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slideLayouts/slideLayout13.xml" ContentType="application/vnd.openxmlformats-officedocument.presentationml.slideLayout+xml"/>
  <Override PartName="/ppt/theme/theme3.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4.xml" ContentType="application/vnd.openxmlformats-officedocument.theme+xml"/>
  <Override PartName="/ppt/slideLayouts/slideLayout16.xml" ContentType="application/vnd.openxmlformats-officedocument.presentationml.slideLayout+xml"/>
  <Override PartName="/ppt/theme/theme5.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6.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7.xml" ContentType="application/vnd.openxmlformats-officedocument.theme+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8.xml" ContentType="application/vnd.openxmlformats-officedocument.theme+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theme/theme9.xml" ContentType="application/vnd.openxmlformats-officedocument.theme+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theme/theme10.xml" ContentType="application/vnd.openxmlformats-officedocument.theme+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theme/theme11.xml" ContentType="application/vnd.openxmlformats-officedocument.theme+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theme/theme12.xml" ContentType="application/vnd.openxmlformats-officedocument.theme+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theme/theme13.xml" ContentType="application/vnd.openxmlformats-officedocument.theme+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ink/ink1.xml" ContentType="application/inkml+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ink/ink2.xml" ContentType="application/inkml+xml"/>
  <Override PartName="/ppt/tags/tag1.xml" ContentType="application/vnd.openxmlformats-officedocument.presentationml.tags+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ink/ink3.xml" ContentType="application/inkml+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tags/tag2.xml" ContentType="application/vnd.openxmlformats-officedocument.presentationml.tags+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4551" r:id="rId4"/>
    <p:sldMasterId id="2147484832" r:id="rId5"/>
    <p:sldMasterId id="2147484922" r:id="rId6"/>
    <p:sldMasterId id="2147485014" r:id="rId7"/>
    <p:sldMasterId id="2147485129" r:id="rId8"/>
    <p:sldMasterId id="2147485138" r:id="rId9"/>
    <p:sldMasterId id="2147485153" r:id="rId10"/>
    <p:sldMasterId id="2147485186" r:id="rId11"/>
    <p:sldMasterId id="2147485220" r:id="rId12"/>
    <p:sldMasterId id="2147485255" r:id="rId13"/>
    <p:sldMasterId id="2147485294" r:id="rId14"/>
    <p:sldMasterId id="2147485339" r:id="rId15"/>
    <p:sldMasterId id="2147485378" r:id="rId16"/>
    <p:sldMasterId id="2147485391" r:id="rId17"/>
  </p:sldMasterIdLst>
  <p:notesMasterIdLst>
    <p:notesMasterId r:id="rId106"/>
  </p:notesMasterIdLst>
  <p:handoutMasterIdLst>
    <p:handoutMasterId r:id="rId107"/>
  </p:handoutMasterIdLst>
  <p:sldIdLst>
    <p:sldId id="2076136057" r:id="rId18"/>
    <p:sldId id="2076137590" r:id="rId19"/>
    <p:sldId id="2076137595" r:id="rId20"/>
    <p:sldId id="3437" r:id="rId21"/>
    <p:sldId id="2076136053" r:id="rId22"/>
    <p:sldId id="2076137596" r:id="rId23"/>
    <p:sldId id="2076137597" r:id="rId24"/>
    <p:sldId id="2076137598" r:id="rId25"/>
    <p:sldId id="2076137599" r:id="rId26"/>
    <p:sldId id="2076137600" r:id="rId27"/>
    <p:sldId id="2076137601" r:id="rId28"/>
    <p:sldId id="2076137602" r:id="rId29"/>
    <p:sldId id="2076136350" r:id="rId30"/>
    <p:sldId id="256397" r:id="rId31"/>
    <p:sldId id="2076136357" r:id="rId32"/>
    <p:sldId id="2076137300" r:id="rId33"/>
    <p:sldId id="2076137321" r:id="rId34"/>
    <p:sldId id="2076137326" r:id="rId35"/>
    <p:sldId id="2076137593" r:id="rId36"/>
    <p:sldId id="2076137317" r:id="rId37"/>
    <p:sldId id="2076137608" r:id="rId38"/>
    <p:sldId id="2076137603" r:id="rId39"/>
    <p:sldId id="3438" r:id="rId40"/>
    <p:sldId id="2076135795" r:id="rId41"/>
    <p:sldId id="2076135796" r:id="rId42"/>
    <p:sldId id="2076135797" r:id="rId43"/>
    <p:sldId id="2076135798" r:id="rId44"/>
    <p:sldId id="2076137609" r:id="rId45"/>
    <p:sldId id="2076135807" r:id="rId46"/>
    <p:sldId id="2076136678" r:id="rId47"/>
    <p:sldId id="4658" r:id="rId48"/>
    <p:sldId id="2076136680" r:id="rId49"/>
    <p:sldId id="2076137614" r:id="rId50"/>
    <p:sldId id="2076137605" r:id="rId51"/>
    <p:sldId id="10564" r:id="rId52"/>
    <p:sldId id="2076137329" r:id="rId53"/>
    <p:sldId id="2076137330" r:id="rId54"/>
    <p:sldId id="2076136631" r:id="rId55"/>
    <p:sldId id="2076136531" r:id="rId56"/>
    <p:sldId id="258" r:id="rId57"/>
    <p:sldId id="2076137336" r:id="rId58"/>
    <p:sldId id="2076137607" r:id="rId59"/>
    <p:sldId id="2076137337" r:id="rId60"/>
    <p:sldId id="2076137606" r:id="rId61"/>
    <p:sldId id="2076137333" r:id="rId62"/>
    <p:sldId id="2076137611" r:id="rId63"/>
    <p:sldId id="2076137334" r:id="rId64"/>
    <p:sldId id="2076136735" r:id="rId65"/>
    <p:sldId id="2076136751" r:id="rId66"/>
    <p:sldId id="2076137610" r:id="rId67"/>
    <p:sldId id="2076137327" r:id="rId68"/>
    <p:sldId id="2076137612" r:id="rId69"/>
    <p:sldId id="2076135982" r:id="rId70"/>
    <p:sldId id="2076137290" r:id="rId71"/>
    <p:sldId id="2076137316" r:id="rId72"/>
    <p:sldId id="2076136684" r:id="rId73"/>
    <p:sldId id="4172" r:id="rId74"/>
    <p:sldId id="4171" r:id="rId75"/>
    <p:sldId id="2076137328" r:id="rId76"/>
    <p:sldId id="2076136698" r:id="rId77"/>
    <p:sldId id="2076136702" r:id="rId78"/>
    <p:sldId id="2076136355" r:id="rId79"/>
    <p:sldId id="2076137615" r:id="rId80"/>
    <p:sldId id="2076136990" r:id="rId81"/>
    <p:sldId id="2076136988" r:id="rId82"/>
    <p:sldId id="2076137616" r:id="rId83"/>
    <p:sldId id="2076137613" r:id="rId84"/>
    <p:sldId id="2076136699" r:id="rId85"/>
    <p:sldId id="2076136700" r:id="rId86"/>
    <p:sldId id="533" r:id="rId87"/>
    <p:sldId id="2076136683" r:id="rId88"/>
    <p:sldId id="2076137335" r:id="rId89"/>
    <p:sldId id="2076137331" r:id="rId90"/>
    <p:sldId id="2076137332" r:id="rId91"/>
    <p:sldId id="2076136353" r:id="rId92"/>
    <p:sldId id="2076137588" r:id="rId93"/>
    <p:sldId id="257" r:id="rId94"/>
    <p:sldId id="2076137587" r:id="rId95"/>
    <p:sldId id="2076137584" r:id="rId96"/>
    <p:sldId id="2076137589" r:id="rId97"/>
    <p:sldId id="2076137585" r:id="rId98"/>
    <p:sldId id="2076137586" r:id="rId99"/>
    <p:sldId id="260" r:id="rId100"/>
    <p:sldId id="8392" r:id="rId101"/>
    <p:sldId id="2076137338" r:id="rId102"/>
    <p:sldId id="256" r:id="rId103"/>
    <p:sldId id="2076136686" r:id="rId104"/>
    <p:sldId id="2076136687" r:id="rId105"/>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cmAuthor id="3" name="Mary Feil-Jacobs" initials="MF" lastIdx="22" clrIdx="3"/>
  <p:cmAuthor id="4" name="Angela Powell" initials="AP" lastIdx="9" clrIdx="4"/>
  <p:cmAuthor id="5" name="Taylor Daine" initials="TD" lastIdx="18" clrIdx="5">
    <p:extLst>
      <p:ext uri="{19B8F6BF-5375-455C-9EA6-DF929625EA0E}">
        <p15:presenceInfo xmlns:p15="http://schemas.microsoft.com/office/powerpoint/2012/main" userId="S::taylor.daine@bamideas.com::29216b3b-9f86-4a5d-8c46-fed9f45fbdfd" providerId="AD"/>
      </p:ext>
    </p:extLst>
  </p:cmAuthor>
  <p:cmAuthor id="6" name="Nate Piggush" initials="NP" lastIdx="23" clrIdx="6">
    <p:extLst>
      <p:ext uri="{19B8F6BF-5375-455C-9EA6-DF929625EA0E}">
        <p15:presenceInfo xmlns:p15="http://schemas.microsoft.com/office/powerpoint/2012/main" userId="S::nate.piggush@bamideas.com::65d88184-a239-48ae-8cac-1641dc4dee76" providerId="AD"/>
      </p:ext>
    </p:extLst>
  </p:cmAuthor>
  <p:cmAuthor id="7" name="Peter Cooper" initials="PC" lastIdx="1" clrIdx="7">
    <p:extLst>
      <p:ext uri="{19B8F6BF-5375-455C-9EA6-DF929625EA0E}">
        <p15:presenceInfo xmlns:p15="http://schemas.microsoft.com/office/powerpoint/2012/main" userId="S::pcooper@microsoft.com::b743aa5a-e0b7-4c21-9d94-d37d36481bca" providerId="AD"/>
      </p:ext>
    </p:extLst>
  </p:cmAuthor>
  <p:cmAuthor id="8" name="Nupur Goyal" initials="NG" lastIdx="5" clrIdx="8">
    <p:extLst>
      <p:ext uri="{19B8F6BF-5375-455C-9EA6-DF929625EA0E}">
        <p15:presenceInfo xmlns:p15="http://schemas.microsoft.com/office/powerpoint/2012/main" userId="S::nugoyal@microsoft.com::e41cd702-0ed1-4ea6-8bdc-4b94bc4cb9b9" providerId="AD"/>
      </p:ext>
    </p:extLst>
  </p:cmAuthor>
  <p:cmAuthor id="9" name="Erin Shea" initials="ES" lastIdx="147" clrIdx="9">
    <p:extLst>
      <p:ext uri="{19B8F6BF-5375-455C-9EA6-DF929625EA0E}">
        <p15:presenceInfo xmlns:p15="http://schemas.microsoft.com/office/powerpoint/2012/main" userId="Erin Shea" providerId="None"/>
      </p:ext>
    </p:extLst>
  </p:cmAuthor>
  <p:cmAuthor id="10" name="Kelly Miller" initials="KM" lastIdx="41" clrIdx="10">
    <p:extLst>
      <p:ext uri="{19B8F6BF-5375-455C-9EA6-DF929625EA0E}">
        <p15:presenceInfo xmlns:p15="http://schemas.microsoft.com/office/powerpoint/2012/main" userId="S::Kellym@simple-concepts.com::f9edb626-4fca-42ef-acd6-388cba861aa0" providerId="AD"/>
      </p:ext>
    </p:extLst>
  </p:cmAuthor>
  <p:cmAuthor id="11" name="Watts" initials="W" lastIdx="16" clrIdx="11">
    <p:extLst>
      <p:ext uri="{19B8F6BF-5375-455C-9EA6-DF929625EA0E}">
        <p15:presenceInfo xmlns:p15="http://schemas.microsoft.com/office/powerpoint/2012/main" userId="Watts" providerId="None"/>
      </p:ext>
    </p:extLst>
  </p:cmAuthor>
  <p:cmAuthor id="12" name="Kristen Stapleton-Paff" initials="KS" lastIdx="2" clrIdx="12">
    <p:extLst>
      <p:ext uri="{19B8F6BF-5375-455C-9EA6-DF929625EA0E}">
        <p15:presenceInfo xmlns:p15="http://schemas.microsoft.com/office/powerpoint/2012/main" userId="48b75182ae3f0c49" providerId="Windows Live"/>
      </p:ext>
    </p:extLst>
  </p:cmAuthor>
  <p:cmAuthor id="13" name="Jaishree Subramania" initials="JS" lastIdx="1" clrIdx="13">
    <p:extLst>
      <p:ext uri="{19B8F6BF-5375-455C-9EA6-DF929625EA0E}">
        <p15:presenceInfo xmlns:p15="http://schemas.microsoft.com/office/powerpoint/2012/main" userId="S::jamandan@microsoft.com::d5f8c4eb-8ce3-4ad9-908d-3c1e4a663508"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074D2"/>
    <a:srgbClr val="000000"/>
    <a:srgbClr val="3C744F"/>
    <a:srgbClr val="3B3B40"/>
    <a:srgbClr val="75747A"/>
    <a:srgbClr val="303034"/>
    <a:srgbClr val="1A1A1F"/>
    <a:srgbClr val="3B3C40"/>
    <a:srgbClr val="3C3B40"/>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6236" autoAdjust="0"/>
  </p:normalViewPr>
  <p:slideViewPr>
    <p:cSldViewPr snapToGrid="0">
      <p:cViewPr>
        <p:scale>
          <a:sx n="90" d="100"/>
          <a:sy n="90" d="100"/>
        </p:scale>
        <p:origin x="26" y="-734"/>
      </p:cViewPr>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9.xml"/><Relationship Id="rId21" Type="http://schemas.openxmlformats.org/officeDocument/2006/relationships/slide" Target="slides/slide4.xml"/><Relationship Id="rId42" Type="http://schemas.openxmlformats.org/officeDocument/2006/relationships/slide" Target="slides/slide25.xml"/><Relationship Id="rId47" Type="http://schemas.openxmlformats.org/officeDocument/2006/relationships/slide" Target="slides/slide30.xml"/><Relationship Id="rId63" Type="http://schemas.openxmlformats.org/officeDocument/2006/relationships/slide" Target="slides/slide46.xml"/><Relationship Id="rId68" Type="http://schemas.openxmlformats.org/officeDocument/2006/relationships/slide" Target="slides/slide51.xml"/><Relationship Id="rId84" Type="http://schemas.openxmlformats.org/officeDocument/2006/relationships/slide" Target="slides/slide67.xml"/><Relationship Id="rId89" Type="http://schemas.openxmlformats.org/officeDocument/2006/relationships/slide" Target="slides/slide72.xml"/><Relationship Id="rId112" Type="http://schemas.openxmlformats.org/officeDocument/2006/relationships/tableStyles" Target="tableStyles.xml"/><Relationship Id="rId16" Type="http://schemas.openxmlformats.org/officeDocument/2006/relationships/slideMaster" Target="slideMasters/slideMaster13.xml"/><Relationship Id="rId107" Type="http://schemas.openxmlformats.org/officeDocument/2006/relationships/handoutMaster" Target="handoutMasters/handoutMaster1.xml"/><Relationship Id="rId11" Type="http://schemas.openxmlformats.org/officeDocument/2006/relationships/slideMaster" Target="slideMasters/slideMaster8.xml"/><Relationship Id="rId32" Type="http://schemas.openxmlformats.org/officeDocument/2006/relationships/slide" Target="slides/slide15.xml"/><Relationship Id="rId37" Type="http://schemas.openxmlformats.org/officeDocument/2006/relationships/slide" Target="slides/slide20.xml"/><Relationship Id="rId53" Type="http://schemas.openxmlformats.org/officeDocument/2006/relationships/slide" Target="slides/slide36.xml"/><Relationship Id="rId58" Type="http://schemas.openxmlformats.org/officeDocument/2006/relationships/slide" Target="slides/slide41.xml"/><Relationship Id="rId74" Type="http://schemas.openxmlformats.org/officeDocument/2006/relationships/slide" Target="slides/slide57.xml"/><Relationship Id="rId79" Type="http://schemas.openxmlformats.org/officeDocument/2006/relationships/slide" Target="slides/slide62.xml"/><Relationship Id="rId102" Type="http://schemas.openxmlformats.org/officeDocument/2006/relationships/slide" Target="slides/slide85.xml"/><Relationship Id="rId5" Type="http://schemas.openxmlformats.org/officeDocument/2006/relationships/slideMaster" Target="slideMasters/slideMaster2.xml"/><Relationship Id="rId90" Type="http://schemas.openxmlformats.org/officeDocument/2006/relationships/slide" Target="slides/slide73.xml"/><Relationship Id="rId95" Type="http://schemas.openxmlformats.org/officeDocument/2006/relationships/slide" Target="slides/slide78.xml"/><Relationship Id="rId22" Type="http://schemas.openxmlformats.org/officeDocument/2006/relationships/slide" Target="slides/slide5.xml"/><Relationship Id="rId27" Type="http://schemas.openxmlformats.org/officeDocument/2006/relationships/slide" Target="slides/slide10.xml"/><Relationship Id="rId43" Type="http://schemas.openxmlformats.org/officeDocument/2006/relationships/slide" Target="slides/slide26.xml"/><Relationship Id="rId48" Type="http://schemas.openxmlformats.org/officeDocument/2006/relationships/slide" Target="slides/slide31.xml"/><Relationship Id="rId64" Type="http://schemas.openxmlformats.org/officeDocument/2006/relationships/slide" Target="slides/slide47.xml"/><Relationship Id="rId69" Type="http://schemas.openxmlformats.org/officeDocument/2006/relationships/slide" Target="slides/slide52.xml"/><Relationship Id="rId80" Type="http://schemas.openxmlformats.org/officeDocument/2006/relationships/slide" Target="slides/slide63.xml"/><Relationship Id="rId85" Type="http://schemas.openxmlformats.org/officeDocument/2006/relationships/slide" Target="slides/slide68.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33" Type="http://schemas.openxmlformats.org/officeDocument/2006/relationships/slide" Target="slides/slide16.xml"/><Relationship Id="rId38" Type="http://schemas.openxmlformats.org/officeDocument/2006/relationships/slide" Target="slides/slide21.xml"/><Relationship Id="rId59" Type="http://schemas.openxmlformats.org/officeDocument/2006/relationships/slide" Target="slides/slide42.xml"/><Relationship Id="rId103" Type="http://schemas.openxmlformats.org/officeDocument/2006/relationships/slide" Target="slides/slide86.xml"/><Relationship Id="rId108" Type="http://schemas.openxmlformats.org/officeDocument/2006/relationships/commentAuthors" Target="commentAuthors.xml"/><Relationship Id="rId54" Type="http://schemas.openxmlformats.org/officeDocument/2006/relationships/slide" Target="slides/slide37.xml"/><Relationship Id="rId70" Type="http://schemas.openxmlformats.org/officeDocument/2006/relationships/slide" Target="slides/slide53.xml"/><Relationship Id="rId75" Type="http://schemas.openxmlformats.org/officeDocument/2006/relationships/slide" Target="slides/slide58.xml"/><Relationship Id="rId91" Type="http://schemas.openxmlformats.org/officeDocument/2006/relationships/slide" Target="slides/slide74.xml"/><Relationship Id="rId96" Type="http://schemas.openxmlformats.org/officeDocument/2006/relationships/slide" Target="slides/slide79.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Master" Target="slideMasters/slideMaster12.xml"/><Relationship Id="rId23" Type="http://schemas.openxmlformats.org/officeDocument/2006/relationships/slide" Target="slides/slide6.xml"/><Relationship Id="rId28" Type="http://schemas.openxmlformats.org/officeDocument/2006/relationships/slide" Target="slides/slide11.xml"/><Relationship Id="rId36" Type="http://schemas.openxmlformats.org/officeDocument/2006/relationships/slide" Target="slides/slide19.xml"/><Relationship Id="rId49" Type="http://schemas.openxmlformats.org/officeDocument/2006/relationships/slide" Target="slides/slide32.xml"/><Relationship Id="rId57" Type="http://schemas.openxmlformats.org/officeDocument/2006/relationships/slide" Target="slides/slide40.xml"/><Relationship Id="rId106" Type="http://schemas.openxmlformats.org/officeDocument/2006/relationships/notesMaster" Target="notesMasters/notesMaster1.xml"/><Relationship Id="rId10" Type="http://schemas.openxmlformats.org/officeDocument/2006/relationships/slideMaster" Target="slideMasters/slideMaster7.xml"/><Relationship Id="rId31" Type="http://schemas.openxmlformats.org/officeDocument/2006/relationships/slide" Target="slides/slide14.xml"/><Relationship Id="rId44" Type="http://schemas.openxmlformats.org/officeDocument/2006/relationships/slide" Target="slides/slide27.xml"/><Relationship Id="rId52" Type="http://schemas.openxmlformats.org/officeDocument/2006/relationships/slide" Target="slides/slide35.xml"/><Relationship Id="rId60" Type="http://schemas.openxmlformats.org/officeDocument/2006/relationships/slide" Target="slides/slide43.xml"/><Relationship Id="rId65" Type="http://schemas.openxmlformats.org/officeDocument/2006/relationships/slide" Target="slides/slide48.xml"/><Relationship Id="rId73" Type="http://schemas.openxmlformats.org/officeDocument/2006/relationships/slide" Target="slides/slide56.xml"/><Relationship Id="rId78" Type="http://schemas.openxmlformats.org/officeDocument/2006/relationships/slide" Target="slides/slide61.xml"/><Relationship Id="rId81" Type="http://schemas.openxmlformats.org/officeDocument/2006/relationships/slide" Target="slides/slide64.xml"/><Relationship Id="rId86" Type="http://schemas.openxmlformats.org/officeDocument/2006/relationships/slide" Target="slides/slide69.xml"/><Relationship Id="rId94" Type="http://schemas.openxmlformats.org/officeDocument/2006/relationships/slide" Target="slides/slide77.xml"/><Relationship Id="rId99" Type="http://schemas.openxmlformats.org/officeDocument/2006/relationships/slide" Target="slides/slide82.xml"/><Relationship Id="rId101" Type="http://schemas.openxmlformats.org/officeDocument/2006/relationships/slide" Target="slides/slide84.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Master" Target="slideMasters/slideMaster10.xml"/><Relationship Id="rId18" Type="http://schemas.openxmlformats.org/officeDocument/2006/relationships/slide" Target="slides/slide1.xml"/><Relationship Id="rId39" Type="http://schemas.openxmlformats.org/officeDocument/2006/relationships/slide" Target="slides/slide22.xml"/><Relationship Id="rId109" Type="http://schemas.openxmlformats.org/officeDocument/2006/relationships/presProps" Target="presProps.xml"/><Relationship Id="rId34" Type="http://schemas.openxmlformats.org/officeDocument/2006/relationships/slide" Target="slides/slide17.xml"/><Relationship Id="rId50" Type="http://schemas.openxmlformats.org/officeDocument/2006/relationships/slide" Target="slides/slide33.xml"/><Relationship Id="rId55" Type="http://schemas.openxmlformats.org/officeDocument/2006/relationships/slide" Target="slides/slide38.xml"/><Relationship Id="rId76" Type="http://schemas.openxmlformats.org/officeDocument/2006/relationships/slide" Target="slides/slide59.xml"/><Relationship Id="rId97" Type="http://schemas.openxmlformats.org/officeDocument/2006/relationships/slide" Target="slides/slide80.xml"/><Relationship Id="rId104" Type="http://schemas.openxmlformats.org/officeDocument/2006/relationships/slide" Target="slides/slide87.xml"/><Relationship Id="rId7" Type="http://schemas.openxmlformats.org/officeDocument/2006/relationships/slideMaster" Target="slideMasters/slideMaster4.xml"/><Relationship Id="rId71" Type="http://schemas.openxmlformats.org/officeDocument/2006/relationships/slide" Target="slides/slide54.xml"/><Relationship Id="rId92" Type="http://schemas.openxmlformats.org/officeDocument/2006/relationships/slide" Target="slides/slide75.xml"/><Relationship Id="rId2" Type="http://schemas.openxmlformats.org/officeDocument/2006/relationships/customXml" Target="../customXml/item2.xml"/><Relationship Id="rId29" Type="http://schemas.openxmlformats.org/officeDocument/2006/relationships/slide" Target="slides/slide12.xml"/><Relationship Id="rId24" Type="http://schemas.openxmlformats.org/officeDocument/2006/relationships/slide" Target="slides/slide7.xml"/><Relationship Id="rId40" Type="http://schemas.openxmlformats.org/officeDocument/2006/relationships/slide" Target="slides/slide23.xml"/><Relationship Id="rId45" Type="http://schemas.openxmlformats.org/officeDocument/2006/relationships/slide" Target="slides/slide28.xml"/><Relationship Id="rId66" Type="http://schemas.openxmlformats.org/officeDocument/2006/relationships/slide" Target="slides/slide49.xml"/><Relationship Id="rId87" Type="http://schemas.openxmlformats.org/officeDocument/2006/relationships/slide" Target="slides/slide70.xml"/><Relationship Id="rId110" Type="http://schemas.openxmlformats.org/officeDocument/2006/relationships/viewProps" Target="viewProps.xml"/><Relationship Id="rId61" Type="http://schemas.openxmlformats.org/officeDocument/2006/relationships/slide" Target="slides/slide44.xml"/><Relationship Id="rId82" Type="http://schemas.openxmlformats.org/officeDocument/2006/relationships/slide" Target="slides/slide65.xml"/><Relationship Id="rId19" Type="http://schemas.openxmlformats.org/officeDocument/2006/relationships/slide" Target="slides/slide2.xml"/><Relationship Id="rId14" Type="http://schemas.openxmlformats.org/officeDocument/2006/relationships/slideMaster" Target="slideMasters/slideMaster11.xml"/><Relationship Id="rId30" Type="http://schemas.openxmlformats.org/officeDocument/2006/relationships/slide" Target="slides/slide13.xml"/><Relationship Id="rId35" Type="http://schemas.openxmlformats.org/officeDocument/2006/relationships/slide" Target="slides/slide18.xml"/><Relationship Id="rId56" Type="http://schemas.openxmlformats.org/officeDocument/2006/relationships/slide" Target="slides/slide39.xml"/><Relationship Id="rId77" Type="http://schemas.openxmlformats.org/officeDocument/2006/relationships/slide" Target="slides/slide60.xml"/><Relationship Id="rId100" Type="http://schemas.openxmlformats.org/officeDocument/2006/relationships/slide" Target="slides/slide83.xml"/><Relationship Id="rId105" Type="http://schemas.openxmlformats.org/officeDocument/2006/relationships/slide" Target="slides/slide88.xml"/><Relationship Id="rId8" Type="http://schemas.openxmlformats.org/officeDocument/2006/relationships/slideMaster" Target="slideMasters/slideMaster5.xml"/><Relationship Id="rId51" Type="http://schemas.openxmlformats.org/officeDocument/2006/relationships/slide" Target="slides/slide34.xml"/><Relationship Id="rId72" Type="http://schemas.openxmlformats.org/officeDocument/2006/relationships/slide" Target="slides/slide55.xml"/><Relationship Id="rId93" Type="http://schemas.openxmlformats.org/officeDocument/2006/relationships/slide" Target="slides/slide76.xml"/><Relationship Id="rId98" Type="http://schemas.openxmlformats.org/officeDocument/2006/relationships/slide" Target="slides/slide81.xml"/><Relationship Id="rId3" Type="http://schemas.openxmlformats.org/officeDocument/2006/relationships/customXml" Target="../customXml/item3.xml"/><Relationship Id="rId25" Type="http://schemas.openxmlformats.org/officeDocument/2006/relationships/slide" Target="slides/slide8.xml"/><Relationship Id="rId46" Type="http://schemas.openxmlformats.org/officeDocument/2006/relationships/slide" Target="slides/slide29.xml"/><Relationship Id="rId67" Type="http://schemas.openxmlformats.org/officeDocument/2006/relationships/slide" Target="slides/slide50.xml"/><Relationship Id="rId20" Type="http://schemas.openxmlformats.org/officeDocument/2006/relationships/slide" Target="slides/slide3.xml"/><Relationship Id="rId41" Type="http://schemas.openxmlformats.org/officeDocument/2006/relationships/slide" Target="slides/slide24.xml"/><Relationship Id="rId62" Type="http://schemas.openxmlformats.org/officeDocument/2006/relationships/slide" Target="slides/slide45.xml"/><Relationship Id="rId83" Type="http://schemas.openxmlformats.org/officeDocument/2006/relationships/slide" Target="slides/slide66.xml"/><Relationship Id="rId88" Type="http://schemas.openxmlformats.org/officeDocument/2006/relationships/slide" Target="slides/slide71.xml"/><Relationship Id="rId111"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A5FDB7B-8DB8-4A3A-95C8-7102BBC9A9E1}" type="datetime8">
              <a:rPr lang="en-US" smtClean="0">
                <a:latin typeface="Segoe UI" pitchFamily="34" charset="0"/>
              </a:rPr>
              <a:t>4/23/2020 4:10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dt="0"/>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1-28T13:59:08.671"/>
    </inkml:context>
    <inkml:brush xml:id="br0">
      <inkml:brushProperty name="width" value="0.05" units="cm"/>
      <inkml:brushProperty name="height" value="0.05" units="cm"/>
      <inkml:brushProperty name="color" value="#E71224"/>
      <inkml:brushProperty name="ignorePressure" value="1"/>
    </inkml:brush>
  </inkml:definitions>
  <inkml:trace contextRef="#ctx0" brushRef="#br0">1320 715,'-18'-25,"1"1,-2 1,-2-1,1 3,-3-1,1 3,-3-2,9 10,0 1,0 0,-2 1,1 1,0 0,-2 1,1 1,-1 1,1 1,-1 0,-11 1,8 1,-2 2,2 0,-1 1,1 2,0 0,0 2,0 0,-8 3,3 2,-2 3,1-1,2 2,-1 0,2 3,-2 1,-9 11,1 0,0 3,3 2,0 0,3 2,1 1,1 1,-6 15,1 5,4 1,1 1,-12 42,12-11,2 0,-7 74,14-40,6 1,6 33,6 1,8 0,6-1,9 0,5-2,16 34,8-10,7-1,9-4,6-2,32 40,9-9,8-5,10-6,6-6,10-6,7-7,8-6,94 67,-92-97,162 103,-201-162,1-4,114 46,-165-88,3-4,0-2,1-5,70 11,-104-27,0-2,1-1,0-3,-1-2,0-1,0-3,26-6,-41 3,0 0,0-3,-1 0,0-2,-2-1,1-2,-1 0,-2-2,1-2,-3 1,3-5,1-4,-1-2,-1 0,-1-2,-3-1,0 0,-2-2,-1-2,-3 2,6-20,2-13,-4 0,-1 0,-5-3,-3 1,-3 0,0-34,-5-24,-6 0,-6-1,-5 2,-11-37,-16-30,-7 0,-9 3,-20-26,-18-23,-11 6,-93-149,50 137,-9 6,-12 7,-9 8,-10 7,-196-174,177 210,-7 10,-53-22,36 40,-133-60,186 122,-94-30,177 84,-2 5,-12 2,45 15,-61-4</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1-28T13:59:08.671"/>
    </inkml:context>
    <inkml:brush xml:id="br0">
      <inkml:brushProperty name="width" value="0.05" units="cm"/>
      <inkml:brushProperty name="height" value="0.05" units="cm"/>
      <inkml:brushProperty name="color" value="#E71224"/>
      <inkml:brushProperty name="ignorePressure" value="1"/>
    </inkml:brush>
  </inkml:definitions>
  <inkml:trace contextRef="#ctx0" brushRef="#br0">1320 715,'-18'-25,"1"1,-2 1,-2-1,1 3,-3-1,1 3,-3-2,9 10,0 1,0 0,-2 1,1 1,0 0,-2 1,1 1,-1 1,1 1,-1 0,-11 1,8 1,-2 2,2 0,-1 1,1 2,0 0,0 2,0 0,-8 3,3 2,-2 3,1-1,2 2,-1 0,2 3,-2 1,-9 11,1 0,0 3,3 2,0 0,3 2,1 1,1 1,-6 15,1 5,4 1,1 1,-12 42,12-11,2 0,-7 74,14-40,6 1,6 33,6 1,8 0,6-1,9 0,5-2,16 34,8-10,7-1,9-4,6-2,32 40,9-9,8-5,10-6,6-6,10-6,7-7,8-6,94 67,-92-97,162 103,-201-162,1-4,114 46,-165-88,3-4,0-2,1-5,70 11,-104-27,0-2,1-1,0-3,-1-2,0-1,0-3,26-6,-41 3,0 0,0-3,-1 0,0-2,-2-1,1-2,-1 0,-2-2,1-2,-3 1,3-5,1-4,-1-2,-1 0,-1-2,-3-1,0 0,-2-2,-1-2,-3 2,6-20,2-13,-4 0,-1 0,-5-3,-3 1,-3 0,0-34,-5-24,-6 0,-6-1,-5 2,-11-37,-16-30,-7 0,-9 3,-20-26,-18-23,-11 6,-93-149,50 137,-9 6,-12 7,-9 8,-10 7,-196-174,177 210,-7 10,-53-22,36 40,-133-60,186 122,-94-30,177 84,-2 5,-12 2,45 15,-61-4</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4-16T14:24:11.454"/>
    </inkml:context>
    <inkml:brush xml:id="br0">
      <inkml:brushProperty name="width" value="0.05" units="cm"/>
      <inkml:brushProperty name="height" value="0.05" units="cm"/>
      <inkml:brushProperty name="color" value="#E71224"/>
      <inkml:brushProperty name="ignorePressure" value="1"/>
    </inkml:brush>
  </inkml:definitions>
  <inkml:trace contextRef="#ctx0" brushRef="#br0">2439 1,'-103'31,"4"6,1 4,2 3,-27 22,-32 28,4 6,-11 18,29-13,6 5,4 4,5 6,7 7,4 2,6 6,7 3,-70 140,103-160,4 4,7 1,4 4,6 0,5 2,7 2,6 2,4-2,8 3,3-1,11 73,5-79,9 0,3-1,6-1,6 0,4-3,33 66,-5-37,7-6,7-3,7-2,95 118,-43-83,8-7,10-6,69 52,-6-26,8-8,95 45,23-9,12-14,6-16,63 8,33-10,9-22,219 39,-265-100,7-16,336 18,-500-84,2-10,0-13,-1-9,1-14,20-16,-143 16,-2-8,-2-4,0-7,123-59,-182 66,-3-5,1-2,-5-4,-1-3,-1-1,-4-5,10-16,-30 23,1-3,-6-2,-1 0,-3-4,-2 0,-2-3,-4-1,-3-1,3-15,-7 0,-2-2,-2 0,-7 0,-2-2,-5-1,-1 1,-10-83,-6 34,-8 1,-5 2,-5 2,-6 0,-41-92,-5 20,-9 4,-6 2,-116-161,41 100,-13 9,-8 8,-11 10,-12 8,-8 8,-210-150,208 195,-5 11,-10 10,-3 9,-9 11,-4 14,-4 8,-149-33,136 66,-3 8,-56 7,115 31,1 7,-7 10,102 9,-1 6,-64 12,96-3,3 5,-3 4,90-24</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1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CE60099-03E7-4FA1-8A7F-E6E6CFB0F855}" type="datetime8">
              <a:rPr lang="en-US" smtClean="0"/>
              <a:t>4/23/2020 4:09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dt="0"/>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docs.microsoft.com/en-us/azure/iot-edge/" TargetMode="External"/><Relationship Id="rId2" Type="http://schemas.openxmlformats.org/officeDocument/2006/relationships/slide" Target="../slides/slide24.xml"/><Relationship Id="rId1" Type="http://schemas.openxmlformats.org/officeDocument/2006/relationships/notesMaster" Target="../notesMasters/notesMaster1.xml"/><Relationship Id="rId5" Type="http://schemas.openxmlformats.org/officeDocument/2006/relationships/hyperlink" Target="https://docs.microsoft.com/en-us/azure/iot-dps/" TargetMode="External"/><Relationship Id="rId4" Type="http://schemas.openxmlformats.org/officeDocument/2006/relationships/hyperlink" Target="https://docs.microsoft.com/en-us/azure/iot-hub/" TargetMode="Externa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docs.microsoft.com/en-us/azure/stream-analytics/" TargetMode="External"/><Relationship Id="rId2" Type="http://schemas.openxmlformats.org/officeDocument/2006/relationships/slide" Target="../slides/slide25.xml"/><Relationship Id="rId1" Type="http://schemas.openxmlformats.org/officeDocument/2006/relationships/notesMaster" Target="../notesMasters/notesMaster1.xml"/><Relationship Id="rId6" Type="http://schemas.openxmlformats.org/officeDocument/2006/relationships/hyperlink" Target="https://docs.microsoft.com/en-us/azure/storage/blobs/storage-blobs-introduction" TargetMode="External"/><Relationship Id="rId5" Type="http://schemas.openxmlformats.org/officeDocument/2006/relationships/hyperlink" Target="https://docs.microsoft.com/en-us/azure/cosmos-db/introduction" TargetMode="External"/><Relationship Id="rId4" Type="http://schemas.openxmlformats.org/officeDocument/2006/relationships/hyperlink" Target="https://docs.microsoft.com/en-us/azure/azure-databricks/"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docs.microsoft.com/en-us/azure/logic-apps/logic-apps-overview"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docs.microsoft.com/en-us/azure/active-directory/"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docs.microsoft.com/en-us/azure/iot-edge/" TargetMode="External"/><Relationship Id="rId2" Type="http://schemas.openxmlformats.org/officeDocument/2006/relationships/slide" Target="../slides/slide29.xml"/><Relationship Id="rId1" Type="http://schemas.openxmlformats.org/officeDocument/2006/relationships/notesMaster" Target="../notesMasters/notesMaster1.xml"/><Relationship Id="rId5" Type="http://schemas.openxmlformats.org/officeDocument/2006/relationships/hyperlink" Target="https://docs.microsoft.com/en-us/azure/iot-dps/" TargetMode="External"/><Relationship Id="rId4" Type="http://schemas.openxmlformats.org/officeDocument/2006/relationships/hyperlink" Target="https://docs.microsoft.com/en-us/azure/iot-hub/" TargetMode="Externa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customers.microsoft.com/en-us/story/757564-maersk-transportation-azure-iot" TargetMode="External"/><Relationship Id="rId2" Type="http://schemas.openxmlformats.org/officeDocument/2006/relationships/slide" Target="../slides/slide32.xml"/><Relationship Id="rId1" Type="http://schemas.openxmlformats.org/officeDocument/2006/relationships/notesMaster" Target="../notesMasters/notesMaster1.xml"/><Relationship Id="rId4" Type="http://schemas.openxmlformats.org/officeDocument/2006/relationships/hyperlink" Target="https://play.vidyard.com/x6vN83xiEuZkZkwf34v5sF.jpg?" TargetMode="Externa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customers.microsoft.com/en-us/story/748761-newcrest-mining-azure-iot-insight-australia" TargetMode="External"/><Relationship Id="rId2" Type="http://schemas.openxmlformats.org/officeDocument/2006/relationships/slide" Target="../slides/slide37.xml"/><Relationship Id="rId1" Type="http://schemas.openxmlformats.org/officeDocument/2006/relationships/notesMaster" Target="../notesMasters/notesMaster1.xml"/><Relationship Id="rId4" Type="http://schemas.openxmlformats.org/officeDocument/2006/relationships/hyperlink" Target="https://play.vidyard.com/ZjRjgthjcxwDAwonocKx9j.jpg?" TargetMode="Externa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image" Target="../media/image233.png"/><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3" Type="http://schemas.openxmlformats.org/officeDocument/2006/relationships/hyperlink" Target="https://customers.microsoft.com/en-us/story/actionpoint-discrete-manufacturing-azure-analytics" TargetMode="External"/><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ww.businessinsider.com/internet-of-things-in-manufacturing-2016-10"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www.businessinsider.com/internet-of-things-in-manufacturing-2016-10"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3" Type="http://schemas.openxmlformats.org/officeDocument/2006/relationships/hyperlink" Target="https://customers.microsoft.com/en-us/story/737504-tagdat-smart-spaces-azure-uk" TargetMode="External"/><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3" Type="http://schemas.openxmlformats.org/officeDocument/2006/relationships/hyperlink" Target="https://customers.microsoft.com/en-us/story/iconics-partner-professional-services-azure-iot" TargetMode="External"/><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www.businessinsider.com/internet-of-things-in-manufacturing-2016-10"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3" Type="http://schemas.openxmlformats.org/officeDocument/2006/relationships/hyperlink" Target="https://www.businessinsider.com/internet-of-things-in-manufacturing-2016-10" TargetMode="External"/><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3" Type="http://schemas.openxmlformats.org/officeDocument/2006/relationships/hyperlink" Target="https://www.businessinsider.com/internet-of-things-in-manufacturing-2016-10" TargetMode="External"/><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3" Type="http://schemas.openxmlformats.org/officeDocument/2006/relationships/hyperlink" Target="https://www.businessinsider.com/internet-of-things-in-manufacturing-2016-10" TargetMode="External"/><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3" Type="http://schemas.openxmlformats.org/officeDocument/2006/relationships/hyperlink" Target="https://www.businessinsider.com/internet-of-things-in-manufacturing-2016-10" TargetMode="External"/><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www.businessinsider.com/internet-of-things-in-manufacturing-2016-10"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www.businessinsider.com/internet-of-things-in-manufacturing-2016-10"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18496406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484280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52AE080-CAAF-47FB-A861-95CB747DCD1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716969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mn-lt"/>
                <a:ea typeface="+mn-ea"/>
                <a:cs typeface="+mn-cs"/>
              </a:rPr>
              <a:t>1) 88% see IoT as critical to business success.  Fragmented ecosystem</a:t>
            </a:r>
            <a:r>
              <a:rPr lang="en-US" sz="1200">
                <a:gradFill>
                  <a:gsLst>
                    <a:gs pos="0">
                      <a:srgbClr val="FFFFFF"/>
                    </a:gs>
                    <a:gs pos="100000">
                      <a:srgbClr val="FFFFFF"/>
                    </a:gs>
                  </a:gsLst>
                  <a:lin ang="1800000" scaled="0"/>
                </a:gradFill>
                <a:latin typeface="Segoe UI Semibold"/>
              </a:rPr>
              <a:t>: Customers, operations, sales, support, etc.</a:t>
            </a:r>
            <a:endParaRPr lang="en-US" sz="120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mn-lt"/>
                <a:ea typeface="+mn-ea"/>
                <a:cs typeface="+mn-cs"/>
              </a:rPr>
              <a:t>2) 38% of IoT adopters cite complexity/technical challenges to using IoT as a barrier to further their IoT adoption. </a:t>
            </a:r>
            <a:r>
              <a:rPr lang="en-US" sz="1200">
                <a:gradFill>
                  <a:gsLst>
                    <a:gs pos="0">
                      <a:srgbClr val="FFFFFF"/>
                    </a:gs>
                    <a:gs pos="100000">
                      <a:srgbClr val="FFFFFF"/>
                    </a:gs>
                  </a:gsLst>
                  <a:lin ang="1800000" scaled="0"/>
                </a:gradFill>
                <a:latin typeface="Segoe UI Semibold"/>
              </a:rPr>
              <a:t>IoT implementations are often bespoke.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gradFill>
                <a:gsLst>
                  <a:gs pos="0">
                    <a:srgbClr val="FFFFFF"/>
                  </a:gs>
                  <a:gs pos="100000">
                    <a:srgbClr val="FFFFFF"/>
                  </a:gs>
                </a:gsLst>
                <a:lin ang="1800000" scaled="0"/>
              </a:gradFill>
              <a:latin typeface="Segoe UI Semibold"/>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gradFill>
                  <a:gsLst>
                    <a:gs pos="0">
                      <a:srgbClr val="FFFFFF"/>
                    </a:gs>
                    <a:gs pos="100000">
                      <a:srgbClr val="FFFFFF"/>
                    </a:gs>
                  </a:gsLst>
                  <a:lin ang="1800000" scaled="0"/>
                </a:gradFill>
                <a:latin typeface="Segoe UI Semibold"/>
              </a:rPr>
              <a:t>3) </a:t>
            </a:r>
            <a:r>
              <a:rPr lang="en-US" sz="1200" kern="1200">
                <a:solidFill>
                  <a:schemeClr val="tx1"/>
                </a:solidFill>
                <a:effectLst/>
                <a:latin typeface="+mn-lt"/>
                <a:ea typeface="+mn-ea"/>
                <a:cs typeface="+mn-cs"/>
              </a:rPr>
              <a:t>97% have security concerns when implementing IoT, but this is not hindering adoption.</a:t>
            </a: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2009F0-0B0B-44DC-8356-F7B4F7CCBC8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178553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Business need comprehensive IoT services across their IoT Solution. You are going to see why in the next slides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1) 88% see IoT as critical to business success.  Fragmented ecosystem</a:t>
            </a:r>
            <a:r>
              <a:rPr lang="en-US" sz="1200" dirty="0">
                <a:gradFill>
                  <a:gsLst>
                    <a:gs pos="0">
                      <a:srgbClr val="FFFFFF"/>
                    </a:gs>
                    <a:gs pos="100000">
                      <a:srgbClr val="FFFFFF"/>
                    </a:gs>
                  </a:gsLst>
                  <a:lin ang="1800000" scaled="0"/>
                </a:gradFill>
                <a:latin typeface="Segoe UI Semibold"/>
              </a:rPr>
              <a:t>: Customers, operations, sales, support, etc.</a:t>
            </a: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2) 38% of IoT adopters cite complexity/technical challenges to using IoT as a barrier to further their IoT adoption. </a:t>
            </a:r>
            <a:r>
              <a:rPr lang="en-US" sz="1200" dirty="0">
                <a:gradFill>
                  <a:gsLst>
                    <a:gs pos="0">
                      <a:srgbClr val="FFFFFF"/>
                    </a:gs>
                    <a:gs pos="100000">
                      <a:srgbClr val="FFFFFF"/>
                    </a:gs>
                  </a:gsLst>
                  <a:lin ang="1800000" scaled="0"/>
                </a:gradFill>
                <a:latin typeface="Segoe UI Semibold"/>
              </a:rPr>
              <a:t>IoT implementations are often bespoke.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gradFill>
                <a:gsLst>
                  <a:gs pos="0">
                    <a:srgbClr val="FFFFFF"/>
                  </a:gs>
                  <a:gs pos="100000">
                    <a:srgbClr val="FFFFFF"/>
                  </a:gs>
                </a:gsLst>
                <a:lin ang="1800000" scaled="0"/>
              </a:gradFill>
              <a:latin typeface="Segoe UI Semibold"/>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gradFill>
                  <a:gsLst>
                    <a:gs pos="0">
                      <a:srgbClr val="FFFFFF"/>
                    </a:gs>
                    <a:gs pos="100000">
                      <a:srgbClr val="FFFFFF"/>
                    </a:gs>
                  </a:gsLst>
                  <a:lin ang="1800000" scaled="0"/>
                </a:gradFill>
                <a:latin typeface="Segoe UI Semibold"/>
              </a:rPr>
              <a:t>3) </a:t>
            </a:r>
            <a:r>
              <a:rPr lang="en-US" sz="1200" kern="1200" dirty="0">
                <a:solidFill>
                  <a:schemeClr val="tx1"/>
                </a:solidFill>
                <a:effectLst/>
                <a:latin typeface="+mn-lt"/>
                <a:ea typeface="+mn-ea"/>
                <a:cs typeface="+mn-cs"/>
              </a:rPr>
              <a:t>97% have security concerns when implementing IoT, but this is not hindering adoption.</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2009F0-0B0B-44DC-8356-F7B4F7CCBC8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920955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5772">
              <a:lnSpc>
                <a:spcPct val="100000"/>
              </a:lnSpc>
              <a:spcAft>
                <a:spcPts val="0"/>
              </a:spcAft>
              <a:defRPr/>
            </a:pPr>
            <a:r>
              <a:rPr lang="en-US" sz="900" dirty="0"/>
              <a:t>Microsoft has the industry leading portfolio of services that help customers easily create IoT solutions spanning the Intelligent Cloud and Intelligent Edge based on their needs…from ready to use SaaS applications to custom solutions across device, cloud and integration services.</a:t>
            </a:r>
          </a:p>
          <a:p>
            <a:endParaRPr lang="en-US" sz="900" dirty="0"/>
          </a:p>
          <a:p>
            <a:r>
              <a:rPr lang="en-US" sz="900" dirty="0"/>
              <a:t>Azure IoT is helping our customers </a:t>
            </a:r>
            <a:r>
              <a:rPr lang="en-US" sz="900" i="1" dirty="0"/>
              <a:t>make things happen</a:t>
            </a:r>
            <a:r>
              <a:rPr lang="en-US" sz="900" dirty="0"/>
              <a:t> at every level of their organization’s digital transformation by providing the most comprehensive portfolio for IoT from the edge to the cloud. </a:t>
            </a:r>
          </a:p>
          <a:p>
            <a:endParaRPr lang="en-US" sz="900" dirty="0"/>
          </a:p>
          <a:p>
            <a:r>
              <a:rPr lang="en-US" sz="900" dirty="0"/>
              <a:t>Azure IoT offers enterprise-ready solutions, predictable costs and timelines, and the largest network of IoT partners across industry. </a:t>
            </a:r>
          </a:p>
          <a:p>
            <a:endParaRPr lang="en-US" sz="900" dirty="0"/>
          </a:p>
          <a:p>
            <a:r>
              <a:rPr lang="en-US" sz="900" dirty="0"/>
              <a:t>Azure IoT not only puts your organization in position for </a:t>
            </a:r>
            <a:r>
              <a:rPr lang="en-US" sz="900" i="1" dirty="0"/>
              <a:t>evolution</a:t>
            </a:r>
            <a:r>
              <a:rPr lang="en-US" sz="900" dirty="0"/>
              <a:t> with improved efficiency and improved margins – but with advanced analytics and AI, Azure IoT puts your organization in position for </a:t>
            </a:r>
            <a:r>
              <a:rPr lang="en-US" sz="900" i="1" dirty="0"/>
              <a:t>revolution</a:t>
            </a:r>
            <a:r>
              <a:rPr lang="en-US" sz="900" dirty="0"/>
              <a:t> to disrupt, create new revenue streams, and stay ahead of the pack.</a:t>
            </a:r>
          </a:p>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3286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4/23/2020 4:10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251039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atin typeface="Calibri"/>
              <a:cs typeface="Calibri"/>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4/23/2020 4:10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732328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u="none" strike="noStrike" dirty="0">
                <a:solidFill>
                  <a:srgbClr val="171717"/>
                </a:solidFill>
                <a:effectLst/>
                <a:latin typeface="Segoe UI" panose="020B0502040204020203" pitchFamily="34" charset="0"/>
              </a:rPr>
              <a:t>IoT applications can be described as </a:t>
            </a:r>
            <a:r>
              <a:rPr lang="en-US" b="1" i="0" u="none" strike="noStrike" dirty="0">
                <a:solidFill>
                  <a:srgbClr val="171717"/>
                </a:solidFill>
                <a:effectLst/>
                <a:latin typeface="Segoe UI" panose="020B0502040204020203" pitchFamily="34" charset="0"/>
              </a:rPr>
              <a:t>things</a:t>
            </a:r>
            <a:r>
              <a:rPr lang="en-US" b="0" i="0" u="none" strike="noStrike" dirty="0">
                <a:solidFill>
                  <a:srgbClr val="171717"/>
                </a:solidFill>
                <a:effectLst/>
                <a:latin typeface="Segoe UI" panose="020B0502040204020203" pitchFamily="34" charset="0"/>
              </a:rPr>
              <a:t> (devices) sending data that generates </a:t>
            </a:r>
            <a:r>
              <a:rPr lang="en-US" b="1" i="0" u="none" strike="noStrike" dirty="0">
                <a:solidFill>
                  <a:srgbClr val="171717"/>
                </a:solidFill>
                <a:effectLst/>
                <a:latin typeface="Segoe UI" panose="020B0502040204020203" pitchFamily="34" charset="0"/>
              </a:rPr>
              <a:t>insights</a:t>
            </a:r>
            <a:r>
              <a:rPr lang="en-US" b="0" i="0" u="none" strike="noStrike" dirty="0">
                <a:solidFill>
                  <a:srgbClr val="171717"/>
                </a:solidFill>
                <a:effectLst/>
                <a:latin typeface="Segoe UI" panose="020B0502040204020203" pitchFamily="34" charset="0"/>
              </a:rPr>
              <a:t>. These insights generate </a:t>
            </a:r>
            <a:r>
              <a:rPr lang="en-US" b="1" i="0" u="none" strike="noStrike" dirty="0">
                <a:solidFill>
                  <a:srgbClr val="171717"/>
                </a:solidFill>
                <a:effectLst/>
                <a:latin typeface="Segoe UI" panose="020B0502040204020203" pitchFamily="34" charset="0"/>
              </a:rPr>
              <a:t>actions</a:t>
            </a:r>
            <a:r>
              <a:rPr lang="en-US" b="0" i="0" u="none" strike="noStrike" dirty="0">
                <a:solidFill>
                  <a:srgbClr val="171717"/>
                </a:solidFill>
                <a:effectLst/>
                <a:latin typeface="Segoe UI" panose="020B0502040204020203" pitchFamily="34" charset="0"/>
              </a:rPr>
              <a:t> to improve a business or process. An example is an engine (the thing) sending temperature data. This data is used to evaluate whether the engine is performing as expected (the insight). The insight is used to proactively prioritize the maintenance schedule for the engine (the action).</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0DDCC18-5A0B-504D-8CCE-4D3433E3ADB3}"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190864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0DDCC18-5A0B-504D-8CCE-4D3433E3ADB3}"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1975625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u="none" strike="noStrike" dirty="0">
                <a:solidFill>
                  <a:srgbClr val="171717"/>
                </a:solidFill>
                <a:effectLst/>
                <a:latin typeface="Segoe UI" panose="020B0502040204020203" pitchFamily="34" charset="0"/>
              </a:rPr>
              <a:t>IoT devices</a:t>
            </a:r>
            <a:r>
              <a:rPr lang="en-US" b="0" i="0" u="none" strike="noStrike" dirty="0">
                <a:solidFill>
                  <a:srgbClr val="171717"/>
                </a:solidFill>
                <a:effectLst/>
                <a:latin typeface="Segoe UI" panose="020B0502040204020203" pitchFamily="34" charset="0"/>
              </a:rPr>
              <a:t>. Devices can securely register with the cloud, and can connect to the cloud to send and receive data. Some devices may be </a:t>
            </a:r>
            <a:r>
              <a:rPr lang="en-US" b="1" i="0" u="none" strike="noStrike" dirty="0">
                <a:solidFill>
                  <a:srgbClr val="171717"/>
                </a:solidFill>
                <a:effectLst/>
                <a:latin typeface="Segoe UI" panose="020B0502040204020203" pitchFamily="34" charset="0"/>
              </a:rPr>
              <a:t>edge devices</a:t>
            </a:r>
            <a:r>
              <a:rPr lang="en-US" b="0" i="0" u="none" strike="noStrike" dirty="0">
                <a:solidFill>
                  <a:srgbClr val="171717"/>
                </a:solidFill>
                <a:effectLst/>
                <a:latin typeface="Segoe UI" panose="020B0502040204020203" pitchFamily="34" charset="0"/>
              </a:rPr>
              <a:t> that perform some data processing on the device itself or in a field gateway. We recommend </a:t>
            </a:r>
            <a:r>
              <a:rPr lang="en-US" b="0" i="0" u="sng" strike="noStrike" dirty="0">
                <a:solidFill>
                  <a:srgbClr val="171717"/>
                </a:solidFill>
                <a:effectLst/>
                <a:latin typeface="Segoe UI" panose="020B0502040204020203" pitchFamily="34" charset="0"/>
                <a:hlinkClick r:id="rId3"/>
              </a:rPr>
              <a:t>Azure IoT Edge</a:t>
            </a:r>
            <a:r>
              <a:rPr lang="en-US" b="0" i="0" u="none" strike="noStrike" dirty="0">
                <a:solidFill>
                  <a:srgbClr val="171717"/>
                </a:solidFill>
                <a:effectLst/>
                <a:latin typeface="Segoe UI" panose="020B0502040204020203" pitchFamily="34" charset="0"/>
              </a:rPr>
              <a:t> for edge processing.</a:t>
            </a:r>
          </a:p>
          <a:p>
            <a:pPr algn="l"/>
            <a:r>
              <a:rPr lang="en-US" b="1" i="0" u="none" strike="noStrike" dirty="0">
                <a:solidFill>
                  <a:srgbClr val="171717"/>
                </a:solidFill>
                <a:effectLst/>
                <a:latin typeface="Segoe UI" panose="020B0502040204020203" pitchFamily="34" charset="0"/>
              </a:rPr>
              <a:t>Cloud gateway</a:t>
            </a:r>
            <a:r>
              <a:rPr lang="en-US" b="0" i="0" u="none" strike="noStrike" dirty="0">
                <a:solidFill>
                  <a:srgbClr val="171717"/>
                </a:solidFill>
                <a:effectLst/>
                <a:latin typeface="Segoe UI" panose="020B0502040204020203" pitchFamily="34" charset="0"/>
              </a:rPr>
              <a:t>. A cloud gateway provides a cloud hub for devices to connect securely to the cloud and send data. It also provides device management, capabilities, including command and control of devices. For the cloud gateway, we recommend </a:t>
            </a:r>
            <a:r>
              <a:rPr lang="en-US" b="0" i="0" u="sng" strike="noStrike" dirty="0">
                <a:solidFill>
                  <a:srgbClr val="171717"/>
                </a:solidFill>
                <a:effectLst/>
                <a:latin typeface="Segoe UI" panose="020B0502040204020203" pitchFamily="34" charset="0"/>
                <a:hlinkClick r:id="rId4"/>
              </a:rPr>
              <a:t>IoT Hub</a:t>
            </a:r>
            <a:r>
              <a:rPr lang="en-US" b="0" i="0" u="none" strike="noStrike" dirty="0">
                <a:solidFill>
                  <a:srgbClr val="171717"/>
                </a:solidFill>
                <a:effectLst/>
                <a:latin typeface="Segoe UI" panose="020B0502040204020203" pitchFamily="34" charset="0"/>
              </a:rPr>
              <a:t>. IoT Hub is a hosted cloud service that ingests events from devices, acting as a message broker between devices and backend services. IoT Hub provides secure connectivity, event ingestion, bidirectional communication, and device management.</a:t>
            </a:r>
          </a:p>
          <a:p>
            <a:pPr algn="l"/>
            <a:r>
              <a:rPr lang="en-US" b="1" i="0" u="none" strike="noStrike" dirty="0">
                <a:solidFill>
                  <a:srgbClr val="171717"/>
                </a:solidFill>
                <a:effectLst/>
                <a:latin typeface="Segoe UI" panose="020B0502040204020203" pitchFamily="34" charset="0"/>
              </a:rPr>
              <a:t>Device provisioning.</a:t>
            </a:r>
            <a:r>
              <a:rPr lang="en-US" b="0" i="0" u="none" strike="noStrike" dirty="0">
                <a:solidFill>
                  <a:srgbClr val="171717"/>
                </a:solidFill>
                <a:effectLst/>
                <a:latin typeface="Segoe UI" panose="020B0502040204020203" pitchFamily="34" charset="0"/>
              </a:rPr>
              <a:t> For registering and connecting large sets of devices, we recommend using the </a:t>
            </a:r>
            <a:r>
              <a:rPr lang="en-US" b="0" i="0" u="sng" strike="noStrike" dirty="0">
                <a:solidFill>
                  <a:srgbClr val="171717"/>
                </a:solidFill>
                <a:effectLst/>
                <a:latin typeface="Segoe UI" panose="020B0502040204020203" pitchFamily="34" charset="0"/>
                <a:hlinkClick r:id="rId5"/>
              </a:rPr>
              <a:t>IoT Hub Device Provisioning Service</a:t>
            </a:r>
            <a:r>
              <a:rPr lang="en-US" b="0" i="0" u="none" strike="noStrike" dirty="0">
                <a:solidFill>
                  <a:srgbClr val="171717"/>
                </a:solidFill>
                <a:effectLst/>
                <a:latin typeface="Segoe UI" panose="020B0502040204020203" pitchFamily="34" charset="0"/>
              </a:rPr>
              <a:t> (DPS). DPS lets you assign and register devices to specific Azure IoT Hub endpoints at scale.</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24</a:t>
            </a:fld>
            <a:endParaRPr lang="en-US"/>
          </a:p>
        </p:txBody>
      </p:sp>
    </p:spTree>
    <p:extLst>
      <p:ext uri="{BB962C8B-B14F-4D97-AF65-F5344CB8AC3E}">
        <p14:creationId xmlns:p14="http://schemas.microsoft.com/office/powerpoint/2010/main" val="36771840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u="none" strike="noStrike" dirty="0">
                <a:solidFill>
                  <a:srgbClr val="171717"/>
                </a:solidFill>
                <a:effectLst/>
                <a:latin typeface="Segoe UI" panose="020B0502040204020203" pitchFamily="34" charset="0"/>
              </a:rPr>
              <a:t>Stream processing</a:t>
            </a:r>
            <a:r>
              <a:rPr lang="en-US" b="0" i="0" u="none" strike="noStrike" dirty="0">
                <a:solidFill>
                  <a:srgbClr val="171717"/>
                </a:solidFill>
                <a:effectLst/>
                <a:latin typeface="Segoe UI" panose="020B0502040204020203" pitchFamily="34" charset="0"/>
              </a:rPr>
              <a:t>. Stream processing analyzes large streams of data records and evaluates rules for those streams. For stream processing, we recommend </a:t>
            </a:r>
            <a:r>
              <a:rPr lang="en-US" b="0" i="0" u="sng" dirty="0">
                <a:effectLst/>
                <a:latin typeface="Segoe UI" panose="020B0502040204020203" pitchFamily="34" charset="0"/>
                <a:hlinkClick r:id="rId3"/>
              </a:rPr>
              <a:t>Azure Stream Analytics</a:t>
            </a:r>
            <a:r>
              <a:rPr lang="en-US" b="0" i="0" u="none" strike="noStrike" dirty="0">
                <a:solidFill>
                  <a:srgbClr val="171717"/>
                </a:solidFill>
                <a:effectLst/>
                <a:latin typeface="Segoe UI" panose="020B0502040204020203" pitchFamily="34" charset="0"/>
              </a:rPr>
              <a:t>. Stream Analytics can execute complex analysis at scale, using time windowing functions, stream aggregations, and external data source joins. Another option is Apache Spark on </a:t>
            </a:r>
            <a:r>
              <a:rPr lang="en-US" b="0" i="0" u="sng" dirty="0">
                <a:effectLst/>
                <a:latin typeface="Segoe UI" panose="020B0502040204020203" pitchFamily="34" charset="0"/>
                <a:hlinkClick r:id="rId4"/>
              </a:rPr>
              <a:t>Azure Databricks</a:t>
            </a:r>
            <a:r>
              <a:rPr lang="en-US" b="0" i="0" u="none" strike="noStrike" dirty="0">
                <a:solidFill>
                  <a:srgbClr val="171717"/>
                </a:solidFill>
                <a:effectLst/>
                <a:latin typeface="Segoe UI" panose="020B0502040204020203" pitchFamily="34" charset="0"/>
              </a:rPr>
              <a:t>.</a:t>
            </a:r>
          </a:p>
          <a:p>
            <a:endParaRPr lang="en-US" b="0" i="0" u="none" strike="noStrike" dirty="0">
              <a:solidFill>
                <a:srgbClr val="171717"/>
              </a:solidFill>
              <a:effectLst/>
              <a:latin typeface="Segoe UI" panose="020B0502040204020203" pitchFamily="34" charset="0"/>
            </a:endParaRPr>
          </a:p>
          <a:p>
            <a:pPr algn="l"/>
            <a:r>
              <a:rPr lang="en-US" b="1" i="0" u="none" strike="noStrike" dirty="0">
                <a:solidFill>
                  <a:srgbClr val="171717"/>
                </a:solidFill>
                <a:effectLst/>
                <a:latin typeface="Segoe UI" panose="020B0502040204020203" pitchFamily="34" charset="0"/>
              </a:rPr>
              <a:t>Warm path storage</a:t>
            </a:r>
            <a:r>
              <a:rPr lang="en-US" b="0" i="0" u="none" strike="noStrike" dirty="0">
                <a:solidFill>
                  <a:srgbClr val="171717"/>
                </a:solidFill>
                <a:effectLst/>
                <a:latin typeface="Segoe UI" panose="020B0502040204020203" pitchFamily="34" charset="0"/>
              </a:rPr>
              <a:t> holds data that must be available immediately from device for reporting and visualization. For warm path storage, we recommend </a:t>
            </a:r>
            <a:r>
              <a:rPr lang="en-US" b="0" i="0" u="sng" strike="noStrike" dirty="0">
                <a:solidFill>
                  <a:srgbClr val="171717"/>
                </a:solidFill>
                <a:effectLst/>
                <a:latin typeface="Segoe UI" panose="020B0502040204020203" pitchFamily="34" charset="0"/>
                <a:hlinkClick r:id="rId5"/>
              </a:rPr>
              <a:t>Cosmos DB</a:t>
            </a:r>
            <a:r>
              <a:rPr lang="en-US" b="0" i="0" u="none" strike="noStrike" dirty="0">
                <a:solidFill>
                  <a:srgbClr val="171717"/>
                </a:solidFill>
                <a:effectLst/>
                <a:latin typeface="Segoe UI" panose="020B0502040204020203" pitchFamily="34" charset="0"/>
              </a:rPr>
              <a:t>. Cosmos DB is a globally distributed, multi-model database.</a:t>
            </a:r>
          </a:p>
          <a:p>
            <a:pPr algn="l"/>
            <a:r>
              <a:rPr lang="en-US" b="1" i="0" u="none" strike="noStrike" dirty="0">
                <a:solidFill>
                  <a:srgbClr val="171717"/>
                </a:solidFill>
                <a:effectLst/>
                <a:latin typeface="Segoe UI" panose="020B0502040204020203" pitchFamily="34" charset="0"/>
              </a:rPr>
              <a:t>Cold path storage</a:t>
            </a:r>
            <a:r>
              <a:rPr lang="en-US" b="0" i="0" u="none" strike="noStrike" dirty="0">
                <a:solidFill>
                  <a:srgbClr val="171717"/>
                </a:solidFill>
                <a:effectLst/>
                <a:latin typeface="Segoe UI" panose="020B0502040204020203" pitchFamily="34" charset="0"/>
              </a:rPr>
              <a:t> holds data that is kept longer-term and is used for batch processing. For cold path storage, we recommend </a:t>
            </a:r>
            <a:r>
              <a:rPr lang="en-US" b="0" i="0" u="sng" strike="noStrike" dirty="0">
                <a:solidFill>
                  <a:srgbClr val="171717"/>
                </a:solidFill>
                <a:effectLst/>
                <a:latin typeface="Segoe UI" panose="020B0502040204020203" pitchFamily="34" charset="0"/>
                <a:hlinkClick r:id="rId6"/>
              </a:rPr>
              <a:t>Azure Blob Storage</a:t>
            </a:r>
            <a:r>
              <a:rPr lang="en-US" b="0" i="0" u="none" strike="noStrike" dirty="0">
                <a:solidFill>
                  <a:srgbClr val="171717"/>
                </a:solidFill>
                <a:effectLst/>
                <a:latin typeface="Segoe UI" panose="020B0502040204020203" pitchFamily="34" charset="0"/>
              </a:rPr>
              <a:t>. Data can be archived in Blob storage indefinitely at low cost, and is easily accessible for batch processing.</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25</a:t>
            </a:fld>
            <a:endParaRPr lang="en-US"/>
          </a:p>
        </p:txBody>
      </p:sp>
    </p:spTree>
    <p:extLst>
      <p:ext uri="{BB962C8B-B14F-4D97-AF65-F5344CB8AC3E}">
        <p14:creationId xmlns:p14="http://schemas.microsoft.com/office/powerpoint/2010/main" val="29713133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u="none" strike="noStrike" dirty="0">
                <a:solidFill>
                  <a:srgbClr val="171717"/>
                </a:solidFill>
                <a:effectLst/>
                <a:latin typeface="Segoe UI" panose="020B0502040204020203" pitchFamily="34" charset="0"/>
              </a:rPr>
              <a:t>IoT applications can be described as </a:t>
            </a:r>
            <a:r>
              <a:rPr lang="en-US" b="1" i="0" u="none" strike="noStrike" dirty="0">
                <a:solidFill>
                  <a:srgbClr val="171717"/>
                </a:solidFill>
                <a:effectLst/>
                <a:latin typeface="Segoe UI" panose="020B0502040204020203" pitchFamily="34" charset="0"/>
              </a:rPr>
              <a:t>things</a:t>
            </a:r>
            <a:r>
              <a:rPr lang="en-US" b="0" i="0" u="none" strike="noStrike" dirty="0">
                <a:solidFill>
                  <a:srgbClr val="171717"/>
                </a:solidFill>
                <a:effectLst/>
                <a:latin typeface="Segoe UI" panose="020B0502040204020203" pitchFamily="34" charset="0"/>
              </a:rPr>
              <a:t> (devices) sending data that generates </a:t>
            </a:r>
            <a:r>
              <a:rPr lang="en-US" b="1" i="0" u="none" strike="noStrike" dirty="0">
                <a:solidFill>
                  <a:srgbClr val="171717"/>
                </a:solidFill>
                <a:effectLst/>
                <a:latin typeface="Segoe UI" panose="020B0502040204020203" pitchFamily="34" charset="0"/>
              </a:rPr>
              <a:t>insights</a:t>
            </a:r>
            <a:r>
              <a:rPr lang="en-US" b="0" i="0" u="none" strike="noStrike" dirty="0">
                <a:solidFill>
                  <a:srgbClr val="171717"/>
                </a:solidFill>
                <a:effectLst/>
                <a:latin typeface="Segoe UI" panose="020B0502040204020203" pitchFamily="34" charset="0"/>
              </a:rPr>
              <a:t>. These insights generate </a:t>
            </a:r>
            <a:r>
              <a:rPr lang="en-US" b="1" i="0" u="none" strike="noStrike" dirty="0">
                <a:solidFill>
                  <a:srgbClr val="171717"/>
                </a:solidFill>
                <a:effectLst/>
                <a:latin typeface="Segoe UI" panose="020B0502040204020203" pitchFamily="34" charset="0"/>
              </a:rPr>
              <a:t>actions</a:t>
            </a:r>
            <a:r>
              <a:rPr lang="en-US" b="0" i="0" u="none" strike="noStrike" dirty="0">
                <a:solidFill>
                  <a:srgbClr val="171717"/>
                </a:solidFill>
                <a:effectLst/>
                <a:latin typeface="Segoe UI" panose="020B0502040204020203" pitchFamily="34" charset="0"/>
              </a:rPr>
              <a:t> to improve a business or process. An example is an engine (the thing) sending temperature data. This data is used to evaluate whether the engine is performing as expected (the insight). The insight is used to proactively prioritize the maintenance schedule for the engine (the action).</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0DDCC18-5A0B-504D-8CCE-4D3433E3ADB3}"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190864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u="none" strike="noStrike" dirty="0">
                <a:solidFill>
                  <a:srgbClr val="171717"/>
                </a:solidFill>
                <a:effectLst/>
                <a:latin typeface="Segoe UI" panose="020B0502040204020203" pitchFamily="34" charset="0"/>
              </a:rPr>
              <a:t>Business process integration</a:t>
            </a:r>
            <a:r>
              <a:rPr lang="en-US" b="0" i="0" u="none" strike="noStrike" dirty="0">
                <a:solidFill>
                  <a:srgbClr val="171717"/>
                </a:solidFill>
                <a:effectLst/>
                <a:latin typeface="Segoe UI" panose="020B0502040204020203" pitchFamily="34" charset="0"/>
              </a:rPr>
              <a:t> performs actions based on insights from the device data. This could include storing informational messages, raising alarms, sending email or SMS messages, or integrating with CRM. We recommend using </a:t>
            </a:r>
            <a:r>
              <a:rPr lang="en-US" b="0" i="0" u="sng" strike="noStrike" dirty="0">
                <a:solidFill>
                  <a:srgbClr val="171717"/>
                </a:solidFill>
                <a:effectLst/>
                <a:latin typeface="Segoe UI" panose="020B0502040204020203" pitchFamily="34" charset="0"/>
                <a:hlinkClick r:id="rId3"/>
              </a:rPr>
              <a:t>Azure Logic Apps</a:t>
            </a:r>
            <a:r>
              <a:rPr lang="en-US" b="0" i="0" u="none" strike="noStrike" dirty="0">
                <a:solidFill>
                  <a:srgbClr val="171717"/>
                </a:solidFill>
                <a:effectLst/>
                <a:latin typeface="Segoe UI" panose="020B0502040204020203" pitchFamily="34" charset="0"/>
              </a:rPr>
              <a:t> for business process integration.</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26</a:t>
            </a:fld>
            <a:endParaRPr lang="en-US"/>
          </a:p>
        </p:txBody>
      </p:sp>
    </p:spTree>
    <p:extLst>
      <p:ext uri="{BB962C8B-B14F-4D97-AF65-F5344CB8AC3E}">
        <p14:creationId xmlns:p14="http://schemas.microsoft.com/office/powerpoint/2010/main" val="32061982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b="1" i="0" u="none" strike="noStrike" dirty="0">
                <a:solidFill>
                  <a:srgbClr val="171717"/>
                </a:solidFill>
                <a:effectLst/>
                <a:latin typeface="Segoe UI" panose="020B0502040204020203" pitchFamily="34" charset="0"/>
              </a:rPr>
              <a:t>User management</a:t>
            </a:r>
            <a:r>
              <a:rPr lang="en-US" b="0" i="0" u="none" strike="noStrike" dirty="0">
                <a:solidFill>
                  <a:srgbClr val="171717"/>
                </a:solidFill>
                <a:effectLst/>
                <a:latin typeface="Segoe UI" panose="020B0502040204020203" pitchFamily="34" charset="0"/>
              </a:rPr>
              <a:t> restricts which users or groups can perform actions on devices, such as upgrading firmware. It also defines capabilities for users in applications. We recommend using </a:t>
            </a:r>
            <a:r>
              <a:rPr lang="en-US" b="0" i="0" u="sng" strike="noStrike" dirty="0">
                <a:solidFill>
                  <a:srgbClr val="171717"/>
                </a:solidFill>
                <a:effectLst/>
                <a:latin typeface="Segoe UI" panose="020B0502040204020203" pitchFamily="34" charset="0"/>
                <a:hlinkClick r:id="rId3"/>
              </a:rPr>
              <a:t>Azure Active Directory</a:t>
            </a:r>
            <a:r>
              <a:rPr lang="en-US" b="0" i="0" u="none" strike="noStrike" dirty="0">
                <a:solidFill>
                  <a:srgbClr val="171717"/>
                </a:solidFill>
                <a:effectLst/>
                <a:latin typeface="Segoe UI" panose="020B0502040204020203" pitchFamily="34" charset="0"/>
              </a:rPr>
              <a:t> to authenticate and authorize users.</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27</a:t>
            </a:fld>
            <a:endParaRPr lang="en-US"/>
          </a:p>
        </p:txBody>
      </p:sp>
    </p:spTree>
    <p:extLst>
      <p:ext uri="{BB962C8B-B14F-4D97-AF65-F5344CB8AC3E}">
        <p14:creationId xmlns:p14="http://schemas.microsoft.com/office/powerpoint/2010/main" val="355534362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u="none" strike="noStrike" dirty="0">
                <a:solidFill>
                  <a:srgbClr val="171717"/>
                </a:solidFill>
                <a:effectLst/>
                <a:latin typeface="Segoe UI" panose="020B0502040204020203" pitchFamily="34" charset="0"/>
              </a:rPr>
              <a:t>Azure PaaS (platform-as-a-service) components</a:t>
            </a: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28</a:t>
            </a:fld>
            <a:endParaRPr lang="en-US"/>
          </a:p>
        </p:txBody>
      </p:sp>
    </p:spTree>
    <p:extLst>
      <p:ext uri="{BB962C8B-B14F-4D97-AF65-F5344CB8AC3E}">
        <p14:creationId xmlns:p14="http://schemas.microsoft.com/office/powerpoint/2010/main" val="395158545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u="none" strike="noStrike" dirty="0">
                <a:solidFill>
                  <a:srgbClr val="171717"/>
                </a:solidFill>
                <a:effectLst/>
                <a:latin typeface="Segoe UI" panose="020B0502040204020203" pitchFamily="34" charset="0"/>
              </a:rPr>
              <a:t>Devices can securely register with the cloud, and can connect to the cloud to send and receive data. Some devices may be </a:t>
            </a:r>
            <a:r>
              <a:rPr lang="en-US" b="1" i="0" u="none" strike="noStrike" dirty="0">
                <a:solidFill>
                  <a:srgbClr val="171717"/>
                </a:solidFill>
                <a:effectLst/>
                <a:latin typeface="Segoe UI" panose="020B0502040204020203" pitchFamily="34" charset="0"/>
              </a:rPr>
              <a:t>edge devices</a:t>
            </a:r>
            <a:r>
              <a:rPr lang="en-US" b="0" i="0" u="none" strike="noStrike" dirty="0">
                <a:solidFill>
                  <a:srgbClr val="171717"/>
                </a:solidFill>
                <a:effectLst/>
                <a:latin typeface="Segoe UI" panose="020B0502040204020203" pitchFamily="34" charset="0"/>
              </a:rPr>
              <a:t> that perform some data processing on the device itself or in a field gateway. We recommend </a:t>
            </a:r>
            <a:r>
              <a:rPr lang="en-US" b="0" i="0" u="sng" dirty="0">
                <a:effectLst/>
                <a:latin typeface="Segoe UI" panose="020B0502040204020203" pitchFamily="34" charset="0"/>
                <a:hlinkClick r:id="rId3"/>
              </a:rPr>
              <a:t>Azure IoT Edge</a:t>
            </a:r>
            <a:r>
              <a:rPr lang="en-US" b="0" i="0" u="none" strike="noStrike" dirty="0">
                <a:solidFill>
                  <a:srgbClr val="171717"/>
                </a:solidFill>
                <a:effectLst/>
                <a:latin typeface="Segoe UI" panose="020B0502040204020203" pitchFamily="34" charset="0"/>
              </a:rPr>
              <a:t> for edge processing.</a:t>
            </a:r>
          </a:p>
          <a:p>
            <a:endParaRPr lang="en-US" b="0" i="0" u="none" strike="noStrike" dirty="0">
              <a:solidFill>
                <a:srgbClr val="171717"/>
              </a:solidFill>
              <a:effectLst/>
              <a:latin typeface="Segoe UI" panose="020B0502040204020203" pitchFamily="34" charset="0"/>
            </a:endParaRPr>
          </a:p>
          <a:p>
            <a:r>
              <a:rPr lang="en-US" b="1" i="0" u="none" strike="noStrike" dirty="0">
                <a:solidFill>
                  <a:srgbClr val="171717"/>
                </a:solidFill>
                <a:effectLst/>
                <a:latin typeface="Segoe UI" panose="020B0502040204020203" pitchFamily="34" charset="0"/>
              </a:rPr>
              <a:t>Cloud gateway</a:t>
            </a:r>
            <a:r>
              <a:rPr lang="en-US" b="0" i="0" u="none" strike="noStrike" dirty="0">
                <a:solidFill>
                  <a:srgbClr val="171717"/>
                </a:solidFill>
                <a:effectLst/>
                <a:latin typeface="Segoe UI" panose="020B0502040204020203" pitchFamily="34" charset="0"/>
              </a:rPr>
              <a:t>. A cloud gateway provides a cloud hub for devices to connect securely to the cloud and send data. It also provides device management, capabilities, including command and control of devices. For the cloud gateway, we recommend </a:t>
            </a:r>
            <a:r>
              <a:rPr lang="en-US" b="0" i="0" u="sng" dirty="0">
                <a:effectLst/>
                <a:latin typeface="Segoe UI" panose="020B0502040204020203" pitchFamily="34" charset="0"/>
                <a:hlinkClick r:id="rId4"/>
              </a:rPr>
              <a:t>IoT Hub</a:t>
            </a:r>
            <a:r>
              <a:rPr lang="en-US" b="0" i="0" u="none" strike="noStrike" dirty="0">
                <a:solidFill>
                  <a:srgbClr val="171717"/>
                </a:solidFill>
                <a:effectLst/>
                <a:latin typeface="Segoe UI" panose="020B0502040204020203" pitchFamily="34" charset="0"/>
              </a:rPr>
              <a:t>. IoT Hub is a hosted cloud service that ingests events from devices, acting as a message broker between devices and backend services. IoT Hub provides secure connectivity, event ingestion, bidirectional communication, and device management.</a:t>
            </a:r>
          </a:p>
          <a:p>
            <a:endParaRPr lang="en-US" b="0" i="0" u="none" strike="noStrike" dirty="0">
              <a:solidFill>
                <a:srgbClr val="171717"/>
              </a:solidFill>
              <a:effectLst/>
              <a:latin typeface="Segoe UI" panose="020B0502040204020203" pitchFamily="34" charset="0"/>
            </a:endParaRPr>
          </a:p>
          <a:p>
            <a:r>
              <a:rPr lang="en-US" b="1" i="0" u="none" strike="noStrike" dirty="0">
                <a:solidFill>
                  <a:srgbClr val="171717"/>
                </a:solidFill>
                <a:effectLst/>
                <a:latin typeface="Segoe UI" panose="020B0502040204020203" pitchFamily="34" charset="0"/>
              </a:rPr>
              <a:t>Device provisioning.</a:t>
            </a:r>
            <a:r>
              <a:rPr lang="en-US" b="0" i="0" u="none" strike="noStrike" dirty="0">
                <a:solidFill>
                  <a:srgbClr val="171717"/>
                </a:solidFill>
                <a:effectLst/>
                <a:latin typeface="Segoe UI" panose="020B0502040204020203" pitchFamily="34" charset="0"/>
              </a:rPr>
              <a:t> For registering and connecting large sets of devices, we recommend using the </a:t>
            </a:r>
            <a:r>
              <a:rPr lang="en-US" b="0" i="0" u="sng" dirty="0">
                <a:effectLst/>
                <a:latin typeface="Segoe UI" panose="020B0502040204020203" pitchFamily="34" charset="0"/>
                <a:hlinkClick r:id="rId5"/>
              </a:rPr>
              <a:t>IoT Hub Device Provisioning Service</a:t>
            </a:r>
            <a:r>
              <a:rPr lang="en-US" b="0" i="0" u="none" strike="noStrike" dirty="0">
                <a:solidFill>
                  <a:srgbClr val="171717"/>
                </a:solidFill>
                <a:effectLst/>
                <a:latin typeface="Segoe UI" panose="020B0502040204020203" pitchFamily="34" charset="0"/>
              </a:rPr>
              <a:t> (DPS). DPS lets you assign and register devices to specific Azure IoT Hub endpoints at scale.</a:t>
            </a: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29</a:t>
            </a:fld>
            <a:endParaRPr lang="en-US"/>
          </a:p>
        </p:txBody>
      </p:sp>
    </p:spTree>
    <p:extLst>
      <p:ext uri="{BB962C8B-B14F-4D97-AF65-F5344CB8AC3E}">
        <p14:creationId xmlns:p14="http://schemas.microsoft.com/office/powerpoint/2010/main" val="84975100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latin typeface="Segoe UI Semibold" panose="020B0702040204020203" pitchFamily="34" charset="0"/>
                <a:cs typeface="Segoe UI Semibold" panose="020B0702040204020203" pitchFamily="34" charset="0"/>
              </a:rPr>
              <a:t>IoT Hub is a managed service, hosted in the cloud, that acts as a central message hub for bi-directional communication between your IoT application and the devices. Customers and Partners can use Azure IoT Hub to build IoT solutions with reliable and secure communications between millions of IoT devices and a cloud-hosted solution backend. With new announcements we are making IoT Hub smarter by easily integrating with other Azure services.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n w="3175">
                <a:noFill/>
              </a:ln>
              <a:solidFill>
                <a:schemeClr val="bg1"/>
              </a:solidFill>
              <a:latin typeface="Segoe UI Semibold" panose="020B0702040204020203" pitchFamily="34" charset="0"/>
              <a:cs typeface="Segoe UI Semibold" panose="020B0702040204020203" pitchFamily="34" charset="0"/>
              <a:sym typeface="Wingdings" panose="05000000000000000000" pitchFamily="2" charset="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n w="3175">
                  <a:noFill/>
                </a:ln>
                <a:solidFill>
                  <a:schemeClr val="bg1"/>
                </a:solidFill>
                <a:latin typeface="Segoe UI Semibold" panose="020B0702040204020203" pitchFamily="34" charset="0"/>
                <a:cs typeface="Segoe UI Semibold" panose="020B0702040204020203" pitchFamily="34" charset="0"/>
                <a:sym typeface="Wingdings" panose="05000000000000000000" pitchFamily="2" charset="2"/>
              </a:rPr>
              <a:t>Developer Tooling support</a:t>
            </a:r>
            <a:endParaRPr lang="en-US" sz="1200" dirty="0">
              <a:ln w="3175">
                <a:noFill/>
              </a:ln>
              <a:solidFill>
                <a:schemeClr val="bg1"/>
              </a:solidFill>
              <a:latin typeface="Segoe UI" panose="020B0502040204020203" pitchFamily="34" charset="0"/>
              <a:cs typeface="Segoe UI" panose="020B0502040204020203" pitchFamily="34" charset="0"/>
              <a:sym typeface="Wingdings" panose="05000000000000000000" pitchFamily="2" charset="2"/>
            </a:endParaRP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3031F-ECEA-4C19-BA03-C2A74F47383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5961721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0DDCC18-5A0B-504D-8CCE-4D3433E3ADB3}"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3578347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u="none" strike="noStrike" dirty="0">
                <a:effectLst/>
                <a:latin typeface="SegoeUI"/>
              </a:rPr>
              <a:t>At a local grocer in China, shoppers look over a display of Ecuadorian bananas that have just arrived. Although they’ve traveled 10,000 miles to get there, each bunch of fruit is in peak condition, just ripe enough to ensure optimal taste and freshness when someone takes it home.</a:t>
            </a:r>
          </a:p>
          <a:p>
            <a:pPr algn="l"/>
            <a:r>
              <a:rPr lang="en-US" b="0" i="0" u="none" strike="noStrike" dirty="0">
                <a:effectLst/>
                <a:latin typeface="SegoeUI"/>
              </a:rPr>
              <a:t>Getting high-quality produce halfway around the world in such great shape requires the combined efforts of many people: the farmers who grow and harvest the bananas, the Ecuadorian export company, the Chinese import company, and A.P. Moller - Maersk, the international container transportation and supply chain logistics experts.</a:t>
            </a:r>
          </a:p>
          <a:p>
            <a:pPr algn="l"/>
            <a:r>
              <a:rPr lang="en-US" b="0" i="0" u="none" strike="noStrike" dirty="0">
                <a:effectLst/>
                <a:latin typeface="SegoeUI"/>
              </a:rPr>
              <a:t>Maersk knows that perishable goods require special handling, and the company has been undergoing a digital transformation that gives its customers increasingly sophisticated options for transporting sensitive items like food and medicine anywhere in the world. The global Maersk’s fleet of 4 million containers includes 380,000 specialized refrigerated containers—known in the industry as “reefers”—that have Internet of Things (IoT) capabilities. Using IoT-enabled reefers and Microsoft cloud technologies, Maersk customers can track shipments around the globe and control the atmospheric parameters inside the containers to help ensure that the time spent in transit improves rather than detracts from the quality of food.</a:t>
            </a:r>
          </a:p>
          <a:p>
            <a:pPr marL="0" marR="0" lvl="0" indent="0" algn="l" defTabSz="932742" rtl="0" eaLnBrk="1" fontAlgn="auto" latinLnBrk="0" hangingPunct="1">
              <a:lnSpc>
                <a:spcPct val="90000"/>
              </a:lnSpc>
              <a:spcBef>
                <a:spcPts val="0"/>
              </a:spcBef>
              <a:spcAft>
                <a:spcPts val="340"/>
              </a:spcAft>
              <a:buClrTx/>
              <a:buSzTx/>
              <a:buFontTx/>
              <a:buNone/>
              <a:tabLst/>
              <a:defRPr/>
            </a:pPr>
            <a:endParaRPr kumimoji="0" lang="en-US" sz="900" b="0" i="0" u="none" strike="noStrike" kern="1200" cap="none" spc="0" normalizeH="0" baseline="0" noProof="0" dirty="0">
              <a:ln w="3175">
                <a:noFill/>
              </a:ln>
              <a:gradFill>
                <a:gsLst>
                  <a:gs pos="0">
                    <a:srgbClr val="000000"/>
                  </a:gs>
                  <a:gs pos="99000">
                    <a:srgbClr val="000000"/>
                  </a:gs>
                </a:gsLst>
                <a:lin ang="5400000" scaled="1"/>
              </a:gradFill>
              <a:effectLst/>
              <a:uLnTx/>
              <a:uFillTx/>
              <a:latin typeface="Segoe UI Semibold"/>
              <a:ea typeface="+mn-ea"/>
              <a:cs typeface="Segoe UI"/>
            </a:endParaRPr>
          </a:p>
          <a:p>
            <a:pPr marL="0" marR="0" lvl="0" indent="0" algn="l" defTabSz="932742" rtl="0" eaLnBrk="1" fontAlgn="auto" latinLnBrk="0" hangingPunct="1">
              <a:lnSpc>
                <a:spcPct val="90000"/>
              </a:lnSpc>
              <a:spcBef>
                <a:spcPts val="0"/>
              </a:spcBef>
              <a:spcAft>
                <a:spcPts val="340"/>
              </a:spcAft>
              <a:buClrTx/>
              <a:buSzTx/>
              <a:buFontTx/>
              <a:buNone/>
              <a:tabLst/>
              <a:defRPr/>
            </a:pPr>
            <a:r>
              <a:rPr kumimoji="0" lang="en-US" sz="900" b="0" i="0" u="none" strike="noStrike" kern="1200" cap="none" spc="0" normalizeH="0" baseline="0" noProof="0" dirty="0">
                <a:ln w="3175">
                  <a:noFill/>
                </a:ln>
                <a:gradFill>
                  <a:gsLst>
                    <a:gs pos="0">
                      <a:srgbClr val="000000"/>
                    </a:gs>
                    <a:gs pos="99000">
                      <a:srgbClr val="000000"/>
                    </a:gs>
                  </a:gsLst>
                  <a:lin ang="5400000" scaled="1"/>
                </a:gradFill>
                <a:effectLst/>
                <a:uLnTx/>
                <a:uFillTx/>
                <a:latin typeface="Segoe UI Semibold"/>
                <a:ea typeface="+mn-ea"/>
                <a:cs typeface="Segoe UI"/>
              </a:rPr>
              <a:t>Maersk </a:t>
            </a:r>
            <a:r>
              <a:rPr kumimoji="0" lang="en-US" sz="900" b="0" i="0" u="none" strike="noStrike" kern="1200" cap="none" spc="0" normalizeH="0" baseline="0" noProof="0" dirty="0">
                <a:ln w="3175">
                  <a:noFill/>
                </a:ln>
                <a:gradFill>
                  <a:gsLst>
                    <a:gs pos="0">
                      <a:srgbClr val="000000"/>
                    </a:gs>
                    <a:gs pos="99000">
                      <a:srgbClr val="000000"/>
                    </a:gs>
                  </a:gsLst>
                  <a:lin ang="5400000" scaled="1"/>
                </a:gradFill>
                <a:effectLst/>
                <a:uLnTx/>
                <a:uFillTx/>
                <a:latin typeface="Segoe UI Semibold"/>
                <a:ea typeface="+mn-ea"/>
                <a:cs typeface="Segoe UI"/>
                <a:hlinkClick r:id="rId3"/>
              </a:rPr>
              <a:t>customer story</a:t>
            </a:r>
            <a:r>
              <a:rPr kumimoji="0" lang="en-US" sz="900" b="0" i="0" u="none" strike="noStrike" kern="1200" cap="none" spc="0" normalizeH="0" baseline="0" noProof="0" dirty="0">
                <a:ln w="3175">
                  <a:noFill/>
                </a:ln>
                <a:gradFill>
                  <a:gsLst>
                    <a:gs pos="0">
                      <a:srgbClr val="000000"/>
                    </a:gs>
                    <a:gs pos="99000">
                      <a:srgbClr val="000000"/>
                    </a:gs>
                  </a:gsLst>
                  <a:lin ang="5400000" scaled="1"/>
                </a:gradFill>
                <a:effectLst/>
                <a:uLnTx/>
                <a:uFillTx/>
                <a:latin typeface="Segoe UI Semibold"/>
                <a:ea typeface="+mn-ea"/>
                <a:cs typeface="Segoe UI"/>
              </a:rPr>
              <a:t> </a:t>
            </a:r>
            <a:r>
              <a:rPr lang="en-US" dirty="0">
                <a:hlinkClick r:id="rId3"/>
              </a:rPr>
              <a:t>https://customers.microsoft.com/en-us/story/757564-maersk-transportation-azure-iot</a:t>
            </a:r>
            <a:endParaRPr kumimoji="0" lang="en-US" sz="900" b="0" i="0" u="none" strike="noStrike" kern="1200" cap="none" spc="0" normalizeH="0" baseline="0" noProof="0" dirty="0">
              <a:ln w="3175">
                <a:noFill/>
              </a:ln>
              <a:gradFill>
                <a:gsLst>
                  <a:gs pos="0">
                    <a:srgbClr val="000000"/>
                  </a:gs>
                  <a:gs pos="99000">
                    <a:srgbClr val="000000"/>
                  </a:gs>
                </a:gsLst>
                <a:lin ang="5400000" scaled="1"/>
              </a:gradFill>
              <a:effectLst/>
              <a:uLnTx/>
              <a:uFillTx/>
              <a:latin typeface="Segoe UI Semibold"/>
              <a:ea typeface="+mn-ea"/>
              <a:cs typeface="Segoe UI"/>
            </a:endParaRPr>
          </a:p>
          <a:p>
            <a:pPr marL="0" marR="0" lvl="0" indent="0" algn="l" defTabSz="932742" rtl="0" eaLnBrk="1" fontAlgn="auto" latinLnBrk="0" hangingPunct="1">
              <a:lnSpc>
                <a:spcPct val="90000"/>
              </a:lnSpc>
              <a:spcBef>
                <a:spcPts val="0"/>
              </a:spcBef>
              <a:spcAft>
                <a:spcPts val="340"/>
              </a:spcAft>
              <a:buClrTx/>
              <a:buSzTx/>
              <a:buFontTx/>
              <a:buNone/>
              <a:tabLst/>
              <a:defRPr/>
            </a:pPr>
            <a:endParaRPr kumimoji="0" lang="en-US" sz="900" b="0" i="0" u="none" strike="noStrike" kern="1200" cap="none" spc="0" normalizeH="0" baseline="0" noProof="0" dirty="0">
              <a:ln w="3175">
                <a:noFill/>
              </a:ln>
              <a:gradFill>
                <a:gsLst>
                  <a:gs pos="0">
                    <a:srgbClr val="000000"/>
                  </a:gs>
                  <a:gs pos="99000">
                    <a:srgbClr val="000000"/>
                  </a:gs>
                </a:gsLst>
                <a:lin ang="5400000" scaled="1"/>
              </a:gradFill>
              <a:effectLst/>
              <a:uLnTx/>
              <a:uFillTx/>
              <a:latin typeface="Segoe UI Semibold"/>
              <a:ea typeface="+mn-ea"/>
              <a:cs typeface="Segoe UI"/>
            </a:endParaRPr>
          </a:p>
          <a:p>
            <a:pPr marL="0" marR="0" lvl="0" indent="0" algn="l" defTabSz="932742" rtl="0" eaLnBrk="1" fontAlgn="auto" latinLnBrk="0" hangingPunct="1">
              <a:lnSpc>
                <a:spcPct val="90000"/>
              </a:lnSpc>
              <a:spcBef>
                <a:spcPts val="0"/>
              </a:spcBef>
              <a:spcAft>
                <a:spcPts val="340"/>
              </a:spcAft>
              <a:buClrTx/>
              <a:buSzTx/>
              <a:buFontTx/>
              <a:buNone/>
              <a:tabLst/>
              <a:defRPr/>
            </a:pPr>
            <a:r>
              <a:rPr kumimoji="0" lang="en-US" sz="900" b="0" i="0" u="none" strike="noStrike" kern="1200" cap="none" spc="0" normalizeH="0" baseline="0" noProof="0" dirty="0">
                <a:ln w="3175">
                  <a:noFill/>
                </a:ln>
                <a:gradFill>
                  <a:gsLst>
                    <a:gs pos="0">
                      <a:srgbClr val="000000"/>
                    </a:gs>
                    <a:gs pos="99000">
                      <a:srgbClr val="000000"/>
                    </a:gs>
                  </a:gsLst>
                  <a:lin ang="5400000" scaled="1"/>
                </a:gradFill>
                <a:effectLst/>
                <a:uLnTx/>
                <a:uFillTx/>
                <a:latin typeface="Segoe UI Semibold"/>
                <a:ea typeface="+mn-ea"/>
                <a:cs typeface="Segoe UI"/>
              </a:rPr>
              <a:t>and </a:t>
            </a:r>
            <a:r>
              <a:rPr kumimoji="0" lang="en-US" sz="900" b="0" i="0" u="none" strike="noStrike" kern="1200" cap="none" spc="0" normalizeH="0" baseline="0" noProof="0" dirty="0">
                <a:ln w="3175">
                  <a:noFill/>
                </a:ln>
                <a:gradFill>
                  <a:gsLst>
                    <a:gs pos="0">
                      <a:srgbClr val="000000"/>
                    </a:gs>
                    <a:gs pos="99000">
                      <a:srgbClr val="000000"/>
                    </a:gs>
                  </a:gsLst>
                  <a:lin ang="5400000" scaled="1"/>
                </a:gradFill>
                <a:effectLst/>
                <a:uLnTx/>
                <a:uFillTx/>
                <a:latin typeface="Segoe UI Semibold"/>
                <a:ea typeface="+mn-ea"/>
                <a:cs typeface="Segoe UI"/>
                <a:hlinkClick r:id="rId4"/>
              </a:rPr>
              <a:t>video</a:t>
            </a:r>
            <a:r>
              <a:rPr kumimoji="0" lang="en-US" sz="900" b="0" i="0" u="none" strike="noStrike" kern="1200" cap="none" spc="0" normalizeH="0" baseline="0" noProof="0" dirty="0">
                <a:ln w="3175">
                  <a:noFill/>
                </a:ln>
                <a:gradFill>
                  <a:gsLst>
                    <a:gs pos="0">
                      <a:srgbClr val="000000"/>
                    </a:gs>
                    <a:gs pos="99000">
                      <a:srgbClr val="000000"/>
                    </a:gs>
                  </a:gsLst>
                  <a:lin ang="5400000" scaled="1"/>
                </a:gradFill>
                <a:effectLst/>
                <a:uLnTx/>
                <a:uFillTx/>
                <a:latin typeface="Segoe UI Semibold"/>
                <a:ea typeface="+mn-ea"/>
                <a:cs typeface="Segoe UI"/>
              </a:rPr>
              <a:t>: </a:t>
            </a:r>
            <a:r>
              <a:rPr lang="en-US" dirty="0">
                <a:hlinkClick r:id="rId4"/>
              </a:rPr>
              <a:t>https://play.vidyard.com/x6vN83xiEuZkZkwf34v5sF.jpg?</a:t>
            </a:r>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endParaRPr kumimoji="0" lang="en-US" sz="900" b="0" i="0" u="none" strike="noStrike" kern="1200" cap="none" spc="0" normalizeH="0" baseline="0" noProof="0" dirty="0">
              <a:ln w="3175">
                <a:noFill/>
              </a:ln>
              <a:gradFill>
                <a:gsLst>
                  <a:gs pos="0">
                    <a:srgbClr val="000000"/>
                  </a:gs>
                  <a:gs pos="99000">
                    <a:srgbClr val="000000"/>
                  </a:gs>
                </a:gsLst>
                <a:lin ang="5400000" scaled="1"/>
              </a:gradFill>
              <a:effectLst/>
              <a:uLnTx/>
              <a:uFillTx/>
              <a:latin typeface="Segoe UI Semibold"/>
              <a:ea typeface="+mn-ea"/>
              <a:cs typeface="Segoe UI"/>
            </a:endParaRPr>
          </a:p>
          <a:p>
            <a:pPr marL="0" marR="0" lvl="0" indent="0" algn="l" defTabSz="932742" rtl="0" eaLnBrk="1" fontAlgn="auto" latinLnBrk="0" hangingPunct="1">
              <a:lnSpc>
                <a:spcPct val="90000"/>
              </a:lnSpc>
              <a:spcBef>
                <a:spcPts val="0"/>
              </a:spcBef>
              <a:spcAft>
                <a:spcPts val="340"/>
              </a:spcAft>
              <a:buClrTx/>
              <a:buSzTx/>
              <a:buFontTx/>
              <a:buNone/>
              <a:tabLst/>
              <a:defRPr/>
            </a:pPr>
            <a:endParaRPr kumimoji="0" lang="en-US" sz="900" b="0" i="0" u="none" strike="noStrike" kern="1200" cap="none" spc="0" normalizeH="0" baseline="0" noProof="0" dirty="0">
              <a:ln w="3175">
                <a:noFill/>
              </a:ln>
              <a:gradFill>
                <a:gsLst>
                  <a:gs pos="0">
                    <a:srgbClr val="000000"/>
                  </a:gs>
                  <a:gs pos="99000">
                    <a:srgbClr val="000000"/>
                  </a:gs>
                </a:gsLst>
                <a:lin ang="5400000" scaled="1"/>
              </a:gradFill>
              <a:effectLst/>
              <a:uLnTx/>
              <a:uFillTx/>
              <a:latin typeface="Segoe UI Semibold"/>
              <a:ea typeface="+mn-ea"/>
              <a:cs typeface="Segoe UI"/>
            </a:endParaRP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32</a:t>
            </a:fld>
            <a:endParaRPr lang="en-US"/>
          </a:p>
        </p:txBody>
      </p:sp>
    </p:spTree>
    <p:extLst>
      <p:ext uri="{BB962C8B-B14F-4D97-AF65-F5344CB8AC3E}">
        <p14:creationId xmlns:p14="http://schemas.microsoft.com/office/powerpoint/2010/main" val="99293123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u="none" strike="noStrike" dirty="0">
                <a:solidFill>
                  <a:srgbClr val="171717"/>
                </a:solidFill>
                <a:effectLst/>
                <a:latin typeface="Segoe UI" panose="020B0502040204020203" pitchFamily="34" charset="0"/>
              </a:rPr>
              <a:t>Azure PaaS (platform-as-a-service) components</a:t>
            </a: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33</a:t>
            </a:fld>
            <a:endParaRPr lang="en-US"/>
          </a:p>
        </p:txBody>
      </p:sp>
    </p:spTree>
    <p:extLst>
      <p:ext uri="{BB962C8B-B14F-4D97-AF65-F5344CB8AC3E}">
        <p14:creationId xmlns:p14="http://schemas.microsoft.com/office/powerpoint/2010/main" val="395158545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a:t>The traditional IoT pattern has devices create data locally and send it to the cloud where it is processed with high value artificial intelligence or machine learning to produce business insights. These business insights often trigger actions which are sent back down to devices. </a:t>
            </a:r>
          </a:p>
          <a:p>
            <a:endParaRPr lang="en-US" sz="1600"/>
          </a:p>
          <a:p>
            <a:r>
              <a:rPr lang="en-US" sz="1600"/>
              <a:t>The industry is finding that this initial pattern has limitations:</a:t>
            </a:r>
          </a:p>
          <a:p>
            <a:pPr marL="285750" marR="0" lvl="0" indent="-2857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1600"/>
              <a:t>Flaky </a:t>
            </a:r>
            <a:r>
              <a:rPr lang="en-US" sz="1600" err="1"/>
              <a:t>internate</a:t>
            </a:r>
            <a:r>
              <a:rPr lang="en-US" sz="1600"/>
              <a:t> connections</a:t>
            </a:r>
          </a:p>
          <a:p>
            <a:pPr marL="285750" marR="0" lvl="0" indent="-2857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1600"/>
              <a:t>Data gravity</a:t>
            </a:r>
          </a:p>
          <a:p>
            <a:pPr marL="285750" marR="0" lvl="0" indent="-2857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1600"/>
              <a:t>Real time responses</a:t>
            </a:r>
          </a:p>
          <a:p>
            <a:endParaRPr lang="en-US" sz="1600"/>
          </a:p>
          <a:p>
            <a:r>
              <a:rPr lang="en-US" sz="1600"/>
              <a:t>Edge intelligence solves these problems by moving insight extraction and action to the local device.</a:t>
            </a:r>
          </a:p>
          <a:p>
            <a:endParaRPr lang="en-US" sz="1600"/>
          </a:p>
          <a:p>
            <a:r>
              <a:rPr lang="en-US" sz="1600"/>
              <a:t>Edge intelligence provides additional benefits including;</a:t>
            </a:r>
          </a:p>
          <a:p>
            <a:pPr marL="285750" lvl="1" indent="-285750">
              <a:spcBef>
                <a:spcPts val="588"/>
              </a:spcBef>
              <a:spcAft>
                <a:spcPts val="588"/>
              </a:spcAft>
            </a:pPr>
            <a:r>
              <a:rPr lang="en-US" sz="1600"/>
              <a:t>Protocol translation &amp; data normalization</a:t>
            </a:r>
          </a:p>
          <a:p>
            <a:pPr marL="285750" lvl="1" indent="-285750">
              <a:spcBef>
                <a:spcPts val="588"/>
              </a:spcBef>
              <a:spcAft>
                <a:spcPts val="588"/>
              </a:spcAft>
            </a:pPr>
            <a:r>
              <a:rPr lang="en-US" sz="1600"/>
              <a:t>Increased data privacy by removing PII on prem</a:t>
            </a:r>
          </a:p>
          <a:p>
            <a:pPr marL="285750" lvl="1" indent="-285750">
              <a:spcBef>
                <a:spcPts val="588"/>
              </a:spcBef>
              <a:spcAft>
                <a:spcPts val="588"/>
              </a:spcAft>
            </a:pPr>
            <a:endParaRPr lang="en-US" sz="160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0DBB4822-08FA-4ACE-A0FE-23159A244C4B}"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7716217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Amazing developer tooling</a:t>
            </a:r>
          </a:p>
          <a:p>
            <a:endParaRPr lang="en-US" dirty="0"/>
          </a:p>
          <a:p>
            <a:r>
              <a:rPr lang="en-US" b="0" i="0" u="none" strike="noStrike" dirty="0">
                <a:solidFill>
                  <a:srgbClr val="4C4C51"/>
                </a:solidFill>
                <a:effectLst/>
                <a:latin typeface="Segoe UI" panose="020B0502040204020203" pitchFamily="34" charset="0"/>
              </a:rPr>
              <a:t>Azure IoT Edge is a fully managed service built on Azure IoT Hub. Deploy your cloud workloads—artificial intelligence, Azure and third-party services, or your own business logic—to run on Internet of Things (IoT) edge devices via standard containers.</a:t>
            </a:r>
          </a:p>
          <a:p>
            <a:endParaRPr lang="en-US" b="0" i="0" u="none" strike="noStrike" dirty="0">
              <a:solidFill>
                <a:srgbClr val="4C4C51"/>
              </a:solidFill>
              <a:effectLst/>
              <a:latin typeface="Segoe UI" panose="020B0502040204020203" pitchFamily="34" charset="0"/>
            </a:endParaRPr>
          </a:p>
          <a:p>
            <a:r>
              <a:rPr lang="en-US" b="0" i="0" u="none" strike="noStrike" dirty="0">
                <a:solidFill>
                  <a:srgbClr val="171717"/>
                </a:solidFill>
                <a:effectLst/>
                <a:latin typeface="Segoe UI" panose="020B0502040204020203" pitchFamily="34" charset="0"/>
              </a:rPr>
              <a:t>Azure IoT Edge supports both Linux and Windows</a:t>
            </a:r>
            <a:endParaRPr lang="en-US" b="0" i="0" u="none" strike="noStrike" dirty="0">
              <a:solidFill>
                <a:srgbClr val="4C4C51"/>
              </a:solidFill>
              <a:effectLst/>
              <a:latin typeface="Segoe UI" panose="020B0502040204020203" pitchFamily="34" charset="0"/>
            </a:endParaRPr>
          </a:p>
          <a:p>
            <a:r>
              <a:rPr lang="en-US" b="0" i="0" u="none" strike="noStrike" dirty="0">
                <a:solidFill>
                  <a:srgbClr val="171717"/>
                </a:solidFill>
                <a:effectLst/>
                <a:latin typeface="Segoe UI" panose="020B0502040204020203" pitchFamily="34" charset="0"/>
              </a:rPr>
              <a:t>Java, .NET Core 2.0, Node.js, C, and Python so your developers</a:t>
            </a:r>
            <a:endParaRPr lang="en-US" b="0" i="0" u="none" strike="noStrike" dirty="0">
              <a:solidFill>
                <a:srgbClr val="4C4C51"/>
              </a:solidFill>
              <a:effectLst/>
              <a:latin typeface="Segoe UI" panose="020B0502040204020203" pitchFamily="34" charset="0"/>
            </a:endParaRPr>
          </a:p>
          <a:p>
            <a:endParaRPr lang="en-US" b="0" i="0" u="none" strike="noStrike" dirty="0">
              <a:solidFill>
                <a:srgbClr val="4C4C51"/>
              </a:solidFill>
              <a:effectLst/>
              <a:latin typeface="Segoe UI" panose="020B0502040204020203" pitchFamily="34" charset="0"/>
            </a:endParaRPr>
          </a:p>
          <a:p>
            <a:r>
              <a:rPr lang="en-US" b="0" i="0" u="none" strike="noStrike" dirty="0">
                <a:solidFill>
                  <a:srgbClr val="4C4C51"/>
                </a:solidFill>
                <a:effectLst/>
                <a:latin typeface="Segoe UI" panose="020B0502040204020203" pitchFamily="34" charset="0"/>
              </a:rPr>
              <a:t>IoT Edge is made up of three components:</a:t>
            </a:r>
          </a:p>
          <a:p>
            <a:pPr algn="l">
              <a:buFont typeface="Arial" panose="020B0604020202020204" pitchFamily="34" charset="0"/>
              <a:buChar char="•"/>
            </a:pPr>
            <a:r>
              <a:rPr lang="en-US" b="1" i="0" u="none" strike="noStrike" dirty="0">
                <a:solidFill>
                  <a:srgbClr val="171717"/>
                </a:solidFill>
                <a:effectLst/>
                <a:latin typeface="Segoe UI" panose="020B0502040204020203" pitchFamily="34" charset="0"/>
              </a:rPr>
              <a:t>IoT Edge modules</a:t>
            </a:r>
            <a:r>
              <a:rPr lang="en-US" b="0" i="0" u="none" strike="noStrike" dirty="0">
                <a:solidFill>
                  <a:srgbClr val="171717"/>
                </a:solidFill>
                <a:effectLst/>
                <a:latin typeface="Segoe UI" panose="020B0502040204020203" pitchFamily="34" charset="0"/>
              </a:rPr>
              <a:t> are containers that run Azure services, third-party services, or your own code. Modules are deployed to IoT Edge devices and execute locally on those devices. implemented as Docker compatible containers</a:t>
            </a:r>
          </a:p>
          <a:p>
            <a:pPr algn="l">
              <a:buFont typeface="Arial" panose="020B0604020202020204" pitchFamily="34" charset="0"/>
              <a:buChar char="•"/>
            </a:pPr>
            <a:r>
              <a:rPr lang="en-US" b="0" i="0" u="none" strike="noStrike" dirty="0">
                <a:solidFill>
                  <a:srgbClr val="171717"/>
                </a:solidFill>
                <a:effectLst/>
                <a:latin typeface="Segoe UI" panose="020B0502040204020203" pitchFamily="34" charset="0"/>
              </a:rPr>
              <a:t>The </a:t>
            </a:r>
            <a:r>
              <a:rPr lang="en-US" b="1" i="0" u="none" strike="noStrike" dirty="0">
                <a:solidFill>
                  <a:srgbClr val="171717"/>
                </a:solidFill>
                <a:effectLst/>
                <a:latin typeface="Segoe UI" panose="020B0502040204020203" pitchFamily="34" charset="0"/>
              </a:rPr>
              <a:t>IoT Edge runtime</a:t>
            </a:r>
            <a:r>
              <a:rPr lang="en-US" b="0" i="0" u="none" strike="noStrike" dirty="0">
                <a:solidFill>
                  <a:srgbClr val="171717"/>
                </a:solidFill>
                <a:effectLst/>
                <a:latin typeface="Segoe UI" panose="020B0502040204020203" pitchFamily="34" charset="0"/>
              </a:rPr>
              <a:t> runs on each IoT Edge device and manages the modules deployed to each device.</a:t>
            </a:r>
          </a:p>
          <a:p>
            <a:pPr algn="l">
              <a:buFont typeface="Arial" panose="020B0604020202020204" pitchFamily="34" charset="0"/>
              <a:buChar char="•"/>
            </a:pPr>
            <a:r>
              <a:rPr lang="en-US" b="0" i="0" u="none" strike="noStrike" dirty="0">
                <a:solidFill>
                  <a:srgbClr val="171717"/>
                </a:solidFill>
                <a:effectLst/>
                <a:latin typeface="Segoe UI" panose="020B0502040204020203" pitchFamily="34" charset="0"/>
              </a:rPr>
              <a:t>A </a:t>
            </a:r>
            <a:r>
              <a:rPr lang="en-US" b="1" i="0" u="none" strike="noStrike" dirty="0">
                <a:solidFill>
                  <a:srgbClr val="171717"/>
                </a:solidFill>
                <a:effectLst/>
                <a:latin typeface="Segoe UI" panose="020B0502040204020203" pitchFamily="34" charset="0"/>
              </a:rPr>
              <a:t>cloud-based interface</a:t>
            </a:r>
            <a:r>
              <a:rPr lang="en-US" b="0" i="0" u="none" strike="noStrike" dirty="0">
                <a:solidFill>
                  <a:srgbClr val="171717"/>
                </a:solidFill>
                <a:effectLst/>
                <a:latin typeface="Segoe UI" panose="020B0502040204020203" pitchFamily="34" charset="0"/>
              </a:rPr>
              <a:t> enables you to remotely monitor and manage IoT Edge devices.</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3031F-ECEA-4C19-BA03-C2A74F47383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26099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b="0" i="1"/>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7011562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b="0" i="0" u="none" strike="noStrike" dirty="0">
                <a:effectLst/>
                <a:latin typeface="SegoeUI"/>
              </a:rPr>
              <a:t>Down in the mine, more than a kilometer beneath the surface, the combination of dust, debris, extreme heat, and earth tremors creates a challenging environment for both human and machine. By collecting data and </a:t>
            </a:r>
            <a:r>
              <a:rPr lang="en-US" b="0" i="0" u="none" strike="noStrike" dirty="0" err="1">
                <a:effectLst/>
                <a:latin typeface="SegoeUI"/>
              </a:rPr>
              <a:t>pushng</a:t>
            </a:r>
            <a:r>
              <a:rPr lang="en-US" b="0" i="0" u="none" strike="noStrike" dirty="0">
                <a:effectLst/>
                <a:latin typeface="SegoeUI"/>
              </a:rPr>
              <a:t> AI workloads to the edge they were able to keep essential machines running continuously to optimize production and avoid costly downtime and create and maintain a safe working environment for mine employees.”</a:t>
            </a:r>
          </a:p>
          <a:p>
            <a:pPr marL="0" marR="0" lvl="0" indent="0" algn="l" defTabSz="932742" rtl="0" eaLnBrk="1" fontAlgn="auto" latinLnBrk="0" hangingPunct="1">
              <a:lnSpc>
                <a:spcPct val="90000"/>
              </a:lnSpc>
              <a:spcBef>
                <a:spcPts val="0"/>
              </a:spcBef>
              <a:spcAft>
                <a:spcPts val="340"/>
              </a:spcAft>
              <a:buClrTx/>
              <a:buSzTx/>
              <a:buFontTx/>
              <a:buNone/>
              <a:tabLst/>
              <a:defRPr/>
            </a:pPr>
            <a:endParaRPr kumimoji="0" lang="en-US" sz="900" b="0" i="0" u="none" strike="noStrike" kern="1200" cap="none" spc="0" normalizeH="0" baseline="0" noProof="0" dirty="0">
              <a:ln w="3175">
                <a:noFill/>
              </a:ln>
              <a:gradFill>
                <a:gsLst>
                  <a:gs pos="0">
                    <a:srgbClr val="000000"/>
                  </a:gs>
                  <a:gs pos="99000">
                    <a:srgbClr val="000000"/>
                  </a:gs>
                </a:gsLst>
                <a:lin ang="5400000" scaled="1"/>
              </a:gradFill>
              <a:effectLst/>
              <a:uLnTx/>
              <a:uFillTx/>
              <a:latin typeface="SegoeUI"/>
              <a:ea typeface="+mn-ea"/>
              <a:cs typeface="Segoe UI"/>
            </a:endParaRPr>
          </a:p>
          <a:p>
            <a:pPr marL="0" marR="0" lvl="0" indent="0" algn="l" defTabSz="932742" rtl="0" eaLnBrk="1" fontAlgn="auto" latinLnBrk="0" hangingPunct="1">
              <a:lnSpc>
                <a:spcPct val="90000"/>
              </a:lnSpc>
              <a:spcBef>
                <a:spcPts val="0"/>
              </a:spcBef>
              <a:spcAft>
                <a:spcPts val="340"/>
              </a:spcAft>
              <a:buClrTx/>
              <a:buSzTx/>
              <a:buFontTx/>
              <a:buNone/>
              <a:tabLst/>
              <a:defRPr/>
            </a:pPr>
            <a:r>
              <a:rPr kumimoji="0" lang="en-US" sz="900" b="0" i="0" u="none" strike="noStrike" kern="1200" cap="none" spc="0" normalizeH="0" baseline="0" noProof="0" dirty="0">
                <a:ln w="3175">
                  <a:noFill/>
                </a:ln>
                <a:gradFill>
                  <a:gsLst>
                    <a:gs pos="0">
                      <a:srgbClr val="000000"/>
                    </a:gs>
                    <a:gs pos="99000">
                      <a:srgbClr val="000000"/>
                    </a:gs>
                  </a:gsLst>
                  <a:lin ang="5400000" scaled="1"/>
                </a:gradFill>
                <a:effectLst/>
                <a:uLnTx/>
                <a:uFillTx/>
                <a:latin typeface="Segoe UI Semibold"/>
                <a:ea typeface="+mn-ea"/>
                <a:cs typeface="Segoe UI"/>
              </a:rPr>
              <a:t>Newcrest </a:t>
            </a:r>
            <a:r>
              <a:rPr kumimoji="0" lang="en-US" sz="900" b="0" i="0" u="none" strike="noStrike" kern="1200" cap="none" spc="0" normalizeH="0" baseline="0" noProof="0" dirty="0">
                <a:ln w="3175">
                  <a:noFill/>
                </a:ln>
                <a:gradFill>
                  <a:gsLst>
                    <a:gs pos="0">
                      <a:srgbClr val="000000"/>
                    </a:gs>
                    <a:gs pos="99000">
                      <a:srgbClr val="000000"/>
                    </a:gs>
                  </a:gsLst>
                  <a:lin ang="5400000" scaled="1"/>
                </a:gradFill>
                <a:effectLst/>
                <a:uLnTx/>
                <a:uFillTx/>
                <a:latin typeface="Segoe UI Semibold"/>
                <a:ea typeface="+mn-ea"/>
                <a:cs typeface="Segoe UI"/>
                <a:hlinkClick r:id="rId3"/>
              </a:rPr>
              <a:t>customer story</a:t>
            </a:r>
            <a:r>
              <a:rPr kumimoji="0" lang="en-US" sz="900" b="0" i="0" u="none" strike="noStrike" kern="1200" cap="none" spc="0" normalizeH="0" baseline="0" noProof="0" dirty="0">
                <a:ln w="3175">
                  <a:noFill/>
                </a:ln>
                <a:gradFill>
                  <a:gsLst>
                    <a:gs pos="0">
                      <a:srgbClr val="000000"/>
                    </a:gs>
                    <a:gs pos="99000">
                      <a:srgbClr val="000000"/>
                    </a:gs>
                  </a:gsLst>
                  <a:lin ang="5400000" scaled="1"/>
                </a:gradFill>
                <a:effectLst/>
                <a:uLnTx/>
                <a:uFillTx/>
                <a:latin typeface="Segoe UI Semibold"/>
                <a:ea typeface="+mn-ea"/>
                <a:cs typeface="Segoe UI"/>
              </a:rPr>
              <a:t> : </a:t>
            </a:r>
            <a:r>
              <a:rPr lang="en-US" dirty="0">
                <a:hlinkClick r:id="rId3"/>
              </a:rPr>
              <a:t>https://customers.microsoft.com/en-us/story/748761-newcrest-mining-azure-iot-insight-australia</a:t>
            </a:r>
            <a:endParaRPr kumimoji="0" lang="en-US" sz="900" b="0" i="0" u="none" strike="noStrike" kern="1200" cap="none" spc="0" normalizeH="0" baseline="0" noProof="0" dirty="0">
              <a:ln w="3175">
                <a:noFill/>
              </a:ln>
              <a:gradFill>
                <a:gsLst>
                  <a:gs pos="0">
                    <a:srgbClr val="000000"/>
                  </a:gs>
                  <a:gs pos="99000">
                    <a:srgbClr val="000000"/>
                  </a:gs>
                </a:gsLst>
                <a:lin ang="5400000" scaled="1"/>
              </a:gradFill>
              <a:effectLst/>
              <a:uLnTx/>
              <a:uFillTx/>
              <a:latin typeface="Segoe UI Semibold"/>
              <a:ea typeface="+mn-ea"/>
              <a:cs typeface="Segoe UI"/>
            </a:endParaRPr>
          </a:p>
          <a:p>
            <a:pPr marL="0" marR="0" lvl="0" indent="0" algn="l" defTabSz="932742" rtl="0" eaLnBrk="1" fontAlgn="auto" latinLnBrk="0" hangingPunct="1">
              <a:lnSpc>
                <a:spcPct val="90000"/>
              </a:lnSpc>
              <a:spcBef>
                <a:spcPts val="0"/>
              </a:spcBef>
              <a:spcAft>
                <a:spcPts val="340"/>
              </a:spcAft>
              <a:buClrTx/>
              <a:buSzTx/>
              <a:buFontTx/>
              <a:buNone/>
              <a:tabLst/>
              <a:defRPr/>
            </a:pPr>
            <a:endParaRPr kumimoji="0" lang="en-US" sz="900" b="0" i="0" u="none" strike="noStrike" kern="1200" cap="none" spc="0" normalizeH="0" baseline="0" noProof="0" dirty="0">
              <a:ln w="3175">
                <a:noFill/>
              </a:ln>
              <a:gradFill>
                <a:gsLst>
                  <a:gs pos="0">
                    <a:srgbClr val="000000"/>
                  </a:gs>
                  <a:gs pos="99000">
                    <a:srgbClr val="000000"/>
                  </a:gs>
                </a:gsLst>
                <a:lin ang="5400000" scaled="1"/>
              </a:gradFill>
              <a:effectLst/>
              <a:uLnTx/>
              <a:uFillTx/>
              <a:latin typeface="Segoe UI Semibold"/>
              <a:ea typeface="+mn-ea"/>
              <a:cs typeface="Segoe UI"/>
            </a:endParaRPr>
          </a:p>
          <a:p>
            <a:pPr marL="0" marR="0" lvl="0" indent="0" algn="l" defTabSz="932742" rtl="0" eaLnBrk="1" fontAlgn="auto" latinLnBrk="0" hangingPunct="1">
              <a:lnSpc>
                <a:spcPct val="90000"/>
              </a:lnSpc>
              <a:spcBef>
                <a:spcPts val="0"/>
              </a:spcBef>
              <a:spcAft>
                <a:spcPts val="340"/>
              </a:spcAft>
              <a:buClrTx/>
              <a:buSzTx/>
              <a:buFontTx/>
              <a:buNone/>
              <a:tabLst/>
              <a:defRPr/>
            </a:pPr>
            <a:r>
              <a:rPr kumimoji="0" lang="en-US" sz="900" b="0" i="0" u="none" strike="noStrike" kern="1200" cap="none" spc="0" normalizeH="0" baseline="0" noProof="0" dirty="0">
                <a:ln w="3175">
                  <a:noFill/>
                </a:ln>
                <a:gradFill>
                  <a:gsLst>
                    <a:gs pos="0">
                      <a:srgbClr val="000000"/>
                    </a:gs>
                    <a:gs pos="99000">
                      <a:srgbClr val="000000"/>
                    </a:gs>
                  </a:gsLst>
                  <a:lin ang="5400000" scaled="1"/>
                </a:gradFill>
                <a:effectLst/>
                <a:uLnTx/>
                <a:uFillTx/>
                <a:latin typeface="Segoe UI Semibold"/>
                <a:ea typeface="+mn-ea"/>
                <a:cs typeface="Segoe UI"/>
              </a:rPr>
              <a:t>and </a:t>
            </a:r>
            <a:r>
              <a:rPr kumimoji="0" lang="en-US" sz="900" b="0" i="0" u="none" strike="noStrike" kern="1200" cap="none" spc="0" normalizeH="0" baseline="0" noProof="0" dirty="0">
                <a:ln w="3175">
                  <a:noFill/>
                </a:ln>
                <a:gradFill>
                  <a:gsLst>
                    <a:gs pos="0">
                      <a:srgbClr val="000000"/>
                    </a:gs>
                    <a:gs pos="99000">
                      <a:srgbClr val="000000"/>
                    </a:gs>
                  </a:gsLst>
                  <a:lin ang="5400000" scaled="1"/>
                </a:gradFill>
                <a:effectLst/>
                <a:uLnTx/>
                <a:uFillTx/>
                <a:latin typeface="Segoe UI Semibold"/>
                <a:ea typeface="+mn-ea"/>
                <a:cs typeface="Segoe UI"/>
                <a:hlinkClick r:id="rId4"/>
              </a:rPr>
              <a:t>video</a:t>
            </a:r>
            <a:r>
              <a:rPr kumimoji="0" lang="en-US" sz="900" b="0" i="0" u="none" strike="noStrike" kern="1200" cap="none" spc="0" normalizeH="0" baseline="0" noProof="0" dirty="0">
                <a:ln w="3175">
                  <a:noFill/>
                </a:ln>
                <a:gradFill>
                  <a:gsLst>
                    <a:gs pos="0">
                      <a:srgbClr val="000000"/>
                    </a:gs>
                    <a:gs pos="99000">
                      <a:srgbClr val="000000"/>
                    </a:gs>
                  </a:gsLst>
                  <a:lin ang="5400000" scaled="1"/>
                </a:gradFill>
                <a:effectLst/>
                <a:uLnTx/>
                <a:uFillTx/>
                <a:latin typeface="Segoe UI Semibold"/>
                <a:ea typeface="+mn-ea"/>
                <a:cs typeface="Segoe UI"/>
              </a:rPr>
              <a:t>: </a:t>
            </a:r>
            <a:r>
              <a:rPr lang="en-US" dirty="0">
                <a:hlinkClick r:id="rId4"/>
              </a:rPr>
              <a:t>https://play.vidyard.com/ZjRjgthjcxwDAwonocKx9j.jpg?</a:t>
            </a:r>
            <a:endParaRPr kumimoji="0" lang="en-US" sz="900" b="0" i="0" u="none" strike="noStrike" kern="1200" cap="none" spc="0" normalizeH="0" baseline="0" noProof="0" dirty="0">
              <a:ln w="3175">
                <a:noFill/>
              </a:ln>
              <a:gradFill>
                <a:gsLst>
                  <a:gs pos="0">
                    <a:srgbClr val="000000"/>
                  </a:gs>
                  <a:gs pos="99000">
                    <a:srgbClr val="000000"/>
                  </a:gs>
                </a:gsLst>
                <a:lin ang="5400000" scaled="1"/>
              </a:gradFill>
              <a:effectLst/>
              <a:uLnTx/>
              <a:uFillTx/>
              <a:latin typeface="Segoe UI Semibold"/>
              <a:ea typeface="+mn-ea"/>
              <a:cs typeface="Segoe UI"/>
            </a:endParaRP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37</a:t>
            </a:fld>
            <a:endParaRPr lang="en-US"/>
          </a:p>
        </p:txBody>
      </p:sp>
    </p:spTree>
    <p:extLst>
      <p:ext uri="{BB962C8B-B14F-4D97-AF65-F5344CB8AC3E}">
        <p14:creationId xmlns:p14="http://schemas.microsoft.com/office/powerpoint/2010/main" val="429030764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900" b="1" i="0" u="none" strike="noStrike" kern="1200">
                <a:solidFill>
                  <a:schemeClr val="tx1"/>
                </a:solidFill>
                <a:effectLst/>
                <a:latin typeface="Segoe UI Light" pitchFamily="34" charset="0"/>
                <a:ea typeface="+mn-ea"/>
                <a:cs typeface="+mn-cs"/>
              </a:rPr>
              <a:t>Key points: </a:t>
            </a:r>
            <a:r>
              <a:rPr lang="en-US" sz="900" b="0" i="0" kern="1200">
                <a:solidFill>
                  <a:schemeClr val="tx1"/>
                </a:solidFill>
                <a:effectLst/>
                <a:latin typeface="Segoe UI Light" pitchFamily="34" charset="0"/>
                <a:ea typeface="+mn-ea"/>
                <a:cs typeface="+mn-cs"/>
              </a:rPr>
              <a:t>​</a:t>
            </a:r>
          </a:p>
          <a:p>
            <a:pPr rtl="0" fontAlgn="base"/>
            <a:r>
              <a:rPr lang="en-US" sz="900" b="1" i="0" u="none" strike="noStrike" kern="1200">
                <a:solidFill>
                  <a:schemeClr val="tx1"/>
                </a:solidFill>
                <a:effectLst/>
                <a:latin typeface="Segoe UI Light" pitchFamily="34" charset="0"/>
                <a:ea typeface="+mn-ea"/>
                <a:cs typeface="+mn-cs"/>
              </a:rPr>
              <a:t>Windows 10 IoT offers a foundation for your intelligent edge</a:t>
            </a:r>
            <a:r>
              <a:rPr lang="en-US" sz="900" b="0" i="0" kern="1200">
                <a:solidFill>
                  <a:schemeClr val="tx1"/>
                </a:solidFill>
                <a:effectLst/>
                <a:latin typeface="Segoe UI Light" pitchFamily="34" charset="0"/>
                <a:ea typeface="+mn-ea"/>
                <a:cs typeface="+mn-cs"/>
              </a:rPr>
              <a:t>​</a:t>
            </a:r>
          </a:p>
          <a:p>
            <a:pPr rtl="0" fontAlgn="base"/>
            <a:r>
              <a:rPr lang="en-US" sz="900" b="1" i="0" u="none" strike="noStrike" kern="1200">
                <a:solidFill>
                  <a:schemeClr val="tx1"/>
                </a:solidFill>
                <a:effectLst/>
                <a:latin typeface="Segoe UI Light" pitchFamily="34" charset="0"/>
                <a:ea typeface="+mn-ea"/>
                <a:cs typeface="+mn-cs"/>
              </a:rPr>
              <a:t>Smart - Easily run AI/ML to the edge with windows ML and support for Azure IoT edge </a:t>
            </a:r>
            <a:r>
              <a:rPr lang="en-US" sz="900" b="0" i="0" kern="1200">
                <a:solidFill>
                  <a:schemeClr val="tx1"/>
                </a:solidFill>
                <a:effectLst/>
                <a:latin typeface="Segoe UI Light" pitchFamily="34" charset="0"/>
                <a:ea typeface="+mn-ea"/>
                <a:cs typeface="+mn-cs"/>
              </a:rPr>
              <a:t>​</a:t>
            </a:r>
          </a:p>
          <a:p>
            <a:pPr rtl="0" fontAlgn="base"/>
            <a:r>
              <a:rPr lang="en-US" sz="900" b="1" i="0" u="none" strike="noStrike" kern="1200">
                <a:solidFill>
                  <a:schemeClr val="tx1"/>
                </a:solidFill>
                <a:effectLst/>
                <a:latin typeface="Segoe UI Light" pitchFamily="34" charset="0"/>
                <a:ea typeface="+mn-ea"/>
                <a:cs typeface="+mn-cs"/>
              </a:rPr>
              <a:t>Secure - Keep devices secure with turnkey platform security</a:t>
            </a:r>
            <a:r>
              <a:rPr lang="en-US" sz="900" b="0" i="0" kern="1200">
                <a:solidFill>
                  <a:schemeClr val="tx1"/>
                </a:solidFill>
                <a:effectLst/>
                <a:latin typeface="Segoe UI Light" pitchFamily="34" charset="0"/>
                <a:ea typeface="+mn-ea"/>
                <a:cs typeface="+mn-cs"/>
              </a:rPr>
              <a:t>​</a:t>
            </a:r>
          </a:p>
          <a:p>
            <a:pPr rtl="0" fontAlgn="base"/>
            <a:r>
              <a:rPr lang="en-US" sz="900" b="1" i="0" u="none" strike="noStrike" kern="1200">
                <a:solidFill>
                  <a:schemeClr val="tx1"/>
                </a:solidFill>
                <a:effectLst/>
                <a:latin typeface="Segoe UI Light" pitchFamily="34" charset="0"/>
                <a:ea typeface="+mn-ea"/>
                <a:cs typeface="+mn-cs"/>
              </a:rPr>
              <a:t>Fast - Quickly get IoT devices to market with out-of-the-box Operating System</a:t>
            </a:r>
            <a:r>
              <a:rPr lang="en-US" sz="900" b="0" i="0" kern="1200">
                <a:solidFill>
                  <a:schemeClr val="tx1"/>
                </a:solidFill>
                <a:effectLst/>
                <a:latin typeface="Segoe UI Light" pitchFamily="34" charset="0"/>
                <a:ea typeface="+mn-ea"/>
                <a:cs typeface="+mn-cs"/>
              </a:rPr>
              <a:t>​</a:t>
            </a:r>
          </a:p>
          <a:p>
            <a:pPr rtl="0" fontAlgn="base"/>
            <a:r>
              <a:rPr lang="en-US" sz="900" b="1" i="0" u="none" strike="noStrike" kern="1200">
                <a:solidFill>
                  <a:schemeClr val="tx1"/>
                </a:solidFill>
                <a:effectLst/>
                <a:latin typeface="Segoe UI Light" pitchFamily="34" charset="0"/>
                <a:ea typeface="+mn-ea"/>
                <a:cs typeface="+mn-cs"/>
              </a:rPr>
              <a:t>There are over 900M devices running on Windows 10 today.</a:t>
            </a:r>
            <a:r>
              <a:rPr lang="en-US" sz="900" b="0" i="0" kern="1200">
                <a:solidFill>
                  <a:schemeClr val="tx1"/>
                </a:solidFill>
                <a:effectLst/>
                <a:latin typeface="Segoe UI Light" pitchFamily="34" charset="0"/>
                <a:ea typeface="+mn-ea"/>
                <a:cs typeface="+mn-cs"/>
              </a:rPr>
              <a:t>​</a:t>
            </a:r>
          </a:p>
          <a:p>
            <a:pPr rtl="0" fontAlgn="base"/>
            <a:r>
              <a:rPr lang="en-US" sz="900" b="1" i="0" u="none" strike="noStrike" kern="1200">
                <a:solidFill>
                  <a:schemeClr val="tx1"/>
                </a:solidFill>
                <a:effectLst/>
                <a:latin typeface="Segoe UI Light" pitchFamily="34" charset="0"/>
                <a:ea typeface="+mn-ea"/>
                <a:cs typeface="+mn-cs"/>
              </a:rPr>
              <a:t>We have the scale and expertise to keep these devices secure and operational.</a:t>
            </a:r>
            <a:r>
              <a:rPr lang="en-US" sz="900" b="0" i="0" kern="1200">
                <a:solidFill>
                  <a:schemeClr val="tx1"/>
                </a:solidFill>
                <a:effectLst/>
                <a:latin typeface="Segoe UI Light" pitchFamily="34" charset="0"/>
                <a:ea typeface="+mn-ea"/>
                <a:cs typeface="+mn-cs"/>
              </a:rPr>
              <a:t>​</a:t>
            </a:r>
          </a:p>
          <a:p>
            <a:pPr rtl="0" fontAlgn="base"/>
            <a:r>
              <a:rPr lang="en-US" sz="900" b="1" i="0" u="none" strike="noStrike" kern="1200">
                <a:solidFill>
                  <a:schemeClr val="tx1"/>
                </a:solidFill>
                <a:effectLst/>
                <a:latin typeface="Segoe UI Light" pitchFamily="34" charset="0"/>
                <a:ea typeface="+mn-ea"/>
                <a:cs typeface="+mn-cs"/>
              </a:rPr>
              <a:t> </a:t>
            </a:r>
            <a:r>
              <a:rPr lang="en-US" sz="900" b="0" i="0" kern="1200">
                <a:solidFill>
                  <a:schemeClr val="tx1"/>
                </a:solidFill>
                <a:effectLst/>
                <a:latin typeface="Segoe UI Light" pitchFamily="34" charset="0"/>
                <a:ea typeface="+mn-ea"/>
                <a:cs typeface="+mn-cs"/>
              </a:rPr>
              <a:t>​</a:t>
            </a:r>
          </a:p>
          <a:p>
            <a:pPr rtl="0" fontAlgn="base"/>
            <a:r>
              <a:rPr lang="en-US" sz="900" b="0" i="0" u="none" strike="noStrike" kern="1200">
                <a:solidFill>
                  <a:schemeClr val="tx1"/>
                </a:solidFill>
                <a:effectLst/>
                <a:latin typeface="Segoe UI Light" pitchFamily="34" charset="0"/>
                <a:ea typeface="+mn-ea"/>
                <a:cs typeface="+mn-cs"/>
              </a:rPr>
              <a:t>Smart: Windows IoT enables you to do more at the edge to capture real-time insight, including machine learning, business intelligence, and advanced analytics. The intelligent edge seamlessly brings cloud analytical capabilities to Windows 10 IoT devices. Windows for IoT has built in support for Azure IoT Edge. This makes it easy and seamless to integrate the IoT Edge runtime, making it possible to move machine learning algorithms and other similarly complex computing functions from the cloud to edge devices. Windows for IoT also supports Windows machine learning and windows Vision Skills, which allows you to run advanced AI algorithms developed in Azure on any Windows for IoT device.</a:t>
            </a:r>
            <a:r>
              <a:rPr lang="en-US" sz="900" b="0" i="0" kern="1200">
                <a:solidFill>
                  <a:schemeClr val="tx1"/>
                </a:solidFill>
                <a:effectLst/>
                <a:latin typeface="Segoe UI Light" pitchFamily="34" charset="0"/>
                <a:ea typeface="+mn-ea"/>
                <a:cs typeface="+mn-cs"/>
              </a:rPr>
              <a:t>​</a:t>
            </a:r>
          </a:p>
          <a:p>
            <a:pPr rtl="0" fontAlgn="base"/>
            <a:r>
              <a:rPr lang="en-US" sz="900" b="0" i="0" u="none" strike="noStrike" kern="1200">
                <a:solidFill>
                  <a:schemeClr val="tx1"/>
                </a:solidFill>
                <a:effectLst/>
                <a:latin typeface="Segoe UI Light" pitchFamily="34" charset="0"/>
                <a:ea typeface="+mn-ea"/>
                <a:cs typeface="+mn-cs"/>
              </a:rPr>
              <a:t>Secure: Windows IoT provides the best endpoint security to protect your data at rest, in motion, and during execution. Windows IoT devices are built with security in mind. Security is integrated into your development, deployment and operation. </a:t>
            </a:r>
            <a:r>
              <a:rPr lang="en-US" sz="900" b="0" i="0" kern="1200">
                <a:solidFill>
                  <a:schemeClr val="tx1"/>
                </a:solidFill>
                <a:effectLst/>
                <a:latin typeface="Segoe UI Light" pitchFamily="34" charset="0"/>
                <a:ea typeface="+mn-ea"/>
                <a:cs typeface="+mn-cs"/>
              </a:rPr>
              <a:t>​</a:t>
            </a:r>
          </a:p>
          <a:p>
            <a:pPr rtl="0" fontAlgn="base"/>
            <a:r>
              <a:rPr lang="en-US" sz="900" b="0" i="0" u="none" strike="noStrike" kern="1200">
                <a:solidFill>
                  <a:schemeClr val="tx1"/>
                </a:solidFill>
                <a:effectLst/>
                <a:latin typeface="Segoe UI Light" pitchFamily="34" charset="0"/>
                <a:ea typeface="+mn-ea"/>
                <a:cs typeface="+mn-cs"/>
              </a:rPr>
              <a:t>Fast: To help you get faster time to market, we worked hard to make what counts easy. With Windows for IoT, you get an OS out of the box to get your solution up and running quickly. Create solutions faster with a familiar app environment, tools, and frameworks. Using our best-in-class dev experience, Visual Studio, you gain more efficient coding and testing, plus hundreds of samples and professionally maintained documentation to help you solve complex problems. Windows 10 IoT is integrated by design with Azure IoT, so you can quickly harness the power of the intelligent cloud. We work closely with device manufacturers to ensure Windows 10 IoT works well across a broad range of devices. Because of all that, its easy to deploy an IoT solution and benefit from the IoT right away.</a:t>
            </a:r>
            <a:r>
              <a:rPr lang="en-US" sz="900" b="0" i="0" kern="1200">
                <a:solidFill>
                  <a:schemeClr val="tx1"/>
                </a:solidFill>
                <a:effectLst/>
                <a:latin typeface="Segoe UI Light" pitchFamily="34" charset="0"/>
                <a:ea typeface="+mn-ea"/>
                <a:cs typeface="+mn-cs"/>
              </a:rPr>
              <a:t>​</a:t>
            </a:r>
          </a:p>
          <a:p>
            <a:pPr rtl="0" fontAlgn="base"/>
            <a:r>
              <a:rPr lang="en-US" sz="900" b="0" i="0" u="none" strike="noStrike" kern="1200">
                <a:solidFill>
                  <a:schemeClr val="tx1"/>
                </a:solidFill>
                <a:effectLst/>
                <a:latin typeface="Segoe UI Light" pitchFamily="34" charset="0"/>
                <a:ea typeface="+mn-ea"/>
                <a:cs typeface="+mn-cs"/>
              </a:rPr>
              <a:t>There are over 900M devices running on Windows 10 today. We have the scale and expertise to keep these devices secure and operational.</a:t>
            </a:r>
            <a:r>
              <a:rPr lang="en-US" sz="900" b="0" i="0" kern="1200">
                <a:solidFill>
                  <a:schemeClr val="tx1"/>
                </a:solidFill>
                <a:effectLst/>
                <a:latin typeface="Segoe UI Light" pitchFamily="34" charset="0"/>
                <a:ea typeface="+mn-ea"/>
                <a:cs typeface="+mn-cs"/>
              </a:rPr>
              <a:t>​</a:t>
            </a:r>
          </a:p>
          <a:p>
            <a:pPr rtl="0" fontAlgn="base"/>
            <a:r>
              <a:rPr lang="en-US" sz="900" b="0" i="0" kern="1200">
                <a:solidFill>
                  <a:schemeClr val="tx1"/>
                </a:solidFill>
                <a:effectLst/>
                <a:latin typeface="Segoe UI Light" pitchFamily="34" charset="0"/>
                <a:ea typeface="+mn-ea"/>
                <a:cs typeface="+mn-cs"/>
              </a:rPr>
              <a:t>​</a:t>
            </a:r>
          </a:p>
          <a:p>
            <a:pPr rtl="0" fontAlgn="base"/>
            <a:r>
              <a:rPr lang="en-US" sz="900" b="0" i="0" kern="1200">
                <a:solidFill>
                  <a:schemeClr val="tx1"/>
                </a:solidFill>
                <a:effectLst/>
                <a:latin typeface="Segoe UI Light" pitchFamily="34" charset="0"/>
                <a:ea typeface="+mn-ea"/>
                <a:cs typeface="+mn-cs"/>
              </a:rPr>
              <a:t>​</a:t>
            </a:r>
          </a:p>
          <a:p>
            <a:endParaRPr lang="en-US"/>
          </a:p>
        </p:txBody>
      </p:sp>
      <p:sp>
        <p:nvSpPr>
          <p:cNvPr id="4" name="Slide Number Placeholder 3"/>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2009F0-0B0B-44DC-8356-F7B4F7CCBC87}"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2652215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50" b="1" kern="1200">
                <a:solidFill>
                  <a:schemeClr val="tx1"/>
                </a:solidFill>
                <a:effectLst/>
                <a:latin typeface="Segoe UI"/>
                <a:cs typeface="Segoe UI"/>
              </a:rPr>
              <a:t>Key points:</a:t>
            </a:r>
            <a:r>
              <a:rPr lang="en-US" sz="850" b="1">
                <a:latin typeface="Segoe UI"/>
                <a:cs typeface="Segoe UI"/>
              </a:rPr>
              <a:t> </a:t>
            </a:r>
            <a:endParaRPr lang="en-US" sz="882" b="1" kern="1200">
              <a:solidFill>
                <a:schemeClr val="tx1"/>
              </a:solidFill>
              <a:effectLst/>
              <a:latin typeface="Segoe UI" panose="020B0502040204020203" pitchFamily="34" charset="0"/>
              <a:ea typeface="+mn-ea"/>
              <a:cs typeface="+mn-cs"/>
            </a:endParaRPr>
          </a:p>
          <a:p>
            <a:pPr marL="171450" indent="-171450">
              <a:buFont typeface="Arial" panose="020B0604020202020204" pitchFamily="34" charset="0"/>
              <a:buChar char="•"/>
            </a:pPr>
            <a:r>
              <a:rPr lang="en-US" sz="850" b="1" kern="1200">
                <a:solidFill>
                  <a:schemeClr val="tx1"/>
                </a:solidFill>
                <a:effectLst/>
                <a:latin typeface="Segoe UI"/>
                <a:cs typeface="Segoe UI"/>
              </a:rPr>
              <a:t>Windows for IoT is a scalable platform to build your IoT solution.</a:t>
            </a:r>
            <a:r>
              <a:rPr lang="en-US" sz="850" b="1">
                <a:latin typeface="Segoe UI"/>
                <a:cs typeface="Segoe UI"/>
              </a:rPr>
              <a:t> </a:t>
            </a:r>
            <a:endParaRPr lang="en-US" sz="850" b="1" kern="1200">
              <a:solidFill>
                <a:schemeClr val="tx1"/>
              </a:solidFill>
              <a:effectLst/>
              <a:latin typeface="Segoe UI" panose="020B0502040204020203" pitchFamily="34" charset="0"/>
              <a:cs typeface="Segoe UI"/>
            </a:endParaRPr>
          </a:p>
          <a:p>
            <a:pPr marL="384175" lvl="1" indent="-171450">
              <a:buFont typeface="Arial" panose="020B0604020202020204" pitchFamily="34" charset="0"/>
              <a:buChar char="•"/>
            </a:pPr>
            <a:r>
              <a:rPr lang="en-US" sz="850" b="1" kern="1200">
                <a:solidFill>
                  <a:schemeClr val="tx1"/>
                </a:solidFill>
                <a:effectLst/>
                <a:latin typeface="Segoe UI"/>
                <a:cs typeface="Segoe UI"/>
              </a:rPr>
              <a:t>Small to Industrial to Server grade with the power of SQL </a:t>
            </a:r>
          </a:p>
          <a:p>
            <a:pPr marL="171450" indent="-171450">
              <a:buFont typeface="Arial" panose="020B0604020202020204" pitchFamily="34" charset="0"/>
              <a:buChar char="•"/>
            </a:pPr>
            <a:r>
              <a:rPr lang="en-US" sz="850" b="1" kern="1200">
                <a:solidFill>
                  <a:schemeClr val="tx1"/>
                </a:solidFill>
                <a:effectLst/>
                <a:latin typeface="Segoe UI"/>
                <a:cs typeface="Segoe UI"/>
              </a:rPr>
              <a:t>Decades of experience, strong compatibility and 10 years of support</a:t>
            </a:r>
          </a:p>
          <a:p>
            <a:pPr marL="171450" indent="-171450">
              <a:buFont typeface="Arial" panose="020B0604020202020204" pitchFamily="34" charset="0"/>
              <a:buChar char="•"/>
            </a:pPr>
            <a:r>
              <a:rPr lang="en-US" sz="850" b="1" kern="1200">
                <a:solidFill>
                  <a:schemeClr val="tx1"/>
                </a:solidFill>
                <a:effectLst/>
                <a:latin typeface="Segoe UI"/>
                <a:cs typeface="Segoe UI"/>
              </a:rPr>
              <a:t>Leverage the full power of Microsoft’s solutions - Intune and System center management and Azure IoT Hub.</a:t>
            </a:r>
          </a:p>
          <a:p>
            <a:pPr marL="171450" indent="-171450">
              <a:buFont typeface="Arial" panose="020B0604020202020204" pitchFamily="34" charset="0"/>
              <a:buChar char="•"/>
            </a:pPr>
            <a:r>
              <a:rPr lang="en-US" sz="850" b="1" kern="1200">
                <a:solidFill>
                  <a:schemeClr val="tx1"/>
                </a:solidFill>
                <a:effectLst/>
                <a:latin typeface="Segoe UI"/>
                <a:cs typeface="Segoe UI"/>
              </a:rPr>
              <a:t>SCCM and Intune support over 170M Windows devices</a:t>
            </a:r>
          </a:p>
          <a:p>
            <a:pPr marL="171450" indent="-171450">
              <a:buFont typeface="Arial" panose="020B0604020202020204" pitchFamily="34" charset="0"/>
              <a:buChar char="•"/>
            </a:pPr>
            <a:endParaRPr lang="en-US" sz="882" kern="1200">
              <a:solidFill>
                <a:schemeClr val="tx1"/>
              </a:solidFill>
              <a:effectLst/>
              <a:latin typeface="Segoe UI" panose="020B0502040204020203" pitchFamily="34" charset="0"/>
              <a:ea typeface="+mn-ea"/>
              <a:cs typeface="+mn-cs"/>
            </a:endParaRPr>
          </a:p>
          <a:p>
            <a:r>
              <a:rPr lang="en-US" sz="850" kern="1200">
                <a:solidFill>
                  <a:schemeClr val="tx1"/>
                </a:solidFill>
                <a:effectLst/>
                <a:latin typeface="Segoe UI"/>
                <a:cs typeface="Segoe UI"/>
              </a:rPr>
              <a:t>Windows 10 IoT Core- For devices that require small footprint, lower BOM costs. We launched IoT Core Services to provide long term support and additional security features.</a:t>
            </a:r>
            <a:r>
              <a:rPr lang="en-US" sz="850">
                <a:latin typeface="Segoe UI"/>
                <a:cs typeface="Segoe UI"/>
              </a:rPr>
              <a:t> </a:t>
            </a:r>
            <a:endParaRPr lang="en-US" sz="850" kern="1200">
              <a:solidFill>
                <a:schemeClr val="tx1"/>
              </a:solidFill>
              <a:effectLst/>
              <a:latin typeface="Segoe UI" panose="020B0502040204020203" pitchFamily="34" charset="0"/>
              <a:cs typeface="Segoe UI"/>
            </a:endParaRPr>
          </a:p>
          <a:p>
            <a:r>
              <a:rPr lang="en-US" sz="850" kern="1200">
                <a:solidFill>
                  <a:schemeClr val="tx1"/>
                </a:solidFill>
                <a:effectLst/>
                <a:latin typeface="Segoe UI"/>
                <a:cs typeface="Segoe UI"/>
              </a:rPr>
              <a:t>Windows 10 IoT enterprise- Full edition of windows for IoT for fixed function devices</a:t>
            </a:r>
            <a:r>
              <a:rPr lang="en-US" sz="850">
                <a:latin typeface="Segoe UI"/>
                <a:cs typeface="Segoe UI"/>
              </a:rPr>
              <a:t> </a:t>
            </a:r>
            <a:endParaRPr lang="en-US" sz="850" kern="1200">
              <a:solidFill>
                <a:schemeClr val="tx1"/>
              </a:solidFill>
              <a:effectLst/>
              <a:latin typeface="Segoe UI" panose="020B0502040204020203" pitchFamily="34" charset="0"/>
              <a:cs typeface="Segoe UI"/>
            </a:endParaRPr>
          </a:p>
          <a:p>
            <a:r>
              <a:rPr lang="en-US" sz="850" kern="1200">
                <a:solidFill>
                  <a:schemeClr val="tx1"/>
                </a:solidFill>
                <a:effectLst/>
                <a:latin typeface="Segoe UI"/>
                <a:cs typeface="Segoe UI"/>
              </a:rPr>
              <a:t>Windows Server IoT 2019 for most demanding edge workloads. Full power of windows server 2019 to securely store and analyze large amounts of data; enables to keep data on-premises to meet privacy or compliance requirements, connect to large number of devices</a:t>
            </a:r>
            <a:r>
              <a:rPr lang="en-US" sz="850">
                <a:latin typeface="Segoe UI"/>
                <a:cs typeface="Segoe UI"/>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850">
                <a:latin typeface="Segoe UI"/>
                <a:cs typeface="Segoe UI"/>
              </a:rPr>
              <a:t>SQL Server IoT 2019- </a:t>
            </a:r>
            <a:r>
              <a:rPr lang="en-US"/>
              <a:t>Build dedicated intelligent edge solutions with the industry leading data platform. </a:t>
            </a:r>
            <a:r>
              <a:rPr lang="en-US" sz="1200" b="0" i="0" u="none" strike="noStrike" kern="1200">
                <a:solidFill>
                  <a:schemeClr val="tx1"/>
                </a:solidFill>
                <a:effectLst/>
                <a:latin typeface="+mn-lt"/>
                <a:ea typeface="+mn-ea"/>
                <a:cs typeface="+mn-cs"/>
              </a:rPr>
              <a:t>With SQL Server IoT 2019 you get a comprehensive data platform to drive intelligence from your data with industry-leading performance, and trusted, enterprise-proven security.</a:t>
            </a:r>
            <a:endParaRPr lang="en-US" sz="850">
              <a:latin typeface="Segoe UI"/>
              <a:cs typeface="Segoe UI"/>
            </a:endParaRPr>
          </a:p>
          <a:p>
            <a:endParaRPr lang="en-US" sz="850" kern="1200">
              <a:solidFill>
                <a:schemeClr val="tx1"/>
              </a:solidFill>
              <a:effectLst/>
              <a:latin typeface="Segoe UI" panose="020B0502040204020203" pitchFamily="34" charset="0"/>
              <a:cs typeface="Segoe UI"/>
            </a:endParaRPr>
          </a:p>
        </p:txBody>
      </p:sp>
      <p:sp>
        <p:nvSpPr>
          <p:cNvPr id="4" name="Slide Number Placeholder 3"/>
          <p:cNvSpPr>
            <a:spLocks noGrp="1"/>
          </p:cNvSpPr>
          <p:nvPr>
            <p:ph type="sldNum" sz="quarter" idx="10"/>
          </p:nvPr>
        </p:nvSpPr>
        <p:spPr/>
        <p:txBody>
          <a:bodyPr/>
          <a:lstStyle/>
          <a:p>
            <a:pPr marL="0" marR="0" lvl="0" indent="0" algn="r" defTabSz="1818102" rtl="0" eaLnBrk="1" fontAlgn="auto" latinLnBrk="0" hangingPunct="1">
              <a:lnSpc>
                <a:spcPct val="100000"/>
              </a:lnSpc>
              <a:spcBef>
                <a:spcPts val="0"/>
              </a:spcBef>
              <a:spcAft>
                <a:spcPts val="0"/>
              </a:spcAft>
              <a:buClrTx/>
              <a:buSzTx/>
              <a:buFontTx/>
              <a:buNone/>
              <a:tabLst/>
              <a:defRPr/>
            </a:pPr>
            <a:fld id="{77E44C7C-0B16-4C4A-931D-45A638677E32}"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1818102"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4028593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Dover uses Windows 10 IoT Enterprise, Azure IoT Hub, and Stream Analytics to deliver personalized experiences and targeted advertising right at the pump. </a:t>
            </a:r>
            <a:r>
              <a:rPr kumimoji="0" lang="en-US" sz="1200" b="0" i="0" u="none" strike="noStrike" kern="1200" cap="none" spc="0" normalizeH="0" baseline="0" noProof="0" dirty="0">
                <a:ln w="3175">
                  <a:noFill/>
                </a:ln>
                <a:gradFill>
                  <a:gsLst>
                    <a:gs pos="0">
                      <a:srgbClr val="000000"/>
                    </a:gs>
                    <a:gs pos="99000">
                      <a:srgbClr val="000000"/>
                    </a:gs>
                  </a:gsLst>
                  <a:lin ang="5400000" scaled="1"/>
                </a:gradFill>
                <a:effectLst/>
                <a:uLnTx/>
                <a:uFillTx/>
                <a:latin typeface="Segoe UI"/>
                <a:ea typeface="+mn-ea"/>
                <a:cs typeface="Segoe UI"/>
              </a:rPr>
              <a:t>Mundane task of fueling up the car. The solution, </a:t>
            </a:r>
            <a:r>
              <a:rPr kumimoji="0" lang="en-US" sz="1200" b="0" i="0" u="none" strike="noStrike" kern="1200" cap="none" spc="0" normalizeH="0" baseline="0" noProof="0" dirty="0" err="1">
                <a:ln w="3175">
                  <a:noFill/>
                </a:ln>
                <a:gradFill>
                  <a:gsLst>
                    <a:gs pos="0">
                      <a:srgbClr val="000000"/>
                    </a:gs>
                    <a:gs pos="99000">
                      <a:srgbClr val="000000"/>
                    </a:gs>
                  </a:gsLst>
                  <a:lin ang="5400000" scaled="1"/>
                </a:gradFill>
                <a:effectLst/>
                <a:uLnTx/>
                <a:uFillTx/>
                <a:latin typeface="Segoe UI"/>
                <a:ea typeface="+mn-ea"/>
                <a:cs typeface="Segoe UI"/>
              </a:rPr>
              <a:t>iSenseTM</a:t>
            </a:r>
            <a:r>
              <a:rPr kumimoji="0" lang="en-US" sz="1200" b="0" i="0" u="none" strike="noStrike" kern="1200" cap="none" spc="0" normalizeH="0" baseline="0" noProof="0" dirty="0">
                <a:ln w="3175">
                  <a:noFill/>
                </a:ln>
                <a:gradFill>
                  <a:gsLst>
                    <a:gs pos="0">
                      <a:srgbClr val="000000"/>
                    </a:gs>
                    <a:gs pos="99000">
                      <a:srgbClr val="000000"/>
                    </a:gs>
                  </a:gsLst>
                  <a:lin ang="5400000" scaled="1"/>
                </a:gradFill>
                <a:effectLst/>
                <a:uLnTx/>
                <a:uFillTx/>
                <a:latin typeface="Segoe UI"/>
                <a:ea typeface="+mn-ea"/>
                <a:cs typeface="Segoe UI"/>
              </a:rPr>
              <a:t>  remote monitoring, enables fuel pumps to connect with a customer, remembering past purchases so the dispenser video can highlight relevant products inside for purchase. That makes a customer feel special – and brings more income to the station’s bottom line. It’s a “virtual handshake” between the station manager and the customer. </a:t>
            </a:r>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DFS began by testing pilot projects on both Windows and Linux platforms, and it chose Windows 10 IoT Enterprise for its security, manageability, scalability, and ability to work with company and third-party apps. With Windows 10 IoT Enterprise, DFS deploys highly secure IoT devices that can be quickly provisioned, easily managed, and seamlessly connected to an overall cloud strategy.</a:t>
            </a:r>
          </a:p>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Microsoft Ignite 2016</a:t>
            </a:r>
          </a:p>
        </p:txBody>
      </p:sp>
      <p:sp>
        <p:nvSpPr>
          <p:cNvPr id="5" name="Footer Placeholder 4"/>
          <p:cNvSpPr>
            <a:spLocks noGrp="1"/>
          </p:cNvSpPr>
          <p:nvPr>
            <p:ph type="ftr" sz="quarter" idx="11"/>
          </p:nvPr>
        </p:nvSpPr>
        <p:spPr/>
        <p:txBody>
          <a:bodyPr/>
          <a:lstStyle/>
          <a:p>
            <a:pPr marL="0" marR="0" lvl="0" indent="0" algn="l" defTabSz="9418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4/23/2020 4:10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290045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52895" marR="0" lvl="0" indent="-352895" algn="l" defTabSz="931432" rtl="0" eaLnBrk="1" fontAlgn="auto" latinLnBrk="0" hangingPunct="1">
              <a:lnSpc>
                <a:spcPct val="100000"/>
              </a:lnSpc>
              <a:spcBef>
                <a:spcPct val="0"/>
              </a:spcBef>
              <a:spcAft>
                <a:spcPts val="1836"/>
              </a:spcAft>
              <a:buClrTx/>
              <a:buSzTx/>
              <a:buFontTx/>
              <a:buBlip>
                <a:blip r:embed="rId3"/>
              </a:buBlip>
              <a:tabLst/>
              <a:defRPr/>
            </a:pPr>
            <a:r>
              <a:rPr kumimoji="0" lang="en-US" sz="900" b="0" i="0" u="none" strike="noStrike" kern="1200" cap="none" spc="0" normalizeH="0" baseline="0" noProof="0" dirty="0">
                <a:ln w="3175">
                  <a:noFill/>
                </a:ln>
                <a:gradFill>
                  <a:gsLst>
                    <a:gs pos="0">
                      <a:srgbClr val="000000"/>
                    </a:gs>
                    <a:gs pos="100000">
                      <a:srgbClr val="000000"/>
                    </a:gs>
                  </a:gsLst>
                  <a:lin ang="5400000" scaled="1"/>
                </a:gradFill>
                <a:effectLst/>
                <a:uLnTx/>
                <a:uFillTx/>
                <a:latin typeface="Segoe UI Semibold"/>
                <a:ea typeface="+mn-ea"/>
                <a:cs typeface="Segoe UI"/>
              </a:rPr>
              <a:t>Recently acquired with Express Logic</a:t>
            </a:r>
          </a:p>
          <a:p>
            <a:pPr marL="352895" marR="0" lvl="0" indent="-352895" algn="l" defTabSz="931432" rtl="0" eaLnBrk="1" fontAlgn="auto" latinLnBrk="0" hangingPunct="1">
              <a:lnSpc>
                <a:spcPct val="100000"/>
              </a:lnSpc>
              <a:spcBef>
                <a:spcPct val="0"/>
              </a:spcBef>
              <a:spcAft>
                <a:spcPts val="1836"/>
              </a:spcAft>
              <a:buClrTx/>
              <a:buSzTx/>
              <a:buFontTx/>
              <a:buBlip>
                <a:blip r:embed="rId3"/>
              </a:buBlip>
              <a:tabLst/>
              <a:defRPr/>
            </a:pPr>
            <a:r>
              <a:rPr kumimoji="0" lang="en-US" sz="900" b="0" i="0" u="none" strike="noStrike" kern="1200" cap="none" spc="0" normalizeH="0" baseline="0" noProof="0" dirty="0">
                <a:ln w="3175">
                  <a:noFill/>
                </a:ln>
                <a:gradFill>
                  <a:gsLst>
                    <a:gs pos="0">
                      <a:srgbClr val="000000"/>
                    </a:gs>
                    <a:gs pos="100000">
                      <a:srgbClr val="000000"/>
                    </a:gs>
                  </a:gsLst>
                  <a:lin ang="5400000" scaled="1"/>
                </a:gradFill>
                <a:effectLst/>
                <a:uLnTx/>
                <a:uFillTx/>
                <a:latin typeface="Segoe UI Semibold"/>
                <a:ea typeface="+mn-ea"/>
                <a:cs typeface="Segoe UI"/>
              </a:rPr>
              <a:t>Industry leading RTOS offering ( Real-time-operating system_</a:t>
            </a:r>
          </a:p>
          <a:p>
            <a:pPr marL="352895" marR="0" lvl="0" indent="-352895" algn="l" defTabSz="931432" rtl="0" eaLnBrk="1" fontAlgn="auto" latinLnBrk="0" hangingPunct="1">
              <a:lnSpc>
                <a:spcPct val="100000"/>
              </a:lnSpc>
              <a:spcBef>
                <a:spcPct val="0"/>
              </a:spcBef>
              <a:spcAft>
                <a:spcPts val="1836"/>
              </a:spcAft>
              <a:buClrTx/>
              <a:buSzTx/>
              <a:buFontTx/>
              <a:buBlip>
                <a:blip r:embed="rId3"/>
              </a:buBlip>
              <a:tabLst/>
              <a:defRPr/>
            </a:pPr>
            <a:r>
              <a:rPr kumimoji="0" lang="en-US" sz="900" b="0" i="0" u="none" strike="noStrike" kern="1200" cap="none" spc="0" normalizeH="0" baseline="0" noProof="0" dirty="0">
                <a:ln w="3175">
                  <a:noFill/>
                </a:ln>
                <a:gradFill>
                  <a:gsLst>
                    <a:gs pos="0">
                      <a:srgbClr val="000000"/>
                    </a:gs>
                    <a:gs pos="100000">
                      <a:srgbClr val="000000"/>
                    </a:gs>
                  </a:gsLst>
                  <a:lin ang="5400000" scaled="1"/>
                </a:gradFill>
                <a:effectLst/>
                <a:uLnTx/>
                <a:uFillTx/>
                <a:latin typeface="Segoe UI Semibold"/>
                <a:ea typeface="+mn-ea"/>
                <a:cs typeface="Segoe UI"/>
              </a:rPr>
              <a:t>Free when connected directly or indirectly to Azure IoT Hub</a:t>
            </a:r>
          </a:p>
          <a:p>
            <a:pPr marL="352895" marR="0" lvl="0" indent="-352895" algn="l" defTabSz="931432" rtl="0" eaLnBrk="1" fontAlgn="auto" latinLnBrk="0" hangingPunct="1">
              <a:lnSpc>
                <a:spcPct val="100000"/>
              </a:lnSpc>
              <a:spcBef>
                <a:spcPct val="0"/>
              </a:spcBef>
              <a:spcAft>
                <a:spcPts val="1836"/>
              </a:spcAft>
              <a:buClrTx/>
              <a:buSzTx/>
              <a:buFontTx/>
              <a:buBlip>
                <a:blip r:embed="rId3"/>
              </a:buBlip>
              <a:tabLst/>
              <a:defRPr/>
            </a:pPr>
            <a:r>
              <a:rPr kumimoji="0" lang="en-US" sz="900" b="0" i="0" u="none" strike="noStrike" kern="1200" cap="none" spc="0" normalizeH="0" baseline="0" noProof="0" dirty="0">
                <a:ln w="3175">
                  <a:noFill/>
                </a:ln>
                <a:gradFill>
                  <a:gsLst>
                    <a:gs pos="0">
                      <a:srgbClr val="000000"/>
                    </a:gs>
                    <a:gs pos="100000">
                      <a:srgbClr val="000000"/>
                    </a:gs>
                  </a:gsLst>
                  <a:lin ang="5400000" scaled="1"/>
                </a:gradFill>
                <a:effectLst/>
                <a:uLnTx/>
                <a:uFillTx/>
                <a:latin typeface="Segoe UI Semibold"/>
                <a:ea typeface="+mn-ea"/>
                <a:cs typeface="Segoe UI"/>
              </a:rPr>
              <a:t>License fees when not connected to Azure IoT Hub</a:t>
            </a:r>
          </a:p>
          <a:p>
            <a:pPr marL="352895" marR="0" lvl="0" indent="-352895" algn="l" defTabSz="931432" rtl="0" eaLnBrk="1" fontAlgn="auto" latinLnBrk="0" hangingPunct="1">
              <a:lnSpc>
                <a:spcPct val="100000"/>
              </a:lnSpc>
              <a:spcBef>
                <a:spcPct val="0"/>
              </a:spcBef>
              <a:spcAft>
                <a:spcPts val="1836"/>
              </a:spcAft>
              <a:buClrTx/>
              <a:buSzTx/>
              <a:buFontTx/>
              <a:buBlip>
                <a:blip r:embed="rId3"/>
              </a:buBlip>
              <a:tabLst/>
              <a:defRPr/>
            </a:pPr>
            <a:r>
              <a:rPr kumimoji="0" lang="en-US" sz="900" b="0" i="0" u="none" strike="noStrike" kern="1200" cap="none" spc="0" normalizeH="0" baseline="0" noProof="0" dirty="0">
                <a:ln w="3175">
                  <a:noFill/>
                </a:ln>
                <a:gradFill>
                  <a:gsLst>
                    <a:gs pos="0">
                      <a:srgbClr val="000000"/>
                    </a:gs>
                    <a:gs pos="100000">
                      <a:srgbClr val="000000"/>
                    </a:gs>
                  </a:gsLst>
                  <a:lin ang="5400000" scaled="1"/>
                </a:gradFill>
                <a:effectLst/>
                <a:uLnTx/>
                <a:uFillTx/>
                <a:latin typeface="Segoe UI Semibold"/>
                <a:ea typeface="+mn-ea"/>
                <a:cs typeface="Segoe UI"/>
              </a:rPr>
              <a:t>Will run on Azure Sphere M4 cores</a:t>
            </a:r>
          </a:p>
          <a:p>
            <a:pPr marL="352895" marR="0" lvl="0" indent="-352895" algn="l" defTabSz="931432" rtl="0" eaLnBrk="1" fontAlgn="auto" latinLnBrk="0" hangingPunct="1">
              <a:lnSpc>
                <a:spcPct val="100000"/>
              </a:lnSpc>
              <a:spcBef>
                <a:spcPct val="0"/>
              </a:spcBef>
              <a:spcAft>
                <a:spcPts val="1836"/>
              </a:spcAft>
              <a:buClrTx/>
              <a:buSzTx/>
              <a:buFontTx/>
              <a:buBlip>
                <a:blip r:embed="rId3"/>
              </a:buBlip>
              <a:tabLst/>
              <a:defRPr/>
            </a:pPr>
            <a:r>
              <a:rPr kumimoji="0" lang="en-US" sz="900" b="0" i="0" u="none" strike="noStrike" kern="1200" cap="none" spc="0" normalizeH="0" baseline="0" noProof="0" dirty="0">
                <a:ln w="3175">
                  <a:noFill/>
                </a:ln>
                <a:gradFill>
                  <a:gsLst>
                    <a:gs pos="0">
                      <a:srgbClr val="000000"/>
                    </a:gs>
                    <a:gs pos="100000">
                      <a:srgbClr val="000000"/>
                    </a:gs>
                  </a:gsLst>
                  <a:lin ang="5400000" scaled="1"/>
                </a:gradFill>
                <a:effectLst/>
                <a:uLnTx/>
                <a:uFillTx/>
                <a:latin typeface="Segoe UI Semibold"/>
                <a:ea typeface="+mn-ea"/>
                <a:cs typeface="Segoe UI"/>
              </a:rPr>
              <a:t>Will connect directly to Azure IoT Hub</a:t>
            </a:r>
          </a:p>
          <a:p>
            <a:pPr marL="352895" marR="0" lvl="0" indent="-352895" algn="l" defTabSz="931432" rtl="0" eaLnBrk="1" fontAlgn="auto" latinLnBrk="0" hangingPunct="1">
              <a:lnSpc>
                <a:spcPct val="100000"/>
              </a:lnSpc>
              <a:spcBef>
                <a:spcPct val="0"/>
              </a:spcBef>
              <a:spcAft>
                <a:spcPts val="1836"/>
              </a:spcAft>
              <a:buClrTx/>
              <a:buSzTx/>
              <a:buFontTx/>
              <a:buBlip>
                <a:blip r:embed="rId3"/>
              </a:buBlip>
              <a:tabLst/>
              <a:defRPr/>
            </a:pPr>
            <a:r>
              <a:rPr kumimoji="0" lang="en-US" sz="900" b="0" i="0" u="none" strike="noStrike" kern="1200" cap="none" spc="0" normalizeH="0" baseline="0" noProof="0" dirty="0">
                <a:ln w="3175">
                  <a:noFill/>
                </a:ln>
                <a:gradFill>
                  <a:gsLst>
                    <a:gs pos="0">
                      <a:srgbClr val="000000"/>
                    </a:gs>
                    <a:gs pos="100000">
                      <a:srgbClr val="000000"/>
                    </a:gs>
                  </a:gsLst>
                  <a:lin ang="5400000" scaled="1"/>
                </a:gradFill>
                <a:effectLst/>
                <a:uLnTx/>
                <a:uFillTx/>
                <a:latin typeface="Segoe UI Semibold"/>
                <a:ea typeface="+mn-ea"/>
                <a:cs typeface="Segoe UI"/>
              </a:rPr>
              <a:t>Will connect indirectly to Azure IoT Hub via IoT Edge</a:t>
            </a:r>
            <a:endParaRPr lang="en-US" dirty="0"/>
          </a:p>
        </p:txBody>
      </p:sp>
      <p:sp>
        <p:nvSpPr>
          <p:cNvPr id="4" name="Slide Number Placeholder 3"/>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2009F0-0B0B-44DC-8356-F7B4F7CCBC87}"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2652215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3031F-ECEA-4C19-BA03-C2A74F473837}"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1750303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900" dirty="0">
                <a:ln w="3175">
                  <a:noFill/>
                </a:ln>
                <a:gradFill>
                  <a:gsLst>
                    <a:gs pos="0">
                      <a:srgbClr val="000000"/>
                    </a:gs>
                    <a:gs pos="100000">
                      <a:srgbClr val="000000"/>
                    </a:gs>
                  </a:gsLst>
                  <a:lin ang="5400000" scaled="1"/>
                </a:gradFill>
                <a:latin typeface="Segoe UI Semibold"/>
                <a:cs typeface="Segoe UI"/>
              </a:rPr>
              <a:t>Multi layered storage with warm and cold analytics support providing customers with the option to route data for interactive analytics over short timespans and operational intelligence over decades of historical data </a:t>
            </a:r>
          </a:p>
          <a:p>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dirty="0">
                <a:ln w="3175">
                  <a:noFill/>
                </a:ln>
                <a:gradFill>
                  <a:gsLst>
                    <a:gs pos="0">
                      <a:srgbClr val="000000"/>
                    </a:gs>
                    <a:gs pos="100000">
                      <a:srgbClr val="000000"/>
                    </a:gs>
                  </a:gsLst>
                  <a:lin ang="5400000" scaled="1"/>
                </a:gradFill>
                <a:latin typeface="Segoe UI Semibold"/>
                <a:cs typeface="Segoe UI"/>
              </a:rPr>
              <a:t>Rich query APIs and user experience to support scatter plots, and time shifting between time series signals for in-depth analysis. </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dirty="0">
              <a:ln w="3175">
                <a:noFill/>
              </a:ln>
              <a:gradFill>
                <a:gsLst>
                  <a:gs pos="0">
                    <a:srgbClr val="000000"/>
                  </a:gs>
                  <a:gs pos="100000">
                    <a:srgbClr val="000000"/>
                  </a:gs>
                </a:gsLst>
                <a:lin ang="5400000" scaled="1"/>
              </a:gradFill>
              <a:latin typeface="Segoe UI Semibold"/>
              <a:cs typeface="Segoe UI"/>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dirty="0">
                <a:ln w="3175">
                  <a:noFill/>
                </a:ln>
                <a:gradFill>
                  <a:gsLst>
                    <a:gs pos="0">
                      <a:srgbClr val="000000"/>
                    </a:gs>
                    <a:gs pos="100000">
                      <a:srgbClr val="000000"/>
                    </a:gs>
                  </a:gsLst>
                  <a:lin ang="5400000" scaled="1"/>
                </a:gradFill>
                <a:latin typeface="Segoe UI Semibold"/>
                <a:cs typeface="Segoe UI"/>
              </a:rPr>
              <a:t>Rich extensibility through Power BI connector to enable customers to take their time series queries directly into Power BI for a unified BI and analytics view </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dirty="0">
              <a:ln w="3175">
                <a:noFill/>
              </a:ln>
              <a:gradFill>
                <a:gsLst>
                  <a:gs pos="0">
                    <a:srgbClr val="000000"/>
                  </a:gs>
                  <a:gs pos="100000">
                    <a:srgbClr val="000000"/>
                  </a:gs>
                </a:gsLst>
                <a:lin ang="5400000" scaled="1"/>
              </a:gradFill>
              <a:latin typeface="Segoe UI Semibold"/>
              <a:cs typeface="Segoe UI"/>
            </a:endParaRPr>
          </a:p>
          <a:p>
            <a:endParaRPr lang="en-US" dirty="0"/>
          </a:p>
        </p:txBody>
      </p:sp>
      <p:sp>
        <p:nvSpPr>
          <p:cNvPr id="4" name="Slide Number Placeholder 3"/>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3031F-ECEA-4C19-BA03-C2A74F473837}"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2136529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kumimoji="0" lang="en-US" sz="900" b="0" i="0" u="none" strike="noStrike" kern="1200" cap="none" spc="0" normalizeH="0" baseline="0" noProof="0" dirty="0" err="1">
                <a:ln w="3175">
                  <a:noFill/>
                </a:ln>
                <a:gradFill>
                  <a:gsLst>
                    <a:gs pos="0">
                      <a:srgbClr val="000000"/>
                    </a:gs>
                    <a:gs pos="99000">
                      <a:srgbClr val="000000"/>
                    </a:gs>
                  </a:gsLst>
                  <a:lin ang="5400000" scaled="1"/>
                </a:gradFill>
                <a:effectLst/>
                <a:uLnTx/>
                <a:uFillTx/>
                <a:latin typeface="Segoe UI Semibold"/>
                <a:ea typeface="+mn-ea"/>
                <a:cs typeface="Segoe UI"/>
              </a:rPr>
              <a:t>ActionPoint</a:t>
            </a:r>
            <a:r>
              <a:rPr kumimoji="0" lang="en-US" sz="900" b="0" i="0" u="none" strike="noStrike" kern="1200" cap="none" spc="0" normalizeH="0" baseline="0" noProof="0" dirty="0">
                <a:ln w="3175">
                  <a:noFill/>
                </a:ln>
                <a:gradFill>
                  <a:gsLst>
                    <a:gs pos="0">
                      <a:srgbClr val="000000"/>
                    </a:gs>
                    <a:gs pos="99000">
                      <a:srgbClr val="000000"/>
                    </a:gs>
                  </a:gsLst>
                  <a:lin ang="5400000" scaled="1"/>
                </a:gradFill>
                <a:effectLst/>
                <a:uLnTx/>
                <a:uFillTx/>
                <a:latin typeface="Segoe UI Semibold"/>
                <a:ea typeface="+mn-ea"/>
                <a:cs typeface="Segoe UI"/>
              </a:rPr>
              <a:t> </a:t>
            </a:r>
            <a:r>
              <a:rPr kumimoji="0" lang="en-US" sz="900" b="0" i="0" u="none" strike="noStrike" kern="1200" cap="none" spc="0" normalizeH="0" baseline="0" noProof="0" dirty="0">
                <a:ln w="3175">
                  <a:noFill/>
                </a:ln>
                <a:gradFill>
                  <a:gsLst>
                    <a:gs pos="0">
                      <a:srgbClr val="000000"/>
                    </a:gs>
                    <a:gs pos="99000">
                      <a:srgbClr val="000000"/>
                    </a:gs>
                  </a:gsLst>
                  <a:lin ang="5400000" scaled="1"/>
                </a:gradFill>
                <a:effectLst/>
                <a:uLnTx/>
                <a:uFillTx/>
                <a:latin typeface="Segoe UI Semibold"/>
                <a:ea typeface="+mn-ea"/>
                <a:cs typeface="Segoe UI"/>
                <a:hlinkClick r:id="rId3"/>
              </a:rPr>
              <a:t>customer story</a:t>
            </a:r>
            <a:r>
              <a:rPr kumimoji="0" lang="en-US" sz="900" b="0" i="0" u="none" strike="noStrike" kern="1200" cap="none" spc="0" normalizeH="0" baseline="0" noProof="0" dirty="0">
                <a:ln w="3175">
                  <a:noFill/>
                </a:ln>
                <a:gradFill>
                  <a:gsLst>
                    <a:gs pos="0">
                      <a:srgbClr val="000000"/>
                    </a:gs>
                    <a:gs pos="99000">
                      <a:srgbClr val="000000"/>
                    </a:gs>
                  </a:gsLst>
                  <a:lin ang="5400000" scaled="1"/>
                </a:gradFill>
                <a:effectLst/>
                <a:uLnTx/>
                <a:uFillTx/>
                <a:latin typeface="Segoe UI Semibold"/>
                <a:ea typeface="+mn-ea"/>
                <a:cs typeface="Segoe UI"/>
              </a:rPr>
              <a:t>: </a:t>
            </a:r>
            <a:r>
              <a:rPr lang="en-US" dirty="0">
                <a:hlinkClick r:id="rId3"/>
              </a:rPr>
              <a:t>https://customers.microsoft.com/en-us/story/actionpoint-discrete-manufacturing-azure-analytics</a:t>
            </a:r>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b="0" i="0" u="none" strike="noStrike" dirty="0">
                <a:effectLst/>
                <a:latin typeface="SegoeUI"/>
              </a:rPr>
              <a:t>At many factories, including some of the world’s most advanced, workers still walk around with handheld sensors, taking key readings and recording them on paper. This system inevitably leads to inefficiency and human error. Other systems produce mountains of data, but engineers don’t have time to review the data, nor do they have the tools to unlock the secrets the data holds. </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b="0" i="0" u="none" strike="noStrike" dirty="0">
                <a:effectLst/>
                <a:latin typeface="SegoeUI"/>
              </a:rPr>
              <a:t>manufacturing customers, and they were struggling,” says Ivan O’Connor, Head of IoT at </a:t>
            </a:r>
            <a:r>
              <a:rPr lang="en-US" b="0" i="0" u="none" strike="noStrike" dirty="0" err="1">
                <a:effectLst/>
                <a:latin typeface="SegoeUI"/>
              </a:rPr>
              <a:t>ActionPoint</a:t>
            </a:r>
            <a:r>
              <a:rPr lang="en-US" b="0" i="0" u="none" strike="noStrike" dirty="0">
                <a:effectLst/>
                <a:latin typeface="SegoeUI"/>
              </a:rPr>
              <a:t>, a Microsoft Gold Partner that provides custom software development services and innovative technology solutions to companies worldwide. “Either they didn’t have the right sensors in place to provide all the data they needed, or they had no effective way to analyze their sensor data and visualize the valuable business insights it could provide.</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b="0" i="0" u="none" strike="noStrike" dirty="0">
              <a:effectLst/>
              <a:latin typeface="SegoeUI"/>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b="0" i="0" u="none" strike="noStrike" dirty="0">
                <a:effectLst/>
                <a:latin typeface="SegoeUI"/>
              </a:rPr>
              <a:t>IIOT Microsoft Azure IoT Hub to gather manufacturer data make it available to several Azure services, including Azure Time Series Insights, Azure Stream Analytics. The solution also uses Azure Blob Storage to store customers’ meta-tagged industrial sensor data in low-cost, long-term blob storage. </a:t>
            </a:r>
            <a:endParaRPr kumimoji="0" lang="en-US" sz="900" b="0" i="0" u="none" strike="noStrike" kern="1200" cap="none" spc="0" normalizeH="0" baseline="0" noProof="0" dirty="0">
              <a:ln w="3175">
                <a:noFill/>
              </a:ln>
              <a:gradFill>
                <a:gsLst>
                  <a:gs pos="0">
                    <a:srgbClr val="000000"/>
                  </a:gs>
                  <a:gs pos="99000">
                    <a:srgbClr val="000000"/>
                  </a:gs>
                </a:gsLst>
                <a:lin ang="5400000" scaled="1"/>
              </a:gradFill>
              <a:effectLst/>
              <a:uLnTx/>
              <a:uFillTx/>
              <a:latin typeface="Segoe UI Semibold"/>
              <a:ea typeface="+mn-ea"/>
              <a:cs typeface="Segoe UI"/>
            </a:endParaRP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45</a:t>
            </a:fld>
            <a:endParaRPr lang="en-US"/>
          </a:p>
        </p:txBody>
      </p:sp>
    </p:spTree>
    <p:extLst>
      <p:ext uri="{BB962C8B-B14F-4D97-AF65-F5344CB8AC3E}">
        <p14:creationId xmlns:p14="http://schemas.microsoft.com/office/powerpoint/2010/main" val="85920181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3031F-ECEA-4C19-BA03-C2A74F47383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872661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Weather support as well</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48</a:t>
            </a:fld>
            <a:endParaRPr lang="en-US"/>
          </a:p>
        </p:txBody>
      </p:sp>
    </p:spTree>
    <p:extLst>
      <p:ext uri="{BB962C8B-B14F-4D97-AF65-F5344CB8AC3E}">
        <p14:creationId xmlns:p14="http://schemas.microsoft.com/office/powerpoint/2010/main" val="25339039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a:t>Source </a:t>
            </a:r>
          </a:p>
          <a:p>
            <a:pPr algn="l"/>
            <a:endParaRPr lang="en-US" b="1"/>
          </a:p>
          <a:p>
            <a:r>
              <a:rPr lang="en-US" sz="900" b="0" i="0" u="none" strike="noStrike" kern="1200" baseline="30000">
                <a:solidFill>
                  <a:schemeClr val="tx1"/>
                </a:solidFill>
                <a:effectLst/>
                <a:latin typeface="Segoe UI Light" pitchFamily="34" charset="0"/>
                <a:ea typeface="+mn-ea"/>
                <a:cs typeface="+mn-cs"/>
              </a:rPr>
              <a:t>1</a:t>
            </a:r>
            <a:r>
              <a:rPr lang="en-US" sz="900" b="0" i="0" u="none" strike="noStrike" kern="1200">
                <a:solidFill>
                  <a:schemeClr val="tx1"/>
                </a:solidFill>
                <a:effectLst/>
                <a:latin typeface="Segoe UI Light" pitchFamily="34" charset="0"/>
                <a:ea typeface="+mn-ea"/>
                <a:cs typeface="+mn-cs"/>
              </a:rPr>
              <a:t> </a:t>
            </a:r>
            <a:r>
              <a:rPr lang="en-US" sz="900" b="0" i="0" u="none" strike="noStrike" kern="1200">
                <a:solidFill>
                  <a:schemeClr val="tx1"/>
                </a:solidFill>
                <a:effectLst/>
                <a:latin typeface="Segoe UI Light" pitchFamily="34" charset="0"/>
                <a:ea typeface="+mn-ea"/>
                <a:cs typeface="+mn-cs"/>
                <a:hlinkClick r:id="rId3"/>
              </a:rPr>
              <a:t>https://www.businessinsider.com/internet-of-things-in-manufacturing-2016-10</a:t>
            </a:r>
            <a:endParaRPr lang="en-US" sz="900" b="0" i="0" u="none" strike="noStrike" kern="1200">
              <a:solidFill>
                <a:schemeClr val="tx1"/>
              </a:solidFill>
              <a:effectLst/>
              <a:latin typeface="Segoe UI Light" pitchFamily="34" charset="0"/>
              <a:ea typeface="+mn-ea"/>
              <a:cs typeface="+mn-cs"/>
            </a:endParaRPr>
          </a:p>
          <a:p>
            <a:r>
              <a:rPr lang="en-US" sz="900" b="0" i="0" u="none" strike="noStrike" kern="1200" baseline="30000">
                <a:solidFill>
                  <a:schemeClr val="tx1"/>
                </a:solidFill>
                <a:effectLst/>
                <a:latin typeface="Segoe UI Light" pitchFamily="34" charset="0"/>
                <a:ea typeface="+mn-ea"/>
                <a:cs typeface="+mn-cs"/>
              </a:rPr>
              <a:t>2</a:t>
            </a:r>
            <a:r>
              <a:rPr lang="en-US" sz="900" b="0" i="0" u="none" strike="noStrike" kern="1200">
                <a:solidFill>
                  <a:schemeClr val="tx1"/>
                </a:solidFill>
                <a:effectLst/>
                <a:latin typeface="Segoe UI Light" pitchFamily="34" charset="0"/>
                <a:ea typeface="+mn-ea"/>
                <a:cs typeface="+mn-cs"/>
              </a:rPr>
              <a:t> Keystone Strategy interviews October 2015 - March 2016; Incremental operating income of 100M USD is based on median company revenue of 3.4B USD</a:t>
            </a:r>
          </a:p>
          <a:p>
            <a:r>
              <a:rPr lang="en-US" sz="900" b="0" i="0" u="none" strike="noStrike" kern="1200" baseline="30000">
                <a:solidFill>
                  <a:schemeClr val="tx1"/>
                </a:solidFill>
                <a:effectLst/>
                <a:latin typeface="Segoe UI Light" pitchFamily="34" charset="0"/>
                <a:ea typeface="+mn-ea"/>
                <a:cs typeface="+mn-cs"/>
              </a:rPr>
              <a:t>3</a:t>
            </a:r>
            <a:r>
              <a:rPr lang="en-US" sz="900" b="0" i="0" u="none" strike="noStrike" kern="1200">
                <a:solidFill>
                  <a:schemeClr val="tx1"/>
                </a:solidFill>
                <a:effectLst/>
                <a:latin typeface="Segoe UI Light" pitchFamily="34" charset="0"/>
                <a:ea typeface="+mn-ea"/>
                <a:cs typeface="+mn-cs"/>
              </a:rPr>
              <a:t> Hypothesis and Microsoft, IoT Signals: Summary of Research Learnings 2019, July 2019</a:t>
            </a:r>
          </a:p>
          <a:p>
            <a:pPr algn="l"/>
            <a:endParaRPr lang="en-US" b="1"/>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22847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50</a:t>
            </a:fld>
            <a:endParaRPr lang="en-US"/>
          </a:p>
        </p:txBody>
      </p:sp>
    </p:spTree>
    <p:extLst>
      <p:ext uri="{BB962C8B-B14F-4D97-AF65-F5344CB8AC3E}">
        <p14:creationId xmlns:p14="http://schemas.microsoft.com/office/powerpoint/2010/main" val="139452999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mn-lt"/>
                <a:ea typeface="+mn-ea"/>
                <a:cs typeface="+mn-cs"/>
              </a:rPr>
              <a:t>1) 88% see IoT as critical to business success.  Fragmented ecosystem</a:t>
            </a:r>
            <a:r>
              <a:rPr lang="en-US" sz="1200">
                <a:gradFill>
                  <a:gsLst>
                    <a:gs pos="0">
                      <a:srgbClr val="FFFFFF"/>
                    </a:gs>
                    <a:gs pos="100000">
                      <a:srgbClr val="FFFFFF"/>
                    </a:gs>
                  </a:gsLst>
                  <a:lin ang="1800000" scaled="0"/>
                </a:gradFill>
                <a:latin typeface="Segoe UI Semibold"/>
              </a:rPr>
              <a:t>: Customers, operations, sales, support, etc.</a:t>
            </a:r>
            <a:endParaRPr lang="en-US" sz="120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mn-lt"/>
                <a:ea typeface="+mn-ea"/>
                <a:cs typeface="+mn-cs"/>
              </a:rPr>
              <a:t>2) 38% of IoT adopters cite complexity/technical challenges to using IoT as a barrier to further their IoT adoption. </a:t>
            </a:r>
            <a:r>
              <a:rPr lang="en-US" sz="1200">
                <a:gradFill>
                  <a:gsLst>
                    <a:gs pos="0">
                      <a:srgbClr val="FFFFFF"/>
                    </a:gs>
                    <a:gs pos="100000">
                      <a:srgbClr val="FFFFFF"/>
                    </a:gs>
                  </a:gsLst>
                  <a:lin ang="1800000" scaled="0"/>
                </a:gradFill>
                <a:latin typeface="Segoe UI Semibold"/>
              </a:rPr>
              <a:t>IoT implementations are often bespoke.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gradFill>
                <a:gsLst>
                  <a:gs pos="0">
                    <a:srgbClr val="FFFFFF"/>
                  </a:gs>
                  <a:gs pos="100000">
                    <a:srgbClr val="FFFFFF"/>
                  </a:gs>
                </a:gsLst>
                <a:lin ang="1800000" scaled="0"/>
              </a:gradFill>
              <a:latin typeface="Segoe UI Semibold"/>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gradFill>
                  <a:gsLst>
                    <a:gs pos="0">
                      <a:srgbClr val="FFFFFF"/>
                    </a:gs>
                    <a:gs pos="100000">
                      <a:srgbClr val="FFFFFF"/>
                    </a:gs>
                  </a:gsLst>
                  <a:lin ang="1800000" scaled="0"/>
                </a:gradFill>
                <a:latin typeface="Segoe UI Semibold"/>
              </a:rPr>
              <a:t>3) </a:t>
            </a:r>
            <a:r>
              <a:rPr lang="en-US" sz="1200" kern="1200">
                <a:solidFill>
                  <a:schemeClr val="tx1"/>
                </a:solidFill>
                <a:effectLst/>
                <a:latin typeface="+mn-lt"/>
                <a:ea typeface="+mn-ea"/>
                <a:cs typeface="+mn-cs"/>
              </a:rPr>
              <a:t>97% have security concerns when implementing IoT, but this is not hindering adoption.</a:t>
            </a: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2009F0-0B0B-44DC-8356-F7B4F7CCBC8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2374378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5772">
              <a:lnSpc>
                <a:spcPct val="100000"/>
              </a:lnSpc>
              <a:spcAft>
                <a:spcPts val="0"/>
              </a:spcAft>
              <a:defRPr/>
            </a:pPr>
            <a:r>
              <a:rPr lang="en-US" sz="900"/>
              <a:t>Microsoft has the industry leading portfolio of services that help customers easily create IoT solutions spanning the Intelligent Cloud and Intelligent Edge based on their needs…from ready to use SaaS applications to custom solutions across device, cloud and integration services.</a:t>
            </a:r>
          </a:p>
          <a:p>
            <a:endParaRPr lang="en-US" sz="900"/>
          </a:p>
          <a:p>
            <a:r>
              <a:rPr lang="en-US" sz="900"/>
              <a:t>Azure IoT is helping our customers </a:t>
            </a:r>
            <a:r>
              <a:rPr lang="en-US" sz="900" i="1"/>
              <a:t>make things happen</a:t>
            </a:r>
            <a:r>
              <a:rPr lang="en-US" sz="900"/>
              <a:t> at every level of their organization’s digital transformation by providing the most comprehensive portfolio for IoT from the edge to the cloud. </a:t>
            </a:r>
          </a:p>
          <a:p>
            <a:endParaRPr lang="en-US" sz="900"/>
          </a:p>
          <a:p>
            <a:r>
              <a:rPr lang="en-US" sz="900"/>
              <a:t>Azure IoT offers enterprise-ready solutions, predictable costs and timelines, and the largest network of IoT partners across industry. </a:t>
            </a:r>
          </a:p>
          <a:p>
            <a:endParaRPr lang="en-US" sz="900"/>
          </a:p>
          <a:p>
            <a:r>
              <a:rPr lang="en-US" sz="900"/>
              <a:t>Azure IoT not only puts your organization in position for </a:t>
            </a:r>
            <a:r>
              <a:rPr lang="en-US" sz="900" i="1"/>
              <a:t>evolution</a:t>
            </a:r>
            <a:r>
              <a:rPr lang="en-US" sz="900"/>
              <a:t> with improved efficiency and improved margins – but with advanced analytics and AI, Azure IoT puts your organization in position for </a:t>
            </a:r>
            <a:r>
              <a:rPr lang="en-US" sz="900" i="1"/>
              <a:t>revolution</a:t>
            </a:r>
            <a:r>
              <a:rPr lang="en-US" sz="900"/>
              <a:t> to disrupt, create new revenue streams, and stay ahead of the pack.</a:t>
            </a:r>
          </a:p>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3286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4/23/2020 4:10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6200879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B813BA99-3C33-405D-8BA7-55C22F16148E}"/>
              </a:ext>
            </a:extLst>
          </p:cNvPr>
          <p:cNvSpPr>
            <a:spLocks noGrp="1"/>
          </p:cNvSpPr>
          <p:nvPr>
            <p:ph type="body" idx="1"/>
          </p:nvPr>
        </p:nvSpPr>
        <p:spPr/>
        <p:txBody>
          <a:bodyPr/>
          <a:lstStyle/>
          <a:p>
            <a:r>
              <a:rPr lang="en-US" dirty="0"/>
              <a:t>Things Insights Action</a:t>
            </a:r>
          </a:p>
        </p:txBody>
      </p:sp>
    </p:spTree>
    <p:extLst>
      <p:ext uri="{BB962C8B-B14F-4D97-AF65-F5344CB8AC3E}">
        <p14:creationId xmlns:p14="http://schemas.microsoft.com/office/powerpoint/2010/main" val="112850985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B813BA99-3C33-405D-8BA7-55C22F16148E}"/>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03386779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2009F0-0B0B-44DC-8356-F7B4F7CCBC8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2423348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71717"/>
                </a:solidFill>
                <a:effectLst/>
                <a:latin typeface="Segoe UI" panose="020B0502040204020203" pitchFamily="34" charset="0"/>
              </a:rPr>
              <a:t>You can use IoT sensors to collect and monitor ambient conditions such as temperature, humidity, tilt, shock, light, and the location of a shipment. You can combine telemetry gathered from IoT sensors and devices with other data sources such as weather and traffic information in cloud-based business intelligence systems.</a:t>
            </a:r>
          </a:p>
          <a:p>
            <a:pPr algn="l"/>
            <a:r>
              <a:rPr lang="en-US" b="0" i="0" dirty="0">
                <a:solidFill>
                  <a:srgbClr val="171717"/>
                </a:solidFill>
                <a:effectLst/>
                <a:latin typeface="Segoe UI" panose="020B0502040204020203" pitchFamily="34" charset="0"/>
              </a:rPr>
              <a:t>The benefits of a connected logistics solution include:</a:t>
            </a:r>
          </a:p>
          <a:p>
            <a:pPr algn="l">
              <a:buFont typeface="Arial" panose="020B0604020202020204" pitchFamily="34" charset="0"/>
              <a:buChar char="•"/>
            </a:pPr>
            <a:r>
              <a:rPr lang="en-US" b="0" i="0" dirty="0">
                <a:solidFill>
                  <a:srgbClr val="171717"/>
                </a:solidFill>
                <a:effectLst/>
                <a:latin typeface="Segoe UI" panose="020B0502040204020203" pitchFamily="34" charset="0"/>
              </a:rPr>
              <a:t>Shipment monitoring with real-time tracing and tracking.</a:t>
            </a:r>
          </a:p>
          <a:p>
            <a:pPr algn="l">
              <a:buFont typeface="Arial" panose="020B0604020202020204" pitchFamily="34" charset="0"/>
              <a:buChar char="•"/>
            </a:pPr>
            <a:r>
              <a:rPr lang="en-US" b="0" i="0" dirty="0">
                <a:solidFill>
                  <a:srgbClr val="171717"/>
                </a:solidFill>
                <a:effectLst/>
                <a:latin typeface="Segoe UI" panose="020B0502040204020203" pitchFamily="34" charset="0"/>
              </a:rPr>
              <a:t>Shipment integrity with real-time ambient condition monitoring.</a:t>
            </a:r>
          </a:p>
          <a:p>
            <a:pPr algn="l">
              <a:buFont typeface="Arial" panose="020B0604020202020204" pitchFamily="34" charset="0"/>
              <a:buChar char="•"/>
            </a:pPr>
            <a:r>
              <a:rPr lang="en-US" b="0" i="0" dirty="0">
                <a:solidFill>
                  <a:srgbClr val="171717"/>
                </a:solidFill>
                <a:effectLst/>
                <a:latin typeface="Segoe UI" panose="020B0502040204020203" pitchFamily="34" charset="0"/>
              </a:rPr>
              <a:t>Security from theft, loss, or damage of shipments.</a:t>
            </a:r>
          </a:p>
          <a:p>
            <a:pPr algn="l">
              <a:buFont typeface="Arial" panose="020B0604020202020204" pitchFamily="34" charset="0"/>
              <a:buChar char="•"/>
            </a:pPr>
            <a:r>
              <a:rPr lang="en-US" b="0" i="0" dirty="0">
                <a:solidFill>
                  <a:srgbClr val="171717"/>
                </a:solidFill>
                <a:effectLst/>
                <a:latin typeface="Segoe UI" panose="020B0502040204020203" pitchFamily="34" charset="0"/>
              </a:rPr>
              <a:t>Geo-fencing, route optimization, fleet management, and vehicle analytics.</a:t>
            </a:r>
          </a:p>
          <a:p>
            <a:pPr algn="l">
              <a:buFont typeface="Arial" panose="020B0604020202020204" pitchFamily="34" charset="0"/>
              <a:buChar char="•"/>
            </a:pPr>
            <a:r>
              <a:rPr lang="en-US" b="0" i="0" dirty="0">
                <a:solidFill>
                  <a:srgbClr val="171717"/>
                </a:solidFill>
                <a:effectLst/>
                <a:latin typeface="Segoe UI" panose="020B0502040204020203" pitchFamily="34" charset="0"/>
              </a:rPr>
              <a:t>Forecasting for predictable departure and arrival of shipments.</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58</a:t>
            </a:fld>
            <a:endParaRPr lang="en-US"/>
          </a:p>
        </p:txBody>
      </p:sp>
    </p:spTree>
    <p:extLst>
      <p:ext uri="{BB962C8B-B14F-4D97-AF65-F5344CB8AC3E}">
        <p14:creationId xmlns:p14="http://schemas.microsoft.com/office/powerpoint/2010/main" val="426787650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mn-lt"/>
                <a:ea typeface="+mn-ea"/>
                <a:cs typeface="+mn-cs"/>
              </a:rPr>
              <a:t>1) 88% see IoT as critical to business success.  Fragmented ecosystem</a:t>
            </a:r>
            <a:r>
              <a:rPr lang="en-US" sz="1200">
                <a:gradFill>
                  <a:gsLst>
                    <a:gs pos="0">
                      <a:srgbClr val="FFFFFF"/>
                    </a:gs>
                    <a:gs pos="100000">
                      <a:srgbClr val="FFFFFF"/>
                    </a:gs>
                  </a:gsLst>
                  <a:lin ang="1800000" scaled="0"/>
                </a:gradFill>
                <a:latin typeface="Segoe UI Semibold"/>
              </a:rPr>
              <a:t>: Customers, operations, sales, support, etc.</a:t>
            </a:r>
            <a:endParaRPr lang="en-US" sz="120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mn-lt"/>
                <a:ea typeface="+mn-ea"/>
                <a:cs typeface="+mn-cs"/>
              </a:rPr>
              <a:t>2) 38% of IoT adopters cite complexity/technical challenges to using IoT as a barrier to further their IoT adoption. </a:t>
            </a:r>
            <a:r>
              <a:rPr lang="en-US" sz="1200">
                <a:gradFill>
                  <a:gsLst>
                    <a:gs pos="0">
                      <a:srgbClr val="FFFFFF"/>
                    </a:gs>
                    <a:gs pos="100000">
                      <a:srgbClr val="FFFFFF"/>
                    </a:gs>
                  </a:gsLst>
                  <a:lin ang="1800000" scaled="0"/>
                </a:gradFill>
                <a:latin typeface="Segoe UI Semibold"/>
              </a:rPr>
              <a:t>IoT implementations are often bespoke.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gradFill>
                <a:gsLst>
                  <a:gs pos="0">
                    <a:srgbClr val="FFFFFF"/>
                  </a:gs>
                  <a:gs pos="100000">
                    <a:srgbClr val="FFFFFF"/>
                  </a:gs>
                </a:gsLst>
                <a:lin ang="1800000" scaled="0"/>
              </a:gradFill>
              <a:latin typeface="Segoe UI Semibold"/>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gradFill>
                  <a:gsLst>
                    <a:gs pos="0">
                      <a:srgbClr val="FFFFFF"/>
                    </a:gs>
                    <a:gs pos="100000">
                      <a:srgbClr val="FFFFFF"/>
                    </a:gs>
                  </a:gsLst>
                  <a:lin ang="1800000" scaled="0"/>
                </a:gradFill>
                <a:latin typeface="Segoe UI Semibold"/>
              </a:rPr>
              <a:t>3) </a:t>
            </a:r>
            <a:r>
              <a:rPr lang="en-US" sz="1200" kern="1200">
                <a:solidFill>
                  <a:schemeClr val="tx1"/>
                </a:solidFill>
                <a:effectLst/>
                <a:latin typeface="+mn-lt"/>
                <a:ea typeface="+mn-ea"/>
                <a:cs typeface="+mn-cs"/>
              </a:rPr>
              <a:t>97% have security concerns when implementing IoT, but this is not hindering adoption.</a:t>
            </a: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2009F0-0B0B-44DC-8356-F7B4F7CCBC8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7845987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kern="1200">
                <a:solidFill>
                  <a:schemeClr val="tx1"/>
                </a:solidFill>
                <a:effectLst/>
                <a:latin typeface="Segoe UI Light"/>
                <a:cs typeface="Segoe UI Light"/>
              </a:rPr>
              <a:t>Talk track: </a:t>
            </a:r>
            <a:endParaRPr lang="en-US" sz="1000">
              <a:latin typeface="Segoe UI Light"/>
              <a:cs typeface="Segoe UI Light"/>
            </a:endParaRPr>
          </a:p>
          <a:p>
            <a:endParaRPr lang="en-US" sz="1000">
              <a:latin typeface="Segoe UI Light"/>
              <a:cs typeface="Segoe UI Light"/>
            </a:endParaRPr>
          </a:p>
          <a:p>
            <a:r>
              <a:rPr lang="en-US" sz="1000">
                <a:latin typeface="Segoe UI Light"/>
                <a:cs typeface="Segoe UI Light"/>
              </a:rPr>
              <a:t>How can customers ensure they’re protecting their IoT assets against threats? The device-connection-cloud model provides a good place to start. Customers can break down their IoT solutions into constituent parts to make sure everything’s covered. </a:t>
            </a:r>
            <a:endParaRPr lang="en-US" sz="1000">
              <a:cs typeface="Segoe UI Light"/>
            </a:endParaRPr>
          </a:p>
          <a:p>
            <a:endParaRPr lang="en-US" sz="1000"/>
          </a:p>
          <a:p>
            <a:r>
              <a:rPr lang="en-US" sz="1000">
                <a:latin typeface="Segoe UI Light"/>
                <a:cs typeface="Segoe UI Light"/>
              </a:rPr>
              <a:t>For your </a:t>
            </a:r>
            <a:r>
              <a:rPr lang="en-US" sz="1000" b="1">
                <a:latin typeface="Segoe UI Light"/>
                <a:cs typeface="Segoe UI Light"/>
              </a:rPr>
              <a:t>devices</a:t>
            </a:r>
            <a:r>
              <a:rPr lang="en-US" sz="1000">
                <a:latin typeface="Segoe UI Light"/>
                <a:cs typeface="Segoe UI Light"/>
              </a:rPr>
              <a:t>, you should have certificate-based authentication, hardware-based identity and security measures, and a way to provision, manage, and update your devices against new security threats (Azure Sphere, for example, includes all these security features and more in a single solution for building MCU-powered IoT devices). For other, 3</a:t>
            </a:r>
            <a:r>
              <a:rPr lang="en-US" sz="1000" baseline="30000">
                <a:latin typeface="Segoe UI Light"/>
                <a:cs typeface="Segoe UI Light"/>
              </a:rPr>
              <a:t>rd</a:t>
            </a:r>
            <a:r>
              <a:rPr lang="en-US" sz="1000">
                <a:latin typeface="Segoe UI Light"/>
                <a:cs typeface="Segoe UI Light"/>
              </a:rPr>
              <a:t> party devices, you should take advantage of our SDKs’ support for diverse device hardware security modules that can keep device identity and crypto workloads safe from attackers. </a:t>
            </a:r>
          </a:p>
          <a:p>
            <a:endParaRPr lang="en-US" sz="1000">
              <a:cs typeface="Segoe UI Light" pitchFamily="34" charset="0"/>
            </a:endParaRPr>
          </a:p>
          <a:p>
            <a:r>
              <a:rPr lang="en-US" sz="1000">
                <a:latin typeface="Segoe UI Light"/>
                <a:cs typeface="Segoe UI Light"/>
              </a:rPr>
              <a:t>After you have a secure device, you need a secure </a:t>
            </a:r>
            <a:r>
              <a:rPr lang="en-US" sz="1000" b="1">
                <a:latin typeface="Segoe UI Light"/>
                <a:cs typeface="Segoe UI Light"/>
              </a:rPr>
              <a:t>connection</a:t>
            </a:r>
            <a:r>
              <a:rPr lang="en-US" sz="1000">
                <a:latin typeface="Segoe UI Light"/>
                <a:cs typeface="Segoe UI Light"/>
              </a:rPr>
              <a:t> to your IoT services. For this connection you should use the best practices in contemporary information security: TLS-based encryption that keeps your data secure while in transit. Azure IoT Hub and IoT Central provide secure connections to your devices.</a:t>
            </a:r>
          </a:p>
          <a:p>
            <a:endParaRPr lang="en-US" sz="1000"/>
          </a:p>
          <a:p>
            <a:r>
              <a:rPr lang="en-US" sz="1000">
                <a:latin typeface="Segoe UI Light"/>
                <a:cs typeface="Segoe UI Light"/>
              </a:rPr>
              <a:t>The </a:t>
            </a:r>
            <a:r>
              <a:rPr lang="en-US" sz="1000" b="1">
                <a:latin typeface="Segoe UI Light"/>
                <a:cs typeface="Segoe UI Light"/>
              </a:rPr>
              <a:t>IoT services </a:t>
            </a:r>
            <a:r>
              <a:rPr lang="en-US" sz="1000">
                <a:latin typeface="Segoe UI Light"/>
                <a:cs typeface="Segoe UI Light"/>
              </a:rPr>
              <a:t>your devices connect to need to be secure. Although people spend a lot of time thinking about device security for IoT deployments, attackers are happy to steal your data wherever they can. The cloud services that collect your data and control your devices are valuable targets, and the IoT operators that use those services can be vulnerable to social engineering. To prevent attacks against your IoT cloud services, you should rely on a cloud with strong built-in security, such as Azure (which meets the most stringent government and industry standards and complies with over 70 different compliance regimes). </a:t>
            </a:r>
            <a:endParaRPr lang="en-US" sz="1000">
              <a:cs typeface="Segoe UI Light"/>
            </a:endParaRPr>
          </a:p>
          <a:p>
            <a:endParaRPr lang="en-US" sz="1000"/>
          </a:p>
          <a:p>
            <a:r>
              <a:rPr lang="en-US" sz="1000">
                <a:latin typeface="Segoe UI Light"/>
                <a:cs typeface="Segoe UI Light"/>
              </a:rPr>
              <a:t>Last but not least, you should also have a threat protection and security posture management tool (such as Azure Security Center) to ensure every part of your IoT solution (from devices, connections, IoT services, other connected services, and admin accounts) are protected against threats. </a:t>
            </a:r>
            <a:endParaRPr lang="en-US" sz="1000">
              <a:cs typeface="Segoe UI Light"/>
            </a:endParaRPr>
          </a:p>
          <a:p>
            <a:pPr marL="0" indent="0">
              <a:buNone/>
            </a:pPr>
            <a:endParaRPr lang="en-US" sz="1000" b="1" kern="1200">
              <a:solidFill>
                <a:schemeClr val="tx1"/>
              </a:solidFill>
              <a:effectLst/>
              <a:latin typeface="Segoe UI Light" pitchFamily="34" charset="0"/>
              <a:ea typeface="+mn-ea"/>
              <a:cs typeface="+mn-cs"/>
            </a:endParaRP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4/23/2020 4:10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1004143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32F7226-5A2B-4D76-A60E-DC68A0BF1CE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343350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a:t>Source </a:t>
            </a:r>
          </a:p>
          <a:p>
            <a:pPr algn="l"/>
            <a:endParaRPr lang="en-US" b="1"/>
          </a:p>
          <a:p>
            <a:r>
              <a:rPr lang="en-US" sz="900" b="0" i="0" u="none" strike="noStrike" kern="1200" baseline="30000">
                <a:solidFill>
                  <a:schemeClr val="tx1"/>
                </a:solidFill>
                <a:effectLst/>
                <a:latin typeface="Segoe UI Light" pitchFamily="34" charset="0"/>
                <a:ea typeface="+mn-ea"/>
                <a:cs typeface="+mn-cs"/>
              </a:rPr>
              <a:t>1</a:t>
            </a:r>
            <a:r>
              <a:rPr lang="en-US" sz="900" b="0" i="0" u="none" strike="noStrike" kern="1200">
                <a:solidFill>
                  <a:schemeClr val="tx1"/>
                </a:solidFill>
                <a:effectLst/>
                <a:latin typeface="Segoe UI Light" pitchFamily="34" charset="0"/>
                <a:ea typeface="+mn-ea"/>
                <a:cs typeface="+mn-cs"/>
              </a:rPr>
              <a:t> </a:t>
            </a:r>
            <a:r>
              <a:rPr lang="en-US" sz="900" b="0" i="0" u="none" strike="noStrike" kern="1200">
                <a:solidFill>
                  <a:schemeClr val="tx1"/>
                </a:solidFill>
                <a:effectLst/>
                <a:latin typeface="Segoe UI Light" pitchFamily="34" charset="0"/>
                <a:ea typeface="+mn-ea"/>
                <a:cs typeface="+mn-cs"/>
                <a:hlinkClick r:id="rId3"/>
              </a:rPr>
              <a:t>https://www.businessinsider.com/internet-of-things-in-manufacturing-2016-10</a:t>
            </a:r>
            <a:endParaRPr lang="en-US" sz="900" b="0" i="0" u="none" strike="noStrike" kern="1200">
              <a:solidFill>
                <a:schemeClr val="tx1"/>
              </a:solidFill>
              <a:effectLst/>
              <a:latin typeface="Segoe UI Light" pitchFamily="34" charset="0"/>
              <a:ea typeface="+mn-ea"/>
              <a:cs typeface="+mn-cs"/>
            </a:endParaRPr>
          </a:p>
          <a:p>
            <a:r>
              <a:rPr lang="en-US" sz="900" b="0" i="0" u="none" strike="noStrike" kern="1200" baseline="30000">
                <a:solidFill>
                  <a:schemeClr val="tx1"/>
                </a:solidFill>
                <a:effectLst/>
                <a:latin typeface="Segoe UI Light" pitchFamily="34" charset="0"/>
                <a:ea typeface="+mn-ea"/>
                <a:cs typeface="+mn-cs"/>
              </a:rPr>
              <a:t>2</a:t>
            </a:r>
            <a:r>
              <a:rPr lang="en-US" sz="900" b="0" i="0" u="none" strike="noStrike" kern="1200">
                <a:solidFill>
                  <a:schemeClr val="tx1"/>
                </a:solidFill>
                <a:effectLst/>
                <a:latin typeface="Segoe UI Light" pitchFamily="34" charset="0"/>
                <a:ea typeface="+mn-ea"/>
                <a:cs typeface="+mn-cs"/>
              </a:rPr>
              <a:t> Keystone Strategy interviews October 2015 - March 2016; Incremental operating income of 100M USD is based on median company revenue of 3.4B USD</a:t>
            </a:r>
          </a:p>
          <a:p>
            <a:r>
              <a:rPr lang="en-US" sz="900" b="0" i="0" u="none" strike="noStrike" kern="1200" baseline="30000">
                <a:solidFill>
                  <a:schemeClr val="tx1"/>
                </a:solidFill>
                <a:effectLst/>
                <a:latin typeface="Segoe UI Light" pitchFamily="34" charset="0"/>
                <a:ea typeface="+mn-ea"/>
                <a:cs typeface="+mn-cs"/>
              </a:rPr>
              <a:t>3</a:t>
            </a:r>
            <a:r>
              <a:rPr lang="en-US" sz="900" b="0" i="0" u="none" strike="noStrike" kern="1200">
                <a:solidFill>
                  <a:schemeClr val="tx1"/>
                </a:solidFill>
                <a:effectLst/>
                <a:latin typeface="Segoe UI Light" pitchFamily="34" charset="0"/>
                <a:ea typeface="+mn-ea"/>
                <a:cs typeface="+mn-cs"/>
              </a:rPr>
              <a:t> Hypothesis and Microsoft, IoT Signals: Summary of Research Learnings 2019, July 2019</a:t>
            </a:r>
          </a:p>
          <a:p>
            <a:pPr algn="l"/>
            <a:endParaRPr lang="en-US" b="1"/>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2562084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u="none" strike="noStrike" dirty="0">
                <a:solidFill>
                  <a:srgbClr val="171717"/>
                </a:solidFill>
                <a:effectLst/>
                <a:latin typeface="Segoe UI" panose="020B0502040204020203" pitchFamily="34" charset="0"/>
              </a:rPr>
              <a:t>Azure PaaS (platform-as-a-service) components</a:t>
            </a: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63</a:t>
            </a:fld>
            <a:endParaRPr lang="en-US"/>
          </a:p>
        </p:txBody>
      </p:sp>
    </p:spTree>
    <p:extLst>
      <p:ext uri="{BB962C8B-B14F-4D97-AF65-F5344CB8AC3E}">
        <p14:creationId xmlns:p14="http://schemas.microsoft.com/office/powerpoint/2010/main" val="395158545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PC</a:t>
            </a:r>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0ECBBAA7-D344-4F7A-AD4A-EE70691E4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3636142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2009F0-0B0B-44DC-8356-F7B4F7CCBC8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4175878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7976278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Start with an IoT workload designed for smart cameras that you may run in the cloud. First, custom code is used to massage the camera data into a format usable by some high value AI, in this case an image recognition model created by Azure Cognitive Services. This AI produces an insight which triggers an action.</a:t>
            </a:r>
          </a:p>
          <a:p>
            <a:endParaRPr lang="en-US"/>
          </a:p>
          <a:p>
            <a:r>
              <a:rPr lang="en-US"/>
              <a:t>The first step to getting this to run on the edge is to containerize portions of the workload and place that in a container registry. </a:t>
            </a:r>
          </a:p>
          <a:p>
            <a:endParaRPr lang="en-US"/>
          </a:p>
          <a:p>
            <a:r>
              <a:rPr lang="en-US"/>
              <a:t>You then create a workload description in the cloud and target it at the correct types of IoT Edge devices. After all, you don’t want your smart camera workload running on your smart oil pump.</a:t>
            </a:r>
          </a:p>
          <a:p>
            <a:endParaRPr lang="en-US"/>
          </a:p>
          <a:p>
            <a:r>
              <a:rPr lang="en-US"/>
              <a:t>When an IoT Edge device connects to IoT Hub, IoT Hub determines there are any workloads appropriate for IoT Edge device.</a:t>
            </a:r>
          </a:p>
          <a:p>
            <a:endParaRPr lang="en-US"/>
          </a:p>
          <a:p>
            <a:r>
              <a:rPr lang="en-US"/>
              <a:t>The correct workload description sent to the IoT Edge device. The IoT Edge device then downloads the containers that compose that workload and start the workload, and then report status of the workload back to the cloud. Just deploying workloads to the edge isn’t enough! You have to understand if your  solution is working correctly and take appropriate if it is not.</a:t>
            </a:r>
          </a:p>
          <a:p>
            <a:endParaRPr lang="en-US"/>
          </a:p>
          <a:p>
            <a:r>
              <a:rPr lang="en-US"/>
              <a:t>IoT Edge will continue to ensure that the workload (AI, actions, and all) continues to run locally on the device, even in the event of an internet failure.  It’s even smart enough to cache data that was bound for the cloud when the internet connection was down and sync it once reconnected!</a:t>
            </a: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0DBB4822-08FA-4ACE-A0FE-23159A244C4B}"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0484108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gn="l" defTabSz="913434" rtl="0" eaLnBrk="1" fontAlgn="auto" latinLnBrk="0" hangingPunct="1">
              <a:lnSpc>
                <a:spcPct val="100000"/>
              </a:lnSpc>
              <a:spcBef>
                <a:spcPct val="0"/>
              </a:spcBef>
              <a:spcAft>
                <a:spcPts val="600"/>
              </a:spcAft>
              <a:buClrTx/>
              <a:buSzTx/>
              <a:buFontTx/>
              <a:buAutoNum type="arabicParenR"/>
              <a:tabLst/>
              <a:defRPr/>
            </a:pPr>
            <a:r>
              <a:rPr kumimoji="0" lang="en-US" sz="1800" b="0" i="0" u="none" strike="noStrike" kern="1200" cap="none" spc="0" normalizeH="0" baseline="0" noProof="0">
                <a:ln w="3175">
                  <a:noFill/>
                </a:ln>
                <a:gradFill>
                  <a:gsLst>
                    <a:gs pos="0">
                      <a:srgbClr val="0078D3"/>
                    </a:gs>
                    <a:gs pos="100000">
                      <a:srgbClr val="0078D3"/>
                    </a:gs>
                  </a:gsLst>
                  <a:lin ang="5400000" scaled="1"/>
                </a:gradFill>
                <a:effectLst/>
                <a:uLnTx/>
                <a:uFillTx/>
                <a:latin typeface="Segoe UI Semibold"/>
                <a:ea typeface="+mn-ea"/>
                <a:cs typeface="Segoe UI"/>
              </a:rPr>
              <a:t>Get connected - </a:t>
            </a:r>
            <a:r>
              <a:rPr kumimoji="0" lang="en-US" sz="1200" b="0" i="0" u="none" strike="noStrike" kern="1200" cap="none" spc="0" normalizeH="0" baseline="0" noProof="0">
                <a:ln w="3175">
                  <a:noFill/>
                </a:ln>
                <a:gradFill>
                  <a:gsLst>
                    <a:gs pos="0">
                      <a:srgbClr val="000000"/>
                    </a:gs>
                    <a:gs pos="100000">
                      <a:srgbClr val="000000"/>
                    </a:gs>
                  </a:gsLst>
                  <a:lin ang="5400000" scaled="1"/>
                </a:gradFill>
                <a:effectLst/>
                <a:uLnTx/>
                <a:uFillTx/>
                <a:latin typeface="Segoe UI"/>
                <a:ea typeface="+mn-ea"/>
                <a:cs typeface="Segoe UI"/>
              </a:rPr>
              <a:t>Azure IoT Central connects your IoT devices to the cloud faster than any other platform. Find new devices matched to your solution in the Azure Certified for IoT device catalog.</a:t>
            </a:r>
          </a:p>
          <a:p>
            <a:pPr marL="342900" marR="0" lvl="0" indent="-342900" algn="l" defTabSz="913434" rtl="0" eaLnBrk="1" fontAlgn="auto" latinLnBrk="0" hangingPunct="1">
              <a:lnSpc>
                <a:spcPct val="100000"/>
              </a:lnSpc>
              <a:spcBef>
                <a:spcPct val="0"/>
              </a:spcBef>
              <a:spcAft>
                <a:spcPts val="600"/>
              </a:spcAft>
              <a:buClrTx/>
              <a:buSzTx/>
              <a:buFontTx/>
              <a:buAutoNum type="arabicParenR"/>
              <a:tabLst/>
              <a:defRPr/>
            </a:pPr>
            <a:endParaRPr kumimoji="0" lang="en-US" sz="1800" b="0" i="0" u="none" strike="noStrike" kern="1200" cap="none" spc="0" normalizeH="0" baseline="0" noProof="0">
              <a:ln w="3175">
                <a:noFill/>
              </a:ln>
              <a:gradFill>
                <a:gsLst>
                  <a:gs pos="0">
                    <a:srgbClr val="0078D3"/>
                  </a:gs>
                  <a:gs pos="100000">
                    <a:srgbClr val="0078D3"/>
                  </a:gs>
                </a:gsLst>
                <a:lin ang="5400000" scaled="1"/>
              </a:gradFill>
              <a:effectLst/>
              <a:uLnTx/>
              <a:uFillTx/>
              <a:latin typeface="Segoe UI Semibold"/>
              <a:ea typeface="+mn-ea"/>
              <a:cs typeface="Segoe UI"/>
            </a:endParaRPr>
          </a:p>
          <a:p>
            <a:pPr marL="342900" marR="0" lvl="0" indent="-342900" algn="l" defTabSz="913434" rtl="0" eaLnBrk="1" fontAlgn="auto" latinLnBrk="0" hangingPunct="1">
              <a:lnSpc>
                <a:spcPct val="100000"/>
              </a:lnSpc>
              <a:spcBef>
                <a:spcPct val="0"/>
              </a:spcBef>
              <a:spcAft>
                <a:spcPts val="600"/>
              </a:spcAft>
              <a:buClrTx/>
              <a:buSzTx/>
              <a:buFontTx/>
              <a:buAutoNum type="arabicParenR"/>
              <a:tabLst/>
              <a:defRPr/>
            </a:pPr>
            <a:r>
              <a:rPr kumimoji="0" lang="en-US" sz="1800" b="0" i="0" u="none" strike="noStrike" kern="1200" cap="none" spc="0" normalizeH="0" baseline="0" noProof="0">
                <a:ln w="3175">
                  <a:noFill/>
                </a:ln>
                <a:gradFill>
                  <a:gsLst>
                    <a:gs pos="0">
                      <a:srgbClr val="0078D3"/>
                    </a:gs>
                    <a:gs pos="100000">
                      <a:srgbClr val="0078D3"/>
                    </a:gs>
                  </a:gsLst>
                  <a:lin ang="5400000" scaled="1"/>
                </a:gradFill>
                <a:effectLst/>
                <a:uLnTx/>
                <a:uFillTx/>
                <a:latin typeface="Segoe UI Semibold"/>
                <a:ea typeface="+mn-ea"/>
                <a:cs typeface="Segoe UI"/>
              </a:rPr>
              <a:t>Stay connected - </a:t>
            </a:r>
            <a:r>
              <a:rPr kumimoji="0" lang="en-US" sz="1200" b="0" i="0" u="none" strike="noStrike" kern="1200" cap="none" spc="0" normalizeH="0" baseline="0" noProof="0">
                <a:ln w="3175">
                  <a:noFill/>
                </a:ln>
                <a:gradFill>
                  <a:gsLst>
                    <a:gs pos="0">
                      <a:srgbClr val="000000"/>
                    </a:gs>
                    <a:gs pos="100000">
                      <a:srgbClr val="000000"/>
                    </a:gs>
                  </a:gsLst>
                  <a:lin ang="5400000" scaled="1"/>
                </a:gradFill>
                <a:effectLst/>
                <a:uLnTx/>
                <a:uFillTx/>
                <a:latin typeface="Segoe UI"/>
                <a:ea typeface="+mn-ea"/>
                <a:cs typeface="Segoe UI"/>
              </a:rPr>
              <a:t>We understand how hard it is to keep devices connected and healthy. Reconfigure and update devices with centralized device management.</a:t>
            </a:r>
          </a:p>
          <a:p>
            <a:pPr marL="342900" marR="0" lvl="0" indent="-342900" algn="l" defTabSz="913434" rtl="0" eaLnBrk="1" fontAlgn="auto" latinLnBrk="0" hangingPunct="1">
              <a:lnSpc>
                <a:spcPct val="100000"/>
              </a:lnSpc>
              <a:spcBef>
                <a:spcPct val="0"/>
              </a:spcBef>
              <a:spcAft>
                <a:spcPts val="600"/>
              </a:spcAft>
              <a:buClrTx/>
              <a:buSzTx/>
              <a:buFontTx/>
              <a:buAutoNum type="arabicParenR"/>
              <a:tabLst/>
              <a:defRPr/>
            </a:pPr>
            <a:endParaRPr kumimoji="0" lang="en-US" sz="1200" b="0" i="0" u="none" strike="noStrike" kern="1200" cap="none" spc="0" normalizeH="0" baseline="0" noProof="0">
              <a:ln w="3175">
                <a:noFill/>
              </a:ln>
              <a:gradFill>
                <a:gsLst>
                  <a:gs pos="0">
                    <a:srgbClr val="000000"/>
                  </a:gs>
                  <a:gs pos="100000">
                    <a:srgbClr val="000000"/>
                  </a:gs>
                </a:gsLst>
                <a:lin ang="5400000" scaled="1"/>
              </a:gradFill>
              <a:effectLst/>
              <a:uLnTx/>
              <a:uFillTx/>
              <a:latin typeface="Segoe UI"/>
              <a:ea typeface="+mn-ea"/>
              <a:cs typeface="Segoe UI"/>
            </a:endParaRPr>
          </a:p>
          <a:p>
            <a:pPr marL="342900" marR="0" lvl="0" indent="-342900" algn="l" defTabSz="913434" rtl="0" eaLnBrk="1" fontAlgn="auto" latinLnBrk="0" hangingPunct="1">
              <a:lnSpc>
                <a:spcPct val="100000"/>
              </a:lnSpc>
              <a:spcBef>
                <a:spcPct val="0"/>
              </a:spcBef>
              <a:spcAft>
                <a:spcPts val="600"/>
              </a:spcAft>
              <a:buClrTx/>
              <a:buSzTx/>
              <a:buFontTx/>
              <a:buAutoNum type="arabicParenR"/>
              <a:tabLst/>
              <a:defRPr/>
            </a:pPr>
            <a:r>
              <a:rPr kumimoji="0" lang="en-US" sz="1800" b="0" i="0" u="none" strike="noStrike" kern="1200" cap="none" spc="0" normalizeH="0" baseline="0" noProof="0">
                <a:ln w="3175">
                  <a:noFill/>
                </a:ln>
                <a:gradFill>
                  <a:gsLst>
                    <a:gs pos="0">
                      <a:srgbClr val="0078D3"/>
                    </a:gs>
                    <a:gs pos="100000">
                      <a:srgbClr val="0078D3"/>
                    </a:gs>
                  </a:gsLst>
                  <a:lin ang="5400000" scaled="1"/>
                </a:gradFill>
                <a:effectLst/>
                <a:uLnTx/>
                <a:uFillTx/>
                <a:latin typeface="Segoe UI Semibold"/>
                <a:ea typeface="+mn-ea"/>
                <a:cs typeface="Segoe UI"/>
              </a:rPr>
              <a:t>Transform - </a:t>
            </a:r>
            <a:r>
              <a:rPr kumimoji="0" lang="en-US" sz="1100" b="0" i="0" u="none" strike="noStrike" kern="1200" cap="none" spc="0" normalizeH="0" baseline="0" noProof="0">
                <a:ln w="3175">
                  <a:noFill/>
                </a:ln>
                <a:gradFill>
                  <a:gsLst>
                    <a:gs pos="0">
                      <a:srgbClr val="000000"/>
                    </a:gs>
                    <a:gs pos="100000">
                      <a:srgbClr val="000000"/>
                    </a:gs>
                  </a:gsLst>
                  <a:lin ang="5400000" scaled="1"/>
                </a:gradFill>
                <a:effectLst/>
                <a:uLnTx/>
                <a:uFillTx/>
                <a:latin typeface="Segoe UI"/>
                <a:ea typeface="+mn-ea"/>
                <a:cs typeface="Segoe UI"/>
              </a:rPr>
              <a:t>Our connectors and extensibility  </a:t>
            </a:r>
            <a:r>
              <a:rPr kumimoji="0" lang="en-US" sz="1200" b="0" i="0" u="none" strike="noStrike" kern="1200" cap="none" spc="0" normalizeH="0" baseline="0" noProof="0">
                <a:ln w="3175">
                  <a:noFill/>
                </a:ln>
                <a:gradFill>
                  <a:gsLst>
                    <a:gs pos="0">
                      <a:srgbClr val="000000"/>
                    </a:gs>
                    <a:gs pos="100000">
                      <a:srgbClr val="000000"/>
                    </a:gs>
                  </a:gsLst>
                  <a:lin ang="5400000" scaled="1"/>
                </a:gradFill>
                <a:effectLst/>
                <a:uLnTx/>
                <a:uFillTx/>
                <a:latin typeface="Segoe UI"/>
                <a:ea typeface="+mn-ea"/>
                <a:cs typeface="Segoe UI"/>
              </a:rPr>
              <a:t>APIs bridge the gap between your business applications and IoT—a direct connection between IoT data and your decision makers.</a:t>
            </a:r>
          </a:p>
          <a:p>
            <a:pPr marL="342900" marR="0" lvl="0" indent="-342900" algn="l" defTabSz="913434" rtl="0" eaLnBrk="1" fontAlgn="auto" latinLnBrk="0" hangingPunct="1">
              <a:lnSpc>
                <a:spcPct val="100000"/>
              </a:lnSpc>
              <a:spcBef>
                <a:spcPct val="0"/>
              </a:spcBef>
              <a:spcAft>
                <a:spcPts val="600"/>
              </a:spcAft>
              <a:buClrTx/>
              <a:buSzTx/>
              <a:buFontTx/>
              <a:buAutoNum type="arabicParenR"/>
              <a:tabLst/>
              <a:defRPr/>
            </a:pPr>
            <a:endParaRPr kumimoji="0" lang="en-US" sz="1200" b="0" i="0" u="none" strike="noStrike" kern="1200" cap="none" spc="0" normalizeH="0" baseline="0" noProof="0">
              <a:ln w="3175">
                <a:noFill/>
              </a:ln>
              <a:gradFill>
                <a:gsLst>
                  <a:gs pos="0">
                    <a:srgbClr val="000000"/>
                  </a:gs>
                  <a:gs pos="100000">
                    <a:srgbClr val="000000"/>
                  </a:gs>
                </a:gsLst>
                <a:lin ang="5400000" scaled="1"/>
              </a:gradFill>
              <a:effectLst/>
              <a:uLnTx/>
              <a:uFillTx/>
              <a:latin typeface="Segoe UI"/>
              <a:ea typeface="+mn-ea"/>
              <a:cs typeface="Segoe UI"/>
            </a:endParaRPr>
          </a:p>
          <a:p>
            <a:pPr marL="228600" marR="0" lvl="0" indent="-228600" algn="l" defTabSz="913434" rtl="0" eaLnBrk="1" fontAlgn="auto" latinLnBrk="0" hangingPunct="1">
              <a:lnSpc>
                <a:spcPct val="100000"/>
              </a:lnSpc>
              <a:spcBef>
                <a:spcPct val="0"/>
              </a:spcBef>
              <a:spcAft>
                <a:spcPts val="600"/>
              </a:spcAft>
              <a:buClrTx/>
              <a:buSzTx/>
              <a:buFontTx/>
              <a:buAutoNum type="arabicParenR"/>
              <a:tabLst/>
              <a:defRPr/>
            </a:pPr>
            <a:endParaRPr kumimoji="0" lang="en-US" sz="1200" b="0" i="0" u="none" strike="noStrike" kern="1200" cap="none" spc="0" normalizeH="0" baseline="0" noProof="0">
              <a:ln w="3175">
                <a:noFill/>
              </a:ln>
              <a:gradFill>
                <a:gsLst>
                  <a:gs pos="0">
                    <a:srgbClr val="000000"/>
                  </a:gs>
                  <a:gs pos="100000">
                    <a:srgbClr val="000000"/>
                  </a:gs>
                </a:gsLst>
                <a:lin ang="5400000" scaled="1"/>
              </a:gradFill>
              <a:effectLst/>
              <a:uLnTx/>
              <a:uFillTx/>
              <a:latin typeface="Segoe UI"/>
              <a:ea typeface="+mn-ea"/>
              <a:cs typeface="Segoe UI"/>
            </a:endParaRPr>
          </a:p>
          <a:p>
            <a:pPr marL="228600" marR="0" lvl="0" indent="-228600" algn="l" defTabSz="913434" rtl="0" eaLnBrk="1" fontAlgn="auto" latinLnBrk="0" hangingPunct="1">
              <a:lnSpc>
                <a:spcPct val="100000"/>
              </a:lnSpc>
              <a:spcBef>
                <a:spcPct val="0"/>
              </a:spcBef>
              <a:spcAft>
                <a:spcPts val="600"/>
              </a:spcAft>
              <a:buClrTx/>
              <a:buSzTx/>
              <a:buFontTx/>
              <a:buAutoNum type="arabicParenR"/>
              <a:tabLst/>
              <a:defRPr/>
            </a:pPr>
            <a:endParaRPr kumimoji="0" lang="en-US" sz="1200" b="0" i="0" u="none" strike="noStrike" kern="1200" cap="none" spc="0" normalizeH="0" baseline="0" noProof="0">
              <a:ln w="3175">
                <a:noFill/>
              </a:ln>
              <a:gradFill>
                <a:gsLst>
                  <a:gs pos="0">
                    <a:srgbClr val="000000"/>
                  </a:gs>
                  <a:gs pos="100000">
                    <a:srgbClr val="000000"/>
                  </a:gs>
                </a:gsLst>
                <a:lin ang="5400000" scaled="1"/>
              </a:gradFill>
              <a:effectLst/>
              <a:uLnTx/>
              <a:uFillTx/>
              <a:latin typeface="Segoe UI"/>
              <a:ea typeface="+mn-ea"/>
              <a:cs typeface="Segoe UI"/>
            </a:endParaRP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2009F0-0B0B-44DC-8356-F7B4F7CCBC8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745956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kumimoji="0" lang="en-US" sz="900" b="0" i="0" u="none" strike="noStrike" kern="1200" cap="none" spc="0" normalizeH="0" baseline="0" noProof="0" dirty="0">
                <a:ln w="3175">
                  <a:noFill/>
                </a:ln>
                <a:gradFill>
                  <a:gsLst>
                    <a:gs pos="0">
                      <a:srgbClr val="000000"/>
                    </a:gs>
                    <a:gs pos="99000">
                      <a:srgbClr val="000000"/>
                    </a:gs>
                  </a:gsLst>
                  <a:lin ang="5400000" scaled="1"/>
                </a:gradFill>
                <a:effectLst/>
                <a:uLnTx/>
                <a:uFillTx/>
                <a:latin typeface="Segoe UI Semibold"/>
                <a:ea typeface="+mn-ea"/>
                <a:cs typeface="Segoe UI"/>
              </a:rPr>
              <a:t>Newcrest </a:t>
            </a:r>
            <a:r>
              <a:rPr kumimoji="0" lang="en-US" sz="900" b="0" i="0" u="none" strike="noStrike" kern="1200" cap="none" spc="0" normalizeH="0" baseline="0" noProof="0" dirty="0">
                <a:ln w="3175">
                  <a:noFill/>
                </a:ln>
                <a:gradFill>
                  <a:gsLst>
                    <a:gs pos="0">
                      <a:srgbClr val="000000"/>
                    </a:gs>
                    <a:gs pos="99000">
                      <a:srgbClr val="000000"/>
                    </a:gs>
                  </a:gsLst>
                  <a:lin ang="5400000" scaled="1"/>
                </a:gradFill>
                <a:effectLst/>
                <a:uLnTx/>
                <a:uFillTx/>
                <a:latin typeface="Segoe UI Semibold"/>
                <a:ea typeface="+mn-ea"/>
                <a:cs typeface="Segoe UI"/>
                <a:hlinkClick r:id="rId3"/>
              </a:rPr>
              <a:t>customer story</a:t>
            </a:r>
            <a:r>
              <a:rPr kumimoji="0" lang="en-US" sz="900" b="0" i="0" u="none" strike="noStrike" kern="1200" cap="none" spc="0" normalizeH="0" baseline="0" noProof="0" dirty="0">
                <a:ln w="3175">
                  <a:noFill/>
                </a:ln>
                <a:gradFill>
                  <a:gsLst>
                    <a:gs pos="0">
                      <a:srgbClr val="000000"/>
                    </a:gs>
                    <a:gs pos="99000">
                      <a:srgbClr val="000000"/>
                    </a:gs>
                  </a:gsLst>
                  <a:lin ang="5400000" scaled="1"/>
                </a:gradFill>
                <a:effectLst/>
                <a:uLnTx/>
                <a:uFillTx/>
                <a:latin typeface="Segoe UI Semibold"/>
                <a:ea typeface="+mn-ea"/>
                <a:cs typeface="Segoe UI"/>
              </a:rPr>
              <a:t>: </a:t>
            </a:r>
            <a:r>
              <a:rPr lang="en-US" dirty="0">
                <a:hlinkClick r:id="rId3"/>
              </a:rPr>
              <a:t>https://customers.microsoft.com/en-us/story/737504-tagdat-smart-spaces-azure-uk</a:t>
            </a:r>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endParaRPr kumimoji="0" lang="en-US" sz="900" b="0" i="0" u="none" strike="noStrike" kern="1200" cap="none" spc="0" normalizeH="0" baseline="0" noProof="0" dirty="0">
              <a:ln w="3175">
                <a:noFill/>
              </a:ln>
              <a:gradFill>
                <a:gsLst>
                  <a:gs pos="0">
                    <a:srgbClr val="000000"/>
                  </a:gs>
                  <a:gs pos="99000">
                    <a:srgbClr val="000000"/>
                  </a:gs>
                </a:gsLst>
                <a:lin ang="5400000" scaled="1"/>
              </a:gradFill>
              <a:effectLst/>
              <a:uLnTx/>
              <a:uFillTx/>
              <a:latin typeface="Segoe UI Semibold"/>
              <a:ea typeface="+mn-ea"/>
              <a:cs typeface="Segoe UI"/>
            </a:endParaRPr>
          </a:p>
          <a:p>
            <a:pPr marL="0" marR="0" lvl="0" indent="0" algn="l" defTabSz="932742" rtl="0" eaLnBrk="1" fontAlgn="auto" latinLnBrk="0" hangingPunct="1">
              <a:lnSpc>
                <a:spcPct val="90000"/>
              </a:lnSpc>
              <a:spcBef>
                <a:spcPts val="0"/>
              </a:spcBef>
              <a:spcAft>
                <a:spcPts val="340"/>
              </a:spcAft>
              <a:buClrTx/>
              <a:buSzTx/>
              <a:buFontTx/>
              <a:buNone/>
              <a:tabLst/>
              <a:defRPr/>
            </a:pPr>
            <a:endParaRPr kumimoji="0" lang="en-US" sz="900" b="0" i="0" u="none" strike="noStrike" kern="1200" cap="none" spc="0" normalizeH="0" baseline="0" noProof="0" dirty="0">
              <a:ln w="3175">
                <a:noFill/>
              </a:ln>
              <a:gradFill>
                <a:gsLst>
                  <a:gs pos="0">
                    <a:srgbClr val="000000"/>
                  </a:gs>
                  <a:gs pos="99000">
                    <a:srgbClr val="000000"/>
                  </a:gs>
                </a:gsLst>
                <a:lin ang="5400000" scaled="1"/>
              </a:gradFill>
              <a:effectLst/>
              <a:uLnTx/>
              <a:uFillTx/>
              <a:latin typeface="Segoe UI Semibold"/>
              <a:ea typeface="+mn-ea"/>
              <a:cs typeface="Segoe UI"/>
            </a:endParaRP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72</a:t>
            </a:fld>
            <a:endParaRPr lang="en-US"/>
          </a:p>
        </p:txBody>
      </p:sp>
    </p:spTree>
    <p:extLst>
      <p:ext uri="{BB962C8B-B14F-4D97-AF65-F5344CB8AC3E}">
        <p14:creationId xmlns:p14="http://schemas.microsoft.com/office/powerpoint/2010/main" val="310572015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solidFill>
                  <a:schemeClr val="bg1"/>
                </a:solidFill>
                <a:latin typeface="Segoe UI Semibold" panose="020B0702040204020203" pitchFamily="34" charset="0"/>
                <a:cs typeface="Segoe UI Semibold" panose="020B0702040204020203" pitchFamily="34" charset="0"/>
              </a:rPr>
              <a:t>IoT Hub is a managed service, hosted in the cloud, that acts as a central message hub for bi-directional communication between your IoT application and the devices. Customers and Partners can use Azure IoT Hub to build IoT solutions with reliable and secure communications between millions of IoT devices and a cloud-hosted solution backend. With new announcements we are making IoT Hub smarter by easily integrating with other Azure services.</a:t>
            </a:r>
            <a:endParaRPr lang="en-US" sz="1200">
              <a:ln w="3175">
                <a:noFill/>
              </a:ln>
              <a:solidFill>
                <a:schemeClr val="bg1"/>
              </a:solidFill>
              <a:latin typeface="Segoe UI" panose="020B0502040204020203" pitchFamily="34" charset="0"/>
              <a:cs typeface="Segoe UI" panose="020B0502040204020203" pitchFamily="34" charset="0"/>
              <a:sym typeface="Wingdings" panose="05000000000000000000" pitchFamily="2" charset="2"/>
            </a:endParaRP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3031F-ECEA-4C19-BA03-C2A74F47383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051511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kumimoji="0" lang="en-US" sz="900" b="0" i="0" u="none" strike="noStrike" kern="1200" cap="none" spc="0" normalizeH="0" baseline="0" noProof="0" dirty="0" err="1">
                <a:ln w="3175">
                  <a:noFill/>
                </a:ln>
                <a:gradFill>
                  <a:gsLst>
                    <a:gs pos="0">
                      <a:srgbClr val="000000"/>
                    </a:gs>
                    <a:gs pos="99000">
                      <a:srgbClr val="000000"/>
                    </a:gs>
                  </a:gsLst>
                  <a:lin ang="5400000" scaled="1"/>
                </a:gradFill>
                <a:effectLst/>
                <a:uLnTx/>
                <a:uFillTx/>
                <a:latin typeface="Segoe UI Semibold"/>
                <a:ea typeface="+mn-ea"/>
                <a:cs typeface="Segoe UI"/>
              </a:rPr>
              <a:t>Iconics</a:t>
            </a:r>
            <a:r>
              <a:rPr kumimoji="0" lang="en-US" sz="900" b="0" i="0" u="none" strike="noStrike" kern="1200" cap="none" spc="0" normalizeH="0" baseline="0" noProof="0" dirty="0">
                <a:ln w="3175">
                  <a:noFill/>
                </a:ln>
                <a:gradFill>
                  <a:gsLst>
                    <a:gs pos="0">
                      <a:srgbClr val="000000"/>
                    </a:gs>
                    <a:gs pos="99000">
                      <a:srgbClr val="000000"/>
                    </a:gs>
                  </a:gsLst>
                  <a:lin ang="5400000" scaled="1"/>
                </a:gradFill>
                <a:effectLst/>
                <a:uLnTx/>
                <a:uFillTx/>
                <a:latin typeface="Segoe UI Semibold"/>
                <a:ea typeface="+mn-ea"/>
                <a:cs typeface="Segoe UI"/>
              </a:rPr>
              <a:t> </a:t>
            </a:r>
            <a:r>
              <a:rPr kumimoji="0" lang="en-US" sz="900" b="0" i="0" u="none" strike="noStrike" kern="1200" cap="none" spc="0" normalizeH="0" baseline="0" noProof="0" dirty="0">
                <a:ln w="3175">
                  <a:noFill/>
                </a:ln>
                <a:gradFill>
                  <a:gsLst>
                    <a:gs pos="0">
                      <a:srgbClr val="000000"/>
                    </a:gs>
                    <a:gs pos="99000">
                      <a:srgbClr val="000000"/>
                    </a:gs>
                  </a:gsLst>
                  <a:lin ang="5400000" scaled="1"/>
                </a:gradFill>
                <a:effectLst/>
                <a:uLnTx/>
                <a:uFillTx/>
                <a:latin typeface="Segoe UI Semibold"/>
                <a:ea typeface="+mn-ea"/>
                <a:cs typeface="Segoe UI"/>
                <a:hlinkClick r:id="rId3"/>
              </a:rPr>
              <a:t>customer story</a:t>
            </a:r>
            <a:r>
              <a:rPr kumimoji="0" lang="en-US" sz="900" b="0" i="0" u="none" strike="noStrike" kern="1200" cap="none" spc="0" normalizeH="0" baseline="0" noProof="0" dirty="0">
                <a:ln w="3175">
                  <a:noFill/>
                </a:ln>
                <a:gradFill>
                  <a:gsLst>
                    <a:gs pos="0">
                      <a:srgbClr val="000000"/>
                    </a:gs>
                    <a:gs pos="99000">
                      <a:srgbClr val="000000"/>
                    </a:gs>
                  </a:gsLst>
                  <a:lin ang="5400000" scaled="1"/>
                </a:gradFill>
                <a:effectLst/>
                <a:uLnTx/>
                <a:uFillTx/>
                <a:latin typeface="Segoe UI Semibold"/>
                <a:ea typeface="+mn-ea"/>
                <a:cs typeface="Segoe UI"/>
              </a:rPr>
              <a:t>: </a:t>
            </a:r>
            <a:r>
              <a:rPr lang="en-US" dirty="0">
                <a:hlinkClick r:id="rId3"/>
              </a:rPr>
              <a:t>https://customers.microsoft.com/en-us/story/iconics-partner-professional-services-azure-iot</a:t>
            </a:r>
            <a:endParaRPr kumimoji="0" lang="en-US" sz="900" b="0" i="0" u="none" strike="noStrike" kern="1200" cap="none" spc="0" normalizeH="0" baseline="0" noProof="0" dirty="0">
              <a:ln w="3175">
                <a:noFill/>
              </a:ln>
              <a:gradFill>
                <a:gsLst>
                  <a:gs pos="0">
                    <a:srgbClr val="000000"/>
                  </a:gs>
                  <a:gs pos="99000">
                    <a:srgbClr val="000000"/>
                  </a:gs>
                </a:gsLst>
                <a:lin ang="5400000" scaled="1"/>
              </a:gradFill>
              <a:effectLst/>
              <a:uLnTx/>
              <a:uFillTx/>
              <a:latin typeface="Segoe UI Semibold"/>
              <a:ea typeface="+mn-ea"/>
              <a:cs typeface="Segoe UI"/>
            </a:endParaRP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74</a:t>
            </a:fld>
            <a:endParaRPr lang="en-US"/>
          </a:p>
        </p:txBody>
      </p:sp>
    </p:spTree>
    <p:extLst>
      <p:ext uri="{BB962C8B-B14F-4D97-AF65-F5344CB8AC3E}">
        <p14:creationId xmlns:p14="http://schemas.microsoft.com/office/powerpoint/2010/main" val="31923380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ts val="5000"/>
              </a:lnSpc>
            </a:pPr>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4/23/2020 4:10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247897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a:t>Source </a:t>
            </a:r>
          </a:p>
          <a:p>
            <a:pPr algn="l"/>
            <a:endParaRPr lang="en-US" b="1"/>
          </a:p>
          <a:p>
            <a:r>
              <a:rPr lang="en-US" sz="900" b="0" i="0" u="none" strike="noStrike" kern="1200" baseline="30000">
                <a:solidFill>
                  <a:schemeClr val="tx1"/>
                </a:solidFill>
                <a:effectLst/>
                <a:latin typeface="Segoe UI Light" pitchFamily="34" charset="0"/>
                <a:ea typeface="+mn-ea"/>
                <a:cs typeface="+mn-cs"/>
              </a:rPr>
              <a:t>1</a:t>
            </a:r>
            <a:r>
              <a:rPr lang="en-US" sz="900" b="0" i="0" u="none" strike="noStrike" kern="1200">
                <a:solidFill>
                  <a:schemeClr val="tx1"/>
                </a:solidFill>
                <a:effectLst/>
                <a:latin typeface="Segoe UI Light" pitchFamily="34" charset="0"/>
                <a:ea typeface="+mn-ea"/>
                <a:cs typeface="+mn-cs"/>
              </a:rPr>
              <a:t> </a:t>
            </a:r>
            <a:r>
              <a:rPr lang="en-US" sz="900" b="0" i="0" u="none" strike="noStrike" kern="1200">
                <a:solidFill>
                  <a:schemeClr val="tx1"/>
                </a:solidFill>
                <a:effectLst/>
                <a:latin typeface="Segoe UI Light" pitchFamily="34" charset="0"/>
                <a:ea typeface="+mn-ea"/>
                <a:cs typeface="+mn-cs"/>
                <a:hlinkClick r:id="rId3"/>
              </a:rPr>
              <a:t>https://www.businessinsider.com/internet-of-things-in-manufacturing-2016-10</a:t>
            </a:r>
            <a:endParaRPr lang="en-US" sz="900" b="0" i="0" u="none" strike="noStrike" kern="1200">
              <a:solidFill>
                <a:schemeClr val="tx1"/>
              </a:solidFill>
              <a:effectLst/>
              <a:latin typeface="Segoe UI Light" pitchFamily="34" charset="0"/>
              <a:ea typeface="+mn-ea"/>
              <a:cs typeface="+mn-cs"/>
            </a:endParaRPr>
          </a:p>
          <a:p>
            <a:r>
              <a:rPr lang="en-US" sz="900" b="0" i="0" u="none" strike="noStrike" kern="1200" baseline="30000">
                <a:solidFill>
                  <a:schemeClr val="tx1"/>
                </a:solidFill>
                <a:effectLst/>
                <a:latin typeface="Segoe UI Light" pitchFamily="34" charset="0"/>
                <a:ea typeface="+mn-ea"/>
                <a:cs typeface="+mn-cs"/>
              </a:rPr>
              <a:t>2</a:t>
            </a:r>
            <a:r>
              <a:rPr lang="en-US" sz="900" b="0" i="0" u="none" strike="noStrike" kern="1200">
                <a:solidFill>
                  <a:schemeClr val="tx1"/>
                </a:solidFill>
                <a:effectLst/>
                <a:latin typeface="Segoe UI Light" pitchFamily="34" charset="0"/>
                <a:ea typeface="+mn-ea"/>
                <a:cs typeface="+mn-cs"/>
              </a:rPr>
              <a:t> Keystone Strategy interviews October 2015 - March 2016; Incremental operating income of 100M USD is based on median company revenue of 3.4B USD</a:t>
            </a:r>
          </a:p>
          <a:p>
            <a:r>
              <a:rPr lang="en-US" sz="900" b="0" i="0" u="none" strike="noStrike" kern="1200" baseline="30000">
                <a:solidFill>
                  <a:schemeClr val="tx1"/>
                </a:solidFill>
                <a:effectLst/>
                <a:latin typeface="Segoe UI Light" pitchFamily="34" charset="0"/>
                <a:ea typeface="+mn-ea"/>
                <a:cs typeface="+mn-cs"/>
              </a:rPr>
              <a:t>3</a:t>
            </a:r>
            <a:r>
              <a:rPr lang="en-US" sz="900" b="0" i="0" u="none" strike="noStrike" kern="1200">
                <a:solidFill>
                  <a:schemeClr val="tx1"/>
                </a:solidFill>
                <a:effectLst/>
                <a:latin typeface="Segoe UI Light" pitchFamily="34" charset="0"/>
                <a:ea typeface="+mn-ea"/>
                <a:cs typeface="+mn-cs"/>
              </a:rPr>
              <a:t> Hypothesis and Microsoft, IoT Signals: Summary of Research Learnings 2019, July 2019</a:t>
            </a:r>
          </a:p>
          <a:p>
            <a:pPr algn="l"/>
            <a:endParaRPr lang="en-US" b="1"/>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8324003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a:t>Source </a:t>
            </a:r>
          </a:p>
          <a:p>
            <a:pPr algn="l"/>
            <a:endParaRPr lang="en-US" b="1"/>
          </a:p>
          <a:p>
            <a:r>
              <a:rPr lang="en-US" sz="900" b="0" i="0" u="none" strike="noStrike" kern="1200" baseline="30000">
                <a:solidFill>
                  <a:schemeClr val="tx1"/>
                </a:solidFill>
                <a:effectLst/>
                <a:latin typeface="Segoe UI Light" pitchFamily="34" charset="0"/>
                <a:ea typeface="+mn-ea"/>
                <a:cs typeface="+mn-cs"/>
              </a:rPr>
              <a:t>1</a:t>
            </a:r>
            <a:r>
              <a:rPr lang="en-US" sz="900" b="0" i="0" u="none" strike="noStrike" kern="1200">
                <a:solidFill>
                  <a:schemeClr val="tx1"/>
                </a:solidFill>
                <a:effectLst/>
                <a:latin typeface="Segoe UI Light" pitchFamily="34" charset="0"/>
                <a:ea typeface="+mn-ea"/>
                <a:cs typeface="+mn-cs"/>
              </a:rPr>
              <a:t> </a:t>
            </a:r>
            <a:r>
              <a:rPr lang="en-US" sz="900" b="0" i="0" u="none" strike="noStrike" kern="1200">
                <a:solidFill>
                  <a:schemeClr val="tx1"/>
                </a:solidFill>
                <a:effectLst/>
                <a:latin typeface="Segoe UI Light" pitchFamily="34" charset="0"/>
                <a:ea typeface="+mn-ea"/>
                <a:cs typeface="+mn-cs"/>
                <a:hlinkClick r:id="rId3"/>
              </a:rPr>
              <a:t>https://www.businessinsider.com/internet-of-things-in-manufacturing-2016-10</a:t>
            </a:r>
            <a:endParaRPr lang="en-US" sz="900" b="0" i="0" u="none" strike="noStrike" kern="1200">
              <a:solidFill>
                <a:schemeClr val="tx1"/>
              </a:solidFill>
              <a:effectLst/>
              <a:latin typeface="Segoe UI Light" pitchFamily="34" charset="0"/>
              <a:ea typeface="+mn-ea"/>
              <a:cs typeface="+mn-cs"/>
            </a:endParaRPr>
          </a:p>
          <a:p>
            <a:r>
              <a:rPr lang="en-US" sz="900" b="0" i="0" u="none" strike="noStrike" kern="1200" baseline="30000">
                <a:solidFill>
                  <a:schemeClr val="tx1"/>
                </a:solidFill>
                <a:effectLst/>
                <a:latin typeface="Segoe UI Light" pitchFamily="34" charset="0"/>
                <a:ea typeface="+mn-ea"/>
                <a:cs typeface="+mn-cs"/>
              </a:rPr>
              <a:t>2</a:t>
            </a:r>
            <a:r>
              <a:rPr lang="en-US" sz="900" b="0" i="0" u="none" strike="noStrike" kern="1200">
                <a:solidFill>
                  <a:schemeClr val="tx1"/>
                </a:solidFill>
                <a:effectLst/>
                <a:latin typeface="Segoe UI Light" pitchFamily="34" charset="0"/>
                <a:ea typeface="+mn-ea"/>
                <a:cs typeface="+mn-cs"/>
              </a:rPr>
              <a:t> Keystone Strategy interviews October 2015 - March 2016; Incremental operating income of 100M USD is based on median company revenue of 3.4B USD</a:t>
            </a:r>
          </a:p>
          <a:p>
            <a:r>
              <a:rPr lang="en-US" sz="900" b="0" i="0" u="none" strike="noStrike" kern="1200" baseline="30000">
                <a:solidFill>
                  <a:schemeClr val="tx1"/>
                </a:solidFill>
                <a:effectLst/>
                <a:latin typeface="Segoe UI Light" pitchFamily="34" charset="0"/>
                <a:ea typeface="+mn-ea"/>
                <a:cs typeface="+mn-cs"/>
              </a:rPr>
              <a:t>3</a:t>
            </a:r>
            <a:r>
              <a:rPr lang="en-US" sz="900" b="0" i="0" u="none" strike="noStrike" kern="1200">
                <a:solidFill>
                  <a:schemeClr val="tx1"/>
                </a:solidFill>
                <a:effectLst/>
                <a:latin typeface="Segoe UI Light" pitchFamily="34" charset="0"/>
                <a:ea typeface="+mn-ea"/>
                <a:cs typeface="+mn-cs"/>
              </a:rPr>
              <a:t> Hypothesis and Microsoft, IoT Signals: Summary of Research Learnings 2019, July 2019</a:t>
            </a:r>
          </a:p>
          <a:p>
            <a:pPr algn="l"/>
            <a:endParaRPr lang="en-US" b="1"/>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22847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a:t>Source </a:t>
            </a:r>
          </a:p>
          <a:p>
            <a:pPr algn="l"/>
            <a:endParaRPr lang="en-US" b="1"/>
          </a:p>
          <a:p>
            <a:r>
              <a:rPr lang="en-US" sz="900" b="0" i="0" u="none" strike="noStrike" kern="1200" baseline="30000">
                <a:solidFill>
                  <a:schemeClr val="tx1"/>
                </a:solidFill>
                <a:effectLst/>
                <a:latin typeface="Segoe UI Light" pitchFamily="34" charset="0"/>
                <a:ea typeface="+mn-ea"/>
                <a:cs typeface="+mn-cs"/>
              </a:rPr>
              <a:t>1</a:t>
            </a:r>
            <a:r>
              <a:rPr lang="en-US" sz="900" b="0" i="0" u="none" strike="noStrike" kern="1200">
                <a:solidFill>
                  <a:schemeClr val="tx1"/>
                </a:solidFill>
                <a:effectLst/>
                <a:latin typeface="Segoe UI Light" pitchFamily="34" charset="0"/>
                <a:ea typeface="+mn-ea"/>
                <a:cs typeface="+mn-cs"/>
              </a:rPr>
              <a:t> </a:t>
            </a:r>
            <a:r>
              <a:rPr lang="en-US" sz="900" b="0" i="0" u="none" strike="noStrike" kern="1200">
                <a:solidFill>
                  <a:schemeClr val="tx1"/>
                </a:solidFill>
                <a:effectLst/>
                <a:latin typeface="Segoe UI Light" pitchFamily="34" charset="0"/>
                <a:ea typeface="+mn-ea"/>
                <a:cs typeface="+mn-cs"/>
                <a:hlinkClick r:id="rId3"/>
              </a:rPr>
              <a:t>https://www.businessinsider.com/internet-of-things-in-manufacturing-2016-10</a:t>
            </a:r>
            <a:endParaRPr lang="en-US" sz="900" b="0" i="0" u="none" strike="noStrike" kern="1200">
              <a:solidFill>
                <a:schemeClr val="tx1"/>
              </a:solidFill>
              <a:effectLst/>
              <a:latin typeface="Segoe UI Light" pitchFamily="34" charset="0"/>
              <a:ea typeface="+mn-ea"/>
              <a:cs typeface="+mn-cs"/>
            </a:endParaRPr>
          </a:p>
          <a:p>
            <a:r>
              <a:rPr lang="en-US" sz="900" b="0" i="0" u="none" strike="noStrike" kern="1200" baseline="30000">
                <a:solidFill>
                  <a:schemeClr val="tx1"/>
                </a:solidFill>
                <a:effectLst/>
                <a:latin typeface="Segoe UI Light" pitchFamily="34" charset="0"/>
                <a:ea typeface="+mn-ea"/>
                <a:cs typeface="+mn-cs"/>
              </a:rPr>
              <a:t>2</a:t>
            </a:r>
            <a:r>
              <a:rPr lang="en-US" sz="900" b="0" i="0" u="none" strike="noStrike" kern="1200">
                <a:solidFill>
                  <a:schemeClr val="tx1"/>
                </a:solidFill>
                <a:effectLst/>
                <a:latin typeface="Segoe UI Light" pitchFamily="34" charset="0"/>
                <a:ea typeface="+mn-ea"/>
                <a:cs typeface="+mn-cs"/>
              </a:rPr>
              <a:t> Keystone Strategy interviews October 2015 - March 2016; Incremental operating income of 100M USD is based on median company revenue of 3.4B USD</a:t>
            </a:r>
          </a:p>
          <a:p>
            <a:r>
              <a:rPr lang="en-US" sz="900" b="0" i="0" u="none" strike="noStrike" kern="1200" baseline="30000">
                <a:solidFill>
                  <a:schemeClr val="tx1"/>
                </a:solidFill>
                <a:effectLst/>
                <a:latin typeface="Segoe UI Light" pitchFamily="34" charset="0"/>
                <a:ea typeface="+mn-ea"/>
                <a:cs typeface="+mn-cs"/>
              </a:rPr>
              <a:t>3</a:t>
            </a:r>
            <a:r>
              <a:rPr lang="en-US" sz="900" b="0" i="0" u="none" strike="noStrike" kern="1200">
                <a:solidFill>
                  <a:schemeClr val="tx1"/>
                </a:solidFill>
                <a:effectLst/>
                <a:latin typeface="Segoe UI Light" pitchFamily="34" charset="0"/>
                <a:ea typeface="+mn-ea"/>
                <a:cs typeface="+mn-cs"/>
              </a:rPr>
              <a:t> Hypothesis and Microsoft, IoT Signals: Summary of Research Learnings 2019, July 2019</a:t>
            </a:r>
          </a:p>
          <a:p>
            <a:pPr algn="l"/>
            <a:endParaRPr lang="en-US" b="1"/>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2562084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a:t>Source </a:t>
            </a:r>
          </a:p>
          <a:p>
            <a:pPr algn="l"/>
            <a:endParaRPr lang="en-US" b="1"/>
          </a:p>
          <a:p>
            <a:r>
              <a:rPr lang="en-US" sz="900" b="0" i="0" u="none" strike="noStrike" kern="1200" baseline="30000">
                <a:solidFill>
                  <a:schemeClr val="tx1"/>
                </a:solidFill>
                <a:effectLst/>
                <a:latin typeface="Segoe UI Light" pitchFamily="34" charset="0"/>
                <a:ea typeface="+mn-ea"/>
                <a:cs typeface="+mn-cs"/>
              </a:rPr>
              <a:t>1</a:t>
            </a:r>
            <a:r>
              <a:rPr lang="en-US" sz="900" b="0" i="0" u="none" strike="noStrike" kern="1200">
                <a:solidFill>
                  <a:schemeClr val="tx1"/>
                </a:solidFill>
                <a:effectLst/>
                <a:latin typeface="Segoe UI Light" pitchFamily="34" charset="0"/>
                <a:ea typeface="+mn-ea"/>
                <a:cs typeface="+mn-cs"/>
              </a:rPr>
              <a:t> </a:t>
            </a:r>
            <a:r>
              <a:rPr lang="en-US" sz="900" b="0" i="0" u="none" strike="noStrike" kern="1200">
                <a:solidFill>
                  <a:schemeClr val="tx1"/>
                </a:solidFill>
                <a:effectLst/>
                <a:latin typeface="Segoe UI Light" pitchFamily="34" charset="0"/>
                <a:ea typeface="+mn-ea"/>
                <a:cs typeface="+mn-cs"/>
                <a:hlinkClick r:id="rId3"/>
              </a:rPr>
              <a:t>https://www.businessinsider.com/internet-of-things-in-manufacturing-2016-10</a:t>
            </a:r>
            <a:endParaRPr lang="en-US" sz="900" b="0" i="0" u="none" strike="noStrike" kern="1200">
              <a:solidFill>
                <a:schemeClr val="tx1"/>
              </a:solidFill>
              <a:effectLst/>
              <a:latin typeface="Segoe UI Light" pitchFamily="34" charset="0"/>
              <a:ea typeface="+mn-ea"/>
              <a:cs typeface="+mn-cs"/>
            </a:endParaRPr>
          </a:p>
          <a:p>
            <a:r>
              <a:rPr lang="en-US" sz="900" b="0" i="0" u="none" strike="noStrike" kern="1200" baseline="30000">
                <a:solidFill>
                  <a:schemeClr val="tx1"/>
                </a:solidFill>
                <a:effectLst/>
                <a:latin typeface="Segoe UI Light" pitchFamily="34" charset="0"/>
                <a:ea typeface="+mn-ea"/>
                <a:cs typeface="+mn-cs"/>
              </a:rPr>
              <a:t>2</a:t>
            </a:r>
            <a:r>
              <a:rPr lang="en-US" sz="900" b="0" i="0" u="none" strike="noStrike" kern="1200">
                <a:solidFill>
                  <a:schemeClr val="tx1"/>
                </a:solidFill>
                <a:effectLst/>
                <a:latin typeface="Segoe UI Light" pitchFamily="34" charset="0"/>
                <a:ea typeface="+mn-ea"/>
                <a:cs typeface="+mn-cs"/>
              </a:rPr>
              <a:t> Keystone Strategy interviews October 2015 - March 2016; Incremental operating income of 100M USD is based on median company revenue of 3.4B USD</a:t>
            </a:r>
          </a:p>
          <a:p>
            <a:r>
              <a:rPr lang="en-US" sz="900" b="0" i="0" u="none" strike="noStrike" kern="1200" baseline="30000">
                <a:solidFill>
                  <a:schemeClr val="tx1"/>
                </a:solidFill>
                <a:effectLst/>
                <a:latin typeface="Segoe UI Light" pitchFamily="34" charset="0"/>
                <a:ea typeface="+mn-ea"/>
                <a:cs typeface="+mn-cs"/>
              </a:rPr>
              <a:t>3</a:t>
            </a:r>
            <a:r>
              <a:rPr lang="en-US" sz="900" b="0" i="0" u="none" strike="noStrike" kern="1200">
                <a:solidFill>
                  <a:schemeClr val="tx1"/>
                </a:solidFill>
                <a:effectLst/>
                <a:latin typeface="Segoe UI Light" pitchFamily="34" charset="0"/>
                <a:ea typeface="+mn-ea"/>
                <a:cs typeface="+mn-cs"/>
              </a:rPr>
              <a:t> Hypothesis and Microsoft, IoT Signals: Summary of Research Learnings 2019, July 2019</a:t>
            </a:r>
          </a:p>
          <a:p>
            <a:pPr algn="l"/>
            <a:endParaRPr lang="en-US" b="1"/>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8324003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a:t>Source </a:t>
            </a:r>
          </a:p>
          <a:p>
            <a:pPr algn="l"/>
            <a:endParaRPr lang="en-US" b="1"/>
          </a:p>
          <a:p>
            <a:r>
              <a:rPr lang="en-US" sz="900" b="0" i="0" u="none" strike="noStrike" kern="1200" baseline="30000">
                <a:solidFill>
                  <a:schemeClr val="tx1"/>
                </a:solidFill>
                <a:effectLst/>
                <a:latin typeface="Segoe UI Light" pitchFamily="34" charset="0"/>
                <a:ea typeface="+mn-ea"/>
                <a:cs typeface="+mn-cs"/>
              </a:rPr>
              <a:t>1</a:t>
            </a:r>
            <a:r>
              <a:rPr lang="en-US" sz="900" b="0" i="0" u="none" strike="noStrike" kern="1200">
                <a:solidFill>
                  <a:schemeClr val="tx1"/>
                </a:solidFill>
                <a:effectLst/>
                <a:latin typeface="Segoe UI Light" pitchFamily="34" charset="0"/>
                <a:ea typeface="+mn-ea"/>
                <a:cs typeface="+mn-cs"/>
              </a:rPr>
              <a:t> </a:t>
            </a:r>
            <a:r>
              <a:rPr lang="en-US" sz="900" b="0" i="0" u="none" strike="noStrike" kern="1200">
                <a:solidFill>
                  <a:schemeClr val="tx1"/>
                </a:solidFill>
                <a:effectLst/>
                <a:latin typeface="Segoe UI Light" pitchFamily="34" charset="0"/>
                <a:ea typeface="+mn-ea"/>
                <a:cs typeface="+mn-cs"/>
                <a:hlinkClick r:id="rId3"/>
              </a:rPr>
              <a:t>https://www.businessinsider.com/internet-of-things-in-manufacturing-2016-10</a:t>
            </a:r>
            <a:endParaRPr lang="en-US" sz="900" b="0" i="0" u="none" strike="noStrike" kern="1200">
              <a:solidFill>
                <a:schemeClr val="tx1"/>
              </a:solidFill>
              <a:effectLst/>
              <a:latin typeface="Segoe UI Light" pitchFamily="34" charset="0"/>
              <a:ea typeface="+mn-ea"/>
              <a:cs typeface="+mn-cs"/>
            </a:endParaRPr>
          </a:p>
          <a:p>
            <a:r>
              <a:rPr lang="en-US" sz="900" b="0" i="0" u="none" strike="noStrike" kern="1200" baseline="30000">
                <a:solidFill>
                  <a:schemeClr val="tx1"/>
                </a:solidFill>
                <a:effectLst/>
                <a:latin typeface="Segoe UI Light" pitchFamily="34" charset="0"/>
                <a:ea typeface="+mn-ea"/>
                <a:cs typeface="+mn-cs"/>
              </a:rPr>
              <a:t>2</a:t>
            </a:r>
            <a:r>
              <a:rPr lang="en-US" sz="900" b="0" i="0" u="none" strike="noStrike" kern="1200">
                <a:solidFill>
                  <a:schemeClr val="tx1"/>
                </a:solidFill>
                <a:effectLst/>
                <a:latin typeface="Segoe UI Light" pitchFamily="34" charset="0"/>
                <a:ea typeface="+mn-ea"/>
                <a:cs typeface="+mn-cs"/>
              </a:rPr>
              <a:t> Keystone Strategy interviews October 2015 - March 2016; Incremental operating income of 100M USD is based on median company revenue of 3.4B USD</a:t>
            </a:r>
          </a:p>
          <a:p>
            <a:r>
              <a:rPr lang="en-US" sz="900" b="0" i="0" u="none" strike="noStrike" kern="1200" baseline="30000">
                <a:solidFill>
                  <a:schemeClr val="tx1"/>
                </a:solidFill>
                <a:effectLst/>
                <a:latin typeface="Segoe UI Light" pitchFamily="34" charset="0"/>
                <a:ea typeface="+mn-ea"/>
                <a:cs typeface="+mn-cs"/>
              </a:rPr>
              <a:t>3</a:t>
            </a:r>
            <a:r>
              <a:rPr lang="en-US" sz="900" b="0" i="0" u="none" strike="noStrike" kern="1200">
                <a:solidFill>
                  <a:schemeClr val="tx1"/>
                </a:solidFill>
                <a:effectLst/>
                <a:latin typeface="Segoe UI Light" pitchFamily="34" charset="0"/>
                <a:ea typeface="+mn-ea"/>
                <a:cs typeface="+mn-cs"/>
              </a:rPr>
              <a:t> Hypothesis and Microsoft, IoT Signals: Summary of Research Learnings 2019, July 2019</a:t>
            </a:r>
          </a:p>
          <a:p>
            <a:pPr algn="l"/>
            <a:endParaRPr lang="en-US" b="1"/>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2562084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5772">
              <a:lnSpc>
                <a:spcPct val="100000"/>
              </a:lnSpc>
              <a:spcAft>
                <a:spcPts val="0"/>
              </a:spcAft>
              <a:defRPr/>
            </a:pPr>
            <a:r>
              <a:rPr lang="en-US" sz="900" dirty="0"/>
              <a:t>Microsoft has the industry leading portfolio of services that help customers easily create IoT solutions spanning the Intelligent Cloud and Intelligent Edge based on their needs…from ready to use SaaS applications to custom solutions across device, cloud and integration services.</a:t>
            </a:r>
          </a:p>
          <a:p>
            <a:endParaRPr lang="en-US" sz="900" dirty="0"/>
          </a:p>
          <a:p>
            <a:r>
              <a:rPr lang="en-US" sz="900" dirty="0"/>
              <a:t>Azure IoT is helping our customers </a:t>
            </a:r>
            <a:r>
              <a:rPr lang="en-US" sz="900" i="1" dirty="0"/>
              <a:t>make things happen</a:t>
            </a:r>
            <a:r>
              <a:rPr lang="en-US" sz="900" dirty="0"/>
              <a:t> at every level of their organization’s digital transformation by providing the most comprehensive portfolio for IoT from the edge to the cloud. </a:t>
            </a:r>
          </a:p>
          <a:p>
            <a:endParaRPr lang="en-US" sz="900" dirty="0"/>
          </a:p>
          <a:p>
            <a:r>
              <a:rPr lang="en-US" sz="900" dirty="0"/>
              <a:t>Azure IoT offers enterprise-ready solutions, predictable costs and timelines, and the largest network of IoT partners across industry. </a:t>
            </a:r>
          </a:p>
          <a:p>
            <a:endParaRPr lang="en-US" sz="900" dirty="0"/>
          </a:p>
          <a:p>
            <a:r>
              <a:rPr lang="en-US" sz="900" dirty="0"/>
              <a:t>Azure IoT not only puts your organization in position for </a:t>
            </a:r>
            <a:r>
              <a:rPr lang="en-US" sz="900" i="1" dirty="0"/>
              <a:t>evolution</a:t>
            </a:r>
            <a:r>
              <a:rPr lang="en-US" sz="900" dirty="0"/>
              <a:t> with improved efficiency and improved margins – but with advanced analytics and AI, Azure IoT puts your organization in position for </a:t>
            </a:r>
            <a:r>
              <a:rPr lang="en-US" sz="900" i="1" dirty="0"/>
              <a:t>revolution</a:t>
            </a:r>
            <a:r>
              <a:rPr lang="en-US" sz="900" dirty="0"/>
              <a:t> to disrupt, create new revenue streams, and stay ahead of the pack.</a:t>
            </a:r>
          </a:p>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3286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4/23/2020 4:10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620087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a:t>Source </a:t>
            </a:r>
          </a:p>
          <a:p>
            <a:pPr algn="l"/>
            <a:endParaRPr lang="en-US" b="1"/>
          </a:p>
          <a:p>
            <a:r>
              <a:rPr lang="en-US" sz="900" b="0" i="0" u="none" strike="noStrike" kern="1200" baseline="30000">
                <a:solidFill>
                  <a:schemeClr val="tx1"/>
                </a:solidFill>
                <a:effectLst/>
                <a:latin typeface="Segoe UI Light" pitchFamily="34" charset="0"/>
                <a:ea typeface="+mn-ea"/>
                <a:cs typeface="+mn-cs"/>
              </a:rPr>
              <a:t>1</a:t>
            </a:r>
            <a:r>
              <a:rPr lang="en-US" sz="900" b="0" i="0" u="none" strike="noStrike" kern="1200">
                <a:solidFill>
                  <a:schemeClr val="tx1"/>
                </a:solidFill>
                <a:effectLst/>
                <a:latin typeface="Segoe UI Light" pitchFamily="34" charset="0"/>
                <a:ea typeface="+mn-ea"/>
                <a:cs typeface="+mn-cs"/>
              </a:rPr>
              <a:t> </a:t>
            </a:r>
            <a:r>
              <a:rPr lang="en-US" sz="900" b="0" i="0" u="none" strike="noStrike" kern="1200">
                <a:solidFill>
                  <a:schemeClr val="tx1"/>
                </a:solidFill>
                <a:effectLst/>
                <a:latin typeface="Segoe UI Light" pitchFamily="34" charset="0"/>
                <a:ea typeface="+mn-ea"/>
                <a:cs typeface="+mn-cs"/>
                <a:hlinkClick r:id="rId3"/>
              </a:rPr>
              <a:t>https://www.businessinsider.com/internet-of-things-in-manufacturing-2016-10</a:t>
            </a:r>
            <a:endParaRPr lang="en-US" sz="900" b="0" i="0" u="none" strike="noStrike" kern="1200">
              <a:solidFill>
                <a:schemeClr val="tx1"/>
              </a:solidFill>
              <a:effectLst/>
              <a:latin typeface="Segoe UI Light" pitchFamily="34" charset="0"/>
              <a:ea typeface="+mn-ea"/>
              <a:cs typeface="+mn-cs"/>
            </a:endParaRPr>
          </a:p>
          <a:p>
            <a:r>
              <a:rPr lang="en-US" sz="900" b="0" i="0" u="none" strike="noStrike" kern="1200" baseline="30000">
                <a:solidFill>
                  <a:schemeClr val="tx1"/>
                </a:solidFill>
                <a:effectLst/>
                <a:latin typeface="Segoe UI Light" pitchFamily="34" charset="0"/>
                <a:ea typeface="+mn-ea"/>
                <a:cs typeface="+mn-cs"/>
              </a:rPr>
              <a:t>2</a:t>
            </a:r>
            <a:r>
              <a:rPr lang="en-US" sz="900" b="0" i="0" u="none" strike="noStrike" kern="1200">
                <a:solidFill>
                  <a:schemeClr val="tx1"/>
                </a:solidFill>
                <a:effectLst/>
                <a:latin typeface="Segoe UI Light" pitchFamily="34" charset="0"/>
                <a:ea typeface="+mn-ea"/>
                <a:cs typeface="+mn-cs"/>
              </a:rPr>
              <a:t> Keystone Strategy interviews October 2015 - March 2016; Incremental operating income of 100M USD is based on median company revenue of 3.4B USD</a:t>
            </a:r>
          </a:p>
          <a:p>
            <a:r>
              <a:rPr lang="en-US" sz="900" b="0" i="0" u="none" strike="noStrike" kern="1200" baseline="30000">
                <a:solidFill>
                  <a:schemeClr val="tx1"/>
                </a:solidFill>
                <a:effectLst/>
                <a:latin typeface="Segoe UI Light" pitchFamily="34" charset="0"/>
                <a:ea typeface="+mn-ea"/>
                <a:cs typeface="+mn-cs"/>
              </a:rPr>
              <a:t>3</a:t>
            </a:r>
            <a:r>
              <a:rPr lang="en-US" sz="900" b="0" i="0" u="none" strike="noStrike" kern="1200">
                <a:solidFill>
                  <a:schemeClr val="tx1"/>
                </a:solidFill>
                <a:effectLst/>
                <a:latin typeface="Segoe UI Light" pitchFamily="34" charset="0"/>
                <a:ea typeface="+mn-ea"/>
                <a:cs typeface="+mn-cs"/>
              </a:rPr>
              <a:t> Hypothesis and Microsoft, IoT Signals: Summary of Research Learnings 2019, July 2019</a:t>
            </a:r>
          </a:p>
          <a:p>
            <a:pPr algn="l"/>
            <a:endParaRPr lang="en-US" b="1"/>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256208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a:solidFill>
                  <a:schemeClr val="tx1"/>
                </a:solidFill>
                <a:effectLst/>
                <a:ea typeface="+mn-ea"/>
                <a:cs typeface="+mn-cs"/>
              </a:rPr>
              <a:t>Digital feedback loop </a:t>
            </a:r>
            <a:endParaRPr lang="en-US" sz="1200" kern="1200">
              <a:solidFill>
                <a:schemeClr val="tx1"/>
              </a:solidFill>
              <a:effectLst/>
              <a:ea typeface="+mn-ea"/>
              <a:cs typeface="+mn-cs"/>
            </a:endParaRPr>
          </a:p>
          <a:p>
            <a:r>
              <a:rPr lang="en-US" sz="1200" kern="1200">
                <a:solidFill>
                  <a:schemeClr val="tx1"/>
                </a:solidFill>
                <a:effectLst/>
                <a:ea typeface="+mn-ea"/>
                <a:cs typeface="+mn-cs"/>
              </a:rPr>
              <a:t>Businesses want to evolve their operations, products and how they interact with customers. By connecting devices and collecting data, it becomes possible analyze that information to create new insights. Allowing companies to make improvements to their business - from increasing operational efficiency to delivering better customer experiences and new revenue streams.  A real time connection enables new breakthrough levels of insights that in turn drive informed actions</a:t>
            </a:r>
          </a:p>
          <a:p>
            <a:r>
              <a:rPr lang="en-US" sz="1200" kern="1200">
                <a:solidFill>
                  <a:schemeClr val="tx1"/>
                </a:solidFill>
                <a:effectLst/>
                <a:ea typeface="+mn-ea"/>
                <a:cs typeface="+mn-cs"/>
              </a:rPr>
              <a:t> </a:t>
            </a:r>
          </a:p>
          <a:p>
            <a:r>
              <a:rPr lang="en-US" sz="1200" kern="1200">
                <a:solidFill>
                  <a:schemeClr val="tx1"/>
                </a:solidFill>
                <a:effectLst/>
                <a:ea typeface="+mn-ea"/>
                <a:cs typeface="+mn-cs"/>
              </a:rPr>
              <a:t>Leaders in digital transformation generate an average $100M more in operating income each year, according to research by Keystone Strategy. </a:t>
            </a:r>
          </a:p>
        </p:txBody>
      </p:sp>
      <p:sp>
        <p:nvSpPr>
          <p:cNvPr id="4" name="Slide Number Placeholder 3"/>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97E9074-C488-4727-8659-DF359AFD9081}"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473377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a:t>Source </a:t>
            </a:r>
          </a:p>
          <a:p>
            <a:pPr algn="l"/>
            <a:endParaRPr lang="en-US" b="1"/>
          </a:p>
          <a:p>
            <a:r>
              <a:rPr lang="en-US" sz="900" b="0" i="0" u="none" strike="noStrike" kern="1200" baseline="30000">
                <a:solidFill>
                  <a:schemeClr val="tx1"/>
                </a:solidFill>
                <a:effectLst/>
                <a:latin typeface="Segoe UI Light" pitchFamily="34" charset="0"/>
                <a:ea typeface="+mn-ea"/>
                <a:cs typeface="+mn-cs"/>
              </a:rPr>
              <a:t>1</a:t>
            </a:r>
            <a:r>
              <a:rPr lang="en-US" sz="900" b="0" i="0" u="none" strike="noStrike" kern="1200">
                <a:solidFill>
                  <a:schemeClr val="tx1"/>
                </a:solidFill>
                <a:effectLst/>
                <a:latin typeface="Segoe UI Light" pitchFamily="34" charset="0"/>
                <a:ea typeface="+mn-ea"/>
                <a:cs typeface="+mn-cs"/>
              </a:rPr>
              <a:t> </a:t>
            </a:r>
            <a:r>
              <a:rPr lang="en-US" sz="900" b="0" i="0" u="none" strike="noStrike" kern="1200">
                <a:solidFill>
                  <a:schemeClr val="tx1"/>
                </a:solidFill>
                <a:effectLst/>
                <a:latin typeface="Segoe UI Light" pitchFamily="34" charset="0"/>
                <a:ea typeface="+mn-ea"/>
                <a:cs typeface="+mn-cs"/>
                <a:hlinkClick r:id="rId3"/>
              </a:rPr>
              <a:t>https://www.businessinsider.com/internet-of-things-in-manufacturing-2016-10</a:t>
            </a:r>
            <a:endParaRPr lang="en-US" sz="900" b="0" i="0" u="none" strike="noStrike" kern="1200">
              <a:solidFill>
                <a:schemeClr val="tx1"/>
              </a:solidFill>
              <a:effectLst/>
              <a:latin typeface="Segoe UI Light" pitchFamily="34" charset="0"/>
              <a:ea typeface="+mn-ea"/>
              <a:cs typeface="+mn-cs"/>
            </a:endParaRPr>
          </a:p>
          <a:p>
            <a:r>
              <a:rPr lang="en-US" sz="900" b="0" i="0" u="none" strike="noStrike" kern="1200" baseline="30000">
                <a:solidFill>
                  <a:schemeClr val="tx1"/>
                </a:solidFill>
                <a:effectLst/>
                <a:latin typeface="Segoe UI Light" pitchFamily="34" charset="0"/>
                <a:ea typeface="+mn-ea"/>
                <a:cs typeface="+mn-cs"/>
              </a:rPr>
              <a:t>2</a:t>
            </a:r>
            <a:r>
              <a:rPr lang="en-US" sz="900" b="0" i="0" u="none" strike="noStrike" kern="1200">
                <a:solidFill>
                  <a:schemeClr val="tx1"/>
                </a:solidFill>
                <a:effectLst/>
                <a:latin typeface="Segoe UI Light" pitchFamily="34" charset="0"/>
                <a:ea typeface="+mn-ea"/>
                <a:cs typeface="+mn-cs"/>
              </a:rPr>
              <a:t> Keystone Strategy interviews October 2015 - March 2016; Incremental operating income of 100M USD is based on median company revenue of 3.4B USD</a:t>
            </a:r>
          </a:p>
          <a:p>
            <a:r>
              <a:rPr lang="en-US" sz="900" b="0" i="0" u="none" strike="noStrike" kern="1200" baseline="30000">
                <a:solidFill>
                  <a:schemeClr val="tx1"/>
                </a:solidFill>
                <a:effectLst/>
                <a:latin typeface="Segoe UI Light" pitchFamily="34" charset="0"/>
                <a:ea typeface="+mn-ea"/>
                <a:cs typeface="+mn-cs"/>
              </a:rPr>
              <a:t>3</a:t>
            </a:r>
            <a:r>
              <a:rPr lang="en-US" sz="900" b="0" i="0" u="none" strike="noStrike" kern="1200">
                <a:solidFill>
                  <a:schemeClr val="tx1"/>
                </a:solidFill>
                <a:effectLst/>
                <a:latin typeface="Segoe UI Light" pitchFamily="34" charset="0"/>
                <a:ea typeface="+mn-ea"/>
                <a:cs typeface="+mn-cs"/>
              </a:rPr>
              <a:t> Hypothesis and Microsoft, IoT Signals: Summary of Research Learnings 2019, July 2019</a:t>
            </a:r>
          </a:p>
          <a:p>
            <a:pPr algn="l"/>
            <a:endParaRPr lang="en-US" b="1"/>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85807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9.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9.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9.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2.emf"/><Relationship Id="rId1" Type="http://schemas.openxmlformats.org/officeDocument/2006/relationships/slideMaster" Target="../slideMasters/slideMaster10.xml"/><Relationship Id="rId5" Type="http://schemas.openxmlformats.org/officeDocument/2006/relationships/image" Target="../media/image21.png"/><Relationship Id="rId4" Type="http://schemas.openxmlformats.org/officeDocument/2006/relationships/image" Target="../media/image20.png"/></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2.emf"/><Relationship Id="rId1" Type="http://schemas.openxmlformats.org/officeDocument/2006/relationships/slideMaster" Target="../slideMasters/slideMaster10.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10.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10.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10.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10.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10.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10.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10.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10.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10.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Master" Target="../slideMasters/slideMaster10.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10.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0.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8.emf"/><Relationship Id="rId1" Type="http://schemas.openxmlformats.org/officeDocument/2006/relationships/slideMaster" Target="../slideMasters/slideMaster11.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Master" Target="../slideMasters/slideMaster11.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Master" Target="../slideMasters/slideMaster11.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Master" Target="../slideMasters/slideMaster11.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Master" Target="../slideMasters/slideMaster11.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Master" Target="../slideMasters/slideMaster11.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Master" Target="../slideMasters/slideMaster11.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Master" Target="../slideMasters/slideMaster11.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Master" Target="../slideMasters/slideMaster11.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Master" Target="../slideMasters/slideMaster11.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1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6.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6.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Master" Target="../slideMasters/slideMaster11.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6.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11.xml"/></Relationships>
</file>

<file path=ppt/slideLayouts/_rels/slideLayout19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2.xml"/></Relationships>
</file>

<file path=ppt/slideLayouts/_rels/slideLayout19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2.xml"/></Relationships>
</file>

<file path=ppt/slideLayouts/_rels/slideLayout19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2.xml"/></Relationships>
</file>

<file path=ppt/slideLayouts/_rels/slideLayout19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2.xml"/></Relationships>
</file>

<file path=ppt/slideLayouts/_rels/slideLayout19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6.xml"/></Relationships>
</file>

<file path=ppt/slideLayouts/_rels/slideLayout20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3.emf"/><Relationship Id="rId1" Type="http://schemas.openxmlformats.org/officeDocument/2006/relationships/slideMaster" Target="../slideMasters/slideMaster12.xml"/></Relationships>
</file>

<file path=ppt/slideLayouts/_rels/slideLayout20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emf"/><Relationship Id="rId1" Type="http://schemas.openxmlformats.org/officeDocument/2006/relationships/slideMaster" Target="../slideMasters/slideMaster12.xml"/></Relationships>
</file>

<file path=ppt/slideLayouts/_rels/slideLayout20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emf"/><Relationship Id="rId1" Type="http://schemas.openxmlformats.org/officeDocument/2006/relationships/slideMaster" Target="../slideMasters/slideMaster12.xml"/></Relationships>
</file>

<file path=ppt/slideLayouts/_rels/slideLayout20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emf"/><Relationship Id="rId1" Type="http://schemas.openxmlformats.org/officeDocument/2006/relationships/slideMaster" Target="../slideMasters/slideMaster12.xml"/></Relationships>
</file>

<file path=ppt/slideLayouts/_rels/slideLayout20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emf"/><Relationship Id="rId1" Type="http://schemas.openxmlformats.org/officeDocument/2006/relationships/slideMaster" Target="../slideMasters/slideMaster12.xml"/></Relationships>
</file>

<file path=ppt/slideLayouts/_rels/slideLayout20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emf"/><Relationship Id="rId1" Type="http://schemas.openxmlformats.org/officeDocument/2006/relationships/slideMaster" Target="../slideMasters/slideMaster12.xml"/></Relationships>
</file>

<file path=ppt/slideLayouts/_rels/slideLayout206.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emf"/><Relationship Id="rId1" Type="http://schemas.openxmlformats.org/officeDocument/2006/relationships/slideMaster" Target="../slideMasters/slideMaster12.xml"/></Relationships>
</file>

<file path=ppt/slideLayouts/_rels/slideLayout20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8.png"/><Relationship Id="rId1" Type="http://schemas.openxmlformats.org/officeDocument/2006/relationships/slideMaster" Target="../slideMasters/slideMaster12.xml"/></Relationships>
</file>

<file path=ppt/slideLayouts/_rels/slideLayout208.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emf"/><Relationship Id="rId1" Type="http://schemas.openxmlformats.org/officeDocument/2006/relationships/slideMaster" Target="../slideMasters/slideMaster12.xml"/></Relationships>
</file>

<file path=ppt/slideLayouts/_rels/slideLayout209.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emf"/><Relationship Id="rId1" Type="http://schemas.openxmlformats.org/officeDocument/2006/relationships/slideMaster" Target="../slideMasters/slideMaster1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6.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4.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jpeg"/><Relationship Id="rId1" Type="http://schemas.openxmlformats.org/officeDocument/2006/relationships/slideMaster" Target="../slideMasters/slideMaster12.xml"/><Relationship Id="rId4" Type="http://schemas.openxmlformats.org/officeDocument/2006/relationships/image" Target="../media/image43.jpeg"/></Relationships>
</file>

<file path=ppt/slideLayouts/_rels/slideLayout215.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image" Target="../media/image44.png"/><Relationship Id="rId1" Type="http://schemas.openxmlformats.org/officeDocument/2006/relationships/slideMaster" Target="../slideMasters/slideMaster1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9.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Master" Target="../slideMasters/slideMaster1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6.xml"/></Relationships>
</file>

<file path=ppt/slideLayouts/_rels/slideLayout220.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Master" Target="../slideMasters/slideMaster12.xml"/></Relationships>
</file>

<file path=ppt/slideLayouts/_rels/slideLayout221.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2.jpeg"/><Relationship Id="rId1" Type="http://schemas.openxmlformats.org/officeDocument/2006/relationships/slideMaster" Target="../slideMasters/slideMaster12.xml"/><Relationship Id="rId4" Type="http://schemas.openxmlformats.org/officeDocument/2006/relationships/image" Target="../media/image54.jpeg"/></Relationships>
</file>

<file path=ppt/slideLayouts/_rels/slideLayout22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Master" Target="../slideMasters/slideMaster12.xml"/></Relationships>
</file>

<file path=ppt/slideLayouts/_rels/slideLayout22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Master" Target="../slideMasters/slideMaster12.xml"/></Relationships>
</file>

<file path=ppt/slideLayouts/_rels/slideLayout22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Master" Target="../slideMasters/slideMaster12.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2.xml"/></Relationships>
</file>

<file path=ppt/slideLayouts/_rels/slideLayout22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2.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6.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jpeg"/><Relationship Id="rId1" Type="http://schemas.openxmlformats.org/officeDocument/2006/relationships/slideMaster" Target="../slideMasters/slideMaster12.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6.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5.xml.rels><?xml version="1.0" encoding="UTF-8" standalone="yes"?>
<Relationships xmlns="http://schemas.openxmlformats.org/package/2006/relationships"><Relationship Id="rId2" Type="http://schemas.openxmlformats.org/officeDocument/2006/relationships/image" Target="../media/image60.emf"/><Relationship Id="rId1" Type="http://schemas.openxmlformats.org/officeDocument/2006/relationships/slideMaster" Target="../slideMasters/slideMaster14.xml"/></Relationships>
</file>

<file path=ppt/slideLayouts/_rels/slideLayout246.xml.rels><?xml version="1.0" encoding="UTF-8" standalone="yes"?>
<Relationships xmlns="http://schemas.openxmlformats.org/package/2006/relationships"><Relationship Id="rId2" Type="http://schemas.openxmlformats.org/officeDocument/2006/relationships/image" Target="../media/image61.emf"/><Relationship Id="rId1" Type="http://schemas.openxmlformats.org/officeDocument/2006/relationships/slideMaster" Target="../slideMasters/slideMaster14.xml"/></Relationships>
</file>

<file path=ppt/slideLayouts/_rels/slideLayout247.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image" Target="../media/image62.jpeg"/><Relationship Id="rId1" Type="http://schemas.openxmlformats.org/officeDocument/2006/relationships/slideMaster" Target="../slideMasters/slideMaster14.xml"/></Relationships>
</file>

<file path=ppt/slideLayouts/_rels/slideLayout248.xml.rels><?xml version="1.0" encoding="UTF-8" standalone="yes"?>
<Relationships xmlns="http://schemas.openxmlformats.org/package/2006/relationships"><Relationship Id="rId2" Type="http://schemas.openxmlformats.org/officeDocument/2006/relationships/image" Target="../media/image60.emf"/><Relationship Id="rId1" Type="http://schemas.openxmlformats.org/officeDocument/2006/relationships/slideMaster" Target="../slideMasters/slideMaster14.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6.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3.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image" Target="../media/image63.jpeg"/><Relationship Id="rId1" Type="http://schemas.openxmlformats.org/officeDocument/2006/relationships/slideMaster" Target="../slideMasters/slideMaster14.xml"/><Relationship Id="rId4" Type="http://schemas.openxmlformats.org/officeDocument/2006/relationships/image" Target="../media/image65.jpeg"/></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9.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Master" Target="../slideMasters/slideMaster1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0.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image" Target="../media/image67.jpeg"/><Relationship Id="rId1" Type="http://schemas.openxmlformats.org/officeDocument/2006/relationships/slideMaster" Target="../slideMasters/slideMaster14.xml"/><Relationship Id="rId4" Type="http://schemas.openxmlformats.org/officeDocument/2006/relationships/image" Target="../media/image69.jpeg"/></Relationships>
</file>

<file path=ppt/slideLayouts/_rels/slideLayout26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Master" Target="../slideMasters/slideMaster14.xml"/></Relationships>
</file>

<file path=ppt/slideLayouts/_rels/slideLayout26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Master" Target="../slideMasters/slideMaster14.xml"/></Relationships>
</file>

<file path=ppt/slideLayouts/_rels/slideLayout26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Master" Target="../slideMasters/slideMaster14.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6.xml.rels><?xml version="1.0" encoding="UTF-8" standalone="yes"?>
<Relationships xmlns="http://schemas.openxmlformats.org/package/2006/relationships"><Relationship Id="rId2" Type="http://schemas.openxmlformats.org/officeDocument/2006/relationships/image" Target="../media/image61.emf"/><Relationship Id="rId1" Type="http://schemas.openxmlformats.org/officeDocument/2006/relationships/slideMaster" Target="../slideMasters/slideMaster14.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6.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6.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7.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7.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7.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7.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7.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7.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7.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7.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7.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7.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1192213"/>
            <a:ext cx="3690937" cy="917575"/>
          </a:xfrm>
        </p:spPr>
        <p:txBody>
          <a:bodyPr lIns="0" tIns="0" rIns="0" bIns="0"/>
          <a:lstStyle>
            <a:lvl1pPr>
              <a:defRPr sz="1800"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354764" y="1192213"/>
            <a:ext cx="3914774" cy="3862387"/>
          </a:xfrm>
        </p:spPr>
        <p:txBody>
          <a:bodyPr wrap="square" lIns="0" tIns="0" rIns="0" bIns="0">
            <a:noAutofit/>
          </a:bodyPr>
          <a:lstStyle>
            <a:lvl1pPr marL="0" indent="0" defTabSz="517525">
              <a:spcAft>
                <a:spcPts val="500"/>
              </a:spcAft>
              <a:buNone/>
              <a:defRPr sz="1800" spc="0" baseline="0">
                <a:solidFill>
                  <a:schemeClr val="tx2"/>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a:t>##	Section Title</a:t>
            </a:r>
          </a:p>
        </p:txBody>
      </p:sp>
    </p:spTree>
    <p:extLst>
      <p:ext uri="{BB962C8B-B14F-4D97-AF65-F5344CB8AC3E}">
        <p14:creationId xmlns:p14="http://schemas.microsoft.com/office/powerpoint/2010/main" val="3167238818"/>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802700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Code 2 column - Wider with black BG">
    <p:spTree>
      <p:nvGrpSpPr>
        <p:cNvPr id="1" name=""/>
        <p:cNvGrpSpPr/>
        <p:nvPr/>
      </p:nvGrpSpPr>
      <p:grpSpPr>
        <a:xfrm>
          <a:off x="0" y="0"/>
          <a:ext cx="0" cy="0"/>
          <a:chOff x="0" y="0"/>
          <a:chExt cx="0" cy="0"/>
        </a:xfrm>
      </p:grpSpPr>
      <p:sp>
        <p:nvSpPr>
          <p:cNvPr id="6" name="Text Placeholder 3"/>
          <p:cNvSpPr>
            <a:spLocks noGrp="1"/>
          </p:cNvSpPr>
          <p:nvPr>
            <p:ph type="body" sz="quarter" idx="29" hasCustomPrompt="1"/>
          </p:nvPr>
        </p:nvSpPr>
        <p:spPr>
          <a:xfrm>
            <a:off x="4780271" y="1204612"/>
            <a:ext cx="7189837" cy="5323611"/>
          </a:xfrm>
          <a:solidFill>
            <a:schemeClr val="tx1"/>
          </a:solidFill>
        </p:spPr>
        <p:txBody>
          <a:bodyPr lIns="274320" tIns="182880" rIns="182880" bIns="182880"/>
          <a:lstStyle>
            <a:lvl1pPr>
              <a:lnSpc>
                <a:spcPct val="150000"/>
              </a:lnSpc>
              <a:spcBef>
                <a:spcPts val="0"/>
              </a:spcBef>
              <a:defRPr sz="1428" b="0">
                <a:solidFill>
                  <a:schemeClr val="bg2"/>
                </a:solidFill>
                <a:latin typeface="Consolas" panose="020B0609020204030204" pitchFamily="49" charset="0"/>
              </a:defRPr>
            </a:lvl1pPr>
          </a:lstStyle>
          <a:p>
            <a:pPr lvl="0"/>
            <a:r>
              <a:rPr lang="en-US" dirty="0"/>
              <a:t>Insert code here</a:t>
            </a:r>
          </a:p>
        </p:txBody>
      </p:sp>
      <p:sp>
        <p:nvSpPr>
          <p:cNvPr id="11" name="Title Placeholder 2">
            <a:extLst>
              <a:ext uri="{FF2B5EF4-FFF2-40B4-BE49-F238E27FC236}">
                <a16:creationId xmlns:a16="http://schemas.microsoft.com/office/drawing/2014/main" id="{39A2F253-0BFB-4DB7-AF71-1FBA26C37254}"/>
              </a:ext>
            </a:extLst>
          </p:cNvPr>
          <p:cNvSpPr>
            <a:spLocks noGrp="1"/>
          </p:cNvSpPr>
          <p:nvPr>
            <p:ph type="title"/>
          </p:nvPr>
        </p:nvSpPr>
        <p:spPr>
          <a:xfrm>
            <a:off x="466369" y="466302"/>
            <a:ext cx="11503738" cy="738311"/>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FE20AD17-4CB5-AC4A-AAD4-A8939A1B59AA}"/>
              </a:ext>
            </a:extLst>
          </p:cNvPr>
          <p:cNvSpPr>
            <a:spLocks noGrp="1"/>
          </p:cNvSpPr>
          <p:nvPr>
            <p:ph type="sldNum" sz="quarter" idx="30"/>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1470C470-4EF5-4D89-A0B3-70C86A843607}"/>
              </a:ext>
            </a:extLst>
          </p:cNvPr>
          <p:cNvSpPr>
            <a:spLocks noGrp="1"/>
          </p:cNvSpPr>
          <p:nvPr>
            <p:ph idx="32"/>
          </p:nvPr>
        </p:nvSpPr>
        <p:spPr>
          <a:xfrm>
            <a:off x="474479" y="1204613"/>
            <a:ext cx="4305793" cy="5303362"/>
          </a:xfrm>
          <a:prstGeom prst="rect">
            <a:avLst/>
          </a:prstGeom>
        </p:spPr>
        <p:txBody>
          <a:bodyPr vert="horz" wrap="square" lIns="0" tIns="0" rIns="0" bIns="0" rtlCol="0">
            <a:noAutofit/>
          </a:bodyPr>
          <a:lstStyle>
            <a:lvl1pPr>
              <a:defRPr sz="2040"/>
            </a:lvl1p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951386069"/>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2 column - Tall">
    <p:spTree>
      <p:nvGrpSpPr>
        <p:cNvPr id="1" name=""/>
        <p:cNvGrpSpPr/>
        <p:nvPr/>
      </p:nvGrpSpPr>
      <p:grpSpPr>
        <a:xfrm>
          <a:off x="0" y="0"/>
          <a:ext cx="0" cy="0"/>
          <a:chOff x="0" y="0"/>
          <a:chExt cx="0" cy="0"/>
        </a:xfrm>
      </p:grpSpPr>
      <p:sp>
        <p:nvSpPr>
          <p:cNvPr id="6" name="Text Placeholder 3"/>
          <p:cNvSpPr>
            <a:spLocks noGrp="1"/>
          </p:cNvSpPr>
          <p:nvPr>
            <p:ph type="body" sz="quarter" idx="29" hasCustomPrompt="1"/>
          </p:nvPr>
        </p:nvSpPr>
        <p:spPr>
          <a:xfrm>
            <a:off x="6956653" y="466301"/>
            <a:ext cx="5013454" cy="6041673"/>
          </a:xfrm>
          <a:solidFill>
            <a:schemeClr val="bg2"/>
          </a:solidFill>
        </p:spPr>
        <p:txBody>
          <a:bodyPr lIns="274320" tIns="182880" rIns="182880" bIns="182880"/>
          <a:lstStyle>
            <a:lvl1pPr>
              <a:lnSpc>
                <a:spcPct val="150000"/>
              </a:lnSpc>
              <a:spcBef>
                <a:spcPts val="0"/>
              </a:spcBef>
              <a:defRPr sz="1428" b="0">
                <a:solidFill>
                  <a:schemeClr val="tx1"/>
                </a:solidFill>
                <a:latin typeface="Consolas" panose="020B0609020204030204" pitchFamily="49" charset="0"/>
              </a:defRPr>
            </a:lvl1pPr>
          </a:lstStyle>
          <a:p>
            <a:pPr lvl="0"/>
            <a:r>
              <a:rPr lang="en-US"/>
              <a:t>Insert code here</a:t>
            </a:r>
          </a:p>
        </p:txBody>
      </p:sp>
      <p:sp>
        <p:nvSpPr>
          <p:cNvPr id="7" name="Title Placeholder 2">
            <a:extLst>
              <a:ext uri="{FF2B5EF4-FFF2-40B4-BE49-F238E27FC236}">
                <a16:creationId xmlns:a16="http://schemas.microsoft.com/office/drawing/2014/main" id="{A725FBCD-B594-4CE0-B97E-6B199DCD5249}"/>
              </a:ext>
            </a:extLst>
          </p:cNvPr>
          <p:cNvSpPr>
            <a:spLocks noGrp="1"/>
          </p:cNvSpPr>
          <p:nvPr>
            <p:ph type="title" hasCustomPrompt="1"/>
          </p:nvPr>
        </p:nvSpPr>
        <p:spPr>
          <a:xfrm>
            <a:off x="482590" y="466302"/>
            <a:ext cx="6474064" cy="1437763"/>
          </a:xfrm>
          <a:prstGeom prst="rect">
            <a:avLst/>
          </a:prstGeom>
        </p:spPr>
        <p:txBody>
          <a:bodyPr vert="horz" lIns="0" tIns="0" rIns="274320" bIns="0" rtlCol="0" anchor="t">
            <a:normAutofit/>
          </a:bodyPr>
          <a:lstStyle>
            <a:lvl1pPr>
              <a:defRPr>
                <a:solidFill>
                  <a:schemeClr val="tx1"/>
                </a:solidFill>
              </a:defRPr>
            </a:lvl1pPr>
          </a:lstStyle>
          <a:p>
            <a:r>
              <a:rPr lang="en-US" dirty="0"/>
              <a:t>Click to edit title style</a:t>
            </a:r>
          </a:p>
        </p:txBody>
      </p:sp>
      <p:sp>
        <p:nvSpPr>
          <p:cNvPr id="2" name="Slide Number Placeholder 1">
            <a:extLst>
              <a:ext uri="{FF2B5EF4-FFF2-40B4-BE49-F238E27FC236}">
                <a16:creationId xmlns:a16="http://schemas.microsoft.com/office/drawing/2014/main" id="{CC3DBD94-70C4-8646-BE45-F7612087AC47}"/>
              </a:ext>
            </a:extLst>
          </p:cNvPr>
          <p:cNvSpPr>
            <a:spLocks noGrp="1"/>
          </p:cNvSpPr>
          <p:nvPr>
            <p:ph type="sldNum" sz="quarter" idx="30"/>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786132D9-558F-43FA-A358-E04195E8D55B}"/>
              </a:ext>
            </a:extLst>
          </p:cNvPr>
          <p:cNvSpPr>
            <a:spLocks noGrp="1"/>
          </p:cNvSpPr>
          <p:nvPr>
            <p:ph idx="32"/>
          </p:nvPr>
        </p:nvSpPr>
        <p:spPr>
          <a:xfrm>
            <a:off x="474479" y="1904066"/>
            <a:ext cx="6482175" cy="4603910"/>
          </a:xfrm>
          <a:prstGeom prst="rect">
            <a:avLst/>
          </a:prstGeom>
        </p:spPr>
        <p:txBody>
          <a:bodyPr vert="horz" wrap="square" lIns="0" tIns="0" rIns="0" bIns="0" rtlCol="0">
            <a:noAutofit/>
          </a:bodyPr>
          <a:lstStyle>
            <a:lvl1pPr>
              <a:defRPr sz="2040"/>
            </a:lvl1p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70197772"/>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Code 1-line + Content">
    <p:spTree>
      <p:nvGrpSpPr>
        <p:cNvPr id="1" name=""/>
        <p:cNvGrpSpPr/>
        <p:nvPr/>
      </p:nvGrpSpPr>
      <p:grpSpPr>
        <a:xfrm>
          <a:off x="0" y="0"/>
          <a:ext cx="0" cy="0"/>
          <a:chOff x="0" y="0"/>
          <a:chExt cx="0" cy="0"/>
        </a:xfrm>
      </p:grpSpPr>
      <p:sp>
        <p:nvSpPr>
          <p:cNvPr id="15" name="Title Placeholder 2">
            <a:extLst>
              <a:ext uri="{FF2B5EF4-FFF2-40B4-BE49-F238E27FC236}">
                <a16:creationId xmlns:a16="http://schemas.microsoft.com/office/drawing/2014/main" id="{5B877F86-C881-4D2F-8BB4-23EF0768FA8A}"/>
              </a:ext>
            </a:extLst>
          </p:cNvPr>
          <p:cNvSpPr>
            <a:spLocks noGrp="1"/>
          </p:cNvSpPr>
          <p:nvPr>
            <p:ph type="title"/>
          </p:nvPr>
        </p:nvSpPr>
        <p:spPr>
          <a:xfrm>
            <a:off x="482588" y="466302"/>
            <a:ext cx="11487519" cy="738311"/>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7" name="Text Placeholder 3">
            <a:extLst>
              <a:ext uri="{FF2B5EF4-FFF2-40B4-BE49-F238E27FC236}">
                <a16:creationId xmlns:a16="http://schemas.microsoft.com/office/drawing/2014/main" id="{CC1F6FB8-2D7E-4A43-B024-3207F79A47B3}"/>
              </a:ext>
            </a:extLst>
          </p:cNvPr>
          <p:cNvSpPr>
            <a:spLocks noGrp="1"/>
          </p:cNvSpPr>
          <p:nvPr>
            <p:ph type="body" sz="quarter" idx="29" hasCustomPrompt="1"/>
          </p:nvPr>
        </p:nvSpPr>
        <p:spPr>
          <a:xfrm>
            <a:off x="474479" y="1204612"/>
            <a:ext cx="11487517" cy="699453"/>
          </a:xfrm>
          <a:solidFill>
            <a:schemeClr val="bg2"/>
          </a:solidFill>
        </p:spPr>
        <p:txBody>
          <a:bodyPr lIns="274320" tIns="182880" rIns="182880" bIns="182880" anchor="ctr"/>
          <a:lstStyle>
            <a:lvl1pPr>
              <a:lnSpc>
                <a:spcPct val="150000"/>
              </a:lnSpc>
              <a:spcBef>
                <a:spcPts val="0"/>
              </a:spcBef>
              <a:defRPr sz="1632" b="0">
                <a:solidFill>
                  <a:schemeClr val="tx1"/>
                </a:solidFill>
                <a:latin typeface="Consolas" panose="020B0609020204030204" pitchFamily="49" charset="0"/>
              </a:defRPr>
            </a:lvl1pPr>
          </a:lstStyle>
          <a:p>
            <a:pPr lvl="0"/>
            <a:r>
              <a:rPr lang="en-US"/>
              <a:t>Insert API call here</a:t>
            </a:r>
          </a:p>
        </p:txBody>
      </p:sp>
      <p:sp>
        <p:nvSpPr>
          <p:cNvPr id="2" name="Slide Number Placeholder 1">
            <a:extLst>
              <a:ext uri="{FF2B5EF4-FFF2-40B4-BE49-F238E27FC236}">
                <a16:creationId xmlns:a16="http://schemas.microsoft.com/office/drawing/2014/main" id="{0BBE5885-8B68-E34E-9178-AC74D284DDCF}"/>
              </a:ext>
            </a:extLst>
          </p:cNvPr>
          <p:cNvSpPr>
            <a:spLocks noGrp="1"/>
          </p:cNvSpPr>
          <p:nvPr>
            <p:ph type="sldNum" sz="quarter" idx="47"/>
          </p:nvPr>
        </p:nvSpPr>
        <p:spPr/>
        <p:txBody>
          <a:bodyPr/>
          <a:lstStyle/>
          <a:p>
            <a:fld id="{529AFA16-AEC4-7D4A-82F3-BDAE8E49079E}" type="slidenum">
              <a:rPr lang="en-US" smtClean="0"/>
              <a:pPr/>
              <a:t>‹#›</a:t>
            </a:fld>
            <a:endParaRPr lang="en-US"/>
          </a:p>
        </p:txBody>
      </p:sp>
      <p:sp>
        <p:nvSpPr>
          <p:cNvPr id="7" name="Text Placeholder 3">
            <a:extLst>
              <a:ext uri="{FF2B5EF4-FFF2-40B4-BE49-F238E27FC236}">
                <a16:creationId xmlns:a16="http://schemas.microsoft.com/office/drawing/2014/main" id="{43C97EDA-C329-4763-94A9-481275DDA967}"/>
              </a:ext>
            </a:extLst>
          </p:cNvPr>
          <p:cNvSpPr>
            <a:spLocks noGrp="1"/>
          </p:cNvSpPr>
          <p:nvPr>
            <p:ph idx="32"/>
          </p:nvPr>
        </p:nvSpPr>
        <p:spPr>
          <a:xfrm>
            <a:off x="474478" y="1904066"/>
            <a:ext cx="11495628" cy="4603910"/>
          </a:xfrm>
          <a:prstGeom prst="rect">
            <a:avLst/>
          </a:prstGeom>
        </p:spPr>
        <p:txBody>
          <a:bodyPr vert="horz" wrap="square" lIns="0" tIns="18288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465111878"/>
      </p:ext>
    </p:extLst>
  </p:cSld>
  <p:clrMapOvr>
    <a:masterClrMapping/>
  </p:clrMapOvr>
  <p:extLst>
    <p:ext uri="{DCECCB84-F9BA-43D5-87BE-67443E8EF086}">
      <p15:sldGuideLst xmlns:p15="http://schemas.microsoft.com/office/powerpoint/2012/main">
        <p15:guide id="2" pos="3840">
          <p15:clr>
            <a:srgbClr val="FBAE40"/>
          </p15:clr>
        </p15:guide>
        <p15:guide id="3" orient="horz" pos="2160">
          <p15:clr>
            <a:srgbClr val="FBAE4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Code 1-line + 2-col">
    <p:spTree>
      <p:nvGrpSpPr>
        <p:cNvPr id="1" name=""/>
        <p:cNvGrpSpPr/>
        <p:nvPr/>
      </p:nvGrpSpPr>
      <p:grpSpPr>
        <a:xfrm>
          <a:off x="0" y="0"/>
          <a:ext cx="0" cy="0"/>
          <a:chOff x="0" y="0"/>
          <a:chExt cx="0" cy="0"/>
        </a:xfrm>
      </p:grpSpPr>
      <p:sp>
        <p:nvSpPr>
          <p:cNvPr id="15" name="Title Placeholder 2">
            <a:extLst>
              <a:ext uri="{FF2B5EF4-FFF2-40B4-BE49-F238E27FC236}">
                <a16:creationId xmlns:a16="http://schemas.microsoft.com/office/drawing/2014/main" id="{5B877F86-C881-4D2F-8BB4-23EF0768FA8A}"/>
              </a:ext>
            </a:extLst>
          </p:cNvPr>
          <p:cNvSpPr>
            <a:spLocks noGrp="1"/>
          </p:cNvSpPr>
          <p:nvPr>
            <p:ph type="title"/>
          </p:nvPr>
        </p:nvSpPr>
        <p:spPr>
          <a:xfrm>
            <a:off x="482588" y="466302"/>
            <a:ext cx="11487519" cy="738311"/>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7" name="Text Placeholder 3">
            <a:extLst>
              <a:ext uri="{FF2B5EF4-FFF2-40B4-BE49-F238E27FC236}">
                <a16:creationId xmlns:a16="http://schemas.microsoft.com/office/drawing/2014/main" id="{CC1F6FB8-2D7E-4A43-B024-3207F79A47B3}"/>
              </a:ext>
            </a:extLst>
          </p:cNvPr>
          <p:cNvSpPr>
            <a:spLocks noGrp="1"/>
          </p:cNvSpPr>
          <p:nvPr>
            <p:ph type="body" sz="quarter" idx="29" hasCustomPrompt="1"/>
          </p:nvPr>
        </p:nvSpPr>
        <p:spPr>
          <a:xfrm>
            <a:off x="474479" y="1204612"/>
            <a:ext cx="11487517" cy="699453"/>
          </a:xfrm>
          <a:solidFill>
            <a:schemeClr val="bg2"/>
          </a:solidFill>
        </p:spPr>
        <p:txBody>
          <a:bodyPr lIns="274320" tIns="182880" rIns="182880" bIns="182880" anchor="ctr"/>
          <a:lstStyle>
            <a:lvl1pPr>
              <a:lnSpc>
                <a:spcPct val="150000"/>
              </a:lnSpc>
              <a:spcBef>
                <a:spcPts val="0"/>
              </a:spcBef>
              <a:defRPr sz="1632" b="0">
                <a:solidFill>
                  <a:schemeClr val="tx1"/>
                </a:solidFill>
                <a:latin typeface="Consolas" panose="020B0609020204030204" pitchFamily="49" charset="0"/>
              </a:defRPr>
            </a:lvl1pPr>
          </a:lstStyle>
          <a:p>
            <a:pPr lvl="0"/>
            <a:r>
              <a:rPr lang="en-US"/>
              <a:t>Insert API call here</a:t>
            </a:r>
          </a:p>
        </p:txBody>
      </p:sp>
      <p:sp>
        <p:nvSpPr>
          <p:cNvPr id="2" name="Slide Number Placeholder 1">
            <a:extLst>
              <a:ext uri="{FF2B5EF4-FFF2-40B4-BE49-F238E27FC236}">
                <a16:creationId xmlns:a16="http://schemas.microsoft.com/office/drawing/2014/main" id="{0BBE5885-8B68-E34E-9178-AC74D284DDCF}"/>
              </a:ext>
            </a:extLst>
          </p:cNvPr>
          <p:cNvSpPr>
            <a:spLocks noGrp="1"/>
          </p:cNvSpPr>
          <p:nvPr>
            <p:ph type="sldNum" sz="quarter" idx="47"/>
          </p:nvPr>
        </p:nvSpPr>
        <p:spPr/>
        <p:txBody>
          <a:bodyPr/>
          <a:lstStyle/>
          <a:p>
            <a:fld id="{529AFA16-AEC4-7D4A-82F3-BDAE8E49079E}" type="slidenum">
              <a:rPr lang="en-US" smtClean="0"/>
              <a:pPr/>
              <a:t>‹#›</a:t>
            </a:fld>
            <a:endParaRPr lang="en-US"/>
          </a:p>
        </p:txBody>
      </p:sp>
      <p:sp>
        <p:nvSpPr>
          <p:cNvPr id="8" name="Text Placeholder 3">
            <a:extLst>
              <a:ext uri="{FF2B5EF4-FFF2-40B4-BE49-F238E27FC236}">
                <a16:creationId xmlns:a16="http://schemas.microsoft.com/office/drawing/2014/main" id="{664C69D1-7665-4677-BC3E-0E20C655F8C4}"/>
              </a:ext>
            </a:extLst>
          </p:cNvPr>
          <p:cNvSpPr>
            <a:spLocks noGrp="1"/>
          </p:cNvSpPr>
          <p:nvPr>
            <p:ph idx="26" hasCustomPrompt="1"/>
          </p:nvPr>
        </p:nvSpPr>
        <p:spPr>
          <a:xfrm>
            <a:off x="6234460" y="1904066"/>
            <a:ext cx="5735647" cy="4603910"/>
          </a:xfrm>
          <a:prstGeom prst="rect">
            <a:avLst/>
          </a:prstGeom>
        </p:spPr>
        <p:txBody>
          <a:bodyPr vert="horz" wrap="square" lIns="0" tIns="182880" rIns="0" bIns="0" rtlCol="0">
            <a:noAutofit/>
          </a:bodyPr>
          <a:lstStyle>
            <a:lvl2pPr>
              <a:lnSpc>
                <a:spcPct val="110000"/>
              </a:lnSpc>
              <a:defRPr/>
            </a:lvl2pPr>
            <a:lvl3pPr>
              <a:lnSpc>
                <a:spcPct val="110000"/>
              </a:lnSpc>
              <a:defRPr/>
            </a:lvl3pPr>
            <a:lvl4pPr>
              <a:lnSpc>
                <a:spcPct val="110000"/>
              </a:lnSpc>
              <a:defRPr/>
            </a:lvl4pPr>
            <a:lvl5pPr>
              <a:lnSpc>
                <a:spcPct val="110000"/>
              </a:lnSpc>
              <a:buClr>
                <a:schemeClr val="tx1"/>
              </a:buClr>
              <a:defRPr b="0" i="0">
                <a:latin typeface="Segoe UI" charset="0"/>
                <a:ea typeface="Segoe UI" charset="0"/>
                <a:cs typeface="Segoe UI" charset="0"/>
              </a:defRPr>
            </a:lvl5pPr>
            <a:lvl6pPr marL="2004329">
              <a:lnSpc>
                <a:spcPct val="110000"/>
              </a:lnSpc>
              <a:defRPr baseline="30000"/>
            </a:lvl6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6th level</a:t>
            </a:r>
          </a:p>
        </p:txBody>
      </p:sp>
      <p:sp>
        <p:nvSpPr>
          <p:cNvPr id="9" name="Text Placeholder 3">
            <a:extLst>
              <a:ext uri="{FF2B5EF4-FFF2-40B4-BE49-F238E27FC236}">
                <a16:creationId xmlns:a16="http://schemas.microsoft.com/office/drawing/2014/main" id="{9BCECAC6-5C8B-454E-A52C-D80616B32EC9}"/>
              </a:ext>
            </a:extLst>
          </p:cNvPr>
          <p:cNvSpPr>
            <a:spLocks noGrp="1"/>
          </p:cNvSpPr>
          <p:nvPr>
            <p:ph idx="33"/>
          </p:nvPr>
        </p:nvSpPr>
        <p:spPr>
          <a:xfrm>
            <a:off x="474479" y="1904066"/>
            <a:ext cx="5759982" cy="4603910"/>
          </a:xfrm>
          <a:prstGeom prst="rect">
            <a:avLst/>
          </a:prstGeom>
        </p:spPr>
        <p:txBody>
          <a:bodyPr vert="horz" wrap="square" lIns="0" tIns="18288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30157652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Code 2-line + 2-col">
    <p:spTree>
      <p:nvGrpSpPr>
        <p:cNvPr id="1" name=""/>
        <p:cNvGrpSpPr/>
        <p:nvPr/>
      </p:nvGrpSpPr>
      <p:grpSpPr>
        <a:xfrm>
          <a:off x="0" y="0"/>
          <a:ext cx="0" cy="0"/>
          <a:chOff x="0" y="0"/>
          <a:chExt cx="0" cy="0"/>
        </a:xfrm>
      </p:grpSpPr>
      <p:sp>
        <p:nvSpPr>
          <p:cNvPr id="12" name="Text Placeholder 3"/>
          <p:cNvSpPr>
            <a:spLocks noGrp="1"/>
          </p:cNvSpPr>
          <p:nvPr>
            <p:ph type="body" sz="quarter" idx="29" hasCustomPrompt="1"/>
          </p:nvPr>
        </p:nvSpPr>
        <p:spPr>
          <a:xfrm>
            <a:off x="466369" y="1204613"/>
            <a:ext cx="11503739" cy="1060281"/>
          </a:xfrm>
          <a:solidFill>
            <a:schemeClr val="bg2"/>
          </a:solidFill>
        </p:spPr>
        <p:txBody>
          <a:bodyPr lIns="274320" tIns="182880" rIns="182880" bIns="182880" anchor="ctr"/>
          <a:lstStyle>
            <a:lvl1pPr>
              <a:lnSpc>
                <a:spcPct val="150000"/>
              </a:lnSpc>
              <a:spcBef>
                <a:spcPts val="0"/>
              </a:spcBef>
              <a:defRPr sz="1632" b="0">
                <a:solidFill>
                  <a:schemeClr val="tx1"/>
                </a:solidFill>
                <a:latin typeface="Consolas" panose="020B0609020204030204" pitchFamily="49" charset="0"/>
              </a:defRPr>
            </a:lvl1pPr>
          </a:lstStyle>
          <a:p>
            <a:pPr lvl="0"/>
            <a:r>
              <a:rPr lang="en-US" dirty="0"/>
              <a:t>Insert API call here</a:t>
            </a:r>
          </a:p>
        </p:txBody>
      </p:sp>
      <p:sp>
        <p:nvSpPr>
          <p:cNvPr id="14" name="Title Placeholder 2">
            <a:extLst>
              <a:ext uri="{FF2B5EF4-FFF2-40B4-BE49-F238E27FC236}">
                <a16:creationId xmlns:a16="http://schemas.microsoft.com/office/drawing/2014/main" id="{9BE0A8BE-2DE1-4F0B-A55F-DCADF0E5CEBC}"/>
              </a:ext>
            </a:extLst>
          </p:cNvPr>
          <p:cNvSpPr>
            <a:spLocks noGrp="1"/>
          </p:cNvSpPr>
          <p:nvPr>
            <p:ph type="title"/>
          </p:nvPr>
        </p:nvSpPr>
        <p:spPr>
          <a:xfrm>
            <a:off x="482589" y="466302"/>
            <a:ext cx="11487517" cy="738311"/>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3" name="Shape 69">
            <a:extLst>
              <a:ext uri="{FF2B5EF4-FFF2-40B4-BE49-F238E27FC236}">
                <a16:creationId xmlns:a16="http://schemas.microsoft.com/office/drawing/2014/main" id="{428E945F-C6CF-114F-9853-8A907768C6C9}"/>
              </a:ext>
            </a:extLst>
          </p:cNvPr>
          <p:cNvSpPr txBox="1">
            <a:spLocks noGrp="1"/>
          </p:cNvSpPr>
          <p:nvPr>
            <p:ph type="body" idx="30" hasCustomPrompt="1"/>
          </p:nvPr>
        </p:nvSpPr>
        <p:spPr>
          <a:xfrm>
            <a:off x="466368" y="2665692"/>
            <a:ext cx="5751870" cy="675750"/>
          </a:xfrm>
          <a:prstGeom prst="rect">
            <a:avLst/>
          </a:prstGeom>
          <a:noFill/>
          <a:ln w="12700">
            <a:noFill/>
          </a:ln>
        </p:spPr>
        <p:txBody>
          <a:bodyPr vert="horz" lIns="182880" tIns="0" rIns="182880" bIns="0" rtlCol="0" anchor="ctr" anchorCtr="0">
            <a:noAutofit/>
          </a:bodyPr>
          <a:lstStyle>
            <a:lvl1pPr algn="ctr">
              <a:defRPr sz="2040" b="1" i="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dirty="0"/>
              <a:t>Click to edit text</a:t>
            </a:r>
            <a:endParaRPr dirty="0"/>
          </a:p>
        </p:txBody>
      </p:sp>
      <p:sp>
        <p:nvSpPr>
          <p:cNvPr id="18" name="Shape 69">
            <a:extLst>
              <a:ext uri="{FF2B5EF4-FFF2-40B4-BE49-F238E27FC236}">
                <a16:creationId xmlns:a16="http://schemas.microsoft.com/office/drawing/2014/main" id="{7E329BEC-C2D0-C143-A502-5AB72E37BFE3}"/>
              </a:ext>
            </a:extLst>
          </p:cNvPr>
          <p:cNvSpPr txBox="1">
            <a:spLocks noGrp="1"/>
          </p:cNvSpPr>
          <p:nvPr>
            <p:ph type="body" idx="31" hasCustomPrompt="1"/>
          </p:nvPr>
        </p:nvSpPr>
        <p:spPr>
          <a:xfrm>
            <a:off x="6218238" y="2664046"/>
            <a:ext cx="5751868" cy="676136"/>
          </a:xfrm>
          <a:prstGeom prst="rect">
            <a:avLst/>
          </a:prstGeom>
          <a:noFill/>
          <a:ln w="12700">
            <a:noFill/>
          </a:ln>
        </p:spPr>
        <p:txBody>
          <a:bodyPr vert="horz" lIns="182880" tIns="0" rIns="182880" bIns="0" rtlCol="0" anchor="ctr" anchorCtr="0">
            <a:noAutofit/>
          </a:bodyPr>
          <a:lstStyle>
            <a:lvl1pPr algn="ctr">
              <a:defRPr sz="2040" b="1" i="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dirty="0"/>
              <a:t>Click to edit text</a:t>
            </a:r>
          </a:p>
        </p:txBody>
      </p:sp>
      <p:sp>
        <p:nvSpPr>
          <p:cNvPr id="2" name="Slide Number Placeholder 1">
            <a:extLst>
              <a:ext uri="{FF2B5EF4-FFF2-40B4-BE49-F238E27FC236}">
                <a16:creationId xmlns:a16="http://schemas.microsoft.com/office/drawing/2014/main" id="{EDDD05D2-30AD-CE4A-A02B-114257D5F8C5}"/>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10" name="Text Placeholder 3">
            <a:extLst>
              <a:ext uri="{FF2B5EF4-FFF2-40B4-BE49-F238E27FC236}">
                <a16:creationId xmlns:a16="http://schemas.microsoft.com/office/drawing/2014/main" id="{03581DFA-7055-4732-A05C-2E32A0582834}"/>
              </a:ext>
            </a:extLst>
          </p:cNvPr>
          <p:cNvSpPr>
            <a:spLocks noGrp="1"/>
          </p:cNvSpPr>
          <p:nvPr>
            <p:ph idx="26"/>
          </p:nvPr>
        </p:nvSpPr>
        <p:spPr>
          <a:xfrm>
            <a:off x="6234460" y="3340181"/>
            <a:ext cx="5735647" cy="3167794"/>
          </a:xfrm>
          <a:prstGeom prst="rect">
            <a:avLst/>
          </a:prstGeom>
        </p:spPr>
        <p:txBody>
          <a:bodyPr vert="horz" wrap="square" lIns="0" tIns="0" rIns="0" bIns="0" rtlCol="0">
            <a:noAutofit/>
          </a:bodyPr>
          <a:lstStyle>
            <a:lvl1pPr>
              <a:defRPr sz="2040"/>
            </a:lvl1pPr>
            <a:lvl2pPr>
              <a:defRPr sz="2040"/>
            </a:lvl2pPr>
            <a:lvl3pPr>
              <a:defRPr sz="2040"/>
            </a:lvl3pPr>
            <a:lvl4pPr>
              <a:defRPr sz="2040"/>
            </a:lvl4p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11" name="Text Placeholder 3">
            <a:extLst>
              <a:ext uri="{FF2B5EF4-FFF2-40B4-BE49-F238E27FC236}">
                <a16:creationId xmlns:a16="http://schemas.microsoft.com/office/drawing/2014/main" id="{CC8D9B0A-6DBF-44F9-8A59-8CE436F8C287}"/>
              </a:ext>
            </a:extLst>
          </p:cNvPr>
          <p:cNvSpPr>
            <a:spLocks noGrp="1"/>
          </p:cNvSpPr>
          <p:nvPr>
            <p:ph idx="33"/>
          </p:nvPr>
        </p:nvSpPr>
        <p:spPr>
          <a:xfrm>
            <a:off x="474479" y="3340181"/>
            <a:ext cx="5759982" cy="3167794"/>
          </a:xfrm>
          <a:prstGeom prst="rect">
            <a:avLst/>
          </a:prstGeom>
        </p:spPr>
        <p:txBody>
          <a:bodyPr vert="horz" wrap="square" lIns="0" tIns="0" rIns="0" bIns="0" rtlCol="0">
            <a:noAutofit/>
          </a:bodyPr>
          <a:lstStyle>
            <a:lvl1pPr>
              <a:defRPr sz="2040"/>
            </a:lvl1pPr>
            <a:lvl2pPr>
              <a:defRPr sz="2040"/>
            </a:lvl2pPr>
            <a:lvl3pPr>
              <a:defRPr sz="2040"/>
            </a:lvl3pPr>
            <a:lvl4pPr>
              <a:defRPr sz="2040"/>
            </a:lvl4p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63905150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Code 3-line + 2-col">
    <p:spTree>
      <p:nvGrpSpPr>
        <p:cNvPr id="1" name=""/>
        <p:cNvGrpSpPr/>
        <p:nvPr/>
      </p:nvGrpSpPr>
      <p:grpSpPr>
        <a:xfrm>
          <a:off x="0" y="0"/>
          <a:ext cx="0" cy="0"/>
          <a:chOff x="0" y="0"/>
          <a:chExt cx="0" cy="0"/>
        </a:xfrm>
      </p:grpSpPr>
      <p:sp>
        <p:nvSpPr>
          <p:cNvPr id="10" name="Text Placeholder 3"/>
          <p:cNvSpPr>
            <a:spLocks noGrp="1"/>
          </p:cNvSpPr>
          <p:nvPr>
            <p:ph type="body" sz="quarter" idx="29" hasCustomPrompt="1"/>
          </p:nvPr>
        </p:nvSpPr>
        <p:spPr>
          <a:xfrm>
            <a:off x="466369" y="1204613"/>
            <a:ext cx="11503739" cy="1437763"/>
          </a:xfrm>
          <a:solidFill>
            <a:schemeClr val="bg2"/>
          </a:solidFill>
        </p:spPr>
        <p:txBody>
          <a:bodyPr lIns="274320" tIns="182880" rIns="182880" bIns="182880" anchor="ctr"/>
          <a:lstStyle>
            <a:lvl1pPr>
              <a:lnSpc>
                <a:spcPct val="150000"/>
              </a:lnSpc>
              <a:spcBef>
                <a:spcPts val="0"/>
              </a:spcBef>
              <a:defRPr sz="1632" b="0">
                <a:solidFill>
                  <a:schemeClr val="tx1"/>
                </a:solidFill>
                <a:latin typeface="Consolas" panose="020B0609020204030204" pitchFamily="49" charset="0"/>
              </a:defRPr>
            </a:lvl1pPr>
          </a:lstStyle>
          <a:p>
            <a:pPr lvl="0"/>
            <a:r>
              <a:rPr lang="en-US"/>
              <a:t>Insert API call here</a:t>
            </a:r>
          </a:p>
        </p:txBody>
      </p:sp>
      <p:sp>
        <p:nvSpPr>
          <p:cNvPr id="13" name="Title Placeholder 2">
            <a:extLst>
              <a:ext uri="{FF2B5EF4-FFF2-40B4-BE49-F238E27FC236}">
                <a16:creationId xmlns:a16="http://schemas.microsoft.com/office/drawing/2014/main" id="{73E1BA87-D25C-4F80-86CD-39C9FF7CD8AA}"/>
              </a:ext>
            </a:extLst>
          </p:cNvPr>
          <p:cNvSpPr>
            <a:spLocks noGrp="1"/>
          </p:cNvSpPr>
          <p:nvPr>
            <p:ph type="title"/>
          </p:nvPr>
        </p:nvSpPr>
        <p:spPr>
          <a:xfrm>
            <a:off x="482589" y="466302"/>
            <a:ext cx="11487517" cy="737528"/>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2" name="Shape 69">
            <a:extLst>
              <a:ext uri="{FF2B5EF4-FFF2-40B4-BE49-F238E27FC236}">
                <a16:creationId xmlns:a16="http://schemas.microsoft.com/office/drawing/2014/main" id="{BA65E103-69D9-5D45-B5F7-D01042ED1368}"/>
              </a:ext>
            </a:extLst>
          </p:cNvPr>
          <p:cNvSpPr txBox="1">
            <a:spLocks noGrp="1"/>
          </p:cNvSpPr>
          <p:nvPr>
            <p:ph type="body" idx="30" hasCustomPrompt="1"/>
          </p:nvPr>
        </p:nvSpPr>
        <p:spPr>
          <a:xfrm>
            <a:off x="466368" y="2665692"/>
            <a:ext cx="5751870" cy="1415285"/>
          </a:xfrm>
          <a:prstGeom prst="rect">
            <a:avLst/>
          </a:prstGeom>
          <a:noFill/>
          <a:ln w="12700">
            <a:noFill/>
          </a:ln>
        </p:spPr>
        <p:txBody>
          <a:bodyPr vert="horz" lIns="182880" tIns="0" rIns="182880" bIns="0" rtlCol="0" anchor="ctr" anchorCtr="0">
            <a:noAutofit/>
          </a:bodyPr>
          <a:lstStyle>
            <a:lvl1pPr algn="ctr">
              <a:defRPr sz="2040" b="1" i="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dirty="0"/>
              <a:t>Click to edit text</a:t>
            </a:r>
            <a:endParaRPr dirty="0"/>
          </a:p>
        </p:txBody>
      </p:sp>
      <p:sp>
        <p:nvSpPr>
          <p:cNvPr id="16" name="Shape 69">
            <a:extLst>
              <a:ext uri="{FF2B5EF4-FFF2-40B4-BE49-F238E27FC236}">
                <a16:creationId xmlns:a16="http://schemas.microsoft.com/office/drawing/2014/main" id="{3AAC50CE-DE03-A34A-8A83-25D7519888FE}"/>
              </a:ext>
            </a:extLst>
          </p:cNvPr>
          <p:cNvSpPr txBox="1">
            <a:spLocks noGrp="1"/>
          </p:cNvSpPr>
          <p:nvPr>
            <p:ph type="body" idx="31" hasCustomPrompt="1"/>
          </p:nvPr>
        </p:nvSpPr>
        <p:spPr>
          <a:xfrm>
            <a:off x="6218238" y="2664045"/>
            <a:ext cx="5751868" cy="1416095"/>
          </a:xfrm>
          <a:prstGeom prst="rect">
            <a:avLst/>
          </a:prstGeom>
          <a:noFill/>
          <a:ln w="12700">
            <a:noFill/>
          </a:ln>
        </p:spPr>
        <p:txBody>
          <a:bodyPr vert="horz" lIns="182880" tIns="0" rIns="182880" bIns="0" rtlCol="0" anchor="ctr" anchorCtr="0">
            <a:noAutofit/>
          </a:bodyPr>
          <a:lstStyle>
            <a:lvl1pPr algn="ctr">
              <a:defRPr sz="2040" b="1" i="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dirty="0"/>
              <a:t>Click to edit text</a:t>
            </a:r>
          </a:p>
        </p:txBody>
      </p:sp>
      <p:sp>
        <p:nvSpPr>
          <p:cNvPr id="2" name="Slide Number Placeholder 1">
            <a:extLst>
              <a:ext uri="{FF2B5EF4-FFF2-40B4-BE49-F238E27FC236}">
                <a16:creationId xmlns:a16="http://schemas.microsoft.com/office/drawing/2014/main" id="{CAE5AB7D-B686-4C4C-ACED-3F0D7A4F7378}"/>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11" name="Text Placeholder 3">
            <a:extLst>
              <a:ext uri="{FF2B5EF4-FFF2-40B4-BE49-F238E27FC236}">
                <a16:creationId xmlns:a16="http://schemas.microsoft.com/office/drawing/2014/main" id="{21B74D50-B0C8-4EC5-BBCB-FF57490D099D}"/>
              </a:ext>
            </a:extLst>
          </p:cNvPr>
          <p:cNvSpPr>
            <a:spLocks noGrp="1"/>
          </p:cNvSpPr>
          <p:nvPr>
            <p:ph idx="26"/>
          </p:nvPr>
        </p:nvSpPr>
        <p:spPr>
          <a:xfrm>
            <a:off x="6234460" y="4101809"/>
            <a:ext cx="5735647" cy="2406167"/>
          </a:xfrm>
          <a:prstGeom prst="rect">
            <a:avLst/>
          </a:prstGeom>
        </p:spPr>
        <p:txBody>
          <a:bodyPr vert="horz" wrap="square" lIns="0" tIns="0" rIns="0" bIns="0" rtlCol="0">
            <a:noAutofit/>
          </a:bodyPr>
          <a:lstStyle>
            <a:lvl1pPr>
              <a:defRPr sz="2040"/>
            </a:lvl1pPr>
            <a:lvl2pPr>
              <a:defRPr sz="2040"/>
            </a:lvl2pPr>
            <a:lvl3pPr>
              <a:defRPr sz="2040"/>
            </a:lvl3pPr>
            <a:lvl4pPr>
              <a:defRPr sz="2040"/>
            </a:lvl4p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14" name="Text Placeholder 3">
            <a:extLst>
              <a:ext uri="{FF2B5EF4-FFF2-40B4-BE49-F238E27FC236}">
                <a16:creationId xmlns:a16="http://schemas.microsoft.com/office/drawing/2014/main" id="{41B35573-078F-4514-BAB3-8768D60B9FDF}"/>
              </a:ext>
            </a:extLst>
          </p:cNvPr>
          <p:cNvSpPr>
            <a:spLocks noGrp="1"/>
          </p:cNvSpPr>
          <p:nvPr>
            <p:ph idx="33"/>
          </p:nvPr>
        </p:nvSpPr>
        <p:spPr>
          <a:xfrm>
            <a:off x="474479" y="4101809"/>
            <a:ext cx="5759982" cy="2406167"/>
          </a:xfrm>
          <a:prstGeom prst="rect">
            <a:avLst/>
          </a:prstGeom>
        </p:spPr>
        <p:txBody>
          <a:bodyPr vert="horz" wrap="square" lIns="0" tIns="0" rIns="0" bIns="0" rtlCol="0">
            <a:noAutofit/>
          </a:bodyPr>
          <a:lstStyle>
            <a:lvl1pPr>
              <a:defRPr sz="2040"/>
            </a:lvl1pPr>
            <a:lvl2pPr>
              <a:defRPr sz="2040"/>
            </a:lvl2pPr>
            <a:lvl3pPr>
              <a:defRPr sz="2040"/>
            </a:lvl3pPr>
            <a:lvl4pPr>
              <a:defRPr sz="2040"/>
            </a:lvl4p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07498258"/>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Code 1-line + Benefits">
    <p:spTree>
      <p:nvGrpSpPr>
        <p:cNvPr id="1" name=""/>
        <p:cNvGrpSpPr/>
        <p:nvPr/>
      </p:nvGrpSpPr>
      <p:grpSpPr>
        <a:xfrm>
          <a:off x="0" y="0"/>
          <a:ext cx="0" cy="0"/>
          <a:chOff x="0" y="0"/>
          <a:chExt cx="0" cy="0"/>
        </a:xfrm>
      </p:grpSpPr>
      <p:sp>
        <p:nvSpPr>
          <p:cNvPr id="3" name="Content Placeholder 2"/>
          <p:cNvSpPr>
            <a:spLocks noGrp="1"/>
          </p:cNvSpPr>
          <p:nvPr>
            <p:ph sz="quarter" idx="26" hasCustomPrompt="1"/>
          </p:nvPr>
        </p:nvSpPr>
        <p:spPr>
          <a:xfrm>
            <a:off x="6224468" y="1904066"/>
            <a:ext cx="5735869" cy="730695"/>
          </a:xfrm>
          <a:prstGeom prst="rect">
            <a:avLst/>
          </a:prstGeom>
        </p:spPr>
        <p:txBody>
          <a:bodyPr lIns="0" bIns="45720" anchor="b" anchorCtr="0">
            <a:noAutofit/>
          </a:bodyPr>
          <a:lstStyle>
            <a:lvl1pPr>
              <a:lnSpc>
                <a:spcPct val="100000"/>
              </a:lnSpc>
              <a:defRPr sz="2040" b="1" i="0">
                <a:solidFill>
                  <a:schemeClr val="accent1"/>
                </a:solidFill>
                <a:latin typeface="Segoe UI Semibold" charset="0"/>
                <a:ea typeface="Segoe UI Semibold" charset="0"/>
                <a:cs typeface="Segoe UI Semibold" charset="0"/>
              </a:defRPr>
            </a:lvl1pPr>
            <a:lvl2pPr marL="0" indent="0">
              <a:lnSpc>
                <a:spcPct val="100000"/>
              </a:lnSpc>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p:txBody>
      </p:sp>
      <p:sp>
        <p:nvSpPr>
          <p:cNvPr id="9" name="Shape 69"/>
          <p:cNvSpPr txBox="1">
            <a:spLocks noGrp="1"/>
          </p:cNvSpPr>
          <p:nvPr>
            <p:ph type="body" idx="44" hasCustomPrompt="1"/>
          </p:nvPr>
        </p:nvSpPr>
        <p:spPr>
          <a:xfrm>
            <a:off x="6224468" y="2642376"/>
            <a:ext cx="5737528" cy="699453"/>
          </a:xfrm>
          <a:prstGeom prst="rect">
            <a:avLst/>
          </a:prstGeom>
        </p:spPr>
        <p:txBody>
          <a:bodyPr vert="horz" lIns="0" tIns="0" rIns="0" bIns="0" rtlCol="0">
            <a:normAutofit/>
          </a:bodyPr>
          <a:lstStyle>
            <a:lvl1pPr marL="197529" indent="-136004">
              <a:lnSpc>
                <a:spcPct val="100000"/>
              </a:lnSpc>
              <a:buClrTx/>
              <a:buSzPct val="100000"/>
              <a:buFont typeface="Arial" charset="0"/>
              <a:buChar char="•"/>
              <a:defRPr sz="1428" b="0" i="0" dirty="0">
                <a:solidFill>
                  <a:schemeClr val="tx1"/>
                </a:solidFill>
                <a:latin typeface="Segoe UI" charset="0"/>
                <a:ea typeface="Segoe UI" charset="0"/>
                <a:cs typeface="Segoe UI" charset="0"/>
              </a:defRPr>
            </a:lvl1pPr>
            <a:lvl2pPr marL="373039" indent="-186519">
              <a:buSzPct val="100000"/>
              <a:buFont typeface="Arial" panose="020B0604020202020204" pitchFamily="34" charset="0"/>
              <a:buChar char="•"/>
              <a:tabLst/>
              <a:defRPr sz="1428"/>
            </a:lvl2pPr>
          </a:lstStyle>
          <a:p>
            <a:pPr lvl="0">
              <a:spcBef>
                <a:spcPts val="0"/>
              </a:spcBef>
            </a:pPr>
            <a:r>
              <a:rPr lang="en-US" dirty="0"/>
              <a:t>Bullet level one</a:t>
            </a:r>
          </a:p>
          <a:p>
            <a:pPr lvl="1">
              <a:spcBef>
                <a:spcPts val="0"/>
              </a:spcBef>
            </a:pPr>
            <a:r>
              <a:rPr lang="en-US" dirty="0"/>
              <a:t>Bullet level two</a:t>
            </a:r>
            <a:endParaRPr dirty="0"/>
          </a:p>
        </p:txBody>
      </p:sp>
      <p:sp>
        <p:nvSpPr>
          <p:cNvPr id="15" name="Title Placeholder 2">
            <a:extLst>
              <a:ext uri="{FF2B5EF4-FFF2-40B4-BE49-F238E27FC236}">
                <a16:creationId xmlns:a16="http://schemas.microsoft.com/office/drawing/2014/main" id="{5B877F86-C881-4D2F-8BB4-23EF0768FA8A}"/>
              </a:ext>
            </a:extLst>
          </p:cNvPr>
          <p:cNvSpPr>
            <a:spLocks noGrp="1"/>
          </p:cNvSpPr>
          <p:nvPr>
            <p:ph type="title"/>
          </p:nvPr>
        </p:nvSpPr>
        <p:spPr>
          <a:xfrm>
            <a:off x="482588" y="466302"/>
            <a:ext cx="11487519" cy="738311"/>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7" name="Text Placeholder 3">
            <a:extLst>
              <a:ext uri="{FF2B5EF4-FFF2-40B4-BE49-F238E27FC236}">
                <a16:creationId xmlns:a16="http://schemas.microsoft.com/office/drawing/2014/main" id="{CC1F6FB8-2D7E-4A43-B024-3207F79A47B3}"/>
              </a:ext>
            </a:extLst>
          </p:cNvPr>
          <p:cNvSpPr>
            <a:spLocks noGrp="1"/>
          </p:cNvSpPr>
          <p:nvPr>
            <p:ph type="body" sz="quarter" idx="29" hasCustomPrompt="1"/>
          </p:nvPr>
        </p:nvSpPr>
        <p:spPr>
          <a:xfrm>
            <a:off x="474479" y="1204612"/>
            <a:ext cx="11487517" cy="699453"/>
          </a:xfrm>
          <a:solidFill>
            <a:schemeClr val="bg2"/>
          </a:solidFill>
        </p:spPr>
        <p:txBody>
          <a:bodyPr lIns="274320" tIns="182880" rIns="182880" bIns="182880" anchor="ctr"/>
          <a:lstStyle>
            <a:lvl1pPr>
              <a:lnSpc>
                <a:spcPct val="150000"/>
              </a:lnSpc>
              <a:spcBef>
                <a:spcPts val="0"/>
              </a:spcBef>
              <a:defRPr sz="1632" b="0">
                <a:solidFill>
                  <a:schemeClr val="tx1"/>
                </a:solidFill>
                <a:latin typeface="Consolas" panose="020B0609020204030204" pitchFamily="49" charset="0"/>
              </a:defRPr>
            </a:lvl1pPr>
          </a:lstStyle>
          <a:p>
            <a:pPr lvl="0"/>
            <a:r>
              <a:rPr lang="en-US"/>
              <a:t>Insert API call here</a:t>
            </a:r>
          </a:p>
        </p:txBody>
      </p:sp>
      <p:sp>
        <p:nvSpPr>
          <p:cNvPr id="2" name="Slide Number Placeholder 1">
            <a:extLst>
              <a:ext uri="{FF2B5EF4-FFF2-40B4-BE49-F238E27FC236}">
                <a16:creationId xmlns:a16="http://schemas.microsoft.com/office/drawing/2014/main" id="{0BBE5885-8B68-E34E-9178-AC74D284DDCF}"/>
              </a:ext>
            </a:extLst>
          </p:cNvPr>
          <p:cNvSpPr>
            <a:spLocks noGrp="1"/>
          </p:cNvSpPr>
          <p:nvPr>
            <p:ph type="sldNum" sz="quarter" idx="47"/>
          </p:nvPr>
        </p:nvSpPr>
        <p:spPr/>
        <p:txBody>
          <a:bodyPr/>
          <a:lstStyle/>
          <a:p>
            <a:fld id="{529AFA16-AEC4-7D4A-82F3-BDAE8E49079E}" type="slidenum">
              <a:rPr lang="en-US" smtClean="0"/>
              <a:pPr/>
              <a:t>‹#›</a:t>
            </a:fld>
            <a:endParaRPr lang="en-US"/>
          </a:p>
        </p:txBody>
      </p:sp>
      <p:sp>
        <p:nvSpPr>
          <p:cNvPr id="16" name="Content Placeholder 2">
            <a:extLst>
              <a:ext uri="{FF2B5EF4-FFF2-40B4-BE49-F238E27FC236}">
                <a16:creationId xmlns:a16="http://schemas.microsoft.com/office/drawing/2014/main" id="{521DF2AB-6814-A044-92C3-4909B9B4BF2A}"/>
              </a:ext>
            </a:extLst>
          </p:cNvPr>
          <p:cNvSpPr>
            <a:spLocks noGrp="1"/>
          </p:cNvSpPr>
          <p:nvPr>
            <p:ph sz="quarter" idx="48" hasCustomPrompt="1"/>
          </p:nvPr>
        </p:nvSpPr>
        <p:spPr>
          <a:xfrm>
            <a:off x="6224468" y="3341829"/>
            <a:ext cx="5735869" cy="730695"/>
          </a:xfrm>
          <a:prstGeom prst="rect">
            <a:avLst/>
          </a:prstGeom>
        </p:spPr>
        <p:txBody>
          <a:bodyPr lIns="0" bIns="45720" anchor="b" anchorCtr="0">
            <a:noAutofit/>
          </a:bodyPr>
          <a:lstStyle>
            <a:lvl1pPr>
              <a:lnSpc>
                <a:spcPct val="100000"/>
              </a:lnSpc>
              <a:defRPr sz="2040" b="1" i="0">
                <a:solidFill>
                  <a:schemeClr val="accent1"/>
                </a:solidFill>
                <a:latin typeface="Segoe UI Semibold" charset="0"/>
                <a:ea typeface="Segoe UI Semibold" charset="0"/>
                <a:cs typeface="Segoe UI Semibold" charset="0"/>
              </a:defRPr>
            </a:lvl1pPr>
            <a:lvl2pPr marL="0" indent="0">
              <a:lnSpc>
                <a:spcPct val="100000"/>
              </a:lnSpc>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p:txBody>
      </p:sp>
      <p:sp>
        <p:nvSpPr>
          <p:cNvPr id="18" name="Shape 69">
            <a:extLst>
              <a:ext uri="{FF2B5EF4-FFF2-40B4-BE49-F238E27FC236}">
                <a16:creationId xmlns:a16="http://schemas.microsoft.com/office/drawing/2014/main" id="{D115A798-134E-9F4A-8926-D90F1F1E0789}"/>
              </a:ext>
            </a:extLst>
          </p:cNvPr>
          <p:cNvSpPr txBox="1">
            <a:spLocks noGrp="1"/>
          </p:cNvSpPr>
          <p:nvPr>
            <p:ph type="body" idx="49" hasCustomPrompt="1"/>
          </p:nvPr>
        </p:nvSpPr>
        <p:spPr>
          <a:xfrm>
            <a:off x="6224468" y="4080139"/>
            <a:ext cx="5737528" cy="691836"/>
          </a:xfrm>
          <a:prstGeom prst="rect">
            <a:avLst/>
          </a:prstGeom>
        </p:spPr>
        <p:txBody>
          <a:bodyPr vert="horz" lIns="0" tIns="0" rIns="0" bIns="0" rtlCol="0">
            <a:normAutofit/>
          </a:bodyPr>
          <a:lstStyle>
            <a:lvl1pPr marL="197529" indent="-136004">
              <a:lnSpc>
                <a:spcPct val="100000"/>
              </a:lnSpc>
              <a:buClrTx/>
              <a:buSzPct val="100000"/>
              <a:buFont typeface="Arial" charset="0"/>
              <a:buChar char="•"/>
              <a:defRPr sz="1428" b="0" i="0" dirty="0">
                <a:solidFill>
                  <a:schemeClr val="tx1"/>
                </a:solidFill>
                <a:latin typeface="Segoe UI" charset="0"/>
                <a:ea typeface="Segoe UI" charset="0"/>
                <a:cs typeface="Segoe UI" charset="0"/>
              </a:defRPr>
            </a:lvl1pPr>
            <a:lvl2pPr marL="373039" indent="-186519">
              <a:buSzPct val="100000"/>
              <a:buFont typeface="Arial" panose="020B0604020202020204" pitchFamily="34" charset="0"/>
              <a:buChar char="•"/>
              <a:tabLst/>
              <a:defRPr sz="1428"/>
            </a:lvl2pPr>
          </a:lstStyle>
          <a:p>
            <a:pPr lvl="0">
              <a:spcBef>
                <a:spcPts val="0"/>
              </a:spcBef>
            </a:pPr>
            <a:r>
              <a:rPr lang="en-US" dirty="0"/>
              <a:t>Bullet level one</a:t>
            </a:r>
          </a:p>
          <a:p>
            <a:pPr lvl="1">
              <a:spcBef>
                <a:spcPts val="0"/>
              </a:spcBef>
            </a:pPr>
            <a:r>
              <a:rPr lang="en-US" dirty="0"/>
              <a:t>Bullet level two</a:t>
            </a:r>
            <a:endParaRPr dirty="0"/>
          </a:p>
        </p:txBody>
      </p:sp>
      <p:sp>
        <p:nvSpPr>
          <p:cNvPr id="19" name="Content Placeholder 2">
            <a:extLst>
              <a:ext uri="{FF2B5EF4-FFF2-40B4-BE49-F238E27FC236}">
                <a16:creationId xmlns:a16="http://schemas.microsoft.com/office/drawing/2014/main" id="{39DE6605-90A7-CC4B-B3A0-0B82C572B9D9}"/>
              </a:ext>
            </a:extLst>
          </p:cNvPr>
          <p:cNvSpPr>
            <a:spLocks noGrp="1"/>
          </p:cNvSpPr>
          <p:nvPr>
            <p:ph sz="quarter" idx="50" hasCustomPrompt="1"/>
          </p:nvPr>
        </p:nvSpPr>
        <p:spPr>
          <a:xfrm>
            <a:off x="6218238" y="4771977"/>
            <a:ext cx="5735869" cy="707068"/>
          </a:xfrm>
          <a:prstGeom prst="rect">
            <a:avLst/>
          </a:prstGeom>
        </p:spPr>
        <p:txBody>
          <a:bodyPr lIns="0" bIns="45720" anchor="b" anchorCtr="0">
            <a:noAutofit/>
          </a:bodyPr>
          <a:lstStyle>
            <a:lvl1pPr>
              <a:lnSpc>
                <a:spcPct val="100000"/>
              </a:lnSpc>
              <a:defRPr sz="2040" b="1" i="0">
                <a:solidFill>
                  <a:schemeClr val="accent1"/>
                </a:solidFill>
                <a:latin typeface="Segoe UI Semibold" charset="0"/>
                <a:ea typeface="Segoe UI Semibold" charset="0"/>
                <a:cs typeface="Segoe UI Semibold" charset="0"/>
              </a:defRPr>
            </a:lvl1pPr>
            <a:lvl2pPr marL="0" indent="0">
              <a:lnSpc>
                <a:spcPct val="100000"/>
              </a:lnSpc>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p:txBody>
      </p:sp>
      <p:sp>
        <p:nvSpPr>
          <p:cNvPr id="20" name="Shape 69">
            <a:extLst>
              <a:ext uri="{FF2B5EF4-FFF2-40B4-BE49-F238E27FC236}">
                <a16:creationId xmlns:a16="http://schemas.microsoft.com/office/drawing/2014/main" id="{3EEC4BDE-E6C0-654A-B50A-49A221B458B8}"/>
              </a:ext>
            </a:extLst>
          </p:cNvPr>
          <p:cNvSpPr txBox="1">
            <a:spLocks noGrp="1"/>
          </p:cNvSpPr>
          <p:nvPr>
            <p:ph type="body" idx="51" hasCustomPrompt="1"/>
          </p:nvPr>
        </p:nvSpPr>
        <p:spPr>
          <a:xfrm>
            <a:off x="6218237" y="5479046"/>
            <a:ext cx="5737528" cy="738311"/>
          </a:xfrm>
          <a:prstGeom prst="rect">
            <a:avLst/>
          </a:prstGeom>
        </p:spPr>
        <p:txBody>
          <a:bodyPr vert="horz" lIns="0" tIns="0" rIns="0" bIns="0" rtlCol="0">
            <a:normAutofit/>
          </a:bodyPr>
          <a:lstStyle>
            <a:lvl1pPr marL="197529" indent="-136004">
              <a:lnSpc>
                <a:spcPct val="100000"/>
              </a:lnSpc>
              <a:buClrTx/>
              <a:buSzPct val="100000"/>
              <a:buFont typeface="Arial" charset="0"/>
              <a:buChar char="•"/>
              <a:defRPr sz="1428" b="0" i="0" dirty="0">
                <a:solidFill>
                  <a:schemeClr val="tx1"/>
                </a:solidFill>
                <a:latin typeface="Segoe UI" charset="0"/>
                <a:ea typeface="Segoe UI" charset="0"/>
                <a:cs typeface="Segoe UI" charset="0"/>
              </a:defRPr>
            </a:lvl1pPr>
            <a:lvl2pPr marL="373039" indent="-186519">
              <a:buSzPct val="100000"/>
              <a:buFont typeface="Arial" panose="020B0604020202020204" pitchFamily="34" charset="0"/>
              <a:buChar char="•"/>
              <a:tabLst/>
              <a:defRPr sz="1428"/>
            </a:lvl2pPr>
          </a:lstStyle>
          <a:p>
            <a:pPr lvl="0">
              <a:spcBef>
                <a:spcPts val="0"/>
              </a:spcBef>
            </a:pPr>
            <a:r>
              <a:rPr lang="en-US" dirty="0"/>
              <a:t>Bullet level one</a:t>
            </a:r>
          </a:p>
          <a:p>
            <a:pPr lvl="1">
              <a:spcBef>
                <a:spcPts val="0"/>
              </a:spcBef>
            </a:pPr>
            <a:r>
              <a:rPr lang="en-US" dirty="0"/>
              <a:t>Bullet level two</a:t>
            </a:r>
            <a:endParaRPr dirty="0"/>
          </a:p>
        </p:txBody>
      </p:sp>
      <p:sp>
        <p:nvSpPr>
          <p:cNvPr id="11" name="Picture Placeholder 3">
            <a:extLst>
              <a:ext uri="{FF2B5EF4-FFF2-40B4-BE49-F238E27FC236}">
                <a16:creationId xmlns:a16="http://schemas.microsoft.com/office/drawing/2014/main" id="{75720A0F-EAA9-4BF9-A35F-167BE3B19A0A}"/>
              </a:ext>
            </a:extLst>
          </p:cNvPr>
          <p:cNvSpPr>
            <a:spLocks noGrp="1"/>
          </p:cNvSpPr>
          <p:nvPr>
            <p:ph type="pic" sz="quarter" idx="52"/>
          </p:nvPr>
        </p:nvSpPr>
        <p:spPr>
          <a:xfrm>
            <a:off x="482590" y="1942924"/>
            <a:ext cx="5743075" cy="4274432"/>
          </a:xfrm>
        </p:spPr>
        <p:txBody>
          <a:bodyPr anchor="ctr"/>
          <a:lstStyle>
            <a:lvl1pPr algn="ctr">
              <a:defRPr>
                <a:solidFill>
                  <a:srgbClr val="B4009E"/>
                </a:solidFill>
              </a:defRPr>
            </a:lvl1pPr>
          </a:lstStyle>
          <a:p>
            <a:r>
              <a:rPr lang="en-US"/>
              <a:t>Click icon to add picture</a:t>
            </a:r>
            <a:endParaRPr lang="en-US" dirty="0"/>
          </a:p>
        </p:txBody>
      </p:sp>
    </p:spTree>
    <p:extLst>
      <p:ext uri="{BB962C8B-B14F-4D97-AF65-F5344CB8AC3E}">
        <p14:creationId xmlns:p14="http://schemas.microsoft.com/office/powerpoint/2010/main" val="347081191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PC Screen + Content Left">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6648371" y="1461559"/>
            <a:ext cx="5814954" cy="5537972"/>
          </a:xfrm>
          <a:prstGeom prst="rect">
            <a:avLst/>
          </a:prstGeom>
        </p:spPr>
      </p:pic>
      <p:sp>
        <p:nvSpPr>
          <p:cNvPr id="5" name="Picture Placeholder 4"/>
          <p:cNvSpPr>
            <a:spLocks noGrp="1"/>
          </p:cNvSpPr>
          <p:nvPr>
            <p:ph type="pic" sz="quarter" idx="27"/>
          </p:nvPr>
        </p:nvSpPr>
        <p:spPr>
          <a:xfrm>
            <a:off x="6945761" y="1875968"/>
            <a:ext cx="5517564" cy="5107335"/>
          </a:xfrm>
          <a:solidFill>
            <a:schemeClr val="bg2"/>
          </a:solidFill>
        </p:spPr>
        <p:txBody>
          <a:bodyPr anchor="ctr"/>
          <a:lstStyle>
            <a:lvl1pPr algn="ctr">
              <a:defRPr>
                <a:solidFill>
                  <a:srgbClr val="B4009E"/>
                </a:solidFill>
              </a:defRPr>
            </a:lvl1pPr>
          </a:lstStyle>
          <a:p>
            <a:r>
              <a:rPr lang="en-US"/>
              <a:t>Click icon to add picture</a:t>
            </a:r>
            <a:endParaRPr lang="en-US" dirty="0"/>
          </a:p>
        </p:txBody>
      </p:sp>
      <p:sp>
        <p:nvSpPr>
          <p:cNvPr id="12" name="Title Placeholder 2">
            <a:extLst>
              <a:ext uri="{FF2B5EF4-FFF2-40B4-BE49-F238E27FC236}">
                <a16:creationId xmlns:a16="http://schemas.microsoft.com/office/drawing/2014/main" id="{4ED96F2B-B9BA-4E98-B1E2-09D18F6A591E}"/>
              </a:ext>
            </a:extLst>
          </p:cNvPr>
          <p:cNvSpPr>
            <a:spLocks noGrp="1"/>
          </p:cNvSpPr>
          <p:nvPr>
            <p:ph type="title"/>
          </p:nvPr>
        </p:nvSpPr>
        <p:spPr>
          <a:xfrm>
            <a:off x="482589" y="466302"/>
            <a:ext cx="11192828" cy="738311"/>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3" name="Slide Number Placeholder 2">
            <a:extLst>
              <a:ext uri="{FF2B5EF4-FFF2-40B4-BE49-F238E27FC236}">
                <a16:creationId xmlns:a16="http://schemas.microsoft.com/office/drawing/2014/main" id="{236E7C6A-A303-4FDB-B6B8-5D88290F27D4}"/>
              </a:ext>
            </a:extLst>
          </p:cNvPr>
          <p:cNvSpPr>
            <a:spLocks noGrp="1"/>
          </p:cNvSpPr>
          <p:nvPr>
            <p:ph type="sldNum" sz="quarter" idx="4"/>
          </p:nvPr>
        </p:nvSpPr>
        <p:spPr>
          <a:xfrm>
            <a:off x="1" y="6570756"/>
            <a:ext cx="538663" cy="419217"/>
          </a:xfrm>
          <a:prstGeom prst="rect">
            <a:avLst/>
          </a:prstGeom>
        </p:spPr>
        <p:txBody>
          <a:bodyPr anchor="t"/>
          <a:lstStyle>
            <a:lvl1pPr algn="r">
              <a:defRPr sz="1224">
                <a:solidFill>
                  <a:schemeClr val="accent6"/>
                </a:solidFill>
              </a:defRPr>
            </a:lvl1pPr>
          </a:lstStyle>
          <a:p>
            <a:fld id="{B9D7F84B-3C83-9746-917C-397D4BD96F66}" type="slidenum">
              <a:rPr lang="en-US" smtClean="0"/>
              <a:pPr/>
              <a:t>‹#›</a:t>
            </a:fld>
            <a:endParaRPr lang="en-US"/>
          </a:p>
        </p:txBody>
      </p:sp>
      <p:pic>
        <p:nvPicPr>
          <p:cNvPr id="7" name="Picture 6">
            <a:extLst>
              <a:ext uri="{FF2B5EF4-FFF2-40B4-BE49-F238E27FC236}">
                <a16:creationId xmlns:a16="http://schemas.microsoft.com/office/drawing/2014/main" id="{397F176D-9051-CF42-BE22-2BBAB774620A}"/>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6648371" y="1461559"/>
            <a:ext cx="5814954" cy="5537972"/>
          </a:xfrm>
          <a:prstGeom prst="rect">
            <a:avLst/>
          </a:prstGeom>
        </p:spPr>
      </p:pic>
      <p:sp>
        <p:nvSpPr>
          <p:cNvPr id="8" name="Footer Placeholder 4">
            <a:extLst>
              <a:ext uri="{FF2B5EF4-FFF2-40B4-BE49-F238E27FC236}">
                <a16:creationId xmlns:a16="http://schemas.microsoft.com/office/drawing/2014/main" id="{B742A6ED-1A36-48AF-B9E5-5982C25DFF38}"/>
              </a:ext>
            </a:extLst>
          </p:cNvPr>
          <p:cNvSpPr>
            <a:spLocks noGrp="1"/>
          </p:cNvSpPr>
          <p:nvPr>
            <p:ph type="ftr" sz="quarter" idx="3"/>
          </p:nvPr>
        </p:nvSpPr>
        <p:spPr>
          <a:xfrm>
            <a:off x="538664" y="6570756"/>
            <a:ext cx="4197310" cy="398081"/>
          </a:xfrm>
          <a:prstGeom prst="rect">
            <a:avLst/>
          </a:prstGeom>
        </p:spPr>
        <p:txBody>
          <a:bodyPr vert="horz" lIns="91440" tIns="45720" rIns="91440" bIns="45720" rtlCol="0" anchor="ctr"/>
          <a:lstStyle>
            <a:lvl1pPr algn="l">
              <a:defRPr sz="1224">
                <a:solidFill>
                  <a:schemeClr val="tx1">
                    <a:tint val="75000"/>
                  </a:schemeClr>
                </a:solidFill>
                <a:latin typeface="+mn-lt"/>
              </a:defRPr>
            </a:lvl1pPr>
          </a:lstStyle>
          <a:p>
            <a:r>
              <a:rPr lang="en-US">
                <a:solidFill>
                  <a:schemeClr val="accent6"/>
                </a:solidFill>
              </a:rPr>
              <a:t>Classified as Microsoft Confidential</a:t>
            </a:r>
            <a:endParaRPr lang="en-US" dirty="0">
              <a:solidFill>
                <a:schemeClr val="accent6"/>
              </a:solidFill>
            </a:endParaRPr>
          </a:p>
        </p:txBody>
      </p:sp>
      <p:sp>
        <p:nvSpPr>
          <p:cNvPr id="16" name="Text Placeholder 3">
            <a:extLst>
              <a:ext uri="{FF2B5EF4-FFF2-40B4-BE49-F238E27FC236}">
                <a16:creationId xmlns:a16="http://schemas.microsoft.com/office/drawing/2014/main" id="{085624A1-7981-4C6B-A325-FFA200CB4754}"/>
              </a:ext>
            </a:extLst>
          </p:cNvPr>
          <p:cNvSpPr>
            <a:spLocks noGrp="1"/>
          </p:cNvSpPr>
          <p:nvPr>
            <p:ph idx="33"/>
          </p:nvPr>
        </p:nvSpPr>
        <p:spPr>
          <a:xfrm>
            <a:off x="474479" y="1904066"/>
            <a:ext cx="5759982" cy="4603910"/>
          </a:xfrm>
          <a:prstGeom prst="rect">
            <a:avLst/>
          </a:prstGeom>
        </p:spPr>
        <p:txBody>
          <a:bodyPr vert="horz" wrap="square"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741200629"/>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PC Screen + Content Right">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1486" y="1442935"/>
            <a:ext cx="5934526" cy="5551590"/>
          </a:xfrm>
          <a:prstGeom prst="rect">
            <a:avLst/>
          </a:prstGeom>
        </p:spPr>
      </p:pic>
      <p:sp>
        <p:nvSpPr>
          <p:cNvPr id="5" name="Picture Placeholder 4"/>
          <p:cNvSpPr>
            <a:spLocks noGrp="1"/>
          </p:cNvSpPr>
          <p:nvPr>
            <p:ph type="pic" sz="quarter" idx="27"/>
          </p:nvPr>
        </p:nvSpPr>
        <p:spPr>
          <a:xfrm>
            <a:off x="1" y="1863409"/>
            <a:ext cx="5531131" cy="5119894"/>
          </a:xfrm>
          <a:solidFill>
            <a:schemeClr val="bg2"/>
          </a:solidFill>
        </p:spPr>
        <p:txBody>
          <a:bodyPr anchor="ctr"/>
          <a:lstStyle>
            <a:lvl1pPr algn="ctr">
              <a:defRPr>
                <a:solidFill>
                  <a:srgbClr val="B4009E"/>
                </a:solidFill>
              </a:defRPr>
            </a:lvl1pPr>
          </a:lstStyle>
          <a:p>
            <a:r>
              <a:rPr lang="en-US"/>
              <a:t>Click icon to add picture</a:t>
            </a:r>
            <a:endParaRPr lang="en-US" dirty="0"/>
          </a:p>
        </p:txBody>
      </p:sp>
      <p:sp>
        <p:nvSpPr>
          <p:cNvPr id="8" name="Title Placeholder 2">
            <a:extLst>
              <a:ext uri="{FF2B5EF4-FFF2-40B4-BE49-F238E27FC236}">
                <a16:creationId xmlns:a16="http://schemas.microsoft.com/office/drawing/2014/main" id="{A148A8CD-2643-4A3A-8ACB-8D5DC84BC0A8}"/>
              </a:ext>
            </a:extLst>
          </p:cNvPr>
          <p:cNvSpPr>
            <a:spLocks noGrp="1"/>
          </p:cNvSpPr>
          <p:nvPr>
            <p:ph type="title"/>
          </p:nvPr>
        </p:nvSpPr>
        <p:spPr>
          <a:xfrm>
            <a:off x="482589" y="466302"/>
            <a:ext cx="11192828" cy="816028"/>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BEC9A58A-9A2E-054F-968B-0EAFEE732C6B}"/>
              </a:ext>
            </a:extLst>
          </p:cNvPr>
          <p:cNvSpPr>
            <a:spLocks noGrp="1"/>
          </p:cNvSpPr>
          <p:nvPr>
            <p:ph type="sldNum" sz="quarter" idx="29"/>
          </p:nvPr>
        </p:nvSpPr>
        <p:spPr/>
        <p:txBody>
          <a:bodyPr/>
          <a:lstStyle/>
          <a:p>
            <a:fld id="{529AFA16-AEC4-7D4A-82F3-BDAE8E49079E}" type="slidenum">
              <a:rPr lang="en-US" smtClean="0"/>
              <a:pPr/>
              <a:t>‹#›</a:t>
            </a:fld>
            <a:endParaRPr lang="en-US"/>
          </a:p>
        </p:txBody>
      </p:sp>
      <p:pic>
        <p:nvPicPr>
          <p:cNvPr id="12" name="Picture 11">
            <a:extLst>
              <a:ext uri="{FF2B5EF4-FFF2-40B4-BE49-F238E27FC236}">
                <a16:creationId xmlns:a16="http://schemas.microsoft.com/office/drawing/2014/main" id="{FCF31B0C-2013-F049-8C71-68ECE5AA51B1}"/>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1486" y="1442935"/>
            <a:ext cx="5934526" cy="5551590"/>
          </a:xfrm>
          <a:prstGeom prst="rect">
            <a:avLst/>
          </a:prstGeom>
        </p:spPr>
      </p:pic>
      <p:sp>
        <p:nvSpPr>
          <p:cNvPr id="13" name="Text Placeholder 3">
            <a:extLst>
              <a:ext uri="{FF2B5EF4-FFF2-40B4-BE49-F238E27FC236}">
                <a16:creationId xmlns:a16="http://schemas.microsoft.com/office/drawing/2014/main" id="{34C2FD0C-70E2-45DE-839E-19D6D5B747D0}"/>
              </a:ext>
            </a:extLst>
          </p:cNvPr>
          <p:cNvSpPr>
            <a:spLocks noGrp="1"/>
          </p:cNvSpPr>
          <p:nvPr>
            <p:ph idx="26"/>
          </p:nvPr>
        </p:nvSpPr>
        <p:spPr>
          <a:xfrm>
            <a:off x="6218237" y="1904066"/>
            <a:ext cx="5751870" cy="4603910"/>
          </a:xfrm>
          <a:prstGeom prst="rect">
            <a:avLst/>
          </a:prstGeom>
        </p:spPr>
        <p:txBody>
          <a:bodyPr vert="horz" wrap="square"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635560101"/>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PC Screen + Concept">
    <p:spTree>
      <p:nvGrpSpPr>
        <p:cNvPr id="1" name=""/>
        <p:cNvGrpSpPr/>
        <p:nvPr/>
      </p:nvGrpSpPr>
      <p:grpSpPr>
        <a:xfrm>
          <a:off x="0" y="0"/>
          <a:ext cx="0" cy="0"/>
          <a:chOff x="0" y="0"/>
          <a:chExt cx="0" cy="0"/>
        </a:xfrm>
      </p:grpSpPr>
      <p:sp>
        <p:nvSpPr>
          <p:cNvPr id="20" name="Shape 69">
            <a:extLst>
              <a:ext uri="{FF2B5EF4-FFF2-40B4-BE49-F238E27FC236}">
                <a16:creationId xmlns:a16="http://schemas.microsoft.com/office/drawing/2014/main" id="{70591C03-C195-4562-B18E-1D79C2C9AE21}"/>
              </a:ext>
            </a:extLst>
          </p:cNvPr>
          <p:cNvSpPr txBox="1">
            <a:spLocks noGrp="1"/>
          </p:cNvSpPr>
          <p:nvPr>
            <p:ph type="body" idx="32" hasCustomPrompt="1"/>
          </p:nvPr>
        </p:nvSpPr>
        <p:spPr>
          <a:xfrm>
            <a:off x="482589" y="4076677"/>
            <a:ext cx="5735649" cy="2372260"/>
          </a:xfrm>
          <a:prstGeom prst="rect">
            <a:avLst/>
          </a:prstGeom>
        </p:spPr>
        <p:txBody>
          <a:bodyPr vert="horz" wrap="square" lIns="67222" tIns="0" rIns="67222" bIns="0" rtlCol="0" anchor="t">
            <a:noAutofit/>
          </a:bodyPr>
          <a:lstStyle>
            <a:lvl1pPr algn="ctr">
              <a:defRPr sz="2040" b="0" i="0" dirty="0">
                <a:solidFill>
                  <a:schemeClr val="tx1"/>
                </a:solidFill>
                <a:latin typeface="Segoe UI" charset="0"/>
                <a:ea typeface="Segoe UI" charset="0"/>
                <a:cs typeface="Segoe UI" charset="0"/>
              </a:defRPr>
            </a:lvl1pPr>
          </a:lstStyle>
          <a:p>
            <a:pPr lvl="0" algn="ctr" defTabSz="932563">
              <a:spcBef>
                <a:spcPts val="0"/>
              </a:spcBef>
              <a:spcAft>
                <a:spcPts val="1199"/>
              </a:spcAft>
              <a:buFont typeface="Arial"/>
            </a:pPr>
            <a:r>
              <a:rPr lang="en-US" dirty="0"/>
              <a:t>level one</a:t>
            </a:r>
          </a:p>
          <a:p>
            <a:pPr lvl="0" algn="ctr" defTabSz="932563">
              <a:spcBef>
                <a:spcPts val="0"/>
              </a:spcBef>
              <a:spcAft>
                <a:spcPts val="1199"/>
              </a:spcAft>
              <a:buFont typeface="Arial"/>
            </a:pPr>
            <a:r>
              <a:rPr lang="en-US" dirty="0"/>
              <a:t>level two</a:t>
            </a:r>
          </a:p>
        </p:txBody>
      </p:sp>
      <p:sp>
        <p:nvSpPr>
          <p:cNvPr id="19" name="Shape 78">
            <a:extLst>
              <a:ext uri="{FF2B5EF4-FFF2-40B4-BE49-F238E27FC236}">
                <a16:creationId xmlns:a16="http://schemas.microsoft.com/office/drawing/2014/main" id="{71C8E277-7D4C-447B-AFAB-D7CF24D9E342}"/>
              </a:ext>
            </a:extLst>
          </p:cNvPr>
          <p:cNvSpPr txBox="1">
            <a:spLocks noGrp="1"/>
          </p:cNvSpPr>
          <p:nvPr>
            <p:ph type="body" idx="30" hasCustomPrompt="1"/>
          </p:nvPr>
        </p:nvSpPr>
        <p:spPr>
          <a:xfrm>
            <a:off x="482589" y="3341828"/>
            <a:ext cx="5735649" cy="734849"/>
          </a:xfrm>
          <a:prstGeom prst="rect">
            <a:avLst/>
          </a:prstGeom>
          <a:ln>
            <a:noFill/>
          </a:ln>
        </p:spPr>
        <p:txBody>
          <a:bodyPr vert="horz" wrap="square" lIns="67222" tIns="67222" rIns="67222" bIns="67222" rtlCol="0" anchor="ctr">
            <a:noAutofit/>
          </a:bodyPr>
          <a:lstStyle>
            <a:lvl1pPr algn="ctr">
              <a:defRPr lang="en-US" sz="2040" b="1" i="0" dirty="0">
                <a:solidFill>
                  <a:schemeClr val="accent1"/>
                </a:solidFill>
                <a:latin typeface="Segoe UI Semibold" charset="0"/>
                <a:ea typeface="Segoe UI Semibold" charset="0"/>
                <a:cs typeface="Segoe UI Semibold" charset="0"/>
              </a:defRPr>
            </a:lvl1pPr>
          </a:lstStyle>
          <a:p>
            <a:pPr lvl="0" algn="ctr" defTabSz="932563">
              <a:spcAft>
                <a:spcPts val="600"/>
              </a:spcAft>
            </a:pPr>
            <a:r>
              <a:rPr lang="en-US" dirty="0"/>
              <a:t>Column 1</a:t>
            </a:r>
          </a:p>
        </p:txBody>
      </p:sp>
      <p:pic>
        <p:nvPicPr>
          <p:cNvPr id="10" name="Picture 9"/>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6655384" y="1468238"/>
            <a:ext cx="5807941" cy="5531293"/>
          </a:xfrm>
          <a:prstGeom prst="rect">
            <a:avLst/>
          </a:prstGeom>
        </p:spPr>
      </p:pic>
      <p:sp>
        <p:nvSpPr>
          <p:cNvPr id="5" name="Picture Placeholder 4"/>
          <p:cNvSpPr>
            <a:spLocks noGrp="1"/>
          </p:cNvSpPr>
          <p:nvPr>
            <p:ph type="pic" sz="quarter" idx="27"/>
          </p:nvPr>
        </p:nvSpPr>
        <p:spPr>
          <a:xfrm>
            <a:off x="6956653" y="1886049"/>
            <a:ext cx="5506672" cy="5097253"/>
          </a:xfrm>
          <a:solidFill>
            <a:schemeClr val="bg2"/>
          </a:solidFill>
        </p:spPr>
        <p:txBody>
          <a:bodyPr anchor="ctr"/>
          <a:lstStyle>
            <a:lvl1pPr algn="ctr">
              <a:defRPr>
                <a:solidFill>
                  <a:srgbClr val="B4009E"/>
                </a:solidFill>
              </a:defRPr>
            </a:lvl1pPr>
          </a:lstStyle>
          <a:p>
            <a:r>
              <a:rPr lang="en-US"/>
              <a:t>Click icon to add picture</a:t>
            </a:r>
          </a:p>
        </p:txBody>
      </p:sp>
      <p:sp>
        <p:nvSpPr>
          <p:cNvPr id="13" name="Picture Placeholder 5">
            <a:extLst>
              <a:ext uri="{FF2B5EF4-FFF2-40B4-BE49-F238E27FC236}">
                <a16:creationId xmlns:a16="http://schemas.microsoft.com/office/drawing/2014/main" id="{FC5D7497-43E0-43D6-8854-1B74C949DE07}"/>
              </a:ext>
            </a:extLst>
          </p:cNvPr>
          <p:cNvSpPr>
            <a:spLocks noGrp="1"/>
          </p:cNvSpPr>
          <p:nvPr>
            <p:ph type="pic" sz="quarter" idx="28"/>
          </p:nvPr>
        </p:nvSpPr>
        <p:spPr>
          <a:xfrm>
            <a:off x="1920555" y="1207278"/>
            <a:ext cx="2859716" cy="2134549"/>
          </a:xfrm>
        </p:spPr>
        <p:txBody>
          <a:bodyPr anchor="ctr"/>
          <a:lstStyle>
            <a:lvl1pPr algn="ctr">
              <a:defRPr sz="1632" b="1" i="0">
                <a:solidFill>
                  <a:srgbClr val="B4009E"/>
                </a:solidFill>
                <a:latin typeface="Segoe UI Semibold" charset="0"/>
                <a:ea typeface="Segoe UI Semibold" charset="0"/>
                <a:cs typeface="Segoe UI Semibold" charset="0"/>
              </a:defRPr>
            </a:lvl1pPr>
          </a:lstStyle>
          <a:p>
            <a:r>
              <a:rPr lang="en-US"/>
              <a:t>Click icon to add picture</a:t>
            </a:r>
          </a:p>
        </p:txBody>
      </p:sp>
      <p:cxnSp>
        <p:nvCxnSpPr>
          <p:cNvPr id="18" name="Straight Connector 17">
            <a:extLst>
              <a:ext uri="{FF2B5EF4-FFF2-40B4-BE49-F238E27FC236}">
                <a16:creationId xmlns:a16="http://schemas.microsoft.com/office/drawing/2014/main" id="{683E5DE2-86E4-48F3-A62D-D5DF9BDF85B0}"/>
              </a:ext>
            </a:extLst>
          </p:cNvPr>
          <p:cNvCxnSpPr>
            <a:cxnSpLocks/>
          </p:cNvCxnSpPr>
          <p:nvPr/>
        </p:nvCxnSpPr>
        <p:spPr>
          <a:xfrm>
            <a:off x="482589" y="3971660"/>
            <a:ext cx="5735649" cy="0"/>
          </a:xfrm>
          <a:prstGeom prst="line">
            <a:avLst/>
          </a:prstGeom>
          <a:ln>
            <a:solidFill>
              <a:schemeClr val="accent1"/>
            </a:solidFill>
          </a:ln>
        </p:spPr>
        <p:style>
          <a:lnRef idx="2">
            <a:schemeClr val="accent3"/>
          </a:lnRef>
          <a:fillRef idx="0">
            <a:schemeClr val="accent3"/>
          </a:fillRef>
          <a:effectRef idx="1">
            <a:schemeClr val="accent3"/>
          </a:effectRef>
          <a:fontRef idx="minor">
            <a:schemeClr val="tx1"/>
          </a:fontRef>
        </p:style>
      </p:cxnSp>
      <p:sp>
        <p:nvSpPr>
          <p:cNvPr id="21" name="Title Placeholder 2">
            <a:extLst>
              <a:ext uri="{FF2B5EF4-FFF2-40B4-BE49-F238E27FC236}">
                <a16:creationId xmlns:a16="http://schemas.microsoft.com/office/drawing/2014/main" id="{266178FF-475A-4E85-B10B-BB484DCB9473}"/>
              </a:ext>
            </a:extLst>
          </p:cNvPr>
          <p:cNvSpPr>
            <a:spLocks noGrp="1"/>
          </p:cNvSpPr>
          <p:nvPr>
            <p:ph type="title"/>
          </p:nvPr>
        </p:nvSpPr>
        <p:spPr>
          <a:xfrm>
            <a:off x="466369" y="466302"/>
            <a:ext cx="11503738" cy="738311"/>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6" name="Slide Number Placeholder 2">
            <a:extLst>
              <a:ext uri="{FF2B5EF4-FFF2-40B4-BE49-F238E27FC236}">
                <a16:creationId xmlns:a16="http://schemas.microsoft.com/office/drawing/2014/main" id="{79B7A28B-DF7F-46F2-924F-B96EF909C372}"/>
              </a:ext>
            </a:extLst>
          </p:cNvPr>
          <p:cNvSpPr>
            <a:spLocks noGrp="1"/>
          </p:cNvSpPr>
          <p:nvPr>
            <p:ph type="sldNum" sz="quarter" idx="4"/>
          </p:nvPr>
        </p:nvSpPr>
        <p:spPr>
          <a:xfrm>
            <a:off x="0" y="6570756"/>
            <a:ext cx="538663" cy="419217"/>
          </a:xfrm>
          <a:prstGeom prst="rect">
            <a:avLst/>
          </a:prstGeom>
        </p:spPr>
        <p:txBody>
          <a:bodyPr anchor="t"/>
          <a:lstStyle>
            <a:lvl1pPr algn="r">
              <a:defRPr sz="1224">
                <a:solidFill>
                  <a:schemeClr val="accent6"/>
                </a:solidFill>
              </a:defRPr>
            </a:lvl1pPr>
          </a:lstStyle>
          <a:p>
            <a:fld id="{B9D7F84B-3C83-9746-917C-397D4BD96F66}" type="slidenum">
              <a:rPr lang="en-US" smtClean="0"/>
              <a:pPr/>
              <a:t>‹#›</a:t>
            </a:fld>
            <a:endParaRPr lang="en-US"/>
          </a:p>
        </p:txBody>
      </p:sp>
      <p:pic>
        <p:nvPicPr>
          <p:cNvPr id="11" name="Picture 10">
            <a:extLst>
              <a:ext uri="{FF2B5EF4-FFF2-40B4-BE49-F238E27FC236}">
                <a16:creationId xmlns:a16="http://schemas.microsoft.com/office/drawing/2014/main" id="{B7CD7164-7CA3-9347-9501-D910E9A542C0}"/>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6655384" y="1468238"/>
            <a:ext cx="5807941" cy="5531293"/>
          </a:xfrm>
          <a:prstGeom prst="rect">
            <a:avLst/>
          </a:prstGeom>
        </p:spPr>
      </p:pic>
    </p:spTree>
    <p:extLst>
      <p:ext uri="{BB962C8B-B14F-4D97-AF65-F5344CB8AC3E}">
        <p14:creationId xmlns:p14="http://schemas.microsoft.com/office/powerpoint/2010/main" val="24481979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F0E4D0-296C-B341-A59A-80044084451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32C2206-5980-DD4F-B1E7-EC8A49D8130C}"/>
              </a:ext>
            </a:extLst>
          </p:cNvPr>
          <p:cNvSpPr>
            <a:spLocks noGrp="1"/>
          </p:cNvSpPr>
          <p:nvPr>
            <p:ph idx="1"/>
          </p:nvPr>
        </p:nvSpPr>
        <p:spPr>
          <a:xfrm>
            <a:off x="465138" y="1853742"/>
            <a:ext cx="11456988" cy="1446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F2D0632-D739-7A42-AC83-45E3AE77C2F1}"/>
              </a:ext>
            </a:extLst>
          </p:cNvPr>
          <p:cNvSpPr>
            <a:spLocks noGrp="1"/>
          </p:cNvSpPr>
          <p:nvPr>
            <p:ph type="dt" sz="half" idx="10"/>
          </p:nvPr>
        </p:nvSpPr>
        <p:spPr/>
        <p:txBody>
          <a:bodyPr/>
          <a:lstStyle/>
          <a:p>
            <a:pPr defTabSz="932597">
              <a:defRPr/>
            </a:pPr>
            <a:fld id="{14C20F7D-9508-814A-AA63-E29616D5BA44}" type="datetimeFigureOut">
              <a:rPr lang="en-US" sz="1836" smtClean="0">
                <a:solidFill>
                  <a:srgbClr val="000000"/>
                </a:solidFill>
              </a:rPr>
              <a:pPr defTabSz="932597">
                <a:defRPr/>
              </a:pPr>
              <a:t>4/23/2020</a:t>
            </a:fld>
            <a:endParaRPr lang="en-US" sz="1836">
              <a:solidFill>
                <a:srgbClr val="000000"/>
              </a:solidFill>
            </a:endParaRPr>
          </a:p>
        </p:txBody>
      </p:sp>
      <p:sp>
        <p:nvSpPr>
          <p:cNvPr id="5" name="Footer Placeholder 4">
            <a:extLst>
              <a:ext uri="{FF2B5EF4-FFF2-40B4-BE49-F238E27FC236}">
                <a16:creationId xmlns:a16="http://schemas.microsoft.com/office/drawing/2014/main" id="{11906416-B20C-3D4A-A7DB-EFD31CB55132}"/>
              </a:ext>
            </a:extLst>
          </p:cNvPr>
          <p:cNvSpPr>
            <a:spLocks noGrp="1"/>
          </p:cNvSpPr>
          <p:nvPr>
            <p:ph type="ftr" sz="quarter" idx="11"/>
          </p:nvPr>
        </p:nvSpPr>
        <p:spPr/>
        <p:txBody>
          <a:bodyPr/>
          <a:lstStyle/>
          <a:p>
            <a:pPr defTabSz="932597">
              <a:defRPr/>
            </a:pPr>
            <a:endParaRPr lang="en-US" sz="1836">
              <a:solidFill>
                <a:srgbClr val="000000"/>
              </a:solidFill>
            </a:endParaRPr>
          </a:p>
        </p:txBody>
      </p:sp>
      <p:sp>
        <p:nvSpPr>
          <p:cNvPr id="6" name="Slide Number Placeholder 5">
            <a:extLst>
              <a:ext uri="{FF2B5EF4-FFF2-40B4-BE49-F238E27FC236}">
                <a16:creationId xmlns:a16="http://schemas.microsoft.com/office/drawing/2014/main" id="{B6614F8A-D633-A44C-9183-C5249F93E567}"/>
              </a:ext>
            </a:extLst>
          </p:cNvPr>
          <p:cNvSpPr>
            <a:spLocks noGrp="1"/>
          </p:cNvSpPr>
          <p:nvPr>
            <p:ph type="sldNum" sz="quarter" idx="12"/>
          </p:nvPr>
        </p:nvSpPr>
        <p:spPr/>
        <p:txBody>
          <a:bodyPr/>
          <a:lstStyle/>
          <a:p>
            <a:pPr defTabSz="932597">
              <a:defRPr/>
            </a:pPr>
            <a:fld id="{04030B51-6F0E-5347-A21E-54811C2D8EB9}" type="slidenum">
              <a:rPr lang="en-US" sz="1836" smtClean="0">
                <a:solidFill>
                  <a:srgbClr val="000000"/>
                </a:solidFill>
              </a:rPr>
              <a:pPr defTabSz="932597">
                <a:defRPr/>
              </a:pPr>
              <a:t>‹#›</a:t>
            </a:fld>
            <a:endParaRPr lang="en-US" sz="1836">
              <a:solidFill>
                <a:srgbClr val="000000"/>
              </a:solidFill>
            </a:endParaRPr>
          </a:p>
        </p:txBody>
      </p:sp>
    </p:spTree>
    <p:extLst>
      <p:ext uri="{BB962C8B-B14F-4D97-AF65-F5344CB8AC3E}">
        <p14:creationId xmlns:p14="http://schemas.microsoft.com/office/powerpoint/2010/main" val="2515990828"/>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E716F9-4353-DD4D-BD20-A141657F87CB}"/>
              </a:ext>
            </a:extLst>
          </p:cNvPr>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p>
        </p:txBody>
      </p:sp>
      <p:sp>
        <p:nvSpPr>
          <p:cNvPr id="3" name="Subtitle 2">
            <a:extLst>
              <a:ext uri="{FF2B5EF4-FFF2-40B4-BE49-F238E27FC236}">
                <a16:creationId xmlns:a16="http://schemas.microsoft.com/office/drawing/2014/main" id="{9FF7CF9B-D9A8-524C-9BBB-006F913144E4}"/>
              </a:ext>
            </a:extLst>
          </p:cNvPr>
          <p:cNvSpPr>
            <a:spLocks noGrp="1"/>
          </p:cNvSpPr>
          <p:nvPr>
            <p:ph type="subTitle" idx="1"/>
          </p:nvPr>
        </p:nvSpPr>
        <p:spPr>
          <a:xfrm>
            <a:off x="1554560" y="3673745"/>
            <a:ext cx="9327356" cy="1688724"/>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
        <p:nvSpPr>
          <p:cNvPr id="4" name="Date Placeholder 3">
            <a:extLst>
              <a:ext uri="{FF2B5EF4-FFF2-40B4-BE49-F238E27FC236}">
                <a16:creationId xmlns:a16="http://schemas.microsoft.com/office/drawing/2014/main" id="{60816206-0834-E145-80DE-B7C778BC3DE8}"/>
              </a:ext>
            </a:extLst>
          </p:cNvPr>
          <p:cNvSpPr>
            <a:spLocks noGrp="1"/>
          </p:cNvSpPr>
          <p:nvPr>
            <p:ph type="dt" sz="half" idx="10"/>
          </p:nvPr>
        </p:nvSpPr>
        <p:spPr/>
        <p:txBody>
          <a:bodyPr/>
          <a:lstStyle/>
          <a:p>
            <a:fld id="{EABBC9F4-F4D5-E240-AACA-C872DE4BA0BB}" type="datetimeFigureOut">
              <a:rPr lang="en-US" smtClean="0"/>
              <a:t>4/23/2020</a:t>
            </a:fld>
            <a:endParaRPr lang="en-US"/>
          </a:p>
        </p:txBody>
      </p:sp>
      <p:sp>
        <p:nvSpPr>
          <p:cNvPr id="5" name="Footer Placeholder 4">
            <a:extLst>
              <a:ext uri="{FF2B5EF4-FFF2-40B4-BE49-F238E27FC236}">
                <a16:creationId xmlns:a16="http://schemas.microsoft.com/office/drawing/2014/main" id="{E6CA9AD8-6D2B-4F4B-852C-CE6D7C63799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D9727AE-F761-BD48-B931-3B4820812283}"/>
              </a:ext>
            </a:extLst>
          </p:cNvPr>
          <p:cNvSpPr>
            <a:spLocks noGrp="1"/>
          </p:cNvSpPr>
          <p:nvPr>
            <p:ph type="sldNum" sz="quarter" idx="12"/>
          </p:nvPr>
        </p:nvSpPr>
        <p:spPr/>
        <p:txBody>
          <a:bodyPr/>
          <a:lstStyle/>
          <a:p>
            <a:fld id="{8263CC2A-7E58-FC49-BDA9-E823A8667981}" type="slidenum">
              <a:rPr lang="en-US" smtClean="0"/>
              <a:t>‹#›</a:t>
            </a:fld>
            <a:endParaRPr lang="en-US"/>
          </a:p>
        </p:txBody>
      </p:sp>
    </p:spTree>
    <p:extLst>
      <p:ext uri="{BB962C8B-B14F-4D97-AF65-F5344CB8AC3E}">
        <p14:creationId xmlns:p14="http://schemas.microsoft.com/office/powerpoint/2010/main" val="4244318936"/>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1B8EA7-4789-D940-AF12-F463D818AEE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E1856D9-DD4F-2D4D-86CC-192AFA72683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46C2478-47A9-5342-9074-89EDB07516F5}"/>
              </a:ext>
            </a:extLst>
          </p:cNvPr>
          <p:cNvSpPr>
            <a:spLocks noGrp="1"/>
          </p:cNvSpPr>
          <p:nvPr>
            <p:ph type="dt" sz="half" idx="10"/>
          </p:nvPr>
        </p:nvSpPr>
        <p:spPr/>
        <p:txBody>
          <a:bodyPr/>
          <a:lstStyle/>
          <a:p>
            <a:fld id="{EABBC9F4-F4D5-E240-AACA-C872DE4BA0BB}" type="datetimeFigureOut">
              <a:rPr lang="en-US" smtClean="0"/>
              <a:t>4/23/2020</a:t>
            </a:fld>
            <a:endParaRPr lang="en-US"/>
          </a:p>
        </p:txBody>
      </p:sp>
      <p:sp>
        <p:nvSpPr>
          <p:cNvPr id="5" name="Footer Placeholder 4">
            <a:extLst>
              <a:ext uri="{FF2B5EF4-FFF2-40B4-BE49-F238E27FC236}">
                <a16:creationId xmlns:a16="http://schemas.microsoft.com/office/drawing/2014/main" id="{1D4E883A-E88C-8A41-A250-CA860B3E6AA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1FC3C27-424D-A241-9B5D-C6BDF40602D7}"/>
              </a:ext>
            </a:extLst>
          </p:cNvPr>
          <p:cNvSpPr>
            <a:spLocks noGrp="1"/>
          </p:cNvSpPr>
          <p:nvPr>
            <p:ph type="sldNum" sz="quarter" idx="12"/>
          </p:nvPr>
        </p:nvSpPr>
        <p:spPr/>
        <p:txBody>
          <a:bodyPr/>
          <a:lstStyle/>
          <a:p>
            <a:fld id="{8263CC2A-7E58-FC49-BDA9-E823A8667981}" type="slidenum">
              <a:rPr lang="en-US" smtClean="0"/>
              <a:t>‹#›</a:t>
            </a:fld>
            <a:endParaRPr lang="en-US"/>
          </a:p>
        </p:txBody>
      </p:sp>
    </p:spTree>
    <p:extLst>
      <p:ext uri="{BB962C8B-B14F-4D97-AF65-F5344CB8AC3E}">
        <p14:creationId xmlns:p14="http://schemas.microsoft.com/office/powerpoint/2010/main" val="3618742453"/>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266972090"/>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2312162"/>
          </a:xfrm>
        </p:spPr>
        <p:txBody>
          <a:bodyPr>
            <a:spAutoFit/>
          </a:bodyPr>
          <a:lstStyle>
            <a:lvl1pPr>
              <a:defRPr sz="399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09317416"/>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cSld name="2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6"/>
            <a:ext cx="11889564" cy="917575"/>
          </a:xfrm>
        </p:spPr>
        <p:txBody>
          <a:bodyPr/>
          <a:lstStyle/>
          <a:p>
            <a:r>
              <a:rPr lang="en-US"/>
              <a:t>Click to edit Master title style</a:t>
            </a:r>
          </a:p>
        </p:txBody>
      </p:sp>
      <p:sp>
        <p:nvSpPr>
          <p:cNvPr id="4" name="Text Placeholder 3"/>
          <p:cNvSpPr>
            <a:spLocks noGrp="1"/>
          </p:cNvSpPr>
          <p:nvPr>
            <p:ph type="body" sz="quarter" idx="10"/>
          </p:nvPr>
        </p:nvSpPr>
        <p:spPr>
          <a:xfrm>
            <a:off x="6229344" y="1537596"/>
            <a:ext cx="5934861" cy="2108719"/>
          </a:xfrm>
        </p:spPr>
        <p:txBody>
          <a:bodyPr wrap="square">
            <a:spAutoFit/>
          </a:bodyPr>
          <a:lstStyle>
            <a:lvl1pPr marL="0" indent="0">
              <a:buNone/>
              <a:defRPr sz="2856">
                <a:solidFill>
                  <a:schemeClr val="tx1"/>
                </a:solidFill>
              </a:defRPr>
            </a:lvl1pPr>
            <a:lvl2pPr marL="0" indent="0">
              <a:buNone/>
              <a:defRPr sz="2040"/>
            </a:lvl2pPr>
            <a:lvl3pPr marL="0" indent="0">
              <a:buNone/>
              <a:defRPr sz="1836"/>
            </a:lvl3pPr>
            <a:lvl4pPr marL="0" indent="0">
              <a:buNone/>
              <a:defRPr sz="1836"/>
            </a:lvl4pPr>
            <a:lvl5pPr marL="0" indent="0">
              <a:buNone/>
              <a:defRPr sz="1836"/>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925736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493016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7536933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Walkin">
    <p:bg bwMode="gray">
      <p:bgPr>
        <a:solidFill>
          <a:srgbClr val="E6EAEB"/>
        </a:solidFill>
        <a:effectLst/>
      </p:bgPr>
    </p:bg>
    <p:spTree>
      <p:nvGrpSpPr>
        <p:cNvPr id="1" name=""/>
        <p:cNvGrpSpPr/>
        <p:nvPr/>
      </p:nvGrpSpPr>
      <p:grpSpPr>
        <a:xfrm>
          <a:off x="0" y="0"/>
          <a:ext cx="0" cy="0"/>
          <a:chOff x="0" y="0"/>
          <a:chExt cx="0" cy="0"/>
        </a:xfrm>
      </p:grpSpPr>
      <p:pic>
        <p:nvPicPr>
          <p:cNvPr id="4" name="MS logo gray - EMF" descr="Microsoft logo, gray text version">
            <a:extLst>
              <a:ext uri="{FF2B5EF4-FFF2-40B4-BE49-F238E27FC236}">
                <a16:creationId xmlns:a16="http://schemas.microsoft.com/office/drawing/2014/main" id="{F0E3C08C-B20E-414D-AD23-CC662C2C5841}"/>
              </a:ext>
            </a:extLst>
          </p:cNvPr>
          <p:cNvPicPr>
            <a:picLocks noChangeAspect="1"/>
          </p:cNvPicPr>
          <p:nvPr userDrawn="1"/>
        </p:nvPicPr>
        <p:blipFill>
          <a:blip r:embed="rId2"/>
          <a:stretch>
            <a:fillRect/>
          </a:stretch>
        </p:blipFill>
        <p:spPr bwMode="black">
          <a:xfrm>
            <a:off x="588162" y="606683"/>
            <a:ext cx="1393840" cy="298433"/>
          </a:xfrm>
          <a:prstGeom prst="rect">
            <a:avLst/>
          </a:prstGeom>
        </p:spPr>
      </p:pic>
      <p:grpSp>
        <p:nvGrpSpPr>
          <p:cNvPr id="12" name="Group 11">
            <a:extLst>
              <a:ext uri="{FF2B5EF4-FFF2-40B4-BE49-F238E27FC236}">
                <a16:creationId xmlns:a16="http://schemas.microsoft.com/office/drawing/2014/main" id="{0AA4886A-CD55-4F6D-9D29-E9122B020C8B}"/>
              </a:ext>
            </a:extLst>
          </p:cNvPr>
          <p:cNvGrpSpPr/>
          <p:nvPr userDrawn="1"/>
        </p:nvGrpSpPr>
        <p:grpSpPr>
          <a:xfrm>
            <a:off x="588162" y="2042282"/>
            <a:ext cx="4253643" cy="2347202"/>
            <a:chOff x="576600" y="2002419"/>
            <a:chExt cx="4170025" cy="2301387"/>
          </a:xfrm>
        </p:grpSpPr>
        <p:pic>
          <p:nvPicPr>
            <p:cNvPr id="3" name="Picture 2" descr="Microsoft Build logo&#10;&#10;">
              <a:extLst>
                <a:ext uri="{FF2B5EF4-FFF2-40B4-BE49-F238E27FC236}">
                  <a16:creationId xmlns:a16="http://schemas.microsoft.com/office/drawing/2014/main" id="{88B1501B-B3B4-4848-B7C2-263C99292DD2}"/>
                </a:ext>
              </a:extLst>
            </p:cNvPr>
            <p:cNvPicPr>
              <a:picLocks noChangeAspect="1"/>
            </p:cNvPicPr>
            <p:nvPr userDrawn="1"/>
          </p:nvPicPr>
          <p:blipFill>
            <a:blip r:embed="rId3"/>
            <a:stretch>
              <a:fillRect/>
            </a:stretch>
          </p:blipFill>
          <p:spPr>
            <a:xfrm>
              <a:off x="584201" y="2002419"/>
              <a:ext cx="3172944" cy="1426579"/>
            </a:xfrm>
            <a:prstGeom prst="rect">
              <a:avLst/>
            </a:prstGeom>
          </p:spPr>
        </p:pic>
        <p:pic>
          <p:nvPicPr>
            <p:cNvPr id="7" name="Picture 6" descr="May 6-8, 2019">
              <a:extLst>
                <a:ext uri="{FF2B5EF4-FFF2-40B4-BE49-F238E27FC236}">
                  <a16:creationId xmlns:a16="http://schemas.microsoft.com/office/drawing/2014/main" id="{7A0C8DF6-81D8-4842-A0DF-8FE8AA8464E1}"/>
                </a:ext>
              </a:extLst>
            </p:cNvPr>
            <p:cNvPicPr>
              <a:picLocks noChangeAspect="1"/>
            </p:cNvPicPr>
            <p:nvPr userDrawn="1"/>
          </p:nvPicPr>
          <p:blipFill>
            <a:blip r:embed="rId4"/>
            <a:stretch>
              <a:fillRect/>
            </a:stretch>
          </p:blipFill>
          <p:spPr>
            <a:xfrm>
              <a:off x="576600" y="3962400"/>
              <a:ext cx="4170025" cy="341406"/>
            </a:xfrm>
            <a:prstGeom prst="rect">
              <a:avLst/>
            </a:prstGeom>
          </p:spPr>
        </p:pic>
      </p:grpSp>
      <p:pic>
        <p:nvPicPr>
          <p:cNvPr id="10" name="Picture 9">
            <a:extLst>
              <a:ext uri="{FF2B5EF4-FFF2-40B4-BE49-F238E27FC236}">
                <a16:creationId xmlns:a16="http://schemas.microsoft.com/office/drawing/2014/main" id="{11A79512-5207-4C2D-93CE-D43C0082D2A3}"/>
              </a:ext>
              <a:ext uri="{C183D7F6-B498-43B3-948B-1728B52AA6E4}">
                <adec:decorative xmlns:adec="http://schemas.microsoft.com/office/drawing/2017/decorative" val="1"/>
              </a:ext>
            </a:extLst>
          </p:cNvPr>
          <p:cNvPicPr>
            <a:picLocks noChangeAspect="1"/>
          </p:cNvPicPr>
          <p:nvPr userDrawn="1"/>
        </p:nvPicPr>
        <p:blipFill rotWithShape="1">
          <a:blip r:embed="rId5"/>
          <a:srcRect l="32564"/>
          <a:stretch/>
        </p:blipFill>
        <p:spPr>
          <a:xfrm>
            <a:off x="4049725" y="1"/>
            <a:ext cx="8386750" cy="6994524"/>
          </a:xfrm>
          <a:prstGeom prst="rect">
            <a:avLst/>
          </a:prstGeom>
        </p:spPr>
      </p:pic>
    </p:spTree>
    <p:extLst>
      <p:ext uri="{BB962C8B-B14F-4D97-AF65-F5344CB8AC3E}">
        <p14:creationId xmlns:p14="http://schemas.microsoft.com/office/powerpoint/2010/main" val="347512246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rgbClr val="E6EBED"/>
        </a:solidFill>
        <a:effectLst/>
      </p:bgPr>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B9532AFA-78E5-4324-9D56-4D4CE7440E29}"/>
              </a:ext>
            </a:extLst>
          </p:cNvPr>
          <p:cNvPicPr>
            <a:picLocks noChangeAspect="1"/>
          </p:cNvPicPr>
          <p:nvPr userDrawn="1"/>
        </p:nvPicPr>
        <p:blipFill>
          <a:blip r:embed="rId2"/>
          <a:stretch>
            <a:fillRect/>
          </a:stretch>
        </p:blipFill>
        <p:spPr bwMode="black">
          <a:xfrm>
            <a:off x="595914" y="597450"/>
            <a:ext cx="1393840" cy="298433"/>
          </a:xfrm>
          <a:prstGeom prst="rect">
            <a:avLst/>
          </a:prstGeom>
        </p:spPr>
      </p:pic>
      <p:sp>
        <p:nvSpPr>
          <p:cNvPr id="8" name="Title 1">
            <a:extLst>
              <a:ext uri="{FF2B5EF4-FFF2-40B4-BE49-F238E27FC236}">
                <a16:creationId xmlns:a16="http://schemas.microsoft.com/office/drawing/2014/main" id="{EE7D0842-89C9-4B62-8E7E-CD55867316F2}"/>
              </a:ext>
            </a:extLst>
          </p:cNvPr>
          <p:cNvSpPr>
            <a:spLocks noGrp="1"/>
          </p:cNvSpPr>
          <p:nvPr>
            <p:ph type="title" hasCustomPrompt="1"/>
          </p:nvPr>
        </p:nvSpPr>
        <p:spPr>
          <a:xfrm>
            <a:off x="600059" y="2473827"/>
            <a:ext cx="4251462" cy="1130053"/>
          </a:xfrm>
        </p:spPr>
        <p:txBody>
          <a:bodyPr anchor="b" anchorCtr="0">
            <a:spAutoFit/>
          </a:bodyPr>
          <a:lstStyle>
            <a:lvl1pPr>
              <a:defRPr>
                <a:gradFill>
                  <a:gsLst>
                    <a:gs pos="8333">
                      <a:schemeClr val="tx1"/>
                    </a:gs>
                    <a:gs pos="26000">
                      <a:schemeClr val="tx1"/>
                    </a:gs>
                  </a:gsLst>
                  <a:lin ang="5400000" scaled="1"/>
                </a:gradFill>
              </a:defRPr>
            </a:lvl1pPr>
          </a:lstStyle>
          <a:p>
            <a:r>
              <a:rPr lang="en-US"/>
              <a:t>Event name or presentation title </a:t>
            </a:r>
          </a:p>
        </p:txBody>
      </p:sp>
      <p:sp>
        <p:nvSpPr>
          <p:cNvPr id="7" name="Text Placeholder 4">
            <a:extLst>
              <a:ext uri="{FF2B5EF4-FFF2-40B4-BE49-F238E27FC236}">
                <a16:creationId xmlns:a16="http://schemas.microsoft.com/office/drawing/2014/main" id="{812B2AD1-076F-40BF-98F1-311E3BBCE5BE}"/>
              </a:ext>
            </a:extLst>
          </p:cNvPr>
          <p:cNvSpPr>
            <a:spLocks noGrp="1"/>
          </p:cNvSpPr>
          <p:nvPr>
            <p:ph type="body" sz="quarter" idx="12" hasCustomPrompt="1"/>
          </p:nvPr>
        </p:nvSpPr>
        <p:spPr>
          <a:xfrm>
            <a:off x="593713" y="4041281"/>
            <a:ext cx="4248092" cy="345294"/>
          </a:xfrm>
          <a:noFill/>
        </p:spPr>
        <p:txBody>
          <a:bodyPr wrap="square" lIns="0" tIns="0" rIns="0" bIns="0">
            <a:spAutoFit/>
          </a:bodyPr>
          <a:lstStyle>
            <a:lvl1pPr marL="0" indent="0">
              <a:spcBef>
                <a:spcPts val="0"/>
              </a:spcBef>
              <a:buNone/>
              <a:defRPr sz="2244" spc="0" baseline="0">
                <a:gradFill>
                  <a:gsLst>
                    <a:gs pos="8333">
                      <a:schemeClr val="tx1"/>
                    </a:gs>
                    <a:gs pos="26000">
                      <a:schemeClr val="tx1"/>
                    </a:gs>
                  </a:gsLst>
                  <a:lin ang="5400000" scaled="1"/>
                </a:gradFill>
                <a:latin typeface="+mn-lt"/>
                <a:cs typeface="Segoe UI" panose="020B0502040204020203" pitchFamily="34" charset="0"/>
              </a:defRPr>
            </a:lvl1pPr>
          </a:lstStyle>
          <a:p>
            <a:pPr lvl="0"/>
            <a:r>
              <a:rPr lang="en-US"/>
              <a:t>Speaker name or subtitle</a:t>
            </a:r>
          </a:p>
        </p:txBody>
      </p:sp>
      <p:grpSp>
        <p:nvGrpSpPr>
          <p:cNvPr id="13" name="Group 12">
            <a:extLst>
              <a:ext uri="{FF2B5EF4-FFF2-40B4-BE49-F238E27FC236}">
                <a16:creationId xmlns:a16="http://schemas.microsoft.com/office/drawing/2014/main" id="{5C67BE41-7986-462F-AC1B-939AF1CF94E7}"/>
              </a:ext>
              <a:ext uri="{C183D7F6-B498-43B3-948B-1728B52AA6E4}">
                <adec:decorative xmlns:adec="http://schemas.microsoft.com/office/drawing/2017/decorative" val="1"/>
              </a:ext>
            </a:extLst>
          </p:cNvPr>
          <p:cNvGrpSpPr/>
          <p:nvPr userDrawn="1"/>
        </p:nvGrpSpPr>
        <p:grpSpPr bwMode="gray">
          <a:xfrm>
            <a:off x="5332139" y="0"/>
            <a:ext cx="7104336" cy="6994525"/>
            <a:chOff x="5227320" y="0"/>
            <a:chExt cx="6964680" cy="6858000"/>
          </a:xfrm>
        </p:grpSpPr>
        <p:pic>
          <p:nvPicPr>
            <p:cNvPr id="10" name="Picture 9">
              <a:extLst>
                <a:ext uri="{FF2B5EF4-FFF2-40B4-BE49-F238E27FC236}">
                  <a16:creationId xmlns:a16="http://schemas.microsoft.com/office/drawing/2014/main" id="{EEB323DA-E527-48B8-B69F-D0670E17AB0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1" r="449"/>
            <a:stretch/>
          </p:blipFill>
          <p:spPr bwMode="gray">
            <a:xfrm>
              <a:off x="5440680" y="0"/>
              <a:ext cx="6751320" cy="6858000"/>
            </a:xfrm>
            <a:prstGeom prst="rect">
              <a:avLst/>
            </a:prstGeom>
          </p:spPr>
        </p:pic>
        <p:sp>
          <p:nvSpPr>
            <p:cNvPr id="11" name="Rectangle 10">
              <a:extLst>
                <a:ext uri="{FF2B5EF4-FFF2-40B4-BE49-F238E27FC236}">
                  <a16:creationId xmlns:a16="http://schemas.microsoft.com/office/drawing/2014/main" id="{13096CD5-C9AD-44A0-AA99-044AA84D82E4}"/>
                </a:ext>
              </a:extLst>
            </p:cNvPr>
            <p:cNvSpPr/>
            <p:nvPr userDrawn="1"/>
          </p:nvSpPr>
          <p:spPr bwMode="gray">
            <a:xfrm>
              <a:off x="10149840" y="3139440"/>
              <a:ext cx="2042160" cy="2438400"/>
            </a:xfrm>
            <a:prstGeom prst="rect">
              <a:avLst/>
            </a:prstGeom>
            <a:solidFill>
              <a:srgbClr val="E7EB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1AEB9608-944D-482E-9956-098EFE96D035}"/>
                </a:ext>
              </a:extLst>
            </p:cNvPr>
            <p:cNvSpPr/>
            <p:nvPr userDrawn="1"/>
          </p:nvSpPr>
          <p:spPr bwMode="gray">
            <a:xfrm>
              <a:off x="5227320" y="0"/>
              <a:ext cx="2042160" cy="1584960"/>
            </a:xfrm>
            <a:prstGeom prst="rect">
              <a:avLst/>
            </a:prstGeom>
            <a:solidFill>
              <a:srgbClr val="E7EB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86947114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164487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4299431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3624018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7979371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95915" y="1463669"/>
            <a:ext cx="5316270" cy="164487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517814" y="1463669"/>
            <a:ext cx="5324366" cy="164487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6997270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600059" y="466301"/>
            <a:ext cx="11239464" cy="565027"/>
          </a:xfrm>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4011053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4228278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5" y="466302"/>
            <a:ext cx="5618874" cy="379824"/>
          </a:xfrm>
        </p:spPr>
        <p:txBody>
          <a:bodyPr tIns="64008"/>
          <a:lstStyle>
            <a:lvl1pPr>
              <a:defRPr sz="2040" spc="0">
                <a:gradFill>
                  <a:gsLst>
                    <a:gs pos="1250">
                      <a:schemeClr val="tx1"/>
                    </a:gs>
                    <a:gs pos="100000">
                      <a:schemeClr val="tx1"/>
                    </a:gs>
                  </a:gsLst>
                  <a:lin ang="5400000" scaled="0"/>
                </a:gradFill>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55941567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600059" y="2056213"/>
            <a:ext cx="4241746" cy="1130181"/>
          </a:xfrm>
        </p:spPr>
        <p:txBody>
          <a:bodyPr anchor="b"/>
          <a:lstStyle>
            <a:lvl1pPr>
              <a:defRPr>
                <a:gradFill>
                  <a:gsLst>
                    <a:gs pos="1250">
                      <a:schemeClr val="tx1"/>
                    </a:gs>
                    <a:gs pos="100000">
                      <a:schemeClr val="tx1"/>
                    </a:gs>
                  </a:gsLst>
                  <a:lin ang="5400000" scaled="0"/>
                </a:gradFill>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915" y="3605924"/>
            <a:ext cx="4245890" cy="345351"/>
          </a:xfrm>
        </p:spPr>
        <p:txBody>
          <a:bodyPr/>
          <a:lstStyle>
            <a:lvl1pPr marL="0" indent="0">
              <a:buNone/>
              <a:defRPr sz="2244">
                <a:latin typeface="+mn-lt"/>
              </a:defRPr>
            </a:lvl1pPr>
            <a:lvl2pPr marL="233149" indent="0">
              <a:buNone/>
              <a:defRPr/>
            </a:lvl2pPr>
            <a:lvl3pPr marL="466298" indent="0">
              <a:buNone/>
              <a:defRPr/>
            </a:lvl3pPr>
            <a:lvl4pPr marL="675162" indent="0">
              <a:buNone/>
              <a:defRPr/>
            </a:lvl4pPr>
            <a:lvl5pPr marL="872691" indent="0">
              <a:buNone/>
              <a:defRPr/>
            </a:lvl5pPr>
          </a:lstStyle>
          <a:p>
            <a:pPr lvl="0"/>
            <a:r>
              <a:rPr lang="en-US"/>
              <a:t>Edit Master text styles</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8CE15EBF-5737-483E-9D18-6313289480DF}"/>
              </a:ext>
            </a:extLst>
          </p:cNvPr>
          <p:cNvSpPr>
            <a:spLocks noGrp="1"/>
          </p:cNvSpPr>
          <p:nvPr>
            <p:ph type="pic" sz="quarter" idx="11" hasCustomPrompt="1"/>
          </p:nvPr>
        </p:nvSpPr>
        <p:spPr bwMode="gray">
          <a:xfrm>
            <a:off x="5440958" y="0"/>
            <a:ext cx="6995517" cy="6994525"/>
          </a:xfrm>
          <a:blipFill>
            <a:blip r:embed="rId2"/>
            <a:stretch>
              <a:fillRect/>
            </a:stretch>
          </a:blipFill>
        </p:spPr>
        <p:txBody>
          <a:bodyPr lIns="0" tIns="210312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91940657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600059" y="2930553"/>
            <a:ext cx="4243366" cy="1130181"/>
          </a:xfrm>
        </p:spPr>
        <p:txBody>
          <a:bodyPr anchor="ct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D1E7E43-E034-4449-B6D2-04DAB4D86A0A}"/>
              </a:ext>
            </a:extLst>
          </p:cNvPr>
          <p:cNvSpPr>
            <a:spLocks noGrp="1"/>
          </p:cNvSpPr>
          <p:nvPr>
            <p:ph type="pic" sz="quarter" idx="11" hasCustomPrompt="1"/>
          </p:nvPr>
        </p:nvSpPr>
        <p:spPr bwMode="gray">
          <a:xfrm>
            <a:off x="5440958" y="0"/>
            <a:ext cx="6995517" cy="6994525"/>
          </a:xfrm>
          <a:blipFill>
            <a:blip r:embed="rId2"/>
            <a:stretch>
              <a:fillRect/>
            </a:stretch>
          </a:blipFill>
        </p:spPr>
        <p:txBody>
          <a:bodyPr lIns="0" tIns="210312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94259345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600060" y="3056179"/>
            <a:ext cx="4246604" cy="878959"/>
          </a:xfrm>
        </p:spPr>
        <p:txBody>
          <a:bodyPr anchor="t"/>
          <a:lstStyle>
            <a:lvl1pPr>
              <a:defRPr sz="2856">
                <a:gradFill>
                  <a:gsLst>
                    <a:gs pos="1250">
                      <a:schemeClr val="tx1"/>
                    </a:gs>
                    <a:gs pos="100000">
                      <a:schemeClr val="tx1"/>
                    </a:gs>
                  </a:gsLst>
                  <a:lin ang="5400000" scaled="0"/>
                </a:gradFill>
              </a:defRPr>
            </a:lvl1pPr>
          </a:lstStyle>
          <a:p>
            <a:r>
              <a:rPr lang="en-US"/>
              <a:t>Square photo layout with smaller text</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71BB0AFE-5DC7-4E94-A131-9873A161B428}"/>
              </a:ext>
            </a:extLst>
          </p:cNvPr>
          <p:cNvSpPr>
            <a:spLocks noGrp="1"/>
          </p:cNvSpPr>
          <p:nvPr>
            <p:ph type="pic" sz="quarter" idx="11" hasCustomPrompt="1"/>
          </p:nvPr>
        </p:nvSpPr>
        <p:spPr bwMode="gray">
          <a:xfrm>
            <a:off x="5440958" y="0"/>
            <a:ext cx="6995517" cy="6994525"/>
          </a:xfrm>
          <a:blipFill>
            <a:blip r:embed="rId2"/>
            <a:stretch>
              <a:fillRect/>
            </a:stretch>
          </a:blipFill>
        </p:spPr>
        <p:txBody>
          <a:bodyPr lIns="0" tIns="210312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4241359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600059" y="5544315"/>
            <a:ext cx="11239464" cy="565091"/>
          </a:xfrm>
        </p:spPr>
        <p:txBody>
          <a:bodyPr anchor="ct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BE6435F1-D7F1-4077-924D-A31A71362D74}"/>
              </a:ext>
            </a:extLst>
          </p:cNvPr>
          <p:cNvSpPr>
            <a:spLocks noGrp="1"/>
          </p:cNvSpPr>
          <p:nvPr>
            <p:ph type="pic" sz="quarter" idx="11" hasCustomPrompt="1"/>
          </p:nvPr>
        </p:nvSpPr>
        <p:spPr bwMode="gray">
          <a:xfrm>
            <a:off x="0" y="0"/>
            <a:ext cx="12436475" cy="4663017"/>
          </a:xfrm>
          <a:blipFill>
            <a:blip r:embed="rId2"/>
            <a:stretch>
              <a:fillRect/>
            </a:stretch>
          </a:blipFill>
        </p:spPr>
        <p:txBody>
          <a:bodyPr vert="horz" wrap="square" lIns="0" tIns="1097280" rIns="0" bIns="0" rtlCol="0" anchor="t" anchorCtr="0">
            <a:noAutofit/>
          </a:bodyPr>
          <a:lstStyle>
            <a:lvl1pPr marL="0" indent="0" algn="ctr">
              <a:buNone/>
              <a:defRPr lang="en-US" sz="1428" b="1" dirty="0">
                <a:solidFill>
                  <a:srgbClr val="FFFFFF"/>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936960226"/>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600059" y="883500"/>
            <a:ext cx="11239464" cy="565091"/>
          </a:xfrm>
        </p:spPr>
        <p:txBody>
          <a:bodyPr anchor="ct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8B7CDBB8-C08E-4346-B958-2AAC5C81AAC5}"/>
              </a:ext>
            </a:extLst>
          </p:cNvPr>
          <p:cNvSpPr>
            <a:spLocks noGrp="1"/>
          </p:cNvSpPr>
          <p:nvPr>
            <p:ph type="pic" sz="quarter" idx="11" hasCustomPrompt="1"/>
          </p:nvPr>
        </p:nvSpPr>
        <p:spPr bwMode="gray">
          <a:xfrm>
            <a:off x="0" y="2331508"/>
            <a:ext cx="12436475" cy="4663017"/>
          </a:xfrm>
          <a:blipFill>
            <a:blip r:embed="rId2"/>
            <a:stretch>
              <a:fillRect/>
            </a:stretch>
          </a:blipFill>
        </p:spPr>
        <p:txBody>
          <a:bodyPr vert="horz" wrap="square" lIns="0" tIns="1097280" rIns="0" bIns="0" rtlCol="0" anchor="t" anchorCtr="0">
            <a:noAutofit/>
          </a:bodyPr>
          <a:lstStyle>
            <a:lvl1pPr marL="0" indent="0" algn="ctr">
              <a:buNone/>
              <a:defRPr lang="en-US" sz="1428" b="1" dirty="0">
                <a:solidFill>
                  <a:srgbClr val="FFFFFF"/>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914576810"/>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600059" y="466301"/>
            <a:ext cx="11239464" cy="565091"/>
          </a:xfrm>
        </p:spPr>
        <p:txBody>
          <a:bodyPr/>
          <a:lstStyle>
            <a:lvl1pPr>
              <a:defRPr>
                <a:gradFill>
                  <a:gsLst>
                    <a:gs pos="26923">
                      <a:schemeClr val="tx1"/>
                    </a:gs>
                    <a:gs pos="65000">
                      <a:schemeClr val="tx1"/>
                    </a:gs>
                  </a:gsLst>
                  <a:lin ang="5400000" scaled="0"/>
                </a:gradFill>
              </a:defRPr>
            </a:lvl1p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5913" y="5802865"/>
            <a:ext cx="5475158" cy="313932"/>
          </a:xfrm>
        </p:spPr>
        <p:txBody>
          <a:bodyPr/>
          <a:lstStyle>
            <a:lvl1pPr marL="0" indent="0" algn="ctr">
              <a:spcBef>
                <a:spcPts val="0"/>
              </a:spcBef>
              <a:buNone/>
              <a:defRPr sz="2040"/>
            </a:lvl1pPr>
          </a:lstStyle>
          <a:p>
            <a:pPr lvl="0"/>
            <a:r>
              <a:rPr lang="en-US"/>
              <a:t>Edit Master text</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F6645F76-33FA-4C4C-B179-E7B460149744}"/>
              </a:ext>
            </a:extLst>
          </p:cNvPr>
          <p:cNvSpPr>
            <a:spLocks noGrp="1"/>
          </p:cNvSpPr>
          <p:nvPr>
            <p:ph type="pic" sz="quarter" idx="13" hasCustomPrompt="1"/>
          </p:nvPr>
        </p:nvSpPr>
        <p:spPr bwMode="gray">
          <a:xfrm>
            <a:off x="594295" y="2065975"/>
            <a:ext cx="5475158" cy="3543893"/>
          </a:xfrm>
          <a:blipFill>
            <a:blip r:embed="rId2"/>
            <a:stretch>
              <a:fillRect/>
            </a:stretch>
          </a:blipFill>
        </p:spPr>
        <p:txBody>
          <a:bodyPr vert="horz" wrap="square" lIns="0" tIns="0" rIns="0" bIns="1188720" rtlCol="0" anchor="ctr" anchorCtr="0">
            <a:noAutofit/>
          </a:bodyPr>
          <a:lstStyle>
            <a:lvl1pPr marL="0" indent="0" algn="ctr">
              <a:buNone/>
              <a:defRPr lang="en-US" sz="1020" b="1" dirty="0">
                <a:solidFill>
                  <a:srgbClr val="FFFFFF"/>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67022" y="5802865"/>
            <a:ext cx="5475158" cy="313932"/>
          </a:xfrm>
        </p:spPr>
        <p:txBody>
          <a:bodyPr/>
          <a:lstStyle>
            <a:lvl1pPr marL="0" indent="0" algn="ctr">
              <a:spcBef>
                <a:spcPts val="0"/>
              </a:spcBef>
              <a:buNone/>
              <a:defRPr sz="2040"/>
            </a:lvl1pPr>
          </a:lstStyle>
          <a:p>
            <a:pPr lvl="0"/>
            <a:r>
              <a:rPr lang="en-US"/>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E0A14B4D-FCF1-42C4-A20D-2D2DF33EE048}"/>
              </a:ext>
            </a:extLst>
          </p:cNvPr>
          <p:cNvSpPr>
            <a:spLocks noGrp="1"/>
          </p:cNvSpPr>
          <p:nvPr>
            <p:ph type="pic" sz="quarter" idx="19" hasCustomPrompt="1"/>
          </p:nvPr>
        </p:nvSpPr>
        <p:spPr bwMode="gray">
          <a:xfrm>
            <a:off x="6367022" y="2065975"/>
            <a:ext cx="5475158" cy="3543893"/>
          </a:xfrm>
          <a:blipFill>
            <a:blip r:embed="rId2"/>
            <a:stretch>
              <a:fillRect/>
            </a:stretch>
          </a:blipFill>
        </p:spPr>
        <p:txBody>
          <a:bodyPr vert="horz" wrap="square" lIns="0" tIns="0" rIns="0" bIns="1188720" rtlCol="0" anchor="ctr" anchorCtr="0">
            <a:noAutofit/>
          </a:bodyPr>
          <a:lstStyle>
            <a:lvl1pPr marL="0" indent="0" algn="ctr">
              <a:buNone/>
              <a:defRPr lang="en-US" sz="1020" b="1" dirty="0">
                <a:solidFill>
                  <a:srgbClr val="FFFFFF"/>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70888992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CCD34B-68E6-485D-96EB-FB45019FE300}"/>
              </a:ext>
            </a:extLst>
          </p:cNvPr>
          <p:cNvSpPr>
            <a:spLocks noGrp="1"/>
          </p:cNvSpPr>
          <p:nvPr>
            <p:ph type="ctrTitle"/>
          </p:nvPr>
        </p:nvSpPr>
        <p:spPr>
          <a:xfrm>
            <a:off x="1554163" y="1144588"/>
            <a:ext cx="9328150" cy="2435225"/>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84658EC-55EF-46D3-94AD-B4977212FC36}"/>
              </a:ext>
            </a:extLst>
          </p:cNvPr>
          <p:cNvSpPr>
            <a:spLocks noGrp="1"/>
          </p:cNvSpPr>
          <p:nvPr>
            <p:ph type="subTitle" idx="1"/>
          </p:nvPr>
        </p:nvSpPr>
        <p:spPr>
          <a:xfrm>
            <a:off x="1554163" y="3673475"/>
            <a:ext cx="9328150" cy="1689100"/>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1838152378"/>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600059" y="466301"/>
            <a:ext cx="11239464" cy="565091"/>
          </a:xfrm>
        </p:spPr>
        <p:txBody>
          <a:bodyPr/>
          <a:lstStyle>
            <a:lvl1pPr>
              <a:defRPr>
                <a:gradFill>
                  <a:gsLst>
                    <a:gs pos="36538">
                      <a:schemeClr val="tx1"/>
                    </a:gs>
                    <a:gs pos="61000">
                      <a:schemeClr val="tx1"/>
                    </a:gs>
                  </a:gsLst>
                  <a:lin ang="5400000" scaled="0"/>
                </a:gradFill>
              </a:defRPr>
            </a:lvl1p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96" y="5802865"/>
            <a:ext cx="3544719" cy="313932"/>
          </a:xfrm>
        </p:spPr>
        <p:txBody>
          <a:bodyPr/>
          <a:lstStyle>
            <a:lvl1pPr marL="0" indent="0" algn="ctr">
              <a:spcBef>
                <a:spcPts val="0"/>
              </a:spcBef>
              <a:buNone/>
              <a:defRPr sz="204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D6804FCD-FDB3-4DB4-BDFC-7033A726108D}"/>
              </a:ext>
            </a:extLst>
          </p:cNvPr>
          <p:cNvSpPr>
            <a:spLocks noGrp="1"/>
          </p:cNvSpPr>
          <p:nvPr>
            <p:ph type="pic" sz="quarter" idx="19" hasCustomPrompt="1"/>
          </p:nvPr>
        </p:nvSpPr>
        <p:spPr bwMode="gray">
          <a:xfrm>
            <a:off x="594295" y="2065975"/>
            <a:ext cx="3544395" cy="3543893"/>
          </a:xfrm>
          <a:blipFill>
            <a:blip r:embed="rId2"/>
            <a:stretch>
              <a:fillRect/>
            </a:stretch>
          </a:blipFill>
        </p:spPr>
        <p:txBody>
          <a:bodyPr lIns="0" tIns="0" rIns="0" bIns="1005840" anchor="ctr" anchorCtr="0">
            <a:noAutofit/>
          </a:bodyPr>
          <a:lstStyle>
            <a:lvl1pPr marL="0" marR="0" indent="0" algn="ctr"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16"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446040" y="5802865"/>
            <a:ext cx="3544719" cy="313932"/>
          </a:xfrm>
        </p:spPr>
        <p:txBody>
          <a:bodyPr/>
          <a:lstStyle>
            <a:lvl1pPr marL="0" indent="0" algn="ctr">
              <a:spcBef>
                <a:spcPts val="0"/>
              </a:spcBef>
              <a:buNone/>
              <a:defRPr sz="2040"/>
            </a:lvl1pPr>
          </a:lstStyle>
          <a:p>
            <a:pPr lvl="0"/>
            <a:r>
              <a:rPr lang="en-US"/>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D1952726-EE06-4B14-8C08-AF36F8EE46DF}"/>
              </a:ext>
            </a:extLst>
          </p:cNvPr>
          <p:cNvSpPr>
            <a:spLocks noGrp="1"/>
          </p:cNvSpPr>
          <p:nvPr>
            <p:ph type="pic" sz="quarter" idx="20" hasCustomPrompt="1"/>
          </p:nvPr>
        </p:nvSpPr>
        <p:spPr bwMode="gray">
          <a:xfrm>
            <a:off x="4446363" y="2065975"/>
            <a:ext cx="3544395" cy="3543893"/>
          </a:xfrm>
          <a:blipFill>
            <a:blip r:embed="rId2"/>
            <a:stretch>
              <a:fillRect/>
            </a:stretch>
          </a:blipFill>
        </p:spPr>
        <p:txBody>
          <a:bodyPr lIns="0" tIns="0" rIns="0" bIns="1005840" anchor="ctr" anchorCtr="0">
            <a:noAutofit/>
          </a:bodyPr>
          <a:lstStyle>
            <a:lvl1pPr marL="0" marR="0" indent="0" algn="ctr"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16"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297462" y="5802865"/>
            <a:ext cx="3544719" cy="313932"/>
          </a:xfrm>
        </p:spPr>
        <p:txBody>
          <a:bodyPr/>
          <a:lstStyle>
            <a:lvl1pPr marL="0" indent="0" algn="ctr">
              <a:spcBef>
                <a:spcPts val="0"/>
              </a:spcBef>
              <a:buNone/>
              <a:defRPr sz="204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3AA9C9EC-EA14-45A3-8B02-CD120ECA7883}"/>
              </a:ext>
            </a:extLst>
          </p:cNvPr>
          <p:cNvSpPr>
            <a:spLocks noGrp="1"/>
          </p:cNvSpPr>
          <p:nvPr>
            <p:ph type="pic" sz="quarter" idx="21" hasCustomPrompt="1"/>
          </p:nvPr>
        </p:nvSpPr>
        <p:spPr bwMode="gray">
          <a:xfrm>
            <a:off x="8297623" y="2065975"/>
            <a:ext cx="3544395" cy="3543893"/>
          </a:xfrm>
          <a:blipFill>
            <a:blip r:embed="rId2"/>
            <a:stretch>
              <a:fillRect/>
            </a:stretch>
          </a:blipFill>
        </p:spPr>
        <p:txBody>
          <a:bodyPr lIns="0" tIns="0" rIns="0" bIns="1005840" anchor="ctr" anchorCtr="0">
            <a:noAutofit/>
          </a:bodyPr>
          <a:lstStyle>
            <a:lvl1pPr marL="0" marR="0" indent="0" algn="ctr"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16"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45670382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600059" y="466301"/>
            <a:ext cx="11239464" cy="565091"/>
          </a:xfrm>
        </p:spPr>
        <p:txBody>
          <a:bodyPr/>
          <a:lstStyle>
            <a:lvl1pPr>
              <a:defRPr>
                <a:gradFill>
                  <a:gsLst>
                    <a:gs pos="9615">
                      <a:schemeClr val="tx1"/>
                    </a:gs>
                    <a:gs pos="26000">
                      <a:schemeClr val="tx1"/>
                    </a:gs>
                  </a:gsLst>
                  <a:lin ang="5400000" scaled="0"/>
                </a:gradFill>
              </a:defRPr>
            </a:lvl1p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95" y="4848576"/>
            <a:ext cx="2583678" cy="313932"/>
          </a:xfrm>
        </p:spPr>
        <p:txBody>
          <a:bodyPr/>
          <a:lstStyle>
            <a:lvl1pPr marL="0" indent="0" algn="ctr">
              <a:spcBef>
                <a:spcPts val="0"/>
              </a:spcBef>
              <a:buNone/>
              <a:defRPr sz="204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C1B74210-448F-47BC-B1F1-B9CBC10BFFB5}"/>
              </a:ext>
            </a:extLst>
          </p:cNvPr>
          <p:cNvSpPr>
            <a:spLocks noGrp="1"/>
          </p:cNvSpPr>
          <p:nvPr>
            <p:ph type="pic" sz="quarter" idx="21" hasCustomPrompt="1"/>
          </p:nvPr>
        </p:nvSpPr>
        <p:spPr bwMode="gray">
          <a:xfrm>
            <a:off x="594294" y="2065976"/>
            <a:ext cx="2583678" cy="2583311"/>
          </a:xfrm>
          <a:blipFill>
            <a:blip r:embed="rId2"/>
            <a:stretch>
              <a:fillRect/>
            </a:stretch>
          </a:blipFill>
        </p:spPr>
        <p:txBody>
          <a:bodyPr lIns="0" tIns="0" rIns="0" bIns="731520" anchor="ctr" anchorCtr="0">
            <a:noAutofit/>
          </a:bodyPr>
          <a:lstStyle>
            <a:lvl1pPr marL="0" marR="0" indent="0" algn="ctr"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12"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82364" y="4848576"/>
            <a:ext cx="2583678" cy="313932"/>
          </a:xfrm>
        </p:spPr>
        <p:txBody>
          <a:bodyPr/>
          <a:lstStyle>
            <a:lvl1pPr marL="0" indent="0" algn="ctr">
              <a:spcBef>
                <a:spcPts val="0"/>
              </a:spcBef>
              <a:buNone/>
              <a:defRPr sz="2040"/>
            </a:lvl1pPr>
          </a:lstStyle>
          <a:p>
            <a:pPr lvl="0"/>
            <a:r>
              <a:rPr lang="en-US"/>
              <a:t>Edit Master text</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8F9C3BDD-2DC3-4D67-8CD3-020399AB7097}"/>
              </a:ext>
            </a:extLst>
          </p:cNvPr>
          <p:cNvSpPr>
            <a:spLocks noGrp="1"/>
          </p:cNvSpPr>
          <p:nvPr>
            <p:ph type="pic" sz="quarter" idx="22" hasCustomPrompt="1"/>
          </p:nvPr>
        </p:nvSpPr>
        <p:spPr bwMode="gray">
          <a:xfrm>
            <a:off x="3482364" y="2065976"/>
            <a:ext cx="2583678" cy="2583311"/>
          </a:xfrm>
          <a:blipFill>
            <a:blip r:embed="rId2"/>
            <a:stretch>
              <a:fillRect/>
            </a:stretch>
          </a:blipFill>
        </p:spPr>
        <p:txBody>
          <a:bodyPr lIns="0" tIns="0" rIns="0" bIns="731520" anchor="ctr" anchorCtr="0">
            <a:noAutofit/>
          </a:bodyPr>
          <a:lstStyle>
            <a:lvl1pPr marL="0" marR="0" indent="0" algn="ctr"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12"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70433" y="4848576"/>
            <a:ext cx="2583678" cy="313932"/>
          </a:xfrm>
        </p:spPr>
        <p:txBody>
          <a:bodyPr/>
          <a:lstStyle>
            <a:lvl1pPr marL="0" indent="0" algn="ctr">
              <a:spcBef>
                <a:spcPts val="0"/>
              </a:spcBef>
              <a:buNone/>
              <a:defRPr sz="2040"/>
            </a:lvl1pPr>
          </a:lstStyle>
          <a:p>
            <a:pPr lvl="0"/>
            <a:r>
              <a:rPr lang="en-US"/>
              <a:t>Edit Master text</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D54FD642-CAC2-4C9A-B794-7EBB3F3C42C5}"/>
              </a:ext>
            </a:extLst>
          </p:cNvPr>
          <p:cNvSpPr>
            <a:spLocks noGrp="1"/>
          </p:cNvSpPr>
          <p:nvPr>
            <p:ph type="pic" sz="quarter" idx="23" hasCustomPrompt="1"/>
          </p:nvPr>
        </p:nvSpPr>
        <p:spPr bwMode="gray">
          <a:xfrm>
            <a:off x="6370433" y="2065976"/>
            <a:ext cx="2583678" cy="2583311"/>
          </a:xfrm>
          <a:blipFill>
            <a:blip r:embed="rId2"/>
            <a:stretch>
              <a:fillRect/>
            </a:stretch>
          </a:blipFill>
        </p:spPr>
        <p:txBody>
          <a:bodyPr lIns="0" tIns="0" rIns="0" bIns="731520" anchor="ctr" anchorCtr="0">
            <a:noAutofit/>
          </a:bodyPr>
          <a:lstStyle>
            <a:lvl1pPr marL="0" marR="0" indent="0" algn="ctr"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12"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258503" y="4848576"/>
            <a:ext cx="2583678" cy="313932"/>
          </a:xfrm>
        </p:spPr>
        <p:txBody>
          <a:bodyPr/>
          <a:lstStyle>
            <a:lvl1pPr marL="0" indent="0" algn="ctr">
              <a:spcBef>
                <a:spcPts val="0"/>
              </a:spcBef>
              <a:buNone/>
              <a:defRPr sz="2040"/>
            </a:lvl1pPr>
          </a:lstStyle>
          <a:p>
            <a:pPr lvl="0"/>
            <a:r>
              <a:rPr lang="en-US"/>
              <a:t>Edit Master text</a:t>
            </a:r>
          </a:p>
        </p:txBody>
      </p:sp>
      <p:sp>
        <p:nvSpPr>
          <p:cNvPr id="21" name="Picture Placeholder" descr="This photo is a 'placeholder' only. Drag or drop your photo here, or click and tap the center to insert a photo.">
            <a:extLst>
              <a:ext uri="{FF2B5EF4-FFF2-40B4-BE49-F238E27FC236}">
                <a16:creationId xmlns:a16="http://schemas.microsoft.com/office/drawing/2014/main" id="{2EB3829F-413F-45B9-813C-F48499623135}"/>
              </a:ext>
            </a:extLst>
          </p:cNvPr>
          <p:cNvSpPr>
            <a:spLocks noGrp="1"/>
          </p:cNvSpPr>
          <p:nvPr>
            <p:ph type="pic" sz="quarter" idx="24" hasCustomPrompt="1"/>
          </p:nvPr>
        </p:nvSpPr>
        <p:spPr bwMode="gray">
          <a:xfrm>
            <a:off x="9255845" y="2065976"/>
            <a:ext cx="2583678" cy="2583311"/>
          </a:xfrm>
          <a:blipFill>
            <a:blip r:embed="rId2"/>
            <a:stretch>
              <a:fillRect/>
            </a:stretch>
          </a:blipFill>
        </p:spPr>
        <p:txBody>
          <a:bodyPr lIns="0" tIns="0" rIns="0" bIns="731520" anchor="ctr" anchorCtr="0">
            <a:noAutofit/>
          </a:bodyPr>
          <a:lstStyle>
            <a:lvl1pPr marL="0" marR="0" indent="0" algn="ctr"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12"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10472302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lvl1pPr>
              <a:defRPr>
                <a:gradFill>
                  <a:gsLst>
                    <a:gs pos="23077">
                      <a:schemeClr val="tx1"/>
                    </a:gs>
                    <a:gs pos="41000">
                      <a:schemeClr val="tx1"/>
                    </a:gs>
                  </a:gsLst>
                  <a:lin ang="5400000" scaled="0"/>
                </a:gradFill>
              </a:defRPr>
            </a:lvl1p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278029" y="2057881"/>
            <a:ext cx="3564152" cy="313932"/>
          </a:xfrm>
        </p:spPr>
        <p:txBody>
          <a:bodyPr/>
          <a:lstStyle>
            <a:lvl1pPr marL="0" indent="0">
              <a:buFontTx/>
              <a:buNone/>
              <a:defRPr sz="204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94294" y="1465289"/>
            <a:ext cx="7398732" cy="4928550"/>
          </a:xfrm>
          <a:blipFill>
            <a:blip r:embed="rId2"/>
            <a:stretch>
              <a:fillRect/>
            </a:stretch>
          </a:blipFill>
        </p:spPr>
        <p:txBody>
          <a:bodyPr bIns="1005840" anchor="ctr">
            <a:noAutofit/>
          </a:bodyPr>
          <a:lstStyle>
            <a:lvl1pPr marL="0" indent="0" algn="ctr">
              <a:buNone/>
              <a:defRPr sz="102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1850228402"/>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95914" y="2351743"/>
            <a:ext cx="3538516" cy="1130181"/>
          </a:xfrm>
        </p:spPr>
        <p:txBody>
          <a:bodyPr/>
          <a:lstStyle>
            <a:lvl1pPr>
              <a:defRPr sz="3672">
                <a:gradFill>
                  <a:gsLst>
                    <a:gs pos="15385">
                      <a:schemeClr val="tx1"/>
                    </a:gs>
                    <a:gs pos="36000">
                      <a:schemeClr val="tx1"/>
                    </a:gs>
                  </a:gsLst>
                  <a:lin ang="5400000" scaled="0"/>
                </a:gra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739268" y="2495753"/>
            <a:ext cx="7100774" cy="376706"/>
          </a:xfrm>
        </p:spPr>
        <p:txBody>
          <a:bodyPr/>
          <a:lstStyle>
            <a:lvl1pPr marL="0" indent="0">
              <a:spcAft>
                <a:spcPts val="1224"/>
              </a:spcAft>
              <a:buNone/>
              <a:defRPr sz="2448"/>
            </a:lvl1pPr>
            <a:lvl2pPr marL="233149" indent="0">
              <a:buNone/>
              <a:defRPr/>
            </a:lvl2pPr>
          </a:lstStyle>
          <a:p>
            <a:pPr lvl="0"/>
            <a:r>
              <a:rPr lang="en-US"/>
              <a:t>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600059" y="2057880"/>
            <a:ext cx="3547053"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741406" y="2057880"/>
            <a:ext cx="7100774"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79717759"/>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 and text side by side">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443449" cy="699452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600059" y="3213098"/>
            <a:ext cx="3247476" cy="565091"/>
          </a:xfrm>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37338" y="3275904"/>
            <a:ext cx="6803399" cy="439479"/>
          </a:xfrm>
        </p:spPr>
        <p:txBody>
          <a:bodyPr anchor="ctr" anchorCtr="0"/>
          <a:lstStyle>
            <a:lvl1pPr marL="0" indent="0">
              <a:spcAft>
                <a:spcPts val="1224"/>
              </a:spcAft>
              <a:buNone/>
              <a:defRPr sz="2856"/>
            </a:lvl1pPr>
            <a:lvl2pPr marL="233149" indent="0">
              <a:buNone/>
              <a:defRPr/>
            </a:lvl2pPr>
          </a:lstStyle>
          <a:p>
            <a:pPr lvl="0"/>
            <a:r>
              <a:rPr lang="en-US"/>
              <a:t>Click to edit Master text styles</a:t>
            </a:r>
          </a:p>
        </p:txBody>
      </p:sp>
    </p:spTree>
    <p:extLst>
      <p:ext uri="{BB962C8B-B14F-4D97-AF65-F5344CB8AC3E}">
        <p14:creationId xmlns:p14="http://schemas.microsoft.com/office/powerpoint/2010/main" val="329809999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 and text side by side 3">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443449" cy="699452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600059" y="3213098"/>
            <a:ext cx="3247476" cy="565091"/>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37338" y="3275904"/>
            <a:ext cx="6803399" cy="439479"/>
          </a:xfrm>
        </p:spPr>
        <p:txBody>
          <a:bodyPr anchor="ctr" anchorCtr="0"/>
          <a:lstStyle>
            <a:lvl1pPr marL="0" indent="0">
              <a:spcAft>
                <a:spcPts val="1224"/>
              </a:spcAft>
              <a:buNone/>
              <a:defRPr sz="2856"/>
            </a:lvl1pPr>
            <a:lvl2pPr marL="233149" indent="0">
              <a:buNone/>
              <a:defRPr/>
            </a:lvl2pPr>
          </a:lstStyle>
          <a:p>
            <a:pPr lvl="0"/>
            <a:r>
              <a:rPr lang="en-US"/>
              <a:t>Click to edit Master text styles</a:t>
            </a:r>
          </a:p>
        </p:txBody>
      </p:sp>
    </p:spTree>
    <p:extLst>
      <p:ext uri="{BB962C8B-B14F-4D97-AF65-F5344CB8AC3E}">
        <p14:creationId xmlns:p14="http://schemas.microsoft.com/office/powerpoint/2010/main" val="190537692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and text side by side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600060" y="3213098"/>
            <a:ext cx="3245833" cy="565091"/>
          </a:xfrm>
        </p:spPr>
        <p:txBody>
          <a:bodyPr anchor="ctr"/>
          <a:lstStyle>
            <a:lvl1pPr>
              <a:defRPr/>
            </a:lvl1pPr>
          </a:lstStyle>
          <a:p>
            <a:r>
              <a:rPr lang="en-US"/>
              <a:t>Title</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443449" y="2629424"/>
            <a:ext cx="0" cy="1735678"/>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5040983" y="3275904"/>
            <a:ext cx="6801197" cy="439479"/>
          </a:xfrm>
        </p:spPr>
        <p:txBody>
          <a:bodyPr anchor="ctr"/>
          <a:lstStyle>
            <a:lvl1pPr marL="0" indent="0">
              <a:buNone/>
              <a:defRPr/>
            </a:lvl1pPr>
          </a:lstStyle>
          <a:p>
            <a:pPr lvl="0"/>
            <a:r>
              <a:rPr lang="en-US"/>
              <a:t>Click to edit Master text styles</a:t>
            </a:r>
          </a:p>
        </p:txBody>
      </p:sp>
    </p:spTree>
    <p:extLst>
      <p:ext uri="{BB962C8B-B14F-4D97-AF65-F5344CB8AC3E}">
        <p14:creationId xmlns:p14="http://schemas.microsoft.com/office/powerpoint/2010/main" val="220083763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79646">
                      <a:srgbClr val="30E5D0"/>
                    </a:gs>
                    <a:gs pos="53846">
                      <a:srgbClr val="30E5D0"/>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7"/>
            <a:ext cx="932735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6421208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7"/>
            <a:ext cx="932735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9009719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53846">
                      <a:schemeClr val="tx1"/>
                    </a:gs>
                    <a:gs pos="36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7676036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80"/>
            <a:ext cx="11533187" cy="411162"/>
          </a:xfrm>
          <a:prstGeom prst="rect">
            <a:avLst/>
          </a:prstGeom>
        </p:spPr>
        <p:txBody>
          <a:bodyPr wrap="square" lIns="0" tIns="0" rIns="0" bIns="0">
            <a:spAutoFit/>
          </a:bodyPr>
          <a:lstStyle>
            <a:lvl1pPr>
              <a:lnSpc>
                <a:spcPts val="3199"/>
              </a:lnSpc>
              <a:defRPr sz="2800" strike="noStrike">
                <a:gradFill>
                  <a:gsLst>
                    <a:gs pos="0">
                      <a:schemeClr val="tx1"/>
                    </a:gs>
                    <a:gs pos="100000">
                      <a:schemeClr val="tx1"/>
                    </a:gs>
                  </a:gsLst>
                  <a:lin ang="5400000" scaled="1"/>
                </a:gradFill>
              </a:defRPr>
            </a:lvl1pPr>
          </a:lstStyle>
          <a:p>
            <a:r>
              <a:rPr lang="en-US"/>
              <a:t>Title</a:t>
            </a:r>
          </a:p>
        </p:txBody>
      </p:sp>
    </p:spTree>
    <p:extLst>
      <p:ext uri="{BB962C8B-B14F-4D97-AF65-F5344CB8AC3E}">
        <p14:creationId xmlns:p14="http://schemas.microsoft.com/office/powerpoint/2010/main" val="1181548441"/>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3075823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968714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0838118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Blank 3">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32374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gradFill>
                  <a:gsLst>
                    <a:gs pos="96795">
                      <a:schemeClr val="tx1"/>
                    </a:gs>
                    <a:gs pos="82051">
                      <a:schemeClr val="tx1"/>
                    </a:gs>
                  </a:gsLst>
                  <a:lin ang="5400000" scaled="0"/>
                </a:gra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1465289"/>
            <a:ext cx="11239464" cy="1946203"/>
          </a:xfrm>
        </p:spPr>
        <p:txBody>
          <a:bodyPr/>
          <a:lstStyle>
            <a:lvl1pPr marL="0" indent="0">
              <a:buNone/>
              <a:defRPr sz="285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449"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241"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773"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912"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3718256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0708242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4" y="1465289"/>
            <a:ext cx="11239789" cy="2260106"/>
          </a:xfrm>
        </p:spPr>
        <p:txBody>
          <a:bodyPr>
            <a:spAutoFit/>
          </a:bodyPr>
          <a:lstStyle>
            <a:lvl1pPr>
              <a:defRPr sz="3672">
                <a:latin typeface="+mn-lt"/>
              </a:defRPr>
            </a:lvl1pPr>
            <a:lvl2pPr>
              <a:defRPr sz="2856">
                <a:latin typeface="+mn-lt"/>
              </a:defRPr>
            </a:lvl2pPr>
            <a:lvl3pPr>
              <a:defRPr sz="2448">
                <a:latin typeface="+mn-lt"/>
              </a:defRPr>
            </a:lvl3pPr>
            <a:lvl4pPr>
              <a:defRPr sz="2040">
                <a:latin typeface="+mn-lt"/>
              </a:defRPr>
            </a:lvl4pPr>
            <a:lvl5pPr>
              <a:defRPr sz="1836">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393839"/>
            <a:ext cx="12436476"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78871569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userDrawn="1">
  <p:cSld name="Video slide 2">
    <p:bg>
      <p:bgPr>
        <a:solidFill>
          <a:srgbClr val="E4E9EA"/>
        </a:solidFill>
        <a:effectLst/>
      </p:bgPr>
    </p:bg>
    <p:spTree>
      <p:nvGrpSpPr>
        <p:cNvPr id="1" name=""/>
        <p:cNvGrpSpPr/>
        <p:nvPr/>
      </p:nvGrpSpPr>
      <p:grpSpPr>
        <a:xfrm>
          <a:off x="0" y="0"/>
          <a:ext cx="0" cy="0"/>
          <a:chOff x="0" y="0"/>
          <a:chExt cx="0" cy="0"/>
        </a:xfrm>
      </p:grpSpPr>
      <p:pic>
        <p:nvPicPr>
          <p:cNvPr id="4" name="Picture 3" descr="A picture containing sky, wall, person&#10;&#10;Description generated with high confidence">
            <a:extLst>
              <a:ext uri="{FF2B5EF4-FFF2-40B4-BE49-F238E27FC236}">
                <a16:creationId xmlns:a16="http://schemas.microsoft.com/office/drawing/2014/main" id="{648EAC78-A455-4AA5-AB5A-226A35CBD8F3}"/>
              </a:ext>
            </a:extLst>
          </p:cNvPr>
          <p:cNvPicPr>
            <a:picLocks noChangeAspect="1"/>
          </p:cNvPicPr>
          <p:nvPr userDrawn="1"/>
        </p:nvPicPr>
        <p:blipFill>
          <a:blip r:embed="rId2"/>
          <a:stretch>
            <a:fillRect/>
          </a:stretch>
        </p:blipFill>
        <p:spPr>
          <a:xfrm>
            <a:off x="0" y="0"/>
            <a:ext cx="12436475" cy="6994525"/>
          </a:xfrm>
          <a:prstGeom prst="rect">
            <a:avLst/>
          </a:prstGeom>
        </p:spPr>
      </p:pic>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35836247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userDrawn="1">
  <p:cSld name="2_Title &amp; Non-bulleted tex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32C9BF1-9FAD-4514-971B-87B9D7417D29}"/>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32785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9.xml><?xml version="1.0" encoding="utf-8"?>
<p:sldLayout xmlns:a="http://schemas.openxmlformats.org/drawingml/2006/main" xmlns:r="http://schemas.openxmlformats.org/officeDocument/2006/relationships" xmlns:p="http://schemas.openxmlformats.org/presentationml/2006/main">
  <p:cSld name="3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7"/>
            <a:ext cx="11889564" cy="565091"/>
          </a:xfrm>
        </p:spPr>
        <p:txBody>
          <a:bodyPr/>
          <a:lstStyle/>
          <a:p>
            <a:r>
              <a:rPr lang="en-US"/>
              <a:t>Click to edit Master title style</a:t>
            </a:r>
          </a:p>
        </p:txBody>
      </p:sp>
      <p:sp>
        <p:nvSpPr>
          <p:cNvPr id="4" name="Text Placeholder 3"/>
          <p:cNvSpPr>
            <a:spLocks noGrp="1"/>
          </p:cNvSpPr>
          <p:nvPr>
            <p:ph type="body" sz="quarter" idx="10"/>
          </p:nvPr>
        </p:nvSpPr>
        <p:spPr>
          <a:xfrm>
            <a:off x="6229345" y="1537596"/>
            <a:ext cx="5934861" cy="1833194"/>
          </a:xfrm>
        </p:spPr>
        <p:txBody>
          <a:bodyPr wrap="square">
            <a:spAutoFit/>
          </a:bodyPr>
          <a:lstStyle>
            <a:lvl1pPr marL="0" indent="0">
              <a:buNone/>
              <a:defRPr sz="2856">
                <a:solidFill>
                  <a:schemeClr val="tx1"/>
                </a:solidFill>
              </a:defRPr>
            </a:lvl1pPr>
            <a:lvl2pPr marL="0" indent="0">
              <a:buNone/>
              <a:defRPr sz="2040"/>
            </a:lvl2pPr>
            <a:lvl3pPr marL="0" indent="0">
              <a:buNone/>
              <a:defRPr sz="1836"/>
            </a:lvl3pPr>
            <a:lvl4pPr marL="0" indent="0">
              <a:buNone/>
              <a:defRPr sz="1836"/>
            </a:lvl4pPr>
            <a:lvl5pPr marL="0" indent="0">
              <a:buNone/>
              <a:defRPr sz="1836"/>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66733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F0E4D0-296C-B341-A59A-80044084451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32C2206-5980-DD4F-B1E7-EC8A49D8130C}"/>
              </a:ext>
            </a:extLst>
          </p:cNvPr>
          <p:cNvSpPr>
            <a:spLocks noGrp="1"/>
          </p:cNvSpPr>
          <p:nvPr>
            <p:ph idx="1"/>
          </p:nvPr>
        </p:nvSpPr>
        <p:spPr>
          <a:xfrm>
            <a:off x="465138" y="1853742"/>
            <a:ext cx="11456988" cy="14462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F2D0632-D739-7A42-AC83-45E3AE77C2F1}"/>
              </a:ext>
            </a:extLst>
          </p:cNvPr>
          <p:cNvSpPr>
            <a:spLocks noGrp="1"/>
          </p:cNvSpPr>
          <p:nvPr>
            <p:ph type="dt" sz="half" idx="10"/>
          </p:nvPr>
        </p:nvSpPr>
        <p:spPr/>
        <p:txBody>
          <a:bodyPr/>
          <a:lstStyle/>
          <a:p>
            <a:pPr defTabSz="932597">
              <a:defRPr/>
            </a:pPr>
            <a:fld id="{14C20F7D-9508-814A-AA63-E29616D5BA44}" type="datetimeFigureOut">
              <a:rPr lang="en-US" sz="1836" smtClean="0">
                <a:solidFill>
                  <a:srgbClr val="000000"/>
                </a:solidFill>
              </a:rPr>
              <a:pPr defTabSz="932597">
                <a:defRPr/>
              </a:pPr>
              <a:t>4/23/2020</a:t>
            </a:fld>
            <a:endParaRPr lang="en-US" sz="1836">
              <a:solidFill>
                <a:srgbClr val="000000"/>
              </a:solidFill>
            </a:endParaRPr>
          </a:p>
        </p:txBody>
      </p:sp>
      <p:sp>
        <p:nvSpPr>
          <p:cNvPr id="5" name="Footer Placeholder 4">
            <a:extLst>
              <a:ext uri="{FF2B5EF4-FFF2-40B4-BE49-F238E27FC236}">
                <a16:creationId xmlns:a16="http://schemas.microsoft.com/office/drawing/2014/main" id="{11906416-B20C-3D4A-A7DB-EFD31CB55132}"/>
              </a:ext>
            </a:extLst>
          </p:cNvPr>
          <p:cNvSpPr>
            <a:spLocks noGrp="1"/>
          </p:cNvSpPr>
          <p:nvPr>
            <p:ph type="ftr" sz="quarter" idx="11"/>
          </p:nvPr>
        </p:nvSpPr>
        <p:spPr/>
        <p:txBody>
          <a:bodyPr/>
          <a:lstStyle/>
          <a:p>
            <a:pPr defTabSz="932597">
              <a:defRPr/>
            </a:pPr>
            <a:endParaRPr lang="en-US" sz="1836">
              <a:solidFill>
                <a:srgbClr val="000000"/>
              </a:solidFill>
            </a:endParaRPr>
          </a:p>
        </p:txBody>
      </p:sp>
      <p:sp>
        <p:nvSpPr>
          <p:cNvPr id="6" name="Slide Number Placeholder 5">
            <a:extLst>
              <a:ext uri="{FF2B5EF4-FFF2-40B4-BE49-F238E27FC236}">
                <a16:creationId xmlns:a16="http://schemas.microsoft.com/office/drawing/2014/main" id="{B6614F8A-D633-A44C-9183-C5249F93E567}"/>
              </a:ext>
            </a:extLst>
          </p:cNvPr>
          <p:cNvSpPr>
            <a:spLocks noGrp="1"/>
          </p:cNvSpPr>
          <p:nvPr>
            <p:ph type="sldNum" sz="quarter" idx="12"/>
          </p:nvPr>
        </p:nvSpPr>
        <p:spPr/>
        <p:txBody>
          <a:bodyPr/>
          <a:lstStyle/>
          <a:p>
            <a:pPr defTabSz="932597">
              <a:defRPr/>
            </a:pPr>
            <a:fld id="{04030B51-6F0E-5347-A21E-54811C2D8EB9}" type="slidenum">
              <a:rPr lang="en-US" sz="1836" smtClean="0">
                <a:solidFill>
                  <a:srgbClr val="000000"/>
                </a:solidFill>
              </a:rPr>
              <a:pPr defTabSz="932597">
                <a:defRPr/>
              </a:pPr>
              <a:t>‹#›</a:t>
            </a:fld>
            <a:endParaRPr lang="en-US" sz="1836">
              <a:solidFill>
                <a:srgbClr val="000000"/>
              </a:solidFill>
            </a:endParaRPr>
          </a:p>
        </p:txBody>
      </p:sp>
    </p:spTree>
    <p:extLst>
      <p:ext uri="{BB962C8B-B14F-4D97-AF65-F5344CB8AC3E}">
        <p14:creationId xmlns:p14="http://schemas.microsoft.com/office/powerpoint/2010/main" val="3408268705"/>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cSld name="Title no banner">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0658C16-FB2E-4C1C-A560-7B9ECF96906F}"/>
              </a:ext>
            </a:extLst>
          </p:cNvPr>
          <p:cNvSpPr>
            <a:spLocks noGrp="1"/>
          </p:cNvSpPr>
          <p:nvPr>
            <p:ph type="title"/>
          </p:nvPr>
        </p:nvSpPr>
        <p:spPr/>
        <p:txBody>
          <a:bodyPr/>
          <a:lstStyle/>
          <a:p>
            <a:r>
              <a:rPr lang="en-US"/>
              <a:t>Click to edit Master title style</a:t>
            </a:r>
          </a:p>
        </p:txBody>
      </p:sp>
      <p:sp>
        <p:nvSpPr>
          <p:cNvPr id="5" name="Footer Placeholder 4">
            <a:extLst>
              <a:ext uri="{FF2B5EF4-FFF2-40B4-BE49-F238E27FC236}">
                <a16:creationId xmlns:a16="http://schemas.microsoft.com/office/drawing/2014/main" id="{61A742CA-E96E-4124-AC0E-B60A167D6FB3}"/>
              </a:ext>
            </a:extLst>
          </p:cNvPr>
          <p:cNvSpPr>
            <a:spLocks noGrp="1"/>
          </p:cNvSpPr>
          <p:nvPr>
            <p:ph type="ftr" sz="quarter" idx="10"/>
          </p:nvPr>
        </p:nvSpPr>
        <p:spPr/>
        <p:txBody>
          <a:bodyPr/>
          <a:lstStyle/>
          <a:p>
            <a:pPr algn="l"/>
            <a:r>
              <a:rPr lang="en-US"/>
              <a:t>Microsoft Confidential</a:t>
            </a:r>
          </a:p>
        </p:txBody>
      </p:sp>
    </p:spTree>
    <p:extLst>
      <p:ext uri="{BB962C8B-B14F-4D97-AF65-F5344CB8AC3E}">
        <p14:creationId xmlns:p14="http://schemas.microsoft.com/office/powerpoint/2010/main" val="767327336"/>
      </p:ext>
    </p:extLst>
  </p:cSld>
  <p:clrMapOvr>
    <a:masterClrMapping/>
  </p:clrMapOvr>
  <p:transition>
    <p:fade/>
  </p:transition>
  <p:hf sldNum="0"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cSld name="1_Two Column Bullet tex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B31CA73-AF2A-4516-A327-EB227EDCD1B6}"/>
              </a:ext>
            </a:extLst>
          </p:cNvPr>
          <p:cNvPicPr>
            <a:picLocks noChangeAspect="1"/>
          </p:cNvPicPr>
          <p:nvPr/>
        </p:nvPicPr>
        <p:blipFill>
          <a:blip r:embed="rId2"/>
          <a:stretch>
            <a:fillRect/>
          </a:stretch>
        </p:blipFill>
        <p:spPr bwMode="hidden">
          <a:xfrm>
            <a:off x="2" y="0"/>
            <a:ext cx="12436471" cy="1549161"/>
          </a:xfrm>
          <a:prstGeom prst="rect">
            <a:avLst/>
          </a:prstGeom>
        </p:spPr>
      </p:pic>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a:xfrm>
            <a:off x="600059" y="466301"/>
            <a:ext cx="9327356" cy="565027"/>
          </a:xfrm>
        </p:spPr>
        <p:txBody>
          <a:bodyPr/>
          <a:lstStyle/>
          <a:p>
            <a:r>
              <a:rPr lang="en-US"/>
              <a:t>Click to edit Master title style</a:t>
            </a:r>
          </a:p>
        </p:txBody>
      </p:sp>
      <p:sp>
        <p:nvSpPr>
          <p:cNvPr id="4" name="Text Placeholder 3"/>
          <p:cNvSpPr>
            <a:spLocks noGrp="1"/>
          </p:cNvSpPr>
          <p:nvPr>
            <p:ph type="body" sz="quarter" idx="10"/>
          </p:nvPr>
        </p:nvSpPr>
        <p:spPr>
          <a:xfrm>
            <a:off x="595914" y="2065975"/>
            <a:ext cx="5316593" cy="1682523"/>
          </a:xfrm>
        </p:spPr>
        <p:txBody>
          <a:bodyPr wrap="square">
            <a:spAutoFit/>
          </a:bodyPr>
          <a:lstStyle>
            <a:lvl1pPr marL="236387" indent="-236387">
              <a:spcBef>
                <a:spcPts val="1248"/>
              </a:spcBef>
              <a:buClr>
                <a:schemeClr val="tx1"/>
              </a:buClr>
              <a:buFont typeface="Wingdings" panose="05000000000000000000" pitchFamily="2" charset="2"/>
              <a:buChar char=""/>
              <a:defRPr sz="2856" b="0">
                <a:latin typeface="+mn-lt"/>
                <a:cs typeface="Segoe UI" panose="020B0502040204020203" pitchFamily="34" charset="0"/>
              </a:defRPr>
            </a:lvl1pPr>
            <a:lvl2pPr marL="435536" indent="-174862">
              <a:buFont typeface="Wingdings" panose="05000000000000000000" pitchFamily="2" charset="2"/>
              <a:buChar char=""/>
              <a:defRPr sz="2040" b="0">
                <a:latin typeface="+mn-lt"/>
              </a:defRPr>
            </a:lvl2pPr>
            <a:lvl3pPr marL="652494" indent="-192672">
              <a:buFont typeface="Wingdings" panose="05000000000000000000" pitchFamily="2" charset="2"/>
              <a:buChar char=""/>
              <a:tabLst/>
              <a:defRPr sz="1632" b="0">
                <a:latin typeface="+mn-lt"/>
              </a:defRPr>
            </a:lvl3pPr>
            <a:lvl4pPr marL="845166" indent="-179720">
              <a:buFont typeface="Wingdings" panose="05000000000000000000" pitchFamily="2" charset="2"/>
              <a:buChar char=""/>
              <a:defRPr sz="1428" b="0">
                <a:latin typeface="+mn-lt"/>
              </a:defRPr>
            </a:lvl4pPr>
            <a:lvl5pPr marL="1044314" indent="-173243">
              <a:buFont typeface="Wingdings" panose="05000000000000000000" pitchFamily="2" charset="2"/>
              <a:buChar char=""/>
              <a:tabLst/>
              <a:defRPr sz="1428" b="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518045" y="2065975"/>
            <a:ext cx="5316593" cy="1682523"/>
          </a:xfrm>
        </p:spPr>
        <p:txBody>
          <a:bodyPr wrap="square">
            <a:spAutoFit/>
          </a:bodyPr>
          <a:lstStyle>
            <a:lvl1pPr marL="236387" indent="-236387">
              <a:spcBef>
                <a:spcPts val="1248"/>
              </a:spcBef>
              <a:buClr>
                <a:schemeClr val="tx1"/>
              </a:buClr>
              <a:buFont typeface="Wingdings" panose="05000000000000000000" pitchFamily="2" charset="2"/>
              <a:buChar char=""/>
              <a:defRPr sz="2856" b="0">
                <a:latin typeface="+mn-lt"/>
                <a:cs typeface="Segoe UI" panose="020B0502040204020203" pitchFamily="34" charset="0"/>
              </a:defRPr>
            </a:lvl1pPr>
            <a:lvl2pPr marL="435536" indent="-174862">
              <a:buFont typeface="Wingdings" panose="05000000000000000000" pitchFamily="2" charset="2"/>
              <a:buChar char=""/>
              <a:defRPr sz="2040" b="0">
                <a:latin typeface="+mn-lt"/>
              </a:defRPr>
            </a:lvl2pPr>
            <a:lvl3pPr marL="652494" indent="-192672">
              <a:buFont typeface="Wingdings" panose="05000000000000000000" pitchFamily="2" charset="2"/>
              <a:buChar char=""/>
              <a:tabLst/>
              <a:defRPr sz="1632" b="0">
                <a:latin typeface="+mn-lt"/>
              </a:defRPr>
            </a:lvl3pPr>
            <a:lvl4pPr marL="845166" indent="-179720">
              <a:buFont typeface="Wingdings" panose="05000000000000000000" pitchFamily="2" charset="2"/>
              <a:buChar char=""/>
              <a:defRPr sz="1428" b="0">
                <a:latin typeface="+mn-lt"/>
              </a:defRPr>
            </a:lvl4pPr>
            <a:lvl5pPr marL="1044314" indent="-173243">
              <a:buFont typeface="Wingdings" panose="05000000000000000000" pitchFamily="2" charset="2"/>
              <a:buChar char=""/>
              <a:tabLst/>
              <a:defRPr sz="1428" b="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2">
            <a:extLst>
              <a:ext uri="{FF2B5EF4-FFF2-40B4-BE49-F238E27FC236}">
                <a16:creationId xmlns:a16="http://schemas.microsoft.com/office/drawing/2014/main" id="{9E16505E-D190-423F-941B-E61D7F808277}"/>
              </a:ext>
            </a:extLst>
          </p:cNvPr>
          <p:cNvSpPr>
            <a:spLocks noGrp="1"/>
          </p:cNvSpPr>
          <p:nvPr>
            <p:ph type="ftr" sz="quarter" idx="12"/>
          </p:nvPr>
        </p:nvSpPr>
        <p:spPr/>
        <p:txBody>
          <a:bodyPr/>
          <a:lstStyle/>
          <a:p>
            <a:pPr algn="l"/>
            <a:r>
              <a:rPr lang="en-US"/>
              <a:t>Microsoft Confidential</a:t>
            </a:r>
          </a:p>
        </p:txBody>
      </p:sp>
    </p:spTree>
    <p:extLst>
      <p:ext uri="{BB962C8B-B14F-4D97-AF65-F5344CB8AC3E}">
        <p14:creationId xmlns:p14="http://schemas.microsoft.com/office/powerpoint/2010/main" val="34553870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userDrawn="1">
  <p:cSld name="5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600059" y="466301"/>
            <a:ext cx="11239464" cy="565027"/>
          </a:xfrm>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5" name="Text Placeholder 4">
            <a:extLst>
              <a:ext uri="{FF2B5EF4-FFF2-40B4-BE49-F238E27FC236}">
                <a16:creationId xmlns:a16="http://schemas.microsoft.com/office/drawing/2014/main" id="{030D5CD1-3DDD-495F-BE41-0AC40481809D}"/>
              </a:ext>
            </a:extLst>
          </p:cNvPr>
          <p:cNvSpPr>
            <a:spLocks noGrp="1"/>
          </p:cNvSpPr>
          <p:nvPr>
            <p:ph type="body" sz="quarter" idx="11"/>
          </p:nvPr>
        </p:nvSpPr>
        <p:spPr>
          <a:xfrm>
            <a:off x="287150" y="1894199"/>
            <a:ext cx="2238566" cy="872652"/>
          </a:xfrm>
        </p:spPr>
        <p:txBody>
          <a:bodyPr/>
          <a:lstStyle>
            <a:lvl1pPr marL="0" indent="0" algn="ctr">
              <a:buNone/>
              <a:defRPr sz="1428" b="1">
                <a:solidFill>
                  <a:srgbClr val="0078D4"/>
                </a:solidFill>
              </a:defRPr>
            </a:lvl1pPr>
            <a:lvl2pPr marL="0" indent="0" algn="ctr">
              <a:buNone/>
              <a:defRPr sz="1224">
                <a:solidFill>
                  <a:srgbClr val="0078D4"/>
                </a:solidFill>
              </a:defRPr>
            </a:lvl2pPr>
            <a:lvl3pPr marL="0" indent="0" algn="ctr">
              <a:buNone/>
              <a:defRPr sz="1071">
                <a:solidFill>
                  <a:srgbClr val="0078D4"/>
                </a:solidFill>
              </a:defRPr>
            </a:lvl3pPr>
            <a:lvl4pPr marL="0" indent="0" algn="ctr">
              <a:buNone/>
              <a:defRPr sz="1224">
                <a:solidFill>
                  <a:srgbClr val="0078D4"/>
                </a:solidFill>
              </a:defRPr>
            </a:lvl4pPr>
            <a:lvl5pPr marL="0" indent="0" algn="ctr">
              <a:buNone/>
              <a:defRPr sz="1224">
                <a:solidFill>
                  <a:srgbClr val="0078D4"/>
                </a:solidFill>
              </a:defRPr>
            </a:lvl5pPr>
          </a:lstStyle>
          <a:p>
            <a:pPr lvl="0"/>
            <a:r>
              <a:rPr lang="en-US"/>
              <a:t>Click to edit Master text styles</a:t>
            </a:r>
          </a:p>
          <a:p>
            <a:pPr lvl="1"/>
            <a:r>
              <a:rPr lang="en-US"/>
              <a:t>Second level</a:t>
            </a:r>
          </a:p>
          <a:p>
            <a:pPr lvl="2"/>
            <a:r>
              <a:rPr lang="en-US"/>
              <a:t>Third level</a:t>
            </a:r>
          </a:p>
        </p:txBody>
      </p:sp>
      <p:sp>
        <p:nvSpPr>
          <p:cNvPr id="6" name="Text Placeholder 4">
            <a:extLst>
              <a:ext uri="{FF2B5EF4-FFF2-40B4-BE49-F238E27FC236}">
                <a16:creationId xmlns:a16="http://schemas.microsoft.com/office/drawing/2014/main" id="{DF43ACB6-B369-4578-9200-26694DB75A40}"/>
              </a:ext>
            </a:extLst>
          </p:cNvPr>
          <p:cNvSpPr>
            <a:spLocks noGrp="1"/>
          </p:cNvSpPr>
          <p:nvPr>
            <p:ph type="body" sz="quarter" idx="12"/>
          </p:nvPr>
        </p:nvSpPr>
        <p:spPr>
          <a:xfrm>
            <a:off x="2668160" y="1894199"/>
            <a:ext cx="2238566" cy="872652"/>
          </a:xfrm>
        </p:spPr>
        <p:txBody>
          <a:bodyPr/>
          <a:lstStyle>
            <a:lvl1pPr marL="0" indent="0" algn="ctr">
              <a:buNone/>
              <a:defRPr sz="1428" b="1">
                <a:solidFill>
                  <a:srgbClr val="0078D4"/>
                </a:solidFill>
              </a:defRPr>
            </a:lvl1pPr>
            <a:lvl2pPr marL="0" indent="0" algn="ctr">
              <a:buNone/>
              <a:defRPr sz="1224">
                <a:solidFill>
                  <a:srgbClr val="0078D4"/>
                </a:solidFill>
              </a:defRPr>
            </a:lvl2pPr>
            <a:lvl3pPr marL="0" indent="0" algn="ctr">
              <a:buNone/>
              <a:defRPr sz="1071">
                <a:solidFill>
                  <a:srgbClr val="0078D4"/>
                </a:solidFill>
              </a:defRPr>
            </a:lvl3pPr>
            <a:lvl4pPr marL="0" indent="0">
              <a:buNone/>
              <a:defRPr sz="1224"/>
            </a:lvl4pPr>
            <a:lvl5pPr marL="0" indent="0">
              <a:buNone/>
              <a:defRPr sz="1224"/>
            </a:lvl5pPr>
          </a:lstStyle>
          <a:p>
            <a:pPr lvl="0"/>
            <a:r>
              <a:rPr lang="en-US"/>
              <a:t>Click to edit Master text styles</a:t>
            </a:r>
          </a:p>
          <a:p>
            <a:pPr lvl="1"/>
            <a:r>
              <a:rPr lang="en-US"/>
              <a:t>Second level</a:t>
            </a:r>
          </a:p>
          <a:p>
            <a:pPr lvl="2"/>
            <a:r>
              <a:rPr lang="en-US"/>
              <a:t>Third level</a:t>
            </a:r>
          </a:p>
        </p:txBody>
      </p:sp>
      <p:sp>
        <p:nvSpPr>
          <p:cNvPr id="7" name="Text Placeholder 4">
            <a:extLst>
              <a:ext uri="{FF2B5EF4-FFF2-40B4-BE49-F238E27FC236}">
                <a16:creationId xmlns:a16="http://schemas.microsoft.com/office/drawing/2014/main" id="{9602AF1F-3459-4B18-AB4E-EFCD0A724393}"/>
              </a:ext>
            </a:extLst>
          </p:cNvPr>
          <p:cNvSpPr>
            <a:spLocks noGrp="1"/>
          </p:cNvSpPr>
          <p:nvPr>
            <p:ph type="body" sz="quarter" idx="13"/>
          </p:nvPr>
        </p:nvSpPr>
        <p:spPr>
          <a:xfrm>
            <a:off x="5049171" y="1894199"/>
            <a:ext cx="2238566" cy="872652"/>
          </a:xfrm>
        </p:spPr>
        <p:txBody>
          <a:bodyPr/>
          <a:lstStyle>
            <a:lvl1pPr marL="0" indent="0" algn="ctr">
              <a:buNone/>
              <a:defRPr sz="1428" b="1">
                <a:solidFill>
                  <a:srgbClr val="0078D4"/>
                </a:solidFill>
              </a:defRPr>
            </a:lvl1pPr>
            <a:lvl2pPr marL="0" indent="0" algn="ctr">
              <a:buNone/>
              <a:defRPr sz="1224">
                <a:solidFill>
                  <a:srgbClr val="0078D4"/>
                </a:solidFill>
              </a:defRPr>
            </a:lvl2pPr>
            <a:lvl3pPr marL="0" indent="0" algn="ctr">
              <a:buNone/>
              <a:defRPr sz="1071">
                <a:solidFill>
                  <a:srgbClr val="0078D4"/>
                </a:solidFill>
              </a:defRPr>
            </a:lvl3pPr>
            <a:lvl4pPr marL="0" indent="0" algn="ctr">
              <a:buNone/>
              <a:defRPr sz="1224">
                <a:solidFill>
                  <a:srgbClr val="0078D4"/>
                </a:solidFill>
              </a:defRPr>
            </a:lvl4pPr>
            <a:lvl5pPr marL="0" indent="0" algn="ctr">
              <a:buNone/>
              <a:defRPr sz="1224">
                <a:solidFill>
                  <a:srgbClr val="0078D4"/>
                </a:solidFill>
              </a:defRPr>
            </a:lvl5pPr>
          </a:lstStyle>
          <a:p>
            <a:pPr lvl="0"/>
            <a:r>
              <a:rPr lang="en-US"/>
              <a:t>Click to edit Master text styles</a:t>
            </a:r>
          </a:p>
          <a:p>
            <a:pPr lvl="1"/>
            <a:r>
              <a:rPr lang="en-US"/>
              <a:t>Second level</a:t>
            </a:r>
          </a:p>
          <a:p>
            <a:pPr lvl="2"/>
            <a:r>
              <a:rPr lang="en-US"/>
              <a:t>Third level</a:t>
            </a:r>
          </a:p>
        </p:txBody>
      </p:sp>
      <p:sp>
        <p:nvSpPr>
          <p:cNvPr id="8" name="Text Placeholder 4">
            <a:extLst>
              <a:ext uri="{FF2B5EF4-FFF2-40B4-BE49-F238E27FC236}">
                <a16:creationId xmlns:a16="http://schemas.microsoft.com/office/drawing/2014/main" id="{EF08950C-6DE8-4C00-B295-6581ECC340D6}"/>
              </a:ext>
            </a:extLst>
          </p:cNvPr>
          <p:cNvSpPr>
            <a:spLocks noGrp="1"/>
          </p:cNvSpPr>
          <p:nvPr>
            <p:ph type="body" sz="quarter" idx="14"/>
          </p:nvPr>
        </p:nvSpPr>
        <p:spPr>
          <a:xfrm>
            <a:off x="287150" y="4635258"/>
            <a:ext cx="2238566" cy="502246"/>
          </a:xfrm>
        </p:spPr>
        <p:txBody>
          <a:bodyPr/>
          <a:lstStyle>
            <a:lvl1pPr marL="0" indent="0" algn="ctr">
              <a:spcAft>
                <a:spcPts val="612"/>
              </a:spcAft>
              <a:buNone/>
              <a:defRPr sz="1632"/>
            </a:lvl1pPr>
            <a:lvl2pPr marL="0" indent="0" algn="ctr">
              <a:spcAft>
                <a:spcPts val="612"/>
              </a:spcAft>
              <a:buNone/>
              <a:defRPr sz="1224"/>
            </a:lvl2pPr>
            <a:lvl3pPr marL="0" indent="0" algn="ctr">
              <a:spcAft>
                <a:spcPts val="612"/>
              </a:spcAft>
              <a:buNone/>
              <a:defRPr sz="1071"/>
            </a:lvl3pPr>
            <a:lvl4pPr marL="0" indent="0" algn="ctr">
              <a:spcAft>
                <a:spcPts val="612"/>
              </a:spcAft>
              <a:buNone/>
              <a:defRPr sz="1020"/>
            </a:lvl4pPr>
            <a:lvl5pPr marL="0" indent="0" algn="ctr">
              <a:spcAft>
                <a:spcPts val="612"/>
              </a:spcAft>
              <a:buNone/>
              <a:defRPr sz="1020"/>
            </a:lvl5pPr>
          </a:lstStyle>
          <a:p>
            <a:pPr lvl="0"/>
            <a:r>
              <a:rPr lang="en-US"/>
              <a:t>Click to edit Master text styles</a:t>
            </a:r>
          </a:p>
        </p:txBody>
      </p:sp>
      <p:sp>
        <p:nvSpPr>
          <p:cNvPr id="9" name="Text Placeholder 4">
            <a:extLst>
              <a:ext uri="{FF2B5EF4-FFF2-40B4-BE49-F238E27FC236}">
                <a16:creationId xmlns:a16="http://schemas.microsoft.com/office/drawing/2014/main" id="{6D624B7C-7ABB-44CA-BF48-65CA0629A5A4}"/>
              </a:ext>
            </a:extLst>
          </p:cNvPr>
          <p:cNvSpPr>
            <a:spLocks noGrp="1"/>
          </p:cNvSpPr>
          <p:nvPr>
            <p:ph type="body" sz="quarter" idx="15"/>
          </p:nvPr>
        </p:nvSpPr>
        <p:spPr>
          <a:xfrm>
            <a:off x="2737685" y="4635258"/>
            <a:ext cx="2238566" cy="502246"/>
          </a:xfrm>
        </p:spPr>
        <p:txBody>
          <a:bodyPr/>
          <a:lstStyle>
            <a:lvl1pPr marL="0" indent="0" algn="ctr">
              <a:spcAft>
                <a:spcPts val="612"/>
              </a:spcAft>
              <a:buNone/>
              <a:defRPr sz="1632"/>
            </a:lvl1pPr>
            <a:lvl2pPr marL="0" indent="0" algn="ctr">
              <a:spcAft>
                <a:spcPts val="612"/>
              </a:spcAft>
              <a:buNone/>
              <a:defRPr sz="1224"/>
            </a:lvl2pPr>
            <a:lvl3pPr marL="0" indent="0" algn="ctr">
              <a:spcAft>
                <a:spcPts val="612"/>
              </a:spcAft>
              <a:buNone/>
              <a:defRPr sz="1071"/>
            </a:lvl3pPr>
            <a:lvl4pPr marL="0" indent="0" algn="ctr">
              <a:spcAft>
                <a:spcPts val="612"/>
              </a:spcAft>
              <a:buNone/>
              <a:defRPr sz="1020"/>
            </a:lvl4pPr>
            <a:lvl5pPr marL="0" indent="0" algn="ctr">
              <a:spcAft>
                <a:spcPts val="612"/>
              </a:spcAft>
              <a:buNone/>
              <a:defRPr sz="1020"/>
            </a:lvl5pPr>
          </a:lstStyle>
          <a:p>
            <a:pPr lvl="0"/>
            <a:r>
              <a:rPr lang="en-US"/>
              <a:t>Click to edit Master text styles</a:t>
            </a:r>
          </a:p>
        </p:txBody>
      </p:sp>
      <p:sp>
        <p:nvSpPr>
          <p:cNvPr id="10" name="Text Placeholder 4">
            <a:extLst>
              <a:ext uri="{FF2B5EF4-FFF2-40B4-BE49-F238E27FC236}">
                <a16:creationId xmlns:a16="http://schemas.microsoft.com/office/drawing/2014/main" id="{E9575C75-3C17-43C3-84AF-A93B42395B8F}"/>
              </a:ext>
            </a:extLst>
          </p:cNvPr>
          <p:cNvSpPr>
            <a:spLocks noGrp="1"/>
          </p:cNvSpPr>
          <p:nvPr>
            <p:ph type="body" sz="quarter" idx="16"/>
          </p:nvPr>
        </p:nvSpPr>
        <p:spPr>
          <a:xfrm>
            <a:off x="5188220" y="4635258"/>
            <a:ext cx="2238566" cy="502246"/>
          </a:xfrm>
        </p:spPr>
        <p:txBody>
          <a:bodyPr/>
          <a:lstStyle>
            <a:lvl1pPr marL="0" indent="0" algn="ctr">
              <a:spcAft>
                <a:spcPts val="612"/>
              </a:spcAft>
              <a:buNone/>
              <a:defRPr sz="1632"/>
            </a:lvl1pPr>
            <a:lvl2pPr marL="0" indent="0" algn="ctr">
              <a:spcAft>
                <a:spcPts val="612"/>
              </a:spcAft>
              <a:buNone/>
              <a:defRPr sz="1224"/>
            </a:lvl2pPr>
            <a:lvl3pPr marL="0" indent="0" algn="ctr">
              <a:spcAft>
                <a:spcPts val="612"/>
              </a:spcAft>
              <a:buNone/>
              <a:defRPr sz="1071"/>
            </a:lvl3pPr>
            <a:lvl4pPr marL="0" indent="0" algn="ctr">
              <a:spcAft>
                <a:spcPts val="612"/>
              </a:spcAft>
              <a:buNone/>
              <a:defRPr sz="1020"/>
            </a:lvl4pPr>
            <a:lvl5pPr marL="0" indent="0" algn="ctr">
              <a:spcAft>
                <a:spcPts val="612"/>
              </a:spcAft>
              <a:buNone/>
              <a:defRPr sz="1020"/>
            </a:lvl5pPr>
          </a:lstStyle>
          <a:p>
            <a:pPr lvl="0"/>
            <a:r>
              <a:rPr lang="en-US"/>
              <a:t>Click to edit Master text styles</a:t>
            </a:r>
          </a:p>
        </p:txBody>
      </p:sp>
      <p:sp>
        <p:nvSpPr>
          <p:cNvPr id="11" name="Text Placeholder 4">
            <a:extLst>
              <a:ext uri="{FF2B5EF4-FFF2-40B4-BE49-F238E27FC236}">
                <a16:creationId xmlns:a16="http://schemas.microsoft.com/office/drawing/2014/main" id="{424D8784-5ED4-473A-BDCF-4677B366ED22}"/>
              </a:ext>
            </a:extLst>
          </p:cNvPr>
          <p:cNvSpPr>
            <a:spLocks noGrp="1"/>
          </p:cNvSpPr>
          <p:nvPr>
            <p:ph type="body" sz="quarter" idx="17"/>
          </p:nvPr>
        </p:nvSpPr>
        <p:spPr>
          <a:xfrm>
            <a:off x="7430182" y="1894199"/>
            <a:ext cx="2238566" cy="872652"/>
          </a:xfrm>
        </p:spPr>
        <p:txBody>
          <a:bodyPr/>
          <a:lstStyle>
            <a:lvl1pPr marL="0" indent="0" algn="ctr">
              <a:buNone/>
              <a:defRPr sz="1428" b="1">
                <a:solidFill>
                  <a:srgbClr val="0078D4"/>
                </a:solidFill>
              </a:defRPr>
            </a:lvl1pPr>
            <a:lvl2pPr marL="0" indent="0" algn="ctr">
              <a:buNone/>
              <a:defRPr sz="1224">
                <a:solidFill>
                  <a:srgbClr val="0078D4"/>
                </a:solidFill>
              </a:defRPr>
            </a:lvl2pPr>
            <a:lvl3pPr marL="0" indent="0" algn="ctr">
              <a:buNone/>
              <a:defRPr sz="1071">
                <a:solidFill>
                  <a:srgbClr val="0078D4"/>
                </a:solidFill>
              </a:defRPr>
            </a:lvl3pPr>
            <a:lvl4pPr marL="0" indent="0" algn="ctr">
              <a:buNone/>
              <a:defRPr sz="1224">
                <a:solidFill>
                  <a:srgbClr val="0078D4"/>
                </a:solidFill>
              </a:defRPr>
            </a:lvl4pPr>
            <a:lvl5pPr marL="0" indent="0" algn="ctr">
              <a:buNone/>
              <a:defRPr sz="1224">
                <a:solidFill>
                  <a:srgbClr val="0078D4"/>
                </a:solidFill>
              </a:defRPr>
            </a:lvl5pPr>
          </a:lstStyle>
          <a:p>
            <a:pPr lvl="0"/>
            <a:r>
              <a:rPr lang="en-US"/>
              <a:t>Click to edit Master text styles</a:t>
            </a:r>
          </a:p>
          <a:p>
            <a:pPr lvl="1"/>
            <a:r>
              <a:rPr lang="en-US"/>
              <a:t>Second level</a:t>
            </a:r>
          </a:p>
          <a:p>
            <a:pPr lvl="2"/>
            <a:r>
              <a:rPr lang="en-US"/>
              <a:t>Third level</a:t>
            </a:r>
          </a:p>
        </p:txBody>
      </p:sp>
      <p:sp>
        <p:nvSpPr>
          <p:cNvPr id="12" name="Text Placeholder 4">
            <a:extLst>
              <a:ext uri="{FF2B5EF4-FFF2-40B4-BE49-F238E27FC236}">
                <a16:creationId xmlns:a16="http://schemas.microsoft.com/office/drawing/2014/main" id="{D11BF767-268A-4894-B84C-3EF7D7AB30E1}"/>
              </a:ext>
            </a:extLst>
          </p:cNvPr>
          <p:cNvSpPr>
            <a:spLocks noGrp="1"/>
          </p:cNvSpPr>
          <p:nvPr>
            <p:ph type="body" sz="quarter" idx="18"/>
          </p:nvPr>
        </p:nvSpPr>
        <p:spPr>
          <a:xfrm>
            <a:off x="7638756" y="4635258"/>
            <a:ext cx="2238566" cy="502246"/>
          </a:xfrm>
        </p:spPr>
        <p:txBody>
          <a:bodyPr/>
          <a:lstStyle>
            <a:lvl1pPr marL="0" indent="0" algn="ctr">
              <a:spcAft>
                <a:spcPts val="612"/>
              </a:spcAft>
              <a:buNone/>
              <a:defRPr sz="1632"/>
            </a:lvl1pPr>
            <a:lvl2pPr marL="0" indent="0" algn="ctr">
              <a:spcAft>
                <a:spcPts val="612"/>
              </a:spcAft>
              <a:buNone/>
              <a:defRPr sz="1224"/>
            </a:lvl2pPr>
            <a:lvl3pPr marL="0" indent="0" algn="ctr">
              <a:spcAft>
                <a:spcPts val="612"/>
              </a:spcAft>
              <a:buNone/>
              <a:defRPr sz="1071"/>
            </a:lvl3pPr>
            <a:lvl4pPr marL="0" indent="0" algn="ctr">
              <a:spcAft>
                <a:spcPts val="612"/>
              </a:spcAft>
              <a:buNone/>
              <a:defRPr sz="1020"/>
            </a:lvl4pPr>
            <a:lvl5pPr marL="0" indent="0" algn="ctr">
              <a:spcAft>
                <a:spcPts val="612"/>
              </a:spcAft>
              <a:buNone/>
              <a:defRPr sz="1020"/>
            </a:lvl5pPr>
          </a:lstStyle>
          <a:p>
            <a:pPr lvl="0"/>
            <a:r>
              <a:rPr lang="en-US"/>
              <a:t>Click to edit Master text styles</a:t>
            </a:r>
          </a:p>
        </p:txBody>
      </p:sp>
      <p:sp>
        <p:nvSpPr>
          <p:cNvPr id="13" name="Text Placeholder 3">
            <a:extLst>
              <a:ext uri="{FF2B5EF4-FFF2-40B4-BE49-F238E27FC236}">
                <a16:creationId xmlns:a16="http://schemas.microsoft.com/office/drawing/2014/main" id="{1D32C240-CCEA-40E3-9681-936002399AEB}"/>
              </a:ext>
            </a:extLst>
          </p:cNvPr>
          <p:cNvSpPr>
            <a:spLocks noGrp="1"/>
          </p:cNvSpPr>
          <p:nvPr>
            <p:ph type="body" sz="quarter" idx="10"/>
          </p:nvPr>
        </p:nvSpPr>
        <p:spPr>
          <a:xfrm>
            <a:off x="600773" y="1031369"/>
            <a:ext cx="11752469" cy="320182"/>
          </a:xfrm>
        </p:spPr>
        <p:txBody>
          <a:bodyPr vert="horz" wrap="square" lIns="0" tIns="0" rIns="0" bIns="0" rtlCol="0">
            <a:spAutoFit/>
          </a:bodyPr>
          <a:lstStyle>
            <a:lvl1pPr>
              <a:defRPr lang="en-US" sz="2040" dirty="0">
                <a:solidFill>
                  <a:schemeClr val="tx1">
                    <a:lumMod val="85000"/>
                    <a:lumOff val="15000"/>
                  </a:schemeClr>
                </a:solidFill>
              </a:defRPr>
            </a:lvl1pPr>
          </a:lstStyle>
          <a:p>
            <a:pPr marL="0" lvl="0" indent="0">
              <a:buNone/>
            </a:pPr>
            <a:r>
              <a:rPr lang="en-US"/>
              <a:t>Click to edit Master text styles</a:t>
            </a:r>
          </a:p>
        </p:txBody>
      </p:sp>
      <p:sp>
        <p:nvSpPr>
          <p:cNvPr id="14" name="Text Placeholder 4">
            <a:extLst>
              <a:ext uri="{FF2B5EF4-FFF2-40B4-BE49-F238E27FC236}">
                <a16:creationId xmlns:a16="http://schemas.microsoft.com/office/drawing/2014/main" id="{1FB4FCD8-3F8F-46AB-96DA-9DA7CA9AD9D2}"/>
              </a:ext>
            </a:extLst>
          </p:cNvPr>
          <p:cNvSpPr>
            <a:spLocks noGrp="1"/>
          </p:cNvSpPr>
          <p:nvPr>
            <p:ph type="body" sz="quarter" idx="19"/>
          </p:nvPr>
        </p:nvSpPr>
        <p:spPr>
          <a:xfrm>
            <a:off x="9811194" y="1894199"/>
            <a:ext cx="2238566" cy="872652"/>
          </a:xfrm>
        </p:spPr>
        <p:txBody>
          <a:bodyPr/>
          <a:lstStyle>
            <a:lvl1pPr marL="0" indent="0" algn="ctr">
              <a:buNone/>
              <a:defRPr sz="1428" b="1">
                <a:solidFill>
                  <a:srgbClr val="0078D4"/>
                </a:solidFill>
              </a:defRPr>
            </a:lvl1pPr>
            <a:lvl2pPr marL="0" indent="0" algn="ctr">
              <a:buNone/>
              <a:defRPr sz="1224">
                <a:solidFill>
                  <a:srgbClr val="0078D4"/>
                </a:solidFill>
              </a:defRPr>
            </a:lvl2pPr>
            <a:lvl3pPr marL="0" indent="0" algn="ctr">
              <a:buNone/>
              <a:defRPr sz="1071">
                <a:solidFill>
                  <a:srgbClr val="0078D4"/>
                </a:solidFill>
              </a:defRPr>
            </a:lvl3pPr>
            <a:lvl4pPr marL="0" indent="0" algn="ctr">
              <a:buNone/>
              <a:defRPr sz="1224">
                <a:solidFill>
                  <a:srgbClr val="0078D4"/>
                </a:solidFill>
              </a:defRPr>
            </a:lvl4pPr>
            <a:lvl5pPr marL="0" indent="0" algn="ctr">
              <a:buNone/>
              <a:defRPr sz="1224">
                <a:solidFill>
                  <a:srgbClr val="0078D4"/>
                </a:solidFill>
              </a:defRPr>
            </a:lvl5pPr>
          </a:lstStyle>
          <a:p>
            <a:pPr lvl="0"/>
            <a:r>
              <a:rPr lang="en-US"/>
              <a:t>Click to edit Master text styles</a:t>
            </a:r>
          </a:p>
          <a:p>
            <a:pPr lvl="1"/>
            <a:r>
              <a:rPr lang="en-US"/>
              <a:t>Second level</a:t>
            </a:r>
          </a:p>
          <a:p>
            <a:pPr lvl="2"/>
            <a:r>
              <a:rPr lang="en-US"/>
              <a:t>Third level</a:t>
            </a:r>
          </a:p>
        </p:txBody>
      </p:sp>
      <p:sp>
        <p:nvSpPr>
          <p:cNvPr id="15" name="Text Placeholder 4">
            <a:extLst>
              <a:ext uri="{FF2B5EF4-FFF2-40B4-BE49-F238E27FC236}">
                <a16:creationId xmlns:a16="http://schemas.microsoft.com/office/drawing/2014/main" id="{D3C85003-9D1D-41A4-9EED-DECBC82ABAC6}"/>
              </a:ext>
            </a:extLst>
          </p:cNvPr>
          <p:cNvSpPr>
            <a:spLocks noGrp="1"/>
          </p:cNvSpPr>
          <p:nvPr>
            <p:ph type="body" sz="quarter" idx="20"/>
          </p:nvPr>
        </p:nvSpPr>
        <p:spPr>
          <a:xfrm>
            <a:off x="10089290" y="4635258"/>
            <a:ext cx="2238566" cy="502246"/>
          </a:xfrm>
        </p:spPr>
        <p:txBody>
          <a:bodyPr/>
          <a:lstStyle>
            <a:lvl1pPr marL="0" indent="0" algn="ctr">
              <a:spcAft>
                <a:spcPts val="612"/>
              </a:spcAft>
              <a:buNone/>
              <a:defRPr sz="1632"/>
            </a:lvl1pPr>
            <a:lvl2pPr marL="0" indent="0" algn="ctr">
              <a:spcAft>
                <a:spcPts val="612"/>
              </a:spcAft>
              <a:buNone/>
              <a:defRPr sz="1224"/>
            </a:lvl2pPr>
            <a:lvl3pPr marL="0" indent="0" algn="ctr">
              <a:spcAft>
                <a:spcPts val="612"/>
              </a:spcAft>
              <a:buNone/>
              <a:defRPr sz="1071"/>
            </a:lvl3pPr>
            <a:lvl4pPr marL="0" indent="0" algn="ctr">
              <a:spcAft>
                <a:spcPts val="612"/>
              </a:spcAft>
              <a:buNone/>
              <a:defRPr sz="1020"/>
            </a:lvl4pPr>
            <a:lvl5pPr marL="0" indent="0" algn="ctr">
              <a:spcAft>
                <a:spcPts val="612"/>
              </a:spcAft>
              <a:buNone/>
              <a:defRPr sz="1020"/>
            </a:lvl5pPr>
          </a:lstStyle>
          <a:p>
            <a:pPr lvl="0"/>
            <a:r>
              <a:rPr lang="en-US"/>
              <a:t>Click to edit Master text styles</a:t>
            </a:r>
          </a:p>
        </p:txBody>
      </p:sp>
    </p:spTree>
    <p:extLst>
      <p:ext uri="{BB962C8B-B14F-4D97-AF65-F5344CB8AC3E}">
        <p14:creationId xmlns:p14="http://schemas.microsoft.com/office/powerpoint/2010/main" val="421736370"/>
      </p:ext>
    </p:extLst>
  </p:cSld>
  <p:clrMapOvr>
    <a:masterClrMapping/>
  </p:clrMapOvr>
  <p:transition>
    <p:fade/>
  </p:transition>
  <p:hf sldNum="0"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FBAE4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595915" y="597450"/>
            <a:ext cx="1393641" cy="298433"/>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611461" y="2971302"/>
            <a:ext cx="2848537" cy="1436333"/>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a:srcRect t="11809" r="3579" b="17467"/>
          <a:stretch/>
        </p:blipFill>
        <p:spPr>
          <a:xfrm>
            <a:off x="6078068" y="-1"/>
            <a:ext cx="6358407" cy="6994526"/>
          </a:xfrm>
          <a:prstGeom prst="rect">
            <a:avLst/>
          </a:prstGeom>
        </p:spPr>
      </p:pic>
    </p:spTree>
    <p:extLst>
      <p:ext uri="{BB962C8B-B14F-4D97-AF65-F5344CB8AC3E}">
        <p14:creationId xmlns:p14="http://schemas.microsoft.com/office/powerpoint/2010/main" val="42816858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72" spc="-51" baseline="0">
                <a:solidFill>
                  <a:srgbClr val="50E6FF"/>
                </a:solidFill>
                <a:latin typeface="+mj-lt"/>
                <a:cs typeface="Segoe UI" panose="020B0502040204020203" pitchFamily="34" charset="0"/>
              </a:defRPr>
            </a:lvl1pPr>
          </a:lstStyle>
          <a:p>
            <a:r>
              <a:rPr lang="en-US" dirty="0"/>
              <a:t>Presentation title </a:t>
            </a:r>
          </a:p>
        </p:txBody>
      </p:sp>
      <p:sp>
        <p:nvSpPr>
          <p:cNvPr id="5" name="Text Placeholder 4"/>
          <p:cNvSpPr>
            <a:spLocks noGrp="1"/>
          </p:cNvSpPr>
          <p:nvPr>
            <p:ph type="body" sz="quarter" idx="12" hasCustomPrompt="1"/>
          </p:nvPr>
        </p:nvSpPr>
        <p:spPr>
          <a:xfrm>
            <a:off x="595915" y="4041281"/>
            <a:ext cx="9327356" cy="345294"/>
          </a:xfrm>
          <a:noFill/>
        </p:spPr>
        <p:txBody>
          <a:bodyPr wrap="square" lIns="0" tIns="0" rIns="0" bIns="0">
            <a:spAutoFit/>
          </a:bodyPr>
          <a:lstStyle>
            <a:lvl1pPr marL="0" indent="0">
              <a:spcBef>
                <a:spcPts val="0"/>
              </a:spcBef>
              <a:buNone/>
              <a:defRPr sz="2244"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6" name="Text Placeholder 16">
            <a:extLst>
              <a:ext uri="{FF2B5EF4-FFF2-40B4-BE49-F238E27FC236}">
                <a16:creationId xmlns:a16="http://schemas.microsoft.com/office/drawing/2014/main" id="{B1A530C8-2C73-4ADC-AF39-34FB5781FF59}"/>
              </a:ext>
            </a:extLst>
          </p:cNvPr>
          <p:cNvSpPr>
            <a:spLocks noGrp="1"/>
          </p:cNvSpPr>
          <p:nvPr>
            <p:ph type="body" sz="quarter" idx="13" hasCustomPrompt="1"/>
          </p:nvPr>
        </p:nvSpPr>
        <p:spPr>
          <a:xfrm>
            <a:off x="8577606" y="601344"/>
            <a:ext cx="3264575" cy="313932"/>
          </a:xfrm>
        </p:spPr>
        <p:txBody>
          <a:bodyPr lIns="0" tIns="0" rIns="0" bIns="0"/>
          <a:lstStyle>
            <a:lvl1pPr marL="0" indent="0" algn="r">
              <a:buNone/>
              <a:defRPr sz="2040">
                <a:latin typeface="+mn-lt"/>
              </a:defRPr>
            </a:lvl1pPr>
            <a:lvl2pPr marL="349724" indent="0">
              <a:buNone/>
              <a:defRPr sz="2040"/>
            </a:lvl2pPr>
            <a:lvl3pPr marL="582873" indent="0">
              <a:buNone/>
              <a:defRPr sz="2040"/>
            </a:lvl3pPr>
            <a:lvl4pPr marL="816022" indent="0">
              <a:buNone/>
              <a:defRPr sz="2040"/>
            </a:lvl4pPr>
            <a:lvl5pPr marL="1049171" indent="0">
              <a:buNone/>
              <a:defRPr sz="2040"/>
            </a:lvl5pPr>
          </a:lstStyle>
          <a:p>
            <a:pPr lvl="0"/>
            <a:r>
              <a:rPr lang="en-US" dirty="0"/>
              <a:t>Session code</a:t>
            </a:r>
          </a:p>
        </p:txBody>
      </p:sp>
    </p:spTree>
    <p:extLst>
      <p:ext uri="{BB962C8B-B14F-4D97-AF65-F5344CB8AC3E}">
        <p14:creationId xmlns:p14="http://schemas.microsoft.com/office/powerpoint/2010/main" val="32436300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8842587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9186968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95915" y="1463669"/>
            <a:ext cx="5316270"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517814" y="1463669"/>
            <a:ext cx="5324366"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642586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600059" y="466301"/>
            <a:ext cx="11239464" cy="565027"/>
          </a:xfrm>
        </p:spPr>
        <p:txBody>
          <a:bodyPr/>
          <a:lstStyle/>
          <a:p>
            <a:r>
              <a:rPr lang="en-US"/>
              <a:t>Click to edit Master title style</a:t>
            </a:r>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702726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1984562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strike="noStrike">
                <a:solidFill>
                  <a:schemeClr val="tx1"/>
                </a:solidFill>
              </a:defRPr>
            </a:lvl1pPr>
          </a:lstStyle>
          <a:p>
            <a:r>
              <a:rPr lang="en-US"/>
              <a:t>Title</a:t>
            </a:r>
          </a:p>
        </p:txBody>
      </p:sp>
    </p:spTree>
    <p:extLst>
      <p:ext uri="{BB962C8B-B14F-4D97-AF65-F5344CB8AC3E}">
        <p14:creationId xmlns:p14="http://schemas.microsoft.com/office/powerpoint/2010/main" val="1212993744"/>
      </p:ext>
    </p:extLst>
  </p:cSld>
  <p:clrMapOvr>
    <a:masterClrMapping/>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5" y="466302"/>
            <a:ext cx="5618874" cy="379824"/>
          </a:xfrm>
        </p:spPr>
        <p:txBody>
          <a:bodyPr tIns="64008"/>
          <a:lstStyle>
            <a:lvl1pPr>
              <a:defRPr sz="204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91316863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600059" y="2056213"/>
            <a:ext cx="4241746" cy="1130181"/>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915" y="3605924"/>
            <a:ext cx="4245890" cy="345351"/>
          </a:xfrm>
        </p:spPr>
        <p:txBody>
          <a:bodyPr/>
          <a:lstStyle>
            <a:lvl1pPr marL="0" indent="0">
              <a:buNone/>
              <a:defRPr sz="2244">
                <a:latin typeface="+mn-lt"/>
              </a:defRPr>
            </a:lvl1pPr>
            <a:lvl2pPr marL="233149" indent="0">
              <a:buNone/>
              <a:defRPr/>
            </a:lvl2pPr>
            <a:lvl3pPr marL="466298" indent="0">
              <a:buNone/>
              <a:defRPr/>
            </a:lvl3pPr>
            <a:lvl4pPr marL="675162" indent="0">
              <a:buNone/>
              <a:defRPr/>
            </a:lvl4pPr>
            <a:lvl5pPr marL="872691" indent="0">
              <a:buNone/>
              <a:defRPr/>
            </a:lvl5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368A4440-C91D-4429-9B72-48F2E9115574}"/>
              </a:ext>
            </a:extLst>
          </p:cNvPr>
          <p:cNvSpPr>
            <a:spLocks noGrp="1" noChangeAspect="1"/>
          </p:cNvSpPr>
          <p:nvPr>
            <p:ph type="pic" sz="quarter" idx="11" hasCustomPrompt="1"/>
          </p:nvPr>
        </p:nvSpPr>
        <p:spPr bwMode="gray">
          <a:xfrm>
            <a:off x="5738915" y="298433"/>
            <a:ext cx="6398566" cy="6397659"/>
          </a:xfrm>
          <a:blipFill>
            <a:blip r:embed="rId2"/>
            <a:stretch>
              <a:fillRect/>
            </a:stretch>
          </a:blipFill>
        </p:spPr>
        <p:txBody>
          <a:bodyPr lIns="0" tIns="210312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58665508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600059" y="2930553"/>
            <a:ext cx="4243366" cy="1130181"/>
          </a:xfrm>
        </p:spPr>
        <p:txBody>
          <a:bodyPr anchor="ctr"/>
          <a:lstStyle/>
          <a:p>
            <a:r>
              <a:rPr lang="en-US"/>
              <a:t>Click to edit Master title style</a:t>
            </a:r>
            <a:endParaRPr lang="en-US" dirty="0"/>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E266A0AB-7A3A-45EB-9973-4F8F9206575C}"/>
              </a:ext>
            </a:extLst>
          </p:cNvPr>
          <p:cNvSpPr>
            <a:spLocks noGrp="1" noChangeAspect="1"/>
          </p:cNvSpPr>
          <p:nvPr>
            <p:ph type="pic" sz="quarter" idx="11" hasCustomPrompt="1"/>
          </p:nvPr>
        </p:nvSpPr>
        <p:spPr bwMode="gray">
          <a:xfrm>
            <a:off x="5738915" y="298433"/>
            <a:ext cx="6398566" cy="6397659"/>
          </a:xfrm>
          <a:blipFill>
            <a:blip r:embed="rId2"/>
            <a:stretch>
              <a:fillRect/>
            </a:stretch>
          </a:blipFill>
        </p:spPr>
        <p:txBody>
          <a:bodyPr lIns="0" tIns="210312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57986781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600060" y="3056179"/>
            <a:ext cx="4246604" cy="878959"/>
          </a:xfrm>
        </p:spPr>
        <p:txBody>
          <a:bodyPr anchor="t"/>
          <a:lstStyle>
            <a:lvl1pPr>
              <a:defRPr sz="2856"/>
            </a:lvl1pPr>
          </a:lstStyle>
          <a:p>
            <a:r>
              <a:rPr lang="en-US" dirty="0"/>
              <a:t>Square photo layout with smaller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C7A34110-4BA5-4935-9A8E-A7F0D013D6FF}"/>
              </a:ext>
            </a:extLst>
          </p:cNvPr>
          <p:cNvSpPr>
            <a:spLocks noGrp="1" noChangeAspect="1"/>
          </p:cNvSpPr>
          <p:nvPr>
            <p:ph type="pic" sz="quarter" idx="11" hasCustomPrompt="1"/>
          </p:nvPr>
        </p:nvSpPr>
        <p:spPr bwMode="gray">
          <a:xfrm>
            <a:off x="5738915" y="298433"/>
            <a:ext cx="6398566" cy="6397659"/>
          </a:xfrm>
          <a:blipFill>
            <a:blip r:embed="rId2"/>
            <a:stretch>
              <a:fillRect/>
            </a:stretch>
          </a:blipFill>
        </p:spPr>
        <p:txBody>
          <a:bodyPr lIns="0" tIns="210312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46889864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600059" y="5544315"/>
            <a:ext cx="11239464" cy="565091"/>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436475" cy="4663017"/>
          </a:xfrm>
          <a:blipFill>
            <a:blip r:embed="rId2"/>
            <a:stretch>
              <a:fillRect/>
            </a:stretch>
          </a:blipFill>
        </p:spPr>
        <p:txBody>
          <a:bodyPr vert="horz" wrap="square" lIns="0" tIns="1097280" rIns="0" bIns="0" rtlCol="0" anchor="t" anchorCtr="0">
            <a:noAutofit/>
          </a:bodyPr>
          <a:lstStyle>
            <a:lvl1pPr marL="0" indent="0" algn="ctr">
              <a:buNone/>
              <a:defRPr lang="en-US" sz="1428" b="1" dirty="0">
                <a:solidFill>
                  <a:srgbClr val="FFFFFF"/>
                </a:solidFill>
              </a:defRPr>
            </a:lvl1pPr>
          </a:lstStyle>
          <a:p>
            <a:pPr marL="233149" lvl="0" indent="-233149"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671807571"/>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600059" y="883500"/>
            <a:ext cx="11239464" cy="565091"/>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429" y="2331508"/>
            <a:ext cx="12436475" cy="4663017"/>
          </a:xfrm>
          <a:blipFill>
            <a:blip r:embed="rId2"/>
            <a:stretch>
              <a:fillRect/>
            </a:stretch>
          </a:blipFill>
        </p:spPr>
        <p:txBody>
          <a:bodyPr vert="horz" wrap="square" lIns="0" tIns="1097280" rIns="0" bIns="0" rtlCol="0" anchor="t" anchorCtr="0">
            <a:noAutofit/>
          </a:bodyPr>
          <a:lstStyle>
            <a:lvl1pPr marL="0" indent="0" algn="ctr">
              <a:buNone/>
              <a:defRPr lang="en-US" sz="1428" b="1" dirty="0">
                <a:solidFill>
                  <a:srgbClr val="FFFFFF"/>
                </a:solidFill>
              </a:defRPr>
            </a:lvl1pPr>
          </a:lstStyle>
          <a:p>
            <a:pPr marL="233149" lvl="0" indent="-233149"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12325742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600059" y="466301"/>
            <a:ext cx="11239464" cy="565091"/>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5913" y="5802865"/>
            <a:ext cx="5475158" cy="313932"/>
          </a:xfrm>
        </p:spPr>
        <p:txBody>
          <a:bodyPr/>
          <a:lstStyle>
            <a:lvl1pPr marL="0" indent="0" algn="ctr">
              <a:spcBef>
                <a:spcPts val="0"/>
              </a:spcBef>
              <a:buNone/>
              <a:defRPr sz="204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94295" y="2065975"/>
            <a:ext cx="5475158" cy="3543893"/>
          </a:xfrm>
          <a:blipFill>
            <a:blip r:embed="rId2"/>
            <a:stretch>
              <a:fillRect/>
            </a:stretch>
          </a:blipFill>
        </p:spPr>
        <p:txBody>
          <a:bodyPr vert="horz" wrap="square" lIns="0" tIns="0" rIns="0" bIns="1188720" rtlCol="0" anchor="ctr" anchorCtr="0">
            <a:noAutofit/>
          </a:bodyPr>
          <a:lstStyle>
            <a:lvl1pPr marL="0" indent="0" algn="ctr">
              <a:buNone/>
              <a:defRPr lang="en-US" sz="1020" b="1" dirty="0">
                <a:solidFill>
                  <a:srgbClr val="FFFFFF"/>
                </a:solidFill>
              </a:defRPr>
            </a:lvl1pPr>
          </a:lstStyle>
          <a:p>
            <a:pPr marL="233149" lvl="0" indent="-233149"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67022" y="5802865"/>
            <a:ext cx="5475158" cy="313932"/>
          </a:xfrm>
        </p:spPr>
        <p:txBody>
          <a:bodyPr/>
          <a:lstStyle>
            <a:lvl1pPr marL="0" indent="0" algn="ctr">
              <a:spcBef>
                <a:spcPts val="0"/>
              </a:spcBef>
              <a:buNone/>
              <a:defRPr sz="204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364365" y="2065975"/>
            <a:ext cx="5475158" cy="3543893"/>
          </a:xfrm>
          <a:blipFill>
            <a:blip r:embed="rId2"/>
            <a:stretch>
              <a:fillRect/>
            </a:stretch>
          </a:blipFill>
        </p:spPr>
        <p:txBody>
          <a:bodyPr vert="horz" wrap="square" lIns="0" tIns="0" rIns="0" bIns="1188720" rtlCol="0" anchor="ctr" anchorCtr="0">
            <a:noAutofit/>
          </a:bodyPr>
          <a:lstStyle>
            <a:lvl1pPr marL="0" indent="0" algn="ctr">
              <a:buNone/>
              <a:defRPr lang="en-US" sz="1020" b="1" dirty="0">
                <a:solidFill>
                  <a:srgbClr val="FFFFFF"/>
                </a:solidFill>
              </a:defRPr>
            </a:lvl1pPr>
          </a:lstStyle>
          <a:p>
            <a:pPr marL="233149" lvl="0" indent="-233149"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52914508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600059" y="466301"/>
            <a:ext cx="11239464" cy="565091"/>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96" y="5802865"/>
            <a:ext cx="3544719" cy="313932"/>
          </a:xfrm>
        </p:spPr>
        <p:txBody>
          <a:bodyPr/>
          <a:lstStyle>
            <a:lvl1pPr marL="0" indent="0" algn="ctr">
              <a:spcBef>
                <a:spcPts val="0"/>
              </a:spcBef>
              <a:buNone/>
              <a:defRPr sz="204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94295" y="2065975"/>
            <a:ext cx="3544395"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446040" y="5802865"/>
            <a:ext cx="3544719" cy="313932"/>
          </a:xfrm>
        </p:spPr>
        <p:txBody>
          <a:bodyPr/>
          <a:lstStyle>
            <a:lvl1pPr marL="0" indent="0" algn="ctr">
              <a:spcBef>
                <a:spcPts val="0"/>
              </a:spcBef>
              <a:buNone/>
              <a:defRPr sz="204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446040" y="2065975"/>
            <a:ext cx="3544395"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297462" y="5802865"/>
            <a:ext cx="3544719" cy="313932"/>
          </a:xfrm>
        </p:spPr>
        <p:txBody>
          <a:bodyPr/>
          <a:lstStyle>
            <a:lvl1pPr marL="0" indent="0" algn="ctr">
              <a:spcBef>
                <a:spcPts val="0"/>
              </a:spcBef>
              <a:buNone/>
              <a:defRPr sz="204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295128" y="2065975"/>
            <a:ext cx="3544395"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060061932"/>
      </p:ext>
    </p:extLst>
  </p:cSld>
  <p:clrMapOvr>
    <a:masterClrMapping/>
  </p:clrMapOvr>
  <p:transition>
    <p:fade/>
  </p:transition>
  <p:extLst>
    <p:ext uri="{DCECCB84-F9BA-43D5-87BE-67443E8EF086}">
      <p15:sldGuideLst xmlns:p15="http://schemas.microsoft.com/office/powerpoint/2012/main">
        <p15:guide id="3" orient="horz" pos="3576">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600059" y="466301"/>
            <a:ext cx="11239464" cy="565091"/>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95" y="4848576"/>
            <a:ext cx="2583678" cy="627864"/>
          </a:xfrm>
        </p:spPr>
        <p:txBody>
          <a:bodyPr/>
          <a:lstStyle>
            <a:lvl1pPr marL="0" indent="0" algn="ctr">
              <a:spcBef>
                <a:spcPts val="0"/>
              </a:spcBef>
              <a:buNone/>
              <a:defRPr sz="204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94294"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82364" y="4848576"/>
            <a:ext cx="2583678" cy="627864"/>
          </a:xfrm>
        </p:spPr>
        <p:txBody>
          <a:bodyPr/>
          <a:lstStyle>
            <a:lvl1pPr marL="0" indent="0" algn="ctr">
              <a:spcBef>
                <a:spcPts val="0"/>
              </a:spcBef>
              <a:buNone/>
              <a:defRPr sz="204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82364"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70433" y="4848576"/>
            <a:ext cx="2583678" cy="627864"/>
          </a:xfrm>
        </p:spPr>
        <p:txBody>
          <a:bodyPr/>
          <a:lstStyle>
            <a:lvl1pPr marL="0" indent="0" algn="ctr">
              <a:spcBef>
                <a:spcPts val="0"/>
              </a:spcBef>
              <a:buNone/>
              <a:defRPr sz="204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370433"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258503" y="4848576"/>
            <a:ext cx="2583678" cy="627864"/>
          </a:xfrm>
        </p:spPr>
        <p:txBody>
          <a:bodyPr/>
          <a:lstStyle>
            <a:lvl1pPr marL="0" indent="0" algn="ctr">
              <a:spcBef>
                <a:spcPts val="0"/>
              </a:spcBef>
              <a:buNone/>
              <a:defRPr sz="204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258503"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895810629"/>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278029" y="2057881"/>
            <a:ext cx="3564152" cy="313932"/>
          </a:xfrm>
        </p:spPr>
        <p:txBody>
          <a:bodyPr/>
          <a:lstStyle>
            <a:lvl1pPr marL="0" indent="0">
              <a:buFontTx/>
              <a:buNone/>
              <a:defRPr sz="204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94294" y="1465289"/>
            <a:ext cx="7398732" cy="4928550"/>
          </a:xfrm>
          <a:blipFill>
            <a:blip r:embed="rId2"/>
            <a:stretch>
              <a:fillRect/>
            </a:stretch>
          </a:blipFill>
        </p:spPr>
        <p:txBody>
          <a:bodyPr bIns="1005840" anchor="ctr">
            <a:noAutofit/>
          </a:bodyPr>
          <a:lstStyle>
            <a:lvl1pPr marL="0" indent="0" algn="ctr">
              <a:buNone/>
              <a:defRPr sz="102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1278659498"/>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3" y="1211265"/>
            <a:ext cx="7315200" cy="1828800"/>
          </a:xfrm>
          <a:noFill/>
        </p:spPr>
        <p:txBody>
          <a:bodyPr lIns="146304" tIns="91440" rIns="146304" bIns="91440" anchor="b" anchorCtr="0"/>
          <a:lstStyle>
            <a:lvl1pPr>
              <a:defRPr sz="5399" spc="-100"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74702" y="3040064"/>
            <a:ext cx="5486400" cy="730183"/>
          </a:xfrm>
          <a:noFill/>
        </p:spPr>
        <p:txBody>
          <a:bodyPr lIns="164592" tIns="109728" rIns="164592" bIns="109728">
            <a:noAutofit/>
          </a:bodyPr>
          <a:lstStyle>
            <a:lvl1pPr marL="0" indent="0">
              <a:spcBef>
                <a:spcPts val="0"/>
              </a:spcBef>
              <a:buNone/>
              <a:defRPr sz="3199" spc="0" baseline="0">
                <a:gradFill>
                  <a:gsLst>
                    <a:gs pos="91000">
                      <a:schemeClr val="tx1"/>
                    </a:gs>
                    <a:gs pos="0">
                      <a:schemeClr val="tx1"/>
                    </a:gs>
                  </a:gsLst>
                  <a:lin ang="5400000" scaled="0"/>
                </a:gradFill>
                <a:latin typeface="+mn-lt"/>
              </a:defRPr>
            </a:lvl1pPr>
          </a:lstStyle>
          <a:p>
            <a:pPr lvl="0"/>
            <a:r>
              <a:rPr lang="en-US"/>
              <a:t>Date</a:t>
            </a:r>
          </a:p>
        </p:txBody>
      </p:sp>
      <p:sp>
        <p:nvSpPr>
          <p:cNvPr id="3" name="Text Placeholder 2"/>
          <p:cNvSpPr>
            <a:spLocks noGrp="1"/>
          </p:cNvSpPr>
          <p:nvPr>
            <p:ph type="body" sz="quarter" idx="13" hasCustomPrompt="1"/>
          </p:nvPr>
        </p:nvSpPr>
        <p:spPr>
          <a:xfrm>
            <a:off x="274639" y="3770247"/>
            <a:ext cx="5486400" cy="461665"/>
          </a:xfrm>
        </p:spPr>
        <p:txBody>
          <a:bodyPr/>
          <a:lstStyle>
            <a:lvl1pPr marL="0" indent="0">
              <a:buNone/>
              <a:defRPr lang="en-US" sz="2000"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a:t>Optional (City, State or venue)</a:t>
            </a:r>
          </a:p>
        </p:txBody>
      </p:sp>
      <p:pic>
        <p:nvPicPr>
          <p:cNvPr id="309" name="MS logo white emf"/>
          <p:cNvPicPr>
            <a:picLocks noChangeAspect="1"/>
          </p:cNvPicPr>
          <p:nvPr userDrawn="1"/>
        </p:nvPicPr>
        <p:blipFill>
          <a:blip r:embed="rId2"/>
          <a:stretch>
            <a:fillRect/>
          </a:stretch>
        </p:blipFill>
        <p:spPr>
          <a:xfrm>
            <a:off x="464974" y="479425"/>
            <a:ext cx="1451843" cy="310896"/>
          </a:xfrm>
          <a:prstGeom prst="rect">
            <a:avLst/>
          </a:prstGeom>
        </p:spPr>
      </p:pic>
      <p:grpSp>
        <p:nvGrpSpPr>
          <p:cNvPr id="394" name="Group 393"/>
          <p:cNvGrpSpPr>
            <a:grpSpLocks noChangeAspect="1"/>
          </p:cNvGrpSpPr>
          <p:nvPr userDrawn="1"/>
        </p:nvGrpSpPr>
        <p:grpSpPr bwMode="gray">
          <a:xfrm>
            <a:off x="7496245" y="2125620"/>
            <a:ext cx="4421959" cy="4023360"/>
            <a:chOff x="4158236" y="1224815"/>
            <a:chExt cx="4421959" cy="4023360"/>
          </a:xfrm>
        </p:grpSpPr>
        <p:grpSp>
          <p:nvGrpSpPr>
            <p:cNvPr id="395" name="Group 394"/>
            <p:cNvGrpSpPr/>
            <p:nvPr userDrawn="1"/>
          </p:nvGrpSpPr>
          <p:grpSpPr bwMode="gray">
            <a:xfrm>
              <a:off x="4386601" y="1224815"/>
              <a:ext cx="4160377" cy="4023360"/>
              <a:chOff x="4386601" y="1224815"/>
              <a:chExt cx="4160377" cy="4023360"/>
            </a:xfrm>
          </p:grpSpPr>
          <p:sp>
            <p:nvSpPr>
              <p:cNvPr id="448" name="Freeform 18"/>
              <p:cNvSpPr>
                <a:spLocks/>
              </p:cNvSpPr>
              <p:nvPr userDrawn="1"/>
            </p:nvSpPr>
            <p:spPr bwMode="gray">
              <a:xfrm>
                <a:off x="5922868" y="1503003"/>
                <a:ext cx="45674" cy="477490"/>
              </a:xfrm>
              <a:custGeom>
                <a:avLst/>
                <a:gdLst>
                  <a:gd name="T0" fmla="*/ 11 w 11"/>
                  <a:gd name="T1" fmla="*/ 115 h 115"/>
                  <a:gd name="T2" fmla="*/ 0 w 11"/>
                  <a:gd name="T3" fmla="*/ 115 h 115"/>
                  <a:gd name="T4" fmla="*/ 2 w 11"/>
                  <a:gd name="T5" fmla="*/ 0 h 115"/>
                  <a:gd name="T6" fmla="*/ 9 w 11"/>
                  <a:gd name="T7" fmla="*/ 0 h 115"/>
                  <a:gd name="T8" fmla="*/ 11 w 11"/>
                  <a:gd name="T9" fmla="*/ 115 h 115"/>
                </a:gdLst>
                <a:ahLst/>
                <a:cxnLst>
                  <a:cxn ang="0">
                    <a:pos x="T0" y="T1"/>
                  </a:cxn>
                  <a:cxn ang="0">
                    <a:pos x="T2" y="T3"/>
                  </a:cxn>
                  <a:cxn ang="0">
                    <a:pos x="T4" y="T5"/>
                  </a:cxn>
                  <a:cxn ang="0">
                    <a:pos x="T6" y="T7"/>
                  </a:cxn>
                  <a:cxn ang="0">
                    <a:pos x="T8" y="T9"/>
                  </a:cxn>
                </a:cxnLst>
                <a:rect l="0" t="0" r="r" b="b"/>
                <a:pathLst>
                  <a:path w="11" h="115">
                    <a:moveTo>
                      <a:pt x="11" y="115"/>
                    </a:moveTo>
                    <a:lnTo>
                      <a:pt x="0" y="115"/>
                    </a:lnTo>
                    <a:lnTo>
                      <a:pt x="2" y="0"/>
                    </a:lnTo>
                    <a:lnTo>
                      <a:pt x="9" y="0"/>
                    </a:lnTo>
                    <a:lnTo>
                      <a:pt x="11" y="1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49" name="Freeform 19"/>
              <p:cNvSpPr>
                <a:spLocks/>
              </p:cNvSpPr>
              <p:nvPr userDrawn="1"/>
            </p:nvSpPr>
            <p:spPr bwMode="gray">
              <a:xfrm>
                <a:off x="5781697" y="1494698"/>
                <a:ext cx="178540" cy="53978"/>
              </a:xfrm>
              <a:custGeom>
                <a:avLst/>
                <a:gdLst>
                  <a:gd name="T0" fmla="*/ 47 w 49"/>
                  <a:gd name="T1" fmla="*/ 0 h 15"/>
                  <a:gd name="T2" fmla="*/ 1 w 49"/>
                  <a:gd name="T3" fmla="*/ 11 h 15"/>
                  <a:gd name="T4" fmla="*/ 49 w 49"/>
                  <a:gd name="T5" fmla="*/ 8 h 15"/>
                  <a:gd name="T6" fmla="*/ 47 w 49"/>
                  <a:gd name="T7" fmla="*/ 0 h 15"/>
                </a:gdLst>
                <a:ahLst/>
                <a:cxnLst>
                  <a:cxn ang="0">
                    <a:pos x="T0" y="T1"/>
                  </a:cxn>
                  <a:cxn ang="0">
                    <a:pos x="T2" y="T3"/>
                  </a:cxn>
                  <a:cxn ang="0">
                    <a:pos x="T4" y="T5"/>
                  </a:cxn>
                  <a:cxn ang="0">
                    <a:pos x="T6" y="T7"/>
                  </a:cxn>
                </a:cxnLst>
                <a:rect l="0" t="0" r="r" b="b"/>
                <a:pathLst>
                  <a:path w="49" h="15">
                    <a:moveTo>
                      <a:pt x="47" y="0"/>
                    </a:moveTo>
                    <a:cubicBezTo>
                      <a:pt x="1" y="6"/>
                      <a:pt x="0" y="10"/>
                      <a:pt x="1" y="11"/>
                    </a:cubicBezTo>
                    <a:cubicBezTo>
                      <a:pt x="1" y="12"/>
                      <a:pt x="3" y="15"/>
                      <a:pt x="49" y="8"/>
                    </a:cubicBezTo>
                    <a:lnTo>
                      <a:pt x="4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50" name="Freeform 20"/>
              <p:cNvSpPr>
                <a:spLocks/>
              </p:cNvSpPr>
              <p:nvPr userDrawn="1"/>
            </p:nvSpPr>
            <p:spPr bwMode="gray">
              <a:xfrm>
                <a:off x="5927019" y="1498852"/>
                <a:ext cx="124562" cy="153628"/>
              </a:xfrm>
              <a:custGeom>
                <a:avLst/>
                <a:gdLst>
                  <a:gd name="T0" fmla="*/ 0 w 34"/>
                  <a:gd name="T1" fmla="*/ 5 h 43"/>
                  <a:gd name="T2" fmla="*/ 30 w 34"/>
                  <a:gd name="T3" fmla="*/ 41 h 43"/>
                  <a:gd name="T4" fmla="*/ 7 w 34"/>
                  <a:gd name="T5" fmla="*/ 0 h 43"/>
                  <a:gd name="T6" fmla="*/ 0 w 34"/>
                  <a:gd name="T7" fmla="*/ 5 h 43"/>
                </a:gdLst>
                <a:ahLst/>
                <a:cxnLst>
                  <a:cxn ang="0">
                    <a:pos x="T0" y="T1"/>
                  </a:cxn>
                  <a:cxn ang="0">
                    <a:pos x="T2" y="T3"/>
                  </a:cxn>
                  <a:cxn ang="0">
                    <a:pos x="T4" y="T5"/>
                  </a:cxn>
                  <a:cxn ang="0">
                    <a:pos x="T6" y="T7"/>
                  </a:cxn>
                </a:cxnLst>
                <a:rect l="0" t="0" r="r" b="b"/>
                <a:pathLst>
                  <a:path w="34" h="43">
                    <a:moveTo>
                      <a:pt x="0" y="5"/>
                    </a:moveTo>
                    <a:cubicBezTo>
                      <a:pt x="26" y="43"/>
                      <a:pt x="29" y="42"/>
                      <a:pt x="30" y="41"/>
                    </a:cubicBezTo>
                    <a:cubicBezTo>
                      <a:pt x="31" y="40"/>
                      <a:pt x="34" y="38"/>
                      <a:pt x="7" y="0"/>
                    </a:cubicBezTo>
                    <a:lnTo>
                      <a:pt x="0"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51" name="Freeform 21"/>
              <p:cNvSpPr>
                <a:spLocks/>
              </p:cNvSpPr>
              <p:nvPr userDrawn="1"/>
            </p:nvSpPr>
            <p:spPr bwMode="gray">
              <a:xfrm>
                <a:off x="5927019" y="1349377"/>
                <a:ext cx="78891" cy="170236"/>
              </a:xfrm>
              <a:custGeom>
                <a:avLst/>
                <a:gdLst>
                  <a:gd name="T0" fmla="*/ 0 w 22"/>
                  <a:gd name="T1" fmla="*/ 45 h 47"/>
                  <a:gd name="T2" fmla="*/ 18 w 22"/>
                  <a:gd name="T3" fmla="*/ 1 h 47"/>
                  <a:gd name="T4" fmla="*/ 8 w 22"/>
                  <a:gd name="T5" fmla="*/ 47 h 47"/>
                  <a:gd name="T6" fmla="*/ 0 w 22"/>
                  <a:gd name="T7" fmla="*/ 45 h 47"/>
                </a:gdLst>
                <a:ahLst/>
                <a:cxnLst>
                  <a:cxn ang="0">
                    <a:pos x="T0" y="T1"/>
                  </a:cxn>
                  <a:cxn ang="0">
                    <a:pos x="T2" y="T3"/>
                  </a:cxn>
                  <a:cxn ang="0">
                    <a:pos x="T4" y="T5"/>
                  </a:cxn>
                  <a:cxn ang="0">
                    <a:pos x="T6" y="T7"/>
                  </a:cxn>
                </a:cxnLst>
                <a:rect l="0" t="0" r="r" b="b"/>
                <a:pathLst>
                  <a:path w="22" h="47">
                    <a:moveTo>
                      <a:pt x="0" y="45"/>
                    </a:moveTo>
                    <a:cubicBezTo>
                      <a:pt x="14" y="0"/>
                      <a:pt x="17" y="1"/>
                      <a:pt x="18" y="1"/>
                    </a:cubicBezTo>
                    <a:cubicBezTo>
                      <a:pt x="19" y="2"/>
                      <a:pt x="22" y="3"/>
                      <a:pt x="8" y="47"/>
                    </a:cubicBezTo>
                    <a:lnTo>
                      <a:pt x="0" y="4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52" name="Freeform 22"/>
              <p:cNvSpPr>
                <a:spLocks/>
              </p:cNvSpPr>
              <p:nvPr userDrawn="1"/>
            </p:nvSpPr>
            <p:spPr bwMode="gray">
              <a:xfrm>
                <a:off x="5569940" y="1581893"/>
                <a:ext cx="49825" cy="373687"/>
              </a:xfrm>
              <a:custGeom>
                <a:avLst/>
                <a:gdLst>
                  <a:gd name="T0" fmla="*/ 12 w 12"/>
                  <a:gd name="T1" fmla="*/ 90 h 90"/>
                  <a:gd name="T2" fmla="*/ 0 w 12"/>
                  <a:gd name="T3" fmla="*/ 90 h 90"/>
                  <a:gd name="T4" fmla="*/ 1 w 12"/>
                  <a:gd name="T5" fmla="*/ 0 h 90"/>
                  <a:gd name="T6" fmla="*/ 10 w 12"/>
                  <a:gd name="T7" fmla="*/ 0 h 90"/>
                  <a:gd name="T8" fmla="*/ 12 w 12"/>
                  <a:gd name="T9" fmla="*/ 90 h 90"/>
                </a:gdLst>
                <a:ahLst/>
                <a:cxnLst>
                  <a:cxn ang="0">
                    <a:pos x="T0" y="T1"/>
                  </a:cxn>
                  <a:cxn ang="0">
                    <a:pos x="T2" y="T3"/>
                  </a:cxn>
                  <a:cxn ang="0">
                    <a:pos x="T4" y="T5"/>
                  </a:cxn>
                  <a:cxn ang="0">
                    <a:pos x="T6" y="T7"/>
                  </a:cxn>
                  <a:cxn ang="0">
                    <a:pos x="T8" y="T9"/>
                  </a:cxn>
                </a:cxnLst>
                <a:rect l="0" t="0" r="r" b="b"/>
                <a:pathLst>
                  <a:path w="12" h="90">
                    <a:moveTo>
                      <a:pt x="12" y="90"/>
                    </a:moveTo>
                    <a:lnTo>
                      <a:pt x="0" y="90"/>
                    </a:lnTo>
                    <a:lnTo>
                      <a:pt x="1" y="0"/>
                    </a:lnTo>
                    <a:lnTo>
                      <a:pt x="10" y="0"/>
                    </a:lnTo>
                    <a:lnTo>
                      <a:pt x="12" y="9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53" name="Freeform 23"/>
              <p:cNvSpPr>
                <a:spLocks/>
              </p:cNvSpPr>
              <p:nvPr userDrawn="1"/>
            </p:nvSpPr>
            <p:spPr bwMode="gray">
              <a:xfrm>
                <a:off x="5574094" y="1565285"/>
                <a:ext cx="199299" cy="112107"/>
              </a:xfrm>
              <a:custGeom>
                <a:avLst/>
                <a:gdLst>
                  <a:gd name="T0" fmla="*/ 0 w 55"/>
                  <a:gd name="T1" fmla="*/ 10 h 32"/>
                  <a:gd name="T2" fmla="*/ 54 w 55"/>
                  <a:gd name="T3" fmla="*/ 27 h 32"/>
                  <a:gd name="T4" fmla="*/ 4 w 55"/>
                  <a:gd name="T5" fmla="*/ 0 h 32"/>
                  <a:gd name="T6" fmla="*/ 0 w 55"/>
                  <a:gd name="T7" fmla="*/ 10 h 32"/>
                </a:gdLst>
                <a:ahLst/>
                <a:cxnLst>
                  <a:cxn ang="0">
                    <a:pos x="T0" y="T1"/>
                  </a:cxn>
                  <a:cxn ang="0">
                    <a:pos x="T2" y="T3"/>
                  </a:cxn>
                  <a:cxn ang="0">
                    <a:pos x="T4" y="T5"/>
                  </a:cxn>
                  <a:cxn ang="0">
                    <a:pos x="T6" y="T7"/>
                  </a:cxn>
                </a:cxnLst>
                <a:rect l="0" t="0" r="r" b="b"/>
                <a:pathLst>
                  <a:path w="55" h="32">
                    <a:moveTo>
                      <a:pt x="0" y="10"/>
                    </a:moveTo>
                    <a:cubicBezTo>
                      <a:pt x="51" y="32"/>
                      <a:pt x="54" y="29"/>
                      <a:pt x="54" y="27"/>
                    </a:cubicBezTo>
                    <a:cubicBezTo>
                      <a:pt x="55" y="26"/>
                      <a:pt x="55" y="22"/>
                      <a:pt x="4" y="0"/>
                    </a:cubicBezTo>
                    <a:lnTo>
                      <a:pt x="0"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54" name="Freeform 24"/>
              <p:cNvSpPr>
                <a:spLocks/>
              </p:cNvSpPr>
              <p:nvPr userDrawn="1"/>
            </p:nvSpPr>
            <p:spPr bwMode="gray">
              <a:xfrm>
                <a:off x="5561636" y="1395049"/>
                <a:ext cx="49825" cy="199300"/>
              </a:xfrm>
              <a:custGeom>
                <a:avLst/>
                <a:gdLst>
                  <a:gd name="T0" fmla="*/ 14 w 14"/>
                  <a:gd name="T1" fmla="*/ 56 h 56"/>
                  <a:gd name="T2" fmla="*/ 6 w 14"/>
                  <a:gd name="T3" fmla="*/ 1 h 56"/>
                  <a:gd name="T4" fmla="*/ 4 w 14"/>
                  <a:gd name="T5" fmla="*/ 56 h 56"/>
                  <a:gd name="T6" fmla="*/ 14 w 14"/>
                  <a:gd name="T7" fmla="*/ 56 h 56"/>
                </a:gdLst>
                <a:ahLst/>
                <a:cxnLst>
                  <a:cxn ang="0">
                    <a:pos x="T0" y="T1"/>
                  </a:cxn>
                  <a:cxn ang="0">
                    <a:pos x="T2" y="T3"/>
                  </a:cxn>
                  <a:cxn ang="0">
                    <a:pos x="T4" y="T5"/>
                  </a:cxn>
                  <a:cxn ang="0">
                    <a:pos x="T6" y="T7"/>
                  </a:cxn>
                </a:cxnLst>
                <a:rect l="0" t="0" r="r" b="b"/>
                <a:pathLst>
                  <a:path w="14" h="56">
                    <a:moveTo>
                      <a:pt x="14" y="56"/>
                    </a:moveTo>
                    <a:cubicBezTo>
                      <a:pt x="11" y="0"/>
                      <a:pt x="8" y="0"/>
                      <a:pt x="6" y="1"/>
                    </a:cubicBezTo>
                    <a:cubicBezTo>
                      <a:pt x="4" y="1"/>
                      <a:pt x="0" y="1"/>
                      <a:pt x="4" y="56"/>
                    </a:cubicBezTo>
                    <a:lnTo>
                      <a:pt x="14" y="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55" name="Freeform 25"/>
              <p:cNvSpPr>
                <a:spLocks/>
              </p:cNvSpPr>
              <p:nvPr userDrawn="1"/>
            </p:nvSpPr>
            <p:spPr bwMode="gray">
              <a:xfrm>
                <a:off x="5432923" y="1569436"/>
                <a:ext cx="178540" cy="161932"/>
              </a:xfrm>
              <a:custGeom>
                <a:avLst/>
                <a:gdLst>
                  <a:gd name="T0" fmla="*/ 49 w 49"/>
                  <a:gd name="T1" fmla="*/ 8 h 44"/>
                  <a:gd name="T2" fmla="*/ 4 w 49"/>
                  <a:gd name="T3" fmla="*/ 41 h 44"/>
                  <a:gd name="T4" fmla="*/ 42 w 49"/>
                  <a:gd name="T5" fmla="*/ 0 h 44"/>
                  <a:gd name="T6" fmla="*/ 49 w 49"/>
                  <a:gd name="T7" fmla="*/ 8 h 44"/>
                </a:gdLst>
                <a:ahLst/>
                <a:cxnLst>
                  <a:cxn ang="0">
                    <a:pos x="T0" y="T1"/>
                  </a:cxn>
                  <a:cxn ang="0">
                    <a:pos x="T2" y="T3"/>
                  </a:cxn>
                  <a:cxn ang="0">
                    <a:pos x="T4" y="T5"/>
                  </a:cxn>
                  <a:cxn ang="0">
                    <a:pos x="T6" y="T7"/>
                  </a:cxn>
                </a:cxnLst>
                <a:rect l="0" t="0" r="r" b="b"/>
                <a:pathLst>
                  <a:path w="49" h="44">
                    <a:moveTo>
                      <a:pt x="49" y="8"/>
                    </a:moveTo>
                    <a:cubicBezTo>
                      <a:pt x="7" y="44"/>
                      <a:pt x="5" y="42"/>
                      <a:pt x="4" y="41"/>
                    </a:cubicBezTo>
                    <a:cubicBezTo>
                      <a:pt x="3" y="39"/>
                      <a:pt x="0" y="36"/>
                      <a:pt x="42" y="0"/>
                    </a:cubicBezTo>
                    <a:lnTo>
                      <a:pt x="49"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56" name="Freeform 26"/>
              <p:cNvSpPr>
                <a:spLocks/>
              </p:cNvSpPr>
              <p:nvPr userDrawn="1"/>
            </p:nvSpPr>
            <p:spPr bwMode="gray">
              <a:xfrm>
                <a:off x="6184447" y="1478090"/>
                <a:ext cx="45674" cy="398599"/>
              </a:xfrm>
              <a:custGeom>
                <a:avLst/>
                <a:gdLst>
                  <a:gd name="T0" fmla="*/ 11 w 11"/>
                  <a:gd name="T1" fmla="*/ 96 h 96"/>
                  <a:gd name="T2" fmla="*/ 0 w 11"/>
                  <a:gd name="T3" fmla="*/ 96 h 96"/>
                  <a:gd name="T4" fmla="*/ 2 w 11"/>
                  <a:gd name="T5" fmla="*/ 0 h 96"/>
                  <a:gd name="T6" fmla="*/ 10 w 11"/>
                  <a:gd name="T7" fmla="*/ 0 h 96"/>
                  <a:gd name="T8" fmla="*/ 11 w 11"/>
                  <a:gd name="T9" fmla="*/ 96 h 96"/>
                </a:gdLst>
                <a:ahLst/>
                <a:cxnLst>
                  <a:cxn ang="0">
                    <a:pos x="T0" y="T1"/>
                  </a:cxn>
                  <a:cxn ang="0">
                    <a:pos x="T2" y="T3"/>
                  </a:cxn>
                  <a:cxn ang="0">
                    <a:pos x="T4" y="T5"/>
                  </a:cxn>
                  <a:cxn ang="0">
                    <a:pos x="T6" y="T7"/>
                  </a:cxn>
                  <a:cxn ang="0">
                    <a:pos x="T8" y="T9"/>
                  </a:cxn>
                </a:cxnLst>
                <a:rect l="0" t="0" r="r" b="b"/>
                <a:pathLst>
                  <a:path w="11" h="96">
                    <a:moveTo>
                      <a:pt x="11" y="96"/>
                    </a:moveTo>
                    <a:lnTo>
                      <a:pt x="0" y="96"/>
                    </a:lnTo>
                    <a:lnTo>
                      <a:pt x="2" y="0"/>
                    </a:lnTo>
                    <a:lnTo>
                      <a:pt x="10" y="0"/>
                    </a:lnTo>
                    <a:lnTo>
                      <a:pt x="11" y="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57" name="Freeform 27"/>
              <p:cNvSpPr>
                <a:spLocks/>
              </p:cNvSpPr>
              <p:nvPr userDrawn="1"/>
            </p:nvSpPr>
            <p:spPr bwMode="gray">
              <a:xfrm>
                <a:off x="6130472" y="1312007"/>
                <a:ext cx="99650" cy="182691"/>
              </a:xfrm>
              <a:custGeom>
                <a:avLst/>
                <a:gdLst>
                  <a:gd name="T0" fmla="*/ 28 w 28"/>
                  <a:gd name="T1" fmla="*/ 47 h 51"/>
                  <a:gd name="T2" fmla="*/ 3 w 28"/>
                  <a:gd name="T3" fmla="*/ 1 h 51"/>
                  <a:gd name="T4" fmla="*/ 19 w 28"/>
                  <a:gd name="T5" fmla="*/ 51 h 51"/>
                  <a:gd name="T6" fmla="*/ 28 w 28"/>
                  <a:gd name="T7" fmla="*/ 47 h 51"/>
                </a:gdLst>
                <a:ahLst/>
                <a:cxnLst>
                  <a:cxn ang="0">
                    <a:pos x="T0" y="T1"/>
                  </a:cxn>
                  <a:cxn ang="0">
                    <a:pos x="T2" y="T3"/>
                  </a:cxn>
                  <a:cxn ang="0">
                    <a:pos x="T4" y="T5"/>
                  </a:cxn>
                  <a:cxn ang="0">
                    <a:pos x="T6" y="T7"/>
                  </a:cxn>
                </a:cxnLst>
                <a:rect l="0" t="0" r="r" b="b"/>
                <a:pathLst>
                  <a:path w="28" h="51">
                    <a:moveTo>
                      <a:pt x="28" y="47"/>
                    </a:moveTo>
                    <a:cubicBezTo>
                      <a:pt x="8" y="0"/>
                      <a:pt x="5" y="0"/>
                      <a:pt x="3" y="1"/>
                    </a:cubicBezTo>
                    <a:cubicBezTo>
                      <a:pt x="2" y="2"/>
                      <a:pt x="0" y="4"/>
                      <a:pt x="19" y="51"/>
                    </a:cubicBezTo>
                    <a:lnTo>
                      <a:pt x="28" y="4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58" name="Freeform 28"/>
              <p:cNvSpPr>
                <a:spLocks/>
              </p:cNvSpPr>
              <p:nvPr userDrawn="1"/>
            </p:nvSpPr>
            <p:spPr bwMode="gray">
              <a:xfrm>
                <a:off x="6080647" y="1457331"/>
                <a:ext cx="145324" cy="161932"/>
              </a:xfrm>
              <a:custGeom>
                <a:avLst/>
                <a:gdLst>
                  <a:gd name="T0" fmla="*/ 33 w 40"/>
                  <a:gd name="T1" fmla="*/ 0 h 45"/>
                  <a:gd name="T2" fmla="*/ 3 w 40"/>
                  <a:gd name="T3" fmla="*/ 41 h 45"/>
                  <a:gd name="T4" fmla="*/ 40 w 40"/>
                  <a:gd name="T5" fmla="*/ 7 h 45"/>
                  <a:gd name="T6" fmla="*/ 33 w 40"/>
                  <a:gd name="T7" fmla="*/ 0 h 45"/>
                </a:gdLst>
                <a:ahLst/>
                <a:cxnLst>
                  <a:cxn ang="0">
                    <a:pos x="T0" y="T1"/>
                  </a:cxn>
                  <a:cxn ang="0">
                    <a:pos x="T2" y="T3"/>
                  </a:cxn>
                  <a:cxn ang="0">
                    <a:pos x="T4" y="T5"/>
                  </a:cxn>
                  <a:cxn ang="0">
                    <a:pos x="T6" y="T7"/>
                  </a:cxn>
                </a:cxnLst>
                <a:rect l="0" t="0" r="r" b="b"/>
                <a:pathLst>
                  <a:path w="40" h="45">
                    <a:moveTo>
                      <a:pt x="33" y="0"/>
                    </a:moveTo>
                    <a:cubicBezTo>
                      <a:pt x="0" y="38"/>
                      <a:pt x="2" y="40"/>
                      <a:pt x="3" y="41"/>
                    </a:cubicBezTo>
                    <a:cubicBezTo>
                      <a:pt x="4" y="42"/>
                      <a:pt x="7" y="45"/>
                      <a:pt x="40" y="7"/>
                    </a:cubicBezTo>
                    <a:lnTo>
                      <a:pt x="3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59" name="Freeform 29"/>
              <p:cNvSpPr>
                <a:spLocks/>
              </p:cNvSpPr>
              <p:nvPr userDrawn="1"/>
            </p:nvSpPr>
            <p:spPr bwMode="gray">
              <a:xfrm>
                <a:off x="6201056" y="1457331"/>
                <a:ext cx="186845" cy="45674"/>
              </a:xfrm>
              <a:custGeom>
                <a:avLst/>
                <a:gdLst>
                  <a:gd name="T0" fmla="*/ 0 w 51"/>
                  <a:gd name="T1" fmla="*/ 0 h 13"/>
                  <a:gd name="T2" fmla="*/ 50 w 51"/>
                  <a:gd name="T3" fmla="*/ 8 h 13"/>
                  <a:gd name="T4" fmla="*/ 0 w 51"/>
                  <a:gd name="T5" fmla="*/ 10 h 13"/>
                  <a:gd name="T6" fmla="*/ 0 w 51"/>
                  <a:gd name="T7" fmla="*/ 0 h 13"/>
                </a:gdLst>
                <a:ahLst/>
                <a:cxnLst>
                  <a:cxn ang="0">
                    <a:pos x="T0" y="T1"/>
                  </a:cxn>
                  <a:cxn ang="0">
                    <a:pos x="T2" y="T3"/>
                  </a:cxn>
                  <a:cxn ang="0">
                    <a:pos x="T4" y="T5"/>
                  </a:cxn>
                  <a:cxn ang="0">
                    <a:pos x="T6" y="T7"/>
                  </a:cxn>
                </a:cxnLst>
                <a:rect l="0" t="0" r="r" b="b"/>
                <a:pathLst>
                  <a:path w="51" h="13">
                    <a:moveTo>
                      <a:pt x="0" y="0"/>
                    </a:moveTo>
                    <a:cubicBezTo>
                      <a:pt x="51" y="3"/>
                      <a:pt x="50" y="6"/>
                      <a:pt x="50" y="8"/>
                    </a:cubicBezTo>
                    <a:cubicBezTo>
                      <a:pt x="50" y="9"/>
                      <a:pt x="50" y="13"/>
                      <a:pt x="0" y="1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60" name="Oval 30"/>
              <p:cNvSpPr>
                <a:spLocks noChangeArrowheads="1"/>
              </p:cNvSpPr>
              <p:nvPr userDrawn="1"/>
            </p:nvSpPr>
            <p:spPr bwMode="gray">
              <a:xfrm>
                <a:off x="4515314" y="1914059"/>
                <a:ext cx="3350724" cy="3334116"/>
              </a:xfrm>
              <a:prstGeom prst="ellipse">
                <a:avLst/>
              </a:pr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61" name="Freeform 31"/>
              <p:cNvSpPr>
                <a:spLocks/>
              </p:cNvSpPr>
              <p:nvPr userDrawn="1"/>
            </p:nvSpPr>
            <p:spPr bwMode="gray">
              <a:xfrm>
                <a:off x="4702159" y="2100901"/>
                <a:ext cx="3163880" cy="3147271"/>
              </a:xfrm>
              <a:custGeom>
                <a:avLst/>
                <a:gdLst>
                  <a:gd name="T0" fmla="*/ 623 w 873"/>
                  <a:gd name="T1" fmla="*/ 0 h 873"/>
                  <a:gd name="T2" fmla="*/ 675 w 873"/>
                  <a:gd name="T3" fmla="*/ 213 h 873"/>
                  <a:gd name="T4" fmla="*/ 213 w 873"/>
                  <a:gd name="T5" fmla="*/ 675 h 873"/>
                  <a:gd name="T6" fmla="*/ 0 w 873"/>
                  <a:gd name="T7" fmla="*/ 623 h 873"/>
                  <a:gd name="T8" fmla="*/ 410 w 873"/>
                  <a:gd name="T9" fmla="*/ 873 h 873"/>
                  <a:gd name="T10" fmla="*/ 873 w 873"/>
                  <a:gd name="T11" fmla="*/ 410 h 873"/>
                  <a:gd name="T12" fmla="*/ 623 w 873"/>
                  <a:gd name="T13" fmla="*/ 0 h 873"/>
                </a:gdLst>
                <a:ahLst/>
                <a:cxnLst>
                  <a:cxn ang="0">
                    <a:pos x="T0" y="T1"/>
                  </a:cxn>
                  <a:cxn ang="0">
                    <a:pos x="T2" y="T3"/>
                  </a:cxn>
                  <a:cxn ang="0">
                    <a:pos x="T4" y="T5"/>
                  </a:cxn>
                  <a:cxn ang="0">
                    <a:pos x="T6" y="T7"/>
                  </a:cxn>
                  <a:cxn ang="0">
                    <a:pos x="T8" y="T9"/>
                  </a:cxn>
                  <a:cxn ang="0">
                    <a:pos x="T10" y="T11"/>
                  </a:cxn>
                  <a:cxn ang="0">
                    <a:pos x="T12" y="T13"/>
                  </a:cxn>
                </a:cxnLst>
                <a:rect l="0" t="0" r="r" b="b"/>
                <a:pathLst>
                  <a:path w="873" h="873">
                    <a:moveTo>
                      <a:pt x="623" y="0"/>
                    </a:moveTo>
                    <a:cubicBezTo>
                      <a:pt x="657" y="63"/>
                      <a:pt x="675" y="136"/>
                      <a:pt x="675" y="213"/>
                    </a:cubicBezTo>
                    <a:cubicBezTo>
                      <a:pt x="675" y="468"/>
                      <a:pt x="468" y="675"/>
                      <a:pt x="213" y="675"/>
                    </a:cubicBezTo>
                    <a:cubicBezTo>
                      <a:pt x="136" y="675"/>
                      <a:pt x="63" y="657"/>
                      <a:pt x="0" y="623"/>
                    </a:cubicBezTo>
                    <a:cubicBezTo>
                      <a:pt x="77" y="772"/>
                      <a:pt x="232" y="873"/>
                      <a:pt x="410" y="873"/>
                    </a:cubicBezTo>
                    <a:cubicBezTo>
                      <a:pt x="666" y="873"/>
                      <a:pt x="873" y="666"/>
                      <a:pt x="873" y="410"/>
                    </a:cubicBezTo>
                    <a:cubicBezTo>
                      <a:pt x="873" y="232"/>
                      <a:pt x="772" y="77"/>
                      <a:pt x="623" y="0"/>
                    </a:cubicBez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62" name="Oval 32"/>
              <p:cNvSpPr>
                <a:spLocks noChangeArrowheads="1"/>
              </p:cNvSpPr>
              <p:nvPr userDrawn="1"/>
            </p:nvSpPr>
            <p:spPr bwMode="gray">
              <a:xfrm>
                <a:off x="6043277" y="2877340"/>
                <a:ext cx="265733" cy="261582"/>
              </a:xfrm>
              <a:prstGeom prst="ellipse">
                <a:avLst/>
              </a:pr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63" name="Freeform 33"/>
              <p:cNvSpPr>
                <a:spLocks/>
              </p:cNvSpPr>
              <p:nvPr userDrawn="1"/>
            </p:nvSpPr>
            <p:spPr bwMode="gray">
              <a:xfrm>
                <a:off x="6155384" y="2877340"/>
                <a:ext cx="153628" cy="261582"/>
              </a:xfrm>
              <a:custGeom>
                <a:avLst/>
                <a:gdLst>
                  <a:gd name="T0" fmla="*/ 31 w 42"/>
                  <a:gd name="T1" fmla="*/ 36 h 73"/>
                  <a:gd name="T2" fmla="*/ 0 w 42"/>
                  <a:gd name="T3" fmla="*/ 0 h 73"/>
                  <a:gd name="T4" fmla="*/ 5 w 42"/>
                  <a:gd name="T5" fmla="*/ 0 h 73"/>
                  <a:gd name="T6" fmla="*/ 42 w 42"/>
                  <a:gd name="T7" fmla="*/ 36 h 73"/>
                  <a:gd name="T8" fmla="*/ 5 w 42"/>
                  <a:gd name="T9" fmla="*/ 73 h 73"/>
                  <a:gd name="T10" fmla="*/ 0 w 42"/>
                  <a:gd name="T11" fmla="*/ 72 h 73"/>
                  <a:gd name="T12" fmla="*/ 31 w 42"/>
                  <a:gd name="T13" fmla="*/ 36 h 73"/>
                </a:gdLst>
                <a:ahLst/>
                <a:cxnLst>
                  <a:cxn ang="0">
                    <a:pos x="T0" y="T1"/>
                  </a:cxn>
                  <a:cxn ang="0">
                    <a:pos x="T2" y="T3"/>
                  </a:cxn>
                  <a:cxn ang="0">
                    <a:pos x="T4" y="T5"/>
                  </a:cxn>
                  <a:cxn ang="0">
                    <a:pos x="T6" y="T7"/>
                  </a:cxn>
                  <a:cxn ang="0">
                    <a:pos x="T8" y="T9"/>
                  </a:cxn>
                  <a:cxn ang="0">
                    <a:pos x="T10" y="T11"/>
                  </a:cxn>
                  <a:cxn ang="0">
                    <a:pos x="T12" y="T13"/>
                  </a:cxn>
                </a:cxnLst>
                <a:rect l="0" t="0" r="r" b="b"/>
                <a:pathLst>
                  <a:path w="42" h="73">
                    <a:moveTo>
                      <a:pt x="31" y="36"/>
                    </a:moveTo>
                    <a:cubicBezTo>
                      <a:pt x="31" y="18"/>
                      <a:pt x="18" y="3"/>
                      <a:pt x="0" y="0"/>
                    </a:cubicBezTo>
                    <a:cubicBezTo>
                      <a:pt x="2" y="0"/>
                      <a:pt x="3" y="0"/>
                      <a:pt x="5" y="0"/>
                    </a:cubicBezTo>
                    <a:cubicBezTo>
                      <a:pt x="25" y="0"/>
                      <a:pt x="42" y="16"/>
                      <a:pt x="42" y="36"/>
                    </a:cubicBezTo>
                    <a:cubicBezTo>
                      <a:pt x="42" y="56"/>
                      <a:pt x="25" y="73"/>
                      <a:pt x="5" y="73"/>
                    </a:cubicBezTo>
                    <a:cubicBezTo>
                      <a:pt x="3" y="73"/>
                      <a:pt x="2" y="73"/>
                      <a:pt x="0" y="72"/>
                    </a:cubicBezTo>
                    <a:cubicBezTo>
                      <a:pt x="18" y="70"/>
                      <a:pt x="31" y="55"/>
                      <a:pt x="31" y="36"/>
                    </a:cubicBez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64" name="Freeform 34"/>
              <p:cNvSpPr>
                <a:spLocks/>
              </p:cNvSpPr>
              <p:nvPr userDrawn="1"/>
            </p:nvSpPr>
            <p:spPr bwMode="gray">
              <a:xfrm>
                <a:off x="6163688" y="2960381"/>
                <a:ext cx="20762" cy="307253"/>
              </a:xfrm>
              <a:custGeom>
                <a:avLst/>
                <a:gdLst>
                  <a:gd name="T0" fmla="*/ 3 w 6"/>
                  <a:gd name="T1" fmla="*/ 86 h 86"/>
                  <a:gd name="T2" fmla="*/ 0 w 6"/>
                  <a:gd name="T3" fmla="*/ 84 h 86"/>
                  <a:gd name="T4" fmla="*/ 0 w 6"/>
                  <a:gd name="T5" fmla="*/ 3 h 86"/>
                  <a:gd name="T6" fmla="*/ 3 w 6"/>
                  <a:gd name="T7" fmla="*/ 0 h 86"/>
                  <a:gd name="T8" fmla="*/ 6 w 6"/>
                  <a:gd name="T9" fmla="*/ 3 h 86"/>
                  <a:gd name="T10" fmla="*/ 6 w 6"/>
                  <a:gd name="T11" fmla="*/ 84 h 86"/>
                  <a:gd name="T12" fmla="*/ 3 w 6"/>
                  <a:gd name="T13" fmla="*/ 86 h 86"/>
                </a:gdLst>
                <a:ahLst/>
                <a:cxnLst>
                  <a:cxn ang="0">
                    <a:pos x="T0" y="T1"/>
                  </a:cxn>
                  <a:cxn ang="0">
                    <a:pos x="T2" y="T3"/>
                  </a:cxn>
                  <a:cxn ang="0">
                    <a:pos x="T4" y="T5"/>
                  </a:cxn>
                  <a:cxn ang="0">
                    <a:pos x="T6" y="T7"/>
                  </a:cxn>
                  <a:cxn ang="0">
                    <a:pos x="T8" y="T9"/>
                  </a:cxn>
                  <a:cxn ang="0">
                    <a:pos x="T10" y="T11"/>
                  </a:cxn>
                  <a:cxn ang="0">
                    <a:pos x="T12" y="T13"/>
                  </a:cxn>
                </a:cxnLst>
                <a:rect l="0" t="0" r="r" b="b"/>
                <a:pathLst>
                  <a:path w="6" h="86">
                    <a:moveTo>
                      <a:pt x="3" y="86"/>
                    </a:moveTo>
                    <a:cubicBezTo>
                      <a:pt x="2" y="86"/>
                      <a:pt x="0" y="85"/>
                      <a:pt x="0" y="84"/>
                    </a:cubicBezTo>
                    <a:cubicBezTo>
                      <a:pt x="0" y="3"/>
                      <a:pt x="0" y="3"/>
                      <a:pt x="0" y="3"/>
                    </a:cubicBezTo>
                    <a:cubicBezTo>
                      <a:pt x="0" y="1"/>
                      <a:pt x="2" y="0"/>
                      <a:pt x="3" y="0"/>
                    </a:cubicBezTo>
                    <a:cubicBezTo>
                      <a:pt x="5" y="0"/>
                      <a:pt x="6" y="1"/>
                      <a:pt x="6" y="3"/>
                    </a:cubicBezTo>
                    <a:cubicBezTo>
                      <a:pt x="6" y="84"/>
                      <a:pt x="6" y="84"/>
                      <a:pt x="6" y="84"/>
                    </a:cubicBezTo>
                    <a:cubicBezTo>
                      <a:pt x="6" y="85"/>
                      <a:pt x="5" y="86"/>
                      <a:pt x="3" y="86"/>
                    </a:cubicBez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65" name="Freeform 35"/>
              <p:cNvSpPr>
                <a:spLocks/>
              </p:cNvSpPr>
              <p:nvPr userDrawn="1"/>
            </p:nvSpPr>
            <p:spPr bwMode="gray">
              <a:xfrm>
                <a:off x="6113863" y="3026815"/>
                <a:ext cx="116258" cy="74737"/>
              </a:xfrm>
              <a:custGeom>
                <a:avLst/>
                <a:gdLst>
                  <a:gd name="T0" fmla="*/ 17 w 32"/>
                  <a:gd name="T1" fmla="*/ 21 h 21"/>
                  <a:gd name="T2" fmla="*/ 1 w 32"/>
                  <a:gd name="T3" fmla="*/ 5 h 21"/>
                  <a:gd name="T4" fmla="*/ 1 w 32"/>
                  <a:gd name="T5" fmla="*/ 1 h 21"/>
                  <a:gd name="T6" fmla="*/ 5 w 32"/>
                  <a:gd name="T7" fmla="*/ 1 h 21"/>
                  <a:gd name="T8" fmla="*/ 18 w 32"/>
                  <a:gd name="T9" fmla="*/ 14 h 21"/>
                  <a:gd name="T10" fmla="*/ 27 w 32"/>
                  <a:gd name="T11" fmla="*/ 7 h 21"/>
                  <a:gd name="T12" fmla="*/ 31 w 32"/>
                  <a:gd name="T13" fmla="*/ 8 h 21"/>
                  <a:gd name="T14" fmla="*/ 30 w 32"/>
                  <a:gd name="T15" fmla="*/ 12 h 21"/>
                  <a:gd name="T16" fmla="*/ 17 w 32"/>
                  <a:gd name="T17"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21">
                    <a:moveTo>
                      <a:pt x="17" y="21"/>
                    </a:moveTo>
                    <a:cubicBezTo>
                      <a:pt x="1" y="5"/>
                      <a:pt x="1" y="5"/>
                      <a:pt x="1" y="5"/>
                    </a:cubicBezTo>
                    <a:cubicBezTo>
                      <a:pt x="0" y="4"/>
                      <a:pt x="0" y="2"/>
                      <a:pt x="1" y="1"/>
                    </a:cubicBezTo>
                    <a:cubicBezTo>
                      <a:pt x="2" y="0"/>
                      <a:pt x="4" y="0"/>
                      <a:pt x="5" y="1"/>
                    </a:cubicBezTo>
                    <a:cubicBezTo>
                      <a:pt x="18" y="14"/>
                      <a:pt x="18" y="14"/>
                      <a:pt x="18" y="14"/>
                    </a:cubicBezTo>
                    <a:cubicBezTo>
                      <a:pt x="27" y="7"/>
                      <a:pt x="27" y="7"/>
                      <a:pt x="27" y="7"/>
                    </a:cubicBezTo>
                    <a:cubicBezTo>
                      <a:pt x="28" y="6"/>
                      <a:pt x="30" y="7"/>
                      <a:pt x="31" y="8"/>
                    </a:cubicBezTo>
                    <a:cubicBezTo>
                      <a:pt x="32" y="9"/>
                      <a:pt x="32" y="11"/>
                      <a:pt x="30" y="12"/>
                    </a:cubicBezTo>
                    <a:lnTo>
                      <a:pt x="17" y="21"/>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66" name="Oval 36"/>
              <p:cNvSpPr>
                <a:spLocks noChangeArrowheads="1"/>
              </p:cNvSpPr>
              <p:nvPr userDrawn="1"/>
            </p:nvSpPr>
            <p:spPr bwMode="gray">
              <a:xfrm>
                <a:off x="6288250" y="2478741"/>
                <a:ext cx="344623" cy="344623"/>
              </a:xfrm>
              <a:prstGeom prst="ellipse">
                <a:avLst/>
              </a:pr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67" name="Freeform 37"/>
              <p:cNvSpPr>
                <a:spLocks/>
              </p:cNvSpPr>
              <p:nvPr userDrawn="1"/>
            </p:nvSpPr>
            <p:spPr bwMode="gray">
              <a:xfrm>
                <a:off x="6433572" y="2478741"/>
                <a:ext cx="199299" cy="344623"/>
              </a:xfrm>
              <a:custGeom>
                <a:avLst/>
                <a:gdLst>
                  <a:gd name="T0" fmla="*/ 41 w 55"/>
                  <a:gd name="T1" fmla="*/ 48 h 95"/>
                  <a:gd name="T2" fmla="*/ 0 w 55"/>
                  <a:gd name="T3" fmla="*/ 1 h 95"/>
                  <a:gd name="T4" fmla="*/ 7 w 55"/>
                  <a:gd name="T5" fmla="*/ 0 h 95"/>
                  <a:gd name="T6" fmla="*/ 55 w 55"/>
                  <a:gd name="T7" fmla="*/ 48 h 95"/>
                  <a:gd name="T8" fmla="*/ 7 w 55"/>
                  <a:gd name="T9" fmla="*/ 95 h 95"/>
                  <a:gd name="T10" fmla="*/ 0 w 55"/>
                  <a:gd name="T11" fmla="*/ 95 h 95"/>
                  <a:gd name="T12" fmla="*/ 41 w 55"/>
                  <a:gd name="T13" fmla="*/ 48 h 95"/>
                </a:gdLst>
                <a:ahLst/>
                <a:cxnLst>
                  <a:cxn ang="0">
                    <a:pos x="T0" y="T1"/>
                  </a:cxn>
                  <a:cxn ang="0">
                    <a:pos x="T2" y="T3"/>
                  </a:cxn>
                  <a:cxn ang="0">
                    <a:pos x="T4" y="T5"/>
                  </a:cxn>
                  <a:cxn ang="0">
                    <a:pos x="T6" y="T7"/>
                  </a:cxn>
                  <a:cxn ang="0">
                    <a:pos x="T8" y="T9"/>
                  </a:cxn>
                  <a:cxn ang="0">
                    <a:pos x="T10" y="T11"/>
                  </a:cxn>
                  <a:cxn ang="0">
                    <a:pos x="T12" y="T13"/>
                  </a:cxn>
                </a:cxnLst>
                <a:rect l="0" t="0" r="r" b="b"/>
                <a:pathLst>
                  <a:path w="55" h="95">
                    <a:moveTo>
                      <a:pt x="41" y="48"/>
                    </a:moveTo>
                    <a:cubicBezTo>
                      <a:pt x="41" y="24"/>
                      <a:pt x="23" y="4"/>
                      <a:pt x="0" y="1"/>
                    </a:cubicBezTo>
                    <a:cubicBezTo>
                      <a:pt x="3" y="0"/>
                      <a:pt x="5" y="0"/>
                      <a:pt x="7" y="0"/>
                    </a:cubicBezTo>
                    <a:cubicBezTo>
                      <a:pt x="34" y="0"/>
                      <a:pt x="55" y="21"/>
                      <a:pt x="55" y="48"/>
                    </a:cubicBezTo>
                    <a:cubicBezTo>
                      <a:pt x="55" y="74"/>
                      <a:pt x="34" y="95"/>
                      <a:pt x="7" y="95"/>
                    </a:cubicBezTo>
                    <a:cubicBezTo>
                      <a:pt x="5" y="95"/>
                      <a:pt x="3" y="95"/>
                      <a:pt x="0" y="95"/>
                    </a:cubicBezTo>
                    <a:cubicBezTo>
                      <a:pt x="23" y="91"/>
                      <a:pt x="41" y="72"/>
                      <a:pt x="41" y="48"/>
                    </a:cubicBez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68" name="Freeform 38"/>
              <p:cNvSpPr>
                <a:spLocks/>
              </p:cNvSpPr>
              <p:nvPr userDrawn="1"/>
            </p:nvSpPr>
            <p:spPr bwMode="gray">
              <a:xfrm>
                <a:off x="6454333" y="2590846"/>
                <a:ext cx="16608" cy="398599"/>
              </a:xfrm>
              <a:custGeom>
                <a:avLst/>
                <a:gdLst>
                  <a:gd name="T0" fmla="*/ 2 w 5"/>
                  <a:gd name="T1" fmla="*/ 110 h 110"/>
                  <a:gd name="T2" fmla="*/ 0 w 5"/>
                  <a:gd name="T3" fmla="*/ 108 h 110"/>
                  <a:gd name="T4" fmla="*/ 0 w 5"/>
                  <a:gd name="T5" fmla="*/ 3 h 110"/>
                  <a:gd name="T6" fmla="*/ 2 w 5"/>
                  <a:gd name="T7" fmla="*/ 0 h 110"/>
                  <a:gd name="T8" fmla="*/ 5 w 5"/>
                  <a:gd name="T9" fmla="*/ 3 h 110"/>
                  <a:gd name="T10" fmla="*/ 5 w 5"/>
                  <a:gd name="T11" fmla="*/ 108 h 110"/>
                  <a:gd name="T12" fmla="*/ 2 w 5"/>
                  <a:gd name="T13" fmla="*/ 110 h 110"/>
                </a:gdLst>
                <a:ahLst/>
                <a:cxnLst>
                  <a:cxn ang="0">
                    <a:pos x="T0" y="T1"/>
                  </a:cxn>
                  <a:cxn ang="0">
                    <a:pos x="T2" y="T3"/>
                  </a:cxn>
                  <a:cxn ang="0">
                    <a:pos x="T4" y="T5"/>
                  </a:cxn>
                  <a:cxn ang="0">
                    <a:pos x="T6" y="T7"/>
                  </a:cxn>
                  <a:cxn ang="0">
                    <a:pos x="T8" y="T9"/>
                  </a:cxn>
                  <a:cxn ang="0">
                    <a:pos x="T10" y="T11"/>
                  </a:cxn>
                  <a:cxn ang="0">
                    <a:pos x="T12" y="T13"/>
                  </a:cxn>
                </a:cxnLst>
                <a:rect l="0" t="0" r="r" b="b"/>
                <a:pathLst>
                  <a:path w="5" h="110">
                    <a:moveTo>
                      <a:pt x="2" y="110"/>
                    </a:moveTo>
                    <a:cubicBezTo>
                      <a:pt x="1" y="110"/>
                      <a:pt x="0" y="109"/>
                      <a:pt x="0" y="108"/>
                    </a:cubicBezTo>
                    <a:cubicBezTo>
                      <a:pt x="0" y="3"/>
                      <a:pt x="0" y="3"/>
                      <a:pt x="0" y="3"/>
                    </a:cubicBezTo>
                    <a:cubicBezTo>
                      <a:pt x="0" y="1"/>
                      <a:pt x="1" y="0"/>
                      <a:pt x="2" y="0"/>
                    </a:cubicBezTo>
                    <a:cubicBezTo>
                      <a:pt x="4" y="0"/>
                      <a:pt x="5" y="1"/>
                      <a:pt x="5" y="3"/>
                    </a:cubicBezTo>
                    <a:cubicBezTo>
                      <a:pt x="5" y="108"/>
                      <a:pt x="5" y="108"/>
                      <a:pt x="5" y="108"/>
                    </a:cubicBezTo>
                    <a:cubicBezTo>
                      <a:pt x="5" y="109"/>
                      <a:pt x="4" y="110"/>
                      <a:pt x="2" y="110"/>
                    </a:cubicBez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69" name="Freeform 39"/>
              <p:cNvSpPr>
                <a:spLocks/>
              </p:cNvSpPr>
              <p:nvPr userDrawn="1"/>
            </p:nvSpPr>
            <p:spPr bwMode="gray">
              <a:xfrm>
                <a:off x="6387900" y="2686345"/>
                <a:ext cx="137020" cy="83041"/>
              </a:xfrm>
              <a:custGeom>
                <a:avLst/>
                <a:gdLst>
                  <a:gd name="T0" fmla="*/ 20 w 38"/>
                  <a:gd name="T1" fmla="*/ 23 h 23"/>
                  <a:gd name="T2" fmla="*/ 0 w 38"/>
                  <a:gd name="T3" fmla="*/ 4 h 23"/>
                  <a:gd name="T4" fmla="*/ 0 w 38"/>
                  <a:gd name="T5" fmla="*/ 0 h 23"/>
                  <a:gd name="T6" fmla="*/ 4 w 38"/>
                  <a:gd name="T7" fmla="*/ 0 h 23"/>
                  <a:gd name="T8" fmla="*/ 21 w 38"/>
                  <a:gd name="T9" fmla="*/ 18 h 23"/>
                  <a:gd name="T10" fmla="*/ 34 w 38"/>
                  <a:gd name="T11" fmla="*/ 9 h 23"/>
                  <a:gd name="T12" fmla="*/ 37 w 38"/>
                  <a:gd name="T13" fmla="*/ 9 h 23"/>
                  <a:gd name="T14" fmla="*/ 37 w 38"/>
                  <a:gd name="T15" fmla="*/ 12 h 23"/>
                  <a:gd name="T16" fmla="*/ 20 w 38"/>
                  <a:gd name="T1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23">
                    <a:moveTo>
                      <a:pt x="20" y="23"/>
                    </a:moveTo>
                    <a:cubicBezTo>
                      <a:pt x="0" y="4"/>
                      <a:pt x="0" y="4"/>
                      <a:pt x="0" y="4"/>
                    </a:cubicBezTo>
                    <a:cubicBezTo>
                      <a:pt x="0" y="3"/>
                      <a:pt x="0" y="1"/>
                      <a:pt x="0" y="0"/>
                    </a:cubicBezTo>
                    <a:cubicBezTo>
                      <a:pt x="1" y="0"/>
                      <a:pt x="3" y="0"/>
                      <a:pt x="4" y="0"/>
                    </a:cubicBezTo>
                    <a:cubicBezTo>
                      <a:pt x="21" y="18"/>
                      <a:pt x="21" y="18"/>
                      <a:pt x="21" y="18"/>
                    </a:cubicBezTo>
                    <a:cubicBezTo>
                      <a:pt x="34" y="9"/>
                      <a:pt x="34" y="9"/>
                      <a:pt x="34" y="9"/>
                    </a:cubicBezTo>
                    <a:cubicBezTo>
                      <a:pt x="35" y="8"/>
                      <a:pt x="36" y="8"/>
                      <a:pt x="37" y="9"/>
                    </a:cubicBezTo>
                    <a:cubicBezTo>
                      <a:pt x="38" y="10"/>
                      <a:pt x="38" y="12"/>
                      <a:pt x="37" y="12"/>
                    </a:cubicBezTo>
                    <a:lnTo>
                      <a:pt x="20" y="23"/>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70" name="Oval 40"/>
              <p:cNvSpPr>
                <a:spLocks noChangeArrowheads="1"/>
              </p:cNvSpPr>
              <p:nvPr userDrawn="1"/>
            </p:nvSpPr>
            <p:spPr bwMode="gray">
              <a:xfrm>
                <a:off x="5902106" y="2246225"/>
                <a:ext cx="344623" cy="340470"/>
              </a:xfrm>
              <a:prstGeom prst="ellipse">
                <a:avLst/>
              </a:pr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71" name="Freeform 41"/>
              <p:cNvSpPr>
                <a:spLocks/>
              </p:cNvSpPr>
              <p:nvPr userDrawn="1"/>
            </p:nvSpPr>
            <p:spPr bwMode="gray">
              <a:xfrm>
                <a:off x="6051581" y="2246225"/>
                <a:ext cx="195149" cy="340470"/>
              </a:xfrm>
              <a:custGeom>
                <a:avLst/>
                <a:gdLst>
                  <a:gd name="T0" fmla="*/ 40 w 54"/>
                  <a:gd name="T1" fmla="*/ 48 h 95"/>
                  <a:gd name="T2" fmla="*/ 0 w 54"/>
                  <a:gd name="T3" fmla="*/ 0 h 95"/>
                  <a:gd name="T4" fmla="*/ 6 w 54"/>
                  <a:gd name="T5" fmla="*/ 0 h 95"/>
                  <a:gd name="T6" fmla="*/ 54 w 54"/>
                  <a:gd name="T7" fmla="*/ 48 h 95"/>
                  <a:gd name="T8" fmla="*/ 6 w 54"/>
                  <a:gd name="T9" fmla="*/ 95 h 95"/>
                  <a:gd name="T10" fmla="*/ 0 w 54"/>
                  <a:gd name="T11" fmla="*/ 95 h 95"/>
                  <a:gd name="T12" fmla="*/ 40 w 54"/>
                  <a:gd name="T13" fmla="*/ 48 h 95"/>
                </a:gdLst>
                <a:ahLst/>
                <a:cxnLst>
                  <a:cxn ang="0">
                    <a:pos x="T0" y="T1"/>
                  </a:cxn>
                  <a:cxn ang="0">
                    <a:pos x="T2" y="T3"/>
                  </a:cxn>
                  <a:cxn ang="0">
                    <a:pos x="T4" y="T5"/>
                  </a:cxn>
                  <a:cxn ang="0">
                    <a:pos x="T6" y="T7"/>
                  </a:cxn>
                  <a:cxn ang="0">
                    <a:pos x="T8" y="T9"/>
                  </a:cxn>
                  <a:cxn ang="0">
                    <a:pos x="T10" y="T11"/>
                  </a:cxn>
                  <a:cxn ang="0">
                    <a:pos x="T12" y="T13"/>
                  </a:cxn>
                </a:cxnLst>
                <a:rect l="0" t="0" r="r" b="b"/>
                <a:pathLst>
                  <a:path w="54" h="95">
                    <a:moveTo>
                      <a:pt x="40" y="48"/>
                    </a:moveTo>
                    <a:cubicBezTo>
                      <a:pt x="40" y="24"/>
                      <a:pt x="23" y="4"/>
                      <a:pt x="0" y="0"/>
                    </a:cubicBezTo>
                    <a:cubicBezTo>
                      <a:pt x="2" y="0"/>
                      <a:pt x="4" y="0"/>
                      <a:pt x="6" y="0"/>
                    </a:cubicBezTo>
                    <a:cubicBezTo>
                      <a:pt x="33" y="0"/>
                      <a:pt x="54" y="21"/>
                      <a:pt x="54" y="48"/>
                    </a:cubicBezTo>
                    <a:cubicBezTo>
                      <a:pt x="54" y="74"/>
                      <a:pt x="33" y="95"/>
                      <a:pt x="6" y="95"/>
                    </a:cubicBezTo>
                    <a:cubicBezTo>
                      <a:pt x="4" y="95"/>
                      <a:pt x="2" y="95"/>
                      <a:pt x="0" y="95"/>
                    </a:cubicBezTo>
                    <a:cubicBezTo>
                      <a:pt x="23" y="91"/>
                      <a:pt x="40" y="71"/>
                      <a:pt x="40" y="48"/>
                    </a:cubicBez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72" name="Freeform 42"/>
              <p:cNvSpPr>
                <a:spLocks/>
              </p:cNvSpPr>
              <p:nvPr userDrawn="1"/>
            </p:nvSpPr>
            <p:spPr bwMode="gray">
              <a:xfrm>
                <a:off x="6064038" y="2358330"/>
                <a:ext cx="20762" cy="394448"/>
              </a:xfrm>
              <a:custGeom>
                <a:avLst/>
                <a:gdLst>
                  <a:gd name="T0" fmla="*/ 2 w 5"/>
                  <a:gd name="T1" fmla="*/ 110 h 110"/>
                  <a:gd name="T2" fmla="*/ 0 w 5"/>
                  <a:gd name="T3" fmla="*/ 108 h 110"/>
                  <a:gd name="T4" fmla="*/ 0 w 5"/>
                  <a:gd name="T5" fmla="*/ 3 h 110"/>
                  <a:gd name="T6" fmla="*/ 2 w 5"/>
                  <a:gd name="T7" fmla="*/ 0 h 110"/>
                  <a:gd name="T8" fmla="*/ 5 w 5"/>
                  <a:gd name="T9" fmla="*/ 3 h 110"/>
                  <a:gd name="T10" fmla="*/ 5 w 5"/>
                  <a:gd name="T11" fmla="*/ 108 h 110"/>
                  <a:gd name="T12" fmla="*/ 2 w 5"/>
                  <a:gd name="T13" fmla="*/ 110 h 110"/>
                </a:gdLst>
                <a:ahLst/>
                <a:cxnLst>
                  <a:cxn ang="0">
                    <a:pos x="T0" y="T1"/>
                  </a:cxn>
                  <a:cxn ang="0">
                    <a:pos x="T2" y="T3"/>
                  </a:cxn>
                  <a:cxn ang="0">
                    <a:pos x="T4" y="T5"/>
                  </a:cxn>
                  <a:cxn ang="0">
                    <a:pos x="T6" y="T7"/>
                  </a:cxn>
                  <a:cxn ang="0">
                    <a:pos x="T8" y="T9"/>
                  </a:cxn>
                  <a:cxn ang="0">
                    <a:pos x="T10" y="T11"/>
                  </a:cxn>
                  <a:cxn ang="0">
                    <a:pos x="T12" y="T13"/>
                  </a:cxn>
                </a:cxnLst>
                <a:rect l="0" t="0" r="r" b="b"/>
                <a:pathLst>
                  <a:path w="5" h="110">
                    <a:moveTo>
                      <a:pt x="2" y="110"/>
                    </a:moveTo>
                    <a:cubicBezTo>
                      <a:pt x="1" y="110"/>
                      <a:pt x="0" y="109"/>
                      <a:pt x="0" y="108"/>
                    </a:cubicBezTo>
                    <a:cubicBezTo>
                      <a:pt x="0" y="3"/>
                      <a:pt x="0" y="3"/>
                      <a:pt x="0" y="3"/>
                    </a:cubicBezTo>
                    <a:cubicBezTo>
                      <a:pt x="0" y="1"/>
                      <a:pt x="1" y="0"/>
                      <a:pt x="2" y="0"/>
                    </a:cubicBezTo>
                    <a:cubicBezTo>
                      <a:pt x="4" y="0"/>
                      <a:pt x="5" y="1"/>
                      <a:pt x="5" y="3"/>
                    </a:cubicBezTo>
                    <a:cubicBezTo>
                      <a:pt x="5" y="108"/>
                      <a:pt x="5" y="108"/>
                      <a:pt x="5" y="108"/>
                    </a:cubicBezTo>
                    <a:cubicBezTo>
                      <a:pt x="5" y="109"/>
                      <a:pt x="4" y="110"/>
                      <a:pt x="2" y="110"/>
                    </a:cubicBez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73" name="Freeform 43"/>
              <p:cNvSpPr>
                <a:spLocks/>
              </p:cNvSpPr>
              <p:nvPr userDrawn="1"/>
            </p:nvSpPr>
            <p:spPr bwMode="gray">
              <a:xfrm>
                <a:off x="6001756" y="2449675"/>
                <a:ext cx="137020" cy="83041"/>
              </a:xfrm>
              <a:custGeom>
                <a:avLst/>
                <a:gdLst>
                  <a:gd name="T0" fmla="*/ 20 w 38"/>
                  <a:gd name="T1" fmla="*/ 23 h 23"/>
                  <a:gd name="T2" fmla="*/ 0 w 38"/>
                  <a:gd name="T3" fmla="*/ 3 h 23"/>
                  <a:gd name="T4" fmla="*/ 0 w 38"/>
                  <a:gd name="T5" fmla="*/ 0 h 23"/>
                  <a:gd name="T6" fmla="*/ 4 w 38"/>
                  <a:gd name="T7" fmla="*/ 0 h 23"/>
                  <a:gd name="T8" fmla="*/ 21 w 38"/>
                  <a:gd name="T9" fmla="*/ 18 h 23"/>
                  <a:gd name="T10" fmla="*/ 34 w 38"/>
                  <a:gd name="T11" fmla="*/ 9 h 23"/>
                  <a:gd name="T12" fmla="*/ 37 w 38"/>
                  <a:gd name="T13" fmla="*/ 9 h 23"/>
                  <a:gd name="T14" fmla="*/ 37 w 38"/>
                  <a:gd name="T15" fmla="*/ 12 h 23"/>
                  <a:gd name="T16" fmla="*/ 20 w 38"/>
                  <a:gd name="T1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23">
                    <a:moveTo>
                      <a:pt x="20" y="23"/>
                    </a:moveTo>
                    <a:cubicBezTo>
                      <a:pt x="0" y="3"/>
                      <a:pt x="0" y="3"/>
                      <a:pt x="0" y="3"/>
                    </a:cubicBezTo>
                    <a:cubicBezTo>
                      <a:pt x="0" y="3"/>
                      <a:pt x="0" y="1"/>
                      <a:pt x="0" y="0"/>
                    </a:cubicBezTo>
                    <a:cubicBezTo>
                      <a:pt x="1" y="0"/>
                      <a:pt x="3" y="0"/>
                      <a:pt x="4" y="0"/>
                    </a:cubicBezTo>
                    <a:cubicBezTo>
                      <a:pt x="21" y="18"/>
                      <a:pt x="21" y="18"/>
                      <a:pt x="21" y="18"/>
                    </a:cubicBezTo>
                    <a:cubicBezTo>
                      <a:pt x="34" y="9"/>
                      <a:pt x="34" y="9"/>
                      <a:pt x="34" y="9"/>
                    </a:cubicBezTo>
                    <a:cubicBezTo>
                      <a:pt x="35" y="8"/>
                      <a:pt x="36" y="8"/>
                      <a:pt x="37" y="9"/>
                    </a:cubicBezTo>
                    <a:cubicBezTo>
                      <a:pt x="38" y="10"/>
                      <a:pt x="38" y="11"/>
                      <a:pt x="37" y="12"/>
                    </a:cubicBezTo>
                    <a:lnTo>
                      <a:pt x="20" y="23"/>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74" name="Freeform 44"/>
              <p:cNvSpPr>
                <a:spLocks/>
              </p:cNvSpPr>
              <p:nvPr userDrawn="1"/>
            </p:nvSpPr>
            <p:spPr bwMode="gray">
              <a:xfrm>
                <a:off x="5158887" y="1747976"/>
                <a:ext cx="1598549" cy="552227"/>
              </a:xfrm>
              <a:custGeom>
                <a:avLst/>
                <a:gdLst>
                  <a:gd name="T0" fmla="*/ 87 w 441"/>
                  <a:gd name="T1" fmla="*/ 44 h 153"/>
                  <a:gd name="T2" fmla="*/ 138 w 441"/>
                  <a:gd name="T3" fmla="*/ 46 h 153"/>
                  <a:gd name="T4" fmla="*/ 183 w 441"/>
                  <a:gd name="T5" fmla="*/ 52 h 153"/>
                  <a:gd name="T6" fmla="*/ 256 w 441"/>
                  <a:gd name="T7" fmla="*/ 12 h 153"/>
                  <a:gd name="T8" fmla="*/ 296 w 441"/>
                  <a:gd name="T9" fmla="*/ 9 h 153"/>
                  <a:gd name="T10" fmla="*/ 411 w 441"/>
                  <a:gd name="T11" fmla="*/ 82 h 153"/>
                  <a:gd name="T12" fmla="*/ 0 w 441"/>
                  <a:gd name="T13" fmla="*/ 146 h 153"/>
                  <a:gd name="T14" fmla="*/ 87 w 441"/>
                  <a:gd name="T15" fmla="*/ 44 h 1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1" h="153">
                    <a:moveTo>
                      <a:pt x="87" y="44"/>
                    </a:moveTo>
                    <a:cubicBezTo>
                      <a:pt x="100" y="29"/>
                      <a:pt x="118" y="23"/>
                      <a:pt x="138" y="46"/>
                    </a:cubicBezTo>
                    <a:cubicBezTo>
                      <a:pt x="155" y="61"/>
                      <a:pt x="174" y="57"/>
                      <a:pt x="183" y="52"/>
                    </a:cubicBezTo>
                    <a:cubicBezTo>
                      <a:pt x="192" y="47"/>
                      <a:pt x="256" y="12"/>
                      <a:pt x="256" y="12"/>
                    </a:cubicBezTo>
                    <a:cubicBezTo>
                      <a:pt x="256" y="12"/>
                      <a:pt x="272" y="0"/>
                      <a:pt x="296" y="9"/>
                    </a:cubicBezTo>
                    <a:cubicBezTo>
                      <a:pt x="359" y="31"/>
                      <a:pt x="441" y="103"/>
                      <a:pt x="411" y="82"/>
                    </a:cubicBezTo>
                    <a:cubicBezTo>
                      <a:pt x="62" y="128"/>
                      <a:pt x="129" y="153"/>
                      <a:pt x="0" y="146"/>
                    </a:cubicBezTo>
                    <a:cubicBezTo>
                      <a:pt x="46" y="118"/>
                      <a:pt x="74" y="58"/>
                      <a:pt x="87" y="44"/>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75" name="Rectangle 45"/>
              <p:cNvSpPr>
                <a:spLocks noChangeArrowheads="1"/>
              </p:cNvSpPr>
              <p:nvPr userDrawn="1"/>
            </p:nvSpPr>
            <p:spPr bwMode="gray">
              <a:xfrm>
                <a:off x="5187950" y="2258680"/>
                <a:ext cx="33217" cy="12041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76" name="Oval 46"/>
              <p:cNvSpPr>
                <a:spLocks noChangeArrowheads="1"/>
              </p:cNvSpPr>
              <p:nvPr userDrawn="1"/>
            </p:nvSpPr>
            <p:spPr bwMode="gray">
              <a:xfrm>
                <a:off x="5038475" y="1938972"/>
                <a:ext cx="336319" cy="33631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77" name="Rectangle 47"/>
              <p:cNvSpPr>
                <a:spLocks noChangeArrowheads="1"/>
              </p:cNvSpPr>
              <p:nvPr userDrawn="1"/>
            </p:nvSpPr>
            <p:spPr bwMode="gray">
              <a:xfrm>
                <a:off x="5179646" y="2005405"/>
                <a:ext cx="53978" cy="195149"/>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78" name="Freeform 48"/>
              <p:cNvSpPr>
                <a:spLocks/>
              </p:cNvSpPr>
              <p:nvPr userDrawn="1"/>
            </p:nvSpPr>
            <p:spPr bwMode="gray">
              <a:xfrm>
                <a:off x="5092453" y="2080142"/>
                <a:ext cx="228365" cy="58129"/>
              </a:xfrm>
              <a:custGeom>
                <a:avLst/>
                <a:gdLst>
                  <a:gd name="T0" fmla="*/ 50 w 55"/>
                  <a:gd name="T1" fmla="*/ 0 h 14"/>
                  <a:gd name="T2" fmla="*/ 55 w 55"/>
                  <a:gd name="T3" fmla="*/ 14 h 14"/>
                  <a:gd name="T4" fmla="*/ 0 w 55"/>
                  <a:gd name="T5" fmla="*/ 14 h 14"/>
                  <a:gd name="T6" fmla="*/ 3 w 55"/>
                  <a:gd name="T7" fmla="*/ 0 h 14"/>
                  <a:gd name="T8" fmla="*/ 50 w 55"/>
                  <a:gd name="T9" fmla="*/ 0 h 14"/>
                </a:gdLst>
                <a:ahLst/>
                <a:cxnLst>
                  <a:cxn ang="0">
                    <a:pos x="T0" y="T1"/>
                  </a:cxn>
                  <a:cxn ang="0">
                    <a:pos x="T2" y="T3"/>
                  </a:cxn>
                  <a:cxn ang="0">
                    <a:pos x="T4" y="T5"/>
                  </a:cxn>
                  <a:cxn ang="0">
                    <a:pos x="T6" y="T7"/>
                  </a:cxn>
                  <a:cxn ang="0">
                    <a:pos x="T8" y="T9"/>
                  </a:cxn>
                </a:cxnLst>
                <a:rect l="0" t="0" r="r" b="b"/>
                <a:pathLst>
                  <a:path w="55" h="14">
                    <a:moveTo>
                      <a:pt x="50" y="0"/>
                    </a:moveTo>
                    <a:lnTo>
                      <a:pt x="55" y="14"/>
                    </a:lnTo>
                    <a:lnTo>
                      <a:pt x="0" y="14"/>
                    </a:lnTo>
                    <a:lnTo>
                      <a:pt x="3" y="0"/>
                    </a:lnTo>
                    <a:lnTo>
                      <a:pt x="50"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79" name="Rectangle 49"/>
              <p:cNvSpPr>
                <a:spLocks noChangeArrowheads="1"/>
              </p:cNvSpPr>
              <p:nvPr userDrawn="1"/>
            </p:nvSpPr>
            <p:spPr bwMode="gray">
              <a:xfrm>
                <a:off x="4511163" y="2653128"/>
                <a:ext cx="465032" cy="69339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80" name="Rectangle 50"/>
              <p:cNvSpPr>
                <a:spLocks noChangeArrowheads="1"/>
              </p:cNvSpPr>
              <p:nvPr userDrawn="1"/>
            </p:nvSpPr>
            <p:spPr bwMode="gray">
              <a:xfrm>
                <a:off x="4511163" y="2653128"/>
                <a:ext cx="465032" cy="693397"/>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81" name="Rectangle 51"/>
              <p:cNvSpPr>
                <a:spLocks noChangeArrowheads="1"/>
              </p:cNvSpPr>
              <p:nvPr userDrawn="1"/>
            </p:nvSpPr>
            <p:spPr bwMode="gray">
              <a:xfrm>
                <a:off x="4585900" y="2736170"/>
                <a:ext cx="49825" cy="52731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82" name="Rectangle 52"/>
              <p:cNvSpPr>
                <a:spLocks noChangeArrowheads="1"/>
              </p:cNvSpPr>
              <p:nvPr userDrawn="1"/>
            </p:nvSpPr>
            <p:spPr bwMode="gray">
              <a:xfrm>
                <a:off x="4673093" y="2736170"/>
                <a:ext cx="49825" cy="52731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83" name="Rectangle 53"/>
              <p:cNvSpPr>
                <a:spLocks noChangeArrowheads="1"/>
              </p:cNvSpPr>
              <p:nvPr userDrawn="1"/>
            </p:nvSpPr>
            <p:spPr bwMode="gray">
              <a:xfrm>
                <a:off x="4764438" y="2736170"/>
                <a:ext cx="45674" cy="52731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84" name="Rectangle 54"/>
              <p:cNvSpPr>
                <a:spLocks noChangeArrowheads="1"/>
              </p:cNvSpPr>
              <p:nvPr userDrawn="1"/>
            </p:nvSpPr>
            <p:spPr bwMode="gray">
              <a:xfrm>
                <a:off x="4851633" y="2736170"/>
                <a:ext cx="45674" cy="52731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85" name="Rectangle 55"/>
              <p:cNvSpPr>
                <a:spLocks noChangeArrowheads="1"/>
              </p:cNvSpPr>
              <p:nvPr userDrawn="1"/>
            </p:nvSpPr>
            <p:spPr bwMode="gray">
              <a:xfrm>
                <a:off x="5432923" y="2653128"/>
                <a:ext cx="456728" cy="69339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86" name="Rectangle 56"/>
              <p:cNvSpPr>
                <a:spLocks noChangeArrowheads="1"/>
              </p:cNvSpPr>
              <p:nvPr userDrawn="1"/>
            </p:nvSpPr>
            <p:spPr bwMode="gray">
              <a:xfrm>
                <a:off x="5432923" y="2653128"/>
                <a:ext cx="456728" cy="693397"/>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87" name="Rectangle 57"/>
              <p:cNvSpPr>
                <a:spLocks noChangeArrowheads="1"/>
              </p:cNvSpPr>
              <p:nvPr userDrawn="1"/>
            </p:nvSpPr>
            <p:spPr bwMode="gray">
              <a:xfrm>
                <a:off x="4976195" y="2404004"/>
                <a:ext cx="456728" cy="942522"/>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88" name="Rectangle 58"/>
              <p:cNvSpPr>
                <a:spLocks noChangeArrowheads="1"/>
              </p:cNvSpPr>
              <p:nvPr userDrawn="1"/>
            </p:nvSpPr>
            <p:spPr bwMode="gray">
              <a:xfrm>
                <a:off x="5046779" y="2482892"/>
                <a:ext cx="49825" cy="70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89" name="Rectangle 59"/>
              <p:cNvSpPr>
                <a:spLocks noChangeArrowheads="1"/>
              </p:cNvSpPr>
              <p:nvPr userDrawn="1"/>
            </p:nvSpPr>
            <p:spPr bwMode="gray">
              <a:xfrm>
                <a:off x="5138125" y="2482892"/>
                <a:ext cx="45674" cy="70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90" name="Rectangle 60"/>
              <p:cNvSpPr>
                <a:spLocks noChangeArrowheads="1"/>
              </p:cNvSpPr>
              <p:nvPr userDrawn="1"/>
            </p:nvSpPr>
            <p:spPr bwMode="gray">
              <a:xfrm>
                <a:off x="5225320" y="2482892"/>
                <a:ext cx="45674" cy="70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91" name="Rectangle 61"/>
              <p:cNvSpPr>
                <a:spLocks noChangeArrowheads="1"/>
              </p:cNvSpPr>
              <p:nvPr userDrawn="1"/>
            </p:nvSpPr>
            <p:spPr bwMode="gray">
              <a:xfrm>
                <a:off x="5312512" y="2482892"/>
                <a:ext cx="49825" cy="70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92" name="Rectangle 62"/>
              <p:cNvSpPr>
                <a:spLocks noChangeArrowheads="1"/>
              </p:cNvSpPr>
              <p:nvPr userDrawn="1"/>
            </p:nvSpPr>
            <p:spPr bwMode="gray">
              <a:xfrm>
                <a:off x="5046779" y="2603303"/>
                <a:ext cx="49825" cy="70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93" name="Rectangle 63"/>
              <p:cNvSpPr>
                <a:spLocks noChangeArrowheads="1"/>
              </p:cNvSpPr>
              <p:nvPr userDrawn="1"/>
            </p:nvSpPr>
            <p:spPr bwMode="gray">
              <a:xfrm>
                <a:off x="5138125" y="2603303"/>
                <a:ext cx="45674" cy="70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94" name="Rectangle 64"/>
              <p:cNvSpPr>
                <a:spLocks noChangeArrowheads="1"/>
              </p:cNvSpPr>
              <p:nvPr userDrawn="1"/>
            </p:nvSpPr>
            <p:spPr bwMode="gray">
              <a:xfrm>
                <a:off x="5225320" y="2603303"/>
                <a:ext cx="45674" cy="70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95" name="Rectangle 65"/>
              <p:cNvSpPr>
                <a:spLocks noChangeArrowheads="1"/>
              </p:cNvSpPr>
              <p:nvPr userDrawn="1"/>
            </p:nvSpPr>
            <p:spPr bwMode="gray">
              <a:xfrm>
                <a:off x="5312512" y="2603303"/>
                <a:ext cx="49825" cy="70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96" name="Rectangle 66"/>
              <p:cNvSpPr>
                <a:spLocks noChangeArrowheads="1"/>
              </p:cNvSpPr>
              <p:nvPr userDrawn="1"/>
            </p:nvSpPr>
            <p:spPr bwMode="gray">
              <a:xfrm>
                <a:off x="5046779" y="2719561"/>
                <a:ext cx="49825" cy="70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97" name="Rectangle 67"/>
              <p:cNvSpPr>
                <a:spLocks noChangeArrowheads="1"/>
              </p:cNvSpPr>
              <p:nvPr userDrawn="1"/>
            </p:nvSpPr>
            <p:spPr bwMode="gray">
              <a:xfrm>
                <a:off x="5138125" y="2719561"/>
                <a:ext cx="45674" cy="70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98" name="Rectangle 68"/>
              <p:cNvSpPr>
                <a:spLocks noChangeArrowheads="1"/>
              </p:cNvSpPr>
              <p:nvPr userDrawn="1"/>
            </p:nvSpPr>
            <p:spPr bwMode="gray">
              <a:xfrm>
                <a:off x="5225320" y="2719561"/>
                <a:ext cx="45674" cy="70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99" name="Rectangle 69"/>
              <p:cNvSpPr>
                <a:spLocks noChangeArrowheads="1"/>
              </p:cNvSpPr>
              <p:nvPr userDrawn="1"/>
            </p:nvSpPr>
            <p:spPr bwMode="gray">
              <a:xfrm>
                <a:off x="5312512" y="2719561"/>
                <a:ext cx="49825" cy="70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00" name="Rectangle 70"/>
              <p:cNvSpPr>
                <a:spLocks noChangeArrowheads="1"/>
              </p:cNvSpPr>
              <p:nvPr userDrawn="1"/>
            </p:nvSpPr>
            <p:spPr bwMode="gray">
              <a:xfrm>
                <a:off x="5046779" y="2839970"/>
                <a:ext cx="49825" cy="664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01" name="Rectangle 71"/>
              <p:cNvSpPr>
                <a:spLocks noChangeArrowheads="1"/>
              </p:cNvSpPr>
              <p:nvPr userDrawn="1"/>
            </p:nvSpPr>
            <p:spPr bwMode="gray">
              <a:xfrm>
                <a:off x="5138125" y="2839970"/>
                <a:ext cx="45674" cy="664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02" name="Rectangle 72"/>
              <p:cNvSpPr>
                <a:spLocks noChangeArrowheads="1"/>
              </p:cNvSpPr>
              <p:nvPr userDrawn="1"/>
            </p:nvSpPr>
            <p:spPr bwMode="gray">
              <a:xfrm>
                <a:off x="5225320" y="2839970"/>
                <a:ext cx="45674" cy="664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03" name="Rectangle 73"/>
              <p:cNvSpPr>
                <a:spLocks noChangeArrowheads="1"/>
              </p:cNvSpPr>
              <p:nvPr userDrawn="1"/>
            </p:nvSpPr>
            <p:spPr bwMode="gray">
              <a:xfrm>
                <a:off x="5312512" y="2839970"/>
                <a:ext cx="49825" cy="664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04" name="Rectangle 74"/>
              <p:cNvSpPr>
                <a:spLocks noChangeArrowheads="1"/>
              </p:cNvSpPr>
              <p:nvPr userDrawn="1"/>
            </p:nvSpPr>
            <p:spPr bwMode="gray">
              <a:xfrm>
                <a:off x="5046779" y="2960381"/>
                <a:ext cx="49825" cy="664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05" name="Rectangle 75"/>
              <p:cNvSpPr>
                <a:spLocks noChangeArrowheads="1"/>
              </p:cNvSpPr>
              <p:nvPr userDrawn="1"/>
            </p:nvSpPr>
            <p:spPr bwMode="gray">
              <a:xfrm>
                <a:off x="5138125" y="2960381"/>
                <a:ext cx="45674" cy="664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06" name="Rectangle 76"/>
              <p:cNvSpPr>
                <a:spLocks noChangeArrowheads="1"/>
              </p:cNvSpPr>
              <p:nvPr userDrawn="1"/>
            </p:nvSpPr>
            <p:spPr bwMode="gray">
              <a:xfrm>
                <a:off x="5225320" y="2960381"/>
                <a:ext cx="45674" cy="664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07" name="Rectangle 77"/>
              <p:cNvSpPr>
                <a:spLocks noChangeArrowheads="1"/>
              </p:cNvSpPr>
              <p:nvPr userDrawn="1"/>
            </p:nvSpPr>
            <p:spPr bwMode="gray">
              <a:xfrm>
                <a:off x="5312512" y="2960381"/>
                <a:ext cx="49825" cy="664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08" name="Rectangle 78"/>
              <p:cNvSpPr>
                <a:spLocks noChangeArrowheads="1"/>
              </p:cNvSpPr>
              <p:nvPr userDrawn="1"/>
            </p:nvSpPr>
            <p:spPr bwMode="gray">
              <a:xfrm>
                <a:off x="5046779" y="3072486"/>
                <a:ext cx="49825" cy="747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09" name="Rectangle 79"/>
              <p:cNvSpPr>
                <a:spLocks noChangeArrowheads="1"/>
              </p:cNvSpPr>
              <p:nvPr userDrawn="1"/>
            </p:nvSpPr>
            <p:spPr bwMode="gray">
              <a:xfrm>
                <a:off x="5138125" y="3072486"/>
                <a:ext cx="45674" cy="747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10" name="Rectangle 80"/>
              <p:cNvSpPr>
                <a:spLocks noChangeArrowheads="1"/>
              </p:cNvSpPr>
              <p:nvPr userDrawn="1"/>
            </p:nvSpPr>
            <p:spPr bwMode="gray">
              <a:xfrm>
                <a:off x="5225320" y="3072486"/>
                <a:ext cx="45674" cy="747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11" name="Rectangle 81"/>
              <p:cNvSpPr>
                <a:spLocks noChangeArrowheads="1"/>
              </p:cNvSpPr>
              <p:nvPr userDrawn="1"/>
            </p:nvSpPr>
            <p:spPr bwMode="gray">
              <a:xfrm>
                <a:off x="5312512" y="3072486"/>
                <a:ext cx="49825" cy="747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12" name="Rectangle 82"/>
              <p:cNvSpPr>
                <a:spLocks noChangeArrowheads="1"/>
              </p:cNvSpPr>
              <p:nvPr userDrawn="1"/>
            </p:nvSpPr>
            <p:spPr bwMode="gray">
              <a:xfrm>
                <a:off x="5046779" y="3192898"/>
                <a:ext cx="49825" cy="70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13" name="Rectangle 83"/>
              <p:cNvSpPr>
                <a:spLocks noChangeArrowheads="1"/>
              </p:cNvSpPr>
              <p:nvPr userDrawn="1"/>
            </p:nvSpPr>
            <p:spPr bwMode="gray">
              <a:xfrm>
                <a:off x="5138125" y="3192898"/>
                <a:ext cx="45674" cy="70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14" name="Rectangle 84"/>
              <p:cNvSpPr>
                <a:spLocks noChangeArrowheads="1"/>
              </p:cNvSpPr>
              <p:nvPr userDrawn="1"/>
            </p:nvSpPr>
            <p:spPr bwMode="gray">
              <a:xfrm>
                <a:off x="5225320" y="3192898"/>
                <a:ext cx="45674" cy="70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15" name="Rectangle 85"/>
              <p:cNvSpPr>
                <a:spLocks noChangeArrowheads="1"/>
              </p:cNvSpPr>
              <p:nvPr userDrawn="1"/>
            </p:nvSpPr>
            <p:spPr bwMode="gray">
              <a:xfrm>
                <a:off x="5312512" y="3192898"/>
                <a:ext cx="49825" cy="70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16" name="Rectangle 86"/>
              <p:cNvSpPr>
                <a:spLocks noChangeArrowheads="1"/>
              </p:cNvSpPr>
              <p:nvPr userDrawn="1"/>
            </p:nvSpPr>
            <p:spPr bwMode="gray">
              <a:xfrm>
                <a:off x="4511163" y="2607454"/>
                <a:ext cx="465032" cy="49825"/>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17" name="Rectangle 87"/>
              <p:cNvSpPr>
                <a:spLocks noChangeArrowheads="1"/>
              </p:cNvSpPr>
              <p:nvPr userDrawn="1"/>
            </p:nvSpPr>
            <p:spPr bwMode="gray">
              <a:xfrm>
                <a:off x="4976195" y="2358330"/>
                <a:ext cx="456728" cy="45674"/>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18" name="Rectangle 88"/>
              <p:cNvSpPr>
                <a:spLocks noChangeArrowheads="1"/>
              </p:cNvSpPr>
              <p:nvPr userDrawn="1"/>
            </p:nvSpPr>
            <p:spPr bwMode="gray">
              <a:xfrm>
                <a:off x="5432923" y="2607454"/>
                <a:ext cx="456728" cy="49825"/>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19" name="Rectangle 89"/>
              <p:cNvSpPr>
                <a:spLocks noChangeArrowheads="1"/>
              </p:cNvSpPr>
              <p:nvPr userDrawn="1"/>
            </p:nvSpPr>
            <p:spPr bwMode="gray">
              <a:xfrm>
                <a:off x="5503507" y="2736170"/>
                <a:ext cx="49825" cy="52731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20" name="Rectangle 90"/>
              <p:cNvSpPr>
                <a:spLocks noChangeArrowheads="1"/>
              </p:cNvSpPr>
              <p:nvPr userDrawn="1"/>
            </p:nvSpPr>
            <p:spPr bwMode="gray">
              <a:xfrm>
                <a:off x="5594853" y="2736170"/>
                <a:ext cx="45674" cy="52731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21" name="Rectangle 91"/>
              <p:cNvSpPr>
                <a:spLocks noChangeArrowheads="1"/>
              </p:cNvSpPr>
              <p:nvPr userDrawn="1"/>
            </p:nvSpPr>
            <p:spPr bwMode="gray">
              <a:xfrm>
                <a:off x="5682048" y="2736170"/>
                <a:ext cx="49825" cy="52731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22" name="Rectangle 92"/>
              <p:cNvSpPr>
                <a:spLocks noChangeArrowheads="1"/>
              </p:cNvSpPr>
              <p:nvPr userDrawn="1"/>
            </p:nvSpPr>
            <p:spPr bwMode="gray">
              <a:xfrm>
                <a:off x="5773393" y="2736170"/>
                <a:ext cx="45674" cy="52731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23" name="Rectangle 93"/>
              <p:cNvSpPr>
                <a:spLocks noChangeArrowheads="1"/>
              </p:cNvSpPr>
              <p:nvPr userDrawn="1"/>
            </p:nvSpPr>
            <p:spPr bwMode="gray">
              <a:xfrm>
                <a:off x="4386601" y="3346523"/>
                <a:ext cx="1635917" cy="664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24" name="Freeform 94"/>
              <p:cNvSpPr>
                <a:spLocks/>
              </p:cNvSpPr>
              <p:nvPr userDrawn="1"/>
            </p:nvSpPr>
            <p:spPr bwMode="gray">
              <a:xfrm>
                <a:off x="6516613" y="1332769"/>
                <a:ext cx="1307904" cy="664332"/>
              </a:xfrm>
              <a:custGeom>
                <a:avLst/>
                <a:gdLst>
                  <a:gd name="T0" fmla="*/ 338 w 361"/>
                  <a:gd name="T1" fmla="*/ 0 h 184"/>
                  <a:gd name="T2" fmla="*/ 310 w 361"/>
                  <a:gd name="T3" fmla="*/ 46 h 184"/>
                  <a:gd name="T4" fmla="*/ 88 w 361"/>
                  <a:gd name="T5" fmla="*/ 46 h 184"/>
                  <a:gd name="T6" fmla="*/ 0 w 361"/>
                  <a:gd name="T7" fmla="*/ 184 h 184"/>
                  <a:gd name="T8" fmla="*/ 81 w 361"/>
                  <a:gd name="T9" fmla="*/ 184 h 184"/>
                  <a:gd name="T10" fmla="*/ 215 w 361"/>
                  <a:gd name="T11" fmla="*/ 78 h 184"/>
                  <a:gd name="T12" fmla="*/ 290 w 361"/>
                  <a:gd name="T13" fmla="*/ 78 h 184"/>
                  <a:gd name="T14" fmla="*/ 349 w 361"/>
                  <a:gd name="T15" fmla="*/ 79 h 184"/>
                  <a:gd name="T16" fmla="*/ 361 w 361"/>
                  <a:gd name="T17" fmla="*/ 0 h 184"/>
                  <a:gd name="T18" fmla="*/ 338 w 361"/>
                  <a:gd name="T19"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1" h="184">
                    <a:moveTo>
                      <a:pt x="338" y="0"/>
                    </a:moveTo>
                    <a:cubicBezTo>
                      <a:pt x="310" y="46"/>
                      <a:pt x="310" y="46"/>
                      <a:pt x="310" y="46"/>
                    </a:cubicBezTo>
                    <a:cubicBezTo>
                      <a:pt x="88" y="46"/>
                      <a:pt x="88" y="46"/>
                      <a:pt x="88" y="46"/>
                    </a:cubicBezTo>
                    <a:cubicBezTo>
                      <a:pt x="12" y="46"/>
                      <a:pt x="0" y="108"/>
                      <a:pt x="0" y="184"/>
                    </a:cubicBezTo>
                    <a:cubicBezTo>
                      <a:pt x="81" y="184"/>
                      <a:pt x="81" y="184"/>
                      <a:pt x="81" y="184"/>
                    </a:cubicBezTo>
                    <a:cubicBezTo>
                      <a:pt x="146" y="184"/>
                      <a:pt x="201" y="139"/>
                      <a:pt x="215" y="78"/>
                    </a:cubicBezTo>
                    <a:cubicBezTo>
                      <a:pt x="290" y="78"/>
                      <a:pt x="290" y="78"/>
                      <a:pt x="290" y="78"/>
                    </a:cubicBezTo>
                    <a:cubicBezTo>
                      <a:pt x="349" y="79"/>
                      <a:pt x="349" y="79"/>
                      <a:pt x="349" y="79"/>
                    </a:cubicBezTo>
                    <a:cubicBezTo>
                      <a:pt x="361" y="0"/>
                      <a:pt x="361" y="0"/>
                      <a:pt x="361" y="0"/>
                    </a:cubicBezTo>
                    <a:lnTo>
                      <a:pt x="338"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25" name="Freeform 95"/>
              <p:cNvSpPr>
                <a:spLocks/>
              </p:cNvSpPr>
              <p:nvPr userDrawn="1"/>
            </p:nvSpPr>
            <p:spPr bwMode="gray">
              <a:xfrm>
                <a:off x="6998254" y="1258032"/>
                <a:ext cx="24912" cy="278190"/>
              </a:xfrm>
              <a:custGeom>
                <a:avLst/>
                <a:gdLst>
                  <a:gd name="T0" fmla="*/ 0 w 7"/>
                  <a:gd name="T1" fmla="*/ 3 h 77"/>
                  <a:gd name="T2" fmla="*/ 0 w 7"/>
                  <a:gd name="T3" fmla="*/ 74 h 77"/>
                  <a:gd name="T4" fmla="*/ 4 w 7"/>
                  <a:gd name="T5" fmla="*/ 77 h 77"/>
                  <a:gd name="T6" fmla="*/ 7 w 7"/>
                  <a:gd name="T7" fmla="*/ 74 h 77"/>
                  <a:gd name="T8" fmla="*/ 7 w 7"/>
                  <a:gd name="T9" fmla="*/ 3 h 77"/>
                  <a:gd name="T10" fmla="*/ 4 w 7"/>
                  <a:gd name="T11" fmla="*/ 0 h 77"/>
                  <a:gd name="T12" fmla="*/ 0 w 7"/>
                  <a:gd name="T13" fmla="*/ 3 h 77"/>
                </a:gdLst>
                <a:ahLst/>
                <a:cxnLst>
                  <a:cxn ang="0">
                    <a:pos x="T0" y="T1"/>
                  </a:cxn>
                  <a:cxn ang="0">
                    <a:pos x="T2" y="T3"/>
                  </a:cxn>
                  <a:cxn ang="0">
                    <a:pos x="T4" y="T5"/>
                  </a:cxn>
                  <a:cxn ang="0">
                    <a:pos x="T6" y="T7"/>
                  </a:cxn>
                  <a:cxn ang="0">
                    <a:pos x="T8" y="T9"/>
                  </a:cxn>
                  <a:cxn ang="0">
                    <a:pos x="T10" y="T11"/>
                  </a:cxn>
                  <a:cxn ang="0">
                    <a:pos x="T12" y="T13"/>
                  </a:cxn>
                </a:cxnLst>
                <a:rect l="0" t="0" r="r" b="b"/>
                <a:pathLst>
                  <a:path w="7" h="77">
                    <a:moveTo>
                      <a:pt x="0" y="3"/>
                    </a:moveTo>
                    <a:cubicBezTo>
                      <a:pt x="0" y="74"/>
                      <a:pt x="0" y="74"/>
                      <a:pt x="0" y="74"/>
                    </a:cubicBezTo>
                    <a:cubicBezTo>
                      <a:pt x="0" y="76"/>
                      <a:pt x="2" y="77"/>
                      <a:pt x="4" y="77"/>
                    </a:cubicBezTo>
                    <a:cubicBezTo>
                      <a:pt x="5" y="77"/>
                      <a:pt x="7" y="76"/>
                      <a:pt x="7" y="74"/>
                    </a:cubicBezTo>
                    <a:cubicBezTo>
                      <a:pt x="7" y="3"/>
                      <a:pt x="7" y="3"/>
                      <a:pt x="7" y="3"/>
                    </a:cubicBezTo>
                    <a:cubicBezTo>
                      <a:pt x="7" y="2"/>
                      <a:pt x="5" y="0"/>
                      <a:pt x="4" y="0"/>
                    </a:cubicBezTo>
                    <a:cubicBezTo>
                      <a:pt x="2" y="0"/>
                      <a:pt x="0" y="2"/>
                      <a:pt x="0"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26" name="Oval 96"/>
              <p:cNvSpPr>
                <a:spLocks noChangeArrowheads="1"/>
              </p:cNvSpPr>
              <p:nvPr userDrawn="1"/>
            </p:nvSpPr>
            <p:spPr bwMode="gray">
              <a:xfrm>
                <a:off x="6541526" y="1224815"/>
                <a:ext cx="938368" cy="91346"/>
              </a:xfrm>
              <a:prstGeom prst="ellipse">
                <a:avLst/>
              </a:pr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27" name="Freeform 97"/>
              <p:cNvSpPr>
                <a:spLocks/>
              </p:cNvSpPr>
              <p:nvPr userDrawn="1"/>
            </p:nvSpPr>
            <p:spPr bwMode="gray">
              <a:xfrm>
                <a:off x="6520766" y="1498852"/>
                <a:ext cx="593748" cy="373687"/>
              </a:xfrm>
              <a:custGeom>
                <a:avLst/>
                <a:gdLst>
                  <a:gd name="T0" fmla="*/ 87 w 164"/>
                  <a:gd name="T1" fmla="*/ 0 h 104"/>
                  <a:gd name="T2" fmla="*/ 164 w 164"/>
                  <a:gd name="T3" fmla="*/ 0 h 104"/>
                  <a:gd name="T4" fmla="*/ 60 w 164"/>
                  <a:gd name="T5" fmla="*/ 104 h 104"/>
                  <a:gd name="T6" fmla="*/ 0 w 164"/>
                  <a:gd name="T7" fmla="*/ 104 h 104"/>
                  <a:gd name="T8" fmla="*/ 87 w 164"/>
                  <a:gd name="T9" fmla="*/ 0 h 104"/>
                </a:gdLst>
                <a:ahLst/>
                <a:cxnLst>
                  <a:cxn ang="0">
                    <a:pos x="T0" y="T1"/>
                  </a:cxn>
                  <a:cxn ang="0">
                    <a:pos x="T2" y="T3"/>
                  </a:cxn>
                  <a:cxn ang="0">
                    <a:pos x="T4" y="T5"/>
                  </a:cxn>
                  <a:cxn ang="0">
                    <a:pos x="T6" y="T7"/>
                  </a:cxn>
                  <a:cxn ang="0">
                    <a:pos x="T8" y="T9"/>
                  </a:cxn>
                </a:cxnLst>
                <a:rect l="0" t="0" r="r" b="b"/>
                <a:pathLst>
                  <a:path w="164" h="104">
                    <a:moveTo>
                      <a:pt x="87" y="0"/>
                    </a:moveTo>
                    <a:cubicBezTo>
                      <a:pt x="164" y="0"/>
                      <a:pt x="164" y="0"/>
                      <a:pt x="164" y="0"/>
                    </a:cubicBezTo>
                    <a:cubicBezTo>
                      <a:pt x="164" y="57"/>
                      <a:pt x="117" y="104"/>
                      <a:pt x="60" y="104"/>
                    </a:cubicBezTo>
                    <a:cubicBezTo>
                      <a:pt x="0" y="104"/>
                      <a:pt x="0" y="104"/>
                      <a:pt x="0" y="104"/>
                    </a:cubicBezTo>
                    <a:cubicBezTo>
                      <a:pt x="5" y="44"/>
                      <a:pt x="23" y="0"/>
                      <a:pt x="8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28" name="Freeform 98"/>
              <p:cNvSpPr>
                <a:spLocks/>
              </p:cNvSpPr>
              <p:nvPr userDrawn="1"/>
            </p:nvSpPr>
            <p:spPr bwMode="gray">
              <a:xfrm>
                <a:off x="6520766" y="1498852"/>
                <a:ext cx="531465" cy="373687"/>
              </a:xfrm>
              <a:custGeom>
                <a:avLst/>
                <a:gdLst>
                  <a:gd name="T0" fmla="*/ 147 w 147"/>
                  <a:gd name="T1" fmla="*/ 0 h 104"/>
                  <a:gd name="T2" fmla="*/ 87 w 147"/>
                  <a:gd name="T3" fmla="*/ 0 h 104"/>
                  <a:gd name="T4" fmla="*/ 0 w 147"/>
                  <a:gd name="T5" fmla="*/ 104 h 104"/>
                  <a:gd name="T6" fmla="*/ 60 w 147"/>
                  <a:gd name="T7" fmla="*/ 104 h 104"/>
                  <a:gd name="T8" fmla="*/ 147 w 147"/>
                  <a:gd name="T9" fmla="*/ 0 h 104"/>
                </a:gdLst>
                <a:ahLst/>
                <a:cxnLst>
                  <a:cxn ang="0">
                    <a:pos x="T0" y="T1"/>
                  </a:cxn>
                  <a:cxn ang="0">
                    <a:pos x="T2" y="T3"/>
                  </a:cxn>
                  <a:cxn ang="0">
                    <a:pos x="T4" y="T5"/>
                  </a:cxn>
                  <a:cxn ang="0">
                    <a:pos x="T6" y="T7"/>
                  </a:cxn>
                  <a:cxn ang="0">
                    <a:pos x="T8" y="T9"/>
                  </a:cxn>
                </a:cxnLst>
                <a:rect l="0" t="0" r="r" b="b"/>
                <a:pathLst>
                  <a:path w="147" h="104">
                    <a:moveTo>
                      <a:pt x="147" y="0"/>
                    </a:moveTo>
                    <a:cubicBezTo>
                      <a:pt x="87" y="0"/>
                      <a:pt x="87" y="0"/>
                      <a:pt x="87" y="0"/>
                    </a:cubicBezTo>
                    <a:cubicBezTo>
                      <a:pt x="23" y="0"/>
                      <a:pt x="5" y="44"/>
                      <a:pt x="0" y="104"/>
                    </a:cubicBezTo>
                    <a:cubicBezTo>
                      <a:pt x="60" y="104"/>
                      <a:pt x="60" y="104"/>
                      <a:pt x="60" y="104"/>
                    </a:cubicBezTo>
                    <a:cubicBezTo>
                      <a:pt x="64" y="44"/>
                      <a:pt x="83" y="0"/>
                      <a:pt x="147" y="0"/>
                    </a:cubicBezTo>
                    <a:close/>
                  </a:path>
                </a:pathLst>
              </a:custGeom>
              <a:solidFill>
                <a:srgbClr val="409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29" name="Freeform 99"/>
              <p:cNvSpPr>
                <a:spLocks/>
              </p:cNvSpPr>
              <p:nvPr userDrawn="1"/>
            </p:nvSpPr>
            <p:spPr bwMode="gray">
              <a:xfrm>
                <a:off x="8040425" y="1432419"/>
                <a:ext cx="506553" cy="24912"/>
              </a:xfrm>
              <a:custGeom>
                <a:avLst/>
                <a:gdLst>
                  <a:gd name="T0" fmla="*/ 3 w 140"/>
                  <a:gd name="T1" fmla="*/ 7 h 7"/>
                  <a:gd name="T2" fmla="*/ 137 w 140"/>
                  <a:gd name="T3" fmla="*/ 7 h 7"/>
                  <a:gd name="T4" fmla="*/ 140 w 140"/>
                  <a:gd name="T5" fmla="*/ 3 h 7"/>
                  <a:gd name="T6" fmla="*/ 137 w 140"/>
                  <a:gd name="T7" fmla="*/ 0 h 7"/>
                  <a:gd name="T8" fmla="*/ 3 w 140"/>
                  <a:gd name="T9" fmla="*/ 0 h 7"/>
                  <a:gd name="T10" fmla="*/ 0 w 140"/>
                  <a:gd name="T11" fmla="*/ 3 h 7"/>
                  <a:gd name="T12" fmla="*/ 3 w 140"/>
                  <a:gd name="T13" fmla="*/ 7 h 7"/>
                </a:gdLst>
                <a:ahLst/>
                <a:cxnLst>
                  <a:cxn ang="0">
                    <a:pos x="T0" y="T1"/>
                  </a:cxn>
                  <a:cxn ang="0">
                    <a:pos x="T2" y="T3"/>
                  </a:cxn>
                  <a:cxn ang="0">
                    <a:pos x="T4" y="T5"/>
                  </a:cxn>
                  <a:cxn ang="0">
                    <a:pos x="T6" y="T7"/>
                  </a:cxn>
                  <a:cxn ang="0">
                    <a:pos x="T8" y="T9"/>
                  </a:cxn>
                  <a:cxn ang="0">
                    <a:pos x="T10" y="T11"/>
                  </a:cxn>
                  <a:cxn ang="0">
                    <a:pos x="T12" y="T13"/>
                  </a:cxn>
                </a:cxnLst>
                <a:rect l="0" t="0" r="r" b="b"/>
                <a:pathLst>
                  <a:path w="140" h="7">
                    <a:moveTo>
                      <a:pt x="3" y="7"/>
                    </a:moveTo>
                    <a:cubicBezTo>
                      <a:pt x="137" y="7"/>
                      <a:pt x="137" y="7"/>
                      <a:pt x="137" y="7"/>
                    </a:cubicBezTo>
                    <a:cubicBezTo>
                      <a:pt x="139" y="7"/>
                      <a:pt x="140" y="5"/>
                      <a:pt x="140" y="3"/>
                    </a:cubicBezTo>
                    <a:cubicBezTo>
                      <a:pt x="140" y="2"/>
                      <a:pt x="139" y="0"/>
                      <a:pt x="137" y="0"/>
                    </a:cubicBezTo>
                    <a:cubicBezTo>
                      <a:pt x="3" y="0"/>
                      <a:pt x="3" y="0"/>
                      <a:pt x="3" y="0"/>
                    </a:cubicBezTo>
                    <a:cubicBezTo>
                      <a:pt x="1" y="0"/>
                      <a:pt x="0" y="2"/>
                      <a:pt x="0" y="3"/>
                    </a:cubicBezTo>
                    <a:cubicBezTo>
                      <a:pt x="0" y="5"/>
                      <a:pt x="1" y="7"/>
                      <a:pt x="3"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30" name="Freeform 100"/>
              <p:cNvSpPr>
                <a:spLocks/>
              </p:cNvSpPr>
              <p:nvPr userDrawn="1"/>
            </p:nvSpPr>
            <p:spPr bwMode="gray">
              <a:xfrm>
                <a:off x="7936622" y="1519611"/>
                <a:ext cx="506553" cy="20762"/>
              </a:xfrm>
              <a:custGeom>
                <a:avLst/>
                <a:gdLst>
                  <a:gd name="T0" fmla="*/ 3 w 140"/>
                  <a:gd name="T1" fmla="*/ 6 h 6"/>
                  <a:gd name="T2" fmla="*/ 137 w 140"/>
                  <a:gd name="T3" fmla="*/ 6 h 6"/>
                  <a:gd name="T4" fmla="*/ 140 w 140"/>
                  <a:gd name="T5" fmla="*/ 3 h 6"/>
                  <a:gd name="T6" fmla="*/ 137 w 140"/>
                  <a:gd name="T7" fmla="*/ 0 h 6"/>
                  <a:gd name="T8" fmla="*/ 3 w 140"/>
                  <a:gd name="T9" fmla="*/ 0 h 6"/>
                  <a:gd name="T10" fmla="*/ 0 w 140"/>
                  <a:gd name="T11" fmla="*/ 3 h 6"/>
                  <a:gd name="T12" fmla="*/ 3 w 14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40" h="6">
                    <a:moveTo>
                      <a:pt x="3" y="6"/>
                    </a:moveTo>
                    <a:cubicBezTo>
                      <a:pt x="137" y="6"/>
                      <a:pt x="137" y="6"/>
                      <a:pt x="137" y="6"/>
                    </a:cubicBezTo>
                    <a:cubicBezTo>
                      <a:pt x="139" y="6"/>
                      <a:pt x="140" y="5"/>
                      <a:pt x="140" y="3"/>
                    </a:cubicBezTo>
                    <a:cubicBezTo>
                      <a:pt x="140" y="1"/>
                      <a:pt x="139" y="0"/>
                      <a:pt x="137" y="0"/>
                    </a:cubicBezTo>
                    <a:cubicBezTo>
                      <a:pt x="3" y="0"/>
                      <a:pt x="3" y="0"/>
                      <a:pt x="3" y="0"/>
                    </a:cubicBezTo>
                    <a:cubicBezTo>
                      <a:pt x="2" y="0"/>
                      <a:pt x="0" y="1"/>
                      <a:pt x="0" y="3"/>
                    </a:cubicBezTo>
                    <a:cubicBezTo>
                      <a:pt x="0" y="5"/>
                      <a:pt x="2" y="6"/>
                      <a:pt x="3"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31" name="Freeform 101"/>
              <p:cNvSpPr>
                <a:spLocks/>
              </p:cNvSpPr>
              <p:nvPr userDrawn="1"/>
            </p:nvSpPr>
            <p:spPr bwMode="gray">
              <a:xfrm>
                <a:off x="7081295" y="4326412"/>
                <a:ext cx="66433" cy="332166"/>
              </a:xfrm>
              <a:custGeom>
                <a:avLst/>
                <a:gdLst>
                  <a:gd name="T0" fmla="*/ 17 w 19"/>
                  <a:gd name="T1" fmla="*/ 73 h 92"/>
                  <a:gd name="T2" fmla="*/ 14 w 19"/>
                  <a:gd name="T3" fmla="*/ 73 h 92"/>
                  <a:gd name="T4" fmla="*/ 14 w 19"/>
                  <a:gd name="T5" fmla="*/ 0 h 92"/>
                  <a:gd name="T6" fmla="*/ 5 w 19"/>
                  <a:gd name="T7" fmla="*/ 0 h 92"/>
                  <a:gd name="T8" fmla="*/ 5 w 19"/>
                  <a:gd name="T9" fmla="*/ 73 h 92"/>
                  <a:gd name="T10" fmla="*/ 3 w 19"/>
                  <a:gd name="T11" fmla="*/ 73 h 92"/>
                  <a:gd name="T12" fmla="*/ 0 w 19"/>
                  <a:gd name="T13" fmla="*/ 76 h 92"/>
                  <a:gd name="T14" fmla="*/ 0 w 19"/>
                  <a:gd name="T15" fmla="*/ 92 h 92"/>
                  <a:gd name="T16" fmla="*/ 19 w 19"/>
                  <a:gd name="T17" fmla="*/ 92 h 92"/>
                  <a:gd name="T18" fmla="*/ 19 w 19"/>
                  <a:gd name="T19" fmla="*/ 76 h 92"/>
                  <a:gd name="T20" fmla="*/ 17 w 19"/>
                  <a:gd name="T21" fmla="*/ 73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92">
                    <a:moveTo>
                      <a:pt x="17" y="73"/>
                    </a:moveTo>
                    <a:cubicBezTo>
                      <a:pt x="14" y="73"/>
                      <a:pt x="14" y="73"/>
                      <a:pt x="14" y="73"/>
                    </a:cubicBezTo>
                    <a:cubicBezTo>
                      <a:pt x="14" y="0"/>
                      <a:pt x="14" y="0"/>
                      <a:pt x="14" y="0"/>
                    </a:cubicBezTo>
                    <a:cubicBezTo>
                      <a:pt x="5" y="0"/>
                      <a:pt x="5" y="0"/>
                      <a:pt x="5" y="0"/>
                    </a:cubicBezTo>
                    <a:cubicBezTo>
                      <a:pt x="5" y="73"/>
                      <a:pt x="5" y="73"/>
                      <a:pt x="5" y="73"/>
                    </a:cubicBezTo>
                    <a:cubicBezTo>
                      <a:pt x="3" y="73"/>
                      <a:pt x="3" y="73"/>
                      <a:pt x="3" y="73"/>
                    </a:cubicBezTo>
                    <a:cubicBezTo>
                      <a:pt x="2" y="73"/>
                      <a:pt x="0" y="74"/>
                      <a:pt x="0" y="76"/>
                    </a:cubicBezTo>
                    <a:cubicBezTo>
                      <a:pt x="0" y="92"/>
                      <a:pt x="0" y="92"/>
                      <a:pt x="0" y="92"/>
                    </a:cubicBezTo>
                    <a:cubicBezTo>
                      <a:pt x="19" y="92"/>
                      <a:pt x="19" y="92"/>
                      <a:pt x="19" y="92"/>
                    </a:cubicBezTo>
                    <a:cubicBezTo>
                      <a:pt x="19" y="76"/>
                      <a:pt x="19" y="76"/>
                      <a:pt x="19" y="76"/>
                    </a:cubicBezTo>
                    <a:cubicBezTo>
                      <a:pt x="19" y="74"/>
                      <a:pt x="18" y="73"/>
                      <a:pt x="17" y="73"/>
                    </a:cubicBezTo>
                    <a:close/>
                  </a:path>
                </a:pathLst>
              </a:custGeom>
              <a:solidFill>
                <a:srgbClr val="1595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32" name="Freeform 102"/>
              <p:cNvSpPr>
                <a:spLocks/>
              </p:cNvSpPr>
              <p:nvPr userDrawn="1"/>
            </p:nvSpPr>
            <p:spPr bwMode="gray">
              <a:xfrm>
                <a:off x="7081295" y="4326412"/>
                <a:ext cx="29066" cy="332166"/>
              </a:xfrm>
              <a:custGeom>
                <a:avLst/>
                <a:gdLst>
                  <a:gd name="T0" fmla="*/ 3 w 9"/>
                  <a:gd name="T1" fmla="*/ 73 h 92"/>
                  <a:gd name="T2" fmla="*/ 5 w 9"/>
                  <a:gd name="T3" fmla="*/ 73 h 92"/>
                  <a:gd name="T4" fmla="*/ 5 w 9"/>
                  <a:gd name="T5" fmla="*/ 0 h 92"/>
                  <a:gd name="T6" fmla="*/ 9 w 9"/>
                  <a:gd name="T7" fmla="*/ 0 h 92"/>
                  <a:gd name="T8" fmla="*/ 9 w 9"/>
                  <a:gd name="T9" fmla="*/ 73 h 92"/>
                  <a:gd name="T10" fmla="*/ 6 w 9"/>
                  <a:gd name="T11" fmla="*/ 73 h 92"/>
                  <a:gd name="T12" fmla="*/ 4 w 9"/>
                  <a:gd name="T13" fmla="*/ 76 h 92"/>
                  <a:gd name="T14" fmla="*/ 4 w 9"/>
                  <a:gd name="T15" fmla="*/ 92 h 92"/>
                  <a:gd name="T16" fmla="*/ 0 w 9"/>
                  <a:gd name="T17" fmla="*/ 92 h 92"/>
                  <a:gd name="T18" fmla="*/ 0 w 9"/>
                  <a:gd name="T19" fmla="*/ 76 h 92"/>
                  <a:gd name="T20" fmla="*/ 3 w 9"/>
                  <a:gd name="T21" fmla="*/ 73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 h="92">
                    <a:moveTo>
                      <a:pt x="3" y="73"/>
                    </a:moveTo>
                    <a:cubicBezTo>
                      <a:pt x="5" y="73"/>
                      <a:pt x="5" y="73"/>
                      <a:pt x="5" y="73"/>
                    </a:cubicBezTo>
                    <a:cubicBezTo>
                      <a:pt x="5" y="0"/>
                      <a:pt x="5" y="0"/>
                      <a:pt x="5" y="0"/>
                    </a:cubicBezTo>
                    <a:cubicBezTo>
                      <a:pt x="9" y="0"/>
                      <a:pt x="9" y="0"/>
                      <a:pt x="9" y="0"/>
                    </a:cubicBezTo>
                    <a:cubicBezTo>
                      <a:pt x="9" y="73"/>
                      <a:pt x="9" y="73"/>
                      <a:pt x="9" y="73"/>
                    </a:cubicBezTo>
                    <a:cubicBezTo>
                      <a:pt x="6" y="73"/>
                      <a:pt x="6" y="73"/>
                      <a:pt x="6" y="73"/>
                    </a:cubicBezTo>
                    <a:cubicBezTo>
                      <a:pt x="5" y="73"/>
                      <a:pt x="4" y="74"/>
                      <a:pt x="4" y="76"/>
                    </a:cubicBezTo>
                    <a:cubicBezTo>
                      <a:pt x="4" y="92"/>
                      <a:pt x="4" y="92"/>
                      <a:pt x="4" y="92"/>
                    </a:cubicBezTo>
                    <a:cubicBezTo>
                      <a:pt x="0" y="92"/>
                      <a:pt x="0" y="92"/>
                      <a:pt x="0" y="92"/>
                    </a:cubicBezTo>
                    <a:cubicBezTo>
                      <a:pt x="0" y="76"/>
                      <a:pt x="0" y="76"/>
                      <a:pt x="0" y="76"/>
                    </a:cubicBezTo>
                    <a:cubicBezTo>
                      <a:pt x="0" y="74"/>
                      <a:pt x="2" y="73"/>
                      <a:pt x="3" y="73"/>
                    </a:cubicBez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33" name="Freeform 103"/>
              <p:cNvSpPr>
                <a:spLocks/>
              </p:cNvSpPr>
              <p:nvPr userDrawn="1"/>
            </p:nvSpPr>
            <p:spPr bwMode="gray">
              <a:xfrm>
                <a:off x="6607959" y="3819859"/>
                <a:ext cx="257429" cy="261582"/>
              </a:xfrm>
              <a:custGeom>
                <a:avLst/>
                <a:gdLst>
                  <a:gd name="T0" fmla="*/ 62 w 62"/>
                  <a:gd name="T1" fmla="*/ 41 h 63"/>
                  <a:gd name="T2" fmla="*/ 40 w 62"/>
                  <a:gd name="T3" fmla="*/ 63 h 63"/>
                  <a:gd name="T4" fmla="*/ 0 w 62"/>
                  <a:gd name="T5" fmla="*/ 22 h 63"/>
                  <a:gd name="T6" fmla="*/ 21 w 62"/>
                  <a:gd name="T7" fmla="*/ 0 h 63"/>
                  <a:gd name="T8" fmla="*/ 62 w 62"/>
                  <a:gd name="T9" fmla="*/ 41 h 63"/>
                </a:gdLst>
                <a:ahLst/>
                <a:cxnLst>
                  <a:cxn ang="0">
                    <a:pos x="T0" y="T1"/>
                  </a:cxn>
                  <a:cxn ang="0">
                    <a:pos x="T2" y="T3"/>
                  </a:cxn>
                  <a:cxn ang="0">
                    <a:pos x="T4" y="T5"/>
                  </a:cxn>
                  <a:cxn ang="0">
                    <a:pos x="T6" y="T7"/>
                  </a:cxn>
                  <a:cxn ang="0">
                    <a:pos x="T8" y="T9"/>
                  </a:cxn>
                </a:cxnLst>
                <a:rect l="0" t="0" r="r" b="b"/>
                <a:pathLst>
                  <a:path w="62" h="63">
                    <a:moveTo>
                      <a:pt x="62" y="41"/>
                    </a:moveTo>
                    <a:lnTo>
                      <a:pt x="40" y="63"/>
                    </a:lnTo>
                    <a:lnTo>
                      <a:pt x="0" y="22"/>
                    </a:lnTo>
                    <a:lnTo>
                      <a:pt x="21" y="0"/>
                    </a:lnTo>
                    <a:lnTo>
                      <a:pt x="62" y="41"/>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34" name="Freeform 104"/>
              <p:cNvSpPr>
                <a:spLocks/>
              </p:cNvSpPr>
              <p:nvPr userDrawn="1"/>
            </p:nvSpPr>
            <p:spPr bwMode="gray">
              <a:xfrm>
                <a:off x="6180296" y="3396348"/>
                <a:ext cx="498249" cy="498249"/>
              </a:xfrm>
              <a:custGeom>
                <a:avLst/>
                <a:gdLst>
                  <a:gd name="T0" fmla="*/ 134 w 137"/>
                  <a:gd name="T1" fmla="*/ 120 h 138"/>
                  <a:gd name="T2" fmla="*/ 134 w 137"/>
                  <a:gd name="T3" fmla="*/ 130 h 138"/>
                  <a:gd name="T4" fmla="*/ 130 w 137"/>
                  <a:gd name="T5" fmla="*/ 135 h 138"/>
                  <a:gd name="T6" fmla="*/ 120 w 137"/>
                  <a:gd name="T7" fmla="*/ 135 h 138"/>
                  <a:gd name="T8" fmla="*/ 2 w 137"/>
                  <a:gd name="T9" fmla="*/ 17 h 138"/>
                  <a:gd name="T10" fmla="*/ 2 w 137"/>
                  <a:gd name="T11" fmla="*/ 7 h 138"/>
                  <a:gd name="T12" fmla="*/ 7 w 137"/>
                  <a:gd name="T13" fmla="*/ 3 h 138"/>
                  <a:gd name="T14" fmla="*/ 17 w 137"/>
                  <a:gd name="T15" fmla="*/ 3 h 138"/>
                  <a:gd name="T16" fmla="*/ 134 w 137"/>
                  <a:gd name="T17" fmla="*/ 12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7" h="138">
                    <a:moveTo>
                      <a:pt x="134" y="120"/>
                    </a:moveTo>
                    <a:cubicBezTo>
                      <a:pt x="137" y="123"/>
                      <a:pt x="137" y="127"/>
                      <a:pt x="134" y="130"/>
                    </a:cubicBezTo>
                    <a:cubicBezTo>
                      <a:pt x="130" y="135"/>
                      <a:pt x="130" y="135"/>
                      <a:pt x="130" y="135"/>
                    </a:cubicBezTo>
                    <a:cubicBezTo>
                      <a:pt x="127" y="138"/>
                      <a:pt x="123" y="138"/>
                      <a:pt x="120" y="135"/>
                    </a:cubicBezTo>
                    <a:cubicBezTo>
                      <a:pt x="2" y="17"/>
                      <a:pt x="2" y="17"/>
                      <a:pt x="2" y="17"/>
                    </a:cubicBezTo>
                    <a:cubicBezTo>
                      <a:pt x="0" y="15"/>
                      <a:pt x="0" y="10"/>
                      <a:pt x="2" y="7"/>
                    </a:cubicBezTo>
                    <a:cubicBezTo>
                      <a:pt x="7" y="3"/>
                      <a:pt x="7" y="3"/>
                      <a:pt x="7" y="3"/>
                    </a:cubicBezTo>
                    <a:cubicBezTo>
                      <a:pt x="10" y="0"/>
                      <a:pt x="14" y="0"/>
                      <a:pt x="17" y="3"/>
                    </a:cubicBezTo>
                    <a:lnTo>
                      <a:pt x="134" y="12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35" name="Freeform 105"/>
              <p:cNvSpPr>
                <a:spLocks/>
              </p:cNvSpPr>
              <p:nvPr userDrawn="1"/>
            </p:nvSpPr>
            <p:spPr bwMode="gray">
              <a:xfrm>
                <a:off x="6732521" y="3948575"/>
                <a:ext cx="842872" cy="834568"/>
              </a:xfrm>
              <a:custGeom>
                <a:avLst/>
                <a:gdLst>
                  <a:gd name="T0" fmla="*/ 203 w 203"/>
                  <a:gd name="T1" fmla="*/ 171 h 201"/>
                  <a:gd name="T2" fmla="*/ 173 w 203"/>
                  <a:gd name="T3" fmla="*/ 201 h 201"/>
                  <a:gd name="T4" fmla="*/ 0 w 203"/>
                  <a:gd name="T5" fmla="*/ 30 h 201"/>
                  <a:gd name="T6" fmla="*/ 30 w 203"/>
                  <a:gd name="T7" fmla="*/ 0 h 201"/>
                  <a:gd name="T8" fmla="*/ 203 w 203"/>
                  <a:gd name="T9" fmla="*/ 171 h 201"/>
                </a:gdLst>
                <a:ahLst/>
                <a:cxnLst>
                  <a:cxn ang="0">
                    <a:pos x="T0" y="T1"/>
                  </a:cxn>
                  <a:cxn ang="0">
                    <a:pos x="T2" y="T3"/>
                  </a:cxn>
                  <a:cxn ang="0">
                    <a:pos x="T4" y="T5"/>
                  </a:cxn>
                  <a:cxn ang="0">
                    <a:pos x="T6" y="T7"/>
                  </a:cxn>
                  <a:cxn ang="0">
                    <a:pos x="T8" y="T9"/>
                  </a:cxn>
                </a:cxnLst>
                <a:rect l="0" t="0" r="r" b="b"/>
                <a:pathLst>
                  <a:path w="203" h="201">
                    <a:moveTo>
                      <a:pt x="203" y="171"/>
                    </a:moveTo>
                    <a:lnTo>
                      <a:pt x="173" y="201"/>
                    </a:lnTo>
                    <a:lnTo>
                      <a:pt x="0" y="30"/>
                    </a:lnTo>
                    <a:lnTo>
                      <a:pt x="30" y="0"/>
                    </a:lnTo>
                    <a:lnTo>
                      <a:pt x="203" y="17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36" name="Freeform 106"/>
              <p:cNvSpPr>
                <a:spLocks/>
              </p:cNvSpPr>
              <p:nvPr userDrawn="1"/>
            </p:nvSpPr>
            <p:spPr bwMode="gray">
              <a:xfrm>
                <a:off x="6578895" y="3794947"/>
                <a:ext cx="145324" cy="141170"/>
              </a:xfrm>
              <a:custGeom>
                <a:avLst/>
                <a:gdLst>
                  <a:gd name="T0" fmla="*/ 12 w 40"/>
                  <a:gd name="T1" fmla="*/ 36 h 39"/>
                  <a:gd name="T2" fmla="*/ 37 w 40"/>
                  <a:gd name="T3" fmla="*/ 12 h 39"/>
                  <a:gd name="T4" fmla="*/ 37 w 40"/>
                  <a:gd name="T5" fmla="*/ 2 h 39"/>
                  <a:gd name="T6" fmla="*/ 28 w 40"/>
                  <a:gd name="T7" fmla="*/ 2 h 39"/>
                  <a:gd name="T8" fmla="*/ 3 w 40"/>
                  <a:gd name="T9" fmla="*/ 27 h 39"/>
                  <a:gd name="T10" fmla="*/ 3 w 40"/>
                  <a:gd name="T11" fmla="*/ 36 h 39"/>
                  <a:gd name="T12" fmla="*/ 12 w 40"/>
                  <a:gd name="T13" fmla="*/ 36 h 39"/>
                </a:gdLst>
                <a:ahLst/>
                <a:cxnLst>
                  <a:cxn ang="0">
                    <a:pos x="T0" y="T1"/>
                  </a:cxn>
                  <a:cxn ang="0">
                    <a:pos x="T2" y="T3"/>
                  </a:cxn>
                  <a:cxn ang="0">
                    <a:pos x="T4" y="T5"/>
                  </a:cxn>
                  <a:cxn ang="0">
                    <a:pos x="T6" y="T7"/>
                  </a:cxn>
                  <a:cxn ang="0">
                    <a:pos x="T8" y="T9"/>
                  </a:cxn>
                  <a:cxn ang="0">
                    <a:pos x="T10" y="T11"/>
                  </a:cxn>
                  <a:cxn ang="0">
                    <a:pos x="T12" y="T13"/>
                  </a:cxn>
                </a:cxnLst>
                <a:rect l="0" t="0" r="r" b="b"/>
                <a:pathLst>
                  <a:path w="40" h="39">
                    <a:moveTo>
                      <a:pt x="12" y="36"/>
                    </a:moveTo>
                    <a:cubicBezTo>
                      <a:pt x="37" y="12"/>
                      <a:pt x="37" y="12"/>
                      <a:pt x="37" y="12"/>
                    </a:cubicBezTo>
                    <a:cubicBezTo>
                      <a:pt x="40" y="9"/>
                      <a:pt x="40" y="5"/>
                      <a:pt x="37" y="2"/>
                    </a:cubicBezTo>
                    <a:cubicBezTo>
                      <a:pt x="34" y="0"/>
                      <a:pt x="30" y="0"/>
                      <a:pt x="28" y="2"/>
                    </a:cubicBezTo>
                    <a:cubicBezTo>
                      <a:pt x="3" y="27"/>
                      <a:pt x="3" y="27"/>
                      <a:pt x="3" y="27"/>
                    </a:cubicBezTo>
                    <a:cubicBezTo>
                      <a:pt x="0" y="30"/>
                      <a:pt x="0" y="34"/>
                      <a:pt x="3" y="36"/>
                    </a:cubicBezTo>
                    <a:cubicBezTo>
                      <a:pt x="6" y="39"/>
                      <a:pt x="10" y="39"/>
                      <a:pt x="12" y="36"/>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37" name="Freeform 107"/>
              <p:cNvSpPr>
                <a:spLocks/>
              </p:cNvSpPr>
              <p:nvPr userDrawn="1"/>
            </p:nvSpPr>
            <p:spPr bwMode="gray">
              <a:xfrm>
                <a:off x="6288250" y="3508455"/>
                <a:ext cx="112107" cy="112107"/>
              </a:xfrm>
              <a:custGeom>
                <a:avLst/>
                <a:gdLst>
                  <a:gd name="T0" fmla="*/ 12 w 31"/>
                  <a:gd name="T1" fmla="*/ 28 h 31"/>
                  <a:gd name="T2" fmla="*/ 29 w 31"/>
                  <a:gd name="T3" fmla="*/ 12 h 31"/>
                  <a:gd name="T4" fmla="*/ 29 w 31"/>
                  <a:gd name="T5" fmla="*/ 2 h 31"/>
                  <a:gd name="T6" fmla="*/ 20 w 31"/>
                  <a:gd name="T7" fmla="*/ 2 h 31"/>
                  <a:gd name="T8" fmla="*/ 3 w 31"/>
                  <a:gd name="T9" fmla="*/ 19 h 31"/>
                  <a:gd name="T10" fmla="*/ 3 w 31"/>
                  <a:gd name="T11" fmla="*/ 28 h 31"/>
                  <a:gd name="T12" fmla="*/ 12 w 31"/>
                  <a:gd name="T13" fmla="*/ 28 h 31"/>
                </a:gdLst>
                <a:ahLst/>
                <a:cxnLst>
                  <a:cxn ang="0">
                    <a:pos x="T0" y="T1"/>
                  </a:cxn>
                  <a:cxn ang="0">
                    <a:pos x="T2" y="T3"/>
                  </a:cxn>
                  <a:cxn ang="0">
                    <a:pos x="T4" y="T5"/>
                  </a:cxn>
                  <a:cxn ang="0">
                    <a:pos x="T6" y="T7"/>
                  </a:cxn>
                  <a:cxn ang="0">
                    <a:pos x="T8" y="T9"/>
                  </a:cxn>
                  <a:cxn ang="0">
                    <a:pos x="T10" y="T11"/>
                  </a:cxn>
                  <a:cxn ang="0">
                    <a:pos x="T12" y="T13"/>
                  </a:cxn>
                </a:cxnLst>
                <a:rect l="0" t="0" r="r" b="b"/>
                <a:pathLst>
                  <a:path w="31" h="31">
                    <a:moveTo>
                      <a:pt x="12" y="28"/>
                    </a:moveTo>
                    <a:cubicBezTo>
                      <a:pt x="29" y="12"/>
                      <a:pt x="29" y="12"/>
                      <a:pt x="29" y="12"/>
                    </a:cubicBezTo>
                    <a:cubicBezTo>
                      <a:pt x="31" y="9"/>
                      <a:pt x="31" y="5"/>
                      <a:pt x="29" y="2"/>
                    </a:cubicBezTo>
                    <a:cubicBezTo>
                      <a:pt x="26" y="0"/>
                      <a:pt x="22" y="0"/>
                      <a:pt x="20" y="2"/>
                    </a:cubicBezTo>
                    <a:cubicBezTo>
                      <a:pt x="3" y="19"/>
                      <a:pt x="3" y="19"/>
                      <a:pt x="3" y="19"/>
                    </a:cubicBezTo>
                    <a:cubicBezTo>
                      <a:pt x="0" y="21"/>
                      <a:pt x="0" y="26"/>
                      <a:pt x="3" y="28"/>
                    </a:cubicBezTo>
                    <a:cubicBezTo>
                      <a:pt x="6" y="31"/>
                      <a:pt x="10" y="31"/>
                      <a:pt x="12" y="2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38" name="Freeform 108"/>
              <p:cNvSpPr>
                <a:spLocks/>
              </p:cNvSpPr>
              <p:nvPr userDrawn="1"/>
            </p:nvSpPr>
            <p:spPr bwMode="gray">
              <a:xfrm>
                <a:off x="6823866" y="3952726"/>
                <a:ext cx="751526" cy="714157"/>
              </a:xfrm>
              <a:custGeom>
                <a:avLst/>
                <a:gdLst>
                  <a:gd name="T0" fmla="*/ 181 w 181"/>
                  <a:gd name="T1" fmla="*/ 170 h 172"/>
                  <a:gd name="T2" fmla="*/ 178 w 181"/>
                  <a:gd name="T3" fmla="*/ 172 h 172"/>
                  <a:gd name="T4" fmla="*/ 0 w 181"/>
                  <a:gd name="T5" fmla="*/ 11 h 172"/>
                  <a:gd name="T6" fmla="*/ 11 w 181"/>
                  <a:gd name="T7" fmla="*/ 0 h 172"/>
                  <a:gd name="T8" fmla="*/ 181 w 181"/>
                  <a:gd name="T9" fmla="*/ 170 h 172"/>
                </a:gdLst>
                <a:ahLst/>
                <a:cxnLst>
                  <a:cxn ang="0">
                    <a:pos x="T0" y="T1"/>
                  </a:cxn>
                  <a:cxn ang="0">
                    <a:pos x="T2" y="T3"/>
                  </a:cxn>
                  <a:cxn ang="0">
                    <a:pos x="T4" y="T5"/>
                  </a:cxn>
                  <a:cxn ang="0">
                    <a:pos x="T6" y="T7"/>
                  </a:cxn>
                  <a:cxn ang="0">
                    <a:pos x="T8" y="T9"/>
                  </a:cxn>
                </a:cxnLst>
                <a:rect l="0" t="0" r="r" b="b"/>
                <a:pathLst>
                  <a:path w="181" h="172">
                    <a:moveTo>
                      <a:pt x="181" y="170"/>
                    </a:moveTo>
                    <a:lnTo>
                      <a:pt x="178" y="172"/>
                    </a:lnTo>
                    <a:lnTo>
                      <a:pt x="0" y="11"/>
                    </a:lnTo>
                    <a:lnTo>
                      <a:pt x="11" y="0"/>
                    </a:lnTo>
                    <a:lnTo>
                      <a:pt x="181" y="17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39" name="Freeform 109"/>
              <p:cNvSpPr>
                <a:spLocks/>
              </p:cNvSpPr>
              <p:nvPr userDrawn="1"/>
            </p:nvSpPr>
            <p:spPr bwMode="gray">
              <a:xfrm>
                <a:off x="6740825" y="4031616"/>
                <a:ext cx="718310" cy="751527"/>
              </a:xfrm>
              <a:custGeom>
                <a:avLst/>
                <a:gdLst>
                  <a:gd name="T0" fmla="*/ 171 w 173"/>
                  <a:gd name="T1" fmla="*/ 181 h 181"/>
                  <a:gd name="T2" fmla="*/ 173 w 173"/>
                  <a:gd name="T3" fmla="*/ 178 h 181"/>
                  <a:gd name="T4" fmla="*/ 11 w 173"/>
                  <a:gd name="T5" fmla="*/ 0 h 181"/>
                  <a:gd name="T6" fmla="*/ 0 w 173"/>
                  <a:gd name="T7" fmla="*/ 12 h 181"/>
                  <a:gd name="T8" fmla="*/ 171 w 173"/>
                  <a:gd name="T9" fmla="*/ 181 h 181"/>
                </a:gdLst>
                <a:ahLst/>
                <a:cxnLst>
                  <a:cxn ang="0">
                    <a:pos x="T0" y="T1"/>
                  </a:cxn>
                  <a:cxn ang="0">
                    <a:pos x="T2" y="T3"/>
                  </a:cxn>
                  <a:cxn ang="0">
                    <a:pos x="T4" y="T5"/>
                  </a:cxn>
                  <a:cxn ang="0">
                    <a:pos x="T6" y="T7"/>
                  </a:cxn>
                  <a:cxn ang="0">
                    <a:pos x="T8" y="T9"/>
                  </a:cxn>
                </a:cxnLst>
                <a:rect l="0" t="0" r="r" b="b"/>
                <a:pathLst>
                  <a:path w="173" h="181">
                    <a:moveTo>
                      <a:pt x="171" y="181"/>
                    </a:moveTo>
                    <a:lnTo>
                      <a:pt x="173" y="178"/>
                    </a:lnTo>
                    <a:lnTo>
                      <a:pt x="11" y="0"/>
                    </a:lnTo>
                    <a:lnTo>
                      <a:pt x="0" y="12"/>
                    </a:lnTo>
                    <a:lnTo>
                      <a:pt x="171" y="181"/>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40" name="Freeform 110"/>
              <p:cNvSpPr>
                <a:spLocks/>
              </p:cNvSpPr>
              <p:nvPr userDrawn="1"/>
            </p:nvSpPr>
            <p:spPr bwMode="gray">
              <a:xfrm>
                <a:off x="6894453" y="4658578"/>
                <a:ext cx="714157" cy="103803"/>
              </a:xfrm>
              <a:custGeom>
                <a:avLst/>
                <a:gdLst>
                  <a:gd name="T0" fmla="*/ 197 w 197"/>
                  <a:gd name="T1" fmla="*/ 12 h 29"/>
                  <a:gd name="T2" fmla="*/ 185 w 197"/>
                  <a:gd name="T3" fmla="*/ 0 h 29"/>
                  <a:gd name="T4" fmla="*/ 11 w 197"/>
                  <a:gd name="T5" fmla="*/ 0 h 29"/>
                  <a:gd name="T6" fmla="*/ 0 w 197"/>
                  <a:gd name="T7" fmla="*/ 12 h 29"/>
                  <a:gd name="T8" fmla="*/ 0 w 197"/>
                  <a:gd name="T9" fmla="*/ 17 h 29"/>
                  <a:gd name="T10" fmla="*/ 11 w 197"/>
                  <a:gd name="T11" fmla="*/ 29 h 29"/>
                  <a:gd name="T12" fmla="*/ 185 w 197"/>
                  <a:gd name="T13" fmla="*/ 29 h 29"/>
                  <a:gd name="T14" fmla="*/ 197 w 197"/>
                  <a:gd name="T15" fmla="*/ 17 h 29"/>
                  <a:gd name="T16" fmla="*/ 197 w 197"/>
                  <a:gd name="T17" fmla="*/ 12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7" h="29">
                    <a:moveTo>
                      <a:pt x="197" y="12"/>
                    </a:moveTo>
                    <a:cubicBezTo>
                      <a:pt x="197" y="5"/>
                      <a:pt x="192" y="0"/>
                      <a:pt x="185" y="0"/>
                    </a:cubicBezTo>
                    <a:cubicBezTo>
                      <a:pt x="11" y="0"/>
                      <a:pt x="11" y="0"/>
                      <a:pt x="11" y="0"/>
                    </a:cubicBezTo>
                    <a:cubicBezTo>
                      <a:pt x="5" y="0"/>
                      <a:pt x="0" y="5"/>
                      <a:pt x="0" y="12"/>
                    </a:cubicBezTo>
                    <a:cubicBezTo>
                      <a:pt x="0" y="17"/>
                      <a:pt x="0" y="17"/>
                      <a:pt x="0" y="17"/>
                    </a:cubicBezTo>
                    <a:cubicBezTo>
                      <a:pt x="0" y="23"/>
                      <a:pt x="5" y="29"/>
                      <a:pt x="11" y="29"/>
                    </a:cubicBezTo>
                    <a:cubicBezTo>
                      <a:pt x="185" y="29"/>
                      <a:pt x="185" y="29"/>
                      <a:pt x="185" y="29"/>
                    </a:cubicBezTo>
                    <a:cubicBezTo>
                      <a:pt x="192" y="29"/>
                      <a:pt x="197" y="23"/>
                      <a:pt x="197" y="17"/>
                    </a:cubicBezTo>
                    <a:lnTo>
                      <a:pt x="197" y="12"/>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41" name="Oval 111"/>
              <p:cNvSpPr>
                <a:spLocks noChangeArrowheads="1"/>
              </p:cNvSpPr>
              <p:nvPr userDrawn="1"/>
            </p:nvSpPr>
            <p:spPr bwMode="gray">
              <a:xfrm>
                <a:off x="6570591" y="4791444"/>
                <a:ext cx="199299" cy="199300"/>
              </a:xfrm>
              <a:prstGeom prst="ellipse">
                <a:avLst/>
              </a:pr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42" name="Oval 112"/>
              <p:cNvSpPr>
                <a:spLocks noChangeArrowheads="1"/>
              </p:cNvSpPr>
              <p:nvPr userDrawn="1"/>
            </p:nvSpPr>
            <p:spPr bwMode="gray">
              <a:xfrm>
                <a:off x="6977494" y="4791444"/>
                <a:ext cx="203453" cy="199300"/>
              </a:xfrm>
              <a:prstGeom prst="ellipse">
                <a:avLst/>
              </a:pr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43" name="Oval 113"/>
              <p:cNvSpPr>
                <a:spLocks noChangeArrowheads="1"/>
              </p:cNvSpPr>
              <p:nvPr userDrawn="1"/>
            </p:nvSpPr>
            <p:spPr bwMode="gray">
              <a:xfrm>
                <a:off x="7288899" y="4791444"/>
                <a:ext cx="203453" cy="199300"/>
              </a:xfrm>
              <a:prstGeom prst="ellipse">
                <a:avLst/>
              </a:pr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44" name="Freeform 114"/>
              <p:cNvSpPr>
                <a:spLocks/>
              </p:cNvSpPr>
              <p:nvPr userDrawn="1"/>
            </p:nvSpPr>
            <p:spPr bwMode="gray">
              <a:xfrm>
                <a:off x="6421117" y="4455128"/>
                <a:ext cx="365382" cy="435969"/>
              </a:xfrm>
              <a:custGeom>
                <a:avLst/>
                <a:gdLst>
                  <a:gd name="T0" fmla="*/ 101 w 101"/>
                  <a:gd name="T1" fmla="*/ 0 h 121"/>
                  <a:gd name="T2" fmla="*/ 28 w 101"/>
                  <a:gd name="T3" fmla="*/ 0 h 121"/>
                  <a:gd name="T4" fmla="*/ 7 w 101"/>
                  <a:gd name="T5" fmla="*/ 121 h 121"/>
                  <a:gd name="T6" fmla="*/ 81 w 101"/>
                  <a:gd name="T7" fmla="*/ 121 h 121"/>
                  <a:gd name="T8" fmla="*/ 101 w 101"/>
                  <a:gd name="T9" fmla="*/ 0 h 121"/>
                </a:gdLst>
                <a:ahLst/>
                <a:cxnLst>
                  <a:cxn ang="0">
                    <a:pos x="T0" y="T1"/>
                  </a:cxn>
                  <a:cxn ang="0">
                    <a:pos x="T2" y="T3"/>
                  </a:cxn>
                  <a:cxn ang="0">
                    <a:pos x="T4" y="T5"/>
                  </a:cxn>
                  <a:cxn ang="0">
                    <a:pos x="T6" y="T7"/>
                  </a:cxn>
                  <a:cxn ang="0">
                    <a:pos x="T8" y="T9"/>
                  </a:cxn>
                </a:cxnLst>
                <a:rect l="0" t="0" r="r" b="b"/>
                <a:pathLst>
                  <a:path w="101" h="121">
                    <a:moveTo>
                      <a:pt x="101" y="0"/>
                    </a:moveTo>
                    <a:cubicBezTo>
                      <a:pt x="79" y="0"/>
                      <a:pt x="40" y="0"/>
                      <a:pt x="28" y="0"/>
                    </a:cubicBezTo>
                    <a:cubicBezTo>
                      <a:pt x="0" y="31"/>
                      <a:pt x="7" y="121"/>
                      <a:pt x="7" y="121"/>
                    </a:cubicBezTo>
                    <a:cubicBezTo>
                      <a:pt x="81" y="121"/>
                      <a:pt x="81" y="121"/>
                      <a:pt x="81" y="121"/>
                    </a:cubicBezTo>
                    <a:cubicBezTo>
                      <a:pt x="81" y="121"/>
                      <a:pt x="74" y="31"/>
                      <a:pt x="101"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45" name="Freeform 115"/>
              <p:cNvSpPr>
                <a:spLocks/>
              </p:cNvSpPr>
              <p:nvPr userDrawn="1"/>
            </p:nvSpPr>
            <p:spPr bwMode="gray">
              <a:xfrm>
                <a:off x="6782346" y="4762381"/>
                <a:ext cx="4153" cy="0"/>
              </a:xfrm>
              <a:custGeom>
                <a:avLst/>
                <a:gdLst>
                  <a:gd name="T0" fmla="*/ 0 w 1"/>
                  <a:gd name="T1" fmla="*/ 1 w 1"/>
                  <a:gd name="T2" fmla="*/ 0 w 1"/>
                  <a:gd name="T3" fmla="*/ 0 w 1"/>
                </a:gdLst>
                <a:ahLst/>
                <a:cxnLst>
                  <a:cxn ang="0">
                    <a:pos x="T0" y="0"/>
                  </a:cxn>
                  <a:cxn ang="0">
                    <a:pos x="T1" y="0"/>
                  </a:cxn>
                  <a:cxn ang="0">
                    <a:pos x="T2" y="0"/>
                  </a:cxn>
                  <a:cxn ang="0">
                    <a:pos x="T3" y="0"/>
                  </a:cxn>
                </a:cxnLst>
                <a:rect l="0" t="0" r="r" b="b"/>
                <a:pathLst>
                  <a:path w="1">
                    <a:moveTo>
                      <a:pt x="0" y="0"/>
                    </a:moveTo>
                    <a:lnTo>
                      <a:pt x="1" y="0"/>
                    </a:lnTo>
                    <a:lnTo>
                      <a:pt x="0" y="0"/>
                    </a:lnTo>
                    <a:lnTo>
                      <a:pt x="0"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46" name="Freeform 116"/>
              <p:cNvSpPr>
                <a:spLocks/>
              </p:cNvSpPr>
              <p:nvPr userDrawn="1"/>
            </p:nvSpPr>
            <p:spPr bwMode="gray">
              <a:xfrm>
                <a:off x="6421117" y="4455128"/>
                <a:ext cx="137020" cy="435969"/>
              </a:xfrm>
              <a:custGeom>
                <a:avLst/>
                <a:gdLst>
                  <a:gd name="T0" fmla="*/ 38 w 38"/>
                  <a:gd name="T1" fmla="*/ 0 h 121"/>
                  <a:gd name="T2" fmla="*/ 27 w 38"/>
                  <a:gd name="T3" fmla="*/ 0 h 121"/>
                  <a:gd name="T4" fmla="*/ 7 w 38"/>
                  <a:gd name="T5" fmla="*/ 121 h 121"/>
                  <a:gd name="T6" fmla="*/ 18 w 38"/>
                  <a:gd name="T7" fmla="*/ 121 h 121"/>
                  <a:gd name="T8" fmla="*/ 38 w 38"/>
                  <a:gd name="T9" fmla="*/ 0 h 121"/>
                </a:gdLst>
                <a:ahLst/>
                <a:cxnLst>
                  <a:cxn ang="0">
                    <a:pos x="T0" y="T1"/>
                  </a:cxn>
                  <a:cxn ang="0">
                    <a:pos x="T2" y="T3"/>
                  </a:cxn>
                  <a:cxn ang="0">
                    <a:pos x="T4" y="T5"/>
                  </a:cxn>
                  <a:cxn ang="0">
                    <a:pos x="T6" y="T7"/>
                  </a:cxn>
                  <a:cxn ang="0">
                    <a:pos x="T8" y="T9"/>
                  </a:cxn>
                </a:cxnLst>
                <a:rect l="0" t="0" r="r" b="b"/>
                <a:pathLst>
                  <a:path w="38" h="121">
                    <a:moveTo>
                      <a:pt x="38" y="0"/>
                    </a:moveTo>
                    <a:cubicBezTo>
                      <a:pt x="34" y="0"/>
                      <a:pt x="30" y="0"/>
                      <a:pt x="27" y="0"/>
                    </a:cubicBezTo>
                    <a:cubicBezTo>
                      <a:pt x="0" y="31"/>
                      <a:pt x="7" y="121"/>
                      <a:pt x="7" y="121"/>
                    </a:cubicBezTo>
                    <a:cubicBezTo>
                      <a:pt x="18" y="121"/>
                      <a:pt x="18" y="121"/>
                      <a:pt x="18" y="121"/>
                    </a:cubicBezTo>
                    <a:cubicBezTo>
                      <a:pt x="18" y="121"/>
                      <a:pt x="11" y="31"/>
                      <a:pt x="38" y="0"/>
                    </a:cubicBezTo>
                    <a:close/>
                  </a:path>
                </a:pathLst>
              </a:custGeom>
              <a:solidFill>
                <a:srgbClr val="1595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47" name="Freeform 117"/>
              <p:cNvSpPr>
                <a:spLocks/>
              </p:cNvSpPr>
              <p:nvPr userDrawn="1"/>
            </p:nvSpPr>
            <p:spPr bwMode="gray">
              <a:xfrm>
                <a:off x="6653633" y="4455128"/>
                <a:ext cx="971585" cy="435969"/>
              </a:xfrm>
              <a:custGeom>
                <a:avLst/>
                <a:gdLst>
                  <a:gd name="T0" fmla="*/ 263 w 268"/>
                  <a:gd name="T1" fmla="*/ 85 h 121"/>
                  <a:gd name="T2" fmla="*/ 89 w 268"/>
                  <a:gd name="T3" fmla="*/ 85 h 121"/>
                  <a:gd name="T4" fmla="*/ 89 w 268"/>
                  <a:gd name="T5" fmla="*/ 85 h 121"/>
                  <a:gd name="T6" fmla="*/ 89 w 268"/>
                  <a:gd name="T7" fmla="*/ 0 h 121"/>
                  <a:gd name="T8" fmla="*/ 27 w 268"/>
                  <a:gd name="T9" fmla="*/ 0 h 121"/>
                  <a:gd name="T10" fmla="*/ 6 w 268"/>
                  <a:gd name="T11" fmla="*/ 121 h 121"/>
                  <a:gd name="T12" fmla="*/ 263 w 268"/>
                  <a:gd name="T13" fmla="*/ 121 h 121"/>
                  <a:gd name="T14" fmla="*/ 268 w 268"/>
                  <a:gd name="T15" fmla="*/ 115 h 121"/>
                  <a:gd name="T16" fmla="*/ 268 w 268"/>
                  <a:gd name="T17" fmla="*/ 91 h 121"/>
                  <a:gd name="T18" fmla="*/ 263 w 268"/>
                  <a:gd name="T19" fmla="*/ 85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8" h="121">
                    <a:moveTo>
                      <a:pt x="263" y="85"/>
                    </a:moveTo>
                    <a:cubicBezTo>
                      <a:pt x="89" y="85"/>
                      <a:pt x="89" y="85"/>
                      <a:pt x="89" y="85"/>
                    </a:cubicBezTo>
                    <a:cubicBezTo>
                      <a:pt x="89" y="85"/>
                      <a:pt x="89" y="85"/>
                      <a:pt x="89" y="85"/>
                    </a:cubicBezTo>
                    <a:cubicBezTo>
                      <a:pt x="89" y="0"/>
                      <a:pt x="89" y="0"/>
                      <a:pt x="89" y="0"/>
                    </a:cubicBezTo>
                    <a:cubicBezTo>
                      <a:pt x="89" y="0"/>
                      <a:pt x="49" y="0"/>
                      <a:pt x="27" y="0"/>
                    </a:cubicBezTo>
                    <a:cubicBezTo>
                      <a:pt x="0" y="31"/>
                      <a:pt x="6" y="121"/>
                      <a:pt x="6" y="121"/>
                    </a:cubicBezTo>
                    <a:cubicBezTo>
                      <a:pt x="263" y="121"/>
                      <a:pt x="263" y="121"/>
                      <a:pt x="263" y="121"/>
                    </a:cubicBezTo>
                    <a:cubicBezTo>
                      <a:pt x="266" y="121"/>
                      <a:pt x="268" y="118"/>
                      <a:pt x="268" y="115"/>
                    </a:cubicBezTo>
                    <a:cubicBezTo>
                      <a:pt x="268" y="91"/>
                      <a:pt x="268" y="91"/>
                      <a:pt x="268" y="91"/>
                    </a:cubicBezTo>
                    <a:cubicBezTo>
                      <a:pt x="268" y="87"/>
                      <a:pt x="266" y="85"/>
                      <a:pt x="263" y="85"/>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48" name="Freeform 118"/>
              <p:cNvSpPr>
                <a:spLocks/>
              </p:cNvSpPr>
              <p:nvPr userDrawn="1"/>
            </p:nvSpPr>
            <p:spPr bwMode="gray">
              <a:xfrm>
                <a:off x="6653633" y="4455128"/>
                <a:ext cx="323862" cy="435969"/>
              </a:xfrm>
              <a:custGeom>
                <a:avLst/>
                <a:gdLst>
                  <a:gd name="T0" fmla="*/ 33 w 89"/>
                  <a:gd name="T1" fmla="*/ 6 h 121"/>
                  <a:gd name="T2" fmla="*/ 89 w 89"/>
                  <a:gd name="T3" fmla="*/ 6 h 121"/>
                  <a:gd name="T4" fmla="*/ 89 w 89"/>
                  <a:gd name="T5" fmla="*/ 0 h 121"/>
                  <a:gd name="T6" fmla="*/ 27 w 89"/>
                  <a:gd name="T7" fmla="*/ 0 h 121"/>
                  <a:gd name="T8" fmla="*/ 6 w 89"/>
                  <a:gd name="T9" fmla="*/ 121 h 121"/>
                  <a:gd name="T10" fmla="*/ 12 w 89"/>
                  <a:gd name="T11" fmla="*/ 121 h 121"/>
                  <a:gd name="T12" fmla="*/ 33 w 89"/>
                  <a:gd name="T13" fmla="*/ 6 h 121"/>
                </a:gdLst>
                <a:ahLst/>
                <a:cxnLst>
                  <a:cxn ang="0">
                    <a:pos x="T0" y="T1"/>
                  </a:cxn>
                  <a:cxn ang="0">
                    <a:pos x="T2" y="T3"/>
                  </a:cxn>
                  <a:cxn ang="0">
                    <a:pos x="T4" y="T5"/>
                  </a:cxn>
                  <a:cxn ang="0">
                    <a:pos x="T6" y="T7"/>
                  </a:cxn>
                  <a:cxn ang="0">
                    <a:pos x="T8" y="T9"/>
                  </a:cxn>
                  <a:cxn ang="0">
                    <a:pos x="T10" y="T11"/>
                  </a:cxn>
                  <a:cxn ang="0">
                    <a:pos x="T12" y="T13"/>
                  </a:cxn>
                </a:cxnLst>
                <a:rect l="0" t="0" r="r" b="b"/>
                <a:pathLst>
                  <a:path w="89" h="121">
                    <a:moveTo>
                      <a:pt x="33" y="6"/>
                    </a:moveTo>
                    <a:cubicBezTo>
                      <a:pt x="49" y="6"/>
                      <a:pt x="76" y="6"/>
                      <a:pt x="89" y="6"/>
                    </a:cubicBezTo>
                    <a:cubicBezTo>
                      <a:pt x="89" y="0"/>
                      <a:pt x="89" y="0"/>
                      <a:pt x="89" y="0"/>
                    </a:cubicBezTo>
                    <a:cubicBezTo>
                      <a:pt x="89" y="0"/>
                      <a:pt x="49" y="0"/>
                      <a:pt x="27" y="0"/>
                    </a:cubicBezTo>
                    <a:cubicBezTo>
                      <a:pt x="0" y="31"/>
                      <a:pt x="6" y="121"/>
                      <a:pt x="6" y="121"/>
                    </a:cubicBezTo>
                    <a:cubicBezTo>
                      <a:pt x="12" y="121"/>
                      <a:pt x="12" y="121"/>
                      <a:pt x="12" y="121"/>
                    </a:cubicBezTo>
                    <a:cubicBezTo>
                      <a:pt x="11" y="100"/>
                      <a:pt x="10" y="32"/>
                      <a:pt x="33" y="6"/>
                    </a:cubicBezTo>
                    <a:close/>
                  </a:path>
                </a:pathLst>
              </a:custGeom>
              <a:solidFill>
                <a:srgbClr val="1595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49" name="Freeform 119"/>
              <p:cNvSpPr>
                <a:spLocks/>
              </p:cNvSpPr>
              <p:nvPr userDrawn="1"/>
            </p:nvSpPr>
            <p:spPr bwMode="gray">
              <a:xfrm>
                <a:off x="6678545" y="487033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50" name="Freeform 120"/>
              <p:cNvSpPr>
                <a:spLocks/>
              </p:cNvSpPr>
              <p:nvPr userDrawn="1"/>
            </p:nvSpPr>
            <p:spPr bwMode="gray">
              <a:xfrm>
                <a:off x="6678545" y="4874486"/>
                <a:ext cx="0" cy="4153"/>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51" name="Freeform 121"/>
              <p:cNvSpPr>
                <a:spLocks/>
              </p:cNvSpPr>
              <p:nvPr userDrawn="1"/>
            </p:nvSpPr>
            <p:spPr bwMode="gray">
              <a:xfrm>
                <a:off x="6678545" y="4862031"/>
                <a:ext cx="0" cy="4153"/>
              </a:xfrm>
              <a:custGeom>
                <a:avLst/>
                <a:gdLst>
                  <a:gd name="T0" fmla="*/ 0 h 1"/>
                  <a:gd name="T1" fmla="*/ 0 h 1"/>
                  <a:gd name="T2" fmla="*/ 1 h 1"/>
                  <a:gd name="T3" fmla="*/ 0 h 1"/>
                </a:gdLst>
                <a:ahLst/>
                <a:cxnLst>
                  <a:cxn ang="0">
                    <a:pos x="0" y="T0"/>
                  </a:cxn>
                  <a:cxn ang="0">
                    <a:pos x="0" y="T1"/>
                  </a:cxn>
                  <a:cxn ang="0">
                    <a:pos x="0" y="T2"/>
                  </a:cxn>
                  <a:cxn ang="0">
                    <a:pos x="0" y="T3"/>
                  </a:cxn>
                </a:cxnLst>
                <a:rect l="0" t="0" r="r" b="b"/>
                <a:pathLst>
                  <a:path h="1">
                    <a:moveTo>
                      <a:pt x="0" y="0"/>
                    </a:moveTo>
                    <a:lnTo>
                      <a:pt x="0" y="0"/>
                    </a:lnTo>
                    <a:lnTo>
                      <a:pt x="0" y="1"/>
                    </a:lnTo>
                    <a:lnTo>
                      <a:pt x="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52" name="Freeform 122"/>
              <p:cNvSpPr>
                <a:spLocks/>
              </p:cNvSpPr>
              <p:nvPr userDrawn="1"/>
            </p:nvSpPr>
            <p:spPr bwMode="gray">
              <a:xfrm>
                <a:off x="6678545" y="488279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53" name="Freeform 123"/>
              <p:cNvSpPr>
                <a:spLocks/>
              </p:cNvSpPr>
              <p:nvPr userDrawn="1"/>
            </p:nvSpPr>
            <p:spPr bwMode="gray">
              <a:xfrm>
                <a:off x="6699304" y="4762381"/>
                <a:ext cx="925914" cy="128716"/>
              </a:xfrm>
              <a:custGeom>
                <a:avLst/>
                <a:gdLst>
                  <a:gd name="T0" fmla="*/ 251 w 256"/>
                  <a:gd name="T1" fmla="*/ 0 h 36"/>
                  <a:gd name="T2" fmla="*/ 251 w 256"/>
                  <a:gd name="T3" fmla="*/ 22 h 36"/>
                  <a:gd name="T4" fmla="*/ 245 w 256"/>
                  <a:gd name="T5" fmla="*/ 28 h 36"/>
                  <a:gd name="T6" fmla="*/ 0 w 256"/>
                  <a:gd name="T7" fmla="*/ 28 h 36"/>
                  <a:gd name="T8" fmla="*/ 0 w 256"/>
                  <a:gd name="T9" fmla="*/ 36 h 36"/>
                  <a:gd name="T10" fmla="*/ 251 w 256"/>
                  <a:gd name="T11" fmla="*/ 36 h 36"/>
                  <a:gd name="T12" fmla="*/ 256 w 256"/>
                  <a:gd name="T13" fmla="*/ 30 h 36"/>
                  <a:gd name="T14" fmla="*/ 256 w 256"/>
                  <a:gd name="T15" fmla="*/ 6 h 36"/>
                  <a:gd name="T16" fmla="*/ 251 w 256"/>
                  <a:gd name="T17"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36">
                    <a:moveTo>
                      <a:pt x="251" y="0"/>
                    </a:moveTo>
                    <a:cubicBezTo>
                      <a:pt x="251" y="22"/>
                      <a:pt x="251" y="22"/>
                      <a:pt x="251" y="22"/>
                    </a:cubicBezTo>
                    <a:cubicBezTo>
                      <a:pt x="251" y="26"/>
                      <a:pt x="248" y="28"/>
                      <a:pt x="245" y="28"/>
                    </a:cubicBezTo>
                    <a:cubicBezTo>
                      <a:pt x="0" y="28"/>
                      <a:pt x="0" y="28"/>
                      <a:pt x="0" y="28"/>
                    </a:cubicBezTo>
                    <a:cubicBezTo>
                      <a:pt x="0" y="31"/>
                      <a:pt x="0" y="34"/>
                      <a:pt x="0" y="36"/>
                    </a:cubicBezTo>
                    <a:cubicBezTo>
                      <a:pt x="251" y="36"/>
                      <a:pt x="251" y="36"/>
                      <a:pt x="251" y="36"/>
                    </a:cubicBezTo>
                    <a:cubicBezTo>
                      <a:pt x="254" y="36"/>
                      <a:pt x="256" y="33"/>
                      <a:pt x="256" y="30"/>
                    </a:cubicBezTo>
                    <a:cubicBezTo>
                      <a:pt x="256" y="6"/>
                      <a:pt x="256" y="6"/>
                      <a:pt x="256" y="6"/>
                    </a:cubicBezTo>
                    <a:cubicBezTo>
                      <a:pt x="256" y="2"/>
                      <a:pt x="254" y="0"/>
                      <a:pt x="251" y="0"/>
                    </a:cubicBez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54" name="Freeform 124"/>
              <p:cNvSpPr>
                <a:spLocks/>
              </p:cNvSpPr>
              <p:nvPr userDrawn="1"/>
            </p:nvSpPr>
            <p:spPr bwMode="gray">
              <a:xfrm>
                <a:off x="6715913" y="4500799"/>
                <a:ext cx="220061" cy="261582"/>
              </a:xfrm>
              <a:custGeom>
                <a:avLst/>
                <a:gdLst>
                  <a:gd name="T0" fmla="*/ 60 w 60"/>
                  <a:gd name="T1" fmla="*/ 72 h 72"/>
                  <a:gd name="T2" fmla="*/ 60 w 60"/>
                  <a:gd name="T3" fmla="*/ 0 h 72"/>
                  <a:gd name="T4" fmla="*/ 17 w 60"/>
                  <a:gd name="T5" fmla="*/ 0 h 72"/>
                  <a:gd name="T6" fmla="*/ 0 w 60"/>
                  <a:gd name="T7" fmla="*/ 72 h 72"/>
                  <a:gd name="T8" fmla="*/ 60 w 60"/>
                  <a:gd name="T9" fmla="*/ 72 h 72"/>
                </a:gdLst>
                <a:ahLst/>
                <a:cxnLst>
                  <a:cxn ang="0">
                    <a:pos x="T0" y="T1"/>
                  </a:cxn>
                  <a:cxn ang="0">
                    <a:pos x="T2" y="T3"/>
                  </a:cxn>
                  <a:cxn ang="0">
                    <a:pos x="T4" y="T5"/>
                  </a:cxn>
                  <a:cxn ang="0">
                    <a:pos x="T6" y="T7"/>
                  </a:cxn>
                  <a:cxn ang="0">
                    <a:pos x="T8" y="T9"/>
                  </a:cxn>
                </a:cxnLst>
                <a:rect l="0" t="0" r="r" b="b"/>
                <a:pathLst>
                  <a:path w="60" h="72">
                    <a:moveTo>
                      <a:pt x="60" y="72"/>
                    </a:moveTo>
                    <a:cubicBezTo>
                      <a:pt x="60" y="0"/>
                      <a:pt x="60" y="0"/>
                      <a:pt x="60" y="0"/>
                    </a:cubicBezTo>
                    <a:cubicBezTo>
                      <a:pt x="60" y="0"/>
                      <a:pt x="34" y="0"/>
                      <a:pt x="17" y="0"/>
                    </a:cubicBezTo>
                    <a:cubicBezTo>
                      <a:pt x="3" y="16"/>
                      <a:pt x="0" y="49"/>
                      <a:pt x="0" y="72"/>
                    </a:cubicBezTo>
                    <a:lnTo>
                      <a:pt x="60" y="72"/>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55" name="Freeform 125"/>
              <p:cNvSpPr>
                <a:spLocks/>
              </p:cNvSpPr>
              <p:nvPr userDrawn="1"/>
            </p:nvSpPr>
            <p:spPr bwMode="gray">
              <a:xfrm>
                <a:off x="6715913" y="4500799"/>
                <a:ext cx="220061" cy="261582"/>
              </a:xfrm>
              <a:custGeom>
                <a:avLst/>
                <a:gdLst>
                  <a:gd name="T0" fmla="*/ 60 w 60"/>
                  <a:gd name="T1" fmla="*/ 72 h 72"/>
                  <a:gd name="T2" fmla="*/ 17 w 60"/>
                  <a:gd name="T3" fmla="*/ 0 h 72"/>
                  <a:gd name="T4" fmla="*/ 0 w 60"/>
                  <a:gd name="T5" fmla="*/ 72 h 72"/>
                  <a:gd name="T6" fmla="*/ 60 w 60"/>
                  <a:gd name="T7" fmla="*/ 72 h 72"/>
                </a:gdLst>
                <a:ahLst/>
                <a:cxnLst>
                  <a:cxn ang="0">
                    <a:pos x="T0" y="T1"/>
                  </a:cxn>
                  <a:cxn ang="0">
                    <a:pos x="T2" y="T3"/>
                  </a:cxn>
                  <a:cxn ang="0">
                    <a:pos x="T4" y="T5"/>
                  </a:cxn>
                  <a:cxn ang="0">
                    <a:pos x="T6" y="T7"/>
                  </a:cxn>
                </a:cxnLst>
                <a:rect l="0" t="0" r="r" b="b"/>
                <a:pathLst>
                  <a:path w="60" h="72">
                    <a:moveTo>
                      <a:pt x="60" y="72"/>
                    </a:moveTo>
                    <a:cubicBezTo>
                      <a:pt x="60" y="72"/>
                      <a:pt x="35" y="30"/>
                      <a:pt x="17" y="0"/>
                    </a:cubicBezTo>
                    <a:cubicBezTo>
                      <a:pt x="3" y="16"/>
                      <a:pt x="0" y="49"/>
                      <a:pt x="0" y="72"/>
                    </a:cubicBezTo>
                    <a:lnTo>
                      <a:pt x="60" y="72"/>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56" name="Oval 126"/>
              <p:cNvSpPr>
                <a:spLocks noChangeArrowheads="1"/>
              </p:cNvSpPr>
              <p:nvPr userDrawn="1"/>
            </p:nvSpPr>
            <p:spPr bwMode="gray">
              <a:xfrm>
                <a:off x="6724217" y="4791444"/>
                <a:ext cx="203453" cy="199300"/>
              </a:xfrm>
              <a:prstGeom prst="ellipse">
                <a:avLst/>
              </a:pr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57" name="Oval 127"/>
              <p:cNvSpPr>
                <a:spLocks noChangeArrowheads="1"/>
              </p:cNvSpPr>
              <p:nvPr userDrawn="1"/>
            </p:nvSpPr>
            <p:spPr bwMode="gray">
              <a:xfrm>
                <a:off x="6769891" y="4837118"/>
                <a:ext cx="112107" cy="107954"/>
              </a:xfrm>
              <a:prstGeom prst="ellipse">
                <a:avLst/>
              </a:pr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58" name="Oval 128"/>
              <p:cNvSpPr>
                <a:spLocks noChangeArrowheads="1"/>
              </p:cNvSpPr>
              <p:nvPr userDrawn="1"/>
            </p:nvSpPr>
            <p:spPr bwMode="gray">
              <a:xfrm>
                <a:off x="7351181" y="4791444"/>
                <a:ext cx="203453" cy="199300"/>
              </a:xfrm>
              <a:prstGeom prst="ellipse">
                <a:avLst/>
              </a:pr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59" name="Oval 129"/>
              <p:cNvSpPr>
                <a:spLocks noChangeArrowheads="1"/>
              </p:cNvSpPr>
              <p:nvPr userDrawn="1"/>
            </p:nvSpPr>
            <p:spPr bwMode="gray">
              <a:xfrm>
                <a:off x="7396853" y="4837118"/>
                <a:ext cx="107954" cy="107954"/>
              </a:xfrm>
              <a:prstGeom prst="ellipse">
                <a:avLst/>
              </a:pr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60" name="Oval 130"/>
              <p:cNvSpPr>
                <a:spLocks noChangeArrowheads="1"/>
              </p:cNvSpPr>
              <p:nvPr userDrawn="1"/>
            </p:nvSpPr>
            <p:spPr bwMode="gray">
              <a:xfrm>
                <a:off x="7135273" y="4791444"/>
                <a:ext cx="199299" cy="199300"/>
              </a:xfrm>
              <a:prstGeom prst="ellipse">
                <a:avLst/>
              </a:pr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61" name="Oval 131"/>
              <p:cNvSpPr>
                <a:spLocks noChangeArrowheads="1"/>
              </p:cNvSpPr>
              <p:nvPr userDrawn="1"/>
            </p:nvSpPr>
            <p:spPr bwMode="gray">
              <a:xfrm>
                <a:off x="7180945" y="4837118"/>
                <a:ext cx="107954" cy="107954"/>
              </a:xfrm>
              <a:prstGeom prst="ellipse">
                <a:avLst/>
              </a:pr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62" name="Freeform 132"/>
              <p:cNvSpPr>
                <a:spLocks/>
              </p:cNvSpPr>
              <p:nvPr userDrawn="1"/>
            </p:nvSpPr>
            <p:spPr bwMode="gray">
              <a:xfrm>
                <a:off x="6769891" y="4853727"/>
                <a:ext cx="91346" cy="91346"/>
              </a:xfrm>
              <a:custGeom>
                <a:avLst/>
                <a:gdLst>
                  <a:gd name="T0" fmla="*/ 15 w 25"/>
                  <a:gd name="T1" fmla="*/ 26 h 26"/>
                  <a:gd name="T2" fmla="*/ 25 w 25"/>
                  <a:gd name="T3" fmla="*/ 22 h 26"/>
                  <a:gd name="T4" fmla="*/ 4 w 25"/>
                  <a:gd name="T5" fmla="*/ 0 h 26"/>
                  <a:gd name="T6" fmla="*/ 0 w 25"/>
                  <a:gd name="T7" fmla="*/ 11 h 26"/>
                  <a:gd name="T8" fmla="*/ 15 w 25"/>
                  <a:gd name="T9" fmla="*/ 26 h 26"/>
                </a:gdLst>
                <a:ahLst/>
                <a:cxnLst>
                  <a:cxn ang="0">
                    <a:pos x="T0" y="T1"/>
                  </a:cxn>
                  <a:cxn ang="0">
                    <a:pos x="T2" y="T3"/>
                  </a:cxn>
                  <a:cxn ang="0">
                    <a:pos x="T4" y="T5"/>
                  </a:cxn>
                  <a:cxn ang="0">
                    <a:pos x="T6" y="T7"/>
                  </a:cxn>
                  <a:cxn ang="0">
                    <a:pos x="T8" y="T9"/>
                  </a:cxn>
                </a:cxnLst>
                <a:rect l="0" t="0" r="r" b="b"/>
                <a:pathLst>
                  <a:path w="25" h="26">
                    <a:moveTo>
                      <a:pt x="15" y="26"/>
                    </a:moveTo>
                    <a:cubicBezTo>
                      <a:pt x="19" y="26"/>
                      <a:pt x="23" y="24"/>
                      <a:pt x="25" y="22"/>
                    </a:cubicBezTo>
                    <a:cubicBezTo>
                      <a:pt x="4" y="0"/>
                      <a:pt x="4" y="0"/>
                      <a:pt x="4" y="0"/>
                    </a:cubicBezTo>
                    <a:cubicBezTo>
                      <a:pt x="2" y="3"/>
                      <a:pt x="0" y="7"/>
                      <a:pt x="0" y="11"/>
                    </a:cubicBezTo>
                    <a:cubicBezTo>
                      <a:pt x="0" y="19"/>
                      <a:pt x="7" y="26"/>
                      <a:pt x="15" y="26"/>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63" name="Freeform 133"/>
              <p:cNvSpPr>
                <a:spLocks/>
              </p:cNvSpPr>
              <p:nvPr userDrawn="1"/>
            </p:nvSpPr>
            <p:spPr bwMode="gray">
              <a:xfrm>
                <a:off x="7180945" y="4853727"/>
                <a:ext cx="95499" cy="91346"/>
              </a:xfrm>
              <a:custGeom>
                <a:avLst/>
                <a:gdLst>
                  <a:gd name="T0" fmla="*/ 15 w 26"/>
                  <a:gd name="T1" fmla="*/ 26 h 26"/>
                  <a:gd name="T2" fmla="*/ 26 w 26"/>
                  <a:gd name="T3" fmla="*/ 22 h 26"/>
                  <a:gd name="T4" fmla="*/ 4 w 26"/>
                  <a:gd name="T5" fmla="*/ 0 h 26"/>
                  <a:gd name="T6" fmla="*/ 0 w 26"/>
                  <a:gd name="T7" fmla="*/ 11 h 26"/>
                  <a:gd name="T8" fmla="*/ 15 w 26"/>
                  <a:gd name="T9" fmla="*/ 26 h 26"/>
                </a:gdLst>
                <a:ahLst/>
                <a:cxnLst>
                  <a:cxn ang="0">
                    <a:pos x="T0" y="T1"/>
                  </a:cxn>
                  <a:cxn ang="0">
                    <a:pos x="T2" y="T3"/>
                  </a:cxn>
                  <a:cxn ang="0">
                    <a:pos x="T4" y="T5"/>
                  </a:cxn>
                  <a:cxn ang="0">
                    <a:pos x="T6" y="T7"/>
                  </a:cxn>
                  <a:cxn ang="0">
                    <a:pos x="T8" y="T9"/>
                  </a:cxn>
                </a:cxnLst>
                <a:rect l="0" t="0" r="r" b="b"/>
                <a:pathLst>
                  <a:path w="26" h="26">
                    <a:moveTo>
                      <a:pt x="15" y="26"/>
                    </a:moveTo>
                    <a:cubicBezTo>
                      <a:pt x="19" y="26"/>
                      <a:pt x="23" y="24"/>
                      <a:pt x="26" y="22"/>
                    </a:cubicBezTo>
                    <a:cubicBezTo>
                      <a:pt x="4" y="0"/>
                      <a:pt x="4" y="0"/>
                      <a:pt x="4" y="0"/>
                    </a:cubicBezTo>
                    <a:cubicBezTo>
                      <a:pt x="2" y="3"/>
                      <a:pt x="0" y="7"/>
                      <a:pt x="0" y="11"/>
                    </a:cubicBezTo>
                    <a:cubicBezTo>
                      <a:pt x="0" y="19"/>
                      <a:pt x="7" y="26"/>
                      <a:pt x="15" y="26"/>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64" name="Freeform 134"/>
              <p:cNvSpPr>
                <a:spLocks/>
              </p:cNvSpPr>
              <p:nvPr userDrawn="1"/>
            </p:nvSpPr>
            <p:spPr bwMode="gray">
              <a:xfrm>
                <a:off x="7396853" y="4853727"/>
                <a:ext cx="95499" cy="91346"/>
              </a:xfrm>
              <a:custGeom>
                <a:avLst/>
                <a:gdLst>
                  <a:gd name="T0" fmla="*/ 15 w 26"/>
                  <a:gd name="T1" fmla="*/ 26 h 26"/>
                  <a:gd name="T2" fmla="*/ 26 w 26"/>
                  <a:gd name="T3" fmla="*/ 22 h 26"/>
                  <a:gd name="T4" fmla="*/ 4 w 26"/>
                  <a:gd name="T5" fmla="*/ 0 h 26"/>
                  <a:gd name="T6" fmla="*/ 0 w 26"/>
                  <a:gd name="T7" fmla="*/ 11 h 26"/>
                  <a:gd name="T8" fmla="*/ 15 w 26"/>
                  <a:gd name="T9" fmla="*/ 26 h 26"/>
                </a:gdLst>
                <a:ahLst/>
                <a:cxnLst>
                  <a:cxn ang="0">
                    <a:pos x="T0" y="T1"/>
                  </a:cxn>
                  <a:cxn ang="0">
                    <a:pos x="T2" y="T3"/>
                  </a:cxn>
                  <a:cxn ang="0">
                    <a:pos x="T4" y="T5"/>
                  </a:cxn>
                  <a:cxn ang="0">
                    <a:pos x="T6" y="T7"/>
                  </a:cxn>
                  <a:cxn ang="0">
                    <a:pos x="T8" y="T9"/>
                  </a:cxn>
                </a:cxnLst>
                <a:rect l="0" t="0" r="r" b="b"/>
                <a:pathLst>
                  <a:path w="26" h="26">
                    <a:moveTo>
                      <a:pt x="15" y="26"/>
                    </a:moveTo>
                    <a:cubicBezTo>
                      <a:pt x="19" y="26"/>
                      <a:pt x="23" y="24"/>
                      <a:pt x="26" y="22"/>
                    </a:cubicBezTo>
                    <a:cubicBezTo>
                      <a:pt x="4" y="0"/>
                      <a:pt x="4" y="0"/>
                      <a:pt x="4" y="0"/>
                    </a:cubicBezTo>
                    <a:cubicBezTo>
                      <a:pt x="2" y="3"/>
                      <a:pt x="0" y="7"/>
                      <a:pt x="0" y="11"/>
                    </a:cubicBezTo>
                    <a:cubicBezTo>
                      <a:pt x="0" y="19"/>
                      <a:pt x="7" y="26"/>
                      <a:pt x="15" y="26"/>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65" name="Freeform 135"/>
              <p:cNvSpPr>
                <a:spLocks/>
              </p:cNvSpPr>
              <p:nvPr userDrawn="1"/>
            </p:nvSpPr>
            <p:spPr bwMode="gray">
              <a:xfrm>
                <a:off x="6491701" y="4799749"/>
                <a:ext cx="124562" cy="12458"/>
              </a:xfrm>
              <a:custGeom>
                <a:avLst/>
                <a:gdLst>
                  <a:gd name="T0" fmla="*/ 2 w 34"/>
                  <a:gd name="T1" fmla="*/ 3 h 3"/>
                  <a:gd name="T2" fmla="*/ 33 w 34"/>
                  <a:gd name="T3" fmla="*/ 3 h 3"/>
                  <a:gd name="T4" fmla="*/ 34 w 34"/>
                  <a:gd name="T5" fmla="*/ 1 h 3"/>
                  <a:gd name="T6" fmla="*/ 33 w 34"/>
                  <a:gd name="T7" fmla="*/ 0 h 3"/>
                  <a:gd name="T8" fmla="*/ 2 w 34"/>
                  <a:gd name="T9" fmla="*/ 0 h 3"/>
                  <a:gd name="T10" fmla="*/ 0 w 34"/>
                  <a:gd name="T11" fmla="*/ 1 h 3"/>
                  <a:gd name="T12" fmla="*/ 2 w 34"/>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34" h="3">
                    <a:moveTo>
                      <a:pt x="2" y="3"/>
                    </a:moveTo>
                    <a:cubicBezTo>
                      <a:pt x="33" y="3"/>
                      <a:pt x="33" y="3"/>
                      <a:pt x="33" y="3"/>
                    </a:cubicBezTo>
                    <a:cubicBezTo>
                      <a:pt x="33" y="3"/>
                      <a:pt x="34" y="2"/>
                      <a:pt x="34" y="1"/>
                    </a:cubicBezTo>
                    <a:cubicBezTo>
                      <a:pt x="34" y="0"/>
                      <a:pt x="33" y="0"/>
                      <a:pt x="33" y="0"/>
                    </a:cubicBezTo>
                    <a:cubicBezTo>
                      <a:pt x="2" y="0"/>
                      <a:pt x="2" y="0"/>
                      <a:pt x="2" y="0"/>
                    </a:cubicBezTo>
                    <a:cubicBezTo>
                      <a:pt x="1" y="0"/>
                      <a:pt x="0" y="0"/>
                      <a:pt x="0" y="1"/>
                    </a:cubicBezTo>
                    <a:cubicBezTo>
                      <a:pt x="0" y="2"/>
                      <a:pt x="1" y="3"/>
                      <a:pt x="2" y="3"/>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66" name="Freeform 136"/>
              <p:cNvSpPr>
                <a:spLocks/>
              </p:cNvSpPr>
              <p:nvPr userDrawn="1"/>
            </p:nvSpPr>
            <p:spPr bwMode="gray">
              <a:xfrm>
                <a:off x="6491701" y="4841269"/>
                <a:ext cx="124562" cy="12458"/>
              </a:xfrm>
              <a:custGeom>
                <a:avLst/>
                <a:gdLst>
                  <a:gd name="T0" fmla="*/ 2 w 34"/>
                  <a:gd name="T1" fmla="*/ 3 h 3"/>
                  <a:gd name="T2" fmla="*/ 33 w 34"/>
                  <a:gd name="T3" fmla="*/ 3 h 3"/>
                  <a:gd name="T4" fmla="*/ 34 w 34"/>
                  <a:gd name="T5" fmla="*/ 1 h 3"/>
                  <a:gd name="T6" fmla="*/ 33 w 34"/>
                  <a:gd name="T7" fmla="*/ 0 h 3"/>
                  <a:gd name="T8" fmla="*/ 2 w 34"/>
                  <a:gd name="T9" fmla="*/ 0 h 3"/>
                  <a:gd name="T10" fmla="*/ 0 w 34"/>
                  <a:gd name="T11" fmla="*/ 1 h 3"/>
                  <a:gd name="T12" fmla="*/ 2 w 34"/>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34" h="3">
                    <a:moveTo>
                      <a:pt x="2" y="3"/>
                    </a:moveTo>
                    <a:cubicBezTo>
                      <a:pt x="33" y="3"/>
                      <a:pt x="33" y="3"/>
                      <a:pt x="33" y="3"/>
                    </a:cubicBezTo>
                    <a:cubicBezTo>
                      <a:pt x="33" y="3"/>
                      <a:pt x="34" y="2"/>
                      <a:pt x="34" y="1"/>
                    </a:cubicBezTo>
                    <a:cubicBezTo>
                      <a:pt x="34" y="0"/>
                      <a:pt x="33" y="0"/>
                      <a:pt x="33" y="0"/>
                    </a:cubicBezTo>
                    <a:cubicBezTo>
                      <a:pt x="2" y="0"/>
                      <a:pt x="2" y="0"/>
                      <a:pt x="2" y="0"/>
                    </a:cubicBezTo>
                    <a:cubicBezTo>
                      <a:pt x="1" y="0"/>
                      <a:pt x="0" y="0"/>
                      <a:pt x="0" y="1"/>
                    </a:cubicBezTo>
                    <a:cubicBezTo>
                      <a:pt x="0" y="2"/>
                      <a:pt x="1" y="3"/>
                      <a:pt x="2" y="3"/>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67" name="Freeform 137"/>
              <p:cNvSpPr>
                <a:spLocks/>
              </p:cNvSpPr>
              <p:nvPr userDrawn="1"/>
            </p:nvSpPr>
            <p:spPr bwMode="gray">
              <a:xfrm>
                <a:off x="6454333" y="4500799"/>
                <a:ext cx="244974" cy="261582"/>
              </a:xfrm>
              <a:custGeom>
                <a:avLst/>
                <a:gdLst>
                  <a:gd name="T0" fmla="*/ 13 w 67"/>
                  <a:gd name="T1" fmla="*/ 0 h 72"/>
                  <a:gd name="T2" fmla="*/ 0 w 67"/>
                  <a:gd name="T3" fmla="*/ 72 h 72"/>
                  <a:gd name="T4" fmla="*/ 54 w 67"/>
                  <a:gd name="T5" fmla="*/ 72 h 72"/>
                  <a:gd name="T6" fmla="*/ 67 w 67"/>
                  <a:gd name="T7" fmla="*/ 0 h 72"/>
                  <a:gd name="T8" fmla="*/ 13 w 67"/>
                  <a:gd name="T9" fmla="*/ 0 h 72"/>
                </a:gdLst>
                <a:ahLst/>
                <a:cxnLst>
                  <a:cxn ang="0">
                    <a:pos x="T0" y="T1"/>
                  </a:cxn>
                  <a:cxn ang="0">
                    <a:pos x="T2" y="T3"/>
                  </a:cxn>
                  <a:cxn ang="0">
                    <a:pos x="T4" y="T5"/>
                  </a:cxn>
                  <a:cxn ang="0">
                    <a:pos x="T6" y="T7"/>
                  </a:cxn>
                  <a:cxn ang="0">
                    <a:pos x="T8" y="T9"/>
                  </a:cxn>
                </a:cxnLst>
                <a:rect l="0" t="0" r="r" b="b"/>
                <a:pathLst>
                  <a:path w="67" h="72">
                    <a:moveTo>
                      <a:pt x="13" y="0"/>
                    </a:moveTo>
                    <a:cubicBezTo>
                      <a:pt x="4" y="20"/>
                      <a:pt x="1" y="49"/>
                      <a:pt x="0" y="72"/>
                    </a:cubicBezTo>
                    <a:cubicBezTo>
                      <a:pt x="54" y="72"/>
                      <a:pt x="54" y="72"/>
                      <a:pt x="54" y="72"/>
                    </a:cubicBezTo>
                    <a:cubicBezTo>
                      <a:pt x="55" y="49"/>
                      <a:pt x="58" y="20"/>
                      <a:pt x="67" y="0"/>
                    </a:cubicBezTo>
                    <a:lnTo>
                      <a:pt x="13"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68" name="Freeform 138"/>
              <p:cNvSpPr>
                <a:spLocks/>
              </p:cNvSpPr>
              <p:nvPr userDrawn="1"/>
            </p:nvSpPr>
            <p:spPr bwMode="gray">
              <a:xfrm>
                <a:off x="6454333" y="4500799"/>
                <a:ext cx="199299" cy="261582"/>
              </a:xfrm>
              <a:custGeom>
                <a:avLst/>
                <a:gdLst>
                  <a:gd name="T0" fmla="*/ 13 w 55"/>
                  <a:gd name="T1" fmla="*/ 0 h 72"/>
                  <a:gd name="T2" fmla="*/ 0 w 55"/>
                  <a:gd name="T3" fmla="*/ 72 h 72"/>
                  <a:gd name="T4" fmla="*/ 54 w 55"/>
                  <a:gd name="T5" fmla="*/ 72 h 72"/>
                  <a:gd name="T6" fmla="*/ 13 w 55"/>
                  <a:gd name="T7" fmla="*/ 0 h 72"/>
                </a:gdLst>
                <a:ahLst/>
                <a:cxnLst>
                  <a:cxn ang="0">
                    <a:pos x="T0" y="T1"/>
                  </a:cxn>
                  <a:cxn ang="0">
                    <a:pos x="T2" y="T3"/>
                  </a:cxn>
                  <a:cxn ang="0">
                    <a:pos x="T4" y="T5"/>
                  </a:cxn>
                  <a:cxn ang="0">
                    <a:pos x="T6" y="T7"/>
                  </a:cxn>
                </a:cxnLst>
                <a:rect l="0" t="0" r="r" b="b"/>
                <a:pathLst>
                  <a:path w="55" h="72">
                    <a:moveTo>
                      <a:pt x="13" y="0"/>
                    </a:moveTo>
                    <a:cubicBezTo>
                      <a:pt x="4" y="20"/>
                      <a:pt x="1" y="49"/>
                      <a:pt x="0" y="72"/>
                    </a:cubicBezTo>
                    <a:cubicBezTo>
                      <a:pt x="54" y="72"/>
                      <a:pt x="54" y="72"/>
                      <a:pt x="54" y="72"/>
                    </a:cubicBezTo>
                    <a:cubicBezTo>
                      <a:pt x="55" y="49"/>
                      <a:pt x="13" y="0"/>
                      <a:pt x="13" y="0"/>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69" name="Freeform 139"/>
              <p:cNvSpPr>
                <a:spLocks/>
              </p:cNvSpPr>
              <p:nvPr userDrawn="1"/>
            </p:nvSpPr>
            <p:spPr bwMode="gray">
              <a:xfrm>
                <a:off x="6213513" y="3429564"/>
                <a:ext cx="20762" cy="419361"/>
              </a:xfrm>
              <a:custGeom>
                <a:avLst/>
                <a:gdLst>
                  <a:gd name="T0" fmla="*/ 0 w 6"/>
                  <a:gd name="T1" fmla="*/ 3 h 117"/>
                  <a:gd name="T2" fmla="*/ 0 w 6"/>
                  <a:gd name="T3" fmla="*/ 114 h 117"/>
                  <a:gd name="T4" fmla="*/ 3 w 6"/>
                  <a:gd name="T5" fmla="*/ 117 h 117"/>
                  <a:gd name="T6" fmla="*/ 6 w 6"/>
                  <a:gd name="T7" fmla="*/ 114 h 117"/>
                  <a:gd name="T8" fmla="*/ 6 w 6"/>
                  <a:gd name="T9" fmla="*/ 3 h 117"/>
                  <a:gd name="T10" fmla="*/ 3 w 6"/>
                  <a:gd name="T11" fmla="*/ 0 h 117"/>
                  <a:gd name="T12" fmla="*/ 0 w 6"/>
                  <a:gd name="T13" fmla="*/ 3 h 117"/>
                </a:gdLst>
                <a:ahLst/>
                <a:cxnLst>
                  <a:cxn ang="0">
                    <a:pos x="T0" y="T1"/>
                  </a:cxn>
                  <a:cxn ang="0">
                    <a:pos x="T2" y="T3"/>
                  </a:cxn>
                  <a:cxn ang="0">
                    <a:pos x="T4" y="T5"/>
                  </a:cxn>
                  <a:cxn ang="0">
                    <a:pos x="T6" y="T7"/>
                  </a:cxn>
                  <a:cxn ang="0">
                    <a:pos x="T8" y="T9"/>
                  </a:cxn>
                  <a:cxn ang="0">
                    <a:pos x="T10" y="T11"/>
                  </a:cxn>
                  <a:cxn ang="0">
                    <a:pos x="T12" y="T13"/>
                  </a:cxn>
                </a:cxnLst>
                <a:rect l="0" t="0" r="r" b="b"/>
                <a:pathLst>
                  <a:path w="6" h="117">
                    <a:moveTo>
                      <a:pt x="0" y="3"/>
                    </a:moveTo>
                    <a:cubicBezTo>
                      <a:pt x="0" y="114"/>
                      <a:pt x="0" y="114"/>
                      <a:pt x="0" y="114"/>
                    </a:cubicBezTo>
                    <a:cubicBezTo>
                      <a:pt x="0" y="115"/>
                      <a:pt x="1" y="117"/>
                      <a:pt x="3" y="117"/>
                    </a:cubicBezTo>
                    <a:cubicBezTo>
                      <a:pt x="5" y="117"/>
                      <a:pt x="6" y="115"/>
                      <a:pt x="6" y="114"/>
                    </a:cubicBezTo>
                    <a:cubicBezTo>
                      <a:pt x="6" y="3"/>
                      <a:pt x="6" y="3"/>
                      <a:pt x="6" y="3"/>
                    </a:cubicBezTo>
                    <a:cubicBezTo>
                      <a:pt x="6" y="2"/>
                      <a:pt x="5" y="0"/>
                      <a:pt x="3" y="0"/>
                    </a:cubicBezTo>
                    <a:cubicBezTo>
                      <a:pt x="1" y="0"/>
                      <a:pt x="0" y="2"/>
                      <a:pt x="0" y="3"/>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70" name="Freeform 140"/>
              <p:cNvSpPr>
                <a:spLocks/>
              </p:cNvSpPr>
              <p:nvPr userDrawn="1"/>
            </p:nvSpPr>
            <p:spPr bwMode="gray">
              <a:xfrm>
                <a:off x="6703458" y="3915358"/>
                <a:ext cx="186845" cy="186845"/>
              </a:xfrm>
              <a:custGeom>
                <a:avLst/>
                <a:gdLst>
                  <a:gd name="T0" fmla="*/ 11 w 52"/>
                  <a:gd name="T1" fmla="*/ 50 h 52"/>
                  <a:gd name="T2" fmla="*/ 49 w 52"/>
                  <a:gd name="T3" fmla="*/ 12 h 52"/>
                  <a:gd name="T4" fmla="*/ 49 w 52"/>
                  <a:gd name="T5" fmla="*/ 2 h 52"/>
                  <a:gd name="T6" fmla="*/ 40 w 52"/>
                  <a:gd name="T7" fmla="*/ 2 h 52"/>
                  <a:gd name="T8" fmla="*/ 2 w 52"/>
                  <a:gd name="T9" fmla="*/ 41 h 52"/>
                  <a:gd name="T10" fmla="*/ 2 w 52"/>
                  <a:gd name="T11" fmla="*/ 50 h 52"/>
                  <a:gd name="T12" fmla="*/ 11 w 52"/>
                  <a:gd name="T13" fmla="*/ 50 h 52"/>
                </a:gdLst>
                <a:ahLst/>
                <a:cxnLst>
                  <a:cxn ang="0">
                    <a:pos x="T0" y="T1"/>
                  </a:cxn>
                  <a:cxn ang="0">
                    <a:pos x="T2" y="T3"/>
                  </a:cxn>
                  <a:cxn ang="0">
                    <a:pos x="T4" y="T5"/>
                  </a:cxn>
                  <a:cxn ang="0">
                    <a:pos x="T6" y="T7"/>
                  </a:cxn>
                  <a:cxn ang="0">
                    <a:pos x="T8" y="T9"/>
                  </a:cxn>
                  <a:cxn ang="0">
                    <a:pos x="T10" y="T11"/>
                  </a:cxn>
                  <a:cxn ang="0">
                    <a:pos x="T12" y="T13"/>
                  </a:cxn>
                </a:cxnLst>
                <a:rect l="0" t="0" r="r" b="b"/>
                <a:pathLst>
                  <a:path w="52" h="52">
                    <a:moveTo>
                      <a:pt x="11" y="50"/>
                    </a:moveTo>
                    <a:cubicBezTo>
                      <a:pt x="49" y="12"/>
                      <a:pt x="49" y="12"/>
                      <a:pt x="49" y="12"/>
                    </a:cubicBezTo>
                    <a:cubicBezTo>
                      <a:pt x="52" y="9"/>
                      <a:pt x="52" y="5"/>
                      <a:pt x="49" y="2"/>
                    </a:cubicBezTo>
                    <a:cubicBezTo>
                      <a:pt x="47" y="0"/>
                      <a:pt x="43" y="0"/>
                      <a:pt x="40" y="2"/>
                    </a:cubicBezTo>
                    <a:cubicBezTo>
                      <a:pt x="2" y="41"/>
                      <a:pt x="2" y="41"/>
                      <a:pt x="2" y="41"/>
                    </a:cubicBezTo>
                    <a:cubicBezTo>
                      <a:pt x="0" y="43"/>
                      <a:pt x="0" y="47"/>
                      <a:pt x="2" y="50"/>
                    </a:cubicBezTo>
                    <a:cubicBezTo>
                      <a:pt x="5" y="52"/>
                      <a:pt x="9" y="52"/>
                      <a:pt x="11" y="50"/>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71" name="Freeform 141"/>
              <p:cNvSpPr>
                <a:spLocks/>
              </p:cNvSpPr>
              <p:nvPr userDrawn="1"/>
            </p:nvSpPr>
            <p:spPr bwMode="gray">
              <a:xfrm>
                <a:off x="6192751" y="3865533"/>
                <a:ext cx="149475" cy="112107"/>
              </a:xfrm>
              <a:custGeom>
                <a:avLst/>
                <a:gdLst>
                  <a:gd name="T0" fmla="*/ 30 w 41"/>
                  <a:gd name="T1" fmla="*/ 17 h 30"/>
                  <a:gd name="T2" fmla="*/ 17 w 41"/>
                  <a:gd name="T3" fmla="*/ 4 h 30"/>
                  <a:gd name="T4" fmla="*/ 18 w 41"/>
                  <a:gd name="T5" fmla="*/ 0 h 30"/>
                  <a:gd name="T6" fmla="*/ 2 w 41"/>
                  <a:gd name="T7" fmla="*/ 0 h 30"/>
                  <a:gd name="T8" fmla="*/ 0 w 41"/>
                  <a:gd name="T9" fmla="*/ 9 h 30"/>
                  <a:gd name="T10" fmla="*/ 20 w 41"/>
                  <a:gd name="T11" fmla="*/ 30 h 30"/>
                  <a:gd name="T12" fmla="*/ 41 w 41"/>
                  <a:gd name="T13" fmla="*/ 11 h 30"/>
                  <a:gd name="T14" fmla="*/ 30 w 41"/>
                  <a:gd name="T15" fmla="*/ 17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30">
                    <a:moveTo>
                      <a:pt x="30" y="17"/>
                    </a:moveTo>
                    <a:cubicBezTo>
                      <a:pt x="23" y="17"/>
                      <a:pt x="17" y="11"/>
                      <a:pt x="17" y="4"/>
                    </a:cubicBezTo>
                    <a:cubicBezTo>
                      <a:pt x="17" y="2"/>
                      <a:pt x="17" y="1"/>
                      <a:pt x="18" y="0"/>
                    </a:cubicBezTo>
                    <a:cubicBezTo>
                      <a:pt x="2" y="0"/>
                      <a:pt x="2" y="0"/>
                      <a:pt x="2" y="0"/>
                    </a:cubicBezTo>
                    <a:cubicBezTo>
                      <a:pt x="0" y="2"/>
                      <a:pt x="0" y="6"/>
                      <a:pt x="0" y="9"/>
                    </a:cubicBezTo>
                    <a:cubicBezTo>
                      <a:pt x="0" y="21"/>
                      <a:pt x="9" y="30"/>
                      <a:pt x="20" y="30"/>
                    </a:cubicBezTo>
                    <a:cubicBezTo>
                      <a:pt x="31" y="30"/>
                      <a:pt x="40" y="21"/>
                      <a:pt x="41" y="11"/>
                    </a:cubicBezTo>
                    <a:cubicBezTo>
                      <a:pt x="39" y="14"/>
                      <a:pt x="34" y="17"/>
                      <a:pt x="30" y="17"/>
                    </a:cubicBez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72" name="Oval 142"/>
              <p:cNvSpPr>
                <a:spLocks noChangeArrowheads="1"/>
              </p:cNvSpPr>
              <p:nvPr userDrawn="1"/>
            </p:nvSpPr>
            <p:spPr bwMode="gray">
              <a:xfrm>
                <a:off x="6184447" y="3803251"/>
                <a:ext cx="78891" cy="78891"/>
              </a:xfrm>
              <a:prstGeom prst="ellipse">
                <a:avLst/>
              </a:pr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73" name="Oval 143"/>
              <p:cNvSpPr>
                <a:spLocks noChangeArrowheads="1"/>
              </p:cNvSpPr>
              <p:nvPr userDrawn="1"/>
            </p:nvSpPr>
            <p:spPr bwMode="gray">
              <a:xfrm>
                <a:off x="6205209" y="3828163"/>
                <a:ext cx="37370" cy="33217"/>
              </a:xfrm>
              <a:prstGeom prst="ellipse">
                <a:avLst/>
              </a:pr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74" name="Rectangle 144"/>
              <p:cNvSpPr>
                <a:spLocks noChangeArrowheads="1"/>
              </p:cNvSpPr>
              <p:nvPr userDrawn="1"/>
            </p:nvSpPr>
            <p:spPr bwMode="gray">
              <a:xfrm>
                <a:off x="5449532" y="3579039"/>
                <a:ext cx="211757" cy="53978"/>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75" name="Rectangle 145"/>
              <p:cNvSpPr>
                <a:spLocks noChangeArrowheads="1"/>
              </p:cNvSpPr>
              <p:nvPr userDrawn="1"/>
            </p:nvSpPr>
            <p:spPr bwMode="gray">
              <a:xfrm>
                <a:off x="5449532" y="3633017"/>
                <a:ext cx="211757" cy="4359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76" name="Freeform 146"/>
              <p:cNvSpPr>
                <a:spLocks/>
              </p:cNvSpPr>
              <p:nvPr userDrawn="1"/>
            </p:nvSpPr>
            <p:spPr bwMode="gray">
              <a:xfrm>
                <a:off x="5661286" y="4068984"/>
                <a:ext cx="672636" cy="294798"/>
              </a:xfrm>
              <a:custGeom>
                <a:avLst/>
                <a:gdLst>
                  <a:gd name="T0" fmla="*/ 103 w 185"/>
                  <a:gd name="T1" fmla="*/ 82 h 82"/>
                  <a:gd name="T2" fmla="*/ 0 w 185"/>
                  <a:gd name="T3" fmla="*/ 82 h 82"/>
                  <a:gd name="T4" fmla="*/ 0 w 185"/>
                  <a:gd name="T5" fmla="*/ 0 h 82"/>
                  <a:gd name="T6" fmla="*/ 185 w 185"/>
                  <a:gd name="T7" fmla="*/ 0 h 82"/>
                  <a:gd name="T8" fmla="*/ 103 w 185"/>
                  <a:gd name="T9" fmla="*/ 82 h 82"/>
                </a:gdLst>
                <a:ahLst/>
                <a:cxnLst>
                  <a:cxn ang="0">
                    <a:pos x="T0" y="T1"/>
                  </a:cxn>
                  <a:cxn ang="0">
                    <a:pos x="T2" y="T3"/>
                  </a:cxn>
                  <a:cxn ang="0">
                    <a:pos x="T4" y="T5"/>
                  </a:cxn>
                  <a:cxn ang="0">
                    <a:pos x="T6" y="T7"/>
                  </a:cxn>
                  <a:cxn ang="0">
                    <a:pos x="T8" y="T9"/>
                  </a:cxn>
                </a:cxnLst>
                <a:rect l="0" t="0" r="r" b="b"/>
                <a:pathLst>
                  <a:path w="185" h="82">
                    <a:moveTo>
                      <a:pt x="103" y="82"/>
                    </a:moveTo>
                    <a:cubicBezTo>
                      <a:pt x="0" y="82"/>
                      <a:pt x="0" y="82"/>
                      <a:pt x="0" y="82"/>
                    </a:cubicBezTo>
                    <a:cubicBezTo>
                      <a:pt x="0" y="0"/>
                      <a:pt x="0" y="0"/>
                      <a:pt x="0" y="0"/>
                    </a:cubicBezTo>
                    <a:cubicBezTo>
                      <a:pt x="185" y="0"/>
                      <a:pt x="185" y="0"/>
                      <a:pt x="185" y="0"/>
                    </a:cubicBezTo>
                    <a:cubicBezTo>
                      <a:pt x="185" y="45"/>
                      <a:pt x="148" y="82"/>
                      <a:pt x="103" y="82"/>
                    </a:cubicBez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77" name="Freeform 147"/>
              <p:cNvSpPr>
                <a:spLocks/>
              </p:cNvSpPr>
              <p:nvPr userDrawn="1"/>
            </p:nvSpPr>
            <p:spPr bwMode="gray">
              <a:xfrm>
                <a:off x="4403209" y="4347174"/>
                <a:ext cx="1735566" cy="294798"/>
              </a:xfrm>
              <a:custGeom>
                <a:avLst/>
                <a:gdLst>
                  <a:gd name="T0" fmla="*/ 397 w 479"/>
                  <a:gd name="T1" fmla="*/ 82 h 82"/>
                  <a:gd name="T2" fmla="*/ 479 w 479"/>
                  <a:gd name="T3" fmla="*/ 0 h 82"/>
                  <a:gd name="T4" fmla="*/ 0 w 479"/>
                  <a:gd name="T5" fmla="*/ 0 h 82"/>
                  <a:gd name="T6" fmla="*/ 138 w 479"/>
                  <a:gd name="T7" fmla="*/ 82 h 82"/>
                  <a:gd name="T8" fmla="*/ 397 w 479"/>
                  <a:gd name="T9" fmla="*/ 82 h 82"/>
                </a:gdLst>
                <a:ahLst/>
                <a:cxnLst>
                  <a:cxn ang="0">
                    <a:pos x="T0" y="T1"/>
                  </a:cxn>
                  <a:cxn ang="0">
                    <a:pos x="T2" y="T3"/>
                  </a:cxn>
                  <a:cxn ang="0">
                    <a:pos x="T4" y="T5"/>
                  </a:cxn>
                  <a:cxn ang="0">
                    <a:pos x="T6" y="T7"/>
                  </a:cxn>
                  <a:cxn ang="0">
                    <a:pos x="T8" y="T9"/>
                  </a:cxn>
                </a:cxnLst>
                <a:rect l="0" t="0" r="r" b="b"/>
                <a:pathLst>
                  <a:path w="479" h="82">
                    <a:moveTo>
                      <a:pt x="397" y="82"/>
                    </a:moveTo>
                    <a:cubicBezTo>
                      <a:pt x="443" y="82"/>
                      <a:pt x="479" y="45"/>
                      <a:pt x="479" y="0"/>
                    </a:cubicBezTo>
                    <a:cubicBezTo>
                      <a:pt x="0" y="0"/>
                      <a:pt x="0" y="0"/>
                      <a:pt x="0" y="0"/>
                    </a:cubicBezTo>
                    <a:cubicBezTo>
                      <a:pt x="138" y="82"/>
                      <a:pt x="138" y="82"/>
                      <a:pt x="138" y="82"/>
                    </a:cubicBezTo>
                    <a:lnTo>
                      <a:pt x="397" y="82"/>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78" name="Rectangle 148"/>
              <p:cNvSpPr>
                <a:spLocks noChangeArrowheads="1"/>
              </p:cNvSpPr>
              <p:nvPr userDrawn="1"/>
            </p:nvSpPr>
            <p:spPr bwMode="gray">
              <a:xfrm>
                <a:off x="4403209" y="4280741"/>
                <a:ext cx="1735566" cy="66433"/>
              </a:xfrm>
              <a:prstGeom prst="rect">
                <a:avLst/>
              </a:prstGeom>
              <a:solidFill>
                <a:srgbClr val="40CD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79" name="Oval 149"/>
              <p:cNvSpPr>
                <a:spLocks noChangeArrowheads="1"/>
              </p:cNvSpPr>
              <p:nvPr userDrawn="1"/>
            </p:nvSpPr>
            <p:spPr bwMode="gray">
              <a:xfrm>
                <a:off x="4947130" y="4442670"/>
                <a:ext cx="74737" cy="78891"/>
              </a:xfrm>
              <a:prstGeom prst="ellipse">
                <a:avLst/>
              </a:prstGeom>
              <a:solidFill>
                <a:srgbClr val="40CDF5"/>
              </a:solidFill>
              <a:ln>
                <a:noFill/>
              </a:ln>
            </p:spPr>
            <p:txBody>
              <a:bodyPr vert="horz" wrap="square" lIns="91440" tIns="45720" rIns="91440" bIns="45720" numCol="1" anchor="t" anchorCtr="0" compatLnSpc="1">
                <a:prstTxWarp prst="textNoShape">
                  <a:avLst/>
                </a:prstTxWarp>
              </a:bodyPr>
              <a:lstStyle/>
              <a:p>
                <a:endParaRPr lang="en-US" sz="1800"/>
              </a:p>
            </p:txBody>
          </p:sp>
          <p:sp>
            <p:nvSpPr>
              <p:cNvPr id="580" name="Oval 150"/>
              <p:cNvSpPr>
                <a:spLocks noChangeArrowheads="1"/>
              </p:cNvSpPr>
              <p:nvPr userDrawn="1"/>
            </p:nvSpPr>
            <p:spPr bwMode="gray">
              <a:xfrm>
                <a:off x="5088300" y="4442670"/>
                <a:ext cx="78891" cy="78891"/>
              </a:xfrm>
              <a:prstGeom prst="ellipse">
                <a:avLst/>
              </a:prstGeom>
              <a:solidFill>
                <a:srgbClr val="40CDF5"/>
              </a:solidFill>
              <a:ln>
                <a:noFill/>
              </a:ln>
            </p:spPr>
            <p:txBody>
              <a:bodyPr vert="horz" wrap="square" lIns="91440" tIns="45720" rIns="91440" bIns="45720" numCol="1" anchor="t" anchorCtr="0" compatLnSpc="1">
                <a:prstTxWarp prst="textNoShape">
                  <a:avLst/>
                </a:prstTxWarp>
              </a:bodyPr>
              <a:lstStyle/>
              <a:p>
                <a:endParaRPr lang="en-US" sz="1800"/>
              </a:p>
            </p:txBody>
          </p:sp>
          <p:sp>
            <p:nvSpPr>
              <p:cNvPr id="581" name="Oval 151"/>
              <p:cNvSpPr>
                <a:spLocks noChangeArrowheads="1"/>
              </p:cNvSpPr>
              <p:nvPr userDrawn="1"/>
            </p:nvSpPr>
            <p:spPr bwMode="gray">
              <a:xfrm>
                <a:off x="5229470" y="4442670"/>
                <a:ext cx="78891" cy="78891"/>
              </a:xfrm>
              <a:prstGeom prst="ellipse">
                <a:avLst/>
              </a:prstGeom>
              <a:solidFill>
                <a:srgbClr val="40CDF5"/>
              </a:solidFill>
              <a:ln>
                <a:noFill/>
              </a:ln>
            </p:spPr>
            <p:txBody>
              <a:bodyPr vert="horz" wrap="square" lIns="91440" tIns="45720" rIns="91440" bIns="45720" numCol="1" anchor="t" anchorCtr="0" compatLnSpc="1">
                <a:prstTxWarp prst="textNoShape">
                  <a:avLst/>
                </a:prstTxWarp>
              </a:bodyPr>
              <a:lstStyle/>
              <a:p>
                <a:endParaRPr lang="en-US" sz="1800"/>
              </a:p>
            </p:txBody>
          </p:sp>
          <p:sp>
            <p:nvSpPr>
              <p:cNvPr id="582" name="Rectangle 152"/>
              <p:cNvSpPr>
                <a:spLocks noChangeArrowheads="1"/>
              </p:cNvSpPr>
              <p:nvPr userDrawn="1"/>
            </p:nvSpPr>
            <p:spPr bwMode="gray">
              <a:xfrm>
                <a:off x="5026020" y="4068984"/>
                <a:ext cx="211757" cy="211757"/>
              </a:xfrm>
              <a:prstGeom prst="rect">
                <a:avLst/>
              </a:prstGeom>
              <a:solidFill>
                <a:srgbClr val="7373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83" name="Rectangle 153"/>
              <p:cNvSpPr>
                <a:spLocks noChangeArrowheads="1"/>
              </p:cNvSpPr>
              <p:nvPr userDrawn="1"/>
            </p:nvSpPr>
            <p:spPr bwMode="gray">
              <a:xfrm>
                <a:off x="4814263" y="4068984"/>
                <a:ext cx="211757" cy="2117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84" name="Rectangle 154"/>
              <p:cNvSpPr>
                <a:spLocks noChangeArrowheads="1"/>
              </p:cNvSpPr>
              <p:nvPr userDrawn="1"/>
            </p:nvSpPr>
            <p:spPr bwMode="gray">
              <a:xfrm>
                <a:off x="4814263" y="3861380"/>
                <a:ext cx="211757" cy="207604"/>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85" name="Rectangle 155"/>
              <p:cNvSpPr>
                <a:spLocks noChangeArrowheads="1"/>
              </p:cNvSpPr>
              <p:nvPr userDrawn="1"/>
            </p:nvSpPr>
            <p:spPr bwMode="gray">
              <a:xfrm>
                <a:off x="5237775" y="4068984"/>
                <a:ext cx="211757" cy="211757"/>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86" name="Rectangle 156"/>
              <p:cNvSpPr>
                <a:spLocks noChangeArrowheads="1"/>
              </p:cNvSpPr>
              <p:nvPr userDrawn="1"/>
            </p:nvSpPr>
            <p:spPr bwMode="gray">
              <a:xfrm>
                <a:off x="5449532" y="4068984"/>
                <a:ext cx="211757" cy="211757"/>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87" name="Rectangle 157"/>
              <p:cNvSpPr>
                <a:spLocks noChangeArrowheads="1"/>
              </p:cNvSpPr>
              <p:nvPr userDrawn="1"/>
            </p:nvSpPr>
            <p:spPr bwMode="gray">
              <a:xfrm>
                <a:off x="5026020" y="3861380"/>
                <a:ext cx="211757" cy="207604"/>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88" name="Rectangle 158"/>
              <p:cNvSpPr>
                <a:spLocks noChangeArrowheads="1"/>
              </p:cNvSpPr>
              <p:nvPr userDrawn="1"/>
            </p:nvSpPr>
            <p:spPr bwMode="gray">
              <a:xfrm>
                <a:off x="5237775" y="3861380"/>
                <a:ext cx="211757" cy="207604"/>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89" name="Rectangle 159"/>
              <p:cNvSpPr>
                <a:spLocks noChangeArrowheads="1"/>
              </p:cNvSpPr>
              <p:nvPr userDrawn="1"/>
            </p:nvSpPr>
            <p:spPr bwMode="gray">
              <a:xfrm>
                <a:off x="5520116" y="3703601"/>
                <a:ext cx="53978" cy="298949"/>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90" name="Freeform 160"/>
              <p:cNvSpPr>
                <a:spLocks/>
              </p:cNvSpPr>
              <p:nvPr userDrawn="1"/>
            </p:nvSpPr>
            <p:spPr bwMode="gray">
              <a:xfrm>
                <a:off x="4868241" y="4579690"/>
                <a:ext cx="1125213" cy="66433"/>
              </a:xfrm>
              <a:custGeom>
                <a:avLst/>
                <a:gdLst>
                  <a:gd name="T0" fmla="*/ 306 w 310"/>
                  <a:gd name="T1" fmla="*/ 0 h 18"/>
                  <a:gd name="T2" fmla="*/ 273 w 310"/>
                  <a:gd name="T3" fmla="*/ 0 h 18"/>
                  <a:gd name="T4" fmla="*/ 240 w 310"/>
                  <a:gd name="T5" fmla="*/ 0 h 18"/>
                  <a:gd name="T6" fmla="*/ 240 w 310"/>
                  <a:gd name="T7" fmla="*/ 0 h 18"/>
                  <a:gd name="T8" fmla="*/ 206 w 310"/>
                  <a:gd name="T9" fmla="*/ 0 h 18"/>
                  <a:gd name="T10" fmla="*/ 206 w 310"/>
                  <a:gd name="T11" fmla="*/ 0 h 18"/>
                  <a:gd name="T12" fmla="*/ 173 w 310"/>
                  <a:gd name="T13" fmla="*/ 0 h 18"/>
                  <a:gd name="T14" fmla="*/ 173 w 310"/>
                  <a:gd name="T15" fmla="*/ 0 h 18"/>
                  <a:gd name="T16" fmla="*/ 173 w 310"/>
                  <a:gd name="T17" fmla="*/ 0 h 18"/>
                  <a:gd name="T18" fmla="*/ 140 w 310"/>
                  <a:gd name="T19" fmla="*/ 0 h 18"/>
                  <a:gd name="T20" fmla="*/ 140 w 310"/>
                  <a:gd name="T21" fmla="*/ 0 h 18"/>
                  <a:gd name="T22" fmla="*/ 140 w 310"/>
                  <a:gd name="T23" fmla="*/ 0 h 18"/>
                  <a:gd name="T24" fmla="*/ 140 w 310"/>
                  <a:gd name="T25" fmla="*/ 0 h 18"/>
                  <a:gd name="T26" fmla="*/ 140 w 310"/>
                  <a:gd name="T27" fmla="*/ 0 h 18"/>
                  <a:gd name="T28" fmla="*/ 140 w 310"/>
                  <a:gd name="T29" fmla="*/ 0 h 18"/>
                  <a:gd name="T30" fmla="*/ 107 w 310"/>
                  <a:gd name="T31" fmla="*/ 0 h 18"/>
                  <a:gd name="T32" fmla="*/ 107 w 310"/>
                  <a:gd name="T33" fmla="*/ 0 h 18"/>
                  <a:gd name="T34" fmla="*/ 107 w 310"/>
                  <a:gd name="T35" fmla="*/ 0 h 18"/>
                  <a:gd name="T36" fmla="*/ 107 w 310"/>
                  <a:gd name="T37" fmla="*/ 0 h 18"/>
                  <a:gd name="T38" fmla="*/ 107 w 310"/>
                  <a:gd name="T39" fmla="*/ 0 h 18"/>
                  <a:gd name="T40" fmla="*/ 74 w 310"/>
                  <a:gd name="T41" fmla="*/ 0 h 18"/>
                  <a:gd name="T42" fmla="*/ 74 w 310"/>
                  <a:gd name="T43" fmla="*/ 0 h 18"/>
                  <a:gd name="T44" fmla="*/ 74 w 310"/>
                  <a:gd name="T45" fmla="*/ 0 h 18"/>
                  <a:gd name="T46" fmla="*/ 74 w 310"/>
                  <a:gd name="T47" fmla="*/ 0 h 18"/>
                  <a:gd name="T48" fmla="*/ 74 w 310"/>
                  <a:gd name="T49" fmla="*/ 0 h 18"/>
                  <a:gd name="T50" fmla="*/ 41 w 310"/>
                  <a:gd name="T51" fmla="*/ 0 h 18"/>
                  <a:gd name="T52" fmla="*/ 41 w 310"/>
                  <a:gd name="T53" fmla="*/ 0 h 18"/>
                  <a:gd name="T54" fmla="*/ 41 w 310"/>
                  <a:gd name="T55" fmla="*/ 0 h 18"/>
                  <a:gd name="T56" fmla="*/ 41 w 310"/>
                  <a:gd name="T57" fmla="*/ 0 h 18"/>
                  <a:gd name="T58" fmla="*/ 41 w 310"/>
                  <a:gd name="T59" fmla="*/ 0 h 18"/>
                  <a:gd name="T60" fmla="*/ 22 w 310"/>
                  <a:gd name="T61" fmla="*/ 12 h 18"/>
                  <a:gd name="T62" fmla="*/ 8 w 310"/>
                  <a:gd name="T63" fmla="*/ 0 h 18"/>
                  <a:gd name="T64" fmla="*/ 0 w 310"/>
                  <a:gd name="T65" fmla="*/ 10 h 18"/>
                  <a:gd name="T66" fmla="*/ 9 w 310"/>
                  <a:gd name="T67" fmla="*/ 18 h 18"/>
                  <a:gd name="T68" fmla="*/ 25 w 310"/>
                  <a:gd name="T69" fmla="*/ 18 h 18"/>
                  <a:gd name="T70" fmla="*/ 202 w 310"/>
                  <a:gd name="T71" fmla="*/ 18 h 18"/>
                  <a:gd name="T72" fmla="*/ 268 w 310"/>
                  <a:gd name="T73" fmla="*/ 18 h 18"/>
                  <a:gd name="T74" fmla="*/ 310 w 310"/>
                  <a:gd name="T75" fmla="*/ 7 h 18"/>
                  <a:gd name="T76" fmla="*/ 306 w 310"/>
                  <a:gd name="T77"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10" h="18">
                    <a:moveTo>
                      <a:pt x="306" y="0"/>
                    </a:moveTo>
                    <a:cubicBezTo>
                      <a:pt x="301" y="16"/>
                      <a:pt x="278" y="16"/>
                      <a:pt x="273" y="0"/>
                    </a:cubicBezTo>
                    <a:cubicBezTo>
                      <a:pt x="268" y="14"/>
                      <a:pt x="241" y="18"/>
                      <a:pt x="240" y="0"/>
                    </a:cubicBezTo>
                    <a:cubicBezTo>
                      <a:pt x="240" y="0"/>
                      <a:pt x="240" y="0"/>
                      <a:pt x="240" y="0"/>
                    </a:cubicBezTo>
                    <a:cubicBezTo>
                      <a:pt x="235" y="16"/>
                      <a:pt x="211" y="16"/>
                      <a:pt x="206" y="0"/>
                    </a:cubicBezTo>
                    <a:cubicBezTo>
                      <a:pt x="206" y="0"/>
                      <a:pt x="206" y="0"/>
                      <a:pt x="206" y="0"/>
                    </a:cubicBezTo>
                    <a:cubicBezTo>
                      <a:pt x="202" y="16"/>
                      <a:pt x="178" y="16"/>
                      <a:pt x="173" y="0"/>
                    </a:cubicBezTo>
                    <a:cubicBezTo>
                      <a:pt x="173" y="0"/>
                      <a:pt x="173" y="0"/>
                      <a:pt x="173" y="0"/>
                    </a:cubicBezTo>
                    <a:cubicBezTo>
                      <a:pt x="173" y="0"/>
                      <a:pt x="173" y="0"/>
                      <a:pt x="173" y="0"/>
                    </a:cubicBezTo>
                    <a:cubicBezTo>
                      <a:pt x="168" y="16"/>
                      <a:pt x="145" y="16"/>
                      <a:pt x="140" y="0"/>
                    </a:cubicBezTo>
                    <a:cubicBezTo>
                      <a:pt x="140" y="0"/>
                      <a:pt x="140" y="0"/>
                      <a:pt x="140" y="0"/>
                    </a:cubicBezTo>
                    <a:cubicBezTo>
                      <a:pt x="140" y="0"/>
                      <a:pt x="140" y="0"/>
                      <a:pt x="140" y="0"/>
                    </a:cubicBezTo>
                    <a:cubicBezTo>
                      <a:pt x="140" y="0"/>
                      <a:pt x="140" y="0"/>
                      <a:pt x="140" y="0"/>
                    </a:cubicBezTo>
                    <a:cubicBezTo>
                      <a:pt x="140" y="0"/>
                      <a:pt x="140" y="0"/>
                      <a:pt x="140" y="0"/>
                    </a:cubicBezTo>
                    <a:cubicBezTo>
                      <a:pt x="140" y="0"/>
                      <a:pt x="140" y="0"/>
                      <a:pt x="140" y="0"/>
                    </a:cubicBezTo>
                    <a:cubicBezTo>
                      <a:pt x="135" y="16"/>
                      <a:pt x="112" y="16"/>
                      <a:pt x="107" y="0"/>
                    </a:cubicBezTo>
                    <a:cubicBezTo>
                      <a:pt x="107" y="0"/>
                      <a:pt x="107" y="0"/>
                      <a:pt x="107" y="0"/>
                    </a:cubicBezTo>
                    <a:cubicBezTo>
                      <a:pt x="107" y="0"/>
                      <a:pt x="107" y="0"/>
                      <a:pt x="107" y="0"/>
                    </a:cubicBezTo>
                    <a:cubicBezTo>
                      <a:pt x="107" y="0"/>
                      <a:pt x="107" y="0"/>
                      <a:pt x="107" y="0"/>
                    </a:cubicBezTo>
                    <a:cubicBezTo>
                      <a:pt x="107" y="0"/>
                      <a:pt x="107" y="0"/>
                      <a:pt x="107" y="0"/>
                    </a:cubicBezTo>
                    <a:cubicBezTo>
                      <a:pt x="102" y="15"/>
                      <a:pt x="79" y="16"/>
                      <a:pt x="74" y="0"/>
                    </a:cubicBezTo>
                    <a:cubicBezTo>
                      <a:pt x="74" y="0"/>
                      <a:pt x="74" y="0"/>
                      <a:pt x="74" y="0"/>
                    </a:cubicBezTo>
                    <a:cubicBezTo>
                      <a:pt x="74" y="0"/>
                      <a:pt x="74" y="0"/>
                      <a:pt x="74" y="0"/>
                    </a:cubicBezTo>
                    <a:cubicBezTo>
                      <a:pt x="74" y="0"/>
                      <a:pt x="74" y="0"/>
                      <a:pt x="74" y="0"/>
                    </a:cubicBezTo>
                    <a:cubicBezTo>
                      <a:pt x="74" y="0"/>
                      <a:pt x="74" y="0"/>
                      <a:pt x="74" y="0"/>
                    </a:cubicBezTo>
                    <a:cubicBezTo>
                      <a:pt x="69" y="16"/>
                      <a:pt x="46" y="16"/>
                      <a:pt x="41" y="0"/>
                    </a:cubicBezTo>
                    <a:cubicBezTo>
                      <a:pt x="41" y="0"/>
                      <a:pt x="41" y="0"/>
                      <a:pt x="41" y="0"/>
                    </a:cubicBezTo>
                    <a:cubicBezTo>
                      <a:pt x="41" y="0"/>
                      <a:pt x="41" y="0"/>
                      <a:pt x="41" y="0"/>
                    </a:cubicBezTo>
                    <a:cubicBezTo>
                      <a:pt x="41" y="0"/>
                      <a:pt x="41" y="0"/>
                      <a:pt x="41" y="0"/>
                    </a:cubicBezTo>
                    <a:cubicBezTo>
                      <a:pt x="41" y="0"/>
                      <a:pt x="41" y="0"/>
                      <a:pt x="41" y="0"/>
                    </a:cubicBezTo>
                    <a:cubicBezTo>
                      <a:pt x="39" y="8"/>
                      <a:pt x="30" y="13"/>
                      <a:pt x="22" y="12"/>
                    </a:cubicBezTo>
                    <a:cubicBezTo>
                      <a:pt x="15" y="11"/>
                      <a:pt x="10" y="6"/>
                      <a:pt x="8" y="0"/>
                    </a:cubicBezTo>
                    <a:cubicBezTo>
                      <a:pt x="7" y="4"/>
                      <a:pt x="4" y="8"/>
                      <a:pt x="0" y="10"/>
                    </a:cubicBezTo>
                    <a:cubicBezTo>
                      <a:pt x="9" y="18"/>
                      <a:pt x="9" y="18"/>
                      <a:pt x="9" y="18"/>
                    </a:cubicBezTo>
                    <a:cubicBezTo>
                      <a:pt x="25" y="18"/>
                      <a:pt x="25" y="18"/>
                      <a:pt x="25" y="18"/>
                    </a:cubicBezTo>
                    <a:cubicBezTo>
                      <a:pt x="202" y="18"/>
                      <a:pt x="202" y="18"/>
                      <a:pt x="202" y="18"/>
                    </a:cubicBezTo>
                    <a:cubicBezTo>
                      <a:pt x="268" y="18"/>
                      <a:pt x="268" y="18"/>
                      <a:pt x="268" y="18"/>
                    </a:cubicBezTo>
                    <a:cubicBezTo>
                      <a:pt x="283" y="18"/>
                      <a:pt x="297" y="14"/>
                      <a:pt x="310" y="7"/>
                    </a:cubicBezTo>
                    <a:cubicBezTo>
                      <a:pt x="308" y="5"/>
                      <a:pt x="307" y="3"/>
                      <a:pt x="306" y="0"/>
                    </a:cubicBez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91" name="Freeform 161"/>
              <p:cNvSpPr>
                <a:spLocks/>
              </p:cNvSpPr>
              <p:nvPr userDrawn="1"/>
            </p:nvSpPr>
            <p:spPr bwMode="gray">
              <a:xfrm>
                <a:off x="7234923" y="1843473"/>
                <a:ext cx="95499" cy="340470"/>
              </a:xfrm>
              <a:custGeom>
                <a:avLst/>
                <a:gdLst>
                  <a:gd name="T0" fmla="*/ 23 w 23"/>
                  <a:gd name="T1" fmla="*/ 82 h 82"/>
                  <a:gd name="T2" fmla="*/ 0 w 23"/>
                  <a:gd name="T3" fmla="*/ 82 h 82"/>
                  <a:gd name="T4" fmla="*/ 11 w 23"/>
                  <a:gd name="T5" fmla="*/ 0 h 82"/>
                  <a:gd name="T6" fmla="*/ 23 w 23"/>
                  <a:gd name="T7" fmla="*/ 82 h 82"/>
                </a:gdLst>
                <a:ahLst/>
                <a:cxnLst>
                  <a:cxn ang="0">
                    <a:pos x="T0" y="T1"/>
                  </a:cxn>
                  <a:cxn ang="0">
                    <a:pos x="T2" y="T3"/>
                  </a:cxn>
                  <a:cxn ang="0">
                    <a:pos x="T4" y="T5"/>
                  </a:cxn>
                  <a:cxn ang="0">
                    <a:pos x="T6" y="T7"/>
                  </a:cxn>
                </a:cxnLst>
                <a:rect l="0" t="0" r="r" b="b"/>
                <a:pathLst>
                  <a:path w="23" h="82">
                    <a:moveTo>
                      <a:pt x="23" y="82"/>
                    </a:moveTo>
                    <a:lnTo>
                      <a:pt x="0" y="82"/>
                    </a:lnTo>
                    <a:lnTo>
                      <a:pt x="11" y="0"/>
                    </a:lnTo>
                    <a:lnTo>
                      <a:pt x="23" y="82"/>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92" name="Freeform 162"/>
              <p:cNvSpPr>
                <a:spLocks/>
              </p:cNvSpPr>
              <p:nvPr userDrawn="1"/>
            </p:nvSpPr>
            <p:spPr bwMode="gray">
              <a:xfrm>
                <a:off x="7110361" y="2283592"/>
                <a:ext cx="340470" cy="950826"/>
              </a:xfrm>
              <a:custGeom>
                <a:avLst/>
                <a:gdLst>
                  <a:gd name="T0" fmla="*/ 90 w 94"/>
                  <a:gd name="T1" fmla="*/ 0 h 263"/>
                  <a:gd name="T2" fmla="*/ 82 w 94"/>
                  <a:gd name="T3" fmla="*/ 0 h 263"/>
                  <a:gd name="T4" fmla="*/ 11 w 94"/>
                  <a:gd name="T5" fmla="*/ 0 h 263"/>
                  <a:gd name="T6" fmla="*/ 4 w 94"/>
                  <a:gd name="T7" fmla="*/ 0 h 263"/>
                  <a:gd name="T8" fmla="*/ 0 w 94"/>
                  <a:gd name="T9" fmla="*/ 4 h 263"/>
                  <a:gd name="T10" fmla="*/ 0 w 94"/>
                  <a:gd name="T11" fmla="*/ 263 h 263"/>
                  <a:gd name="T12" fmla="*/ 11 w 94"/>
                  <a:gd name="T13" fmla="*/ 263 h 263"/>
                  <a:gd name="T14" fmla="*/ 82 w 94"/>
                  <a:gd name="T15" fmla="*/ 263 h 263"/>
                  <a:gd name="T16" fmla="*/ 94 w 94"/>
                  <a:gd name="T17" fmla="*/ 263 h 263"/>
                  <a:gd name="T18" fmla="*/ 94 w 94"/>
                  <a:gd name="T19" fmla="*/ 4 h 263"/>
                  <a:gd name="T20" fmla="*/ 90 w 94"/>
                  <a:gd name="T21" fmla="*/ 0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4" h="263">
                    <a:moveTo>
                      <a:pt x="90" y="0"/>
                    </a:moveTo>
                    <a:cubicBezTo>
                      <a:pt x="82" y="0"/>
                      <a:pt x="82" y="0"/>
                      <a:pt x="82" y="0"/>
                    </a:cubicBezTo>
                    <a:cubicBezTo>
                      <a:pt x="11" y="0"/>
                      <a:pt x="11" y="0"/>
                      <a:pt x="11" y="0"/>
                    </a:cubicBezTo>
                    <a:cubicBezTo>
                      <a:pt x="4" y="0"/>
                      <a:pt x="4" y="0"/>
                      <a:pt x="4" y="0"/>
                    </a:cubicBezTo>
                    <a:cubicBezTo>
                      <a:pt x="2" y="0"/>
                      <a:pt x="0" y="2"/>
                      <a:pt x="0" y="4"/>
                    </a:cubicBezTo>
                    <a:cubicBezTo>
                      <a:pt x="0" y="263"/>
                      <a:pt x="0" y="263"/>
                      <a:pt x="0" y="263"/>
                    </a:cubicBezTo>
                    <a:cubicBezTo>
                      <a:pt x="11" y="263"/>
                      <a:pt x="11" y="263"/>
                      <a:pt x="11" y="263"/>
                    </a:cubicBezTo>
                    <a:cubicBezTo>
                      <a:pt x="82" y="263"/>
                      <a:pt x="82" y="263"/>
                      <a:pt x="82" y="263"/>
                    </a:cubicBezTo>
                    <a:cubicBezTo>
                      <a:pt x="94" y="263"/>
                      <a:pt x="94" y="263"/>
                      <a:pt x="94" y="263"/>
                    </a:cubicBezTo>
                    <a:cubicBezTo>
                      <a:pt x="94" y="4"/>
                      <a:pt x="94" y="4"/>
                      <a:pt x="94" y="4"/>
                    </a:cubicBezTo>
                    <a:cubicBezTo>
                      <a:pt x="94" y="2"/>
                      <a:pt x="92" y="0"/>
                      <a:pt x="9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93" name="Freeform 163"/>
              <p:cNvSpPr>
                <a:spLocks/>
              </p:cNvSpPr>
              <p:nvPr userDrawn="1"/>
            </p:nvSpPr>
            <p:spPr bwMode="gray">
              <a:xfrm>
                <a:off x="7180945" y="2183943"/>
                <a:ext cx="203453" cy="99650"/>
              </a:xfrm>
              <a:custGeom>
                <a:avLst/>
                <a:gdLst>
                  <a:gd name="T0" fmla="*/ 56 w 56"/>
                  <a:gd name="T1" fmla="*/ 28 h 28"/>
                  <a:gd name="T2" fmla="*/ 56 w 56"/>
                  <a:gd name="T3" fmla="*/ 4 h 28"/>
                  <a:gd name="T4" fmla="*/ 52 w 56"/>
                  <a:gd name="T5" fmla="*/ 0 h 28"/>
                  <a:gd name="T6" fmla="*/ 44 w 56"/>
                  <a:gd name="T7" fmla="*/ 0 h 28"/>
                  <a:gd name="T8" fmla="*/ 11 w 56"/>
                  <a:gd name="T9" fmla="*/ 0 h 28"/>
                  <a:gd name="T10" fmla="*/ 4 w 56"/>
                  <a:gd name="T11" fmla="*/ 0 h 28"/>
                  <a:gd name="T12" fmla="*/ 0 w 56"/>
                  <a:gd name="T13" fmla="*/ 4 h 28"/>
                  <a:gd name="T14" fmla="*/ 0 w 56"/>
                  <a:gd name="T15" fmla="*/ 28 h 28"/>
                  <a:gd name="T16" fmla="*/ 56 w 56"/>
                  <a:gd name="T17"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28">
                    <a:moveTo>
                      <a:pt x="56" y="28"/>
                    </a:moveTo>
                    <a:cubicBezTo>
                      <a:pt x="56" y="4"/>
                      <a:pt x="56" y="4"/>
                      <a:pt x="56" y="4"/>
                    </a:cubicBezTo>
                    <a:cubicBezTo>
                      <a:pt x="56" y="2"/>
                      <a:pt x="54" y="0"/>
                      <a:pt x="52" y="0"/>
                    </a:cubicBezTo>
                    <a:cubicBezTo>
                      <a:pt x="44" y="0"/>
                      <a:pt x="44" y="0"/>
                      <a:pt x="44" y="0"/>
                    </a:cubicBezTo>
                    <a:cubicBezTo>
                      <a:pt x="11" y="0"/>
                      <a:pt x="11" y="0"/>
                      <a:pt x="11" y="0"/>
                    </a:cubicBezTo>
                    <a:cubicBezTo>
                      <a:pt x="4" y="0"/>
                      <a:pt x="4" y="0"/>
                      <a:pt x="4" y="0"/>
                    </a:cubicBezTo>
                    <a:cubicBezTo>
                      <a:pt x="2" y="0"/>
                      <a:pt x="0" y="2"/>
                      <a:pt x="0" y="4"/>
                    </a:cubicBezTo>
                    <a:cubicBezTo>
                      <a:pt x="0" y="28"/>
                      <a:pt x="0" y="28"/>
                      <a:pt x="0" y="28"/>
                    </a:cubicBezTo>
                    <a:lnTo>
                      <a:pt x="56" y="28"/>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94" name="Freeform 164"/>
              <p:cNvSpPr>
                <a:spLocks/>
              </p:cNvSpPr>
              <p:nvPr userDrawn="1"/>
            </p:nvSpPr>
            <p:spPr bwMode="gray">
              <a:xfrm>
                <a:off x="7180945" y="2183943"/>
                <a:ext cx="203453" cy="99650"/>
              </a:xfrm>
              <a:custGeom>
                <a:avLst/>
                <a:gdLst>
                  <a:gd name="T0" fmla="*/ 56 w 56"/>
                  <a:gd name="T1" fmla="*/ 28 h 28"/>
                  <a:gd name="T2" fmla="*/ 56 w 56"/>
                  <a:gd name="T3" fmla="*/ 4 h 28"/>
                  <a:gd name="T4" fmla="*/ 52 w 56"/>
                  <a:gd name="T5" fmla="*/ 0 h 28"/>
                  <a:gd name="T6" fmla="*/ 44 w 56"/>
                  <a:gd name="T7" fmla="*/ 0 h 28"/>
                  <a:gd name="T8" fmla="*/ 11 w 56"/>
                  <a:gd name="T9" fmla="*/ 0 h 28"/>
                  <a:gd name="T10" fmla="*/ 4 w 56"/>
                  <a:gd name="T11" fmla="*/ 0 h 28"/>
                  <a:gd name="T12" fmla="*/ 0 w 56"/>
                  <a:gd name="T13" fmla="*/ 4 h 28"/>
                  <a:gd name="T14" fmla="*/ 0 w 56"/>
                  <a:gd name="T15" fmla="*/ 28 h 28"/>
                  <a:gd name="T16" fmla="*/ 56 w 56"/>
                  <a:gd name="T17"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28">
                    <a:moveTo>
                      <a:pt x="56" y="28"/>
                    </a:moveTo>
                    <a:cubicBezTo>
                      <a:pt x="56" y="4"/>
                      <a:pt x="56" y="4"/>
                      <a:pt x="56" y="4"/>
                    </a:cubicBezTo>
                    <a:cubicBezTo>
                      <a:pt x="56" y="2"/>
                      <a:pt x="54" y="0"/>
                      <a:pt x="52" y="0"/>
                    </a:cubicBezTo>
                    <a:cubicBezTo>
                      <a:pt x="44" y="0"/>
                      <a:pt x="44" y="0"/>
                      <a:pt x="44" y="0"/>
                    </a:cubicBezTo>
                    <a:cubicBezTo>
                      <a:pt x="11" y="0"/>
                      <a:pt x="11" y="0"/>
                      <a:pt x="11" y="0"/>
                    </a:cubicBezTo>
                    <a:cubicBezTo>
                      <a:pt x="4" y="0"/>
                      <a:pt x="4" y="0"/>
                      <a:pt x="4" y="0"/>
                    </a:cubicBezTo>
                    <a:cubicBezTo>
                      <a:pt x="2" y="0"/>
                      <a:pt x="0" y="2"/>
                      <a:pt x="0" y="4"/>
                    </a:cubicBezTo>
                    <a:cubicBezTo>
                      <a:pt x="0" y="28"/>
                      <a:pt x="0" y="28"/>
                      <a:pt x="0" y="28"/>
                    </a:cubicBezTo>
                    <a:lnTo>
                      <a:pt x="56" y="28"/>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95" name="Rectangle 165"/>
              <p:cNvSpPr>
                <a:spLocks noChangeArrowheads="1"/>
              </p:cNvSpPr>
              <p:nvPr userDrawn="1"/>
            </p:nvSpPr>
            <p:spPr bwMode="gray">
              <a:xfrm>
                <a:off x="7160186" y="2350025"/>
                <a:ext cx="16608" cy="8179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96" name="Rectangle 166"/>
              <p:cNvSpPr>
                <a:spLocks noChangeArrowheads="1"/>
              </p:cNvSpPr>
              <p:nvPr userDrawn="1"/>
            </p:nvSpPr>
            <p:spPr bwMode="gray">
              <a:xfrm>
                <a:off x="7193402" y="2350025"/>
                <a:ext cx="24912" cy="8179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97" name="Rectangle 167"/>
              <p:cNvSpPr>
                <a:spLocks noChangeArrowheads="1"/>
              </p:cNvSpPr>
              <p:nvPr userDrawn="1"/>
            </p:nvSpPr>
            <p:spPr bwMode="gray">
              <a:xfrm>
                <a:off x="7234923" y="2350025"/>
                <a:ext cx="16608" cy="8179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98" name="Rectangle 168"/>
              <p:cNvSpPr>
                <a:spLocks noChangeArrowheads="1"/>
              </p:cNvSpPr>
              <p:nvPr userDrawn="1"/>
            </p:nvSpPr>
            <p:spPr bwMode="gray">
              <a:xfrm>
                <a:off x="7272290" y="2350025"/>
                <a:ext cx="20762" cy="8179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99" name="Rectangle 169"/>
              <p:cNvSpPr>
                <a:spLocks noChangeArrowheads="1"/>
              </p:cNvSpPr>
              <p:nvPr userDrawn="1"/>
            </p:nvSpPr>
            <p:spPr bwMode="gray">
              <a:xfrm>
                <a:off x="7305507" y="2350025"/>
                <a:ext cx="24912" cy="8179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00" name="Rectangle 170"/>
              <p:cNvSpPr>
                <a:spLocks noChangeArrowheads="1"/>
              </p:cNvSpPr>
              <p:nvPr userDrawn="1"/>
            </p:nvSpPr>
            <p:spPr bwMode="gray">
              <a:xfrm>
                <a:off x="7347028" y="2350025"/>
                <a:ext cx="20762" cy="8179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01" name="Rectangle 171"/>
              <p:cNvSpPr>
                <a:spLocks noChangeArrowheads="1"/>
              </p:cNvSpPr>
              <p:nvPr userDrawn="1"/>
            </p:nvSpPr>
            <p:spPr bwMode="gray">
              <a:xfrm>
                <a:off x="7384398" y="2350025"/>
                <a:ext cx="20762" cy="8179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02" name="Freeform 172"/>
              <p:cNvSpPr>
                <a:spLocks noEditPoints="1"/>
              </p:cNvSpPr>
              <p:nvPr userDrawn="1"/>
            </p:nvSpPr>
            <p:spPr bwMode="gray">
              <a:xfrm>
                <a:off x="6707608" y="2279442"/>
                <a:ext cx="406903" cy="950826"/>
              </a:xfrm>
              <a:custGeom>
                <a:avLst/>
                <a:gdLst>
                  <a:gd name="T0" fmla="*/ 90 w 98"/>
                  <a:gd name="T1" fmla="*/ 34 h 229"/>
                  <a:gd name="T2" fmla="*/ 50 w 98"/>
                  <a:gd name="T3" fmla="*/ 13 h 229"/>
                  <a:gd name="T4" fmla="*/ 47 w 98"/>
                  <a:gd name="T5" fmla="*/ 0 h 229"/>
                  <a:gd name="T6" fmla="*/ 8 w 98"/>
                  <a:gd name="T7" fmla="*/ 34 h 229"/>
                  <a:gd name="T8" fmla="*/ 98 w 98"/>
                  <a:gd name="T9" fmla="*/ 229 h 229"/>
                  <a:gd name="T10" fmla="*/ 72 w 98"/>
                  <a:gd name="T11" fmla="*/ 72 h 229"/>
                  <a:gd name="T12" fmla="*/ 72 w 98"/>
                  <a:gd name="T13" fmla="*/ 87 h 229"/>
                  <a:gd name="T14" fmla="*/ 62 w 98"/>
                  <a:gd name="T15" fmla="*/ 112 h 229"/>
                  <a:gd name="T16" fmla="*/ 62 w 98"/>
                  <a:gd name="T17" fmla="*/ 112 h 229"/>
                  <a:gd name="T18" fmla="*/ 62 w 98"/>
                  <a:gd name="T19" fmla="*/ 156 h 229"/>
                  <a:gd name="T20" fmla="*/ 18 w 98"/>
                  <a:gd name="T21" fmla="*/ 72 h 229"/>
                  <a:gd name="T22" fmla="*/ 18 w 98"/>
                  <a:gd name="T23" fmla="*/ 87 h 229"/>
                  <a:gd name="T24" fmla="*/ 8 w 98"/>
                  <a:gd name="T25" fmla="*/ 112 h 229"/>
                  <a:gd name="T26" fmla="*/ 8 w 98"/>
                  <a:gd name="T27" fmla="*/ 112 h 229"/>
                  <a:gd name="T28" fmla="*/ 8 w 98"/>
                  <a:gd name="T29" fmla="*/ 156 h 229"/>
                  <a:gd name="T30" fmla="*/ 18 w 98"/>
                  <a:gd name="T31" fmla="*/ 180 h 229"/>
                  <a:gd name="T32" fmla="*/ 8 w 98"/>
                  <a:gd name="T33" fmla="*/ 223 h 229"/>
                  <a:gd name="T34" fmla="*/ 20 w 98"/>
                  <a:gd name="T35" fmla="*/ 223 h 229"/>
                  <a:gd name="T36" fmla="*/ 20 w 98"/>
                  <a:gd name="T37" fmla="*/ 223 h 229"/>
                  <a:gd name="T38" fmla="*/ 28 w 98"/>
                  <a:gd name="T39" fmla="*/ 195 h 229"/>
                  <a:gd name="T40" fmla="*/ 31 w 98"/>
                  <a:gd name="T41" fmla="*/ 195 h 229"/>
                  <a:gd name="T42" fmla="*/ 26 w 98"/>
                  <a:gd name="T43" fmla="*/ 180 h 229"/>
                  <a:gd name="T44" fmla="*/ 36 w 98"/>
                  <a:gd name="T45" fmla="*/ 156 h 229"/>
                  <a:gd name="T46" fmla="*/ 36 w 98"/>
                  <a:gd name="T47" fmla="*/ 156 h 229"/>
                  <a:gd name="T48" fmla="*/ 36 w 98"/>
                  <a:gd name="T49" fmla="*/ 112 h 229"/>
                  <a:gd name="T50" fmla="*/ 26 w 98"/>
                  <a:gd name="T51" fmla="*/ 87 h 229"/>
                  <a:gd name="T52" fmla="*/ 26 w 98"/>
                  <a:gd name="T53" fmla="*/ 72 h 229"/>
                  <a:gd name="T54" fmla="*/ 43 w 98"/>
                  <a:gd name="T55" fmla="*/ 223 h 229"/>
                  <a:gd name="T56" fmla="*/ 43 w 98"/>
                  <a:gd name="T57" fmla="*/ 223 h 229"/>
                  <a:gd name="T58" fmla="*/ 51 w 98"/>
                  <a:gd name="T59" fmla="*/ 195 h 229"/>
                  <a:gd name="T60" fmla="*/ 43 w 98"/>
                  <a:gd name="T61" fmla="*/ 161 h 229"/>
                  <a:gd name="T62" fmla="*/ 43 w 98"/>
                  <a:gd name="T63" fmla="*/ 156 h 229"/>
                  <a:gd name="T64" fmla="*/ 54 w 98"/>
                  <a:gd name="T65" fmla="*/ 132 h 229"/>
                  <a:gd name="T66" fmla="*/ 54 w 98"/>
                  <a:gd name="T67" fmla="*/ 132 h 229"/>
                  <a:gd name="T68" fmla="*/ 54 w 98"/>
                  <a:gd name="T69" fmla="*/ 87 h 229"/>
                  <a:gd name="T70" fmla="*/ 43 w 98"/>
                  <a:gd name="T71" fmla="*/ 53 h 229"/>
                  <a:gd name="T72" fmla="*/ 55 w 98"/>
                  <a:gd name="T73" fmla="*/ 223 h 229"/>
                  <a:gd name="T74" fmla="*/ 62 w 98"/>
                  <a:gd name="T75" fmla="*/ 161 h 229"/>
                  <a:gd name="T76" fmla="*/ 62 w 98"/>
                  <a:gd name="T77" fmla="*/ 161 h 229"/>
                  <a:gd name="T78" fmla="*/ 66 w 98"/>
                  <a:gd name="T79" fmla="*/ 195 h 229"/>
                  <a:gd name="T80" fmla="*/ 70 w 98"/>
                  <a:gd name="T81" fmla="*/ 195 h 229"/>
                  <a:gd name="T82" fmla="*/ 78 w 98"/>
                  <a:gd name="T83" fmla="*/ 223 h 229"/>
                  <a:gd name="T84" fmla="*/ 90 w 98"/>
                  <a:gd name="T85" fmla="*/ 223 h 229"/>
                  <a:gd name="T86" fmla="*/ 90 w 98"/>
                  <a:gd name="T87" fmla="*/ 223 h 229"/>
                  <a:gd name="T88" fmla="*/ 90 w 98"/>
                  <a:gd name="T89" fmla="*/ 161 h 229"/>
                  <a:gd name="T90" fmla="*/ 79 w 98"/>
                  <a:gd name="T91" fmla="*/ 137 h 229"/>
                  <a:gd name="T92" fmla="*/ 79 w 98"/>
                  <a:gd name="T93" fmla="*/ 132 h 229"/>
                  <a:gd name="T94" fmla="*/ 90 w 98"/>
                  <a:gd name="T95" fmla="*/ 106 h 229"/>
                  <a:gd name="T96" fmla="*/ 90 w 98"/>
                  <a:gd name="T97" fmla="*/ 106 h 229"/>
                  <a:gd name="T98" fmla="*/ 90 w 98"/>
                  <a:gd name="T99" fmla="*/ 53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8" h="229">
                    <a:moveTo>
                      <a:pt x="98" y="49"/>
                    </a:moveTo>
                    <a:lnTo>
                      <a:pt x="98" y="42"/>
                    </a:lnTo>
                    <a:lnTo>
                      <a:pt x="90" y="42"/>
                    </a:lnTo>
                    <a:lnTo>
                      <a:pt x="90" y="34"/>
                    </a:lnTo>
                    <a:lnTo>
                      <a:pt x="82" y="34"/>
                    </a:lnTo>
                    <a:lnTo>
                      <a:pt x="82" y="26"/>
                    </a:lnTo>
                    <a:lnTo>
                      <a:pt x="50" y="26"/>
                    </a:lnTo>
                    <a:lnTo>
                      <a:pt x="50" y="13"/>
                    </a:lnTo>
                    <a:lnTo>
                      <a:pt x="66" y="13"/>
                    </a:lnTo>
                    <a:lnTo>
                      <a:pt x="50" y="3"/>
                    </a:lnTo>
                    <a:lnTo>
                      <a:pt x="50" y="0"/>
                    </a:lnTo>
                    <a:lnTo>
                      <a:pt x="47" y="0"/>
                    </a:lnTo>
                    <a:lnTo>
                      <a:pt x="47" y="26"/>
                    </a:lnTo>
                    <a:lnTo>
                      <a:pt x="16" y="26"/>
                    </a:lnTo>
                    <a:lnTo>
                      <a:pt x="16" y="34"/>
                    </a:lnTo>
                    <a:lnTo>
                      <a:pt x="8" y="34"/>
                    </a:lnTo>
                    <a:lnTo>
                      <a:pt x="8" y="42"/>
                    </a:lnTo>
                    <a:lnTo>
                      <a:pt x="0" y="42"/>
                    </a:lnTo>
                    <a:lnTo>
                      <a:pt x="0" y="229"/>
                    </a:lnTo>
                    <a:lnTo>
                      <a:pt x="98" y="229"/>
                    </a:lnTo>
                    <a:lnTo>
                      <a:pt x="98" y="49"/>
                    </a:lnTo>
                    <a:close/>
                    <a:moveTo>
                      <a:pt x="62" y="53"/>
                    </a:moveTo>
                    <a:lnTo>
                      <a:pt x="72" y="53"/>
                    </a:lnTo>
                    <a:lnTo>
                      <a:pt x="72" y="72"/>
                    </a:lnTo>
                    <a:lnTo>
                      <a:pt x="62" y="72"/>
                    </a:lnTo>
                    <a:lnTo>
                      <a:pt x="62" y="53"/>
                    </a:lnTo>
                    <a:close/>
                    <a:moveTo>
                      <a:pt x="62" y="87"/>
                    </a:moveTo>
                    <a:lnTo>
                      <a:pt x="72" y="87"/>
                    </a:lnTo>
                    <a:lnTo>
                      <a:pt x="72" y="106"/>
                    </a:lnTo>
                    <a:lnTo>
                      <a:pt x="62" y="106"/>
                    </a:lnTo>
                    <a:lnTo>
                      <a:pt x="62" y="87"/>
                    </a:lnTo>
                    <a:close/>
                    <a:moveTo>
                      <a:pt x="62" y="112"/>
                    </a:moveTo>
                    <a:lnTo>
                      <a:pt x="72" y="112"/>
                    </a:lnTo>
                    <a:lnTo>
                      <a:pt x="72" y="132"/>
                    </a:lnTo>
                    <a:lnTo>
                      <a:pt x="62" y="132"/>
                    </a:lnTo>
                    <a:lnTo>
                      <a:pt x="62" y="112"/>
                    </a:lnTo>
                    <a:close/>
                    <a:moveTo>
                      <a:pt x="62" y="137"/>
                    </a:moveTo>
                    <a:lnTo>
                      <a:pt x="72" y="137"/>
                    </a:lnTo>
                    <a:lnTo>
                      <a:pt x="72" y="156"/>
                    </a:lnTo>
                    <a:lnTo>
                      <a:pt x="62" y="156"/>
                    </a:lnTo>
                    <a:lnTo>
                      <a:pt x="62" y="137"/>
                    </a:lnTo>
                    <a:close/>
                    <a:moveTo>
                      <a:pt x="8" y="53"/>
                    </a:moveTo>
                    <a:lnTo>
                      <a:pt x="18" y="53"/>
                    </a:lnTo>
                    <a:lnTo>
                      <a:pt x="18" y="72"/>
                    </a:lnTo>
                    <a:lnTo>
                      <a:pt x="8" y="72"/>
                    </a:lnTo>
                    <a:lnTo>
                      <a:pt x="8" y="53"/>
                    </a:lnTo>
                    <a:close/>
                    <a:moveTo>
                      <a:pt x="8" y="87"/>
                    </a:moveTo>
                    <a:lnTo>
                      <a:pt x="18" y="87"/>
                    </a:lnTo>
                    <a:lnTo>
                      <a:pt x="18" y="106"/>
                    </a:lnTo>
                    <a:lnTo>
                      <a:pt x="8" y="106"/>
                    </a:lnTo>
                    <a:lnTo>
                      <a:pt x="8" y="87"/>
                    </a:lnTo>
                    <a:close/>
                    <a:moveTo>
                      <a:pt x="8" y="112"/>
                    </a:moveTo>
                    <a:lnTo>
                      <a:pt x="18" y="112"/>
                    </a:lnTo>
                    <a:lnTo>
                      <a:pt x="18" y="132"/>
                    </a:lnTo>
                    <a:lnTo>
                      <a:pt x="8" y="132"/>
                    </a:lnTo>
                    <a:lnTo>
                      <a:pt x="8" y="112"/>
                    </a:lnTo>
                    <a:close/>
                    <a:moveTo>
                      <a:pt x="8" y="137"/>
                    </a:moveTo>
                    <a:lnTo>
                      <a:pt x="18" y="137"/>
                    </a:lnTo>
                    <a:lnTo>
                      <a:pt x="18" y="156"/>
                    </a:lnTo>
                    <a:lnTo>
                      <a:pt x="8" y="156"/>
                    </a:lnTo>
                    <a:lnTo>
                      <a:pt x="8" y="137"/>
                    </a:lnTo>
                    <a:close/>
                    <a:moveTo>
                      <a:pt x="8" y="161"/>
                    </a:moveTo>
                    <a:lnTo>
                      <a:pt x="18" y="161"/>
                    </a:lnTo>
                    <a:lnTo>
                      <a:pt x="18" y="180"/>
                    </a:lnTo>
                    <a:lnTo>
                      <a:pt x="8" y="180"/>
                    </a:lnTo>
                    <a:lnTo>
                      <a:pt x="8" y="161"/>
                    </a:lnTo>
                    <a:close/>
                    <a:moveTo>
                      <a:pt x="12" y="223"/>
                    </a:moveTo>
                    <a:lnTo>
                      <a:pt x="8" y="223"/>
                    </a:lnTo>
                    <a:lnTo>
                      <a:pt x="8" y="195"/>
                    </a:lnTo>
                    <a:lnTo>
                      <a:pt x="12" y="195"/>
                    </a:lnTo>
                    <a:lnTo>
                      <a:pt x="12" y="223"/>
                    </a:lnTo>
                    <a:close/>
                    <a:moveTo>
                      <a:pt x="20" y="223"/>
                    </a:moveTo>
                    <a:lnTo>
                      <a:pt x="15" y="223"/>
                    </a:lnTo>
                    <a:lnTo>
                      <a:pt x="15" y="195"/>
                    </a:lnTo>
                    <a:lnTo>
                      <a:pt x="20" y="195"/>
                    </a:lnTo>
                    <a:lnTo>
                      <a:pt x="20" y="223"/>
                    </a:lnTo>
                    <a:close/>
                    <a:moveTo>
                      <a:pt x="28" y="223"/>
                    </a:moveTo>
                    <a:lnTo>
                      <a:pt x="23" y="223"/>
                    </a:lnTo>
                    <a:lnTo>
                      <a:pt x="23" y="195"/>
                    </a:lnTo>
                    <a:lnTo>
                      <a:pt x="28" y="195"/>
                    </a:lnTo>
                    <a:lnTo>
                      <a:pt x="28" y="223"/>
                    </a:lnTo>
                    <a:close/>
                    <a:moveTo>
                      <a:pt x="35" y="223"/>
                    </a:moveTo>
                    <a:lnTo>
                      <a:pt x="31" y="223"/>
                    </a:lnTo>
                    <a:lnTo>
                      <a:pt x="31" y="195"/>
                    </a:lnTo>
                    <a:lnTo>
                      <a:pt x="35" y="195"/>
                    </a:lnTo>
                    <a:lnTo>
                      <a:pt x="35" y="223"/>
                    </a:lnTo>
                    <a:close/>
                    <a:moveTo>
                      <a:pt x="36" y="180"/>
                    </a:moveTo>
                    <a:lnTo>
                      <a:pt x="26" y="180"/>
                    </a:lnTo>
                    <a:lnTo>
                      <a:pt x="26" y="161"/>
                    </a:lnTo>
                    <a:lnTo>
                      <a:pt x="36" y="161"/>
                    </a:lnTo>
                    <a:lnTo>
                      <a:pt x="36" y="180"/>
                    </a:lnTo>
                    <a:close/>
                    <a:moveTo>
                      <a:pt x="36" y="156"/>
                    </a:moveTo>
                    <a:lnTo>
                      <a:pt x="26" y="156"/>
                    </a:lnTo>
                    <a:lnTo>
                      <a:pt x="26" y="137"/>
                    </a:lnTo>
                    <a:lnTo>
                      <a:pt x="36" y="137"/>
                    </a:lnTo>
                    <a:lnTo>
                      <a:pt x="36" y="156"/>
                    </a:lnTo>
                    <a:close/>
                    <a:moveTo>
                      <a:pt x="36" y="132"/>
                    </a:moveTo>
                    <a:lnTo>
                      <a:pt x="26" y="132"/>
                    </a:lnTo>
                    <a:lnTo>
                      <a:pt x="26" y="112"/>
                    </a:lnTo>
                    <a:lnTo>
                      <a:pt x="36" y="112"/>
                    </a:lnTo>
                    <a:lnTo>
                      <a:pt x="36" y="132"/>
                    </a:lnTo>
                    <a:close/>
                    <a:moveTo>
                      <a:pt x="36" y="106"/>
                    </a:moveTo>
                    <a:lnTo>
                      <a:pt x="26" y="106"/>
                    </a:lnTo>
                    <a:lnTo>
                      <a:pt x="26" y="87"/>
                    </a:lnTo>
                    <a:lnTo>
                      <a:pt x="36" y="87"/>
                    </a:lnTo>
                    <a:lnTo>
                      <a:pt x="36" y="106"/>
                    </a:lnTo>
                    <a:close/>
                    <a:moveTo>
                      <a:pt x="36" y="72"/>
                    </a:moveTo>
                    <a:lnTo>
                      <a:pt x="26" y="72"/>
                    </a:lnTo>
                    <a:lnTo>
                      <a:pt x="26" y="53"/>
                    </a:lnTo>
                    <a:lnTo>
                      <a:pt x="36" y="53"/>
                    </a:lnTo>
                    <a:lnTo>
                      <a:pt x="36" y="72"/>
                    </a:lnTo>
                    <a:close/>
                    <a:moveTo>
                      <a:pt x="43" y="223"/>
                    </a:moveTo>
                    <a:lnTo>
                      <a:pt x="39" y="223"/>
                    </a:lnTo>
                    <a:lnTo>
                      <a:pt x="39" y="195"/>
                    </a:lnTo>
                    <a:lnTo>
                      <a:pt x="43" y="195"/>
                    </a:lnTo>
                    <a:lnTo>
                      <a:pt x="43" y="223"/>
                    </a:lnTo>
                    <a:close/>
                    <a:moveTo>
                      <a:pt x="51" y="223"/>
                    </a:moveTo>
                    <a:lnTo>
                      <a:pt x="47" y="223"/>
                    </a:lnTo>
                    <a:lnTo>
                      <a:pt x="47" y="195"/>
                    </a:lnTo>
                    <a:lnTo>
                      <a:pt x="51" y="195"/>
                    </a:lnTo>
                    <a:lnTo>
                      <a:pt x="51" y="223"/>
                    </a:lnTo>
                    <a:close/>
                    <a:moveTo>
                      <a:pt x="54" y="180"/>
                    </a:moveTo>
                    <a:lnTo>
                      <a:pt x="43" y="180"/>
                    </a:lnTo>
                    <a:lnTo>
                      <a:pt x="43" y="161"/>
                    </a:lnTo>
                    <a:lnTo>
                      <a:pt x="54" y="161"/>
                    </a:lnTo>
                    <a:lnTo>
                      <a:pt x="54" y="180"/>
                    </a:lnTo>
                    <a:close/>
                    <a:moveTo>
                      <a:pt x="54" y="156"/>
                    </a:moveTo>
                    <a:lnTo>
                      <a:pt x="43" y="156"/>
                    </a:lnTo>
                    <a:lnTo>
                      <a:pt x="43" y="137"/>
                    </a:lnTo>
                    <a:lnTo>
                      <a:pt x="54" y="137"/>
                    </a:lnTo>
                    <a:lnTo>
                      <a:pt x="54" y="156"/>
                    </a:lnTo>
                    <a:close/>
                    <a:moveTo>
                      <a:pt x="54" y="132"/>
                    </a:moveTo>
                    <a:lnTo>
                      <a:pt x="43" y="132"/>
                    </a:lnTo>
                    <a:lnTo>
                      <a:pt x="43" y="112"/>
                    </a:lnTo>
                    <a:lnTo>
                      <a:pt x="54" y="112"/>
                    </a:lnTo>
                    <a:lnTo>
                      <a:pt x="54" y="132"/>
                    </a:lnTo>
                    <a:close/>
                    <a:moveTo>
                      <a:pt x="54" y="106"/>
                    </a:moveTo>
                    <a:lnTo>
                      <a:pt x="43" y="106"/>
                    </a:lnTo>
                    <a:lnTo>
                      <a:pt x="43" y="87"/>
                    </a:lnTo>
                    <a:lnTo>
                      <a:pt x="54" y="87"/>
                    </a:lnTo>
                    <a:lnTo>
                      <a:pt x="54" y="106"/>
                    </a:lnTo>
                    <a:close/>
                    <a:moveTo>
                      <a:pt x="54" y="72"/>
                    </a:moveTo>
                    <a:lnTo>
                      <a:pt x="43" y="72"/>
                    </a:lnTo>
                    <a:lnTo>
                      <a:pt x="43" y="53"/>
                    </a:lnTo>
                    <a:lnTo>
                      <a:pt x="54" y="53"/>
                    </a:lnTo>
                    <a:lnTo>
                      <a:pt x="54" y="72"/>
                    </a:lnTo>
                    <a:close/>
                    <a:moveTo>
                      <a:pt x="58" y="223"/>
                    </a:moveTo>
                    <a:lnTo>
                      <a:pt x="55" y="223"/>
                    </a:lnTo>
                    <a:lnTo>
                      <a:pt x="55" y="195"/>
                    </a:lnTo>
                    <a:lnTo>
                      <a:pt x="58" y="195"/>
                    </a:lnTo>
                    <a:lnTo>
                      <a:pt x="58" y="223"/>
                    </a:lnTo>
                    <a:close/>
                    <a:moveTo>
                      <a:pt x="62" y="161"/>
                    </a:moveTo>
                    <a:lnTo>
                      <a:pt x="72" y="161"/>
                    </a:lnTo>
                    <a:lnTo>
                      <a:pt x="72" y="180"/>
                    </a:lnTo>
                    <a:lnTo>
                      <a:pt x="62" y="180"/>
                    </a:lnTo>
                    <a:lnTo>
                      <a:pt x="62" y="161"/>
                    </a:lnTo>
                    <a:close/>
                    <a:moveTo>
                      <a:pt x="66" y="223"/>
                    </a:moveTo>
                    <a:lnTo>
                      <a:pt x="62" y="223"/>
                    </a:lnTo>
                    <a:lnTo>
                      <a:pt x="62" y="195"/>
                    </a:lnTo>
                    <a:lnTo>
                      <a:pt x="66" y="195"/>
                    </a:lnTo>
                    <a:lnTo>
                      <a:pt x="66" y="223"/>
                    </a:lnTo>
                    <a:close/>
                    <a:moveTo>
                      <a:pt x="74" y="223"/>
                    </a:moveTo>
                    <a:lnTo>
                      <a:pt x="70" y="223"/>
                    </a:lnTo>
                    <a:lnTo>
                      <a:pt x="70" y="195"/>
                    </a:lnTo>
                    <a:lnTo>
                      <a:pt x="74" y="195"/>
                    </a:lnTo>
                    <a:lnTo>
                      <a:pt x="74" y="223"/>
                    </a:lnTo>
                    <a:close/>
                    <a:moveTo>
                      <a:pt x="82" y="223"/>
                    </a:moveTo>
                    <a:lnTo>
                      <a:pt x="78" y="223"/>
                    </a:lnTo>
                    <a:lnTo>
                      <a:pt x="78" y="195"/>
                    </a:lnTo>
                    <a:lnTo>
                      <a:pt x="82" y="195"/>
                    </a:lnTo>
                    <a:lnTo>
                      <a:pt x="82" y="223"/>
                    </a:lnTo>
                    <a:close/>
                    <a:moveTo>
                      <a:pt x="90" y="223"/>
                    </a:moveTo>
                    <a:lnTo>
                      <a:pt x="86" y="223"/>
                    </a:lnTo>
                    <a:lnTo>
                      <a:pt x="86" y="195"/>
                    </a:lnTo>
                    <a:lnTo>
                      <a:pt x="90" y="195"/>
                    </a:lnTo>
                    <a:lnTo>
                      <a:pt x="90" y="223"/>
                    </a:lnTo>
                    <a:close/>
                    <a:moveTo>
                      <a:pt x="90" y="180"/>
                    </a:moveTo>
                    <a:lnTo>
                      <a:pt x="79" y="180"/>
                    </a:lnTo>
                    <a:lnTo>
                      <a:pt x="79" y="161"/>
                    </a:lnTo>
                    <a:lnTo>
                      <a:pt x="90" y="161"/>
                    </a:lnTo>
                    <a:lnTo>
                      <a:pt x="90" y="180"/>
                    </a:lnTo>
                    <a:close/>
                    <a:moveTo>
                      <a:pt x="90" y="156"/>
                    </a:moveTo>
                    <a:lnTo>
                      <a:pt x="79" y="156"/>
                    </a:lnTo>
                    <a:lnTo>
                      <a:pt x="79" y="137"/>
                    </a:lnTo>
                    <a:lnTo>
                      <a:pt x="90" y="137"/>
                    </a:lnTo>
                    <a:lnTo>
                      <a:pt x="90" y="156"/>
                    </a:lnTo>
                    <a:close/>
                    <a:moveTo>
                      <a:pt x="90" y="132"/>
                    </a:moveTo>
                    <a:lnTo>
                      <a:pt x="79" y="132"/>
                    </a:lnTo>
                    <a:lnTo>
                      <a:pt x="79" y="112"/>
                    </a:lnTo>
                    <a:lnTo>
                      <a:pt x="90" y="112"/>
                    </a:lnTo>
                    <a:lnTo>
                      <a:pt x="90" y="132"/>
                    </a:lnTo>
                    <a:close/>
                    <a:moveTo>
                      <a:pt x="90" y="106"/>
                    </a:moveTo>
                    <a:lnTo>
                      <a:pt x="79" y="106"/>
                    </a:lnTo>
                    <a:lnTo>
                      <a:pt x="79" y="87"/>
                    </a:lnTo>
                    <a:lnTo>
                      <a:pt x="90" y="87"/>
                    </a:lnTo>
                    <a:lnTo>
                      <a:pt x="90" y="106"/>
                    </a:lnTo>
                    <a:close/>
                    <a:moveTo>
                      <a:pt x="90" y="72"/>
                    </a:moveTo>
                    <a:lnTo>
                      <a:pt x="79" y="72"/>
                    </a:lnTo>
                    <a:lnTo>
                      <a:pt x="79" y="53"/>
                    </a:lnTo>
                    <a:lnTo>
                      <a:pt x="90" y="53"/>
                    </a:lnTo>
                    <a:lnTo>
                      <a:pt x="90" y="72"/>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03" name="Rectangle 173"/>
              <p:cNvSpPr>
                <a:spLocks noChangeArrowheads="1"/>
              </p:cNvSpPr>
              <p:nvPr userDrawn="1"/>
            </p:nvSpPr>
            <p:spPr bwMode="gray">
              <a:xfrm>
                <a:off x="7450831" y="2441371"/>
                <a:ext cx="373687" cy="79304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04" name="Rectangle 174"/>
              <p:cNvSpPr>
                <a:spLocks noChangeArrowheads="1"/>
              </p:cNvSpPr>
              <p:nvPr userDrawn="1"/>
            </p:nvSpPr>
            <p:spPr bwMode="gray">
              <a:xfrm>
                <a:off x="7484047" y="2412308"/>
                <a:ext cx="307253" cy="2906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05" name="Rectangle 175"/>
              <p:cNvSpPr>
                <a:spLocks noChangeArrowheads="1"/>
              </p:cNvSpPr>
              <p:nvPr userDrawn="1"/>
            </p:nvSpPr>
            <p:spPr bwMode="gray">
              <a:xfrm>
                <a:off x="7513111" y="2379091"/>
                <a:ext cx="249124" cy="33217"/>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06" name="Freeform 176"/>
              <p:cNvSpPr>
                <a:spLocks/>
              </p:cNvSpPr>
              <p:nvPr userDrawn="1"/>
            </p:nvSpPr>
            <p:spPr bwMode="gray">
              <a:xfrm>
                <a:off x="7475743" y="2653128"/>
                <a:ext cx="37370" cy="45674"/>
              </a:xfrm>
              <a:custGeom>
                <a:avLst/>
                <a:gdLst>
                  <a:gd name="T0" fmla="*/ 5 w 10"/>
                  <a:gd name="T1" fmla="*/ 0 h 13"/>
                  <a:gd name="T2" fmla="*/ 0 w 10"/>
                  <a:gd name="T3" fmla="*/ 4 h 13"/>
                  <a:gd name="T4" fmla="*/ 0 w 10"/>
                  <a:gd name="T5" fmla="*/ 13 h 13"/>
                  <a:gd name="T6" fmla="*/ 10 w 10"/>
                  <a:gd name="T7" fmla="*/ 13 h 13"/>
                  <a:gd name="T8" fmla="*/ 10 w 10"/>
                  <a:gd name="T9" fmla="*/ 4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3" y="0"/>
                      <a:pt x="0" y="2"/>
                      <a:pt x="0" y="4"/>
                    </a:cubicBezTo>
                    <a:cubicBezTo>
                      <a:pt x="0" y="13"/>
                      <a:pt x="0" y="13"/>
                      <a:pt x="0" y="13"/>
                    </a:cubicBezTo>
                    <a:cubicBezTo>
                      <a:pt x="10" y="13"/>
                      <a:pt x="10" y="13"/>
                      <a:pt x="10" y="13"/>
                    </a:cubicBezTo>
                    <a:cubicBezTo>
                      <a:pt x="10" y="4"/>
                      <a:pt x="10" y="4"/>
                      <a:pt x="10" y="4"/>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07" name="Freeform 177"/>
              <p:cNvSpPr>
                <a:spLocks/>
              </p:cNvSpPr>
              <p:nvPr userDrawn="1"/>
            </p:nvSpPr>
            <p:spPr bwMode="gray">
              <a:xfrm>
                <a:off x="7533872" y="2653128"/>
                <a:ext cx="37370" cy="45674"/>
              </a:xfrm>
              <a:custGeom>
                <a:avLst/>
                <a:gdLst>
                  <a:gd name="T0" fmla="*/ 5 w 10"/>
                  <a:gd name="T1" fmla="*/ 0 h 13"/>
                  <a:gd name="T2" fmla="*/ 0 w 10"/>
                  <a:gd name="T3" fmla="*/ 4 h 13"/>
                  <a:gd name="T4" fmla="*/ 0 w 10"/>
                  <a:gd name="T5" fmla="*/ 13 h 13"/>
                  <a:gd name="T6" fmla="*/ 10 w 10"/>
                  <a:gd name="T7" fmla="*/ 13 h 13"/>
                  <a:gd name="T8" fmla="*/ 10 w 10"/>
                  <a:gd name="T9" fmla="*/ 4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4"/>
                    </a:cubicBezTo>
                    <a:cubicBezTo>
                      <a:pt x="0" y="13"/>
                      <a:pt x="0" y="13"/>
                      <a:pt x="0" y="13"/>
                    </a:cubicBezTo>
                    <a:cubicBezTo>
                      <a:pt x="10" y="13"/>
                      <a:pt x="10" y="13"/>
                      <a:pt x="10" y="13"/>
                    </a:cubicBezTo>
                    <a:cubicBezTo>
                      <a:pt x="10" y="4"/>
                      <a:pt x="10" y="4"/>
                      <a:pt x="10" y="4"/>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08" name="Freeform 178"/>
              <p:cNvSpPr>
                <a:spLocks/>
              </p:cNvSpPr>
              <p:nvPr userDrawn="1"/>
            </p:nvSpPr>
            <p:spPr bwMode="gray">
              <a:xfrm>
                <a:off x="7592001" y="2653128"/>
                <a:ext cx="33217" cy="45674"/>
              </a:xfrm>
              <a:custGeom>
                <a:avLst/>
                <a:gdLst>
                  <a:gd name="T0" fmla="*/ 5 w 9"/>
                  <a:gd name="T1" fmla="*/ 0 h 13"/>
                  <a:gd name="T2" fmla="*/ 0 w 9"/>
                  <a:gd name="T3" fmla="*/ 4 h 13"/>
                  <a:gd name="T4" fmla="*/ 0 w 9"/>
                  <a:gd name="T5" fmla="*/ 13 h 13"/>
                  <a:gd name="T6" fmla="*/ 9 w 9"/>
                  <a:gd name="T7" fmla="*/ 13 h 13"/>
                  <a:gd name="T8" fmla="*/ 9 w 9"/>
                  <a:gd name="T9" fmla="*/ 4 h 13"/>
                  <a:gd name="T10" fmla="*/ 5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5" y="0"/>
                    </a:moveTo>
                    <a:cubicBezTo>
                      <a:pt x="2" y="0"/>
                      <a:pt x="0" y="2"/>
                      <a:pt x="0" y="4"/>
                    </a:cubicBezTo>
                    <a:cubicBezTo>
                      <a:pt x="0" y="13"/>
                      <a:pt x="0" y="13"/>
                      <a:pt x="0" y="13"/>
                    </a:cubicBezTo>
                    <a:cubicBezTo>
                      <a:pt x="9" y="13"/>
                      <a:pt x="9" y="13"/>
                      <a:pt x="9" y="13"/>
                    </a:cubicBezTo>
                    <a:cubicBezTo>
                      <a:pt x="9" y="4"/>
                      <a:pt x="9" y="4"/>
                      <a:pt x="9" y="4"/>
                    </a:cubicBezTo>
                    <a:cubicBezTo>
                      <a:pt x="9" y="2"/>
                      <a:pt x="7"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09" name="Freeform 179"/>
              <p:cNvSpPr>
                <a:spLocks/>
              </p:cNvSpPr>
              <p:nvPr userDrawn="1"/>
            </p:nvSpPr>
            <p:spPr bwMode="gray">
              <a:xfrm>
                <a:off x="7645977" y="2653128"/>
                <a:ext cx="37370" cy="45674"/>
              </a:xfrm>
              <a:custGeom>
                <a:avLst/>
                <a:gdLst>
                  <a:gd name="T0" fmla="*/ 5 w 10"/>
                  <a:gd name="T1" fmla="*/ 0 h 13"/>
                  <a:gd name="T2" fmla="*/ 0 w 10"/>
                  <a:gd name="T3" fmla="*/ 4 h 13"/>
                  <a:gd name="T4" fmla="*/ 0 w 10"/>
                  <a:gd name="T5" fmla="*/ 13 h 13"/>
                  <a:gd name="T6" fmla="*/ 10 w 10"/>
                  <a:gd name="T7" fmla="*/ 13 h 13"/>
                  <a:gd name="T8" fmla="*/ 10 w 10"/>
                  <a:gd name="T9" fmla="*/ 4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4"/>
                    </a:cubicBezTo>
                    <a:cubicBezTo>
                      <a:pt x="0" y="13"/>
                      <a:pt x="0" y="13"/>
                      <a:pt x="0" y="13"/>
                    </a:cubicBezTo>
                    <a:cubicBezTo>
                      <a:pt x="10" y="13"/>
                      <a:pt x="10" y="13"/>
                      <a:pt x="10" y="13"/>
                    </a:cubicBezTo>
                    <a:cubicBezTo>
                      <a:pt x="10" y="4"/>
                      <a:pt x="10" y="4"/>
                      <a:pt x="10" y="4"/>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10" name="Freeform 180"/>
              <p:cNvSpPr>
                <a:spLocks/>
              </p:cNvSpPr>
              <p:nvPr userDrawn="1"/>
            </p:nvSpPr>
            <p:spPr bwMode="gray">
              <a:xfrm>
                <a:off x="7704106" y="2653128"/>
                <a:ext cx="37370" cy="45674"/>
              </a:xfrm>
              <a:custGeom>
                <a:avLst/>
                <a:gdLst>
                  <a:gd name="T0" fmla="*/ 5 w 10"/>
                  <a:gd name="T1" fmla="*/ 0 h 13"/>
                  <a:gd name="T2" fmla="*/ 0 w 10"/>
                  <a:gd name="T3" fmla="*/ 4 h 13"/>
                  <a:gd name="T4" fmla="*/ 0 w 10"/>
                  <a:gd name="T5" fmla="*/ 13 h 13"/>
                  <a:gd name="T6" fmla="*/ 10 w 10"/>
                  <a:gd name="T7" fmla="*/ 13 h 13"/>
                  <a:gd name="T8" fmla="*/ 10 w 10"/>
                  <a:gd name="T9" fmla="*/ 4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4"/>
                    </a:cubicBezTo>
                    <a:cubicBezTo>
                      <a:pt x="0" y="13"/>
                      <a:pt x="0" y="13"/>
                      <a:pt x="0" y="13"/>
                    </a:cubicBezTo>
                    <a:cubicBezTo>
                      <a:pt x="10" y="13"/>
                      <a:pt x="10" y="13"/>
                      <a:pt x="10" y="13"/>
                    </a:cubicBezTo>
                    <a:cubicBezTo>
                      <a:pt x="10" y="4"/>
                      <a:pt x="10" y="4"/>
                      <a:pt x="10" y="4"/>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11" name="Freeform 181"/>
              <p:cNvSpPr>
                <a:spLocks/>
              </p:cNvSpPr>
              <p:nvPr userDrawn="1"/>
            </p:nvSpPr>
            <p:spPr bwMode="gray">
              <a:xfrm>
                <a:off x="7762235" y="2653128"/>
                <a:ext cx="33217" cy="45674"/>
              </a:xfrm>
              <a:custGeom>
                <a:avLst/>
                <a:gdLst>
                  <a:gd name="T0" fmla="*/ 4 w 9"/>
                  <a:gd name="T1" fmla="*/ 0 h 13"/>
                  <a:gd name="T2" fmla="*/ 0 w 9"/>
                  <a:gd name="T3" fmla="*/ 4 h 13"/>
                  <a:gd name="T4" fmla="*/ 0 w 9"/>
                  <a:gd name="T5" fmla="*/ 13 h 13"/>
                  <a:gd name="T6" fmla="*/ 9 w 9"/>
                  <a:gd name="T7" fmla="*/ 13 h 13"/>
                  <a:gd name="T8" fmla="*/ 9 w 9"/>
                  <a:gd name="T9" fmla="*/ 4 h 13"/>
                  <a:gd name="T10" fmla="*/ 4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4" y="0"/>
                    </a:moveTo>
                    <a:cubicBezTo>
                      <a:pt x="2" y="0"/>
                      <a:pt x="0" y="2"/>
                      <a:pt x="0" y="4"/>
                    </a:cubicBezTo>
                    <a:cubicBezTo>
                      <a:pt x="0" y="13"/>
                      <a:pt x="0" y="13"/>
                      <a:pt x="0" y="13"/>
                    </a:cubicBezTo>
                    <a:cubicBezTo>
                      <a:pt x="9" y="13"/>
                      <a:pt x="9" y="13"/>
                      <a:pt x="9" y="13"/>
                    </a:cubicBezTo>
                    <a:cubicBezTo>
                      <a:pt x="9" y="4"/>
                      <a:pt x="9" y="4"/>
                      <a:pt x="9" y="4"/>
                    </a:cubicBezTo>
                    <a:cubicBezTo>
                      <a:pt x="9" y="2"/>
                      <a:pt x="7" y="0"/>
                      <a:pt x="4"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12" name="Freeform 182"/>
              <p:cNvSpPr>
                <a:spLocks/>
              </p:cNvSpPr>
              <p:nvPr userDrawn="1"/>
            </p:nvSpPr>
            <p:spPr bwMode="gray">
              <a:xfrm>
                <a:off x="7475743" y="2719561"/>
                <a:ext cx="37370" cy="49825"/>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3"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13" name="Freeform 183"/>
              <p:cNvSpPr>
                <a:spLocks/>
              </p:cNvSpPr>
              <p:nvPr userDrawn="1"/>
            </p:nvSpPr>
            <p:spPr bwMode="gray">
              <a:xfrm>
                <a:off x="7533872" y="2719561"/>
                <a:ext cx="37370" cy="49825"/>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14" name="Freeform 184"/>
              <p:cNvSpPr>
                <a:spLocks/>
              </p:cNvSpPr>
              <p:nvPr userDrawn="1"/>
            </p:nvSpPr>
            <p:spPr bwMode="gray">
              <a:xfrm>
                <a:off x="7592001" y="2719561"/>
                <a:ext cx="33217" cy="49825"/>
              </a:xfrm>
              <a:custGeom>
                <a:avLst/>
                <a:gdLst>
                  <a:gd name="T0" fmla="*/ 5 w 9"/>
                  <a:gd name="T1" fmla="*/ 0 h 13"/>
                  <a:gd name="T2" fmla="*/ 0 w 9"/>
                  <a:gd name="T3" fmla="*/ 5 h 13"/>
                  <a:gd name="T4" fmla="*/ 0 w 9"/>
                  <a:gd name="T5" fmla="*/ 13 h 13"/>
                  <a:gd name="T6" fmla="*/ 9 w 9"/>
                  <a:gd name="T7" fmla="*/ 13 h 13"/>
                  <a:gd name="T8" fmla="*/ 9 w 9"/>
                  <a:gd name="T9" fmla="*/ 5 h 13"/>
                  <a:gd name="T10" fmla="*/ 5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5" y="0"/>
                    </a:moveTo>
                    <a:cubicBezTo>
                      <a:pt x="2" y="0"/>
                      <a:pt x="0" y="2"/>
                      <a:pt x="0" y="5"/>
                    </a:cubicBezTo>
                    <a:cubicBezTo>
                      <a:pt x="0" y="13"/>
                      <a:pt x="0" y="13"/>
                      <a:pt x="0" y="13"/>
                    </a:cubicBezTo>
                    <a:cubicBezTo>
                      <a:pt x="9" y="13"/>
                      <a:pt x="9" y="13"/>
                      <a:pt x="9" y="13"/>
                    </a:cubicBezTo>
                    <a:cubicBezTo>
                      <a:pt x="9" y="5"/>
                      <a:pt x="9" y="5"/>
                      <a:pt x="9" y="5"/>
                    </a:cubicBezTo>
                    <a:cubicBezTo>
                      <a:pt x="9" y="2"/>
                      <a:pt x="7"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15" name="Freeform 185"/>
              <p:cNvSpPr>
                <a:spLocks/>
              </p:cNvSpPr>
              <p:nvPr userDrawn="1"/>
            </p:nvSpPr>
            <p:spPr bwMode="gray">
              <a:xfrm>
                <a:off x="7645977" y="2719561"/>
                <a:ext cx="37370" cy="49825"/>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16" name="Freeform 186"/>
              <p:cNvSpPr>
                <a:spLocks/>
              </p:cNvSpPr>
              <p:nvPr userDrawn="1"/>
            </p:nvSpPr>
            <p:spPr bwMode="gray">
              <a:xfrm>
                <a:off x="7704106" y="2719561"/>
                <a:ext cx="37370" cy="49825"/>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92" name="Freeform 187"/>
              <p:cNvSpPr>
                <a:spLocks/>
              </p:cNvSpPr>
              <p:nvPr userDrawn="1"/>
            </p:nvSpPr>
            <p:spPr bwMode="gray">
              <a:xfrm>
                <a:off x="7762235" y="2719561"/>
                <a:ext cx="33217" cy="49825"/>
              </a:xfrm>
              <a:custGeom>
                <a:avLst/>
                <a:gdLst>
                  <a:gd name="T0" fmla="*/ 4 w 9"/>
                  <a:gd name="T1" fmla="*/ 0 h 13"/>
                  <a:gd name="T2" fmla="*/ 0 w 9"/>
                  <a:gd name="T3" fmla="*/ 5 h 13"/>
                  <a:gd name="T4" fmla="*/ 0 w 9"/>
                  <a:gd name="T5" fmla="*/ 13 h 13"/>
                  <a:gd name="T6" fmla="*/ 9 w 9"/>
                  <a:gd name="T7" fmla="*/ 13 h 13"/>
                  <a:gd name="T8" fmla="*/ 9 w 9"/>
                  <a:gd name="T9" fmla="*/ 5 h 13"/>
                  <a:gd name="T10" fmla="*/ 4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4" y="0"/>
                    </a:moveTo>
                    <a:cubicBezTo>
                      <a:pt x="2" y="0"/>
                      <a:pt x="0" y="2"/>
                      <a:pt x="0" y="5"/>
                    </a:cubicBezTo>
                    <a:cubicBezTo>
                      <a:pt x="0" y="13"/>
                      <a:pt x="0" y="13"/>
                      <a:pt x="0" y="13"/>
                    </a:cubicBezTo>
                    <a:cubicBezTo>
                      <a:pt x="9" y="13"/>
                      <a:pt x="9" y="13"/>
                      <a:pt x="9" y="13"/>
                    </a:cubicBezTo>
                    <a:cubicBezTo>
                      <a:pt x="9" y="5"/>
                      <a:pt x="9" y="5"/>
                      <a:pt x="9" y="5"/>
                    </a:cubicBezTo>
                    <a:cubicBezTo>
                      <a:pt x="9" y="2"/>
                      <a:pt x="7" y="0"/>
                      <a:pt x="4"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93" name="Freeform 188"/>
              <p:cNvSpPr>
                <a:spLocks/>
              </p:cNvSpPr>
              <p:nvPr userDrawn="1"/>
            </p:nvSpPr>
            <p:spPr bwMode="gray">
              <a:xfrm>
                <a:off x="7475743" y="2790145"/>
                <a:ext cx="37370" cy="49825"/>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3"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94" name="Freeform 189"/>
              <p:cNvSpPr>
                <a:spLocks/>
              </p:cNvSpPr>
              <p:nvPr userDrawn="1"/>
            </p:nvSpPr>
            <p:spPr bwMode="gray">
              <a:xfrm>
                <a:off x="7533872" y="2790145"/>
                <a:ext cx="37370" cy="49825"/>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95" name="Freeform 190"/>
              <p:cNvSpPr>
                <a:spLocks/>
              </p:cNvSpPr>
              <p:nvPr userDrawn="1"/>
            </p:nvSpPr>
            <p:spPr bwMode="gray">
              <a:xfrm>
                <a:off x="7592001" y="2790145"/>
                <a:ext cx="33217" cy="49825"/>
              </a:xfrm>
              <a:custGeom>
                <a:avLst/>
                <a:gdLst>
                  <a:gd name="T0" fmla="*/ 5 w 9"/>
                  <a:gd name="T1" fmla="*/ 0 h 14"/>
                  <a:gd name="T2" fmla="*/ 0 w 9"/>
                  <a:gd name="T3" fmla="*/ 5 h 14"/>
                  <a:gd name="T4" fmla="*/ 0 w 9"/>
                  <a:gd name="T5" fmla="*/ 14 h 14"/>
                  <a:gd name="T6" fmla="*/ 9 w 9"/>
                  <a:gd name="T7" fmla="*/ 14 h 14"/>
                  <a:gd name="T8" fmla="*/ 9 w 9"/>
                  <a:gd name="T9" fmla="*/ 5 h 14"/>
                  <a:gd name="T10" fmla="*/ 5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5" y="0"/>
                    </a:moveTo>
                    <a:cubicBezTo>
                      <a:pt x="2" y="0"/>
                      <a:pt x="0" y="2"/>
                      <a:pt x="0" y="5"/>
                    </a:cubicBezTo>
                    <a:cubicBezTo>
                      <a:pt x="0" y="14"/>
                      <a:pt x="0" y="14"/>
                      <a:pt x="0" y="14"/>
                    </a:cubicBezTo>
                    <a:cubicBezTo>
                      <a:pt x="9" y="14"/>
                      <a:pt x="9" y="14"/>
                      <a:pt x="9" y="14"/>
                    </a:cubicBezTo>
                    <a:cubicBezTo>
                      <a:pt x="9" y="5"/>
                      <a:pt x="9" y="5"/>
                      <a:pt x="9" y="5"/>
                    </a:cubicBezTo>
                    <a:cubicBezTo>
                      <a:pt x="9" y="2"/>
                      <a:pt x="7"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96" name="Freeform 191"/>
              <p:cNvSpPr>
                <a:spLocks/>
              </p:cNvSpPr>
              <p:nvPr userDrawn="1"/>
            </p:nvSpPr>
            <p:spPr bwMode="gray">
              <a:xfrm>
                <a:off x="7645977" y="2790145"/>
                <a:ext cx="37370" cy="49825"/>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97" name="Freeform 192"/>
              <p:cNvSpPr>
                <a:spLocks/>
              </p:cNvSpPr>
              <p:nvPr userDrawn="1"/>
            </p:nvSpPr>
            <p:spPr bwMode="gray">
              <a:xfrm>
                <a:off x="7704106" y="2790145"/>
                <a:ext cx="37370" cy="49825"/>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98" name="Freeform 193"/>
              <p:cNvSpPr>
                <a:spLocks/>
              </p:cNvSpPr>
              <p:nvPr userDrawn="1"/>
            </p:nvSpPr>
            <p:spPr bwMode="gray">
              <a:xfrm>
                <a:off x="7762235" y="2790145"/>
                <a:ext cx="33217" cy="49825"/>
              </a:xfrm>
              <a:custGeom>
                <a:avLst/>
                <a:gdLst>
                  <a:gd name="T0" fmla="*/ 4 w 9"/>
                  <a:gd name="T1" fmla="*/ 0 h 14"/>
                  <a:gd name="T2" fmla="*/ 0 w 9"/>
                  <a:gd name="T3" fmla="*/ 5 h 14"/>
                  <a:gd name="T4" fmla="*/ 0 w 9"/>
                  <a:gd name="T5" fmla="*/ 14 h 14"/>
                  <a:gd name="T6" fmla="*/ 9 w 9"/>
                  <a:gd name="T7" fmla="*/ 14 h 14"/>
                  <a:gd name="T8" fmla="*/ 9 w 9"/>
                  <a:gd name="T9" fmla="*/ 5 h 14"/>
                  <a:gd name="T10" fmla="*/ 4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4" y="0"/>
                    </a:moveTo>
                    <a:cubicBezTo>
                      <a:pt x="2" y="0"/>
                      <a:pt x="0" y="2"/>
                      <a:pt x="0" y="5"/>
                    </a:cubicBezTo>
                    <a:cubicBezTo>
                      <a:pt x="0" y="14"/>
                      <a:pt x="0" y="14"/>
                      <a:pt x="0" y="14"/>
                    </a:cubicBezTo>
                    <a:cubicBezTo>
                      <a:pt x="9" y="14"/>
                      <a:pt x="9" y="14"/>
                      <a:pt x="9" y="14"/>
                    </a:cubicBezTo>
                    <a:cubicBezTo>
                      <a:pt x="9" y="5"/>
                      <a:pt x="9" y="5"/>
                      <a:pt x="9" y="5"/>
                    </a:cubicBezTo>
                    <a:cubicBezTo>
                      <a:pt x="9" y="2"/>
                      <a:pt x="7" y="0"/>
                      <a:pt x="4"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99" name="Freeform 194"/>
              <p:cNvSpPr>
                <a:spLocks/>
              </p:cNvSpPr>
              <p:nvPr userDrawn="1"/>
            </p:nvSpPr>
            <p:spPr bwMode="gray">
              <a:xfrm>
                <a:off x="7475743" y="2860732"/>
                <a:ext cx="37370" cy="45674"/>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3"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00" name="Freeform 195"/>
              <p:cNvSpPr>
                <a:spLocks/>
              </p:cNvSpPr>
              <p:nvPr userDrawn="1"/>
            </p:nvSpPr>
            <p:spPr bwMode="gray">
              <a:xfrm>
                <a:off x="7533872" y="2860732"/>
                <a:ext cx="37370" cy="45674"/>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01" name="Freeform 196"/>
              <p:cNvSpPr>
                <a:spLocks/>
              </p:cNvSpPr>
              <p:nvPr userDrawn="1"/>
            </p:nvSpPr>
            <p:spPr bwMode="gray">
              <a:xfrm>
                <a:off x="7592001" y="2860732"/>
                <a:ext cx="33217" cy="45674"/>
              </a:xfrm>
              <a:custGeom>
                <a:avLst/>
                <a:gdLst>
                  <a:gd name="T0" fmla="*/ 5 w 9"/>
                  <a:gd name="T1" fmla="*/ 0 h 13"/>
                  <a:gd name="T2" fmla="*/ 0 w 9"/>
                  <a:gd name="T3" fmla="*/ 5 h 13"/>
                  <a:gd name="T4" fmla="*/ 0 w 9"/>
                  <a:gd name="T5" fmla="*/ 13 h 13"/>
                  <a:gd name="T6" fmla="*/ 9 w 9"/>
                  <a:gd name="T7" fmla="*/ 13 h 13"/>
                  <a:gd name="T8" fmla="*/ 9 w 9"/>
                  <a:gd name="T9" fmla="*/ 5 h 13"/>
                  <a:gd name="T10" fmla="*/ 5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5" y="0"/>
                    </a:moveTo>
                    <a:cubicBezTo>
                      <a:pt x="2" y="0"/>
                      <a:pt x="0" y="2"/>
                      <a:pt x="0" y="5"/>
                    </a:cubicBezTo>
                    <a:cubicBezTo>
                      <a:pt x="0" y="13"/>
                      <a:pt x="0" y="13"/>
                      <a:pt x="0" y="13"/>
                    </a:cubicBezTo>
                    <a:cubicBezTo>
                      <a:pt x="9" y="13"/>
                      <a:pt x="9" y="13"/>
                      <a:pt x="9" y="13"/>
                    </a:cubicBezTo>
                    <a:cubicBezTo>
                      <a:pt x="9" y="5"/>
                      <a:pt x="9" y="5"/>
                      <a:pt x="9" y="5"/>
                    </a:cubicBezTo>
                    <a:cubicBezTo>
                      <a:pt x="9" y="2"/>
                      <a:pt x="7"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02" name="Freeform 197"/>
              <p:cNvSpPr>
                <a:spLocks/>
              </p:cNvSpPr>
              <p:nvPr userDrawn="1"/>
            </p:nvSpPr>
            <p:spPr bwMode="gray">
              <a:xfrm>
                <a:off x="7645977" y="2860732"/>
                <a:ext cx="37370" cy="45674"/>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03" name="Freeform 198"/>
              <p:cNvSpPr>
                <a:spLocks/>
              </p:cNvSpPr>
              <p:nvPr userDrawn="1"/>
            </p:nvSpPr>
            <p:spPr bwMode="gray">
              <a:xfrm>
                <a:off x="7704106" y="2860732"/>
                <a:ext cx="37370" cy="45674"/>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04" name="Freeform 199"/>
              <p:cNvSpPr>
                <a:spLocks/>
              </p:cNvSpPr>
              <p:nvPr userDrawn="1"/>
            </p:nvSpPr>
            <p:spPr bwMode="gray">
              <a:xfrm>
                <a:off x="7762235" y="2860732"/>
                <a:ext cx="33217" cy="45674"/>
              </a:xfrm>
              <a:custGeom>
                <a:avLst/>
                <a:gdLst>
                  <a:gd name="T0" fmla="*/ 4 w 9"/>
                  <a:gd name="T1" fmla="*/ 0 h 13"/>
                  <a:gd name="T2" fmla="*/ 0 w 9"/>
                  <a:gd name="T3" fmla="*/ 5 h 13"/>
                  <a:gd name="T4" fmla="*/ 0 w 9"/>
                  <a:gd name="T5" fmla="*/ 13 h 13"/>
                  <a:gd name="T6" fmla="*/ 9 w 9"/>
                  <a:gd name="T7" fmla="*/ 13 h 13"/>
                  <a:gd name="T8" fmla="*/ 9 w 9"/>
                  <a:gd name="T9" fmla="*/ 5 h 13"/>
                  <a:gd name="T10" fmla="*/ 4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4" y="0"/>
                    </a:moveTo>
                    <a:cubicBezTo>
                      <a:pt x="2" y="0"/>
                      <a:pt x="0" y="2"/>
                      <a:pt x="0" y="5"/>
                    </a:cubicBezTo>
                    <a:cubicBezTo>
                      <a:pt x="0" y="13"/>
                      <a:pt x="0" y="13"/>
                      <a:pt x="0" y="13"/>
                    </a:cubicBezTo>
                    <a:cubicBezTo>
                      <a:pt x="9" y="13"/>
                      <a:pt x="9" y="13"/>
                      <a:pt x="9" y="13"/>
                    </a:cubicBezTo>
                    <a:cubicBezTo>
                      <a:pt x="9" y="5"/>
                      <a:pt x="9" y="5"/>
                      <a:pt x="9" y="5"/>
                    </a:cubicBezTo>
                    <a:cubicBezTo>
                      <a:pt x="9" y="2"/>
                      <a:pt x="7" y="0"/>
                      <a:pt x="4"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05" name="Freeform 200"/>
              <p:cNvSpPr>
                <a:spLocks/>
              </p:cNvSpPr>
              <p:nvPr userDrawn="1"/>
            </p:nvSpPr>
            <p:spPr bwMode="gray">
              <a:xfrm>
                <a:off x="7475743" y="2931316"/>
                <a:ext cx="37370" cy="49825"/>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3"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06" name="Freeform 201"/>
              <p:cNvSpPr>
                <a:spLocks/>
              </p:cNvSpPr>
              <p:nvPr userDrawn="1"/>
            </p:nvSpPr>
            <p:spPr bwMode="gray">
              <a:xfrm>
                <a:off x="7533872" y="2931316"/>
                <a:ext cx="37370" cy="49825"/>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07" name="Freeform 202"/>
              <p:cNvSpPr>
                <a:spLocks/>
              </p:cNvSpPr>
              <p:nvPr userDrawn="1"/>
            </p:nvSpPr>
            <p:spPr bwMode="gray">
              <a:xfrm>
                <a:off x="7592001" y="2931316"/>
                <a:ext cx="33217" cy="49825"/>
              </a:xfrm>
              <a:custGeom>
                <a:avLst/>
                <a:gdLst>
                  <a:gd name="T0" fmla="*/ 5 w 9"/>
                  <a:gd name="T1" fmla="*/ 0 h 14"/>
                  <a:gd name="T2" fmla="*/ 0 w 9"/>
                  <a:gd name="T3" fmla="*/ 5 h 14"/>
                  <a:gd name="T4" fmla="*/ 0 w 9"/>
                  <a:gd name="T5" fmla="*/ 14 h 14"/>
                  <a:gd name="T6" fmla="*/ 9 w 9"/>
                  <a:gd name="T7" fmla="*/ 14 h 14"/>
                  <a:gd name="T8" fmla="*/ 9 w 9"/>
                  <a:gd name="T9" fmla="*/ 5 h 14"/>
                  <a:gd name="T10" fmla="*/ 5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5" y="0"/>
                    </a:moveTo>
                    <a:cubicBezTo>
                      <a:pt x="2" y="0"/>
                      <a:pt x="0" y="2"/>
                      <a:pt x="0" y="5"/>
                    </a:cubicBezTo>
                    <a:cubicBezTo>
                      <a:pt x="0" y="14"/>
                      <a:pt x="0" y="14"/>
                      <a:pt x="0" y="14"/>
                    </a:cubicBezTo>
                    <a:cubicBezTo>
                      <a:pt x="9" y="14"/>
                      <a:pt x="9" y="14"/>
                      <a:pt x="9" y="14"/>
                    </a:cubicBezTo>
                    <a:cubicBezTo>
                      <a:pt x="9" y="5"/>
                      <a:pt x="9" y="5"/>
                      <a:pt x="9" y="5"/>
                    </a:cubicBezTo>
                    <a:cubicBezTo>
                      <a:pt x="9" y="2"/>
                      <a:pt x="7"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08" name="Freeform 203"/>
              <p:cNvSpPr>
                <a:spLocks/>
              </p:cNvSpPr>
              <p:nvPr userDrawn="1"/>
            </p:nvSpPr>
            <p:spPr bwMode="gray">
              <a:xfrm>
                <a:off x="7645977" y="2931316"/>
                <a:ext cx="37370" cy="49825"/>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09" name="Freeform 204"/>
              <p:cNvSpPr>
                <a:spLocks/>
              </p:cNvSpPr>
              <p:nvPr userDrawn="1"/>
            </p:nvSpPr>
            <p:spPr bwMode="gray">
              <a:xfrm>
                <a:off x="7704106" y="2931316"/>
                <a:ext cx="37370" cy="49825"/>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grpSp>
          <p:nvGrpSpPr>
            <p:cNvPr id="396" name="Group 395"/>
            <p:cNvGrpSpPr>
              <a:grpSpLocks noChangeAspect="1"/>
            </p:cNvGrpSpPr>
            <p:nvPr userDrawn="1"/>
          </p:nvGrpSpPr>
          <p:grpSpPr bwMode="gray">
            <a:xfrm>
              <a:off x="4158236" y="1291257"/>
              <a:ext cx="4421959" cy="2732056"/>
              <a:chOff x="2667004" y="3332163"/>
              <a:chExt cx="1690690" cy="1044571"/>
            </a:xfrm>
          </p:grpSpPr>
          <p:sp>
            <p:nvSpPr>
              <p:cNvPr id="397" name="Freeform 206"/>
              <p:cNvSpPr>
                <a:spLocks/>
              </p:cNvSpPr>
              <p:nvPr userDrawn="1"/>
            </p:nvSpPr>
            <p:spPr bwMode="gray">
              <a:xfrm>
                <a:off x="4044956" y="3959221"/>
                <a:ext cx="12700" cy="19050"/>
              </a:xfrm>
              <a:custGeom>
                <a:avLst/>
                <a:gdLst>
                  <a:gd name="T0" fmla="*/ 4 w 9"/>
                  <a:gd name="T1" fmla="*/ 0 h 14"/>
                  <a:gd name="T2" fmla="*/ 0 w 9"/>
                  <a:gd name="T3" fmla="*/ 5 h 14"/>
                  <a:gd name="T4" fmla="*/ 0 w 9"/>
                  <a:gd name="T5" fmla="*/ 14 h 14"/>
                  <a:gd name="T6" fmla="*/ 9 w 9"/>
                  <a:gd name="T7" fmla="*/ 14 h 14"/>
                  <a:gd name="T8" fmla="*/ 9 w 9"/>
                  <a:gd name="T9" fmla="*/ 5 h 14"/>
                  <a:gd name="T10" fmla="*/ 4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4" y="0"/>
                    </a:moveTo>
                    <a:cubicBezTo>
                      <a:pt x="2" y="0"/>
                      <a:pt x="0" y="2"/>
                      <a:pt x="0" y="5"/>
                    </a:cubicBezTo>
                    <a:cubicBezTo>
                      <a:pt x="0" y="14"/>
                      <a:pt x="0" y="14"/>
                      <a:pt x="0" y="14"/>
                    </a:cubicBezTo>
                    <a:cubicBezTo>
                      <a:pt x="9" y="14"/>
                      <a:pt x="9" y="14"/>
                      <a:pt x="9" y="14"/>
                    </a:cubicBezTo>
                    <a:cubicBezTo>
                      <a:pt x="9" y="5"/>
                      <a:pt x="9" y="5"/>
                      <a:pt x="9" y="5"/>
                    </a:cubicBezTo>
                    <a:cubicBezTo>
                      <a:pt x="9" y="2"/>
                      <a:pt x="7" y="0"/>
                      <a:pt x="4"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98" name="Freeform 207"/>
              <p:cNvSpPr>
                <a:spLocks/>
              </p:cNvSpPr>
              <p:nvPr userDrawn="1"/>
            </p:nvSpPr>
            <p:spPr bwMode="gray">
              <a:xfrm>
                <a:off x="3935418" y="3986209"/>
                <a:ext cx="14288" cy="17463"/>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3"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99" name="Freeform 208"/>
              <p:cNvSpPr>
                <a:spLocks/>
              </p:cNvSpPr>
              <p:nvPr userDrawn="1"/>
            </p:nvSpPr>
            <p:spPr bwMode="gray">
              <a:xfrm>
                <a:off x="3957643" y="3986209"/>
                <a:ext cx="14288" cy="17463"/>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00" name="Freeform 209"/>
              <p:cNvSpPr>
                <a:spLocks/>
              </p:cNvSpPr>
              <p:nvPr userDrawn="1"/>
            </p:nvSpPr>
            <p:spPr bwMode="gray">
              <a:xfrm>
                <a:off x="3979868" y="3986209"/>
                <a:ext cx="12700" cy="17463"/>
              </a:xfrm>
              <a:custGeom>
                <a:avLst/>
                <a:gdLst>
                  <a:gd name="T0" fmla="*/ 5 w 9"/>
                  <a:gd name="T1" fmla="*/ 0 h 13"/>
                  <a:gd name="T2" fmla="*/ 0 w 9"/>
                  <a:gd name="T3" fmla="*/ 5 h 13"/>
                  <a:gd name="T4" fmla="*/ 0 w 9"/>
                  <a:gd name="T5" fmla="*/ 13 h 13"/>
                  <a:gd name="T6" fmla="*/ 9 w 9"/>
                  <a:gd name="T7" fmla="*/ 13 h 13"/>
                  <a:gd name="T8" fmla="*/ 9 w 9"/>
                  <a:gd name="T9" fmla="*/ 5 h 13"/>
                  <a:gd name="T10" fmla="*/ 5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5" y="0"/>
                    </a:moveTo>
                    <a:cubicBezTo>
                      <a:pt x="2" y="0"/>
                      <a:pt x="0" y="2"/>
                      <a:pt x="0" y="5"/>
                    </a:cubicBezTo>
                    <a:cubicBezTo>
                      <a:pt x="0" y="13"/>
                      <a:pt x="0" y="13"/>
                      <a:pt x="0" y="13"/>
                    </a:cubicBezTo>
                    <a:cubicBezTo>
                      <a:pt x="9" y="13"/>
                      <a:pt x="9" y="13"/>
                      <a:pt x="9" y="13"/>
                    </a:cubicBezTo>
                    <a:cubicBezTo>
                      <a:pt x="9" y="5"/>
                      <a:pt x="9" y="5"/>
                      <a:pt x="9" y="5"/>
                    </a:cubicBezTo>
                    <a:cubicBezTo>
                      <a:pt x="9" y="2"/>
                      <a:pt x="7"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01" name="Freeform 210"/>
              <p:cNvSpPr>
                <a:spLocks/>
              </p:cNvSpPr>
              <p:nvPr userDrawn="1"/>
            </p:nvSpPr>
            <p:spPr bwMode="gray">
              <a:xfrm>
                <a:off x="4000505" y="3986209"/>
                <a:ext cx="14288" cy="17463"/>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02" name="Freeform 211"/>
              <p:cNvSpPr>
                <a:spLocks/>
              </p:cNvSpPr>
              <p:nvPr userDrawn="1"/>
            </p:nvSpPr>
            <p:spPr bwMode="gray">
              <a:xfrm>
                <a:off x="4022730" y="3986209"/>
                <a:ext cx="14288" cy="17463"/>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03" name="Freeform 212"/>
              <p:cNvSpPr>
                <a:spLocks/>
              </p:cNvSpPr>
              <p:nvPr userDrawn="1"/>
            </p:nvSpPr>
            <p:spPr bwMode="gray">
              <a:xfrm>
                <a:off x="4044956" y="3986209"/>
                <a:ext cx="12700" cy="17463"/>
              </a:xfrm>
              <a:custGeom>
                <a:avLst/>
                <a:gdLst>
                  <a:gd name="T0" fmla="*/ 4 w 9"/>
                  <a:gd name="T1" fmla="*/ 0 h 13"/>
                  <a:gd name="T2" fmla="*/ 0 w 9"/>
                  <a:gd name="T3" fmla="*/ 5 h 13"/>
                  <a:gd name="T4" fmla="*/ 0 w 9"/>
                  <a:gd name="T5" fmla="*/ 13 h 13"/>
                  <a:gd name="T6" fmla="*/ 9 w 9"/>
                  <a:gd name="T7" fmla="*/ 13 h 13"/>
                  <a:gd name="T8" fmla="*/ 9 w 9"/>
                  <a:gd name="T9" fmla="*/ 5 h 13"/>
                  <a:gd name="T10" fmla="*/ 4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4" y="0"/>
                    </a:moveTo>
                    <a:cubicBezTo>
                      <a:pt x="2" y="0"/>
                      <a:pt x="0" y="2"/>
                      <a:pt x="0" y="5"/>
                    </a:cubicBezTo>
                    <a:cubicBezTo>
                      <a:pt x="0" y="13"/>
                      <a:pt x="0" y="13"/>
                      <a:pt x="0" y="13"/>
                    </a:cubicBezTo>
                    <a:cubicBezTo>
                      <a:pt x="9" y="13"/>
                      <a:pt x="9" y="13"/>
                      <a:pt x="9" y="13"/>
                    </a:cubicBezTo>
                    <a:cubicBezTo>
                      <a:pt x="9" y="5"/>
                      <a:pt x="9" y="5"/>
                      <a:pt x="9" y="5"/>
                    </a:cubicBezTo>
                    <a:cubicBezTo>
                      <a:pt x="9" y="2"/>
                      <a:pt x="7" y="0"/>
                      <a:pt x="4"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04" name="Freeform 213"/>
              <p:cNvSpPr>
                <a:spLocks/>
              </p:cNvSpPr>
              <p:nvPr userDrawn="1"/>
            </p:nvSpPr>
            <p:spPr bwMode="gray">
              <a:xfrm>
                <a:off x="3935418" y="4013196"/>
                <a:ext cx="14288" cy="190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3" y="0"/>
                      <a:pt x="0" y="3"/>
                      <a:pt x="0" y="5"/>
                    </a:cubicBezTo>
                    <a:cubicBezTo>
                      <a:pt x="0" y="14"/>
                      <a:pt x="0" y="14"/>
                      <a:pt x="0" y="14"/>
                    </a:cubicBezTo>
                    <a:cubicBezTo>
                      <a:pt x="10" y="14"/>
                      <a:pt x="10" y="14"/>
                      <a:pt x="10" y="14"/>
                    </a:cubicBezTo>
                    <a:cubicBezTo>
                      <a:pt x="10" y="5"/>
                      <a:pt x="10" y="5"/>
                      <a:pt x="10" y="5"/>
                    </a:cubicBezTo>
                    <a:cubicBezTo>
                      <a:pt x="10" y="3"/>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05" name="Freeform 214"/>
              <p:cNvSpPr>
                <a:spLocks/>
              </p:cNvSpPr>
              <p:nvPr userDrawn="1"/>
            </p:nvSpPr>
            <p:spPr bwMode="gray">
              <a:xfrm>
                <a:off x="3957643" y="4013196"/>
                <a:ext cx="14288" cy="190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3"/>
                      <a:pt x="0" y="5"/>
                    </a:cubicBezTo>
                    <a:cubicBezTo>
                      <a:pt x="0" y="14"/>
                      <a:pt x="0" y="14"/>
                      <a:pt x="0" y="14"/>
                    </a:cubicBezTo>
                    <a:cubicBezTo>
                      <a:pt x="10" y="14"/>
                      <a:pt x="10" y="14"/>
                      <a:pt x="10" y="14"/>
                    </a:cubicBezTo>
                    <a:cubicBezTo>
                      <a:pt x="10" y="5"/>
                      <a:pt x="10" y="5"/>
                      <a:pt x="10" y="5"/>
                    </a:cubicBezTo>
                    <a:cubicBezTo>
                      <a:pt x="10" y="3"/>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06" name="Freeform 215"/>
              <p:cNvSpPr>
                <a:spLocks/>
              </p:cNvSpPr>
              <p:nvPr userDrawn="1"/>
            </p:nvSpPr>
            <p:spPr bwMode="gray">
              <a:xfrm>
                <a:off x="3979868" y="4013196"/>
                <a:ext cx="12700" cy="19050"/>
              </a:xfrm>
              <a:custGeom>
                <a:avLst/>
                <a:gdLst>
                  <a:gd name="T0" fmla="*/ 5 w 9"/>
                  <a:gd name="T1" fmla="*/ 0 h 14"/>
                  <a:gd name="T2" fmla="*/ 0 w 9"/>
                  <a:gd name="T3" fmla="*/ 5 h 14"/>
                  <a:gd name="T4" fmla="*/ 0 w 9"/>
                  <a:gd name="T5" fmla="*/ 14 h 14"/>
                  <a:gd name="T6" fmla="*/ 9 w 9"/>
                  <a:gd name="T7" fmla="*/ 14 h 14"/>
                  <a:gd name="T8" fmla="*/ 9 w 9"/>
                  <a:gd name="T9" fmla="*/ 5 h 14"/>
                  <a:gd name="T10" fmla="*/ 5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5" y="0"/>
                    </a:moveTo>
                    <a:cubicBezTo>
                      <a:pt x="2" y="0"/>
                      <a:pt x="0" y="3"/>
                      <a:pt x="0" y="5"/>
                    </a:cubicBezTo>
                    <a:cubicBezTo>
                      <a:pt x="0" y="14"/>
                      <a:pt x="0" y="14"/>
                      <a:pt x="0" y="14"/>
                    </a:cubicBezTo>
                    <a:cubicBezTo>
                      <a:pt x="9" y="14"/>
                      <a:pt x="9" y="14"/>
                      <a:pt x="9" y="14"/>
                    </a:cubicBezTo>
                    <a:cubicBezTo>
                      <a:pt x="9" y="5"/>
                      <a:pt x="9" y="5"/>
                      <a:pt x="9" y="5"/>
                    </a:cubicBezTo>
                    <a:cubicBezTo>
                      <a:pt x="9" y="3"/>
                      <a:pt x="7"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07" name="Freeform 216"/>
              <p:cNvSpPr>
                <a:spLocks/>
              </p:cNvSpPr>
              <p:nvPr userDrawn="1"/>
            </p:nvSpPr>
            <p:spPr bwMode="gray">
              <a:xfrm>
                <a:off x="4000505" y="4013196"/>
                <a:ext cx="14288" cy="190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3"/>
                      <a:pt x="0" y="5"/>
                    </a:cubicBezTo>
                    <a:cubicBezTo>
                      <a:pt x="0" y="14"/>
                      <a:pt x="0" y="14"/>
                      <a:pt x="0" y="14"/>
                    </a:cubicBezTo>
                    <a:cubicBezTo>
                      <a:pt x="10" y="14"/>
                      <a:pt x="10" y="14"/>
                      <a:pt x="10" y="14"/>
                    </a:cubicBezTo>
                    <a:cubicBezTo>
                      <a:pt x="10" y="5"/>
                      <a:pt x="10" y="5"/>
                      <a:pt x="10" y="5"/>
                    </a:cubicBezTo>
                    <a:cubicBezTo>
                      <a:pt x="10" y="3"/>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08" name="Freeform 217"/>
              <p:cNvSpPr>
                <a:spLocks/>
              </p:cNvSpPr>
              <p:nvPr userDrawn="1"/>
            </p:nvSpPr>
            <p:spPr bwMode="gray">
              <a:xfrm>
                <a:off x="4022730" y="4013196"/>
                <a:ext cx="14288" cy="190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3"/>
                      <a:pt x="0" y="5"/>
                    </a:cubicBezTo>
                    <a:cubicBezTo>
                      <a:pt x="0" y="14"/>
                      <a:pt x="0" y="14"/>
                      <a:pt x="0" y="14"/>
                    </a:cubicBezTo>
                    <a:cubicBezTo>
                      <a:pt x="10" y="14"/>
                      <a:pt x="10" y="14"/>
                      <a:pt x="10" y="14"/>
                    </a:cubicBezTo>
                    <a:cubicBezTo>
                      <a:pt x="10" y="5"/>
                      <a:pt x="10" y="5"/>
                      <a:pt x="10" y="5"/>
                    </a:cubicBezTo>
                    <a:cubicBezTo>
                      <a:pt x="10" y="3"/>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09" name="Freeform 218"/>
              <p:cNvSpPr>
                <a:spLocks/>
              </p:cNvSpPr>
              <p:nvPr userDrawn="1"/>
            </p:nvSpPr>
            <p:spPr bwMode="gray">
              <a:xfrm>
                <a:off x="4044956" y="4013196"/>
                <a:ext cx="12700" cy="19050"/>
              </a:xfrm>
              <a:custGeom>
                <a:avLst/>
                <a:gdLst>
                  <a:gd name="T0" fmla="*/ 4 w 9"/>
                  <a:gd name="T1" fmla="*/ 0 h 14"/>
                  <a:gd name="T2" fmla="*/ 0 w 9"/>
                  <a:gd name="T3" fmla="*/ 5 h 14"/>
                  <a:gd name="T4" fmla="*/ 0 w 9"/>
                  <a:gd name="T5" fmla="*/ 14 h 14"/>
                  <a:gd name="T6" fmla="*/ 9 w 9"/>
                  <a:gd name="T7" fmla="*/ 14 h 14"/>
                  <a:gd name="T8" fmla="*/ 9 w 9"/>
                  <a:gd name="T9" fmla="*/ 5 h 14"/>
                  <a:gd name="T10" fmla="*/ 4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4" y="0"/>
                    </a:moveTo>
                    <a:cubicBezTo>
                      <a:pt x="2" y="0"/>
                      <a:pt x="0" y="3"/>
                      <a:pt x="0" y="5"/>
                    </a:cubicBezTo>
                    <a:cubicBezTo>
                      <a:pt x="0" y="14"/>
                      <a:pt x="0" y="14"/>
                      <a:pt x="0" y="14"/>
                    </a:cubicBezTo>
                    <a:cubicBezTo>
                      <a:pt x="9" y="14"/>
                      <a:pt x="9" y="14"/>
                      <a:pt x="9" y="14"/>
                    </a:cubicBezTo>
                    <a:cubicBezTo>
                      <a:pt x="9" y="5"/>
                      <a:pt x="9" y="5"/>
                      <a:pt x="9" y="5"/>
                    </a:cubicBezTo>
                    <a:cubicBezTo>
                      <a:pt x="9" y="3"/>
                      <a:pt x="7" y="0"/>
                      <a:pt x="4"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10" name="Freeform 219"/>
              <p:cNvSpPr>
                <a:spLocks/>
              </p:cNvSpPr>
              <p:nvPr userDrawn="1"/>
            </p:nvSpPr>
            <p:spPr bwMode="gray">
              <a:xfrm>
                <a:off x="3935418" y="4040184"/>
                <a:ext cx="14288" cy="190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3"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11" name="Freeform 220"/>
              <p:cNvSpPr>
                <a:spLocks/>
              </p:cNvSpPr>
              <p:nvPr userDrawn="1"/>
            </p:nvSpPr>
            <p:spPr bwMode="gray">
              <a:xfrm>
                <a:off x="3957643" y="4040184"/>
                <a:ext cx="14288" cy="190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12" name="Freeform 221"/>
              <p:cNvSpPr>
                <a:spLocks/>
              </p:cNvSpPr>
              <p:nvPr userDrawn="1"/>
            </p:nvSpPr>
            <p:spPr bwMode="gray">
              <a:xfrm>
                <a:off x="3979868" y="4040184"/>
                <a:ext cx="12700" cy="19050"/>
              </a:xfrm>
              <a:custGeom>
                <a:avLst/>
                <a:gdLst>
                  <a:gd name="T0" fmla="*/ 5 w 9"/>
                  <a:gd name="T1" fmla="*/ 0 h 14"/>
                  <a:gd name="T2" fmla="*/ 0 w 9"/>
                  <a:gd name="T3" fmla="*/ 5 h 14"/>
                  <a:gd name="T4" fmla="*/ 0 w 9"/>
                  <a:gd name="T5" fmla="*/ 14 h 14"/>
                  <a:gd name="T6" fmla="*/ 9 w 9"/>
                  <a:gd name="T7" fmla="*/ 14 h 14"/>
                  <a:gd name="T8" fmla="*/ 9 w 9"/>
                  <a:gd name="T9" fmla="*/ 5 h 14"/>
                  <a:gd name="T10" fmla="*/ 5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5" y="0"/>
                    </a:moveTo>
                    <a:cubicBezTo>
                      <a:pt x="2" y="0"/>
                      <a:pt x="0" y="2"/>
                      <a:pt x="0" y="5"/>
                    </a:cubicBezTo>
                    <a:cubicBezTo>
                      <a:pt x="0" y="14"/>
                      <a:pt x="0" y="14"/>
                      <a:pt x="0" y="14"/>
                    </a:cubicBezTo>
                    <a:cubicBezTo>
                      <a:pt x="9" y="14"/>
                      <a:pt x="9" y="14"/>
                      <a:pt x="9" y="14"/>
                    </a:cubicBezTo>
                    <a:cubicBezTo>
                      <a:pt x="9" y="5"/>
                      <a:pt x="9" y="5"/>
                      <a:pt x="9" y="5"/>
                    </a:cubicBezTo>
                    <a:cubicBezTo>
                      <a:pt x="9" y="2"/>
                      <a:pt x="7"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13" name="Freeform 222"/>
              <p:cNvSpPr>
                <a:spLocks/>
              </p:cNvSpPr>
              <p:nvPr userDrawn="1"/>
            </p:nvSpPr>
            <p:spPr bwMode="gray">
              <a:xfrm>
                <a:off x="4000505" y="4040184"/>
                <a:ext cx="14288" cy="190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14" name="Freeform 223"/>
              <p:cNvSpPr>
                <a:spLocks/>
              </p:cNvSpPr>
              <p:nvPr userDrawn="1"/>
            </p:nvSpPr>
            <p:spPr bwMode="gray">
              <a:xfrm>
                <a:off x="4022730" y="4040184"/>
                <a:ext cx="14288" cy="190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15" name="Freeform 224"/>
              <p:cNvSpPr>
                <a:spLocks/>
              </p:cNvSpPr>
              <p:nvPr userDrawn="1"/>
            </p:nvSpPr>
            <p:spPr bwMode="gray">
              <a:xfrm>
                <a:off x="4044956" y="4040184"/>
                <a:ext cx="12700" cy="19050"/>
              </a:xfrm>
              <a:custGeom>
                <a:avLst/>
                <a:gdLst>
                  <a:gd name="T0" fmla="*/ 4 w 9"/>
                  <a:gd name="T1" fmla="*/ 0 h 14"/>
                  <a:gd name="T2" fmla="*/ 0 w 9"/>
                  <a:gd name="T3" fmla="*/ 5 h 14"/>
                  <a:gd name="T4" fmla="*/ 0 w 9"/>
                  <a:gd name="T5" fmla="*/ 14 h 14"/>
                  <a:gd name="T6" fmla="*/ 9 w 9"/>
                  <a:gd name="T7" fmla="*/ 14 h 14"/>
                  <a:gd name="T8" fmla="*/ 9 w 9"/>
                  <a:gd name="T9" fmla="*/ 5 h 14"/>
                  <a:gd name="T10" fmla="*/ 4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4" y="0"/>
                    </a:moveTo>
                    <a:cubicBezTo>
                      <a:pt x="2" y="0"/>
                      <a:pt x="0" y="2"/>
                      <a:pt x="0" y="5"/>
                    </a:cubicBezTo>
                    <a:cubicBezTo>
                      <a:pt x="0" y="14"/>
                      <a:pt x="0" y="14"/>
                      <a:pt x="0" y="14"/>
                    </a:cubicBezTo>
                    <a:cubicBezTo>
                      <a:pt x="9" y="14"/>
                      <a:pt x="9" y="14"/>
                      <a:pt x="9" y="14"/>
                    </a:cubicBezTo>
                    <a:cubicBezTo>
                      <a:pt x="9" y="5"/>
                      <a:pt x="9" y="5"/>
                      <a:pt x="9" y="5"/>
                    </a:cubicBezTo>
                    <a:cubicBezTo>
                      <a:pt x="9" y="2"/>
                      <a:pt x="7" y="0"/>
                      <a:pt x="4"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16" name="Freeform 225"/>
              <p:cNvSpPr>
                <a:spLocks/>
              </p:cNvSpPr>
              <p:nvPr userDrawn="1"/>
            </p:nvSpPr>
            <p:spPr bwMode="gray">
              <a:xfrm>
                <a:off x="3935418" y="3797296"/>
                <a:ext cx="14288" cy="190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3"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17" name="Freeform 226"/>
              <p:cNvSpPr>
                <a:spLocks/>
              </p:cNvSpPr>
              <p:nvPr userDrawn="1"/>
            </p:nvSpPr>
            <p:spPr bwMode="gray">
              <a:xfrm>
                <a:off x="3957643" y="3797296"/>
                <a:ext cx="14288" cy="190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18" name="Freeform 227"/>
              <p:cNvSpPr>
                <a:spLocks/>
              </p:cNvSpPr>
              <p:nvPr userDrawn="1"/>
            </p:nvSpPr>
            <p:spPr bwMode="gray">
              <a:xfrm>
                <a:off x="3979868" y="3797296"/>
                <a:ext cx="12700" cy="19050"/>
              </a:xfrm>
              <a:custGeom>
                <a:avLst/>
                <a:gdLst>
                  <a:gd name="T0" fmla="*/ 5 w 9"/>
                  <a:gd name="T1" fmla="*/ 0 h 14"/>
                  <a:gd name="T2" fmla="*/ 0 w 9"/>
                  <a:gd name="T3" fmla="*/ 5 h 14"/>
                  <a:gd name="T4" fmla="*/ 0 w 9"/>
                  <a:gd name="T5" fmla="*/ 14 h 14"/>
                  <a:gd name="T6" fmla="*/ 9 w 9"/>
                  <a:gd name="T7" fmla="*/ 14 h 14"/>
                  <a:gd name="T8" fmla="*/ 9 w 9"/>
                  <a:gd name="T9" fmla="*/ 5 h 14"/>
                  <a:gd name="T10" fmla="*/ 5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5" y="0"/>
                    </a:moveTo>
                    <a:cubicBezTo>
                      <a:pt x="2" y="0"/>
                      <a:pt x="0" y="2"/>
                      <a:pt x="0" y="5"/>
                    </a:cubicBezTo>
                    <a:cubicBezTo>
                      <a:pt x="0" y="14"/>
                      <a:pt x="0" y="14"/>
                      <a:pt x="0" y="14"/>
                    </a:cubicBezTo>
                    <a:cubicBezTo>
                      <a:pt x="9" y="14"/>
                      <a:pt x="9" y="14"/>
                      <a:pt x="9" y="14"/>
                    </a:cubicBezTo>
                    <a:cubicBezTo>
                      <a:pt x="9" y="5"/>
                      <a:pt x="9" y="5"/>
                      <a:pt x="9" y="5"/>
                    </a:cubicBezTo>
                    <a:cubicBezTo>
                      <a:pt x="9" y="2"/>
                      <a:pt x="7"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19" name="Freeform 228"/>
              <p:cNvSpPr>
                <a:spLocks/>
              </p:cNvSpPr>
              <p:nvPr userDrawn="1"/>
            </p:nvSpPr>
            <p:spPr bwMode="gray">
              <a:xfrm>
                <a:off x="4000505" y="3797296"/>
                <a:ext cx="14288" cy="190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20" name="Freeform 229"/>
              <p:cNvSpPr>
                <a:spLocks/>
              </p:cNvSpPr>
              <p:nvPr userDrawn="1"/>
            </p:nvSpPr>
            <p:spPr bwMode="gray">
              <a:xfrm>
                <a:off x="4022730" y="3797296"/>
                <a:ext cx="14288" cy="190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21" name="Freeform 230"/>
              <p:cNvSpPr>
                <a:spLocks/>
              </p:cNvSpPr>
              <p:nvPr userDrawn="1"/>
            </p:nvSpPr>
            <p:spPr bwMode="gray">
              <a:xfrm>
                <a:off x="4044956" y="3797296"/>
                <a:ext cx="12700" cy="19050"/>
              </a:xfrm>
              <a:custGeom>
                <a:avLst/>
                <a:gdLst>
                  <a:gd name="T0" fmla="*/ 4 w 9"/>
                  <a:gd name="T1" fmla="*/ 0 h 14"/>
                  <a:gd name="T2" fmla="*/ 0 w 9"/>
                  <a:gd name="T3" fmla="*/ 5 h 14"/>
                  <a:gd name="T4" fmla="*/ 0 w 9"/>
                  <a:gd name="T5" fmla="*/ 14 h 14"/>
                  <a:gd name="T6" fmla="*/ 9 w 9"/>
                  <a:gd name="T7" fmla="*/ 14 h 14"/>
                  <a:gd name="T8" fmla="*/ 9 w 9"/>
                  <a:gd name="T9" fmla="*/ 5 h 14"/>
                  <a:gd name="T10" fmla="*/ 4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4" y="0"/>
                    </a:moveTo>
                    <a:cubicBezTo>
                      <a:pt x="2" y="0"/>
                      <a:pt x="0" y="2"/>
                      <a:pt x="0" y="5"/>
                    </a:cubicBezTo>
                    <a:cubicBezTo>
                      <a:pt x="0" y="14"/>
                      <a:pt x="0" y="14"/>
                      <a:pt x="0" y="14"/>
                    </a:cubicBezTo>
                    <a:cubicBezTo>
                      <a:pt x="9" y="14"/>
                      <a:pt x="9" y="14"/>
                      <a:pt x="9" y="14"/>
                    </a:cubicBezTo>
                    <a:cubicBezTo>
                      <a:pt x="9" y="5"/>
                      <a:pt x="9" y="5"/>
                      <a:pt x="9" y="5"/>
                    </a:cubicBezTo>
                    <a:cubicBezTo>
                      <a:pt x="9" y="2"/>
                      <a:pt x="7" y="0"/>
                      <a:pt x="4"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22" name="Freeform 231"/>
              <p:cNvSpPr>
                <a:spLocks/>
              </p:cNvSpPr>
              <p:nvPr userDrawn="1"/>
            </p:nvSpPr>
            <p:spPr bwMode="gray">
              <a:xfrm>
                <a:off x="3935418" y="3824284"/>
                <a:ext cx="14288" cy="19050"/>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3"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23" name="Freeform 232"/>
              <p:cNvSpPr>
                <a:spLocks/>
              </p:cNvSpPr>
              <p:nvPr userDrawn="1"/>
            </p:nvSpPr>
            <p:spPr bwMode="gray">
              <a:xfrm>
                <a:off x="3957643" y="3824284"/>
                <a:ext cx="14288" cy="19050"/>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24" name="Freeform 233"/>
              <p:cNvSpPr>
                <a:spLocks/>
              </p:cNvSpPr>
              <p:nvPr userDrawn="1"/>
            </p:nvSpPr>
            <p:spPr bwMode="gray">
              <a:xfrm>
                <a:off x="3979868" y="3824284"/>
                <a:ext cx="12700" cy="19050"/>
              </a:xfrm>
              <a:custGeom>
                <a:avLst/>
                <a:gdLst>
                  <a:gd name="T0" fmla="*/ 5 w 9"/>
                  <a:gd name="T1" fmla="*/ 0 h 13"/>
                  <a:gd name="T2" fmla="*/ 0 w 9"/>
                  <a:gd name="T3" fmla="*/ 5 h 13"/>
                  <a:gd name="T4" fmla="*/ 0 w 9"/>
                  <a:gd name="T5" fmla="*/ 13 h 13"/>
                  <a:gd name="T6" fmla="*/ 9 w 9"/>
                  <a:gd name="T7" fmla="*/ 13 h 13"/>
                  <a:gd name="T8" fmla="*/ 9 w 9"/>
                  <a:gd name="T9" fmla="*/ 5 h 13"/>
                  <a:gd name="T10" fmla="*/ 5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5" y="0"/>
                    </a:moveTo>
                    <a:cubicBezTo>
                      <a:pt x="2" y="0"/>
                      <a:pt x="0" y="2"/>
                      <a:pt x="0" y="5"/>
                    </a:cubicBezTo>
                    <a:cubicBezTo>
                      <a:pt x="0" y="13"/>
                      <a:pt x="0" y="13"/>
                      <a:pt x="0" y="13"/>
                    </a:cubicBezTo>
                    <a:cubicBezTo>
                      <a:pt x="9" y="13"/>
                      <a:pt x="9" y="13"/>
                      <a:pt x="9" y="13"/>
                    </a:cubicBezTo>
                    <a:cubicBezTo>
                      <a:pt x="9" y="5"/>
                      <a:pt x="9" y="5"/>
                      <a:pt x="9" y="5"/>
                    </a:cubicBezTo>
                    <a:cubicBezTo>
                      <a:pt x="9" y="2"/>
                      <a:pt x="7"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25" name="Freeform 234"/>
              <p:cNvSpPr>
                <a:spLocks/>
              </p:cNvSpPr>
              <p:nvPr userDrawn="1"/>
            </p:nvSpPr>
            <p:spPr bwMode="gray">
              <a:xfrm>
                <a:off x="4000505" y="3824284"/>
                <a:ext cx="14288" cy="19050"/>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26" name="Freeform 235"/>
              <p:cNvSpPr>
                <a:spLocks/>
              </p:cNvSpPr>
              <p:nvPr userDrawn="1"/>
            </p:nvSpPr>
            <p:spPr bwMode="gray">
              <a:xfrm>
                <a:off x="4022730" y="3824284"/>
                <a:ext cx="14288" cy="19050"/>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27" name="Freeform 236"/>
              <p:cNvSpPr>
                <a:spLocks/>
              </p:cNvSpPr>
              <p:nvPr userDrawn="1"/>
            </p:nvSpPr>
            <p:spPr bwMode="gray">
              <a:xfrm>
                <a:off x="4044956" y="3824284"/>
                <a:ext cx="12700" cy="19050"/>
              </a:xfrm>
              <a:custGeom>
                <a:avLst/>
                <a:gdLst>
                  <a:gd name="T0" fmla="*/ 4 w 9"/>
                  <a:gd name="T1" fmla="*/ 0 h 13"/>
                  <a:gd name="T2" fmla="*/ 0 w 9"/>
                  <a:gd name="T3" fmla="*/ 5 h 13"/>
                  <a:gd name="T4" fmla="*/ 0 w 9"/>
                  <a:gd name="T5" fmla="*/ 13 h 13"/>
                  <a:gd name="T6" fmla="*/ 9 w 9"/>
                  <a:gd name="T7" fmla="*/ 13 h 13"/>
                  <a:gd name="T8" fmla="*/ 9 w 9"/>
                  <a:gd name="T9" fmla="*/ 5 h 13"/>
                  <a:gd name="T10" fmla="*/ 4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4" y="0"/>
                    </a:moveTo>
                    <a:cubicBezTo>
                      <a:pt x="2" y="0"/>
                      <a:pt x="0" y="2"/>
                      <a:pt x="0" y="5"/>
                    </a:cubicBezTo>
                    <a:cubicBezTo>
                      <a:pt x="0" y="13"/>
                      <a:pt x="0" y="13"/>
                      <a:pt x="0" y="13"/>
                    </a:cubicBezTo>
                    <a:cubicBezTo>
                      <a:pt x="9" y="13"/>
                      <a:pt x="9" y="13"/>
                      <a:pt x="9" y="13"/>
                    </a:cubicBezTo>
                    <a:cubicBezTo>
                      <a:pt x="9" y="5"/>
                      <a:pt x="9" y="5"/>
                      <a:pt x="9" y="5"/>
                    </a:cubicBezTo>
                    <a:cubicBezTo>
                      <a:pt x="9" y="2"/>
                      <a:pt x="7" y="0"/>
                      <a:pt x="4"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28" name="Rectangle 237"/>
              <p:cNvSpPr>
                <a:spLocks noChangeArrowheads="1"/>
              </p:cNvSpPr>
              <p:nvPr userDrawn="1"/>
            </p:nvSpPr>
            <p:spPr bwMode="gray">
              <a:xfrm>
                <a:off x="3784605" y="4329109"/>
                <a:ext cx="236538"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29" name="Rectangle 238"/>
              <p:cNvSpPr>
                <a:spLocks noChangeArrowheads="1"/>
              </p:cNvSpPr>
              <p:nvPr userDrawn="1"/>
            </p:nvSpPr>
            <p:spPr bwMode="gray">
              <a:xfrm>
                <a:off x="3784605" y="4357684"/>
                <a:ext cx="236538" cy="12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30" name="Rectangle 239"/>
              <p:cNvSpPr>
                <a:spLocks noChangeArrowheads="1"/>
              </p:cNvSpPr>
              <p:nvPr userDrawn="1"/>
            </p:nvSpPr>
            <p:spPr bwMode="gray">
              <a:xfrm>
                <a:off x="3784605" y="4343396"/>
                <a:ext cx="236538" cy="14288"/>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31" name="Rectangle 240"/>
              <p:cNvSpPr>
                <a:spLocks noChangeArrowheads="1"/>
              </p:cNvSpPr>
              <p:nvPr userDrawn="1"/>
            </p:nvSpPr>
            <p:spPr bwMode="gray">
              <a:xfrm>
                <a:off x="3946531" y="4213221"/>
                <a:ext cx="44450" cy="1158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32" name="Rectangle 241"/>
              <p:cNvSpPr>
                <a:spLocks noChangeArrowheads="1"/>
              </p:cNvSpPr>
              <p:nvPr userDrawn="1"/>
            </p:nvSpPr>
            <p:spPr bwMode="gray">
              <a:xfrm>
                <a:off x="3978280" y="4222746"/>
                <a:ext cx="12700" cy="106363"/>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33" name="Rectangle 242"/>
              <p:cNvSpPr>
                <a:spLocks noChangeArrowheads="1"/>
              </p:cNvSpPr>
              <p:nvPr userDrawn="1"/>
            </p:nvSpPr>
            <p:spPr bwMode="gray">
              <a:xfrm>
                <a:off x="3879856" y="4213221"/>
                <a:ext cx="44450" cy="1158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34" name="Rectangle 243"/>
              <p:cNvSpPr>
                <a:spLocks noChangeArrowheads="1"/>
              </p:cNvSpPr>
              <p:nvPr userDrawn="1"/>
            </p:nvSpPr>
            <p:spPr bwMode="gray">
              <a:xfrm>
                <a:off x="3911605" y="4222746"/>
                <a:ext cx="12700" cy="106363"/>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35" name="Rectangle 244"/>
              <p:cNvSpPr>
                <a:spLocks noChangeArrowheads="1"/>
              </p:cNvSpPr>
              <p:nvPr userDrawn="1"/>
            </p:nvSpPr>
            <p:spPr bwMode="gray">
              <a:xfrm>
                <a:off x="3813180" y="4213221"/>
                <a:ext cx="44450" cy="1158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36" name="Rectangle 245"/>
              <p:cNvSpPr>
                <a:spLocks noChangeArrowheads="1"/>
              </p:cNvSpPr>
              <p:nvPr userDrawn="1"/>
            </p:nvSpPr>
            <p:spPr bwMode="gray">
              <a:xfrm>
                <a:off x="3844930" y="4222746"/>
                <a:ext cx="12700" cy="106363"/>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37" name="Rectangle 246"/>
              <p:cNvSpPr>
                <a:spLocks noChangeArrowheads="1"/>
              </p:cNvSpPr>
              <p:nvPr userDrawn="1"/>
            </p:nvSpPr>
            <p:spPr bwMode="gray">
              <a:xfrm>
                <a:off x="3813180" y="4227509"/>
                <a:ext cx="31750" cy="11113"/>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38" name="Rectangle 247"/>
              <p:cNvSpPr>
                <a:spLocks noChangeArrowheads="1"/>
              </p:cNvSpPr>
              <p:nvPr userDrawn="1"/>
            </p:nvSpPr>
            <p:spPr bwMode="gray">
              <a:xfrm>
                <a:off x="3879856" y="4227509"/>
                <a:ext cx="31750" cy="11113"/>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39" name="Rectangle 248"/>
              <p:cNvSpPr>
                <a:spLocks noChangeArrowheads="1"/>
              </p:cNvSpPr>
              <p:nvPr userDrawn="1"/>
            </p:nvSpPr>
            <p:spPr bwMode="gray">
              <a:xfrm>
                <a:off x="3946531" y="4227509"/>
                <a:ext cx="31750" cy="11113"/>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40" name="Freeform 249"/>
              <p:cNvSpPr>
                <a:spLocks/>
              </p:cNvSpPr>
              <p:nvPr userDrawn="1"/>
            </p:nvSpPr>
            <p:spPr bwMode="gray">
              <a:xfrm>
                <a:off x="3784605" y="4138609"/>
                <a:ext cx="234950" cy="88900"/>
              </a:xfrm>
              <a:custGeom>
                <a:avLst/>
                <a:gdLst>
                  <a:gd name="T0" fmla="*/ 148 w 148"/>
                  <a:gd name="T1" fmla="*/ 56 h 56"/>
                  <a:gd name="T2" fmla="*/ 0 w 148"/>
                  <a:gd name="T3" fmla="*/ 56 h 56"/>
                  <a:gd name="T4" fmla="*/ 74 w 148"/>
                  <a:gd name="T5" fmla="*/ 0 h 56"/>
                  <a:gd name="T6" fmla="*/ 148 w 148"/>
                  <a:gd name="T7" fmla="*/ 56 h 56"/>
                </a:gdLst>
                <a:ahLst/>
                <a:cxnLst>
                  <a:cxn ang="0">
                    <a:pos x="T0" y="T1"/>
                  </a:cxn>
                  <a:cxn ang="0">
                    <a:pos x="T2" y="T3"/>
                  </a:cxn>
                  <a:cxn ang="0">
                    <a:pos x="T4" y="T5"/>
                  </a:cxn>
                  <a:cxn ang="0">
                    <a:pos x="T6" y="T7"/>
                  </a:cxn>
                </a:cxnLst>
                <a:rect l="0" t="0" r="r" b="b"/>
                <a:pathLst>
                  <a:path w="148" h="56">
                    <a:moveTo>
                      <a:pt x="148" y="56"/>
                    </a:moveTo>
                    <a:lnTo>
                      <a:pt x="0" y="56"/>
                    </a:lnTo>
                    <a:lnTo>
                      <a:pt x="74" y="0"/>
                    </a:lnTo>
                    <a:lnTo>
                      <a:pt x="148" y="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41" name="Freeform 250"/>
              <p:cNvSpPr>
                <a:spLocks/>
              </p:cNvSpPr>
              <p:nvPr userDrawn="1"/>
            </p:nvSpPr>
            <p:spPr bwMode="gray">
              <a:xfrm>
                <a:off x="3890967" y="4138609"/>
                <a:ext cx="128588" cy="88900"/>
              </a:xfrm>
              <a:custGeom>
                <a:avLst/>
                <a:gdLst>
                  <a:gd name="T0" fmla="*/ 7 w 81"/>
                  <a:gd name="T1" fmla="*/ 0 h 56"/>
                  <a:gd name="T2" fmla="*/ 0 w 81"/>
                  <a:gd name="T3" fmla="*/ 6 h 56"/>
                  <a:gd name="T4" fmla="*/ 42 w 81"/>
                  <a:gd name="T5" fmla="*/ 56 h 56"/>
                  <a:gd name="T6" fmla="*/ 81 w 81"/>
                  <a:gd name="T7" fmla="*/ 56 h 56"/>
                  <a:gd name="T8" fmla="*/ 7 w 81"/>
                  <a:gd name="T9" fmla="*/ 0 h 56"/>
                </a:gdLst>
                <a:ahLst/>
                <a:cxnLst>
                  <a:cxn ang="0">
                    <a:pos x="T0" y="T1"/>
                  </a:cxn>
                  <a:cxn ang="0">
                    <a:pos x="T2" y="T3"/>
                  </a:cxn>
                  <a:cxn ang="0">
                    <a:pos x="T4" y="T5"/>
                  </a:cxn>
                  <a:cxn ang="0">
                    <a:pos x="T6" y="T7"/>
                  </a:cxn>
                  <a:cxn ang="0">
                    <a:pos x="T8" y="T9"/>
                  </a:cxn>
                </a:cxnLst>
                <a:rect l="0" t="0" r="r" b="b"/>
                <a:pathLst>
                  <a:path w="81" h="56">
                    <a:moveTo>
                      <a:pt x="7" y="0"/>
                    </a:moveTo>
                    <a:lnTo>
                      <a:pt x="0" y="6"/>
                    </a:lnTo>
                    <a:lnTo>
                      <a:pt x="42" y="56"/>
                    </a:lnTo>
                    <a:lnTo>
                      <a:pt x="81" y="56"/>
                    </a:lnTo>
                    <a:lnTo>
                      <a:pt x="7"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42" name="Freeform 251"/>
              <p:cNvSpPr>
                <a:spLocks/>
              </p:cNvSpPr>
              <p:nvPr userDrawn="1"/>
            </p:nvSpPr>
            <p:spPr bwMode="gray">
              <a:xfrm>
                <a:off x="4054481" y="4144959"/>
                <a:ext cx="303213" cy="87313"/>
              </a:xfrm>
              <a:custGeom>
                <a:avLst/>
                <a:gdLst>
                  <a:gd name="T0" fmla="*/ 193 w 219"/>
                  <a:gd name="T1" fmla="*/ 0 h 63"/>
                  <a:gd name="T2" fmla="*/ 198 w 219"/>
                  <a:gd name="T3" fmla="*/ 17 h 63"/>
                  <a:gd name="T4" fmla="*/ 184 w 219"/>
                  <a:gd name="T5" fmla="*/ 44 h 63"/>
                  <a:gd name="T6" fmla="*/ 166 w 219"/>
                  <a:gd name="T7" fmla="*/ 49 h 63"/>
                  <a:gd name="T8" fmla="*/ 11 w 219"/>
                  <a:gd name="T9" fmla="*/ 49 h 63"/>
                  <a:gd name="T10" fmla="*/ 0 w 219"/>
                  <a:gd name="T11" fmla="*/ 48 h 63"/>
                  <a:gd name="T12" fmla="*/ 32 w 219"/>
                  <a:gd name="T13" fmla="*/ 63 h 63"/>
                  <a:gd name="T14" fmla="*/ 187 w 219"/>
                  <a:gd name="T15" fmla="*/ 63 h 63"/>
                  <a:gd name="T16" fmla="*/ 205 w 219"/>
                  <a:gd name="T17" fmla="*/ 58 h 63"/>
                  <a:gd name="T18" fmla="*/ 219 w 219"/>
                  <a:gd name="T19" fmla="*/ 32 h 63"/>
                  <a:gd name="T20" fmla="*/ 193 w 219"/>
                  <a:gd name="T21"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9" h="63">
                    <a:moveTo>
                      <a:pt x="193" y="0"/>
                    </a:moveTo>
                    <a:cubicBezTo>
                      <a:pt x="196" y="5"/>
                      <a:pt x="198" y="11"/>
                      <a:pt x="198" y="17"/>
                    </a:cubicBezTo>
                    <a:cubicBezTo>
                      <a:pt x="198" y="28"/>
                      <a:pt x="192" y="38"/>
                      <a:pt x="184" y="44"/>
                    </a:cubicBezTo>
                    <a:cubicBezTo>
                      <a:pt x="179" y="47"/>
                      <a:pt x="173" y="49"/>
                      <a:pt x="166" y="49"/>
                    </a:cubicBezTo>
                    <a:cubicBezTo>
                      <a:pt x="11" y="49"/>
                      <a:pt x="11" y="49"/>
                      <a:pt x="11" y="49"/>
                    </a:cubicBezTo>
                    <a:cubicBezTo>
                      <a:pt x="7" y="49"/>
                      <a:pt x="3" y="49"/>
                      <a:pt x="0" y="48"/>
                    </a:cubicBezTo>
                    <a:cubicBezTo>
                      <a:pt x="7" y="57"/>
                      <a:pt x="19" y="63"/>
                      <a:pt x="32" y="63"/>
                    </a:cubicBezTo>
                    <a:cubicBezTo>
                      <a:pt x="187" y="63"/>
                      <a:pt x="187" y="63"/>
                      <a:pt x="187" y="63"/>
                    </a:cubicBezTo>
                    <a:cubicBezTo>
                      <a:pt x="194" y="63"/>
                      <a:pt x="200" y="61"/>
                      <a:pt x="205" y="58"/>
                    </a:cubicBezTo>
                    <a:cubicBezTo>
                      <a:pt x="213" y="53"/>
                      <a:pt x="219" y="43"/>
                      <a:pt x="219" y="32"/>
                    </a:cubicBezTo>
                    <a:cubicBezTo>
                      <a:pt x="219" y="16"/>
                      <a:pt x="208" y="3"/>
                      <a:pt x="193"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43" name="Freeform 252"/>
              <p:cNvSpPr>
                <a:spLocks/>
              </p:cNvSpPr>
              <p:nvPr userDrawn="1"/>
            </p:nvSpPr>
            <p:spPr bwMode="gray">
              <a:xfrm>
                <a:off x="4043368" y="4054471"/>
                <a:ext cx="284163" cy="157163"/>
              </a:xfrm>
              <a:custGeom>
                <a:avLst/>
                <a:gdLst>
                  <a:gd name="T0" fmla="*/ 201 w 206"/>
                  <a:gd name="T1" fmla="*/ 65 h 114"/>
                  <a:gd name="T2" fmla="*/ 197 w 206"/>
                  <a:gd name="T3" fmla="*/ 60 h 114"/>
                  <a:gd name="T4" fmla="*/ 197 w 206"/>
                  <a:gd name="T5" fmla="*/ 57 h 114"/>
                  <a:gd name="T6" fmla="*/ 168 w 206"/>
                  <a:gd name="T7" fmla="*/ 19 h 114"/>
                  <a:gd name="T8" fmla="*/ 157 w 206"/>
                  <a:gd name="T9" fmla="*/ 17 h 114"/>
                  <a:gd name="T10" fmla="*/ 133 w 206"/>
                  <a:gd name="T11" fmla="*/ 25 h 114"/>
                  <a:gd name="T12" fmla="*/ 117 w 206"/>
                  <a:gd name="T13" fmla="*/ 8 h 114"/>
                  <a:gd name="T14" fmla="*/ 107 w 206"/>
                  <a:gd name="T15" fmla="*/ 3 h 114"/>
                  <a:gd name="T16" fmla="*/ 90 w 206"/>
                  <a:gd name="T17" fmla="*/ 0 h 114"/>
                  <a:gd name="T18" fmla="*/ 40 w 206"/>
                  <a:gd name="T19" fmla="*/ 48 h 114"/>
                  <a:gd name="T20" fmla="*/ 40 w 206"/>
                  <a:gd name="T21" fmla="*/ 49 h 114"/>
                  <a:gd name="T22" fmla="*/ 40 w 206"/>
                  <a:gd name="T23" fmla="*/ 49 h 114"/>
                  <a:gd name="T24" fmla="*/ 0 w 206"/>
                  <a:gd name="T25" fmla="*/ 89 h 114"/>
                  <a:gd name="T26" fmla="*/ 8 w 206"/>
                  <a:gd name="T27" fmla="*/ 113 h 114"/>
                  <a:gd name="T28" fmla="*/ 19 w 206"/>
                  <a:gd name="T29" fmla="*/ 114 h 114"/>
                  <a:gd name="T30" fmla="*/ 174 w 206"/>
                  <a:gd name="T31" fmla="*/ 114 h 114"/>
                  <a:gd name="T32" fmla="*/ 192 w 206"/>
                  <a:gd name="T33" fmla="*/ 109 h 114"/>
                  <a:gd name="T34" fmla="*/ 206 w 206"/>
                  <a:gd name="T35" fmla="*/ 82 h 114"/>
                  <a:gd name="T36" fmla="*/ 201 w 206"/>
                  <a:gd name="T37" fmla="*/ 65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6" h="114">
                    <a:moveTo>
                      <a:pt x="201" y="65"/>
                    </a:moveTo>
                    <a:cubicBezTo>
                      <a:pt x="200" y="63"/>
                      <a:pt x="198" y="61"/>
                      <a:pt x="197" y="60"/>
                    </a:cubicBezTo>
                    <a:cubicBezTo>
                      <a:pt x="197" y="59"/>
                      <a:pt x="197" y="58"/>
                      <a:pt x="197" y="57"/>
                    </a:cubicBezTo>
                    <a:cubicBezTo>
                      <a:pt x="197" y="39"/>
                      <a:pt x="184" y="23"/>
                      <a:pt x="168" y="19"/>
                    </a:cubicBezTo>
                    <a:cubicBezTo>
                      <a:pt x="164" y="18"/>
                      <a:pt x="161" y="17"/>
                      <a:pt x="157" y="17"/>
                    </a:cubicBezTo>
                    <a:cubicBezTo>
                      <a:pt x="148" y="17"/>
                      <a:pt x="140" y="20"/>
                      <a:pt x="133" y="25"/>
                    </a:cubicBezTo>
                    <a:cubicBezTo>
                      <a:pt x="129" y="18"/>
                      <a:pt x="124" y="12"/>
                      <a:pt x="117" y="8"/>
                    </a:cubicBezTo>
                    <a:cubicBezTo>
                      <a:pt x="114" y="6"/>
                      <a:pt x="110" y="4"/>
                      <a:pt x="107" y="3"/>
                    </a:cubicBezTo>
                    <a:cubicBezTo>
                      <a:pt x="101" y="1"/>
                      <a:pt x="96" y="0"/>
                      <a:pt x="90" y="0"/>
                    </a:cubicBezTo>
                    <a:cubicBezTo>
                      <a:pt x="63" y="0"/>
                      <a:pt x="41" y="21"/>
                      <a:pt x="40" y="48"/>
                    </a:cubicBezTo>
                    <a:cubicBezTo>
                      <a:pt x="40" y="49"/>
                      <a:pt x="40" y="49"/>
                      <a:pt x="40" y="49"/>
                    </a:cubicBezTo>
                    <a:cubicBezTo>
                      <a:pt x="40" y="49"/>
                      <a:pt x="40" y="49"/>
                      <a:pt x="40" y="49"/>
                    </a:cubicBezTo>
                    <a:cubicBezTo>
                      <a:pt x="18" y="49"/>
                      <a:pt x="0" y="67"/>
                      <a:pt x="0" y="89"/>
                    </a:cubicBezTo>
                    <a:cubicBezTo>
                      <a:pt x="0" y="98"/>
                      <a:pt x="3" y="106"/>
                      <a:pt x="8" y="113"/>
                    </a:cubicBezTo>
                    <a:cubicBezTo>
                      <a:pt x="11" y="114"/>
                      <a:pt x="15" y="114"/>
                      <a:pt x="19" y="114"/>
                    </a:cubicBezTo>
                    <a:cubicBezTo>
                      <a:pt x="174" y="114"/>
                      <a:pt x="174" y="114"/>
                      <a:pt x="174" y="114"/>
                    </a:cubicBezTo>
                    <a:cubicBezTo>
                      <a:pt x="181" y="114"/>
                      <a:pt x="187" y="112"/>
                      <a:pt x="192" y="109"/>
                    </a:cubicBezTo>
                    <a:cubicBezTo>
                      <a:pt x="200" y="103"/>
                      <a:pt x="206" y="93"/>
                      <a:pt x="206" y="82"/>
                    </a:cubicBezTo>
                    <a:cubicBezTo>
                      <a:pt x="206" y="76"/>
                      <a:pt x="204" y="70"/>
                      <a:pt x="201" y="6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44" name="Freeform 253"/>
              <p:cNvSpPr>
                <a:spLocks/>
              </p:cNvSpPr>
              <p:nvPr userDrawn="1"/>
            </p:nvSpPr>
            <p:spPr bwMode="gray">
              <a:xfrm>
                <a:off x="2676529" y="4311646"/>
                <a:ext cx="222250" cy="65088"/>
              </a:xfrm>
              <a:custGeom>
                <a:avLst/>
                <a:gdLst>
                  <a:gd name="T0" fmla="*/ 142 w 161"/>
                  <a:gd name="T1" fmla="*/ 0 h 47"/>
                  <a:gd name="T2" fmla="*/ 145 w 161"/>
                  <a:gd name="T3" fmla="*/ 13 h 47"/>
                  <a:gd name="T4" fmla="*/ 135 w 161"/>
                  <a:gd name="T5" fmla="*/ 33 h 47"/>
                  <a:gd name="T6" fmla="*/ 122 w 161"/>
                  <a:gd name="T7" fmla="*/ 36 h 47"/>
                  <a:gd name="T8" fmla="*/ 8 w 161"/>
                  <a:gd name="T9" fmla="*/ 36 h 47"/>
                  <a:gd name="T10" fmla="*/ 0 w 161"/>
                  <a:gd name="T11" fmla="*/ 35 h 47"/>
                  <a:gd name="T12" fmla="*/ 23 w 161"/>
                  <a:gd name="T13" fmla="*/ 47 h 47"/>
                  <a:gd name="T14" fmla="*/ 137 w 161"/>
                  <a:gd name="T15" fmla="*/ 47 h 47"/>
                  <a:gd name="T16" fmla="*/ 150 w 161"/>
                  <a:gd name="T17" fmla="*/ 43 h 47"/>
                  <a:gd name="T18" fmla="*/ 161 w 161"/>
                  <a:gd name="T19" fmla="*/ 23 h 47"/>
                  <a:gd name="T20" fmla="*/ 142 w 161"/>
                  <a:gd name="T21"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1" h="47">
                    <a:moveTo>
                      <a:pt x="142" y="0"/>
                    </a:moveTo>
                    <a:cubicBezTo>
                      <a:pt x="144" y="4"/>
                      <a:pt x="145" y="8"/>
                      <a:pt x="145" y="13"/>
                    </a:cubicBezTo>
                    <a:cubicBezTo>
                      <a:pt x="145" y="21"/>
                      <a:pt x="141" y="28"/>
                      <a:pt x="135" y="33"/>
                    </a:cubicBezTo>
                    <a:cubicBezTo>
                      <a:pt x="131" y="35"/>
                      <a:pt x="126" y="36"/>
                      <a:pt x="122" y="36"/>
                    </a:cubicBezTo>
                    <a:cubicBezTo>
                      <a:pt x="8" y="36"/>
                      <a:pt x="8" y="36"/>
                      <a:pt x="8" y="36"/>
                    </a:cubicBezTo>
                    <a:cubicBezTo>
                      <a:pt x="5" y="36"/>
                      <a:pt x="2" y="36"/>
                      <a:pt x="0" y="35"/>
                    </a:cubicBezTo>
                    <a:cubicBezTo>
                      <a:pt x="5" y="42"/>
                      <a:pt x="14" y="47"/>
                      <a:pt x="23" y="47"/>
                    </a:cubicBezTo>
                    <a:cubicBezTo>
                      <a:pt x="137" y="47"/>
                      <a:pt x="137" y="47"/>
                      <a:pt x="137" y="47"/>
                    </a:cubicBezTo>
                    <a:cubicBezTo>
                      <a:pt x="142" y="47"/>
                      <a:pt x="146" y="45"/>
                      <a:pt x="150" y="43"/>
                    </a:cubicBezTo>
                    <a:cubicBezTo>
                      <a:pt x="156" y="39"/>
                      <a:pt x="161" y="32"/>
                      <a:pt x="161" y="23"/>
                    </a:cubicBezTo>
                    <a:cubicBezTo>
                      <a:pt x="161" y="12"/>
                      <a:pt x="152" y="2"/>
                      <a:pt x="142"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45" name="Freeform 254"/>
              <p:cNvSpPr>
                <a:spLocks/>
              </p:cNvSpPr>
              <p:nvPr userDrawn="1"/>
            </p:nvSpPr>
            <p:spPr bwMode="gray">
              <a:xfrm>
                <a:off x="2667004" y="4246559"/>
                <a:ext cx="209550" cy="114300"/>
              </a:xfrm>
              <a:custGeom>
                <a:avLst/>
                <a:gdLst>
                  <a:gd name="T0" fmla="*/ 148 w 151"/>
                  <a:gd name="T1" fmla="*/ 47 h 83"/>
                  <a:gd name="T2" fmla="*/ 144 w 151"/>
                  <a:gd name="T3" fmla="*/ 43 h 83"/>
                  <a:gd name="T4" fmla="*/ 144 w 151"/>
                  <a:gd name="T5" fmla="*/ 41 h 83"/>
                  <a:gd name="T6" fmla="*/ 123 w 151"/>
                  <a:gd name="T7" fmla="*/ 13 h 83"/>
                  <a:gd name="T8" fmla="*/ 115 w 151"/>
                  <a:gd name="T9" fmla="*/ 12 h 83"/>
                  <a:gd name="T10" fmla="*/ 98 w 151"/>
                  <a:gd name="T11" fmla="*/ 18 h 83"/>
                  <a:gd name="T12" fmla="*/ 86 w 151"/>
                  <a:gd name="T13" fmla="*/ 5 h 83"/>
                  <a:gd name="T14" fmla="*/ 78 w 151"/>
                  <a:gd name="T15" fmla="*/ 2 h 83"/>
                  <a:gd name="T16" fmla="*/ 66 w 151"/>
                  <a:gd name="T17" fmla="*/ 0 h 83"/>
                  <a:gd name="T18" fmla="*/ 29 w 151"/>
                  <a:gd name="T19" fmla="*/ 35 h 83"/>
                  <a:gd name="T20" fmla="*/ 29 w 151"/>
                  <a:gd name="T21" fmla="*/ 35 h 83"/>
                  <a:gd name="T22" fmla="*/ 29 w 151"/>
                  <a:gd name="T23" fmla="*/ 35 h 83"/>
                  <a:gd name="T24" fmla="*/ 0 w 151"/>
                  <a:gd name="T25" fmla="*/ 65 h 83"/>
                  <a:gd name="T26" fmla="*/ 6 w 151"/>
                  <a:gd name="T27" fmla="*/ 82 h 83"/>
                  <a:gd name="T28" fmla="*/ 14 w 151"/>
                  <a:gd name="T29" fmla="*/ 83 h 83"/>
                  <a:gd name="T30" fmla="*/ 128 w 151"/>
                  <a:gd name="T31" fmla="*/ 83 h 83"/>
                  <a:gd name="T32" fmla="*/ 141 w 151"/>
                  <a:gd name="T33" fmla="*/ 80 h 83"/>
                  <a:gd name="T34" fmla="*/ 151 w 151"/>
                  <a:gd name="T35" fmla="*/ 60 h 83"/>
                  <a:gd name="T36" fmla="*/ 148 w 151"/>
                  <a:gd name="T37" fmla="*/ 47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1" h="83">
                    <a:moveTo>
                      <a:pt x="148" y="47"/>
                    </a:moveTo>
                    <a:cubicBezTo>
                      <a:pt x="147" y="46"/>
                      <a:pt x="146" y="45"/>
                      <a:pt x="144" y="43"/>
                    </a:cubicBezTo>
                    <a:cubicBezTo>
                      <a:pt x="144" y="43"/>
                      <a:pt x="144" y="42"/>
                      <a:pt x="144" y="41"/>
                    </a:cubicBezTo>
                    <a:cubicBezTo>
                      <a:pt x="144" y="28"/>
                      <a:pt x="135" y="17"/>
                      <a:pt x="123" y="13"/>
                    </a:cubicBezTo>
                    <a:cubicBezTo>
                      <a:pt x="120" y="13"/>
                      <a:pt x="118" y="12"/>
                      <a:pt x="115" y="12"/>
                    </a:cubicBezTo>
                    <a:cubicBezTo>
                      <a:pt x="109" y="12"/>
                      <a:pt x="103" y="14"/>
                      <a:pt x="98" y="18"/>
                    </a:cubicBezTo>
                    <a:cubicBezTo>
                      <a:pt x="95" y="13"/>
                      <a:pt x="91" y="8"/>
                      <a:pt x="86" y="5"/>
                    </a:cubicBezTo>
                    <a:cubicBezTo>
                      <a:pt x="83" y="4"/>
                      <a:pt x="81" y="3"/>
                      <a:pt x="78" y="2"/>
                    </a:cubicBezTo>
                    <a:cubicBezTo>
                      <a:pt x="74" y="0"/>
                      <a:pt x="70" y="0"/>
                      <a:pt x="66" y="0"/>
                    </a:cubicBezTo>
                    <a:cubicBezTo>
                      <a:pt x="46" y="0"/>
                      <a:pt x="30" y="15"/>
                      <a:pt x="29" y="35"/>
                    </a:cubicBezTo>
                    <a:cubicBezTo>
                      <a:pt x="29" y="35"/>
                      <a:pt x="29" y="35"/>
                      <a:pt x="29" y="35"/>
                    </a:cubicBezTo>
                    <a:cubicBezTo>
                      <a:pt x="29" y="35"/>
                      <a:pt x="29" y="35"/>
                      <a:pt x="29" y="35"/>
                    </a:cubicBezTo>
                    <a:cubicBezTo>
                      <a:pt x="13" y="35"/>
                      <a:pt x="0" y="48"/>
                      <a:pt x="0" y="65"/>
                    </a:cubicBezTo>
                    <a:cubicBezTo>
                      <a:pt x="0" y="71"/>
                      <a:pt x="2" y="77"/>
                      <a:pt x="6" y="82"/>
                    </a:cubicBezTo>
                    <a:cubicBezTo>
                      <a:pt x="8" y="83"/>
                      <a:pt x="11" y="83"/>
                      <a:pt x="14" y="83"/>
                    </a:cubicBezTo>
                    <a:cubicBezTo>
                      <a:pt x="128" y="83"/>
                      <a:pt x="128" y="83"/>
                      <a:pt x="128" y="83"/>
                    </a:cubicBezTo>
                    <a:cubicBezTo>
                      <a:pt x="132" y="83"/>
                      <a:pt x="137" y="82"/>
                      <a:pt x="141" y="80"/>
                    </a:cubicBezTo>
                    <a:cubicBezTo>
                      <a:pt x="147" y="75"/>
                      <a:pt x="151" y="68"/>
                      <a:pt x="151" y="60"/>
                    </a:cubicBezTo>
                    <a:cubicBezTo>
                      <a:pt x="151" y="55"/>
                      <a:pt x="150" y="51"/>
                      <a:pt x="148" y="4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46" name="Freeform 255"/>
              <p:cNvSpPr>
                <a:spLocks/>
              </p:cNvSpPr>
              <p:nvPr userDrawn="1"/>
            </p:nvSpPr>
            <p:spPr bwMode="gray">
              <a:xfrm>
                <a:off x="2930526" y="3384545"/>
                <a:ext cx="177800" cy="52388"/>
              </a:xfrm>
              <a:custGeom>
                <a:avLst/>
                <a:gdLst>
                  <a:gd name="T0" fmla="*/ 113 w 128"/>
                  <a:gd name="T1" fmla="*/ 0 h 37"/>
                  <a:gd name="T2" fmla="*/ 116 w 128"/>
                  <a:gd name="T3" fmla="*/ 10 h 37"/>
                  <a:gd name="T4" fmla="*/ 108 w 128"/>
                  <a:gd name="T5" fmla="*/ 26 h 37"/>
                  <a:gd name="T6" fmla="*/ 97 w 128"/>
                  <a:gd name="T7" fmla="*/ 29 h 37"/>
                  <a:gd name="T8" fmla="*/ 6 w 128"/>
                  <a:gd name="T9" fmla="*/ 29 h 37"/>
                  <a:gd name="T10" fmla="*/ 0 w 128"/>
                  <a:gd name="T11" fmla="*/ 28 h 37"/>
                  <a:gd name="T12" fmla="*/ 19 w 128"/>
                  <a:gd name="T13" fmla="*/ 37 h 37"/>
                  <a:gd name="T14" fmla="*/ 110 w 128"/>
                  <a:gd name="T15" fmla="*/ 37 h 37"/>
                  <a:gd name="T16" fmla="*/ 120 w 128"/>
                  <a:gd name="T17" fmla="*/ 34 h 37"/>
                  <a:gd name="T18" fmla="*/ 128 w 128"/>
                  <a:gd name="T19" fmla="*/ 19 h 37"/>
                  <a:gd name="T20" fmla="*/ 113 w 128"/>
                  <a:gd name="T21"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8" h="37">
                    <a:moveTo>
                      <a:pt x="113" y="0"/>
                    </a:moveTo>
                    <a:cubicBezTo>
                      <a:pt x="115" y="3"/>
                      <a:pt x="116" y="7"/>
                      <a:pt x="116" y="10"/>
                    </a:cubicBezTo>
                    <a:cubicBezTo>
                      <a:pt x="116" y="17"/>
                      <a:pt x="113" y="23"/>
                      <a:pt x="108" y="26"/>
                    </a:cubicBezTo>
                    <a:cubicBezTo>
                      <a:pt x="105" y="28"/>
                      <a:pt x="101" y="29"/>
                      <a:pt x="97" y="29"/>
                    </a:cubicBezTo>
                    <a:cubicBezTo>
                      <a:pt x="6" y="29"/>
                      <a:pt x="6" y="29"/>
                      <a:pt x="6" y="29"/>
                    </a:cubicBezTo>
                    <a:cubicBezTo>
                      <a:pt x="4" y="29"/>
                      <a:pt x="2" y="29"/>
                      <a:pt x="0" y="28"/>
                    </a:cubicBezTo>
                    <a:cubicBezTo>
                      <a:pt x="4" y="34"/>
                      <a:pt x="11" y="37"/>
                      <a:pt x="19" y="37"/>
                    </a:cubicBezTo>
                    <a:cubicBezTo>
                      <a:pt x="110" y="37"/>
                      <a:pt x="110" y="37"/>
                      <a:pt x="110" y="37"/>
                    </a:cubicBezTo>
                    <a:cubicBezTo>
                      <a:pt x="114" y="37"/>
                      <a:pt x="117" y="36"/>
                      <a:pt x="120" y="34"/>
                    </a:cubicBezTo>
                    <a:cubicBezTo>
                      <a:pt x="125" y="31"/>
                      <a:pt x="128" y="25"/>
                      <a:pt x="128" y="19"/>
                    </a:cubicBezTo>
                    <a:cubicBezTo>
                      <a:pt x="128" y="9"/>
                      <a:pt x="122" y="2"/>
                      <a:pt x="113"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47" name="Freeform 256"/>
              <p:cNvSpPr>
                <a:spLocks/>
              </p:cNvSpPr>
              <p:nvPr userDrawn="1"/>
            </p:nvSpPr>
            <p:spPr bwMode="gray">
              <a:xfrm>
                <a:off x="2924176" y="3332163"/>
                <a:ext cx="166688" cy="93663"/>
              </a:xfrm>
              <a:custGeom>
                <a:avLst/>
                <a:gdLst>
                  <a:gd name="T0" fmla="*/ 118 w 121"/>
                  <a:gd name="T1" fmla="*/ 38 h 67"/>
                  <a:gd name="T2" fmla="*/ 116 w 121"/>
                  <a:gd name="T3" fmla="*/ 35 h 67"/>
                  <a:gd name="T4" fmla="*/ 116 w 121"/>
                  <a:gd name="T5" fmla="*/ 33 h 67"/>
                  <a:gd name="T6" fmla="*/ 99 w 121"/>
                  <a:gd name="T7" fmla="*/ 11 h 67"/>
                  <a:gd name="T8" fmla="*/ 92 w 121"/>
                  <a:gd name="T9" fmla="*/ 10 h 67"/>
                  <a:gd name="T10" fmla="*/ 78 w 121"/>
                  <a:gd name="T11" fmla="*/ 15 h 67"/>
                  <a:gd name="T12" fmla="*/ 69 w 121"/>
                  <a:gd name="T13" fmla="*/ 5 h 67"/>
                  <a:gd name="T14" fmla="*/ 63 w 121"/>
                  <a:gd name="T15" fmla="*/ 2 h 67"/>
                  <a:gd name="T16" fmla="*/ 53 w 121"/>
                  <a:gd name="T17" fmla="*/ 0 h 67"/>
                  <a:gd name="T18" fmla="*/ 24 w 121"/>
                  <a:gd name="T19" fmla="*/ 28 h 67"/>
                  <a:gd name="T20" fmla="*/ 24 w 121"/>
                  <a:gd name="T21" fmla="*/ 29 h 67"/>
                  <a:gd name="T22" fmla="*/ 24 w 121"/>
                  <a:gd name="T23" fmla="*/ 29 h 67"/>
                  <a:gd name="T24" fmla="*/ 0 w 121"/>
                  <a:gd name="T25" fmla="*/ 52 h 67"/>
                  <a:gd name="T26" fmla="*/ 5 w 121"/>
                  <a:gd name="T27" fmla="*/ 66 h 67"/>
                  <a:gd name="T28" fmla="*/ 11 w 121"/>
                  <a:gd name="T29" fmla="*/ 67 h 67"/>
                  <a:gd name="T30" fmla="*/ 102 w 121"/>
                  <a:gd name="T31" fmla="*/ 67 h 67"/>
                  <a:gd name="T32" fmla="*/ 113 w 121"/>
                  <a:gd name="T33" fmla="*/ 64 h 67"/>
                  <a:gd name="T34" fmla="*/ 121 w 121"/>
                  <a:gd name="T35" fmla="*/ 48 h 67"/>
                  <a:gd name="T36" fmla="*/ 118 w 121"/>
                  <a:gd name="T37" fmla="*/ 38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1" h="67">
                    <a:moveTo>
                      <a:pt x="118" y="38"/>
                    </a:moveTo>
                    <a:cubicBezTo>
                      <a:pt x="117" y="37"/>
                      <a:pt x="117" y="36"/>
                      <a:pt x="116" y="35"/>
                    </a:cubicBezTo>
                    <a:cubicBezTo>
                      <a:pt x="116" y="34"/>
                      <a:pt x="116" y="34"/>
                      <a:pt x="116" y="33"/>
                    </a:cubicBezTo>
                    <a:cubicBezTo>
                      <a:pt x="116" y="23"/>
                      <a:pt x="108" y="14"/>
                      <a:pt x="99" y="11"/>
                    </a:cubicBezTo>
                    <a:cubicBezTo>
                      <a:pt x="97" y="10"/>
                      <a:pt x="95" y="10"/>
                      <a:pt x="92" y="10"/>
                    </a:cubicBezTo>
                    <a:cubicBezTo>
                      <a:pt x="87" y="10"/>
                      <a:pt x="82" y="12"/>
                      <a:pt x="78" y="15"/>
                    </a:cubicBezTo>
                    <a:cubicBezTo>
                      <a:pt x="76" y="10"/>
                      <a:pt x="73" y="7"/>
                      <a:pt x="69" y="5"/>
                    </a:cubicBezTo>
                    <a:cubicBezTo>
                      <a:pt x="67" y="3"/>
                      <a:pt x="65" y="2"/>
                      <a:pt x="63" y="2"/>
                    </a:cubicBezTo>
                    <a:cubicBezTo>
                      <a:pt x="60" y="1"/>
                      <a:pt x="57" y="0"/>
                      <a:pt x="53" y="0"/>
                    </a:cubicBezTo>
                    <a:cubicBezTo>
                      <a:pt x="37" y="0"/>
                      <a:pt x="25" y="12"/>
                      <a:pt x="24" y="28"/>
                    </a:cubicBezTo>
                    <a:cubicBezTo>
                      <a:pt x="24" y="29"/>
                      <a:pt x="24" y="29"/>
                      <a:pt x="24" y="29"/>
                    </a:cubicBezTo>
                    <a:cubicBezTo>
                      <a:pt x="24" y="29"/>
                      <a:pt x="24" y="29"/>
                      <a:pt x="24" y="29"/>
                    </a:cubicBezTo>
                    <a:cubicBezTo>
                      <a:pt x="11" y="29"/>
                      <a:pt x="0" y="39"/>
                      <a:pt x="0" y="52"/>
                    </a:cubicBezTo>
                    <a:cubicBezTo>
                      <a:pt x="0" y="57"/>
                      <a:pt x="2" y="62"/>
                      <a:pt x="5" y="66"/>
                    </a:cubicBezTo>
                    <a:cubicBezTo>
                      <a:pt x="7" y="67"/>
                      <a:pt x="9" y="67"/>
                      <a:pt x="11" y="67"/>
                    </a:cubicBezTo>
                    <a:cubicBezTo>
                      <a:pt x="102" y="67"/>
                      <a:pt x="102" y="67"/>
                      <a:pt x="102" y="67"/>
                    </a:cubicBezTo>
                    <a:cubicBezTo>
                      <a:pt x="106" y="67"/>
                      <a:pt x="110" y="66"/>
                      <a:pt x="113" y="64"/>
                    </a:cubicBezTo>
                    <a:cubicBezTo>
                      <a:pt x="118" y="61"/>
                      <a:pt x="121" y="55"/>
                      <a:pt x="121" y="48"/>
                    </a:cubicBezTo>
                    <a:cubicBezTo>
                      <a:pt x="121" y="45"/>
                      <a:pt x="120" y="41"/>
                      <a:pt x="118" y="3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grpSp>
    </p:spTree>
    <p:extLst>
      <p:ext uri="{BB962C8B-B14F-4D97-AF65-F5344CB8AC3E}">
        <p14:creationId xmlns:p14="http://schemas.microsoft.com/office/powerpoint/2010/main" val="12094329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95914" y="2351744"/>
            <a:ext cx="3538516" cy="1130181"/>
          </a:xfrm>
        </p:spPr>
        <p:txBody>
          <a:bodyPr/>
          <a:lstStyle>
            <a:lvl1pPr>
              <a:defRPr sz="3672">
                <a:solidFill>
                  <a:schemeClr val="tx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739268" y="2495753"/>
            <a:ext cx="7100774" cy="376706"/>
          </a:xfrm>
        </p:spPr>
        <p:txBody>
          <a:bodyPr/>
          <a:lstStyle>
            <a:lvl1pPr marL="0" indent="0">
              <a:spcAft>
                <a:spcPts val="1224"/>
              </a:spcAft>
              <a:buNone/>
              <a:defRPr sz="2448"/>
            </a:lvl1pPr>
            <a:lvl2pPr marL="233149"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600059" y="2057880"/>
            <a:ext cx="3547053"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741406" y="2057880"/>
            <a:ext cx="7100774"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55965871"/>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443449" cy="699452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600059" y="3213098"/>
            <a:ext cx="3247476" cy="565091"/>
          </a:xfrm>
        </p:spPr>
        <p:txBody>
          <a:bodyPr anchor="ctr"/>
          <a:lstStyle>
            <a:lvl1pPr>
              <a:defRPr>
                <a:solidFill>
                  <a:srgbClr val="50E6FF"/>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37338" y="3275904"/>
            <a:ext cx="6803399" cy="439479"/>
          </a:xfrm>
        </p:spPr>
        <p:txBody>
          <a:bodyPr anchor="ctr" anchorCtr="0"/>
          <a:lstStyle>
            <a:lvl1pPr marL="0" indent="0">
              <a:spcAft>
                <a:spcPts val="1224"/>
              </a:spcAft>
              <a:buNone/>
              <a:defRPr sz="2856"/>
            </a:lvl1pPr>
            <a:lvl2pPr marL="233149" indent="0">
              <a:buNone/>
              <a:defRPr/>
            </a:lvl2pPr>
          </a:lstStyle>
          <a:p>
            <a:pPr lvl="0"/>
            <a:r>
              <a:rPr lang="en-US"/>
              <a:t>Click to edit Master text styles</a:t>
            </a:r>
          </a:p>
        </p:txBody>
      </p:sp>
    </p:spTree>
    <p:extLst>
      <p:ext uri="{BB962C8B-B14F-4D97-AF65-F5344CB8AC3E}">
        <p14:creationId xmlns:p14="http://schemas.microsoft.com/office/powerpoint/2010/main" val="338338575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443449" cy="699452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600059" y="3213098"/>
            <a:ext cx="3247476" cy="565091"/>
          </a:xfrm>
        </p:spPr>
        <p:txBody>
          <a:bodyPr anchor="ctr"/>
          <a:lstStyle>
            <a:lvl1pPr>
              <a:defRPr>
                <a:solidFill>
                  <a:schemeClr val="tx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37338" y="3275904"/>
            <a:ext cx="6803399" cy="439479"/>
          </a:xfrm>
        </p:spPr>
        <p:txBody>
          <a:bodyPr anchor="ctr" anchorCtr="0"/>
          <a:lstStyle>
            <a:lvl1pPr marL="0" indent="0">
              <a:spcAft>
                <a:spcPts val="1224"/>
              </a:spcAft>
              <a:buNone/>
              <a:defRPr sz="2856"/>
            </a:lvl1pPr>
            <a:lvl2pPr marL="233149" indent="0">
              <a:buNone/>
              <a:defRPr/>
            </a:lvl2pPr>
          </a:lstStyle>
          <a:p>
            <a:pPr lvl="0"/>
            <a:r>
              <a:rPr lang="en-US"/>
              <a:t>Click to edit Master text styles</a:t>
            </a:r>
          </a:p>
        </p:txBody>
      </p:sp>
    </p:spTree>
    <p:extLst>
      <p:ext uri="{BB962C8B-B14F-4D97-AF65-F5344CB8AC3E}">
        <p14:creationId xmlns:p14="http://schemas.microsoft.com/office/powerpoint/2010/main" val="266170132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600060" y="3213098"/>
            <a:ext cx="3245833" cy="565091"/>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5040983" y="3275904"/>
            <a:ext cx="6801197" cy="43947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443449" y="2629424"/>
            <a:ext cx="0" cy="1735678"/>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4763770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rgbClr val="50E6FF"/>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96951" y="4056497"/>
            <a:ext cx="932735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14107747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96951" y="4056497"/>
            <a:ext cx="932735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16184521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rgbClr val="50E6FF"/>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5287002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768773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977332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0919130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Walkin 2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3" y="1211265"/>
            <a:ext cx="7315200" cy="1828800"/>
          </a:xfrm>
          <a:noFill/>
        </p:spPr>
        <p:txBody>
          <a:bodyPr lIns="146304" tIns="91440" rIns="146304" bIns="91440" anchor="b" anchorCtr="0"/>
          <a:lstStyle>
            <a:lvl1pPr>
              <a:defRPr sz="5399" spc="-100"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74702" y="3040064"/>
            <a:ext cx="5486400" cy="730183"/>
          </a:xfrm>
          <a:noFill/>
        </p:spPr>
        <p:txBody>
          <a:bodyPr lIns="164592" tIns="109728" rIns="164592" bIns="109728">
            <a:noAutofit/>
          </a:bodyPr>
          <a:lstStyle>
            <a:lvl1pPr marL="0" indent="0">
              <a:spcBef>
                <a:spcPts val="0"/>
              </a:spcBef>
              <a:buNone/>
              <a:defRPr sz="3199" spc="0" baseline="0">
                <a:gradFill>
                  <a:gsLst>
                    <a:gs pos="91000">
                      <a:schemeClr val="tx1"/>
                    </a:gs>
                    <a:gs pos="0">
                      <a:schemeClr val="tx1"/>
                    </a:gs>
                  </a:gsLst>
                  <a:lin ang="5400000" scaled="0"/>
                </a:gradFill>
                <a:latin typeface="+mn-lt"/>
              </a:defRPr>
            </a:lvl1pPr>
          </a:lstStyle>
          <a:p>
            <a:pPr lvl="0"/>
            <a:r>
              <a:rPr lang="en-US"/>
              <a:t>Date</a:t>
            </a:r>
          </a:p>
        </p:txBody>
      </p:sp>
      <p:sp>
        <p:nvSpPr>
          <p:cNvPr id="3" name="Text Placeholder 2"/>
          <p:cNvSpPr>
            <a:spLocks noGrp="1"/>
          </p:cNvSpPr>
          <p:nvPr>
            <p:ph type="body" sz="quarter" idx="13" hasCustomPrompt="1"/>
          </p:nvPr>
        </p:nvSpPr>
        <p:spPr>
          <a:xfrm>
            <a:off x="274639" y="3770247"/>
            <a:ext cx="5486400" cy="461665"/>
          </a:xfrm>
        </p:spPr>
        <p:txBody>
          <a:bodyPr/>
          <a:lstStyle>
            <a:lvl1pPr marL="0" indent="0">
              <a:buNone/>
              <a:defRPr lang="en-US" sz="2000"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a:t>Optional (City, State or venue)</a:t>
            </a:r>
          </a:p>
        </p:txBody>
      </p:sp>
      <p:pic>
        <p:nvPicPr>
          <p:cNvPr id="309" name="MS logo white emf"/>
          <p:cNvPicPr>
            <a:picLocks noChangeAspect="1"/>
          </p:cNvPicPr>
          <p:nvPr userDrawn="1"/>
        </p:nvPicPr>
        <p:blipFill>
          <a:blip r:embed="rId2"/>
          <a:stretch>
            <a:fillRect/>
          </a:stretch>
        </p:blipFill>
        <p:spPr>
          <a:xfrm>
            <a:off x="464974" y="479425"/>
            <a:ext cx="1451843" cy="310896"/>
          </a:xfrm>
          <a:prstGeom prst="rect">
            <a:avLst/>
          </a:prstGeom>
        </p:spPr>
      </p:pic>
      <p:grpSp>
        <p:nvGrpSpPr>
          <p:cNvPr id="229" name="Group 228"/>
          <p:cNvGrpSpPr/>
          <p:nvPr userDrawn="1"/>
        </p:nvGrpSpPr>
        <p:grpSpPr bwMode="gray">
          <a:xfrm>
            <a:off x="7498383" y="2125664"/>
            <a:ext cx="4419820" cy="4023316"/>
            <a:chOff x="8331487" y="2399994"/>
            <a:chExt cx="3607727" cy="3284076"/>
          </a:xfrm>
        </p:grpSpPr>
        <p:sp>
          <p:nvSpPr>
            <p:cNvPr id="230" name="Freeform 251"/>
            <p:cNvSpPr>
              <a:spLocks/>
            </p:cNvSpPr>
            <p:nvPr userDrawn="1"/>
          </p:nvSpPr>
          <p:spPr bwMode="gray">
            <a:xfrm>
              <a:off x="9772041" y="2625278"/>
              <a:ext cx="34904" cy="390283"/>
            </a:xfrm>
            <a:custGeom>
              <a:avLst/>
              <a:gdLst>
                <a:gd name="T0" fmla="*/ 11 w 11"/>
                <a:gd name="T1" fmla="*/ 123 h 123"/>
                <a:gd name="T2" fmla="*/ 0 w 11"/>
                <a:gd name="T3" fmla="*/ 123 h 123"/>
                <a:gd name="T4" fmla="*/ 2 w 11"/>
                <a:gd name="T5" fmla="*/ 0 h 123"/>
                <a:gd name="T6" fmla="*/ 9 w 11"/>
                <a:gd name="T7" fmla="*/ 0 h 123"/>
                <a:gd name="T8" fmla="*/ 11 w 11"/>
                <a:gd name="T9" fmla="*/ 123 h 123"/>
              </a:gdLst>
              <a:ahLst/>
              <a:cxnLst>
                <a:cxn ang="0">
                  <a:pos x="T0" y="T1"/>
                </a:cxn>
                <a:cxn ang="0">
                  <a:pos x="T2" y="T3"/>
                </a:cxn>
                <a:cxn ang="0">
                  <a:pos x="T4" y="T5"/>
                </a:cxn>
                <a:cxn ang="0">
                  <a:pos x="T6" y="T7"/>
                </a:cxn>
                <a:cxn ang="0">
                  <a:pos x="T8" y="T9"/>
                </a:cxn>
              </a:cxnLst>
              <a:rect l="0" t="0" r="r" b="b"/>
              <a:pathLst>
                <a:path w="11" h="123">
                  <a:moveTo>
                    <a:pt x="11" y="123"/>
                  </a:moveTo>
                  <a:lnTo>
                    <a:pt x="0" y="123"/>
                  </a:lnTo>
                  <a:lnTo>
                    <a:pt x="2" y="0"/>
                  </a:lnTo>
                  <a:lnTo>
                    <a:pt x="9" y="0"/>
                  </a:lnTo>
                  <a:lnTo>
                    <a:pt x="11" y="1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31" name="Freeform 252"/>
            <p:cNvSpPr>
              <a:spLocks/>
            </p:cNvSpPr>
            <p:nvPr userDrawn="1"/>
          </p:nvSpPr>
          <p:spPr bwMode="gray">
            <a:xfrm>
              <a:off x="9654638" y="2618931"/>
              <a:ext cx="145959" cy="44422"/>
            </a:xfrm>
            <a:custGeom>
              <a:avLst/>
              <a:gdLst>
                <a:gd name="T0" fmla="*/ 47 w 49"/>
                <a:gd name="T1" fmla="*/ 0 h 15"/>
                <a:gd name="T2" fmla="*/ 1 w 49"/>
                <a:gd name="T3" fmla="*/ 11 h 15"/>
                <a:gd name="T4" fmla="*/ 49 w 49"/>
                <a:gd name="T5" fmla="*/ 8 h 15"/>
                <a:gd name="T6" fmla="*/ 47 w 49"/>
                <a:gd name="T7" fmla="*/ 0 h 15"/>
              </a:gdLst>
              <a:ahLst/>
              <a:cxnLst>
                <a:cxn ang="0">
                  <a:pos x="T0" y="T1"/>
                </a:cxn>
                <a:cxn ang="0">
                  <a:pos x="T2" y="T3"/>
                </a:cxn>
                <a:cxn ang="0">
                  <a:pos x="T4" y="T5"/>
                </a:cxn>
                <a:cxn ang="0">
                  <a:pos x="T6" y="T7"/>
                </a:cxn>
              </a:cxnLst>
              <a:rect l="0" t="0" r="r" b="b"/>
              <a:pathLst>
                <a:path w="49" h="15">
                  <a:moveTo>
                    <a:pt x="47" y="0"/>
                  </a:moveTo>
                  <a:cubicBezTo>
                    <a:pt x="1" y="6"/>
                    <a:pt x="0" y="10"/>
                    <a:pt x="1" y="11"/>
                  </a:cubicBezTo>
                  <a:cubicBezTo>
                    <a:pt x="1" y="12"/>
                    <a:pt x="3" y="15"/>
                    <a:pt x="49" y="8"/>
                  </a:cubicBezTo>
                  <a:lnTo>
                    <a:pt x="4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32" name="Freeform 253"/>
            <p:cNvSpPr>
              <a:spLocks/>
            </p:cNvSpPr>
            <p:nvPr userDrawn="1"/>
          </p:nvSpPr>
          <p:spPr bwMode="gray">
            <a:xfrm>
              <a:off x="9775213" y="2622105"/>
              <a:ext cx="98365" cy="126921"/>
            </a:xfrm>
            <a:custGeom>
              <a:avLst/>
              <a:gdLst>
                <a:gd name="T0" fmla="*/ 0 w 34"/>
                <a:gd name="T1" fmla="*/ 5 h 43"/>
                <a:gd name="T2" fmla="*/ 30 w 34"/>
                <a:gd name="T3" fmla="*/ 41 h 43"/>
                <a:gd name="T4" fmla="*/ 7 w 34"/>
                <a:gd name="T5" fmla="*/ 0 h 43"/>
                <a:gd name="T6" fmla="*/ 0 w 34"/>
                <a:gd name="T7" fmla="*/ 5 h 43"/>
              </a:gdLst>
              <a:ahLst/>
              <a:cxnLst>
                <a:cxn ang="0">
                  <a:pos x="T0" y="T1"/>
                </a:cxn>
                <a:cxn ang="0">
                  <a:pos x="T2" y="T3"/>
                </a:cxn>
                <a:cxn ang="0">
                  <a:pos x="T4" y="T5"/>
                </a:cxn>
                <a:cxn ang="0">
                  <a:pos x="T6" y="T7"/>
                </a:cxn>
              </a:cxnLst>
              <a:rect l="0" t="0" r="r" b="b"/>
              <a:pathLst>
                <a:path w="34" h="43">
                  <a:moveTo>
                    <a:pt x="0" y="5"/>
                  </a:moveTo>
                  <a:cubicBezTo>
                    <a:pt x="26" y="43"/>
                    <a:pt x="29" y="42"/>
                    <a:pt x="30" y="41"/>
                  </a:cubicBezTo>
                  <a:cubicBezTo>
                    <a:pt x="31" y="40"/>
                    <a:pt x="34" y="38"/>
                    <a:pt x="7" y="0"/>
                  </a:cubicBezTo>
                  <a:lnTo>
                    <a:pt x="0"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33" name="Freeform 254"/>
            <p:cNvSpPr>
              <a:spLocks/>
            </p:cNvSpPr>
            <p:nvPr userDrawn="1"/>
          </p:nvSpPr>
          <p:spPr bwMode="gray">
            <a:xfrm>
              <a:off x="9775213" y="2501531"/>
              <a:ext cx="63460" cy="139613"/>
            </a:xfrm>
            <a:custGeom>
              <a:avLst/>
              <a:gdLst>
                <a:gd name="T0" fmla="*/ 0 w 22"/>
                <a:gd name="T1" fmla="*/ 45 h 47"/>
                <a:gd name="T2" fmla="*/ 18 w 22"/>
                <a:gd name="T3" fmla="*/ 1 h 47"/>
                <a:gd name="T4" fmla="*/ 8 w 22"/>
                <a:gd name="T5" fmla="*/ 47 h 47"/>
                <a:gd name="T6" fmla="*/ 0 w 22"/>
                <a:gd name="T7" fmla="*/ 45 h 47"/>
              </a:gdLst>
              <a:ahLst/>
              <a:cxnLst>
                <a:cxn ang="0">
                  <a:pos x="T0" y="T1"/>
                </a:cxn>
                <a:cxn ang="0">
                  <a:pos x="T2" y="T3"/>
                </a:cxn>
                <a:cxn ang="0">
                  <a:pos x="T4" y="T5"/>
                </a:cxn>
                <a:cxn ang="0">
                  <a:pos x="T6" y="T7"/>
                </a:cxn>
              </a:cxnLst>
              <a:rect l="0" t="0" r="r" b="b"/>
              <a:pathLst>
                <a:path w="22" h="47">
                  <a:moveTo>
                    <a:pt x="0" y="45"/>
                  </a:moveTo>
                  <a:cubicBezTo>
                    <a:pt x="14" y="0"/>
                    <a:pt x="17" y="1"/>
                    <a:pt x="18" y="1"/>
                  </a:cubicBezTo>
                  <a:cubicBezTo>
                    <a:pt x="19" y="2"/>
                    <a:pt x="22" y="3"/>
                    <a:pt x="8" y="47"/>
                  </a:cubicBezTo>
                  <a:lnTo>
                    <a:pt x="0" y="4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34" name="Freeform 255"/>
            <p:cNvSpPr>
              <a:spLocks/>
            </p:cNvSpPr>
            <p:nvPr userDrawn="1"/>
          </p:nvSpPr>
          <p:spPr bwMode="gray">
            <a:xfrm>
              <a:off x="9480123" y="2688738"/>
              <a:ext cx="41250" cy="307784"/>
            </a:xfrm>
            <a:custGeom>
              <a:avLst/>
              <a:gdLst>
                <a:gd name="T0" fmla="*/ 13 w 13"/>
                <a:gd name="T1" fmla="*/ 97 h 97"/>
                <a:gd name="T2" fmla="*/ 0 w 13"/>
                <a:gd name="T3" fmla="*/ 97 h 97"/>
                <a:gd name="T4" fmla="*/ 2 w 13"/>
                <a:gd name="T5" fmla="*/ 0 h 97"/>
                <a:gd name="T6" fmla="*/ 11 w 13"/>
                <a:gd name="T7" fmla="*/ 0 h 97"/>
                <a:gd name="T8" fmla="*/ 13 w 13"/>
                <a:gd name="T9" fmla="*/ 97 h 97"/>
              </a:gdLst>
              <a:ahLst/>
              <a:cxnLst>
                <a:cxn ang="0">
                  <a:pos x="T0" y="T1"/>
                </a:cxn>
                <a:cxn ang="0">
                  <a:pos x="T2" y="T3"/>
                </a:cxn>
                <a:cxn ang="0">
                  <a:pos x="T4" y="T5"/>
                </a:cxn>
                <a:cxn ang="0">
                  <a:pos x="T6" y="T7"/>
                </a:cxn>
                <a:cxn ang="0">
                  <a:pos x="T8" y="T9"/>
                </a:cxn>
              </a:cxnLst>
              <a:rect l="0" t="0" r="r" b="b"/>
              <a:pathLst>
                <a:path w="13" h="97">
                  <a:moveTo>
                    <a:pt x="13" y="97"/>
                  </a:moveTo>
                  <a:lnTo>
                    <a:pt x="0" y="97"/>
                  </a:lnTo>
                  <a:lnTo>
                    <a:pt x="2" y="0"/>
                  </a:lnTo>
                  <a:lnTo>
                    <a:pt x="11" y="0"/>
                  </a:lnTo>
                  <a:lnTo>
                    <a:pt x="13" y="9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35" name="Freeform 256"/>
            <p:cNvSpPr>
              <a:spLocks/>
            </p:cNvSpPr>
            <p:nvPr userDrawn="1"/>
          </p:nvSpPr>
          <p:spPr bwMode="gray">
            <a:xfrm>
              <a:off x="9483295" y="2676046"/>
              <a:ext cx="164997" cy="92019"/>
            </a:xfrm>
            <a:custGeom>
              <a:avLst/>
              <a:gdLst>
                <a:gd name="T0" fmla="*/ 0 w 55"/>
                <a:gd name="T1" fmla="*/ 10 h 32"/>
                <a:gd name="T2" fmla="*/ 54 w 55"/>
                <a:gd name="T3" fmla="*/ 27 h 32"/>
                <a:gd name="T4" fmla="*/ 4 w 55"/>
                <a:gd name="T5" fmla="*/ 0 h 32"/>
                <a:gd name="T6" fmla="*/ 0 w 55"/>
                <a:gd name="T7" fmla="*/ 10 h 32"/>
              </a:gdLst>
              <a:ahLst/>
              <a:cxnLst>
                <a:cxn ang="0">
                  <a:pos x="T0" y="T1"/>
                </a:cxn>
                <a:cxn ang="0">
                  <a:pos x="T2" y="T3"/>
                </a:cxn>
                <a:cxn ang="0">
                  <a:pos x="T4" y="T5"/>
                </a:cxn>
                <a:cxn ang="0">
                  <a:pos x="T6" y="T7"/>
                </a:cxn>
              </a:cxnLst>
              <a:rect l="0" t="0" r="r" b="b"/>
              <a:pathLst>
                <a:path w="55" h="32">
                  <a:moveTo>
                    <a:pt x="0" y="10"/>
                  </a:moveTo>
                  <a:cubicBezTo>
                    <a:pt x="51" y="32"/>
                    <a:pt x="54" y="29"/>
                    <a:pt x="54" y="27"/>
                  </a:cubicBezTo>
                  <a:cubicBezTo>
                    <a:pt x="55" y="26"/>
                    <a:pt x="55" y="22"/>
                    <a:pt x="4" y="0"/>
                  </a:cubicBezTo>
                  <a:lnTo>
                    <a:pt x="0"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36" name="Freeform 257"/>
            <p:cNvSpPr>
              <a:spLocks/>
            </p:cNvSpPr>
            <p:nvPr userDrawn="1"/>
          </p:nvSpPr>
          <p:spPr bwMode="gray">
            <a:xfrm>
              <a:off x="9473777" y="2536433"/>
              <a:ext cx="41250" cy="164997"/>
            </a:xfrm>
            <a:custGeom>
              <a:avLst/>
              <a:gdLst>
                <a:gd name="T0" fmla="*/ 14 w 14"/>
                <a:gd name="T1" fmla="*/ 56 h 56"/>
                <a:gd name="T2" fmla="*/ 6 w 14"/>
                <a:gd name="T3" fmla="*/ 1 h 56"/>
                <a:gd name="T4" fmla="*/ 4 w 14"/>
                <a:gd name="T5" fmla="*/ 56 h 56"/>
                <a:gd name="T6" fmla="*/ 14 w 14"/>
                <a:gd name="T7" fmla="*/ 56 h 56"/>
              </a:gdLst>
              <a:ahLst/>
              <a:cxnLst>
                <a:cxn ang="0">
                  <a:pos x="T0" y="T1"/>
                </a:cxn>
                <a:cxn ang="0">
                  <a:pos x="T2" y="T3"/>
                </a:cxn>
                <a:cxn ang="0">
                  <a:pos x="T4" y="T5"/>
                </a:cxn>
                <a:cxn ang="0">
                  <a:pos x="T6" y="T7"/>
                </a:cxn>
              </a:cxnLst>
              <a:rect l="0" t="0" r="r" b="b"/>
              <a:pathLst>
                <a:path w="14" h="56">
                  <a:moveTo>
                    <a:pt x="14" y="56"/>
                  </a:moveTo>
                  <a:cubicBezTo>
                    <a:pt x="11" y="0"/>
                    <a:pt x="8" y="0"/>
                    <a:pt x="6" y="1"/>
                  </a:cubicBezTo>
                  <a:cubicBezTo>
                    <a:pt x="4" y="1"/>
                    <a:pt x="0" y="1"/>
                    <a:pt x="4" y="56"/>
                  </a:cubicBezTo>
                  <a:lnTo>
                    <a:pt x="14" y="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37" name="Freeform 258"/>
            <p:cNvSpPr>
              <a:spLocks/>
            </p:cNvSpPr>
            <p:nvPr userDrawn="1"/>
          </p:nvSpPr>
          <p:spPr bwMode="gray">
            <a:xfrm>
              <a:off x="9372240" y="2682392"/>
              <a:ext cx="142787" cy="126921"/>
            </a:xfrm>
            <a:custGeom>
              <a:avLst/>
              <a:gdLst>
                <a:gd name="T0" fmla="*/ 49 w 49"/>
                <a:gd name="T1" fmla="*/ 8 h 44"/>
                <a:gd name="T2" fmla="*/ 4 w 49"/>
                <a:gd name="T3" fmla="*/ 41 h 44"/>
                <a:gd name="T4" fmla="*/ 42 w 49"/>
                <a:gd name="T5" fmla="*/ 0 h 44"/>
                <a:gd name="T6" fmla="*/ 49 w 49"/>
                <a:gd name="T7" fmla="*/ 8 h 44"/>
              </a:gdLst>
              <a:ahLst/>
              <a:cxnLst>
                <a:cxn ang="0">
                  <a:pos x="T0" y="T1"/>
                </a:cxn>
                <a:cxn ang="0">
                  <a:pos x="T2" y="T3"/>
                </a:cxn>
                <a:cxn ang="0">
                  <a:pos x="T4" y="T5"/>
                </a:cxn>
                <a:cxn ang="0">
                  <a:pos x="T6" y="T7"/>
                </a:cxn>
              </a:cxnLst>
              <a:rect l="0" t="0" r="r" b="b"/>
              <a:pathLst>
                <a:path w="49" h="44">
                  <a:moveTo>
                    <a:pt x="49" y="8"/>
                  </a:moveTo>
                  <a:cubicBezTo>
                    <a:pt x="7" y="44"/>
                    <a:pt x="5" y="42"/>
                    <a:pt x="4" y="41"/>
                  </a:cubicBezTo>
                  <a:cubicBezTo>
                    <a:pt x="3" y="39"/>
                    <a:pt x="0" y="36"/>
                    <a:pt x="42" y="0"/>
                  </a:cubicBezTo>
                  <a:lnTo>
                    <a:pt x="49"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38" name="Freeform 259"/>
            <p:cNvSpPr>
              <a:spLocks/>
            </p:cNvSpPr>
            <p:nvPr userDrawn="1"/>
          </p:nvSpPr>
          <p:spPr bwMode="gray">
            <a:xfrm>
              <a:off x="9984633" y="2606239"/>
              <a:ext cx="38076" cy="326822"/>
            </a:xfrm>
            <a:custGeom>
              <a:avLst/>
              <a:gdLst>
                <a:gd name="T0" fmla="*/ 12 w 12"/>
                <a:gd name="T1" fmla="*/ 103 h 103"/>
                <a:gd name="T2" fmla="*/ 0 w 12"/>
                <a:gd name="T3" fmla="*/ 103 h 103"/>
                <a:gd name="T4" fmla="*/ 2 w 12"/>
                <a:gd name="T5" fmla="*/ 0 h 103"/>
                <a:gd name="T6" fmla="*/ 10 w 12"/>
                <a:gd name="T7" fmla="*/ 0 h 103"/>
                <a:gd name="T8" fmla="*/ 12 w 12"/>
                <a:gd name="T9" fmla="*/ 103 h 103"/>
              </a:gdLst>
              <a:ahLst/>
              <a:cxnLst>
                <a:cxn ang="0">
                  <a:pos x="T0" y="T1"/>
                </a:cxn>
                <a:cxn ang="0">
                  <a:pos x="T2" y="T3"/>
                </a:cxn>
                <a:cxn ang="0">
                  <a:pos x="T4" y="T5"/>
                </a:cxn>
                <a:cxn ang="0">
                  <a:pos x="T6" y="T7"/>
                </a:cxn>
                <a:cxn ang="0">
                  <a:pos x="T8" y="T9"/>
                </a:cxn>
              </a:cxnLst>
              <a:rect l="0" t="0" r="r" b="b"/>
              <a:pathLst>
                <a:path w="12" h="103">
                  <a:moveTo>
                    <a:pt x="12" y="103"/>
                  </a:moveTo>
                  <a:lnTo>
                    <a:pt x="0" y="103"/>
                  </a:lnTo>
                  <a:lnTo>
                    <a:pt x="2" y="0"/>
                  </a:lnTo>
                  <a:lnTo>
                    <a:pt x="10" y="0"/>
                  </a:lnTo>
                  <a:lnTo>
                    <a:pt x="12" y="10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39" name="Freeform 260"/>
            <p:cNvSpPr>
              <a:spLocks/>
            </p:cNvSpPr>
            <p:nvPr userDrawn="1"/>
          </p:nvSpPr>
          <p:spPr bwMode="gray">
            <a:xfrm>
              <a:off x="9940210" y="2469800"/>
              <a:ext cx="82499" cy="149133"/>
            </a:xfrm>
            <a:custGeom>
              <a:avLst/>
              <a:gdLst>
                <a:gd name="T0" fmla="*/ 28 w 28"/>
                <a:gd name="T1" fmla="*/ 47 h 51"/>
                <a:gd name="T2" fmla="*/ 3 w 28"/>
                <a:gd name="T3" fmla="*/ 1 h 51"/>
                <a:gd name="T4" fmla="*/ 19 w 28"/>
                <a:gd name="T5" fmla="*/ 51 h 51"/>
                <a:gd name="T6" fmla="*/ 28 w 28"/>
                <a:gd name="T7" fmla="*/ 47 h 51"/>
              </a:gdLst>
              <a:ahLst/>
              <a:cxnLst>
                <a:cxn ang="0">
                  <a:pos x="T0" y="T1"/>
                </a:cxn>
                <a:cxn ang="0">
                  <a:pos x="T2" y="T3"/>
                </a:cxn>
                <a:cxn ang="0">
                  <a:pos x="T4" y="T5"/>
                </a:cxn>
                <a:cxn ang="0">
                  <a:pos x="T6" y="T7"/>
                </a:cxn>
              </a:cxnLst>
              <a:rect l="0" t="0" r="r" b="b"/>
              <a:pathLst>
                <a:path w="28" h="51">
                  <a:moveTo>
                    <a:pt x="28" y="47"/>
                  </a:moveTo>
                  <a:cubicBezTo>
                    <a:pt x="8" y="0"/>
                    <a:pt x="5" y="0"/>
                    <a:pt x="3" y="1"/>
                  </a:cubicBezTo>
                  <a:cubicBezTo>
                    <a:pt x="2" y="2"/>
                    <a:pt x="0" y="4"/>
                    <a:pt x="19" y="51"/>
                  </a:cubicBezTo>
                  <a:lnTo>
                    <a:pt x="28" y="4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40" name="Freeform 261"/>
            <p:cNvSpPr>
              <a:spLocks/>
            </p:cNvSpPr>
            <p:nvPr userDrawn="1"/>
          </p:nvSpPr>
          <p:spPr bwMode="gray">
            <a:xfrm>
              <a:off x="9898962" y="2587201"/>
              <a:ext cx="117403" cy="133267"/>
            </a:xfrm>
            <a:custGeom>
              <a:avLst/>
              <a:gdLst>
                <a:gd name="T0" fmla="*/ 33 w 40"/>
                <a:gd name="T1" fmla="*/ 0 h 45"/>
                <a:gd name="T2" fmla="*/ 3 w 40"/>
                <a:gd name="T3" fmla="*/ 41 h 45"/>
                <a:gd name="T4" fmla="*/ 40 w 40"/>
                <a:gd name="T5" fmla="*/ 7 h 45"/>
                <a:gd name="T6" fmla="*/ 33 w 40"/>
                <a:gd name="T7" fmla="*/ 0 h 45"/>
              </a:gdLst>
              <a:ahLst/>
              <a:cxnLst>
                <a:cxn ang="0">
                  <a:pos x="T0" y="T1"/>
                </a:cxn>
                <a:cxn ang="0">
                  <a:pos x="T2" y="T3"/>
                </a:cxn>
                <a:cxn ang="0">
                  <a:pos x="T4" y="T5"/>
                </a:cxn>
                <a:cxn ang="0">
                  <a:pos x="T6" y="T7"/>
                </a:cxn>
              </a:cxnLst>
              <a:rect l="0" t="0" r="r" b="b"/>
              <a:pathLst>
                <a:path w="40" h="45">
                  <a:moveTo>
                    <a:pt x="33" y="0"/>
                  </a:moveTo>
                  <a:cubicBezTo>
                    <a:pt x="0" y="38"/>
                    <a:pt x="2" y="40"/>
                    <a:pt x="3" y="41"/>
                  </a:cubicBezTo>
                  <a:cubicBezTo>
                    <a:pt x="4" y="42"/>
                    <a:pt x="7" y="45"/>
                    <a:pt x="40" y="7"/>
                  </a:cubicBezTo>
                  <a:lnTo>
                    <a:pt x="3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41" name="Freeform 262"/>
            <p:cNvSpPr>
              <a:spLocks/>
            </p:cNvSpPr>
            <p:nvPr userDrawn="1"/>
          </p:nvSpPr>
          <p:spPr bwMode="gray">
            <a:xfrm>
              <a:off x="10000499" y="2587201"/>
              <a:ext cx="149133" cy="38076"/>
            </a:xfrm>
            <a:custGeom>
              <a:avLst/>
              <a:gdLst>
                <a:gd name="T0" fmla="*/ 0 w 51"/>
                <a:gd name="T1" fmla="*/ 0 h 13"/>
                <a:gd name="T2" fmla="*/ 50 w 51"/>
                <a:gd name="T3" fmla="*/ 8 h 13"/>
                <a:gd name="T4" fmla="*/ 0 w 51"/>
                <a:gd name="T5" fmla="*/ 10 h 13"/>
                <a:gd name="T6" fmla="*/ 0 w 51"/>
                <a:gd name="T7" fmla="*/ 0 h 13"/>
              </a:gdLst>
              <a:ahLst/>
              <a:cxnLst>
                <a:cxn ang="0">
                  <a:pos x="T0" y="T1"/>
                </a:cxn>
                <a:cxn ang="0">
                  <a:pos x="T2" y="T3"/>
                </a:cxn>
                <a:cxn ang="0">
                  <a:pos x="T4" y="T5"/>
                </a:cxn>
                <a:cxn ang="0">
                  <a:pos x="T6" y="T7"/>
                </a:cxn>
              </a:cxnLst>
              <a:rect l="0" t="0" r="r" b="b"/>
              <a:pathLst>
                <a:path w="51" h="13">
                  <a:moveTo>
                    <a:pt x="0" y="0"/>
                  </a:moveTo>
                  <a:cubicBezTo>
                    <a:pt x="51" y="3"/>
                    <a:pt x="50" y="6"/>
                    <a:pt x="50" y="8"/>
                  </a:cubicBezTo>
                  <a:cubicBezTo>
                    <a:pt x="50" y="9"/>
                    <a:pt x="50" y="13"/>
                    <a:pt x="0" y="1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42" name="Oval 263"/>
            <p:cNvSpPr>
              <a:spLocks noChangeArrowheads="1"/>
            </p:cNvSpPr>
            <p:nvPr userDrawn="1"/>
          </p:nvSpPr>
          <p:spPr bwMode="gray">
            <a:xfrm>
              <a:off x="8620233" y="2961618"/>
              <a:ext cx="2738319" cy="2722452"/>
            </a:xfrm>
            <a:prstGeom prst="ellipse">
              <a:avLst/>
            </a:pr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43" name="Freeform 264"/>
            <p:cNvSpPr>
              <a:spLocks/>
            </p:cNvSpPr>
            <p:nvPr userDrawn="1"/>
          </p:nvSpPr>
          <p:spPr bwMode="gray">
            <a:xfrm>
              <a:off x="8772538" y="3113923"/>
              <a:ext cx="2586014" cy="2570147"/>
            </a:xfrm>
            <a:custGeom>
              <a:avLst/>
              <a:gdLst>
                <a:gd name="T0" fmla="*/ 623 w 873"/>
                <a:gd name="T1" fmla="*/ 0 h 873"/>
                <a:gd name="T2" fmla="*/ 675 w 873"/>
                <a:gd name="T3" fmla="*/ 213 h 873"/>
                <a:gd name="T4" fmla="*/ 213 w 873"/>
                <a:gd name="T5" fmla="*/ 675 h 873"/>
                <a:gd name="T6" fmla="*/ 0 w 873"/>
                <a:gd name="T7" fmla="*/ 623 h 873"/>
                <a:gd name="T8" fmla="*/ 410 w 873"/>
                <a:gd name="T9" fmla="*/ 873 h 873"/>
                <a:gd name="T10" fmla="*/ 873 w 873"/>
                <a:gd name="T11" fmla="*/ 410 h 873"/>
                <a:gd name="T12" fmla="*/ 623 w 873"/>
                <a:gd name="T13" fmla="*/ 0 h 873"/>
              </a:gdLst>
              <a:ahLst/>
              <a:cxnLst>
                <a:cxn ang="0">
                  <a:pos x="T0" y="T1"/>
                </a:cxn>
                <a:cxn ang="0">
                  <a:pos x="T2" y="T3"/>
                </a:cxn>
                <a:cxn ang="0">
                  <a:pos x="T4" y="T5"/>
                </a:cxn>
                <a:cxn ang="0">
                  <a:pos x="T6" y="T7"/>
                </a:cxn>
                <a:cxn ang="0">
                  <a:pos x="T8" y="T9"/>
                </a:cxn>
                <a:cxn ang="0">
                  <a:pos x="T10" y="T11"/>
                </a:cxn>
                <a:cxn ang="0">
                  <a:pos x="T12" y="T13"/>
                </a:cxn>
              </a:cxnLst>
              <a:rect l="0" t="0" r="r" b="b"/>
              <a:pathLst>
                <a:path w="873" h="873">
                  <a:moveTo>
                    <a:pt x="623" y="0"/>
                  </a:moveTo>
                  <a:cubicBezTo>
                    <a:pt x="657" y="63"/>
                    <a:pt x="675" y="136"/>
                    <a:pt x="675" y="213"/>
                  </a:cubicBezTo>
                  <a:cubicBezTo>
                    <a:pt x="675" y="468"/>
                    <a:pt x="468" y="675"/>
                    <a:pt x="213" y="675"/>
                  </a:cubicBezTo>
                  <a:cubicBezTo>
                    <a:pt x="136" y="675"/>
                    <a:pt x="63" y="657"/>
                    <a:pt x="0" y="623"/>
                  </a:cubicBezTo>
                  <a:cubicBezTo>
                    <a:pt x="77" y="772"/>
                    <a:pt x="232" y="873"/>
                    <a:pt x="410" y="873"/>
                  </a:cubicBezTo>
                  <a:cubicBezTo>
                    <a:pt x="666" y="873"/>
                    <a:pt x="873" y="666"/>
                    <a:pt x="873" y="410"/>
                  </a:cubicBezTo>
                  <a:cubicBezTo>
                    <a:pt x="873" y="232"/>
                    <a:pt x="772" y="77"/>
                    <a:pt x="623" y="0"/>
                  </a:cubicBezTo>
                  <a:close/>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44" name="Oval 265"/>
            <p:cNvSpPr>
              <a:spLocks noChangeArrowheads="1"/>
            </p:cNvSpPr>
            <p:nvPr userDrawn="1"/>
          </p:nvSpPr>
          <p:spPr bwMode="gray">
            <a:xfrm>
              <a:off x="9867232" y="3745355"/>
              <a:ext cx="218939" cy="215765"/>
            </a:xfrm>
            <a:prstGeom prst="ellipse">
              <a:avLst/>
            </a:pr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45" name="Freeform 266"/>
            <p:cNvSpPr>
              <a:spLocks/>
            </p:cNvSpPr>
            <p:nvPr userDrawn="1"/>
          </p:nvSpPr>
          <p:spPr bwMode="gray">
            <a:xfrm>
              <a:off x="9959248" y="3745355"/>
              <a:ext cx="126921" cy="215765"/>
            </a:xfrm>
            <a:custGeom>
              <a:avLst/>
              <a:gdLst>
                <a:gd name="T0" fmla="*/ 31 w 42"/>
                <a:gd name="T1" fmla="*/ 36 h 73"/>
                <a:gd name="T2" fmla="*/ 0 w 42"/>
                <a:gd name="T3" fmla="*/ 0 h 73"/>
                <a:gd name="T4" fmla="*/ 5 w 42"/>
                <a:gd name="T5" fmla="*/ 0 h 73"/>
                <a:gd name="T6" fmla="*/ 42 w 42"/>
                <a:gd name="T7" fmla="*/ 36 h 73"/>
                <a:gd name="T8" fmla="*/ 5 w 42"/>
                <a:gd name="T9" fmla="*/ 73 h 73"/>
                <a:gd name="T10" fmla="*/ 0 w 42"/>
                <a:gd name="T11" fmla="*/ 72 h 73"/>
                <a:gd name="T12" fmla="*/ 31 w 42"/>
                <a:gd name="T13" fmla="*/ 36 h 73"/>
              </a:gdLst>
              <a:ahLst/>
              <a:cxnLst>
                <a:cxn ang="0">
                  <a:pos x="T0" y="T1"/>
                </a:cxn>
                <a:cxn ang="0">
                  <a:pos x="T2" y="T3"/>
                </a:cxn>
                <a:cxn ang="0">
                  <a:pos x="T4" y="T5"/>
                </a:cxn>
                <a:cxn ang="0">
                  <a:pos x="T6" y="T7"/>
                </a:cxn>
                <a:cxn ang="0">
                  <a:pos x="T8" y="T9"/>
                </a:cxn>
                <a:cxn ang="0">
                  <a:pos x="T10" y="T11"/>
                </a:cxn>
                <a:cxn ang="0">
                  <a:pos x="T12" y="T13"/>
                </a:cxn>
              </a:cxnLst>
              <a:rect l="0" t="0" r="r" b="b"/>
              <a:pathLst>
                <a:path w="42" h="73">
                  <a:moveTo>
                    <a:pt x="31" y="36"/>
                  </a:moveTo>
                  <a:cubicBezTo>
                    <a:pt x="31" y="18"/>
                    <a:pt x="18" y="3"/>
                    <a:pt x="0" y="0"/>
                  </a:cubicBezTo>
                  <a:cubicBezTo>
                    <a:pt x="2" y="0"/>
                    <a:pt x="3" y="0"/>
                    <a:pt x="5" y="0"/>
                  </a:cubicBezTo>
                  <a:cubicBezTo>
                    <a:pt x="25" y="0"/>
                    <a:pt x="42" y="16"/>
                    <a:pt x="42" y="36"/>
                  </a:cubicBezTo>
                  <a:cubicBezTo>
                    <a:pt x="42" y="56"/>
                    <a:pt x="25" y="73"/>
                    <a:pt x="5" y="73"/>
                  </a:cubicBezTo>
                  <a:cubicBezTo>
                    <a:pt x="3" y="73"/>
                    <a:pt x="2" y="73"/>
                    <a:pt x="0" y="72"/>
                  </a:cubicBezTo>
                  <a:cubicBezTo>
                    <a:pt x="18" y="70"/>
                    <a:pt x="31" y="55"/>
                    <a:pt x="31" y="36"/>
                  </a:cubicBez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46" name="Freeform 267"/>
            <p:cNvSpPr>
              <a:spLocks/>
            </p:cNvSpPr>
            <p:nvPr userDrawn="1"/>
          </p:nvSpPr>
          <p:spPr bwMode="gray">
            <a:xfrm>
              <a:off x="9965595" y="3815162"/>
              <a:ext cx="19038" cy="253842"/>
            </a:xfrm>
            <a:custGeom>
              <a:avLst/>
              <a:gdLst>
                <a:gd name="T0" fmla="*/ 3 w 6"/>
                <a:gd name="T1" fmla="*/ 86 h 86"/>
                <a:gd name="T2" fmla="*/ 0 w 6"/>
                <a:gd name="T3" fmla="*/ 84 h 86"/>
                <a:gd name="T4" fmla="*/ 0 w 6"/>
                <a:gd name="T5" fmla="*/ 3 h 86"/>
                <a:gd name="T6" fmla="*/ 3 w 6"/>
                <a:gd name="T7" fmla="*/ 0 h 86"/>
                <a:gd name="T8" fmla="*/ 6 w 6"/>
                <a:gd name="T9" fmla="*/ 3 h 86"/>
                <a:gd name="T10" fmla="*/ 6 w 6"/>
                <a:gd name="T11" fmla="*/ 84 h 86"/>
                <a:gd name="T12" fmla="*/ 3 w 6"/>
                <a:gd name="T13" fmla="*/ 86 h 86"/>
              </a:gdLst>
              <a:ahLst/>
              <a:cxnLst>
                <a:cxn ang="0">
                  <a:pos x="T0" y="T1"/>
                </a:cxn>
                <a:cxn ang="0">
                  <a:pos x="T2" y="T3"/>
                </a:cxn>
                <a:cxn ang="0">
                  <a:pos x="T4" y="T5"/>
                </a:cxn>
                <a:cxn ang="0">
                  <a:pos x="T6" y="T7"/>
                </a:cxn>
                <a:cxn ang="0">
                  <a:pos x="T8" y="T9"/>
                </a:cxn>
                <a:cxn ang="0">
                  <a:pos x="T10" y="T11"/>
                </a:cxn>
                <a:cxn ang="0">
                  <a:pos x="T12" y="T13"/>
                </a:cxn>
              </a:cxnLst>
              <a:rect l="0" t="0" r="r" b="b"/>
              <a:pathLst>
                <a:path w="6" h="86">
                  <a:moveTo>
                    <a:pt x="3" y="86"/>
                  </a:moveTo>
                  <a:cubicBezTo>
                    <a:pt x="2" y="86"/>
                    <a:pt x="0" y="85"/>
                    <a:pt x="0" y="84"/>
                  </a:cubicBezTo>
                  <a:cubicBezTo>
                    <a:pt x="0" y="3"/>
                    <a:pt x="0" y="3"/>
                    <a:pt x="0" y="3"/>
                  </a:cubicBezTo>
                  <a:cubicBezTo>
                    <a:pt x="0" y="1"/>
                    <a:pt x="2" y="0"/>
                    <a:pt x="3" y="0"/>
                  </a:cubicBezTo>
                  <a:cubicBezTo>
                    <a:pt x="5" y="0"/>
                    <a:pt x="6" y="1"/>
                    <a:pt x="6" y="3"/>
                  </a:cubicBezTo>
                  <a:cubicBezTo>
                    <a:pt x="6" y="84"/>
                    <a:pt x="6" y="84"/>
                    <a:pt x="6" y="84"/>
                  </a:cubicBezTo>
                  <a:cubicBezTo>
                    <a:pt x="6" y="85"/>
                    <a:pt x="5" y="86"/>
                    <a:pt x="3" y="86"/>
                  </a:cubicBez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47" name="Freeform 268"/>
            <p:cNvSpPr>
              <a:spLocks/>
            </p:cNvSpPr>
            <p:nvPr userDrawn="1"/>
          </p:nvSpPr>
          <p:spPr bwMode="gray">
            <a:xfrm>
              <a:off x="9924346" y="3869102"/>
              <a:ext cx="95191" cy="63460"/>
            </a:xfrm>
            <a:custGeom>
              <a:avLst/>
              <a:gdLst>
                <a:gd name="T0" fmla="*/ 17 w 32"/>
                <a:gd name="T1" fmla="*/ 21 h 21"/>
                <a:gd name="T2" fmla="*/ 1 w 32"/>
                <a:gd name="T3" fmla="*/ 5 h 21"/>
                <a:gd name="T4" fmla="*/ 1 w 32"/>
                <a:gd name="T5" fmla="*/ 1 h 21"/>
                <a:gd name="T6" fmla="*/ 5 w 32"/>
                <a:gd name="T7" fmla="*/ 1 h 21"/>
                <a:gd name="T8" fmla="*/ 18 w 32"/>
                <a:gd name="T9" fmla="*/ 14 h 21"/>
                <a:gd name="T10" fmla="*/ 27 w 32"/>
                <a:gd name="T11" fmla="*/ 7 h 21"/>
                <a:gd name="T12" fmla="*/ 31 w 32"/>
                <a:gd name="T13" fmla="*/ 8 h 21"/>
                <a:gd name="T14" fmla="*/ 30 w 32"/>
                <a:gd name="T15" fmla="*/ 12 h 21"/>
                <a:gd name="T16" fmla="*/ 17 w 32"/>
                <a:gd name="T17"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21">
                  <a:moveTo>
                    <a:pt x="17" y="21"/>
                  </a:moveTo>
                  <a:cubicBezTo>
                    <a:pt x="1" y="5"/>
                    <a:pt x="1" y="5"/>
                    <a:pt x="1" y="5"/>
                  </a:cubicBezTo>
                  <a:cubicBezTo>
                    <a:pt x="0" y="4"/>
                    <a:pt x="0" y="2"/>
                    <a:pt x="1" y="1"/>
                  </a:cubicBezTo>
                  <a:cubicBezTo>
                    <a:pt x="2" y="0"/>
                    <a:pt x="4" y="0"/>
                    <a:pt x="5" y="1"/>
                  </a:cubicBezTo>
                  <a:cubicBezTo>
                    <a:pt x="18" y="14"/>
                    <a:pt x="18" y="14"/>
                    <a:pt x="18" y="14"/>
                  </a:cubicBezTo>
                  <a:cubicBezTo>
                    <a:pt x="27" y="7"/>
                    <a:pt x="27" y="7"/>
                    <a:pt x="27" y="7"/>
                  </a:cubicBezTo>
                  <a:cubicBezTo>
                    <a:pt x="28" y="6"/>
                    <a:pt x="30" y="7"/>
                    <a:pt x="31" y="8"/>
                  </a:cubicBezTo>
                  <a:cubicBezTo>
                    <a:pt x="32" y="9"/>
                    <a:pt x="32" y="11"/>
                    <a:pt x="30" y="12"/>
                  </a:cubicBezTo>
                  <a:lnTo>
                    <a:pt x="17" y="21"/>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48" name="Oval 269"/>
            <p:cNvSpPr>
              <a:spLocks noChangeArrowheads="1"/>
            </p:cNvSpPr>
            <p:nvPr userDrawn="1"/>
          </p:nvSpPr>
          <p:spPr bwMode="gray">
            <a:xfrm>
              <a:off x="10070305" y="3421707"/>
              <a:ext cx="279226" cy="282400"/>
            </a:xfrm>
            <a:prstGeom prst="ellipse">
              <a:avLst/>
            </a:pr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49" name="Freeform 270"/>
            <p:cNvSpPr>
              <a:spLocks/>
            </p:cNvSpPr>
            <p:nvPr userDrawn="1"/>
          </p:nvSpPr>
          <p:spPr bwMode="gray">
            <a:xfrm>
              <a:off x="10187706" y="3421707"/>
              <a:ext cx="161825" cy="282400"/>
            </a:xfrm>
            <a:custGeom>
              <a:avLst/>
              <a:gdLst>
                <a:gd name="T0" fmla="*/ 41 w 55"/>
                <a:gd name="T1" fmla="*/ 48 h 95"/>
                <a:gd name="T2" fmla="*/ 0 w 55"/>
                <a:gd name="T3" fmla="*/ 1 h 95"/>
                <a:gd name="T4" fmla="*/ 7 w 55"/>
                <a:gd name="T5" fmla="*/ 0 h 95"/>
                <a:gd name="T6" fmla="*/ 55 w 55"/>
                <a:gd name="T7" fmla="*/ 48 h 95"/>
                <a:gd name="T8" fmla="*/ 7 w 55"/>
                <a:gd name="T9" fmla="*/ 95 h 95"/>
                <a:gd name="T10" fmla="*/ 0 w 55"/>
                <a:gd name="T11" fmla="*/ 95 h 95"/>
                <a:gd name="T12" fmla="*/ 41 w 55"/>
                <a:gd name="T13" fmla="*/ 48 h 95"/>
              </a:gdLst>
              <a:ahLst/>
              <a:cxnLst>
                <a:cxn ang="0">
                  <a:pos x="T0" y="T1"/>
                </a:cxn>
                <a:cxn ang="0">
                  <a:pos x="T2" y="T3"/>
                </a:cxn>
                <a:cxn ang="0">
                  <a:pos x="T4" y="T5"/>
                </a:cxn>
                <a:cxn ang="0">
                  <a:pos x="T6" y="T7"/>
                </a:cxn>
                <a:cxn ang="0">
                  <a:pos x="T8" y="T9"/>
                </a:cxn>
                <a:cxn ang="0">
                  <a:pos x="T10" y="T11"/>
                </a:cxn>
                <a:cxn ang="0">
                  <a:pos x="T12" y="T13"/>
                </a:cxn>
              </a:cxnLst>
              <a:rect l="0" t="0" r="r" b="b"/>
              <a:pathLst>
                <a:path w="55" h="95">
                  <a:moveTo>
                    <a:pt x="41" y="48"/>
                  </a:moveTo>
                  <a:cubicBezTo>
                    <a:pt x="41" y="24"/>
                    <a:pt x="23" y="4"/>
                    <a:pt x="0" y="1"/>
                  </a:cubicBezTo>
                  <a:cubicBezTo>
                    <a:pt x="3" y="0"/>
                    <a:pt x="5" y="0"/>
                    <a:pt x="7" y="0"/>
                  </a:cubicBezTo>
                  <a:cubicBezTo>
                    <a:pt x="34" y="0"/>
                    <a:pt x="55" y="21"/>
                    <a:pt x="55" y="48"/>
                  </a:cubicBezTo>
                  <a:cubicBezTo>
                    <a:pt x="55" y="74"/>
                    <a:pt x="34" y="95"/>
                    <a:pt x="7" y="95"/>
                  </a:cubicBezTo>
                  <a:cubicBezTo>
                    <a:pt x="5" y="95"/>
                    <a:pt x="3" y="95"/>
                    <a:pt x="0" y="95"/>
                  </a:cubicBezTo>
                  <a:cubicBezTo>
                    <a:pt x="23" y="91"/>
                    <a:pt x="41" y="72"/>
                    <a:pt x="41" y="48"/>
                  </a:cubicBez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50" name="Freeform 271"/>
            <p:cNvSpPr>
              <a:spLocks/>
            </p:cNvSpPr>
            <p:nvPr userDrawn="1"/>
          </p:nvSpPr>
          <p:spPr bwMode="gray">
            <a:xfrm>
              <a:off x="10203572" y="3513724"/>
              <a:ext cx="15866" cy="323648"/>
            </a:xfrm>
            <a:custGeom>
              <a:avLst/>
              <a:gdLst>
                <a:gd name="T0" fmla="*/ 2 w 5"/>
                <a:gd name="T1" fmla="*/ 110 h 110"/>
                <a:gd name="T2" fmla="*/ 0 w 5"/>
                <a:gd name="T3" fmla="*/ 108 h 110"/>
                <a:gd name="T4" fmla="*/ 0 w 5"/>
                <a:gd name="T5" fmla="*/ 3 h 110"/>
                <a:gd name="T6" fmla="*/ 2 w 5"/>
                <a:gd name="T7" fmla="*/ 0 h 110"/>
                <a:gd name="T8" fmla="*/ 5 w 5"/>
                <a:gd name="T9" fmla="*/ 3 h 110"/>
                <a:gd name="T10" fmla="*/ 5 w 5"/>
                <a:gd name="T11" fmla="*/ 108 h 110"/>
                <a:gd name="T12" fmla="*/ 2 w 5"/>
                <a:gd name="T13" fmla="*/ 110 h 110"/>
              </a:gdLst>
              <a:ahLst/>
              <a:cxnLst>
                <a:cxn ang="0">
                  <a:pos x="T0" y="T1"/>
                </a:cxn>
                <a:cxn ang="0">
                  <a:pos x="T2" y="T3"/>
                </a:cxn>
                <a:cxn ang="0">
                  <a:pos x="T4" y="T5"/>
                </a:cxn>
                <a:cxn ang="0">
                  <a:pos x="T6" y="T7"/>
                </a:cxn>
                <a:cxn ang="0">
                  <a:pos x="T8" y="T9"/>
                </a:cxn>
                <a:cxn ang="0">
                  <a:pos x="T10" y="T11"/>
                </a:cxn>
                <a:cxn ang="0">
                  <a:pos x="T12" y="T13"/>
                </a:cxn>
              </a:cxnLst>
              <a:rect l="0" t="0" r="r" b="b"/>
              <a:pathLst>
                <a:path w="5" h="110">
                  <a:moveTo>
                    <a:pt x="2" y="110"/>
                  </a:moveTo>
                  <a:cubicBezTo>
                    <a:pt x="1" y="110"/>
                    <a:pt x="0" y="109"/>
                    <a:pt x="0" y="108"/>
                  </a:cubicBezTo>
                  <a:cubicBezTo>
                    <a:pt x="0" y="3"/>
                    <a:pt x="0" y="3"/>
                    <a:pt x="0" y="3"/>
                  </a:cubicBezTo>
                  <a:cubicBezTo>
                    <a:pt x="0" y="1"/>
                    <a:pt x="1" y="0"/>
                    <a:pt x="2" y="0"/>
                  </a:cubicBezTo>
                  <a:cubicBezTo>
                    <a:pt x="4" y="0"/>
                    <a:pt x="5" y="1"/>
                    <a:pt x="5" y="3"/>
                  </a:cubicBezTo>
                  <a:cubicBezTo>
                    <a:pt x="5" y="108"/>
                    <a:pt x="5" y="108"/>
                    <a:pt x="5" y="108"/>
                  </a:cubicBezTo>
                  <a:cubicBezTo>
                    <a:pt x="5" y="109"/>
                    <a:pt x="4" y="110"/>
                    <a:pt x="2" y="110"/>
                  </a:cubicBez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51" name="Freeform 272"/>
            <p:cNvSpPr>
              <a:spLocks/>
            </p:cNvSpPr>
            <p:nvPr userDrawn="1"/>
          </p:nvSpPr>
          <p:spPr bwMode="gray">
            <a:xfrm>
              <a:off x="10149630" y="3589876"/>
              <a:ext cx="111057" cy="69806"/>
            </a:xfrm>
            <a:custGeom>
              <a:avLst/>
              <a:gdLst>
                <a:gd name="T0" fmla="*/ 20 w 38"/>
                <a:gd name="T1" fmla="*/ 23 h 23"/>
                <a:gd name="T2" fmla="*/ 0 w 38"/>
                <a:gd name="T3" fmla="*/ 4 h 23"/>
                <a:gd name="T4" fmla="*/ 0 w 38"/>
                <a:gd name="T5" fmla="*/ 0 h 23"/>
                <a:gd name="T6" fmla="*/ 4 w 38"/>
                <a:gd name="T7" fmla="*/ 0 h 23"/>
                <a:gd name="T8" fmla="*/ 21 w 38"/>
                <a:gd name="T9" fmla="*/ 18 h 23"/>
                <a:gd name="T10" fmla="*/ 34 w 38"/>
                <a:gd name="T11" fmla="*/ 9 h 23"/>
                <a:gd name="T12" fmla="*/ 37 w 38"/>
                <a:gd name="T13" fmla="*/ 9 h 23"/>
                <a:gd name="T14" fmla="*/ 37 w 38"/>
                <a:gd name="T15" fmla="*/ 12 h 23"/>
                <a:gd name="T16" fmla="*/ 20 w 38"/>
                <a:gd name="T1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23">
                  <a:moveTo>
                    <a:pt x="20" y="23"/>
                  </a:moveTo>
                  <a:cubicBezTo>
                    <a:pt x="0" y="4"/>
                    <a:pt x="0" y="4"/>
                    <a:pt x="0" y="4"/>
                  </a:cubicBezTo>
                  <a:cubicBezTo>
                    <a:pt x="0" y="3"/>
                    <a:pt x="0" y="1"/>
                    <a:pt x="0" y="0"/>
                  </a:cubicBezTo>
                  <a:cubicBezTo>
                    <a:pt x="1" y="0"/>
                    <a:pt x="3" y="0"/>
                    <a:pt x="4" y="0"/>
                  </a:cubicBezTo>
                  <a:cubicBezTo>
                    <a:pt x="21" y="18"/>
                    <a:pt x="21" y="18"/>
                    <a:pt x="21" y="18"/>
                  </a:cubicBezTo>
                  <a:cubicBezTo>
                    <a:pt x="34" y="9"/>
                    <a:pt x="34" y="9"/>
                    <a:pt x="34" y="9"/>
                  </a:cubicBezTo>
                  <a:cubicBezTo>
                    <a:pt x="35" y="8"/>
                    <a:pt x="36" y="8"/>
                    <a:pt x="37" y="9"/>
                  </a:cubicBezTo>
                  <a:cubicBezTo>
                    <a:pt x="38" y="10"/>
                    <a:pt x="38" y="12"/>
                    <a:pt x="37" y="12"/>
                  </a:cubicBezTo>
                  <a:lnTo>
                    <a:pt x="20" y="23"/>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52" name="Oval 273"/>
            <p:cNvSpPr>
              <a:spLocks noChangeArrowheads="1"/>
            </p:cNvSpPr>
            <p:nvPr userDrawn="1"/>
          </p:nvSpPr>
          <p:spPr bwMode="gray">
            <a:xfrm>
              <a:off x="9753003" y="3231326"/>
              <a:ext cx="282400" cy="279226"/>
            </a:xfrm>
            <a:prstGeom prst="ellipse">
              <a:avLst/>
            </a:pr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53" name="Freeform 274"/>
            <p:cNvSpPr>
              <a:spLocks/>
            </p:cNvSpPr>
            <p:nvPr userDrawn="1"/>
          </p:nvSpPr>
          <p:spPr bwMode="gray">
            <a:xfrm>
              <a:off x="9873578" y="3231326"/>
              <a:ext cx="161825" cy="279226"/>
            </a:xfrm>
            <a:custGeom>
              <a:avLst/>
              <a:gdLst>
                <a:gd name="T0" fmla="*/ 40 w 54"/>
                <a:gd name="T1" fmla="*/ 48 h 95"/>
                <a:gd name="T2" fmla="*/ 0 w 54"/>
                <a:gd name="T3" fmla="*/ 0 h 95"/>
                <a:gd name="T4" fmla="*/ 6 w 54"/>
                <a:gd name="T5" fmla="*/ 0 h 95"/>
                <a:gd name="T6" fmla="*/ 54 w 54"/>
                <a:gd name="T7" fmla="*/ 48 h 95"/>
                <a:gd name="T8" fmla="*/ 6 w 54"/>
                <a:gd name="T9" fmla="*/ 95 h 95"/>
                <a:gd name="T10" fmla="*/ 0 w 54"/>
                <a:gd name="T11" fmla="*/ 95 h 95"/>
                <a:gd name="T12" fmla="*/ 40 w 54"/>
                <a:gd name="T13" fmla="*/ 48 h 95"/>
              </a:gdLst>
              <a:ahLst/>
              <a:cxnLst>
                <a:cxn ang="0">
                  <a:pos x="T0" y="T1"/>
                </a:cxn>
                <a:cxn ang="0">
                  <a:pos x="T2" y="T3"/>
                </a:cxn>
                <a:cxn ang="0">
                  <a:pos x="T4" y="T5"/>
                </a:cxn>
                <a:cxn ang="0">
                  <a:pos x="T6" y="T7"/>
                </a:cxn>
                <a:cxn ang="0">
                  <a:pos x="T8" y="T9"/>
                </a:cxn>
                <a:cxn ang="0">
                  <a:pos x="T10" y="T11"/>
                </a:cxn>
                <a:cxn ang="0">
                  <a:pos x="T12" y="T13"/>
                </a:cxn>
              </a:cxnLst>
              <a:rect l="0" t="0" r="r" b="b"/>
              <a:pathLst>
                <a:path w="54" h="95">
                  <a:moveTo>
                    <a:pt x="40" y="48"/>
                  </a:moveTo>
                  <a:cubicBezTo>
                    <a:pt x="40" y="24"/>
                    <a:pt x="23" y="4"/>
                    <a:pt x="0" y="0"/>
                  </a:cubicBezTo>
                  <a:cubicBezTo>
                    <a:pt x="2" y="0"/>
                    <a:pt x="4" y="0"/>
                    <a:pt x="6" y="0"/>
                  </a:cubicBezTo>
                  <a:cubicBezTo>
                    <a:pt x="33" y="0"/>
                    <a:pt x="54" y="21"/>
                    <a:pt x="54" y="48"/>
                  </a:cubicBezTo>
                  <a:cubicBezTo>
                    <a:pt x="54" y="74"/>
                    <a:pt x="33" y="95"/>
                    <a:pt x="6" y="95"/>
                  </a:cubicBezTo>
                  <a:cubicBezTo>
                    <a:pt x="4" y="95"/>
                    <a:pt x="2" y="95"/>
                    <a:pt x="0" y="95"/>
                  </a:cubicBezTo>
                  <a:cubicBezTo>
                    <a:pt x="23" y="91"/>
                    <a:pt x="40" y="71"/>
                    <a:pt x="40" y="48"/>
                  </a:cubicBez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54" name="Freeform 275"/>
            <p:cNvSpPr>
              <a:spLocks/>
            </p:cNvSpPr>
            <p:nvPr userDrawn="1"/>
          </p:nvSpPr>
          <p:spPr bwMode="gray">
            <a:xfrm>
              <a:off x="9886270" y="3323342"/>
              <a:ext cx="15866" cy="323648"/>
            </a:xfrm>
            <a:custGeom>
              <a:avLst/>
              <a:gdLst>
                <a:gd name="T0" fmla="*/ 2 w 5"/>
                <a:gd name="T1" fmla="*/ 110 h 110"/>
                <a:gd name="T2" fmla="*/ 0 w 5"/>
                <a:gd name="T3" fmla="*/ 108 h 110"/>
                <a:gd name="T4" fmla="*/ 0 w 5"/>
                <a:gd name="T5" fmla="*/ 3 h 110"/>
                <a:gd name="T6" fmla="*/ 2 w 5"/>
                <a:gd name="T7" fmla="*/ 0 h 110"/>
                <a:gd name="T8" fmla="*/ 5 w 5"/>
                <a:gd name="T9" fmla="*/ 3 h 110"/>
                <a:gd name="T10" fmla="*/ 5 w 5"/>
                <a:gd name="T11" fmla="*/ 108 h 110"/>
                <a:gd name="T12" fmla="*/ 2 w 5"/>
                <a:gd name="T13" fmla="*/ 110 h 110"/>
              </a:gdLst>
              <a:ahLst/>
              <a:cxnLst>
                <a:cxn ang="0">
                  <a:pos x="T0" y="T1"/>
                </a:cxn>
                <a:cxn ang="0">
                  <a:pos x="T2" y="T3"/>
                </a:cxn>
                <a:cxn ang="0">
                  <a:pos x="T4" y="T5"/>
                </a:cxn>
                <a:cxn ang="0">
                  <a:pos x="T6" y="T7"/>
                </a:cxn>
                <a:cxn ang="0">
                  <a:pos x="T8" y="T9"/>
                </a:cxn>
                <a:cxn ang="0">
                  <a:pos x="T10" y="T11"/>
                </a:cxn>
                <a:cxn ang="0">
                  <a:pos x="T12" y="T13"/>
                </a:cxn>
              </a:cxnLst>
              <a:rect l="0" t="0" r="r" b="b"/>
              <a:pathLst>
                <a:path w="5" h="110">
                  <a:moveTo>
                    <a:pt x="2" y="110"/>
                  </a:moveTo>
                  <a:cubicBezTo>
                    <a:pt x="1" y="110"/>
                    <a:pt x="0" y="109"/>
                    <a:pt x="0" y="108"/>
                  </a:cubicBezTo>
                  <a:cubicBezTo>
                    <a:pt x="0" y="3"/>
                    <a:pt x="0" y="3"/>
                    <a:pt x="0" y="3"/>
                  </a:cubicBezTo>
                  <a:cubicBezTo>
                    <a:pt x="0" y="1"/>
                    <a:pt x="1" y="0"/>
                    <a:pt x="2" y="0"/>
                  </a:cubicBezTo>
                  <a:cubicBezTo>
                    <a:pt x="4" y="0"/>
                    <a:pt x="5" y="1"/>
                    <a:pt x="5" y="3"/>
                  </a:cubicBezTo>
                  <a:cubicBezTo>
                    <a:pt x="5" y="108"/>
                    <a:pt x="5" y="108"/>
                    <a:pt x="5" y="108"/>
                  </a:cubicBezTo>
                  <a:cubicBezTo>
                    <a:pt x="5" y="109"/>
                    <a:pt x="4" y="110"/>
                    <a:pt x="2" y="110"/>
                  </a:cubicBez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55" name="Freeform 276"/>
            <p:cNvSpPr>
              <a:spLocks/>
            </p:cNvSpPr>
            <p:nvPr userDrawn="1"/>
          </p:nvSpPr>
          <p:spPr bwMode="gray">
            <a:xfrm>
              <a:off x="9832328" y="3399495"/>
              <a:ext cx="114229" cy="66634"/>
            </a:xfrm>
            <a:custGeom>
              <a:avLst/>
              <a:gdLst>
                <a:gd name="T0" fmla="*/ 20 w 38"/>
                <a:gd name="T1" fmla="*/ 23 h 23"/>
                <a:gd name="T2" fmla="*/ 0 w 38"/>
                <a:gd name="T3" fmla="*/ 3 h 23"/>
                <a:gd name="T4" fmla="*/ 0 w 38"/>
                <a:gd name="T5" fmla="*/ 0 h 23"/>
                <a:gd name="T6" fmla="*/ 4 w 38"/>
                <a:gd name="T7" fmla="*/ 0 h 23"/>
                <a:gd name="T8" fmla="*/ 21 w 38"/>
                <a:gd name="T9" fmla="*/ 18 h 23"/>
                <a:gd name="T10" fmla="*/ 34 w 38"/>
                <a:gd name="T11" fmla="*/ 9 h 23"/>
                <a:gd name="T12" fmla="*/ 37 w 38"/>
                <a:gd name="T13" fmla="*/ 9 h 23"/>
                <a:gd name="T14" fmla="*/ 37 w 38"/>
                <a:gd name="T15" fmla="*/ 12 h 23"/>
                <a:gd name="T16" fmla="*/ 20 w 38"/>
                <a:gd name="T1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23">
                  <a:moveTo>
                    <a:pt x="20" y="23"/>
                  </a:moveTo>
                  <a:cubicBezTo>
                    <a:pt x="0" y="3"/>
                    <a:pt x="0" y="3"/>
                    <a:pt x="0" y="3"/>
                  </a:cubicBezTo>
                  <a:cubicBezTo>
                    <a:pt x="0" y="3"/>
                    <a:pt x="0" y="1"/>
                    <a:pt x="0" y="0"/>
                  </a:cubicBezTo>
                  <a:cubicBezTo>
                    <a:pt x="1" y="0"/>
                    <a:pt x="3" y="0"/>
                    <a:pt x="4" y="0"/>
                  </a:cubicBezTo>
                  <a:cubicBezTo>
                    <a:pt x="21" y="18"/>
                    <a:pt x="21" y="18"/>
                    <a:pt x="21" y="18"/>
                  </a:cubicBezTo>
                  <a:cubicBezTo>
                    <a:pt x="34" y="9"/>
                    <a:pt x="34" y="9"/>
                    <a:pt x="34" y="9"/>
                  </a:cubicBezTo>
                  <a:cubicBezTo>
                    <a:pt x="35" y="8"/>
                    <a:pt x="36" y="8"/>
                    <a:pt x="37" y="9"/>
                  </a:cubicBezTo>
                  <a:cubicBezTo>
                    <a:pt x="38" y="10"/>
                    <a:pt x="38" y="11"/>
                    <a:pt x="37" y="12"/>
                  </a:cubicBezTo>
                  <a:lnTo>
                    <a:pt x="20" y="23"/>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56" name="Freeform 277"/>
            <p:cNvSpPr>
              <a:spLocks/>
            </p:cNvSpPr>
            <p:nvPr userDrawn="1"/>
          </p:nvSpPr>
          <p:spPr bwMode="gray">
            <a:xfrm>
              <a:off x="9146955" y="2825179"/>
              <a:ext cx="1304113" cy="450569"/>
            </a:xfrm>
            <a:custGeom>
              <a:avLst/>
              <a:gdLst>
                <a:gd name="T0" fmla="*/ 87 w 441"/>
                <a:gd name="T1" fmla="*/ 44 h 153"/>
                <a:gd name="T2" fmla="*/ 138 w 441"/>
                <a:gd name="T3" fmla="*/ 46 h 153"/>
                <a:gd name="T4" fmla="*/ 183 w 441"/>
                <a:gd name="T5" fmla="*/ 52 h 153"/>
                <a:gd name="T6" fmla="*/ 256 w 441"/>
                <a:gd name="T7" fmla="*/ 12 h 153"/>
                <a:gd name="T8" fmla="*/ 296 w 441"/>
                <a:gd name="T9" fmla="*/ 9 h 153"/>
                <a:gd name="T10" fmla="*/ 411 w 441"/>
                <a:gd name="T11" fmla="*/ 82 h 153"/>
                <a:gd name="T12" fmla="*/ 0 w 441"/>
                <a:gd name="T13" fmla="*/ 146 h 153"/>
                <a:gd name="T14" fmla="*/ 87 w 441"/>
                <a:gd name="T15" fmla="*/ 44 h 1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1" h="153">
                  <a:moveTo>
                    <a:pt x="87" y="44"/>
                  </a:moveTo>
                  <a:cubicBezTo>
                    <a:pt x="100" y="29"/>
                    <a:pt x="118" y="23"/>
                    <a:pt x="138" y="46"/>
                  </a:cubicBezTo>
                  <a:cubicBezTo>
                    <a:pt x="155" y="61"/>
                    <a:pt x="174" y="57"/>
                    <a:pt x="183" y="52"/>
                  </a:cubicBezTo>
                  <a:cubicBezTo>
                    <a:pt x="192" y="47"/>
                    <a:pt x="256" y="12"/>
                    <a:pt x="256" y="12"/>
                  </a:cubicBezTo>
                  <a:cubicBezTo>
                    <a:pt x="256" y="12"/>
                    <a:pt x="272" y="0"/>
                    <a:pt x="296" y="9"/>
                  </a:cubicBezTo>
                  <a:cubicBezTo>
                    <a:pt x="359" y="31"/>
                    <a:pt x="441" y="103"/>
                    <a:pt x="411" y="82"/>
                  </a:cubicBezTo>
                  <a:cubicBezTo>
                    <a:pt x="62" y="128"/>
                    <a:pt x="129" y="153"/>
                    <a:pt x="0" y="146"/>
                  </a:cubicBezTo>
                  <a:cubicBezTo>
                    <a:pt x="46" y="118"/>
                    <a:pt x="74" y="58"/>
                    <a:pt x="87" y="44"/>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57" name="Rectangle 278"/>
            <p:cNvSpPr>
              <a:spLocks noChangeArrowheads="1"/>
            </p:cNvSpPr>
            <p:nvPr userDrawn="1"/>
          </p:nvSpPr>
          <p:spPr bwMode="gray">
            <a:xfrm>
              <a:off x="9169167" y="3244018"/>
              <a:ext cx="28558" cy="9519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58" name="Oval 279"/>
            <p:cNvSpPr>
              <a:spLocks noChangeArrowheads="1"/>
            </p:cNvSpPr>
            <p:nvPr userDrawn="1"/>
          </p:nvSpPr>
          <p:spPr bwMode="gray">
            <a:xfrm>
              <a:off x="9045418" y="2980656"/>
              <a:ext cx="276054" cy="27605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59" name="Rectangle 280"/>
            <p:cNvSpPr>
              <a:spLocks noChangeArrowheads="1"/>
            </p:cNvSpPr>
            <p:nvPr userDrawn="1"/>
          </p:nvSpPr>
          <p:spPr bwMode="gray">
            <a:xfrm>
              <a:off x="9162821" y="3037770"/>
              <a:ext cx="44422" cy="158651"/>
            </a:xfrm>
            <a:prstGeom prst="rect">
              <a:avLst/>
            </a:prstGeom>
            <a:solidFill>
              <a:srgbClr val="107C1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60" name="Freeform 281"/>
            <p:cNvSpPr>
              <a:spLocks/>
            </p:cNvSpPr>
            <p:nvPr userDrawn="1"/>
          </p:nvSpPr>
          <p:spPr bwMode="gray">
            <a:xfrm>
              <a:off x="9089841" y="3094885"/>
              <a:ext cx="187209" cy="47596"/>
            </a:xfrm>
            <a:custGeom>
              <a:avLst/>
              <a:gdLst>
                <a:gd name="T0" fmla="*/ 54 w 59"/>
                <a:gd name="T1" fmla="*/ 0 h 15"/>
                <a:gd name="T2" fmla="*/ 59 w 59"/>
                <a:gd name="T3" fmla="*/ 15 h 15"/>
                <a:gd name="T4" fmla="*/ 0 w 59"/>
                <a:gd name="T5" fmla="*/ 15 h 15"/>
                <a:gd name="T6" fmla="*/ 4 w 59"/>
                <a:gd name="T7" fmla="*/ 0 h 15"/>
                <a:gd name="T8" fmla="*/ 54 w 59"/>
                <a:gd name="T9" fmla="*/ 0 h 15"/>
              </a:gdLst>
              <a:ahLst/>
              <a:cxnLst>
                <a:cxn ang="0">
                  <a:pos x="T0" y="T1"/>
                </a:cxn>
                <a:cxn ang="0">
                  <a:pos x="T2" y="T3"/>
                </a:cxn>
                <a:cxn ang="0">
                  <a:pos x="T4" y="T5"/>
                </a:cxn>
                <a:cxn ang="0">
                  <a:pos x="T6" y="T7"/>
                </a:cxn>
                <a:cxn ang="0">
                  <a:pos x="T8" y="T9"/>
                </a:cxn>
              </a:cxnLst>
              <a:rect l="0" t="0" r="r" b="b"/>
              <a:pathLst>
                <a:path w="59" h="15">
                  <a:moveTo>
                    <a:pt x="54" y="0"/>
                  </a:moveTo>
                  <a:lnTo>
                    <a:pt x="59" y="15"/>
                  </a:lnTo>
                  <a:lnTo>
                    <a:pt x="0" y="15"/>
                  </a:lnTo>
                  <a:lnTo>
                    <a:pt x="4" y="0"/>
                  </a:lnTo>
                  <a:lnTo>
                    <a:pt x="54" y="0"/>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61" name="Rectangle 282"/>
            <p:cNvSpPr>
              <a:spLocks noChangeArrowheads="1"/>
            </p:cNvSpPr>
            <p:nvPr userDrawn="1"/>
          </p:nvSpPr>
          <p:spPr bwMode="gray">
            <a:xfrm>
              <a:off x="8617061" y="3564492"/>
              <a:ext cx="377591" cy="56479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62" name="Rectangle 283"/>
            <p:cNvSpPr>
              <a:spLocks noChangeArrowheads="1"/>
            </p:cNvSpPr>
            <p:nvPr userDrawn="1"/>
          </p:nvSpPr>
          <p:spPr bwMode="gray">
            <a:xfrm>
              <a:off x="8617061" y="3564492"/>
              <a:ext cx="377591" cy="564798"/>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63" name="Rectangle 284"/>
            <p:cNvSpPr>
              <a:spLocks noChangeArrowheads="1"/>
            </p:cNvSpPr>
            <p:nvPr userDrawn="1"/>
          </p:nvSpPr>
          <p:spPr bwMode="gray">
            <a:xfrm>
              <a:off x="8680522" y="3631126"/>
              <a:ext cx="38076" cy="43470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64" name="Rectangle 285"/>
            <p:cNvSpPr>
              <a:spLocks noChangeArrowheads="1"/>
            </p:cNvSpPr>
            <p:nvPr userDrawn="1"/>
          </p:nvSpPr>
          <p:spPr bwMode="gray">
            <a:xfrm>
              <a:off x="8750328" y="3631126"/>
              <a:ext cx="41250" cy="43470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65" name="Rectangle 286"/>
            <p:cNvSpPr>
              <a:spLocks noChangeArrowheads="1"/>
            </p:cNvSpPr>
            <p:nvPr userDrawn="1"/>
          </p:nvSpPr>
          <p:spPr bwMode="gray">
            <a:xfrm>
              <a:off x="8823307" y="3631126"/>
              <a:ext cx="38076" cy="43470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66" name="Rectangle 287"/>
            <p:cNvSpPr>
              <a:spLocks noChangeArrowheads="1"/>
            </p:cNvSpPr>
            <p:nvPr userDrawn="1"/>
          </p:nvSpPr>
          <p:spPr bwMode="gray">
            <a:xfrm>
              <a:off x="8896287" y="3631126"/>
              <a:ext cx="38076" cy="43470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67" name="Rectangle 288"/>
            <p:cNvSpPr>
              <a:spLocks noChangeArrowheads="1"/>
            </p:cNvSpPr>
            <p:nvPr userDrawn="1"/>
          </p:nvSpPr>
          <p:spPr bwMode="gray">
            <a:xfrm>
              <a:off x="9369066" y="3564492"/>
              <a:ext cx="374417" cy="56479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68" name="Rectangle 289"/>
            <p:cNvSpPr>
              <a:spLocks noChangeArrowheads="1"/>
            </p:cNvSpPr>
            <p:nvPr userDrawn="1"/>
          </p:nvSpPr>
          <p:spPr bwMode="gray">
            <a:xfrm>
              <a:off x="9369066" y="3564492"/>
              <a:ext cx="374417" cy="564798"/>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69" name="Rectangle 290"/>
            <p:cNvSpPr>
              <a:spLocks noChangeArrowheads="1"/>
            </p:cNvSpPr>
            <p:nvPr userDrawn="1"/>
          </p:nvSpPr>
          <p:spPr bwMode="gray">
            <a:xfrm>
              <a:off x="8994650" y="3361418"/>
              <a:ext cx="377591" cy="76787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70" name="Rectangle 291"/>
            <p:cNvSpPr>
              <a:spLocks noChangeArrowheads="1"/>
            </p:cNvSpPr>
            <p:nvPr userDrawn="1"/>
          </p:nvSpPr>
          <p:spPr bwMode="gray">
            <a:xfrm>
              <a:off x="9054938" y="3424879"/>
              <a:ext cx="41250" cy="60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71" name="Rectangle 292"/>
            <p:cNvSpPr>
              <a:spLocks noChangeArrowheads="1"/>
            </p:cNvSpPr>
            <p:nvPr userDrawn="1"/>
          </p:nvSpPr>
          <p:spPr bwMode="gray">
            <a:xfrm>
              <a:off x="9127917" y="3424879"/>
              <a:ext cx="38076" cy="60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72" name="Rectangle 293"/>
            <p:cNvSpPr>
              <a:spLocks noChangeArrowheads="1"/>
            </p:cNvSpPr>
            <p:nvPr userDrawn="1"/>
          </p:nvSpPr>
          <p:spPr bwMode="gray">
            <a:xfrm>
              <a:off x="9200897" y="3424879"/>
              <a:ext cx="38076" cy="60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73" name="Rectangle 294"/>
            <p:cNvSpPr>
              <a:spLocks noChangeArrowheads="1"/>
            </p:cNvSpPr>
            <p:nvPr userDrawn="1"/>
          </p:nvSpPr>
          <p:spPr bwMode="gray">
            <a:xfrm>
              <a:off x="9270704" y="3424879"/>
              <a:ext cx="41250" cy="60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74" name="Rectangle 295"/>
            <p:cNvSpPr>
              <a:spLocks noChangeArrowheads="1"/>
            </p:cNvSpPr>
            <p:nvPr userDrawn="1"/>
          </p:nvSpPr>
          <p:spPr bwMode="gray">
            <a:xfrm>
              <a:off x="9054938" y="3523244"/>
              <a:ext cx="41250" cy="60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75" name="Rectangle 296"/>
            <p:cNvSpPr>
              <a:spLocks noChangeArrowheads="1"/>
            </p:cNvSpPr>
            <p:nvPr userDrawn="1"/>
          </p:nvSpPr>
          <p:spPr bwMode="gray">
            <a:xfrm>
              <a:off x="9127917" y="3523244"/>
              <a:ext cx="38076" cy="60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76" name="Rectangle 297"/>
            <p:cNvSpPr>
              <a:spLocks noChangeArrowheads="1"/>
            </p:cNvSpPr>
            <p:nvPr userDrawn="1"/>
          </p:nvSpPr>
          <p:spPr bwMode="gray">
            <a:xfrm>
              <a:off x="9200897" y="3523244"/>
              <a:ext cx="38076" cy="60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77" name="Rectangle 298"/>
            <p:cNvSpPr>
              <a:spLocks noChangeArrowheads="1"/>
            </p:cNvSpPr>
            <p:nvPr userDrawn="1"/>
          </p:nvSpPr>
          <p:spPr bwMode="gray">
            <a:xfrm>
              <a:off x="9270704" y="3523244"/>
              <a:ext cx="41250" cy="60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78" name="Rectangle 299"/>
            <p:cNvSpPr>
              <a:spLocks noChangeArrowheads="1"/>
            </p:cNvSpPr>
            <p:nvPr userDrawn="1"/>
          </p:nvSpPr>
          <p:spPr bwMode="gray">
            <a:xfrm>
              <a:off x="9054938" y="3621606"/>
              <a:ext cx="41250" cy="5394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79" name="Rectangle 300"/>
            <p:cNvSpPr>
              <a:spLocks noChangeArrowheads="1"/>
            </p:cNvSpPr>
            <p:nvPr userDrawn="1"/>
          </p:nvSpPr>
          <p:spPr bwMode="gray">
            <a:xfrm>
              <a:off x="9127917" y="3621606"/>
              <a:ext cx="38076" cy="5394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80" name="Rectangle 301"/>
            <p:cNvSpPr>
              <a:spLocks noChangeArrowheads="1"/>
            </p:cNvSpPr>
            <p:nvPr userDrawn="1"/>
          </p:nvSpPr>
          <p:spPr bwMode="gray">
            <a:xfrm>
              <a:off x="9200897" y="3621606"/>
              <a:ext cx="38076" cy="5394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81" name="Rectangle 302"/>
            <p:cNvSpPr>
              <a:spLocks noChangeArrowheads="1"/>
            </p:cNvSpPr>
            <p:nvPr userDrawn="1"/>
          </p:nvSpPr>
          <p:spPr bwMode="gray">
            <a:xfrm>
              <a:off x="9270704" y="3621606"/>
              <a:ext cx="41250" cy="5394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82" name="Rectangle 303"/>
            <p:cNvSpPr>
              <a:spLocks noChangeArrowheads="1"/>
            </p:cNvSpPr>
            <p:nvPr userDrawn="1"/>
          </p:nvSpPr>
          <p:spPr bwMode="gray">
            <a:xfrm>
              <a:off x="9054938" y="3716797"/>
              <a:ext cx="41250" cy="571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83" name="Rectangle 304"/>
            <p:cNvSpPr>
              <a:spLocks noChangeArrowheads="1"/>
            </p:cNvSpPr>
            <p:nvPr userDrawn="1"/>
          </p:nvSpPr>
          <p:spPr bwMode="gray">
            <a:xfrm>
              <a:off x="9127917" y="3716797"/>
              <a:ext cx="38076" cy="571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84" name="Rectangle 305"/>
            <p:cNvSpPr>
              <a:spLocks noChangeArrowheads="1"/>
            </p:cNvSpPr>
            <p:nvPr userDrawn="1"/>
          </p:nvSpPr>
          <p:spPr bwMode="gray">
            <a:xfrm>
              <a:off x="9200897" y="3716797"/>
              <a:ext cx="38076" cy="571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85" name="Rectangle 306"/>
            <p:cNvSpPr>
              <a:spLocks noChangeArrowheads="1"/>
            </p:cNvSpPr>
            <p:nvPr userDrawn="1"/>
          </p:nvSpPr>
          <p:spPr bwMode="gray">
            <a:xfrm>
              <a:off x="9270704" y="3716797"/>
              <a:ext cx="41250" cy="571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86" name="Rectangle 307"/>
            <p:cNvSpPr>
              <a:spLocks noChangeArrowheads="1"/>
            </p:cNvSpPr>
            <p:nvPr userDrawn="1"/>
          </p:nvSpPr>
          <p:spPr bwMode="gray">
            <a:xfrm>
              <a:off x="9054938" y="3815162"/>
              <a:ext cx="41250" cy="5394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87" name="Rectangle 308"/>
            <p:cNvSpPr>
              <a:spLocks noChangeArrowheads="1"/>
            </p:cNvSpPr>
            <p:nvPr userDrawn="1"/>
          </p:nvSpPr>
          <p:spPr bwMode="gray">
            <a:xfrm>
              <a:off x="9127917" y="3815162"/>
              <a:ext cx="38076" cy="5394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88" name="Rectangle 309"/>
            <p:cNvSpPr>
              <a:spLocks noChangeArrowheads="1"/>
            </p:cNvSpPr>
            <p:nvPr userDrawn="1"/>
          </p:nvSpPr>
          <p:spPr bwMode="gray">
            <a:xfrm>
              <a:off x="9200897" y="3815162"/>
              <a:ext cx="38076" cy="5394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89" name="Rectangle 310"/>
            <p:cNvSpPr>
              <a:spLocks noChangeArrowheads="1"/>
            </p:cNvSpPr>
            <p:nvPr userDrawn="1"/>
          </p:nvSpPr>
          <p:spPr bwMode="gray">
            <a:xfrm>
              <a:off x="9270704" y="3815162"/>
              <a:ext cx="41250" cy="5394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90" name="Rectangle 311"/>
            <p:cNvSpPr>
              <a:spLocks noChangeArrowheads="1"/>
            </p:cNvSpPr>
            <p:nvPr userDrawn="1"/>
          </p:nvSpPr>
          <p:spPr bwMode="gray">
            <a:xfrm>
              <a:off x="9054938" y="3910352"/>
              <a:ext cx="41250" cy="571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91" name="Rectangle 312"/>
            <p:cNvSpPr>
              <a:spLocks noChangeArrowheads="1"/>
            </p:cNvSpPr>
            <p:nvPr userDrawn="1"/>
          </p:nvSpPr>
          <p:spPr bwMode="gray">
            <a:xfrm>
              <a:off x="9127917" y="3910352"/>
              <a:ext cx="38076" cy="571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92" name="Rectangle 313"/>
            <p:cNvSpPr>
              <a:spLocks noChangeArrowheads="1"/>
            </p:cNvSpPr>
            <p:nvPr userDrawn="1"/>
          </p:nvSpPr>
          <p:spPr bwMode="gray">
            <a:xfrm>
              <a:off x="9200897" y="3910352"/>
              <a:ext cx="38076" cy="571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93" name="Rectangle 314"/>
            <p:cNvSpPr>
              <a:spLocks noChangeArrowheads="1"/>
            </p:cNvSpPr>
            <p:nvPr userDrawn="1"/>
          </p:nvSpPr>
          <p:spPr bwMode="gray">
            <a:xfrm>
              <a:off x="9270704" y="3910352"/>
              <a:ext cx="41250" cy="571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94" name="Rectangle 315"/>
            <p:cNvSpPr>
              <a:spLocks noChangeArrowheads="1"/>
            </p:cNvSpPr>
            <p:nvPr userDrawn="1"/>
          </p:nvSpPr>
          <p:spPr bwMode="gray">
            <a:xfrm>
              <a:off x="9054938" y="4005543"/>
              <a:ext cx="41250" cy="60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95" name="Rectangle 316"/>
            <p:cNvSpPr>
              <a:spLocks noChangeArrowheads="1"/>
            </p:cNvSpPr>
            <p:nvPr userDrawn="1"/>
          </p:nvSpPr>
          <p:spPr bwMode="gray">
            <a:xfrm>
              <a:off x="9127917" y="4005543"/>
              <a:ext cx="38076" cy="60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96" name="Rectangle 317"/>
            <p:cNvSpPr>
              <a:spLocks noChangeArrowheads="1"/>
            </p:cNvSpPr>
            <p:nvPr userDrawn="1"/>
          </p:nvSpPr>
          <p:spPr bwMode="gray">
            <a:xfrm>
              <a:off x="9200897" y="4005543"/>
              <a:ext cx="38076" cy="60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97" name="Rectangle 318"/>
            <p:cNvSpPr>
              <a:spLocks noChangeArrowheads="1"/>
            </p:cNvSpPr>
            <p:nvPr userDrawn="1"/>
          </p:nvSpPr>
          <p:spPr bwMode="gray">
            <a:xfrm>
              <a:off x="9270704" y="4005543"/>
              <a:ext cx="41250" cy="60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98" name="Rectangle 319"/>
            <p:cNvSpPr>
              <a:spLocks noChangeArrowheads="1"/>
            </p:cNvSpPr>
            <p:nvPr userDrawn="1"/>
          </p:nvSpPr>
          <p:spPr bwMode="gray">
            <a:xfrm>
              <a:off x="8617061" y="3529590"/>
              <a:ext cx="377591" cy="38076"/>
            </a:xfrm>
            <a:prstGeom prst="rect">
              <a:avLst/>
            </a:prstGeom>
            <a:solidFill>
              <a:srgbClr val="107C1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99" name="Rectangle 320"/>
            <p:cNvSpPr>
              <a:spLocks noChangeArrowheads="1"/>
            </p:cNvSpPr>
            <p:nvPr userDrawn="1"/>
          </p:nvSpPr>
          <p:spPr bwMode="gray">
            <a:xfrm>
              <a:off x="8994650" y="3323342"/>
              <a:ext cx="377591" cy="38076"/>
            </a:xfrm>
            <a:prstGeom prst="rect">
              <a:avLst/>
            </a:prstGeom>
            <a:solidFill>
              <a:srgbClr val="107C1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00" name="Rectangle 321"/>
            <p:cNvSpPr>
              <a:spLocks noChangeArrowheads="1"/>
            </p:cNvSpPr>
            <p:nvPr userDrawn="1"/>
          </p:nvSpPr>
          <p:spPr bwMode="gray">
            <a:xfrm>
              <a:off x="9372240" y="3529590"/>
              <a:ext cx="371245" cy="38076"/>
            </a:xfrm>
            <a:prstGeom prst="rect">
              <a:avLst/>
            </a:prstGeom>
            <a:solidFill>
              <a:srgbClr val="107C1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01" name="Rectangle 322"/>
            <p:cNvSpPr>
              <a:spLocks noChangeArrowheads="1"/>
            </p:cNvSpPr>
            <p:nvPr userDrawn="1"/>
          </p:nvSpPr>
          <p:spPr bwMode="gray">
            <a:xfrm>
              <a:off x="9429355" y="3631126"/>
              <a:ext cx="41250" cy="43470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02" name="Rectangle 323"/>
            <p:cNvSpPr>
              <a:spLocks noChangeArrowheads="1"/>
            </p:cNvSpPr>
            <p:nvPr userDrawn="1"/>
          </p:nvSpPr>
          <p:spPr bwMode="gray">
            <a:xfrm>
              <a:off x="9502333" y="3631126"/>
              <a:ext cx="38076" cy="43470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03" name="Rectangle 324"/>
            <p:cNvSpPr>
              <a:spLocks noChangeArrowheads="1"/>
            </p:cNvSpPr>
            <p:nvPr userDrawn="1"/>
          </p:nvSpPr>
          <p:spPr bwMode="gray">
            <a:xfrm>
              <a:off x="9572140" y="3631126"/>
              <a:ext cx="41250" cy="43470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04" name="Rectangle 325"/>
            <p:cNvSpPr>
              <a:spLocks noChangeArrowheads="1"/>
            </p:cNvSpPr>
            <p:nvPr userDrawn="1"/>
          </p:nvSpPr>
          <p:spPr bwMode="gray">
            <a:xfrm>
              <a:off x="9648292" y="3631126"/>
              <a:ext cx="38076" cy="43470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05" name="Rectangle 326"/>
            <p:cNvSpPr>
              <a:spLocks noChangeArrowheads="1"/>
            </p:cNvSpPr>
            <p:nvPr userDrawn="1"/>
          </p:nvSpPr>
          <p:spPr bwMode="gray">
            <a:xfrm>
              <a:off x="8515525" y="4129290"/>
              <a:ext cx="1335843" cy="571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06" name="Freeform 327"/>
            <p:cNvSpPr>
              <a:spLocks/>
            </p:cNvSpPr>
            <p:nvPr userDrawn="1"/>
          </p:nvSpPr>
          <p:spPr bwMode="gray">
            <a:xfrm>
              <a:off x="10257513" y="2485665"/>
              <a:ext cx="1066135" cy="542588"/>
            </a:xfrm>
            <a:custGeom>
              <a:avLst/>
              <a:gdLst>
                <a:gd name="T0" fmla="*/ 338 w 361"/>
                <a:gd name="T1" fmla="*/ 0 h 184"/>
                <a:gd name="T2" fmla="*/ 310 w 361"/>
                <a:gd name="T3" fmla="*/ 46 h 184"/>
                <a:gd name="T4" fmla="*/ 88 w 361"/>
                <a:gd name="T5" fmla="*/ 46 h 184"/>
                <a:gd name="T6" fmla="*/ 0 w 361"/>
                <a:gd name="T7" fmla="*/ 184 h 184"/>
                <a:gd name="T8" fmla="*/ 81 w 361"/>
                <a:gd name="T9" fmla="*/ 184 h 184"/>
                <a:gd name="T10" fmla="*/ 215 w 361"/>
                <a:gd name="T11" fmla="*/ 78 h 184"/>
                <a:gd name="T12" fmla="*/ 290 w 361"/>
                <a:gd name="T13" fmla="*/ 78 h 184"/>
                <a:gd name="T14" fmla="*/ 349 w 361"/>
                <a:gd name="T15" fmla="*/ 79 h 184"/>
                <a:gd name="T16" fmla="*/ 361 w 361"/>
                <a:gd name="T17" fmla="*/ 0 h 184"/>
                <a:gd name="T18" fmla="*/ 338 w 361"/>
                <a:gd name="T19"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1" h="184">
                  <a:moveTo>
                    <a:pt x="338" y="0"/>
                  </a:moveTo>
                  <a:cubicBezTo>
                    <a:pt x="310" y="46"/>
                    <a:pt x="310" y="46"/>
                    <a:pt x="310" y="46"/>
                  </a:cubicBezTo>
                  <a:cubicBezTo>
                    <a:pt x="88" y="46"/>
                    <a:pt x="88" y="46"/>
                    <a:pt x="88" y="46"/>
                  </a:cubicBezTo>
                  <a:cubicBezTo>
                    <a:pt x="12" y="46"/>
                    <a:pt x="0" y="108"/>
                    <a:pt x="0" y="184"/>
                  </a:cubicBezTo>
                  <a:cubicBezTo>
                    <a:pt x="81" y="184"/>
                    <a:pt x="81" y="184"/>
                    <a:pt x="81" y="184"/>
                  </a:cubicBezTo>
                  <a:cubicBezTo>
                    <a:pt x="146" y="184"/>
                    <a:pt x="201" y="139"/>
                    <a:pt x="215" y="78"/>
                  </a:cubicBezTo>
                  <a:cubicBezTo>
                    <a:pt x="290" y="78"/>
                    <a:pt x="290" y="78"/>
                    <a:pt x="290" y="78"/>
                  </a:cubicBezTo>
                  <a:cubicBezTo>
                    <a:pt x="349" y="79"/>
                    <a:pt x="349" y="79"/>
                    <a:pt x="349" y="79"/>
                  </a:cubicBezTo>
                  <a:cubicBezTo>
                    <a:pt x="361" y="0"/>
                    <a:pt x="361" y="0"/>
                    <a:pt x="361" y="0"/>
                  </a:cubicBezTo>
                  <a:lnTo>
                    <a:pt x="338" y="0"/>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07" name="Freeform 328"/>
            <p:cNvSpPr>
              <a:spLocks/>
            </p:cNvSpPr>
            <p:nvPr userDrawn="1"/>
          </p:nvSpPr>
          <p:spPr bwMode="gray">
            <a:xfrm>
              <a:off x="10650967" y="2425378"/>
              <a:ext cx="19038" cy="225286"/>
            </a:xfrm>
            <a:custGeom>
              <a:avLst/>
              <a:gdLst>
                <a:gd name="T0" fmla="*/ 0 w 7"/>
                <a:gd name="T1" fmla="*/ 3 h 77"/>
                <a:gd name="T2" fmla="*/ 0 w 7"/>
                <a:gd name="T3" fmla="*/ 74 h 77"/>
                <a:gd name="T4" fmla="*/ 4 w 7"/>
                <a:gd name="T5" fmla="*/ 77 h 77"/>
                <a:gd name="T6" fmla="*/ 7 w 7"/>
                <a:gd name="T7" fmla="*/ 74 h 77"/>
                <a:gd name="T8" fmla="*/ 7 w 7"/>
                <a:gd name="T9" fmla="*/ 3 h 77"/>
                <a:gd name="T10" fmla="*/ 4 w 7"/>
                <a:gd name="T11" fmla="*/ 0 h 77"/>
                <a:gd name="T12" fmla="*/ 0 w 7"/>
                <a:gd name="T13" fmla="*/ 3 h 77"/>
              </a:gdLst>
              <a:ahLst/>
              <a:cxnLst>
                <a:cxn ang="0">
                  <a:pos x="T0" y="T1"/>
                </a:cxn>
                <a:cxn ang="0">
                  <a:pos x="T2" y="T3"/>
                </a:cxn>
                <a:cxn ang="0">
                  <a:pos x="T4" y="T5"/>
                </a:cxn>
                <a:cxn ang="0">
                  <a:pos x="T6" y="T7"/>
                </a:cxn>
                <a:cxn ang="0">
                  <a:pos x="T8" y="T9"/>
                </a:cxn>
                <a:cxn ang="0">
                  <a:pos x="T10" y="T11"/>
                </a:cxn>
                <a:cxn ang="0">
                  <a:pos x="T12" y="T13"/>
                </a:cxn>
              </a:cxnLst>
              <a:rect l="0" t="0" r="r" b="b"/>
              <a:pathLst>
                <a:path w="7" h="77">
                  <a:moveTo>
                    <a:pt x="0" y="3"/>
                  </a:moveTo>
                  <a:cubicBezTo>
                    <a:pt x="0" y="74"/>
                    <a:pt x="0" y="74"/>
                    <a:pt x="0" y="74"/>
                  </a:cubicBezTo>
                  <a:cubicBezTo>
                    <a:pt x="0" y="76"/>
                    <a:pt x="2" y="77"/>
                    <a:pt x="4" y="77"/>
                  </a:cubicBezTo>
                  <a:cubicBezTo>
                    <a:pt x="5" y="77"/>
                    <a:pt x="7" y="76"/>
                    <a:pt x="7" y="74"/>
                  </a:cubicBezTo>
                  <a:cubicBezTo>
                    <a:pt x="7" y="3"/>
                    <a:pt x="7" y="3"/>
                    <a:pt x="7" y="3"/>
                  </a:cubicBezTo>
                  <a:cubicBezTo>
                    <a:pt x="7" y="2"/>
                    <a:pt x="5" y="0"/>
                    <a:pt x="4" y="0"/>
                  </a:cubicBezTo>
                  <a:cubicBezTo>
                    <a:pt x="2" y="0"/>
                    <a:pt x="0" y="2"/>
                    <a:pt x="0"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08" name="Oval 329"/>
            <p:cNvSpPr>
              <a:spLocks noChangeArrowheads="1"/>
            </p:cNvSpPr>
            <p:nvPr userDrawn="1"/>
          </p:nvSpPr>
          <p:spPr bwMode="gray">
            <a:xfrm>
              <a:off x="10276551" y="2399994"/>
              <a:ext cx="767871" cy="72980"/>
            </a:xfrm>
            <a:prstGeom prst="ellipse">
              <a:avLst/>
            </a:pr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10" name="Freeform 330"/>
            <p:cNvSpPr>
              <a:spLocks/>
            </p:cNvSpPr>
            <p:nvPr userDrawn="1"/>
          </p:nvSpPr>
          <p:spPr bwMode="gray">
            <a:xfrm>
              <a:off x="10260687" y="2622105"/>
              <a:ext cx="485473" cy="307784"/>
            </a:xfrm>
            <a:custGeom>
              <a:avLst/>
              <a:gdLst>
                <a:gd name="T0" fmla="*/ 87 w 164"/>
                <a:gd name="T1" fmla="*/ 0 h 104"/>
                <a:gd name="T2" fmla="*/ 164 w 164"/>
                <a:gd name="T3" fmla="*/ 0 h 104"/>
                <a:gd name="T4" fmla="*/ 60 w 164"/>
                <a:gd name="T5" fmla="*/ 104 h 104"/>
                <a:gd name="T6" fmla="*/ 0 w 164"/>
                <a:gd name="T7" fmla="*/ 104 h 104"/>
                <a:gd name="T8" fmla="*/ 87 w 164"/>
                <a:gd name="T9" fmla="*/ 0 h 104"/>
              </a:gdLst>
              <a:ahLst/>
              <a:cxnLst>
                <a:cxn ang="0">
                  <a:pos x="T0" y="T1"/>
                </a:cxn>
                <a:cxn ang="0">
                  <a:pos x="T2" y="T3"/>
                </a:cxn>
                <a:cxn ang="0">
                  <a:pos x="T4" y="T5"/>
                </a:cxn>
                <a:cxn ang="0">
                  <a:pos x="T6" y="T7"/>
                </a:cxn>
                <a:cxn ang="0">
                  <a:pos x="T8" y="T9"/>
                </a:cxn>
              </a:cxnLst>
              <a:rect l="0" t="0" r="r" b="b"/>
              <a:pathLst>
                <a:path w="164" h="104">
                  <a:moveTo>
                    <a:pt x="87" y="0"/>
                  </a:moveTo>
                  <a:cubicBezTo>
                    <a:pt x="164" y="0"/>
                    <a:pt x="164" y="0"/>
                    <a:pt x="164" y="0"/>
                  </a:cubicBezTo>
                  <a:cubicBezTo>
                    <a:pt x="164" y="57"/>
                    <a:pt x="117" y="104"/>
                    <a:pt x="60" y="104"/>
                  </a:cubicBezTo>
                  <a:cubicBezTo>
                    <a:pt x="0" y="104"/>
                    <a:pt x="0" y="104"/>
                    <a:pt x="0" y="104"/>
                  </a:cubicBezTo>
                  <a:cubicBezTo>
                    <a:pt x="5" y="44"/>
                    <a:pt x="23" y="0"/>
                    <a:pt x="8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11" name="Freeform 331"/>
            <p:cNvSpPr>
              <a:spLocks/>
            </p:cNvSpPr>
            <p:nvPr userDrawn="1"/>
          </p:nvSpPr>
          <p:spPr bwMode="gray">
            <a:xfrm>
              <a:off x="10260687" y="2622105"/>
              <a:ext cx="434705" cy="307784"/>
            </a:xfrm>
            <a:custGeom>
              <a:avLst/>
              <a:gdLst>
                <a:gd name="T0" fmla="*/ 147 w 147"/>
                <a:gd name="T1" fmla="*/ 0 h 104"/>
                <a:gd name="T2" fmla="*/ 87 w 147"/>
                <a:gd name="T3" fmla="*/ 0 h 104"/>
                <a:gd name="T4" fmla="*/ 0 w 147"/>
                <a:gd name="T5" fmla="*/ 104 h 104"/>
                <a:gd name="T6" fmla="*/ 60 w 147"/>
                <a:gd name="T7" fmla="*/ 104 h 104"/>
                <a:gd name="T8" fmla="*/ 147 w 147"/>
                <a:gd name="T9" fmla="*/ 0 h 104"/>
              </a:gdLst>
              <a:ahLst/>
              <a:cxnLst>
                <a:cxn ang="0">
                  <a:pos x="T0" y="T1"/>
                </a:cxn>
                <a:cxn ang="0">
                  <a:pos x="T2" y="T3"/>
                </a:cxn>
                <a:cxn ang="0">
                  <a:pos x="T4" y="T5"/>
                </a:cxn>
                <a:cxn ang="0">
                  <a:pos x="T6" y="T7"/>
                </a:cxn>
                <a:cxn ang="0">
                  <a:pos x="T8" y="T9"/>
                </a:cxn>
              </a:cxnLst>
              <a:rect l="0" t="0" r="r" b="b"/>
              <a:pathLst>
                <a:path w="147" h="104">
                  <a:moveTo>
                    <a:pt x="147" y="0"/>
                  </a:moveTo>
                  <a:cubicBezTo>
                    <a:pt x="87" y="0"/>
                    <a:pt x="87" y="0"/>
                    <a:pt x="87" y="0"/>
                  </a:cubicBezTo>
                  <a:cubicBezTo>
                    <a:pt x="23" y="0"/>
                    <a:pt x="5" y="44"/>
                    <a:pt x="0" y="104"/>
                  </a:cubicBezTo>
                  <a:cubicBezTo>
                    <a:pt x="60" y="104"/>
                    <a:pt x="60" y="104"/>
                    <a:pt x="60" y="104"/>
                  </a:cubicBezTo>
                  <a:cubicBezTo>
                    <a:pt x="64" y="44"/>
                    <a:pt x="83" y="0"/>
                    <a:pt x="147" y="0"/>
                  </a:cubicBezTo>
                  <a:close/>
                </a:path>
              </a:pathLst>
            </a:custGeom>
            <a:solidFill>
              <a:srgbClr val="78C5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12" name="Freeform 332"/>
            <p:cNvSpPr>
              <a:spLocks/>
            </p:cNvSpPr>
            <p:nvPr userDrawn="1"/>
          </p:nvSpPr>
          <p:spPr bwMode="gray">
            <a:xfrm>
              <a:off x="11498165" y="2568163"/>
              <a:ext cx="415667" cy="22212"/>
            </a:xfrm>
            <a:custGeom>
              <a:avLst/>
              <a:gdLst>
                <a:gd name="T0" fmla="*/ 3 w 140"/>
                <a:gd name="T1" fmla="*/ 7 h 7"/>
                <a:gd name="T2" fmla="*/ 137 w 140"/>
                <a:gd name="T3" fmla="*/ 7 h 7"/>
                <a:gd name="T4" fmla="*/ 140 w 140"/>
                <a:gd name="T5" fmla="*/ 3 h 7"/>
                <a:gd name="T6" fmla="*/ 137 w 140"/>
                <a:gd name="T7" fmla="*/ 0 h 7"/>
                <a:gd name="T8" fmla="*/ 3 w 140"/>
                <a:gd name="T9" fmla="*/ 0 h 7"/>
                <a:gd name="T10" fmla="*/ 0 w 140"/>
                <a:gd name="T11" fmla="*/ 3 h 7"/>
                <a:gd name="T12" fmla="*/ 3 w 140"/>
                <a:gd name="T13" fmla="*/ 7 h 7"/>
              </a:gdLst>
              <a:ahLst/>
              <a:cxnLst>
                <a:cxn ang="0">
                  <a:pos x="T0" y="T1"/>
                </a:cxn>
                <a:cxn ang="0">
                  <a:pos x="T2" y="T3"/>
                </a:cxn>
                <a:cxn ang="0">
                  <a:pos x="T4" y="T5"/>
                </a:cxn>
                <a:cxn ang="0">
                  <a:pos x="T6" y="T7"/>
                </a:cxn>
                <a:cxn ang="0">
                  <a:pos x="T8" y="T9"/>
                </a:cxn>
                <a:cxn ang="0">
                  <a:pos x="T10" y="T11"/>
                </a:cxn>
                <a:cxn ang="0">
                  <a:pos x="T12" y="T13"/>
                </a:cxn>
              </a:cxnLst>
              <a:rect l="0" t="0" r="r" b="b"/>
              <a:pathLst>
                <a:path w="140" h="7">
                  <a:moveTo>
                    <a:pt x="3" y="7"/>
                  </a:moveTo>
                  <a:cubicBezTo>
                    <a:pt x="137" y="7"/>
                    <a:pt x="137" y="7"/>
                    <a:pt x="137" y="7"/>
                  </a:cubicBezTo>
                  <a:cubicBezTo>
                    <a:pt x="139" y="7"/>
                    <a:pt x="140" y="5"/>
                    <a:pt x="140" y="3"/>
                  </a:cubicBezTo>
                  <a:cubicBezTo>
                    <a:pt x="140" y="2"/>
                    <a:pt x="139" y="0"/>
                    <a:pt x="137" y="0"/>
                  </a:cubicBezTo>
                  <a:cubicBezTo>
                    <a:pt x="3" y="0"/>
                    <a:pt x="3" y="0"/>
                    <a:pt x="3" y="0"/>
                  </a:cubicBezTo>
                  <a:cubicBezTo>
                    <a:pt x="1" y="0"/>
                    <a:pt x="0" y="2"/>
                    <a:pt x="0" y="3"/>
                  </a:cubicBezTo>
                  <a:cubicBezTo>
                    <a:pt x="0" y="5"/>
                    <a:pt x="1" y="7"/>
                    <a:pt x="3"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13" name="Freeform 333"/>
            <p:cNvSpPr>
              <a:spLocks/>
            </p:cNvSpPr>
            <p:nvPr userDrawn="1"/>
          </p:nvSpPr>
          <p:spPr bwMode="gray">
            <a:xfrm>
              <a:off x="11415666" y="2641144"/>
              <a:ext cx="415667" cy="15866"/>
            </a:xfrm>
            <a:custGeom>
              <a:avLst/>
              <a:gdLst>
                <a:gd name="T0" fmla="*/ 3 w 140"/>
                <a:gd name="T1" fmla="*/ 6 h 6"/>
                <a:gd name="T2" fmla="*/ 137 w 140"/>
                <a:gd name="T3" fmla="*/ 6 h 6"/>
                <a:gd name="T4" fmla="*/ 140 w 140"/>
                <a:gd name="T5" fmla="*/ 3 h 6"/>
                <a:gd name="T6" fmla="*/ 137 w 140"/>
                <a:gd name="T7" fmla="*/ 0 h 6"/>
                <a:gd name="T8" fmla="*/ 3 w 140"/>
                <a:gd name="T9" fmla="*/ 0 h 6"/>
                <a:gd name="T10" fmla="*/ 0 w 140"/>
                <a:gd name="T11" fmla="*/ 3 h 6"/>
                <a:gd name="T12" fmla="*/ 3 w 14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40" h="6">
                  <a:moveTo>
                    <a:pt x="3" y="6"/>
                  </a:moveTo>
                  <a:cubicBezTo>
                    <a:pt x="137" y="6"/>
                    <a:pt x="137" y="6"/>
                    <a:pt x="137" y="6"/>
                  </a:cubicBezTo>
                  <a:cubicBezTo>
                    <a:pt x="139" y="6"/>
                    <a:pt x="140" y="5"/>
                    <a:pt x="140" y="3"/>
                  </a:cubicBezTo>
                  <a:cubicBezTo>
                    <a:pt x="140" y="1"/>
                    <a:pt x="139" y="0"/>
                    <a:pt x="137" y="0"/>
                  </a:cubicBezTo>
                  <a:cubicBezTo>
                    <a:pt x="3" y="0"/>
                    <a:pt x="3" y="0"/>
                    <a:pt x="3" y="0"/>
                  </a:cubicBezTo>
                  <a:cubicBezTo>
                    <a:pt x="2" y="0"/>
                    <a:pt x="0" y="1"/>
                    <a:pt x="0" y="3"/>
                  </a:cubicBezTo>
                  <a:cubicBezTo>
                    <a:pt x="0" y="5"/>
                    <a:pt x="2" y="6"/>
                    <a:pt x="3"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14" name="Freeform 334"/>
            <p:cNvSpPr>
              <a:spLocks/>
            </p:cNvSpPr>
            <p:nvPr userDrawn="1"/>
          </p:nvSpPr>
          <p:spPr bwMode="gray">
            <a:xfrm>
              <a:off x="10714428" y="4928891"/>
              <a:ext cx="57114" cy="272880"/>
            </a:xfrm>
            <a:custGeom>
              <a:avLst/>
              <a:gdLst>
                <a:gd name="T0" fmla="*/ 17 w 19"/>
                <a:gd name="T1" fmla="*/ 73 h 92"/>
                <a:gd name="T2" fmla="*/ 14 w 19"/>
                <a:gd name="T3" fmla="*/ 73 h 92"/>
                <a:gd name="T4" fmla="*/ 14 w 19"/>
                <a:gd name="T5" fmla="*/ 0 h 92"/>
                <a:gd name="T6" fmla="*/ 5 w 19"/>
                <a:gd name="T7" fmla="*/ 0 h 92"/>
                <a:gd name="T8" fmla="*/ 5 w 19"/>
                <a:gd name="T9" fmla="*/ 73 h 92"/>
                <a:gd name="T10" fmla="*/ 3 w 19"/>
                <a:gd name="T11" fmla="*/ 73 h 92"/>
                <a:gd name="T12" fmla="*/ 0 w 19"/>
                <a:gd name="T13" fmla="*/ 76 h 92"/>
                <a:gd name="T14" fmla="*/ 0 w 19"/>
                <a:gd name="T15" fmla="*/ 92 h 92"/>
                <a:gd name="T16" fmla="*/ 19 w 19"/>
                <a:gd name="T17" fmla="*/ 92 h 92"/>
                <a:gd name="T18" fmla="*/ 19 w 19"/>
                <a:gd name="T19" fmla="*/ 76 h 92"/>
                <a:gd name="T20" fmla="*/ 17 w 19"/>
                <a:gd name="T21" fmla="*/ 73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92">
                  <a:moveTo>
                    <a:pt x="17" y="73"/>
                  </a:moveTo>
                  <a:cubicBezTo>
                    <a:pt x="14" y="73"/>
                    <a:pt x="14" y="73"/>
                    <a:pt x="14" y="73"/>
                  </a:cubicBezTo>
                  <a:cubicBezTo>
                    <a:pt x="14" y="0"/>
                    <a:pt x="14" y="0"/>
                    <a:pt x="14" y="0"/>
                  </a:cubicBezTo>
                  <a:cubicBezTo>
                    <a:pt x="5" y="0"/>
                    <a:pt x="5" y="0"/>
                    <a:pt x="5" y="0"/>
                  </a:cubicBezTo>
                  <a:cubicBezTo>
                    <a:pt x="5" y="73"/>
                    <a:pt x="5" y="73"/>
                    <a:pt x="5" y="73"/>
                  </a:cubicBezTo>
                  <a:cubicBezTo>
                    <a:pt x="3" y="73"/>
                    <a:pt x="3" y="73"/>
                    <a:pt x="3" y="73"/>
                  </a:cubicBezTo>
                  <a:cubicBezTo>
                    <a:pt x="2" y="73"/>
                    <a:pt x="0" y="74"/>
                    <a:pt x="0" y="76"/>
                  </a:cubicBezTo>
                  <a:cubicBezTo>
                    <a:pt x="0" y="92"/>
                    <a:pt x="0" y="92"/>
                    <a:pt x="0" y="92"/>
                  </a:cubicBezTo>
                  <a:cubicBezTo>
                    <a:pt x="19" y="92"/>
                    <a:pt x="19" y="92"/>
                    <a:pt x="19" y="92"/>
                  </a:cubicBezTo>
                  <a:cubicBezTo>
                    <a:pt x="19" y="76"/>
                    <a:pt x="19" y="76"/>
                    <a:pt x="19" y="76"/>
                  </a:cubicBezTo>
                  <a:cubicBezTo>
                    <a:pt x="19" y="74"/>
                    <a:pt x="18" y="73"/>
                    <a:pt x="17" y="73"/>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15" name="Freeform 335"/>
            <p:cNvSpPr>
              <a:spLocks/>
            </p:cNvSpPr>
            <p:nvPr userDrawn="1"/>
          </p:nvSpPr>
          <p:spPr bwMode="gray">
            <a:xfrm>
              <a:off x="10714428" y="4928891"/>
              <a:ext cx="28558" cy="272880"/>
            </a:xfrm>
            <a:custGeom>
              <a:avLst/>
              <a:gdLst>
                <a:gd name="T0" fmla="*/ 3 w 9"/>
                <a:gd name="T1" fmla="*/ 73 h 92"/>
                <a:gd name="T2" fmla="*/ 5 w 9"/>
                <a:gd name="T3" fmla="*/ 73 h 92"/>
                <a:gd name="T4" fmla="*/ 5 w 9"/>
                <a:gd name="T5" fmla="*/ 0 h 92"/>
                <a:gd name="T6" fmla="*/ 9 w 9"/>
                <a:gd name="T7" fmla="*/ 0 h 92"/>
                <a:gd name="T8" fmla="*/ 9 w 9"/>
                <a:gd name="T9" fmla="*/ 73 h 92"/>
                <a:gd name="T10" fmla="*/ 6 w 9"/>
                <a:gd name="T11" fmla="*/ 73 h 92"/>
                <a:gd name="T12" fmla="*/ 4 w 9"/>
                <a:gd name="T13" fmla="*/ 76 h 92"/>
                <a:gd name="T14" fmla="*/ 4 w 9"/>
                <a:gd name="T15" fmla="*/ 92 h 92"/>
                <a:gd name="T16" fmla="*/ 0 w 9"/>
                <a:gd name="T17" fmla="*/ 92 h 92"/>
                <a:gd name="T18" fmla="*/ 0 w 9"/>
                <a:gd name="T19" fmla="*/ 76 h 92"/>
                <a:gd name="T20" fmla="*/ 3 w 9"/>
                <a:gd name="T21" fmla="*/ 73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 h="92">
                  <a:moveTo>
                    <a:pt x="3" y="73"/>
                  </a:moveTo>
                  <a:cubicBezTo>
                    <a:pt x="5" y="73"/>
                    <a:pt x="5" y="73"/>
                    <a:pt x="5" y="73"/>
                  </a:cubicBezTo>
                  <a:cubicBezTo>
                    <a:pt x="5" y="0"/>
                    <a:pt x="5" y="0"/>
                    <a:pt x="5" y="0"/>
                  </a:cubicBezTo>
                  <a:cubicBezTo>
                    <a:pt x="9" y="0"/>
                    <a:pt x="9" y="0"/>
                    <a:pt x="9" y="0"/>
                  </a:cubicBezTo>
                  <a:cubicBezTo>
                    <a:pt x="9" y="73"/>
                    <a:pt x="9" y="73"/>
                    <a:pt x="9" y="73"/>
                  </a:cubicBezTo>
                  <a:cubicBezTo>
                    <a:pt x="6" y="73"/>
                    <a:pt x="6" y="73"/>
                    <a:pt x="6" y="73"/>
                  </a:cubicBezTo>
                  <a:cubicBezTo>
                    <a:pt x="5" y="73"/>
                    <a:pt x="4" y="74"/>
                    <a:pt x="4" y="76"/>
                  </a:cubicBezTo>
                  <a:cubicBezTo>
                    <a:pt x="4" y="92"/>
                    <a:pt x="4" y="92"/>
                    <a:pt x="4" y="92"/>
                  </a:cubicBezTo>
                  <a:cubicBezTo>
                    <a:pt x="0" y="92"/>
                    <a:pt x="0" y="92"/>
                    <a:pt x="0" y="92"/>
                  </a:cubicBezTo>
                  <a:cubicBezTo>
                    <a:pt x="0" y="76"/>
                    <a:pt x="0" y="76"/>
                    <a:pt x="0" y="76"/>
                  </a:cubicBezTo>
                  <a:cubicBezTo>
                    <a:pt x="0" y="74"/>
                    <a:pt x="2" y="73"/>
                    <a:pt x="3" y="73"/>
                  </a:cubicBezTo>
                  <a:close/>
                </a:path>
              </a:pathLst>
            </a:custGeom>
            <a:solidFill>
              <a:srgbClr val="38A1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16" name="Freeform 336"/>
            <p:cNvSpPr>
              <a:spLocks/>
            </p:cNvSpPr>
            <p:nvPr userDrawn="1"/>
          </p:nvSpPr>
          <p:spPr bwMode="gray">
            <a:xfrm>
              <a:off x="10330493" y="4519572"/>
              <a:ext cx="209419" cy="209419"/>
            </a:xfrm>
            <a:custGeom>
              <a:avLst/>
              <a:gdLst>
                <a:gd name="T0" fmla="*/ 66 w 66"/>
                <a:gd name="T1" fmla="*/ 43 h 66"/>
                <a:gd name="T2" fmla="*/ 43 w 66"/>
                <a:gd name="T3" fmla="*/ 66 h 66"/>
                <a:gd name="T4" fmla="*/ 0 w 66"/>
                <a:gd name="T5" fmla="*/ 23 h 66"/>
                <a:gd name="T6" fmla="*/ 22 w 66"/>
                <a:gd name="T7" fmla="*/ 0 h 66"/>
                <a:gd name="T8" fmla="*/ 66 w 66"/>
                <a:gd name="T9" fmla="*/ 43 h 66"/>
              </a:gdLst>
              <a:ahLst/>
              <a:cxnLst>
                <a:cxn ang="0">
                  <a:pos x="T0" y="T1"/>
                </a:cxn>
                <a:cxn ang="0">
                  <a:pos x="T2" y="T3"/>
                </a:cxn>
                <a:cxn ang="0">
                  <a:pos x="T4" y="T5"/>
                </a:cxn>
                <a:cxn ang="0">
                  <a:pos x="T6" y="T7"/>
                </a:cxn>
                <a:cxn ang="0">
                  <a:pos x="T8" y="T9"/>
                </a:cxn>
              </a:cxnLst>
              <a:rect l="0" t="0" r="r" b="b"/>
              <a:pathLst>
                <a:path w="66" h="66">
                  <a:moveTo>
                    <a:pt x="66" y="43"/>
                  </a:moveTo>
                  <a:lnTo>
                    <a:pt x="43" y="66"/>
                  </a:lnTo>
                  <a:lnTo>
                    <a:pt x="0" y="23"/>
                  </a:lnTo>
                  <a:lnTo>
                    <a:pt x="22" y="0"/>
                  </a:lnTo>
                  <a:lnTo>
                    <a:pt x="66" y="43"/>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17" name="Freeform 337"/>
            <p:cNvSpPr>
              <a:spLocks/>
            </p:cNvSpPr>
            <p:nvPr userDrawn="1"/>
          </p:nvSpPr>
          <p:spPr bwMode="gray">
            <a:xfrm>
              <a:off x="9981461" y="4170540"/>
              <a:ext cx="406147" cy="406147"/>
            </a:xfrm>
            <a:custGeom>
              <a:avLst/>
              <a:gdLst>
                <a:gd name="T0" fmla="*/ 134 w 137"/>
                <a:gd name="T1" fmla="*/ 120 h 138"/>
                <a:gd name="T2" fmla="*/ 134 w 137"/>
                <a:gd name="T3" fmla="*/ 130 h 138"/>
                <a:gd name="T4" fmla="*/ 130 w 137"/>
                <a:gd name="T5" fmla="*/ 135 h 138"/>
                <a:gd name="T6" fmla="*/ 120 w 137"/>
                <a:gd name="T7" fmla="*/ 135 h 138"/>
                <a:gd name="T8" fmla="*/ 2 w 137"/>
                <a:gd name="T9" fmla="*/ 17 h 138"/>
                <a:gd name="T10" fmla="*/ 2 w 137"/>
                <a:gd name="T11" fmla="*/ 7 h 138"/>
                <a:gd name="T12" fmla="*/ 7 w 137"/>
                <a:gd name="T13" fmla="*/ 3 h 138"/>
                <a:gd name="T14" fmla="*/ 17 w 137"/>
                <a:gd name="T15" fmla="*/ 3 h 138"/>
                <a:gd name="T16" fmla="*/ 134 w 137"/>
                <a:gd name="T17" fmla="*/ 12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7" h="138">
                  <a:moveTo>
                    <a:pt x="134" y="120"/>
                  </a:moveTo>
                  <a:cubicBezTo>
                    <a:pt x="137" y="123"/>
                    <a:pt x="137" y="127"/>
                    <a:pt x="134" y="130"/>
                  </a:cubicBezTo>
                  <a:cubicBezTo>
                    <a:pt x="130" y="135"/>
                    <a:pt x="130" y="135"/>
                    <a:pt x="130" y="135"/>
                  </a:cubicBezTo>
                  <a:cubicBezTo>
                    <a:pt x="127" y="138"/>
                    <a:pt x="123" y="138"/>
                    <a:pt x="120" y="135"/>
                  </a:cubicBezTo>
                  <a:cubicBezTo>
                    <a:pt x="2" y="17"/>
                    <a:pt x="2" y="17"/>
                    <a:pt x="2" y="17"/>
                  </a:cubicBezTo>
                  <a:cubicBezTo>
                    <a:pt x="0" y="15"/>
                    <a:pt x="0" y="10"/>
                    <a:pt x="2" y="7"/>
                  </a:cubicBezTo>
                  <a:cubicBezTo>
                    <a:pt x="7" y="3"/>
                    <a:pt x="7" y="3"/>
                    <a:pt x="7" y="3"/>
                  </a:cubicBezTo>
                  <a:cubicBezTo>
                    <a:pt x="10" y="0"/>
                    <a:pt x="14" y="0"/>
                    <a:pt x="17" y="3"/>
                  </a:cubicBezTo>
                  <a:lnTo>
                    <a:pt x="134" y="120"/>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18" name="Freeform 338"/>
            <p:cNvSpPr>
              <a:spLocks/>
            </p:cNvSpPr>
            <p:nvPr userDrawn="1"/>
          </p:nvSpPr>
          <p:spPr bwMode="gray">
            <a:xfrm>
              <a:off x="10432030" y="4621109"/>
              <a:ext cx="688547" cy="682201"/>
            </a:xfrm>
            <a:custGeom>
              <a:avLst/>
              <a:gdLst>
                <a:gd name="T0" fmla="*/ 217 w 217"/>
                <a:gd name="T1" fmla="*/ 183 h 215"/>
                <a:gd name="T2" fmla="*/ 184 w 217"/>
                <a:gd name="T3" fmla="*/ 215 h 215"/>
                <a:gd name="T4" fmla="*/ 0 w 217"/>
                <a:gd name="T5" fmla="*/ 32 h 215"/>
                <a:gd name="T6" fmla="*/ 32 w 217"/>
                <a:gd name="T7" fmla="*/ 0 h 215"/>
                <a:gd name="T8" fmla="*/ 217 w 217"/>
                <a:gd name="T9" fmla="*/ 183 h 215"/>
              </a:gdLst>
              <a:ahLst/>
              <a:cxnLst>
                <a:cxn ang="0">
                  <a:pos x="T0" y="T1"/>
                </a:cxn>
                <a:cxn ang="0">
                  <a:pos x="T2" y="T3"/>
                </a:cxn>
                <a:cxn ang="0">
                  <a:pos x="T4" y="T5"/>
                </a:cxn>
                <a:cxn ang="0">
                  <a:pos x="T6" y="T7"/>
                </a:cxn>
                <a:cxn ang="0">
                  <a:pos x="T8" y="T9"/>
                </a:cxn>
              </a:cxnLst>
              <a:rect l="0" t="0" r="r" b="b"/>
              <a:pathLst>
                <a:path w="217" h="215">
                  <a:moveTo>
                    <a:pt x="217" y="183"/>
                  </a:moveTo>
                  <a:lnTo>
                    <a:pt x="184" y="215"/>
                  </a:lnTo>
                  <a:lnTo>
                    <a:pt x="0" y="32"/>
                  </a:lnTo>
                  <a:lnTo>
                    <a:pt x="32" y="0"/>
                  </a:lnTo>
                  <a:lnTo>
                    <a:pt x="217" y="18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19" name="Freeform 339"/>
            <p:cNvSpPr>
              <a:spLocks/>
            </p:cNvSpPr>
            <p:nvPr userDrawn="1"/>
          </p:nvSpPr>
          <p:spPr bwMode="gray">
            <a:xfrm>
              <a:off x="10305109" y="4497360"/>
              <a:ext cx="120575" cy="114229"/>
            </a:xfrm>
            <a:custGeom>
              <a:avLst/>
              <a:gdLst>
                <a:gd name="T0" fmla="*/ 12 w 40"/>
                <a:gd name="T1" fmla="*/ 36 h 39"/>
                <a:gd name="T2" fmla="*/ 37 w 40"/>
                <a:gd name="T3" fmla="*/ 12 h 39"/>
                <a:gd name="T4" fmla="*/ 37 w 40"/>
                <a:gd name="T5" fmla="*/ 2 h 39"/>
                <a:gd name="T6" fmla="*/ 28 w 40"/>
                <a:gd name="T7" fmla="*/ 2 h 39"/>
                <a:gd name="T8" fmla="*/ 3 w 40"/>
                <a:gd name="T9" fmla="*/ 27 h 39"/>
                <a:gd name="T10" fmla="*/ 3 w 40"/>
                <a:gd name="T11" fmla="*/ 36 h 39"/>
                <a:gd name="T12" fmla="*/ 12 w 40"/>
                <a:gd name="T13" fmla="*/ 36 h 39"/>
              </a:gdLst>
              <a:ahLst/>
              <a:cxnLst>
                <a:cxn ang="0">
                  <a:pos x="T0" y="T1"/>
                </a:cxn>
                <a:cxn ang="0">
                  <a:pos x="T2" y="T3"/>
                </a:cxn>
                <a:cxn ang="0">
                  <a:pos x="T4" y="T5"/>
                </a:cxn>
                <a:cxn ang="0">
                  <a:pos x="T6" y="T7"/>
                </a:cxn>
                <a:cxn ang="0">
                  <a:pos x="T8" y="T9"/>
                </a:cxn>
                <a:cxn ang="0">
                  <a:pos x="T10" y="T11"/>
                </a:cxn>
                <a:cxn ang="0">
                  <a:pos x="T12" y="T13"/>
                </a:cxn>
              </a:cxnLst>
              <a:rect l="0" t="0" r="r" b="b"/>
              <a:pathLst>
                <a:path w="40" h="39">
                  <a:moveTo>
                    <a:pt x="12" y="36"/>
                  </a:moveTo>
                  <a:cubicBezTo>
                    <a:pt x="37" y="12"/>
                    <a:pt x="37" y="12"/>
                    <a:pt x="37" y="12"/>
                  </a:cubicBezTo>
                  <a:cubicBezTo>
                    <a:pt x="40" y="9"/>
                    <a:pt x="40" y="5"/>
                    <a:pt x="37" y="2"/>
                  </a:cubicBezTo>
                  <a:cubicBezTo>
                    <a:pt x="34" y="0"/>
                    <a:pt x="30" y="0"/>
                    <a:pt x="28" y="2"/>
                  </a:cubicBezTo>
                  <a:cubicBezTo>
                    <a:pt x="3" y="27"/>
                    <a:pt x="3" y="27"/>
                    <a:pt x="3" y="27"/>
                  </a:cubicBezTo>
                  <a:cubicBezTo>
                    <a:pt x="0" y="30"/>
                    <a:pt x="0" y="34"/>
                    <a:pt x="3" y="36"/>
                  </a:cubicBezTo>
                  <a:cubicBezTo>
                    <a:pt x="6" y="39"/>
                    <a:pt x="10" y="39"/>
                    <a:pt x="12" y="36"/>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20" name="Freeform 340"/>
            <p:cNvSpPr>
              <a:spLocks/>
            </p:cNvSpPr>
            <p:nvPr userDrawn="1"/>
          </p:nvSpPr>
          <p:spPr bwMode="gray">
            <a:xfrm>
              <a:off x="10070305" y="4262557"/>
              <a:ext cx="92019" cy="92019"/>
            </a:xfrm>
            <a:custGeom>
              <a:avLst/>
              <a:gdLst>
                <a:gd name="T0" fmla="*/ 12 w 31"/>
                <a:gd name="T1" fmla="*/ 28 h 31"/>
                <a:gd name="T2" fmla="*/ 29 w 31"/>
                <a:gd name="T3" fmla="*/ 12 h 31"/>
                <a:gd name="T4" fmla="*/ 29 w 31"/>
                <a:gd name="T5" fmla="*/ 2 h 31"/>
                <a:gd name="T6" fmla="*/ 20 w 31"/>
                <a:gd name="T7" fmla="*/ 2 h 31"/>
                <a:gd name="T8" fmla="*/ 3 w 31"/>
                <a:gd name="T9" fmla="*/ 19 h 31"/>
                <a:gd name="T10" fmla="*/ 3 w 31"/>
                <a:gd name="T11" fmla="*/ 28 h 31"/>
                <a:gd name="T12" fmla="*/ 12 w 31"/>
                <a:gd name="T13" fmla="*/ 28 h 31"/>
              </a:gdLst>
              <a:ahLst/>
              <a:cxnLst>
                <a:cxn ang="0">
                  <a:pos x="T0" y="T1"/>
                </a:cxn>
                <a:cxn ang="0">
                  <a:pos x="T2" y="T3"/>
                </a:cxn>
                <a:cxn ang="0">
                  <a:pos x="T4" y="T5"/>
                </a:cxn>
                <a:cxn ang="0">
                  <a:pos x="T6" y="T7"/>
                </a:cxn>
                <a:cxn ang="0">
                  <a:pos x="T8" y="T9"/>
                </a:cxn>
                <a:cxn ang="0">
                  <a:pos x="T10" y="T11"/>
                </a:cxn>
                <a:cxn ang="0">
                  <a:pos x="T12" y="T13"/>
                </a:cxn>
              </a:cxnLst>
              <a:rect l="0" t="0" r="r" b="b"/>
              <a:pathLst>
                <a:path w="31" h="31">
                  <a:moveTo>
                    <a:pt x="12" y="28"/>
                  </a:moveTo>
                  <a:cubicBezTo>
                    <a:pt x="29" y="12"/>
                    <a:pt x="29" y="12"/>
                    <a:pt x="29" y="12"/>
                  </a:cubicBezTo>
                  <a:cubicBezTo>
                    <a:pt x="31" y="9"/>
                    <a:pt x="31" y="5"/>
                    <a:pt x="29" y="2"/>
                  </a:cubicBezTo>
                  <a:cubicBezTo>
                    <a:pt x="26" y="0"/>
                    <a:pt x="22" y="0"/>
                    <a:pt x="20" y="2"/>
                  </a:cubicBezTo>
                  <a:cubicBezTo>
                    <a:pt x="3" y="19"/>
                    <a:pt x="3" y="19"/>
                    <a:pt x="3" y="19"/>
                  </a:cubicBezTo>
                  <a:cubicBezTo>
                    <a:pt x="0" y="21"/>
                    <a:pt x="0" y="26"/>
                    <a:pt x="3" y="28"/>
                  </a:cubicBezTo>
                  <a:cubicBezTo>
                    <a:pt x="6" y="31"/>
                    <a:pt x="10" y="31"/>
                    <a:pt x="12" y="2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21" name="Freeform 341"/>
            <p:cNvSpPr>
              <a:spLocks/>
            </p:cNvSpPr>
            <p:nvPr userDrawn="1"/>
          </p:nvSpPr>
          <p:spPr bwMode="gray">
            <a:xfrm>
              <a:off x="10505008" y="4627455"/>
              <a:ext cx="615566" cy="583836"/>
            </a:xfrm>
            <a:custGeom>
              <a:avLst/>
              <a:gdLst>
                <a:gd name="T0" fmla="*/ 194 w 194"/>
                <a:gd name="T1" fmla="*/ 181 h 184"/>
                <a:gd name="T2" fmla="*/ 191 w 194"/>
                <a:gd name="T3" fmla="*/ 184 h 184"/>
                <a:gd name="T4" fmla="*/ 0 w 194"/>
                <a:gd name="T5" fmla="*/ 11 h 184"/>
                <a:gd name="T6" fmla="*/ 12 w 194"/>
                <a:gd name="T7" fmla="*/ 0 h 184"/>
                <a:gd name="T8" fmla="*/ 194 w 194"/>
                <a:gd name="T9" fmla="*/ 181 h 184"/>
              </a:gdLst>
              <a:ahLst/>
              <a:cxnLst>
                <a:cxn ang="0">
                  <a:pos x="T0" y="T1"/>
                </a:cxn>
                <a:cxn ang="0">
                  <a:pos x="T2" y="T3"/>
                </a:cxn>
                <a:cxn ang="0">
                  <a:pos x="T4" y="T5"/>
                </a:cxn>
                <a:cxn ang="0">
                  <a:pos x="T6" y="T7"/>
                </a:cxn>
                <a:cxn ang="0">
                  <a:pos x="T8" y="T9"/>
                </a:cxn>
              </a:cxnLst>
              <a:rect l="0" t="0" r="r" b="b"/>
              <a:pathLst>
                <a:path w="194" h="184">
                  <a:moveTo>
                    <a:pt x="194" y="181"/>
                  </a:moveTo>
                  <a:lnTo>
                    <a:pt x="191" y="184"/>
                  </a:lnTo>
                  <a:lnTo>
                    <a:pt x="0" y="11"/>
                  </a:lnTo>
                  <a:lnTo>
                    <a:pt x="12" y="0"/>
                  </a:lnTo>
                  <a:lnTo>
                    <a:pt x="194" y="181"/>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22" name="Freeform 342"/>
            <p:cNvSpPr>
              <a:spLocks/>
            </p:cNvSpPr>
            <p:nvPr userDrawn="1"/>
          </p:nvSpPr>
          <p:spPr bwMode="gray">
            <a:xfrm>
              <a:off x="10438376" y="4690915"/>
              <a:ext cx="587010" cy="612394"/>
            </a:xfrm>
            <a:custGeom>
              <a:avLst/>
              <a:gdLst>
                <a:gd name="T0" fmla="*/ 182 w 185"/>
                <a:gd name="T1" fmla="*/ 193 h 193"/>
                <a:gd name="T2" fmla="*/ 185 w 185"/>
                <a:gd name="T3" fmla="*/ 190 h 193"/>
                <a:gd name="T4" fmla="*/ 12 w 185"/>
                <a:gd name="T5" fmla="*/ 0 h 193"/>
                <a:gd name="T6" fmla="*/ 0 w 185"/>
                <a:gd name="T7" fmla="*/ 12 h 193"/>
                <a:gd name="T8" fmla="*/ 182 w 185"/>
                <a:gd name="T9" fmla="*/ 193 h 193"/>
              </a:gdLst>
              <a:ahLst/>
              <a:cxnLst>
                <a:cxn ang="0">
                  <a:pos x="T0" y="T1"/>
                </a:cxn>
                <a:cxn ang="0">
                  <a:pos x="T2" y="T3"/>
                </a:cxn>
                <a:cxn ang="0">
                  <a:pos x="T4" y="T5"/>
                </a:cxn>
                <a:cxn ang="0">
                  <a:pos x="T6" y="T7"/>
                </a:cxn>
                <a:cxn ang="0">
                  <a:pos x="T8" y="T9"/>
                </a:cxn>
              </a:cxnLst>
              <a:rect l="0" t="0" r="r" b="b"/>
              <a:pathLst>
                <a:path w="185" h="193">
                  <a:moveTo>
                    <a:pt x="182" y="193"/>
                  </a:moveTo>
                  <a:lnTo>
                    <a:pt x="185" y="190"/>
                  </a:lnTo>
                  <a:lnTo>
                    <a:pt x="12" y="0"/>
                  </a:lnTo>
                  <a:lnTo>
                    <a:pt x="0" y="12"/>
                  </a:lnTo>
                  <a:lnTo>
                    <a:pt x="182" y="193"/>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23" name="Freeform 343"/>
            <p:cNvSpPr>
              <a:spLocks/>
            </p:cNvSpPr>
            <p:nvPr userDrawn="1"/>
          </p:nvSpPr>
          <p:spPr bwMode="gray">
            <a:xfrm>
              <a:off x="10565297" y="5201771"/>
              <a:ext cx="580664" cy="85673"/>
            </a:xfrm>
            <a:custGeom>
              <a:avLst/>
              <a:gdLst>
                <a:gd name="T0" fmla="*/ 197 w 197"/>
                <a:gd name="T1" fmla="*/ 12 h 29"/>
                <a:gd name="T2" fmla="*/ 185 w 197"/>
                <a:gd name="T3" fmla="*/ 0 h 29"/>
                <a:gd name="T4" fmla="*/ 11 w 197"/>
                <a:gd name="T5" fmla="*/ 0 h 29"/>
                <a:gd name="T6" fmla="*/ 0 w 197"/>
                <a:gd name="T7" fmla="*/ 12 h 29"/>
                <a:gd name="T8" fmla="*/ 0 w 197"/>
                <a:gd name="T9" fmla="*/ 17 h 29"/>
                <a:gd name="T10" fmla="*/ 11 w 197"/>
                <a:gd name="T11" fmla="*/ 29 h 29"/>
                <a:gd name="T12" fmla="*/ 185 w 197"/>
                <a:gd name="T13" fmla="*/ 29 h 29"/>
                <a:gd name="T14" fmla="*/ 197 w 197"/>
                <a:gd name="T15" fmla="*/ 17 h 29"/>
                <a:gd name="T16" fmla="*/ 197 w 197"/>
                <a:gd name="T17" fmla="*/ 12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7" h="29">
                  <a:moveTo>
                    <a:pt x="197" y="12"/>
                  </a:moveTo>
                  <a:cubicBezTo>
                    <a:pt x="197" y="5"/>
                    <a:pt x="192" y="0"/>
                    <a:pt x="185" y="0"/>
                  </a:cubicBezTo>
                  <a:cubicBezTo>
                    <a:pt x="11" y="0"/>
                    <a:pt x="11" y="0"/>
                    <a:pt x="11" y="0"/>
                  </a:cubicBezTo>
                  <a:cubicBezTo>
                    <a:pt x="5" y="0"/>
                    <a:pt x="0" y="5"/>
                    <a:pt x="0" y="12"/>
                  </a:cubicBezTo>
                  <a:cubicBezTo>
                    <a:pt x="0" y="17"/>
                    <a:pt x="0" y="17"/>
                    <a:pt x="0" y="17"/>
                  </a:cubicBezTo>
                  <a:cubicBezTo>
                    <a:pt x="0" y="23"/>
                    <a:pt x="5" y="29"/>
                    <a:pt x="11" y="29"/>
                  </a:cubicBezTo>
                  <a:cubicBezTo>
                    <a:pt x="185" y="29"/>
                    <a:pt x="185" y="29"/>
                    <a:pt x="185" y="29"/>
                  </a:cubicBezTo>
                  <a:cubicBezTo>
                    <a:pt x="192" y="29"/>
                    <a:pt x="197" y="23"/>
                    <a:pt x="197" y="17"/>
                  </a:cubicBezTo>
                  <a:lnTo>
                    <a:pt x="197" y="12"/>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24" name="Oval 344"/>
            <p:cNvSpPr>
              <a:spLocks noChangeArrowheads="1"/>
            </p:cNvSpPr>
            <p:nvPr userDrawn="1"/>
          </p:nvSpPr>
          <p:spPr bwMode="gray">
            <a:xfrm>
              <a:off x="10298763" y="5309654"/>
              <a:ext cx="164997" cy="164997"/>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25" name="Oval 345"/>
            <p:cNvSpPr>
              <a:spLocks noChangeArrowheads="1"/>
            </p:cNvSpPr>
            <p:nvPr userDrawn="1"/>
          </p:nvSpPr>
          <p:spPr bwMode="gray">
            <a:xfrm>
              <a:off x="10631929" y="5309654"/>
              <a:ext cx="164997" cy="164997"/>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26" name="Oval 346"/>
            <p:cNvSpPr>
              <a:spLocks noChangeArrowheads="1"/>
            </p:cNvSpPr>
            <p:nvPr userDrawn="1"/>
          </p:nvSpPr>
          <p:spPr bwMode="gray">
            <a:xfrm>
              <a:off x="10885771" y="5309654"/>
              <a:ext cx="164997" cy="164997"/>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27" name="Freeform 347"/>
            <p:cNvSpPr>
              <a:spLocks/>
            </p:cNvSpPr>
            <p:nvPr userDrawn="1"/>
          </p:nvSpPr>
          <p:spPr bwMode="gray">
            <a:xfrm>
              <a:off x="10175014" y="5036774"/>
              <a:ext cx="301438" cy="355378"/>
            </a:xfrm>
            <a:custGeom>
              <a:avLst/>
              <a:gdLst>
                <a:gd name="T0" fmla="*/ 101 w 101"/>
                <a:gd name="T1" fmla="*/ 0 h 121"/>
                <a:gd name="T2" fmla="*/ 28 w 101"/>
                <a:gd name="T3" fmla="*/ 0 h 121"/>
                <a:gd name="T4" fmla="*/ 7 w 101"/>
                <a:gd name="T5" fmla="*/ 121 h 121"/>
                <a:gd name="T6" fmla="*/ 81 w 101"/>
                <a:gd name="T7" fmla="*/ 121 h 121"/>
                <a:gd name="T8" fmla="*/ 101 w 101"/>
                <a:gd name="T9" fmla="*/ 0 h 121"/>
              </a:gdLst>
              <a:ahLst/>
              <a:cxnLst>
                <a:cxn ang="0">
                  <a:pos x="T0" y="T1"/>
                </a:cxn>
                <a:cxn ang="0">
                  <a:pos x="T2" y="T3"/>
                </a:cxn>
                <a:cxn ang="0">
                  <a:pos x="T4" y="T5"/>
                </a:cxn>
                <a:cxn ang="0">
                  <a:pos x="T6" y="T7"/>
                </a:cxn>
                <a:cxn ang="0">
                  <a:pos x="T8" y="T9"/>
                </a:cxn>
              </a:cxnLst>
              <a:rect l="0" t="0" r="r" b="b"/>
              <a:pathLst>
                <a:path w="101" h="121">
                  <a:moveTo>
                    <a:pt x="101" y="0"/>
                  </a:moveTo>
                  <a:cubicBezTo>
                    <a:pt x="79" y="0"/>
                    <a:pt x="40" y="0"/>
                    <a:pt x="28" y="0"/>
                  </a:cubicBezTo>
                  <a:cubicBezTo>
                    <a:pt x="0" y="31"/>
                    <a:pt x="7" y="121"/>
                    <a:pt x="7" y="121"/>
                  </a:cubicBezTo>
                  <a:cubicBezTo>
                    <a:pt x="81" y="121"/>
                    <a:pt x="81" y="121"/>
                    <a:pt x="81" y="121"/>
                  </a:cubicBezTo>
                  <a:cubicBezTo>
                    <a:pt x="81" y="121"/>
                    <a:pt x="74" y="31"/>
                    <a:pt x="101"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28" name="Freeform 348"/>
            <p:cNvSpPr>
              <a:spLocks/>
            </p:cNvSpPr>
            <p:nvPr userDrawn="1"/>
          </p:nvSpPr>
          <p:spPr bwMode="gray">
            <a:xfrm>
              <a:off x="10473278" y="5287443"/>
              <a:ext cx="3174" cy="0"/>
            </a:xfrm>
            <a:custGeom>
              <a:avLst/>
              <a:gdLst>
                <a:gd name="T0" fmla="*/ 0 w 1"/>
                <a:gd name="T1" fmla="*/ 1 w 1"/>
                <a:gd name="T2" fmla="*/ 0 w 1"/>
                <a:gd name="T3" fmla="*/ 0 w 1"/>
              </a:gdLst>
              <a:ahLst/>
              <a:cxnLst>
                <a:cxn ang="0">
                  <a:pos x="T0" y="0"/>
                </a:cxn>
                <a:cxn ang="0">
                  <a:pos x="T1" y="0"/>
                </a:cxn>
                <a:cxn ang="0">
                  <a:pos x="T2" y="0"/>
                </a:cxn>
                <a:cxn ang="0">
                  <a:pos x="T3" y="0"/>
                </a:cxn>
              </a:cxnLst>
              <a:rect l="0" t="0" r="r" b="b"/>
              <a:pathLst>
                <a:path w="1">
                  <a:moveTo>
                    <a:pt x="0" y="0"/>
                  </a:moveTo>
                  <a:lnTo>
                    <a:pt x="1" y="0"/>
                  </a:lnTo>
                  <a:lnTo>
                    <a:pt x="0" y="0"/>
                  </a:lnTo>
                  <a:lnTo>
                    <a:pt x="0" y="0"/>
                  </a:lnTo>
                  <a:close/>
                </a:path>
              </a:pathLst>
            </a:custGeom>
            <a:solidFill>
              <a:srgbClr val="38A1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29" name="Freeform 349"/>
            <p:cNvSpPr>
              <a:spLocks/>
            </p:cNvSpPr>
            <p:nvPr userDrawn="1"/>
          </p:nvSpPr>
          <p:spPr bwMode="gray">
            <a:xfrm>
              <a:off x="10175014" y="5036774"/>
              <a:ext cx="114229" cy="355378"/>
            </a:xfrm>
            <a:custGeom>
              <a:avLst/>
              <a:gdLst>
                <a:gd name="T0" fmla="*/ 38 w 38"/>
                <a:gd name="T1" fmla="*/ 0 h 121"/>
                <a:gd name="T2" fmla="*/ 27 w 38"/>
                <a:gd name="T3" fmla="*/ 0 h 121"/>
                <a:gd name="T4" fmla="*/ 7 w 38"/>
                <a:gd name="T5" fmla="*/ 121 h 121"/>
                <a:gd name="T6" fmla="*/ 18 w 38"/>
                <a:gd name="T7" fmla="*/ 121 h 121"/>
                <a:gd name="T8" fmla="*/ 38 w 38"/>
                <a:gd name="T9" fmla="*/ 0 h 121"/>
              </a:gdLst>
              <a:ahLst/>
              <a:cxnLst>
                <a:cxn ang="0">
                  <a:pos x="T0" y="T1"/>
                </a:cxn>
                <a:cxn ang="0">
                  <a:pos x="T2" y="T3"/>
                </a:cxn>
                <a:cxn ang="0">
                  <a:pos x="T4" y="T5"/>
                </a:cxn>
                <a:cxn ang="0">
                  <a:pos x="T6" y="T7"/>
                </a:cxn>
                <a:cxn ang="0">
                  <a:pos x="T8" y="T9"/>
                </a:cxn>
              </a:cxnLst>
              <a:rect l="0" t="0" r="r" b="b"/>
              <a:pathLst>
                <a:path w="38" h="121">
                  <a:moveTo>
                    <a:pt x="38" y="0"/>
                  </a:moveTo>
                  <a:cubicBezTo>
                    <a:pt x="34" y="0"/>
                    <a:pt x="30" y="0"/>
                    <a:pt x="27" y="0"/>
                  </a:cubicBezTo>
                  <a:cubicBezTo>
                    <a:pt x="0" y="31"/>
                    <a:pt x="7" y="121"/>
                    <a:pt x="7" y="121"/>
                  </a:cubicBezTo>
                  <a:cubicBezTo>
                    <a:pt x="18" y="121"/>
                    <a:pt x="18" y="121"/>
                    <a:pt x="18" y="121"/>
                  </a:cubicBezTo>
                  <a:cubicBezTo>
                    <a:pt x="18" y="121"/>
                    <a:pt x="11" y="31"/>
                    <a:pt x="38" y="0"/>
                  </a:cubicBezTo>
                  <a:close/>
                </a:path>
              </a:pathLst>
            </a:custGeom>
            <a:solidFill>
              <a:srgbClr val="38A1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30" name="Freeform 350"/>
            <p:cNvSpPr>
              <a:spLocks/>
            </p:cNvSpPr>
            <p:nvPr userDrawn="1"/>
          </p:nvSpPr>
          <p:spPr bwMode="gray">
            <a:xfrm>
              <a:off x="10368569" y="5036774"/>
              <a:ext cx="793255" cy="355378"/>
            </a:xfrm>
            <a:custGeom>
              <a:avLst/>
              <a:gdLst>
                <a:gd name="T0" fmla="*/ 263 w 268"/>
                <a:gd name="T1" fmla="*/ 85 h 121"/>
                <a:gd name="T2" fmla="*/ 89 w 268"/>
                <a:gd name="T3" fmla="*/ 85 h 121"/>
                <a:gd name="T4" fmla="*/ 89 w 268"/>
                <a:gd name="T5" fmla="*/ 85 h 121"/>
                <a:gd name="T6" fmla="*/ 89 w 268"/>
                <a:gd name="T7" fmla="*/ 0 h 121"/>
                <a:gd name="T8" fmla="*/ 27 w 268"/>
                <a:gd name="T9" fmla="*/ 0 h 121"/>
                <a:gd name="T10" fmla="*/ 6 w 268"/>
                <a:gd name="T11" fmla="*/ 121 h 121"/>
                <a:gd name="T12" fmla="*/ 263 w 268"/>
                <a:gd name="T13" fmla="*/ 121 h 121"/>
                <a:gd name="T14" fmla="*/ 268 w 268"/>
                <a:gd name="T15" fmla="*/ 115 h 121"/>
                <a:gd name="T16" fmla="*/ 268 w 268"/>
                <a:gd name="T17" fmla="*/ 91 h 121"/>
                <a:gd name="T18" fmla="*/ 263 w 268"/>
                <a:gd name="T19" fmla="*/ 85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8" h="121">
                  <a:moveTo>
                    <a:pt x="263" y="85"/>
                  </a:moveTo>
                  <a:cubicBezTo>
                    <a:pt x="89" y="85"/>
                    <a:pt x="89" y="85"/>
                    <a:pt x="89" y="85"/>
                  </a:cubicBezTo>
                  <a:cubicBezTo>
                    <a:pt x="89" y="85"/>
                    <a:pt x="89" y="85"/>
                    <a:pt x="89" y="85"/>
                  </a:cubicBezTo>
                  <a:cubicBezTo>
                    <a:pt x="89" y="0"/>
                    <a:pt x="89" y="0"/>
                    <a:pt x="89" y="0"/>
                  </a:cubicBezTo>
                  <a:cubicBezTo>
                    <a:pt x="89" y="0"/>
                    <a:pt x="49" y="0"/>
                    <a:pt x="27" y="0"/>
                  </a:cubicBezTo>
                  <a:cubicBezTo>
                    <a:pt x="0" y="31"/>
                    <a:pt x="6" y="121"/>
                    <a:pt x="6" y="121"/>
                  </a:cubicBezTo>
                  <a:cubicBezTo>
                    <a:pt x="263" y="121"/>
                    <a:pt x="263" y="121"/>
                    <a:pt x="263" y="121"/>
                  </a:cubicBezTo>
                  <a:cubicBezTo>
                    <a:pt x="266" y="121"/>
                    <a:pt x="268" y="118"/>
                    <a:pt x="268" y="115"/>
                  </a:cubicBezTo>
                  <a:cubicBezTo>
                    <a:pt x="268" y="91"/>
                    <a:pt x="268" y="91"/>
                    <a:pt x="268" y="91"/>
                  </a:cubicBezTo>
                  <a:cubicBezTo>
                    <a:pt x="268" y="87"/>
                    <a:pt x="266" y="85"/>
                    <a:pt x="263" y="85"/>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31" name="Freeform 351"/>
            <p:cNvSpPr>
              <a:spLocks/>
            </p:cNvSpPr>
            <p:nvPr userDrawn="1"/>
          </p:nvSpPr>
          <p:spPr bwMode="gray">
            <a:xfrm>
              <a:off x="10368569" y="5036774"/>
              <a:ext cx="263362" cy="355378"/>
            </a:xfrm>
            <a:custGeom>
              <a:avLst/>
              <a:gdLst>
                <a:gd name="T0" fmla="*/ 33 w 89"/>
                <a:gd name="T1" fmla="*/ 6 h 121"/>
                <a:gd name="T2" fmla="*/ 89 w 89"/>
                <a:gd name="T3" fmla="*/ 6 h 121"/>
                <a:gd name="T4" fmla="*/ 89 w 89"/>
                <a:gd name="T5" fmla="*/ 0 h 121"/>
                <a:gd name="T6" fmla="*/ 27 w 89"/>
                <a:gd name="T7" fmla="*/ 0 h 121"/>
                <a:gd name="T8" fmla="*/ 6 w 89"/>
                <a:gd name="T9" fmla="*/ 121 h 121"/>
                <a:gd name="T10" fmla="*/ 12 w 89"/>
                <a:gd name="T11" fmla="*/ 121 h 121"/>
                <a:gd name="T12" fmla="*/ 33 w 89"/>
                <a:gd name="T13" fmla="*/ 6 h 121"/>
              </a:gdLst>
              <a:ahLst/>
              <a:cxnLst>
                <a:cxn ang="0">
                  <a:pos x="T0" y="T1"/>
                </a:cxn>
                <a:cxn ang="0">
                  <a:pos x="T2" y="T3"/>
                </a:cxn>
                <a:cxn ang="0">
                  <a:pos x="T4" y="T5"/>
                </a:cxn>
                <a:cxn ang="0">
                  <a:pos x="T6" y="T7"/>
                </a:cxn>
                <a:cxn ang="0">
                  <a:pos x="T8" y="T9"/>
                </a:cxn>
                <a:cxn ang="0">
                  <a:pos x="T10" y="T11"/>
                </a:cxn>
                <a:cxn ang="0">
                  <a:pos x="T12" y="T13"/>
                </a:cxn>
              </a:cxnLst>
              <a:rect l="0" t="0" r="r" b="b"/>
              <a:pathLst>
                <a:path w="89" h="121">
                  <a:moveTo>
                    <a:pt x="33" y="6"/>
                  </a:moveTo>
                  <a:cubicBezTo>
                    <a:pt x="49" y="6"/>
                    <a:pt x="76" y="6"/>
                    <a:pt x="89" y="6"/>
                  </a:cubicBezTo>
                  <a:cubicBezTo>
                    <a:pt x="89" y="0"/>
                    <a:pt x="89" y="0"/>
                    <a:pt x="89" y="0"/>
                  </a:cubicBezTo>
                  <a:cubicBezTo>
                    <a:pt x="89" y="0"/>
                    <a:pt x="49" y="0"/>
                    <a:pt x="27" y="0"/>
                  </a:cubicBezTo>
                  <a:cubicBezTo>
                    <a:pt x="0" y="31"/>
                    <a:pt x="6" y="121"/>
                    <a:pt x="6" y="121"/>
                  </a:cubicBezTo>
                  <a:cubicBezTo>
                    <a:pt x="12" y="121"/>
                    <a:pt x="12" y="121"/>
                    <a:pt x="12" y="121"/>
                  </a:cubicBezTo>
                  <a:cubicBezTo>
                    <a:pt x="11" y="100"/>
                    <a:pt x="10" y="32"/>
                    <a:pt x="33" y="6"/>
                  </a:cubicBezTo>
                  <a:close/>
                </a:path>
              </a:pathLst>
            </a:custGeom>
            <a:solidFill>
              <a:srgbClr val="38A1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32" name="Freeform 352"/>
            <p:cNvSpPr>
              <a:spLocks/>
            </p:cNvSpPr>
            <p:nvPr userDrawn="1"/>
          </p:nvSpPr>
          <p:spPr bwMode="gray">
            <a:xfrm>
              <a:off x="10387607" y="5376288"/>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33" name="Freeform 353"/>
            <p:cNvSpPr>
              <a:spLocks/>
            </p:cNvSpPr>
            <p:nvPr userDrawn="1"/>
          </p:nvSpPr>
          <p:spPr bwMode="gray">
            <a:xfrm>
              <a:off x="10387607" y="5376288"/>
              <a:ext cx="0" cy="3174"/>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34" name="Freeform 354"/>
            <p:cNvSpPr>
              <a:spLocks/>
            </p:cNvSpPr>
            <p:nvPr userDrawn="1"/>
          </p:nvSpPr>
          <p:spPr bwMode="gray">
            <a:xfrm>
              <a:off x="10387607" y="5369942"/>
              <a:ext cx="0" cy="3174"/>
            </a:xfrm>
            <a:custGeom>
              <a:avLst/>
              <a:gdLst>
                <a:gd name="T0" fmla="*/ 0 h 1"/>
                <a:gd name="T1" fmla="*/ 0 h 1"/>
                <a:gd name="T2" fmla="*/ 1 h 1"/>
                <a:gd name="T3" fmla="*/ 0 h 1"/>
              </a:gdLst>
              <a:ahLst/>
              <a:cxnLst>
                <a:cxn ang="0">
                  <a:pos x="0" y="T0"/>
                </a:cxn>
                <a:cxn ang="0">
                  <a:pos x="0" y="T1"/>
                </a:cxn>
                <a:cxn ang="0">
                  <a:pos x="0" y="T2"/>
                </a:cxn>
                <a:cxn ang="0">
                  <a:pos x="0" y="T3"/>
                </a:cxn>
              </a:cxnLst>
              <a:rect l="0" t="0" r="r" b="b"/>
              <a:pathLst>
                <a:path h="1">
                  <a:moveTo>
                    <a:pt x="0" y="0"/>
                  </a:moveTo>
                  <a:lnTo>
                    <a:pt x="0" y="0"/>
                  </a:lnTo>
                  <a:lnTo>
                    <a:pt x="0" y="1"/>
                  </a:lnTo>
                  <a:lnTo>
                    <a:pt x="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35" name="Freeform 355"/>
            <p:cNvSpPr>
              <a:spLocks/>
            </p:cNvSpPr>
            <p:nvPr userDrawn="1"/>
          </p:nvSpPr>
          <p:spPr bwMode="gray">
            <a:xfrm>
              <a:off x="10387607" y="5385806"/>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36" name="Freeform 356"/>
            <p:cNvSpPr>
              <a:spLocks/>
            </p:cNvSpPr>
            <p:nvPr userDrawn="1"/>
          </p:nvSpPr>
          <p:spPr bwMode="gray">
            <a:xfrm>
              <a:off x="10403471" y="5287443"/>
              <a:ext cx="758353" cy="104711"/>
            </a:xfrm>
            <a:custGeom>
              <a:avLst/>
              <a:gdLst>
                <a:gd name="T0" fmla="*/ 251 w 256"/>
                <a:gd name="T1" fmla="*/ 0 h 36"/>
                <a:gd name="T2" fmla="*/ 251 w 256"/>
                <a:gd name="T3" fmla="*/ 22 h 36"/>
                <a:gd name="T4" fmla="*/ 245 w 256"/>
                <a:gd name="T5" fmla="*/ 28 h 36"/>
                <a:gd name="T6" fmla="*/ 0 w 256"/>
                <a:gd name="T7" fmla="*/ 28 h 36"/>
                <a:gd name="T8" fmla="*/ 0 w 256"/>
                <a:gd name="T9" fmla="*/ 36 h 36"/>
                <a:gd name="T10" fmla="*/ 251 w 256"/>
                <a:gd name="T11" fmla="*/ 36 h 36"/>
                <a:gd name="T12" fmla="*/ 256 w 256"/>
                <a:gd name="T13" fmla="*/ 30 h 36"/>
                <a:gd name="T14" fmla="*/ 256 w 256"/>
                <a:gd name="T15" fmla="*/ 6 h 36"/>
                <a:gd name="T16" fmla="*/ 251 w 256"/>
                <a:gd name="T17"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36">
                  <a:moveTo>
                    <a:pt x="251" y="0"/>
                  </a:moveTo>
                  <a:cubicBezTo>
                    <a:pt x="251" y="22"/>
                    <a:pt x="251" y="22"/>
                    <a:pt x="251" y="22"/>
                  </a:cubicBezTo>
                  <a:cubicBezTo>
                    <a:pt x="251" y="26"/>
                    <a:pt x="248" y="28"/>
                    <a:pt x="245" y="28"/>
                  </a:cubicBezTo>
                  <a:cubicBezTo>
                    <a:pt x="0" y="28"/>
                    <a:pt x="0" y="28"/>
                    <a:pt x="0" y="28"/>
                  </a:cubicBezTo>
                  <a:cubicBezTo>
                    <a:pt x="0" y="31"/>
                    <a:pt x="0" y="34"/>
                    <a:pt x="0" y="36"/>
                  </a:cubicBezTo>
                  <a:cubicBezTo>
                    <a:pt x="251" y="36"/>
                    <a:pt x="251" y="36"/>
                    <a:pt x="251" y="36"/>
                  </a:cubicBezTo>
                  <a:cubicBezTo>
                    <a:pt x="254" y="36"/>
                    <a:pt x="256" y="33"/>
                    <a:pt x="256" y="30"/>
                  </a:cubicBezTo>
                  <a:cubicBezTo>
                    <a:pt x="256" y="6"/>
                    <a:pt x="256" y="6"/>
                    <a:pt x="256" y="6"/>
                  </a:cubicBezTo>
                  <a:cubicBezTo>
                    <a:pt x="256" y="2"/>
                    <a:pt x="254" y="0"/>
                    <a:pt x="251" y="0"/>
                  </a:cubicBez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37" name="Freeform 357"/>
            <p:cNvSpPr>
              <a:spLocks/>
            </p:cNvSpPr>
            <p:nvPr userDrawn="1"/>
          </p:nvSpPr>
          <p:spPr bwMode="gray">
            <a:xfrm>
              <a:off x="10419338" y="5074850"/>
              <a:ext cx="177689" cy="212593"/>
            </a:xfrm>
            <a:custGeom>
              <a:avLst/>
              <a:gdLst>
                <a:gd name="T0" fmla="*/ 60 w 60"/>
                <a:gd name="T1" fmla="*/ 72 h 72"/>
                <a:gd name="T2" fmla="*/ 60 w 60"/>
                <a:gd name="T3" fmla="*/ 0 h 72"/>
                <a:gd name="T4" fmla="*/ 17 w 60"/>
                <a:gd name="T5" fmla="*/ 0 h 72"/>
                <a:gd name="T6" fmla="*/ 0 w 60"/>
                <a:gd name="T7" fmla="*/ 72 h 72"/>
                <a:gd name="T8" fmla="*/ 60 w 60"/>
                <a:gd name="T9" fmla="*/ 72 h 72"/>
              </a:gdLst>
              <a:ahLst/>
              <a:cxnLst>
                <a:cxn ang="0">
                  <a:pos x="T0" y="T1"/>
                </a:cxn>
                <a:cxn ang="0">
                  <a:pos x="T2" y="T3"/>
                </a:cxn>
                <a:cxn ang="0">
                  <a:pos x="T4" y="T5"/>
                </a:cxn>
                <a:cxn ang="0">
                  <a:pos x="T6" y="T7"/>
                </a:cxn>
                <a:cxn ang="0">
                  <a:pos x="T8" y="T9"/>
                </a:cxn>
              </a:cxnLst>
              <a:rect l="0" t="0" r="r" b="b"/>
              <a:pathLst>
                <a:path w="60" h="72">
                  <a:moveTo>
                    <a:pt x="60" y="72"/>
                  </a:moveTo>
                  <a:cubicBezTo>
                    <a:pt x="60" y="0"/>
                    <a:pt x="60" y="0"/>
                    <a:pt x="60" y="0"/>
                  </a:cubicBezTo>
                  <a:cubicBezTo>
                    <a:pt x="60" y="0"/>
                    <a:pt x="34" y="0"/>
                    <a:pt x="17" y="0"/>
                  </a:cubicBezTo>
                  <a:cubicBezTo>
                    <a:pt x="3" y="16"/>
                    <a:pt x="0" y="49"/>
                    <a:pt x="0" y="72"/>
                  </a:cubicBezTo>
                  <a:lnTo>
                    <a:pt x="60" y="72"/>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38" name="Freeform 358"/>
            <p:cNvSpPr>
              <a:spLocks/>
            </p:cNvSpPr>
            <p:nvPr userDrawn="1"/>
          </p:nvSpPr>
          <p:spPr bwMode="gray">
            <a:xfrm>
              <a:off x="10419338" y="5074850"/>
              <a:ext cx="177689" cy="212593"/>
            </a:xfrm>
            <a:custGeom>
              <a:avLst/>
              <a:gdLst>
                <a:gd name="T0" fmla="*/ 60 w 60"/>
                <a:gd name="T1" fmla="*/ 72 h 72"/>
                <a:gd name="T2" fmla="*/ 17 w 60"/>
                <a:gd name="T3" fmla="*/ 0 h 72"/>
                <a:gd name="T4" fmla="*/ 0 w 60"/>
                <a:gd name="T5" fmla="*/ 72 h 72"/>
                <a:gd name="T6" fmla="*/ 60 w 60"/>
                <a:gd name="T7" fmla="*/ 72 h 72"/>
              </a:gdLst>
              <a:ahLst/>
              <a:cxnLst>
                <a:cxn ang="0">
                  <a:pos x="T0" y="T1"/>
                </a:cxn>
                <a:cxn ang="0">
                  <a:pos x="T2" y="T3"/>
                </a:cxn>
                <a:cxn ang="0">
                  <a:pos x="T4" y="T5"/>
                </a:cxn>
                <a:cxn ang="0">
                  <a:pos x="T6" y="T7"/>
                </a:cxn>
              </a:cxnLst>
              <a:rect l="0" t="0" r="r" b="b"/>
              <a:pathLst>
                <a:path w="60" h="72">
                  <a:moveTo>
                    <a:pt x="60" y="72"/>
                  </a:moveTo>
                  <a:cubicBezTo>
                    <a:pt x="60" y="72"/>
                    <a:pt x="35" y="30"/>
                    <a:pt x="17" y="0"/>
                  </a:cubicBezTo>
                  <a:cubicBezTo>
                    <a:pt x="3" y="16"/>
                    <a:pt x="0" y="49"/>
                    <a:pt x="0" y="72"/>
                  </a:cubicBezTo>
                  <a:lnTo>
                    <a:pt x="60" y="72"/>
                  </a:lnTo>
                  <a:close/>
                </a:path>
              </a:pathLst>
            </a:custGeom>
            <a:solidFill>
              <a:srgbClr val="D7F0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39" name="Oval 359"/>
            <p:cNvSpPr>
              <a:spLocks noChangeArrowheads="1"/>
            </p:cNvSpPr>
            <p:nvPr userDrawn="1"/>
          </p:nvSpPr>
          <p:spPr bwMode="gray">
            <a:xfrm>
              <a:off x="10425684" y="5309654"/>
              <a:ext cx="164997" cy="164997"/>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40" name="Oval 360"/>
            <p:cNvSpPr>
              <a:spLocks noChangeArrowheads="1"/>
            </p:cNvSpPr>
            <p:nvPr userDrawn="1"/>
          </p:nvSpPr>
          <p:spPr bwMode="gray">
            <a:xfrm>
              <a:off x="10463760" y="5347730"/>
              <a:ext cx="88845" cy="88845"/>
            </a:xfrm>
            <a:prstGeom prst="ellipse">
              <a:avLst/>
            </a:pr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41" name="Oval 361"/>
            <p:cNvSpPr>
              <a:spLocks noChangeArrowheads="1"/>
            </p:cNvSpPr>
            <p:nvPr userDrawn="1"/>
          </p:nvSpPr>
          <p:spPr bwMode="gray">
            <a:xfrm>
              <a:off x="10936539" y="5309654"/>
              <a:ext cx="164997" cy="164997"/>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42" name="Oval 362"/>
            <p:cNvSpPr>
              <a:spLocks noChangeArrowheads="1"/>
            </p:cNvSpPr>
            <p:nvPr userDrawn="1"/>
          </p:nvSpPr>
          <p:spPr bwMode="gray">
            <a:xfrm>
              <a:off x="10974615" y="5347730"/>
              <a:ext cx="88845" cy="88845"/>
            </a:xfrm>
            <a:prstGeom prst="ellipse">
              <a:avLst/>
            </a:pr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43" name="Oval 363"/>
            <p:cNvSpPr>
              <a:spLocks noChangeArrowheads="1"/>
            </p:cNvSpPr>
            <p:nvPr userDrawn="1"/>
          </p:nvSpPr>
          <p:spPr bwMode="gray">
            <a:xfrm>
              <a:off x="10758850" y="5309654"/>
              <a:ext cx="164997" cy="164997"/>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44" name="Oval 364"/>
            <p:cNvSpPr>
              <a:spLocks noChangeArrowheads="1"/>
            </p:cNvSpPr>
            <p:nvPr userDrawn="1"/>
          </p:nvSpPr>
          <p:spPr bwMode="gray">
            <a:xfrm>
              <a:off x="10796926" y="5347730"/>
              <a:ext cx="88845" cy="88845"/>
            </a:xfrm>
            <a:prstGeom prst="ellipse">
              <a:avLst/>
            </a:pr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45" name="Freeform 365"/>
            <p:cNvSpPr>
              <a:spLocks/>
            </p:cNvSpPr>
            <p:nvPr userDrawn="1"/>
          </p:nvSpPr>
          <p:spPr bwMode="gray">
            <a:xfrm>
              <a:off x="10463760" y="5360422"/>
              <a:ext cx="72980" cy="76153"/>
            </a:xfrm>
            <a:custGeom>
              <a:avLst/>
              <a:gdLst>
                <a:gd name="T0" fmla="*/ 15 w 25"/>
                <a:gd name="T1" fmla="*/ 26 h 26"/>
                <a:gd name="T2" fmla="*/ 25 w 25"/>
                <a:gd name="T3" fmla="*/ 22 h 26"/>
                <a:gd name="T4" fmla="*/ 4 w 25"/>
                <a:gd name="T5" fmla="*/ 0 h 26"/>
                <a:gd name="T6" fmla="*/ 0 w 25"/>
                <a:gd name="T7" fmla="*/ 11 h 26"/>
                <a:gd name="T8" fmla="*/ 15 w 25"/>
                <a:gd name="T9" fmla="*/ 26 h 26"/>
              </a:gdLst>
              <a:ahLst/>
              <a:cxnLst>
                <a:cxn ang="0">
                  <a:pos x="T0" y="T1"/>
                </a:cxn>
                <a:cxn ang="0">
                  <a:pos x="T2" y="T3"/>
                </a:cxn>
                <a:cxn ang="0">
                  <a:pos x="T4" y="T5"/>
                </a:cxn>
                <a:cxn ang="0">
                  <a:pos x="T6" y="T7"/>
                </a:cxn>
                <a:cxn ang="0">
                  <a:pos x="T8" y="T9"/>
                </a:cxn>
              </a:cxnLst>
              <a:rect l="0" t="0" r="r" b="b"/>
              <a:pathLst>
                <a:path w="25" h="26">
                  <a:moveTo>
                    <a:pt x="15" y="26"/>
                  </a:moveTo>
                  <a:cubicBezTo>
                    <a:pt x="19" y="26"/>
                    <a:pt x="23" y="24"/>
                    <a:pt x="25" y="22"/>
                  </a:cubicBezTo>
                  <a:cubicBezTo>
                    <a:pt x="4" y="0"/>
                    <a:pt x="4" y="0"/>
                    <a:pt x="4" y="0"/>
                  </a:cubicBezTo>
                  <a:cubicBezTo>
                    <a:pt x="2" y="3"/>
                    <a:pt x="0" y="7"/>
                    <a:pt x="0" y="11"/>
                  </a:cubicBezTo>
                  <a:cubicBezTo>
                    <a:pt x="0" y="19"/>
                    <a:pt x="7" y="26"/>
                    <a:pt x="15" y="26"/>
                  </a:cubicBezTo>
                  <a:close/>
                </a:path>
              </a:pathLst>
            </a:custGeom>
            <a:solidFill>
              <a:srgbClr val="D7F0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46" name="Freeform 366"/>
            <p:cNvSpPr>
              <a:spLocks/>
            </p:cNvSpPr>
            <p:nvPr userDrawn="1"/>
          </p:nvSpPr>
          <p:spPr bwMode="gray">
            <a:xfrm>
              <a:off x="10796926" y="5360422"/>
              <a:ext cx="79327" cy="76153"/>
            </a:xfrm>
            <a:custGeom>
              <a:avLst/>
              <a:gdLst>
                <a:gd name="T0" fmla="*/ 15 w 26"/>
                <a:gd name="T1" fmla="*/ 26 h 26"/>
                <a:gd name="T2" fmla="*/ 26 w 26"/>
                <a:gd name="T3" fmla="*/ 22 h 26"/>
                <a:gd name="T4" fmla="*/ 4 w 26"/>
                <a:gd name="T5" fmla="*/ 0 h 26"/>
                <a:gd name="T6" fmla="*/ 0 w 26"/>
                <a:gd name="T7" fmla="*/ 11 h 26"/>
                <a:gd name="T8" fmla="*/ 15 w 26"/>
                <a:gd name="T9" fmla="*/ 26 h 26"/>
              </a:gdLst>
              <a:ahLst/>
              <a:cxnLst>
                <a:cxn ang="0">
                  <a:pos x="T0" y="T1"/>
                </a:cxn>
                <a:cxn ang="0">
                  <a:pos x="T2" y="T3"/>
                </a:cxn>
                <a:cxn ang="0">
                  <a:pos x="T4" y="T5"/>
                </a:cxn>
                <a:cxn ang="0">
                  <a:pos x="T6" y="T7"/>
                </a:cxn>
                <a:cxn ang="0">
                  <a:pos x="T8" y="T9"/>
                </a:cxn>
              </a:cxnLst>
              <a:rect l="0" t="0" r="r" b="b"/>
              <a:pathLst>
                <a:path w="26" h="26">
                  <a:moveTo>
                    <a:pt x="15" y="26"/>
                  </a:moveTo>
                  <a:cubicBezTo>
                    <a:pt x="19" y="26"/>
                    <a:pt x="23" y="24"/>
                    <a:pt x="26" y="22"/>
                  </a:cubicBezTo>
                  <a:cubicBezTo>
                    <a:pt x="4" y="0"/>
                    <a:pt x="4" y="0"/>
                    <a:pt x="4" y="0"/>
                  </a:cubicBezTo>
                  <a:cubicBezTo>
                    <a:pt x="2" y="3"/>
                    <a:pt x="0" y="7"/>
                    <a:pt x="0" y="11"/>
                  </a:cubicBezTo>
                  <a:cubicBezTo>
                    <a:pt x="0" y="19"/>
                    <a:pt x="7" y="26"/>
                    <a:pt x="15" y="26"/>
                  </a:cubicBezTo>
                  <a:close/>
                </a:path>
              </a:pathLst>
            </a:custGeom>
            <a:solidFill>
              <a:srgbClr val="D7F0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47" name="Freeform 367"/>
            <p:cNvSpPr>
              <a:spLocks/>
            </p:cNvSpPr>
            <p:nvPr userDrawn="1"/>
          </p:nvSpPr>
          <p:spPr bwMode="gray">
            <a:xfrm>
              <a:off x="10974615" y="5360422"/>
              <a:ext cx="76153" cy="76153"/>
            </a:xfrm>
            <a:custGeom>
              <a:avLst/>
              <a:gdLst>
                <a:gd name="T0" fmla="*/ 15 w 26"/>
                <a:gd name="T1" fmla="*/ 26 h 26"/>
                <a:gd name="T2" fmla="*/ 26 w 26"/>
                <a:gd name="T3" fmla="*/ 22 h 26"/>
                <a:gd name="T4" fmla="*/ 4 w 26"/>
                <a:gd name="T5" fmla="*/ 0 h 26"/>
                <a:gd name="T6" fmla="*/ 0 w 26"/>
                <a:gd name="T7" fmla="*/ 11 h 26"/>
                <a:gd name="T8" fmla="*/ 15 w 26"/>
                <a:gd name="T9" fmla="*/ 26 h 26"/>
              </a:gdLst>
              <a:ahLst/>
              <a:cxnLst>
                <a:cxn ang="0">
                  <a:pos x="T0" y="T1"/>
                </a:cxn>
                <a:cxn ang="0">
                  <a:pos x="T2" y="T3"/>
                </a:cxn>
                <a:cxn ang="0">
                  <a:pos x="T4" y="T5"/>
                </a:cxn>
                <a:cxn ang="0">
                  <a:pos x="T6" y="T7"/>
                </a:cxn>
                <a:cxn ang="0">
                  <a:pos x="T8" y="T9"/>
                </a:cxn>
              </a:cxnLst>
              <a:rect l="0" t="0" r="r" b="b"/>
              <a:pathLst>
                <a:path w="26" h="26">
                  <a:moveTo>
                    <a:pt x="15" y="26"/>
                  </a:moveTo>
                  <a:cubicBezTo>
                    <a:pt x="19" y="26"/>
                    <a:pt x="23" y="24"/>
                    <a:pt x="26" y="22"/>
                  </a:cubicBezTo>
                  <a:cubicBezTo>
                    <a:pt x="4" y="0"/>
                    <a:pt x="4" y="0"/>
                    <a:pt x="4" y="0"/>
                  </a:cubicBezTo>
                  <a:cubicBezTo>
                    <a:pt x="2" y="3"/>
                    <a:pt x="0" y="7"/>
                    <a:pt x="0" y="11"/>
                  </a:cubicBezTo>
                  <a:cubicBezTo>
                    <a:pt x="0" y="19"/>
                    <a:pt x="7" y="26"/>
                    <a:pt x="15" y="26"/>
                  </a:cubicBezTo>
                  <a:close/>
                </a:path>
              </a:pathLst>
            </a:custGeom>
            <a:solidFill>
              <a:srgbClr val="D7F0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48" name="Freeform 368"/>
            <p:cNvSpPr>
              <a:spLocks/>
            </p:cNvSpPr>
            <p:nvPr userDrawn="1"/>
          </p:nvSpPr>
          <p:spPr bwMode="gray">
            <a:xfrm>
              <a:off x="10235302" y="5319174"/>
              <a:ext cx="101537" cy="9520"/>
            </a:xfrm>
            <a:custGeom>
              <a:avLst/>
              <a:gdLst>
                <a:gd name="T0" fmla="*/ 2 w 34"/>
                <a:gd name="T1" fmla="*/ 3 h 3"/>
                <a:gd name="T2" fmla="*/ 33 w 34"/>
                <a:gd name="T3" fmla="*/ 3 h 3"/>
                <a:gd name="T4" fmla="*/ 34 w 34"/>
                <a:gd name="T5" fmla="*/ 1 h 3"/>
                <a:gd name="T6" fmla="*/ 33 w 34"/>
                <a:gd name="T7" fmla="*/ 0 h 3"/>
                <a:gd name="T8" fmla="*/ 2 w 34"/>
                <a:gd name="T9" fmla="*/ 0 h 3"/>
                <a:gd name="T10" fmla="*/ 0 w 34"/>
                <a:gd name="T11" fmla="*/ 1 h 3"/>
                <a:gd name="T12" fmla="*/ 2 w 34"/>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34" h="3">
                  <a:moveTo>
                    <a:pt x="2" y="3"/>
                  </a:moveTo>
                  <a:cubicBezTo>
                    <a:pt x="33" y="3"/>
                    <a:pt x="33" y="3"/>
                    <a:pt x="33" y="3"/>
                  </a:cubicBezTo>
                  <a:cubicBezTo>
                    <a:pt x="33" y="3"/>
                    <a:pt x="34" y="2"/>
                    <a:pt x="34" y="1"/>
                  </a:cubicBezTo>
                  <a:cubicBezTo>
                    <a:pt x="34" y="0"/>
                    <a:pt x="33" y="0"/>
                    <a:pt x="33" y="0"/>
                  </a:cubicBezTo>
                  <a:cubicBezTo>
                    <a:pt x="2" y="0"/>
                    <a:pt x="2" y="0"/>
                    <a:pt x="2" y="0"/>
                  </a:cubicBezTo>
                  <a:cubicBezTo>
                    <a:pt x="1" y="0"/>
                    <a:pt x="0" y="0"/>
                    <a:pt x="0" y="1"/>
                  </a:cubicBezTo>
                  <a:cubicBezTo>
                    <a:pt x="0" y="2"/>
                    <a:pt x="1" y="3"/>
                    <a:pt x="2" y="3"/>
                  </a:cubicBezTo>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49" name="Freeform 369"/>
            <p:cNvSpPr>
              <a:spLocks/>
            </p:cNvSpPr>
            <p:nvPr userDrawn="1"/>
          </p:nvSpPr>
          <p:spPr bwMode="gray">
            <a:xfrm>
              <a:off x="10235302" y="5350904"/>
              <a:ext cx="101537" cy="9520"/>
            </a:xfrm>
            <a:custGeom>
              <a:avLst/>
              <a:gdLst>
                <a:gd name="T0" fmla="*/ 2 w 34"/>
                <a:gd name="T1" fmla="*/ 3 h 3"/>
                <a:gd name="T2" fmla="*/ 33 w 34"/>
                <a:gd name="T3" fmla="*/ 3 h 3"/>
                <a:gd name="T4" fmla="*/ 34 w 34"/>
                <a:gd name="T5" fmla="*/ 1 h 3"/>
                <a:gd name="T6" fmla="*/ 33 w 34"/>
                <a:gd name="T7" fmla="*/ 0 h 3"/>
                <a:gd name="T8" fmla="*/ 2 w 34"/>
                <a:gd name="T9" fmla="*/ 0 h 3"/>
                <a:gd name="T10" fmla="*/ 0 w 34"/>
                <a:gd name="T11" fmla="*/ 1 h 3"/>
                <a:gd name="T12" fmla="*/ 2 w 34"/>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34" h="3">
                  <a:moveTo>
                    <a:pt x="2" y="3"/>
                  </a:moveTo>
                  <a:cubicBezTo>
                    <a:pt x="33" y="3"/>
                    <a:pt x="33" y="3"/>
                    <a:pt x="33" y="3"/>
                  </a:cubicBezTo>
                  <a:cubicBezTo>
                    <a:pt x="33" y="3"/>
                    <a:pt x="34" y="2"/>
                    <a:pt x="34" y="1"/>
                  </a:cubicBezTo>
                  <a:cubicBezTo>
                    <a:pt x="34" y="0"/>
                    <a:pt x="33" y="0"/>
                    <a:pt x="33" y="0"/>
                  </a:cubicBezTo>
                  <a:cubicBezTo>
                    <a:pt x="2" y="0"/>
                    <a:pt x="2" y="0"/>
                    <a:pt x="2" y="0"/>
                  </a:cubicBezTo>
                  <a:cubicBezTo>
                    <a:pt x="1" y="0"/>
                    <a:pt x="0" y="0"/>
                    <a:pt x="0" y="1"/>
                  </a:cubicBezTo>
                  <a:cubicBezTo>
                    <a:pt x="0" y="2"/>
                    <a:pt x="1" y="3"/>
                    <a:pt x="2" y="3"/>
                  </a:cubicBezTo>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50" name="Freeform 370"/>
            <p:cNvSpPr>
              <a:spLocks/>
            </p:cNvSpPr>
            <p:nvPr userDrawn="1"/>
          </p:nvSpPr>
          <p:spPr bwMode="gray">
            <a:xfrm>
              <a:off x="10206744" y="5074850"/>
              <a:ext cx="196727" cy="212593"/>
            </a:xfrm>
            <a:custGeom>
              <a:avLst/>
              <a:gdLst>
                <a:gd name="T0" fmla="*/ 13 w 67"/>
                <a:gd name="T1" fmla="*/ 0 h 72"/>
                <a:gd name="T2" fmla="*/ 0 w 67"/>
                <a:gd name="T3" fmla="*/ 72 h 72"/>
                <a:gd name="T4" fmla="*/ 54 w 67"/>
                <a:gd name="T5" fmla="*/ 72 h 72"/>
                <a:gd name="T6" fmla="*/ 67 w 67"/>
                <a:gd name="T7" fmla="*/ 0 h 72"/>
                <a:gd name="T8" fmla="*/ 13 w 67"/>
                <a:gd name="T9" fmla="*/ 0 h 72"/>
              </a:gdLst>
              <a:ahLst/>
              <a:cxnLst>
                <a:cxn ang="0">
                  <a:pos x="T0" y="T1"/>
                </a:cxn>
                <a:cxn ang="0">
                  <a:pos x="T2" y="T3"/>
                </a:cxn>
                <a:cxn ang="0">
                  <a:pos x="T4" y="T5"/>
                </a:cxn>
                <a:cxn ang="0">
                  <a:pos x="T6" y="T7"/>
                </a:cxn>
                <a:cxn ang="0">
                  <a:pos x="T8" y="T9"/>
                </a:cxn>
              </a:cxnLst>
              <a:rect l="0" t="0" r="r" b="b"/>
              <a:pathLst>
                <a:path w="67" h="72">
                  <a:moveTo>
                    <a:pt x="13" y="0"/>
                  </a:moveTo>
                  <a:cubicBezTo>
                    <a:pt x="4" y="20"/>
                    <a:pt x="1" y="49"/>
                    <a:pt x="0" y="72"/>
                  </a:cubicBezTo>
                  <a:cubicBezTo>
                    <a:pt x="54" y="72"/>
                    <a:pt x="54" y="72"/>
                    <a:pt x="54" y="72"/>
                  </a:cubicBezTo>
                  <a:cubicBezTo>
                    <a:pt x="55" y="49"/>
                    <a:pt x="58" y="20"/>
                    <a:pt x="67" y="0"/>
                  </a:cubicBezTo>
                  <a:lnTo>
                    <a:pt x="13" y="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51" name="Freeform 371"/>
            <p:cNvSpPr>
              <a:spLocks/>
            </p:cNvSpPr>
            <p:nvPr userDrawn="1"/>
          </p:nvSpPr>
          <p:spPr bwMode="gray">
            <a:xfrm>
              <a:off x="10206744" y="5074850"/>
              <a:ext cx="161825" cy="212593"/>
            </a:xfrm>
            <a:custGeom>
              <a:avLst/>
              <a:gdLst>
                <a:gd name="T0" fmla="*/ 13 w 55"/>
                <a:gd name="T1" fmla="*/ 0 h 72"/>
                <a:gd name="T2" fmla="*/ 0 w 55"/>
                <a:gd name="T3" fmla="*/ 72 h 72"/>
                <a:gd name="T4" fmla="*/ 54 w 55"/>
                <a:gd name="T5" fmla="*/ 72 h 72"/>
                <a:gd name="T6" fmla="*/ 13 w 55"/>
                <a:gd name="T7" fmla="*/ 0 h 72"/>
              </a:gdLst>
              <a:ahLst/>
              <a:cxnLst>
                <a:cxn ang="0">
                  <a:pos x="T0" y="T1"/>
                </a:cxn>
                <a:cxn ang="0">
                  <a:pos x="T2" y="T3"/>
                </a:cxn>
                <a:cxn ang="0">
                  <a:pos x="T4" y="T5"/>
                </a:cxn>
                <a:cxn ang="0">
                  <a:pos x="T6" y="T7"/>
                </a:cxn>
              </a:cxnLst>
              <a:rect l="0" t="0" r="r" b="b"/>
              <a:pathLst>
                <a:path w="55" h="72">
                  <a:moveTo>
                    <a:pt x="13" y="0"/>
                  </a:moveTo>
                  <a:cubicBezTo>
                    <a:pt x="4" y="20"/>
                    <a:pt x="1" y="49"/>
                    <a:pt x="0" y="72"/>
                  </a:cubicBezTo>
                  <a:cubicBezTo>
                    <a:pt x="54" y="72"/>
                    <a:pt x="54" y="72"/>
                    <a:pt x="54" y="72"/>
                  </a:cubicBezTo>
                  <a:cubicBezTo>
                    <a:pt x="55" y="49"/>
                    <a:pt x="13" y="0"/>
                    <a:pt x="13" y="0"/>
                  </a:cubicBezTo>
                  <a:close/>
                </a:path>
              </a:pathLst>
            </a:custGeom>
            <a:solidFill>
              <a:srgbClr val="D7F0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52" name="Freeform 372"/>
            <p:cNvSpPr>
              <a:spLocks/>
            </p:cNvSpPr>
            <p:nvPr userDrawn="1"/>
          </p:nvSpPr>
          <p:spPr bwMode="gray">
            <a:xfrm>
              <a:off x="10006845" y="4195924"/>
              <a:ext cx="19038" cy="345860"/>
            </a:xfrm>
            <a:custGeom>
              <a:avLst/>
              <a:gdLst>
                <a:gd name="T0" fmla="*/ 0 w 6"/>
                <a:gd name="T1" fmla="*/ 3 h 117"/>
                <a:gd name="T2" fmla="*/ 0 w 6"/>
                <a:gd name="T3" fmla="*/ 114 h 117"/>
                <a:gd name="T4" fmla="*/ 3 w 6"/>
                <a:gd name="T5" fmla="*/ 117 h 117"/>
                <a:gd name="T6" fmla="*/ 6 w 6"/>
                <a:gd name="T7" fmla="*/ 114 h 117"/>
                <a:gd name="T8" fmla="*/ 6 w 6"/>
                <a:gd name="T9" fmla="*/ 3 h 117"/>
                <a:gd name="T10" fmla="*/ 3 w 6"/>
                <a:gd name="T11" fmla="*/ 0 h 117"/>
                <a:gd name="T12" fmla="*/ 0 w 6"/>
                <a:gd name="T13" fmla="*/ 3 h 117"/>
              </a:gdLst>
              <a:ahLst/>
              <a:cxnLst>
                <a:cxn ang="0">
                  <a:pos x="T0" y="T1"/>
                </a:cxn>
                <a:cxn ang="0">
                  <a:pos x="T2" y="T3"/>
                </a:cxn>
                <a:cxn ang="0">
                  <a:pos x="T4" y="T5"/>
                </a:cxn>
                <a:cxn ang="0">
                  <a:pos x="T6" y="T7"/>
                </a:cxn>
                <a:cxn ang="0">
                  <a:pos x="T8" y="T9"/>
                </a:cxn>
                <a:cxn ang="0">
                  <a:pos x="T10" y="T11"/>
                </a:cxn>
                <a:cxn ang="0">
                  <a:pos x="T12" y="T13"/>
                </a:cxn>
              </a:cxnLst>
              <a:rect l="0" t="0" r="r" b="b"/>
              <a:pathLst>
                <a:path w="6" h="117">
                  <a:moveTo>
                    <a:pt x="0" y="3"/>
                  </a:moveTo>
                  <a:cubicBezTo>
                    <a:pt x="0" y="114"/>
                    <a:pt x="0" y="114"/>
                    <a:pt x="0" y="114"/>
                  </a:cubicBezTo>
                  <a:cubicBezTo>
                    <a:pt x="0" y="115"/>
                    <a:pt x="1" y="117"/>
                    <a:pt x="3" y="117"/>
                  </a:cubicBezTo>
                  <a:cubicBezTo>
                    <a:pt x="5" y="117"/>
                    <a:pt x="6" y="115"/>
                    <a:pt x="6" y="114"/>
                  </a:cubicBezTo>
                  <a:cubicBezTo>
                    <a:pt x="6" y="3"/>
                    <a:pt x="6" y="3"/>
                    <a:pt x="6" y="3"/>
                  </a:cubicBezTo>
                  <a:cubicBezTo>
                    <a:pt x="6" y="2"/>
                    <a:pt x="5" y="0"/>
                    <a:pt x="3" y="0"/>
                  </a:cubicBezTo>
                  <a:cubicBezTo>
                    <a:pt x="1" y="0"/>
                    <a:pt x="0" y="2"/>
                    <a:pt x="0" y="3"/>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53" name="Freeform 373"/>
            <p:cNvSpPr>
              <a:spLocks/>
            </p:cNvSpPr>
            <p:nvPr userDrawn="1"/>
          </p:nvSpPr>
          <p:spPr bwMode="gray">
            <a:xfrm>
              <a:off x="10406646" y="4595725"/>
              <a:ext cx="155479" cy="152305"/>
            </a:xfrm>
            <a:custGeom>
              <a:avLst/>
              <a:gdLst>
                <a:gd name="T0" fmla="*/ 11 w 52"/>
                <a:gd name="T1" fmla="*/ 50 h 52"/>
                <a:gd name="T2" fmla="*/ 49 w 52"/>
                <a:gd name="T3" fmla="*/ 12 h 52"/>
                <a:gd name="T4" fmla="*/ 49 w 52"/>
                <a:gd name="T5" fmla="*/ 2 h 52"/>
                <a:gd name="T6" fmla="*/ 40 w 52"/>
                <a:gd name="T7" fmla="*/ 2 h 52"/>
                <a:gd name="T8" fmla="*/ 2 w 52"/>
                <a:gd name="T9" fmla="*/ 41 h 52"/>
                <a:gd name="T10" fmla="*/ 2 w 52"/>
                <a:gd name="T11" fmla="*/ 50 h 52"/>
                <a:gd name="T12" fmla="*/ 11 w 52"/>
                <a:gd name="T13" fmla="*/ 50 h 52"/>
              </a:gdLst>
              <a:ahLst/>
              <a:cxnLst>
                <a:cxn ang="0">
                  <a:pos x="T0" y="T1"/>
                </a:cxn>
                <a:cxn ang="0">
                  <a:pos x="T2" y="T3"/>
                </a:cxn>
                <a:cxn ang="0">
                  <a:pos x="T4" y="T5"/>
                </a:cxn>
                <a:cxn ang="0">
                  <a:pos x="T6" y="T7"/>
                </a:cxn>
                <a:cxn ang="0">
                  <a:pos x="T8" y="T9"/>
                </a:cxn>
                <a:cxn ang="0">
                  <a:pos x="T10" y="T11"/>
                </a:cxn>
                <a:cxn ang="0">
                  <a:pos x="T12" y="T13"/>
                </a:cxn>
              </a:cxnLst>
              <a:rect l="0" t="0" r="r" b="b"/>
              <a:pathLst>
                <a:path w="52" h="52">
                  <a:moveTo>
                    <a:pt x="11" y="50"/>
                  </a:moveTo>
                  <a:cubicBezTo>
                    <a:pt x="49" y="12"/>
                    <a:pt x="49" y="12"/>
                    <a:pt x="49" y="12"/>
                  </a:cubicBezTo>
                  <a:cubicBezTo>
                    <a:pt x="52" y="9"/>
                    <a:pt x="52" y="5"/>
                    <a:pt x="49" y="2"/>
                  </a:cubicBezTo>
                  <a:cubicBezTo>
                    <a:pt x="47" y="0"/>
                    <a:pt x="43" y="0"/>
                    <a:pt x="40" y="2"/>
                  </a:cubicBezTo>
                  <a:cubicBezTo>
                    <a:pt x="2" y="41"/>
                    <a:pt x="2" y="41"/>
                    <a:pt x="2" y="41"/>
                  </a:cubicBezTo>
                  <a:cubicBezTo>
                    <a:pt x="0" y="43"/>
                    <a:pt x="0" y="47"/>
                    <a:pt x="2" y="50"/>
                  </a:cubicBezTo>
                  <a:cubicBezTo>
                    <a:pt x="5" y="52"/>
                    <a:pt x="9" y="52"/>
                    <a:pt x="11" y="50"/>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54" name="Freeform 374"/>
            <p:cNvSpPr>
              <a:spLocks/>
            </p:cNvSpPr>
            <p:nvPr userDrawn="1"/>
          </p:nvSpPr>
          <p:spPr bwMode="gray">
            <a:xfrm>
              <a:off x="9990979" y="4557649"/>
              <a:ext cx="120575" cy="85673"/>
            </a:xfrm>
            <a:custGeom>
              <a:avLst/>
              <a:gdLst>
                <a:gd name="T0" fmla="*/ 30 w 41"/>
                <a:gd name="T1" fmla="*/ 17 h 30"/>
                <a:gd name="T2" fmla="*/ 17 w 41"/>
                <a:gd name="T3" fmla="*/ 4 h 30"/>
                <a:gd name="T4" fmla="*/ 18 w 41"/>
                <a:gd name="T5" fmla="*/ 0 h 30"/>
                <a:gd name="T6" fmla="*/ 2 w 41"/>
                <a:gd name="T7" fmla="*/ 0 h 30"/>
                <a:gd name="T8" fmla="*/ 0 w 41"/>
                <a:gd name="T9" fmla="*/ 9 h 30"/>
                <a:gd name="T10" fmla="*/ 20 w 41"/>
                <a:gd name="T11" fmla="*/ 30 h 30"/>
                <a:gd name="T12" fmla="*/ 41 w 41"/>
                <a:gd name="T13" fmla="*/ 11 h 30"/>
                <a:gd name="T14" fmla="*/ 30 w 41"/>
                <a:gd name="T15" fmla="*/ 17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30">
                  <a:moveTo>
                    <a:pt x="30" y="17"/>
                  </a:moveTo>
                  <a:cubicBezTo>
                    <a:pt x="23" y="17"/>
                    <a:pt x="17" y="11"/>
                    <a:pt x="17" y="4"/>
                  </a:cubicBezTo>
                  <a:cubicBezTo>
                    <a:pt x="17" y="2"/>
                    <a:pt x="17" y="1"/>
                    <a:pt x="18" y="0"/>
                  </a:cubicBezTo>
                  <a:cubicBezTo>
                    <a:pt x="2" y="0"/>
                    <a:pt x="2" y="0"/>
                    <a:pt x="2" y="0"/>
                  </a:cubicBezTo>
                  <a:cubicBezTo>
                    <a:pt x="0" y="2"/>
                    <a:pt x="0" y="6"/>
                    <a:pt x="0" y="9"/>
                  </a:cubicBezTo>
                  <a:cubicBezTo>
                    <a:pt x="0" y="21"/>
                    <a:pt x="9" y="30"/>
                    <a:pt x="20" y="30"/>
                  </a:cubicBezTo>
                  <a:cubicBezTo>
                    <a:pt x="31" y="30"/>
                    <a:pt x="40" y="21"/>
                    <a:pt x="41" y="11"/>
                  </a:cubicBezTo>
                  <a:cubicBezTo>
                    <a:pt x="39" y="14"/>
                    <a:pt x="34" y="17"/>
                    <a:pt x="30" y="17"/>
                  </a:cubicBez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55" name="Oval 375"/>
            <p:cNvSpPr>
              <a:spLocks noChangeArrowheads="1"/>
            </p:cNvSpPr>
            <p:nvPr userDrawn="1"/>
          </p:nvSpPr>
          <p:spPr bwMode="gray">
            <a:xfrm>
              <a:off x="9984633" y="4503706"/>
              <a:ext cx="63460" cy="63460"/>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56" name="Oval 376"/>
            <p:cNvSpPr>
              <a:spLocks noChangeArrowheads="1"/>
            </p:cNvSpPr>
            <p:nvPr userDrawn="1"/>
          </p:nvSpPr>
          <p:spPr bwMode="gray">
            <a:xfrm>
              <a:off x="10000499" y="4522744"/>
              <a:ext cx="31730" cy="28558"/>
            </a:xfrm>
            <a:prstGeom prst="ellipse">
              <a:avLst/>
            </a:pr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57" name="Rectangle 377"/>
            <p:cNvSpPr>
              <a:spLocks noChangeArrowheads="1"/>
            </p:cNvSpPr>
            <p:nvPr userDrawn="1"/>
          </p:nvSpPr>
          <p:spPr bwMode="gray">
            <a:xfrm>
              <a:off x="9384933" y="4319671"/>
              <a:ext cx="174517" cy="44422"/>
            </a:xfrm>
            <a:prstGeom prst="rect">
              <a:avLst/>
            </a:prstGeom>
            <a:solidFill>
              <a:srgbClr val="107C1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58" name="Rectangle 378"/>
            <p:cNvSpPr>
              <a:spLocks noChangeArrowheads="1"/>
            </p:cNvSpPr>
            <p:nvPr userDrawn="1"/>
          </p:nvSpPr>
          <p:spPr bwMode="gray">
            <a:xfrm>
              <a:off x="9384933" y="4364093"/>
              <a:ext cx="174517" cy="35855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59" name="Freeform 379"/>
            <p:cNvSpPr>
              <a:spLocks/>
            </p:cNvSpPr>
            <p:nvPr userDrawn="1"/>
          </p:nvSpPr>
          <p:spPr bwMode="gray">
            <a:xfrm>
              <a:off x="9559448" y="4722646"/>
              <a:ext cx="545760" cy="241150"/>
            </a:xfrm>
            <a:custGeom>
              <a:avLst/>
              <a:gdLst>
                <a:gd name="T0" fmla="*/ 103 w 185"/>
                <a:gd name="T1" fmla="*/ 82 h 82"/>
                <a:gd name="T2" fmla="*/ 0 w 185"/>
                <a:gd name="T3" fmla="*/ 82 h 82"/>
                <a:gd name="T4" fmla="*/ 0 w 185"/>
                <a:gd name="T5" fmla="*/ 0 h 82"/>
                <a:gd name="T6" fmla="*/ 185 w 185"/>
                <a:gd name="T7" fmla="*/ 0 h 82"/>
                <a:gd name="T8" fmla="*/ 103 w 185"/>
                <a:gd name="T9" fmla="*/ 82 h 82"/>
              </a:gdLst>
              <a:ahLst/>
              <a:cxnLst>
                <a:cxn ang="0">
                  <a:pos x="T0" y="T1"/>
                </a:cxn>
                <a:cxn ang="0">
                  <a:pos x="T2" y="T3"/>
                </a:cxn>
                <a:cxn ang="0">
                  <a:pos x="T4" y="T5"/>
                </a:cxn>
                <a:cxn ang="0">
                  <a:pos x="T6" y="T7"/>
                </a:cxn>
                <a:cxn ang="0">
                  <a:pos x="T8" y="T9"/>
                </a:cxn>
              </a:cxnLst>
              <a:rect l="0" t="0" r="r" b="b"/>
              <a:pathLst>
                <a:path w="185" h="82">
                  <a:moveTo>
                    <a:pt x="103" y="82"/>
                  </a:moveTo>
                  <a:cubicBezTo>
                    <a:pt x="0" y="82"/>
                    <a:pt x="0" y="82"/>
                    <a:pt x="0" y="82"/>
                  </a:cubicBezTo>
                  <a:cubicBezTo>
                    <a:pt x="0" y="0"/>
                    <a:pt x="0" y="0"/>
                    <a:pt x="0" y="0"/>
                  </a:cubicBezTo>
                  <a:cubicBezTo>
                    <a:pt x="185" y="0"/>
                    <a:pt x="185" y="0"/>
                    <a:pt x="185" y="0"/>
                  </a:cubicBezTo>
                  <a:cubicBezTo>
                    <a:pt x="185" y="45"/>
                    <a:pt x="148" y="82"/>
                    <a:pt x="103" y="82"/>
                  </a:cubicBez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60" name="Freeform 380"/>
            <p:cNvSpPr>
              <a:spLocks/>
            </p:cNvSpPr>
            <p:nvPr userDrawn="1"/>
          </p:nvSpPr>
          <p:spPr bwMode="gray">
            <a:xfrm>
              <a:off x="8528217" y="4947929"/>
              <a:ext cx="1418342" cy="241150"/>
            </a:xfrm>
            <a:custGeom>
              <a:avLst/>
              <a:gdLst>
                <a:gd name="T0" fmla="*/ 397 w 479"/>
                <a:gd name="T1" fmla="*/ 82 h 82"/>
                <a:gd name="T2" fmla="*/ 479 w 479"/>
                <a:gd name="T3" fmla="*/ 0 h 82"/>
                <a:gd name="T4" fmla="*/ 0 w 479"/>
                <a:gd name="T5" fmla="*/ 0 h 82"/>
                <a:gd name="T6" fmla="*/ 138 w 479"/>
                <a:gd name="T7" fmla="*/ 82 h 82"/>
                <a:gd name="T8" fmla="*/ 397 w 479"/>
                <a:gd name="T9" fmla="*/ 82 h 82"/>
              </a:gdLst>
              <a:ahLst/>
              <a:cxnLst>
                <a:cxn ang="0">
                  <a:pos x="T0" y="T1"/>
                </a:cxn>
                <a:cxn ang="0">
                  <a:pos x="T2" y="T3"/>
                </a:cxn>
                <a:cxn ang="0">
                  <a:pos x="T4" y="T5"/>
                </a:cxn>
                <a:cxn ang="0">
                  <a:pos x="T6" y="T7"/>
                </a:cxn>
                <a:cxn ang="0">
                  <a:pos x="T8" y="T9"/>
                </a:cxn>
              </a:cxnLst>
              <a:rect l="0" t="0" r="r" b="b"/>
              <a:pathLst>
                <a:path w="479" h="82">
                  <a:moveTo>
                    <a:pt x="397" y="82"/>
                  </a:moveTo>
                  <a:cubicBezTo>
                    <a:pt x="443" y="82"/>
                    <a:pt x="479" y="45"/>
                    <a:pt x="479" y="0"/>
                  </a:cubicBezTo>
                  <a:cubicBezTo>
                    <a:pt x="0" y="0"/>
                    <a:pt x="0" y="0"/>
                    <a:pt x="0" y="0"/>
                  </a:cubicBezTo>
                  <a:cubicBezTo>
                    <a:pt x="138" y="82"/>
                    <a:pt x="138" y="82"/>
                    <a:pt x="138" y="82"/>
                  </a:cubicBezTo>
                  <a:lnTo>
                    <a:pt x="397" y="82"/>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61" name="Rectangle 381"/>
            <p:cNvSpPr>
              <a:spLocks noChangeArrowheads="1"/>
            </p:cNvSpPr>
            <p:nvPr userDrawn="1"/>
          </p:nvSpPr>
          <p:spPr bwMode="gray">
            <a:xfrm>
              <a:off x="8528217" y="4893989"/>
              <a:ext cx="1418342" cy="53942"/>
            </a:xfrm>
            <a:prstGeom prst="rect">
              <a:avLst/>
            </a:prstGeom>
            <a:solidFill>
              <a:srgbClr val="BAD8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62" name="Oval 382"/>
            <p:cNvSpPr>
              <a:spLocks noChangeArrowheads="1"/>
            </p:cNvSpPr>
            <p:nvPr userDrawn="1"/>
          </p:nvSpPr>
          <p:spPr bwMode="gray">
            <a:xfrm>
              <a:off x="8972440" y="5027256"/>
              <a:ext cx="60288" cy="63460"/>
            </a:xfrm>
            <a:prstGeom prst="ellipse">
              <a:avLst/>
            </a:pr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63" name="Oval 383"/>
            <p:cNvSpPr>
              <a:spLocks noChangeArrowheads="1"/>
            </p:cNvSpPr>
            <p:nvPr userDrawn="1"/>
          </p:nvSpPr>
          <p:spPr bwMode="gray">
            <a:xfrm>
              <a:off x="9086668" y="5027256"/>
              <a:ext cx="66634" cy="63460"/>
            </a:xfrm>
            <a:prstGeom prst="ellipse">
              <a:avLst/>
            </a:pr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64" name="Oval 384"/>
            <p:cNvSpPr>
              <a:spLocks noChangeArrowheads="1"/>
            </p:cNvSpPr>
            <p:nvPr userDrawn="1"/>
          </p:nvSpPr>
          <p:spPr bwMode="gray">
            <a:xfrm>
              <a:off x="9204069" y="5027256"/>
              <a:ext cx="63460" cy="63460"/>
            </a:xfrm>
            <a:prstGeom prst="ellipse">
              <a:avLst/>
            </a:pr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65" name="Rectangle 385"/>
            <p:cNvSpPr>
              <a:spLocks noChangeArrowheads="1"/>
            </p:cNvSpPr>
            <p:nvPr userDrawn="1"/>
          </p:nvSpPr>
          <p:spPr bwMode="gray">
            <a:xfrm>
              <a:off x="9035900" y="4722646"/>
              <a:ext cx="174517" cy="171343"/>
            </a:xfrm>
            <a:prstGeom prst="rect">
              <a:avLst/>
            </a:prstGeom>
            <a:solidFill>
              <a:srgbClr val="7373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66" name="Rectangle 386"/>
            <p:cNvSpPr>
              <a:spLocks noChangeArrowheads="1"/>
            </p:cNvSpPr>
            <p:nvPr userDrawn="1"/>
          </p:nvSpPr>
          <p:spPr bwMode="gray">
            <a:xfrm>
              <a:off x="8864557" y="4722646"/>
              <a:ext cx="171343" cy="17134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67" name="Rectangle 387"/>
            <p:cNvSpPr>
              <a:spLocks noChangeArrowheads="1"/>
            </p:cNvSpPr>
            <p:nvPr userDrawn="1"/>
          </p:nvSpPr>
          <p:spPr bwMode="gray">
            <a:xfrm>
              <a:off x="8864557" y="4551303"/>
              <a:ext cx="171343" cy="171343"/>
            </a:xfrm>
            <a:prstGeom prst="rect">
              <a:avLst/>
            </a:prstGeom>
            <a:solidFill>
              <a:srgbClr val="BAD8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68" name="Rectangle 388"/>
            <p:cNvSpPr>
              <a:spLocks noChangeArrowheads="1"/>
            </p:cNvSpPr>
            <p:nvPr userDrawn="1"/>
          </p:nvSpPr>
          <p:spPr bwMode="gray">
            <a:xfrm>
              <a:off x="9210415" y="4722646"/>
              <a:ext cx="174517" cy="171343"/>
            </a:xfrm>
            <a:prstGeom prst="rect">
              <a:avLst/>
            </a:prstGeom>
            <a:solidFill>
              <a:srgbClr val="00136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69" name="Rectangle 389"/>
            <p:cNvSpPr>
              <a:spLocks noChangeArrowheads="1"/>
            </p:cNvSpPr>
            <p:nvPr userDrawn="1"/>
          </p:nvSpPr>
          <p:spPr bwMode="gray">
            <a:xfrm>
              <a:off x="9384933" y="4722646"/>
              <a:ext cx="174517" cy="171343"/>
            </a:xfrm>
            <a:prstGeom prst="rect">
              <a:avLst/>
            </a:prstGeom>
            <a:solidFill>
              <a:srgbClr val="107C1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70" name="Rectangle 390"/>
            <p:cNvSpPr>
              <a:spLocks noChangeArrowheads="1"/>
            </p:cNvSpPr>
            <p:nvPr userDrawn="1"/>
          </p:nvSpPr>
          <p:spPr bwMode="gray">
            <a:xfrm>
              <a:off x="9035900" y="4551303"/>
              <a:ext cx="174517" cy="171343"/>
            </a:xfrm>
            <a:prstGeom prst="rect">
              <a:avLst/>
            </a:prstGeom>
            <a:solidFill>
              <a:srgbClr val="00136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71" name="Rectangle 391"/>
            <p:cNvSpPr>
              <a:spLocks noChangeArrowheads="1"/>
            </p:cNvSpPr>
            <p:nvPr userDrawn="1"/>
          </p:nvSpPr>
          <p:spPr bwMode="gray">
            <a:xfrm>
              <a:off x="9210415" y="4551303"/>
              <a:ext cx="174517" cy="171343"/>
            </a:xfrm>
            <a:prstGeom prst="rect">
              <a:avLst/>
            </a:prstGeom>
            <a:solidFill>
              <a:srgbClr val="107C1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72" name="Rectangle 392"/>
            <p:cNvSpPr>
              <a:spLocks noChangeArrowheads="1"/>
            </p:cNvSpPr>
            <p:nvPr userDrawn="1"/>
          </p:nvSpPr>
          <p:spPr bwMode="gray">
            <a:xfrm>
              <a:off x="9442047" y="4424382"/>
              <a:ext cx="41250" cy="241150"/>
            </a:xfrm>
            <a:prstGeom prst="rect">
              <a:avLst/>
            </a:prstGeom>
            <a:solidFill>
              <a:srgbClr val="BAD8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73" name="Freeform 393"/>
            <p:cNvSpPr>
              <a:spLocks/>
            </p:cNvSpPr>
            <p:nvPr userDrawn="1"/>
          </p:nvSpPr>
          <p:spPr bwMode="gray">
            <a:xfrm>
              <a:off x="8908979" y="5138310"/>
              <a:ext cx="917004" cy="53942"/>
            </a:xfrm>
            <a:custGeom>
              <a:avLst/>
              <a:gdLst>
                <a:gd name="T0" fmla="*/ 306 w 310"/>
                <a:gd name="T1" fmla="*/ 0 h 18"/>
                <a:gd name="T2" fmla="*/ 273 w 310"/>
                <a:gd name="T3" fmla="*/ 0 h 18"/>
                <a:gd name="T4" fmla="*/ 240 w 310"/>
                <a:gd name="T5" fmla="*/ 0 h 18"/>
                <a:gd name="T6" fmla="*/ 240 w 310"/>
                <a:gd name="T7" fmla="*/ 0 h 18"/>
                <a:gd name="T8" fmla="*/ 206 w 310"/>
                <a:gd name="T9" fmla="*/ 0 h 18"/>
                <a:gd name="T10" fmla="*/ 206 w 310"/>
                <a:gd name="T11" fmla="*/ 0 h 18"/>
                <a:gd name="T12" fmla="*/ 173 w 310"/>
                <a:gd name="T13" fmla="*/ 0 h 18"/>
                <a:gd name="T14" fmla="*/ 173 w 310"/>
                <a:gd name="T15" fmla="*/ 0 h 18"/>
                <a:gd name="T16" fmla="*/ 173 w 310"/>
                <a:gd name="T17" fmla="*/ 0 h 18"/>
                <a:gd name="T18" fmla="*/ 140 w 310"/>
                <a:gd name="T19" fmla="*/ 0 h 18"/>
                <a:gd name="T20" fmla="*/ 140 w 310"/>
                <a:gd name="T21" fmla="*/ 0 h 18"/>
                <a:gd name="T22" fmla="*/ 140 w 310"/>
                <a:gd name="T23" fmla="*/ 0 h 18"/>
                <a:gd name="T24" fmla="*/ 140 w 310"/>
                <a:gd name="T25" fmla="*/ 0 h 18"/>
                <a:gd name="T26" fmla="*/ 140 w 310"/>
                <a:gd name="T27" fmla="*/ 0 h 18"/>
                <a:gd name="T28" fmla="*/ 140 w 310"/>
                <a:gd name="T29" fmla="*/ 0 h 18"/>
                <a:gd name="T30" fmla="*/ 107 w 310"/>
                <a:gd name="T31" fmla="*/ 0 h 18"/>
                <a:gd name="T32" fmla="*/ 107 w 310"/>
                <a:gd name="T33" fmla="*/ 0 h 18"/>
                <a:gd name="T34" fmla="*/ 107 w 310"/>
                <a:gd name="T35" fmla="*/ 0 h 18"/>
                <a:gd name="T36" fmla="*/ 107 w 310"/>
                <a:gd name="T37" fmla="*/ 0 h 18"/>
                <a:gd name="T38" fmla="*/ 107 w 310"/>
                <a:gd name="T39" fmla="*/ 0 h 18"/>
                <a:gd name="T40" fmla="*/ 74 w 310"/>
                <a:gd name="T41" fmla="*/ 0 h 18"/>
                <a:gd name="T42" fmla="*/ 74 w 310"/>
                <a:gd name="T43" fmla="*/ 0 h 18"/>
                <a:gd name="T44" fmla="*/ 74 w 310"/>
                <a:gd name="T45" fmla="*/ 0 h 18"/>
                <a:gd name="T46" fmla="*/ 74 w 310"/>
                <a:gd name="T47" fmla="*/ 0 h 18"/>
                <a:gd name="T48" fmla="*/ 74 w 310"/>
                <a:gd name="T49" fmla="*/ 0 h 18"/>
                <a:gd name="T50" fmla="*/ 41 w 310"/>
                <a:gd name="T51" fmla="*/ 0 h 18"/>
                <a:gd name="T52" fmla="*/ 41 w 310"/>
                <a:gd name="T53" fmla="*/ 0 h 18"/>
                <a:gd name="T54" fmla="*/ 41 w 310"/>
                <a:gd name="T55" fmla="*/ 0 h 18"/>
                <a:gd name="T56" fmla="*/ 41 w 310"/>
                <a:gd name="T57" fmla="*/ 0 h 18"/>
                <a:gd name="T58" fmla="*/ 41 w 310"/>
                <a:gd name="T59" fmla="*/ 0 h 18"/>
                <a:gd name="T60" fmla="*/ 22 w 310"/>
                <a:gd name="T61" fmla="*/ 12 h 18"/>
                <a:gd name="T62" fmla="*/ 8 w 310"/>
                <a:gd name="T63" fmla="*/ 0 h 18"/>
                <a:gd name="T64" fmla="*/ 0 w 310"/>
                <a:gd name="T65" fmla="*/ 10 h 18"/>
                <a:gd name="T66" fmla="*/ 9 w 310"/>
                <a:gd name="T67" fmla="*/ 18 h 18"/>
                <a:gd name="T68" fmla="*/ 25 w 310"/>
                <a:gd name="T69" fmla="*/ 18 h 18"/>
                <a:gd name="T70" fmla="*/ 202 w 310"/>
                <a:gd name="T71" fmla="*/ 18 h 18"/>
                <a:gd name="T72" fmla="*/ 268 w 310"/>
                <a:gd name="T73" fmla="*/ 18 h 18"/>
                <a:gd name="T74" fmla="*/ 310 w 310"/>
                <a:gd name="T75" fmla="*/ 7 h 18"/>
                <a:gd name="T76" fmla="*/ 306 w 310"/>
                <a:gd name="T77"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10" h="18">
                  <a:moveTo>
                    <a:pt x="306" y="0"/>
                  </a:moveTo>
                  <a:cubicBezTo>
                    <a:pt x="301" y="16"/>
                    <a:pt x="278" y="16"/>
                    <a:pt x="273" y="0"/>
                  </a:cubicBezTo>
                  <a:cubicBezTo>
                    <a:pt x="268" y="14"/>
                    <a:pt x="241" y="18"/>
                    <a:pt x="240" y="0"/>
                  </a:cubicBezTo>
                  <a:cubicBezTo>
                    <a:pt x="240" y="0"/>
                    <a:pt x="240" y="0"/>
                    <a:pt x="240" y="0"/>
                  </a:cubicBezTo>
                  <a:cubicBezTo>
                    <a:pt x="235" y="16"/>
                    <a:pt x="211" y="16"/>
                    <a:pt x="206" y="0"/>
                  </a:cubicBezTo>
                  <a:cubicBezTo>
                    <a:pt x="206" y="0"/>
                    <a:pt x="206" y="0"/>
                    <a:pt x="206" y="0"/>
                  </a:cubicBezTo>
                  <a:cubicBezTo>
                    <a:pt x="202" y="16"/>
                    <a:pt x="178" y="16"/>
                    <a:pt x="173" y="0"/>
                  </a:cubicBezTo>
                  <a:cubicBezTo>
                    <a:pt x="173" y="0"/>
                    <a:pt x="173" y="0"/>
                    <a:pt x="173" y="0"/>
                  </a:cubicBezTo>
                  <a:cubicBezTo>
                    <a:pt x="173" y="0"/>
                    <a:pt x="173" y="0"/>
                    <a:pt x="173" y="0"/>
                  </a:cubicBezTo>
                  <a:cubicBezTo>
                    <a:pt x="168" y="16"/>
                    <a:pt x="145" y="16"/>
                    <a:pt x="140" y="0"/>
                  </a:cubicBezTo>
                  <a:cubicBezTo>
                    <a:pt x="140" y="0"/>
                    <a:pt x="140" y="0"/>
                    <a:pt x="140" y="0"/>
                  </a:cubicBezTo>
                  <a:cubicBezTo>
                    <a:pt x="140" y="0"/>
                    <a:pt x="140" y="0"/>
                    <a:pt x="140" y="0"/>
                  </a:cubicBezTo>
                  <a:cubicBezTo>
                    <a:pt x="140" y="0"/>
                    <a:pt x="140" y="0"/>
                    <a:pt x="140" y="0"/>
                  </a:cubicBezTo>
                  <a:cubicBezTo>
                    <a:pt x="140" y="0"/>
                    <a:pt x="140" y="0"/>
                    <a:pt x="140" y="0"/>
                  </a:cubicBezTo>
                  <a:cubicBezTo>
                    <a:pt x="140" y="0"/>
                    <a:pt x="140" y="0"/>
                    <a:pt x="140" y="0"/>
                  </a:cubicBezTo>
                  <a:cubicBezTo>
                    <a:pt x="135" y="16"/>
                    <a:pt x="112" y="16"/>
                    <a:pt x="107" y="0"/>
                  </a:cubicBezTo>
                  <a:cubicBezTo>
                    <a:pt x="107" y="0"/>
                    <a:pt x="107" y="0"/>
                    <a:pt x="107" y="0"/>
                  </a:cubicBezTo>
                  <a:cubicBezTo>
                    <a:pt x="107" y="0"/>
                    <a:pt x="107" y="0"/>
                    <a:pt x="107" y="0"/>
                  </a:cubicBezTo>
                  <a:cubicBezTo>
                    <a:pt x="107" y="0"/>
                    <a:pt x="107" y="0"/>
                    <a:pt x="107" y="0"/>
                  </a:cubicBezTo>
                  <a:cubicBezTo>
                    <a:pt x="107" y="0"/>
                    <a:pt x="107" y="0"/>
                    <a:pt x="107" y="0"/>
                  </a:cubicBezTo>
                  <a:cubicBezTo>
                    <a:pt x="102" y="15"/>
                    <a:pt x="79" y="16"/>
                    <a:pt x="74" y="0"/>
                  </a:cubicBezTo>
                  <a:cubicBezTo>
                    <a:pt x="74" y="0"/>
                    <a:pt x="74" y="0"/>
                    <a:pt x="74" y="0"/>
                  </a:cubicBezTo>
                  <a:cubicBezTo>
                    <a:pt x="74" y="0"/>
                    <a:pt x="74" y="0"/>
                    <a:pt x="74" y="0"/>
                  </a:cubicBezTo>
                  <a:cubicBezTo>
                    <a:pt x="74" y="0"/>
                    <a:pt x="74" y="0"/>
                    <a:pt x="74" y="0"/>
                  </a:cubicBezTo>
                  <a:cubicBezTo>
                    <a:pt x="74" y="0"/>
                    <a:pt x="74" y="0"/>
                    <a:pt x="74" y="0"/>
                  </a:cubicBezTo>
                  <a:cubicBezTo>
                    <a:pt x="69" y="16"/>
                    <a:pt x="46" y="16"/>
                    <a:pt x="41" y="0"/>
                  </a:cubicBezTo>
                  <a:cubicBezTo>
                    <a:pt x="41" y="0"/>
                    <a:pt x="41" y="0"/>
                    <a:pt x="41" y="0"/>
                  </a:cubicBezTo>
                  <a:cubicBezTo>
                    <a:pt x="41" y="0"/>
                    <a:pt x="41" y="0"/>
                    <a:pt x="41" y="0"/>
                  </a:cubicBezTo>
                  <a:cubicBezTo>
                    <a:pt x="41" y="0"/>
                    <a:pt x="41" y="0"/>
                    <a:pt x="41" y="0"/>
                  </a:cubicBezTo>
                  <a:cubicBezTo>
                    <a:pt x="41" y="0"/>
                    <a:pt x="41" y="0"/>
                    <a:pt x="41" y="0"/>
                  </a:cubicBezTo>
                  <a:cubicBezTo>
                    <a:pt x="39" y="8"/>
                    <a:pt x="30" y="13"/>
                    <a:pt x="22" y="12"/>
                  </a:cubicBezTo>
                  <a:cubicBezTo>
                    <a:pt x="15" y="11"/>
                    <a:pt x="10" y="6"/>
                    <a:pt x="8" y="0"/>
                  </a:cubicBezTo>
                  <a:cubicBezTo>
                    <a:pt x="7" y="4"/>
                    <a:pt x="4" y="8"/>
                    <a:pt x="0" y="10"/>
                  </a:cubicBezTo>
                  <a:cubicBezTo>
                    <a:pt x="9" y="18"/>
                    <a:pt x="9" y="18"/>
                    <a:pt x="9" y="18"/>
                  </a:cubicBezTo>
                  <a:cubicBezTo>
                    <a:pt x="25" y="18"/>
                    <a:pt x="25" y="18"/>
                    <a:pt x="25" y="18"/>
                  </a:cubicBezTo>
                  <a:cubicBezTo>
                    <a:pt x="202" y="18"/>
                    <a:pt x="202" y="18"/>
                    <a:pt x="202" y="18"/>
                  </a:cubicBezTo>
                  <a:cubicBezTo>
                    <a:pt x="268" y="18"/>
                    <a:pt x="268" y="18"/>
                    <a:pt x="268" y="18"/>
                  </a:cubicBezTo>
                  <a:cubicBezTo>
                    <a:pt x="283" y="18"/>
                    <a:pt x="297" y="14"/>
                    <a:pt x="310" y="7"/>
                  </a:cubicBezTo>
                  <a:cubicBezTo>
                    <a:pt x="308" y="5"/>
                    <a:pt x="307" y="3"/>
                    <a:pt x="306" y="0"/>
                  </a:cubicBez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74" name="Freeform 394"/>
            <p:cNvSpPr>
              <a:spLocks/>
            </p:cNvSpPr>
            <p:nvPr userDrawn="1"/>
          </p:nvSpPr>
          <p:spPr bwMode="gray">
            <a:xfrm>
              <a:off x="10841348" y="2904503"/>
              <a:ext cx="79327" cy="276054"/>
            </a:xfrm>
            <a:custGeom>
              <a:avLst/>
              <a:gdLst>
                <a:gd name="T0" fmla="*/ 25 w 25"/>
                <a:gd name="T1" fmla="*/ 87 h 87"/>
                <a:gd name="T2" fmla="*/ 0 w 25"/>
                <a:gd name="T3" fmla="*/ 87 h 87"/>
                <a:gd name="T4" fmla="*/ 12 w 25"/>
                <a:gd name="T5" fmla="*/ 0 h 87"/>
                <a:gd name="T6" fmla="*/ 25 w 25"/>
                <a:gd name="T7" fmla="*/ 87 h 87"/>
              </a:gdLst>
              <a:ahLst/>
              <a:cxnLst>
                <a:cxn ang="0">
                  <a:pos x="T0" y="T1"/>
                </a:cxn>
                <a:cxn ang="0">
                  <a:pos x="T2" y="T3"/>
                </a:cxn>
                <a:cxn ang="0">
                  <a:pos x="T4" y="T5"/>
                </a:cxn>
                <a:cxn ang="0">
                  <a:pos x="T6" y="T7"/>
                </a:cxn>
              </a:cxnLst>
              <a:rect l="0" t="0" r="r" b="b"/>
              <a:pathLst>
                <a:path w="25" h="87">
                  <a:moveTo>
                    <a:pt x="25" y="87"/>
                  </a:moveTo>
                  <a:lnTo>
                    <a:pt x="0" y="87"/>
                  </a:lnTo>
                  <a:lnTo>
                    <a:pt x="12" y="0"/>
                  </a:lnTo>
                  <a:lnTo>
                    <a:pt x="25" y="87"/>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75" name="Freeform 395"/>
            <p:cNvSpPr>
              <a:spLocks/>
            </p:cNvSpPr>
            <p:nvPr userDrawn="1"/>
          </p:nvSpPr>
          <p:spPr bwMode="gray">
            <a:xfrm>
              <a:off x="10742986" y="3263056"/>
              <a:ext cx="276054" cy="774217"/>
            </a:xfrm>
            <a:custGeom>
              <a:avLst/>
              <a:gdLst>
                <a:gd name="T0" fmla="*/ 90 w 94"/>
                <a:gd name="T1" fmla="*/ 0 h 263"/>
                <a:gd name="T2" fmla="*/ 82 w 94"/>
                <a:gd name="T3" fmla="*/ 0 h 263"/>
                <a:gd name="T4" fmla="*/ 11 w 94"/>
                <a:gd name="T5" fmla="*/ 0 h 263"/>
                <a:gd name="T6" fmla="*/ 4 w 94"/>
                <a:gd name="T7" fmla="*/ 0 h 263"/>
                <a:gd name="T8" fmla="*/ 0 w 94"/>
                <a:gd name="T9" fmla="*/ 4 h 263"/>
                <a:gd name="T10" fmla="*/ 0 w 94"/>
                <a:gd name="T11" fmla="*/ 263 h 263"/>
                <a:gd name="T12" fmla="*/ 11 w 94"/>
                <a:gd name="T13" fmla="*/ 263 h 263"/>
                <a:gd name="T14" fmla="*/ 82 w 94"/>
                <a:gd name="T15" fmla="*/ 263 h 263"/>
                <a:gd name="T16" fmla="*/ 94 w 94"/>
                <a:gd name="T17" fmla="*/ 263 h 263"/>
                <a:gd name="T18" fmla="*/ 94 w 94"/>
                <a:gd name="T19" fmla="*/ 4 h 263"/>
                <a:gd name="T20" fmla="*/ 90 w 94"/>
                <a:gd name="T21" fmla="*/ 0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4" h="263">
                  <a:moveTo>
                    <a:pt x="90" y="0"/>
                  </a:moveTo>
                  <a:cubicBezTo>
                    <a:pt x="82" y="0"/>
                    <a:pt x="82" y="0"/>
                    <a:pt x="82" y="0"/>
                  </a:cubicBezTo>
                  <a:cubicBezTo>
                    <a:pt x="11" y="0"/>
                    <a:pt x="11" y="0"/>
                    <a:pt x="11" y="0"/>
                  </a:cubicBezTo>
                  <a:cubicBezTo>
                    <a:pt x="4" y="0"/>
                    <a:pt x="4" y="0"/>
                    <a:pt x="4" y="0"/>
                  </a:cubicBezTo>
                  <a:cubicBezTo>
                    <a:pt x="2" y="0"/>
                    <a:pt x="0" y="2"/>
                    <a:pt x="0" y="4"/>
                  </a:cubicBezTo>
                  <a:cubicBezTo>
                    <a:pt x="0" y="263"/>
                    <a:pt x="0" y="263"/>
                    <a:pt x="0" y="263"/>
                  </a:cubicBezTo>
                  <a:cubicBezTo>
                    <a:pt x="11" y="263"/>
                    <a:pt x="11" y="263"/>
                    <a:pt x="11" y="263"/>
                  </a:cubicBezTo>
                  <a:cubicBezTo>
                    <a:pt x="82" y="263"/>
                    <a:pt x="82" y="263"/>
                    <a:pt x="82" y="263"/>
                  </a:cubicBezTo>
                  <a:cubicBezTo>
                    <a:pt x="94" y="263"/>
                    <a:pt x="94" y="263"/>
                    <a:pt x="94" y="263"/>
                  </a:cubicBezTo>
                  <a:cubicBezTo>
                    <a:pt x="94" y="4"/>
                    <a:pt x="94" y="4"/>
                    <a:pt x="94" y="4"/>
                  </a:cubicBezTo>
                  <a:cubicBezTo>
                    <a:pt x="94" y="2"/>
                    <a:pt x="92" y="0"/>
                    <a:pt x="9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76" name="Freeform 396"/>
            <p:cNvSpPr>
              <a:spLocks/>
            </p:cNvSpPr>
            <p:nvPr userDrawn="1"/>
          </p:nvSpPr>
          <p:spPr bwMode="gray">
            <a:xfrm>
              <a:off x="10796926" y="3180557"/>
              <a:ext cx="168171" cy="82499"/>
            </a:xfrm>
            <a:custGeom>
              <a:avLst/>
              <a:gdLst>
                <a:gd name="T0" fmla="*/ 56 w 56"/>
                <a:gd name="T1" fmla="*/ 28 h 28"/>
                <a:gd name="T2" fmla="*/ 56 w 56"/>
                <a:gd name="T3" fmla="*/ 4 h 28"/>
                <a:gd name="T4" fmla="*/ 52 w 56"/>
                <a:gd name="T5" fmla="*/ 0 h 28"/>
                <a:gd name="T6" fmla="*/ 44 w 56"/>
                <a:gd name="T7" fmla="*/ 0 h 28"/>
                <a:gd name="T8" fmla="*/ 11 w 56"/>
                <a:gd name="T9" fmla="*/ 0 h 28"/>
                <a:gd name="T10" fmla="*/ 4 w 56"/>
                <a:gd name="T11" fmla="*/ 0 h 28"/>
                <a:gd name="T12" fmla="*/ 0 w 56"/>
                <a:gd name="T13" fmla="*/ 4 h 28"/>
                <a:gd name="T14" fmla="*/ 0 w 56"/>
                <a:gd name="T15" fmla="*/ 28 h 28"/>
                <a:gd name="T16" fmla="*/ 56 w 56"/>
                <a:gd name="T17"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28">
                  <a:moveTo>
                    <a:pt x="56" y="28"/>
                  </a:moveTo>
                  <a:cubicBezTo>
                    <a:pt x="56" y="4"/>
                    <a:pt x="56" y="4"/>
                    <a:pt x="56" y="4"/>
                  </a:cubicBezTo>
                  <a:cubicBezTo>
                    <a:pt x="56" y="2"/>
                    <a:pt x="54" y="0"/>
                    <a:pt x="52" y="0"/>
                  </a:cubicBezTo>
                  <a:cubicBezTo>
                    <a:pt x="44" y="0"/>
                    <a:pt x="44" y="0"/>
                    <a:pt x="44" y="0"/>
                  </a:cubicBezTo>
                  <a:cubicBezTo>
                    <a:pt x="11" y="0"/>
                    <a:pt x="11" y="0"/>
                    <a:pt x="11" y="0"/>
                  </a:cubicBezTo>
                  <a:cubicBezTo>
                    <a:pt x="4" y="0"/>
                    <a:pt x="4" y="0"/>
                    <a:pt x="4" y="0"/>
                  </a:cubicBezTo>
                  <a:cubicBezTo>
                    <a:pt x="2" y="0"/>
                    <a:pt x="0" y="2"/>
                    <a:pt x="0" y="4"/>
                  </a:cubicBezTo>
                  <a:cubicBezTo>
                    <a:pt x="0" y="28"/>
                    <a:pt x="0" y="28"/>
                    <a:pt x="0" y="28"/>
                  </a:cubicBezTo>
                  <a:lnTo>
                    <a:pt x="56" y="28"/>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77" name="Freeform 397"/>
            <p:cNvSpPr>
              <a:spLocks/>
            </p:cNvSpPr>
            <p:nvPr userDrawn="1"/>
          </p:nvSpPr>
          <p:spPr bwMode="gray">
            <a:xfrm>
              <a:off x="10796926" y="3180557"/>
              <a:ext cx="168171" cy="82499"/>
            </a:xfrm>
            <a:custGeom>
              <a:avLst/>
              <a:gdLst>
                <a:gd name="T0" fmla="*/ 56 w 56"/>
                <a:gd name="T1" fmla="*/ 28 h 28"/>
                <a:gd name="T2" fmla="*/ 56 w 56"/>
                <a:gd name="T3" fmla="*/ 4 h 28"/>
                <a:gd name="T4" fmla="*/ 52 w 56"/>
                <a:gd name="T5" fmla="*/ 0 h 28"/>
                <a:gd name="T6" fmla="*/ 44 w 56"/>
                <a:gd name="T7" fmla="*/ 0 h 28"/>
                <a:gd name="T8" fmla="*/ 11 w 56"/>
                <a:gd name="T9" fmla="*/ 0 h 28"/>
                <a:gd name="T10" fmla="*/ 4 w 56"/>
                <a:gd name="T11" fmla="*/ 0 h 28"/>
                <a:gd name="T12" fmla="*/ 0 w 56"/>
                <a:gd name="T13" fmla="*/ 4 h 28"/>
                <a:gd name="T14" fmla="*/ 0 w 56"/>
                <a:gd name="T15" fmla="*/ 28 h 28"/>
                <a:gd name="T16" fmla="*/ 56 w 56"/>
                <a:gd name="T17"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28">
                  <a:moveTo>
                    <a:pt x="56" y="28"/>
                  </a:moveTo>
                  <a:cubicBezTo>
                    <a:pt x="56" y="4"/>
                    <a:pt x="56" y="4"/>
                    <a:pt x="56" y="4"/>
                  </a:cubicBezTo>
                  <a:cubicBezTo>
                    <a:pt x="56" y="2"/>
                    <a:pt x="54" y="0"/>
                    <a:pt x="52" y="0"/>
                  </a:cubicBezTo>
                  <a:cubicBezTo>
                    <a:pt x="44" y="0"/>
                    <a:pt x="44" y="0"/>
                    <a:pt x="44" y="0"/>
                  </a:cubicBezTo>
                  <a:cubicBezTo>
                    <a:pt x="11" y="0"/>
                    <a:pt x="11" y="0"/>
                    <a:pt x="11" y="0"/>
                  </a:cubicBezTo>
                  <a:cubicBezTo>
                    <a:pt x="4" y="0"/>
                    <a:pt x="4" y="0"/>
                    <a:pt x="4" y="0"/>
                  </a:cubicBezTo>
                  <a:cubicBezTo>
                    <a:pt x="2" y="0"/>
                    <a:pt x="0" y="2"/>
                    <a:pt x="0" y="4"/>
                  </a:cubicBezTo>
                  <a:cubicBezTo>
                    <a:pt x="0" y="28"/>
                    <a:pt x="0" y="28"/>
                    <a:pt x="0" y="28"/>
                  </a:cubicBezTo>
                  <a:lnTo>
                    <a:pt x="56" y="28"/>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78" name="Rectangle 398"/>
            <p:cNvSpPr>
              <a:spLocks noChangeArrowheads="1"/>
            </p:cNvSpPr>
            <p:nvPr userDrawn="1"/>
          </p:nvSpPr>
          <p:spPr bwMode="gray">
            <a:xfrm>
              <a:off x="10781062" y="3316996"/>
              <a:ext cx="12692" cy="66950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79" name="Rectangle 399"/>
            <p:cNvSpPr>
              <a:spLocks noChangeArrowheads="1"/>
            </p:cNvSpPr>
            <p:nvPr userDrawn="1"/>
          </p:nvSpPr>
          <p:spPr bwMode="gray">
            <a:xfrm>
              <a:off x="10809618" y="3316996"/>
              <a:ext cx="19038" cy="66950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80" name="Rectangle 400"/>
            <p:cNvSpPr>
              <a:spLocks noChangeArrowheads="1"/>
            </p:cNvSpPr>
            <p:nvPr userDrawn="1"/>
          </p:nvSpPr>
          <p:spPr bwMode="gray">
            <a:xfrm>
              <a:off x="10841348" y="3316996"/>
              <a:ext cx="15866" cy="66950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81" name="Rectangle 401"/>
            <p:cNvSpPr>
              <a:spLocks noChangeArrowheads="1"/>
            </p:cNvSpPr>
            <p:nvPr userDrawn="1"/>
          </p:nvSpPr>
          <p:spPr bwMode="gray">
            <a:xfrm>
              <a:off x="10873079" y="3316996"/>
              <a:ext cx="15866" cy="66950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82" name="Rectangle 402"/>
            <p:cNvSpPr>
              <a:spLocks noChangeArrowheads="1"/>
            </p:cNvSpPr>
            <p:nvPr userDrawn="1"/>
          </p:nvSpPr>
          <p:spPr bwMode="gray">
            <a:xfrm>
              <a:off x="10901637" y="3316996"/>
              <a:ext cx="19038" cy="66950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83" name="Rectangle 403"/>
            <p:cNvSpPr>
              <a:spLocks noChangeArrowheads="1"/>
            </p:cNvSpPr>
            <p:nvPr userDrawn="1"/>
          </p:nvSpPr>
          <p:spPr bwMode="gray">
            <a:xfrm>
              <a:off x="10933367" y="3316996"/>
              <a:ext cx="19038" cy="66950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84" name="Rectangle 404"/>
            <p:cNvSpPr>
              <a:spLocks noChangeArrowheads="1"/>
            </p:cNvSpPr>
            <p:nvPr userDrawn="1"/>
          </p:nvSpPr>
          <p:spPr bwMode="gray">
            <a:xfrm>
              <a:off x="10965097" y="3316996"/>
              <a:ext cx="15866" cy="66950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85" name="Freeform 405"/>
            <p:cNvSpPr>
              <a:spLocks noEditPoints="1"/>
            </p:cNvSpPr>
            <p:nvPr userDrawn="1"/>
          </p:nvSpPr>
          <p:spPr bwMode="gray">
            <a:xfrm>
              <a:off x="10409818" y="3256710"/>
              <a:ext cx="336340" cy="777391"/>
            </a:xfrm>
            <a:custGeom>
              <a:avLst/>
              <a:gdLst>
                <a:gd name="T0" fmla="*/ 96 w 106"/>
                <a:gd name="T1" fmla="*/ 38 h 245"/>
                <a:gd name="T2" fmla="*/ 54 w 106"/>
                <a:gd name="T3" fmla="*/ 14 h 245"/>
                <a:gd name="T4" fmla="*/ 50 w 106"/>
                <a:gd name="T5" fmla="*/ 0 h 245"/>
                <a:gd name="T6" fmla="*/ 9 w 106"/>
                <a:gd name="T7" fmla="*/ 38 h 245"/>
                <a:gd name="T8" fmla="*/ 106 w 106"/>
                <a:gd name="T9" fmla="*/ 245 h 245"/>
                <a:gd name="T10" fmla="*/ 78 w 106"/>
                <a:gd name="T11" fmla="*/ 78 h 245"/>
                <a:gd name="T12" fmla="*/ 78 w 106"/>
                <a:gd name="T13" fmla="*/ 94 h 245"/>
                <a:gd name="T14" fmla="*/ 66 w 106"/>
                <a:gd name="T15" fmla="*/ 120 h 245"/>
                <a:gd name="T16" fmla="*/ 66 w 106"/>
                <a:gd name="T17" fmla="*/ 120 h 245"/>
                <a:gd name="T18" fmla="*/ 66 w 106"/>
                <a:gd name="T19" fmla="*/ 167 h 245"/>
                <a:gd name="T20" fmla="*/ 20 w 106"/>
                <a:gd name="T21" fmla="*/ 78 h 245"/>
                <a:gd name="T22" fmla="*/ 20 w 106"/>
                <a:gd name="T23" fmla="*/ 94 h 245"/>
                <a:gd name="T24" fmla="*/ 9 w 106"/>
                <a:gd name="T25" fmla="*/ 120 h 245"/>
                <a:gd name="T26" fmla="*/ 9 w 106"/>
                <a:gd name="T27" fmla="*/ 120 h 245"/>
                <a:gd name="T28" fmla="*/ 9 w 106"/>
                <a:gd name="T29" fmla="*/ 167 h 245"/>
                <a:gd name="T30" fmla="*/ 20 w 106"/>
                <a:gd name="T31" fmla="*/ 193 h 245"/>
                <a:gd name="T32" fmla="*/ 9 w 106"/>
                <a:gd name="T33" fmla="*/ 239 h 245"/>
                <a:gd name="T34" fmla="*/ 22 w 106"/>
                <a:gd name="T35" fmla="*/ 239 h 245"/>
                <a:gd name="T36" fmla="*/ 22 w 106"/>
                <a:gd name="T37" fmla="*/ 239 h 245"/>
                <a:gd name="T38" fmla="*/ 30 w 106"/>
                <a:gd name="T39" fmla="*/ 209 h 245"/>
                <a:gd name="T40" fmla="*/ 34 w 106"/>
                <a:gd name="T41" fmla="*/ 209 h 245"/>
                <a:gd name="T42" fmla="*/ 28 w 106"/>
                <a:gd name="T43" fmla="*/ 193 h 245"/>
                <a:gd name="T44" fmla="*/ 39 w 106"/>
                <a:gd name="T45" fmla="*/ 167 h 245"/>
                <a:gd name="T46" fmla="*/ 39 w 106"/>
                <a:gd name="T47" fmla="*/ 167 h 245"/>
                <a:gd name="T48" fmla="*/ 39 w 106"/>
                <a:gd name="T49" fmla="*/ 120 h 245"/>
                <a:gd name="T50" fmla="*/ 28 w 106"/>
                <a:gd name="T51" fmla="*/ 94 h 245"/>
                <a:gd name="T52" fmla="*/ 28 w 106"/>
                <a:gd name="T53" fmla="*/ 78 h 245"/>
                <a:gd name="T54" fmla="*/ 47 w 106"/>
                <a:gd name="T55" fmla="*/ 239 h 245"/>
                <a:gd name="T56" fmla="*/ 47 w 106"/>
                <a:gd name="T57" fmla="*/ 239 h 245"/>
                <a:gd name="T58" fmla="*/ 55 w 106"/>
                <a:gd name="T59" fmla="*/ 209 h 245"/>
                <a:gd name="T60" fmla="*/ 47 w 106"/>
                <a:gd name="T61" fmla="*/ 173 h 245"/>
                <a:gd name="T62" fmla="*/ 47 w 106"/>
                <a:gd name="T63" fmla="*/ 167 h 245"/>
                <a:gd name="T64" fmla="*/ 58 w 106"/>
                <a:gd name="T65" fmla="*/ 142 h 245"/>
                <a:gd name="T66" fmla="*/ 58 w 106"/>
                <a:gd name="T67" fmla="*/ 142 h 245"/>
                <a:gd name="T68" fmla="*/ 58 w 106"/>
                <a:gd name="T69" fmla="*/ 94 h 245"/>
                <a:gd name="T70" fmla="*/ 47 w 106"/>
                <a:gd name="T71" fmla="*/ 58 h 245"/>
                <a:gd name="T72" fmla="*/ 59 w 106"/>
                <a:gd name="T73" fmla="*/ 239 h 245"/>
                <a:gd name="T74" fmla="*/ 66 w 106"/>
                <a:gd name="T75" fmla="*/ 173 h 245"/>
                <a:gd name="T76" fmla="*/ 66 w 106"/>
                <a:gd name="T77" fmla="*/ 173 h 245"/>
                <a:gd name="T78" fmla="*/ 71 w 106"/>
                <a:gd name="T79" fmla="*/ 209 h 245"/>
                <a:gd name="T80" fmla="*/ 76 w 106"/>
                <a:gd name="T81" fmla="*/ 209 h 245"/>
                <a:gd name="T82" fmla="*/ 84 w 106"/>
                <a:gd name="T83" fmla="*/ 239 h 245"/>
                <a:gd name="T84" fmla="*/ 96 w 106"/>
                <a:gd name="T85" fmla="*/ 239 h 245"/>
                <a:gd name="T86" fmla="*/ 96 w 106"/>
                <a:gd name="T87" fmla="*/ 239 h 245"/>
                <a:gd name="T88" fmla="*/ 96 w 106"/>
                <a:gd name="T89" fmla="*/ 173 h 245"/>
                <a:gd name="T90" fmla="*/ 85 w 106"/>
                <a:gd name="T91" fmla="*/ 147 h 245"/>
                <a:gd name="T92" fmla="*/ 85 w 106"/>
                <a:gd name="T93" fmla="*/ 142 h 245"/>
                <a:gd name="T94" fmla="*/ 96 w 106"/>
                <a:gd name="T95" fmla="*/ 115 h 245"/>
                <a:gd name="T96" fmla="*/ 96 w 106"/>
                <a:gd name="T97" fmla="*/ 115 h 245"/>
                <a:gd name="T98" fmla="*/ 96 w 106"/>
                <a:gd name="T99" fmla="*/ 58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6" h="245">
                  <a:moveTo>
                    <a:pt x="106" y="53"/>
                  </a:moveTo>
                  <a:lnTo>
                    <a:pt x="106" y="46"/>
                  </a:lnTo>
                  <a:lnTo>
                    <a:pt x="96" y="46"/>
                  </a:lnTo>
                  <a:lnTo>
                    <a:pt x="96" y="38"/>
                  </a:lnTo>
                  <a:lnTo>
                    <a:pt x="88" y="38"/>
                  </a:lnTo>
                  <a:lnTo>
                    <a:pt x="88" y="29"/>
                  </a:lnTo>
                  <a:lnTo>
                    <a:pt x="54" y="29"/>
                  </a:lnTo>
                  <a:lnTo>
                    <a:pt x="54" y="14"/>
                  </a:lnTo>
                  <a:lnTo>
                    <a:pt x="71" y="14"/>
                  </a:lnTo>
                  <a:lnTo>
                    <a:pt x="54" y="4"/>
                  </a:lnTo>
                  <a:lnTo>
                    <a:pt x="54" y="0"/>
                  </a:lnTo>
                  <a:lnTo>
                    <a:pt x="50" y="0"/>
                  </a:lnTo>
                  <a:lnTo>
                    <a:pt x="50" y="29"/>
                  </a:lnTo>
                  <a:lnTo>
                    <a:pt x="18" y="29"/>
                  </a:lnTo>
                  <a:lnTo>
                    <a:pt x="18" y="38"/>
                  </a:lnTo>
                  <a:lnTo>
                    <a:pt x="9" y="38"/>
                  </a:lnTo>
                  <a:lnTo>
                    <a:pt x="9" y="46"/>
                  </a:lnTo>
                  <a:lnTo>
                    <a:pt x="0" y="46"/>
                  </a:lnTo>
                  <a:lnTo>
                    <a:pt x="0" y="245"/>
                  </a:lnTo>
                  <a:lnTo>
                    <a:pt x="106" y="245"/>
                  </a:lnTo>
                  <a:lnTo>
                    <a:pt x="106" y="53"/>
                  </a:lnTo>
                  <a:close/>
                  <a:moveTo>
                    <a:pt x="66" y="58"/>
                  </a:moveTo>
                  <a:lnTo>
                    <a:pt x="78" y="58"/>
                  </a:lnTo>
                  <a:lnTo>
                    <a:pt x="78" y="78"/>
                  </a:lnTo>
                  <a:lnTo>
                    <a:pt x="66" y="78"/>
                  </a:lnTo>
                  <a:lnTo>
                    <a:pt x="66" y="58"/>
                  </a:lnTo>
                  <a:close/>
                  <a:moveTo>
                    <a:pt x="66" y="94"/>
                  </a:moveTo>
                  <a:lnTo>
                    <a:pt x="78" y="94"/>
                  </a:lnTo>
                  <a:lnTo>
                    <a:pt x="78" y="115"/>
                  </a:lnTo>
                  <a:lnTo>
                    <a:pt x="66" y="115"/>
                  </a:lnTo>
                  <a:lnTo>
                    <a:pt x="66" y="94"/>
                  </a:lnTo>
                  <a:close/>
                  <a:moveTo>
                    <a:pt x="66" y="120"/>
                  </a:moveTo>
                  <a:lnTo>
                    <a:pt x="78" y="120"/>
                  </a:lnTo>
                  <a:lnTo>
                    <a:pt x="78" y="142"/>
                  </a:lnTo>
                  <a:lnTo>
                    <a:pt x="66" y="142"/>
                  </a:lnTo>
                  <a:lnTo>
                    <a:pt x="66" y="120"/>
                  </a:lnTo>
                  <a:close/>
                  <a:moveTo>
                    <a:pt x="66" y="147"/>
                  </a:moveTo>
                  <a:lnTo>
                    <a:pt x="78" y="147"/>
                  </a:lnTo>
                  <a:lnTo>
                    <a:pt x="78" y="167"/>
                  </a:lnTo>
                  <a:lnTo>
                    <a:pt x="66" y="167"/>
                  </a:lnTo>
                  <a:lnTo>
                    <a:pt x="66" y="147"/>
                  </a:lnTo>
                  <a:close/>
                  <a:moveTo>
                    <a:pt x="9" y="58"/>
                  </a:moveTo>
                  <a:lnTo>
                    <a:pt x="20" y="58"/>
                  </a:lnTo>
                  <a:lnTo>
                    <a:pt x="20" y="78"/>
                  </a:lnTo>
                  <a:lnTo>
                    <a:pt x="9" y="78"/>
                  </a:lnTo>
                  <a:lnTo>
                    <a:pt x="9" y="58"/>
                  </a:lnTo>
                  <a:close/>
                  <a:moveTo>
                    <a:pt x="9" y="94"/>
                  </a:moveTo>
                  <a:lnTo>
                    <a:pt x="20" y="94"/>
                  </a:lnTo>
                  <a:lnTo>
                    <a:pt x="20" y="115"/>
                  </a:lnTo>
                  <a:lnTo>
                    <a:pt x="9" y="115"/>
                  </a:lnTo>
                  <a:lnTo>
                    <a:pt x="9" y="94"/>
                  </a:lnTo>
                  <a:close/>
                  <a:moveTo>
                    <a:pt x="9" y="120"/>
                  </a:moveTo>
                  <a:lnTo>
                    <a:pt x="20" y="120"/>
                  </a:lnTo>
                  <a:lnTo>
                    <a:pt x="20" y="142"/>
                  </a:lnTo>
                  <a:lnTo>
                    <a:pt x="9" y="142"/>
                  </a:lnTo>
                  <a:lnTo>
                    <a:pt x="9" y="120"/>
                  </a:lnTo>
                  <a:close/>
                  <a:moveTo>
                    <a:pt x="9" y="147"/>
                  </a:moveTo>
                  <a:lnTo>
                    <a:pt x="20" y="147"/>
                  </a:lnTo>
                  <a:lnTo>
                    <a:pt x="20" y="167"/>
                  </a:lnTo>
                  <a:lnTo>
                    <a:pt x="9" y="167"/>
                  </a:lnTo>
                  <a:lnTo>
                    <a:pt x="9" y="147"/>
                  </a:lnTo>
                  <a:close/>
                  <a:moveTo>
                    <a:pt x="9" y="173"/>
                  </a:moveTo>
                  <a:lnTo>
                    <a:pt x="20" y="173"/>
                  </a:lnTo>
                  <a:lnTo>
                    <a:pt x="20" y="193"/>
                  </a:lnTo>
                  <a:lnTo>
                    <a:pt x="9" y="193"/>
                  </a:lnTo>
                  <a:lnTo>
                    <a:pt x="9" y="173"/>
                  </a:lnTo>
                  <a:close/>
                  <a:moveTo>
                    <a:pt x="13" y="239"/>
                  </a:moveTo>
                  <a:lnTo>
                    <a:pt x="9" y="239"/>
                  </a:lnTo>
                  <a:lnTo>
                    <a:pt x="9" y="209"/>
                  </a:lnTo>
                  <a:lnTo>
                    <a:pt x="13" y="209"/>
                  </a:lnTo>
                  <a:lnTo>
                    <a:pt x="13" y="239"/>
                  </a:lnTo>
                  <a:close/>
                  <a:moveTo>
                    <a:pt x="22" y="239"/>
                  </a:moveTo>
                  <a:lnTo>
                    <a:pt x="17" y="239"/>
                  </a:lnTo>
                  <a:lnTo>
                    <a:pt x="17" y="209"/>
                  </a:lnTo>
                  <a:lnTo>
                    <a:pt x="22" y="209"/>
                  </a:lnTo>
                  <a:lnTo>
                    <a:pt x="22" y="239"/>
                  </a:lnTo>
                  <a:close/>
                  <a:moveTo>
                    <a:pt x="30" y="239"/>
                  </a:moveTo>
                  <a:lnTo>
                    <a:pt x="25" y="239"/>
                  </a:lnTo>
                  <a:lnTo>
                    <a:pt x="25" y="209"/>
                  </a:lnTo>
                  <a:lnTo>
                    <a:pt x="30" y="209"/>
                  </a:lnTo>
                  <a:lnTo>
                    <a:pt x="30" y="239"/>
                  </a:lnTo>
                  <a:close/>
                  <a:moveTo>
                    <a:pt x="38" y="239"/>
                  </a:moveTo>
                  <a:lnTo>
                    <a:pt x="34" y="239"/>
                  </a:lnTo>
                  <a:lnTo>
                    <a:pt x="34" y="209"/>
                  </a:lnTo>
                  <a:lnTo>
                    <a:pt x="38" y="209"/>
                  </a:lnTo>
                  <a:lnTo>
                    <a:pt x="38" y="239"/>
                  </a:lnTo>
                  <a:close/>
                  <a:moveTo>
                    <a:pt x="39" y="193"/>
                  </a:moveTo>
                  <a:lnTo>
                    <a:pt x="28" y="193"/>
                  </a:lnTo>
                  <a:lnTo>
                    <a:pt x="28" y="173"/>
                  </a:lnTo>
                  <a:lnTo>
                    <a:pt x="39" y="173"/>
                  </a:lnTo>
                  <a:lnTo>
                    <a:pt x="39" y="193"/>
                  </a:lnTo>
                  <a:close/>
                  <a:moveTo>
                    <a:pt x="39" y="167"/>
                  </a:moveTo>
                  <a:lnTo>
                    <a:pt x="28" y="167"/>
                  </a:lnTo>
                  <a:lnTo>
                    <a:pt x="28" y="147"/>
                  </a:lnTo>
                  <a:lnTo>
                    <a:pt x="39" y="147"/>
                  </a:lnTo>
                  <a:lnTo>
                    <a:pt x="39" y="167"/>
                  </a:lnTo>
                  <a:close/>
                  <a:moveTo>
                    <a:pt x="39" y="142"/>
                  </a:moveTo>
                  <a:lnTo>
                    <a:pt x="28" y="142"/>
                  </a:lnTo>
                  <a:lnTo>
                    <a:pt x="28" y="120"/>
                  </a:lnTo>
                  <a:lnTo>
                    <a:pt x="39" y="120"/>
                  </a:lnTo>
                  <a:lnTo>
                    <a:pt x="39" y="142"/>
                  </a:lnTo>
                  <a:close/>
                  <a:moveTo>
                    <a:pt x="39" y="115"/>
                  </a:moveTo>
                  <a:lnTo>
                    <a:pt x="28" y="115"/>
                  </a:lnTo>
                  <a:lnTo>
                    <a:pt x="28" y="94"/>
                  </a:lnTo>
                  <a:lnTo>
                    <a:pt x="39" y="94"/>
                  </a:lnTo>
                  <a:lnTo>
                    <a:pt x="39" y="115"/>
                  </a:lnTo>
                  <a:close/>
                  <a:moveTo>
                    <a:pt x="39" y="78"/>
                  </a:moveTo>
                  <a:lnTo>
                    <a:pt x="28" y="78"/>
                  </a:lnTo>
                  <a:lnTo>
                    <a:pt x="28" y="58"/>
                  </a:lnTo>
                  <a:lnTo>
                    <a:pt x="39" y="58"/>
                  </a:lnTo>
                  <a:lnTo>
                    <a:pt x="39" y="78"/>
                  </a:lnTo>
                  <a:close/>
                  <a:moveTo>
                    <a:pt x="47" y="239"/>
                  </a:moveTo>
                  <a:lnTo>
                    <a:pt x="42" y="239"/>
                  </a:lnTo>
                  <a:lnTo>
                    <a:pt x="42" y="209"/>
                  </a:lnTo>
                  <a:lnTo>
                    <a:pt x="47" y="209"/>
                  </a:lnTo>
                  <a:lnTo>
                    <a:pt x="47" y="239"/>
                  </a:lnTo>
                  <a:close/>
                  <a:moveTo>
                    <a:pt x="55" y="239"/>
                  </a:moveTo>
                  <a:lnTo>
                    <a:pt x="50" y="239"/>
                  </a:lnTo>
                  <a:lnTo>
                    <a:pt x="50" y="209"/>
                  </a:lnTo>
                  <a:lnTo>
                    <a:pt x="55" y="209"/>
                  </a:lnTo>
                  <a:lnTo>
                    <a:pt x="55" y="239"/>
                  </a:lnTo>
                  <a:close/>
                  <a:moveTo>
                    <a:pt x="58" y="193"/>
                  </a:moveTo>
                  <a:lnTo>
                    <a:pt x="47" y="193"/>
                  </a:lnTo>
                  <a:lnTo>
                    <a:pt x="47" y="173"/>
                  </a:lnTo>
                  <a:lnTo>
                    <a:pt x="58" y="173"/>
                  </a:lnTo>
                  <a:lnTo>
                    <a:pt x="58" y="193"/>
                  </a:lnTo>
                  <a:close/>
                  <a:moveTo>
                    <a:pt x="58" y="167"/>
                  </a:moveTo>
                  <a:lnTo>
                    <a:pt x="47" y="167"/>
                  </a:lnTo>
                  <a:lnTo>
                    <a:pt x="47" y="147"/>
                  </a:lnTo>
                  <a:lnTo>
                    <a:pt x="58" y="147"/>
                  </a:lnTo>
                  <a:lnTo>
                    <a:pt x="58" y="167"/>
                  </a:lnTo>
                  <a:close/>
                  <a:moveTo>
                    <a:pt x="58" y="142"/>
                  </a:moveTo>
                  <a:lnTo>
                    <a:pt x="47" y="142"/>
                  </a:lnTo>
                  <a:lnTo>
                    <a:pt x="47" y="120"/>
                  </a:lnTo>
                  <a:lnTo>
                    <a:pt x="58" y="120"/>
                  </a:lnTo>
                  <a:lnTo>
                    <a:pt x="58" y="142"/>
                  </a:lnTo>
                  <a:close/>
                  <a:moveTo>
                    <a:pt x="58" y="115"/>
                  </a:moveTo>
                  <a:lnTo>
                    <a:pt x="47" y="115"/>
                  </a:lnTo>
                  <a:lnTo>
                    <a:pt x="47" y="94"/>
                  </a:lnTo>
                  <a:lnTo>
                    <a:pt x="58" y="94"/>
                  </a:lnTo>
                  <a:lnTo>
                    <a:pt x="58" y="115"/>
                  </a:lnTo>
                  <a:close/>
                  <a:moveTo>
                    <a:pt x="58" y="78"/>
                  </a:moveTo>
                  <a:lnTo>
                    <a:pt x="47" y="78"/>
                  </a:lnTo>
                  <a:lnTo>
                    <a:pt x="47" y="58"/>
                  </a:lnTo>
                  <a:lnTo>
                    <a:pt x="58" y="58"/>
                  </a:lnTo>
                  <a:lnTo>
                    <a:pt x="58" y="78"/>
                  </a:lnTo>
                  <a:close/>
                  <a:moveTo>
                    <a:pt x="63" y="239"/>
                  </a:moveTo>
                  <a:lnTo>
                    <a:pt x="59" y="239"/>
                  </a:lnTo>
                  <a:lnTo>
                    <a:pt x="59" y="209"/>
                  </a:lnTo>
                  <a:lnTo>
                    <a:pt x="63" y="209"/>
                  </a:lnTo>
                  <a:lnTo>
                    <a:pt x="63" y="239"/>
                  </a:lnTo>
                  <a:close/>
                  <a:moveTo>
                    <a:pt x="66" y="173"/>
                  </a:moveTo>
                  <a:lnTo>
                    <a:pt x="78" y="173"/>
                  </a:lnTo>
                  <a:lnTo>
                    <a:pt x="78" y="193"/>
                  </a:lnTo>
                  <a:lnTo>
                    <a:pt x="66" y="193"/>
                  </a:lnTo>
                  <a:lnTo>
                    <a:pt x="66" y="173"/>
                  </a:lnTo>
                  <a:close/>
                  <a:moveTo>
                    <a:pt x="71" y="239"/>
                  </a:moveTo>
                  <a:lnTo>
                    <a:pt x="67" y="239"/>
                  </a:lnTo>
                  <a:lnTo>
                    <a:pt x="67" y="209"/>
                  </a:lnTo>
                  <a:lnTo>
                    <a:pt x="71" y="209"/>
                  </a:lnTo>
                  <a:lnTo>
                    <a:pt x="71" y="239"/>
                  </a:lnTo>
                  <a:close/>
                  <a:moveTo>
                    <a:pt x="79" y="239"/>
                  </a:moveTo>
                  <a:lnTo>
                    <a:pt x="76" y="239"/>
                  </a:lnTo>
                  <a:lnTo>
                    <a:pt x="76" y="209"/>
                  </a:lnTo>
                  <a:lnTo>
                    <a:pt x="79" y="209"/>
                  </a:lnTo>
                  <a:lnTo>
                    <a:pt x="79" y="239"/>
                  </a:lnTo>
                  <a:close/>
                  <a:moveTo>
                    <a:pt x="88" y="239"/>
                  </a:moveTo>
                  <a:lnTo>
                    <a:pt x="84" y="239"/>
                  </a:lnTo>
                  <a:lnTo>
                    <a:pt x="84" y="209"/>
                  </a:lnTo>
                  <a:lnTo>
                    <a:pt x="88" y="209"/>
                  </a:lnTo>
                  <a:lnTo>
                    <a:pt x="88" y="239"/>
                  </a:lnTo>
                  <a:close/>
                  <a:moveTo>
                    <a:pt x="96" y="239"/>
                  </a:moveTo>
                  <a:lnTo>
                    <a:pt x="92" y="239"/>
                  </a:lnTo>
                  <a:lnTo>
                    <a:pt x="92" y="209"/>
                  </a:lnTo>
                  <a:lnTo>
                    <a:pt x="96" y="209"/>
                  </a:lnTo>
                  <a:lnTo>
                    <a:pt x="96" y="239"/>
                  </a:lnTo>
                  <a:close/>
                  <a:moveTo>
                    <a:pt x="96" y="193"/>
                  </a:moveTo>
                  <a:lnTo>
                    <a:pt x="85" y="193"/>
                  </a:lnTo>
                  <a:lnTo>
                    <a:pt x="85" y="173"/>
                  </a:lnTo>
                  <a:lnTo>
                    <a:pt x="96" y="173"/>
                  </a:lnTo>
                  <a:lnTo>
                    <a:pt x="96" y="193"/>
                  </a:lnTo>
                  <a:close/>
                  <a:moveTo>
                    <a:pt x="96" y="167"/>
                  </a:moveTo>
                  <a:lnTo>
                    <a:pt x="85" y="167"/>
                  </a:lnTo>
                  <a:lnTo>
                    <a:pt x="85" y="147"/>
                  </a:lnTo>
                  <a:lnTo>
                    <a:pt x="96" y="147"/>
                  </a:lnTo>
                  <a:lnTo>
                    <a:pt x="96" y="167"/>
                  </a:lnTo>
                  <a:close/>
                  <a:moveTo>
                    <a:pt x="96" y="142"/>
                  </a:moveTo>
                  <a:lnTo>
                    <a:pt x="85" y="142"/>
                  </a:lnTo>
                  <a:lnTo>
                    <a:pt x="85" y="120"/>
                  </a:lnTo>
                  <a:lnTo>
                    <a:pt x="96" y="120"/>
                  </a:lnTo>
                  <a:lnTo>
                    <a:pt x="96" y="142"/>
                  </a:lnTo>
                  <a:close/>
                  <a:moveTo>
                    <a:pt x="96" y="115"/>
                  </a:moveTo>
                  <a:lnTo>
                    <a:pt x="85" y="115"/>
                  </a:lnTo>
                  <a:lnTo>
                    <a:pt x="85" y="94"/>
                  </a:lnTo>
                  <a:lnTo>
                    <a:pt x="96" y="94"/>
                  </a:lnTo>
                  <a:lnTo>
                    <a:pt x="96" y="115"/>
                  </a:lnTo>
                  <a:close/>
                  <a:moveTo>
                    <a:pt x="96" y="78"/>
                  </a:moveTo>
                  <a:lnTo>
                    <a:pt x="85" y="78"/>
                  </a:lnTo>
                  <a:lnTo>
                    <a:pt x="85" y="58"/>
                  </a:lnTo>
                  <a:lnTo>
                    <a:pt x="96" y="58"/>
                  </a:lnTo>
                  <a:lnTo>
                    <a:pt x="96" y="78"/>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86" name="Rectangle 406"/>
            <p:cNvSpPr>
              <a:spLocks noChangeArrowheads="1"/>
            </p:cNvSpPr>
            <p:nvPr userDrawn="1"/>
          </p:nvSpPr>
          <p:spPr bwMode="gray">
            <a:xfrm>
              <a:off x="11019038" y="3393149"/>
              <a:ext cx="304610" cy="64412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87" name="Rectangle 407"/>
            <p:cNvSpPr>
              <a:spLocks noChangeArrowheads="1"/>
            </p:cNvSpPr>
            <p:nvPr userDrawn="1"/>
          </p:nvSpPr>
          <p:spPr bwMode="gray">
            <a:xfrm>
              <a:off x="11047596" y="3367765"/>
              <a:ext cx="250670" cy="2538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88" name="Rectangle 408"/>
            <p:cNvSpPr>
              <a:spLocks noChangeArrowheads="1"/>
            </p:cNvSpPr>
            <p:nvPr userDrawn="1"/>
          </p:nvSpPr>
          <p:spPr bwMode="gray">
            <a:xfrm>
              <a:off x="11069806" y="3339208"/>
              <a:ext cx="203073" cy="28558"/>
            </a:xfrm>
            <a:prstGeom prst="rect">
              <a:avLst/>
            </a:prstGeom>
            <a:solidFill>
              <a:srgbClr val="BAD8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89" name="Freeform 409"/>
            <p:cNvSpPr>
              <a:spLocks/>
            </p:cNvSpPr>
            <p:nvPr userDrawn="1"/>
          </p:nvSpPr>
          <p:spPr bwMode="gray">
            <a:xfrm>
              <a:off x="11041250" y="3564492"/>
              <a:ext cx="28558" cy="38076"/>
            </a:xfrm>
            <a:custGeom>
              <a:avLst/>
              <a:gdLst>
                <a:gd name="T0" fmla="*/ 5 w 10"/>
                <a:gd name="T1" fmla="*/ 0 h 13"/>
                <a:gd name="T2" fmla="*/ 0 w 10"/>
                <a:gd name="T3" fmla="*/ 4 h 13"/>
                <a:gd name="T4" fmla="*/ 0 w 10"/>
                <a:gd name="T5" fmla="*/ 13 h 13"/>
                <a:gd name="T6" fmla="*/ 10 w 10"/>
                <a:gd name="T7" fmla="*/ 13 h 13"/>
                <a:gd name="T8" fmla="*/ 10 w 10"/>
                <a:gd name="T9" fmla="*/ 4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3" y="0"/>
                    <a:pt x="0" y="2"/>
                    <a:pt x="0" y="4"/>
                  </a:cubicBezTo>
                  <a:cubicBezTo>
                    <a:pt x="0" y="13"/>
                    <a:pt x="0" y="13"/>
                    <a:pt x="0" y="13"/>
                  </a:cubicBezTo>
                  <a:cubicBezTo>
                    <a:pt x="10" y="13"/>
                    <a:pt x="10" y="13"/>
                    <a:pt x="10" y="13"/>
                  </a:cubicBezTo>
                  <a:cubicBezTo>
                    <a:pt x="10" y="4"/>
                    <a:pt x="10" y="4"/>
                    <a:pt x="10" y="4"/>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90" name="Freeform 410"/>
            <p:cNvSpPr>
              <a:spLocks/>
            </p:cNvSpPr>
            <p:nvPr userDrawn="1"/>
          </p:nvSpPr>
          <p:spPr bwMode="gray">
            <a:xfrm>
              <a:off x="11088844" y="3564492"/>
              <a:ext cx="28558" cy="38076"/>
            </a:xfrm>
            <a:custGeom>
              <a:avLst/>
              <a:gdLst>
                <a:gd name="T0" fmla="*/ 5 w 10"/>
                <a:gd name="T1" fmla="*/ 0 h 13"/>
                <a:gd name="T2" fmla="*/ 0 w 10"/>
                <a:gd name="T3" fmla="*/ 4 h 13"/>
                <a:gd name="T4" fmla="*/ 0 w 10"/>
                <a:gd name="T5" fmla="*/ 13 h 13"/>
                <a:gd name="T6" fmla="*/ 10 w 10"/>
                <a:gd name="T7" fmla="*/ 13 h 13"/>
                <a:gd name="T8" fmla="*/ 10 w 10"/>
                <a:gd name="T9" fmla="*/ 4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4"/>
                  </a:cubicBezTo>
                  <a:cubicBezTo>
                    <a:pt x="0" y="13"/>
                    <a:pt x="0" y="13"/>
                    <a:pt x="0" y="13"/>
                  </a:cubicBezTo>
                  <a:cubicBezTo>
                    <a:pt x="10" y="13"/>
                    <a:pt x="10" y="13"/>
                    <a:pt x="10" y="13"/>
                  </a:cubicBezTo>
                  <a:cubicBezTo>
                    <a:pt x="10" y="4"/>
                    <a:pt x="10" y="4"/>
                    <a:pt x="10" y="4"/>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91" name="Freeform 411"/>
            <p:cNvSpPr>
              <a:spLocks/>
            </p:cNvSpPr>
            <p:nvPr userDrawn="1"/>
          </p:nvSpPr>
          <p:spPr bwMode="gray">
            <a:xfrm>
              <a:off x="11136441" y="3564492"/>
              <a:ext cx="25384" cy="38076"/>
            </a:xfrm>
            <a:custGeom>
              <a:avLst/>
              <a:gdLst>
                <a:gd name="T0" fmla="*/ 5 w 9"/>
                <a:gd name="T1" fmla="*/ 0 h 13"/>
                <a:gd name="T2" fmla="*/ 0 w 9"/>
                <a:gd name="T3" fmla="*/ 4 h 13"/>
                <a:gd name="T4" fmla="*/ 0 w 9"/>
                <a:gd name="T5" fmla="*/ 13 h 13"/>
                <a:gd name="T6" fmla="*/ 9 w 9"/>
                <a:gd name="T7" fmla="*/ 13 h 13"/>
                <a:gd name="T8" fmla="*/ 9 w 9"/>
                <a:gd name="T9" fmla="*/ 4 h 13"/>
                <a:gd name="T10" fmla="*/ 5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5" y="0"/>
                  </a:moveTo>
                  <a:cubicBezTo>
                    <a:pt x="2" y="0"/>
                    <a:pt x="0" y="2"/>
                    <a:pt x="0" y="4"/>
                  </a:cubicBezTo>
                  <a:cubicBezTo>
                    <a:pt x="0" y="13"/>
                    <a:pt x="0" y="13"/>
                    <a:pt x="0" y="13"/>
                  </a:cubicBezTo>
                  <a:cubicBezTo>
                    <a:pt x="9" y="13"/>
                    <a:pt x="9" y="13"/>
                    <a:pt x="9" y="13"/>
                  </a:cubicBezTo>
                  <a:cubicBezTo>
                    <a:pt x="9" y="4"/>
                    <a:pt x="9" y="4"/>
                    <a:pt x="9" y="4"/>
                  </a:cubicBezTo>
                  <a:cubicBezTo>
                    <a:pt x="9" y="2"/>
                    <a:pt x="7"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92" name="Freeform 412"/>
            <p:cNvSpPr>
              <a:spLocks/>
            </p:cNvSpPr>
            <p:nvPr userDrawn="1"/>
          </p:nvSpPr>
          <p:spPr bwMode="gray">
            <a:xfrm>
              <a:off x="11180863" y="3564492"/>
              <a:ext cx="28558" cy="38076"/>
            </a:xfrm>
            <a:custGeom>
              <a:avLst/>
              <a:gdLst>
                <a:gd name="T0" fmla="*/ 5 w 10"/>
                <a:gd name="T1" fmla="*/ 0 h 13"/>
                <a:gd name="T2" fmla="*/ 0 w 10"/>
                <a:gd name="T3" fmla="*/ 4 h 13"/>
                <a:gd name="T4" fmla="*/ 0 w 10"/>
                <a:gd name="T5" fmla="*/ 13 h 13"/>
                <a:gd name="T6" fmla="*/ 10 w 10"/>
                <a:gd name="T7" fmla="*/ 13 h 13"/>
                <a:gd name="T8" fmla="*/ 10 w 10"/>
                <a:gd name="T9" fmla="*/ 4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4"/>
                  </a:cubicBezTo>
                  <a:cubicBezTo>
                    <a:pt x="0" y="13"/>
                    <a:pt x="0" y="13"/>
                    <a:pt x="0" y="13"/>
                  </a:cubicBezTo>
                  <a:cubicBezTo>
                    <a:pt x="10" y="13"/>
                    <a:pt x="10" y="13"/>
                    <a:pt x="10" y="13"/>
                  </a:cubicBezTo>
                  <a:cubicBezTo>
                    <a:pt x="10" y="4"/>
                    <a:pt x="10" y="4"/>
                    <a:pt x="10" y="4"/>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93" name="Freeform 413"/>
            <p:cNvSpPr>
              <a:spLocks/>
            </p:cNvSpPr>
            <p:nvPr userDrawn="1"/>
          </p:nvSpPr>
          <p:spPr bwMode="gray">
            <a:xfrm>
              <a:off x="11228457" y="3564492"/>
              <a:ext cx="28558" cy="38076"/>
            </a:xfrm>
            <a:custGeom>
              <a:avLst/>
              <a:gdLst>
                <a:gd name="T0" fmla="*/ 5 w 10"/>
                <a:gd name="T1" fmla="*/ 0 h 13"/>
                <a:gd name="T2" fmla="*/ 0 w 10"/>
                <a:gd name="T3" fmla="*/ 4 h 13"/>
                <a:gd name="T4" fmla="*/ 0 w 10"/>
                <a:gd name="T5" fmla="*/ 13 h 13"/>
                <a:gd name="T6" fmla="*/ 10 w 10"/>
                <a:gd name="T7" fmla="*/ 13 h 13"/>
                <a:gd name="T8" fmla="*/ 10 w 10"/>
                <a:gd name="T9" fmla="*/ 4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4"/>
                  </a:cubicBezTo>
                  <a:cubicBezTo>
                    <a:pt x="0" y="13"/>
                    <a:pt x="0" y="13"/>
                    <a:pt x="0" y="13"/>
                  </a:cubicBezTo>
                  <a:cubicBezTo>
                    <a:pt x="10" y="13"/>
                    <a:pt x="10" y="13"/>
                    <a:pt x="10" y="13"/>
                  </a:cubicBezTo>
                  <a:cubicBezTo>
                    <a:pt x="10" y="4"/>
                    <a:pt x="10" y="4"/>
                    <a:pt x="10" y="4"/>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17" name="Freeform 414"/>
            <p:cNvSpPr>
              <a:spLocks/>
            </p:cNvSpPr>
            <p:nvPr userDrawn="1"/>
          </p:nvSpPr>
          <p:spPr bwMode="gray">
            <a:xfrm>
              <a:off x="11272879" y="3564492"/>
              <a:ext cx="28558" cy="38076"/>
            </a:xfrm>
            <a:custGeom>
              <a:avLst/>
              <a:gdLst>
                <a:gd name="T0" fmla="*/ 4 w 9"/>
                <a:gd name="T1" fmla="*/ 0 h 13"/>
                <a:gd name="T2" fmla="*/ 0 w 9"/>
                <a:gd name="T3" fmla="*/ 4 h 13"/>
                <a:gd name="T4" fmla="*/ 0 w 9"/>
                <a:gd name="T5" fmla="*/ 13 h 13"/>
                <a:gd name="T6" fmla="*/ 9 w 9"/>
                <a:gd name="T7" fmla="*/ 13 h 13"/>
                <a:gd name="T8" fmla="*/ 9 w 9"/>
                <a:gd name="T9" fmla="*/ 4 h 13"/>
                <a:gd name="T10" fmla="*/ 4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4" y="0"/>
                  </a:moveTo>
                  <a:cubicBezTo>
                    <a:pt x="2" y="0"/>
                    <a:pt x="0" y="2"/>
                    <a:pt x="0" y="4"/>
                  </a:cubicBezTo>
                  <a:cubicBezTo>
                    <a:pt x="0" y="13"/>
                    <a:pt x="0" y="13"/>
                    <a:pt x="0" y="13"/>
                  </a:cubicBezTo>
                  <a:cubicBezTo>
                    <a:pt x="9" y="13"/>
                    <a:pt x="9" y="13"/>
                    <a:pt x="9" y="13"/>
                  </a:cubicBezTo>
                  <a:cubicBezTo>
                    <a:pt x="9" y="4"/>
                    <a:pt x="9" y="4"/>
                    <a:pt x="9" y="4"/>
                  </a:cubicBezTo>
                  <a:cubicBezTo>
                    <a:pt x="9" y="2"/>
                    <a:pt x="7" y="0"/>
                    <a:pt x="4"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18" name="Freeform 415"/>
            <p:cNvSpPr>
              <a:spLocks/>
            </p:cNvSpPr>
            <p:nvPr userDrawn="1"/>
          </p:nvSpPr>
          <p:spPr bwMode="gray">
            <a:xfrm>
              <a:off x="11041250" y="3621606"/>
              <a:ext cx="28558" cy="38076"/>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3"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19" name="Freeform 416"/>
            <p:cNvSpPr>
              <a:spLocks/>
            </p:cNvSpPr>
            <p:nvPr userDrawn="1"/>
          </p:nvSpPr>
          <p:spPr bwMode="gray">
            <a:xfrm>
              <a:off x="11088844" y="3621606"/>
              <a:ext cx="28558" cy="38076"/>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20" name="Freeform 417"/>
            <p:cNvSpPr>
              <a:spLocks/>
            </p:cNvSpPr>
            <p:nvPr userDrawn="1"/>
          </p:nvSpPr>
          <p:spPr bwMode="gray">
            <a:xfrm>
              <a:off x="11136441" y="3621606"/>
              <a:ext cx="25384" cy="38076"/>
            </a:xfrm>
            <a:custGeom>
              <a:avLst/>
              <a:gdLst>
                <a:gd name="T0" fmla="*/ 5 w 9"/>
                <a:gd name="T1" fmla="*/ 0 h 13"/>
                <a:gd name="T2" fmla="*/ 0 w 9"/>
                <a:gd name="T3" fmla="*/ 5 h 13"/>
                <a:gd name="T4" fmla="*/ 0 w 9"/>
                <a:gd name="T5" fmla="*/ 13 h 13"/>
                <a:gd name="T6" fmla="*/ 9 w 9"/>
                <a:gd name="T7" fmla="*/ 13 h 13"/>
                <a:gd name="T8" fmla="*/ 9 w 9"/>
                <a:gd name="T9" fmla="*/ 5 h 13"/>
                <a:gd name="T10" fmla="*/ 5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5" y="0"/>
                  </a:moveTo>
                  <a:cubicBezTo>
                    <a:pt x="2" y="0"/>
                    <a:pt x="0" y="2"/>
                    <a:pt x="0" y="5"/>
                  </a:cubicBezTo>
                  <a:cubicBezTo>
                    <a:pt x="0" y="13"/>
                    <a:pt x="0" y="13"/>
                    <a:pt x="0" y="13"/>
                  </a:cubicBezTo>
                  <a:cubicBezTo>
                    <a:pt x="9" y="13"/>
                    <a:pt x="9" y="13"/>
                    <a:pt x="9" y="13"/>
                  </a:cubicBezTo>
                  <a:cubicBezTo>
                    <a:pt x="9" y="5"/>
                    <a:pt x="9" y="5"/>
                    <a:pt x="9" y="5"/>
                  </a:cubicBezTo>
                  <a:cubicBezTo>
                    <a:pt x="9" y="2"/>
                    <a:pt x="7"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21" name="Freeform 418"/>
            <p:cNvSpPr>
              <a:spLocks/>
            </p:cNvSpPr>
            <p:nvPr userDrawn="1"/>
          </p:nvSpPr>
          <p:spPr bwMode="gray">
            <a:xfrm>
              <a:off x="11180863" y="3621606"/>
              <a:ext cx="28558" cy="38076"/>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22" name="Freeform 419"/>
            <p:cNvSpPr>
              <a:spLocks/>
            </p:cNvSpPr>
            <p:nvPr userDrawn="1"/>
          </p:nvSpPr>
          <p:spPr bwMode="gray">
            <a:xfrm>
              <a:off x="11228457" y="3621606"/>
              <a:ext cx="28558" cy="38076"/>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23" name="Freeform 420"/>
            <p:cNvSpPr>
              <a:spLocks/>
            </p:cNvSpPr>
            <p:nvPr userDrawn="1"/>
          </p:nvSpPr>
          <p:spPr bwMode="gray">
            <a:xfrm>
              <a:off x="11272879" y="3621606"/>
              <a:ext cx="28558" cy="38076"/>
            </a:xfrm>
            <a:custGeom>
              <a:avLst/>
              <a:gdLst>
                <a:gd name="T0" fmla="*/ 4 w 9"/>
                <a:gd name="T1" fmla="*/ 0 h 13"/>
                <a:gd name="T2" fmla="*/ 0 w 9"/>
                <a:gd name="T3" fmla="*/ 5 h 13"/>
                <a:gd name="T4" fmla="*/ 0 w 9"/>
                <a:gd name="T5" fmla="*/ 13 h 13"/>
                <a:gd name="T6" fmla="*/ 9 w 9"/>
                <a:gd name="T7" fmla="*/ 13 h 13"/>
                <a:gd name="T8" fmla="*/ 9 w 9"/>
                <a:gd name="T9" fmla="*/ 5 h 13"/>
                <a:gd name="T10" fmla="*/ 4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4" y="0"/>
                  </a:moveTo>
                  <a:cubicBezTo>
                    <a:pt x="2" y="0"/>
                    <a:pt x="0" y="2"/>
                    <a:pt x="0" y="5"/>
                  </a:cubicBezTo>
                  <a:cubicBezTo>
                    <a:pt x="0" y="13"/>
                    <a:pt x="0" y="13"/>
                    <a:pt x="0" y="13"/>
                  </a:cubicBezTo>
                  <a:cubicBezTo>
                    <a:pt x="9" y="13"/>
                    <a:pt x="9" y="13"/>
                    <a:pt x="9" y="13"/>
                  </a:cubicBezTo>
                  <a:cubicBezTo>
                    <a:pt x="9" y="5"/>
                    <a:pt x="9" y="5"/>
                    <a:pt x="9" y="5"/>
                  </a:cubicBezTo>
                  <a:cubicBezTo>
                    <a:pt x="9" y="2"/>
                    <a:pt x="7" y="0"/>
                    <a:pt x="4"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24" name="Freeform 421"/>
            <p:cNvSpPr>
              <a:spLocks/>
            </p:cNvSpPr>
            <p:nvPr userDrawn="1"/>
          </p:nvSpPr>
          <p:spPr bwMode="gray">
            <a:xfrm>
              <a:off x="11041250" y="3675549"/>
              <a:ext cx="28558" cy="412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3"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25" name="Freeform 422"/>
            <p:cNvSpPr>
              <a:spLocks/>
            </p:cNvSpPr>
            <p:nvPr userDrawn="1"/>
          </p:nvSpPr>
          <p:spPr bwMode="gray">
            <a:xfrm>
              <a:off x="11088844" y="3675549"/>
              <a:ext cx="28558" cy="412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26" name="Freeform 423"/>
            <p:cNvSpPr>
              <a:spLocks/>
            </p:cNvSpPr>
            <p:nvPr userDrawn="1"/>
          </p:nvSpPr>
          <p:spPr bwMode="gray">
            <a:xfrm>
              <a:off x="11136441" y="3675549"/>
              <a:ext cx="25384" cy="41250"/>
            </a:xfrm>
            <a:custGeom>
              <a:avLst/>
              <a:gdLst>
                <a:gd name="T0" fmla="*/ 5 w 9"/>
                <a:gd name="T1" fmla="*/ 0 h 14"/>
                <a:gd name="T2" fmla="*/ 0 w 9"/>
                <a:gd name="T3" fmla="*/ 5 h 14"/>
                <a:gd name="T4" fmla="*/ 0 w 9"/>
                <a:gd name="T5" fmla="*/ 14 h 14"/>
                <a:gd name="T6" fmla="*/ 9 w 9"/>
                <a:gd name="T7" fmla="*/ 14 h 14"/>
                <a:gd name="T8" fmla="*/ 9 w 9"/>
                <a:gd name="T9" fmla="*/ 5 h 14"/>
                <a:gd name="T10" fmla="*/ 5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5" y="0"/>
                  </a:moveTo>
                  <a:cubicBezTo>
                    <a:pt x="2" y="0"/>
                    <a:pt x="0" y="2"/>
                    <a:pt x="0" y="5"/>
                  </a:cubicBezTo>
                  <a:cubicBezTo>
                    <a:pt x="0" y="14"/>
                    <a:pt x="0" y="14"/>
                    <a:pt x="0" y="14"/>
                  </a:cubicBezTo>
                  <a:cubicBezTo>
                    <a:pt x="9" y="14"/>
                    <a:pt x="9" y="14"/>
                    <a:pt x="9" y="14"/>
                  </a:cubicBezTo>
                  <a:cubicBezTo>
                    <a:pt x="9" y="5"/>
                    <a:pt x="9" y="5"/>
                    <a:pt x="9" y="5"/>
                  </a:cubicBezTo>
                  <a:cubicBezTo>
                    <a:pt x="9" y="2"/>
                    <a:pt x="7"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27" name="Freeform 424"/>
            <p:cNvSpPr>
              <a:spLocks/>
            </p:cNvSpPr>
            <p:nvPr userDrawn="1"/>
          </p:nvSpPr>
          <p:spPr bwMode="gray">
            <a:xfrm>
              <a:off x="11180863" y="3675549"/>
              <a:ext cx="28558" cy="412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28" name="Freeform 425"/>
            <p:cNvSpPr>
              <a:spLocks/>
            </p:cNvSpPr>
            <p:nvPr userDrawn="1"/>
          </p:nvSpPr>
          <p:spPr bwMode="gray">
            <a:xfrm>
              <a:off x="11228457" y="3675549"/>
              <a:ext cx="28558" cy="412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29" name="Freeform 426"/>
            <p:cNvSpPr>
              <a:spLocks/>
            </p:cNvSpPr>
            <p:nvPr userDrawn="1"/>
          </p:nvSpPr>
          <p:spPr bwMode="gray">
            <a:xfrm>
              <a:off x="11272879" y="3675549"/>
              <a:ext cx="28558" cy="41250"/>
            </a:xfrm>
            <a:custGeom>
              <a:avLst/>
              <a:gdLst>
                <a:gd name="T0" fmla="*/ 4 w 9"/>
                <a:gd name="T1" fmla="*/ 0 h 14"/>
                <a:gd name="T2" fmla="*/ 0 w 9"/>
                <a:gd name="T3" fmla="*/ 5 h 14"/>
                <a:gd name="T4" fmla="*/ 0 w 9"/>
                <a:gd name="T5" fmla="*/ 14 h 14"/>
                <a:gd name="T6" fmla="*/ 9 w 9"/>
                <a:gd name="T7" fmla="*/ 14 h 14"/>
                <a:gd name="T8" fmla="*/ 9 w 9"/>
                <a:gd name="T9" fmla="*/ 5 h 14"/>
                <a:gd name="T10" fmla="*/ 4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4" y="0"/>
                  </a:moveTo>
                  <a:cubicBezTo>
                    <a:pt x="2" y="0"/>
                    <a:pt x="0" y="2"/>
                    <a:pt x="0" y="5"/>
                  </a:cubicBezTo>
                  <a:cubicBezTo>
                    <a:pt x="0" y="14"/>
                    <a:pt x="0" y="14"/>
                    <a:pt x="0" y="14"/>
                  </a:cubicBezTo>
                  <a:cubicBezTo>
                    <a:pt x="9" y="14"/>
                    <a:pt x="9" y="14"/>
                    <a:pt x="9" y="14"/>
                  </a:cubicBezTo>
                  <a:cubicBezTo>
                    <a:pt x="9" y="5"/>
                    <a:pt x="9" y="5"/>
                    <a:pt x="9" y="5"/>
                  </a:cubicBezTo>
                  <a:cubicBezTo>
                    <a:pt x="9" y="2"/>
                    <a:pt x="7" y="0"/>
                    <a:pt x="4"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30" name="Freeform 427"/>
            <p:cNvSpPr>
              <a:spLocks/>
            </p:cNvSpPr>
            <p:nvPr userDrawn="1"/>
          </p:nvSpPr>
          <p:spPr bwMode="gray">
            <a:xfrm>
              <a:off x="11041250" y="3735835"/>
              <a:ext cx="28558" cy="38076"/>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3"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31" name="Freeform 428"/>
            <p:cNvSpPr>
              <a:spLocks/>
            </p:cNvSpPr>
            <p:nvPr userDrawn="1"/>
          </p:nvSpPr>
          <p:spPr bwMode="gray">
            <a:xfrm>
              <a:off x="11088844" y="3735835"/>
              <a:ext cx="28558" cy="38076"/>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32" name="Freeform 429"/>
            <p:cNvSpPr>
              <a:spLocks/>
            </p:cNvSpPr>
            <p:nvPr userDrawn="1"/>
          </p:nvSpPr>
          <p:spPr bwMode="gray">
            <a:xfrm>
              <a:off x="11136441" y="3735835"/>
              <a:ext cx="25384" cy="38076"/>
            </a:xfrm>
            <a:custGeom>
              <a:avLst/>
              <a:gdLst>
                <a:gd name="T0" fmla="*/ 5 w 9"/>
                <a:gd name="T1" fmla="*/ 0 h 13"/>
                <a:gd name="T2" fmla="*/ 0 w 9"/>
                <a:gd name="T3" fmla="*/ 5 h 13"/>
                <a:gd name="T4" fmla="*/ 0 w 9"/>
                <a:gd name="T5" fmla="*/ 13 h 13"/>
                <a:gd name="T6" fmla="*/ 9 w 9"/>
                <a:gd name="T7" fmla="*/ 13 h 13"/>
                <a:gd name="T8" fmla="*/ 9 w 9"/>
                <a:gd name="T9" fmla="*/ 5 h 13"/>
                <a:gd name="T10" fmla="*/ 5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5" y="0"/>
                  </a:moveTo>
                  <a:cubicBezTo>
                    <a:pt x="2" y="0"/>
                    <a:pt x="0" y="2"/>
                    <a:pt x="0" y="5"/>
                  </a:cubicBezTo>
                  <a:cubicBezTo>
                    <a:pt x="0" y="13"/>
                    <a:pt x="0" y="13"/>
                    <a:pt x="0" y="13"/>
                  </a:cubicBezTo>
                  <a:cubicBezTo>
                    <a:pt x="9" y="13"/>
                    <a:pt x="9" y="13"/>
                    <a:pt x="9" y="13"/>
                  </a:cubicBezTo>
                  <a:cubicBezTo>
                    <a:pt x="9" y="5"/>
                    <a:pt x="9" y="5"/>
                    <a:pt x="9" y="5"/>
                  </a:cubicBezTo>
                  <a:cubicBezTo>
                    <a:pt x="9" y="2"/>
                    <a:pt x="7"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33" name="Freeform 430"/>
            <p:cNvSpPr>
              <a:spLocks/>
            </p:cNvSpPr>
            <p:nvPr userDrawn="1"/>
          </p:nvSpPr>
          <p:spPr bwMode="gray">
            <a:xfrm>
              <a:off x="11180863" y="3735835"/>
              <a:ext cx="28558" cy="38076"/>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34" name="Freeform 431"/>
            <p:cNvSpPr>
              <a:spLocks/>
            </p:cNvSpPr>
            <p:nvPr userDrawn="1"/>
          </p:nvSpPr>
          <p:spPr bwMode="gray">
            <a:xfrm>
              <a:off x="11228457" y="3735835"/>
              <a:ext cx="28558" cy="38076"/>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35" name="Freeform 432"/>
            <p:cNvSpPr>
              <a:spLocks/>
            </p:cNvSpPr>
            <p:nvPr userDrawn="1"/>
          </p:nvSpPr>
          <p:spPr bwMode="gray">
            <a:xfrm>
              <a:off x="11272879" y="3735835"/>
              <a:ext cx="28558" cy="38076"/>
            </a:xfrm>
            <a:custGeom>
              <a:avLst/>
              <a:gdLst>
                <a:gd name="T0" fmla="*/ 4 w 9"/>
                <a:gd name="T1" fmla="*/ 0 h 13"/>
                <a:gd name="T2" fmla="*/ 0 w 9"/>
                <a:gd name="T3" fmla="*/ 5 h 13"/>
                <a:gd name="T4" fmla="*/ 0 w 9"/>
                <a:gd name="T5" fmla="*/ 13 h 13"/>
                <a:gd name="T6" fmla="*/ 9 w 9"/>
                <a:gd name="T7" fmla="*/ 13 h 13"/>
                <a:gd name="T8" fmla="*/ 9 w 9"/>
                <a:gd name="T9" fmla="*/ 5 h 13"/>
                <a:gd name="T10" fmla="*/ 4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4" y="0"/>
                  </a:moveTo>
                  <a:cubicBezTo>
                    <a:pt x="2" y="0"/>
                    <a:pt x="0" y="2"/>
                    <a:pt x="0" y="5"/>
                  </a:cubicBezTo>
                  <a:cubicBezTo>
                    <a:pt x="0" y="13"/>
                    <a:pt x="0" y="13"/>
                    <a:pt x="0" y="13"/>
                  </a:cubicBezTo>
                  <a:cubicBezTo>
                    <a:pt x="9" y="13"/>
                    <a:pt x="9" y="13"/>
                    <a:pt x="9" y="13"/>
                  </a:cubicBezTo>
                  <a:cubicBezTo>
                    <a:pt x="9" y="5"/>
                    <a:pt x="9" y="5"/>
                    <a:pt x="9" y="5"/>
                  </a:cubicBezTo>
                  <a:cubicBezTo>
                    <a:pt x="9" y="2"/>
                    <a:pt x="7" y="0"/>
                    <a:pt x="4"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36" name="Freeform 433"/>
            <p:cNvSpPr>
              <a:spLocks/>
            </p:cNvSpPr>
            <p:nvPr userDrawn="1"/>
          </p:nvSpPr>
          <p:spPr bwMode="gray">
            <a:xfrm>
              <a:off x="11041250" y="3789777"/>
              <a:ext cx="28558" cy="412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3"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37" name="Freeform 434"/>
            <p:cNvSpPr>
              <a:spLocks/>
            </p:cNvSpPr>
            <p:nvPr userDrawn="1"/>
          </p:nvSpPr>
          <p:spPr bwMode="gray">
            <a:xfrm>
              <a:off x="11088844" y="3789777"/>
              <a:ext cx="28558" cy="412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38" name="Freeform 435"/>
            <p:cNvSpPr>
              <a:spLocks/>
            </p:cNvSpPr>
            <p:nvPr userDrawn="1"/>
          </p:nvSpPr>
          <p:spPr bwMode="gray">
            <a:xfrm>
              <a:off x="11136441" y="3789777"/>
              <a:ext cx="25384" cy="41250"/>
            </a:xfrm>
            <a:custGeom>
              <a:avLst/>
              <a:gdLst>
                <a:gd name="T0" fmla="*/ 5 w 9"/>
                <a:gd name="T1" fmla="*/ 0 h 14"/>
                <a:gd name="T2" fmla="*/ 0 w 9"/>
                <a:gd name="T3" fmla="*/ 5 h 14"/>
                <a:gd name="T4" fmla="*/ 0 w 9"/>
                <a:gd name="T5" fmla="*/ 14 h 14"/>
                <a:gd name="T6" fmla="*/ 9 w 9"/>
                <a:gd name="T7" fmla="*/ 14 h 14"/>
                <a:gd name="T8" fmla="*/ 9 w 9"/>
                <a:gd name="T9" fmla="*/ 5 h 14"/>
                <a:gd name="T10" fmla="*/ 5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5" y="0"/>
                  </a:moveTo>
                  <a:cubicBezTo>
                    <a:pt x="2" y="0"/>
                    <a:pt x="0" y="2"/>
                    <a:pt x="0" y="5"/>
                  </a:cubicBezTo>
                  <a:cubicBezTo>
                    <a:pt x="0" y="14"/>
                    <a:pt x="0" y="14"/>
                    <a:pt x="0" y="14"/>
                  </a:cubicBezTo>
                  <a:cubicBezTo>
                    <a:pt x="9" y="14"/>
                    <a:pt x="9" y="14"/>
                    <a:pt x="9" y="14"/>
                  </a:cubicBezTo>
                  <a:cubicBezTo>
                    <a:pt x="9" y="5"/>
                    <a:pt x="9" y="5"/>
                    <a:pt x="9" y="5"/>
                  </a:cubicBezTo>
                  <a:cubicBezTo>
                    <a:pt x="9" y="2"/>
                    <a:pt x="7"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39" name="Freeform 436"/>
            <p:cNvSpPr>
              <a:spLocks/>
            </p:cNvSpPr>
            <p:nvPr userDrawn="1"/>
          </p:nvSpPr>
          <p:spPr bwMode="gray">
            <a:xfrm>
              <a:off x="11180863" y="3789777"/>
              <a:ext cx="28558" cy="412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40" name="Freeform 437"/>
            <p:cNvSpPr>
              <a:spLocks/>
            </p:cNvSpPr>
            <p:nvPr userDrawn="1"/>
          </p:nvSpPr>
          <p:spPr bwMode="gray">
            <a:xfrm>
              <a:off x="11228457" y="3789777"/>
              <a:ext cx="28558" cy="412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41" name="Freeform 438"/>
            <p:cNvSpPr>
              <a:spLocks/>
            </p:cNvSpPr>
            <p:nvPr userDrawn="1"/>
          </p:nvSpPr>
          <p:spPr bwMode="gray">
            <a:xfrm>
              <a:off x="11272879" y="3789777"/>
              <a:ext cx="28558" cy="41250"/>
            </a:xfrm>
            <a:custGeom>
              <a:avLst/>
              <a:gdLst>
                <a:gd name="T0" fmla="*/ 4 w 9"/>
                <a:gd name="T1" fmla="*/ 0 h 14"/>
                <a:gd name="T2" fmla="*/ 0 w 9"/>
                <a:gd name="T3" fmla="*/ 5 h 14"/>
                <a:gd name="T4" fmla="*/ 0 w 9"/>
                <a:gd name="T5" fmla="*/ 14 h 14"/>
                <a:gd name="T6" fmla="*/ 9 w 9"/>
                <a:gd name="T7" fmla="*/ 14 h 14"/>
                <a:gd name="T8" fmla="*/ 9 w 9"/>
                <a:gd name="T9" fmla="*/ 5 h 14"/>
                <a:gd name="T10" fmla="*/ 4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4" y="0"/>
                  </a:moveTo>
                  <a:cubicBezTo>
                    <a:pt x="2" y="0"/>
                    <a:pt x="0" y="2"/>
                    <a:pt x="0" y="5"/>
                  </a:cubicBezTo>
                  <a:cubicBezTo>
                    <a:pt x="0" y="14"/>
                    <a:pt x="0" y="14"/>
                    <a:pt x="0" y="14"/>
                  </a:cubicBezTo>
                  <a:cubicBezTo>
                    <a:pt x="9" y="14"/>
                    <a:pt x="9" y="14"/>
                    <a:pt x="9" y="14"/>
                  </a:cubicBezTo>
                  <a:cubicBezTo>
                    <a:pt x="9" y="5"/>
                    <a:pt x="9" y="5"/>
                    <a:pt x="9" y="5"/>
                  </a:cubicBezTo>
                  <a:cubicBezTo>
                    <a:pt x="9" y="2"/>
                    <a:pt x="7" y="0"/>
                    <a:pt x="4"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42" name="Freeform 439"/>
            <p:cNvSpPr>
              <a:spLocks/>
            </p:cNvSpPr>
            <p:nvPr userDrawn="1"/>
          </p:nvSpPr>
          <p:spPr bwMode="gray">
            <a:xfrm>
              <a:off x="11041250" y="3850064"/>
              <a:ext cx="28558" cy="38076"/>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3"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43" name="Freeform 440"/>
            <p:cNvSpPr>
              <a:spLocks/>
            </p:cNvSpPr>
            <p:nvPr userDrawn="1"/>
          </p:nvSpPr>
          <p:spPr bwMode="gray">
            <a:xfrm>
              <a:off x="11088844" y="3850064"/>
              <a:ext cx="28558" cy="38076"/>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44" name="Freeform 441"/>
            <p:cNvSpPr>
              <a:spLocks/>
            </p:cNvSpPr>
            <p:nvPr userDrawn="1"/>
          </p:nvSpPr>
          <p:spPr bwMode="gray">
            <a:xfrm>
              <a:off x="11136441" y="3850064"/>
              <a:ext cx="25384" cy="38076"/>
            </a:xfrm>
            <a:custGeom>
              <a:avLst/>
              <a:gdLst>
                <a:gd name="T0" fmla="*/ 5 w 9"/>
                <a:gd name="T1" fmla="*/ 0 h 13"/>
                <a:gd name="T2" fmla="*/ 0 w 9"/>
                <a:gd name="T3" fmla="*/ 5 h 13"/>
                <a:gd name="T4" fmla="*/ 0 w 9"/>
                <a:gd name="T5" fmla="*/ 13 h 13"/>
                <a:gd name="T6" fmla="*/ 9 w 9"/>
                <a:gd name="T7" fmla="*/ 13 h 13"/>
                <a:gd name="T8" fmla="*/ 9 w 9"/>
                <a:gd name="T9" fmla="*/ 5 h 13"/>
                <a:gd name="T10" fmla="*/ 5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5" y="0"/>
                  </a:moveTo>
                  <a:cubicBezTo>
                    <a:pt x="2" y="0"/>
                    <a:pt x="0" y="2"/>
                    <a:pt x="0" y="5"/>
                  </a:cubicBezTo>
                  <a:cubicBezTo>
                    <a:pt x="0" y="13"/>
                    <a:pt x="0" y="13"/>
                    <a:pt x="0" y="13"/>
                  </a:cubicBezTo>
                  <a:cubicBezTo>
                    <a:pt x="9" y="13"/>
                    <a:pt x="9" y="13"/>
                    <a:pt x="9" y="13"/>
                  </a:cubicBezTo>
                  <a:cubicBezTo>
                    <a:pt x="9" y="5"/>
                    <a:pt x="9" y="5"/>
                    <a:pt x="9" y="5"/>
                  </a:cubicBezTo>
                  <a:cubicBezTo>
                    <a:pt x="9" y="2"/>
                    <a:pt x="7"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45" name="Freeform 443"/>
            <p:cNvSpPr>
              <a:spLocks/>
            </p:cNvSpPr>
            <p:nvPr userDrawn="1"/>
          </p:nvSpPr>
          <p:spPr bwMode="gray">
            <a:xfrm>
              <a:off x="11180861" y="3850062"/>
              <a:ext cx="28558" cy="38076"/>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46" name="Freeform 444"/>
            <p:cNvSpPr>
              <a:spLocks/>
            </p:cNvSpPr>
            <p:nvPr userDrawn="1"/>
          </p:nvSpPr>
          <p:spPr bwMode="gray">
            <a:xfrm>
              <a:off x="11228457" y="3850062"/>
              <a:ext cx="28558" cy="38076"/>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47" name="Freeform 445"/>
            <p:cNvSpPr>
              <a:spLocks/>
            </p:cNvSpPr>
            <p:nvPr userDrawn="1"/>
          </p:nvSpPr>
          <p:spPr bwMode="gray">
            <a:xfrm>
              <a:off x="11272879" y="3850062"/>
              <a:ext cx="28558" cy="38076"/>
            </a:xfrm>
            <a:custGeom>
              <a:avLst/>
              <a:gdLst>
                <a:gd name="T0" fmla="*/ 4 w 9"/>
                <a:gd name="T1" fmla="*/ 0 h 13"/>
                <a:gd name="T2" fmla="*/ 0 w 9"/>
                <a:gd name="T3" fmla="*/ 5 h 13"/>
                <a:gd name="T4" fmla="*/ 0 w 9"/>
                <a:gd name="T5" fmla="*/ 13 h 13"/>
                <a:gd name="T6" fmla="*/ 9 w 9"/>
                <a:gd name="T7" fmla="*/ 13 h 13"/>
                <a:gd name="T8" fmla="*/ 9 w 9"/>
                <a:gd name="T9" fmla="*/ 5 h 13"/>
                <a:gd name="T10" fmla="*/ 4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4" y="0"/>
                  </a:moveTo>
                  <a:cubicBezTo>
                    <a:pt x="2" y="0"/>
                    <a:pt x="0" y="2"/>
                    <a:pt x="0" y="5"/>
                  </a:cubicBezTo>
                  <a:cubicBezTo>
                    <a:pt x="0" y="13"/>
                    <a:pt x="0" y="13"/>
                    <a:pt x="0" y="13"/>
                  </a:cubicBezTo>
                  <a:cubicBezTo>
                    <a:pt x="9" y="13"/>
                    <a:pt x="9" y="13"/>
                    <a:pt x="9" y="13"/>
                  </a:cubicBezTo>
                  <a:cubicBezTo>
                    <a:pt x="9" y="5"/>
                    <a:pt x="9" y="5"/>
                    <a:pt x="9" y="5"/>
                  </a:cubicBezTo>
                  <a:cubicBezTo>
                    <a:pt x="9" y="2"/>
                    <a:pt x="7" y="0"/>
                    <a:pt x="4"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48" name="Freeform 446"/>
            <p:cNvSpPr>
              <a:spLocks/>
            </p:cNvSpPr>
            <p:nvPr userDrawn="1"/>
          </p:nvSpPr>
          <p:spPr bwMode="gray">
            <a:xfrm>
              <a:off x="11041248" y="3907176"/>
              <a:ext cx="28558" cy="41248"/>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3" y="0"/>
                    <a:pt x="0" y="3"/>
                    <a:pt x="0" y="5"/>
                  </a:cubicBezTo>
                  <a:cubicBezTo>
                    <a:pt x="0" y="14"/>
                    <a:pt x="0" y="14"/>
                    <a:pt x="0" y="14"/>
                  </a:cubicBezTo>
                  <a:cubicBezTo>
                    <a:pt x="10" y="14"/>
                    <a:pt x="10" y="14"/>
                    <a:pt x="10" y="14"/>
                  </a:cubicBezTo>
                  <a:cubicBezTo>
                    <a:pt x="10" y="5"/>
                    <a:pt x="10" y="5"/>
                    <a:pt x="10" y="5"/>
                  </a:cubicBezTo>
                  <a:cubicBezTo>
                    <a:pt x="10" y="3"/>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49" name="Freeform 447"/>
            <p:cNvSpPr>
              <a:spLocks/>
            </p:cNvSpPr>
            <p:nvPr userDrawn="1"/>
          </p:nvSpPr>
          <p:spPr bwMode="gray">
            <a:xfrm>
              <a:off x="11088844" y="3907176"/>
              <a:ext cx="28558" cy="41248"/>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3"/>
                    <a:pt x="0" y="5"/>
                  </a:cubicBezTo>
                  <a:cubicBezTo>
                    <a:pt x="0" y="14"/>
                    <a:pt x="0" y="14"/>
                    <a:pt x="0" y="14"/>
                  </a:cubicBezTo>
                  <a:cubicBezTo>
                    <a:pt x="10" y="14"/>
                    <a:pt x="10" y="14"/>
                    <a:pt x="10" y="14"/>
                  </a:cubicBezTo>
                  <a:cubicBezTo>
                    <a:pt x="10" y="5"/>
                    <a:pt x="10" y="5"/>
                    <a:pt x="10" y="5"/>
                  </a:cubicBezTo>
                  <a:cubicBezTo>
                    <a:pt x="10" y="3"/>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50" name="Freeform 448"/>
            <p:cNvSpPr>
              <a:spLocks/>
            </p:cNvSpPr>
            <p:nvPr userDrawn="1"/>
          </p:nvSpPr>
          <p:spPr bwMode="gray">
            <a:xfrm>
              <a:off x="11136439" y="3907176"/>
              <a:ext cx="25384" cy="41248"/>
            </a:xfrm>
            <a:custGeom>
              <a:avLst/>
              <a:gdLst>
                <a:gd name="T0" fmla="*/ 5 w 9"/>
                <a:gd name="T1" fmla="*/ 0 h 14"/>
                <a:gd name="T2" fmla="*/ 0 w 9"/>
                <a:gd name="T3" fmla="*/ 5 h 14"/>
                <a:gd name="T4" fmla="*/ 0 w 9"/>
                <a:gd name="T5" fmla="*/ 14 h 14"/>
                <a:gd name="T6" fmla="*/ 9 w 9"/>
                <a:gd name="T7" fmla="*/ 14 h 14"/>
                <a:gd name="T8" fmla="*/ 9 w 9"/>
                <a:gd name="T9" fmla="*/ 5 h 14"/>
                <a:gd name="T10" fmla="*/ 5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5" y="0"/>
                  </a:moveTo>
                  <a:cubicBezTo>
                    <a:pt x="2" y="0"/>
                    <a:pt x="0" y="3"/>
                    <a:pt x="0" y="5"/>
                  </a:cubicBezTo>
                  <a:cubicBezTo>
                    <a:pt x="0" y="14"/>
                    <a:pt x="0" y="14"/>
                    <a:pt x="0" y="14"/>
                  </a:cubicBezTo>
                  <a:cubicBezTo>
                    <a:pt x="9" y="14"/>
                    <a:pt x="9" y="14"/>
                    <a:pt x="9" y="14"/>
                  </a:cubicBezTo>
                  <a:cubicBezTo>
                    <a:pt x="9" y="5"/>
                    <a:pt x="9" y="5"/>
                    <a:pt x="9" y="5"/>
                  </a:cubicBezTo>
                  <a:cubicBezTo>
                    <a:pt x="9" y="3"/>
                    <a:pt x="7"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51" name="Freeform 449"/>
            <p:cNvSpPr>
              <a:spLocks/>
            </p:cNvSpPr>
            <p:nvPr userDrawn="1"/>
          </p:nvSpPr>
          <p:spPr bwMode="gray">
            <a:xfrm>
              <a:off x="11180861" y="3907176"/>
              <a:ext cx="28558" cy="41248"/>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3"/>
                    <a:pt x="0" y="5"/>
                  </a:cubicBezTo>
                  <a:cubicBezTo>
                    <a:pt x="0" y="14"/>
                    <a:pt x="0" y="14"/>
                    <a:pt x="0" y="14"/>
                  </a:cubicBezTo>
                  <a:cubicBezTo>
                    <a:pt x="10" y="14"/>
                    <a:pt x="10" y="14"/>
                    <a:pt x="10" y="14"/>
                  </a:cubicBezTo>
                  <a:cubicBezTo>
                    <a:pt x="10" y="5"/>
                    <a:pt x="10" y="5"/>
                    <a:pt x="10" y="5"/>
                  </a:cubicBezTo>
                  <a:cubicBezTo>
                    <a:pt x="10" y="3"/>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52" name="Freeform 450"/>
            <p:cNvSpPr>
              <a:spLocks/>
            </p:cNvSpPr>
            <p:nvPr userDrawn="1"/>
          </p:nvSpPr>
          <p:spPr bwMode="gray">
            <a:xfrm>
              <a:off x="11228457" y="3907176"/>
              <a:ext cx="28558" cy="41248"/>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3"/>
                    <a:pt x="0" y="5"/>
                  </a:cubicBezTo>
                  <a:cubicBezTo>
                    <a:pt x="0" y="14"/>
                    <a:pt x="0" y="14"/>
                    <a:pt x="0" y="14"/>
                  </a:cubicBezTo>
                  <a:cubicBezTo>
                    <a:pt x="10" y="14"/>
                    <a:pt x="10" y="14"/>
                    <a:pt x="10" y="14"/>
                  </a:cubicBezTo>
                  <a:cubicBezTo>
                    <a:pt x="10" y="5"/>
                    <a:pt x="10" y="5"/>
                    <a:pt x="10" y="5"/>
                  </a:cubicBezTo>
                  <a:cubicBezTo>
                    <a:pt x="10" y="3"/>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53" name="Freeform 451"/>
            <p:cNvSpPr>
              <a:spLocks/>
            </p:cNvSpPr>
            <p:nvPr userDrawn="1"/>
          </p:nvSpPr>
          <p:spPr bwMode="gray">
            <a:xfrm>
              <a:off x="11272879" y="3907176"/>
              <a:ext cx="28558" cy="41248"/>
            </a:xfrm>
            <a:custGeom>
              <a:avLst/>
              <a:gdLst>
                <a:gd name="T0" fmla="*/ 4 w 9"/>
                <a:gd name="T1" fmla="*/ 0 h 14"/>
                <a:gd name="T2" fmla="*/ 0 w 9"/>
                <a:gd name="T3" fmla="*/ 5 h 14"/>
                <a:gd name="T4" fmla="*/ 0 w 9"/>
                <a:gd name="T5" fmla="*/ 14 h 14"/>
                <a:gd name="T6" fmla="*/ 9 w 9"/>
                <a:gd name="T7" fmla="*/ 14 h 14"/>
                <a:gd name="T8" fmla="*/ 9 w 9"/>
                <a:gd name="T9" fmla="*/ 5 h 14"/>
                <a:gd name="T10" fmla="*/ 4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4" y="0"/>
                  </a:moveTo>
                  <a:cubicBezTo>
                    <a:pt x="2" y="0"/>
                    <a:pt x="0" y="3"/>
                    <a:pt x="0" y="5"/>
                  </a:cubicBezTo>
                  <a:cubicBezTo>
                    <a:pt x="0" y="14"/>
                    <a:pt x="0" y="14"/>
                    <a:pt x="0" y="14"/>
                  </a:cubicBezTo>
                  <a:cubicBezTo>
                    <a:pt x="9" y="14"/>
                    <a:pt x="9" y="14"/>
                    <a:pt x="9" y="14"/>
                  </a:cubicBezTo>
                  <a:cubicBezTo>
                    <a:pt x="9" y="5"/>
                    <a:pt x="9" y="5"/>
                    <a:pt x="9" y="5"/>
                  </a:cubicBezTo>
                  <a:cubicBezTo>
                    <a:pt x="9" y="3"/>
                    <a:pt x="7" y="0"/>
                    <a:pt x="4"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54" name="Freeform 452"/>
            <p:cNvSpPr>
              <a:spLocks/>
            </p:cNvSpPr>
            <p:nvPr userDrawn="1"/>
          </p:nvSpPr>
          <p:spPr bwMode="gray">
            <a:xfrm>
              <a:off x="11041248" y="3964291"/>
              <a:ext cx="28558" cy="41248"/>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3"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55" name="Freeform 453"/>
            <p:cNvSpPr>
              <a:spLocks/>
            </p:cNvSpPr>
            <p:nvPr userDrawn="1"/>
          </p:nvSpPr>
          <p:spPr bwMode="gray">
            <a:xfrm>
              <a:off x="11088844" y="3964291"/>
              <a:ext cx="28558" cy="41248"/>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56" name="Freeform 454"/>
            <p:cNvSpPr>
              <a:spLocks/>
            </p:cNvSpPr>
            <p:nvPr userDrawn="1"/>
          </p:nvSpPr>
          <p:spPr bwMode="gray">
            <a:xfrm>
              <a:off x="11136439" y="3964291"/>
              <a:ext cx="25384" cy="41248"/>
            </a:xfrm>
            <a:custGeom>
              <a:avLst/>
              <a:gdLst>
                <a:gd name="T0" fmla="*/ 5 w 9"/>
                <a:gd name="T1" fmla="*/ 0 h 14"/>
                <a:gd name="T2" fmla="*/ 0 w 9"/>
                <a:gd name="T3" fmla="*/ 5 h 14"/>
                <a:gd name="T4" fmla="*/ 0 w 9"/>
                <a:gd name="T5" fmla="*/ 14 h 14"/>
                <a:gd name="T6" fmla="*/ 9 w 9"/>
                <a:gd name="T7" fmla="*/ 14 h 14"/>
                <a:gd name="T8" fmla="*/ 9 w 9"/>
                <a:gd name="T9" fmla="*/ 5 h 14"/>
                <a:gd name="T10" fmla="*/ 5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5" y="0"/>
                  </a:moveTo>
                  <a:cubicBezTo>
                    <a:pt x="2" y="0"/>
                    <a:pt x="0" y="2"/>
                    <a:pt x="0" y="5"/>
                  </a:cubicBezTo>
                  <a:cubicBezTo>
                    <a:pt x="0" y="14"/>
                    <a:pt x="0" y="14"/>
                    <a:pt x="0" y="14"/>
                  </a:cubicBezTo>
                  <a:cubicBezTo>
                    <a:pt x="9" y="14"/>
                    <a:pt x="9" y="14"/>
                    <a:pt x="9" y="14"/>
                  </a:cubicBezTo>
                  <a:cubicBezTo>
                    <a:pt x="9" y="5"/>
                    <a:pt x="9" y="5"/>
                    <a:pt x="9" y="5"/>
                  </a:cubicBezTo>
                  <a:cubicBezTo>
                    <a:pt x="9" y="2"/>
                    <a:pt x="7"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57" name="Freeform 455"/>
            <p:cNvSpPr>
              <a:spLocks/>
            </p:cNvSpPr>
            <p:nvPr userDrawn="1"/>
          </p:nvSpPr>
          <p:spPr bwMode="gray">
            <a:xfrm>
              <a:off x="11180861" y="3964291"/>
              <a:ext cx="28558" cy="41248"/>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58" name="Freeform 456"/>
            <p:cNvSpPr>
              <a:spLocks/>
            </p:cNvSpPr>
            <p:nvPr userDrawn="1"/>
          </p:nvSpPr>
          <p:spPr bwMode="gray">
            <a:xfrm>
              <a:off x="11228457" y="3964291"/>
              <a:ext cx="28558" cy="41248"/>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59" name="Freeform 457"/>
            <p:cNvSpPr>
              <a:spLocks/>
            </p:cNvSpPr>
            <p:nvPr userDrawn="1"/>
          </p:nvSpPr>
          <p:spPr bwMode="gray">
            <a:xfrm>
              <a:off x="11272879" y="3964291"/>
              <a:ext cx="28558" cy="41248"/>
            </a:xfrm>
            <a:custGeom>
              <a:avLst/>
              <a:gdLst>
                <a:gd name="T0" fmla="*/ 4 w 9"/>
                <a:gd name="T1" fmla="*/ 0 h 14"/>
                <a:gd name="T2" fmla="*/ 0 w 9"/>
                <a:gd name="T3" fmla="*/ 5 h 14"/>
                <a:gd name="T4" fmla="*/ 0 w 9"/>
                <a:gd name="T5" fmla="*/ 14 h 14"/>
                <a:gd name="T6" fmla="*/ 9 w 9"/>
                <a:gd name="T7" fmla="*/ 14 h 14"/>
                <a:gd name="T8" fmla="*/ 9 w 9"/>
                <a:gd name="T9" fmla="*/ 5 h 14"/>
                <a:gd name="T10" fmla="*/ 4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4" y="0"/>
                  </a:moveTo>
                  <a:cubicBezTo>
                    <a:pt x="2" y="0"/>
                    <a:pt x="0" y="2"/>
                    <a:pt x="0" y="5"/>
                  </a:cubicBezTo>
                  <a:cubicBezTo>
                    <a:pt x="0" y="14"/>
                    <a:pt x="0" y="14"/>
                    <a:pt x="0" y="14"/>
                  </a:cubicBezTo>
                  <a:cubicBezTo>
                    <a:pt x="9" y="14"/>
                    <a:pt x="9" y="14"/>
                    <a:pt x="9" y="14"/>
                  </a:cubicBezTo>
                  <a:cubicBezTo>
                    <a:pt x="9" y="5"/>
                    <a:pt x="9" y="5"/>
                    <a:pt x="9" y="5"/>
                  </a:cubicBezTo>
                  <a:cubicBezTo>
                    <a:pt x="9" y="2"/>
                    <a:pt x="7" y="0"/>
                    <a:pt x="4"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60" name="Freeform 458"/>
            <p:cNvSpPr>
              <a:spLocks/>
            </p:cNvSpPr>
            <p:nvPr userDrawn="1"/>
          </p:nvSpPr>
          <p:spPr bwMode="gray">
            <a:xfrm>
              <a:off x="11041248" y="3447087"/>
              <a:ext cx="28558" cy="41248"/>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3"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61" name="Freeform 459"/>
            <p:cNvSpPr>
              <a:spLocks/>
            </p:cNvSpPr>
            <p:nvPr userDrawn="1"/>
          </p:nvSpPr>
          <p:spPr bwMode="gray">
            <a:xfrm>
              <a:off x="11088844" y="3447087"/>
              <a:ext cx="28558" cy="41248"/>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62" name="Freeform 460"/>
            <p:cNvSpPr>
              <a:spLocks/>
            </p:cNvSpPr>
            <p:nvPr userDrawn="1"/>
          </p:nvSpPr>
          <p:spPr bwMode="gray">
            <a:xfrm>
              <a:off x="11136439" y="3447087"/>
              <a:ext cx="25384" cy="41248"/>
            </a:xfrm>
            <a:custGeom>
              <a:avLst/>
              <a:gdLst>
                <a:gd name="T0" fmla="*/ 5 w 9"/>
                <a:gd name="T1" fmla="*/ 0 h 14"/>
                <a:gd name="T2" fmla="*/ 0 w 9"/>
                <a:gd name="T3" fmla="*/ 5 h 14"/>
                <a:gd name="T4" fmla="*/ 0 w 9"/>
                <a:gd name="T5" fmla="*/ 14 h 14"/>
                <a:gd name="T6" fmla="*/ 9 w 9"/>
                <a:gd name="T7" fmla="*/ 14 h 14"/>
                <a:gd name="T8" fmla="*/ 9 w 9"/>
                <a:gd name="T9" fmla="*/ 5 h 14"/>
                <a:gd name="T10" fmla="*/ 5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5" y="0"/>
                  </a:moveTo>
                  <a:cubicBezTo>
                    <a:pt x="2" y="0"/>
                    <a:pt x="0" y="2"/>
                    <a:pt x="0" y="5"/>
                  </a:cubicBezTo>
                  <a:cubicBezTo>
                    <a:pt x="0" y="14"/>
                    <a:pt x="0" y="14"/>
                    <a:pt x="0" y="14"/>
                  </a:cubicBezTo>
                  <a:cubicBezTo>
                    <a:pt x="9" y="14"/>
                    <a:pt x="9" y="14"/>
                    <a:pt x="9" y="14"/>
                  </a:cubicBezTo>
                  <a:cubicBezTo>
                    <a:pt x="9" y="5"/>
                    <a:pt x="9" y="5"/>
                    <a:pt x="9" y="5"/>
                  </a:cubicBezTo>
                  <a:cubicBezTo>
                    <a:pt x="9" y="2"/>
                    <a:pt x="7"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63" name="Freeform 461"/>
            <p:cNvSpPr>
              <a:spLocks/>
            </p:cNvSpPr>
            <p:nvPr userDrawn="1"/>
          </p:nvSpPr>
          <p:spPr bwMode="gray">
            <a:xfrm>
              <a:off x="11180861" y="3447087"/>
              <a:ext cx="28558" cy="41248"/>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64" name="Freeform 462"/>
            <p:cNvSpPr>
              <a:spLocks/>
            </p:cNvSpPr>
            <p:nvPr userDrawn="1"/>
          </p:nvSpPr>
          <p:spPr bwMode="gray">
            <a:xfrm>
              <a:off x="11228457" y="3447087"/>
              <a:ext cx="28558" cy="41248"/>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65" name="Freeform 463"/>
            <p:cNvSpPr>
              <a:spLocks/>
            </p:cNvSpPr>
            <p:nvPr userDrawn="1"/>
          </p:nvSpPr>
          <p:spPr bwMode="gray">
            <a:xfrm>
              <a:off x="11272879" y="3447087"/>
              <a:ext cx="28558" cy="41248"/>
            </a:xfrm>
            <a:custGeom>
              <a:avLst/>
              <a:gdLst>
                <a:gd name="T0" fmla="*/ 4 w 9"/>
                <a:gd name="T1" fmla="*/ 0 h 14"/>
                <a:gd name="T2" fmla="*/ 0 w 9"/>
                <a:gd name="T3" fmla="*/ 5 h 14"/>
                <a:gd name="T4" fmla="*/ 0 w 9"/>
                <a:gd name="T5" fmla="*/ 14 h 14"/>
                <a:gd name="T6" fmla="*/ 9 w 9"/>
                <a:gd name="T7" fmla="*/ 14 h 14"/>
                <a:gd name="T8" fmla="*/ 9 w 9"/>
                <a:gd name="T9" fmla="*/ 5 h 14"/>
                <a:gd name="T10" fmla="*/ 4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4" y="0"/>
                  </a:moveTo>
                  <a:cubicBezTo>
                    <a:pt x="2" y="0"/>
                    <a:pt x="0" y="2"/>
                    <a:pt x="0" y="5"/>
                  </a:cubicBezTo>
                  <a:cubicBezTo>
                    <a:pt x="0" y="14"/>
                    <a:pt x="0" y="14"/>
                    <a:pt x="0" y="14"/>
                  </a:cubicBezTo>
                  <a:cubicBezTo>
                    <a:pt x="9" y="14"/>
                    <a:pt x="9" y="14"/>
                    <a:pt x="9" y="14"/>
                  </a:cubicBezTo>
                  <a:cubicBezTo>
                    <a:pt x="9" y="5"/>
                    <a:pt x="9" y="5"/>
                    <a:pt x="9" y="5"/>
                  </a:cubicBezTo>
                  <a:cubicBezTo>
                    <a:pt x="9" y="2"/>
                    <a:pt x="7" y="0"/>
                    <a:pt x="4"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66" name="Freeform 464"/>
            <p:cNvSpPr>
              <a:spLocks/>
            </p:cNvSpPr>
            <p:nvPr userDrawn="1"/>
          </p:nvSpPr>
          <p:spPr bwMode="gray">
            <a:xfrm>
              <a:off x="11041248" y="3504201"/>
              <a:ext cx="28558" cy="38076"/>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3"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67" name="Freeform 465"/>
            <p:cNvSpPr>
              <a:spLocks/>
            </p:cNvSpPr>
            <p:nvPr userDrawn="1"/>
          </p:nvSpPr>
          <p:spPr bwMode="gray">
            <a:xfrm>
              <a:off x="11088844" y="3504201"/>
              <a:ext cx="28558" cy="38076"/>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68" name="Freeform 466"/>
            <p:cNvSpPr>
              <a:spLocks/>
            </p:cNvSpPr>
            <p:nvPr userDrawn="1"/>
          </p:nvSpPr>
          <p:spPr bwMode="gray">
            <a:xfrm>
              <a:off x="11136439" y="3504201"/>
              <a:ext cx="25384" cy="38076"/>
            </a:xfrm>
            <a:custGeom>
              <a:avLst/>
              <a:gdLst>
                <a:gd name="T0" fmla="*/ 5 w 9"/>
                <a:gd name="T1" fmla="*/ 0 h 13"/>
                <a:gd name="T2" fmla="*/ 0 w 9"/>
                <a:gd name="T3" fmla="*/ 5 h 13"/>
                <a:gd name="T4" fmla="*/ 0 w 9"/>
                <a:gd name="T5" fmla="*/ 13 h 13"/>
                <a:gd name="T6" fmla="*/ 9 w 9"/>
                <a:gd name="T7" fmla="*/ 13 h 13"/>
                <a:gd name="T8" fmla="*/ 9 w 9"/>
                <a:gd name="T9" fmla="*/ 5 h 13"/>
                <a:gd name="T10" fmla="*/ 5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5" y="0"/>
                  </a:moveTo>
                  <a:cubicBezTo>
                    <a:pt x="2" y="0"/>
                    <a:pt x="0" y="2"/>
                    <a:pt x="0" y="5"/>
                  </a:cubicBezTo>
                  <a:cubicBezTo>
                    <a:pt x="0" y="13"/>
                    <a:pt x="0" y="13"/>
                    <a:pt x="0" y="13"/>
                  </a:cubicBezTo>
                  <a:cubicBezTo>
                    <a:pt x="9" y="13"/>
                    <a:pt x="9" y="13"/>
                    <a:pt x="9" y="13"/>
                  </a:cubicBezTo>
                  <a:cubicBezTo>
                    <a:pt x="9" y="5"/>
                    <a:pt x="9" y="5"/>
                    <a:pt x="9" y="5"/>
                  </a:cubicBezTo>
                  <a:cubicBezTo>
                    <a:pt x="9" y="2"/>
                    <a:pt x="7"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69" name="Freeform 467"/>
            <p:cNvSpPr>
              <a:spLocks/>
            </p:cNvSpPr>
            <p:nvPr userDrawn="1"/>
          </p:nvSpPr>
          <p:spPr bwMode="gray">
            <a:xfrm>
              <a:off x="11180861" y="3504201"/>
              <a:ext cx="28558" cy="38076"/>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70" name="Freeform 468"/>
            <p:cNvSpPr>
              <a:spLocks/>
            </p:cNvSpPr>
            <p:nvPr userDrawn="1"/>
          </p:nvSpPr>
          <p:spPr bwMode="gray">
            <a:xfrm>
              <a:off x="11228457" y="3504201"/>
              <a:ext cx="28558" cy="38076"/>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71" name="Freeform 469"/>
            <p:cNvSpPr>
              <a:spLocks/>
            </p:cNvSpPr>
            <p:nvPr userDrawn="1"/>
          </p:nvSpPr>
          <p:spPr bwMode="gray">
            <a:xfrm>
              <a:off x="11272879" y="3504201"/>
              <a:ext cx="28558" cy="38076"/>
            </a:xfrm>
            <a:custGeom>
              <a:avLst/>
              <a:gdLst>
                <a:gd name="T0" fmla="*/ 4 w 9"/>
                <a:gd name="T1" fmla="*/ 0 h 13"/>
                <a:gd name="T2" fmla="*/ 0 w 9"/>
                <a:gd name="T3" fmla="*/ 5 h 13"/>
                <a:gd name="T4" fmla="*/ 0 w 9"/>
                <a:gd name="T5" fmla="*/ 13 h 13"/>
                <a:gd name="T6" fmla="*/ 9 w 9"/>
                <a:gd name="T7" fmla="*/ 13 h 13"/>
                <a:gd name="T8" fmla="*/ 9 w 9"/>
                <a:gd name="T9" fmla="*/ 5 h 13"/>
                <a:gd name="T10" fmla="*/ 4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4" y="0"/>
                  </a:moveTo>
                  <a:cubicBezTo>
                    <a:pt x="2" y="0"/>
                    <a:pt x="0" y="2"/>
                    <a:pt x="0" y="5"/>
                  </a:cubicBezTo>
                  <a:cubicBezTo>
                    <a:pt x="0" y="13"/>
                    <a:pt x="0" y="13"/>
                    <a:pt x="0" y="13"/>
                  </a:cubicBezTo>
                  <a:cubicBezTo>
                    <a:pt x="9" y="13"/>
                    <a:pt x="9" y="13"/>
                    <a:pt x="9" y="13"/>
                  </a:cubicBezTo>
                  <a:cubicBezTo>
                    <a:pt x="9" y="5"/>
                    <a:pt x="9" y="5"/>
                    <a:pt x="9" y="5"/>
                  </a:cubicBezTo>
                  <a:cubicBezTo>
                    <a:pt x="9" y="2"/>
                    <a:pt x="7" y="0"/>
                    <a:pt x="4"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72" name="Rectangle 470"/>
            <p:cNvSpPr>
              <a:spLocks noChangeArrowheads="1"/>
            </p:cNvSpPr>
            <p:nvPr userDrawn="1"/>
          </p:nvSpPr>
          <p:spPr bwMode="gray">
            <a:xfrm>
              <a:off x="10714428" y="4583029"/>
              <a:ext cx="507683" cy="2855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73" name="Rectangle 471"/>
            <p:cNvSpPr>
              <a:spLocks noChangeArrowheads="1"/>
            </p:cNvSpPr>
            <p:nvPr userDrawn="1"/>
          </p:nvSpPr>
          <p:spPr bwMode="gray">
            <a:xfrm>
              <a:off x="10714428" y="4643317"/>
              <a:ext cx="507683" cy="2855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74" name="Rectangle 472"/>
            <p:cNvSpPr>
              <a:spLocks noChangeArrowheads="1"/>
            </p:cNvSpPr>
            <p:nvPr userDrawn="1"/>
          </p:nvSpPr>
          <p:spPr bwMode="gray">
            <a:xfrm>
              <a:off x="10714428" y="4611587"/>
              <a:ext cx="507683" cy="31730"/>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75" name="Rectangle 473"/>
            <p:cNvSpPr>
              <a:spLocks noChangeArrowheads="1"/>
            </p:cNvSpPr>
            <p:nvPr userDrawn="1"/>
          </p:nvSpPr>
          <p:spPr bwMode="gray">
            <a:xfrm>
              <a:off x="11063460" y="4335533"/>
              <a:ext cx="92019" cy="24749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76" name="Rectangle 474"/>
            <p:cNvSpPr>
              <a:spLocks noChangeArrowheads="1"/>
            </p:cNvSpPr>
            <p:nvPr userDrawn="1"/>
          </p:nvSpPr>
          <p:spPr bwMode="gray">
            <a:xfrm>
              <a:off x="11130092" y="4357745"/>
              <a:ext cx="25384" cy="225284"/>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77" name="Rectangle 475"/>
            <p:cNvSpPr>
              <a:spLocks noChangeArrowheads="1"/>
            </p:cNvSpPr>
            <p:nvPr userDrawn="1"/>
          </p:nvSpPr>
          <p:spPr bwMode="gray">
            <a:xfrm>
              <a:off x="10920673" y="4335533"/>
              <a:ext cx="92019" cy="24749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78" name="Rectangle 476"/>
            <p:cNvSpPr>
              <a:spLocks noChangeArrowheads="1"/>
            </p:cNvSpPr>
            <p:nvPr userDrawn="1"/>
          </p:nvSpPr>
          <p:spPr bwMode="gray">
            <a:xfrm>
              <a:off x="10987307" y="4357745"/>
              <a:ext cx="25384" cy="225284"/>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79" name="Rectangle 477"/>
            <p:cNvSpPr>
              <a:spLocks noChangeArrowheads="1"/>
            </p:cNvSpPr>
            <p:nvPr userDrawn="1"/>
          </p:nvSpPr>
          <p:spPr bwMode="gray">
            <a:xfrm>
              <a:off x="10777888" y="4335533"/>
              <a:ext cx="95191" cy="24749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80" name="Rectangle 478"/>
            <p:cNvSpPr>
              <a:spLocks noChangeArrowheads="1"/>
            </p:cNvSpPr>
            <p:nvPr userDrawn="1"/>
          </p:nvSpPr>
          <p:spPr bwMode="gray">
            <a:xfrm>
              <a:off x="10844521" y="4357745"/>
              <a:ext cx="28558" cy="225284"/>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81" name="Rectangle 479"/>
            <p:cNvSpPr>
              <a:spLocks noChangeArrowheads="1"/>
            </p:cNvSpPr>
            <p:nvPr userDrawn="1"/>
          </p:nvSpPr>
          <p:spPr bwMode="gray">
            <a:xfrm>
              <a:off x="10777888" y="4364091"/>
              <a:ext cx="66634" cy="25384"/>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82" name="Rectangle 480"/>
            <p:cNvSpPr>
              <a:spLocks noChangeArrowheads="1"/>
            </p:cNvSpPr>
            <p:nvPr userDrawn="1"/>
          </p:nvSpPr>
          <p:spPr bwMode="gray">
            <a:xfrm>
              <a:off x="10920673" y="4364091"/>
              <a:ext cx="66634" cy="25384"/>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83" name="Rectangle 481"/>
            <p:cNvSpPr>
              <a:spLocks noChangeArrowheads="1"/>
            </p:cNvSpPr>
            <p:nvPr userDrawn="1"/>
          </p:nvSpPr>
          <p:spPr bwMode="gray">
            <a:xfrm>
              <a:off x="11063460" y="4364091"/>
              <a:ext cx="66634" cy="25384"/>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84" name="Freeform 482"/>
            <p:cNvSpPr>
              <a:spLocks/>
            </p:cNvSpPr>
            <p:nvPr userDrawn="1"/>
          </p:nvSpPr>
          <p:spPr bwMode="gray">
            <a:xfrm>
              <a:off x="10714428" y="4176882"/>
              <a:ext cx="504511" cy="187207"/>
            </a:xfrm>
            <a:custGeom>
              <a:avLst/>
              <a:gdLst>
                <a:gd name="T0" fmla="*/ 159 w 159"/>
                <a:gd name="T1" fmla="*/ 59 h 59"/>
                <a:gd name="T2" fmla="*/ 0 w 159"/>
                <a:gd name="T3" fmla="*/ 59 h 59"/>
                <a:gd name="T4" fmla="*/ 79 w 159"/>
                <a:gd name="T5" fmla="*/ 0 h 59"/>
                <a:gd name="T6" fmla="*/ 159 w 159"/>
                <a:gd name="T7" fmla="*/ 59 h 59"/>
              </a:gdLst>
              <a:ahLst/>
              <a:cxnLst>
                <a:cxn ang="0">
                  <a:pos x="T0" y="T1"/>
                </a:cxn>
                <a:cxn ang="0">
                  <a:pos x="T2" y="T3"/>
                </a:cxn>
                <a:cxn ang="0">
                  <a:pos x="T4" y="T5"/>
                </a:cxn>
                <a:cxn ang="0">
                  <a:pos x="T6" y="T7"/>
                </a:cxn>
              </a:cxnLst>
              <a:rect l="0" t="0" r="r" b="b"/>
              <a:pathLst>
                <a:path w="159" h="59">
                  <a:moveTo>
                    <a:pt x="159" y="59"/>
                  </a:moveTo>
                  <a:lnTo>
                    <a:pt x="0" y="59"/>
                  </a:lnTo>
                  <a:lnTo>
                    <a:pt x="79" y="0"/>
                  </a:lnTo>
                  <a:lnTo>
                    <a:pt x="159" y="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85" name="Freeform 483"/>
            <p:cNvSpPr>
              <a:spLocks/>
            </p:cNvSpPr>
            <p:nvPr userDrawn="1"/>
          </p:nvSpPr>
          <p:spPr bwMode="gray">
            <a:xfrm>
              <a:off x="10942885" y="4176882"/>
              <a:ext cx="276054" cy="187207"/>
            </a:xfrm>
            <a:custGeom>
              <a:avLst/>
              <a:gdLst>
                <a:gd name="T0" fmla="*/ 7 w 87"/>
                <a:gd name="T1" fmla="*/ 0 h 59"/>
                <a:gd name="T2" fmla="*/ 0 w 87"/>
                <a:gd name="T3" fmla="*/ 6 h 59"/>
                <a:gd name="T4" fmla="*/ 46 w 87"/>
                <a:gd name="T5" fmla="*/ 59 h 59"/>
                <a:gd name="T6" fmla="*/ 87 w 87"/>
                <a:gd name="T7" fmla="*/ 59 h 59"/>
                <a:gd name="T8" fmla="*/ 7 w 87"/>
                <a:gd name="T9" fmla="*/ 0 h 59"/>
              </a:gdLst>
              <a:ahLst/>
              <a:cxnLst>
                <a:cxn ang="0">
                  <a:pos x="T0" y="T1"/>
                </a:cxn>
                <a:cxn ang="0">
                  <a:pos x="T2" y="T3"/>
                </a:cxn>
                <a:cxn ang="0">
                  <a:pos x="T4" y="T5"/>
                </a:cxn>
                <a:cxn ang="0">
                  <a:pos x="T6" y="T7"/>
                </a:cxn>
                <a:cxn ang="0">
                  <a:pos x="T8" y="T9"/>
                </a:cxn>
              </a:cxnLst>
              <a:rect l="0" t="0" r="r" b="b"/>
              <a:pathLst>
                <a:path w="87" h="59">
                  <a:moveTo>
                    <a:pt x="7" y="0"/>
                  </a:moveTo>
                  <a:lnTo>
                    <a:pt x="0" y="6"/>
                  </a:lnTo>
                  <a:lnTo>
                    <a:pt x="46" y="59"/>
                  </a:lnTo>
                  <a:lnTo>
                    <a:pt x="87" y="59"/>
                  </a:lnTo>
                  <a:lnTo>
                    <a:pt x="7"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86" name="Freeform 484"/>
            <p:cNvSpPr>
              <a:spLocks/>
            </p:cNvSpPr>
            <p:nvPr userDrawn="1"/>
          </p:nvSpPr>
          <p:spPr bwMode="gray">
            <a:xfrm>
              <a:off x="11291918" y="4189574"/>
              <a:ext cx="647296" cy="184035"/>
            </a:xfrm>
            <a:custGeom>
              <a:avLst/>
              <a:gdLst>
                <a:gd name="T0" fmla="*/ 193 w 219"/>
                <a:gd name="T1" fmla="*/ 0 h 63"/>
                <a:gd name="T2" fmla="*/ 198 w 219"/>
                <a:gd name="T3" fmla="*/ 17 h 63"/>
                <a:gd name="T4" fmla="*/ 184 w 219"/>
                <a:gd name="T5" fmla="*/ 44 h 63"/>
                <a:gd name="T6" fmla="*/ 166 w 219"/>
                <a:gd name="T7" fmla="*/ 49 h 63"/>
                <a:gd name="T8" fmla="*/ 11 w 219"/>
                <a:gd name="T9" fmla="*/ 49 h 63"/>
                <a:gd name="T10" fmla="*/ 0 w 219"/>
                <a:gd name="T11" fmla="*/ 48 h 63"/>
                <a:gd name="T12" fmla="*/ 32 w 219"/>
                <a:gd name="T13" fmla="*/ 63 h 63"/>
                <a:gd name="T14" fmla="*/ 187 w 219"/>
                <a:gd name="T15" fmla="*/ 63 h 63"/>
                <a:gd name="T16" fmla="*/ 205 w 219"/>
                <a:gd name="T17" fmla="*/ 58 h 63"/>
                <a:gd name="T18" fmla="*/ 219 w 219"/>
                <a:gd name="T19" fmla="*/ 32 h 63"/>
                <a:gd name="T20" fmla="*/ 193 w 219"/>
                <a:gd name="T21"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9" h="63">
                  <a:moveTo>
                    <a:pt x="193" y="0"/>
                  </a:moveTo>
                  <a:cubicBezTo>
                    <a:pt x="196" y="5"/>
                    <a:pt x="198" y="11"/>
                    <a:pt x="198" y="17"/>
                  </a:cubicBezTo>
                  <a:cubicBezTo>
                    <a:pt x="198" y="28"/>
                    <a:pt x="192" y="38"/>
                    <a:pt x="184" y="44"/>
                  </a:cubicBezTo>
                  <a:cubicBezTo>
                    <a:pt x="179" y="47"/>
                    <a:pt x="173" y="49"/>
                    <a:pt x="166" y="49"/>
                  </a:cubicBezTo>
                  <a:cubicBezTo>
                    <a:pt x="11" y="49"/>
                    <a:pt x="11" y="49"/>
                    <a:pt x="11" y="49"/>
                  </a:cubicBezTo>
                  <a:cubicBezTo>
                    <a:pt x="7" y="49"/>
                    <a:pt x="3" y="49"/>
                    <a:pt x="0" y="48"/>
                  </a:cubicBezTo>
                  <a:cubicBezTo>
                    <a:pt x="7" y="57"/>
                    <a:pt x="19" y="63"/>
                    <a:pt x="32" y="63"/>
                  </a:cubicBezTo>
                  <a:cubicBezTo>
                    <a:pt x="187" y="63"/>
                    <a:pt x="187" y="63"/>
                    <a:pt x="187" y="63"/>
                  </a:cubicBezTo>
                  <a:cubicBezTo>
                    <a:pt x="194" y="63"/>
                    <a:pt x="200" y="61"/>
                    <a:pt x="205" y="58"/>
                  </a:cubicBezTo>
                  <a:cubicBezTo>
                    <a:pt x="213" y="53"/>
                    <a:pt x="219" y="43"/>
                    <a:pt x="219" y="32"/>
                  </a:cubicBezTo>
                  <a:cubicBezTo>
                    <a:pt x="219" y="16"/>
                    <a:pt x="208" y="3"/>
                    <a:pt x="193"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87" name="Freeform 485"/>
            <p:cNvSpPr>
              <a:spLocks/>
            </p:cNvSpPr>
            <p:nvPr userDrawn="1"/>
          </p:nvSpPr>
          <p:spPr bwMode="gray">
            <a:xfrm>
              <a:off x="11269705" y="3996021"/>
              <a:ext cx="609220" cy="336340"/>
            </a:xfrm>
            <a:custGeom>
              <a:avLst/>
              <a:gdLst>
                <a:gd name="T0" fmla="*/ 201 w 206"/>
                <a:gd name="T1" fmla="*/ 65 h 114"/>
                <a:gd name="T2" fmla="*/ 197 w 206"/>
                <a:gd name="T3" fmla="*/ 60 h 114"/>
                <a:gd name="T4" fmla="*/ 197 w 206"/>
                <a:gd name="T5" fmla="*/ 57 h 114"/>
                <a:gd name="T6" fmla="*/ 168 w 206"/>
                <a:gd name="T7" fmla="*/ 19 h 114"/>
                <a:gd name="T8" fmla="*/ 157 w 206"/>
                <a:gd name="T9" fmla="*/ 17 h 114"/>
                <a:gd name="T10" fmla="*/ 133 w 206"/>
                <a:gd name="T11" fmla="*/ 25 h 114"/>
                <a:gd name="T12" fmla="*/ 117 w 206"/>
                <a:gd name="T13" fmla="*/ 8 h 114"/>
                <a:gd name="T14" fmla="*/ 107 w 206"/>
                <a:gd name="T15" fmla="*/ 3 h 114"/>
                <a:gd name="T16" fmla="*/ 90 w 206"/>
                <a:gd name="T17" fmla="*/ 0 h 114"/>
                <a:gd name="T18" fmla="*/ 40 w 206"/>
                <a:gd name="T19" fmla="*/ 48 h 114"/>
                <a:gd name="T20" fmla="*/ 40 w 206"/>
                <a:gd name="T21" fmla="*/ 49 h 114"/>
                <a:gd name="T22" fmla="*/ 40 w 206"/>
                <a:gd name="T23" fmla="*/ 49 h 114"/>
                <a:gd name="T24" fmla="*/ 0 w 206"/>
                <a:gd name="T25" fmla="*/ 89 h 114"/>
                <a:gd name="T26" fmla="*/ 8 w 206"/>
                <a:gd name="T27" fmla="*/ 113 h 114"/>
                <a:gd name="T28" fmla="*/ 19 w 206"/>
                <a:gd name="T29" fmla="*/ 114 h 114"/>
                <a:gd name="T30" fmla="*/ 174 w 206"/>
                <a:gd name="T31" fmla="*/ 114 h 114"/>
                <a:gd name="T32" fmla="*/ 192 w 206"/>
                <a:gd name="T33" fmla="*/ 109 h 114"/>
                <a:gd name="T34" fmla="*/ 206 w 206"/>
                <a:gd name="T35" fmla="*/ 82 h 114"/>
                <a:gd name="T36" fmla="*/ 201 w 206"/>
                <a:gd name="T37" fmla="*/ 65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6" h="114">
                  <a:moveTo>
                    <a:pt x="201" y="65"/>
                  </a:moveTo>
                  <a:cubicBezTo>
                    <a:pt x="200" y="63"/>
                    <a:pt x="198" y="61"/>
                    <a:pt x="197" y="60"/>
                  </a:cubicBezTo>
                  <a:cubicBezTo>
                    <a:pt x="197" y="59"/>
                    <a:pt x="197" y="58"/>
                    <a:pt x="197" y="57"/>
                  </a:cubicBezTo>
                  <a:cubicBezTo>
                    <a:pt x="197" y="39"/>
                    <a:pt x="184" y="23"/>
                    <a:pt x="168" y="19"/>
                  </a:cubicBezTo>
                  <a:cubicBezTo>
                    <a:pt x="164" y="18"/>
                    <a:pt x="161" y="17"/>
                    <a:pt x="157" y="17"/>
                  </a:cubicBezTo>
                  <a:cubicBezTo>
                    <a:pt x="148" y="17"/>
                    <a:pt x="140" y="20"/>
                    <a:pt x="133" y="25"/>
                  </a:cubicBezTo>
                  <a:cubicBezTo>
                    <a:pt x="129" y="18"/>
                    <a:pt x="124" y="12"/>
                    <a:pt x="117" y="8"/>
                  </a:cubicBezTo>
                  <a:cubicBezTo>
                    <a:pt x="114" y="6"/>
                    <a:pt x="110" y="4"/>
                    <a:pt x="107" y="3"/>
                  </a:cubicBezTo>
                  <a:cubicBezTo>
                    <a:pt x="101" y="1"/>
                    <a:pt x="96" y="0"/>
                    <a:pt x="90" y="0"/>
                  </a:cubicBezTo>
                  <a:cubicBezTo>
                    <a:pt x="63" y="0"/>
                    <a:pt x="41" y="21"/>
                    <a:pt x="40" y="48"/>
                  </a:cubicBezTo>
                  <a:cubicBezTo>
                    <a:pt x="40" y="49"/>
                    <a:pt x="40" y="49"/>
                    <a:pt x="40" y="49"/>
                  </a:cubicBezTo>
                  <a:cubicBezTo>
                    <a:pt x="40" y="49"/>
                    <a:pt x="40" y="49"/>
                    <a:pt x="40" y="49"/>
                  </a:cubicBezTo>
                  <a:cubicBezTo>
                    <a:pt x="18" y="49"/>
                    <a:pt x="0" y="67"/>
                    <a:pt x="0" y="89"/>
                  </a:cubicBezTo>
                  <a:cubicBezTo>
                    <a:pt x="0" y="98"/>
                    <a:pt x="3" y="106"/>
                    <a:pt x="8" y="113"/>
                  </a:cubicBezTo>
                  <a:cubicBezTo>
                    <a:pt x="11" y="114"/>
                    <a:pt x="15" y="114"/>
                    <a:pt x="19" y="114"/>
                  </a:cubicBezTo>
                  <a:cubicBezTo>
                    <a:pt x="174" y="114"/>
                    <a:pt x="174" y="114"/>
                    <a:pt x="174" y="114"/>
                  </a:cubicBezTo>
                  <a:cubicBezTo>
                    <a:pt x="181" y="114"/>
                    <a:pt x="187" y="112"/>
                    <a:pt x="192" y="109"/>
                  </a:cubicBezTo>
                  <a:cubicBezTo>
                    <a:pt x="200" y="103"/>
                    <a:pt x="206" y="93"/>
                    <a:pt x="206" y="82"/>
                  </a:cubicBezTo>
                  <a:cubicBezTo>
                    <a:pt x="206" y="76"/>
                    <a:pt x="204" y="70"/>
                    <a:pt x="201" y="6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88" name="Freeform 486"/>
            <p:cNvSpPr>
              <a:spLocks/>
            </p:cNvSpPr>
            <p:nvPr userDrawn="1"/>
          </p:nvSpPr>
          <p:spPr bwMode="gray">
            <a:xfrm>
              <a:off x="8347353" y="4544952"/>
              <a:ext cx="475953" cy="136439"/>
            </a:xfrm>
            <a:custGeom>
              <a:avLst/>
              <a:gdLst>
                <a:gd name="T0" fmla="*/ 142 w 161"/>
                <a:gd name="T1" fmla="*/ 0 h 47"/>
                <a:gd name="T2" fmla="*/ 145 w 161"/>
                <a:gd name="T3" fmla="*/ 13 h 47"/>
                <a:gd name="T4" fmla="*/ 135 w 161"/>
                <a:gd name="T5" fmla="*/ 33 h 47"/>
                <a:gd name="T6" fmla="*/ 122 w 161"/>
                <a:gd name="T7" fmla="*/ 36 h 47"/>
                <a:gd name="T8" fmla="*/ 8 w 161"/>
                <a:gd name="T9" fmla="*/ 36 h 47"/>
                <a:gd name="T10" fmla="*/ 0 w 161"/>
                <a:gd name="T11" fmla="*/ 35 h 47"/>
                <a:gd name="T12" fmla="*/ 23 w 161"/>
                <a:gd name="T13" fmla="*/ 47 h 47"/>
                <a:gd name="T14" fmla="*/ 137 w 161"/>
                <a:gd name="T15" fmla="*/ 47 h 47"/>
                <a:gd name="T16" fmla="*/ 150 w 161"/>
                <a:gd name="T17" fmla="*/ 43 h 47"/>
                <a:gd name="T18" fmla="*/ 161 w 161"/>
                <a:gd name="T19" fmla="*/ 23 h 47"/>
                <a:gd name="T20" fmla="*/ 142 w 161"/>
                <a:gd name="T21"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1" h="47">
                  <a:moveTo>
                    <a:pt x="142" y="0"/>
                  </a:moveTo>
                  <a:cubicBezTo>
                    <a:pt x="144" y="4"/>
                    <a:pt x="145" y="8"/>
                    <a:pt x="145" y="13"/>
                  </a:cubicBezTo>
                  <a:cubicBezTo>
                    <a:pt x="145" y="21"/>
                    <a:pt x="141" y="28"/>
                    <a:pt x="135" y="33"/>
                  </a:cubicBezTo>
                  <a:cubicBezTo>
                    <a:pt x="131" y="35"/>
                    <a:pt x="126" y="36"/>
                    <a:pt x="122" y="36"/>
                  </a:cubicBezTo>
                  <a:cubicBezTo>
                    <a:pt x="8" y="36"/>
                    <a:pt x="8" y="36"/>
                    <a:pt x="8" y="36"/>
                  </a:cubicBezTo>
                  <a:cubicBezTo>
                    <a:pt x="5" y="36"/>
                    <a:pt x="2" y="36"/>
                    <a:pt x="0" y="35"/>
                  </a:cubicBezTo>
                  <a:cubicBezTo>
                    <a:pt x="5" y="42"/>
                    <a:pt x="14" y="47"/>
                    <a:pt x="23" y="47"/>
                  </a:cubicBezTo>
                  <a:cubicBezTo>
                    <a:pt x="137" y="47"/>
                    <a:pt x="137" y="47"/>
                    <a:pt x="137" y="47"/>
                  </a:cubicBezTo>
                  <a:cubicBezTo>
                    <a:pt x="142" y="47"/>
                    <a:pt x="146" y="45"/>
                    <a:pt x="150" y="43"/>
                  </a:cubicBezTo>
                  <a:cubicBezTo>
                    <a:pt x="156" y="39"/>
                    <a:pt x="161" y="32"/>
                    <a:pt x="161" y="23"/>
                  </a:cubicBezTo>
                  <a:cubicBezTo>
                    <a:pt x="161" y="12"/>
                    <a:pt x="152" y="2"/>
                    <a:pt x="142"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89" name="Freeform 487"/>
            <p:cNvSpPr>
              <a:spLocks/>
            </p:cNvSpPr>
            <p:nvPr userDrawn="1"/>
          </p:nvSpPr>
          <p:spPr bwMode="gray">
            <a:xfrm>
              <a:off x="8331487" y="4405340"/>
              <a:ext cx="444223" cy="244322"/>
            </a:xfrm>
            <a:custGeom>
              <a:avLst/>
              <a:gdLst>
                <a:gd name="T0" fmla="*/ 148 w 151"/>
                <a:gd name="T1" fmla="*/ 47 h 83"/>
                <a:gd name="T2" fmla="*/ 144 w 151"/>
                <a:gd name="T3" fmla="*/ 43 h 83"/>
                <a:gd name="T4" fmla="*/ 144 w 151"/>
                <a:gd name="T5" fmla="*/ 41 h 83"/>
                <a:gd name="T6" fmla="*/ 123 w 151"/>
                <a:gd name="T7" fmla="*/ 13 h 83"/>
                <a:gd name="T8" fmla="*/ 115 w 151"/>
                <a:gd name="T9" fmla="*/ 12 h 83"/>
                <a:gd name="T10" fmla="*/ 98 w 151"/>
                <a:gd name="T11" fmla="*/ 18 h 83"/>
                <a:gd name="T12" fmla="*/ 86 w 151"/>
                <a:gd name="T13" fmla="*/ 5 h 83"/>
                <a:gd name="T14" fmla="*/ 78 w 151"/>
                <a:gd name="T15" fmla="*/ 2 h 83"/>
                <a:gd name="T16" fmla="*/ 66 w 151"/>
                <a:gd name="T17" fmla="*/ 0 h 83"/>
                <a:gd name="T18" fmla="*/ 29 w 151"/>
                <a:gd name="T19" fmla="*/ 35 h 83"/>
                <a:gd name="T20" fmla="*/ 29 w 151"/>
                <a:gd name="T21" fmla="*/ 35 h 83"/>
                <a:gd name="T22" fmla="*/ 29 w 151"/>
                <a:gd name="T23" fmla="*/ 35 h 83"/>
                <a:gd name="T24" fmla="*/ 0 w 151"/>
                <a:gd name="T25" fmla="*/ 65 h 83"/>
                <a:gd name="T26" fmla="*/ 6 w 151"/>
                <a:gd name="T27" fmla="*/ 82 h 83"/>
                <a:gd name="T28" fmla="*/ 14 w 151"/>
                <a:gd name="T29" fmla="*/ 83 h 83"/>
                <a:gd name="T30" fmla="*/ 128 w 151"/>
                <a:gd name="T31" fmla="*/ 83 h 83"/>
                <a:gd name="T32" fmla="*/ 141 w 151"/>
                <a:gd name="T33" fmla="*/ 80 h 83"/>
                <a:gd name="T34" fmla="*/ 151 w 151"/>
                <a:gd name="T35" fmla="*/ 60 h 83"/>
                <a:gd name="T36" fmla="*/ 148 w 151"/>
                <a:gd name="T37" fmla="*/ 47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1" h="83">
                  <a:moveTo>
                    <a:pt x="148" y="47"/>
                  </a:moveTo>
                  <a:cubicBezTo>
                    <a:pt x="147" y="46"/>
                    <a:pt x="146" y="45"/>
                    <a:pt x="144" y="43"/>
                  </a:cubicBezTo>
                  <a:cubicBezTo>
                    <a:pt x="144" y="43"/>
                    <a:pt x="144" y="42"/>
                    <a:pt x="144" y="41"/>
                  </a:cubicBezTo>
                  <a:cubicBezTo>
                    <a:pt x="144" y="28"/>
                    <a:pt x="135" y="17"/>
                    <a:pt x="123" y="13"/>
                  </a:cubicBezTo>
                  <a:cubicBezTo>
                    <a:pt x="120" y="13"/>
                    <a:pt x="118" y="12"/>
                    <a:pt x="115" y="12"/>
                  </a:cubicBezTo>
                  <a:cubicBezTo>
                    <a:pt x="109" y="12"/>
                    <a:pt x="103" y="14"/>
                    <a:pt x="98" y="18"/>
                  </a:cubicBezTo>
                  <a:cubicBezTo>
                    <a:pt x="95" y="13"/>
                    <a:pt x="91" y="8"/>
                    <a:pt x="86" y="5"/>
                  </a:cubicBezTo>
                  <a:cubicBezTo>
                    <a:pt x="83" y="4"/>
                    <a:pt x="81" y="3"/>
                    <a:pt x="78" y="2"/>
                  </a:cubicBezTo>
                  <a:cubicBezTo>
                    <a:pt x="74" y="0"/>
                    <a:pt x="70" y="0"/>
                    <a:pt x="66" y="0"/>
                  </a:cubicBezTo>
                  <a:cubicBezTo>
                    <a:pt x="46" y="0"/>
                    <a:pt x="30" y="15"/>
                    <a:pt x="29" y="35"/>
                  </a:cubicBezTo>
                  <a:cubicBezTo>
                    <a:pt x="29" y="35"/>
                    <a:pt x="29" y="35"/>
                    <a:pt x="29" y="35"/>
                  </a:cubicBezTo>
                  <a:cubicBezTo>
                    <a:pt x="29" y="35"/>
                    <a:pt x="29" y="35"/>
                    <a:pt x="29" y="35"/>
                  </a:cubicBezTo>
                  <a:cubicBezTo>
                    <a:pt x="13" y="35"/>
                    <a:pt x="0" y="48"/>
                    <a:pt x="0" y="65"/>
                  </a:cubicBezTo>
                  <a:cubicBezTo>
                    <a:pt x="0" y="71"/>
                    <a:pt x="2" y="77"/>
                    <a:pt x="6" y="82"/>
                  </a:cubicBezTo>
                  <a:cubicBezTo>
                    <a:pt x="8" y="83"/>
                    <a:pt x="11" y="83"/>
                    <a:pt x="14" y="83"/>
                  </a:cubicBezTo>
                  <a:cubicBezTo>
                    <a:pt x="128" y="83"/>
                    <a:pt x="128" y="83"/>
                    <a:pt x="128" y="83"/>
                  </a:cubicBezTo>
                  <a:cubicBezTo>
                    <a:pt x="132" y="83"/>
                    <a:pt x="137" y="82"/>
                    <a:pt x="141" y="80"/>
                  </a:cubicBezTo>
                  <a:cubicBezTo>
                    <a:pt x="147" y="75"/>
                    <a:pt x="151" y="68"/>
                    <a:pt x="151" y="60"/>
                  </a:cubicBezTo>
                  <a:cubicBezTo>
                    <a:pt x="151" y="55"/>
                    <a:pt x="150" y="51"/>
                    <a:pt x="148" y="4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90" name="Freeform 488"/>
            <p:cNvSpPr>
              <a:spLocks/>
            </p:cNvSpPr>
            <p:nvPr userDrawn="1"/>
          </p:nvSpPr>
          <p:spPr bwMode="gray">
            <a:xfrm>
              <a:off x="8893113" y="2564987"/>
              <a:ext cx="377591" cy="111055"/>
            </a:xfrm>
            <a:custGeom>
              <a:avLst/>
              <a:gdLst>
                <a:gd name="T0" fmla="*/ 113 w 128"/>
                <a:gd name="T1" fmla="*/ 0 h 37"/>
                <a:gd name="T2" fmla="*/ 116 w 128"/>
                <a:gd name="T3" fmla="*/ 10 h 37"/>
                <a:gd name="T4" fmla="*/ 108 w 128"/>
                <a:gd name="T5" fmla="*/ 26 h 37"/>
                <a:gd name="T6" fmla="*/ 97 w 128"/>
                <a:gd name="T7" fmla="*/ 29 h 37"/>
                <a:gd name="T8" fmla="*/ 6 w 128"/>
                <a:gd name="T9" fmla="*/ 29 h 37"/>
                <a:gd name="T10" fmla="*/ 0 w 128"/>
                <a:gd name="T11" fmla="*/ 28 h 37"/>
                <a:gd name="T12" fmla="*/ 19 w 128"/>
                <a:gd name="T13" fmla="*/ 37 h 37"/>
                <a:gd name="T14" fmla="*/ 110 w 128"/>
                <a:gd name="T15" fmla="*/ 37 h 37"/>
                <a:gd name="T16" fmla="*/ 120 w 128"/>
                <a:gd name="T17" fmla="*/ 34 h 37"/>
                <a:gd name="T18" fmla="*/ 128 w 128"/>
                <a:gd name="T19" fmla="*/ 19 h 37"/>
                <a:gd name="T20" fmla="*/ 113 w 128"/>
                <a:gd name="T21"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8" h="37">
                  <a:moveTo>
                    <a:pt x="113" y="0"/>
                  </a:moveTo>
                  <a:cubicBezTo>
                    <a:pt x="115" y="3"/>
                    <a:pt x="116" y="7"/>
                    <a:pt x="116" y="10"/>
                  </a:cubicBezTo>
                  <a:cubicBezTo>
                    <a:pt x="116" y="17"/>
                    <a:pt x="113" y="23"/>
                    <a:pt x="108" y="26"/>
                  </a:cubicBezTo>
                  <a:cubicBezTo>
                    <a:pt x="105" y="28"/>
                    <a:pt x="101" y="29"/>
                    <a:pt x="97" y="29"/>
                  </a:cubicBezTo>
                  <a:cubicBezTo>
                    <a:pt x="6" y="29"/>
                    <a:pt x="6" y="29"/>
                    <a:pt x="6" y="29"/>
                  </a:cubicBezTo>
                  <a:cubicBezTo>
                    <a:pt x="4" y="29"/>
                    <a:pt x="2" y="29"/>
                    <a:pt x="0" y="28"/>
                  </a:cubicBezTo>
                  <a:cubicBezTo>
                    <a:pt x="4" y="34"/>
                    <a:pt x="11" y="37"/>
                    <a:pt x="19" y="37"/>
                  </a:cubicBezTo>
                  <a:cubicBezTo>
                    <a:pt x="110" y="37"/>
                    <a:pt x="110" y="37"/>
                    <a:pt x="110" y="37"/>
                  </a:cubicBezTo>
                  <a:cubicBezTo>
                    <a:pt x="114" y="37"/>
                    <a:pt x="117" y="36"/>
                    <a:pt x="120" y="34"/>
                  </a:cubicBezTo>
                  <a:cubicBezTo>
                    <a:pt x="125" y="31"/>
                    <a:pt x="128" y="25"/>
                    <a:pt x="128" y="19"/>
                  </a:cubicBezTo>
                  <a:cubicBezTo>
                    <a:pt x="128" y="9"/>
                    <a:pt x="122" y="2"/>
                    <a:pt x="113"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91" name="Freeform 489"/>
            <p:cNvSpPr>
              <a:spLocks/>
            </p:cNvSpPr>
            <p:nvPr userDrawn="1"/>
          </p:nvSpPr>
          <p:spPr bwMode="gray">
            <a:xfrm>
              <a:off x="8877247" y="2453932"/>
              <a:ext cx="358552" cy="196727"/>
            </a:xfrm>
            <a:custGeom>
              <a:avLst/>
              <a:gdLst>
                <a:gd name="T0" fmla="*/ 118 w 121"/>
                <a:gd name="T1" fmla="*/ 38 h 67"/>
                <a:gd name="T2" fmla="*/ 116 w 121"/>
                <a:gd name="T3" fmla="*/ 35 h 67"/>
                <a:gd name="T4" fmla="*/ 116 w 121"/>
                <a:gd name="T5" fmla="*/ 33 h 67"/>
                <a:gd name="T6" fmla="*/ 99 w 121"/>
                <a:gd name="T7" fmla="*/ 11 h 67"/>
                <a:gd name="T8" fmla="*/ 92 w 121"/>
                <a:gd name="T9" fmla="*/ 10 h 67"/>
                <a:gd name="T10" fmla="*/ 78 w 121"/>
                <a:gd name="T11" fmla="*/ 15 h 67"/>
                <a:gd name="T12" fmla="*/ 69 w 121"/>
                <a:gd name="T13" fmla="*/ 5 h 67"/>
                <a:gd name="T14" fmla="*/ 63 w 121"/>
                <a:gd name="T15" fmla="*/ 2 h 67"/>
                <a:gd name="T16" fmla="*/ 53 w 121"/>
                <a:gd name="T17" fmla="*/ 0 h 67"/>
                <a:gd name="T18" fmla="*/ 24 w 121"/>
                <a:gd name="T19" fmla="*/ 28 h 67"/>
                <a:gd name="T20" fmla="*/ 24 w 121"/>
                <a:gd name="T21" fmla="*/ 29 h 67"/>
                <a:gd name="T22" fmla="*/ 24 w 121"/>
                <a:gd name="T23" fmla="*/ 29 h 67"/>
                <a:gd name="T24" fmla="*/ 0 w 121"/>
                <a:gd name="T25" fmla="*/ 52 h 67"/>
                <a:gd name="T26" fmla="*/ 5 w 121"/>
                <a:gd name="T27" fmla="*/ 66 h 67"/>
                <a:gd name="T28" fmla="*/ 11 w 121"/>
                <a:gd name="T29" fmla="*/ 67 h 67"/>
                <a:gd name="T30" fmla="*/ 102 w 121"/>
                <a:gd name="T31" fmla="*/ 67 h 67"/>
                <a:gd name="T32" fmla="*/ 113 w 121"/>
                <a:gd name="T33" fmla="*/ 64 h 67"/>
                <a:gd name="T34" fmla="*/ 121 w 121"/>
                <a:gd name="T35" fmla="*/ 48 h 67"/>
                <a:gd name="T36" fmla="*/ 118 w 121"/>
                <a:gd name="T37" fmla="*/ 38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1" h="67">
                  <a:moveTo>
                    <a:pt x="118" y="38"/>
                  </a:moveTo>
                  <a:cubicBezTo>
                    <a:pt x="117" y="37"/>
                    <a:pt x="117" y="36"/>
                    <a:pt x="116" y="35"/>
                  </a:cubicBezTo>
                  <a:cubicBezTo>
                    <a:pt x="116" y="34"/>
                    <a:pt x="116" y="34"/>
                    <a:pt x="116" y="33"/>
                  </a:cubicBezTo>
                  <a:cubicBezTo>
                    <a:pt x="116" y="23"/>
                    <a:pt x="108" y="14"/>
                    <a:pt x="99" y="11"/>
                  </a:cubicBezTo>
                  <a:cubicBezTo>
                    <a:pt x="97" y="10"/>
                    <a:pt x="95" y="10"/>
                    <a:pt x="92" y="10"/>
                  </a:cubicBezTo>
                  <a:cubicBezTo>
                    <a:pt x="87" y="10"/>
                    <a:pt x="82" y="12"/>
                    <a:pt x="78" y="15"/>
                  </a:cubicBezTo>
                  <a:cubicBezTo>
                    <a:pt x="76" y="10"/>
                    <a:pt x="73" y="7"/>
                    <a:pt x="69" y="5"/>
                  </a:cubicBezTo>
                  <a:cubicBezTo>
                    <a:pt x="67" y="3"/>
                    <a:pt x="65" y="2"/>
                    <a:pt x="63" y="2"/>
                  </a:cubicBezTo>
                  <a:cubicBezTo>
                    <a:pt x="60" y="1"/>
                    <a:pt x="57" y="0"/>
                    <a:pt x="53" y="0"/>
                  </a:cubicBezTo>
                  <a:cubicBezTo>
                    <a:pt x="37" y="0"/>
                    <a:pt x="25" y="12"/>
                    <a:pt x="24" y="28"/>
                  </a:cubicBezTo>
                  <a:cubicBezTo>
                    <a:pt x="24" y="29"/>
                    <a:pt x="24" y="29"/>
                    <a:pt x="24" y="29"/>
                  </a:cubicBezTo>
                  <a:cubicBezTo>
                    <a:pt x="24" y="29"/>
                    <a:pt x="24" y="29"/>
                    <a:pt x="24" y="29"/>
                  </a:cubicBezTo>
                  <a:cubicBezTo>
                    <a:pt x="11" y="29"/>
                    <a:pt x="0" y="39"/>
                    <a:pt x="0" y="52"/>
                  </a:cubicBezTo>
                  <a:cubicBezTo>
                    <a:pt x="0" y="57"/>
                    <a:pt x="2" y="62"/>
                    <a:pt x="5" y="66"/>
                  </a:cubicBezTo>
                  <a:cubicBezTo>
                    <a:pt x="7" y="67"/>
                    <a:pt x="9" y="67"/>
                    <a:pt x="11" y="67"/>
                  </a:cubicBezTo>
                  <a:cubicBezTo>
                    <a:pt x="102" y="67"/>
                    <a:pt x="102" y="67"/>
                    <a:pt x="102" y="67"/>
                  </a:cubicBezTo>
                  <a:cubicBezTo>
                    <a:pt x="106" y="67"/>
                    <a:pt x="110" y="66"/>
                    <a:pt x="113" y="64"/>
                  </a:cubicBezTo>
                  <a:cubicBezTo>
                    <a:pt x="118" y="61"/>
                    <a:pt x="121" y="55"/>
                    <a:pt x="121" y="48"/>
                  </a:cubicBezTo>
                  <a:cubicBezTo>
                    <a:pt x="121" y="45"/>
                    <a:pt x="120" y="41"/>
                    <a:pt x="118" y="3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30849407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1465289"/>
            <a:ext cx="11239464" cy="1946203"/>
          </a:xfrm>
        </p:spPr>
        <p:txBody>
          <a:bodyPr/>
          <a:lstStyle>
            <a:lvl1pPr marL="0" indent="0">
              <a:buNone/>
              <a:defRPr sz="285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449"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241"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773"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912"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6413224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9173833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4" y="1465289"/>
            <a:ext cx="11239789" cy="2260106"/>
          </a:xfrm>
        </p:spPr>
        <p:txBody>
          <a:bodyPr>
            <a:spAutoFit/>
          </a:bodyPr>
          <a:lstStyle>
            <a:lvl1pPr>
              <a:defRPr sz="3672">
                <a:latin typeface="+mn-lt"/>
              </a:defRPr>
            </a:lvl1pPr>
            <a:lvl2pPr>
              <a:defRPr sz="2856">
                <a:latin typeface="+mn-lt"/>
              </a:defRPr>
            </a:lvl2pPr>
            <a:lvl3pPr>
              <a:defRPr sz="2448">
                <a:latin typeface="+mn-lt"/>
              </a:defRPr>
            </a:lvl3pPr>
            <a:lvl4pPr>
              <a:defRPr sz="2040">
                <a:latin typeface="+mn-lt"/>
              </a:defRPr>
            </a:lvl4pPr>
            <a:lvl5pPr>
              <a:defRPr sz="1836">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2" y="6393839"/>
            <a:ext cx="12436476"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417292987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userDrawn="1">
  <p:cSld name="Title Only dark">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endParaRPr lang="en-US" dirty="0"/>
          </a:p>
        </p:txBody>
      </p:sp>
    </p:spTree>
    <p:extLst>
      <p:ext uri="{BB962C8B-B14F-4D97-AF65-F5344CB8AC3E}">
        <p14:creationId xmlns:p14="http://schemas.microsoft.com/office/powerpoint/2010/main" val="144168808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43988263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92847" y="744184"/>
            <a:ext cx="11250783" cy="565091"/>
          </a:xfrm>
        </p:spPr>
        <p:txBody>
          <a:bodyPr/>
          <a:lstStyle/>
          <a:p>
            <a:r>
              <a:rPr lang="en-US"/>
              <a:t>Click to edit Master title style</a:t>
            </a:r>
          </a:p>
        </p:txBody>
      </p:sp>
      <p:sp>
        <p:nvSpPr>
          <p:cNvPr id="3" name="Content Placeholder 2"/>
          <p:cNvSpPr>
            <a:spLocks noGrp="1"/>
          </p:cNvSpPr>
          <p:nvPr>
            <p:ph sz="half" idx="1"/>
          </p:nvPr>
        </p:nvSpPr>
        <p:spPr>
          <a:xfrm>
            <a:off x="592848" y="2272357"/>
            <a:ext cx="5298933" cy="370537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544694" y="2272357"/>
            <a:ext cx="5298935" cy="370537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BFFD690-9426-415D-8B65-26881E07B2D4}" type="datetime1">
              <a:rPr lang="en-US" smtClean="0"/>
              <a:t>4/23/2020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08289586"/>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5814625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92846" y="716134"/>
            <a:ext cx="11250783" cy="565091"/>
          </a:xfrm>
        </p:spPr>
        <p:txBody>
          <a:bodyPr/>
          <a:lstStyle/>
          <a:p>
            <a:r>
              <a:rPr lang="en-US"/>
              <a:t>Click to edit Master title style</a:t>
            </a:r>
          </a:p>
        </p:txBody>
      </p:sp>
      <p:sp>
        <p:nvSpPr>
          <p:cNvPr id="3" name="Content Placeholder 2"/>
          <p:cNvSpPr>
            <a:spLocks noGrp="1"/>
          </p:cNvSpPr>
          <p:nvPr>
            <p:ph idx="1"/>
          </p:nvPr>
        </p:nvSpPr>
        <p:spPr>
          <a:xfrm>
            <a:off x="592847" y="2387465"/>
            <a:ext cx="11250782"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fld id="{78DD82B9-B8EE-4375-B6FF-88FA6ABB15D9}" type="datetime1">
              <a:rPr lang="en-US" smtClean="0"/>
              <a:t>4/23/2020</a:t>
            </a:fld>
            <a:endParaRPr lang="en-US"/>
          </a:p>
        </p:txBody>
      </p:sp>
      <p:sp>
        <p:nvSpPr>
          <p:cNvPr id="9" name="Footer Placeholder 8">
            <a:extLst>
              <a:ext uri="{FF2B5EF4-FFF2-40B4-BE49-F238E27FC236}">
                <a16:creationId xmlns:a16="http://schemas.microsoft.com/office/drawing/2014/main" id="{1356D3B5-6063-4A89-B88F-9D3043916FF8}"/>
              </a:ext>
            </a:extLst>
          </p:cNvPr>
          <p:cNvSpPr>
            <a:spLocks noGrp="1"/>
          </p:cNvSpPr>
          <p:nvPr>
            <p:ph type="ftr" sz="quarter" idx="11"/>
          </p:nvPr>
        </p:nvSpPr>
        <p:spPr/>
        <p:txBody>
          <a:bodyPr/>
          <a:lstStyle/>
          <a:p>
            <a:endParaRPr lang="en-US"/>
          </a:p>
        </p:txBody>
      </p:sp>
      <p:sp>
        <p:nvSpPr>
          <p:cNvPr id="10" name="Slide Number Placeholder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574205696"/>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userDrawn="1">
  <p:cSld name="4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74637" y="982663"/>
            <a:ext cx="6934200" cy="492314"/>
          </a:xfrm>
        </p:spPr>
        <p:txBody>
          <a:bodyPr/>
          <a:lstStyle>
            <a:lvl1pPr>
              <a:defRPr sz="3199" b="0" i="0" kern="0" cap="all" spc="100" baseline="0">
                <a:solidFill>
                  <a:schemeClr val="accent1"/>
                </a:solidFill>
                <a:latin typeface="Segoe UI Semibold" panose="020B0702040204020203" pitchFamily="34" charset="0"/>
                <a:cs typeface="Segoe UI Semibold" panose="020B0702040204020203" pitchFamily="34" charset="0"/>
              </a:defRPr>
            </a:lvl1pPr>
          </a:lstStyle>
          <a:p>
            <a:r>
              <a:rPr lang="en-US"/>
              <a:t>Click to edit</a:t>
            </a:r>
          </a:p>
        </p:txBody>
      </p:sp>
      <p:sp>
        <p:nvSpPr>
          <p:cNvPr id="6" name="Text Placeholder 5"/>
          <p:cNvSpPr>
            <a:spLocks noGrp="1"/>
          </p:cNvSpPr>
          <p:nvPr>
            <p:ph type="body" sz="quarter" idx="10"/>
          </p:nvPr>
        </p:nvSpPr>
        <p:spPr>
          <a:xfrm>
            <a:off x="274637" y="1592262"/>
            <a:ext cx="6934201" cy="1156727"/>
          </a:xfrm>
        </p:spPr>
        <p:txBody>
          <a:bodyPr/>
          <a:lstStyle>
            <a:lvl1pPr marL="0" indent="0">
              <a:spcBef>
                <a:spcPts val="1199"/>
              </a:spcBef>
              <a:buNone/>
              <a:defRPr sz="2000">
                <a:solidFill>
                  <a:schemeClr val="tx1"/>
                </a:solidFill>
                <a:latin typeface="+mn-lt"/>
              </a:defRPr>
            </a:lvl1pPr>
            <a:lvl2pPr marL="0" indent="0">
              <a:buFontTx/>
              <a:buNone/>
              <a:defRPr sz="1399">
                <a:solidFill>
                  <a:schemeClr val="accent1"/>
                </a:solidFill>
              </a:defRPr>
            </a:lvl2pPr>
            <a:lvl3pPr marL="0" indent="0">
              <a:buNone/>
              <a:defRPr sz="1099"/>
            </a:lvl3pPr>
            <a:lvl4pPr marL="0" indent="0">
              <a:buNone/>
              <a:defRPr sz="1049"/>
            </a:lvl4pPr>
            <a:lvl5pPr marL="0" indent="0">
              <a:buNone/>
              <a:defRPr sz="1049"/>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081551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100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1000"/>
                                  </p:stCondLst>
                                  <p:childTnLst>
                                    <p:set>
                                      <p:cBhvr>
                                        <p:cTn id="10" dur="1" fill="hold">
                                          <p:stCondLst>
                                            <p:cond delay="0"/>
                                          </p:stCondLst>
                                        </p:cTn>
                                        <p:tgtEl>
                                          <p:spTgt spid="6">
                                            <p:txEl>
                                              <p:pRg st="0" end="0"/>
                                            </p:txEl>
                                          </p:spTgt>
                                        </p:tgtEl>
                                        <p:attrNameLst>
                                          <p:attrName>style.visibility</p:attrName>
                                        </p:attrNameLst>
                                      </p:cBhvr>
                                      <p:to>
                                        <p:strVal val="visible"/>
                                      </p:to>
                                    </p:set>
                                    <p:anim calcmode="lin" valueType="num">
                                      <p:cBhvr additive="base">
                                        <p:cTn id="11" dur="500" fill="hold"/>
                                        <p:tgtEl>
                                          <p:spTgt spid="6">
                                            <p:txEl>
                                              <p:pRg st="0" end="0"/>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6">
                                            <p:txEl>
                                              <p:pRg st="0" end="0"/>
                                            </p:txEl>
                                          </p:spTgt>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1000"/>
                                  </p:stCondLst>
                                  <p:childTnLst>
                                    <p:set>
                                      <p:cBhvr>
                                        <p:cTn id="14" dur="1" fill="hold">
                                          <p:stCondLst>
                                            <p:cond delay="0"/>
                                          </p:stCondLst>
                                        </p:cTn>
                                        <p:tgtEl>
                                          <p:spTgt spid="6">
                                            <p:txEl>
                                              <p:pRg st="1" end="1"/>
                                            </p:txEl>
                                          </p:spTgt>
                                        </p:tgtEl>
                                        <p:attrNameLst>
                                          <p:attrName>style.visibility</p:attrName>
                                        </p:attrNameLst>
                                      </p:cBhvr>
                                      <p:to>
                                        <p:strVal val="visible"/>
                                      </p:to>
                                    </p:set>
                                    <p:anim calcmode="lin" valueType="num">
                                      <p:cBhvr additive="base">
                                        <p:cTn id="15" dur="500" fill="hold"/>
                                        <p:tgtEl>
                                          <p:spTgt spid="6">
                                            <p:txEl>
                                              <p:pRg st="1" end="1"/>
                                            </p:txEl>
                                          </p:spTgt>
                                        </p:tgtEl>
                                        <p:attrNameLst>
                                          <p:attrName>ppt_x</p:attrName>
                                        </p:attrNameLst>
                                      </p:cBhvr>
                                      <p:tavLst>
                                        <p:tav tm="0">
                                          <p:val>
                                            <p:strVal val="0-#ppt_w/2"/>
                                          </p:val>
                                        </p:tav>
                                        <p:tav tm="100000">
                                          <p:val>
                                            <p:strVal val="#ppt_x"/>
                                          </p:val>
                                        </p:tav>
                                      </p:tavLst>
                                    </p:anim>
                                    <p:anim calcmode="lin" valueType="num">
                                      <p:cBhvr additive="base">
                                        <p:cTn id="16" dur="500" fill="hold"/>
                                        <p:tgtEl>
                                          <p:spTgt spid="6">
                                            <p:txEl>
                                              <p:pRg st="1" end="1"/>
                                            </p:txEl>
                                          </p:spTgt>
                                        </p:tgtEl>
                                        <p:attrNameLst>
                                          <p:attrName>ppt_y</p:attrName>
                                        </p:attrNameLst>
                                      </p:cBhvr>
                                      <p:tavLst>
                                        <p:tav tm="0">
                                          <p:val>
                                            <p:strVal val="#ppt_y"/>
                                          </p:val>
                                        </p:tav>
                                        <p:tav tm="100000">
                                          <p:val>
                                            <p:strVal val="#ppt_y"/>
                                          </p:val>
                                        </p:tav>
                                      </p:tavLst>
                                    </p:anim>
                                  </p:childTnLst>
                                </p:cTn>
                              </p:par>
                              <p:par>
                                <p:cTn id="17" presetID="2" presetClass="entr" presetSubtype="8" decel="100000" fill="hold" grpId="0" nodeType="withEffect">
                                  <p:stCondLst>
                                    <p:cond delay="1000"/>
                                  </p:stCondLst>
                                  <p:childTnLst>
                                    <p:set>
                                      <p:cBhvr>
                                        <p:cTn id="18" dur="1" fill="hold">
                                          <p:stCondLst>
                                            <p:cond delay="0"/>
                                          </p:stCondLst>
                                        </p:cTn>
                                        <p:tgtEl>
                                          <p:spTgt spid="6">
                                            <p:txEl>
                                              <p:pRg st="2" end="2"/>
                                            </p:txEl>
                                          </p:spTgt>
                                        </p:tgtEl>
                                        <p:attrNameLst>
                                          <p:attrName>style.visibility</p:attrName>
                                        </p:attrNameLst>
                                      </p:cBhvr>
                                      <p:to>
                                        <p:strVal val="visible"/>
                                      </p:to>
                                    </p:set>
                                    <p:anim calcmode="lin" valueType="num">
                                      <p:cBhvr additive="base">
                                        <p:cTn id="19" dur="500" fill="hold"/>
                                        <p:tgtEl>
                                          <p:spTgt spid="6">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6">
                                            <p:txEl>
                                              <p:pRg st="2" end="2"/>
                                            </p:txEl>
                                          </p:spTgt>
                                        </p:tgtEl>
                                        <p:attrNameLst>
                                          <p:attrName>ppt_y</p:attrName>
                                        </p:attrNameLst>
                                      </p:cBhvr>
                                      <p:tavLst>
                                        <p:tav tm="0">
                                          <p:val>
                                            <p:strVal val="#ppt_y"/>
                                          </p:val>
                                        </p:tav>
                                        <p:tav tm="100000">
                                          <p:val>
                                            <p:strVal val="#ppt_y"/>
                                          </p:val>
                                        </p:tav>
                                      </p:tavLst>
                                    </p:anim>
                                  </p:childTnLst>
                                </p:cTn>
                              </p:par>
                              <p:par>
                                <p:cTn id="21" presetID="2" presetClass="entr" presetSubtype="8" decel="100000" fill="hold" grpId="0" nodeType="withEffect">
                                  <p:stCondLst>
                                    <p:cond delay="1000"/>
                                  </p:stCondLst>
                                  <p:childTnLst>
                                    <p:set>
                                      <p:cBhvr>
                                        <p:cTn id="22" dur="1" fill="hold">
                                          <p:stCondLst>
                                            <p:cond delay="0"/>
                                          </p:stCondLst>
                                        </p:cTn>
                                        <p:tgtEl>
                                          <p:spTgt spid="6">
                                            <p:txEl>
                                              <p:pRg st="3" end="3"/>
                                            </p:txEl>
                                          </p:spTgt>
                                        </p:tgtEl>
                                        <p:attrNameLst>
                                          <p:attrName>style.visibility</p:attrName>
                                        </p:attrNameLst>
                                      </p:cBhvr>
                                      <p:to>
                                        <p:strVal val="visible"/>
                                      </p:to>
                                    </p:set>
                                    <p:anim calcmode="lin" valueType="num">
                                      <p:cBhvr additive="base">
                                        <p:cTn id="23" dur="500" fill="hold"/>
                                        <p:tgtEl>
                                          <p:spTgt spid="6">
                                            <p:txEl>
                                              <p:pRg st="3" end="3"/>
                                            </p:txEl>
                                          </p:spTgt>
                                        </p:tgtEl>
                                        <p:attrNameLst>
                                          <p:attrName>ppt_x</p:attrName>
                                        </p:attrNameLst>
                                      </p:cBhvr>
                                      <p:tavLst>
                                        <p:tav tm="0">
                                          <p:val>
                                            <p:strVal val="0-#ppt_w/2"/>
                                          </p:val>
                                        </p:tav>
                                        <p:tav tm="100000">
                                          <p:val>
                                            <p:strVal val="#ppt_x"/>
                                          </p:val>
                                        </p:tav>
                                      </p:tavLst>
                                    </p:anim>
                                    <p:anim calcmode="lin" valueType="num">
                                      <p:cBhvr additive="base">
                                        <p:cTn id="24" dur="500" fill="hold"/>
                                        <p:tgtEl>
                                          <p:spTgt spid="6">
                                            <p:txEl>
                                              <p:pRg st="3" end="3"/>
                                            </p:txEl>
                                          </p:spTgt>
                                        </p:tgtEl>
                                        <p:attrNameLst>
                                          <p:attrName>ppt_y</p:attrName>
                                        </p:attrNameLst>
                                      </p:cBhvr>
                                      <p:tavLst>
                                        <p:tav tm="0">
                                          <p:val>
                                            <p:strVal val="#ppt_y"/>
                                          </p:val>
                                        </p:tav>
                                        <p:tav tm="100000">
                                          <p:val>
                                            <p:strVal val="#ppt_y"/>
                                          </p:val>
                                        </p:tav>
                                      </p:tavLst>
                                    </p:anim>
                                  </p:childTnLst>
                                </p:cTn>
                              </p:par>
                              <p:par>
                                <p:cTn id="25" presetID="2" presetClass="entr" presetSubtype="8" decel="100000" fill="hold" grpId="0" nodeType="withEffect">
                                  <p:stCondLst>
                                    <p:cond delay="1000"/>
                                  </p:stCondLst>
                                  <p:childTnLst>
                                    <p:set>
                                      <p:cBhvr>
                                        <p:cTn id="26" dur="1" fill="hold">
                                          <p:stCondLst>
                                            <p:cond delay="0"/>
                                          </p:stCondLst>
                                        </p:cTn>
                                        <p:tgtEl>
                                          <p:spTgt spid="6">
                                            <p:txEl>
                                              <p:pRg st="4" end="4"/>
                                            </p:txEl>
                                          </p:spTgt>
                                        </p:tgtEl>
                                        <p:attrNameLst>
                                          <p:attrName>style.visibility</p:attrName>
                                        </p:attrNameLst>
                                      </p:cBhvr>
                                      <p:to>
                                        <p:strVal val="visible"/>
                                      </p:to>
                                    </p:set>
                                    <p:anim calcmode="lin" valueType="num">
                                      <p:cBhvr additive="base">
                                        <p:cTn id="27" dur="500" fill="hold"/>
                                        <p:tgtEl>
                                          <p:spTgt spid="6">
                                            <p:txEl>
                                              <p:pRg st="4" end="4"/>
                                            </p:txEl>
                                          </p:spTgt>
                                        </p:tgtEl>
                                        <p:attrNameLst>
                                          <p:attrName>ppt_x</p:attrName>
                                        </p:attrNameLst>
                                      </p:cBhvr>
                                      <p:tavLst>
                                        <p:tav tm="0">
                                          <p:val>
                                            <p:strVal val="0-#ppt_w/2"/>
                                          </p:val>
                                        </p:tav>
                                        <p:tav tm="100000">
                                          <p:val>
                                            <p:strVal val="#ppt_x"/>
                                          </p:val>
                                        </p:tav>
                                      </p:tavLst>
                                    </p:anim>
                                    <p:anim calcmode="lin" valueType="num">
                                      <p:cBhvr additive="base">
                                        <p:cTn id="28" dur="500" fill="hold"/>
                                        <p:tgtEl>
                                          <p:spTgt spid="6">
                                            <p:txEl>
                                              <p:pRg st="4" end="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uiExpand="1" build="p">
        <p:tmplLst>
          <p:tmpl lvl="1">
            <p:tnLst>
              <p:par>
                <p:cTn presetID="2" presetClass="entr" presetSubtype="8" decel="100000" fill="hold" nodeType="withEffect">
                  <p:stCondLst>
                    <p:cond delay="100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0-#ppt_w/2"/>
                          </p:val>
                        </p:tav>
                        <p:tav tm="100000">
                          <p:val>
                            <p:strVal val="#ppt_x"/>
                          </p:val>
                        </p:tav>
                      </p:tavLst>
                    </p:anim>
                    <p:anim calcmode="lin" valueType="num">
                      <p:cBhvr additive="base">
                        <p:cTn dur="500" fill="hold"/>
                        <p:tgtEl>
                          <p:spTgt spid="6"/>
                        </p:tgtEl>
                        <p:attrNameLst>
                          <p:attrName>ppt_y</p:attrName>
                        </p:attrNameLst>
                      </p:cBhvr>
                      <p:tavLst>
                        <p:tav tm="0">
                          <p:val>
                            <p:strVal val="#ppt_y"/>
                          </p:val>
                        </p:tav>
                        <p:tav tm="100000">
                          <p:val>
                            <p:strVal val="#ppt_y"/>
                          </p:val>
                        </p:tav>
                      </p:tavLst>
                    </p:anim>
                  </p:childTnLst>
                </p:cTn>
              </p:par>
            </p:tnLst>
          </p:tmpl>
          <p:tmpl lvl="2">
            <p:tnLst>
              <p:par>
                <p:cTn presetID="2" presetClass="entr" presetSubtype="8" decel="100000" fill="hold" nodeType="withEffect">
                  <p:stCondLst>
                    <p:cond delay="100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0-#ppt_w/2"/>
                          </p:val>
                        </p:tav>
                        <p:tav tm="100000">
                          <p:val>
                            <p:strVal val="#ppt_x"/>
                          </p:val>
                        </p:tav>
                      </p:tavLst>
                    </p:anim>
                    <p:anim calcmode="lin" valueType="num">
                      <p:cBhvr additive="base">
                        <p:cTn dur="500" fill="hold"/>
                        <p:tgtEl>
                          <p:spTgt spid="6"/>
                        </p:tgtEl>
                        <p:attrNameLst>
                          <p:attrName>ppt_y</p:attrName>
                        </p:attrNameLst>
                      </p:cBhvr>
                      <p:tavLst>
                        <p:tav tm="0">
                          <p:val>
                            <p:strVal val="#ppt_y"/>
                          </p:val>
                        </p:tav>
                        <p:tav tm="100000">
                          <p:val>
                            <p:strVal val="#ppt_y"/>
                          </p:val>
                        </p:tav>
                      </p:tavLst>
                    </p:anim>
                  </p:childTnLst>
                </p:cTn>
              </p:par>
            </p:tnLst>
          </p:tmpl>
          <p:tmpl lvl="3">
            <p:tnLst>
              <p:par>
                <p:cTn presetID="2" presetClass="entr" presetSubtype="8" decel="100000" fill="hold" nodeType="withEffect">
                  <p:stCondLst>
                    <p:cond delay="100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0-#ppt_w/2"/>
                          </p:val>
                        </p:tav>
                        <p:tav tm="100000">
                          <p:val>
                            <p:strVal val="#ppt_x"/>
                          </p:val>
                        </p:tav>
                      </p:tavLst>
                    </p:anim>
                    <p:anim calcmode="lin" valueType="num">
                      <p:cBhvr additive="base">
                        <p:cTn dur="500" fill="hold"/>
                        <p:tgtEl>
                          <p:spTgt spid="6"/>
                        </p:tgtEl>
                        <p:attrNameLst>
                          <p:attrName>ppt_y</p:attrName>
                        </p:attrNameLst>
                      </p:cBhvr>
                      <p:tavLst>
                        <p:tav tm="0">
                          <p:val>
                            <p:strVal val="#ppt_y"/>
                          </p:val>
                        </p:tav>
                        <p:tav tm="100000">
                          <p:val>
                            <p:strVal val="#ppt_y"/>
                          </p:val>
                        </p:tav>
                      </p:tavLst>
                    </p:anim>
                  </p:childTnLst>
                </p:cTn>
              </p:par>
            </p:tnLst>
          </p:tmpl>
          <p:tmpl lvl="4">
            <p:tnLst>
              <p:par>
                <p:cTn presetID="2" presetClass="entr" presetSubtype="8" decel="100000" fill="hold" nodeType="withEffect">
                  <p:stCondLst>
                    <p:cond delay="100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0-#ppt_w/2"/>
                          </p:val>
                        </p:tav>
                        <p:tav tm="100000">
                          <p:val>
                            <p:strVal val="#ppt_x"/>
                          </p:val>
                        </p:tav>
                      </p:tavLst>
                    </p:anim>
                    <p:anim calcmode="lin" valueType="num">
                      <p:cBhvr additive="base">
                        <p:cTn dur="500" fill="hold"/>
                        <p:tgtEl>
                          <p:spTgt spid="6"/>
                        </p:tgtEl>
                        <p:attrNameLst>
                          <p:attrName>ppt_y</p:attrName>
                        </p:attrNameLst>
                      </p:cBhvr>
                      <p:tavLst>
                        <p:tav tm="0">
                          <p:val>
                            <p:strVal val="#ppt_y"/>
                          </p:val>
                        </p:tav>
                        <p:tav tm="100000">
                          <p:val>
                            <p:strVal val="#ppt_y"/>
                          </p:val>
                        </p:tav>
                      </p:tavLst>
                    </p:anim>
                  </p:childTnLst>
                </p:cTn>
              </p:par>
            </p:tnLst>
          </p:tmpl>
          <p:tmpl lvl="5">
            <p:tnLst>
              <p:par>
                <p:cTn presetID="2" presetClass="entr" presetSubtype="8" decel="100000" fill="hold" nodeType="withEffect">
                  <p:stCondLst>
                    <p:cond delay="100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0-#ppt_w/2"/>
                          </p:val>
                        </p:tav>
                        <p:tav tm="100000">
                          <p:val>
                            <p:strVal val="#ppt_x"/>
                          </p:val>
                        </p:tav>
                      </p:tavLst>
                    </p:anim>
                    <p:anim calcmode="lin" valueType="num">
                      <p:cBhvr additive="base">
                        <p:cTn dur="500" fill="hold"/>
                        <p:tgtEl>
                          <p:spTgt spid="6"/>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189.xml><?xml version="1.0" encoding="utf-8"?>
<p:sldLayout xmlns:a="http://schemas.openxmlformats.org/drawingml/2006/main" xmlns:r="http://schemas.openxmlformats.org/officeDocument/2006/relationships" xmlns:p="http://schemas.openxmlformats.org/presentationml/2006/main" userDrawn="1">
  <p:cSld name="Slide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95275"/>
            <a:ext cx="5944781" cy="565091"/>
          </a:xfrm>
        </p:spPr>
        <p:txBody>
          <a:bodyPr/>
          <a:lstStyle/>
          <a:p>
            <a:r>
              <a:rPr lang="en-US"/>
              <a:t>Click to edit Master style</a:t>
            </a:r>
          </a:p>
        </p:txBody>
      </p:sp>
      <p:sp>
        <p:nvSpPr>
          <p:cNvPr id="6" name="Text Placeholder 5"/>
          <p:cNvSpPr>
            <a:spLocks noGrp="1"/>
          </p:cNvSpPr>
          <p:nvPr>
            <p:ph type="body" sz="quarter" idx="10"/>
          </p:nvPr>
        </p:nvSpPr>
        <p:spPr>
          <a:xfrm>
            <a:off x="274639" y="1212850"/>
            <a:ext cx="4844303" cy="1506823"/>
          </a:xfrm>
        </p:spPr>
        <p:txBody>
          <a:bodyPr/>
          <a:lstStyle>
            <a:lvl1pPr marL="0" indent="0">
              <a:buNone/>
              <a:defRPr sz="2448" b="1">
                <a:solidFill>
                  <a:schemeClr val="tx2">
                    <a:lumMod val="75000"/>
                  </a:schemeClr>
                </a:solidFill>
              </a:defRPr>
            </a:lvl1pPr>
            <a:lvl2pPr marL="0" indent="0">
              <a:buFontTx/>
              <a:buNone/>
              <a:defRPr sz="1836"/>
            </a:lvl2pPr>
            <a:lvl3pPr marL="0" indent="0">
              <a:buNone/>
              <a:defRPr sz="1632"/>
            </a:lvl3pPr>
            <a:lvl4pPr marL="0" indent="0">
              <a:buNone/>
              <a:defRPr sz="1428"/>
            </a:lvl4pPr>
            <a:lvl5pPr marL="0" indent="0">
              <a:buNone/>
              <a:defRPr sz="12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a:extLst>
              <a:ext uri="{FF2B5EF4-FFF2-40B4-BE49-F238E27FC236}">
                <a16:creationId xmlns:a16="http://schemas.microsoft.com/office/drawing/2014/main" id="{C97D5E01-7BED-45C9-B5FD-3B8543DA9785}"/>
              </a:ext>
            </a:extLst>
          </p:cNvPr>
          <p:cNvSpPr/>
          <p:nvPr userDrawn="1"/>
        </p:nvSpPr>
        <p:spPr>
          <a:xfrm>
            <a:off x="9743630" y="6770319"/>
            <a:ext cx="2719575" cy="207177"/>
          </a:xfrm>
          <a:prstGeom prst="rect">
            <a:avLst/>
          </a:prstGeom>
        </p:spPr>
        <p:txBody>
          <a:bodyPr wrap="none">
            <a:spAutoFit/>
          </a:bodyPr>
          <a:lstStyle/>
          <a:p>
            <a:pPr algn="ctr">
              <a:lnSpc>
                <a:spcPct val="90000"/>
              </a:lnSpc>
              <a:spcAft>
                <a:spcPts val="600"/>
              </a:spcAft>
            </a:pPr>
            <a:r>
              <a:rPr lang="en-US" sz="800">
                <a:solidFill>
                  <a:schemeClr val="bg1"/>
                </a:solidFill>
              </a:rPr>
              <a:t>Microsoft Confidential – to be shared under NDA only </a:t>
            </a:r>
          </a:p>
        </p:txBody>
      </p:sp>
    </p:spTree>
    <p:extLst>
      <p:ext uri="{BB962C8B-B14F-4D97-AF65-F5344CB8AC3E}">
        <p14:creationId xmlns:p14="http://schemas.microsoft.com/office/powerpoint/2010/main" val="49992498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Walkin 3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3" y="1211265"/>
            <a:ext cx="7315200" cy="1828800"/>
          </a:xfrm>
          <a:noFill/>
        </p:spPr>
        <p:txBody>
          <a:bodyPr lIns="146304" tIns="91440" rIns="146304" bIns="91440" anchor="b" anchorCtr="0"/>
          <a:lstStyle>
            <a:lvl1pPr>
              <a:defRPr sz="5399" spc="-100"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74702" y="3040064"/>
            <a:ext cx="5486400" cy="730183"/>
          </a:xfrm>
          <a:noFill/>
        </p:spPr>
        <p:txBody>
          <a:bodyPr lIns="164592" tIns="109728" rIns="164592" bIns="109728">
            <a:noAutofit/>
          </a:bodyPr>
          <a:lstStyle>
            <a:lvl1pPr marL="0" indent="0">
              <a:spcBef>
                <a:spcPts val="0"/>
              </a:spcBef>
              <a:buNone/>
              <a:defRPr sz="3199" spc="0" baseline="0">
                <a:gradFill>
                  <a:gsLst>
                    <a:gs pos="91000">
                      <a:schemeClr val="tx1"/>
                    </a:gs>
                    <a:gs pos="0">
                      <a:schemeClr val="tx1"/>
                    </a:gs>
                  </a:gsLst>
                  <a:lin ang="5400000" scaled="0"/>
                </a:gradFill>
                <a:latin typeface="+mn-lt"/>
              </a:defRPr>
            </a:lvl1pPr>
          </a:lstStyle>
          <a:p>
            <a:pPr lvl="0"/>
            <a:r>
              <a:rPr lang="en-US"/>
              <a:t>Date</a:t>
            </a:r>
          </a:p>
        </p:txBody>
      </p:sp>
      <p:sp>
        <p:nvSpPr>
          <p:cNvPr id="3" name="Text Placeholder 2"/>
          <p:cNvSpPr>
            <a:spLocks noGrp="1"/>
          </p:cNvSpPr>
          <p:nvPr>
            <p:ph type="body" sz="quarter" idx="13" hasCustomPrompt="1"/>
          </p:nvPr>
        </p:nvSpPr>
        <p:spPr>
          <a:xfrm>
            <a:off x="274639" y="3770247"/>
            <a:ext cx="5486400" cy="461665"/>
          </a:xfrm>
        </p:spPr>
        <p:txBody>
          <a:bodyPr/>
          <a:lstStyle>
            <a:lvl1pPr marL="0" indent="0">
              <a:buNone/>
              <a:defRPr lang="en-US" sz="2000"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a:t>Optional (City, State or venue)</a:t>
            </a:r>
          </a:p>
        </p:txBody>
      </p:sp>
      <p:pic>
        <p:nvPicPr>
          <p:cNvPr id="309" name="MS logo white emf"/>
          <p:cNvPicPr>
            <a:picLocks noChangeAspect="1"/>
          </p:cNvPicPr>
          <p:nvPr userDrawn="1"/>
        </p:nvPicPr>
        <p:blipFill>
          <a:blip r:embed="rId2"/>
          <a:stretch>
            <a:fillRect/>
          </a:stretch>
        </p:blipFill>
        <p:spPr>
          <a:xfrm>
            <a:off x="464974" y="479425"/>
            <a:ext cx="1451843" cy="310896"/>
          </a:xfrm>
          <a:prstGeom prst="rect">
            <a:avLst/>
          </a:prstGeom>
        </p:spPr>
      </p:pic>
      <p:grpSp>
        <p:nvGrpSpPr>
          <p:cNvPr id="394" name="Group 393"/>
          <p:cNvGrpSpPr>
            <a:grpSpLocks noChangeAspect="1"/>
          </p:cNvGrpSpPr>
          <p:nvPr userDrawn="1"/>
        </p:nvGrpSpPr>
        <p:grpSpPr>
          <a:xfrm>
            <a:off x="7495132" y="2129687"/>
            <a:ext cx="4416552" cy="4017043"/>
            <a:chOff x="7454492" y="2089044"/>
            <a:chExt cx="4463711" cy="4059936"/>
          </a:xfrm>
        </p:grpSpPr>
        <p:sp>
          <p:nvSpPr>
            <p:cNvPr id="395" name="Freeform 6"/>
            <p:cNvSpPr>
              <a:spLocks/>
            </p:cNvSpPr>
            <p:nvPr userDrawn="1"/>
          </p:nvSpPr>
          <p:spPr bwMode="gray">
            <a:xfrm>
              <a:off x="9235984" y="2373018"/>
              <a:ext cx="46589" cy="481424"/>
            </a:xfrm>
            <a:custGeom>
              <a:avLst/>
              <a:gdLst>
                <a:gd name="T0" fmla="*/ 21 w 21"/>
                <a:gd name="T1" fmla="*/ 217 h 217"/>
                <a:gd name="T2" fmla="*/ 0 w 21"/>
                <a:gd name="T3" fmla="*/ 217 h 217"/>
                <a:gd name="T4" fmla="*/ 4 w 21"/>
                <a:gd name="T5" fmla="*/ 0 h 217"/>
                <a:gd name="T6" fmla="*/ 17 w 21"/>
                <a:gd name="T7" fmla="*/ 0 h 217"/>
                <a:gd name="T8" fmla="*/ 21 w 21"/>
                <a:gd name="T9" fmla="*/ 217 h 217"/>
              </a:gdLst>
              <a:ahLst/>
              <a:cxnLst>
                <a:cxn ang="0">
                  <a:pos x="T0" y="T1"/>
                </a:cxn>
                <a:cxn ang="0">
                  <a:pos x="T2" y="T3"/>
                </a:cxn>
                <a:cxn ang="0">
                  <a:pos x="T4" y="T5"/>
                </a:cxn>
                <a:cxn ang="0">
                  <a:pos x="T6" y="T7"/>
                </a:cxn>
                <a:cxn ang="0">
                  <a:pos x="T8" y="T9"/>
                </a:cxn>
              </a:cxnLst>
              <a:rect l="0" t="0" r="r" b="b"/>
              <a:pathLst>
                <a:path w="21" h="217">
                  <a:moveTo>
                    <a:pt x="21" y="217"/>
                  </a:moveTo>
                  <a:lnTo>
                    <a:pt x="0" y="217"/>
                  </a:lnTo>
                  <a:lnTo>
                    <a:pt x="4" y="0"/>
                  </a:lnTo>
                  <a:lnTo>
                    <a:pt x="17" y="0"/>
                  </a:lnTo>
                  <a:lnTo>
                    <a:pt x="21" y="21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96" name="Freeform 7"/>
            <p:cNvSpPr>
              <a:spLocks/>
            </p:cNvSpPr>
            <p:nvPr userDrawn="1"/>
          </p:nvSpPr>
          <p:spPr bwMode="gray">
            <a:xfrm>
              <a:off x="9096215" y="2359706"/>
              <a:ext cx="177484" cy="59901"/>
            </a:xfrm>
            <a:custGeom>
              <a:avLst/>
              <a:gdLst>
                <a:gd name="T0" fmla="*/ 67 w 69"/>
                <a:gd name="T1" fmla="*/ 0 h 23"/>
                <a:gd name="T2" fmla="*/ 1 w 69"/>
                <a:gd name="T3" fmla="*/ 17 h 23"/>
                <a:gd name="T4" fmla="*/ 69 w 69"/>
                <a:gd name="T5" fmla="*/ 13 h 23"/>
                <a:gd name="T6" fmla="*/ 67 w 69"/>
                <a:gd name="T7" fmla="*/ 0 h 23"/>
              </a:gdLst>
              <a:ahLst/>
              <a:cxnLst>
                <a:cxn ang="0">
                  <a:pos x="T0" y="T1"/>
                </a:cxn>
                <a:cxn ang="0">
                  <a:pos x="T2" y="T3"/>
                </a:cxn>
                <a:cxn ang="0">
                  <a:pos x="T4" y="T5"/>
                </a:cxn>
                <a:cxn ang="0">
                  <a:pos x="T6" y="T7"/>
                </a:cxn>
              </a:cxnLst>
              <a:rect l="0" t="0" r="r" b="b"/>
              <a:pathLst>
                <a:path w="69" h="23">
                  <a:moveTo>
                    <a:pt x="67" y="0"/>
                  </a:moveTo>
                  <a:cubicBezTo>
                    <a:pt x="2" y="10"/>
                    <a:pt x="0" y="15"/>
                    <a:pt x="1" y="17"/>
                  </a:cubicBezTo>
                  <a:cubicBezTo>
                    <a:pt x="1" y="19"/>
                    <a:pt x="3" y="23"/>
                    <a:pt x="69" y="13"/>
                  </a:cubicBezTo>
                  <a:lnTo>
                    <a:pt x="6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97" name="Freeform 8"/>
            <p:cNvSpPr>
              <a:spLocks/>
            </p:cNvSpPr>
            <p:nvPr userDrawn="1"/>
          </p:nvSpPr>
          <p:spPr bwMode="gray">
            <a:xfrm>
              <a:off x="9240421" y="2364143"/>
              <a:ext cx="122020" cy="159735"/>
            </a:xfrm>
            <a:custGeom>
              <a:avLst/>
              <a:gdLst>
                <a:gd name="T0" fmla="*/ 0 w 48"/>
                <a:gd name="T1" fmla="*/ 7 h 62"/>
                <a:gd name="T2" fmla="*/ 43 w 48"/>
                <a:gd name="T3" fmla="*/ 59 h 62"/>
                <a:gd name="T4" fmla="*/ 11 w 48"/>
                <a:gd name="T5" fmla="*/ 0 h 62"/>
                <a:gd name="T6" fmla="*/ 0 w 48"/>
                <a:gd name="T7" fmla="*/ 7 h 62"/>
              </a:gdLst>
              <a:ahLst/>
              <a:cxnLst>
                <a:cxn ang="0">
                  <a:pos x="T0" y="T1"/>
                </a:cxn>
                <a:cxn ang="0">
                  <a:pos x="T2" y="T3"/>
                </a:cxn>
                <a:cxn ang="0">
                  <a:pos x="T4" y="T5"/>
                </a:cxn>
                <a:cxn ang="0">
                  <a:pos x="T6" y="T7"/>
                </a:cxn>
              </a:cxnLst>
              <a:rect l="0" t="0" r="r" b="b"/>
              <a:pathLst>
                <a:path w="48" h="62">
                  <a:moveTo>
                    <a:pt x="0" y="7"/>
                  </a:moveTo>
                  <a:cubicBezTo>
                    <a:pt x="38" y="62"/>
                    <a:pt x="42" y="60"/>
                    <a:pt x="43" y="59"/>
                  </a:cubicBezTo>
                  <a:cubicBezTo>
                    <a:pt x="45" y="57"/>
                    <a:pt x="48" y="55"/>
                    <a:pt x="11" y="0"/>
                  </a:cubicBezTo>
                  <a:lnTo>
                    <a:pt x="0"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98" name="Freeform 9"/>
            <p:cNvSpPr>
              <a:spLocks/>
            </p:cNvSpPr>
            <p:nvPr userDrawn="1"/>
          </p:nvSpPr>
          <p:spPr bwMode="gray">
            <a:xfrm>
              <a:off x="9240421" y="2215501"/>
              <a:ext cx="82086" cy="175265"/>
            </a:xfrm>
            <a:custGeom>
              <a:avLst/>
              <a:gdLst>
                <a:gd name="T0" fmla="*/ 0 w 32"/>
                <a:gd name="T1" fmla="*/ 64 h 68"/>
                <a:gd name="T2" fmla="*/ 26 w 32"/>
                <a:gd name="T3" fmla="*/ 2 h 68"/>
                <a:gd name="T4" fmla="*/ 12 w 32"/>
                <a:gd name="T5" fmla="*/ 68 h 68"/>
                <a:gd name="T6" fmla="*/ 0 w 32"/>
                <a:gd name="T7" fmla="*/ 64 h 68"/>
              </a:gdLst>
              <a:ahLst/>
              <a:cxnLst>
                <a:cxn ang="0">
                  <a:pos x="T0" y="T1"/>
                </a:cxn>
                <a:cxn ang="0">
                  <a:pos x="T2" y="T3"/>
                </a:cxn>
                <a:cxn ang="0">
                  <a:pos x="T4" y="T5"/>
                </a:cxn>
                <a:cxn ang="0">
                  <a:pos x="T6" y="T7"/>
                </a:cxn>
              </a:cxnLst>
              <a:rect l="0" t="0" r="r" b="b"/>
              <a:pathLst>
                <a:path w="32" h="68">
                  <a:moveTo>
                    <a:pt x="0" y="64"/>
                  </a:moveTo>
                  <a:cubicBezTo>
                    <a:pt x="20" y="0"/>
                    <a:pt x="24" y="2"/>
                    <a:pt x="26" y="2"/>
                  </a:cubicBezTo>
                  <a:cubicBezTo>
                    <a:pt x="28" y="3"/>
                    <a:pt x="32" y="4"/>
                    <a:pt x="12" y="68"/>
                  </a:cubicBezTo>
                  <a:lnTo>
                    <a:pt x="0" y="6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99" name="Freeform 10"/>
            <p:cNvSpPr>
              <a:spLocks/>
            </p:cNvSpPr>
            <p:nvPr userDrawn="1"/>
          </p:nvSpPr>
          <p:spPr bwMode="gray">
            <a:xfrm>
              <a:off x="8878798" y="2452885"/>
              <a:ext cx="51027" cy="374934"/>
            </a:xfrm>
            <a:custGeom>
              <a:avLst/>
              <a:gdLst>
                <a:gd name="T0" fmla="*/ 23 w 23"/>
                <a:gd name="T1" fmla="*/ 169 h 169"/>
                <a:gd name="T2" fmla="*/ 0 w 23"/>
                <a:gd name="T3" fmla="*/ 169 h 169"/>
                <a:gd name="T4" fmla="*/ 4 w 23"/>
                <a:gd name="T5" fmla="*/ 0 h 169"/>
                <a:gd name="T6" fmla="*/ 19 w 23"/>
                <a:gd name="T7" fmla="*/ 0 h 169"/>
                <a:gd name="T8" fmla="*/ 23 w 23"/>
                <a:gd name="T9" fmla="*/ 169 h 169"/>
              </a:gdLst>
              <a:ahLst/>
              <a:cxnLst>
                <a:cxn ang="0">
                  <a:pos x="T0" y="T1"/>
                </a:cxn>
                <a:cxn ang="0">
                  <a:pos x="T2" y="T3"/>
                </a:cxn>
                <a:cxn ang="0">
                  <a:pos x="T4" y="T5"/>
                </a:cxn>
                <a:cxn ang="0">
                  <a:pos x="T6" y="T7"/>
                </a:cxn>
                <a:cxn ang="0">
                  <a:pos x="T8" y="T9"/>
                </a:cxn>
              </a:cxnLst>
              <a:rect l="0" t="0" r="r" b="b"/>
              <a:pathLst>
                <a:path w="23" h="169">
                  <a:moveTo>
                    <a:pt x="23" y="169"/>
                  </a:moveTo>
                  <a:lnTo>
                    <a:pt x="0" y="169"/>
                  </a:lnTo>
                  <a:lnTo>
                    <a:pt x="4" y="0"/>
                  </a:lnTo>
                  <a:lnTo>
                    <a:pt x="19" y="0"/>
                  </a:lnTo>
                  <a:lnTo>
                    <a:pt x="23" y="16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00" name="Freeform 11"/>
            <p:cNvSpPr>
              <a:spLocks/>
            </p:cNvSpPr>
            <p:nvPr userDrawn="1"/>
          </p:nvSpPr>
          <p:spPr bwMode="gray">
            <a:xfrm>
              <a:off x="8881017" y="2432918"/>
              <a:ext cx="204106" cy="113146"/>
            </a:xfrm>
            <a:custGeom>
              <a:avLst/>
              <a:gdLst>
                <a:gd name="T0" fmla="*/ 0 w 79"/>
                <a:gd name="T1" fmla="*/ 14 h 44"/>
                <a:gd name="T2" fmla="*/ 78 w 79"/>
                <a:gd name="T3" fmla="*/ 38 h 44"/>
                <a:gd name="T4" fmla="*/ 6 w 79"/>
                <a:gd name="T5" fmla="*/ 0 h 44"/>
                <a:gd name="T6" fmla="*/ 0 w 79"/>
                <a:gd name="T7" fmla="*/ 14 h 44"/>
              </a:gdLst>
              <a:ahLst/>
              <a:cxnLst>
                <a:cxn ang="0">
                  <a:pos x="T0" y="T1"/>
                </a:cxn>
                <a:cxn ang="0">
                  <a:pos x="T2" y="T3"/>
                </a:cxn>
                <a:cxn ang="0">
                  <a:pos x="T4" y="T5"/>
                </a:cxn>
                <a:cxn ang="0">
                  <a:pos x="T6" y="T7"/>
                </a:cxn>
              </a:cxnLst>
              <a:rect l="0" t="0" r="r" b="b"/>
              <a:pathLst>
                <a:path w="79" h="44">
                  <a:moveTo>
                    <a:pt x="0" y="14"/>
                  </a:moveTo>
                  <a:cubicBezTo>
                    <a:pt x="73" y="44"/>
                    <a:pt x="77" y="40"/>
                    <a:pt x="78" y="38"/>
                  </a:cubicBezTo>
                  <a:cubicBezTo>
                    <a:pt x="79" y="36"/>
                    <a:pt x="79" y="30"/>
                    <a:pt x="6" y="0"/>
                  </a:cubicBezTo>
                  <a:lnTo>
                    <a:pt x="0"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01" name="Freeform 12"/>
            <p:cNvSpPr>
              <a:spLocks/>
            </p:cNvSpPr>
            <p:nvPr userDrawn="1"/>
          </p:nvSpPr>
          <p:spPr bwMode="gray">
            <a:xfrm>
              <a:off x="8874361" y="2262090"/>
              <a:ext cx="51027" cy="201888"/>
            </a:xfrm>
            <a:custGeom>
              <a:avLst/>
              <a:gdLst>
                <a:gd name="T0" fmla="*/ 20 w 20"/>
                <a:gd name="T1" fmla="*/ 78 h 79"/>
                <a:gd name="T2" fmla="*/ 8 w 20"/>
                <a:gd name="T3" fmla="*/ 0 h 79"/>
                <a:gd name="T4" fmla="*/ 5 w 20"/>
                <a:gd name="T5" fmla="*/ 79 h 79"/>
                <a:gd name="T6" fmla="*/ 20 w 20"/>
                <a:gd name="T7" fmla="*/ 78 h 79"/>
              </a:gdLst>
              <a:ahLst/>
              <a:cxnLst>
                <a:cxn ang="0">
                  <a:pos x="T0" y="T1"/>
                </a:cxn>
                <a:cxn ang="0">
                  <a:pos x="T2" y="T3"/>
                </a:cxn>
                <a:cxn ang="0">
                  <a:pos x="T4" y="T5"/>
                </a:cxn>
                <a:cxn ang="0">
                  <a:pos x="T6" y="T7"/>
                </a:cxn>
              </a:cxnLst>
              <a:rect l="0" t="0" r="r" b="b"/>
              <a:pathLst>
                <a:path w="20" h="79">
                  <a:moveTo>
                    <a:pt x="20" y="78"/>
                  </a:moveTo>
                  <a:cubicBezTo>
                    <a:pt x="15" y="0"/>
                    <a:pt x="10" y="0"/>
                    <a:pt x="8" y="0"/>
                  </a:cubicBezTo>
                  <a:cubicBezTo>
                    <a:pt x="5" y="0"/>
                    <a:pt x="0" y="1"/>
                    <a:pt x="5" y="79"/>
                  </a:cubicBezTo>
                  <a:lnTo>
                    <a:pt x="20" y="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02" name="Freeform 13"/>
            <p:cNvSpPr>
              <a:spLocks/>
            </p:cNvSpPr>
            <p:nvPr userDrawn="1"/>
          </p:nvSpPr>
          <p:spPr bwMode="gray">
            <a:xfrm>
              <a:off x="8745685" y="2439574"/>
              <a:ext cx="177484" cy="161954"/>
            </a:xfrm>
            <a:custGeom>
              <a:avLst/>
              <a:gdLst>
                <a:gd name="T0" fmla="*/ 69 w 69"/>
                <a:gd name="T1" fmla="*/ 11 h 63"/>
                <a:gd name="T2" fmla="*/ 5 w 69"/>
                <a:gd name="T3" fmla="*/ 58 h 63"/>
                <a:gd name="T4" fmla="*/ 59 w 69"/>
                <a:gd name="T5" fmla="*/ 0 h 63"/>
                <a:gd name="T6" fmla="*/ 69 w 69"/>
                <a:gd name="T7" fmla="*/ 11 h 63"/>
              </a:gdLst>
              <a:ahLst/>
              <a:cxnLst>
                <a:cxn ang="0">
                  <a:pos x="T0" y="T1"/>
                </a:cxn>
                <a:cxn ang="0">
                  <a:pos x="T2" y="T3"/>
                </a:cxn>
                <a:cxn ang="0">
                  <a:pos x="T4" y="T5"/>
                </a:cxn>
                <a:cxn ang="0">
                  <a:pos x="T6" y="T7"/>
                </a:cxn>
              </a:cxnLst>
              <a:rect l="0" t="0" r="r" b="b"/>
              <a:pathLst>
                <a:path w="69" h="63">
                  <a:moveTo>
                    <a:pt x="69" y="11"/>
                  </a:moveTo>
                  <a:cubicBezTo>
                    <a:pt x="10" y="63"/>
                    <a:pt x="6" y="59"/>
                    <a:pt x="5" y="58"/>
                  </a:cubicBezTo>
                  <a:cubicBezTo>
                    <a:pt x="3" y="56"/>
                    <a:pt x="0" y="52"/>
                    <a:pt x="59" y="0"/>
                  </a:cubicBezTo>
                  <a:lnTo>
                    <a:pt x="69"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03" name="Freeform 14"/>
            <p:cNvSpPr>
              <a:spLocks/>
            </p:cNvSpPr>
            <p:nvPr userDrawn="1"/>
          </p:nvSpPr>
          <p:spPr bwMode="gray">
            <a:xfrm>
              <a:off x="9499990" y="2341958"/>
              <a:ext cx="48808" cy="405994"/>
            </a:xfrm>
            <a:custGeom>
              <a:avLst/>
              <a:gdLst>
                <a:gd name="T0" fmla="*/ 22 w 22"/>
                <a:gd name="T1" fmla="*/ 183 h 183"/>
                <a:gd name="T2" fmla="*/ 0 w 22"/>
                <a:gd name="T3" fmla="*/ 183 h 183"/>
                <a:gd name="T4" fmla="*/ 4 w 22"/>
                <a:gd name="T5" fmla="*/ 0 h 183"/>
                <a:gd name="T6" fmla="*/ 18 w 22"/>
                <a:gd name="T7" fmla="*/ 0 h 183"/>
                <a:gd name="T8" fmla="*/ 22 w 22"/>
                <a:gd name="T9" fmla="*/ 183 h 183"/>
              </a:gdLst>
              <a:ahLst/>
              <a:cxnLst>
                <a:cxn ang="0">
                  <a:pos x="T0" y="T1"/>
                </a:cxn>
                <a:cxn ang="0">
                  <a:pos x="T2" y="T3"/>
                </a:cxn>
                <a:cxn ang="0">
                  <a:pos x="T4" y="T5"/>
                </a:cxn>
                <a:cxn ang="0">
                  <a:pos x="T6" y="T7"/>
                </a:cxn>
                <a:cxn ang="0">
                  <a:pos x="T8" y="T9"/>
                </a:cxn>
              </a:cxnLst>
              <a:rect l="0" t="0" r="r" b="b"/>
              <a:pathLst>
                <a:path w="22" h="183">
                  <a:moveTo>
                    <a:pt x="22" y="183"/>
                  </a:moveTo>
                  <a:lnTo>
                    <a:pt x="0" y="183"/>
                  </a:lnTo>
                  <a:lnTo>
                    <a:pt x="4" y="0"/>
                  </a:lnTo>
                  <a:lnTo>
                    <a:pt x="18" y="0"/>
                  </a:lnTo>
                  <a:lnTo>
                    <a:pt x="22" y="18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04" name="Freeform 15"/>
            <p:cNvSpPr>
              <a:spLocks/>
            </p:cNvSpPr>
            <p:nvPr userDrawn="1"/>
          </p:nvSpPr>
          <p:spPr bwMode="gray">
            <a:xfrm>
              <a:off x="9444527" y="2177786"/>
              <a:ext cx="104272" cy="184139"/>
            </a:xfrm>
            <a:custGeom>
              <a:avLst/>
              <a:gdLst>
                <a:gd name="T0" fmla="*/ 40 w 40"/>
                <a:gd name="T1" fmla="*/ 66 h 72"/>
                <a:gd name="T2" fmla="*/ 5 w 40"/>
                <a:gd name="T3" fmla="*/ 1 h 72"/>
                <a:gd name="T4" fmla="*/ 27 w 40"/>
                <a:gd name="T5" fmla="*/ 72 h 72"/>
                <a:gd name="T6" fmla="*/ 40 w 40"/>
                <a:gd name="T7" fmla="*/ 66 h 72"/>
              </a:gdLst>
              <a:ahLst/>
              <a:cxnLst>
                <a:cxn ang="0">
                  <a:pos x="T0" y="T1"/>
                </a:cxn>
                <a:cxn ang="0">
                  <a:pos x="T2" y="T3"/>
                </a:cxn>
                <a:cxn ang="0">
                  <a:pos x="T4" y="T5"/>
                </a:cxn>
                <a:cxn ang="0">
                  <a:pos x="T6" y="T7"/>
                </a:cxn>
              </a:cxnLst>
              <a:rect l="0" t="0" r="r" b="b"/>
              <a:pathLst>
                <a:path w="40" h="72">
                  <a:moveTo>
                    <a:pt x="40" y="66"/>
                  </a:moveTo>
                  <a:cubicBezTo>
                    <a:pt x="12" y="0"/>
                    <a:pt x="7" y="0"/>
                    <a:pt x="5" y="1"/>
                  </a:cubicBezTo>
                  <a:cubicBezTo>
                    <a:pt x="3" y="2"/>
                    <a:pt x="0" y="5"/>
                    <a:pt x="27" y="72"/>
                  </a:cubicBezTo>
                  <a:lnTo>
                    <a:pt x="40" y="6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05" name="Freeform 16"/>
            <p:cNvSpPr>
              <a:spLocks/>
            </p:cNvSpPr>
            <p:nvPr userDrawn="1"/>
          </p:nvSpPr>
          <p:spPr bwMode="gray">
            <a:xfrm>
              <a:off x="9393500" y="2324210"/>
              <a:ext cx="148642" cy="161954"/>
            </a:xfrm>
            <a:custGeom>
              <a:avLst/>
              <a:gdLst>
                <a:gd name="T0" fmla="*/ 48 w 58"/>
                <a:gd name="T1" fmla="*/ 0 h 63"/>
                <a:gd name="T2" fmla="*/ 5 w 58"/>
                <a:gd name="T3" fmla="*/ 58 h 63"/>
                <a:gd name="T4" fmla="*/ 58 w 58"/>
                <a:gd name="T5" fmla="*/ 9 h 63"/>
                <a:gd name="T6" fmla="*/ 48 w 58"/>
                <a:gd name="T7" fmla="*/ 0 h 63"/>
              </a:gdLst>
              <a:ahLst/>
              <a:cxnLst>
                <a:cxn ang="0">
                  <a:pos x="T0" y="T1"/>
                </a:cxn>
                <a:cxn ang="0">
                  <a:pos x="T2" y="T3"/>
                </a:cxn>
                <a:cxn ang="0">
                  <a:pos x="T4" y="T5"/>
                </a:cxn>
                <a:cxn ang="0">
                  <a:pos x="T6" y="T7"/>
                </a:cxn>
              </a:cxnLst>
              <a:rect l="0" t="0" r="r" b="b"/>
              <a:pathLst>
                <a:path w="58" h="63">
                  <a:moveTo>
                    <a:pt x="48" y="0"/>
                  </a:moveTo>
                  <a:cubicBezTo>
                    <a:pt x="0" y="54"/>
                    <a:pt x="4" y="57"/>
                    <a:pt x="5" y="58"/>
                  </a:cubicBezTo>
                  <a:cubicBezTo>
                    <a:pt x="7" y="60"/>
                    <a:pt x="10" y="63"/>
                    <a:pt x="58" y="9"/>
                  </a:cubicBezTo>
                  <a:lnTo>
                    <a:pt x="4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06" name="Freeform 17"/>
            <p:cNvSpPr>
              <a:spLocks/>
            </p:cNvSpPr>
            <p:nvPr userDrawn="1"/>
          </p:nvSpPr>
          <p:spPr bwMode="gray">
            <a:xfrm>
              <a:off x="9517739" y="2321991"/>
              <a:ext cx="184139" cy="48808"/>
            </a:xfrm>
            <a:custGeom>
              <a:avLst/>
              <a:gdLst>
                <a:gd name="T0" fmla="*/ 1 w 72"/>
                <a:gd name="T1" fmla="*/ 0 h 19"/>
                <a:gd name="T2" fmla="*/ 72 w 72"/>
                <a:gd name="T3" fmla="*/ 12 h 19"/>
                <a:gd name="T4" fmla="*/ 0 w 72"/>
                <a:gd name="T5" fmla="*/ 14 h 19"/>
                <a:gd name="T6" fmla="*/ 1 w 72"/>
                <a:gd name="T7" fmla="*/ 0 h 19"/>
              </a:gdLst>
              <a:ahLst/>
              <a:cxnLst>
                <a:cxn ang="0">
                  <a:pos x="T0" y="T1"/>
                </a:cxn>
                <a:cxn ang="0">
                  <a:pos x="T2" y="T3"/>
                </a:cxn>
                <a:cxn ang="0">
                  <a:pos x="T4" y="T5"/>
                </a:cxn>
                <a:cxn ang="0">
                  <a:pos x="T6" y="T7"/>
                </a:cxn>
              </a:cxnLst>
              <a:rect l="0" t="0" r="r" b="b"/>
              <a:pathLst>
                <a:path w="72" h="19">
                  <a:moveTo>
                    <a:pt x="1" y="0"/>
                  </a:moveTo>
                  <a:cubicBezTo>
                    <a:pt x="72" y="5"/>
                    <a:pt x="72" y="10"/>
                    <a:pt x="72" y="12"/>
                  </a:cubicBezTo>
                  <a:cubicBezTo>
                    <a:pt x="72" y="14"/>
                    <a:pt x="72" y="19"/>
                    <a:pt x="0" y="14"/>
                  </a:cubicBez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07" name="Oval 18"/>
            <p:cNvSpPr>
              <a:spLocks noChangeArrowheads="1"/>
            </p:cNvSpPr>
            <p:nvPr userDrawn="1"/>
          </p:nvSpPr>
          <p:spPr bwMode="gray">
            <a:xfrm>
              <a:off x="7813897" y="2781230"/>
              <a:ext cx="3385498" cy="3367750"/>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08" name="Freeform 19"/>
            <p:cNvSpPr>
              <a:spLocks/>
            </p:cNvSpPr>
            <p:nvPr userDrawn="1"/>
          </p:nvSpPr>
          <p:spPr bwMode="gray">
            <a:xfrm>
              <a:off x="8004692" y="2972025"/>
              <a:ext cx="3194703" cy="3176955"/>
            </a:xfrm>
            <a:custGeom>
              <a:avLst/>
              <a:gdLst>
                <a:gd name="T0" fmla="*/ 886 w 1241"/>
                <a:gd name="T1" fmla="*/ 0 h 1241"/>
                <a:gd name="T2" fmla="*/ 960 w 1241"/>
                <a:gd name="T3" fmla="*/ 303 h 1241"/>
                <a:gd name="T4" fmla="*/ 303 w 1241"/>
                <a:gd name="T5" fmla="*/ 960 h 1241"/>
                <a:gd name="T6" fmla="*/ 0 w 1241"/>
                <a:gd name="T7" fmla="*/ 887 h 1241"/>
                <a:gd name="T8" fmla="*/ 583 w 1241"/>
                <a:gd name="T9" fmla="*/ 1241 h 1241"/>
                <a:gd name="T10" fmla="*/ 1241 w 1241"/>
                <a:gd name="T11" fmla="*/ 584 h 1241"/>
                <a:gd name="T12" fmla="*/ 886 w 1241"/>
                <a:gd name="T13" fmla="*/ 0 h 1241"/>
              </a:gdLst>
              <a:ahLst/>
              <a:cxnLst>
                <a:cxn ang="0">
                  <a:pos x="T0" y="T1"/>
                </a:cxn>
                <a:cxn ang="0">
                  <a:pos x="T2" y="T3"/>
                </a:cxn>
                <a:cxn ang="0">
                  <a:pos x="T4" y="T5"/>
                </a:cxn>
                <a:cxn ang="0">
                  <a:pos x="T6" y="T7"/>
                </a:cxn>
                <a:cxn ang="0">
                  <a:pos x="T8" y="T9"/>
                </a:cxn>
                <a:cxn ang="0">
                  <a:pos x="T10" y="T11"/>
                </a:cxn>
                <a:cxn ang="0">
                  <a:pos x="T12" y="T13"/>
                </a:cxn>
              </a:cxnLst>
              <a:rect l="0" t="0" r="r" b="b"/>
              <a:pathLst>
                <a:path w="1241" h="1241">
                  <a:moveTo>
                    <a:pt x="886" y="0"/>
                  </a:moveTo>
                  <a:cubicBezTo>
                    <a:pt x="933" y="91"/>
                    <a:pt x="960" y="194"/>
                    <a:pt x="960" y="303"/>
                  </a:cubicBezTo>
                  <a:cubicBezTo>
                    <a:pt x="960" y="666"/>
                    <a:pt x="666" y="960"/>
                    <a:pt x="303" y="960"/>
                  </a:cubicBezTo>
                  <a:cubicBezTo>
                    <a:pt x="193" y="960"/>
                    <a:pt x="91" y="934"/>
                    <a:pt x="0" y="887"/>
                  </a:cubicBezTo>
                  <a:cubicBezTo>
                    <a:pt x="109" y="1097"/>
                    <a:pt x="330" y="1241"/>
                    <a:pt x="583" y="1241"/>
                  </a:cubicBezTo>
                  <a:cubicBezTo>
                    <a:pt x="946" y="1241"/>
                    <a:pt x="1241" y="947"/>
                    <a:pt x="1241" y="584"/>
                  </a:cubicBezTo>
                  <a:cubicBezTo>
                    <a:pt x="1241" y="330"/>
                    <a:pt x="1097" y="110"/>
                    <a:pt x="886" y="0"/>
                  </a:cubicBezTo>
                  <a:close/>
                </a:path>
              </a:pathLst>
            </a:custGeom>
            <a:solidFill>
              <a:srgbClr val="C4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09" name="Oval 20"/>
            <p:cNvSpPr>
              <a:spLocks noChangeArrowheads="1"/>
            </p:cNvSpPr>
            <p:nvPr userDrawn="1"/>
          </p:nvSpPr>
          <p:spPr bwMode="gray">
            <a:xfrm>
              <a:off x="9358004" y="3755171"/>
              <a:ext cx="268444" cy="266225"/>
            </a:xfrm>
            <a:prstGeom prst="ellipse">
              <a:avLst/>
            </a:prstGeom>
            <a:solidFill>
              <a:srgbClr val="3C50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10" name="Freeform 21"/>
            <p:cNvSpPr>
              <a:spLocks/>
            </p:cNvSpPr>
            <p:nvPr userDrawn="1"/>
          </p:nvSpPr>
          <p:spPr bwMode="gray">
            <a:xfrm>
              <a:off x="9471149" y="3755171"/>
              <a:ext cx="155298" cy="266225"/>
            </a:xfrm>
            <a:custGeom>
              <a:avLst/>
              <a:gdLst>
                <a:gd name="T0" fmla="*/ 44 w 60"/>
                <a:gd name="T1" fmla="*/ 52 h 104"/>
                <a:gd name="T2" fmla="*/ 0 w 60"/>
                <a:gd name="T3" fmla="*/ 0 h 104"/>
                <a:gd name="T4" fmla="*/ 8 w 60"/>
                <a:gd name="T5" fmla="*/ 0 h 104"/>
                <a:gd name="T6" fmla="*/ 60 w 60"/>
                <a:gd name="T7" fmla="*/ 52 h 104"/>
                <a:gd name="T8" fmla="*/ 8 w 60"/>
                <a:gd name="T9" fmla="*/ 104 h 104"/>
                <a:gd name="T10" fmla="*/ 0 w 60"/>
                <a:gd name="T11" fmla="*/ 103 h 104"/>
                <a:gd name="T12" fmla="*/ 44 w 60"/>
                <a:gd name="T13" fmla="*/ 52 h 104"/>
              </a:gdLst>
              <a:ahLst/>
              <a:cxnLst>
                <a:cxn ang="0">
                  <a:pos x="T0" y="T1"/>
                </a:cxn>
                <a:cxn ang="0">
                  <a:pos x="T2" y="T3"/>
                </a:cxn>
                <a:cxn ang="0">
                  <a:pos x="T4" y="T5"/>
                </a:cxn>
                <a:cxn ang="0">
                  <a:pos x="T6" y="T7"/>
                </a:cxn>
                <a:cxn ang="0">
                  <a:pos x="T8" y="T9"/>
                </a:cxn>
                <a:cxn ang="0">
                  <a:pos x="T10" y="T11"/>
                </a:cxn>
                <a:cxn ang="0">
                  <a:pos x="T12" y="T13"/>
                </a:cxn>
              </a:cxnLst>
              <a:rect l="0" t="0" r="r" b="b"/>
              <a:pathLst>
                <a:path w="60" h="104">
                  <a:moveTo>
                    <a:pt x="44" y="52"/>
                  </a:moveTo>
                  <a:cubicBezTo>
                    <a:pt x="44" y="26"/>
                    <a:pt x="25" y="4"/>
                    <a:pt x="0" y="0"/>
                  </a:cubicBezTo>
                  <a:cubicBezTo>
                    <a:pt x="3" y="0"/>
                    <a:pt x="5" y="0"/>
                    <a:pt x="8" y="0"/>
                  </a:cubicBezTo>
                  <a:cubicBezTo>
                    <a:pt x="36" y="0"/>
                    <a:pt x="60" y="23"/>
                    <a:pt x="60" y="52"/>
                  </a:cubicBezTo>
                  <a:cubicBezTo>
                    <a:pt x="60" y="80"/>
                    <a:pt x="36" y="104"/>
                    <a:pt x="8" y="104"/>
                  </a:cubicBezTo>
                  <a:cubicBezTo>
                    <a:pt x="5" y="104"/>
                    <a:pt x="3" y="104"/>
                    <a:pt x="0" y="103"/>
                  </a:cubicBezTo>
                  <a:cubicBezTo>
                    <a:pt x="25" y="100"/>
                    <a:pt x="44" y="78"/>
                    <a:pt x="44" y="52"/>
                  </a:cubicBezTo>
                  <a:close/>
                </a:path>
              </a:pathLst>
            </a:custGeom>
            <a:solidFill>
              <a:srgbClr val="0011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11" name="Freeform 22"/>
            <p:cNvSpPr>
              <a:spLocks/>
            </p:cNvSpPr>
            <p:nvPr userDrawn="1"/>
          </p:nvSpPr>
          <p:spPr bwMode="gray">
            <a:xfrm>
              <a:off x="9482242" y="3839475"/>
              <a:ext cx="19967" cy="315033"/>
            </a:xfrm>
            <a:custGeom>
              <a:avLst/>
              <a:gdLst>
                <a:gd name="T0" fmla="*/ 4 w 8"/>
                <a:gd name="T1" fmla="*/ 123 h 123"/>
                <a:gd name="T2" fmla="*/ 0 w 8"/>
                <a:gd name="T3" fmla="*/ 119 h 123"/>
                <a:gd name="T4" fmla="*/ 0 w 8"/>
                <a:gd name="T5" fmla="*/ 4 h 123"/>
                <a:gd name="T6" fmla="*/ 4 w 8"/>
                <a:gd name="T7" fmla="*/ 0 h 123"/>
                <a:gd name="T8" fmla="*/ 8 w 8"/>
                <a:gd name="T9" fmla="*/ 4 h 123"/>
                <a:gd name="T10" fmla="*/ 8 w 8"/>
                <a:gd name="T11" fmla="*/ 119 h 123"/>
                <a:gd name="T12" fmla="*/ 4 w 8"/>
                <a:gd name="T13" fmla="*/ 123 h 123"/>
              </a:gdLst>
              <a:ahLst/>
              <a:cxnLst>
                <a:cxn ang="0">
                  <a:pos x="T0" y="T1"/>
                </a:cxn>
                <a:cxn ang="0">
                  <a:pos x="T2" y="T3"/>
                </a:cxn>
                <a:cxn ang="0">
                  <a:pos x="T4" y="T5"/>
                </a:cxn>
                <a:cxn ang="0">
                  <a:pos x="T6" y="T7"/>
                </a:cxn>
                <a:cxn ang="0">
                  <a:pos x="T8" y="T9"/>
                </a:cxn>
                <a:cxn ang="0">
                  <a:pos x="T10" y="T11"/>
                </a:cxn>
                <a:cxn ang="0">
                  <a:pos x="T12" y="T13"/>
                </a:cxn>
              </a:cxnLst>
              <a:rect l="0" t="0" r="r" b="b"/>
              <a:pathLst>
                <a:path w="8" h="123">
                  <a:moveTo>
                    <a:pt x="4" y="123"/>
                  </a:moveTo>
                  <a:cubicBezTo>
                    <a:pt x="2" y="123"/>
                    <a:pt x="0" y="121"/>
                    <a:pt x="0" y="119"/>
                  </a:cubicBezTo>
                  <a:cubicBezTo>
                    <a:pt x="0" y="4"/>
                    <a:pt x="0" y="4"/>
                    <a:pt x="0" y="4"/>
                  </a:cubicBezTo>
                  <a:cubicBezTo>
                    <a:pt x="0" y="1"/>
                    <a:pt x="2" y="0"/>
                    <a:pt x="4" y="0"/>
                  </a:cubicBezTo>
                  <a:cubicBezTo>
                    <a:pt x="6" y="0"/>
                    <a:pt x="8" y="1"/>
                    <a:pt x="8" y="4"/>
                  </a:cubicBezTo>
                  <a:cubicBezTo>
                    <a:pt x="8" y="119"/>
                    <a:pt x="8" y="119"/>
                    <a:pt x="8" y="119"/>
                  </a:cubicBezTo>
                  <a:cubicBezTo>
                    <a:pt x="8" y="121"/>
                    <a:pt x="6" y="123"/>
                    <a:pt x="4" y="123"/>
                  </a:cubicBez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12" name="Freeform 23"/>
            <p:cNvSpPr>
              <a:spLocks/>
            </p:cNvSpPr>
            <p:nvPr userDrawn="1"/>
          </p:nvSpPr>
          <p:spPr bwMode="gray">
            <a:xfrm>
              <a:off x="9426779" y="3908250"/>
              <a:ext cx="115364" cy="75431"/>
            </a:xfrm>
            <a:custGeom>
              <a:avLst/>
              <a:gdLst>
                <a:gd name="T0" fmla="*/ 24 w 45"/>
                <a:gd name="T1" fmla="*/ 29 h 29"/>
                <a:gd name="T2" fmla="*/ 2 w 45"/>
                <a:gd name="T3" fmla="*/ 7 h 29"/>
                <a:gd name="T4" fmla="*/ 2 w 45"/>
                <a:gd name="T5" fmla="*/ 1 h 29"/>
                <a:gd name="T6" fmla="*/ 7 w 45"/>
                <a:gd name="T7" fmla="*/ 1 h 29"/>
                <a:gd name="T8" fmla="*/ 25 w 45"/>
                <a:gd name="T9" fmla="*/ 19 h 29"/>
                <a:gd name="T10" fmla="*/ 39 w 45"/>
                <a:gd name="T11" fmla="*/ 10 h 29"/>
                <a:gd name="T12" fmla="*/ 44 w 45"/>
                <a:gd name="T13" fmla="*/ 11 h 29"/>
                <a:gd name="T14" fmla="*/ 43 w 45"/>
                <a:gd name="T15" fmla="*/ 17 h 29"/>
                <a:gd name="T16" fmla="*/ 24 w 45"/>
                <a:gd name="T17"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29">
                  <a:moveTo>
                    <a:pt x="24" y="29"/>
                  </a:moveTo>
                  <a:cubicBezTo>
                    <a:pt x="2" y="7"/>
                    <a:pt x="2" y="7"/>
                    <a:pt x="2" y="7"/>
                  </a:cubicBezTo>
                  <a:cubicBezTo>
                    <a:pt x="0" y="5"/>
                    <a:pt x="0" y="3"/>
                    <a:pt x="2" y="1"/>
                  </a:cubicBezTo>
                  <a:cubicBezTo>
                    <a:pt x="3" y="0"/>
                    <a:pt x="6" y="0"/>
                    <a:pt x="7" y="1"/>
                  </a:cubicBezTo>
                  <a:cubicBezTo>
                    <a:pt x="25" y="19"/>
                    <a:pt x="25" y="19"/>
                    <a:pt x="25" y="19"/>
                  </a:cubicBezTo>
                  <a:cubicBezTo>
                    <a:pt x="39" y="10"/>
                    <a:pt x="39" y="10"/>
                    <a:pt x="39" y="10"/>
                  </a:cubicBezTo>
                  <a:cubicBezTo>
                    <a:pt x="41" y="9"/>
                    <a:pt x="43" y="9"/>
                    <a:pt x="44" y="11"/>
                  </a:cubicBezTo>
                  <a:cubicBezTo>
                    <a:pt x="45" y="13"/>
                    <a:pt x="45" y="15"/>
                    <a:pt x="43" y="17"/>
                  </a:cubicBezTo>
                  <a:lnTo>
                    <a:pt x="24" y="29"/>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13" name="Oval 24"/>
            <p:cNvSpPr>
              <a:spLocks noChangeArrowheads="1"/>
            </p:cNvSpPr>
            <p:nvPr userDrawn="1"/>
          </p:nvSpPr>
          <p:spPr bwMode="gray">
            <a:xfrm>
              <a:off x="9606481" y="3355833"/>
              <a:ext cx="348311" cy="346093"/>
            </a:xfrm>
            <a:prstGeom prst="ellipse">
              <a:avLst/>
            </a:prstGeom>
            <a:solidFill>
              <a:srgbClr val="3C50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14" name="Freeform 25"/>
            <p:cNvSpPr>
              <a:spLocks/>
            </p:cNvSpPr>
            <p:nvPr userDrawn="1"/>
          </p:nvSpPr>
          <p:spPr bwMode="gray">
            <a:xfrm>
              <a:off x="9755123" y="3355833"/>
              <a:ext cx="199669" cy="346093"/>
            </a:xfrm>
            <a:custGeom>
              <a:avLst/>
              <a:gdLst>
                <a:gd name="T0" fmla="*/ 58 w 78"/>
                <a:gd name="T1" fmla="*/ 68 h 135"/>
                <a:gd name="T2" fmla="*/ 0 w 78"/>
                <a:gd name="T3" fmla="*/ 1 h 135"/>
                <a:gd name="T4" fmla="*/ 10 w 78"/>
                <a:gd name="T5" fmla="*/ 0 h 135"/>
                <a:gd name="T6" fmla="*/ 78 w 78"/>
                <a:gd name="T7" fmla="*/ 68 h 135"/>
                <a:gd name="T8" fmla="*/ 10 w 78"/>
                <a:gd name="T9" fmla="*/ 135 h 135"/>
                <a:gd name="T10" fmla="*/ 0 w 78"/>
                <a:gd name="T11" fmla="*/ 135 h 135"/>
                <a:gd name="T12" fmla="*/ 58 w 78"/>
                <a:gd name="T13" fmla="*/ 68 h 135"/>
              </a:gdLst>
              <a:ahLst/>
              <a:cxnLst>
                <a:cxn ang="0">
                  <a:pos x="T0" y="T1"/>
                </a:cxn>
                <a:cxn ang="0">
                  <a:pos x="T2" y="T3"/>
                </a:cxn>
                <a:cxn ang="0">
                  <a:pos x="T4" y="T5"/>
                </a:cxn>
                <a:cxn ang="0">
                  <a:pos x="T6" y="T7"/>
                </a:cxn>
                <a:cxn ang="0">
                  <a:pos x="T8" y="T9"/>
                </a:cxn>
                <a:cxn ang="0">
                  <a:pos x="T10" y="T11"/>
                </a:cxn>
                <a:cxn ang="0">
                  <a:pos x="T12" y="T13"/>
                </a:cxn>
              </a:cxnLst>
              <a:rect l="0" t="0" r="r" b="b"/>
              <a:pathLst>
                <a:path w="78" h="135">
                  <a:moveTo>
                    <a:pt x="58" y="68"/>
                  </a:moveTo>
                  <a:cubicBezTo>
                    <a:pt x="58" y="34"/>
                    <a:pt x="33" y="6"/>
                    <a:pt x="0" y="1"/>
                  </a:cubicBezTo>
                  <a:cubicBezTo>
                    <a:pt x="4" y="0"/>
                    <a:pt x="7" y="0"/>
                    <a:pt x="10" y="0"/>
                  </a:cubicBezTo>
                  <a:cubicBezTo>
                    <a:pt x="48" y="0"/>
                    <a:pt x="78" y="30"/>
                    <a:pt x="78" y="68"/>
                  </a:cubicBezTo>
                  <a:cubicBezTo>
                    <a:pt x="78" y="105"/>
                    <a:pt x="48" y="135"/>
                    <a:pt x="10" y="135"/>
                  </a:cubicBezTo>
                  <a:cubicBezTo>
                    <a:pt x="7" y="135"/>
                    <a:pt x="4" y="135"/>
                    <a:pt x="0" y="135"/>
                  </a:cubicBezTo>
                  <a:cubicBezTo>
                    <a:pt x="33" y="130"/>
                    <a:pt x="58" y="102"/>
                    <a:pt x="58" y="68"/>
                  </a:cubicBezTo>
                  <a:close/>
                </a:path>
              </a:pathLst>
            </a:custGeom>
            <a:solidFill>
              <a:srgbClr val="0011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15" name="Freeform 26"/>
            <p:cNvSpPr>
              <a:spLocks/>
            </p:cNvSpPr>
            <p:nvPr userDrawn="1"/>
          </p:nvSpPr>
          <p:spPr bwMode="gray">
            <a:xfrm>
              <a:off x="9772871" y="3471197"/>
              <a:ext cx="15530" cy="399338"/>
            </a:xfrm>
            <a:custGeom>
              <a:avLst/>
              <a:gdLst>
                <a:gd name="T0" fmla="*/ 3 w 6"/>
                <a:gd name="T1" fmla="*/ 156 h 156"/>
                <a:gd name="T2" fmla="*/ 0 w 6"/>
                <a:gd name="T3" fmla="*/ 153 h 156"/>
                <a:gd name="T4" fmla="*/ 0 w 6"/>
                <a:gd name="T5" fmla="*/ 3 h 156"/>
                <a:gd name="T6" fmla="*/ 3 w 6"/>
                <a:gd name="T7" fmla="*/ 0 h 156"/>
                <a:gd name="T8" fmla="*/ 6 w 6"/>
                <a:gd name="T9" fmla="*/ 3 h 156"/>
                <a:gd name="T10" fmla="*/ 6 w 6"/>
                <a:gd name="T11" fmla="*/ 153 h 156"/>
                <a:gd name="T12" fmla="*/ 3 w 6"/>
                <a:gd name="T13" fmla="*/ 156 h 156"/>
              </a:gdLst>
              <a:ahLst/>
              <a:cxnLst>
                <a:cxn ang="0">
                  <a:pos x="T0" y="T1"/>
                </a:cxn>
                <a:cxn ang="0">
                  <a:pos x="T2" y="T3"/>
                </a:cxn>
                <a:cxn ang="0">
                  <a:pos x="T4" y="T5"/>
                </a:cxn>
                <a:cxn ang="0">
                  <a:pos x="T6" y="T7"/>
                </a:cxn>
                <a:cxn ang="0">
                  <a:pos x="T8" y="T9"/>
                </a:cxn>
                <a:cxn ang="0">
                  <a:pos x="T10" y="T11"/>
                </a:cxn>
                <a:cxn ang="0">
                  <a:pos x="T12" y="T13"/>
                </a:cxn>
              </a:cxnLst>
              <a:rect l="0" t="0" r="r" b="b"/>
              <a:pathLst>
                <a:path w="6" h="156">
                  <a:moveTo>
                    <a:pt x="3" y="156"/>
                  </a:moveTo>
                  <a:cubicBezTo>
                    <a:pt x="2" y="156"/>
                    <a:pt x="0" y="155"/>
                    <a:pt x="0" y="153"/>
                  </a:cubicBezTo>
                  <a:cubicBezTo>
                    <a:pt x="0" y="3"/>
                    <a:pt x="0" y="3"/>
                    <a:pt x="0" y="3"/>
                  </a:cubicBezTo>
                  <a:cubicBezTo>
                    <a:pt x="0" y="1"/>
                    <a:pt x="2" y="0"/>
                    <a:pt x="3" y="0"/>
                  </a:cubicBezTo>
                  <a:cubicBezTo>
                    <a:pt x="5" y="0"/>
                    <a:pt x="6" y="1"/>
                    <a:pt x="6" y="3"/>
                  </a:cubicBezTo>
                  <a:cubicBezTo>
                    <a:pt x="6" y="153"/>
                    <a:pt x="6" y="153"/>
                    <a:pt x="6" y="153"/>
                  </a:cubicBezTo>
                  <a:cubicBezTo>
                    <a:pt x="6" y="155"/>
                    <a:pt x="5" y="156"/>
                    <a:pt x="3" y="156"/>
                  </a:cubicBez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16" name="Freeform 27"/>
            <p:cNvSpPr>
              <a:spLocks/>
            </p:cNvSpPr>
            <p:nvPr userDrawn="1"/>
          </p:nvSpPr>
          <p:spPr bwMode="gray">
            <a:xfrm>
              <a:off x="9706315" y="3559939"/>
              <a:ext cx="137550" cy="88742"/>
            </a:xfrm>
            <a:custGeom>
              <a:avLst/>
              <a:gdLst>
                <a:gd name="T0" fmla="*/ 29 w 54"/>
                <a:gd name="T1" fmla="*/ 34 h 34"/>
                <a:gd name="T2" fmla="*/ 1 w 54"/>
                <a:gd name="T3" fmla="*/ 6 h 34"/>
                <a:gd name="T4" fmla="*/ 1 w 54"/>
                <a:gd name="T5" fmla="*/ 2 h 34"/>
                <a:gd name="T6" fmla="*/ 5 w 54"/>
                <a:gd name="T7" fmla="*/ 2 h 34"/>
                <a:gd name="T8" fmla="*/ 30 w 54"/>
                <a:gd name="T9" fmla="*/ 26 h 34"/>
                <a:gd name="T10" fmla="*/ 49 w 54"/>
                <a:gd name="T11" fmla="*/ 13 h 34"/>
                <a:gd name="T12" fmla="*/ 53 w 54"/>
                <a:gd name="T13" fmla="*/ 14 h 34"/>
                <a:gd name="T14" fmla="*/ 52 w 54"/>
                <a:gd name="T15" fmla="*/ 18 h 34"/>
                <a:gd name="T16" fmla="*/ 29 w 54"/>
                <a:gd name="T17"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34">
                  <a:moveTo>
                    <a:pt x="29" y="34"/>
                  </a:moveTo>
                  <a:cubicBezTo>
                    <a:pt x="1" y="6"/>
                    <a:pt x="1" y="6"/>
                    <a:pt x="1" y="6"/>
                  </a:cubicBezTo>
                  <a:cubicBezTo>
                    <a:pt x="0" y="5"/>
                    <a:pt x="0" y="3"/>
                    <a:pt x="1" y="2"/>
                  </a:cubicBezTo>
                  <a:cubicBezTo>
                    <a:pt x="2" y="0"/>
                    <a:pt x="4" y="0"/>
                    <a:pt x="5" y="2"/>
                  </a:cubicBezTo>
                  <a:cubicBezTo>
                    <a:pt x="30" y="26"/>
                    <a:pt x="30" y="26"/>
                    <a:pt x="30" y="26"/>
                  </a:cubicBezTo>
                  <a:cubicBezTo>
                    <a:pt x="49" y="13"/>
                    <a:pt x="49" y="13"/>
                    <a:pt x="49" y="13"/>
                  </a:cubicBezTo>
                  <a:cubicBezTo>
                    <a:pt x="50" y="12"/>
                    <a:pt x="52" y="13"/>
                    <a:pt x="53" y="14"/>
                  </a:cubicBezTo>
                  <a:cubicBezTo>
                    <a:pt x="54" y="15"/>
                    <a:pt x="54" y="17"/>
                    <a:pt x="52" y="18"/>
                  </a:cubicBezTo>
                  <a:lnTo>
                    <a:pt x="29" y="34"/>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17" name="Oval 28"/>
            <p:cNvSpPr>
              <a:spLocks noChangeArrowheads="1"/>
            </p:cNvSpPr>
            <p:nvPr userDrawn="1"/>
          </p:nvSpPr>
          <p:spPr bwMode="gray">
            <a:xfrm>
              <a:off x="9216017" y="3120667"/>
              <a:ext cx="348311" cy="346093"/>
            </a:xfrm>
            <a:prstGeom prst="ellipse">
              <a:avLst/>
            </a:prstGeom>
            <a:solidFill>
              <a:srgbClr val="3C50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18" name="Freeform 29"/>
            <p:cNvSpPr>
              <a:spLocks/>
            </p:cNvSpPr>
            <p:nvPr userDrawn="1"/>
          </p:nvSpPr>
          <p:spPr bwMode="gray">
            <a:xfrm>
              <a:off x="9362441" y="3120667"/>
              <a:ext cx="201888" cy="346093"/>
            </a:xfrm>
            <a:custGeom>
              <a:avLst/>
              <a:gdLst>
                <a:gd name="T0" fmla="*/ 58 w 78"/>
                <a:gd name="T1" fmla="*/ 67 h 135"/>
                <a:gd name="T2" fmla="*/ 0 w 78"/>
                <a:gd name="T3" fmla="*/ 0 h 135"/>
                <a:gd name="T4" fmla="*/ 10 w 78"/>
                <a:gd name="T5" fmla="*/ 0 h 135"/>
                <a:gd name="T6" fmla="*/ 78 w 78"/>
                <a:gd name="T7" fmla="*/ 67 h 135"/>
                <a:gd name="T8" fmla="*/ 10 w 78"/>
                <a:gd name="T9" fmla="*/ 135 h 135"/>
                <a:gd name="T10" fmla="*/ 0 w 78"/>
                <a:gd name="T11" fmla="*/ 134 h 135"/>
                <a:gd name="T12" fmla="*/ 58 w 78"/>
                <a:gd name="T13" fmla="*/ 67 h 135"/>
              </a:gdLst>
              <a:ahLst/>
              <a:cxnLst>
                <a:cxn ang="0">
                  <a:pos x="T0" y="T1"/>
                </a:cxn>
                <a:cxn ang="0">
                  <a:pos x="T2" y="T3"/>
                </a:cxn>
                <a:cxn ang="0">
                  <a:pos x="T4" y="T5"/>
                </a:cxn>
                <a:cxn ang="0">
                  <a:pos x="T6" y="T7"/>
                </a:cxn>
                <a:cxn ang="0">
                  <a:pos x="T8" y="T9"/>
                </a:cxn>
                <a:cxn ang="0">
                  <a:pos x="T10" y="T11"/>
                </a:cxn>
                <a:cxn ang="0">
                  <a:pos x="T12" y="T13"/>
                </a:cxn>
              </a:cxnLst>
              <a:rect l="0" t="0" r="r" b="b"/>
              <a:pathLst>
                <a:path w="78" h="135">
                  <a:moveTo>
                    <a:pt x="58" y="67"/>
                  </a:moveTo>
                  <a:cubicBezTo>
                    <a:pt x="58" y="33"/>
                    <a:pt x="33" y="5"/>
                    <a:pt x="0" y="0"/>
                  </a:cubicBezTo>
                  <a:cubicBezTo>
                    <a:pt x="4" y="0"/>
                    <a:pt x="7" y="0"/>
                    <a:pt x="10" y="0"/>
                  </a:cubicBezTo>
                  <a:cubicBezTo>
                    <a:pt x="48" y="0"/>
                    <a:pt x="78" y="30"/>
                    <a:pt x="78" y="67"/>
                  </a:cubicBezTo>
                  <a:cubicBezTo>
                    <a:pt x="78" y="105"/>
                    <a:pt x="48" y="135"/>
                    <a:pt x="10" y="135"/>
                  </a:cubicBezTo>
                  <a:cubicBezTo>
                    <a:pt x="7" y="135"/>
                    <a:pt x="4" y="135"/>
                    <a:pt x="0" y="134"/>
                  </a:cubicBezTo>
                  <a:cubicBezTo>
                    <a:pt x="33" y="129"/>
                    <a:pt x="58" y="101"/>
                    <a:pt x="58" y="67"/>
                  </a:cubicBezTo>
                  <a:close/>
                </a:path>
              </a:pathLst>
            </a:custGeom>
            <a:solidFill>
              <a:srgbClr val="0011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19" name="Freeform 30"/>
            <p:cNvSpPr>
              <a:spLocks/>
            </p:cNvSpPr>
            <p:nvPr userDrawn="1"/>
          </p:nvSpPr>
          <p:spPr bwMode="gray">
            <a:xfrm>
              <a:off x="9380189" y="3233813"/>
              <a:ext cx="15530" cy="399338"/>
            </a:xfrm>
            <a:custGeom>
              <a:avLst/>
              <a:gdLst>
                <a:gd name="T0" fmla="*/ 3 w 6"/>
                <a:gd name="T1" fmla="*/ 156 h 156"/>
                <a:gd name="T2" fmla="*/ 0 w 6"/>
                <a:gd name="T3" fmla="*/ 153 h 156"/>
                <a:gd name="T4" fmla="*/ 0 w 6"/>
                <a:gd name="T5" fmla="*/ 3 h 156"/>
                <a:gd name="T6" fmla="*/ 3 w 6"/>
                <a:gd name="T7" fmla="*/ 0 h 156"/>
                <a:gd name="T8" fmla="*/ 6 w 6"/>
                <a:gd name="T9" fmla="*/ 3 h 156"/>
                <a:gd name="T10" fmla="*/ 6 w 6"/>
                <a:gd name="T11" fmla="*/ 153 h 156"/>
                <a:gd name="T12" fmla="*/ 3 w 6"/>
                <a:gd name="T13" fmla="*/ 156 h 156"/>
              </a:gdLst>
              <a:ahLst/>
              <a:cxnLst>
                <a:cxn ang="0">
                  <a:pos x="T0" y="T1"/>
                </a:cxn>
                <a:cxn ang="0">
                  <a:pos x="T2" y="T3"/>
                </a:cxn>
                <a:cxn ang="0">
                  <a:pos x="T4" y="T5"/>
                </a:cxn>
                <a:cxn ang="0">
                  <a:pos x="T6" y="T7"/>
                </a:cxn>
                <a:cxn ang="0">
                  <a:pos x="T8" y="T9"/>
                </a:cxn>
                <a:cxn ang="0">
                  <a:pos x="T10" y="T11"/>
                </a:cxn>
                <a:cxn ang="0">
                  <a:pos x="T12" y="T13"/>
                </a:cxn>
              </a:cxnLst>
              <a:rect l="0" t="0" r="r" b="b"/>
              <a:pathLst>
                <a:path w="6" h="156">
                  <a:moveTo>
                    <a:pt x="3" y="156"/>
                  </a:moveTo>
                  <a:cubicBezTo>
                    <a:pt x="2" y="156"/>
                    <a:pt x="0" y="155"/>
                    <a:pt x="0" y="153"/>
                  </a:cubicBezTo>
                  <a:cubicBezTo>
                    <a:pt x="0" y="3"/>
                    <a:pt x="0" y="3"/>
                    <a:pt x="0" y="3"/>
                  </a:cubicBezTo>
                  <a:cubicBezTo>
                    <a:pt x="0" y="2"/>
                    <a:pt x="2" y="0"/>
                    <a:pt x="3" y="0"/>
                  </a:cubicBezTo>
                  <a:cubicBezTo>
                    <a:pt x="5" y="0"/>
                    <a:pt x="6" y="2"/>
                    <a:pt x="6" y="3"/>
                  </a:cubicBezTo>
                  <a:cubicBezTo>
                    <a:pt x="6" y="153"/>
                    <a:pt x="6" y="153"/>
                    <a:pt x="6" y="153"/>
                  </a:cubicBezTo>
                  <a:cubicBezTo>
                    <a:pt x="6" y="155"/>
                    <a:pt x="5" y="156"/>
                    <a:pt x="3" y="156"/>
                  </a:cubicBez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20" name="Freeform 31"/>
            <p:cNvSpPr>
              <a:spLocks/>
            </p:cNvSpPr>
            <p:nvPr userDrawn="1"/>
          </p:nvSpPr>
          <p:spPr bwMode="gray">
            <a:xfrm>
              <a:off x="9313633" y="3324773"/>
              <a:ext cx="139768" cy="84305"/>
            </a:xfrm>
            <a:custGeom>
              <a:avLst/>
              <a:gdLst>
                <a:gd name="T0" fmla="*/ 29 w 54"/>
                <a:gd name="T1" fmla="*/ 33 h 33"/>
                <a:gd name="T2" fmla="*/ 1 w 54"/>
                <a:gd name="T3" fmla="*/ 5 h 33"/>
                <a:gd name="T4" fmla="*/ 1 w 54"/>
                <a:gd name="T5" fmla="*/ 1 h 33"/>
                <a:gd name="T6" fmla="*/ 5 w 54"/>
                <a:gd name="T7" fmla="*/ 1 h 33"/>
                <a:gd name="T8" fmla="*/ 30 w 54"/>
                <a:gd name="T9" fmla="*/ 26 h 33"/>
                <a:gd name="T10" fmla="*/ 49 w 54"/>
                <a:gd name="T11" fmla="*/ 13 h 33"/>
                <a:gd name="T12" fmla="*/ 53 w 54"/>
                <a:gd name="T13" fmla="*/ 14 h 33"/>
                <a:gd name="T14" fmla="*/ 52 w 54"/>
                <a:gd name="T15" fmla="*/ 18 h 33"/>
                <a:gd name="T16" fmla="*/ 29 w 54"/>
                <a:gd name="T1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33">
                  <a:moveTo>
                    <a:pt x="29" y="33"/>
                  </a:moveTo>
                  <a:cubicBezTo>
                    <a:pt x="1" y="5"/>
                    <a:pt x="1" y="5"/>
                    <a:pt x="1" y="5"/>
                  </a:cubicBezTo>
                  <a:cubicBezTo>
                    <a:pt x="0" y="4"/>
                    <a:pt x="0" y="2"/>
                    <a:pt x="1" y="1"/>
                  </a:cubicBezTo>
                  <a:cubicBezTo>
                    <a:pt x="2" y="0"/>
                    <a:pt x="4" y="0"/>
                    <a:pt x="5" y="1"/>
                  </a:cubicBezTo>
                  <a:cubicBezTo>
                    <a:pt x="30" y="26"/>
                    <a:pt x="30" y="26"/>
                    <a:pt x="30" y="26"/>
                  </a:cubicBezTo>
                  <a:cubicBezTo>
                    <a:pt x="49" y="13"/>
                    <a:pt x="49" y="13"/>
                    <a:pt x="49" y="13"/>
                  </a:cubicBezTo>
                  <a:cubicBezTo>
                    <a:pt x="50" y="12"/>
                    <a:pt x="52" y="12"/>
                    <a:pt x="53" y="14"/>
                  </a:cubicBezTo>
                  <a:cubicBezTo>
                    <a:pt x="54" y="15"/>
                    <a:pt x="54" y="17"/>
                    <a:pt x="52" y="18"/>
                  </a:cubicBezTo>
                  <a:lnTo>
                    <a:pt x="29" y="33"/>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21" name="Freeform 32"/>
            <p:cNvSpPr>
              <a:spLocks/>
            </p:cNvSpPr>
            <p:nvPr userDrawn="1"/>
          </p:nvSpPr>
          <p:spPr bwMode="gray">
            <a:xfrm>
              <a:off x="8466149" y="2614839"/>
              <a:ext cx="1612881" cy="561292"/>
            </a:xfrm>
            <a:custGeom>
              <a:avLst/>
              <a:gdLst>
                <a:gd name="T0" fmla="*/ 123 w 626"/>
                <a:gd name="T1" fmla="*/ 63 h 219"/>
                <a:gd name="T2" fmla="*/ 195 w 626"/>
                <a:gd name="T3" fmla="*/ 65 h 219"/>
                <a:gd name="T4" fmla="*/ 259 w 626"/>
                <a:gd name="T5" fmla="*/ 74 h 219"/>
                <a:gd name="T6" fmla="*/ 363 w 626"/>
                <a:gd name="T7" fmla="*/ 18 h 219"/>
                <a:gd name="T8" fmla="*/ 421 w 626"/>
                <a:gd name="T9" fmla="*/ 13 h 219"/>
                <a:gd name="T10" fmla="*/ 584 w 626"/>
                <a:gd name="T11" fmla="*/ 117 h 219"/>
                <a:gd name="T12" fmla="*/ 0 w 626"/>
                <a:gd name="T13" fmla="*/ 208 h 219"/>
                <a:gd name="T14" fmla="*/ 123 w 626"/>
                <a:gd name="T15" fmla="*/ 63 h 2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26" h="219">
                  <a:moveTo>
                    <a:pt x="123" y="63"/>
                  </a:moveTo>
                  <a:cubicBezTo>
                    <a:pt x="141" y="42"/>
                    <a:pt x="167" y="33"/>
                    <a:pt x="195" y="65"/>
                  </a:cubicBezTo>
                  <a:cubicBezTo>
                    <a:pt x="219" y="87"/>
                    <a:pt x="246" y="81"/>
                    <a:pt x="259" y="74"/>
                  </a:cubicBezTo>
                  <a:cubicBezTo>
                    <a:pt x="272" y="67"/>
                    <a:pt x="363" y="18"/>
                    <a:pt x="363" y="18"/>
                  </a:cubicBezTo>
                  <a:cubicBezTo>
                    <a:pt x="363" y="18"/>
                    <a:pt x="386" y="0"/>
                    <a:pt x="421" y="13"/>
                  </a:cubicBezTo>
                  <a:cubicBezTo>
                    <a:pt x="510" y="45"/>
                    <a:pt x="626" y="146"/>
                    <a:pt x="584" y="117"/>
                  </a:cubicBezTo>
                  <a:cubicBezTo>
                    <a:pt x="88" y="182"/>
                    <a:pt x="183" y="219"/>
                    <a:pt x="0" y="208"/>
                  </a:cubicBezTo>
                  <a:cubicBezTo>
                    <a:pt x="65" y="168"/>
                    <a:pt x="105" y="83"/>
                    <a:pt x="123" y="63"/>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22" name="Rectangle 33"/>
            <p:cNvSpPr>
              <a:spLocks noChangeArrowheads="1"/>
            </p:cNvSpPr>
            <p:nvPr userDrawn="1"/>
          </p:nvSpPr>
          <p:spPr bwMode="gray">
            <a:xfrm>
              <a:off x="8494990" y="3136197"/>
              <a:ext cx="31060" cy="11980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23" name="Oval 34"/>
            <p:cNvSpPr>
              <a:spLocks noChangeArrowheads="1"/>
            </p:cNvSpPr>
            <p:nvPr userDrawn="1"/>
          </p:nvSpPr>
          <p:spPr bwMode="gray">
            <a:xfrm>
              <a:off x="8341910" y="2807852"/>
              <a:ext cx="339437" cy="33721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24" name="Rectangle 35"/>
            <p:cNvSpPr>
              <a:spLocks noChangeArrowheads="1"/>
            </p:cNvSpPr>
            <p:nvPr userDrawn="1"/>
          </p:nvSpPr>
          <p:spPr bwMode="gray">
            <a:xfrm>
              <a:off x="8481679" y="2878846"/>
              <a:ext cx="57682" cy="197450"/>
            </a:xfrm>
            <a:prstGeom prst="rect">
              <a:avLst/>
            </a:prstGeom>
            <a:solidFill>
              <a:srgbClr val="2D3D8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25" name="Freeform 36"/>
            <p:cNvSpPr>
              <a:spLocks/>
            </p:cNvSpPr>
            <p:nvPr userDrawn="1"/>
          </p:nvSpPr>
          <p:spPr bwMode="gray">
            <a:xfrm>
              <a:off x="8397374" y="2952058"/>
              <a:ext cx="228510" cy="57682"/>
            </a:xfrm>
            <a:custGeom>
              <a:avLst/>
              <a:gdLst>
                <a:gd name="T0" fmla="*/ 96 w 103"/>
                <a:gd name="T1" fmla="*/ 0 h 26"/>
                <a:gd name="T2" fmla="*/ 103 w 103"/>
                <a:gd name="T3" fmla="*/ 26 h 26"/>
                <a:gd name="T4" fmla="*/ 0 w 103"/>
                <a:gd name="T5" fmla="*/ 26 h 26"/>
                <a:gd name="T6" fmla="*/ 7 w 103"/>
                <a:gd name="T7" fmla="*/ 0 h 26"/>
                <a:gd name="T8" fmla="*/ 96 w 103"/>
                <a:gd name="T9" fmla="*/ 0 h 26"/>
              </a:gdLst>
              <a:ahLst/>
              <a:cxnLst>
                <a:cxn ang="0">
                  <a:pos x="T0" y="T1"/>
                </a:cxn>
                <a:cxn ang="0">
                  <a:pos x="T2" y="T3"/>
                </a:cxn>
                <a:cxn ang="0">
                  <a:pos x="T4" y="T5"/>
                </a:cxn>
                <a:cxn ang="0">
                  <a:pos x="T6" y="T7"/>
                </a:cxn>
                <a:cxn ang="0">
                  <a:pos x="T8" y="T9"/>
                </a:cxn>
              </a:cxnLst>
              <a:rect l="0" t="0" r="r" b="b"/>
              <a:pathLst>
                <a:path w="103" h="26">
                  <a:moveTo>
                    <a:pt x="96" y="0"/>
                  </a:moveTo>
                  <a:lnTo>
                    <a:pt x="103" y="26"/>
                  </a:lnTo>
                  <a:lnTo>
                    <a:pt x="0" y="26"/>
                  </a:lnTo>
                  <a:lnTo>
                    <a:pt x="7" y="0"/>
                  </a:lnTo>
                  <a:lnTo>
                    <a:pt x="96" y="0"/>
                  </a:lnTo>
                  <a:close/>
                </a:path>
              </a:pathLst>
            </a:custGeom>
            <a:solidFill>
              <a:srgbClr val="2D3D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26" name="Rectangle 37"/>
            <p:cNvSpPr>
              <a:spLocks noChangeArrowheads="1"/>
            </p:cNvSpPr>
            <p:nvPr userDrawn="1"/>
          </p:nvSpPr>
          <p:spPr bwMode="gray">
            <a:xfrm>
              <a:off x="7813897" y="3531098"/>
              <a:ext cx="465894" cy="69884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27" name="Rectangle 38"/>
            <p:cNvSpPr>
              <a:spLocks noChangeArrowheads="1"/>
            </p:cNvSpPr>
            <p:nvPr userDrawn="1"/>
          </p:nvSpPr>
          <p:spPr bwMode="gray">
            <a:xfrm>
              <a:off x="7813897" y="3531098"/>
              <a:ext cx="465894" cy="698841"/>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28" name="Rectangle 39"/>
            <p:cNvSpPr>
              <a:spLocks noChangeArrowheads="1"/>
            </p:cNvSpPr>
            <p:nvPr userDrawn="1"/>
          </p:nvSpPr>
          <p:spPr bwMode="gray">
            <a:xfrm>
              <a:off x="7887109" y="3615402"/>
              <a:ext cx="48808" cy="5346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29" name="Rectangle 40"/>
            <p:cNvSpPr>
              <a:spLocks noChangeArrowheads="1"/>
            </p:cNvSpPr>
            <p:nvPr userDrawn="1"/>
          </p:nvSpPr>
          <p:spPr bwMode="gray">
            <a:xfrm>
              <a:off x="7975851" y="3615402"/>
              <a:ext cx="48808" cy="5346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30" name="Rectangle 41"/>
            <p:cNvSpPr>
              <a:spLocks noChangeArrowheads="1"/>
            </p:cNvSpPr>
            <p:nvPr userDrawn="1"/>
          </p:nvSpPr>
          <p:spPr bwMode="gray">
            <a:xfrm>
              <a:off x="8064592" y="3615402"/>
              <a:ext cx="51027" cy="5346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31" name="Rectangle 42"/>
            <p:cNvSpPr>
              <a:spLocks noChangeArrowheads="1"/>
            </p:cNvSpPr>
            <p:nvPr userDrawn="1"/>
          </p:nvSpPr>
          <p:spPr bwMode="gray">
            <a:xfrm>
              <a:off x="8155553" y="3615402"/>
              <a:ext cx="48808" cy="5346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32" name="Rectangle 43"/>
            <p:cNvSpPr>
              <a:spLocks noChangeArrowheads="1"/>
            </p:cNvSpPr>
            <p:nvPr userDrawn="1"/>
          </p:nvSpPr>
          <p:spPr bwMode="gray">
            <a:xfrm>
              <a:off x="8739030" y="3531098"/>
              <a:ext cx="465894" cy="69884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33" name="Rectangle 44"/>
            <p:cNvSpPr>
              <a:spLocks noChangeArrowheads="1"/>
            </p:cNvSpPr>
            <p:nvPr userDrawn="1"/>
          </p:nvSpPr>
          <p:spPr bwMode="gray">
            <a:xfrm>
              <a:off x="8739030" y="3531098"/>
              <a:ext cx="465894" cy="698841"/>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34" name="Rectangle 45"/>
            <p:cNvSpPr>
              <a:spLocks noChangeArrowheads="1"/>
            </p:cNvSpPr>
            <p:nvPr userDrawn="1"/>
          </p:nvSpPr>
          <p:spPr bwMode="gray">
            <a:xfrm>
              <a:off x="8279791" y="3278184"/>
              <a:ext cx="465894" cy="95175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35" name="Rectangle 46"/>
            <p:cNvSpPr>
              <a:spLocks noChangeArrowheads="1"/>
            </p:cNvSpPr>
            <p:nvPr userDrawn="1"/>
          </p:nvSpPr>
          <p:spPr bwMode="gray">
            <a:xfrm>
              <a:off x="8353003" y="3360270"/>
              <a:ext cx="48808" cy="732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36" name="Rectangle 47"/>
            <p:cNvSpPr>
              <a:spLocks noChangeArrowheads="1"/>
            </p:cNvSpPr>
            <p:nvPr userDrawn="1"/>
          </p:nvSpPr>
          <p:spPr bwMode="gray">
            <a:xfrm>
              <a:off x="8441745" y="3360270"/>
              <a:ext cx="48808" cy="732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37" name="Rectangle 48"/>
            <p:cNvSpPr>
              <a:spLocks noChangeArrowheads="1"/>
            </p:cNvSpPr>
            <p:nvPr userDrawn="1"/>
          </p:nvSpPr>
          <p:spPr bwMode="gray">
            <a:xfrm>
              <a:off x="8530487" y="3360270"/>
              <a:ext cx="51027" cy="732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38" name="Rectangle 49"/>
            <p:cNvSpPr>
              <a:spLocks noChangeArrowheads="1"/>
            </p:cNvSpPr>
            <p:nvPr userDrawn="1"/>
          </p:nvSpPr>
          <p:spPr bwMode="gray">
            <a:xfrm>
              <a:off x="8621447" y="3360270"/>
              <a:ext cx="48808" cy="732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39" name="Rectangle 50"/>
            <p:cNvSpPr>
              <a:spLocks noChangeArrowheads="1"/>
            </p:cNvSpPr>
            <p:nvPr userDrawn="1"/>
          </p:nvSpPr>
          <p:spPr bwMode="gray">
            <a:xfrm>
              <a:off x="8353003" y="3477853"/>
              <a:ext cx="48808" cy="732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40" name="Rectangle 51"/>
            <p:cNvSpPr>
              <a:spLocks noChangeArrowheads="1"/>
            </p:cNvSpPr>
            <p:nvPr userDrawn="1"/>
          </p:nvSpPr>
          <p:spPr bwMode="gray">
            <a:xfrm>
              <a:off x="8441745" y="3477853"/>
              <a:ext cx="48808" cy="732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41" name="Rectangle 52"/>
            <p:cNvSpPr>
              <a:spLocks noChangeArrowheads="1"/>
            </p:cNvSpPr>
            <p:nvPr userDrawn="1"/>
          </p:nvSpPr>
          <p:spPr bwMode="gray">
            <a:xfrm>
              <a:off x="8530487" y="3477853"/>
              <a:ext cx="51027" cy="732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42" name="Rectangle 53"/>
            <p:cNvSpPr>
              <a:spLocks noChangeArrowheads="1"/>
            </p:cNvSpPr>
            <p:nvPr userDrawn="1"/>
          </p:nvSpPr>
          <p:spPr bwMode="gray">
            <a:xfrm>
              <a:off x="8621447" y="3477853"/>
              <a:ext cx="48808" cy="732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43" name="Rectangle 54"/>
            <p:cNvSpPr>
              <a:spLocks noChangeArrowheads="1"/>
            </p:cNvSpPr>
            <p:nvPr userDrawn="1"/>
          </p:nvSpPr>
          <p:spPr bwMode="gray">
            <a:xfrm>
              <a:off x="8353003" y="3599873"/>
              <a:ext cx="48808" cy="7099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44" name="Rectangle 55"/>
            <p:cNvSpPr>
              <a:spLocks noChangeArrowheads="1"/>
            </p:cNvSpPr>
            <p:nvPr userDrawn="1"/>
          </p:nvSpPr>
          <p:spPr bwMode="gray">
            <a:xfrm>
              <a:off x="8441745" y="3599873"/>
              <a:ext cx="48808" cy="7099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45" name="Rectangle 56"/>
            <p:cNvSpPr>
              <a:spLocks noChangeArrowheads="1"/>
            </p:cNvSpPr>
            <p:nvPr userDrawn="1"/>
          </p:nvSpPr>
          <p:spPr bwMode="gray">
            <a:xfrm>
              <a:off x="8530487" y="3599873"/>
              <a:ext cx="51027" cy="7099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46" name="Rectangle 57"/>
            <p:cNvSpPr>
              <a:spLocks noChangeArrowheads="1"/>
            </p:cNvSpPr>
            <p:nvPr userDrawn="1"/>
          </p:nvSpPr>
          <p:spPr bwMode="gray">
            <a:xfrm>
              <a:off x="8621447" y="3599873"/>
              <a:ext cx="48808" cy="7099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47" name="Rectangle 58"/>
            <p:cNvSpPr>
              <a:spLocks noChangeArrowheads="1"/>
            </p:cNvSpPr>
            <p:nvPr userDrawn="1"/>
          </p:nvSpPr>
          <p:spPr bwMode="gray">
            <a:xfrm>
              <a:off x="8353003" y="3719674"/>
              <a:ext cx="48808" cy="687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48" name="Rectangle 59"/>
            <p:cNvSpPr>
              <a:spLocks noChangeArrowheads="1"/>
            </p:cNvSpPr>
            <p:nvPr userDrawn="1"/>
          </p:nvSpPr>
          <p:spPr bwMode="gray">
            <a:xfrm>
              <a:off x="8441745" y="3719674"/>
              <a:ext cx="48808" cy="687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49" name="Rectangle 60"/>
            <p:cNvSpPr>
              <a:spLocks noChangeArrowheads="1"/>
            </p:cNvSpPr>
            <p:nvPr userDrawn="1"/>
          </p:nvSpPr>
          <p:spPr bwMode="gray">
            <a:xfrm>
              <a:off x="8530487" y="3719674"/>
              <a:ext cx="51027" cy="687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50" name="Rectangle 61"/>
            <p:cNvSpPr>
              <a:spLocks noChangeArrowheads="1"/>
            </p:cNvSpPr>
            <p:nvPr userDrawn="1"/>
          </p:nvSpPr>
          <p:spPr bwMode="gray">
            <a:xfrm>
              <a:off x="8621447" y="3719674"/>
              <a:ext cx="48808" cy="687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51" name="Rectangle 62"/>
            <p:cNvSpPr>
              <a:spLocks noChangeArrowheads="1"/>
            </p:cNvSpPr>
            <p:nvPr userDrawn="1"/>
          </p:nvSpPr>
          <p:spPr bwMode="gray">
            <a:xfrm>
              <a:off x="8353003" y="3837257"/>
              <a:ext cx="48808" cy="7099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52" name="Rectangle 63"/>
            <p:cNvSpPr>
              <a:spLocks noChangeArrowheads="1"/>
            </p:cNvSpPr>
            <p:nvPr userDrawn="1"/>
          </p:nvSpPr>
          <p:spPr bwMode="gray">
            <a:xfrm>
              <a:off x="8441745" y="3837257"/>
              <a:ext cx="48808" cy="7099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53" name="Rectangle 64"/>
            <p:cNvSpPr>
              <a:spLocks noChangeArrowheads="1"/>
            </p:cNvSpPr>
            <p:nvPr userDrawn="1"/>
          </p:nvSpPr>
          <p:spPr bwMode="gray">
            <a:xfrm>
              <a:off x="8530487" y="3837257"/>
              <a:ext cx="51027" cy="7099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54" name="Rectangle 65"/>
            <p:cNvSpPr>
              <a:spLocks noChangeArrowheads="1"/>
            </p:cNvSpPr>
            <p:nvPr userDrawn="1"/>
          </p:nvSpPr>
          <p:spPr bwMode="gray">
            <a:xfrm>
              <a:off x="8621447" y="3837257"/>
              <a:ext cx="48808" cy="7099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55" name="Rectangle 66"/>
            <p:cNvSpPr>
              <a:spLocks noChangeArrowheads="1"/>
            </p:cNvSpPr>
            <p:nvPr userDrawn="1"/>
          </p:nvSpPr>
          <p:spPr bwMode="gray">
            <a:xfrm>
              <a:off x="8353003" y="3957058"/>
              <a:ext cx="48808" cy="732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56" name="Rectangle 67"/>
            <p:cNvSpPr>
              <a:spLocks noChangeArrowheads="1"/>
            </p:cNvSpPr>
            <p:nvPr userDrawn="1"/>
          </p:nvSpPr>
          <p:spPr bwMode="gray">
            <a:xfrm>
              <a:off x="8441745" y="3957058"/>
              <a:ext cx="48808" cy="732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57" name="Rectangle 68"/>
            <p:cNvSpPr>
              <a:spLocks noChangeArrowheads="1"/>
            </p:cNvSpPr>
            <p:nvPr userDrawn="1"/>
          </p:nvSpPr>
          <p:spPr bwMode="gray">
            <a:xfrm>
              <a:off x="8530487" y="3957058"/>
              <a:ext cx="51027" cy="732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58" name="Rectangle 69"/>
            <p:cNvSpPr>
              <a:spLocks noChangeArrowheads="1"/>
            </p:cNvSpPr>
            <p:nvPr userDrawn="1"/>
          </p:nvSpPr>
          <p:spPr bwMode="gray">
            <a:xfrm>
              <a:off x="8621447" y="3957058"/>
              <a:ext cx="48808" cy="732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59" name="Rectangle 70"/>
            <p:cNvSpPr>
              <a:spLocks noChangeArrowheads="1"/>
            </p:cNvSpPr>
            <p:nvPr userDrawn="1"/>
          </p:nvSpPr>
          <p:spPr bwMode="gray">
            <a:xfrm>
              <a:off x="8353003" y="4079078"/>
              <a:ext cx="48808" cy="687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60" name="Rectangle 71"/>
            <p:cNvSpPr>
              <a:spLocks noChangeArrowheads="1"/>
            </p:cNvSpPr>
            <p:nvPr userDrawn="1"/>
          </p:nvSpPr>
          <p:spPr bwMode="gray">
            <a:xfrm>
              <a:off x="8441745" y="4079078"/>
              <a:ext cx="48808" cy="687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61" name="Rectangle 72"/>
            <p:cNvSpPr>
              <a:spLocks noChangeArrowheads="1"/>
            </p:cNvSpPr>
            <p:nvPr userDrawn="1"/>
          </p:nvSpPr>
          <p:spPr bwMode="gray">
            <a:xfrm>
              <a:off x="8530487" y="4079078"/>
              <a:ext cx="51027" cy="687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62" name="Rectangle 73"/>
            <p:cNvSpPr>
              <a:spLocks noChangeArrowheads="1"/>
            </p:cNvSpPr>
            <p:nvPr userDrawn="1"/>
          </p:nvSpPr>
          <p:spPr bwMode="gray">
            <a:xfrm>
              <a:off x="8621447" y="4079078"/>
              <a:ext cx="48808" cy="687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63" name="Rectangle 74"/>
            <p:cNvSpPr>
              <a:spLocks noChangeArrowheads="1"/>
            </p:cNvSpPr>
            <p:nvPr userDrawn="1"/>
          </p:nvSpPr>
          <p:spPr bwMode="gray">
            <a:xfrm>
              <a:off x="7813897" y="3486727"/>
              <a:ext cx="465894" cy="48808"/>
            </a:xfrm>
            <a:prstGeom prst="rect">
              <a:avLst/>
            </a:prstGeom>
            <a:solidFill>
              <a:srgbClr val="3C50B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64" name="Rectangle 75"/>
            <p:cNvSpPr>
              <a:spLocks noChangeArrowheads="1"/>
            </p:cNvSpPr>
            <p:nvPr userDrawn="1"/>
          </p:nvSpPr>
          <p:spPr bwMode="gray">
            <a:xfrm>
              <a:off x="8279791" y="3229376"/>
              <a:ext cx="465894" cy="48808"/>
            </a:xfrm>
            <a:prstGeom prst="rect">
              <a:avLst/>
            </a:prstGeom>
            <a:solidFill>
              <a:srgbClr val="3C50B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65" name="Rectangle 76"/>
            <p:cNvSpPr>
              <a:spLocks noChangeArrowheads="1"/>
            </p:cNvSpPr>
            <p:nvPr userDrawn="1"/>
          </p:nvSpPr>
          <p:spPr bwMode="gray">
            <a:xfrm>
              <a:off x="8745685" y="3486727"/>
              <a:ext cx="459239" cy="48808"/>
            </a:xfrm>
            <a:prstGeom prst="rect">
              <a:avLst/>
            </a:prstGeom>
            <a:solidFill>
              <a:srgbClr val="3C50B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66" name="Rectangle 77"/>
            <p:cNvSpPr>
              <a:spLocks noChangeArrowheads="1"/>
            </p:cNvSpPr>
            <p:nvPr userDrawn="1"/>
          </p:nvSpPr>
          <p:spPr bwMode="gray">
            <a:xfrm>
              <a:off x="8814460" y="3615402"/>
              <a:ext cx="48808" cy="5346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67" name="Rectangle 78"/>
            <p:cNvSpPr>
              <a:spLocks noChangeArrowheads="1"/>
            </p:cNvSpPr>
            <p:nvPr userDrawn="1"/>
          </p:nvSpPr>
          <p:spPr bwMode="gray">
            <a:xfrm>
              <a:off x="8905421" y="3615402"/>
              <a:ext cx="48808" cy="5346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68" name="Rectangle 79"/>
            <p:cNvSpPr>
              <a:spLocks noChangeArrowheads="1"/>
            </p:cNvSpPr>
            <p:nvPr userDrawn="1"/>
          </p:nvSpPr>
          <p:spPr bwMode="gray">
            <a:xfrm>
              <a:off x="8991944" y="3615402"/>
              <a:ext cx="48808" cy="5346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69" name="Rectangle 80"/>
            <p:cNvSpPr>
              <a:spLocks noChangeArrowheads="1"/>
            </p:cNvSpPr>
            <p:nvPr userDrawn="1"/>
          </p:nvSpPr>
          <p:spPr bwMode="gray">
            <a:xfrm>
              <a:off x="9082904" y="3615402"/>
              <a:ext cx="48808" cy="5346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70" name="Rectangle 81"/>
            <p:cNvSpPr>
              <a:spLocks noChangeArrowheads="1"/>
            </p:cNvSpPr>
            <p:nvPr userDrawn="1"/>
          </p:nvSpPr>
          <p:spPr bwMode="gray">
            <a:xfrm>
              <a:off x="7687440" y="4229939"/>
              <a:ext cx="1646160" cy="687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71" name="Freeform 82"/>
            <p:cNvSpPr>
              <a:spLocks/>
            </p:cNvSpPr>
            <p:nvPr userDrawn="1"/>
          </p:nvSpPr>
          <p:spPr bwMode="gray">
            <a:xfrm>
              <a:off x="9837209" y="2199971"/>
              <a:ext cx="1320034" cy="670000"/>
            </a:xfrm>
            <a:custGeom>
              <a:avLst/>
              <a:gdLst>
                <a:gd name="T0" fmla="*/ 481 w 513"/>
                <a:gd name="T1" fmla="*/ 0 h 261"/>
                <a:gd name="T2" fmla="*/ 441 w 513"/>
                <a:gd name="T3" fmla="*/ 65 h 261"/>
                <a:gd name="T4" fmla="*/ 126 w 513"/>
                <a:gd name="T5" fmla="*/ 65 h 261"/>
                <a:gd name="T6" fmla="*/ 0 w 513"/>
                <a:gd name="T7" fmla="*/ 261 h 261"/>
                <a:gd name="T8" fmla="*/ 115 w 513"/>
                <a:gd name="T9" fmla="*/ 261 h 261"/>
                <a:gd name="T10" fmla="*/ 306 w 513"/>
                <a:gd name="T11" fmla="*/ 110 h 261"/>
                <a:gd name="T12" fmla="*/ 412 w 513"/>
                <a:gd name="T13" fmla="*/ 110 h 261"/>
                <a:gd name="T14" fmla="*/ 496 w 513"/>
                <a:gd name="T15" fmla="*/ 111 h 261"/>
                <a:gd name="T16" fmla="*/ 513 w 513"/>
                <a:gd name="T17" fmla="*/ 0 h 261"/>
                <a:gd name="T18" fmla="*/ 481 w 513"/>
                <a:gd name="T19" fmla="*/ 0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3" h="261">
                  <a:moveTo>
                    <a:pt x="481" y="0"/>
                  </a:moveTo>
                  <a:cubicBezTo>
                    <a:pt x="441" y="65"/>
                    <a:pt x="441" y="65"/>
                    <a:pt x="441" y="65"/>
                  </a:cubicBezTo>
                  <a:cubicBezTo>
                    <a:pt x="126" y="65"/>
                    <a:pt x="126" y="65"/>
                    <a:pt x="126" y="65"/>
                  </a:cubicBezTo>
                  <a:cubicBezTo>
                    <a:pt x="17" y="65"/>
                    <a:pt x="0" y="153"/>
                    <a:pt x="0" y="261"/>
                  </a:cubicBezTo>
                  <a:cubicBezTo>
                    <a:pt x="115" y="261"/>
                    <a:pt x="115" y="261"/>
                    <a:pt x="115" y="261"/>
                  </a:cubicBezTo>
                  <a:cubicBezTo>
                    <a:pt x="208" y="261"/>
                    <a:pt x="286" y="197"/>
                    <a:pt x="306" y="110"/>
                  </a:cubicBezTo>
                  <a:cubicBezTo>
                    <a:pt x="412" y="110"/>
                    <a:pt x="412" y="110"/>
                    <a:pt x="412" y="110"/>
                  </a:cubicBezTo>
                  <a:cubicBezTo>
                    <a:pt x="496" y="111"/>
                    <a:pt x="496" y="111"/>
                    <a:pt x="496" y="111"/>
                  </a:cubicBezTo>
                  <a:cubicBezTo>
                    <a:pt x="513" y="0"/>
                    <a:pt x="513" y="0"/>
                    <a:pt x="513" y="0"/>
                  </a:cubicBezTo>
                  <a:lnTo>
                    <a:pt x="481" y="0"/>
                  </a:lnTo>
                  <a:close/>
                </a:path>
              </a:pathLst>
            </a:custGeom>
            <a:solidFill>
              <a:srgbClr val="C4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72" name="Line 83"/>
            <p:cNvSpPr>
              <a:spLocks noChangeShapeType="1"/>
            </p:cNvSpPr>
            <p:nvPr userDrawn="1"/>
          </p:nvSpPr>
          <p:spPr bwMode="gray">
            <a:xfrm>
              <a:off x="10336382" y="2133415"/>
              <a:ext cx="0" cy="257351"/>
            </a:xfrm>
            <a:prstGeom prst="line">
              <a:avLst/>
            </a:prstGeom>
            <a:noFill/>
            <a:ln w="17463"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73" name="Oval 84"/>
            <p:cNvSpPr>
              <a:spLocks noChangeArrowheads="1"/>
            </p:cNvSpPr>
            <p:nvPr userDrawn="1"/>
          </p:nvSpPr>
          <p:spPr bwMode="gray">
            <a:xfrm>
              <a:off x="9861613" y="2089044"/>
              <a:ext cx="947318" cy="90960"/>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74" name="Freeform 85"/>
            <p:cNvSpPr>
              <a:spLocks/>
            </p:cNvSpPr>
            <p:nvPr userDrawn="1"/>
          </p:nvSpPr>
          <p:spPr bwMode="gray">
            <a:xfrm>
              <a:off x="9841646" y="2366362"/>
              <a:ext cx="599007" cy="377153"/>
            </a:xfrm>
            <a:custGeom>
              <a:avLst/>
              <a:gdLst>
                <a:gd name="T0" fmla="*/ 124 w 233"/>
                <a:gd name="T1" fmla="*/ 0 h 147"/>
                <a:gd name="T2" fmla="*/ 233 w 233"/>
                <a:gd name="T3" fmla="*/ 0 h 147"/>
                <a:gd name="T4" fmla="*/ 85 w 233"/>
                <a:gd name="T5" fmla="*/ 147 h 147"/>
                <a:gd name="T6" fmla="*/ 0 w 233"/>
                <a:gd name="T7" fmla="*/ 147 h 147"/>
                <a:gd name="T8" fmla="*/ 124 w 233"/>
                <a:gd name="T9" fmla="*/ 0 h 147"/>
              </a:gdLst>
              <a:ahLst/>
              <a:cxnLst>
                <a:cxn ang="0">
                  <a:pos x="T0" y="T1"/>
                </a:cxn>
                <a:cxn ang="0">
                  <a:pos x="T2" y="T3"/>
                </a:cxn>
                <a:cxn ang="0">
                  <a:pos x="T4" y="T5"/>
                </a:cxn>
                <a:cxn ang="0">
                  <a:pos x="T6" y="T7"/>
                </a:cxn>
                <a:cxn ang="0">
                  <a:pos x="T8" y="T9"/>
                </a:cxn>
              </a:cxnLst>
              <a:rect l="0" t="0" r="r" b="b"/>
              <a:pathLst>
                <a:path w="233" h="147">
                  <a:moveTo>
                    <a:pt x="124" y="0"/>
                  </a:moveTo>
                  <a:cubicBezTo>
                    <a:pt x="233" y="0"/>
                    <a:pt x="233" y="0"/>
                    <a:pt x="233" y="0"/>
                  </a:cubicBezTo>
                  <a:cubicBezTo>
                    <a:pt x="233" y="81"/>
                    <a:pt x="167" y="147"/>
                    <a:pt x="85" y="147"/>
                  </a:cubicBezTo>
                  <a:cubicBezTo>
                    <a:pt x="0" y="147"/>
                    <a:pt x="0" y="147"/>
                    <a:pt x="0" y="147"/>
                  </a:cubicBezTo>
                  <a:cubicBezTo>
                    <a:pt x="6" y="62"/>
                    <a:pt x="33" y="0"/>
                    <a:pt x="12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75" name="Freeform 86"/>
            <p:cNvSpPr>
              <a:spLocks/>
            </p:cNvSpPr>
            <p:nvPr userDrawn="1"/>
          </p:nvSpPr>
          <p:spPr bwMode="gray">
            <a:xfrm>
              <a:off x="9841646" y="2366362"/>
              <a:ext cx="539106" cy="377153"/>
            </a:xfrm>
            <a:custGeom>
              <a:avLst/>
              <a:gdLst>
                <a:gd name="T0" fmla="*/ 209 w 209"/>
                <a:gd name="T1" fmla="*/ 0 h 147"/>
                <a:gd name="T2" fmla="*/ 124 w 209"/>
                <a:gd name="T3" fmla="*/ 0 h 147"/>
                <a:gd name="T4" fmla="*/ 0 w 209"/>
                <a:gd name="T5" fmla="*/ 147 h 147"/>
                <a:gd name="T6" fmla="*/ 85 w 209"/>
                <a:gd name="T7" fmla="*/ 147 h 147"/>
                <a:gd name="T8" fmla="*/ 209 w 209"/>
                <a:gd name="T9" fmla="*/ 0 h 147"/>
              </a:gdLst>
              <a:ahLst/>
              <a:cxnLst>
                <a:cxn ang="0">
                  <a:pos x="T0" y="T1"/>
                </a:cxn>
                <a:cxn ang="0">
                  <a:pos x="T2" y="T3"/>
                </a:cxn>
                <a:cxn ang="0">
                  <a:pos x="T4" y="T5"/>
                </a:cxn>
                <a:cxn ang="0">
                  <a:pos x="T6" y="T7"/>
                </a:cxn>
                <a:cxn ang="0">
                  <a:pos x="T8" y="T9"/>
                </a:cxn>
              </a:cxnLst>
              <a:rect l="0" t="0" r="r" b="b"/>
              <a:pathLst>
                <a:path w="209" h="147">
                  <a:moveTo>
                    <a:pt x="209" y="0"/>
                  </a:moveTo>
                  <a:cubicBezTo>
                    <a:pt x="124" y="0"/>
                    <a:pt x="124" y="0"/>
                    <a:pt x="124" y="0"/>
                  </a:cubicBezTo>
                  <a:cubicBezTo>
                    <a:pt x="33" y="0"/>
                    <a:pt x="6" y="62"/>
                    <a:pt x="0" y="147"/>
                  </a:cubicBezTo>
                  <a:cubicBezTo>
                    <a:pt x="85" y="147"/>
                    <a:pt x="85" y="147"/>
                    <a:pt x="85" y="147"/>
                  </a:cubicBezTo>
                  <a:cubicBezTo>
                    <a:pt x="91" y="62"/>
                    <a:pt x="117" y="0"/>
                    <a:pt x="209"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76" name="Line 87"/>
            <p:cNvSpPr>
              <a:spLocks noChangeShapeType="1"/>
            </p:cNvSpPr>
            <p:nvPr userDrawn="1"/>
          </p:nvSpPr>
          <p:spPr bwMode="gray">
            <a:xfrm>
              <a:off x="11383534" y="2313117"/>
              <a:ext cx="488080" cy="0"/>
            </a:xfrm>
            <a:prstGeom prst="line">
              <a:avLst/>
            </a:prstGeom>
            <a:noFill/>
            <a:ln w="17463"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77" name="Line 88"/>
            <p:cNvSpPr>
              <a:spLocks noChangeShapeType="1"/>
            </p:cNvSpPr>
            <p:nvPr userDrawn="1"/>
          </p:nvSpPr>
          <p:spPr bwMode="gray">
            <a:xfrm>
              <a:off x="11283700" y="2397422"/>
              <a:ext cx="488080" cy="0"/>
            </a:xfrm>
            <a:prstGeom prst="line">
              <a:avLst/>
            </a:prstGeom>
            <a:noFill/>
            <a:ln w="17463"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78" name="Freeform 89"/>
            <p:cNvSpPr>
              <a:spLocks/>
            </p:cNvSpPr>
            <p:nvPr userDrawn="1"/>
          </p:nvSpPr>
          <p:spPr bwMode="gray">
            <a:xfrm>
              <a:off x="10405156" y="5217191"/>
              <a:ext cx="66556" cy="337219"/>
            </a:xfrm>
            <a:custGeom>
              <a:avLst/>
              <a:gdLst>
                <a:gd name="T0" fmla="*/ 23 w 26"/>
                <a:gd name="T1" fmla="*/ 105 h 131"/>
                <a:gd name="T2" fmla="*/ 19 w 26"/>
                <a:gd name="T3" fmla="*/ 105 h 131"/>
                <a:gd name="T4" fmla="*/ 19 w 26"/>
                <a:gd name="T5" fmla="*/ 0 h 131"/>
                <a:gd name="T6" fmla="*/ 7 w 26"/>
                <a:gd name="T7" fmla="*/ 0 h 131"/>
                <a:gd name="T8" fmla="*/ 7 w 26"/>
                <a:gd name="T9" fmla="*/ 105 h 131"/>
                <a:gd name="T10" fmla="*/ 4 w 26"/>
                <a:gd name="T11" fmla="*/ 105 h 131"/>
                <a:gd name="T12" fmla="*/ 0 w 26"/>
                <a:gd name="T13" fmla="*/ 108 h 131"/>
                <a:gd name="T14" fmla="*/ 0 w 26"/>
                <a:gd name="T15" fmla="*/ 131 h 131"/>
                <a:gd name="T16" fmla="*/ 26 w 26"/>
                <a:gd name="T17" fmla="*/ 131 h 131"/>
                <a:gd name="T18" fmla="*/ 26 w 26"/>
                <a:gd name="T19" fmla="*/ 108 h 131"/>
                <a:gd name="T20" fmla="*/ 23 w 26"/>
                <a:gd name="T21" fmla="*/ 105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 h="131">
                  <a:moveTo>
                    <a:pt x="23" y="105"/>
                  </a:moveTo>
                  <a:cubicBezTo>
                    <a:pt x="19" y="105"/>
                    <a:pt x="19" y="105"/>
                    <a:pt x="19" y="105"/>
                  </a:cubicBezTo>
                  <a:cubicBezTo>
                    <a:pt x="19" y="0"/>
                    <a:pt x="19" y="0"/>
                    <a:pt x="19" y="0"/>
                  </a:cubicBezTo>
                  <a:cubicBezTo>
                    <a:pt x="7" y="0"/>
                    <a:pt x="7" y="0"/>
                    <a:pt x="7" y="0"/>
                  </a:cubicBezTo>
                  <a:cubicBezTo>
                    <a:pt x="7" y="105"/>
                    <a:pt x="7" y="105"/>
                    <a:pt x="7" y="105"/>
                  </a:cubicBezTo>
                  <a:cubicBezTo>
                    <a:pt x="4" y="105"/>
                    <a:pt x="4" y="105"/>
                    <a:pt x="4" y="105"/>
                  </a:cubicBezTo>
                  <a:cubicBezTo>
                    <a:pt x="2" y="105"/>
                    <a:pt x="0" y="106"/>
                    <a:pt x="0" y="108"/>
                  </a:cubicBezTo>
                  <a:cubicBezTo>
                    <a:pt x="0" y="131"/>
                    <a:pt x="0" y="131"/>
                    <a:pt x="0" y="131"/>
                  </a:cubicBezTo>
                  <a:cubicBezTo>
                    <a:pt x="26" y="131"/>
                    <a:pt x="26" y="131"/>
                    <a:pt x="26" y="131"/>
                  </a:cubicBezTo>
                  <a:cubicBezTo>
                    <a:pt x="26" y="108"/>
                    <a:pt x="26" y="108"/>
                    <a:pt x="26" y="108"/>
                  </a:cubicBezTo>
                  <a:cubicBezTo>
                    <a:pt x="26" y="106"/>
                    <a:pt x="25" y="105"/>
                    <a:pt x="23" y="105"/>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79" name="Freeform 90"/>
            <p:cNvSpPr>
              <a:spLocks/>
            </p:cNvSpPr>
            <p:nvPr userDrawn="1"/>
          </p:nvSpPr>
          <p:spPr bwMode="gray">
            <a:xfrm>
              <a:off x="10405156" y="5217191"/>
              <a:ext cx="31060" cy="337219"/>
            </a:xfrm>
            <a:custGeom>
              <a:avLst/>
              <a:gdLst>
                <a:gd name="T0" fmla="*/ 4 w 12"/>
                <a:gd name="T1" fmla="*/ 105 h 131"/>
                <a:gd name="T2" fmla="*/ 7 w 12"/>
                <a:gd name="T3" fmla="*/ 105 h 131"/>
                <a:gd name="T4" fmla="*/ 7 w 12"/>
                <a:gd name="T5" fmla="*/ 0 h 131"/>
                <a:gd name="T6" fmla="*/ 12 w 12"/>
                <a:gd name="T7" fmla="*/ 0 h 131"/>
                <a:gd name="T8" fmla="*/ 12 w 12"/>
                <a:gd name="T9" fmla="*/ 105 h 131"/>
                <a:gd name="T10" fmla="*/ 8 w 12"/>
                <a:gd name="T11" fmla="*/ 105 h 131"/>
                <a:gd name="T12" fmla="*/ 5 w 12"/>
                <a:gd name="T13" fmla="*/ 108 h 131"/>
                <a:gd name="T14" fmla="*/ 5 w 12"/>
                <a:gd name="T15" fmla="*/ 131 h 131"/>
                <a:gd name="T16" fmla="*/ 0 w 12"/>
                <a:gd name="T17" fmla="*/ 131 h 131"/>
                <a:gd name="T18" fmla="*/ 0 w 12"/>
                <a:gd name="T19" fmla="*/ 108 h 131"/>
                <a:gd name="T20" fmla="*/ 4 w 12"/>
                <a:gd name="T21" fmla="*/ 105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 h="131">
                  <a:moveTo>
                    <a:pt x="4" y="105"/>
                  </a:moveTo>
                  <a:cubicBezTo>
                    <a:pt x="7" y="105"/>
                    <a:pt x="7" y="105"/>
                    <a:pt x="7" y="105"/>
                  </a:cubicBezTo>
                  <a:cubicBezTo>
                    <a:pt x="7" y="0"/>
                    <a:pt x="7" y="0"/>
                    <a:pt x="7" y="0"/>
                  </a:cubicBezTo>
                  <a:cubicBezTo>
                    <a:pt x="12" y="0"/>
                    <a:pt x="12" y="0"/>
                    <a:pt x="12" y="0"/>
                  </a:cubicBezTo>
                  <a:cubicBezTo>
                    <a:pt x="12" y="105"/>
                    <a:pt x="12" y="105"/>
                    <a:pt x="12" y="105"/>
                  </a:cubicBezTo>
                  <a:cubicBezTo>
                    <a:pt x="8" y="105"/>
                    <a:pt x="8" y="105"/>
                    <a:pt x="8" y="105"/>
                  </a:cubicBezTo>
                  <a:cubicBezTo>
                    <a:pt x="6" y="105"/>
                    <a:pt x="5" y="106"/>
                    <a:pt x="5" y="108"/>
                  </a:cubicBezTo>
                  <a:cubicBezTo>
                    <a:pt x="5" y="131"/>
                    <a:pt x="5" y="131"/>
                    <a:pt x="5" y="131"/>
                  </a:cubicBezTo>
                  <a:cubicBezTo>
                    <a:pt x="0" y="131"/>
                    <a:pt x="0" y="131"/>
                    <a:pt x="0" y="131"/>
                  </a:cubicBezTo>
                  <a:cubicBezTo>
                    <a:pt x="0" y="108"/>
                    <a:pt x="0" y="108"/>
                    <a:pt x="0" y="108"/>
                  </a:cubicBezTo>
                  <a:cubicBezTo>
                    <a:pt x="0" y="106"/>
                    <a:pt x="2" y="105"/>
                    <a:pt x="4" y="105"/>
                  </a:cubicBezTo>
                  <a:close/>
                </a:path>
              </a:pathLst>
            </a:custGeom>
            <a:solidFill>
              <a:srgbClr val="E6A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80" name="Freeform 91"/>
            <p:cNvSpPr>
              <a:spLocks/>
            </p:cNvSpPr>
            <p:nvPr userDrawn="1"/>
          </p:nvSpPr>
          <p:spPr bwMode="gray">
            <a:xfrm>
              <a:off x="9925951" y="4709145"/>
              <a:ext cx="264007" cy="259570"/>
            </a:xfrm>
            <a:custGeom>
              <a:avLst/>
              <a:gdLst>
                <a:gd name="T0" fmla="*/ 119 w 119"/>
                <a:gd name="T1" fmla="*/ 77 h 117"/>
                <a:gd name="T2" fmla="*/ 78 w 119"/>
                <a:gd name="T3" fmla="*/ 117 h 117"/>
                <a:gd name="T4" fmla="*/ 0 w 119"/>
                <a:gd name="T5" fmla="*/ 41 h 117"/>
                <a:gd name="T6" fmla="*/ 42 w 119"/>
                <a:gd name="T7" fmla="*/ 0 h 117"/>
                <a:gd name="T8" fmla="*/ 119 w 119"/>
                <a:gd name="T9" fmla="*/ 77 h 117"/>
              </a:gdLst>
              <a:ahLst/>
              <a:cxnLst>
                <a:cxn ang="0">
                  <a:pos x="T0" y="T1"/>
                </a:cxn>
                <a:cxn ang="0">
                  <a:pos x="T2" y="T3"/>
                </a:cxn>
                <a:cxn ang="0">
                  <a:pos x="T4" y="T5"/>
                </a:cxn>
                <a:cxn ang="0">
                  <a:pos x="T6" y="T7"/>
                </a:cxn>
                <a:cxn ang="0">
                  <a:pos x="T8" y="T9"/>
                </a:cxn>
              </a:cxnLst>
              <a:rect l="0" t="0" r="r" b="b"/>
              <a:pathLst>
                <a:path w="119" h="117">
                  <a:moveTo>
                    <a:pt x="119" y="77"/>
                  </a:moveTo>
                  <a:lnTo>
                    <a:pt x="78" y="117"/>
                  </a:lnTo>
                  <a:lnTo>
                    <a:pt x="0" y="41"/>
                  </a:lnTo>
                  <a:lnTo>
                    <a:pt x="42" y="0"/>
                  </a:lnTo>
                  <a:lnTo>
                    <a:pt x="119" y="77"/>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81" name="Freeform 92"/>
            <p:cNvSpPr>
              <a:spLocks/>
            </p:cNvSpPr>
            <p:nvPr userDrawn="1"/>
          </p:nvSpPr>
          <p:spPr bwMode="gray">
            <a:xfrm>
              <a:off x="9497772" y="4280966"/>
              <a:ext cx="501391" cy="499172"/>
            </a:xfrm>
            <a:custGeom>
              <a:avLst/>
              <a:gdLst>
                <a:gd name="T0" fmla="*/ 191 w 195"/>
                <a:gd name="T1" fmla="*/ 171 h 195"/>
                <a:gd name="T2" fmla="*/ 191 w 195"/>
                <a:gd name="T3" fmla="*/ 185 h 195"/>
                <a:gd name="T4" fmla="*/ 185 w 195"/>
                <a:gd name="T5" fmla="*/ 191 h 195"/>
                <a:gd name="T6" fmla="*/ 170 w 195"/>
                <a:gd name="T7" fmla="*/ 191 h 195"/>
                <a:gd name="T8" fmla="*/ 4 w 195"/>
                <a:gd name="T9" fmla="*/ 25 h 195"/>
                <a:gd name="T10" fmla="*/ 4 w 195"/>
                <a:gd name="T11" fmla="*/ 10 h 195"/>
                <a:gd name="T12" fmla="*/ 10 w 195"/>
                <a:gd name="T13" fmla="*/ 4 h 195"/>
                <a:gd name="T14" fmla="*/ 24 w 195"/>
                <a:gd name="T15" fmla="*/ 4 h 195"/>
                <a:gd name="T16" fmla="*/ 191 w 195"/>
                <a:gd name="T17" fmla="*/ 171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5" h="195">
                  <a:moveTo>
                    <a:pt x="191" y="171"/>
                  </a:moveTo>
                  <a:cubicBezTo>
                    <a:pt x="195" y="174"/>
                    <a:pt x="195" y="181"/>
                    <a:pt x="191" y="185"/>
                  </a:cubicBezTo>
                  <a:cubicBezTo>
                    <a:pt x="185" y="191"/>
                    <a:pt x="185" y="191"/>
                    <a:pt x="185" y="191"/>
                  </a:cubicBezTo>
                  <a:cubicBezTo>
                    <a:pt x="181" y="195"/>
                    <a:pt x="174" y="195"/>
                    <a:pt x="170" y="191"/>
                  </a:cubicBezTo>
                  <a:cubicBezTo>
                    <a:pt x="4" y="25"/>
                    <a:pt x="4" y="25"/>
                    <a:pt x="4" y="25"/>
                  </a:cubicBezTo>
                  <a:cubicBezTo>
                    <a:pt x="0" y="21"/>
                    <a:pt x="0" y="14"/>
                    <a:pt x="4" y="10"/>
                  </a:cubicBezTo>
                  <a:cubicBezTo>
                    <a:pt x="10" y="4"/>
                    <a:pt x="10" y="4"/>
                    <a:pt x="10" y="4"/>
                  </a:cubicBezTo>
                  <a:cubicBezTo>
                    <a:pt x="14" y="0"/>
                    <a:pt x="21" y="0"/>
                    <a:pt x="24" y="4"/>
                  </a:cubicBezTo>
                  <a:lnTo>
                    <a:pt x="191" y="171"/>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82" name="Freeform 93"/>
            <p:cNvSpPr>
              <a:spLocks/>
            </p:cNvSpPr>
            <p:nvPr userDrawn="1"/>
          </p:nvSpPr>
          <p:spPr bwMode="gray">
            <a:xfrm>
              <a:off x="10054626" y="4835602"/>
              <a:ext cx="849702" cy="845265"/>
            </a:xfrm>
            <a:custGeom>
              <a:avLst/>
              <a:gdLst>
                <a:gd name="T0" fmla="*/ 383 w 383"/>
                <a:gd name="T1" fmla="*/ 325 h 381"/>
                <a:gd name="T2" fmla="*/ 325 w 383"/>
                <a:gd name="T3" fmla="*/ 381 h 381"/>
                <a:gd name="T4" fmla="*/ 0 w 383"/>
                <a:gd name="T5" fmla="*/ 57 h 381"/>
                <a:gd name="T6" fmla="*/ 57 w 383"/>
                <a:gd name="T7" fmla="*/ 0 h 381"/>
                <a:gd name="T8" fmla="*/ 383 w 383"/>
                <a:gd name="T9" fmla="*/ 325 h 381"/>
              </a:gdLst>
              <a:ahLst/>
              <a:cxnLst>
                <a:cxn ang="0">
                  <a:pos x="T0" y="T1"/>
                </a:cxn>
                <a:cxn ang="0">
                  <a:pos x="T2" y="T3"/>
                </a:cxn>
                <a:cxn ang="0">
                  <a:pos x="T4" y="T5"/>
                </a:cxn>
                <a:cxn ang="0">
                  <a:pos x="T6" y="T7"/>
                </a:cxn>
                <a:cxn ang="0">
                  <a:pos x="T8" y="T9"/>
                </a:cxn>
              </a:cxnLst>
              <a:rect l="0" t="0" r="r" b="b"/>
              <a:pathLst>
                <a:path w="383" h="381">
                  <a:moveTo>
                    <a:pt x="383" y="325"/>
                  </a:moveTo>
                  <a:lnTo>
                    <a:pt x="325" y="381"/>
                  </a:lnTo>
                  <a:lnTo>
                    <a:pt x="0" y="57"/>
                  </a:lnTo>
                  <a:lnTo>
                    <a:pt x="57" y="0"/>
                  </a:lnTo>
                  <a:lnTo>
                    <a:pt x="383" y="3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83" name="Line 94"/>
            <p:cNvSpPr>
              <a:spLocks noChangeShapeType="1"/>
            </p:cNvSpPr>
            <p:nvPr userDrawn="1"/>
          </p:nvSpPr>
          <p:spPr bwMode="gray">
            <a:xfrm flipV="1">
              <a:off x="9925951" y="4709145"/>
              <a:ext cx="93179" cy="90960"/>
            </a:xfrm>
            <a:prstGeom prst="line">
              <a:avLst/>
            </a:prstGeom>
            <a:noFill/>
            <a:ln w="34925" cap="rnd">
              <a:solidFill>
                <a:srgbClr val="73737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84" name="Line 95"/>
            <p:cNvSpPr>
              <a:spLocks noChangeShapeType="1"/>
            </p:cNvSpPr>
            <p:nvPr userDrawn="1"/>
          </p:nvSpPr>
          <p:spPr bwMode="gray">
            <a:xfrm flipV="1">
              <a:off x="9635322" y="4418515"/>
              <a:ext cx="59901" cy="59901"/>
            </a:xfrm>
            <a:prstGeom prst="line">
              <a:avLst/>
            </a:prstGeom>
            <a:noFill/>
            <a:ln w="34925" cap="rnd">
              <a:solidFill>
                <a:srgbClr val="73737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85" name="Freeform 96"/>
            <p:cNvSpPr>
              <a:spLocks/>
            </p:cNvSpPr>
            <p:nvPr userDrawn="1"/>
          </p:nvSpPr>
          <p:spPr bwMode="gray">
            <a:xfrm>
              <a:off x="10145587" y="4844476"/>
              <a:ext cx="758742" cy="718808"/>
            </a:xfrm>
            <a:custGeom>
              <a:avLst/>
              <a:gdLst>
                <a:gd name="T0" fmla="*/ 342 w 342"/>
                <a:gd name="T1" fmla="*/ 321 h 324"/>
                <a:gd name="T2" fmla="*/ 338 w 342"/>
                <a:gd name="T3" fmla="*/ 324 h 324"/>
                <a:gd name="T4" fmla="*/ 0 w 342"/>
                <a:gd name="T5" fmla="*/ 21 h 324"/>
                <a:gd name="T6" fmla="*/ 21 w 342"/>
                <a:gd name="T7" fmla="*/ 0 h 324"/>
                <a:gd name="T8" fmla="*/ 342 w 342"/>
                <a:gd name="T9" fmla="*/ 321 h 324"/>
              </a:gdLst>
              <a:ahLst/>
              <a:cxnLst>
                <a:cxn ang="0">
                  <a:pos x="T0" y="T1"/>
                </a:cxn>
                <a:cxn ang="0">
                  <a:pos x="T2" y="T3"/>
                </a:cxn>
                <a:cxn ang="0">
                  <a:pos x="T4" y="T5"/>
                </a:cxn>
                <a:cxn ang="0">
                  <a:pos x="T6" y="T7"/>
                </a:cxn>
                <a:cxn ang="0">
                  <a:pos x="T8" y="T9"/>
                </a:cxn>
              </a:cxnLst>
              <a:rect l="0" t="0" r="r" b="b"/>
              <a:pathLst>
                <a:path w="342" h="324">
                  <a:moveTo>
                    <a:pt x="342" y="321"/>
                  </a:moveTo>
                  <a:lnTo>
                    <a:pt x="338" y="324"/>
                  </a:lnTo>
                  <a:lnTo>
                    <a:pt x="0" y="21"/>
                  </a:lnTo>
                  <a:lnTo>
                    <a:pt x="21" y="0"/>
                  </a:lnTo>
                  <a:lnTo>
                    <a:pt x="342" y="321"/>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86" name="Freeform 97"/>
            <p:cNvSpPr>
              <a:spLocks/>
            </p:cNvSpPr>
            <p:nvPr userDrawn="1"/>
          </p:nvSpPr>
          <p:spPr bwMode="gray">
            <a:xfrm>
              <a:off x="10063501" y="4926562"/>
              <a:ext cx="723245" cy="754305"/>
            </a:xfrm>
            <a:custGeom>
              <a:avLst/>
              <a:gdLst>
                <a:gd name="T0" fmla="*/ 321 w 326"/>
                <a:gd name="T1" fmla="*/ 340 h 340"/>
                <a:gd name="T2" fmla="*/ 326 w 326"/>
                <a:gd name="T3" fmla="*/ 336 h 340"/>
                <a:gd name="T4" fmla="*/ 21 w 326"/>
                <a:gd name="T5" fmla="*/ 0 h 340"/>
                <a:gd name="T6" fmla="*/ 0 w 326"/>
                <a:gd name="T7" fmla="*/ 20 h 340"/>
                <a:gd name="T8" fmla="*/ 321 w 326"/>
                <a:gd name="T9" fmla="*/ 340 h 340"/>
              </a:gdLst>
              <a:ahLst/>
              <a:cxnLst>
                <a:cxn ang="0">
                  <a:pos x="T0" y="T1"/>
                </a:cxn>
                <a:cxn ang="0">
                  <a:pos x="T2" y="T3"/>
                </a:cxn>
                <a:cxn ang="0">
                  <a:pos x="T4" y="T5"/>
                </a:cxn>
                <a:cxn ang="0">
                  <a:pos x="T6" y="T7"/>
                </a:cxn>
                <a:cxn ang="0">
                  <a:pos x="T8" y="T9"/>
                </a:cxn>
              </a:cxnLst>
              <a:rect l="0" t="0" r="r" b="b"/>
              <a:pathLst>
                <a:path w="326" h="340">
                  <a:moveTo>
                    <a:pt x="321" y="340"/>
                  </a:moveTo>
                  <a:lnTo>
                    <a:pt x="326" y="336"/>
                  </a:lnTo>
                  <a:lnTo>
                    <a:pt x="21" y="0"/>
                  </a:lnTo>
                  <a:lnTo>
                    <a:pt x="0" y="20"/>
                  </a:lnTo>
                  <a:lnTo>
                    <a:pt x="321" y="34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87" name="Freeform 98"/>
            <p:cNvSpPr>
              <a:spLocks/>
            </p:cNvSpPr>
            <p:nvPr userDrawn="1"/>
          </p:nvSpPr>
          <p:spPr bwMode="gray">
            <a:xfrm>
              <a:off x="10216580" y="5554410"/>
              <a:ext cx="721027" cy="104272"/>
            </a:xfrm>
            <a:custGeom>
              <a:avLst/>
              <a:gdLst>
                <a:gd name="T0" fmla="*/ 280 w 280"/>
                <a:gd name="T1" fmla="*/ 17 h 41"/>
                <a:gd name="T2" fmla="*/ 263 w 280"/>
                <a:gd name="T3" fmla="*/ 0 h 41"/>
                <a:gd name="T4" fmla="*/ 16 w 280"/>
                <a:gd name="T5" fmla="*/ 0 h 41"/>
                <a:gd name="T6" fmla="*/ 0 w 280"/>
                <a:gd name="T7" fmla="*/ 17 h 41"/>
                <a:gd name="T8" fmla="*/ 0 w 280"/>
                <a:gd name="T9" fmla="*/ 24 h 41"/>
                <a:gd name="T10" fmla="*/ 16 w 280"/>
                <a:gd name="T11" fmla="*/ 41 h 41"/>
                <a:gd name="T12" fmla="*/ 263 w 280"/>
                <a:gd name="T13" fmla="*/ 41 h 41"/>
                <a:gd name="T14" fmla="*/ 280 w 280"/>
                <a:gd name="T15" fmla="*/ 24 h 41"/>
                <a:gd name="T16" fmla="*/ 280 w 280"/>
                <a:gd name="T17" fmla="*/ 17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0" h="41">
                  <a:moveTo>
                    <a:pt x="280" y="17"/>
                  </a:moveTo>
                  <a:cubicBezTo>
                    <a:pt x="280" y="8"/>
                    <a:pt x="272" y="0"/>
                    <a:pt x="263" y="0"/>
                  </a:cubicBezTo>
                  <a:cubicBezTo>
                    <a:pt x="16" y="0"/>
                    <a:pt x="16" y="0"/>
                    <a:pt x="16" y="0"/>
                  </a:cubicBezTo>
                  <a:cubicBezTo>
                    <a:pt x="7" y="0"/>
                    <a:pt x="0" y="8"/>
                    <a:pt x="0" y="17"/>
                  </a:cubicBezTo>
                  <a:cubicBezTo>
                    <a:pt x="0" y="24"/>
                    <a:pt x="0" y="24"/>
                    <a:pt x="0" y="24"/>
                  </a:cubicBezTo>
                  <a:cubicBezTo>
                    <a:pt x="0" y="33"/>
                    <a:pt x="7" y="41"/>
                    <a:pt x="16" y="41"/>
                  </a:cubicBezTo>
                  <a:cubicBezTo>
                    <a:pt x="263" y="41"/>
                    <a:pt x="263" y="41"/>
                    <a:pt x="263" y="41"/>
                  </a:cubicBezTo>
                  <a:cubicBezTo>
                    <a:pt x="272" y="41"/>
                    <a:pt x="280" y="33"/>
                    <a:pt x="280" y="24"/>
                  </a:cubicBezTo>
                  <a:lnTo>
                    <a:pt x="280" y="17"/>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88" name="Oval 99"/>
            <p:cNvSpPr>
              <a:spLocks noChangeArrowheads="1"/>
            </p:cNvSpPr>
            <p:nvPr userDrawn="1"/>
          </p:nvSpPr>
          <p:spPr bwMode="gray">
            <a:xfrm>
              <a:off x="9888236" y="5687523"/>
              <a:ext cx="206325" cy="204106"/>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89" name="Oval 100"/>
            <p:cNvSpPr>
              <a:spLocks noChangeArrowheads="1"/>
            </p:cNvSpPr>
            <p:nvPr userDrawn="1"/>
          </p:nvSpPr>
          <p:spPr bwMode="gray">
            <a:xfrm>
              <a:off x="10303103" y="5687523"/>
              <a:ext cx="206325" cy="204106"/>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90" name="Oval 101"/>
            <p:cNvSpPr>
              <a:spLocks noChangeArrowheads="1"/>
            </p:cNvSpPr>
            <p:nvPr userDrawn="1"/>
          </p:nvSpPr>
          <p:spPr bwMode="gray">
            <a:xfrm>
              <a:off x="10615918" y="5687523"/>
              <a:ext cx="206325" cy="204106"/>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91" name="Freeform 102"/>
            <p:cNvSpPr>
              <a:spLocks/>
            </p:cNvSpPr>
            <p:nvPr userDrawn="1"/>
          </p:nvSpPr>
          <p:spPr bwMode="gray">
            <a:xfrm>
              <a:off x="9741812" y="5350304"/>
              <a:ext cx="368278" cy="439272"/>
            </a:xfrm>
            <a:custGeom>
              <a:avLst/>
              <a:gdLst>
                <a:gd name="T0" fmla="*/ 143 w 143"/>
                <a:gd name="T1" fmla="*/ 0 h 171"/>
                <a:gd name="T2" fmla="*/ 38 w 143"/>
                <a:gd name="T3" fmla="*/ 0 h 171"/>
                <a:gd name="T4" fmla="*/ 9 w 143"/>
                <a:gd name="T5" fmla="*/ 171 h 171"/>
                <a:gd name="T6" fmla="*/ 114 w 143"/>
                <a:gd name="T7" fmla="*/ 171 h 171"/>
                <a:gd name="T8" fmla="*/ 143 w 143"/>
                <a:gd name="T9" fmla="*/ 0 h 171"/>
              </a:gdLst>
              <a:ahLst/>
              <a:cxnLst>
                <a:cxn ang="0">
                  <a:pos x="T0" y="T1"/>
                </a:cxn>
                <a:cxn ang="0">
                  <a:pos x="T2" y="T3"/>
                </a:cxn>
                <a:cxn ang="0">
                  <a:pos x="T4" y="T5"/>
                </a:cxn>
                <a:cxn ang="0">
                  <a:pos x="T6" y="T7"/>
                </a:cxn>
                <a:cxn ang="0">
                  <a:pos x="T8" y="T9"/>
                </a:cxn>
              </a:cxnLst>
              <a:rect l="0" t="0" r="r" b="b"/>
              <a:pathLst>
                <a:path w="143" h="171">
                  <a:moveTo>
                    <a:pt x="143" y="0"/>
                  </a:moveTo>
                  <a:cubicBezTo>
                    <a:pt x="112" y="0"/>
                    <a:pt x="56" y="0"/>
                    <a:pt x="38" y="0"/>
                  </a:cubicBezTo>
                  <a:cubicBezTo>
                    <a:pt x="0" y="44"/>
                    <a:pt x="9" y="171"/>
                    <a:pt x="9" y="171"/>
                  </a:cubicBezTo>
                  <a:cubicBezTo>
                    <a:pt x="114" y="171"/>
                    <a:pt x="114" y="171"/>
                    <a:pt x="114" y="171"/>
                  </a:cubicBezTo>
                  <a:cubicBezTo>
                    <a:pt x="114" y="171"/>
                    <a:pt x="105" y="44"/>
                    <a:pt x="143" y="0"/>
                  </a:cubicBezTo>
                  <a:close/>
                </a:path>
              </a:pathLst>
            </a:custGeom>
            <a:solidFill>
              <a:srgbClr val="BA6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92" name="Freeform 103"/>
            <p:cNvSpPr>
              <a:spLocks/>
            </p:cNvSpPr>
            <p:nvPr userDrawn="1"/>
          </p:nvSpPr>
          <p:spPr bwMode="gray">
            <a:xfrm>
              <a:off x="10103434" y="5658682"/>
              <a:ext cx="4437"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1" y="0"/>
                    <a:pt x="1" y="0"/>
                    <a:pt x="1" y="0"/>
                  </a:cubicBezTo>
                  <a:cubicBezTo>
                    <a:pt x="0" y="0"/>
                    <a:pt x="0" y="0"/>
                    <a:pt x="0" y="0"/>
                  </a:cubicBezTo>
                  <a:close/>
                </a:path>
              </a:pathLst>
            </a:custGeom>
            <a:solidFill>
              <a:srgbClr val="E6A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93" name="Freeform 104"/>
            <p:cNvSpPr>
              <a:spLocks/>
            </p:cNvSpPr>
            <p:nvPr userDrawn="1"/>
          </p:nvSpPr>
          <p:spPr bwMode="gray">
            <a:xfrm>
              <a:off x="9739593" y="5350304"/>
              <a:ext cx="137550" cy="439272"/>
            </a:xfrm>
            <a:custGeom>
              <a:avLst/>
              <a:gdLst>
                <a:gd name="T0" fmla="*/ 54 w 54"/>
                <a:gd name="T1" fmla="*/ 0 h 171"/>
                <a:gd name="T2" fmla="*/ 39 w 54"/>
                <a:gd name="T3" fmla="*/ 0 h 171"/>
                <a:gd name="T4" fmla="*/ 10 w 54"/>
                <a:gd name="T5" fmla="*/ 171 h 171"/>
                <a:gd name="T6" fmla="*/ 25 w 54"/>
                <a:gd name="T7" fmla="*/ 171 h 171"/>
                <a:gd name="T8" fmla="*/ 54 w 54"/>
                <a:gd name="T9" fmla="*/ 0 h 171"/>
              </a:gdLst>
              <a:ahLst/>
              <a:cxnLst>
                <a:cxn ang="0">
                  <a:pos x="T0" y="T1"/>
                </a:cxn>
                <a:cxn ang="0">
                  <a:pos x="T2" y="T3"/>
                </a:cxn>
                <a:cxn ang="0">
                  <a:pos x="T4" y="T5"/>
                </a:cxn>
                <a:cxn ang="0">
                  <a:pos x="T6" y="T7"/>
                </a:cxn>
                <a:cxn ang="0">
                  <a:pos x="T8" y="T9"/>
                </a:cxn>
              </a:cxnLst>
              <a:rect l="0" t="0" r="r" b="b"/>
              <a:pathLst>
                <a:path w="54" h="171">
                  <a:moveTo>
                    <a:pt x="54" y="0"/>
                  </a:moveTo>
                  <a:cubicBezTo>
                    <a:pt x="48" y="0"/>
                    <a:pt x="43" y="0"/>
                    <a:pt x="39" y="0"/>
                  </a:cubicBezTo>
                  <a:cubicBezTo>
                    <a:pt x="0" y="44"/>
                    <a:pt x="10" y="171"/>
                    <a:pt x="10" y="171"/>
                  </a:cubicBezTo>
                  <a:cubicBezTo>
                    <a:pt x="25" y="171"/>
                    <a:pt x="25" y="171"/>
                    <a:pt x="25" y="171"/>
                  </a:cubicBezTo>
                  <a:cubicBezTo>
                    <a:pt x="25" y="171"/>
                    <a:pt x="16" y="44"/>
                    <a:pt x="54" y="0"/>
                  </a:cubicBezTo>
                  <a:close/>
                </a:path>
              </a:pathLst>
            </a:custGeom>
            <a:solidFill>
              <a:srgbClr val="E6A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94" name="Freeform 105"/>
            <p:cNvSpPr>
              <a:spLocks/>
            </p:cNvSpPr>
            <p:nvPr userDrawn="1"/>
          </p:nvSpPr>
          <p:spPr bwMode="gray">
            <a:xfrm>
              <a:off x="9974759" y="5350304"/>
              <a:ext cx="985034" cy="439272"/>
            </a:xfrm>
            <a:custGeom>
              <a:avLst/>
              <a:gdLst>
                <a:gd name="T0" fmla="*/ 373 w 382"/>
                <a:gd name="T1" fmla="*/ 120 h 171"/>
                <a:gd name="T2" fmla="*/ 127 w 382"/>
                <a:gd name="T3" fmla="*/ 120 h 171"/>
                <a:gd name="T4" fmla="*/ 126 w 382"/>
                <a:gd name="T5" fmla="*/ 120 h 171"/>
                <a:gd name="T6" fmla="*/ 126 w 382"/>
                <a:gd name="T7" fmla="*/ 0 h 171"/>
                <a:gd name="T8" fmla="*/ 38 w 382"/>
                <a:gd name="T9" fmla="*/ 0 h 171"/>
                <a:gd name="T10" fmla="*/ 9 w 382"/>
                <a:gd name="T11" fmla="*/ 171 h 171"/>
                <a:gd name="T12" fmla="*/ 373 w 382"/>
                <a:gd name="T13" fmla="*/ 171 h 171"/>
                <a:gd name="T14" fmla="*/ 382 w 382"/>
                <a:gd name="T15" fmla="*/ 163 h 171"/>
                <a:gd name="T16" fmla="*/ 382 w 382"/>
                <a:gd name="T17" fmla="*/ 128 h 171"/>
                <a:gd name="T18" fmla="*/ 373 w 382"/>
                <a:gd name="T19" fmla="*/ 120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2" h="171">
                  <a:moveTo>
                    <a:pt x="373" y="120"/>
                  </a:moveTo>
                  <a:cubicBezTo>
                    <a:pt x="127" y="120"/>
                    <a:pt x="127" y="120"/>
                    <a:pt x="127" y="120"/>
                  </a:cubicBezTo>
                  <a:cubicBezTo>
                    <a:pt x="127" y="120"/>
                    <a:pt x="127" y="120"/>
                    <a:pt x="126" y="120"/>
                  </a:cubicBezTo>
                  <a:cubicBezTo>
                    <a:pt x="126" y="0"/>
                    <a:pt x="126" y="0"/>
                    <a:pt x="126" y="0"/>
                  </a:cubicBezTo>
                  <a:cubicBezTo>
                    <a:pt x="126" y="0"/>
                    <a:pt x="69" y="0"/>
                    <a:pt x="38" y="0"/>
                  </a:cubicBezTo>
                  <a:cubicBezTo>
                    <a:pt x="0" y="44"/>
                    <a:pt x="9" y="171"/>
                    <a:pt x="9" y="171"/>
                  </a:cubicBezTo>
                  <a:cubicBezTo>
                    <a:pt x="373" y="171"/>
                    <a:pt x="373" y="171"/>
                    <a:pt x="373" y="171"/>
                  </a:cubicBezTo>
                  <a:cubicBezTo>
                    <a:pt x="378" y="171"/>
                    <a:pt x="382" y="168"/>
                    <a:pt x="382" y="163"/>
                  </a:cubicBezTo>
                  <a:cubicBezTo>
                    <a:pt x="382" y="128"/>
                    <a:pt x="382" y="128"/>
                    <a:pt x="382" y="128"/>
                  </a:cubicBezTo>
                  <a:cubicBezTo>
                    <a:pt x="382" y="124"/>
                    <a:pt x="378" y="120"/>
                    <a:pt x="373" y="12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95" name="Freeform 106"/>
            <p:cNvSpPr>
              <a:spLocks/>
            </p:cNvSpPr>
            <p:nvPr userDrawn="1"/>
          </p:nvSpPr>
          <p:spPr bwMode="gray">
            <a:xfrm>
              <a:off x="9974759" y="5350304"/>
              <a:ext cx="326126" cy="439272"/>
            </a:xfrm>
            <a:custGeom>
              <a:avLst/>
              <a:gdLst>
                <a:gd name="T0" fmla="*/ 47 w 126"/>
                <a:gd name="T1" fmla="*/ 8 h 171"/>
                <a:gd name="T2" fmla="*/ 126 w 126"/>
                <a:gd name="T3" fmla="*/ 8 h 171"/>
                <a:gd name="T4" fmla="*/ 126 w 126"/>
                <a:gd name="T5" fmla="*/ 0 h 171"/>
                <a:gd name="T6" fmla="*/ 38 w 126"/>
                <a:gd name="T7" fmla="*/ 0 h 171"/>
                <a:gd name="T8" fmla="*/ 9 w 126"/>
                <a:gd name="T9" fmla="*/ 171 h 171"/>
                <a:gd name="T10" fmla="*/ 17 w 126"/>
                <a:gd name="T11" fmla="*/ 171 h 171"/>
                <a:gd name="T12" fmla="*/ 47 w 126"/>
                <a:gd name="T13" fmla="*/ 8 h 171"/>
              </a:gdLst>
              <a:ahLst/>
              <a:cxnLst>
                <a:cxn ang="0">
                  <a:pos x="T0" y="T1"/>
                </a:cxn>
                <a:cxn ang="0">
                  <a:pos x="T2" y="T3"/>
                </a:cxn>
                <a:cxn ang="0">
                  <a:pos x="T4" y="T5"/>
                </a:cxn>
                <a:cxn ang="0">
                  <a:pos x="T6" y="T7"/>
                </a:cxn>
                <a:cxn ang="0">
                  <a:pos x="T8" y="T9"/>
                </a:cxn>
                <a:cxn ang="0">
                  <a:pos x="T10" y="T11"/>
                </a:cxn>
                <a:cxn ang="0">
                  <a:pos x="T12" y="T13"/>
                </a:cxn>
              </a:cxnLst>
              <a:rect l="0" t="0" r="r" b="b"/>
              <a:pathLst>
                <a:path w="126" h="171">
                  <a:moveTo>
                    <a:pt x="47" y="8"/>
                  </a:moveTo>
                  <a:cubicBezTo>
                    <a:pt x="71" y="8"/>
                    <a:pt x="109" y="8"/>
                    <a:pt x="126" y="8"/>
                  </a:cubicBezTo>
                  <a:cubicBezTo>
                    <a:pt x="126" y="0"/>
                    <a:pt x="126" y="0"/>
                    <a:pt x="126" y="0"/>
                  </a:cubicBezTo>
                  <a:cubicBezTo>
                    <a:pt x="126" y="0"/>
                    <a:pt x="69" y="0"/>
                    <a:pt x="38" y="0"/>
                  </a:cubicBezTo>
                  <a:cubicBezTo>
                    <a:pt x="0" y="44"/>
                    <a:pt x="9" y="171"/>
                    <a:pt x="9" y="171"/>
                  </a:cubicBezTo>
                  <a:cubicBezTo>
                    <a:pt x="17" y="171"/>
                    <a:pt x="17" y="171"/>
                    <a:pt x="17" y="171"/>
                  </a:cubicBezTo>
                  <a:cubicBezTo>
                    <a:pt x="16" y="142"/>
                    <a:pt x="14" y="46"/>
                    <a:pt x="47" y="8"/>
                  </a:cubicBezTo>
                  <a:close/>
                </a:path>
              </a:pathLst>
            </a:custGeom>
            <a:solidFill>
              <a:srgbClr val="BA6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96" name="Freeform 107"/>
            <p:cNvSpPr>
              <a:spLocks/>
            </p:cNvSpPr>
            <p:nvPr userDrawn="1"/>
          </p:nvSpPr>
          <p:spPr bwMode="gray">
            <a:xfrm>
              <a:off x="9996944" y="576739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97" name="Freeform 108"/>
            <p:cNvSpPr>
              <a:spLocks/>
            </p:cNvSpPr>
            <p:nvPr userDrawn="1"/>
          </p:nvSpPr>
          <p:spPr bwMode="gray">
            <a:xfrm>
              <a:off x="9999163" y="577404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98" name="Freeform 109"/>
            <p:cNvSpPr>
              <a:spLocks/>
            </p:cNvSpPr>
            <p:nvPr userDrawn="1"/>
          </p:nvSpPr>
          <p:spPr bwMode="gray">
            <a:xfrm>
              <a:off x="9996944" y="5762953"/>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99" name="Freeform 110"/>
            <p:cNvSpPr>
              <a:spLocks/>
            </p:cNvSpPr>
            <p:nvPr userDrawn="1"/>
          </p:nvSpPr>
          <p:spPr bwMode="gray">
            <a:xfrm>
              <a:off x="9999163" y="578292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00" name="Freeform 111"/>
            <p:cNvSpPr>
              <a:spLocks/>
            </p:cNvSpPr>
            <p:nvPr userDrawn="1"/>
          </p:nvSpPr>
          <p:spPr bwMode="gray">
            <a:xfrm>
              <a:off x="10019130" y="5658682"/>
              <a:ext cx="940663" cy="130894"/>
            </a:xfrm>
            <a:custGeom>
              <a:avLst/>
              <a:gdLst>
                <a:gd name="T0" fmla="*/ 357 w 365"/>
                <a:gd name="T1" fmla="*/ 0 h 51"/>
                <a:gd name="T2" fmla="*/ 357 w 365"/>
                <a:gd name="T3" fmla="*/ 32 h 51"/>
                <a:gd name="T4" fmla="*/ 348 w 365"/>
                <a:gd name="T5" fmla="*/ 41 h 51"/>
                <a:gd name="T6" fmla="*/ 0 w 365"/>
                <a:gd name="T7" fmla="*/ 41 h 51"/>
                <a:gd name="T8" fmla="*/ 0 w 365"/>
                <a:gd name="T9" fmla="*/ 51 h 51"/>
                <a:gd name="T10" fmla="*/ 356 w 365"/>
                <a:gd name="T11" fmla="*/ 51 h 51"/>
                <a:gd name="T12" fmla="*/ 365 w 365"/>
                <a:gd name="T13" fmla="*/ 43 h 51"/>
                <a:gd name="T14" fmla="*/ 365 w 365"/>
                <a:gd name="T15" fmla="*/ 8 h 51"/>
                <a:gd name="T16" fmla="*/ 357 w 365"/>
                <a:gd name="T17"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5" h="51">
                  <a:moveTo>
                    <a:pt x="357" y="0"/>
                  </a:moveTo>
                  <a:cubicBezTo>
                    <a:pt x="357" y="32"/>
                    <a:pt x="357" y="32"/>
                    <a:pt x="357" y="32"/>
                  </a:cubicBezTo>
                  <a:cubicBezTo>
                    <a:pt x="357" y="37"/>
                    <a:pt x="353" y="41"/>
                    <a:pt x="348" y="41"/>
                  </a:cubicBezTo>
                  <a:cubicBezTo>
                    <a:pt x="0" y="41"/>
                    <a:pt x="0" y="41"/>
                    <a:pt x="0" y="41"/>
                  </a:cubicBezTo>
                  <a:cubicBezTo>
                    <a:pt x="0" y="45"/>
                    <a:pt x="0" y="49"/>
                    <a:pt x="0" y="51"/>
                  </a:cubicBezTo>
                  <a:cubicBezTo>
                    <a:pt x="356" y="51"/>
                    <a:pt x="356" y="51"/>
                    <a:pt x="356" y="51"/>
                  </a:cubicBezTo>
                  <a:cubicBezTo>
                    <a:pt x="361" y="51"/>
                    <a:pt x="365" y="48"/>
                    <a:pt x="365" y="43"/>
                  </a:cubicBezTo>
                  <a:cubicBezTo>
                    <a:pt x="365" y="8"/>
                    <a:pt x="365" y="8"/>
                    <a:pt x="365" y="8"/>
                  </a:cubicBezTo>
                  <a:cubicBezTo>
                    <a:pt x="365" y="4"/>
                    <a:pt x="361" y="0"/>
                    <a:pt x="357" y="0"/>
                  </a:cubicBezTo>
                  <a:close/>
                </a:path>
              </a:pathLst>
            </a:custGeom>
            <a:solidFill>
              <a:srgbClr val="BA6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01" name="Freeform 112"/>
            <p:cNvSpPr>
              <a:spLocks/>
            </p:cNvSpPr>
            <p:nvPr userDrawn="1"/>
          </p:nvSpPr>
          <p:spPr bwMode="gray">
            <a:xfrm>
              <a:off x="10039097" y="5399112"/>
              <a:ext cx="217417" cy="259570"/>
            </a:xfrm>
            <a:custGeom>
              <a:avLst/>
              <a:gdLst>
                <a:gd name="T0" fmla="*/ 84 w 84"/>
                <a:gd name="T1" fmla="*/ 101 h 101"/>
                <a:gd name="T2" fmla="*/ 84 w 84"/>
                <a:gd name="T3" fmla="*/ 0 h 101"/>
                <a:gd name="T4" fmla="*/ 23 w 84"/>
                <a:gd name="T5" fmla="*/ 0 h 101"/>
                <a:gd name="T6" fmla="*/ 0 w 84"/>
                <a:gd name="T7" fmla="*/ 101 h 101"/>
                <a:gd name="T8" fmla="*/ 84 w 84"/>
                <a:gd name="T9" fmla="*/ 101 h 101"/>
              </a:gdLst>
              <a:ahLst/>
              <a:cxnLst>
                <a:cxn ang="0">
                  <a:pos x="T0" y="T1"/>
                </a:cxn>
                <a:cxn ang="0">
                  <a:pos x="T2" y="T3"/>
                </a:cxn>
                <a:cxn ang="0">
                  <a:pos x="T4" y="T5"/>
                </a:cxn>
                <a:cxn ang="0">
                  <a:pos x="T6" y="T7"/>
                </a:cxn>
                <a:cxn ang="0">
                  <a:pos x="T8" y="T9"/>
                </a:cxn>
              </a:cxnLst>
              <a:rect l="0" t="0" r="r" b="b"/>
              <a:pathLst>
                <a:path w="84" h="101">
                  <a:moveTo>
                    <a:pt x="84" y="101"/>
                  </a:moveTo>
                  <a:cubicBezTo>
                    <a:pt x="84" y="0"/>
                    <a:pt x="84" y="0"/>
                    <a:pt x="84" y="0"/>
                  </a:cubicBezTo>
                  <a:cubicBezTo>
                    <a:pt x="84" y="0"/>
                    <a:pt x="47" y="0"/>
                    <a:pt x="23" y="0"/>
                  </a:cubicBezTo>
                  <a:cubicBezTo>
                    <a:pt x="4" y="21"/>
                    <a:pt x="0" y="69"/>
                    <a:pt x="0" y="101"/>
                  </a:cubicBezTo>
                  <a:lnTo>
                    <a:pt x="84" y="101"/>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02" name="Freeform 113"/>
            <p:cNvSpPr>
              <a:spLocks/>
            </p:cNvSpPr>
            <p:nvPr userDrawn="1"/>
          </p:nvSpPr>
          <p:spPr bwMode="gray">
            <a:xfrm>
              <a:off x="10039097" y="5399112"/>
              <a:ext cx="217417" cy="259570"/>
            </a:xfrm>
            <a:custGeom>
              <a:avLst/>
              <a:gdLst>
                <a:gd name="T0" fmla="*/ 84 w 84"/>
                <a:gd name="T1" fmla="*/ 101 h 101"/>
                <a:gd name="T2" fmla="*/ 23 w 84"/>
                <a:gd name="T3" fmla="*/ 0 h 101"/>
                <a:gd name="T4" fmla="*/ 0 w 84"/>
                <a:gd name="T5" fmla="*/ 101 h 101"/>
                <a:gd name="T6" fmla="*/ 84 w 84"/>
                <a:gd name="T7" fmla="*/ 101 h 101"/>
              </a:gdLst>
              <a:ahLst/>
              <a:cxnLst>
                <a:cxn ang="0">
                  <a:pos x="T0" y="T1"/>
                </a:cxn>
                <a:cxn ang="0">
                  <a:pos x="T2" y="T3"/>
                </a:cxn>
                <a:cxn ang="0">
                  <a:pos x="T4" y="T5"/>
                </a:cxn>
                <a:cxn ang="0">
                  <a:pos x="T6" y="T7"/>
                </a:cxn>
              </a:cxnLst>
              <a:rect l="0" t="0" r="r" b="b"/>
              <a:pathLst>
                <a:path w="84" h="101">
                  <a:moveTo>
                    <a:pt x="84" y="101"/>
                  </a:moveTo>
                  <a:cubicBezTo>
                    <a:pt x="84" y="101"/>
                    <a:pt x="49" y="42"/>
                    <a:pt x="23" y="0"/>
                  </a:cubicBezTo>
                  <a:cubicBezTo>
                    <a:pt x="4" y="21"/>
                    <a:pt x="0" y="69"/>
                    <a:pt x="0" y="101"/>
                  </a:cubicBezTo>
                  <a:lnTo>
                    <a:pt x="84" y="101"/>
                  </a:ln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03" name="Oval 114"/>
            <p:cNvSpPr>
              <a:spLocks noChangeArrowheads="1"/>
            </p:cNvSpPr>
            <p:nvPr userDrawn="1"/>
          </p:nvSpPr>
          <p:spPr bwMode="gray">
            <a:xfrm>
              <a:off x="10045752" y="5687523"/>
              <a:ext cx="206325" cy="204106"/>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04" name="Oval 115"/>
            <p:cNvSpPr>
              <a:spLocks noChangeArrowheads="1"/>
            </p:cNvSpPr>
            <p:nvPr userDrawn="1"/>
          </p:nvSpPr>
          <p:spPr bwMode="gray">
            <a:xfrm>
              <a:off x="10094560" y="5734112"/>
              <a:ext cx="106490" cy="110927"/>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05" name="Oval 116"/>
            <p:cNvSpPr>
              <a:spLocks noChangeArrowheads="1"/>
            </p:cNvSpPr>
            <p:nvPr userDrawn="1"/>
          </p:nvSpPr>
          <p:spPr bwMode="gray">
            <a:xfrm>
              <a:off x="10678037" y="5687523"/>
              <a:ext cx="206325" cy="204106"/>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06" name="Oval 117"/>
            <p:cNvSpPr>
              <a:spLocks noChangeArrowheads="1"/>
            </p:cNvSpPr>
            <p:nvPr userDrawn="1"/>
          </p:nvSpPr>
          <p:spPr bwMode="gray">
            <a:xfrm>
              <a:off x="10726845" y="5734112"/>
              <a:ext cx="108709" cy="110927"/>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07" name="Oval 118"/>
            <p:cNvSpPr>
              <a:spLocks noChangeArrowheads="1"/>
            </p:cNvSpPr>
            <p:nvPr userDrawn="1"/>
          </p:nvSpPr>
          <p:spPr bwMode="gray">
            <a:xfrm>
              <a:off x="10460620" y="5687523"/>
              <a:ext cx="204106" cy="204106"/>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08" name="Oval 119"/>
            <p:cNvSpPr>
              <a:spLocks noChangeArrowheads="1"/>
            </p:cNvSpPr>
            <p:nvPr userDrawn="1"/>
          </p:nvSpPr>
          <p:spPr bwMode="gray">
            <a:xfrm>
              <a:off x="10504991" y="5734112"/>
              <a:ext cx="110927" cy="110927"/>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09" name="Freeform 120"/>
            <p:cNvSpPr>
              <a:spLocks/>
            </p:cNvSpPr>
            <p:nvPr userDrawn="1"/>
          </p:nvSpPr>
          <p:spPr bwMode="gray">
            <a:xfrm>
              <a:off x="10094560" y="5749642"/>
              <a:ext cx="93179" cy="95397"/>
            </a:xfrm>
            <a:custGeom>
              <a:avLst/>
              <a:gdLst>
                <a:gd name="T0" fmla="*/ 21 w 36"/>
                <a:gd name="T1" fmla="*/ 37 h 37"/>
                <a:gd name="T2" fmla="*/ 36 w 36"/>
                <a:gd name="T3" fmla="*/ 31 h 37"/>
                <a:gd name="T4" fmla="*/ 6 w 36"/>
                <a:gd name="T5" fmla="*/ 0 h 37"/>
                <a:gd name="T6" fmla="*/ 0 w 36"/>
                <a:gd name="T7" fmla="*/ 15 h 37"/>
                <a:gd name="T8" fmla="*/ 21 w 36"/>
                <a:gd name="T9" fmla="*/ 37 h 37"/>
              </a:gdLst>
              <a:ahLst/>
              <a:cxnLst>
                <a:cxn ang="0">
                  <a:pos x="T0" y="T1"/>
                </a:cxn>
                <a:cxn ang="0">
                  <a:pos x="T2" y="T3"/>
                </a:cxn>
                <a:cxn ang="0">
                  <a:pos x="T4" y="T5"/>
                </a:cxn>
                <a:cxn ang="0">
                  <a:pos x="T6" y="T7"/>
                </a:cxn>
                <a:cxn ang="0">
                  <a:pos x="T8" y="T9"/>
                </a:cxn>
              </a:cxnLst>
              <a:rect l="0" t="0" r="r" b="b"/>
              <a:pathLst>
                <a:path w="36" h="37">
                  <a:moveTo>
                    <a:pt x="21" y="37"/>
                  </a:moveTo>
                  <a:cubicBezTo>
                    <a:pt x="27" y="37"/>
                    <a:pt x="32" y="34"/>
                    <a:pt x="36" y="31"/>
                  </a:cubicBezTo>
                  <a:cubicBezTo>
                    <a:pt x="6" y="0"/>
                    <a:pt x="6" y="0"/>
                    <a:pt x="6" y="0"/>
                  </a:cubicBezTo>
                  <a:cubicBezTo>
                    <a:pt x="2" y="4"/>
                    <a:pt x="0" y="10"/>
                    <a:pt x="0" y="15"/>
                  </a:cubicBezTo>
                  <a:cubicBezTo>
                    <a:pt x="0" y="27"/>
                    <a:pt x="9" y="37"/>
                    <a:pt x="21" y="37"/>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10" name="Freeform 121"/>
            <p:cNvSpPr>
              <a:spLocks/>
            </p:cNvSpPr>
            <p:nvPr userDrawn="1"/>
          </p:nvSpPr>
          <p:spPr bwMode="gray">
            <a:xfrm>
              <a:off x="10504991" y="5749642"/>
              <a:ext cx="95397" cy="95397"/>
            </a:xfrm>
            <a:custGeom>
              <a:avLst/>
              <a:gdLst>
                <a:gd name="T0" fmla="*/ 22 w 37"/>
                <a:gd name="T1" fmla="*/ 37 h 37"/>
                <a:gd name="T2" fmla="*/ 37 w 37"/>
                <a:gd name="T3" fmla="*/ 31 h 37"/>
                <a:gd name="T4" fmla="*/ 7 w 37"/>
                <a:gd name="T5" fmla="*/ 0 h 37"/>
                <a:gd name="T6" fmla="*/ 0 w 37"/>
                <a:gd name="T7" fmla="*/ 15 h 37"/>
                <a:gd name="T8" fmla="*/ 22 w 37"/>
                <a:gd name="T9" fmla="*/ 37 h 37"/>
              </a:gdLst>
              <a:ahLst/>
              <a:cxnLst>
                <a:cxn ang="0">
                  <a:pos x="T0" y="T1"/>
                </a:cxn>
                <a:cxn ang="0">
                  <a:pos x="T2" y="T3"/>
                </a:cxn>
                <a:cxn ang="0">
                  <a:pos x="T4" y="T5"/>
                </a:cxn>
                <a:cxn ang="0">
                  <a:pos x="T6" y="T7"/>
                </a:cxn>
                <a:cxn ang="0">
                  <a:pos x="T8" y="T9"/>
                </a:cxn>
              </a:cxnLst>
              <a:rect l="0" t="0" r="r" b="b"/>
              <a:pathLst>
                <a:path w="37" h="37">
                  <a:moveTo>
                    <a:pt x="22" y="37"/>
                  </a:moveTo>
                  <a:cubicBezTo>
                    <a:pt x="28" y="37"/>
                    <a:pt x="33" y="34"/>
                    <a:pt x="37" y="31"/>
                  </a:cubicBezTo>
                  <a:cubicBezTo>
                    <a:pt x="7" y="0"/>
                    <a:pt x="7" y="0"/>
                    <a:pt x="7" y="0"/>
                  </a:cubicBezTo>
                  <a:cubicBezTo>
                    <a:pt x="3" y="4"/>
                    <a:pt x="0" y="10"/>
                    <a:pt x="0" y="15"/>
                  </a:cubicBezTo>
                  <a:cubicBezTo>
                    <a:pt x="0" y="27"/>
                    <a:pt x="10" y="37"/>
                    <a:pt x="22" y="37"/>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11" name="Freeform 122"/>
            <p:cNvSpPr>
              <a:spLocks/>
            </p:cNvSpPr>
            <p:nvPr userDrawn="1"/>
          </p:nvSpPr>
          <p:spPr bwMode="gray">
            <a:xfrm>
              <a:off x="10726845" y="5749642"/>
              <a:ext cx="93179" cy="95397"/>
            </a:xfrm>
            <a:custGeom>
              <a:avLst/>
              <a:gdLst>
                <a:gd name="T0" fmla="*/ 21 w 36"/>
                <a:gd name="T1" fmla="*/ 37 h 37"/>
                <a:gd name="T2" fmla="*/ 36 w 36"/>
                <a:gd name="T3" fmla="*/ 31 h 37"/>
                <a:gd name="T4" fmla="*/ 6 w 36"/>
                <a:gd name="T5" fmla="*/ 0 h 37"/>
                <a:gd name="T6" fmla="*/ 0 w 36"/>
                <a:gd name="T7" fmla="*/ 15 h 37"/>
                <a:gd name="T8" fmla="*/ 21 w 36"/>
                <a:gd name="T9" fmla="*/ 37 h 37"/>
              </a:gdLst>
              <a:ahLst/>
              <a:cxnLst>
                <a:cxn ang="0">
                  <a:pos x="T0" y="T1"/>
                </a:cxn>
                <a:cxn ang="0">
                  <a:pos x="T2" y="T3"/>
                </a:cxn>
                <a:cxn ang="0">
                  <a:pos x="T4" y="T5"/>
                </a:cxn>
                <a:cxn ang="0">
                  <a:pos x="T6" y="T7"/>
                </a:cxn>
                <a:cxn ang="0">
                  <a:pos x="T8" y="T9"/>
                </a:cxn>
              </a:cxnLst>
              <a:rect l="0" t="0" r="r" b="b"/>
              <a:pathLst>
                <a:path w="36" h="37">
                  <a:moveTo>
                    <a:pt x="21" y="37"/>
                  </a:moveTo>
                  <a:cubicBezTo>
                    <a:pt x="27" y="37"/>
                    <a:pt x="32" y="34"/>
                    <a:pt x="36" y="31"/>
                  </a:cubicBezTo>
                  <a:cubicBezTo>
                    <a:pt x="6" y="0"/>
                    <a:pt x="6" y="0"/>
                    <a:pt x="6" y="0"/>
                  </a:cubicBezTo>
                  <a:cubicBezTo>
                    <a:pt x="2" y="4"/>
                    <a:pt x="0" y="10"/>
                    <a:pt x="0" y="15"/>
                  </a:cubicBezTo>
                  <a:cubicBezTo>
                    <a:pt x="0" y="27"/>
                    <a:pt x="9" y="37"/>
                    <a:pt x="21" y="37"/>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12" name="Line 123"/>
            <p:cNvSpPr>
              <a:spLocks noChangeShapeType="1"/>
            </p:cNvSpPr>
            <p:nvPr userDrawn="1"/>
          </p:nvSpPr>
          <p:spPr bwMode="gray">
            <a:xfrm>
              <a:off x="9819461" y="5705271"/>
              <a:ext cx="113146" cy="0"/>
            </a:xfrm>
            <a:prstGeom prst="line">
              <a:avLst/>
            </a:prstGeom>
            <a:noFill/>
            <a:ln w="9525" cap="rnd">
              <a:solidFill>
                <a:srgbClr val="00205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513" name="Line 124"/>
            <p:cNvSpPr>
              <a:spLocks noChangeShapeType="1"/>
            </p:cNvSpPr>
            <p:nvPr userDrawn="1"/>
          </p:nvSpPr>
          <p:spPr bwMode="gray">
            <a:xfrm>
              <a:off x="9819461" y="5745205"/>
              <a:ext cx="113146" cy="0"/>
            </a:xfrm>
            <a:prstGeom prst="line">
              <a:avLst/>
            </a:prstGeom>
            <a:noFill/>
            <a:ln w="9525" cap="rnd">
              <a:solidFill>
                <a:srgbClr val="00205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514" name="Freeform 125"/>
            <p:cNvSpPr>
              <a:spLocks/>
            </p:cNvSpPr>
            <p:nvPr userDrawn="1"/>
          </p:nvSpPr>
          <p:spPr bwMode="gray">
            <a:xfrm>
              <a:off x="9775090" y="5399112"/>
              <a:ext cx="246258" cy="259570"/>
            </a:xfrm>
            <a:custGeom>
              <a:avLst/>
              <a:gdLst>
                <a:gd name="T0" fmla="*/ 18 w 96"/>
                <a:gd name="T1" fmla="*/ 0 h 101"/>
                <a:gd name="T2" fmla="*/ 0 w 96"/>
                <a:gd name="T3" fmla="*/ 101 h 101"/>
                <a:gd name="T4" fmla="*/ 78 w 96"/>
                <a:gd name="T5" fmla="*/ 101 h 101"/>
                <a:gd name="T6" fmla="*/ 96 w 96"/>
                <a:gd name="T7" fmla="*/ 0 h 101"/>
                <a:gd name="T8" fmla="*/ 18 w 96"/>
                <a:gd name="T9" fmla="*/ 0 h 101"/>
              </a:gdLst>
              <a:ahLst/>
              <a:cxnLst>
                <a:cxn ang="0">
                  <a:pos x="T0" y="T1"/>
                </a:cxn>
                <a:cxn ang="0">
                  <a:pos x="T2" y="T3"/>
                </a:cxn>
                <a:cxn ang="0">
                  <a:pos x="T4" y="T5"/>
                </a:cxn>
                <a:cxn ang="0">
                  <a:pos x="T6" y="T7"/>
                </a:cxn>
                <a:cxn ang="0">
                  <a:pos x="T8" y="T9"/>
                </a:cxn>
              </a:cxnLst>
              <a:rect l="0" t="0" r="r" b="b"/>
              <a:pathLst>
                <a:path w="96" h="101">
                  <a:moveTo>
                    <a:pt x="18" y="0"/>
                  </a:moveTo>
                  <a:cubicBezTo>
                    <a:pt x="5" y="28"/>
                    <a:pt x="1" y="69"/>
                    <a:pt x="0" y="101"/>
                  </a:cubicBezTo>
                  <a:cubicBezTo>
                    <a:pt x="78" y="101"/>
                    <a:pt x="78" y="101"/>
                    <a:pt x="78" y="101"/>
                  </a:cubicBezTo>
                  <a:cubicBezTo>
                    <a:pt x="79" y="69"/>
                    <a:pt x="83" y="28"/>
                    <a:pt x="96" y="0"/>
                  </a:cubicBezTo>
                  <a:lnTo>
                    <a:pt x="18"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15" name="Freeform 126"/>
            <p:cNvSpPr>
              <a:spLocks/>
            </p:cNvSpPr>
            <p:nvPr userDrawn="1"/>
          </p:nvSpPr>
          <p:spPr bwMode="gray">
            <a:xfrm>
              <a:off x="9775090" y="5399112"/>
              <a:ext cx="204106" cy="259570"/>
            </a:xfrm>
            <a:custGeom>
              <a:avLst/>
              <a:gdLst>
                <a:gd name="T0" fmla="*/ 18 w 79"/>
                <a:gd name="T1" fmla="*/ 0 h 101"/>
                <a:gd name="T2" fmla="*/ 0 w 79"/>
                <a:gd name="T3" fmla="*/ 101 h 101"/>
                <a:gd name="T4" fmla="*/ 78 w 79"/>
                <a:gd name="T5" fmla="*/ 101 h 101"/>
                <a:gd name="T6" fmla="*/ 18 w 79"/>
                <a:gd name="T7" fmla="*/ 0 h 101"/>
              </a:gdLst>
              <a:ahLst/>
              <a:cxnLst>
                <a:cxn ang="0">
                  <a:pos x="T0" y="T1"/>
                </a:cxn>
                <a:cxn ang="0">
                  <a:pos x="T2" y="T3"/>
                </a:cxn>
                <a:cxn ang="0">
                  <a:pos x="T4" y="T5"/>
                </a:cxn>
                <a:cxn ang="0">
                  <a:pos x="T6" y="T7"/>
                </a:cxn>
              </a:cxnLst>
              <a:rect l="0" t="0" r="r" b="b"/>
              <a:pathLst>
                <a:path w="79" h="101">
                  <a:moveTo>
                    <a:pt x="18" y="0"/>
                  </a:moveTo>
                  <a:cubicBezTo>
                    <a:pt x="5" y="28"/>
                    <a:pt x="1" y="69"/>
                    <a:pt x="0" y="101"/>
                  </a:cubicBezTo>
                  <a:cubicBezTo>
                    <a:pt x="78" y="101"/>
                    <a:pt x="78" y="101"/>
                    <a:pt x="78" y="101"/>
                  </a:cubicBezTo>
                  <a:cubicBezTo>
                    <a:pt x="79" y="69"/>
                    <a:pt x="18" y="0"/>
                    <a:pt x="18" y="0"/>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16" name="Line 127"/>
            <p:cNvSpPr>
              <a:spLocks noChangeShapeType="1"/>
            </p:cNvSpPr>
            <p:nvPr userDrawn="1"/>
          </p:nvSpPr>
          <p:spPr bwMode="gray">
            <a:xfrm>
              <a:off x="9539924" y="4327555"/>
              <a:ext cx="0" cy="399338"/>
            </a:xfrm>
            <a:prstGeom prst="line">
              <a:avLst/>
            </a:prstGeom>
            <a:noFill/>
            <a:ln w="17463" cap="rnd">
              <a:solidFill>
                <a:srgbClr val="73737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517" name="Line 128"/>
            <p:cNvSpPr>
              <a:spLocks noChangeShapeType="1"/>
            </p:cNvSpPr>
            <p:nvPr userDrawn="1"/>
          </p:nvSpPr>
          <p:spPr bwMode="gray">
            <a:xfrm flipV="1">
              <a:off x="10047971" y="4831165"/>
              <a:ext cx="141987" cy="137550"/>
            </a:xfrm>
            <a:prstGeom prst="line">
              <a:avLst/>
            </a:prstGeom>
            <a:noFill/>
            <a:ln w="34925" cap="rnd">
              <a:solidFill>
                <a:srgbClr val="93939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518" name="Freeform 129"/>
            <p:cNvSpPr>
              <a:spLocks/>
            </p:cNvSpPr>
            <p:nvPr userDrawn="1"/>
          </p:nvSpPr>
          <p:spPr bwMode="gray">
            <a:xfrm>
              <a:off x="9506646" y="4753516"/>
              <a:ext cx="150861" cy="110927"/>
            </a:xfrm>
            <a:custGeom>
              <a:avLst/>
              <a:gdLst>
                <a:gd name="T0" fmla="*/ 43 w 58"/>
                <a:gd name="T1" fmla="*/ 25 h 43"/>
                <a:gd name="T2" fmla="*/ 25 w 58"/>
                <a:gd name="T3" fmla="*/ 7 h 43"/>
                <a:gd name="T4" fmla="*/ 26 w 58"/>
                <a:gd name="T5" fmla="*/ 0 h 43"/>
                <a:gd name="T6" fmla="*/ 3 w 58"/>
                <a:gd name="T7" fmla="*/ 0 h 43"/>
                <a:gd name="T8" fmla="*/ 0 w 58"/>
                <a:gd name="T9" fmla="*/ 14 h 43"/>
                <a:gd name="T10" fmla="*/ 29 w 58"/>
                <a:gd name="T11" fmla="*/ 43 h 43"/>
                <a:gd name="T12" fmla="*/ 58 w 58"/>
                <a:gd name="T13" fmla="*/ 16 h 43"/>
                <a:gd name="T14" fmla="*/ 43 w 58"/>
                <a:gd name="T15" fmla="*/ 25 h 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43">
                  <a:moveTo>
                    <a:pt x="43" y="25"/>
                  </a:moveTo>
                  <a:cubicBezTo>
                    <a:pt x="33" y="25"/>
                    <a:pt x="25" y="17"/>
                    <a:pt x="25" y="7"/>
                  </a:cubicBezTo>
                  <a:cubicBezTo>
                    <a:pt x="25" y="4"/>
                    <a:pt x="25" y="2"/>
                    <a:pt x="26" y="0"/>
                  </a:cubicBezTo>
                  <a:cubicBezTo>
                    <a:pt x="3" y="0"/>
                    <a:pt x="3" y="0"/>
                    <a:pt x="3" y="0"/>
                  </a:cubicBezTo>
                  <a:cubicBezTo>
                    <a:pt x="1" y="4"/>
                    <a:pt x="0" y="9"/>
                    <a:pt x="0" y="14"/>
                  </a:cubicBezTo>
                  <a:cubicBezTo>
                    <a:pt x="0" y="30"/>
                    <a:pt x="13" y="43"/>
                    <a:pt x="29" y="43"/>
                  </a:cubicBezTo>
                  <a:cubicBezTo>
                    <a:pt x="45" y="43"/>
                    <a:pt x="57" y="31"/>
                    <a:pt x="58" y="16"/>
                  </a:cubicBezTo>
                  <a:cubicBezTo>
                    <a:pt x="55" y="21"/>
                    <a:pt x="49" y="25"/>
                    <a:pt x="43" y="25"/>
                  </a:cubicBez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19" name="Oval 130"/>
            <p:cNvSpPr>
              <a:spLocks noChangeArrowheads="1"/>
            </p:cNvSpPr>
            <p:nvPr userDrawn="1"/>
          </p:nvSpPr>
          <p:spPr bwMode="gray">
            <a:xfrm>
              <a:off x="9502209" y="4693615"/>
              <a:ext cx="79868" cy="77649"/>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20" name="Oval 131"/>
            <p:cNvSpPr>
              <a:spLocks noChangeArrowheads="1"/>
            </p:cNvSpPr>
            <p:nvPr userDrawn="1"/>
          </p:nvSpPr>
          <p:spPr bwMode="gray">
            <a:xfrm>
              <a:off x="9524394" y="4715800"/>
              <a:ext cx="33278" cy="33278"/>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21" name="Rectangle 132"/>
            <p:cNvSpPr>
              <a:spLocks noChangeArrowheads="1"/>
            </p:cNvSpPr>
            <p:nvPr userDrawn="1"/>
          </p:nvSpPr>
          <p:spPr bwMode="gray">
            <a:xfrm>
              <a:off x="8758997" y="4465105"/>
              <a:ext cx="215199" cy="55464"/>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22" name="Rectangle 133"/>
            <p:cNvSpPr>
              <a:spLocks noChangeArrowheads="1"/>
            </p:cNvSpPr>
            <p:nvPr userDrawn="1"/>
          </p:nvSpPr>
          <p:spPr bwMode="gray">
            <a:xfrm>
              <a:off x="8758997" y="4520569"/>
              <a:ext cx="215199" cy="4414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23" name="Freeform 134"/>
            <p:cNvSpPr>
              <a:spLocks/>
            </p:cNvSpPr>
            <p:nvPr userDrawn="1"/>
          </p:nvSpPr>
          <p:spPr bwMode="gray">
            <a:xfrm>
              <a:off x="8974196" y="4962059"/>
              <a:ext cx="676656" cy="297285"/>
            </a:xfrm>
            <a:custGeom>
              <a:avLst/>
              <a:gdLst>
                <a:gd name="T0" fmla="*/ 147 w 263"/>
                <a:gd name="T1" fmla="*/ 116 h 116"/>
                <a:gd name="T2" fmla="*/ 0 w 263"/>
                <a:gd name="T3" fmla="*/ 116 h 116"/>
                <a:gd name="T4" fmla="*/ 0 w 263"/>
                <a:gd name="T5" fmla="*/ 0 h 116"/>
                <a:gd name="T6" fmla="*/ 263 w 263"/>
                <a:gd name="T7" fmla="*/ 0 h 116"/>
                <a:gd name="T8" fmla="*/ 147 w 263"/>
                <a:gd name="T9" fmla="*/ 116 h 116"/>
              </a:gdLst>
              <a:ahLst/>
              <a:cxnLst>
                <a:cxn ang="0">
                  <a:pos x="T0" y="T1"/>
                </a:cxn>
                <a:cxn ang="0">
                  <a:pos x="T2" y="T3"/>
                </a:cxn>
                <a:cxn ang="0">
                  <a:pos x="T4" y="T5"/>
                </a:cxn>
                <a:cxn ang="0">
                  <a:pos x="T6" y="T7"/>
                </a:cxn>
                <a:cxn ang="0">
                  <a:pos x="T8" y="T9"/>
                </a:cxn>
              </a:cxnLst>
              <a:rect l="0" t="0" r="r" b="b"/>
              <a:pathLst>
                <a:path w="263" h="116">
                  <a:moveTo>
                    <a:pt x="147" y="116"/>
                  </a:moveTo>
                  <a:cubicBezTo>
                    <a:pt x="0" y="116"/>
                    <a:pt x="0" y="116"/>
                    <a:pt x="0" y="116"/>
                  </a:cubicBezTo>
                  <a:cubicBezTo>
                    <a:pt x="0" y="0"/>
                    <a:pt x="0" y="0"/>
                    <a:pt x="0" y="0"/>
                  </a:cubicBezTo>
                  <a:cubicBezTo>
                    <a:pt x="263" y="0"/>
                    <a:pt x="263" y="0"/>
                    <a:pt x="263" y="0"/>
                  </a:cubicBezTo>
                  <a:cubicBezTo>
                    <a:pt x="263" y="64"/>
                    <a:pt x="211" y="116"/>
                    <a:pt x="147" y="116"/>
                  </a:cubicBez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24" name="Freeform 135"/>
            <p:cNvSpPr>
              <a:spLocks/>
            </p:cNvSpPr>
            <p:nvPr userDrawn="1"/>
          </p:nvSpPr>
          <p:spPr bwMode="gray">
            <a:xfrm>
              <a:off x="7700751" y="5241595"/>
              <a:ext cx="1754868" cy="297285"/>
            </a:xfrm>
            <a:custGeom>
              <a:avLst/>
              <a:gdLst>
                <a:gd name="T0" fmla="*/ 565 w 682"/>
                <a:gd name="T1" fmla="*/ 116 h 116"/>
                <a:gd name="T2" fmla="*/ 682 w 682"/>
                <a:gd name="T3" fmla="*/ 0 h 116"/>
                <a:gd name="T4" fmla="*/ 0 w 682"/>
                <a:gd name="T5" fmla="*/ 0 h 116"/>
                <a:gd name="T6" fmla="*/ 196 w 682"/>
                <a:gd name="T7" fmla="*/ 116 h 116"/>
                <a:gd name="T8" fmla="*/ 565 w 682"/>
                <a:gd name="T9" fmla="*/ 116 h 116"/>
              </a:gdLst>
              <a:ahLst/>
              <a:cxnLst>
                <a:cxn ang="0">
                  <a:pos x="T0" y="T1"/>
                </a:cxn>
                <a:cxn ang="0">
                  <a:pos x="T2" y="T3"/>
                </a:cxn>
                <a:cxn ang="0">
                  <a:pos x="T4" y="T5"/>
                </a:cxn>
                <a:cxn ang="0">
                  <a:pos x="T6" y="T7"/>
                </a:cxn>
                <a:cxn ang="0">
                  <a:pos x="T8" y="T9"/>
                </a:cxn>
              </a:cxnLst>
              <a:rect l="0" t="0" r="r" b="b"/>
              <a:pathLst>
                <a:path w="682" h="116">
                  <a:moveTo>
                    <a:pt x="565" y="116"/>
                  </a:moveTo>
                  <a:cubicBezTo>
                    <a:pt x="630" y="116"/>
                    <a:pt x="682" y="64"/>
                    <a:pt x="682" y="0"/>
                  </a:cubicBezTo>
                  <a:cubicBezTo>
                    <a:pt x="0" y="0"/>
                    <a:pt x="0" y="0"/>
                    <a:pt x="0" y="0"/>
                  </a:cubicBezTo>
                  <a:cubicBezTo>
                    <a:pt x="196" y="116"/>
                    <a:pt x="196" y="116"/>
                    <a:pt x="196" y="116"/>
                  </a:cubicBezTo>
                  <a:lnTo>
                    <a:pt x="565" y="116"/>
                  </a:lnTo>
                  <a:close/>
                </a:path>
              </a:pathLst>
            </a:custGeom>
            <a:solidFill>
              <a:srgbClr val="BA6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25" name="Rectangle 136"/>
            <p:cNvSpPr>
              <a:spLocks noChangeArrowheads="1"/>
            </p:cNvSpPr>
            <p:nvPr userDrawn="1"/>
          </p:nvSpPr>
          <p:spPr bwMode="gray">
            <a:xfrm>
              <a:off x="7700751" y="5175039"/>
              <a:ext cx="1754868" cy="66556"/>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26" name="Oval 137"/>
            <p:cNvSpPr>
              <a:spLocks noChangeArrowheads="1"/>
            </p:cNvSpPr>
            <p:nvPr userDrawn="1"/>
          </p:nvSpPr>
          <p:spPr bwMode="gray">
            <a:xfrm>
              <a:off x="8250950" y="5339211"/>
              <a:ext cx="77649" cy="75431"/>
            </a:xfrm>
            <a:prstGeom prst="ellipse">
              <a:avLst/>
            </a:pr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27" name="Oval 138"/>
            <p:cNvSpPr>
              <a:spLocks noChangeArrowheads="1"/>
            </p:cNvSpPr>
            <p:nvPr userDrawn="1"/>
          </p:nvSpPr>
          <p:spPr bwMode="gray">
            <a:xfrm>
              <a:off x="8392937" y="5339211"/>
              <a:ext cx="79868" cy="75431"/>
            </a:xfrm>
            <a:prstGeom prst="ellipse">
              <a:avLst/>
            </a:pr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28" name="Oval 139"/>
            <p:cNvSpPr>
              <a:spLocks noChangeArrowheads="1"/>
            </p:cNvSpPr>
            <p:nvPr userDrawn="1"/>
          </p:nvSpPr>
          <p:spPr bwMode="gray">
            <a:xfrm>
              <a:off x="8537142" y="5339211"/>
              <a:ext cx="77649" cy="75431"/>
            </a:xfrm>
            <a:prstGeom prst="ellipse">
              <a:avLst/>
            </a:pr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29" name="Rectangle 140"/>
            <p:cNvSpPr>
              <a:spLocks noChangeArrowheads="1"/>
            </p:cNvSpPr>
            <p:nvPr userDrawn="1"/>
          </p:nvSpPr>
          <p:spPr bwMode="gray">
            <a:xfrm>
              <a:off x="8330818" y="4962059"/>
              <a:ext cx="212980" cy="212980"/>
            </a:xfrm>
            <a:prstGeom prst="rect">
              <a:avLst/>
            </a:prstGeom>
            <a:solidFill>
              <a:srgbClr val="7373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30" name="Rectangle 141"/>
            <p:cNvSpPr>
              <a:spLocks noChangeArrowheads="1"/>
            </p:cNvSpPr>
            <p:nvPr userDrawn="1"/>
          </p:nvSpPr>
          <p:spPr bwMode="gray">
            <a:xfrm>
              <a:off x="8117838" y="4962059"/>
              <a:ext cx="212980" cy="21298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31" name="Rectangle 142"/>
            <p:cNvSpPr>
              <a:spLocks noChangeArrowheads="1"/>
            </p:cNvSpPr>
            <p:nvPr userDrawn="1"/>
          </p:nvSpPr>
          <p:spPr bwMode="gray">
            <a:xfrm>
              <a:off x="8117838" y="4749079"/>
              <a:ext cx="212980" cy="212980"/>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32" name="Rectangle 143"/>
            <p:cNvSpPr>
              <a:spLocks noChangeArrowheads="1"/>
            </p:cNvSpPr>
            <p:nvPr userDrawn="1"/>
          </p:nvSpPr>
          <p:spPr bwMode="gray">
            <a:xfrm>
              <a:off x="8543798" y="4962059"/>
              <a:ext cx="215199" cy="212980"/>
            </a:xfrm>
            <a:prstGeom prst="rect">
              <a:avLst/>
            </a:prstGeom>
            <a:solidFill>
              <a:srgbClr val="00136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33" name="Rectangle 144"/>
            <p:cNvSpPr>
              <a:spLocks noChangeArrowheads="1"/>
            </p:cNvSpPr>
            <p:nvPr userDrawn="1"/>
          </p:nvSpPr>
          <p:spPr bwMode="gray">
            <a:xfrm>
              <a:off x="8758997" y="4962059"/>
              <a:ext cx="215199" cy="212980"/>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34" name="Rectangle 145"/>
            <p:cNvSpPr>
              <a:spLocks noChangeArrowheads="1"/>
            </p:cNvSpPr>
            <p:nvPr userDrawn="1"/>
          </p:nvSpPr>
          <p:spPr bwMode="gray">
            <a:xfrm>
              <a:off x="8330818" y="4749079"/>
              <a:ext cx="212980" cy="212980"/>
            </a:xfrm>
            <a:prstGeom prst="rect">
              <a:avLst/>
            </a:prstGeom>
            <a:solidFill>
              <a:srgbClr val="00136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35" name="Rectangle 146"/>
            <p:cNvSpPr>
              <a:spLocks noChangeArrowheads="1"/>
            </p:cNvSpPr>
            <p:nvPr userDrawn="1"/>
          </p:nvSpPr>
          <p:spPr bwMode="gray">
            <a:xfrm>
              <a:off x="8543798" y="4749079"/>
              <a:ext cx="215199" cy="212980"/>
            </a:xfrm>
            <a:prstGeom prst="rect">
              <a:avLst/>
            </a:prstGeom>
            <a:solidFill>
              <a:srgbClr val="F084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36" name="Rectangle 147"/>
            <p:cNvSpPr>
              <a:spLocks noChangeArrowheads="1"/>
            </p:cNvSpPr>
            <p:nvPr userDrawn="1"/>
          </p:nvSpPr>
          <p:spPr bwMode="gray">
            <a:xfrm>
              <a:off x="8829990" y="4593780"/>
              <a:ext cx="53245" cy="29728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37" name="Freeform 148"/>
            <p:cNvSpPr>
              <a:spLocks/>
            </p:cNvSpPr>
            <p:nvPr userDrawn="1"/>
          </p:nvSpPr>
          <p:spPr bwMode="gray">
            <a:xfrm>
              <a:off x="8171083" y="5476761"/>
              <a:ext cx="1135895" cy="66556"/>
            </a:xfrm>
            <a:custGeom>
              <a:avLst/>
              <a:gdLst>
                <a:gd name="T0" fmla="*/ 435 w 441"/>
                <a:gd name="T1" fmla="*/ 0 h 26"/>
                <a:gd name="T2" fmla="*/ 388 w 441"/>
                <a:gd name="T3" fmla="*/ 0 h 26"/>
                <a:gd name="T4" fmla="*/ 341 w 441"/>
                <a:gd name="T5" fmla="*/ 0 h 26"/>
                <a:gd name="T6" fmla="*/ 341 w 441"/>
                <a:gd name="T7" fmla="*/ 0 h 26"/>
                <a:gd name="T8" fmla="*/ 341 w 441"/>
                <a:gd name="T9" fmla="*/ 0 h 26"/>
                <a:gd name="T10" fmla="*/ 294 w 441"/>
                <a:gd name="T11" fmla="*/ 0 h 26"/>
                <a:gd name="T12" fmla="*/ 294 w 441"/>
                <a:gd name="T13" fmla="*/ 0 h 26"/>
                <a:gd name="T14" fmla="*/ 294 w 441"/>
                <a:gd name="T15" fmla="*/ 0 h 26"/>
                <a:gd name="T16" fmla="*/ 247 w 441"/>
                <a:gd name="T17" fmla="*/ 0 h 26"/>
                <a:gd name="T18" fmla="*/ 247 w 441"/>
                <a:gd name="T19" fmla="*/ 1 h 26"/>
                <a:gd name="T20" fmla="*/ 247 w 441"/>
                <a:gd name="T21" fmla="*/ 0 h 26"/>
                <a:gd name="T22" fmla="*/ 200 w 441"/>
                <a:gd name="T23" fmla="*/ 0 h 26"/>
                <a:gd name="T24" fmla="*/ 200 w 441"/>
                <a:gd name="T25" fmla="*/ 1 h 26"/>
                <a:gd name="T26" fmla="*/ 200 w 441"/>
                <a:gd name="T27" fmla="*/ 0 h 26"/>
                <a:gd name="T28" fmla="*/ 200 w 441"/>
                <a:gd name="T29" fmla="*/ 0 h 26"/>
                <a:gd name="T30" fmla="*/ 200 w 441"/>
                <a:gd name="T31" fmla="*/ 1 h 26"/>
                <a:gd name="T32" fmla="*/ 200 w 441"/>
                <a:gd name="T33" fmla="*/ 0 h 26"/>
                <a:gd name="T34" fmla="*/ 153 w 441"/>
                <a:gd name="T35" fmla="*/ 0 h 26"/>
                <a:gd name="T36" fmla="*/ 153 w 441"/>
                <a:gd name="T37" fmla="*/ 1 h 26"/>
                <a:gd name="T38" fmla="*/ 153 w 441"/>
                <a:gd name="T39" fmla="*/ 0 h 26"/>
                <a:gd name="T40" fmla="*/ 153 w 441"/>
                <a:gd name="T41" fmla="*/ 1 h 26"/>
                <a:gd name="T42" fmla="*/ 153 w 441"/>
                <a:gd name="T43" fmla="*/ 0 h 26"/>
                <a:gd name="T44" fmla="*/ 106 w 441"/>
                <a:gd name="T45" fmla="*/ 0 h 26"/>
                <a:gd name="T46" fmla="*/ 106 w 441"/>
                <a:gd name="T47" fmla="*/ 1 h 26"/>
                <a:gd name="T48" fmla="*/ 106 w 441"/>
                <a:gd name="T49" fmla="*/ 0 h 26"/>
                <a:gd name="T50" fmla="*/ 106 w 441"/>
                <a:gd name="T51" fmla="*/ 1 h 26"/>
                <a:gd name="T52" fmla="*/ 106 w 441"/>
                <a:gd name="T53" fmla="*/ 0 h 26"/>
                <a:gd name="T54" fmla="*/ 59 w 441"/>
                <a:gd name="T55" fmla="*/ 0 h 26"/>
                <a:gd name="T56" fmla="*/ 59 w 441"/>
                <a:gd name="T57" fmla="*/ 1 h 26"/>
                <a:gd name="T58" fmla="*/ 59 w 441"/>
                <a:gd name="T59" fmla="*/ 1 h 26"/>
                <a:gd name="T60" fmla="*/ 59 w 441"/>
                <a:gd name="T61" fmla="*/ 0 h 26"/>
                <a:gd name="T62" fmla="*/ 59 w 441"/>
                <a:gd name="T63" fmla="*/ 0 h 26"/>
                <a:gd name="T64" fmla="*/ 32 w 441"/>
                <a:gd name="T65" fmla="*/ 17 h 26"/>
                <a:gd name="T66" fmla="*/ 32 w 441"/>
                <a:gd name="T67" fmla="*/ 17 h 26"/>
                <a:gd name="T68" fmla="*/ 12 w 441"/>
                <a:gd name="T69" fmla="*/ 0 h 26"/>
                <a:gd name="T70" fmla="*/ 0 w 441"/>
                <a:gd name="T71" fmla="*/ 15 h 26"/>
                <a:gd name="T72" fmla="*/ 13 w 441"/>
                <a:gd name="T73" fmla="*/ 26 h 26"/>
                <a:gd name="T74" fmla="*/ 37 w 441"/>
                <a:gd name="T75" fmla="*/ 26 h 26"/>
                <a:gd name="T76" fmla="*/ 288 w 441"/>
                <a:gd name="T77" fmla="*/ 26 h 26"/>
                <a:gd name="T78" fmla="*/ 382 w 441"/>
                <a:gd name="T79" fmla="*/ 26 h 26"/>
                <a:gd name="T80" fmla="*/ 441 w 441"/>
                <a:gd name="T81" fmla="*/ 10 h 26"/>
                <a:gd name="T82" fmla="*/ 435 w 441"/>
                <a:gd name="T83"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41" h="26">
                  <a:moveTo>
                    <a:pt x="435" y="0"/>
                  </a:moveTo>
                  <a:cubicBezTo>
                    <a:pt x="428" y="23"/>
                    <a:pt x="395" y="23"/>
                    <a:pt x="388" y="0"/>
                  </a:cubicBezTo>
                  <a:cubicBezTo>
                    <a:pt x="382" y="20"/>
                    <a:pt x="343" y="26"/>
                    <a:pt x="341" y="0"/>
                  </a:cubicBezTo>
                  <a:cubicBezTo>
                    <a:pt x="341" y="0"/>
                    <a:pt x="341" y="0"/>
                    <a:pt x="341" y="0"/>
                  </a:cubicBezTo>
                  <a:cubicBezTo>
                    <a:pt x="341" y="0"/>
                    <a:pt x="341" y="0"/>
                    <a:pt x="341" y="0"/>
                  </a:cubicBezTo>
                  <a:cubicBezTo>
                    <a:pt x="334" y="23"/>
                    <a:pt x="301" y="23"/>
                    <a:pt x="294" y="0"/>
                  </a:cubicBezTo>
                  <a:cubicBezTo>
                    <a:pt x="294" y="0"/>
                    <a:pt x="294" y="0"/>
                    <a:pt x="294" y="0"/>
                  </a:cubicBezTo>
                  <a:cubicBezTo>
                    <a:pt x="294" y="0"/>
                    <a:pt x="294" y="0"/>
                    <a:pt x="294" y="0"/>
                  </a:cubicBezTo>
                  <a:cubicBezTo>
                    <a:pt x="287" y="23"/>
                    <a:pt x="254" y="23"/>
                    <a:pt x="247" y="0"/>
                  </a:cubicBezTo>
                  <a:cubicBezTo>
                    <a:pt x="247" y="1"/>
                    <a:pt x="247" y="1"/>
                    <a:pt x="247" y="1"/>
                  </a:cubicBezTo>
                  <a:cubicBezTo>
                    <a:pt x="247" y="0"/>
                    <a:pt x="247" y="0"/>
                    <a:pt x="247" y="0"/>
                  </a:cubicBezTo>
                  <a:cubicBezTo>
                    <a:pt x="240" y="23"/>
                    <a:pt x="207" y="23"/>
                    <a:pt x="200" y="0"/>
                  </a:cubicBezTo>
                  <a:cubicBezTo>
                    <a:pt x="200" y="1"/>
                    <a:pt x="200" y="1"/>
                    <a:pt x="200" y="1"/>
                  </a:cubicBezTo>
                  <a:cubicBezTo>
                    <a:pt x="200" y="0"/>
                    <a:pt x="200" y="0"/>
                    <a:pt x="200" y="0"/>
                  </a:cubicBezTo>
                  <a:cubicBezTo>
                    <a:pt x="200" y="0"/>
                    <a:pt x="200" y="0"/>
                    <a:pt x="200" y="0"/>
                  </a:cubicBezTo>
                  <a:cubicBezTo>
                    <a:pt x="200" y="1"/>
                    <a:pt x="200" y="1"/>
                    <a:pt x="200" y="1"/>
                  </a:cubicBezTo>
                  <a:cubicBezTo>
                    <a:pt x="200" y="1"/>
                    <a:pt x="200" y="1"/>
                    <a:pt x="200" y="0"/>
                  </a:cubicBezTo>
                  <a:cubicBezTo>
                    <a:pt x="193" y="23"/>
                    <a:pt x="160" y="23"/>
                    <a:pt x="153" y="0"/>
                  </a:cubicBezTo>
                  <a:cubicBezTo>
                    <a:pt x="153" y="1"/>
                    <a:pt x="153" y="1"/>
                    <a:pt x="153" y="1"/>
                  </a:cubicBezTo>
                  <a:cubicBezTo>
                    <a:pt x="153" y="0"/>
                    <a:pt x="153" y="0"/>
                    <a:pt x="153" y="0"/>
                  </a:cubicBezTo>
                  <a:cubicBezTo>
                    <a:pt x="153" y="1"/>
                    <a:pt x="153" y="1"/>
                    <a:pt x="153" y="1"/>
                  </a:cubicBezTo>
                  <a:cubicBezTo>
                    <a:pt x="153" y="1"/>
                    <a:pt x="153" y="1"/>
                    <a:pt x="153" y="0"/>
                  </a:cubicBezTo>
                  <a:cubicBezTo>
                    <a:pt x="146" y="22"/>
                    <a:pt x="113" y="23"/>
                    <a:pt x="106" y="0"/>
                  </a:cubicBezTo>
                  <a:cubicBezTo>
                    <a:pt x="106" y="0"/>
                    <a:pt x="106" y="1"/>
                    <a:pt x="106" y="1"/>
                  </a:cubicBezTo>
                  <a:cubicBezTo>
                    <a:pt x="106" y="1"/>
                    <a:pt x="106" y="1"/>
                    <a:pt x="106" y="0"/>
                  </a:cubicBezTo>
                  <a:cubicBezTo>
                    <a:pt x="106" y="1"/>
                    <a:pt x="106" y="1"/>
                    <a:pt x="106" y="1"/>
                  </a:cubicBezTo>
                  <a:cubicBezTo>
                    <a:pt x="106" y="0"/>
                    <a:pt x="106" y="0"/>
                    <a:pt x="106" y="0"/>
                  </a:cubicBezTo>
                  <a:cubicBezTo>
                    <a:pt x="99" y="23"/>
                    <a:pt x="66" y="23"/>
                    <a:pt x="59" y="0"/>
                  </a:cubicBezTo>
                  <a:cubicBezTo>
                    <a:pt x="59" y="1"/>
                    <a:pt x="59" y="1"/>
                    <a:pt x="59" y="1"/>
                  </a:cubicBezTo>
                  <a:cubicBezTo>
                    <a:pt x="59" y="1"/>
                    <a:pt x="59" y="1"/>
                    <a:pt x="59" y="1"/>
                  </a:cubicBezTo>
                  <a:cubicBezTo>
                    <a:pt x="59" y="0"/>
                    <a:pt x="59" y="0"/>
                    <a:pt x="59" y="0"/>
                  </a:cubicBezTo>
                  <a:cubicBezTo>
                    <a:pt x="59" y="0"/>
                    <a:pt x="59" y="0"/>
                    <a:pt x="59" y="0"/>
                  </a:cubicBezTo>
                  <a:cubicBezTo>
                    <a:pt x="56" y="12"/>
                    <a:pt x="44" y="19"/>
                    <a:pt x="32" y="17"/>
                  </a:cubicBezTo>
                  <a:cubicBezTo>
                    <a:pt x="32" y="17"/>
                    <a:pt x="32" y="17"/>
                    <a:pt x="32" y="17"/>
                  </a:cubicBezTo>
                  <a:cubicBezTo>
                    <a:pt x="23" y="16"/>
                    <a:pt x="15" y="9"/>
                    <a:pt x="12" y="0"/>
                  </a:cubicBezTo>
                  <a:cubicBezTo>
                    <a:pt x="10" y="7"/>
                    <a:pt x="6" y="12"/>
                    <a:pt x="0" y="15"/>
                  </a:cubicBezTo>
                  <a:cubicBezTo>
                    <a:pt x="13" y="26"/>
                    <a:pt x="13" y="26"/>
                    <a:pt x="13" y="26"/>
                  </a:cubicBezTo>
                  <a:cubicBezTo>
                    <a:pt x="37" y="26"/>
                    <a:pt x="37" y="26"/>
                    <a:pt x="37" y="26"/>
                  </a:cubicBezTo>
                  <a:cubicBezTo>
                    <a:pt x="288" y="26"/>
                    <a:pt x="288" y="26"/>
                    <a:pt x="288" y="26"/>
                  </a:cubicBezTo>
                  <a:cubicBezTo>
                    <a:pt x="382" y="26"/>
                    <a:pt x="382" y="26"/>
                    <a:pt x="382" y="26"/>
                  </a:cubicBezTo>
                  <a:cubicBezTo>
                    <a:pt x="404" y="26"/>
                    <a:pt x="423" y="20"/>
                    <a:pt x="441" y="10"/>
                  </a:cubicBezTo>
                  <a:cubicBezTo>
                    <a:pt x="438" y="7"/>
                    <a:pt x="436" y="4"/>
                    <a:pt x="435" y="0"/>
                  </a:cubicBezTo>
                  <a:close/>
                </a:path>
              </a:pathLst>
            </a:custGeom>
            <a:solidFill>
              <a:srgbClr val="3C50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38" name="Freeform 149"/>
            <p:cNvSpPr>
              <a:spLocks/>
            </p:cNvSpPr>
            <p:nvPr userDrawn="1"/>
          </p:nvSpPr>
          <p:spPr bwMode="gray">
            <a:xfrm>
              <a:off x="10560454" y="2714673"/>
              <a:ext cx="97616" cy="341656"/>
            </a:xfrm>
            <a:custGeom>
              <a:avLst/>
              <a:gdLst>
                <a:gd name="T0" fmla="*/ 44 w 44"/>
                <a:gd name="T1" fmla="*/ 154 h 154"/>
                <a:gd name="T2" fmla="*/ 0 w 44"/>
                <a:gd name="T3" fmla="*/ 154 h 154"/>
                <a:gd name="T4" fmla="*/ 22 w 44"/>
                <a:gd name="T5" fmla="*/ 0 h 154"/>
                <a:gd name="T6" fmla="*/ 44 w 44"/>
                <a:gd name="T7" fmla="*/ 154 h 154"/>
              </a:gdLst>
              <a:ahLst/>
              <a:cxnLst>
                <a:cxn ang="0">
                  <a:pos x="T0" y="T1"/>
                </a:cxn>
                <a:cxn ang="0">
                  <a:pos x="T2" y="T3"/>
                </a:cxn>
                <a:cxn ang="0">
                  <a:pos x="T4" y="T5"/>
                </a:cxn>
                <a:cxn ang="0">
                  <a:pos x="T6" y="T7"/>
                </a:cxn>
              </a:cxnLst>
              <a:rect l="0" t="0" r="r" b="b"/>
              <a:pathLst>
                <a:path w="44" h="154">
                  <a:moveTo>
                    <a:pt x="44" y="154"/>
                  </a:moveTo>
                  <a:lnTo>
                    <a:pt x="0" y="154"/>
                  </a:lnTo>
                  <a:lnTo>
                    <a:pt x="22" y="0"/>
                  </a:lnTo>
                  <a:lnTo>
                    <a:pt x="44" y="154"/>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39" name="Freeform 150"/>
            <p:cNvSpPr>
              <a:spLocks/>
            </p:cNvSpPr>
            <p:nvPr userDrawn="1"/>
          </p:nvSpPr>
          <p:spPr bwMode="gray">
            <a:xfrm>
              <a:off x="10436216" y="3160601"/>
              <a:ext cx="346093" cy="953974"/>
            </a:xfrm>
            <a:custGeom>
              <a:avLst/>
              <a:gdLst>
                <a:gd name="T0" fmla="*/ 128 w 134"/>
                <a:gd name="T1" fmla="*/ 0 h 372"/>
                <a:gd name="T2" fmla="*/ 117 w 134"/>
                <a:gd name="T3" fmla="*/ 0 h 372"/>
                <a:gd name="T4" fmla="*/ 16 w 134"/>
                <a:gd name="T5" fmla="*/ 0 h 372"/>
                <a:gd name="T6" fmla="*/ 6 w 134"/>
                <a:gd name="T7" fmla="*/ 0 h 372"/>
                <a:gd name="T8" fmla="*/ 0 w 134"/>
                <a:gd name="T9" fmla="*/ 5 h 372"/>
                <a:gd name="T10" fmla="*/ 0 w 134"/>
                <a:gd name="T11" fmla="*/ 372 h 372"/>
                <a:gd name="T12" fmla="*/ 16 w 134"/>
                <a:gd name="T13" fmla="*/ 372 h 372"/>
                <a:gd name="T14" fmla="*/ 117 w 134"/>
                <a:gd name="T15" fmla="*/ 372 h 372"/>
                <a:gd name="T16" fmla="*/ 134 w 134"/>
                <a:gd name="T17" fmla="*/ 372 h 372"/>
                <a:gd name="T18" fmla="*/ 134 w 134"/>
                <a:gd name="T19" fmla="*/ 5 h 372"/>
                <a:gd name="T20" fmla="*/ 128 w 134"/>
                <a:gd name="T21" fmla="*/ 0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4" h="372">
                  <a:moveTo>
                    <a:pt x="128" y="0"/>
                  </a:moveTo>
                  <a:cubicBezTo>
                    <a:pt x="117" y="0"/>
                    <a:pt x="117" y="0"/>
                    <a:pt x="117" y="0"/>
                  </a:cubicBezTo>
                  <a:cubicBezTo>
                    <a:pt x="16" y="0"/>
                    <a:pt x="16" y="0"/>
                    <a:pt x="16" y="0"/>
                  </a:cubicBezTo>
                  <a:cubicBezTo>
                    <a:pt x="6" y="0"/>
                    <a:pt x="6" y="0"/>
                    <a:pt x="6" y="0"/>
                  </a:cubicBezTo>
                  <a:cubicBezTo>
                    <a:pt x="3" y="0"/>
                    <a:pt x="0" y="2"/>
                    <a:pt x="0" y="5"/>
                  </a:cubicBezTo>
                  <a:cubicBezTo>
                    <a:pt x="0" y="372"/>
                    <a:pt x="0" y="372"/>
                    <a:pt x="0" y="372"/>
                  </a:cubicBezTo>
                  <a:cubicBezTo>
                    <a:pt x="16" y="372"/>
                    <a:pt x="16" y="372"/>
                    <a:pt x="16" y="372"/>
                  </a:cubicBezTo>
                  <a:cubicBezTo>
                    <a:pt x="117" y="372"/>
                    <a:pt x="117" y="372"/>
                    <a:pt x="117" y="372"/>
                  </a:cubicBezTo>
                  <a:cubicBezTo>
                    <a:pt x="134" y="372"/>
                    <a:pt x="134" y="372"/>
                    <a:pt x="134" y="372"/>
                  </a:cubicBezTo>
                  <a:cubicBezTo>
                    <a:pt x="134" y="5"/>
                    <a:pt x="134" y="5"/>
                    <a:pt x="134" y="5"/>
                  </a:cubicBezTo>
                  <a:cubicBezTo>
                    <a:pt x="134" y="2"/>
                    <a:pt x="131" y="0"/>
                    <a:pt x="128"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40" name="Freeform 151"/>
            <p:cNvSpPr>
              <a:spLocks/>
            </p:cNvSpPr>
            <p:nvPr userDrawn="1"/>
          </p:nvSpPr>
          <p:spPr bwMode="gray">
            <a:xfrm>
              <a:off x="10504991" y="3056329"/>
              <a:ext cx="204106" cy="104272"/>
            </a:xfrm>
            <a:custGeom>
              <a:avLst/>
              <a:gdLst>
                <a:gd name="T0" fmla="*/ 79 w 79"/>
                <a:gd name="T1" fmla="*/ 41 h 41"/>
                <a:gd name="T2" fmla="*/ 79 w 79"/>
                <a:gd name="T3" fmla="*/ 6 h 41"/>
                <a:gd name="T4" fmla="*/ 74 w 79"/>
                <a:gd name="T5" fmla="*/ 0 h 41"/>
                <a:gd name="T6" fmla="*/ 63 w 79"/>
                <a:gd name="T7" fmla="*/ 0 h 41"/>
                <a:gd name="T8" fmla="*/ 17 w 79"/>
                <a:gd name="T9" fmla="*/ 0 h 41"/>
                <a:gd name="T10" fmla="*/ 6 w 79"/>
                <a:gd name="T11" fmla="*/ 0 h 41"/>
                <a:gd name="T12" fmla="*/ 0 w 79"/>
                <a:gd name="T13" fmla="*/ 6 h 41"/>
                <a:gd name="T14" fmla="*/ 0 w 79"/>
                <a:gd name="T15" fmla="*/ 41 h 41"/>
                <a:gd name="T16" fmla="*/ 79 w 79"/>
                <a:gd name="T17" fmla="*/ 4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 h="41">
                  <a:moveTo>
                    <a:pt x="79" y="41"/>
                  </a:moveTo>
                  <a:cubicBezTo>
                    <a:pt x="79" y="6"/>
                    <a:pt x="79" y="6"/>
                    <a:pt x="79" y="6"/>
                  </a:cubicBezTo>
                  <a:cubicBezTo>
                    <a:pt x="79" y="3"/>
                    <a:pt x="77" y="0"/>
                    <a:pt x="74" y="0"/>
                  </a:cubicBezTo>
                  <a:cubicBezTo>
                    <a:pt x="63" y="0"/>
                    <a:pt x="63" y="0"/>
                    <a:pt x="63" y="0"/>
                  </a:cubicBezTo>
                  <a:cubicBezTo>
                    <a:pt x="17" y="0"/>
                    <a:pt x="17" y="0"/>
                    <a:pt x="17" y="0"/>
                  </a:cubicBezTo>
                  <a:cubicBezTo>
                    <a:pt x="6" y="0"/>
                    <a:pt x="6" y="0"/>
                    <a:pt x="6" y="0"/>
                  </a:cubicBezTo>
                  <a:cubicBezTo>
                    <a:pt x="3" y="0"/>
                    <a:pt x="0" y="3"/>
                    <a:pt x="0" y="6"/>
                  </a:cubicBezTo>
                  <a:cubicBezTo>
                    <a:pt x="0" y="41"/>
                    <a:pt x="0" y="41"/>
                    <a:pt x="0" y="41"/>
                  </a:cubicBezTo>
                  <a:lnTo>
                    <a:pt x="79" y="41"/>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41" name="Freeform 152"/>
            <p:cNvSpPr>
              <a:spLocks/>
            </p:cNvSpPr>
            <p:nvPr userDrawn="1"/>
          </p:nvSpPr>
          <p:spPr bwMode="gray">
            <a:xfrm>
              <a:off x="10504991" y="3056329"/>
              <a:ext cx="204106" cy="104272"/>
            </a:xfrm>
            <a:custGeom>
              <a:avLst/>
              <a:gdLst>
                <a:gd name="T0" fmla="*/ 79 w 79"/>
                <a:gd name="T1" fmla="*/ 41 h 41"/>
                <a:gd name="T2" fmla="*/ 79 w 79"/>
                <a:gd name="T3" fmla="*/ 6 h 41"/>
                <a:gd name="T4" fmla="*/ 74 w 79"/>
                <a:gd name="T5" fmla="*/ 0 h 41"/>
                <a:gd name="T6" fmla="*/ 63 w 79"/>
                <a:gd name="T7" fmla="*/ 0 h 41"/>
                <a:gd name="T8" fmla="*/ 17 w 79"/>
                <a:gd name="T9" fmla="*/ 0 h 41"/>
                <a:gd name="T10" fmla="*/ 6 w 79"/>
                <a:gd name="T11" fmla="*/ 0 h 41"/>
                <a:gd name="T12" fmla="*/ 0 w 79"/>
                <a:gd name="T13" fmla="*/ 6 h 41"/>
                <a:gd name="T14" fmla="*/ 0 w 79"/>
                <a:gd name="T15" fmla="*/ 41 h 41"/>
                <a:gd name="T16" fmla="*/ 79 w 79"/>
                <a:gd name="T17" fmla="*/ 4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 h="41">
                  <a:moveTo>
                    <a:pt x="79" y="41"/>
                  </a:moveTo>
                  <a:cubicBezTo>
                    <a:pt x="79" y="6"/>
                    <a:pt x="79" y="6"/>
                    <a:pt x="79" y="6"/>
                  </a:cubicBezTo>
                  <a:cubicBezTo>
                    <a:pt x="79" y="3"/>
                    <a:pt x="77" y="0"/>
                    <a:pt x="74" y="0"/>
                  </a:cubicBezTo>
                  <a:cubicBezTo>
                    <a:pt x="63" y="0"/>
                    <a:pt x="63" y="0"/>
                    <a:pt x="63" y="0"/>
                  </a:cubicBezTo>
                  <a:cubicBezTo>
                    <a:pt x="17" y="0"/>
                    <a:pt x="17" y="0"/>
                    <a:pt x="17" y="0"/>
                  </a:cubicBezTo>
                  <a:cubicBezTo>
                    <a:pt x="6" y="0"/>
                    <a:pt x="6" y="0"/>
                    <a:pt x="6" y="0"/>
                  </a:cubicBezTo>
                  <a:cubicBezTo>
                    <a:pt x="3" y="0"/>
                    <a:pt x="0" y="3"/>
                    <a:pt x="0" y="6"/>
                  </a:cubicBezTo>
                  <a:cubicBezTo>
                    <a:pt x="0" y="41"/>
                    <a:pt x="0" y="41"/>
                    <a:pt x="0" y="41"/>
                  </a:cubicBezTo>
                  <a:lnTo>
                    <a:pt x="79" y="41"/>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42" name="Rectangle 153"/>
            <p:cNvSpPr>
              <a:spLocks noChangeArrowheads="1"/>
            </p:cNvSpPr>
            <p:nvPr userDrawn="1"/>
          </p:nvSpPr>
          <p:spPr bwMode="gray">
            <a:xfrm>
              <a:off x="10482805" y="3222720"/>
              <a:ext cx="22185" cy="829736"/>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43" name="Rectangle 154"/>
            <p:cNvSpPr>
              <a:spLocks noChangeArrowheads="1"/>
            </p:cNvSpPr>
            <p:nvPr userDrawn="1"/>
          </p:nvSpPr>
          <p:spPr bwMode="gray">
            <a:xfrm>
              <a:off x="10520521" y="3222720"/>
              <a:ext cx="22185" cy="829736"/>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44" name="Rectangle 155"/>
            <p:cNvSpPr>
              <a:spLocks noChangeArrowheads="1"/>
            </p:cNvSpPr>
            <p:nvPr userDrawn="1"/>
          </p:nvSpPr>
          <p:spPr bwMode="gray">
            <a:xfrm>
              <a:off x="10560454" y="3222720"/>
              <a:ext cx="19967" cy="829736"/>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45" name="Rectangle 156"/>
            <p:cNvSpPr>
              <a:spLocks noChangeArrowheads="1"/>
            </p:cNvSpPr>
            <p:nvPr userDrawn="1"/>
          </p:nvSpPr>
          <p:spPr bwMode="gray">
            <a:xfrm>
              <a:off x="10598170" y="3222720"/>
              <a:ext cx="19967" cy="829736"/>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46" name="Rectangle 157"/>
            <p:cNvSpPr>
              <a:spLocks noChangeArrowheads="1"/>
            </p:cNvSpPr>
            <p:nvPr userDrawn="1"/>
          </p:nvSpPr>
          <p:spPr bwMode="gray">
            <a:xfrm>
              <a:off x="10638104" y="3222720"/>
              <a:ext cx="19967" cy="829736"/>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47" name="Rectangle 158"/>
            <p:cNvSpPr>
              <a:spLocks noChangeArrowheads="1"/>
            </p:cNvSpPr>
            <p:nvPr userDrawn="1"/>
          </p:nvSpPr>
          <p:spPr bwMode="gray">
            <a:xfrm>
              <a:off x="10673600" y="3222720"/>
              <a:ext cx="22185" cy="829736"/>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48" name="Rectangle 159"/>
            <p:cNvSpPr>
              <a:spLocks noChangeArrowheads="1"/>
            </p:cNvSpPr>
            <p:nvPr userDrawn="1"/>
          </p:nvSpPr>
          <p:spPr bwMode="gray">
            <a:xfrm>
              <a:off x="10711315" y="3222720"/>
              <a:ext cx="24404" cy="829736"/>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49" name="Freeform 160"/>
            <p:cNvSpPr>
              <a:spLocks noEditPoints="1"/>
            </p:cNvSpPr>
            <p:nvPr userDrawn="1"/>
          </p:nvSpPr>
          <p:spPr bwMode="gray">
            <a:xfrm>
              <a:off x="10028004" y="3153945"/>
              <a:ext cx="412649" cy="958411"/>
            </a:xfrm>
            <a:custGeom>
              <a:avLst/>
              <a:gdLst>
                <a:gd name="T0" fmla="*/ 170 w 186"/>
                <a:gd name="T1" fmla="*/ 65 h 432"/>
                <a:gd name="T2" fmla="*/ 96 w 186"/>
                <a:gd name="T3" fmla="*/ 24 h 432"/>
                <a:gd name="T4" fmla="*/ 89 w 186"/>
                <a:gd name="T5" fmla="*/ 0 h 432"/>
                <a:gd name="T6" fmla="*/ 15 w 186"/>
                <a:gd name="T7" fmla="*/ 65 h 432"/>
                <a:gd name="T8" fmla="*/ 185 w 186"/>
                <a:gd name="T9" fmla="*/ 432 h 432"/>
                <a:gd name="T10" fmla="*/ 137 w 186"/>
                <a:gd name="T11" fmla="*/ 137 h 432"/>
                <a:gd name="T12" fmla="*/ 137 w 186"/>
                <a:gd name="T13" fmla="*/ 165 h 432"/>
                <a:gd name="T14" fmla="*/ 117 w 186"/>
                <a:gd name="T15" fmla="*/ 211 h 432"/>
                <a:gd name="T16" fmla="*/ 117 w 186"/>
                <a:gd name="T17" fmla="*/ 211 h 432"/>
                <a:gd name="T18" fmla="*/ 117 w 186"/>
                <a:gd name="T19" fmla="*/ 294 h 432"/>
                <a:gd name="T20" fmla="*/ 36 w 186"/>
                <a:gd name="T21" fmla="*/ 137 h 432"/>
                <a:gd name="T22" fmla="*/ 36 w 186"/>
                <a:gd name="T23" fmla="*/ 165 h 432"/>
                <a:gd name="T24" fmla="*/ 16 w 186"/>
                <a:gd name="T25" fmla="*/ 211 h 432"/>
                <a:gd name="T26" fmla="*/ 16 w 186"/>
                <a:gd name="T27" fmla="*/ 211 h 432"/>
                <a:gd name="T28" fmla="*/ 16 w 186"/>
                <a:gd name="T29" fmla="*/ 294 h 432"/>
                <a:gd name="T30" fmla="*/ 36 w 186"/>
                <a:gd name="T31" fmla="*/ 340 h 432"/>
                <a:gd name="T32" fmla="*/ 16 w 186"/>
                <a:gd name="T33" fmla="*/ 420 h 432"/>
                <a:gd name="T34" fmla="*/ 38 w 186"/>
                <a:gd name="T35" fmla="*/ 420 h 432"/>
                <a:gd name="T36" fmla="*/ 38 w 186"/>
                <a:gd name="T37" fmla="*/ 420 h 432"/>
                <a:gd name="T38" fmla="*/ 52 w 186"/>
                <a:gd name="T39" fmla="*/ 368 h 432"/>
                <a:gd name="T40" fmla="*/ 60 w 186"/>
                <a:gd name="T41" fmla="*/ 368 h 432"/>
                <a:gd name="T42" fmla="*/ 49 w 186"/>
                <a:gd name="T43" fmla="*/ 340 h 432"/>
                <a:gd name="T44" fmla="*/ 69 w 186"/>
                <a:gd name="T45" fmla="*/ 294 h 432"/>
                <a:gd name="T46" fmla="*/ 69 w 186"/>
                <a:gd name="T47" fmla="*/ 294 h 432"/>
                <a:gd name="T48" fmla="*/ 69 w 186"/>
                <a:gd name="T49" fmla="*/ 211 h 432"/>
                <a:gd name="T50" fmla="*/ 49 w 186"/>
                <a:gd name="T51" fmla="*/ 165 h 432"/>
                <a:gd name="T52" fmla="*/ 49 w 186"/>
                <a:gd name="T53" fmla="*/ 137 h 432"/>
                <a:gd name="T54" fmla="*/ 82 w 186"/>
                <a:gd name="T55" fmla="*/ 420 h 432"/>
                <a:gd name="T56" fmla="*/ 82 w 186"/>
                <a:gd name="T57" fmla="*/ 420 h 432"/>
                <a:gd name="T58" fmla="*/ 96 w 186"/>
                <a:gd name="T59" fmla="*/ 368 h 432"/>
                <a:gd name="T60" fmla="*/ 83 w 186"/>
                <a:gd name="T61" fmla="*/ 305 h 432"/>
                <a:gd name="T62" fmla="*/ 83 w 186"/>
                <a:gd name="T63" fmla="*/ 294 h 432"/>
                <a:gd name="T64" fmla="*/ 103 w 186"/>
                <a:gd name="T65" fmla="*/ 248 h 432"/>
                <a:gd name="T66" fmla="*/ 103 w 186"/>
                <a:gd name="T67" fmla="*/ 248 h 432"/>
                <a:gd name="T68" fmla="*/ 103 w 186"/>
                <a:gd name="T69" fmla="*/ 165 h 432"/>
                <a:gd name="T70" fmla="*/ 83 w 186"/>
                <a:gd name="T71" fmla="*/ 100 h 432"/>
                <a:gd name="T72" fmla="*/ 104 w 186"/>
                <a:gd name="T73" fmla="*/ 420 h 432"/>
                <a:gd name="T74" fmla="*/ 117 w 186"/>
                <a:gd name="T75" fmla="*/ 305 h 432"/>
                <a:gd name="T76" fmla="*/ 117 w 186"/>
                <a:gd name="T77" fmla="*/ 305 h 432"/>
                <a:gd name="T78" fmla="*/ 126 w 186"/>
                <a:gd name="T79" fmla="*/ 368 h 432"/>
                <a:gd name="T80" fmla="*/ 133 w 186"/>
                <a:gd name="T81" fmla="*/ 368 h 432"/>
                <a:gd name="T82" fmla="*/ 148 w 186"/>
                <a:gd name="T83" fmla="*/ 420 h 432"/>
                <a:gd name="T84" fmla="*/ 170 w 186"/>
                <a:gd name="T85" fmla="*/ 420 h 432"/>
                <a:gd name="T86" fmla="*/ 170 w 186"/>
                <a:gd name="T87" fmla="*/ 420 h 432"/>
                <a:gd name="T88" fmla="*/ 170 w 186"/>
                <a:gd name="T89" fmla="*/ 305 h 432"/>
                <a:gd name="T90" fmla="*/ 150 w 186"/>
                <a:gd name="T91" fmla="*/ 257 h 432"/>
                <a:gd name="T92" fmla="*/ 150 w 186"/>
                <a:gd name="T93" fmla="*/ 248 h 432"/>
                <a:gd name="T94" fmla="*/ 170 w 186"/>
                <a:gd name="T95" fmla="*/ 202 h 432"/>
                <a:gd name="T96" fmla="*/ 170 w 186"/>
                <a:gd name="T97" fmla="*/ 202 h 432"/>
                <a:gd name="T98" fmla="*/ 170 w 186"/>
                <a:gd name="T99" fmla="*/ 100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86" h="432">
                  <a:moveTo>
                    <a:pt x="185" y="93"/>
                  </a:moveTo>
                  <a:lnTo>
                    <a:pt x="186" y="80"/>
                  </a:lnTo>
                  <a:lnTo>
                    <a:pt x="170" y="80"/>
                  </a:lnTo>
                  <a:lnTo>
                    <a:pt x="170" y="65"/>
                  </a:lnTo>
                  <a:lnTo>
                    <a:pt x="154" y="65"/>
                  </a:lnTo>
                  <a:lnTo>
                    <a:pt x="154" y="51"/>
                  </a:lnTo>
                  <a:lnTo>
                    <a:pt x="96" y="51"/>
                  </a:lnTo>
                  <a:lnTo>
                    <a:pt x="96" y="24"/>
                  </a:lnTo>
                  <a:lnTo>
                    <a:pt x="125" y="24"/>
                  </a:lnTo>
                  <a:lnTo>
                    <a:pt x="96" y="6"/>
                  </a:lnTo>
                  <a:lnTo>
                    <a:pt x="96" y="0"/>
                  </a:lnTo>
                  <a:lnTo>
                    <a:pt x="89" y="0"/>
                  </a:lnTo>
                  <a:lnTo>
                    <a:pt x="89" y="51"/>
                  </a:lnTo>
                  <a:lnTo>
                    <a:pt x="31" y="51"/>
                  </a:lnTo>
                  <a:lnTo>
                    <a:pt x="31" y="65"/>
                  </a:lnTo>
                  <a:lnTo>
                    <a:pt x="15" y="65"/>
                  </a:lnTo>
                  <a:lnTo>
                    <a:pt x="15" y="80"/>
                  </a:lnTo>
                  <a:lnTo>
                    <a:pt x="0" y="80"/>
                  </a:lnTo>
                  <a:lnTo>
                    <a:pt x="0" y="432"/>
                  </a:lnTo>
                  <a:lnTo>
                    <a:pt x="185" y="432"/>
                  </a:lnTo>
                  <a:lnTo>
                    <a:pt x="185" y="93"/>
                  </a:lnTo>
                  <a:close/>
                  <a:moveTo>
                    <a:pt x="117" y="100"/>
                  </a:moveTo>
                  <a:lnTo>
                    <a:pt x="137" y="100"/>
                  </a:lnTo>
                  <a:lnTo>
                    <a:pt x="137" y="137"/>
                  </a:lnTo>
                  <a:lnTo>
                    <a:pt x="117" y="137"/>
                  </a:lnTo>
                  <a:lnTo>
                    <a:pt x="117" y="100"/>
                  </a:lnTo>
                  <a:close/>
                  <a:moveTo>
                    <a:pt x="117" y="165"/>
                  </a:moveTo>
                  <a:lnTo>
                    <a:pt x="137" y="165"/>
                  </a:lnTo>
                  <a:lnTo>
                    <a:pt x="137" y="202"/>
                  </a:lnTo>
                  <a:lnTo>
                    <a:pt x="117" y="202"/>
                  </a:lnTo>
                  <a:lnTo>
                    <a:pt x="117" y="165"/>
                  </a:lnTo>
                  <a:close/>
                  <a:moveTo>
                    <a:pt x="117" y="211"/>
                  </a:moveTo>
                  <a:lnTo>
                    <a:pt x="137" y="211"/>
                  </a:lnTo>
                  <a:lnTo>
                    <a:pt x="137" y="248"/>
                  </a:lnTo>
                  <a:lnTo>
                    <a:pt x="117" y="248"/>
                  </a:lnTo>
                  <a:lnTo>
                    <a:pt x="117" y="211"/>
                  </a:lnTo>
                  <a:close/>
                  <a:moveTo>
                    <a:pt x="117" y="257"/>
                  </a:moveTo>
                  <a:lnTo>
                    <a:pt x="137" y="257"/>
                  </a:lnTo>
                  <a:lnTo>
                    <a:pt x="137" y="294"/>
                  </a:lnTo>
                  <a:lnTo>
                    <a:pt x="117" y="294"/>
                  </a:lnTo>
                  <a:lnTo>
                    <a:pt x="117" y="257"/>
                  </a:lnTo>
                  <a:close/>
                  <a:moveTo>
                    <a:pt x="16" y="100"/>
                  </a:moveTo>
                  <a:lnTo>
                    <a:pt x="36" y="100"/>
                  </a:lnTo>
                  <a:lnTo>
                    <a:pt x="36" y="137"/>
                  </a:lnTo>
                  <a:lnTo>
                    <a:pt x="16" y="137"/>
                  </a:lnTo>
                  <a:lnTo>
                    <a:pt x="16" y="100"/>
                  </a:lnTo>
                  <a:close/>
                  <a:moveTo>
                    <a:pt x="16" y="165"/>
                  </a:moveTo>
                  <a:lnTo>
                    <a:pt x="36" y="165"/>
                  </a:lnTo>
                  <a:lnTo>
                    <a:pt x="36" y="202"/>
                  </a:lnTo>
                  <a:lnTo>
                    <a:pt x="16" y="202"/>
                  </a:lnTo>
                  <a:lnTo>
                    <a:pt x="16" y="165"/>
                  </a:lnTo>
                  <a:close/>
                  <a:moveTo>
                    <a:pt x="16" y="211"/>
                  </a:moveTo>
                  <a:lnTo>
                    <a:pt x="36" y="211"/>
                  </a:lnTo>
                  <a:lnTo>
                    <a:pt x="36" y="248"/>
                  </a:lnTo>
                  <a:lnTo>
                    <a:pt x="16" y="248"/>
                  </a:lnTo>
                  <a:lnTo>
                    <a:pt x="16" y="211"/>
                  </a:lnTo>
                  <a:close/>
                  <a:moveTo>
                    <a:pt x="16" y="257"/>
                  </a:moveTo>
                  <a:lnTo>
                    <a:pt x="36" y="257"/>
                  </a:lnTo>
                  <a:lnTo>
                    <a:pt x="36" y="294"/>
                  </a:lnTo>
                  <a:lnTo>
                    <a:pt x="16" y="294"/>
                  </a:lnTo>
                  <a:lnTo>
                    <a:pt x="16" y="257"/>
                  </a:lnTo>
                  <a:close/>
                  <a:moveTo>
                    <a:pt x="16" y="305"/>
                  </a:moveTo>
                  <a:lnTo>
                    <a:pt x="36" y="305"/>
                  </a:lnTo>
                  <a:lnTo>
                    <a:pt x="36" y="340"/>
                  </a:lnTo>
                  <a:lnTo>
                    <a:pt x="16" y="340"/>
                  </a:lnTo>
                  <a:lnTo>
                    <a:pt x="16" y="305"/>
                  </a:lnTo>
                  <a:close/>
                  <a:moveTo>
                    <a:pt x="23" y="420"/>
                  </a:moveTo>
                  <a:lnTo>
                    <a:pt x="16" y="420"/>
                  </a:lnTo>
                  <a:lnTo>
                    <a:pt x="16" y="368"/>
                  </a:lnTo>
                  <a:lnTo>
                    <a:pt x="23" y="368"/>
                  </a:lnTo>
                  <a:lnTo>
                    <a:pt x="23" y="420"/>
                  </a:lnTo>
                  <a:close/>
                  <a:moveTo>
                    <a:pt x="38" y="420"/>
                  </a:moveTo>
                  <a:lnTo>
                    <a:pt x="30" y="420"/>
                  </a:lnTo>
                  <a:lnTo>
                    <a:pt x="30" y="368"/>
                  </a:lnTo>
                  <a:lnTo>
                    <a:pt x="38" y="368"/>
                  </a:lnTo>
                  <a:lnTo>
                    <a:pt x="38" y="420"/>
                  </a:lnTo>
                  <a:close/>
                  <a:moveTo>
                    <a:pt x="52" y="420"/>
                  </a:moveTo>
                  <a:lnTo>
                    <a:pt x="45" y="420"/>
                  </a:lnTo>
                  <a:lnTo>
                    <a:pt x="45" y="368"/>
                  </a:lnTo>
                  <a:lnTo>
                    <a:pt x="52" y="368"/>
                  </a:lnTo>
                  <a:lnTo>
                    <a:pt x="52" y="420"/>
                  </a:lnTo>
                  <a:close/>
                  <a:moveTo>
                    <a:pt x="67" y="420"/>
                  </a:moveTo>
                  <a:lnTo>
                    <a:pt x="60" y="420"/>
                  </a:lnTo>
                  <a:lnTo>
                    <a:pt x="60" y="368"/>
                  </a:lnTo>
                  <a:lnTo>
                    <a:pt x="67" y="368"/>
                  </a:lnTo>
                  <a:lnTo>
                    <a:pt x="67" y="420"/>
                  </a:lnTo>
                  <a:close/>
                  <a:moveTo>
                    <a:pt x="69" y="340"/>
                  </a:moveTo>
                  <a:lnTo>
                    <a:pt x="49" y="340"/>
                  </a:lnTo>
                  <a:lnTo>
                    <a:pt x="49" y="305"/>
                  </a:lnTo>
                  <a:lnTo>
                    <a:pt x="69" y="305"/>
                  </a:lnTo>
                  <a:lnTo>
                    <a:pt x="69" y="340"/>
                  </a:lnTo>
                  <a:close/>
                  <a:moveTo>
                    <a:pt x="69" y="294"/>
                  </a:moveTo>
                  <a:lnTo>
                    <a:pt x="49" y="294"/>
                  </a:lnTo>
                  <a:lnTo>
                    <a:pt x="49" y="257"/>
                  </a:lnTo>
                  <a:lnTo>
                    <a:pt x="69" y="257"/>
                  </a:lnTo>
                  <a:lnTo>
                    <a:pt x="69" y="294"/>
                  </a:lnTo>
                  <a:close/>
                  <a:moveTo>
                    <a:pt x="69" y="248"/>
                  </a:moveTo>
                  <a:lnTo>
                    <a:pt x="49" y="248"/>
                  </a:lnTo>
                  <a:lnTo>
                    <a:pt x="49" y="211"/>
                  </a:lnTo>
                  <a:lnTo>
                    <a:pt x="69" y="211"/>
                  </a:lnTo>
                  <a:lnTo>
                    <a:pt x="69" y="248"/>
                  </a:lnTo>
                  <a:close/>
                  <a:moveTo>
                    <a:pt x="69" y="202"/>
                  </a:moveTo>
                  <a:lnTo>
                    <a:pt x="49" y="202"/>
                  </a:lnTo>
                  <a:lnTo>
                    <a:pt x="49" y="165"/>
                  </a:lnTo>
                  <a:lnTo>
                    <a:pt x="69" y="165"/>
                  </a:lnTo>
                  <a:lnTo>
                    <a:pt x="69" y="202"/>
                  </a:lnTo>
                  <a:close/>
                  <a:moveTo>
                    <a:pt x="69" y="137"/>
                  </a:moveTo>
                  <a:lnTo>
                    <a:pt x="49" y="137"/>
                  </a:lnTo>
                  <a:lnTo>
                    <a:pt x="49" y="100"/>
                  </a:lnTo>
                  <a:lnTo>
                    <a:pt x="69" y="100"/>
                  </a:lnTo>
                  <a:lnTo>
                    <a:pt x="69" y="137"/>
                  </a:lnTo>
                  <a:close/>
                  <a:moveTo>
                    <a:pt x="82" y="420"/>
                  </a:moveTo>
                  <a:lnTo>
                    <a:pt x="74" y="420"/>
                  </a:lnTo>
                  <a:lnTo>
                    <a:pt x="74" y="368"/>
                  </a:lnTo>
                  <a:lnTo>
                    <a:pt x="82" y="368"/>
                  </a:lnTo>
                  <a:lnTo>
                    <a:pt x="82" y="420"/>
                  </a:lnTo>
                  <a:close/>
                  <a:moveTo>
                    <a:pt x="96" y="420"/>
                  </a:moveTo>
                  <a:lnTo>
                    <a:pt x="89" y="420"/>
                  </a:lnTo>
                  <a:lnTo>
                    <a:pt x="89" y="368"/>
                  </a:lnTo>
                  <a:lnTo>
                    <a:pt x="96" y="368"/>
                  </a:lnTo>
                  <a:lnTo>
                    <a:pt x="96" y="420"/>
                  </a:lnTo>
                  <a:close/>
                  <a:moveTo>
                    <a:pt x="103" y="340"/>
                  </a:moveTo>
                  <a:lnTo>
                    <a:pt x="83" y="340"/>
                  </a:lnTo>
                  <a:lnTo>
                    <a:pt x="83" y="305"/>
                  </a:lnTo>
                  <a:lnTo>
                    <a:pt x="103" y="305"/>
                  </a:lnTo>
                  <a:lnTo>
                    <a:pt x="103" y="340"/>
                  </a:lnTo>
                  <a:close/>
                  <a:moveTo>
                    <a:pt x="103" y="294"/>
                  </a:moveTo>
                  <a:lnTo>
                    <a:pt x="83" y="294"/>
                  </a:lnTo>
                  <a:lnTo>
                    <a:pt x="83" y="257"/>
                  </a:lnTo>
                  <a:lnTo>
                    <a:pt x="103" y="257"/>
                  </a:lnTo>
                  <a:lnTo>
                    <a:pt x="103" y="294"/>
                  </a:lnTo>
                  <a:close/>
                  <a:moveTo>
                    <a:pt x="103" y="248"/>
                  </a:moveTo>
                  <a:lnTo>
                    <a:pt x="83" y="248"/>
                  </a:lnTo>
                  <a:lnTo>
                    <a:pt x="83" y="211"/>
                  </a:lnTo>
                  <a:lnTo>
                    <a:pt x="103" y="211"/>
                  </a:lnTo>
                  <a:lnTo>
                    <a:pt x="103" y="248"/>
                  </a:lnTo>
                  <a:close/>
                  <a:moveTo>
                    <a:pt x="103" y="202"/>
                  </a:moveTo>
                  <a:lnTo>
                    <a:pt x="83" y="202"/>
                  </a:lnTo>
                  <a:lnTo>
                    <a:pt x="83" y="165"/>
                  </a:lnTo>
                  <a:lnTo>
                    <a:pt x="103" y="165"/>
                  </a:lnTo>
                  <a:lnTo>
                    <a:pt x="103" y="202"/>
                  </a:lnTo>
                  <a:close/>
                  <a:moveTo>
                    <a:pt x="103" y="137"/>
                  </a:moveTo>
                  <a:lnTo>
                    <a:pt x="83" y="137"/>
                  </a:lnTo>
                  <a:lnTo>
                    <a:pt x="83" y="100"/>
                  </a:lnTo>
                  <a:lnTo>
                    <a:pt x="103" y="100"/>
                  </a:lnTo>
                  <a:lnTo>
                    <a:pt x="103" y="137"/>
                  </a:lnTo>
                  <a:close/>
                  <a:moveTo>
                    <a:pt x="111" y="420"/>
                  </a:moveTo>
                  <a:lnTo>
                    <a:pt x="104" y="420"/>
                  </a:lnTo>
                  <a:lnTo>
                    <a:pt x="104" y="368"/>
                  </a:lnTo>
                  <a:lnTo>
                    <a:pt x="111" y="368"/>
                  </a:lnTo>
                  <a:lnTo>
                    <a:pt x="111" y="420"/>
                  </a:lnTo>
                  <a:close/>
                  <a:moveTo>
                    <a:pt x="117" y="305"/>
                  </a:moveTo>
                  <a:lnTo>
                    <a:pt x="137" y="305"/>
                  </a:lnTo>
                  <a:lnTo>
                    <a:pt x="137" y="340"/>
                  </a:lnTo>
                  <a:lnTo>
                    <a:pt x="117" y="340"/>
                  </a:lnTo>
                  <a:lnTo>
                    <a:pt x="117" y="305"/>
                  </a:lnTo>
                  <a:close/>
                  <a:moveTo>
                    <a:pt x="126" y="420"/>
                  </a:moveTo>
                  <a:lnTo>
                    <a:pt x="118" y="420"/>
                  </a:lnTo>
                  <a:lnTo>
                    <a:pt x="118" y="368"/>
                  </a:lnTo>
                  <a:lnTo>
                    <a:pt x="126" y="368"/>
                  </a:lnTo>
                  <a:lnTo>
                    <a:pt x="126" y="420"/>
                  </a:lnTo>
                  <a:close/>
                  <a:moveTo>
                    <a:pt x="140" y="420"/>
                  </a:moveTo>
                  <a:lnTo>
                    <a:pt x="133" y="420"/>
                  </a:lnTo>
                  <a:lnTo>
                    <a:pt x="133" y="368"/>
                  </a:lnTo>
                  <a:lnTo>
                    <a:pt x="140" y="368"/>
                  </a:lnTo>
                  <a:lnTo>
                    <a:pt x="140" y="420"/>
                  </a:lnTo>
                  <a:close/>
                  <a:moveTo>
                    <a:pt x="155" y="420"/>
                  </a:moveTo>
                  <a:lnTo>
                    <a:pt x="148" y="420"/>
                  </a:lnTo>
                  <a:lnTo>
                    <a:pt x="148" y="368"/>
                  </a:lnTo>
                  <a:lnTo>
                    <a:pt x="155" y="368"/>
                  </a:lnTo>
                  <a:lnTo>
                    <a:pt x="155" y="420"/>
                  </a:lnTo>
                  <a:close/>
                  <a:moveTo>
                    <a:pt x="170" y="420"/>
                  </a:moveTo>
                  <a:lnTo>
                    <a:pt x="162" y="420"/>
                  </a:lnTo>
                  <a:lnTo>
                    <a:pt x="162" y="368"/>
                  </a:lnTo>
                  <a:lnTo>
                    <a:pt x="170" y="368"/>
                  </a:lnTo>
                  <a:lnTo>
                    <a:pt x="170" y="420"/>
                  </a:lnTo>
                  <a:close/>
                  <a:moveTo>
                    <a:pt x="170" y="340"/>
                  </a:moveTo>
                  <a:lnTo>
                    <a:pt x="150" y="340"/>
                  </a:lnTo>
                  <a:lnTo>
                    <a:pt x="150" y="305"/>
                  </a:lnTo>
                  <a:lnTo>
                    <a:pt x="170" y="305"/>
                  </a:lnTo>
                  <a:lnTo>
                    <a:pt x="170" y="340"/>
                  </a:lnTo>
                  <a:close/>
                  <a:moveTo>
                    <a:pt x="170" y="294"/>
                  </a:moveTo>
                  <a:lnTo>
                    <a:pt x="150" y="294"/>
                  </a:lnTo>
                  <a:lnTo>
                    <a:pt x="150" y="257"/>
                  </a:lnTo>
                  <a:lnTo>
                    <a:pt x="170" y="257"/>
                  </a:lnTo>
                  <a:lnTo>
                    <a:pt x="170" y="294"/>
                  </a:lnTo>
                  <a:close/>
                  <a:moveTo>
                    <a:pt x="170" y="248"/>
                  </a:moveTo>
                  <a:lnTo>
                    <a:pt x="150" y="248"/>
                  </a:lnTo>
                  <a:lnTo>
                    <a:pt x="150" y="211"/>
                  </a:lnTo>
                  <a:lnTo>
                    <a:pt x="170" y="211"/>
                  </a:lnTo>
                  <a:lnTo>
                    <a:pt x="170" y="248"/>
                  </a:lnTo>
                  <a:close/>
                  <a:moveTo>
                    <a:pt x="170" y="202"/>
                  </a:moveTo>
                  <a:lnTo>
                    <a:pt x="150" y="202"/>
                  </a:lnTo>
                  <a:lnTo>
                    <a:pt x="150" y="165"/>
                  </a:lnTo>
                  <a:lnTo>
                    <a:pt x="170" y="165"/>
                  </a:lnTo>
                  <a:lnTo>
                    <a:pt x="170" y="202"/>
                  </a:lnTo>
                  <a:close/>
                  <a:moveTo>
                    <a:pt x="170" y="137"/>
                  </a:moveTo>
                  <a:lnTo>
                    <a:pt x="150" y="137"/>
                  </a:lnTo>
                  <a:lnTo>
                    <a:pt x="150" y="100"/>
                  </a:lnTo>
                  <a:lnTo>
                    <a:pt x="170" y="100"/>
                  </a:lnTo>
                  <a:lnTo>
                    <a:pt x="170" y="137"/>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50" name="Rectangle 161"/>
            <p:cNvSpPr>
              <a:spLocks noChangeArrowheads="1"/>
            </p:cNvSpPr>
            <p:nvPr userDrawn="1"/>
          </p:nvSpPr>
          <p:spPr bwMode="gray">
            <a:xfrm>
              <a:off x="10782309" y="3320336"/>
              <a:ext cx="374934" cy="79423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51" name="Rectangle 162"/>
            <p:cNvSpPr>
              <a:spLocks noChangeArrowheads="1"/>
            </p:cNvSpPr>
            <p:nvPr userDrawn="1"/>
          </p:nvSpPr>
          <p:spPr bwMode="gray">
            <a:xfrm>
              <a:off x="10815587" y="3287058"/>
              <a:ext cx="308378" cy="332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52" name="Rectangle 163"/>
            <p:cNvSpPr>
              <a:spLocks noChangeArrowheads="1"/>
            </p:cNvSpPr>
            <p:nvPr userDrawn="1"/>
          </p:nvSpPr>
          <p:spPr bwMode="gray">
            <a:xfrm>
              <a:off x="10842210" y="3253780"/>
              <a:ext cx="252914" cy="33278"/>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53" name="Freeform 164"/>
            <p:cNvSpPr>
              <a:spLocks/>
            </p:cNvSpPr>
            <p:nvPr userDrawn="1"/>
          </p:nvSpPr>
          <p:spPr bwMode="gray">
            <a:xfrm>
              <a:off x="10808931" y="3531098"/>
              <a:ext cx="33278" cy="46589"/>
            </a:xfrm>
            <a:custGeom>
              <a:avLst/>
              <a:gdLst>
                <a:gd name="T0" fmla="*/ 6 w 13"/>
                <a:gd name="T1" fmla="*/ 0 h 19"/>
                <a:gd name="T2" fmla="*/ 0 w 13"/>
                <a:gd name="T3" fmla="*/ 6 h 19"/>
                <a:gd name="T4" fmla="*/ 0 w 13"/>
                <a:gd name="T5" fmla="*/ 19 h 19"/>
                <a:gd name="T6" fmla="*/ 13 w 13"/>
                <a:gd name="T7" fmla="*/ 19 h 19"/>
                <a:gd name="T8" fmla="*/ 13 w 13"/>
                <a:gd name="T9" fmla="*/ 6 h 19"/>
                <a:gd name="T10" fmla="*/ 6 w 13"/>
                <a:gd name="T11" fmla="*/ 0 h 19"/>
              </a:gdLst>
              <a:ahLst/>
              <a:cxnLst>
                <a:cxn ang="0">
                  <a:pos x="T0" y="T1"/>
                </a:cxn>
                <a:cxn ang="0">
                  <a:pos x="T2" y="T3"/>
                </a:cxn>
                <a:cxn ang="0">
                  <a:pos x="T4" y="T5"/>
                </a:cxn>
                <a:cxn ang="0">
                  <a:pos x="T6" y="T7"/>
                </a:cxn>
                <a:cxn ang="0">
                  <a:pos x="T8" y="T9"/>
                </a:cxn>
                <a:cxn ang="0">
                  <a:pos x="T10" y="T11"/>
                </a:cxn>
              </a:cxnLst>
              <a:rect l="0" t="0" r="r" b="b"/>
              <a:pathLst>
                <a:path w="13" h="19">
                  <a:moveTo>
                    <a:pt x="6" y="0"/>
                  </a:moveTo>
                  <a:cubicBezTo>
                    <a:pt x="3" y="0"/>
                    <a:pt x="0" y="3"/>
                    <a:pt x="0" y="6"/>
                  </a:cubicBezTo>
                  <a:cubicBezTo>
                    <a:pt x="0" y="19"/>
                    <a:pt x="0" y="19"/>
                    <a:pt x="0" y="19"/>
                  </a:cubicBezTo>
                  <a:cubicBezTo>
                    <a:pt x="13" y="19"/>
                    <a:pt x="13" y="19"/>
                    <a:pt x="13" y="19"/>
                  </a:cubicBezTo>
                  <a:cubicBezTo>
                    <a:pt x="13" y="6"/>
                    <a:pt x="13" y="6"/>
                    <a:pt x="13" y="6"/>
                  </a:cubicBezTo>
                  <a:cubicBezTo>
                    <a:pt x="13" y="3"/>
                    <a:pt x="10" y="0"/>
                    <a:pt x="6"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54" name="Freeform 165"/>
            <p:cNvSpPr>
              <a:spLocks/>
            </p:cNvSpPr>
            <p:nvPr userDrawn="1"/>
          </p:nvSpPr>
          <p:spPr bwMode="gray">
            <a:xfrm>
              <a:off x="10866614" y="3531098"/>
              <a:ext cx="35497" cy="46589"/>
            </a:xfrm>
            <a:custGeom>
              <a:avLst/>
              <a:gdLst>
                <a:gd name="T0" fmla="*/ 7 w 14"/>
                <a:gd name="T1" fmla="*/ 0 h 19"/>
                <a:gd name="T2" fmla="*/ 0 w 14"/>
                <a:gd name="T3" fmla="*/ 6 h 19"/>
                <a:gd name="T4" fmla="*/ 0 w 14"/>
                <a:gd name="T5" fmla="*/ 19 h 19"/>
                <a:gd name="T6" fmla="*/ 14 w 14"/>
                <a:gd name="T7" fmla="*/ 19 h 19"/>
                <a:gd name="T8" fmla="*/ 14 w 14"/>
                <a:gd name="T9" fmla="*/ 6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6"/>
                  </a:cubicBezTo>
                  <a:cubicBezTo>
                    <a:pt x="0" y="19"/>
                    <a:pt x="0" y="19"/>
                    <a:pt x="0" y="19"/>
                  </a:cubicBezTo>
                  <a:cubicBezTo>
                    <a:pt x="14" y="19"/>
                    <a:pt x="14" y="19"/>
                    <a:pt x="14" y="19"/>
                  </a:cubicBezTo>
                  <a:cubicBezTo>
                    <a:pt x="14" y="6"/>
                    <a:pt x="14" y="6"/>
                    <a:pt x="14" y="6"/>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55" name="Freeform 166"/>
            <p:cNvSpPr>
              <a:spLocks/>
            </p:cNvSpPr>
            <p:nvPr userDrawn="1"/>
          </p:nvSpPr>
          <p:spPr bwMode="gray">
            <a:xfrm>
              <a:off x="10922077" y="3531098"/>
              <a:ext cx="37715" cy="46589"/>
            </a:xfrm>
            <a:custGeom>
              <a:avLst/>
              <a:gdLst>
                <a:gd name="T0" fmla="*/ 7 w 14"/>
                <a:gd name="T1" fmla="*/ 0 h 19"/>
                <a:gd name="T2" fmla="*/ 0 w 14"/>
                <a:gd name="T3" fmla="*/ 6 h 19"/>
                <a:gd name="T4" fmla="*/ 0 w 14"/>
                <a:gd name="T5" fmla="*/ 19 h 19"/>
                <a:gd name="T6" fmla="*/ 14 w 14"/>
                <a:gd name="T7" fmla="*/ 19 h 19"/>
                <a:gd name="T8" fmla="*/ 14 w 14"/>
                <a:gd name="T9" fmla="*/ 6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6"/>
                  </a:cubicBezTo>
                  <a:cubicBezTo>
                    <a:pt x="0" y="19"/>
                    <a:pt x="0" y="19"/>
                    <a:pt x="0" y="19"/>
                  </a:cubicBezTo>
                  <a:cubicBezTo>
                    <a:pt x="14" y="19"/>
                    <a:pt x="14" y="19"/>
                    <a:pt x="14" y="19"/>
                  </a:cubicBezTo>
                  <a:cubicBezTo>
                    <a:pt x="14" y="6"/>
                    <a:pt x="14" y="6"/>
                    <a:pt x="14" y="6"/>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56" name="Freeform 167"/>
            <p:cNvSpPr>
              <a:spLocks/>
            </p:cNvSpPr>
            <p:nvPr userDrawn="1"/>
          </p:nvSpPr>
          <p:spPr bwMode="gray">
            <a:xfrm>
              <a:off x="10979759" y="3531098"/>
              <a:ext cx="35497" cy="46589"/>
            </a:xfrm>
            <a:custGeom>
              <a:avLst/>
              <a:gdLst>
                <a:gd name="T0" fmla="*/ 7 w 14"/>
                <a:gd name="T1" fmla="*/ 0 h 19"/>
                <a:gd name="T2" fmla="*/ 0 w 14"/>
                <a:gd name="T3" fmla="*/ 6 h 19"/>
                <a:gd name="T4" fmla="*/ 0 w 14"/>
                <a:gd name="T5" fmla="*/ 19 h 19"/>
                <a:gd name="T6" fmla="*/ 14 w 14"/>
                <a:gd name="T7" fmla="*/ 19 h 19"/>
                <a:gd name="T8" fmla="*/ 14 w 14"/>
                <a:gd name="T9" fmla="*/ 6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6"/>
                  </a:cubicBezTo>
                  <a:cubicBezTo>
                    <a:pt x="0" y="19"/>
                    <a:pt x="0" y="19"/>
                    <a:pt x="0" y="19"/>
                  </a:cubicBezTo>
                  <a:cubicBezTo>
                    <a:pt x="14" y="19"/>
                    <a:pt x="14" y="19"/>
                    <a:pt x="14" y="19"/>
                  </a:cubicBezTo>
                  <a:cubicBezTo>
                    <a:pt x="14" y="6"/>
                    <a:pt x="14" y="6"/>
                    <a:pt x="14" y="6"/>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57" name="Freeform 168"/>
            <p:cNvSpPr>
              <a:spLocks/>
            </p:cNvSpPr>
            <p:nvPr userDrawn="1"/>
          </p:nvSpPr>
          <p:spPr bwMode="gray">
            <a:xfrm>
              <a:off x="11035223" y="3531098"/>
              <a:ext cx="37715" cy="46589"/>
            </a:xfrm>
            <a:custGeom>
              <a:avLst/>
              <a:gdLst>
                <a:gd name="T0" fmla="*/ 7 w 14"/>
                <a:gd name="T1" fmla="*/ 0 h 19"/>
                <a:gd name="T2" fmla="*/ 0 w 14"/>
                <a:gd name="T3" fmla="*/ 6 h 19"/>
                <a:gd name="T4" fmla="*/ 0 w 14"/>
                <a:gd name="T5" fmla="*/ 19 h 19"/>
                <a:gd name="T6" fmla="*/ 14 w 14"/>
                <a:gd name="T7" fmla="*/ 19 h 19"/>
                <a:gd name="T8" fmla="*/ 14 w 14"/>
                <a:gd name="T9" fmla="*/ 6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6"/>
                  </a:cubicBezTo>
                  <a:cubicBezTo>
                    <a:pt x="0" y="19"/>
                    <a:pt x="0" y="19"/>
                    <a:pt x="0" y="19"/>
                  </a:cubicBezTo>
                  <a:cubicBezTo>
                    <a:pt x="14" y="19"/>
                    <a:pt x="14" y="19"/>
                    <a:pt x="14" y="19"/>
                  </a:cubicBezTo>
                  <a:cubicBezTo>
                    <a:pt x="14" y="6"/>
                    <a:pt x="14" y="6"/>
                    <a:pt x="14" y="6"/>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58" name="Freeform 169"/>
            <p:cNvSpPr>
              <a:spLocks/>
            </p:cNvSpPr>
            <p:nvPr userDrawn="1"/>
          </p:nvSpPr>
          <p:spPr bwMode="gray">
            <a:xfrm>
              <a:off x="11092905" y="3531098"/>
              <a:ext cx="35497" cy="46589"/>
            </a:xfrm>
            <a:custGeom>
              <a:avLst/>
              <a:gdLst>
                <a:gd name="T0" fmla="*/ 7 w 14"/>
                <a:gd name="T1" fmla="*/ 0 h 19"/>
                <a:gd name="T2" fmla="*/ 0 w 14"/>
                <a:gd name="T3" fmla="*/ 6 h 19"/>
                <a:gd name="T4" fmla="*/ 0 w 14"/>
                <a:gd name="T5" fmla="*/ 19 h 19"/>
                <a:gd name="T6" fmla="*/ 14 w 14"/>
                <a:gd name="T7" fmla="*/ 19 h 19"/>
                <a:gd name="T8" fmla="*/ 14 w 14"/>
                <a:gd name="T9" fmla="*/ 6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4" y="0"/>
                    <a:pt x="0" y="3"/>
                    <a:pt x="0" y="6"/>
                  </a:cubicBezTo>
                  <a:cubicBezTo>
                    <a:pt x="0" y="19"/>
                    <a:pt x="0" y="19"/>
                    <a:pt x="0" y="19"/>
                  </a:cubicBezTo>
                  <a:cubicBezTo>
                    <a:pt x="14" y="19"/>
                    <a:pt x="14" y="19"/>
                    <a:pt x="14" y="19"/>
                  </a:cubicBezTo>
                  <a:cubicBezTo>
                    <a:pt x="14" y="6"/>
                    <a:pt x="14" y="6"/>
                    <a:pt x="14" y="6"/>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59" name="Freeform 170"/>
            <p:cNvSpPr>
              <a:spLocks/>
            </p:cNvSpPr>
            <p:nvPr userDrawn="1"/>
          </p:nvSpPr>
          <p:spPr bwMode="gray">
            <a:xfrm>
              <a:off x="10808931" y="3599873"/>
              <a:ext cx="33278" cy="48808"/>
            </a:xfrm>
            <a:custGeom>
              <a:avLst/>
              <a:gdLst>
                <a:gd name="T0" fmla="*/ 6 w 13"/>
                <a:gd name="T1" fmla="*/ 0 h 19"/>
                <a:gd name="T2" fmla="*/ 0 w 13"/>
                <a:gd name="T3" fmla="*/ 7 h 19"/>
                <a:gd name="T4" fmla="*/ 0 w 13"/>
                <a:gd name="T5" fmla="*/ 19 h 19"/>
                <a:gd name="T6" fmla="*/ 13 w 13"/>
                <a:gd name="T7" fmla="*/ 19 h 19"/>
                <a:gd name="T8" fmla="*/ 13 w 13"/>
                <a:gd name="T9" fmla="*/ 7 h 19"/>
                <a:gd name="T10" fmla="*/ 6 w 13"/>
                <a:gd name="T11" fmla="*/ 0 h 19"/>
              </a:gdLst>
              <a:ahLst/>
              <a:cxnLst>
                <a:cxn ang="0">
                  <a:pos x="T0" y="T1"/>
                </a:cxn>
                <a:cxn ang="0">
                  <a:pos x="T2" y="T3"/>
                </a:cxn>
                <a:cxn ang="0">
                  <a:pos x="T4" y="T5"/>
                </a:cxn>
                <a:cxn ang="0">
                  <a:pos x="T6" y="T7"/>
                </a:cxn>
                <a:cxn ang="0">
                  <a:pos x="T8" y="T9"/>
                </a:cxn>
                <a:cxn ang="0">
                  <a:pos x="T10" y="T11"/>
                </a:cxn>
              </a:cxnLst>
              <a:rect l="0" t="0" r="r" b="b"/>
              <a:pathLst>
                <a:path w="13" h="19">
                  <a:moveTo>
                    <a:pt x="6" y="0"/>
                  </a:moveTo>
                  <a:cubicBezTo>
                    <a:pt x="3" y="0"/>
                    <a:pt x="0" y="3"/>
                    <a:pt x="0" y="7"/>
                  </a:cubicBezTo>
                  <a:cubicBezTo>
                    <a:pt x="0" y="19"/>
                    <a:pt x="0" y="19"/>
                    <a:pt x="0" y="19"/>
                  </a:cubicBezTo>
                  <a:cubicBezTo>
                    <a:pt x="13" y="19"/>
                    <a:pt x="13" y="19"/>
                    <a:pt x="13" y="19"/>
                  </a:cubicBezTo>
                  <a:cubicBezTo>
                    <a:pt x="13" y="7"/>
                    <a:pt x="13" y="7"/>
                    <a:pt x="13" y="7"/>
                  </a:cubicBezTo>
                  <a:cubicBezTo>
                    <a:pt x="13" y="3"/>
                    <a:pt x="10" y="0"/>
                    <a:pt x="6"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60" name="Freeform 171"/>
            <p:cNvSpPr>
              <a:spLocks/>
            </p:cNvSpPr>
            <p:nvPr userDrawn="1"/>
          </p:nvSpPr>
          <p:spPr bwMode="gray">
            <a:xfrm>
              <a:off x="10866614" y="3599873"/>
              <a:ext cx="35497"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61" name="Freeform 172"/>
            <p:cNvSpPr>
              <a:spLocks/>
            </p:cNvSpPr>
            <p:nvPr userDrawn="1"/>
          </p:nvSpPr>
          <p:spPr bwMode="gray">
            <a:xfrm>
              <a:off x="10922077" y="3599873"/>
              <a:ext cx="37715"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62" name="Freeform 173"/>
            <p:cNvSpPr>
              <a:spLocks/>
            </p:cNvSpPr>
            <p:nvPr userDrawn="1"/>
          </p:nvSpPr>
          <p:spPr bwMode="gray">
            <a:xfrm>
              <a:off x="10979759" y="3599873"/>
              <a:ext cx="35497"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63" name="Freeform 174"/>
            <p:cNvSpPr>
              <a:spLocks/>
            </p:cNvSpPr>
            <p:nvPr userDrawn="1"/>
          </p:nvSpPr>
          <p:spPr bwMode="gray">
            <a:xfrm>
              <a:off x="11035223" y="3599873"/>
              <a:ext cx="37715"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64" name="Freeform 175"/>
            <p:cNvSpPr>
              <a:spLocks/>
            </p:cNvSpPr>
            <p:nvPr userDrawn="1"/>
          </p:nvSpPr>
          <p:spPr bwMode="gray">
            <a:xfrm>
              <a:off x="11092905" y="3599873"/>
              <a:ext cx="35497"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4"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65" name="Freeform 176"/>
            <p:cNvSpPr>
              <a:spLocks/>
            </p:cNvSpPr>
            <p:nvPr userDrawn="1"/>
          </p:nvSpPr>
          <p:spPr bwMode="gray">
            <a:xfrm>
              <a:off x="10808931" y="3670866"/>
              <a:ext cx="33278" cy="48808"/>
            </a:xfrm>
            <a:custGeom>
              <a:avLst/>
              <a:gdLst>
                <a:gd name="T0" fmla="*/ 6 w 13"/>
                <a:gd name="T1" fmla="*/ 0 h 19"/>
                <a:gd name="T2" fmla="*/ 0 w 13"/>
                <a:gd name="T3" fmla="*/ 6 h 19"/>
                <a:gd name="T4" fmla="*/ 0 w 13"/>
                <a:gd name="T5" fmla="*/ 19 h 19"/>
                <a:gd name="T6" fmla="*/ 13 w 13"/>
                <a:gd name="T7" fmla="*/ 19 h 19"/>
                <a:gd name="T8" fmla="*/ 13 w 13"/>
                <a:gd name="T9" fmla="*/ 6 h 19"/>
                <a:gd name="T10" fmla="*/ 6 w 13"/>
                <a:gd name="T11" fmla="*/ 0 h 19"/>
              </a:gdLst>
              <a:ahLst/>
              <a:cxnLst>
                <a:cxn ang="0">
                  <a:pos x="T0" y="T1"/>
                </a:cxn>
                <a:cxn ang="0">
                  <a:pos x="T2" y="T3"/>
                </a:cxn>
                <a:cxn ang="0">
                  <a:pos x="T4" y="T5"/>
                </a:cxn>
                <a:cxn ang="0">
                  <a:pos x="T6" y="T7"/>
                </a:cxn>
                <a:cxn ang="0">
                  <a:pos x="T8" y="T9"/>
                </a:cxn>
                <a:cxn ang="0">
                  <a:pos x="T10" y="T11"/>
                </a:cxn>
              </a:cxnLst>
              <a:rect l="0" t="0" r="r" b="b"/>
              <a:pathLst>
                <a:path w="13" h="19">
                  <a:moveTo>
                    <a:pt x="6" y="0"/>
                  </a:moveTo>
                  <a:cubicBezTo>
                    <a:pt x="3" y="0"/>
                    <a:pt x="0" y="3"/>
                    <a:pt x="0" y="6"/>
                  </a:cubicBezTo>
                  <a:cubicBezTo>
                    <a:pt x="0" y="19"/>
                    <a:pt x="0" y="19"/>
                    <a:pt x="0" y="19"/>
                  </a:cubicBezTo>
                  <a:cubicBezTo>
                    <a:pt x="13" y="19"/>
                    <a:pt x="13" y="19"/>
                    <a:pt x="13" y="19"/>
                  </a:cubicBezTo>
                  <a:cubicBezTo>
                    <a:pt x="13" y="6"/>
                    <a:pt x="13" y="6"/>
                    <a:pt x="13" y="6"/>
                  </a:cubicBezTo>
                  <a:cubicBezTo>
                    <a:pt x="13" y="3"/>
                    <a:pt x="10" y="0"/>
                    <a:pt x="6"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66" name="Freeform 177"/>
            <p:cNvSpPr>
              <a:spLocks/>
            </p:cNvSpPr>
            <p:nvPr userDrawn="1"/>
          </p:nvSpPr>
          <p:spPr bwMode="gray">
            <a:xfrm>
              <a:off x="10866614" y="3670866"/>
              <a:ext cx="35497" cy="48808"/>
            </a:xfrm>
            <a:custGeom>
              <a:avLst/>
              <a:gdLst>
                <a:gd name="T0" fmla="*/ 7 w 14"/>
                <a:gd name="T1" fmla="*/ 0 h 19"/>
                <a:gd name="T2" fmla="*/ 0 w 14"/>
                <a:gd name="T3" fmla="*/ 6 h 19"/>
                <a:gd name="T4" fmla="*/ 0 w 14"/>
                <a:gd name="T5" fmla="*/ 19 h 19"/>
                <a:gd name="T6" fmla="*/ 14 w 14"/>
                <a:gd name="T7" fmla="*/ 19 h 19"/>
                <a:gd name="T8" fmla="*/ 14 w 14"/>
                <a:gd name="T9" fmla="*/ 6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6"/>
                  </a:cubicBezTo>
                  <a:cubicBezTo>
                    <a:pt x="0" y="19"/>
                    <a:pt x="0" y="19"/>
                    <a:pt x="0" y="19"/>
                  </a:cubicBezTo>
                  <a:cubicBezTo>
                    <a:pt x="14" y="19"/>
                    <a:pt x="14" y="19"/>
                    <a:pt x="14" y="19"/>
                  </a:cubicBezTo>
                  <a:cubicBezTo>
                    <a:pt x="14" y="6"/>
                    <a:pt x="14" y="6"/>
                    <a:pt x="14" y="6"/>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67" name="Freeform 178"/>
            <p:cNvSpPr>
              <a:spLocks/>
            </p:cNvSpPr>
            <p:nvPr userDrawn="1"/>
          </p:nvSpPr>
          <p:spPr bwMode="gray">
            <a:xfrm>
              <a:off x="10922077" y="3670866"/>
              <a:ext cx="37715" cy="48808"/>
            </a:xfrm>
            <a:custGeom>
              <a:avLst/>
              <a:gdLst>
                <a:gd name="T0" fmla="*/ 7 w 14"/>
                <a:gd name="T1" fmla="*/ 0 h 19"/>
                <a:gd name="T2" fmla="*/ 0 w 14"/>
                <a:gd name="T3" fmla="*/ 6 h 19"/>
                <a:gd name="T4" fmla="*/ 0 w 14"/>
                <a:gd name="T5" fmla="*/ 19 h 19"/>
                <a:gd name="T6" fmla="*/ 14 w 14"/>
                <a:gd name="T7" fmla="*/ 19 h 19"/>
                <a:gd name="T8" fmla="*/ 14 w 14"/>
                <a:gd name="T9" fmla="*/ 6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6"/>
                  </a:cubicBezTo>
                  <a:cubicBezTo>
                    <a:pt x="0" y="19"/>
                    <a:pt x="0" y="19"/>
                    <a:pt x="0" y="19"/>
                  </a:cubicBezTo>
                  <a:cubicBezTo>
                    <a:pt x="14" y="19"/>
                    <a:pt x="14" y="19"/>
                    <a:pt x="14" y="19"/>
                  </a:cubicBezTo>
                  <a:cubicBezTo>
                    <a:pt x="14" y="6"/>
                    <a:pt x="14" y="6"/>
                    <a:pt x="14" y="6"/>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68" name="Freeform 179"/>
            <p:cNvSpPr>
              <a:spLocks/>
            </p:cNvSpPr>
            <p:nvPr userDrawn="1"/>
          </p:nvSpPr>
          <p:spPr bwMode="gray">
            <a:xfrm>
              <a:off x="10979759" y="3670866"/>
              <a:ext cx="35497" cy="48808"/>
            </a:xfrm>
            <a:custGeom>
              <a:avLst/>
              <a:gdLst>
                <a:gd name="T0" fmla="*/ 7 w 14"/>
                <a:gd name="T1" fmla="*/ 0 h 19"/>
                <a:gd name="T2" fmla="*/ 0 w 14"/>
                <a:gd name="T3" fmla="*/ 6 h 19"/>
                <a:gd name="T4" fmla="*/ 0 w 14"/>
                <a:gd name="T5" fmla="*/ 19 h 19"/>
                <a:gd name="T6" fmla="*/ 14 w 14"/>
                <a:gd name="T7" fmla="*/ 19 h 19"/>
                <a:gd name="T8" fmla="*/ 14 w 14"/>
                <a:gd name="T9" fmla="*/ 6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6"/>
                  </a:cubicBezTo>
                  <a:cubicBezTo>
                    <a:pt x="0" y="19"/>
                    <a:pt x="0" y="19"/>
                    <a:pt x="0" y="19"/>
                  </a:cubicBezTo>
                  <a:cubicBezTo>
                    <a:pt x="14" y="19"/>
                    <a:pt x="14" y="19"/>
                    <a:pt x="14" y="19"/>
                  </a:cubicBezTo>
                  <a:cubicBezTo>
                    <a:pt x="14" y="6"/>
                    <a:pt x="14" y="6"/>
                    <a:pt x="14" y="6"/>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69" name="Freeform 180"/>
            <p:cNvSpPr>
              <a:spLocks/>
            </p:cNvSpPr>
            <p:nvPr userDrawn="1"/>
          </p:nvSpPr>
          <p:spPr bwMode="gray">
            <a:xfrm>
              <a:off x="11035223" y="3670866"/>
              <a:ext cx="37715" cy="48808"/>
            </a:xfrm>
            <a:custGeom>
              <a:avLst/>
              <a:gdLst>
                <a:gd name="T0" fmla="*/ 7 w 14"/>
                <a:gd name="T1" fmla="*/ 0 h 19"/>
                <a:gd name="T2" fmla="*/ 0 w 14"/>
                <a:gd name="T3" fmla="*/ 6 h 19"/>
                <a:gd name="T4" fmla="*/ 0 w 14"/>
                <a:gd name="T5" fmla="*/ 19 h 19"/>
                <a:gd name="T6" fmla="*/ 14 w 14"/>
                <a:gd name="T7" fmla="*/ 19 h 19"/>
                <a:gd name="T8" fmla="*/ 14 w 14"/>
                <a:gd name="T9" fmla="*/ 6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6"/>
                  </a:cubicBezTo>
                  <a:cubicBezTo>
                    <a:pt x="0" y="19"/>
                    <a:pt x="0" y="19"/>
                    <a:pt x="0" y="19"/>
                  </a:cubicBezTo>
                  <a:cubicBezTo>
                    <a:pt x="14" y="19"/>
                    <a:pt x="14" y="19"/>
                    <a:pt x="14" y="19"/>
                  </a:cubicBezTo>
                  <a:cubicBezTo>
                    <a:pt x="14" y="6"/>
                    <a:pt x="14" y="6"/>
                    <a:pt x="14" y="6"/>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70" name="Freeform 181"/>
            <p:cNvSpPr>
              <a:spLocks/>
            </p:cNvSpPr>
            <p:nvPr userDrawn="1"/>
          </p:nvSpPr>
          <p:spPr bwMode="gray">
            <a:xfrm>
              <a:off x="11092905" y="3670866"/>
              <a:ext cx="35497" cy="48808"/>
            </a:xfrm>
            <a:custGeom>
              <a:avLst/>
              <a:gdLst>
                <a:gd name="T0" fmla="*/ 7 w 14"/>
                <a:gd name="T1" fmla="*/ 0 h 19"/>
                <a:gd name="T2" fmla="*/ 0 w 14"/>
                <a:gd name="T3" fmla="*/ 6 h 19"/>
                <a:gd name="T4" fmla="*/ 0 w 14"/>
                <a:gd name="T5" fmla="*/ 19 h 19"/>
                <a:gd name="T6" fmla="*/ 14 w 14"/>
                <a:gd name="T7" fmla="*/ 19 h 19"/>
                <a:gd name="T8" fmla="*/ 14 w 14"/>
                <a:gd name="T9" fmla="*/ 6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4" y="0"/>
                    <a:pt x="0" y="3"/>
                    <a:pt x="0" y="6"/>
                  </a:cubicBezTo>
                  <a:cubicBezTo>
                    <a:pt x="0" y="19"/>
                    <a:pt x="0" y="19"/>
                    <a:pt x="0" y="19"/>
                  </a:cubicBezTo>
                  <a:cubicBezTo>
                    <a:pt x="14" y="19"/>
                    <a:pt x="14" y="19"/>
                    <a:pt x="14" y="19"/>
                  </a:cubicBezTo>
                  <a:cubicBezTo>
                    <a:pt x="14" y="6"/>
                    <a:pt x="14" y="6"/>
                    <a:pt x="14" y="6"/>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71" name="Freeform 182"/>
            <p:cNvSpPr>
              <a:spLocks/>
            </p:cNvSpPr>
            <p:nvPr userDrawn="1"/>
          </p:nvSpPr>
          <p:spPr bwMode="gray">
            <a:xfrm>
              <a:off x="10808931" y="3739641"/>
              <a:ext cx="33278" cy="48808"/>
            </a:xfrm>
            <a:custGeom>
              <a:avLst/>
              <a:gdLst>
                <a:gd name="T0" fmla="*/ 6 w 13"/>
                <a:gd name="T1" fmla="*/ 0 h 19"/>
                <a:gd name="T2" fmla="*/ 0 w 13"/>
                <a:gd name="T3" fmla="*/ 7 h 19"/>
                <a:gd name="T4" fmla="*/ 0 w 13"/>
                <a:gd name="T5" fmla="*/ 19 h 19"/>
                <a:gd name="T6" fmla="*/ 13 w 13"/>
                <a:gd name="T7" fmla="*/ 19 h 19"/>
                <a:gd name="T8" fmla="*/ 13 w 13"/>
                <a:gd name="T9" fmla="*/ 7 h 19"/>
                <a:gd name="T10" fmla="*/ 6 w 13"/>
                <a:gd name="T11" fmla="*/ 0 h 19"/>
              </a:gdLst>
              <a:ahLst/>
              <a:cxnLst>
                <a:cxn ang="0">
                  <a:pos x="T0" y="T1"/>
                </a:cxn>
                <a:cxn ang="0">
                  <a:pos x="T2" y="T3"/>
                </a:cxn>
                <a:cxn ang="0">
                  <a:pos x="T4" y="T5"/>
                </a:cxn>
                <a:cxn ang="0">
                  <a:pos x="T6" y="T7"/>
                </a:cxn>
                <a:cxn ang="0">
                  <a:pos x="T8" y="T9"/>
                </a:cxn>
                <a:cxn ang="0">
                  <a:pos x="T10" y="T11"/>
                </a:cxn>
              </a:cxnLst>
              <a:rect l="0" t="0" r="r" b="b"/>
              <a:pathLst>
                <a:path w="13" h="19">
                  <a:moveTo>
                    <a:pt x="6" y="0"/>
                  </a:moveTo>
                  <a:cubicBezTo>
                    <a:pt x="3" y="0"/>
                    <a:pt x="0" y="3"/>
                    <a:pt x="0" y="7"/>
                  </a:cubicBezTo>
                  <a:cubicBezTo>
                    <a:pt x="0" y="19"/>
                    <a:pt x="0" y="19"/>
                    <a:pt x="0" y="19"/>
                  </a:cubicBezTo>
                  <a:cubicBezTo>
                    <a:pt x="13" y="19"/>
                    <a:pt x="13" y="19"/>
                    <a:pt x="13" y="19"/>
                  </a:cubicBezTo>
                  <a:cubicBezTo>
                    <a:pt x="13" y="7"/>
                    <a:pt x="13" y="7"/>
                    <a:pt x="13" y="7"/>
                  </a:cubicBezTo>
                  <a:cubicBezTo>
                    <a:pt x="13" y="3"/>
                    <a:pt x="10" y="0"/>
                    <a:pt x="6"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72" name="Freeform 183"/>
            <p:cNvSpPr>
              <a:spLocks/>
            </p:cNvSpPr>
            <p:nvPr userDrawn="1"/>
          </p:nvSpPr>
          <p:spPr bwMode="gray">
            <a:xfrm>
              <a:off x="10866614" y="3739641"/>
              <a:ext cx="35497"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73" name="Freeform 184"/>
            <p:cNvSpPr>
              <a:spLocks/>
            </p:cNvSpPr>
            <p:nvPr userDrawn="1"/>
          </p:nvSpPr>
          <p:spPr bwMode="gray">
            <a:xfrm>
              <a:off x="10922077" y="3739641"/>
              <a:ext cx="37715"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74" name="Freeform 185"/>
            <p:cNvSpPr>
              <a:spLocks/>
            </p:cNvSpPr>
            <p:nvPr userDrawn="1"/>
          </p:nvSpPr>
          <p:spPr bwMode="gray">
            <a:xfrm>
              <a:off x="10979759" y="3739641"/>
              <a:ext cx="35497"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75" name="Freeform 186"/>
            <p:cNvSpPr>
              <a:spLocks/>
            </p:cNvSpPr>
            <p:nvPr userDrawn="1"/>
          </p:nvSpPr>
          <p:spPr bwMode="gray">
            <a:xfrm>
              <a:off x="11035223" y="3739641"/>
              <a:ext cx="37715"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76" name="Freeform 187"/>
            <p:cNvSpPr>
              <a:spLocks/>
            </p:cNvSpPr>
            <p:nvPr userDrawn="1"/>
          </p:nvSpPr>
          <p:spPr bwMode="gray">
            <a:xfrm>
              <a:off x="11092905" y="3739641"/>
              <a:ext cx="35497"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4"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77" name="Freeform 188"/>
            <p:cNvSpPr>
              <a:spLocks/>
            </p:cNvSpPr>
            <p:nvPr userDrawn="1"/>
          </p:nvSpPr>
          <p:spPr bwMode="gray">
            <a:xfrm>
              <a:off x="10808931" y="3812853"/>
              <a:ext cx="33278" cy="46589"/>
            </a:xfrm>
            <a:custGeom>
              <a:avLst/>
              <a:gdLst>
                <a:gd name="T0" fmla="*/ 6 w 13"/>
                <a:gd name="T1" fmla="*/ 0 h 19"/>
                <a:gd name="T2" fmla="*/ 0 w 13"/>
                <a:gd name="T3" fmla="*/ 7 h 19"/>
                <a:gd name="T4" fmla="*/ 0 w 13"/>
                <a:gd name="T5" fmla="*/ 19 h 19"/>
                <a:gd name="T6" fmla="*/ 13 w 13"/>
                <a:gd name="T7" fmla="*/ 19 h 19"/>
                <a:gd name="T8" fmla="*/ 13 w 13"/>
                <a:gd name="T9" fmla="*/ 7 h 19"/>
                <a:gd name="T10" fmla="*/ 6 w 13"/>
                <a:gd name="T11" fmla="*/ 0 h 19"/>
              </a:gdLst>
              <a:ahLst/>
              <a:cxnLst>
                <a:cxn ang="0">
                  <a:pos x="T0" y="T1"/>
                </a:cxn>
                <a:cxn ang="0">
                  <a:pos x="T2" y="T3"/>
                </a:cxn>
                <a:cxn ang="0">
                  <a:pos x="T4" y="T5"/>
                </a:cxn>
                <a:cxn ang="0">
                  <a:pos x="T6" y="T7"/>
                </a:cxn>
                <a:cxn ang="0">
                  <a:pos x="T8" y="T9"/>
                </a:cxn>
                <a:cxn ang="0">
                  <a:pos x="T10" y="T11"/>
                </a:cxn>
              </a:cxnLst>
              <a:rect l="0" t="0" r="r" b="b"/>
              <a:pathLst>
                <a:path w="13" h="19">
                  <a:moveTo>
                    <a:pt x="6" y="0"/>
                  </a:moveTo>
                  <a:cubicBezTo>
                    <a:pt x="3" y="0"/>
                    <a:pt x="0" y="3"/>
                    <a:pt x="0" y="7"/>
                  </a:cubicBezTo>
                  <a:cubicBezTo>
                    <a:pt x="0" y="19"/>
                    <a:pt x="0" y="19"/>
                    <a:pt x="0" y="19"/>
                  </a:cubicBezTo>
                  <a:cubicBezTo>
                    <a:pt x="13" y="19"/>
                    <a:pt x="13" y="19"/>
                    <a:pt x="13" y="19"/>
                  </a:cubicBezTo>
                  <a:cubicBezTo>
                    <a:pt x="13" y="7"/>
                    <a:pt x="13" y="7"/>
                    <a:pt x="13" y="7"/>
                  </a:cubicBezTo>
                  <a:cubicBezTo>
                    <a:pt x="13" y="3"/>
                    <a:pt x="10" y="0"/>
                    <a:pt x="6"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78" name="Freeform 189"/>
            <p:cNvSpPr>
              <a:spLocks/>
            </p:cNvSpPr>
            <p:nvPr userDrawn="1"/>
          </p:nvSpPr>
          <p:spPr bwMode="gray">
            <a:xfrm>
              <a:off x="10866614" y="3812853"/>
              <a:ext cx="35497" cy="4658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79" name="Freeform 190"/>
            <p:cNvSpPr>
              <a:spLocks/>
            </p:cNvSpPr>
            <p:nvPr userDrawn="1"/>
          </p:nvSpPr>
          <p:spPr bwMode="gray">
            <a:xfrm>
              <a:off x="10922077" y="3812853"/>
              <a:ext cx="37715" cy="4658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80" name="Freeform 191"/>
            <p:cNvSpPr>
              <a:spLocks/>
            </p:cNvSpPr>
            <p:nvPr userDrawn="1"/>
          </p:nvSpPr>
          <p:spPr bwMode="gray">
            <a:xfrm>
              <a:off x="10979759" y="3812853"/>
              <a:ext cx="35497" cy="4658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81" name="Freeform 192"/>
            <p:cNvSpPr>
              <a:spLocks/>
            </p:cNvSpPr>
            <p:nvPr userDrawn="1"/>
          </p:nvSpPr>
          <p:spPr bwMode="gray">
            <a:xfrm>
              <a:off x="11035223" y="3812853"/>
              <a:ext cx="37715" cy="4658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82" name="Freeform 193"/>
            <p:cNvSpPr>
              <a:spLocks/>
            </p:cNvSpPr>
            <p:nvPr userDrawn="1"/>
          </p:nvSpPr>
          <p:spPr bwMode="gray">
            <a:xfrm>
              <a:off x="11092905" y="3812853"/>
              <a:ext cx="35497" cy="4658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4"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83" name="Freeform 194"/>
            <p:cNvSpPr>
              <a:spLocks/>
            </p:cNvSpPr>
            <p:nvPr userDrawn="1"/>
          </p:nvSpPr>
          <p:spPr bwMode="gray">
            <a:xfrm>
              <a:off x="10808931" y="3883846"/>
              <a:ext cx="33278" cy="48808"/>
            </a:xfrm>
            <a:custGeom>
              <a:avLst/>
              <a:gdLst>
                <a:gd name="T0" fmla="*/ 6 w 13"/>
                <a:gd name="T1" fmla="*/ 0 h 19"/>
                <a:gd name="T2" fmla="*/ 0 w 13"/>
                <a:gd name="T3" fmla="*/ 7 h 19"/>
                <a:gd name="T4" fmla="*/ 0 w 13"/>
                <a:gd name="T5" fmla="*/ 19 h 19"/>
                <a:gd name="T6" fmla="*/ 13 w 13"/>
                <a:gd name="T7" fmla="*/ 19 h 19"/>
                <a:gd name="T8" fmla="*/ 13 w 13"/>
                <a:gd name="T9" fmla="*/ 7 h 19"/>
                <a:gd name="T10" fmla="*/ 6 w 13"/>
                <a:gd name="T11" fmla="*/ 0 h 19"/>
              </a:gdLst>
              <a:ahLst/>
              <a:cxnLst>
                <a:cxn ang="0">
                  <a:pos x="T0" y="T1"/>
                </a:cxn>
                <a:cxn ang="0">
                  <a:pos x="T2" y="T3"/>
                </a:cxn>
                <a:cxn ang="0">
                  <a:pos x="T4" y="T5"/>
                </a:cxn>
                <a:cxn ang="0">
                  <a:pos x="T6" y="T7"/>
                </a:cxn>
                <a:cxn ang="0">
                  <a:pos x="T8" y="T9"/>
                </a:cxn>
                <a:cxn ang="0">
                  <a:pos x="T10" y="T11"/>
                </a:cxn>
              </a:cxnLst>
              <a:rect l="0" t="0" r="r" b="b"/>
              <a:pathLst>
                <a:path w="13" h="19">
                  <a:moveTo>
                    <a:pt x="6" y="0"/>
                  </a:moveTo>
                  <a:cubicBezTo>
                    <a:pt x="3" y="0"/>
                    <a:pt x="0" y="3"/>
                    <a:pt x="0" y="7"/>
                  </a:cubicBezTo>
                  <a:cubicBezTo>
                    <a:pt x="0" y="19"/>
                    <a:pt x="0" y="19"/>
                    <a:pt x="0" y="19"/>
                  </a:cubicBezTo>
                  <a:cubicBezTo>
                    <a:pt x="13" y="19"/>
                    <a:pt x="13" y="19"/>
                    <a:pt x="13" y="19"/>
                  </a:cubicBezTo>
                  <a:cubicBezTo>
                    <a:pt x="13" y="7"/>
                    <a:pt x="13" y="7"/>
                    <a:pt x="13" y="7"/>
                  </a:cubicBezTo>
                  <a:cubicBezTo>
                    <a:pt x="13" y="3"/>
                    <a:pt x="10" y="0"/>
                    <a:pt x="6"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84" name="Freeform 195"/>
            <p:cNvSpPr>
              <a:spLocks/>
            </p:cNvSpPr>
            <p:nvPr userDrawn="1"/>
          </p:nvSpPr>
          <p:spPr bwMode="gray">
            <a:xfrm>
              <a:off x="10866614" y="3883846"/>
              <a:ext cx="35497"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85" name="Freeform 196"/>
            <p:cNvSpPr>
              <a:spLocks/>
            </p:cNvSpPr>
            <p:nvPr userDrawn="1"/>
          </p:nvSpPr>
          <p:spPr bwMode="gray">
            <a:xfrm>
              <a:off x="10922077" y="3883846"/>
              <a:ext cx="37715"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86" name="Freeform 197"/>
            <p:cNvSpPr>
              <a:spLocks/>
            </p:cNvSpPr>
            <p:nvPr userDrawn="1"/>
          </p:nvSpPr>
          <p:spPr bwMode="gray">
            <a:xfrm>
              <a:off x="10979759" y="3883846"/>
              <a:ext cx="35497"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87" name="Freeform 198"/>
            <p:cNvSpPr>
              <a:spLocks/>
            </p:cNvSpPr>
            <p:nvPr userDrawn="1"/>
          </p:nvSpPr>
          <p:spPr bwMode="gray">
            <a:xfrm>
              <a:off x="11035223" y="3883846"/>
              <a:ext cx="37715"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88" name="Freeform 199"/>
            <p:cNvSpPr>
              <a:spLocks/>
            </p:cNvSpPr>
            <p:nvPr userDrawn="1"/>
          </p:nvSpPr>
          <p:spPr bwMode="gray">
            <a:xfrm>
              <a:off x="11092905" y="3883846"/>
              <a:ext cx="35497"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4"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89" name="Freeform 200"/>
            <p:cNvSpPr>
              <a:spLocks/>
            </p:cNvSpPr>
            <p:nvPr userDrawn="1"/>
          </p:nvSpPr>
          <p:spPr bwMode="gray">
            <a:xfrm>
              <a:off x="10808931" y="3954840"/>
              <a:ext cx="33278" cy="48808"/>
            </a:xfrm>
            <a:custGeom>
              <a:avLst/>
              <a:gdLst>
                <a:gd name="T0" fmla="*/ 6 w 13"/>
                <a:gd name="T1" fmla="*/ 0 h 19"/>
                <a:gd name="T2" fmla="*/ 0 w 13"/>
                <a:gd name="T3" fmla="*/ 7 h 19"/>
                <a:gd name="T4" fmla="*/ 0 w 13"/>
                <a:gd name="T5" fmla="*/ 19 h 19"/>
                <a:gd name="T6" fmla="*/ 13 w 13"/>
                <a:gd name="T7" fmla="*/ 19 h 19"/>
                <a:gd name="T8" fmla="*/ 13 w 13"/>
                <a:gd name="T9" fmla="*/ 7 h 19"/>
                <a:gd name="T10" fmla="*/ 6 w 13"/>
                <a:gd name="T11" fmla="*/ 0 h 19"/>
              </a:gdLst>
              <a:ahLst/>
              <a:cxnLst>
                <a:cxn ang="0">
                  <a:pos x="T0" y="T1"/>
                </a:cxn>
                <a:cxn ang="0">
                  <a:pos x="T2" y="T3"/>
                </a:cxn>
                <a:cxn ang="0">
                  <a:pos x="T4" y="T5"/>
                </a:cxn>
                <a:cxn ang="0">
                  <a:pos x="T6" y="T7"/>
                </a:cxn>
                <a:cxn ang="0">
                  <a:pos x="T8" y="T9"/>
                </a:cxn>
                <a:cxn ang="0">
                  <a:pos x="T10" y="T11"/>
                </a:cxn>
              </a:cxnLst>
              <a:rect l="0" t="0" r="r" b="b"/>
              <a:pathLst>
                <a:path w="13" h="19">
                  <a:moveTo>
                    <a:pt x="6" y="0"/>
                  </a:moveTo>
                  <a:cubicBezTo>
                    <a:pt x="3" y="0"/>
                    <a:pt x="0" y="3"/>
                    <a:pt x="0" y="7"/>
                  </a:cubicBezTo>
                  <a:cubicBezTo>
                    <a:pt x="0" y="19"/>
                    <a:pt x="0" y="19"/>
                    <a:pt x="0" y="19"/>
                  </a:cubicBezTo>
                  <a:cubicBezTo>
                    <a:pt x="13" y="19"/>
                    <a:pt x="13" y="19"/>
                    <a:pt x="13" y="19"/>
                  </a:cubicBezTo>
                  <a:cubicBezTo>
                    <a:pt x="13" y="7"/>
                    <a:pt x="13" y="7"/>
                    <a:pt x="13" y="7"/>
                  </a:cubicBezTo>
                  <a:cubicBezTo>
                    <a:pt x="13" y="3"/>
                    <a:pt x="10" y="0"/>
                    <a:pt x="6"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90" name="Freeform 201"/>
            <p:cNvSpPr>
              <a:spLocks/>
            </p:cNvSpPr>
            <p:nvPr userDrawn="1"/>
          </p:nvSpPr>
          <p:spPr bwMode="gray">
            <a:xfrm>
              <a:off x="10866614" y="3954840"/>
              <a:ext cx="35497"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91" name="Freeform 202"/>
            <p:cNvSpPr>
              <a:spLocks/>
            </p:cNvSpPr>
            <p:nvPr userDrawn="1"/>
          </p:nvSpPr>
          <p:spPr bwMode="gray">
            <a:xfrm>
              <a:off x="10922077" y="3954840"/>
              <a:ext cx="37715"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92" name="Freeform 203"/>
            <p:cNvSpPr>
              <a:spLocks/>
            </p:cNvSpPr>
            <p:nvPr userDrawn="1"/>
          </p:nvSpPr>
          <p:spPr bwMode="gray">
            <a:xfrm>
              <a:off x="10979759" y="3954840"/>
              <a:ext cx="35497"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93" name="Freeform 204"/>
            <p:cNvSpPr>
              <a:spLocks/>
            </p:cNvSpPr>
            <p:nvPr userDrawn="1"/>
          </p:nvSpPr>
          <p:spPr bwMode="gray">
            <a:xfrm>
              <a:off x="11035223" y="3954840"/>
              <a:ext cx="37715"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94" name="Freeform 206"/>
            <p:cNvSpPr>
              <a:spLocks/>
            </p:cNvSpPr>
            <p:nvPr userDrawn="1"/>
          </p:nvSpPr>
          <p:spPr bwMode="gray">
            <a:xfrm>
              <a:off x="11092905" y="3954840"/>
              <a:ext cx="35497"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4"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95" name="Freeform 207"/>
            <p:cNvSpPr>
              <a:spLocks/>
            </p:cNvSpPr>
            <p:nvPr userDrawn="1"/>
          </p:nvSpPr>
          <p:spPr bwMode="gray">
            <a:xfrm>
              <a:off x="10808931" y="4028052"/>
              <a:ext cx="33279" cy="46589"/>
            </a:xfrm>
            <a:custGeom>
              <a:avLst/>
              <a:gdLst>
                <a:gd name="T0" fmla="*/ 6 w 13"/>
                <a:gd name="T1" fmla="*/ 0 h 19"/>
                <a:gd name="T2" fmla="*/ 0 w 13"/>
                <a:gd name="T3" fmla="*/ 7 h 19"/>
                <a:gd name="T4" fmla="*/ 0 w 13"/>
                <a:gd name="T5" fmla="*/ 19 h 19"/>
                <a:gd name="T6" fmla="*/ 13 w 13"/>
                <a:gd name="T7" fmla="*/ 19 h 19"/>
                <a:gd name="T8" fmla="*/ 13 w 13"/>
                <a:gd name="T9" fmla="*/ 7 h 19"/>
                <a:gd name="T10" fmla="*/ 6 w 13"/>
                <a:gd name="T11" fmla="*/ 0 h 19"/>
              </a:gdLst>
              <a:ahLst/>
              <a:cxnLst>
                <a:cxn ang="0">
                  <a:pos x="T0" y="T1"/>
                </a:cxn>
                <a:cxn ang="0">
                  <a:pos x="T2" y="T3"/>
                </a:cxn>
                <a:cxn ang="0">
                  <a:pos x="T4" y="T5"/>
                </a:cxn>
                <a:cxn ang="0">
                  <a:pos x="T6" y="T7"/>
                </a:cxn>
                <a:cxn ang="0">
                  <a:pos x="T8" y="T9"/>
                </a:cxn>
                <a:cxn ang="0">
                  <a:pos x="T10" y="T11"/>
                </a:cxn>
              </a:cxnLst>
              <a:rect l="0" t="0" r="r" b="b"/>
              <a:pathLst>
                <a:path w="13" h="19">
                  <a:moveTo>
                    <a:pt x="6" y="0"/>
                  </a:moveTo>
                  <a:cubicBezTo>
                    <a:pt x="3" y="0"/>
                    <a:pt x="0" y="3"/>
                    <a:pt x="0" y="7"/>
                  </a:cubicBezTo>
                  <a:cubicBezTo>
                    <a:pt x="0" y="19"/>
                    <a:pt x="0" y="19"/>
                    <a:pt x="0" y="19"/>
                  </a:cubicBezTo>
                  <a:cubicBezTo>
                    <a:pt x="13" y="19"/>
                    <a:pt x="13" y="19"/>
                    <a:pt x="13" y="19"/>
                  </a:cubicBezTo>
                  <a:cubicBezTo>
                    <a:pt x="13" y="7"/>
                    <a:pt x="13" y="7"/>
                    <a:pt x="13" y="7"/>
                  </a:cubicBezTo>
                  <a:cubicBezTo>
                    <a:pt x="13" y="3"/>
                    <a:pt x="10" y="0"/>
                    <a:pt x="6"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96" name="Freeform 208"/>
            <p:cNvSpPr>
              <a:spLocks/>
            </p:cNvSpPr>
            <p:nvPr userDrawn="1"/>
          </p:nvSpPr>
          <p:spPr bwMode="gray">
            <a:xfrm>
              <a:off x="10866613" y="4028052"/>
              <a:ext cx="35497" cy="4658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97" name="Freeform 209"/>
            <p:cNvSpPr>
              <a:spLocks/>
            </p:cNvSpPr>
            <p:nvPr userDrawn="1"/>
          </p:nvSpPr>
          <p:spPr bwMode="gray">
            <a:xfrm>
              <a:off x="10922077" y="4028052"/>
              <a:ext cx="37716" cy="4658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98" name="Freeform 210"/>
            <p:cNvSpPr>
              <a:spLocks/>
            </p:cNvSpPr>
            <p:nvPr userDrawn="1"/>
          </p:nvSpPr>
          <p:spPr bwMode="gray">
            <a:xfrm>
              <a:off x="10979759" y="4028052"/>
              <a:ext cx="35497" cy="4658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99" name="Freeform 211"/>
            <p:cNvSpPr>
              <a:spLocks/>
            </p:cNvSpPr>
            <p:nvPr userDrawn="1"/>
          </p:nvSpPr>
          <p:spPr bwMode="gray">
            <a:xfrm>
              <a:off x="11035222" y="4028052"/>
              <a:ext cx="37716" cy="4658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00" name="Freeform 212"/>
            <p:cNvSpPr>
              <a:spLocks/>
            </p:cNvSpPr>
            <p:nvPr userDrawn="1"/>
          </p:nvSpPr>
          <p:spPr bwMode="gray">
            <a:xfrm>
              <a:off x="11092905" y="4028052"/>
              <a:ext cx="35497" cy="4658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4"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01" name="Freeform 213"/>
            <p:cNvSpPr>
              <a:spLocks/>
            </p:cNvSpPr>
            <p:nvPr userDrawn="1"/>
          </p:nvSpPr>
          <p:spPr bwMode="gray">
            <a:xfrm>
              <a:off x="10808931" y="3386893"/>
              <a:ext cx="33279" cy="48808"/>
            </a:xfrm>
            <a:custGeom>
              <a:avLst/>
              <a:gdLst>
                <a:gd name="T0" fmla="*/ 6 w 13"/>
                <a:gd name="T1" fmla="*/ 0 h 19"/>
                <a:gd name="T2" fmla="*/ 0 w 13"/>
                <a:gd name="T3" fmla="*/ 7 h 19"/>
                <a:gd name="T4" fmla="*/ 0 w 13"/>
                <a:gd name="T5" fmla="*/ 19 h 19"/>
                <a:gd name="T6" fmla="*/ 13 w 13"/>
                <a:gd name="T7" fmla="*/ 19 h 19"/>
                <a:gd name="T8" fmla="*/ 13 w 13"/>
                <a:gd name="T9" fmla="*/ 7 h 19"/>
                <a:gd name="T10" fmla="*/ 6 w 13"/>
                <a:gd name="T11" fmla="*/ 0 h 19"/>
              </a:gdLst>
              <a:ahLst/>
              <a:cxnLst>
                <a:cxn ang="0">
                  <a:pos x="T0" y="T1"/>
                </a:cxn>
                <a:cxn ang="0">
                  <a:pos x="T2" y="T3"/>
                </a:cxn>
                <a:cxn ang="0">
                  <a:pos x="T4" y="T5"/>
                </a:cxn>
                <a:cxn ang="0">
                  <a:pos x="T6" y="T7"/>
                </a:cxn>
                <a:cxn ang="0">
                  <a:pos x="T8" y="T9"/>
                </a:cxn>
                <a:cxn ang="0">
                  <a:pos x="T10" y="T11"/>
                </a:cxn>
              </a:cxnLst>
              <a:rect l="0" t="0" r="r" b="b"/>
              <a:pathLst>
                <a:path w="13" h="19">
                  <a:moveTo>
                    <a:pt x="6" y="0"/>
                  </a:moveTo>
                  <a:cubicBezTo>
                    <a:pt x="3" y="0"/>
                    <a:pt x="0" y="3"/>
                    <a:pt x="0" y="7"/>
                  </a:cubicBezTo>
                  <a:cubicBezTo>
                    <a:pt x="0" y="19"/>
                    <a:pt x="0" y="19"/>
                    <a:pt x="0" y="19"/>
                  </a:cubicBezTo>
                  <a:cubicBezTo>
                    <a:pt x="13" y="19"/>
                    <a:pt x="13" y="19"/>
                    <a:pt x="13" y="19"/>
                  </a:cubicBezTo>
                  <a:cubicBezTo>
                    <a:pt x="13" y="7"/>
                    <a:pt x="13" y="7"/>
                    <a:pt x="13" y="7"/>
                  </a:cubicBezTo>
                  <a:cubicBezTo>
                    <a:pt x="13" y="3"/>
                    <a:pt x="10" y="0"/>
                    <a:pt x="6"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02" name="Freeform 214"/>
            <p:cNvSpPr>
              <a:spLocks/>
            </p:cNvSpPr>
            <p:nvPr userDrawn="1"/>
          </p:nvSpPr>
          <p:spPr bwMode="gray">
            <a:xfrm>
              <a:off x="10866613" y="3386893"/>
              <a:ext cx="35497"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03" name="Freeform 215"/>
            <p:cNvSpPr>
              <a:spLocks/>
            </p:cNvSpPr>
            <p:nvPr userDrawn="1"/>
          </p:nvSpPr>
          <p:spPr bwMode="gray">
            <a:xfrm>
              <a:off x="10922077" y="3386893"/>
              <a:ext cx="37716"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04" name="Freeform 216"/>
            <p:cNvSpPr>
              <a:spLocks/>
            </p:cNvSpPr>
            <p:nvPr userDrawn="1"/>
          </p:nvSpPr>
          <p:spPr bwMode="gray">
            <a:xfrm>
              <a:off x="10979759" y="3384674"/>
              <a:ext cx="35497" cy="51026"/>
            </a:xfrm>
            <a:custGeom>
              <a:avLst/>
              <a:gdLst>
                <a:gd name="T0" fmla="*/ 6 w 14"/>
                <a:gd name="T1" fmla="*/ 1 h 20"/>
                <a:gd name="T2" fmla="*/ 0 w 14"/>
                <a:gd name="T3" fmla="*/ 8 h 20"/>
                <a:gd name="T4" fmla="*/ 0 w 14"/>
                <a:gd name="T5" fmla="*/ 20 h 20"/>
                <a:gd name="T6" fmla="*/ 14 w 14"/>
                <a:gd name="T7" fmla="*/ 20 h 20"/>
                <a:gd name="T8" fmla="*/ 14 w 14"/>
                <a:gd name="T9" fmla="*/ 8 h 20"/>
                <a:gd name="T10" fmla="*/ 6 w 14"/>
                <a:gd name="T11" fmla="*/ 1 h 20"/>
              </a:gdLst>
              <a:ahLst/>
              <a:cxnLst>
                <a:cxn ang="0">
                  <a:pos x="T0" y="T1"/>
                </a:cxn>
                <a:cxn ang="0">
                  <a:pos x="T2" y="T3"/>
                </a:cxn>
                <a:cxn ang="0">
                  <a:pos x="T4" y="T5"/>
                </a:cxn>
                <a:cxn ang="0">
                  <a:pos x="T6" y="T7"/>
                </a:cxn>
                <a:cxn ang="0">
                  <a:pos x="T8" y="T9"/>
                </a:cxn>
                <a:cxn ang="0">
                  <a:pos x="T10" y="T11"/>
                </a:cxn>
              </a:cxnLst>
              <a:rect l="0" t="0" r="r" b="b"/>
              <a:pathLst>
                <a:path w="14" h="20">
                  <a:moveTo>
                    <a:pt x="6" y="1"/>
                  </a:moveTo>
                  <a:cubicBezTo>
                    <a:pt x="6" y="4"/>
                    <a:pt x="3" y="7"/>
                    <a:pt x="0" y="8"/>
                  </a:cubicBezTo>
                  <a:cubicBezTo>
                    <a:pt x="0" y="20"/>
                    <a:pt x="0" y="20"/>
                    <a:pt x="0" y="20"/>
                  </a:cubicBezTo>
                  <a:cubicBezTo>
                    <a:pt x="14" y="20"/>
                    <a:pt x="14" y="20"/>
                    <a:pt x="14" y="20"/>
                  </a:cubicBezTo>
                  <a:cubicBezTo>
                    <a:pt x="14" y="8"/>
                    <a:pt x="14" y="8"/>
                    <a:pt x="14" y="8"/>
                  </a:cubicBezTo>
                  <a:cubicBezTo>
                    <a:pt x="14" y="3"/>
                    <a:pt x="10" y="0"/>
                    <a:pt x="6" y="1"/>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05" name="Freeform 217"/>
            <p:cNvSpPr>
              <a:spLocks/>
            </p:cNvSpPr>
            <p:nvPr userDrawn="1"/>
          </p:nvSpPr>
          <p:spPr bwMode="gray">
            <a:xfrm>
              <a:off x="11035222" y="3386893"/>
              <a:ext cx="37716"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06" name="Freeform 218"/>
            <p:cNvSpPr>
              <a:spLocks/>
            </p:cNvSpPr>
            <p:nvPr userDrawn="1"/>
          </p:nvSpPr>
          <p:spPr bwMode="gray">
            <a:xfrm>
              <a:off x="11092905" y="3386893"/>
              <a:ext cx="35497"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4"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07" name="Freeform 219"/>
            <p:cNvSpPr>
              <a:spLocks/>
            </p:cNvSpPr>
            <p:nvPr userDrawn="1"/>
          </p:nvSpPr>
          <p:spPr bwMode="gray">
            <a:xfrm>
              <a:off x="10808931" y="3455667"/>
              <a:ext cx="33279" cy="51026"/>
            </a:xfrm>
            <a:custGeom>
              <a:avLst/>
              <a:gdLst>
                <a:gd name="T0" fmla="*/ 6 w 13"/>
                <a:gd name="T1" fmla="*/ 0 h 20"/>
                <a:gd name="T2" fmla="*/ 0 w 13"/>
                <a:gd name="T3" fmla="*/ 7 h 20"/>
                <a:gd name="T4" fmla="*/ 0 w 13"/>
                <a:gd name="T5" fmla="*/ 20 h 20"/>
                <a:gd name="T6" fmla="*/ 13 w 13"/>
                <a:gd name="T7" fmla="*/ 20 h 20"/>
                <a:gd name="T8" fmla="*/ 13 w 13"/>
                <a:gd name="T9" fmla="*/ 7 h 20"/>
                <a:gd name="T10" fmla="*/ 6 w 13"/>
                <a:gd name="T11" fmla="*/ 0 h 20"/>
              </a:gdLst>
              <a:ahLst/>
              <a:cxnLst>
                <a:cxn ang="0">
                  <a:pos x="T0" y="T1"/>
                </a:cxn>
                <a:cxn ang="0">
                  <a:pos x="T2" y="T3"/>
                </a:cxn>
                <a:cxn ang="0">
                  <a:pos x="T4" y="T5"/>
                </a:cxn>
                <a:cxn ang="0">
                  <a:pos x="T6" y="T7"/>
                </a:cxn>
                <a:cxn ang="0">
                  <a:pos x="T8" y="T9"/>
                </a:cxn>
                <a:cxn ang="0">
                  <a:pos x="T10" y="T11"/>
                </a:cxn>
              </a:cxnLst>
              <a:rect l="0" t="0" r="r" b="b"/>
              <a:pathLst>
                <a:path w="13" h="20">
                  <a:moveTo>
                    <a:pt x="6" y="0"/>
                  </a:moveTo>
                  <a:cubicBezTo>
                    <a:pt x="3" y="0"/>
                    <a:pt x="0" y="4"/>
                    <a:pt x="0" y="7"/>
                  </a:cubicBezTo>
                  <a:cubicBezTo>
                    <a:pt x="0" y="20"/>
                    <a:pt x="0" y="20"/>
                    <a:pt x="0" y="20"/>
                  </a:cubicBezTo>
                  <a:cubicBezTo>
                    <a:pt x="13" y="20"/>
                    <a:pt x="13" y="20"/>
                    <a:pt x="13" y="20"/>
                  </a:cubicBezTo>
                  <a:cubicBezTo>
                    <a:pt x="13" y="7"/>
                    <a:pt x="13" y="7"/>
                    <a:pt x="13" y="7"/>
                  </a:cubicBezTo>
                  <a:cubicBezTo>
                    <a:pt x="13" y="4"/>
                    <a:pt x="10" y="0"/>
                    <a:pt x="6"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08" name="Freeform 220"/>
            <p:cNvSpPr>
              <a:spLocks/>
            </p:cNvSpPr>
            <p:nvPr userDrawn="1"/>
          </p:nvSpPr>
          <p:spPr bwMode="gray">
            <a:xfrm>
              <a:off x="10866613" y="3455667"/>
              <a:ext cx="35497" cy="51026"/>
            </a:xfrm>
            <a:custGeom>
              <a:avLst/>
              <a:gdLst>
                <a:gd name="T0" fmla="*/ 7 w 14"/>
                <a:gd name="T1" fmla="*/ 0 h 20"/>
                <a:gd name="T2" fmla="*/ 0 w 14"/>
                <a:gd name="T3" fmla="*/ 7 h 20"/>
                <a:gd name="T4" fmla="*/ 0 w 14"/>
                <a:gd name="T5" fmla="*/ 20 h 20"/>
                <a:gd name="T6" fmla="*/ 14 w 14"/>
                <a:gd name="T7" fmla="*/ 20 h 20"/>
                <a:gd name="T8" fmla="*/ 14 w 14"/>
                <a:gd name="T9" fmla="*/ 7 h 20"/>
                <a:gd name="T10" fmla="*/ 7 w 14"/>
                <a:gd name="T11" fmla="*/ 0 h 20"/>
              </a:gdLst>
              <a:ahLst/>
              <a:cxnLst>
                <a:cxn ang="0">
                  <a:pos x="T0" y="T1"/>
                </a:cxn>
                <a:cxn ang="0">
                  <a:pos x="T2" y="T3"/>
                </a:cxn>
                <a:cxn ang="0">
                  <a:pos x="T4" y="T5"/>
                </a:cxn>
                <a:cxn ang="0">
                  <a:pos x="T6" y="T7"/>
                </a:cxn>
                <a:cxn ang="0">
                  <a:pos x="T8" y="T9"/>
                </a:cxn>
                <a:cxn ang="0">
                  <a:pos x="T10" y="T11"/>
                </a:cxn>
              </a:cxnLst>
              <a:rect l="0" t="0" r="r" b="b"/>
              <a:pathLst>
                <a:path w="14" h="20">
                  <a:moveTo>
                    <a:pt x="7" y="0"/>
                  </a:moveTo>
                  <a:cubicBezTo>
                    <a:pt x="3" y="0"/>
                    <a:pt x="0" y="4"/>
                    <a:pt x="0" y="7"/>
                  </a:cubicBezTo>
                  <a:cubicBezTo>
                    <a:pt x="0" y="20"/>
                    <a:pt x="0" y="20"/>
                    <a:pt x="0" y="20"/>
                  </a:cubicBezTo>
                  <a:cubicBezTo>
                    <a:pt x="14" y="20"/>
                    <a:pt x="14" y="20"/>
                    <a:pt x="14" y="20"/>
                  </a:cubicBezTo>
                  <a:cubicBezTo>
                    <a:pt x="14" y="7"/>
                    <a:pt x="14" y="7"/>
                    <a:pt x="14" y="7"/>
                  </a:cubicBezTo>
                  <a:cubicBezTo>
                    <a:pt x="14" y="4"/>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09" name="Freeform 221"/>
            <p:cNvSpPr>
              <a:spLocks/>
            </p:cNvSpPr>
            <p:nvPr userDrawn="1"/>
          </p:nvSpPr>
          <p:spPr bwMode="gray">
            <a:xfrm>
              <a:off x="10922077" y="3455667"/>
              <a:ext cx="37716" cy="51026"/>
            </a:xfrm>
            <a:custGeom>
              <a:avLst/>
              <a:gdLst>
                <a:gd name="T0" fmla="*/ 7 w 14"/>
                <a:gd name="T1" fmla="*/ 0 h 20"/>
                <a:gd name="T2" fmla="*/ 0 w 14"/>
                <a:gd name="T3" fmla="*/ 7 h 20"/>
                <a:gd name="T4" fmla="*/ 0 w 14"/>
                <a:gd name="T5" fmla="*/ 20 h 20"/>
                <a:gd name="T6" fmla="*/ 14 w 14"/>
                <a:gd name="T7" fmla="*/ 20 h 20"/>
                <a:gd name="T8" fmla="*/ 14 w 14"/>
                <a:gd name="T9" fmla="*/ 7 h 20"/>
                <a:gd name="T10" fmla="*/ 7 w 14"/>
                <a:gd name="T11" fmla="*/ 0 h 20"/>
              </a:gdLst>
              <a:ahLst/>
              <a:cxnLst>
                <a:cxn ang="0">
                  <a:pos x="T0" y="T1"/>
                </a:cxn>
                <a:cxn ang="0">
                  <a:pos x="T2" y="T3"/>
                </a:cxn>
                <a:cxn ang="0">
                  <a:pos x="T4" y="T5"/>
                </a:cxn>
                <a:cxn ang="0">
                  <a:pos x="T6" y="T7"/>
                </a:cxn>
                <a:cxn ang="0">
                  <a:pos x="T8" y="T9"/>
                </a:cxn>
                <a:cxn ang="0">
                  <a:pos x="T10" y="T11"/>
                </a:cxn>
              </a:cxnLst>
              <a:rect l="0" t="0" r="r" b="b"/>
              <a:pathLst>
                <a:path w="14" h="20">
                  <a:moveTo>
                    <a:pt x="7" y="0"/>
                  </a:moveTo>
                  <a:cubicBezTo>
                    <a:pt x="3" y="0"/>
                    <a:pt x="0" y="4"/>
                    <a:pt x="0" y="7"/>
                  </a:cubicBezTo>
                  <a:cubicBezTo>
                    <a:pt x="0" y="20"/>
                    <a:pt x="0" y="20"/>
                    <a:pt x="0" y="20"/>
                  </a:cubicBezTo>
                  <a:cubicBezTo>
                    <a:pt x="14" y="20"/>
                    <a:pt x="14" y="20"/>
                    <a:pt x="14" y="20"/>
                  </a:cubicBezTo>
                  <a:cubicBezTo>
                    <a:pt x="14" y="7"/>
                    <a:pt x="14" y="7"/>
                    <a:pt x="14" y="7"/>
                  </a:cubicBezTo>
                  <a:cubicBezTo>
                    <a:pt x="14" y="4"/>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10" name="Freeform 222"/>
            <p:cNvSpPr>
              <a:spLocks/>
            </p:cNvSpPr>
            <p:nvPr userDrawn="1"/>
          </p:nvSpPr>
          <p:spPr bwMode="gray">
            <a:xfrm>
              <a:off x="10979759" y="3455667"/>
              <a:ext cx="35497" cy="51026"/>
            </a:xfrm>
            <a:custGeom>
              <a:avLst/>
              <a:gdLst>
                <a:gd name="T0" fmla="*/ 7 w 14"/>
                <a:gd name="T1" fmla="*/ 0 h 20"/>
                <a:gd name="T2" fmla="*/ 0 w 14"/>
                <a:gd name="T3" fmla="*/ 7 h 20"/>
                <a:gd name="T4" fmla="*/ 0 w 14"/>
                <a:gd name="T5" fmla="*/ 20 h 20"/>
                <a:gd name="T6" fmla="*/ 14 w 14"/>
                <a:gd name="T7" fmla="*/ 20 h 20"/>
                <a:gd name="T8" fmla="*/ 14 w 14"/>
                <a:gd name="T9" fmla="*/ 7 h 20"/>
                <a:gd name="T10" fmla="*/ 7 w 14"/>
                <a:gd name="T11" fmla="*/ 0 h 20"/>
              </a:gdLst>
              <a:ahLst/>
              <a:cxnLst>
                <a:cxn ang="0">
                  <a:pos x="T0" y="T1"/>
                </a:cxn>
                <a:cxn ang="0">
                  <a:pos x="T2" y="T3"/>
                </a:cxn>
                <a:cxn ang="0">
                  <a:pos x="T4" y="T5"/>
                </a:cxn>
                <a:cxn ang="0">
                  <a:pos x="T6" y="T7"/>
                </a:cxn>
                <a:cxn ang="0">
                  <a:pos x="T8" y="T9"/>
                </a:cxn>
                <a:cxn ang="0">
                  <a:pos x="T10" y="T11"/>
                </a:cxn>
              </a:cxnLst>
              <a:rect l="0" t="0" r="r" b="b"/>
              <a:pathLst>
                <a:path w="14" h="20">
                  <a:moveTo>
                    <a:pt x="7" y="0"/>
                  </a:moveTo>
                  <a:cubicBezTo>
                    <a:pt x="3" y="0"/>
                    <a:pt x="0" y="4"/>
                    <a:pt x="0" y="7"/>
                  </a:cubicBezTo>
                  <a:cubicBezTo>
                    <a:pt x="0" y="20"/>
                    <a:pt x="0" y="20"/>
                    <a:pt x="0" y="20"/>
                  </a:cubicBezTo>
                  <a:cubicBezTo>
                    <a:pt x="14" y="20"/>
                    <a:pt x="14" y="20"/>
                    <a:pt x="14" y="20"/>
                  </a:cubicBezTo>
                  <a:cubicBezTo>
                    <a:pt x="14" y="7"/>
                    <a:pt x="14" y="7"/>
                    <a:pt x="14" y="7"/>
                  </a:cubicBezTo>
                  <a:cubicBezTo>
                    <a:pt x="14" y="4"/>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11" name="Freeform 223"/>
            <p:cNvSpPr>
              <a:spLocks/>
            </p:cNvSpPr>
            <p:nvPr userDrawn="1"/>
          </p:nvSpPr>
          <p:spPr bwMode="gray">
            <a:xfrm>
              <a:off x="11035222" y="3455667"/>
              <a:ext cx="37716" cy="51026"/>
            </a:xfrm>
            <a:custGeom>
              <a:avLst/>
              <a:gdLst>
                <a:gd name="T0" fmla="*/ 7 w 14"/>
                <a:gd name="T1" fmla="*/ 0 h 20"/>
                <a:gd name="T2" fmla="*/ 0 w 14"/>
                <a:gd name="T3" fmla="*/ 7 h 20"/>
                <a:gd name="T4" fmla="*/ 0 w 14"/>
                <a:gd name="T5" fmla="*/ 20 h 20"/>
                <a:gd name="T6" fmla="*/ 14 w 14"/>
                <a:gd name="T7" fmla="*/ 20 h 20"/>
                <a:gd name="T8" fmla="*/ 14 w 14"/>
                <a:gd name="T9" fmla="*/ 7 h 20"/>
                <a:gd name="T10" fmla="*/ 7 w 14"/>
                <a:gd name="T11" fmla="*/ 0 h 20"/>
              </a:gdLst>
              <a:ahLst/>
              <a:cxnLst>
                <a:cxn ang="0">
                  <a:pos x="T0" y="T1"/>
                </a:cxn>
                <a:cxn ang="0">
                  <a:pos x="T2" y="T3"/>
                </a:cxn>
                <a:cxn ang="0">
                  <a:pos x="T4" y="T5"/>
                </a:cxn>
                <a:cxn ang="0">
                  <a:pos x="T6" y="T7"/>
                </a:cxn>
                <a:cxn ang="0">
                  <a:pos x="T8" y="T9"/>
                </a:cxn>
                <a:cxn ang="0">
                  <a:pos x="T10" y="T11"/>
                </a:cxn>
              </a:cxnLst>
              <a:rect l="0" t="0" r="r" b="b"/>
              <a:pathLst>
                <a:path w="14" h="20">
                  <a:moveTo>
                    <a:pt x="7" y="0"/>
                  </a:moveTo>
                  <a:cubicBezTo>
                    <a:pt x="3" y="0"/>
                    <a:pt x="0" y="4"/>
                    <a:pt x="0" y="7"/>
                  </a:cubicBezTo>
                  <a:cubicBezTo>
                    <a:pt x="0" y="20"/>
                    <a:pt x="0" y="20"/>
                    <a:pt x="0" y="20"/>
                  </a:cubicBezTo>
                  <a:cubicBezTo>
                    <a:pt x="14" y="20"/>
                    <a:pt x="14" y="20"/>
                    <a:pt x="14" y="20"/>
                  </a:cubicBezTo>
                  <a:cubicBezTo>
                    <a:pt x="14" y="7"/>
                    <a:pt x="14" y="7"/>
                    <a:pt x="14" y="7"/>
                  </a:cubicBezTo>
                  <a:cubicBezTo>
                    <a:pt x="14" y="4"/>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12" name="Freeform 224"/>
            <p:cNvSpPr>
              <a:spLocks/>
            </p:cNvSpPr>
            <p:nvPr userDrawn="1"/>
          </p:nvSpPr>
          <p:spPr bwMode="gray">
            <a:xfrm>
              <a:off x="11092905" y="3455667"/>
              <a:ext cx="35497" cy="51026"/>
            </a:xfrm>
            <a:custGeom>
              <a:avLst/>
              <a:gdLst>
                <a:gd name="T0" fmla="*/ 7 w 14"/>
                <a:gd name="T1" fmla="*/ 0 h 20"/>
                <a:gd name="T2" fmla="*/ 0 w 14"/>
                <a:gd name="T3" fmla="*/ 7 h 20"/>
                <a:gd name="T4" fmla="*/ 0 w 14"/>
                <a:gd name="T5" fmla="*/ 20 h 20"/>
                <a:gd name="T6" fmla="*/ 14 w 14"/>
                <a:gd name="T7" fmla="*/ 20 h 20"/>
                <a:gd name="T8" fmla="*/ 14 w 14"/>
                <a:gd name="T9" fmla="*/ 7 h 20"/>
                <a:gd name="T10" fmla="*/ 7 w 14"/>
                <a:gd name="T11" fmla="*/ 0 h 20"/>
              </a:gdLst>
              <a:ahLst/>
              <a:cxnLst>
                <a:cxn ang="0">
                  <a:pos x="T0" y="T1"/>
                </a:cxn>
                <a:cxn ang="0">
                  <a:pos x="T2" y="T3"/>
                </a:cxn>
                <a:cxn ang="0">
                  <a:pos x="T4" y="T5"/>
                </a:cxn>
                <a:cxn ang="0">
                  <a:pos x="T6" y="T7"/>
                </a:cxn>
                <a:cxn ang="0">
                  <a:pos x="T8" y="T9"/>
                </a:cxn>
                <a:cxn ang="0">
                  <a:pos x="T10" y="T11"/>
                </a:cxn>
              </a:cxnLst>
              <a:rect l="0" t="0" r="r" b="b"/>
              <a:pathLst>
                <a:path w="14" h="20">
                  <a:moveTo>
                    <a:pt x="7" y="0"/>
                  </a:moveTo>
                  <a:cubicBezTo>
                    <a:pt x="4" y="0"/>
                    <a:pt x="0" y="4"/>
                    <a:pt x="0" y="7"/>
                  </a:cubicBezTo>
                  <a:cubicBezTo>
                    <a:pt x="0" y="20"/>
                    <a:pt x="0" y="20"/>
                    <a:pt x="0" y="20"/>
                  </a:cubicBezTo>
                  <a:cubicBezTo>
                    <a:pt x="14" y="20"/>
                    <a:pt x="14" y="20"/>
                    <a:pt x="14" y="20"/>
                  </a:cubicBezTo>
                  <a:cubicBezTo>
                    <a:pt x="14" y="7"/>
                    <a:pt x="14" y="7"/>
                    <a:pt x="14" y="7"/>
                  </a:cubicBezTo>
                  <a:cubicBezTo>
                    <a:pt x="14" y="4"/>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13" name="Rectangle 225"/>
            <p:cNvSpPr>
              <a:spLocks noChangeArrowheads="1"/>
            </p:cNvSpPr>
            <p:nvPr userDrawn="1"/>
          </p:nvSpPr>
          <p:spPr bwMode="gray">
            <a:xfrm>
              <a:off x="10402938" y="4791231"/>
              <a:ext cx="625629" cy="3549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14" name="Rectangle 226"/>
            <p:cNvSpPr>
              <a:spLocks noChangeArrowheads="1"/>
            </p:cNvSpPr>
            <p:nvPr userDrawn="1"/>
          </p:nvSpPr>
          <p:spPr bwMode="gray">
            <a:xfrm>
              <a:off x="10402938" y="4864444"/>
              <a:ext cx="625629" cy="3549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15" name="Rectangle 227"/>
            <p:cNvSpPr>
              <a:spLocks noChangeArrowheads="1"/>
            </p:cNvSpPr>
            <p:nvPr userDrawn="1"/>
          </p:nvSpPr>
          <p:spPr bwMode="gray">
            <a:xfrm>
              <a:off x="10402938" y="4826728"/>
              <a:ext cx="625629" cy="37715"/>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16" name="Rectangle 228"/>
            <p:cNvSpPr>
              <a:spLocks noChangeArrowheads="1"/>
            </p:cNvSpPr>
            <p:nvPr userDrawn="1"/>
          </p:nvSpPr>
          <p:spPr bwMode="gray">
            <a:xfrm>
              <a:off x="10835553" y="4482854"/>
              <a:ext cx="115364" cy="30837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92" name="Rectangle 229"/>
            <p:cNvSpPr>
              <a:spLocks noChangeArrowheads="1"/>
            </p:cNvSpPr>
            <p:nvPr userDrawn="1"/>
          </p:nvSpPr>
          <p:spPr bwMode="gray">
            <a:xfrm>
              <a:off x="10917640" y="4511694"/>
              <a:ext cx="33279" cy="279537"/>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93" name="Rectangle 230"/>
            <p:cNvSpPr>
              <a:spLocks noChangeArrowheads="1"/>
            </p:cNvSpPr>
            <p:nvPr userDrawn="1"/>
          </p:nvSpPr>
          <p:spPr bwMode="gray">
            <a:xfrm>
              <a:off x="10658070" y="4482854"/>
              <a:ext cx="115364" cy="30837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94" name="Rectangle 231"/>
            <p:cNvSpPr>
              <a:spLocks noChangeArrowheads="1"/>
            </p:cNvSpPr>
            <p:nvPr userDrawn="1"/>
          </p:nvSpPr>
          <p:spPr bwMode="gray">
            <a:xfrm>
              <a:off x="10740157" y="4511694"/>
              <a:ext cx="33279" cy="279537"/>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95" name="Rectangle 232"/>
            <p:cNvSpPr>
              <a:spLocks noChangeArrowheads="1"/>
            </p:cNvSpPr>
            <p:nvPr userDrawn="1"/>
          </p:nvSpPr>
          <p:spPr bwMode="gray">
            <a:xfrm>
              <a:off x="10482806" y="4482854"/>
              <a:ext cx="115364" cy="30837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96" name="Rectangle 233"/>
            <p:cNvSpPr>
              <a:spLocks noChangeArrowheads="1"/>
            </p:cNvSpPr>
            <p:nvPr userDrawn="1"/>
          </p:nvSpPr>
          <p:spPr bwMode="gray">
            <a:xfrm>
              <a:off x="10564891" y="4511694"/>
              <a:ext cx="33279" cy="279537"/>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97" name="Rectangle 234"/>
            <p:cNvSpPr>
              <a:spLocks noChangeArrowheads="1"/>
            </p:cNvSpPr>
            <p:nvPr userDrawn="1"/>
          </p:nvSpPr>
          <p:spPr bwMode="gray">
            <a:xfrm>
              <a:off x="10482806" y="4518351"/>
              <a:ext cx="82087" cy="3106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98" name="Rectangle 235"/>
            <p:cNvSpPr>
              <a:spLocks noChangeArrowheads="1"/>
            </p:cNvSpPr>
            <p:nvPr userDrawn="1"/>
          </p:nvSpPr>
          <p:spPr bwMode="gray">
            <a:xfrm>
              <a:off x="10658070" y="4518351"/>
              <a:ext cx="82087" cy="3106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99" name="Rectangle 236"/>
            <p:cNvSpPr>
              <a:spLocks noChangeArrowheads="1"/>
            </p:cNvSpPr>
            <p:nvPr userDrawn="1"/>
          </p:nvSpPr>
          <p:spPr bwMode="gray">
            <a:xfrm>
              <a:off x="10835553" y="4518351"/>
              <a:ext cx="82087" cy="3106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00" name="Freeform 237"/>
            <p:cNvSpPr>
              <a:spLocks/>
            </p:cNvSpPr>
            <p:nvPr userDrawn="1"/>
          </p:nvSpPr>
          <p:spPr bwMode="gray">
            <a:xfrm>
              <a:off x="10405156" y="4287622"/>
              <a:ext cx="621192" cy="230729"/>
            </a:xfrm>
            <a:custGeom>
              <a:avLst/>
              <a:gdLst>
                <a:gd name="T0" fmla="*/ 280 w 280"/>
                <a:gd name="T1" fmla="*/ 104 h 104"/>
                <a:gd name="T2" fmla="*/ 0 w 280"/>
                <a:gd name="T3" fmla="*/ 104 h 104"/>
                <a:gd name="T4" fmla="*/ 141 w 280"/>
                <a:gd name="T5" fmla="*/ 0 h 104"/>
                <a:gd name="T6" fmla="*/ 280 w 280"/>
                <a:gd name="T7" fmla="*/ 104 h 104"/>
              </a:gdLst>
              <a:ahLst/>
              <a:cxnLst>
                <a:cxn ang="0">
                  <a:pos x="T0" y="T1"/>
                </a:cxn>
                <a:cxn ang="0">
                  <a:pos x="T2" y="T3"/>
                </a:cxn>
                <a:cxn ang="0">
                  <a:pos x="T4" y="T5"/>
                </a:cxn>
                <a:cxn ang="0">
                  <a:pos x="T6" y="T7"/>
                </a:cxn>
              </a:cxnLst>
              <a:rect l="0" t="0" r="r" b="b"/>
              <a:pathLst>
                <a:path w="280" h="104">
                  <a:moveTo>
                    <a:pt x="280" y="104"/>
                  </a:moveTo>
                  <a:lnTo>
                    <a:pt x="0" y="104"/>
                  </a:lnTo>
                  <a:lnTo>
                    <a:pt x="141" y="0"/>
                  </a:lnTo>
                  <a:lnTo>
                    <a:pt x="280" y="10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01" name="Freeform 238"/>
            <p:cNvSpPr>
              <a:spLocks/>
            </p:cNvSpPr>
            <p:nvPr userDrawn="1"/>
          </p:nvSpPr>
          <p:spPr bwMode="gray">
            <a:xfrm>
              <a:off x="10686912" y="4287622"/>
              <a:ext cx="339438" cy="230729"/>
            </a:xfrm>
            <a:custGeom>
              <a:avLst/>
              <a:gdLst>
                <a:gd name="T0" fmla="*/ 14 w 153"/>
                <a:gd name="T1" fmla="*/ 0 h 104"/>
                <a:gd name="T2" fmla="*/ 0 w 153"/>
                <a:gd name="T3" fmla="*/ 9 h 104"/>
                <a:gd name="T4" fmla="*/ 81 w 153"/>
                <a:gd name="T5" fmla="*/ 104 h 104"/>
                <a:gd name="T6" fmla="*/ 153 w 153"/>
                <a:gd name="T7" fmla="*/ 104 h 104"/>
                <a:gd name="T8" fmla="*/ 14 w 153"/>
                <a:gd name="T9" fmla="*/ 0 h 104"/>
              </a:gdLst>
              <a:ahLst/>
              <a:cxnLst>
                <a:cxn ang="0">
                  <a:pos x="T0" y="T1"/>
                </a:cxn>
                <a:cxn ang="0">
                  <a:pos x="T2" y="T3"/>
                </a:cxn>
                <a:cxn ang="0">
                  <a:pos x="T4" y="T5"/>
                </a:cxn>
                <a:cxn ang="0">
                  <a:pos x="T6" y="T7"/>
                </a:cxn>
                <a:cxn ang="0">
                  <a:pos x="T8" y="T9"/>
                </a:cxn>
              </a:cxnLst>
              <a:rect l="0" t="0" r="r" b="b"/>
              <a:pathLst>
                <a:path w="153" h="104">
                  <a:moveTo>
                    <a:pt x="14" y="0"/>
                  </a:moveTo>
                  <a:lnTo>
                    <a:pt x="0" y="9"/>
                  </a:lnTo>
                  <a:lnTo>
                    <a:pt x="81" y="104"/>
                  </a:lnTo>
                  <a:lnTo>
                    <a:pt x="153" y="104"/>
                  </a:lnTo>
                  <a:lnTo>
                    <a:pt x="14"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02" name="Freeform 239"/>
            <p:cNvSpPr>
              <a:spLocks/>
            </p:cNvSpPr>
            <p:nvPr userDrawn="1"/>
          </p:nvSpPr>
          <p:spPr bwMode="gray">
            <a:xfrm>
              <a:off x="11119527" y="4303151"/>
              <a:ext cx="798676" cy="228509"/>
            </a:xfrm>
            <a:custGeom>
              <a:avLst/>
              <a:gdLst>
                <a:gd name="T0" fmla="*/ 274 w 311"/>
                <a:gd name="T1" fmla="*/ 0 h 89"/>
                <a:gd name="T2" fmla="*/ 281 w 311"/>
                <a:gd name="T3" fmla="*/ 24 h 89"/>
                <a:gd name="T4" fmla="*/ 261 w 311"/>
                <a:gd name="T5" fmla="*/ 62 h 89"/>
                <a:gd name="T6" fmla="*/ 236 w 311"/>
                <a:gd name="T7" fmla="*/ 69 h 89"/>
                <a:gd name="T8" fmla="*/ 15 w 311"/>
                <a:gd name="T9" fmla="*/ 69 h 89"/>
                <a:gd name="T10" fmla="*/ 0 w 311"/>
                <a:gd name="T11" fmla="*/ 67 h 89"/>
                <a:gd name="T12" fmla="*/ 45 w 311"/>
                <a:gd name="T13" fmla="*/ 89 h 89"/>
                <a:gd name="T14" fmla="*/ 266 w 311"/>
                <a:gd name="T15" fmla="*/ 89 h 89"/>
                <a:gd name="T16" fmla="*/ 290 w 311"/>
                <a:gd name="T17" fmla="*/ 82 h 89"/>
                <a:gd name="T18" fmla="*/ 311 w 311"/>
                <a:gd name="T19" fmla="*/ 44 h 89"/>
                <a:gd name="T20" fmla="*/ 274 w 311"/>
                <a:gd name="T21"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1" h="89">
                  <a:moveTo>
                    <a:pt x="274" y="0"/>
                  </a:moveTo>
                  <a:cubicBezTo>
                    <a:pt x="279" y="7"/>
                    <a:pt x="281" y="15"/>
                    <a:pt x="281" y="24"/>
                  </a:cubicBezTo>
                  <a:cubicBezTo>
                    <a:pt x="281" y="40"/>
                    <a:pt x="273" y="54"/>
                    <a:pt x="261" y="62"/>
                  </a:cubicBezTo>
                  <a:cubicBezTo>
                    <a:pt x="253" y="66"/>
                    <a:pt x="245" y="69"/>
                    <a:pt x="236" y="69"/>
                  </a:cubicBezTo>
                  <a:cubicBezTo>
                    <a:pt x="15" y="69"/>
                    <a:pt x="15" y="69"/>
                    <a:pt x="15" y="69"/>
                  </a:cubicBezTo>
                  <a:cubicBezTo>
                    <a:pt x="10" y="69"/>
                    <a:pt x="4" y="68"/>
                    <a:pt x="0" y="67"/>
                  </a:cubicBezTo>
                  <a:cubicBezTo>
                    <a:pt x="10" y="81"/>
                    <a:pt x="26" y="89"/>
                    <a:pt x="45" y="89"/>
                  </a:cubicBezTo>
                  <a:cubicBezTo>
                    <a:pt x="266" y="89"/>
                    <a:pt x="266" y="89"/>
                    <a:pt x="266" y="89"/>
                  </a:cubicBezTo>
                  <a:cubicBezTo>
                    <a:pt x="275" y="89"/>
                    <a:pt x="283" y="87"/>
                    <a:pt x="290" y="82"/>
                  </a:cubicBezTo>
                  <a:cubicBezTo>
                    <a:pt x="303" y="74"/>
                    <a:pt x="311" y="60"/>
                    <a:pt x="311" y="44"/>
                  </a:cubicBezTo>
                  <a:cubicBezTo>
                    <a:pt x="311" y="22"/>
                    <a:pt x="295" y="4"/>
                    <a:pt x="274"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03" name="Freeform 240"/>
            <p:cNvSpPr>
              <a:spLocks/>
            </p:cNvSpPr>
            <p:nvPr userDrawn="1"/>
          </p:nvSpPr>
          <p:spPr bwMode="gray">
            <a:xfrm>
              <a:off x="11088467" y="4065768"/>
              <a:ext cx="754305" cy="414867"/>
            </a:xfrm>
            <a:custGeom>
              <a:avLst/>
              <a:gdLst>
                <a:gd name="T0" fmla="*/ 286 w 293"/>
                <a:gd name="T1" fmla="*/ 93 h 162"/>
                <a:gd name="T2" fmla="*/ 280 w 293"/>
                <a:gd name="T3" fmla="*/ 85 h 162"/>
                <a:gd name="T4" fmla="*/ 280 w 293"/>
                <a:gd name="T5" fmla="*/ 81 h 162"/>
                <a:gd name="T6" fmla="*/ 239 w 293"/>
                <a:gd name="T7" fmla="*/ 26 h 162"/>
                <a:gd name="T8" fmla="*/ 223 w 293"/>
                <a:gd name="T9" fmla="*/ 24 h 162"/>
                <a:gd name="T10" fmla="*/ 190 w 293"/>
                <a:gd name="T11" fmla="*/ 35 h 162"/>
                <a:gd name="T12" fmla="*/ 166 w 293"/>
                <a:gd name="T13" fmla="*/ 11 h 162"/>
                <a:gd name="T14" fmla="*/ 152 w 293"/>
                <a:gd name="T15" fmla="*/ 4 h 162"/>
                <a:gd name="T16" fmla="*/ 128 w 293"/>
                <a:gd name="T17" fmla="*/ 0 h 162"/>
                <a:gd name="T18" fmla="*/ 57 w 293"/>
                <a:gd name="T19" fmla="*/ 68 h 162"/>
                <a:gd name="T20" fmla="*/ 57 w 293"/>
                <a:gd name="T21" fmla="*/ 69 h 162"/>
                <a:gd name="T22" fmla="*/ 57 w 293"/>
                <a:gd name="T23" fmla="*/ 69 h 162"/>
                <a:gd name="T24" fmla="*/ 0 w 293"/>
                <a:gd name="T25" fmla="*/ 126 h 162"/>
                <a:gd name="T26" fmla="*/ 12 w 293"/>
                <a:gd name="T27" fmla="*/ 160 h 162"/>
                <a:gd name="T28" fmla="*/ 27 w 293"/>
                <a:gd name="T29" fmla="*/ 162 h 162"/>
                <a:gd name="T30" fmla="*/ 248 w 293"/>
                <a:gd name="T31" fmla="*/ 162 h 162"/>
                <a:gd name="T32" fmla="*/ 273 w 293"/>
                <a:gd name="T33" fmla="*/ 155 h 162"/>
                <a:gd name="T34" fmla="*/ 293 w 293"/>
                <a:gd name="T35" fmla="*/ 117 h 162"/>
                <a:gd name="T36" fmla="*/ 286 w 293"/>
                <a:gd name="T37" fmla="*/ 93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93" h="162">
                  <a:moveTo>
                    <a:pt x="286" y="93"/>
                  </a:moveTo>
                  <a:cubicBezTo>
                    <a:pt x="284" y="90"/>
                    <a:pt x="282" y="87"/>
                    <a:pt x="280" y="85"/>
                  </a:cubicBezTo>
                  <a:cubicBezTo>
                    <a:pt x="280" y="84"/>
                    <a:pt x="280" y="82"/>
                    <a:pt x="280" y="81"/>
                  </a:cubicBezTo>
                  <a:cubicBezTo>
                    <a:pt x="280" y="55"/>
                    <a:pt x="262" y="33"/>
                    <a:pt x="239" y="26"/>
                  </a:cubicBezTo>
                  <a:cubicBezTo>
                    <a:pt x="234" y="25"/>
                    <a:pt x="229" y="24"/>
                    <a:pt x="223" y="24"/>
                  </a:cubicBezTo>
                  <a:cubicBezTo>
                    <a:pt x="211" y="24"/>
                    <a:pt x="199" y="28"/>
                    <a:pt x="190" y="35"/>
                  </a:cubicBezTo>
                  <a:cubicBezTo>
                    <a:pt x="184" y="25"/>
                    <a:pt x="176" y="17"/>
                    <a:pt x="166" y="11"/>
                  </a:cubicBezTo>
                  <a:cubicBezTo>
                    <a:pt x="162" y="8"/>
                    <a:pt x="157" y="6"/>
                    <a:pt x="152" y="4"/>
                  </a:cubicBezTo>
                  <a:cubicBezTo>
                    <a:pt x="144" y="1"/>
                    <a:pt x="137" y="0"/>
                    <a:pt x="128" y="0"/>
                  </a:cubicBezTo>
                  <a:cubicBezTo>
                    <a:pt x="90" y="0"/>
                    <a:pt x="59" y="30"/>
                    <a:pt x="57" y="68"/>
                  </a:cubicBezTo>
                  <a:cubicBezTo>
                    <a:pt x="57" y="68"/>
                    <a:pt x="57" y="69"/>
                    <a:pt x="57" y="69"/>
                  </a:cubicBezTo>
                  <a:cubicBezTo>
                    <a:pt x="57" y="69"/>
                    <a:pt x="57" y="69"/>
                    <a:pt x="57" y="69"/>
                  </a:cubicBezTo>
                  <a:cubicBezTo>
                    <a:pt x="25" y="69"/>
                    <a:pt x="0" y="95"/>
                    <a:pt x="0" y="126"/>
                  </a:cubicBezTo>
                  <a:cubicBezTo>
                    <a:pt x="0" y="139"/>
                    <a:pt x="4" y="151"/>
                    <a:pt x="12" y="160"/>
                  </a:cubicBezTo>
                  <a:cubicBezTo>
                    <a:pt x="16" y="161"/>
                    <a:pt x="22" y="162"/>
                    <a:pt x="27" y="162"/>
                  </a:cubicBezTo>
                  <a:cubicBezTo>
                    <a:pt x="248" y="162"/>
                    <a:pt x="248" y="162"/>
                    <a:pt x="248" y="162"/>
                  </a:cubicBezTo>
                  <a:cubicBezTo>
                    <a:pt x="257" y="162"/>
                    <a:pt x="265" y="159"/>
                    <a:pt x="273" y="155"/>
                  </a:cubicBezTo>
                  <a:cubicBezTo>
                    <a:pt x="285" y="147"/>
                    <a:pt x="293" y="133"/>
                    <a:pt x="293" y="117"/>
                  </a:cubicBezTo>
                  <a:cubicBezTo>
                    <a:pt x="293" y="108"/>
                    <a:pt x="291" y="100"/>
                    <a:pt x="286" y="9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04" name="Freeform 241"/>
            <p:cNvSpPr>
              <a:spLocks/>
            </p:cNvSpPr>
            <p:nvPr userDrawn="1"/>
          </p:nvSpPr>
          <p:spPr bwMode="gray">
            <a:xfrm>
              <a:off x="7478897" y="4744642"/>
              <a:ext cx="585696" cy="168609"/>
            </a:xfrm>
            <a:custGeom>
              <a:avLst/>
              <a:gdLst>
                <a:gd name="T0" fmla="*/ 201 w 228"/>
                <a:gd name="T1" fmla="*/ 0 h 66"/>
                <a:gd name="T2" fmla="*/ 206 w 228"/>
                <a:gd name="T3" fmla="*/ 18 h 66"/>
                <a:gd name="T4" fmla="*/ 191 w 228"/>
                <a:gd name="T5" fmla="*/ 46 h 66"/>
                <a:gd name="T6" fmla="*/ 173 w 228"/>
                <a:gd name="T7" fmla="*/ 51 h 66"/>
                <a:gd name="T8" fmla="*/ 11 w 228"/>
                <a:gd name="T9" fmla="*/ 51 h 66"/>
                <a:gd name="T10" fmla="*/ 0 w 228"/>
                <a:gd name="T11" fmla="*/ 49 h 66"/>
                <a:gd name="T12" fmla="*/ 33 w 228"/>
                <a:gd name="T13" fmla="*/ 66 h 66"/>
                <a:gd name="T14" fmla="*/ 195 w 228"/>
                <a:gd name="T15" fmla="*/ 66 h 66"/>
                <a:gd name="T16" fmla="*/ 213 w 228"/>
                <a:gd name="T17" fmla="*/ 60 h 66"/>
                <a:gd name="T18" fmla="*/ 228 w 228"/>
                <a:gd name="T19" fmla="*/ 33 h 66"/>
                <a:gd name="T20" fmla="*/ 201 w 228"/>
                <a:gd name="T21" fmla="*/ 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8" h="66">
                  <a:moveTo>
                    <a:pt x="201" y="0"/>
                  </a:moveTo>
                  <a:cubicBezTo>
                    <a:pt x="204" y="5"/>
                    <a:pt x="206" y="11"/>
                    <a:pt x="206" y="18"/>
                  </a:cubicBezTo>
                  <a:cubicBezTo>
                    <a:pt x="206" y="29"/>
                    <a:pt x="200" y="40"/>
                    <a:pt x="191" y="46"/>
                  </a:cubicBezTo>
                  <a:cubicBezTo>
                    <a:pt x="186" y="49"/>
                    <a:pt x="180" y="51"/>
                    <a:pt x="173" y="51"/>
                  </a:cubicBezTo>
                  <a:cubicBezTo>
                    <a:pt x="11" y="51"/>
                    <a:pt x="11" y="51"/>
                    <a:pt x="11" y="51"/>
                  </a:cubicBezTo>
                  <a:cubicBezTo>
                    <a:pt x="7" y="51"/>
                    <a:pt x="3" y="50"/>
                    <a:pt x="0" y="49"/>
                  </a:cubicBezTo>
                  <a:cubicBezTo>
                    <a:pt x="7" y="59"/>
                    <a:pt x="19" y="66"/>
                    <a:pt x="33" y="66"/>
                  </a:cubicBezTo>
                  <a:cubicBezTo>
                    <a:pt x="195" y="66"/>
                    <a:pt x="195" y="66"/>
                    <a:pt x="195" y="66"/>
                  </a:cubicBezTo>
                  <a:cubicBezTo>
                    <a:pt x="202" y="66"/>
                    <a:pt x="208" y="64"/>
                    <a:pt x="213" y="60"/>
                  </a:cubicBezTo>
                  <a:cubicBezTo>
                    <a:pt x="222" y="55"/>
                    <a:pt x="228" y="44"/>
                    <a:pt x="228" y="33"/>
                  </a:cubicBezTo>
                  <a:cubicBezTo>
                    <a:pt x="228" y="16"/>
                    <a:pt x="216" y="3"/>
                    <a:pt x="201"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05" name="Freeform 242"/>
            <p:cNvSpPr>
              <a:spLocks/>
            </p:cNvSpPr>
            <p:nvPr userDrawn="1"/>
          </p:nvSpPr>
          <p:spPr bwMode="gray">
            <a:xfrm>
              <a:off x="7454492" y="4569376"/>
              <a:ext cx="554636" cy="306159"/>
            </a:xfrm>
            <a:custGeom>
              <a:avLst/>
              <a:gdLst>
                <a:gd name="T0" fmla="*/ 210 w 215"/>
                <a:gd name="T1" fmla="*/ 68 h 119"/>
                <a:gd name="T2" fmla="*/ 205 w 215"/>
                <a:gd name="T3" fmla="*/ 62 h 119"/>
                <a:gd name="T4" fmla="*/ 205 w 215"/>
                <a:gd name="T5" fmla="*/ 59 h 119"/>
                <a:gd name="T6" fmla="*/ 175 w 215"/>
                <a:gd name="T7" fmla="*/ 19 h 119"/>
                <a:gd name="T8" fmla="*/ 164 w 215"/>
                <a:gd name="T9" fmla="*/ 18 h 119"/>
                <a:gd name="T10" fmla="*/ 139 w 215"/>
                <a:gd name="T11" fmla="*/ 26 h 119"/>
                <a:gd name="T12" fmla="*/ 122 w 215"/>
                <a:gd name="T13" fmla="*/ 8 h 119"/>
                <a:gd name="T14" fmla="*/ 111 w 215"/>
                <a:gd name="T15" fmla="*/ 3 h 119"/>
                <a:gd name="T16" fmla="*/ 94 w 215"/>
                <a:gd name="T17" fmla="*/ 0 h 119"/>
                <a:gd name="T18" fmla="*/ 42 w 215"/>
                <a:gd name="T19" fmla="*/ 50 h 119"/>
                <a:gd name="T20" fmla="*/ 42 w 215"/>
                <a:gd name="T21" fmla="*/ 51 h 119"/>
                <a:gd name="T22" fmla="*/ 42 w 215"/>
                <a:gd name="T23" fmla="*/ 51 h 119"/>
                <a:gd name="T24" fmla="*/ 0 w 215"/>
                <a:gd name="T25" fmla="*/ 92 h 119"/>
                <a:gd name="T26" fmla="*/ 9 w 215"/>
                <a:gd name="T27" fmla="*/ 117 h 119"/>
                <a:gd name="T28" fmla="*/ 20 w 215"/>
                <a:gd name="T29" fmla="*/ 119 h 119"/>
                <a:gd name="T30" fmla="*/ 182 w 215"/>
                <a:gd name="T31" fmla="*/ 119 h 119"/>
                <a:gd name="T32" fmla="*/ 200 w 215"/>
                <a:gd name="T33" fmla="*/ 114 h 119"/>
                <a:gd name="T34" fmla="*/ 215 w 215"/>
                <a:gd name="T35" fmla="*/ 86 h 119"/>
                <a:gd name="T36" fmla="*/ 210 w 215"/>
                <a:gd name="T37" fmla="*/ 68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15" h="119">
                  <a:moveTo>
                    <a:pt x="210" y="68"/>
                  </a:moveTo>
                  <a:cubicBezTo>
                    <a:pt x="209" y="66"/>
                    <a:pt x="207" y="64"/>
                    <a:pt x="205" y="62"/>
                  </a:cubicBezTo>
                  <a:cubicBezTo>
                    <a:pt x="205" y="61"/>
                    <a:pt x="205" y="60"/>
                    <a:pt x="205" y="59"/>
                  </a:cubicBezTo>
                  <a:cubicBezTo>
                    <a:pt x="205" y="40"/>
                    <a:pt x="193" y="24"/>
                    <a:pt x="175" y="19"/>
                  </a:cubicBezTo>
                  <a:cubicBezTo>
                    <a:pt x="172" y="18"/>
                    <a:pt x="168" y="18"/>
                    <a:pt x="164" y="18"/>
                  </a:cubicBezTo>
                  <a:cubicBezTo>
                    <a:pt x="155" y="18"/>
                    <a:pt x="146" y="21"/>
                    <a:pt x="139" y="26"/>
                  </a:cubicBezTo>
                  <a:cubicBezTo>
                    <a:pt x="135" y="19"/>
                    <a:pt x="129" y="12"/>
                    <a:pt x="122" y="8"/>
                  </a:cubicBezTo>
                  <a:cubicBezTo>
                    <a:pt x="119" y="6"/>
                    <a:pt x="115" y="4"/>
                    <a:pt x="111" y="3"/>
                  </a:cubicBezTo>
                  <a:cubicBezTo>
                    <a:pt x="106" y="1"/>
                    <a:pt x="100" y="0"/>
                    <a:pt x="94" y="0"/>
                  </a:cubicBezTo>
                  <a:cubicBezTo>
                    <a:pt x="66" y="0"/>
                    <a:pt x="43" y="22"/>
                    <a:pt x="42" y="50"/>
                  </a:cubicBezTo>
                  <a:cubicBezTo>
                    <a:pt x="42" y="50"/>
                    <a:pt x="42" y="51"/>
                    <a:pt x="42" y="51"/>
                  </a:cubicBezTo>
                  <a:cubicBezTo>
                    <a:pt x="42" y="51"/>
                    <a:pt x="42" y="51"/>
                    <a:pt x="42" y="51"/>
                  </a:cubicBezTo>
                  <a:cubicBezTo>
                    <a:pt x="19" y="51"/>
                    <a:pt x="0" y="69"/>
                    <a:pt x="0" y="92"/>
                  </a:cubicBezTo>
                  <a:cubicBezTo>
                    <a:pt x="0" y="102"/>
                    <a:pt x="3" y="110"/>
                    <a:pt x="9" y="117"/>
                  </a:cubicBezTo>
                  <a:cubicBezTo>
                    <a:pt x="12" y="118"/>
                    <a:pt x="16" y="119"/>
                    <a:pt x="20" y="119"/>
                  </a:cubicBezTo>
                  <a:cubicBezTo>
                    <a:pt x="182" y="119"/>
                    <a:pt x="182" y="119"/>
                    <a:pt x="182" y="119"/>
                  </a:cubicBezTo>
                  <a:cubicBezTo>
                    <a:pt x="189" y="119"/>
                    <a:pt x="195" y="117"/>
                    <a:pt x="200" y="114"/>
                  </a:cubicBezTo>
                  <a:cubicBezTo>
                    <a:pt x="209" y="108"/>
                    <a:pt x="215" y="97"/>
                    <a:pt x="215" y="86"/>
                  </a:cubicBezTo>
                  <a:cubicBezTo>
                    <a:pt x="215" y="79"/>
                    <a:pt x="213" y="73"/>
                    <a:pt x="210" y="6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06" name="Freeform 243"/>
            <p:cNvSpPr>
              <a:spLocks/>
            </p:cNvSpPr>
            <p:nvPr userDrawn="1"/>
          </p:nvSpPr>
          <p:spPr bwMode="gray">
            <a:xfrm>
              <a:off x="8151115" y="2297587"/>
              <a:ext cx="470331" cy="133113"/>
            </a:xfrm>
            <a:custGeom>
              <a:avLst/>
              <a:gdLst>
                <a:gd name="T0" fmla="*/ 161 w 183"/>
                <a:gd name="T1" fmla="*/ 0 h 52"/>
                <a:gd name="T2" fmla="*/ 165 w 183"/>
                <a:gd name="T3" fmla="*/ 14 h 52"/>
                <a:gd name="T4" fmla="*/ 153 w 183"/>
                <a:gd name="T5" fmla="*/ 36 h 52"/>
                <a:gd name="T6" fmla="*/ 139 w 183"/>
                <a:gd name="T7" fmla="*/ 41 h 52"/>
                <a:gd name="T8" fmla="*/ 9 w 183"/>
                <a:gd name="T9" fmla="*/ 41 h 52"/>
                <a:gd name="T10" fmla="*/ 0 w 183"/>
                <a:gd name="T11" fmla="*/ 39 h 52"/>
                <a:gd name="T12" fmla="*/ 27 w 183"/>
                <a:gd name="T13" fmla="*/ 52 h 52"/>
                <a:gd name="T14" fmla="*/ 156 w 183"/>
                <a:gd name="T15" fmla="*/ 52 h 52"/>
                <a:gd name="T16" fmla="*/ 171 w 183"/>
                <a:gd name="T17" fmla="*/ 48 h 52"/>
                <a:gd name="T18" fmla="*/ 183 w 183"/>
                <a:gd name="T19" fmla="*/ 26 h 52"/>
                <a:gd name="T20" fmla="*/ 161 w 183"/>
                <a:gd name="T21"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3" h="52">
                  <a:moveTo>
                    <a:pt x="161" y="0"/>
                  </a:moveTo>
                  <a:cubicBezTo>
                    <a:pt x="164" y="4"/>
                    <a:pt x="165" y="9"/>
                    <a:pt x="165" y="14"/>
                  </a:cubicBezTo>
                  <a:cubicBezTo>
                    <a:pt x="165" y="23"/>
                    <a:pt x="161" y="31"/>
                    <a:pt x="153" y="36"/>
                  </a:cubicBezTo>
                  <a:cubicBezTo>
                    <a:pt x="149" y="39"/>
                    <a:pt x="144" y="41"/>
                    <a:pt x="139" y="41"/>
                  </a:cubicBezTo>
                  <a:cubicBezTo>
                    <a:pt x="9" y="41"/>
                    <a:pt x="9" y="41"/>
                    <a:pt x="9" y="41"/>
                  </a:cubicBezTo>
                  <a:cubicBezTo>
                    <a:pt x="6" y="41"/>
                    <a:pt x="3" y="40"/>
                    <a:pt x="0" y="39"/>
                  </a:cubicBezTo>
                  <a:cubicBezTo>
                    <a:pt x="6" y="47"/>
                    <a:pt x="16" y="52"/>
                    <a:pt x="27" y="52"/>
                  </a:cubicBezTo>
                  <a:cubicBezTo>
                    <a:pt x="156" y="52"/>
                    <a:pt x="156" y="52"/>
                    <a:pt x="156" y="52"/>
                  </a:cubicBezTo>
                  <a:cubicBezTo>
                    <a:pt x="162" y="52"/>
                    <a:pt x="167" y="51"/>
                    <a:pt x="171" y="48"/>
                  </a:cubicBezTo>
                  <a:cubicBezTo>
                    <a:pt x="178" y="43"/>
                    <a:pt x="183" y="35"/>
                    <a:pt x="183" y="26"/>
                  </a:cubicBezTo>
                  <a:cubicBezTo>
                    <a:pt x="183" y="13"/>
                    <a:pt x="174" y="2"/>
                    <a:pt x="161"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07" name="Freeform 244"/>
            <p:cNvSpPr>
              <a:spLocks/>
            </p:cNvSpPr>
            <p:nvPr userDrawn="1"/>
          </p:nvSpPr>
          <p:spPr bwMode="gray">
            <a:xfrm>
              <a:off x="8135586" y="2157820"/>
              <a:ext cx="439272" cy="246258"/>
            </a:xfrm>
            <a:custGeom>
              <a:avLst/>
              <a:gdLst>
                <a:gd name="T0" fmla="*/ 167 w 171"/>
                <a:gd name="T1" fmla="*/ 55 h 96"/>
                <a:gd name="T2" fmla="*/ 163 w 171"/>
                <a:gd name="T3" fmla="*/ 50 h 96"/>
                <a:gd name="T4" fmla="*/ 164 w 171"/>
                <a:gd name="T5" fmla="*/ 48 h 96"/>
                <a:gd name="T6" fmla="*/ 139 w 171"/>
                <a:gd name="T7" fmla="*/ 16 h 96"/>
                <a:gd name="T8" fmla="*/ 130 w 171"/>
                <a:gd name="T9" fmla="*/ 15 h 96"/>
                <a:gd name="T10" fmla="*/ 111 w 171"/>
                <a:gd name="T11" fmla="*/ 21 h 96"/>
                <a:gd name="T12" fmla="*/ 97 w 171"/>
                <a:gd name="T13" fmla="*/ 7 h 96"/>
                <a:gd name="T14" fmla="*/ 89 w 171"/>
                <a:gd name="T15" fmla="*/ 3 h 96"/>
                <a:gd name="T16" fmla="*/ 75 w 171"/>
                <a:gd name="T17" fmla="*/ 0 h 96"/>
                <a:gd name="T18" fmla="*/ 33 w 171"/>
                <a:gd name="T19" fmla="*/ 40 h 96"/>
                <a:gd name="T20" fmla="*/ 33 w 171"/>
                <a:gd name="T21" fmla="*/ 41 h 96"/>
                <a:gd name="T22" fmla="*/ 33 w 171"/>
                <a:gd name="T23" fmla="*/ 41 h 96"/>
                <a:gd name="T24" fmla="*/ 0 w 171"/>
                <a:gd name="T25" fmla="*/ 74 h 96"/>
                <a:gd name="T26" fmla="*/ 6 w 171"/>
                <a:gd name="T27" fmla="*/ 94 h 96"/>
                <a:gd name="T28" fmla="*/ 15 w 171"/>
                <a:gd name="T29" fmla="*/ 96 h 96"/>
                <a:gd name="T30" fmla="*/ 145 w 171"/>
                <a:gd name="T31" fmla="*/ 96 h 96"/>
                <a:gd name="T32" fmla="*/ 159 w 171"/>
                <a:gd name="T33" fmla="*/ 91 h 96"/>
                <a:gd name="T34" fmla="*/ 171 w 171"/>
                <a:gd name="T35" fmla="*/ 69 h 96"/>
                <a:gd name="T36" fmla="*/ 167 w 171"/>
                <a:gd name="T37" fmla="*/ 5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71" h="96">
                  <a:moveTo>
                    <a:pt x="167" y="55"/>
                  </a:moveTo>
                  <a:cubicBezTo>
                    <a:pt x="166" y="53"/>
                    <a:pt x="165" y="52"/>
                    <a:pt x="163" y="50"/>
                  </a:cubicBezTo>
                  <a:cubicBezTo>
                    <a:pt x="164" y="49"/>
                    <a:pt x="164" y="49"/>
                    <a:pt x="164" y="48"/>
                  </a:cubicBezTo>
                  <a:cubicBezTo>
                    <a:pt x="164" y="33"/>
                    <a:pt x="153" y="20"/>
                    <a:pt x="139" y="16"/>
                  </a:cubicBezTo>
                  <a:cubicBezTo>
                    <a:pt x="136" y="15"/>
                    <a:pt x="134" y="15"/>
                    <a:pt x="130" y="15"/>
                  </a:cubicBezTo>
                  <a:cubicBezTo>
                    <a:pt x="123" y="15"/>
                    <a:pt x="116" y="17"/>
                    <a:pt x="111" y="21"/>
                  </a:cubicBezTo>
                  <a:cubicBezTo>
                    <a:pt x="107" y="15"/>
                    <a:pt x="103" y="10"/>
                    <a:pt x="97" y="7"/>
                  </a:cubicBezTo>
                  <a:cubicBezTo>
                    <a:pt x="94" y="5"/>
                    <a:pt x="92" y="4"/>
                    <a:pt x="89" y="3"/>
                  </a:cubicBezTo>
                  <a:cubicBezTo>
                    <a:pt x="84" y="1"/>
                    <a:pt x="80" y="0"/>
                    <a:pt x="75" y="0"/>
                  </a:cubicBezTo>
                  <a:cubicBezTo>
                    <a:pt x="52" y="0"/>
                    <a:pt x="34" y="18"/>
                    <a:pt x="33" y="40"/>
                  </a:cubicBezTo>
                  <a:cubicBezTo>
                    <a:pt x="33" y="41"/>
                    <a:pt x="33" y="41"/>
                    <a:pt x="33" y="41"/>
                  </a:cubicBezTo>
                  <a:cubicBezTo>
                    <a:pt x="33" y="41"/>
                    <a:pt x="33" y="41"/>
                    <a:pt x="33" y="41"/>
                  </a:cubicBezTo>
                  <a:cubicBezTo>
                    <a:pt x="14" y="41"/>
                    <a:pt x="0" y="56"/>
                    <a:pt x="0" y="74"/>
                  </a:cubicBezTo>
                  <a:cubicBezTo>
                    <a:pt x="0" y="82"/>
                    <a:pt x="2" y="89"/>
                    <a:pt x="6" y="94"/>
                  </a:cubicBezTo>
                  <a:cubicBezTo>
                    <a:pt x="9" y="95"/>
                    <a:pt x="12" y="96"/>
                    <a:pt x="15" y="96"/>
                  </a:cubicBezTo>
                  <a:cubicBezTo>
                    <a:pt x="145" y="96"/>
                    <a:pt x="145" y="96"/>
                    <a:pt x="145" y="96"/>
                  </a:cubicBezTo>
                  <a:cubicBezTo>
                    <a:pt x="150" y="96"/>
                    <a:pt x="155" y="94"/>
                    <a:pt x="159" y="91"/>
                  </a:cubicBezTo>
                  <a:cubicBezTo>
                    <a:pt x="167" y="86"/>
                    <a:pt x="171" y="78"/>
                    <a:pt x="171" y="69"/>
                  </a:cubicBezTo>
                  <a:cubicBezTo>
                    <a:pt x="171" y="64"/>
                    <a:pt x="170" y="59"/>
                    <a:pt x="167" y="5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37792469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0.xml><?xml version="1.0" encoding="utf-8"?>
<p:sldLayout xmlns:a="http://schemas.openxmlformats.org/drawingml/2006/main" xmlns:r="http://schemas.openxmlformats.org/officeDocument/2006/relationships" xmlns:p="http://schemas.openxmlformats.org/presentationml/2006/main" userDrawn="1">
  <p:cSld name="3_Content Small Title">
    <p:bg>
      <p:bgRef idx="1001">
        <a:schemeClr val="bg2"/>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AC55EAA-CD41-4B79-8C61-5B4AF8C4719A}"/>
              </a:ext>
            </a:extLst>
          </p:cNvPr>
          <p:cNvSpPr/>
          <p:nvPr userDrawn="1"/>
        </p:nvSpPr>
        <p:spPr bwMode="auto">
          <a:xfrm>
            <a:off x="0" y="0"/>
            <a:ext cx="4454785" cy="699452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6" name="Slide Number Placeholder 5">
            <a:extLst>
              <a:ext uri="{FF2B5EF4-FFF2-40B4-BE49-F238E27FC236}">
                <a16:creationId xmlns:a16="http://schemas.microsoft.com/office/drawing/2014/main" id="{AF9386A6-1B24-F24E-ACF1-EA03F8741407}"/>
              </a:ext>
            </a:extLst>
          </p:cNvPr>
          <p:cNvSpPr>
            <a:spLocks noGrp="1"/>
          </p:cNvSpPr>
          <p:nvPr>
            <p:ph type="sldNum" sz="quarter" idx="28"/>
          </p:nvPr>
        </p:nvSpPr>
        <p:spPr>
          <a:xfrm>
            <a:off x="11231691" y="6570756"/>
            <a:ext cx="1203799" cy="423769"/>
          </a:xfrm>
          <a:prstGeom prst="rect">
            <a:avLst/>
          </a:prstGeom>
        </p:spPr>
        <p:txBody>
          <a:bodyPr vert="horz" lIns="91440" tIns="45720" rIns="182880" bIns="182880" rtlCol="0" anchor="b" anchorCtr="0">
            <a:spAutoFit/>
          </a:bodyPr>
          <a:lstStyle>
            <a:defPPr>
              <a:defRPr lang="en-US"/>
            </a:defPPr>
            <a:lvl1pPr marL="0" algn="r" defTabSz="932597" rtl="0" eaLnBrk="1" latinLnBrk="0" hangingPunct="1">
              <a:defRPr sz="1224" kern="1200">
                <a:solidFill>
                  <a:schemeClr val="accent6"/>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a:lstStyle>
          <a:p>
            <a:fld id="{529AFA16-AEC4-7D4A-82F3-BDAE8E49079E}" type="slidenum">
              <a:rPr lang="en-US" smtClean="0"/>
              <a:pPr/>
              <a:t>‹#›</a:t>
            </a:fld>
            <a:endParaRPr lang="en-US"/>
          </a:p>
        </p:txBody>
      </p:sp>
      <p:sp>
        <p:nvSpPr>
          <p:cNvPr id="3" name="Title 2">
            <a:extLst>
              <a:ext uri="{FF2B5EF4-FFF2-40B4-BE49-F238E27FC236}">
                <a16:creationId xmlns:a16="http://schemas.microsoft.com/office/drawing/2014/main" id="{186B62C9-5B73-4ED8-830B-EF71D7B97EA9}"/>
              </a:ext>
            </a:extLst>
          </p:cNvPr>
          <p:cNvSpPr>
            <a:spLocks noGrp="1"/>
          </p:cNvSpPr>
          <p:nvPr>
            <p:ph type="title"/>
          </p:nvPr>
        </p:nvSpPr>
        <p:spPr>
          <a:xfrm>
            <a:off x="466368" y="2932172"/>
            <a:ext cx="3614351" cy="1130181"/>
          </a:xfrm>
        </p:spPr>
        <p:txBody>
          <a:bodyPr anchor="ctr"/>
          <a:lstStyle/>
          <a:p>
            <a:r>
              <a:rPr lang="en-US"/>
              <a:t>Click to edit Master title style</a:t>
            </a:r>
          </a:p>
        </p:txBody>
      </p:sp>
    </p:spTree>
    <p:extLst>
      <p:ext uri="{BB962C8B-B14F-4D97-AF65-F5344CB8AC3E}">
        <p14:creationId xmlns:p14="http://schemas.microsoft.com/office/powerpoint/2010/main" val="81724403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D93F0F27-6B90-4485-A3C5-1C1E05E189E8}"/>
              </a:ext>
            </a:extLst>
          </p:cNvPr>
          <p:cNvGrpSpPr/>
          <p:nvPr/>
        </p:nvGrpSpPr>
        <p:grpSpPr>
          <a:xfrm>
            <a:off x="445129" y="6559034"/>
            <a:ext cx="11553197" cy="98880"/>
            <a:chOff x="445128" y="6559056"/>
            <a:chExt cx="11553197" cy="98880"/>
          </a:xfrm>
        </p:grpSpPr>
        <p:sp>
          <p:nvSpPr>
            <p:cNvPr id="8" name="TextBox 7">
              <a:extLst>
                <a:ext uri="{FF2B5EF4-FFF2-40B4-BE49-F238E27FC236}">
                  <a16:creationId xmlns:a16="http://schemas.microsoft.com/office/drawing/2014/main" id="{AE9C5276-7B68-429C-9DA6-E4F27E0CA047}"/>
                </a:ext>
              </a:extLst>
            </p:cNvPr>
            <p:cNvSpPr txBox="1"/>
            <p:nvPr/>
          </p:nvSpPr>
          <p:spPr>
            <a:xfrm>
              <a:off x="445128" y="6559056"/>
              <a:ext cx="1003980" cy="9888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9" name="Freeform: Shape 8">
              <a:extLst>
                <a:ext uri="{FF2B5EF4-FFF2-40B4-BE49-F238E27FC236}">
                  <a16:creationId xmlns:a16="http://schemas.microsoft.com/office/drawing/2014/main" id="{F2F457BA-782B-49BA-97AD-00B8135A75A7}"/>
                </a:ext>
              </a:extLst>
            </p:cNvPr>
            <p:cNvSpPr/>
            <p:nvPr/>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2" name="Title 1">
            <a:extLst>
              <a:ext uri="{FF2B5EF4-FFF2-40B4-BE49-F238E27FC236}">
                <a16:creationId xmlns:a16="http://schemas.microsoft.com/office/drawing/2014/main" id="{766FB532-7A25-4199-BC4D-E1B7A95EF937}"/>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67007303"/>
      </p:ext>
    </p:extLst>
  </p:cSld>
  <p:clrMapOvr>
    <a:masterClrMapping/>
  </p:clrMapOvr>
  <p:transition>
    <p:fade/>
  </p:transition>
  <p:hf sldNum="0" hdr="0" ftr="0" dt="0"/>
</p:sldLayout>
</file>

<file path=ppt/slideLayouts/slideLayout192.xml><?xml version="1.0" encoding="utf-8"?>
<p:sldLayout xmlns:a="http://schemas.openxmlformats.org/drawingml/2006/main" xmlns:r="http://schemas.openxmlformats.org/officeDocument/2006/relationships" xmlns:p="http://schemas.openxmlformats.org/presentationml/2006/main" type="blank">
  <p:cSld name="Blank w/Gradien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DA5CA5D-A741-5845-A0D6-6FDCBA40877F}"/>
              </a:ext>
            </a:extLst>
          </p:cNvPr>
          <p:cNvSpPr/>
          <p:nvPr userDrawn="1"/>
        </p:nvSpPr>
        <p:spPr>
          <a:xfrm>
            <a:off x="1" y="0"/>
            <a:ext cx="12437496" cy="6994525"/>
          </a:xfrm>
          <a:prstGeom prst="rect">
            <a:avLst/>
          </a:prstGeom>
          <a:gradFill flip="none" rotWithShape="1">
            <a:gsLst>
              <a:gs pos="0">
                <a:srgbClr val="243A5E">
                  <a:alpha val="67000"/>
                </a:srgbClr>
              </a:gs>
              <a:gs pos="84000">
                <a:srgbClr val="243A5E"/>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b="1">
              <a:solidFill>
                <a:schemeClr val="bg1"/>
              </a:solidFill>
              <a:latin typeface="Segoe UI Semibold" panose="020B0502040204020203" pitchFamily="34" charset="0"/>
              <a:ea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4024328561"/>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userDrawn="1">
  <p:cSld name="Title &amp; body slide">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6182A7AF-E813-4C15-9BF4-9097D7492EC1}"/>
              </a:ext>
            </a:extLst>
          </p:cNvPr>
          <p:cNvGrpSpPr/>
          <p:nvPr/>
        </p:nvGrpSpPr>
        <p:grpSpPr>
          <a:xfrm>
            <a:off x="445129" y="6559034"/>
            <a:ext cx="11553197" cy="98880"/>
            <a:chOff x="445128" y="6559056"/>
            <a:chExt cx="11553197" cy="98880"/>
          </a:xfrm>
        </p:grpSpPr>
        <p:sp>
          <p:nvSpPr>
            <p:cNvPr id="8" name="TextBox 7">
              <a:extLst>
                <a:ext uri="{FF2B5EF4-FFF2-40B4-BE49-F238E27FC236}">
                  <a16:creationId xmlns:a16="http://schemas.microsoft.com/office/drawing/2014/main" id="{23054922-7BB2-4879-9591-0FC564128406}"/>
                </a:ext>
              </a:extLst>
            </p:cNvPr>
            <p:cNvSpPr txBox="1"/>
            <p:nvPr/>
          </p:nvSpPr>
          <p:spPr>
            <a:xfrm>
              <a:off x="445128" y="6559056"/>
              <a:ext cx="1003980" cy="9888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9" name="Freeform: Shape 8">
              <a:extLst>
                <a:ext uri="{FF2B5EF4-FFF2-40B4-BE49-F238E27FC236}">
                  <a16:creationId xmlns:a16="http://schemas.microsoft.com/office/drawing/2014/main" id="{8F459D94-C874-4D77-AEED-DD630F445785}"/>
                </a:ext>
              </a:extLst>
            </p:cNvPr>
            <p:cNvSpPr/>
            <p:nvPr/>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2" name="Title 1">
            <a:extLst>
              <a:ext uri="{FF2B5EF4-FFF2-40B4-BE49-F238E27FC236}">
                <a16:creationId xmlns:a16="http://schemas.microsoft.com/office/drawing/2014/main" id="{FF7651E4-27A1-4F44-8DA3-E3B882F8310C}"/>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8CE5D0E7-E1E6-4D98-813C-EB1A14D255F7}"/>
              </a:ext>
            </a:extLst>
          </p:cNvPr>
          <p:cNvSpPr>
            <a:spLocks noGrp="1"/>
          </p:cNvSpPr>
          <p:nvPr>
            <p:ph type="body" sz="quarter" idx="10"/>
          </p:nvPr>
        </p:nvSpPr>
        <p:spPr>
          <a:xfrm>
            <a:off x="445317" y="1227280"/>
            <a:ext cx="11545841"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05793874"/>
      </p:ext>
    </p:extLst>
  </p:cSld>
  <p:clrMapOvr>
    <a:masterClrMapping/>
  </p:clrMapOvr>
  <p:transition>
    <p:fade/>
  </p:transition>
  <p:hf sldNum="0" hdr="0" ftr="0" dt="0"/>
</p:sldLayout>
</file>

<file path=ppt/slideLayouts/slideLayout194.xml><?xml version="1.0" encoding="utf-8"?>
<p:sldLayout xmlns:a="http://schemas.openxmlformats.org/drawingml/2006/main" xmlns:r="http://schemas.openxmlformats.org/officeDocument/2006/relationships" xmlns:p="http://schemas.openxmlformats.org/presentationml/2006/main">
  <p:cSld name="Closing blue">
    <p:bg>
      <p:bgPr>
        <a:solidFill>
          <a:schemeClr val="tx2">
            <a:lumMod val="75000"/>
          </a:schemeClr>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p:nvSpPr>
        <p:spPr bwMode="blackWhite">
          <a:xfrm>
            <a:off x="437086" y="6444246"/>
            <a:ext cx="4572000" cy="109866"/>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111" eaLnBrk="0" hangingPunct="0"/>
            <a:r>
              <a:rPr lang="en-US" sz="700">
                <a:solidFill>
                  <a:schemeClr val="bg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BCC3F24-BF53-4EF0-8FC2-26C4B3641704}"/>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437278" y="3268663"/>
            <a:ext cx="2145157" cy="457200"/>
          </a:xfrm>
          <a:prstGeom prst="rect">
            <a:avLst/>
          </a:prstGeom>
        </p:spPr>
      </p:pic>
    </p:spTree>
    <p:extLst>
      <p:ext uri="{BB962C8B-B14F-4D97-AF65-F5344CB8AC3E}">
        <p14:creationId xmlns:p14="http://schemas.microsoft.com/office/powerpoint/2010/main" val="5837096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37278" y="2582863"/>
            <a:ext cx="9823498" cy="1828800"/>
          </a:xfrm>
          <a:prstGeom prst="rect">
            <a:avLst/>
          </a:prstGeom>
          <a:noFill/>
        </p:spPr>
        <p:txBody>
          <a:bodyPr lIns="0" tIns="0" rIns="0" bIns="182880" anchor="b" anchorCtr="0"/>
          <a:lstStyle>
            <a:lvl1pPr>
              <a:defRPr sz="4799" strike="noStrike" spc="-50" baseline="0">
                <a:gradFill>
                  <a:gsLst>
                    <a:gs pos="0">
                      <a:schemeClr val="tx2"/>
                    </a:gs>
                    <a:gs pos="100000">
                      <a:schemeClr val="tx2"/>
                    </a:gs>
                  </a:gsLst>
                  <a:lin ang="5400000" scaled="1"/>
                </a:gradFill>
              </a:defRPr>
            </a:lvl1pPr>
          </a:lstStyle>
          <a:p>
            <a:r>
              <a:rPr lang="en-US"/>
              <a:t>Azure presentation title </a:t>
            </a:r>
            <a:br>
              <a:rPr lang="en-US"/>
            </a:br>
            <a:r>
              <a:rPr lang="en-US"/>
              <a:t>or event name</a:t>
            </a:r>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51339" y="4436713"/>
            <a:ext cx="9795376" cy="738664"/>
          </a:xfrm>
          <a:prstGeom prst="rect">
            <a:avLst/>
          </a:prstGeom>
        </p:spPr>
        <p:txBody>
          <a:bodyPr/>
          <a:lstStyle>
            <a:lvl1pPr>
              <a:defRPr sz="1800">
                <a:gradFill>
                  <a:gsLst>
                    <a:gs pos="0">
                      <a:schemeClr val="tx1"/>
                    </a:gs>
                    <a:gs pos="100000">
                      <a:schemeClr val="tx1"/>
                    </a:gs>
                  </a:gsLst>
                  <a:lin ang="5400000" scaled="1"/>
                </a:gradFill>
              </a:defRPr>
            </a:lvl1pPr>
            <a:lvl2pPr>
              <a:defRPr sz="1800">
                <a:solidFill>
                  <a:srgbClr val="000000"/>
                </a:solidFill>
              </a:defRPr>
            </a:lvl2pPr>
            <a:lvl3pPr>
              <a:defRPr sz="1399"/>
            </a:lvl3pPr>
            <a:lvl4pPr>
              <a:defRPr sz="1399"/>
            </a:lvl4pPr>
            <a:lvl5pPr>
              <a:defRPr sz="1049"/>
            </a:lvl5pPr>
          </a:lstStyle>
          <a:p>
            <a:pPr lvl="0"/>
            <a:r>
              <a:rPr lang="en-US"/>
              <a:t>Author name</a:t>
            </a:r>
            <a:br>
              <a:rPr lang="en-US"/>
            </a:br>
            <a:r>
              <a:rPr lang="en-US"/>
              <a:t>Date</a:t>
            </a:r>
          </a:p>
        </p:txBody>
      </p:sp>
    </p:spTree>
    <p:extLst>
      <p:ext uri="{BB962C8B-B14F-4D97-AF65-F5344CB8AC3E}">
        <p14:creationId xmlns:p14="http://schemas.microsoft.com/office/powerpoint/2010/main" val="22963876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9830" y="483228"/>
            <a:ext cx="1362456" cy="194066"/>
          </a:xfrm>
          <a:prstGeom prst="rect">
            <a:avLst/>
          </a:prstGeom>
        </p:spPr>
      </p:pic>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37278" y="2582863"/>
            <a:ext cx="9823498" cy="1828800"/>
          </a:xfrm>
          <a:prstGeom prst="rect">
            <a:avLst/>
          </a:prstGeom>
          <a:noFill/>
        </p:spPr>
        <p:txBody>
          <a:bodyPr lIns="0" tIns="0" rIns="0" bIns="182880" anchor="b" anchorCtr="0"/>
          <a:lstStyle>
            <a:lvl1pPr>
              <a:defRPr sz="4799" strike="noStrike" spc="-50" baseline="0">
                <a:gradFill>
                  <a:gsLst>
                    <a:gs pos="0">
                      <a:schemeClr val="bg1"/>
                    </a:gs>
                    <a:gs pos="100000">
                      <a:schemeClr val="bg1"/>
                    </a:gs>
                  </a:gsLst>
                  <a:lin ang="5400000" scaled="1"/>
                </a:gradFill>
              </a:defRPr>
            </a:lvl1pPr>
          </a:lstStyle>
          <a:p>
            <a:r>
              <a:rPr lang="en-US"/>
              <a:t>Azure presentation title </a:t>
            </a:r>
            <a:br>
              <a:rPr lang="en-US"/>
            </a:br>
            <a:r>
              <a:rPr lang="en-US"/>
              <a:t>or event name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51339" y="4436713"/>
            <a:ext cx="9795376" cy="738664"/>
          </a:xfrm>
          <a:prstGeom prst="rect">
            <a:avLst/>
          </a:prstGeom>
        </p:spPr>
        <p:txBody>
          <a:bodyPr/>
          <a:lstStyle>
            <a:lvl1pPr>
              <a:defRPr sz="1800">
                <a:gradFill>
                  <a:gsLst>
                    <a:gs pos="0">
                      <a:schemeClr val="bg1"/>
                    </a:gs>
                    <a:gs pos="100000">
                      <a:schemeClr val="bg1"/>
                    </a:gs>
                  </a:gsLst>
                  <a:lin ang="5400000" scaled="1"/>
                </a:gradFill>
              </a:defRPr>
            </a:lvl1pPr>
            <a:lvl2pPr>
              <a:defRPr sz="1800">
                <a:solidFill>
                  <a:srgbClr val="000000"/>
                </a:solidFill>
              </a:defRPr>
            </a:lvl2pPr>
            <a:lvl3pPr>
              <a:defRPr sz="1399"/>
            </a:lvl3pPr>
            <a:lvl4pPr>
              <a:defRPr sz="1399"/>
            </a:lvl4pPr>
            <a:lvl5pPr>
              <a:defRPr sz="1049"/>
            </a:lvl5pPr>
          </a:lstStyle>
          <a:p>
            <a:pPr lvl="0"/>
            <a:r>
              <a:rPr lang="en-US"/>
              <a:t>Author name</a:t>
            </a:r>
            <a:br>
              <a:rPr lang="en-US"/>
            </a:br>
            <a:r>
              <a:rPr lang="en-US"/>
              <a:t>Date</a:t>
            </a:r>
          </a:p>
        </p:txBody>
      </p:sp>
    </p:spTree>
    <p:extLst>
      <p:ext uri="{BB962C8B-B14F-4D97-AF65-F5344CB8AC3E}">
        <p14:creationId xmlns:p14="http://schemas.microsoft.com/office/powerpoint/2010/main" val="39214250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9830" y="483228"/>
            <a:ext cx="1362456" cy="194066"/>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37278" y="2582863"/>
            <a:ext cx="9823498" cy="1828800"/>
          </a:xfrm>
          <a:prstGeom prst="rect">
            <a:avLst/>
          </a:prstGeom>
          <a:noFill/>
        </p:spPr>
        <p:txBody>
          <a:bodyPr lIns="0" tIns="0" rIns="0" bIns="182880" anchor="b" anchorCtr="0"/>
          <a:lstStyle>
            <a:lvl1pPr>
              <a:defRPr sz="4799" strike="noStrike" spc="-50" baseline="0">
                <a:gradFill>
                  <a:gsLst>
                    <a:gs pos="0">
                      <a:schemeClr val="bg1"/>
                    </a:gs>
                    <a:gs pos="100000">
                      <a:schemeClr val="bg1"/>
                    </a:gs>
                  </a:gsLst>
                  <a:lin ang="5400000" scaled="1"/>
                </a:gradFill>
              </a:defRPr>
            </a:lvl1pPr>
          </a:lstStyle>
          <a:p>
            <a:r>
              <a:rPr lang="en-US"/>
              <a:t>Azure presentation title </a:t>
            </a:r>
            <a:br>
              <a:rPr lang="en-US"/>
            </a:br>
            <a:r>
              <a:rPr lang="en-US"/>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51339" y="4436713"/>
            <a:ext cx="9795376" cy="738664"/>
          </a:xfrm>
          <a:prstGeom prst="rect">
            <a:avLst/>
          </a:prstGeom>
        </p:spPr>
        <p:txBody>
          <a:bodyPr/>
          <a:lstStyle>
            <a:lvl1pPr>
              <a:defRPr sz="1800">
                <a:gradFill>
                  <a:gsLst>
                    <a:gs pos="0">
                      <a:schemeClr val="bg1"/>
                    </a:gs>
                    <a:gs pos="100000">
                      <a:schemeClr val="bg1"/>
                    </a:gs>
                  </a:gsLst>
                  <a:lin ang="5400000" scaled="1"/>
                </a:gradFill>
              </a:defRPr>
            </a:lvl1pPr>
            <a:lvl2pPr>
              <a:defRPr sz="1800">
                <a:solidFill>
                  <a:srgbClr val="000000"/>
                </a:solidFill>
              </a:defRPr>
            </a:lvl2pPr>
            <a:lvl3pPr>
              <a:defRPr sz="1399"/>
            </a:lvl3pPr>
            <a:lvl4pPr>
              <a:defRPr sz="1399"/>
            </a:lvl4pPr>
            <a:lvl5pPr>
              <a:defRPr sz="1049"/>
            </a:lvl5pPr>
          </a:lstStyle>
          <a:p>
            <a:pPr lvl="0"/>
            <a:r>
              <a:rPr lang="en-US"/>
              <a:t>Author name</a:t>
            </a:r>
            <a:br>
              <a:rPr lang="en-US"/>
            </a:br>
            <a:r>
              <a:rPr lang="en-US"/>
              <a:t>Date</a:t>
            </a:r>
          </a:p>
        </p:txBody>
      </p:sp>
    </p:spTree>
    <p:extLst>
      <p:ext uri="{BB962C8B-B14F-4D97-AF65-F5344CB8AC3E}">
        <p14:creationId xmlns:p14="http://schemas.microsoft.com/office/powerpoint/2010/main" val="1313741148"/>
      </p:ext>
    </p:extLst>
  </p:cSld>
  <p:clrMapOvr>
    <a:masterClrMapping/>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rgbClr val="000000"/>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37278" y="2582863"/>
            <a:ext cx="5992552" cy="1828800"/>
          </a:xfrm>
          <a:prstGeom prst="rect">
            <a:avLst/>
          </a:prstGeom>
          <a:noFill/>
        </p:spPr>
        <p:txBody>
          <a:bodyPr lIns="0" tIns="0" rIns="0" bIns="182880" anchor="b" anchorCtr="0"/>
          <a:lstStyle>
            <a:lvl1pPr>
              <a:defRPr sz="4799" strike="noStrike" spc="-50" baseline="0">
                <a:gradFill>
                  <a:gsLst>
                    <a:gs pos="0">
                      <a:schemeClr val="bg1"/>
                    </a:gs>
                    <a:gs pos="100000">
                      <a:schemeClr val="bg1"/>
                    </a:gs>
                  </a:gsLst>
                  <a:lin ang="5400000" scaled="1"/>
                </a:gradFill>
              </a:defRPr>
            </a:lvl1pPr>
          </a:lstStyle>
          <a:p>
            <a:r>
              <a:rPr lang="en-US"/>
              <a:t>Azure presentation title 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51339" y="4436713"/>
            <a:ext cx="5992552" cy="738664"/>
          </a:xfrm>
          <a:prstGeom prst="rect">
            <a:avLst/>
          </a:prstGeom>
        </p:spPr>
        <p:txBody>
          <a:bodyPr/>
          <a:lstStyle>
            <a:lvl1pPr>
              <a:defRPr sz="1800">
                <a:gradFill>
                  <a:gsLst>
                    <a:gs pos="0">
                      <a:schemeClr val="bg1"/>
                    </a:gs>
                    <a:gs pos="100000">
                      <a:schemeClr val="bg1"/>
                    </a:gs>
                  </a:gsLst>
                  <a:lin ang="5400000" scaled="1"/>
                </a:gradFill>
              </a:defRPr>
            </a:lvl1pPr>
            <a:lvl2pPr>
              <a:defRPr sz="1800">
                <a:solidFill>
                  <a:srgbClr val="000000"/>
                </a:solidFill>
              </a:defRPr>
            </a:lvl2pPr>
            <a:lvl3pPr>
              <a:defRPr sz="1399"/>
            </a:lvl3pPr>
            <a:lvl4pPr>
              <a:defRPr sz="1399"/>
            </a:lvl4pPr>
            <a:lvl5pPr>
              <a:defRPr sz="1049"/>
            </a:lvl5pPr>
          </a:lstStyle>
          <a:p>
            <a:pPr lvl="0"/>
            <a:r>
              <a:rPr lang="en-US"/>
              <a:t>Author name</a:t>
            </a:r>
            <a:br>
              <a:rPr lang="en-US"/>
            </a:br>
            <a:r>
              <a:rPr lang="en-US"/>
              <a:t>Date</a:t>
            </a:r>
          </a:p>
        </p:txBody>
      </p:sp>
      <p:pic>
        <p:nvPicPr>
          <p:cNvPr id="25" name="Picture 24">
            <a:extLst>
              <a:ext uri="{FF2B5EF4-FFF2-40B4-BE49-F238E27FC236}">
                <a16:creationId xmlns:a16="http://schemas.microsoft.com/office/drawing/2014/main" id="{DD6F765C-BA87-4024-A0EA-D44C275128C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9830" y="483228"/>
            <a:ext cx="1362456" cy="194066"/>
          </a:xfrm>
          <a:prstGeom prst="rect">
            <a:avLst/>
          </a:prstGeom>
        </p:spPr>
      </p:pic>
      <p:sp>
        <p:nvSpPr>
          <p:cNvPr id="28" name="Picture Placeholder 27">
            <a:extLst>
              <a:ext uri="{FF2B5EF4-FFF2-40B4-BE49-F238E27FC236}">
                <a16:creationId xmlns:a16="http://schemas.microsoft.com/office/drawing/2014/main" id="{F115ABEF-D43C-4943-82B6-BC159FC73908}"/>
              </a:ext>
            </a:extLst>
          </p:cNvPr>
          <p:cNvSpPr>
            <a:spLocks noGrp="1"/>
          </p:cNvSpPr>
          <p:nvPr>
            <p:ph type="pic" sz="quarter" idx="16"/>
          </p:nvPr>
        </p:nvSpPr>
        <p:spPr>
          <a:xfrm>
            <a:off x="6284913" y="809625"/>
            <a:ext cx="2138362" cy="1651000"/>
          </a:xfrm>
          <a:solidFill>
            <a:schemeClr val="tx2"/>
          </a:solidFill>
        </p:spPr>
        <p:txBody>
          <a:bodyPr anchor="b" anchorCtr="1">
            <a:noAutofit/>
          </a:bodyPr>
          <a:lstStyle/>
          <a:p>
            <a:endParaRPr lang="en-US"/>
          </a:p>
        </p:txBody>
      </p:sp>
      <p:sp>
        <p:nvSpPr>
          <p:cNvPr id="29" name="Picture Placeholder 27">
            <a:extLst>
              <a:ext uri="{FF2B5EF4-FFF2-40B4-BE49-F238E27FC236}">
                <a16:creationId xmlns:a16="http://schemas.microsoft.com/office/drawing/2014/main" id="{AA47FD53-1E53-4FDE-94A4-B6A5469787D2}"/>
              </a:ext>
            </a:extLst>
          </p:cNvPr>
          <p:cNvSpPr>
            <a:spLocks noGrp="1"/>
          </p:cNvSpPr>
          <p:nvPr>
            <p:ph type="pic" sz="quarter" idx="17"/>
          </p:nvPr>
        </p:nvSpPr>
        <p:spPr>
          <a:xfrm>
            <a:off x="8642654" y="809625"/>
            <a:ext cx="2138362" cy="1651000"/>
          </a:xfrm>
          <a:solidFill>
            <a:schemeClr val="tx2"/>
          </a:solidFill>
        </p:spPr>
        <p:txBody>
          <a:bodyPr anchor="b" anchorCtr="1">
            <a:noAutofit/>
          </a:bodyPr>
          <a:lstStyle/>
          <a:p>
            <a:endParaRPr lang="en-US"/>
          </a:p>
        </p:txBody>
      </p:sp>
      <p:sp>
        <p:nvSpPr>
          <p:cNvPr id="30" name="Picture Placeholder 27">
            <a:extLst>
              <a:ext uri="{FF2B5EF4-FFF2-40B4-BE49-F238E27FC236}">
                <a16:creationId xmlns:a16="http://schemas.microsoft.com/office/drawing/2014/main" id="{E251C08D-157D-49F9-81E7-B96806AE1099}"/>
              </a:ext>
            </a:extLst>
          </p:cNvPr>
          <p:cNvSpPr>
            <a:spLocks noGrp="1"/>
          </p:cNvSpPr>
          <p:nvPr>
            <p:ph type="pic" sz="quarter" idx="18"/>
          </p:nvPr>
        </p:nvSpPr>
        <p:spPr>
          <a:xfrm>
            <a:off x="7348006" y="4549212"/>
            <a:ext cx="2138362" cy="1651000"/>
          </a:xfrm>
          <a:solidFill>
            <a:schemeClr val="tx2"/>
          </a:solidFill>
        </p:spPr>
        <p:txBody>
          <a:bodyPr anchor="b" anchorCtr="1">
            <a:noAutofit/>
          </a:bodyPr>
          <a:lstStyle/>
          <a:p>
            <a:endParaRPr lang="en-US"/>
          </a:p>
        </p:txBody>
      </p:sp>
      <p:sp>
        <p:nvSpPr>
          <p:cNvPr id="31" name="Picture Placeholder 27">
            <a:extLst>
              <a:ext uri="{FF2B5EF4-FFF2-40B4-BE49-F238E27FC236}">
                <a16:creationId xmlns:a16="http://schemas.microsoft.com/office/drawing/2014/main" id="{72A7D44E-978B-43E5-9BC0-A9F9EE7738C9}"/>
              </a:ext>
            </a:extLst>
          </p:cNvPr>
          <p:cNvSpPr>
            <a:spLocks noGrp="1"/>
          </p:cNvSpPr>
          <p:nvPr>
            <p:ph type="pic" sz="quarter" idx="19"/>
          </p:nvPr>
        </p:nvSpPr>
        <p:spPr>
          <a:xfrm>
            <a:off x="9705747" y="4549212"/>
            <a:ext cx="2138362" cy="1651000"/>
          </a:xfrm>
          <a:solidFill>
            <a:schemeClr val="tx2"/>
          </a:solidFill>
        </p:spPr>
        <p:txBody>
          <a:bodyPr anchor="b" anchorCtr="1">
            <a:noAutofit/>
          </a:bodyPr>
          <a:lstStyle/>
          <a:p>
            <a:endParaRPr lang="en-US"/>
          </a:p>
        </p:txBody>
      </p:sp>
      <p:sp>
        <p:nvSpPr>
          <p:cNvPr id="32" name="Picture Placeholder 27">
            <a:extLst>
              <a:ext uri="{FF2B5EF4-FFF2-40B4-BE49-F238E27FC236}">
                <a16:creationId xmlns:a16="http://schemas.microsoft.com/office/drawing/2014/main" id="{FFC800EB-936E-4743-B0BB-27566A34C2D7}"/>
              </a:ext>
            </a:extLst>
          </p:cNvPr>
          <p:cNvSpPr>
            <a:spLocks noGrp="1"/>
          </p:cNvSpPr>
          <p:nvPr>
            <p:ph type="pic" sz="quarter" idx="20"/>
          </p:nvPr>
        </p:nvSpPr>
        <p:spPr>
          <a:xfrm>
            <a:off x="5892622" y="2663737"/>
            <a:ext cx="2138362" cy="1651000"/>
          </a:xfrm>
          <a:solidFill>
            <a:schemeClr val="tx2"/>
          </a:solidFill>
        </p:spPr>
        <p:txBody>
          <a:bodyPr anchor="b" anchorCtr="1">
            <a:noAutofit/>
          </a:bodyPr>
          <a:lstStyle/>
          <a:p>
            <a:endParaRPr lang="en-US"/>
          </a:p>
        </p:txBody>
      </p:sp>
      <p:sp>
        <p:nvSpPr>
          <p:cNvPr id="33" name="Picture Placeholder 27">
            <a:extLst>
              <a:ext uri="{FF2B5EF4-FFF2-40B4-BE49-F238E27FC236}">
                <a16:creationId xmlns:a16="http://schemas.microsoft.com/office/drawing/2014/main" id="{9F092611-3E78-46B1-BA8A-97F767E93167}"/>
              </a:ext>
            </a:extLst>
          </p:cNvPr>
          <p:cNvSpPr>
            <a:spLocks noGrp="1"/>
          </p:cNvSpPr>
          <p:nvPr>
            <p:ph type="pic" sz="quarter" idx="21"/>
          </p:nvPr>
        </p:nvSpPr>
        <p:spPr>
          <a:xfrm>
            <a:off x="8222765" y="2663737"/>
            <a:ext cx="2138362" cy="1651000"/>
          </a:xfrm>
          <a:solidFill>
            <a:schemeClr val="tx2"/>
          </a:solidFill>
        </p:spPr>
        <p:txBody>
          <a:bodyPr anchor="b" anchorCtr="1">
            <a:noAutofit/>
          </a:bodyPr>
          <a:lstStyle/>
          <a:p>
            <a:endParaRPr lang="en-US"/>
          </a:p>
        </p:txBody>
      </p:sp>
      <p:sp>
        <p:nvSpPr>
          <p:cNvPr id="34" name="Picture Placeholder 27">
            <a:extLst>
              <a:ext uri="{FF2B5EF4-FFF2-40B4-BE49-F238E27FC236}">
                <a16:creationId xmlns:a16="http://schemas.microsoft.com/office/drawing/2014/main" id="{CFCBDAA1-18C9-4D7C-B4F2-F169EEF5C655}"/>
              </a:ext>
            </a:extLst>
          </p:cNvPr>
          <p:cNvSpPr>
            <a:spLocks noGrp="1"/>
          </p:cNvSpPr>
          <p:nvPr>
            <p:ph type="pic" sz="quarter" idx="22"/>
          </p:nvPr>
        </p:nvSpPr>
        <p:spPr>
          <a:xfrm>
            <a:off x="10552908" y="2663737"/>
            <a:ext cx="2138362" cy="1651000"/>
          </a:xfrm>
          <a:solidFill>
            <a:schemeClr val="tx2"/>
          </a:solidFill>
        </p:spPr>
        <p:txBody>
          <a:bodyPr anchor="b" anchorCtr="1">
            <a:noAutofit/>
          </a:bodyPr>
          <a:lstStyle/>
          <a:p>
            <a:endParaRPr lang="en-US"/>
          </a:p>
        </p:txBody>
      </p:sp>
    </p:spTree>
    <p:extLst>
      <p:ext uri="{BB962C8B-B14F-4D97-AF65-F5344CB8AC3E}">
        <p14:creationId xmlns:p14="http://schemas.microsoft.com/office/powerpoint/2010/main" val="291649237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750"/>
                                        <p:tgtEl>
                                          <p:spTgt spid="28"/>
                                        </p:tgtEl>
                                      </p:cBhvr>
                                    </p:animEffect>
                                  </p:childTnLst>
                                </p:cTn>
                              </p:par>
                              <p:par>
                                <p:cTn id="8" presetID="42" presetClass="path" presetSubtype="0" decel="100000" fill="hold" grpId="1" nodeType="withEffect">
                                  <p:stCondLst>
                                    <p:cond delay="50"/>
                                  </p:stCondLst>
                                  <p:childTnLst>
                                    <p:animMotion origin="layout" path="M 1.17182E-6 -2.12892E-6 L 0.04353 -2.12892E-6 " pathEditMode="relative" rAng="0" ptsTypes="AA">
                                      <p:cBhvr>
                                        <p:cTn id="9" dur="750" spd="-100000" fill="hold"/>
                                        <p:tgtEl>
                                          <p:spTgt spid="28"/>
                                        </p:tgtEl>
                                        <p:attrNameLst>
                                          <p:attrName>ppt_x</p:attrName>
                                          <p:attrName>ppt_y</p:attrName>
                                        </p:attrNameLst>
                                      </p:cBhvr>
                                      <p:rCtr x="2170" y="0"/>
                                    </p:animMotion>
                                  </p:childTnLst>
                                </p:cTn>
                              </p:par>
                              <p:par>
                                <p:cTn id="10" presetID="10" presetClass="entr" presetSubtype="0" fill="hold" grpId="0" nodeType="withEffect">
                                  <p:stCondLst>
                                    <p:cond delay="15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750"/>
                                        <p:tgtEl>
                                          <p:spTgt spid="29"/>
                                        </p:tgtEl>
                                      </p:cBhvr>
                                    </p:animEffect>
                                  </p:childTnLst>
                                </p:cTn>
                              </p:par>
                              <p:par>
                                <p:cTn id="13" presetID="42" presetClass="path" presetSubtype="0" decel="100000" fill="hold" grpId="1" nodeType="withEffect">
                                  <p:stCondLst>
                                    <p:cond delay="150"/>
                                  </p:stCondLst>
                                  <p:childTnLst>
                                    <p:animMotion origin="layout" path="M 1.17182E-6 -2.12892E-6 L 0.04353 -2.12892E-6 " pathEditMode="relative" rAng="0" ptsTypes="AA">
                                      <p:cBhvr>
                                        <p:cTn id="14" dur="750" spd="-100000" fill="hold"/>
                                        <p:tgtEl>
                                          <p:spTgt spid="29"/>
                                        </p:tgtEl>
                                        <p:attrNameLst>
                                          <p:attrName>ppt_x</p:attrName>
                                          <p:attrName>ppt_y</p:attrName>
                                        </p:attrNameLst>
                                      </p:cBhvr>
                                      <p:rCtr x="2170" y="0"/>
                                    </p:animMotion>
                                  </p:childTnLst>
                                </p:cTn>
                              </p:par>
                              <p:par>
                                <p:cTn id="15" presetID="10" presetClass="entr" presetSubtype="0" fill="hold" grpId="0" nodeType="withEffect">
                                  <p:stCondLst>
                                    <p:cond delay="0"/>
                                  </p:stCondLst>
                                  <p:childTnLst>
                                    <p:set>
                                      <p:cBhvr>
                                        <p:cTn id="16" dur="1" fill="hold">
                                          <p:stCondLst>
                                            <p:cond delay="0"/>
                                          </p:stCondLst>
                                        </p:cTn>
                                        <p:tgtEl>
                                          <p:spTgt spid="32"/>
                                        </p:tgtEl>
                                        <p:attrNameLst>
                                          <p:attrName>style.visibility</p:attrName>
                                        </p:attrNameLst>
                                      </p:cBhvr>
                                      <p:to>
                                        <p:strVal val="visible"/>
                                      </p:to>
                                    </p:set>
                                    <p:animEffect transition="in" filter="fade">
                                      <p:cBhvr>
                                        <p:cTn id="17" dur="750"/>
                                        <p:tgtEl>
                                          <p:spTgt spid="32"/>
                                        </p:tgtEl>
                                      </p:cBhvr>
                                    </p:animEffect>
                                  </p:childTnLst>
                                </p:cTn>
                              </p:par>
                              <p:par>
                                <p:cTn id="18" presetID="42" presetClass="path" presetSubtype="0" decel="100000" fill="hold" grpId="1" nodeType="withEffect">
                                  <p:stCondLst>
                                    <p:cond delay="0"/>
                                  </p:stCondLst>
                                  <p:childTnLst>
                                    <p:animMotion origin="layout" path="M 1.17182E-6 -2.12892E-6 L 0.04353 -2.12892E-6 " pathEditMode="relative" rAng="0" ptsTypes="AA">
                                      <p:cBhvr>
                                        <p:cTn id="19" dur="750" spd="-100000" fill="hold"/>
                                        <p:tgtEl>
                                          <p:spTgt spid="32"/>
                                        </p:tgtEl>
                                        <p:attrNameLst>
                                          <p:attrName>ppt_x</p:attrName>
                                          <p:attrName>ppt_y</p:attrName>
                                        </p:attrNameLst>
                                      </p:cBhvr>
                                      <p:rCtr x="2170" y="0"/>
                                    </p:animMotion>
                                  </p:childTnLst>
                                </p:cTn>
                              </p:par>
                              <p:par>
                                <p:cTn id="20" presetID="10" presetClass="entr" presetSubtype="0" fill="hold" grpId="0" nodeType="withEffect">
                                  <p:stCondLst>
                                    <p:cond delay="150"/>
                                  </p:stCondLst>
                                  <p:childTnLst>
                                    <p:set>
                                      <p:cBhvr>
                                        <p:cTn id="21" dur="1" fill="hold">
                                          <p:stCondLst>
                                            <p:cond delay="0"/>
                                          </p:stCondLst>
                                        </p:cTn>
                                        <p:tgtEl>
                                          <p:spTgt spid="33"/>
                                        </p:tgtEl>
                                        <p:attrNameLst>
                                          <p:attrName>style.visibility</p:attrName>
                                        </p:attrNameLst>
                                      </p:cBhvr>
                                      <p:to>
                                        <p:strVal val="visible"/>
                                      </p:to>
                                    </p:set>
                                    <p:animEffect transition="in" filter="fade">
                                      <p:cBhvr>
                                        <p:cTn id="22" dur="750"/>
                                        <p:tgtEl>
                                          <p:spTgt spid="33"/>
                                        </p:tgtEl>
                                      </p:cBhvr>
                                    </p:animEffect>
                                  </p:childTnLst>
                                </p:cTn>
                              </p:par>
                              <p:par>
                                <p:cTn id="23" presetID="42" presetClass="path" presetSubtype="0" decel="100000" fill="hold" grpId="1" nodeType="withEffect">
                                  <p:stCondLst>
                                    <p:cond delay="150"/>
                                  </p:stCondLst>
                                  <p:childTnLst>
                                    <p:animMotion origin="layout" path="M 1.17182E-6 -2.12892E-6 L 0.04353 -2.12892E-6 " pathEditMode="relative" rAng="0" ptsTypes="AA">
                                      <p:cBhvr>
                                        <p:cTn id="24" dur="750" spd="-100000" fill="hold"/>
                                        <p:tgtEl>
                                          <p:spTgt spid="33"/>
                                        </p:tgtEl>
                                        <p:attrNameLst>
                                          <p:attrName>ppt_x</p:attrName>
                                          <p:attrName>ppt_y</p:attrName>
                                        </p:attrNameLst>
                                      </p:cBhvr>
                                      <p:rCtr x="2170" y="0"/>
                                    </p:animMotion>
                                  </p:childTnLst>
                                </p:cTn>
                              </p:par>
                              <p:par>
                                <p:cTn id="25" presetID="10" presetClass="entr" presetSubtype="0" fill="hold" grpId="0" nodeType="withEffect">
                                  <p:stCondLst>
                                    <p:cond delay="250"/>
                                  </p:stCondLst>
                                  <p:childTnLst>
                                    <p:set>
                                      <p:cBhvr>
                                        <p:cTn id="26" dur="1" fill="hold">
                                          <p:stCondLst>
                                            <p:cond delay="0"/>
                                          </p:stCondLst>
                                        </p:cTn>
                                        <p:tgtEl>
                                          <p:spTgt spid="34"/>
                                        </p:tgtEl>
                                        <p:attrNameLst>
                                          <p:attrName>style.visibility</p:attrName>
                                        </p:attrNameLst>
                                      </p:cBhvr>
                                      <p:to>
                                        <p:strVal val="visible"/>
                                      </p:to>
                                    </p:set>
                                    <p:animEffect transition="in" filter="fade">
                                      <p:cBhvr>
                                        <p:cTn id="27" dur="750"/>
                                        <p:tgtEl>
                                          <p:spTgt spid="34"/>
                                        </p:tgtEl>
                                      </p:cBhvr>
                                    </p:animEffect>
                                  </p:childTnLst>
                                </p:cTn>
                              </p:par>
                              <p:par>
                                <p:cTn id="28" presetID="42" presetClass="path" presetSubtype="0" decel="100000" fill="hold" grpId="1" nodeType="withEffect">
                                  <p:stCondLst>
                                    <p:cond delay="250"/>
                                  </p:stCondLst>
                                  <p:childTnLst>
                                    <p:animMotion origin="layout" path="M 1.17182E-6 -2.12892E-6 L 0.04353 -2.12892E-6 " pathEditMode="relative" rAng="0" ptsTypes="AA">
                                      <p:cBhvr>
                                        <p:cTn id="29" dur="750" spd="-100000" fill="hold"/>
                                        <p:tgtEl>
                                          <p:spTgt spid="34"/>
                                        </p:tgtEl>
                                        <p:attrNameLst>
                                          <p:attrName>ppt_x</p:attrName>
                                          <p:attrName>ppt_y</p:attrName>
                                        </p:attrNameLst>
                                      </p:cBhvr>
                                      <p:rCtr x="2170" y="0"/>
                                    </p:animMotion>
                                  </p:childTnLst>
                                </p:cTn>
                              </p:par>
                              <p:par>
                                <p:cTn id="30" presetID="10" presetClass="entr" presetSubtype="0" fill="hold" grpId="0" nodeType="withEffect">
                                  <p:stCondLst>
                                    <p:cond delay="50"/>
                                  </p:stCondLst>
                                  <p:childTnLst>
                                    <p:set>
                                      <p:cBhvr>
                                        <p:cTn id="31" dur="1" fill="hold">
                                          <p:stCondLst>
                                            <p:cond delay="0"/>
                                          </p:stCondLst>
                                        </p:cTn>
                                        <p:tgtEl>
                                          <p:spTgt spid="30"/>
                                        </p:tgtEl>
                                        <p:attrNameLst>
                                          <p:attrName>style.visibility</p:attrName>
                                        </p:attrNameLst>
                                      </p:cBhvr>
                                      <p:to>
                                        <p:strVal val="visible"/>
                                      </p:to>
                                    </p:set>
                                    <p:animEffect transition="in" filter="fade">
                                      <p:cBhvr>
                                        <p:cTn id="32" dur="750"/>
                                        <p:tgtEl>
                                          <p:spTgt spid="30"/>
                                        </p:tgtEl>
                                      </p:cBhvr>
                                    </p:animEffect>
                                  </p:childTnLst>
                                </p:cTn>
                              </p:par>
                              <p:par>
                                <p:cTn id="33" presetID="42" presetClass="path" presetSubtype="0" decel="100000" fill="hold" grpId="1" nodeType="withEffect">
                                  <p:stCondLst>
                                    <p:cond delay="50"/>
                                  </p:stCondLst>
                                  <p:childTnLst>
                                    <p:animMotion origin="layout" path="M 1.17182E-6 -2.12892E-6 L 0.04353 -2.12892E-6 " pathEditMode="relative" rAng="0" ptsTypes="AA">
                                      <p:cBhvr>
                                        <p:cTn id="34" dur="750" spd="-100000" fill="hold"/>
                                        <p:tgtEl>
                                          <p:spTgt spid="30"/>
                                        </p:tgtEl>
                                        <p:attrNameLst>
                                          <p:attrName>ppt_x</p:attrName>
                                          <p:attrName>ppt_y</p:attrName>
                                        </p:attrNameLst>
                                      </p:cBhvr>
                                      <p:rCtr x="2170" y="0"/>
                                    </p:animMotion>
                                  </p:childTnLst>
                                </p:cTn>
                              </p:par>
                              <p:par>
                                <p:cTn id="35" presetID="10" presetClass="entr" presetSubtype="0" fill="hold" grpId="0" nodeType="withEffect">
                                  <p:stCondLst>
                                    <p:cond delay="150"/>
                                  </p:stCondLst>
                                  <p:childTnLst>
                                    <p:set>
                                      <p:cBhvr>
                                        <p:cTn id="36" dur="1" fill="hold">
                                          <p:stCondLst>
                                            <p:cond delay="0"/>
                                          </p:stCondLst>
                                        </p:cTn>
                                        <p:tgtEl>
                                          <p:spTgt spid="31"/>
                                        </p:tgtEl>
                                        <p:attrNameLst>
                                          <p:attrName>style.visibility</p:attrName>
                                        </p:attrNameLst>
                                      </p:cBhvr>
                                      <p:to>
                                        <p:strVal val="visible"/>
                                      </p:to>
                                    </p:set>
                                    <p:animEffect transition="in" filter="fade">
                                      <p:cBhvr>
                                        <p:cTn id="37" dur="750"/>
                                        <p:tgtEl>
                                          <p:spTgt spid="31"/>
                                        </p:tgtEl>
                                      </p:cBhvr>
                                    </p:animEffect>
                                  </p:childTnLst>
                                </p:cTn>
                              </p:par>
                              <p:par>
                                <p:cTn id="38" presetID="42" presetClass="path" presetSubtype="0" decel="100000" fill="hold" grpId="1" nodeType="withEffect">
                                  <p:stCondLst>
                                    <p:cond delay="150"/>
                                  </p:stCondLst>
                                  <p:childTnLst>
                                    <p:animMotion origin="layout" path="M 1.17182E-6 -2.12892E-6 L 0.04353 -2.12892E-6 " pathEditMode="relative" rAng="0" ptsTypes="AA">
                                      <p:cBhvr>
                                        <p:cTn id="39" dur="750" spd="-100000" fill="hold"/>
                                        <p:tgtEl>
                                          <p:spTgt spid="31"/>
                                        </p:tgtEl>
                                        <p:attrNameLst>
                                          <p:attrName>ppt_x</p:attrName>
                                          <p:attrName>ppt_y</p:attrName>
                                        </p:attrNameLst>
                                      </p:cBhvr>
                                      <p:rCtr x="217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8" grpId="1" animBg="1"/>
      <p:bldP spid="29" grpId="0" animBg="1"/>
      <p:bldP spid="29" grpId="1" animBg="1"/>
      <p:bldP spid="30" grpId="0" animBg="1"/>
      <p:bldP spid="30" grpId="1" animBg="1"/>
      <p:bldP spid="31" grpId="0" animBg="1"/>
      <p:bldP spid="31" grpId="1" animBg="1"/>
      <p:bldP spid="32" grpId="0" animBg="1"/>
      <p:bldP spid="32" grpId="1" animBg="1"/>
      <p:bldP spid="33" grpId="0" animBg="1"/>
      <p:bldP spid="33" grpId="1" animBg="1"/>
      <p:bldP spid="34" grpId="0" animBg="1"/>
      <p:bldP spid="34" grpId="1" animBg="1"/>
    </p:bldLst>
  </p:timing>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F83EBA8-9428-5042-A6AB-BA1563CB953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pic>
        <p:nvPicPr>
          <p:cNvPr id="5" name="Picture 4">
            <a:extLst>
              <a:ext uri="{FF2B5EF4-FFF2-40B4-BE49-F238E27FC236}">
                <a16:creationId xmlns:a16="http://schemas.microsoft.com/office/drawing/2014/main" id="{B0419340-DB0C-B34E-84FE-2AA1A19A58C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75074" y="0"/>
            <a:ext cx="6093577" cy="6994525"/>
          </a:xfrm>
          <a:prstGeom prst="rect">
            <a:avLst/>
          </a:prstGeom>
        </p:spPr>
      </p:pic>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37277" y="2582863"/>
            <a:ext cx="5537797" cy="1828800"/>
          </a:xfrm>
          <a:prstGeom prst="rect">
            <a:avLst/>
          </a:prstGeom>
          <a:noFill/>
        </p:spPr>
        <p:txBody>
          <a:bodyPr lIns="0" tIns="0" rIns="0" bIns="182880" anchor="b" anchorCtr="0"/>
          <a:lstStyle>
            <a:lvl1pPr>
              <a:defRPr sz="4799" strike="noStrike" spc="-50" baseline="0">
                <a:gradFill>
                  <a:gsLst>
                    <a:gs pos="0">
                      <a:schemeClr val="tx1"/>
                    </a:gs>
                    <a:gs pos="100000">
                      <a:schemeClr val="tx1"/>
                    </a:gs>
                  </a:gsLst>
                  <a:lin ang="5400000" scaled="1"/>
                </a:gradFill>
              </a:defRPr>
            </a:lvl1pPr>
          </a:lstStyle>
          <a:p>
            <a:r>
              <a:rPr lang="en-US"/>
              <a:t>Azure presentation</a:t>
            </a:r>
            <a:br>
              <a:rPr lang="en-US"/>
            </a:br>
            <a:r>
              <a:rPr lang="en-US"/>
              <a:t>title or event name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51338" y="4436713"/>
            <a:ext cx="5521944" cy="738664"/>
          </a:xfrm>
          <a:prstGeom prst="rect">
            <a:avLst/>
          </a:prstGeom>
        </p:spPr>
        <p:txBody>
          <a:bodyPr/>
          <a:lstStyle>
            <a:lvl1pPr>
              <a:defRPr sz="1800">
                <a:gradFill>
                  <a:gsLst>
                    <a:gs pos="0">
                      <a:schemeClr val="tx1"/>
                    </a:gs>
                    <a:gs pos="100000">
                      <a:schemeClr val="tx1"/>
                    </a:gs>
                  </a:gsLst>
                  <a:lin ang="5400000" scaled="1"/>
                </a:gradFill>
              </a:defRPr>
            </a:lvl1pPr>
            <a:lvl2pPr>
              <a:defRPr sz="1800">
                <a:solidFill>
                  <a:srgbClr val="000000"/>
                </a:solidFill>
              </a:defRPr>
            </a:lvl2pPr>
            <a:lvl3pPr>
              <a:defRPr sz="1399"/>
            </a:lvl3pPr>
            <a:lvl4pPr>
              <a:defRPr sz="1399"/>
            </a:lvl4pPr>
            <a:lvl5pPr>
              <a:defRPr sz="1049"/>
            </a:lvl5pPr>
          </a:lstStyle>
          <a:p>
            <a:pPr lvl="0"/>
            <a:r>
              <a:rPr lang="en-US"/>
              <a:t>Author name</a:t>
            </a:r>
            <a:br>
              <a:rPr lang="en-US"/>
            </a:br>
            <a:r>
              <a:rPr lang="en-US"/>
              <a:t>Date</a:t>
            </a:r>
          </a:p>
        </p:txBody>
      </p:sp>
    </p:spTree>
    <p:extLst>
      <p:ext uri="{BB962C8B-B14F-4D97-AF65-F5344CB8AC3E}">
        <p14:creationId xmlns:p14="http://schemas.microsoft.com/office/powerpoint/2010/main" val="718672675"/>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rgbClr val="000000"/>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37278" y="2582862"/>
            <a:ext cx="5992552" cy="1828800"/>
          </a:xfrm>
          <a:prstGeom prst="rect">
            <a:avLst/>
          </a:prstGeom>
          <a:noFill/>
        </p:spPr>
        <p:txBody>
          <a:bodyPr lIns="0" tIns="0" rIns="0" bIns="182880" anchor="b" anchorCtr="0"/>
          <a:lstStyle>
            <a:lvl1pPr>
              <a:defRPr sz="4800" strike="noStrike" spc="-50" baseline="0">
                <a:gradFill>
                  <a:gsLst>
                    <a:gs pos="0">
                      <a:schemeClr val="bg1"/>
                    </a:gs>
                    <a:gs pos="100000">
                      <a:schemeClr val="bg1"/>
                    </a:gs>
                  </a:gsLst>
                  <a:lin ang="5400000" scaled="1"/>
                </a:gradFill>
              </a:defRPr>
            </a:lvl1pPr>
          </a:lstStyle>
          <a:p>
            <a:r>
              <a:rPr lang="en-US"/>
              <a:t>Azure presentation title 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51338" y="4436713"/>
            <a:ext cx="5992552" cy="738664"/>
          </a:xfrm>
          <a:prstGeom prst="rect">
            <a:avLst/>
          </a:prstGeom>
        </p:spPr>
        <p:txBody>
          <a:bodyPr/>
          <a:lstStyle>
            <a:lvl1pPr>
              <a:defRPr sz="1800">
                <a:gradFill>
                  <a:gsLst>
                    <a:gs pos="0">
                      <a:schemeClr val="bg1"/>
                    </a:gs>
                    <a:gs pos="100000">
                      <a:schemeClr val="bg1"/>
                    </a:gs>
                  </a:gsLst>
                  <a:lin ang="5400000" scaled="1"/>
                </a:gradFill>
              </a:defRPr>
            </a:lvl1pPr>
            <a:lvl2pPr>
              <a:defRPr sz="1800">
                <a:solidFill>
                  <a:srgbClr val="000000"/>
                </a:solidFill>
              </a:defRPr>
            </a:lvl2pPr>
            <a:lvl3pPr>
              <a:defRPr sz="1400"/>
            </a:lvl3pPr>
            <a:lvl4pPr>
              <a:defRPr sz="1400"/>
            </a:lvl4pPr>
            <a:lvl5pPr>
              <a:defRPr sz="1050"/>
            </a:lvl5pPr>
          </a:lstStyle>
          <a:p>
            <a:pPr lvl="0"/>
            <a:r>
              <a:rPr lang="en-US"/>
              <a:t>Author name</a:t>
            </a:r>
            <a:br>
              <a:rPr lang="en-US"/>
            </a:br>
            <a:r>
              <a:rPr lang="en-US"/>
              <a:t>Date</a:t>
            </a:r>
          </a:p>
        </p:txBody>
      </p:sp>
      <p:pic>
        <p:nvPicPr>
          <p:cNvPr id="25" name="Picture 24">
            <a:extLst>
              <a:ext uri="{FF2B5EF4-FFF2-40B4-BE49-F238E27FC236}">
                <a16:creationId xmlns:a16="http://schemas.microsoft.com/office/drawing/2014/main" id="{DD6F765C-BA87-4024-A0EA-D44C275128C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9829" y="483228"/>
            <a:ext cx="1362456" cy="194066"/>
          </a:xfrm>
          <a:prstGeom prst="rect">
            <a:avLst/>
          </a:prstGeom>
        </p:spPr>
      </p:pic>
      <p:sp>
        <p:nvSpPr>
          <p:cNvPr id="28" name="Picture Placeholder 27">
            <a:extLst>
              <a:ext uri="{FF2B5EF4-FFF2-40B4-BE49-F238E27FC236}">
                <a16:creationId xmlns:a16="http://schemas.microsoft.com/office/drawing/2014/main" id="{F115ABEF-D43C-4943-82B6-BC159FC73908}"/>
              </a:ext>
            </a:extLst>
          </p:cNvPr>
          <p:cNvSpPr>
            <a:spLocks noGrp="1"/>
          </p:cNvSpPr>
          <p:nvPr>
            <p:ph type="pic" sz="quarter" idx="16"/>
          </p:nvPr>
        </p:nvSpPr>
        <p:spPr>
          <a:xfrm>
            <a:off x="6284913" y="809625"/>
            <a:ext cx="2138362" cy="1651000"/>
          </a:xfrm>
          <a:solidFill>
            <a:schemeClr val="tx2"/>
          </a:solidFill>
        </p:spPr>
        <p:txBody>
          <a:bodyPr anchor="b" anchorCtr="1">
            <a:noAutofit/>
          </a:bodyPr>
          <a:lstStyle/>
          <a:p>
            <a:endParaRPr lang="en-US"/>
          </a:p>
        </p:txBody>
      </p:sp>
      <p:sp>
        <p:nvSpPr>
          <p:cNvPr id="29" name="Picture Placeholder 27">
            <a:extLst>
              <a:ext uri="{FF2B5EF4-FFF2-40B4-BE49-F238E27FC236}">
                <a16:creationId xmlns:a16="http://schemas.microsoft.com/office/drawing/2014/main" id="{AA47FD53-1E53-4FDE-94A4-B6A5469787D2}"/>
              </a:ext>
            </a:extLst>
          </p:cNvPr>
          <p:cNvSpPr>
            <a:spLocks noGrp="1"/>
          </p:cNvSpPr>
          <p:nvPr>
            <p:ph type="pic" sz="quarter" idx="17"/>
          </p:nvPr>
        </p:nvSpPr>
        <p:spPr>
          <a:xfrm>
            <a:off x="8642654" y="809625"/>
            <a:ext cx="2138362" cy="1651000"/>
          </a:xfrm>
          <a:solidFill>
            <a:schemeClr val="tx2"/>
          </a:solidFill>
        </p:spPr>
        <p:txBody>
          <a:bodyPr anchor="b" anchorCtr="1">
            <a:noAutofit/>
          </a:bodyPr>
          <a:lstStyle/>
          <a:p>
            <a:endParaRPr lang="en-US"/>
          </a:p>
        </p:txBody>
      </p:sp>
      <p:sp>
        <p:nvSpPr>
          <p:cNvPr id="30" name="Picture Placeholder 27">
            <a:extLst>
              <a:ext uri="{FF2B5EF4-FFF2-40B4-BE49-F238E27FC236}">
                <a16:creationId xmlns:a16="http://schemas.microsoft.com/office/drawing/2014/main" id="{E251C08D-157D-49F9-81E7-B96806AE1099}"/>
              </a:ext>
            </a:extLst>
          </p:cNvPr>
          <p:cNvSpPr>
            <a:spLocks noGrp="1"/>
          </p:cNvSpPr>
          <p:nvPr>
            <p:ph type="pic" sz="quarter" idx="18"/>
          </p:nvPr>
        </p:nvSpPr>
        <p:spPr>
          <a:xfrm>
            <a:off x="7348006" y="4549212"/>
            <a:ext cx="2138362" cy="1651000"/>
          </a:xfrm>
          <a:solidFill>
            <a:schemeClr val="tx2"/>
          </a:solidFill>
        </p:spPr>
        <p:txBody>
          <a:bodyPr anchor="b" anchorCtr="1">
            <a:noAutofit/>
          </a:bodyPr>
          <a:lstStyle/>
          <a:p>
            <a:endParaRPr lang="en-US"/>
          </a:p>
        </p:txBody>
      </p:sp>
      <p:sp>
        <p:nvSpPr>
          <p:cNvPr id="31" name="Picture Placeholder 27">
            <a:extLst>
              <a:ext uri="{FF2B5EF4-FFF2-40B4-BE49-F238E27FC236}">
                <a16:creationId xmlns:a16="http://schemas.microsoft.com/office/drawing/2014/main" id="{72A7D44E-978B-43E5-9BC0-A9F9EE7738C9}"/>
              </a:ext>
            </a:extLst>
          </p:cNvPr>
          <p:cNvSpPr>
            <a:spLocks noGrp="1"/>
          </p:cNvSpPr>
          <p:nvPr>
            <p:ph type="pic" sz="quarter" idx="19"/>
          </p:nvPr>
        </p:nvSpPr>
        <p:spPr>
          <a:xfrm>
            <a:off x="9705747" y="4549212"/>
            <a:ext cx="2138362" cy="1651000"/>
          </a:xfrm>
          <a:solidFill>
            <a:schemeClr val="tx2"/>
          </a:solidFill>
        </p:spPr>
        <p:txBody>
          <a:bodyPr anchor="b" anchorCtr="1">
            <a:noAutofit/>
          </a:bodyPr>
          <a:lstStyle/>
          <a:p>
            <a:endParaRPr lang="en-US"/>
          </a:p>
        </p:txBody>
      </p:sp>
      <p:sp>
        <p:nvSpPr>
          <p:cNvPr id="32" name="Picture Placeholder 27">
            <a:extLst>
              <a:ext uri="{FF2B5EF4-FFF2-40B4-BE49-F238E27FC236}">
                <a16:creationId xmlns:a16="http://schemas.microsoft.com/office/drawing/2014/main" id="{FFC800EB-936E-4743-B0BB-27566A34C2D7}"/>
              </a:ext>
            </a:extLst>
          </p:cNvPr>
          <p:cNvSpPr>
            <a:spLocks noGrp="1"/>
          </p:cNvSpPr>
          <p:nvPr>
            <p:ph type="pic" sz="quarter" idx="20"/>
          </p:nvPr>
        </p:nvSpPr>
        <p:spPr>
          <a:xfrm>
            <a:off x="5892622" y="2663737"/>
            <a:ext cx="2138362" cy="1651000"/>
          </a:xfrm>
          <a:solidFill>
            <a:schemeClr val="tx2"/>
          </a:solidFill>
        </p:spPr>
        <p:txBody>
          <a:bodyPr anchor="b" anchorCtr="1">
            <a:noAutofit/>
          </a:bodyPr>
          <a:lstStyle/>
          <a:p>
            <a:endParaRPr lang="en-US"/>
          </a:p>
        </p:txBody>
      </p:sp>
      <p:sp>
        <p:nvSpPr>
          <p:cNvPr id="33" name="Picture Placeholder 27">
            <a:extLst>
              <a:ext uri="{FF2B5EF4-FFF2-40B4-BE49-F238E27FC236}">
                <a16:creationId xmlns:a16="http://schemas.microsoft.com/office/drawing/2014/main" id="{9F092611-3E78-46B1-BA8A-97F767E93167}"/>
              </a:ext>
            </a:extLst>
          </p:cNvPr>
          <p:cNvSpPr>
            <a:spLocks noGrp="1"/>
          </p:cNvSpPr>
          <p:nvPr>
            <p:ph type="pic" sz="quarter" idx="21"/>
          </p:nvPr>
        </p:nvSpPr>
        <p:spPr>
          <a:xfrm>
            <a:off x="8222765" y="2663737"/>
            <a:ext cx="2138362" cy="1651000"/>
          </a:xfrm>
          <a:solidFill>
            <a:schemeClr val="tx2"/>
          </a:solidFill>
        </p:spPr>
        <p:txBody>
          <a:bodyPr anchor="b" anchorCtr="1">
            <a:noAutofit/>
          </a:bodyPr>
          <a:lstStyle/>
          <a:p>
            <a:endParaRPr lang="en-US"/>
          </a:p>
        </p:txBody>
      </p:sp>
      <p:sp>
        <p:nvSpPr>
          <p:cNvPr id="34" name="Picture Placeholder 27">
            <a:extLst>
              <a:ext uri="{FF2B5EF4-FFF2-40B4-BE49-F238E27FC236}">
                <a16:creationId xmlns:a16="http://schemas.microsoft.com/office/drawing/2014/main" id="{CFCBDAA1-18C9-4D7C-B4F2-F169EEF5C655}"/>
              </a:ext>
            </a:extLst>
          </p:cNvPr>
          <p:cNvSpPr>
            <a:spLocks noGrp="1"/>
          </p:cNvSpPr>
          <p:nvPr>
            <p:ph type="pic" sz="quarter" idx="22"/>
          </p:nvPr>
        </p:nvSpPr>
        <p:spPr>
          <a:xfrm>
            <a:off x="10552908" y="2663737"/>
            <a:ext cx="2138362" cy="1651000"/>
          </a:xfrm>
          <a:solidFill>
            <a:schemeClr val="tx2"/>
          </a:solidFill>
        </p:spPr>
        <p:txBody>
          <a:bodyPr anchor="b" anchorCtr="1">
            <a:noAutofit/>
          </a:bodyPr>
          <a:lstStyle/>
          <a:p>
            <a:endParaRPr lang="en-US"/>
          </a:p>
        </p:txBody>
      </p:sp>
    </p:spTree>
    <p:extLst>
      <p:ext uri="{BB962C8B-B14F-4D97-AF65-F5344CB8AC3E}">
        <p14:creationId xmlns:p14="http://schemas.microsoft.com/office/powerpoint/2010/main" val="27112902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750"/>
                                        <p:tgtEl>
                                          <p:spTgt spid="28"/>
                                        </p:tgtEl>
                                      </p:cBhvr>
                                    </p:animEffect>
                                  </p:childTnLst>
                                </p:cTn>
                              </p:par>
                              <p:par>
                                <p:cTn id="8" presetID="42" presetClass="path" presetSubtype="0" decel="100000" fill="hold" grpId="1" nodeType="withEffect">
                                  <p:stCondLst>
                                    <p:cond delay="50"/>
                                  </p:stCondLst>
                                  <p:childTnLst>
                                    <p:animMotion origin="layout" path="M 1.17182E-6 -2.12892E-6 L 0.04353 -2.12892E-6 " pathEditMode="relative" rAng="0" ptsTypes="AA">
                                      <p:cBhvr>
                                        <p:cTn id="9" dur="750" spd="-100000" fill="hold"/>
                                        <p:tgtEl>
                                          <p:spTgt spid="28"/>
                                        </p:tgtEl>
                                        <p:attrNameLst>
                                          <p:attrName>ppt_x</p:attrName>
                                          <p:attrName>ppt_y</p:attrName>
                                        </p:attrNameLst>
                                      </p:cBhvr>
                                      <p:rCtr x="2170" y="0"/>
                                    </p:animMotion>
                                  </p:childTnLst>
                                </p:cTn>
                              </p:par>
                              <p:par>
                                <p:cTn id="10" presetID="10" presetClass="entr" presetSubtype="0" fill="hold" grpId="0" nodeType="withEffect">
                                  <p:stCondLst>
                                    <p:cond delay="15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750"/>
                                        <p:tgtEl>
                                          <p:spTgt spid="29"/>
                                        </p:tgtEl>
                                      </p:cBhvr>
                                    </p:animEffect>
                                  </p:childTnLst>
                                </p:cTn>
                              </p:par>
                              <p:par>
                                <p:cTn id="13" presetID="42" presetClass="path" presetSubtype="0" decel="100000" fill="hold" grpId="1" nodeType="withEffect">
                                  <p:stCondLst>
                                    <p:cond delay="150"/>
                                  </p:stCondLst>
                                  <p:childTnLst>
                                    <p:animMotion origin="layout" path="M 1.17182E-6 -2.12892E-6 L 0.04353 -2.12892E-6 " pathEditMode="relative" rAng="0" ptsTypes="AA">
                                      <p:cBhvr>
                                        <p:cTn id="14" dur="750" spd="-100000" fill="hold"/>
                                        <p:tgtEl>
                                          <p:spTgt spid="29"/>
                                        </p:tgtEl>
                                        <p:attrNameLst>
                                          <p:attrName>ppt_x</p:attrName>
                                          <p:attrName>ppt_y</p:attrName>
                                        </p:attrNameLst>
                                      </p:cBhvr>
                                      <p:rCtr x="2170" y="0"/>
                                    </p:animMotion>
                                  </p:childTnLst>
                                </p:cTn>
                              </p:par>
                              <p:par>
                                <p:cTn id="15" presetID="10" presetClass="entr" presetSubtype="0" fill="hold" grpId="0" nodeType="withEffect">
                                  <p:stCondLst>
                                    <p:cond delay="0"/>
                                  </p:stCondLst>
                                  <p:childTnLst>
                                    <p:set>
                                      <p:cBhvr>
                                        <p:cTn id="16" dur="1" fill="hold">
                                          <p:stCondLst>
                                            <p:cond delay="0"/>
                                          </p:stCondLst>
                                        </p:cTn>
                                        <p:tgtEl>
                                          <p:spTgt spid="32"/>
                                        </p:tgtEl>
                                        <p:attrNameLst>
                                          <p:attrName>style.visibility</p:attrName>
                                        </p:attrNameLst>
                                      </p:cBhvr>
                                      <p:to>
                                        <p:strVal val="visible"/>
                                      </p:to>
                                    </p:set>
                                    <p:animEffect transition="in" filter="fade">
                                      <p:cBhvr>
                                        <p:cTn id="17" dur="750"/>
                                        <p:tgtEl>
                                          <p:spTgt spid="32"/>
                                        </p:tgtEl>
                                      </p:cBhvr>
                                    </p:animEffect>
                                  </p:childTnLst>
                                </p:cTn>
                              </p:par>
                              <p:par>
                                <p:cTn id="18" presetID="42" presetClass="path" presetSubtype="0" decel="100000" fill="hold" grpId="1" nodeType="withEffect">
                                  <p:stCondLst>
                                    <p:cond delay="0"/>
                                  </p:stCondLst>
                                  <p:childTnLst>
                                    <p:animMotion origin="layout" path="M 1.17182E-6 -2.12892E-6 L 0.04353 -2.12892E-6 " pathEditMode="relative" rAng="0" ptsTypes="AA">
                                      <p:cBhvr>
                                        <p:cTn id="19" dur="750" spd="-100000" fill="hold"/>
                                        <p:tgtEl>
                                          <p:spTgt spid="32"/>
                                        </p:tgtEl>
                                        <p:attrNameLst>
                                          <p:attrName>ppt_x</p:attrName>
                                          <p:attrName>ppt_y</p:attrName>
                                        </p:attrNameLst>
                                      </p:cBhvr>
                                      <p:rCtr x="2170" y="0"/>
                                    </p:animMotion>
                                  </p:childTnLst>
                                </p:cTn>
                              </p:par>
                              <p:par>
                                <p:cTn id="20" presetID="10" presetClass="entr" presetSubtype="0" fill="hold" grpId="0" nodeType="withEffect">
                                  <p:stCondLst>
                                    <p:cond delay="150"/>
                                  </p:stCondLst>
                                  <p:childTnLst>
                                    <p:set>
                                      <p:cBhvr>
                                        <p:cTn id="21" dur="1" fill="hold">
                                          <p:stCondLst>
                                            <p:cond delay="0"/>
                                          </p:stCondLst>
                                        </p:cTn>
                                        <p:tgtEl>
                                          <p:spTgt spid="33"/>
                                        </p:tgtEl>
                                        <p:attrNameLst>
                                          <p:attrName>style.visibility</p:attrName>
                                        </p:attrNameLst>
                                      </p:cBhvr>
                                      <p:to>
                                        <p:strVal val="visible"/>
                                      </p:to>
                                    </p:set>
                                    <p:animEffect transition="in" filter="fade">
                                      <p:cBhvr>
                                        <p:cTn id="22" dur="750"/>
                                        <p:tgtEl>
                                          <p:spTgt spid="33"/>
                                        </p:tgtEl>
                                      </p:cBhvr>
                                    </p:animEffect>
                                  </p:childTnLst>
                                </p:cTn>
                              </p:par>
                              <p:par>
                                <p:cTn id="23" presetID="42" presetClass="path" presetSubtype="0" decel="100000" fill="hold" grpId="1" nodeType="withEffect">
                                  <p:stCondLst>
                                    <p:cond delay="150"/>
                                  </p:stCondLst>
                                  <p:childTnLst>
                                    <p:animMotion origin="layout" path="M 1.17182E-6 -2.12892E-6 L 0.04353 -2.12892E-6 " pathEditMode="relative" rAng="0" ptsTypes="AA">
                                      <p:cBhvr>
                                        <p:cTn id="24" dur="750" spd="-100000" fill="hold"/>
                                        <p:tgtEl>
                                          <p:spTgt spid="33"/>
                                        </p:tgtEl>
                                        <p:attrNameLst>
                                          <p:attrName>ppt_x</p:attrName>
                                          <p:attrName>ppt_y</p:attrName>
                                        </p:attrNameLst>
                                      </p:cBhvr>
                                      <p:rCtr x="2170" y="0"/>
                                    </p:animMotion>
                                  </p:childTnLst>
                                </p:cTn>
                              </p:par>
                              <p:par>
                                <p:cTn id="25" presetID="10" presetClass="entr" presetSubtype="0" fill="hold" grpId="0" nodeType="withEffect">
                                  <p:stCondLst>
                                    <p:cond delay="250"/>
                                  </p:stCondLst>
                                  <p:childTnLst>
                                    <p:set>
                                      <p:cBhvr>
                                        <p:cTn id="26" dur="1" fill="hold">
                                          <p:stCondLst>
                                            <p:cond delay="0"/>
                                          </p:stCondLst>
                                        </p:cTn>
                                        <p:tgtEl>
                                          <p:spTgt spid="34"/>
                                        </p:tgtEl>
                                        <p:attrNameLst>
                                          <p:attrName>style.visibility</p:attrName>
                                        </p:attrNameLst>
                                      </p:cBhvr>
                                      <p:to>
                                        <p:strVal val="visible"/>
                                      </p:to>
                                    </p:set>
                                    <p:animEffect transition="in" filter="fade">
                                      <p:cBhvr>
                                        <p:cTn id="27" dur="750"/>
                                        <p:tgtEl>
                                          <p:spTgt spid="34"/>
                                        </p:tgtEl>
                                      </p:cBhvr>
                                    </p:animEffect>
                                  </p:childTnLst>
                                </p:cTn>
                              </p:par>
                              <p:par>
                                <p:cTn id="28" presetID="42" presetClass="path" presetSubtype="0" decel="100000" fill="hold" grpId="1" nodeType="withEffect">
                                  <p:stCondLst>
                                    <p:cond delay="250"/>
                                  </p:stCondLst>
                                  <p:childTnLst>
                                    <p:animMotion origin="layout" path="M 1.17182E-6 -2.12892E-6 L 0.04353 -2.12892E-6 " pathEditMode="relative" rAng="0" ptsTypes="AA">
                                      <p:cBhvr>
                                        <p:cTn id="29" dur="750" spd="-100000" fill="hold"/>
                                        <p:tgtEl>
                                          <p:spTgt spid="34"/>
                                        </p:tgtEl>
                                        <p:attrNameLst>
                                          <p:attrName>ppt_x</p:attrName>
                                          <p:attrName>ppt_y</p:attrName>
                                        </p:attrNameLst>
                                      </p:cBhvr>
                                      <p:rCtr x="2170" y="0"/>
                                    </p:animMotion>
                                  </p:childTnLst>
                                </p:cTn>
                              </p:par>
                              <p:par>
                                <p:cTn id="30" presetID="10" presetClass="entr" presetSubtype="0" fill="hold" grpId="0" nodeType="withEffect">
                                  <p:stCondLst>
                                    <p:cond delay="50"/>
                                  </p:stCondLst>
                                  <p:childTnLst>
                                    <p:set>
                                      <p:cBhvr>
                                        <p:cTn id="31" dur="1" fill="hold">
                                          <p:stCondLst>
                                            <p:cond delay="0"/>
                                          </p:stCondLst>
                                        </p:cTn>
                                        <p:tgtEl>
                                          <p:spTgt spid="30"/>
                                        </p:tgtEl>
                                        <p:attrNameLst>
                                          <p:attrName>style.visibility</p:attrName>
                                        </p:attrNameLst>
                                      </p:cBhvr>
                                      <p:to>
                                        <p:strVal val="visible"/>
                                      </p:to>
                                    </p:set>
                                    <p:animEffect transition="in" filter="fade">
                                      <p:cBhvr>
                                        <p:cTn id="32" dur="750"/>
                                        <p:tgtEl>
                                          <p:spTgt spid="30"/>
                                        </p:tgtEl>
                                      </p:cBhvr>
                                    </p:animEffect>
                                  </p:childTnLst>
                                </p:cTn>
                              </p:par>
                              <p:par>
                                <p:cTn id="33" presetID="42" presetClass="path" presetSubtype="0" decel="100000" fill="hold" grpId="1" nodeType="withEffect">
                                  <p:stCondLst>
                                    <p:cond delay="50"/>
                                  </p:stCondLst>
                                  <p:childTnLst>
                                    <p:animMotion origin="layout" path="M 1.17182E-6 -2.12892E-6 L 0.04353 -2.12892E-6 " pathEditMode="relative" rAng="0" ptsTypes="AA">
                                      <p:cBhvr>
                                        <p:cTn id="34" dur="750" spd="-100000" fill="hold"/>
                                        <p:tgtEl>
                                          <p:spTgt spid="30"/>
                                        </p:tgtEl>
                                        <p:attrNameLst>
                                          <p:attrName>ppt_x</p:attrName>
                                          <p:attrName>ppt_y</p:attrName>
                                        </p:attrNameLst>
                                      </p:cBhvr>
                                      <p:rCtr x="2170" y="0"/>
                                    </p:animMotion>
                                  </p:childTnLst>
                                </p:cTn>
                              </p:par>
                              <p:par>
                                <p:cTn id="35" presetID="10" presetClass="entr" presetSubtype="0" fill="hold" grpId="0" nodeType="withEffect">
                                  <p:stCondLst>
                                    <p:cond delay="150"/>
                                  </p:stCondLst>
                                  <p:childTnLst>
                                    <p:set>
                                      <p:cBhvr>
                                        <p:cTn id="36" dur="1" fill="hold">
                                          <p:stCondLst>
                                            <p:cond delay="0"/>
                                          </p:stCondLst>
                                        </p:cTn>
                                        <p:tgtEl>
                                          <p:spTgt spid="31"/>
                                        </p:tgtEl>
                                        <p:attrNameLst>
                                          <p:attrName>style.visibility</p:attrName>
                                        </p:attrNameLst>
                                      </p:cBhvr>
                                      <p:to>
                                        <p:strVal val="visible"/>
                                      </p:to>
                                    </p:set>
                                    <p:animEffect transition="in" filter="fade">
                                      <p:cBhvr>
                                        <p:cTn id="37" dur="750"/>
                                        <p:tgtEl>
                                          <p:spTgt spid="31"/>
                                        </p:tgtEl>
                                      </p:cBhvr>
                                    </p:animEffect>
                                  </p:childTnLst>
                                </p:cTn>
                              </p:par>
                              <p:par>
                                <p:cTn id="38" presetID="42" presetClass="path" presetSubtype="0" decel="100000" fill="hold" grpId="1" nodeType="withEffect">
                                  <p:stCondLst>
                                    <p:cond delay="150"/>
                                  </p:stCondLst>
                                  <p:childTnLst>
                                    <p:animMotion origin="layout" path="M 1.17182E-6 -2.12892E-6 L 0.04353 -2.12892E-6 " pathEditMode="relative" rAng="0" ptsTypes="AA">
                                      <p:cBhvr>
                                        <p:cTn id="39" dur="750" spd="-100000" fill="hold"/>
                                        <p:tgtEl>
                                          <p:spTgt spid="31"/>
                                        </p:tgtEl>
                                        <p:attrNameLst>
                                          <p:attrName>ppt_x</p:attrName>
                                          <p:attrName>ppt_y</p:attrName>
                                        </p:attrNameLst>
                                      </p:cBhvr>
                                      <p:rCtr x="217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8" grpId="1" animBg="1"/>
      <p:bldP spid="29" grpId="0" animBg="1"/>
      <p:bldP spid="29" grpId="1" animBg="1"/>
      <p:bldP spid="30" grpId="0" animBg="1"/>
      <p:bldP spid="30" grpId="1" animBg="1"/>
      <p:bldP spid="31" grpId="0" animBg="1"/>
      <p:bldP spid="31" grpId="1" animBg="1"/>
      <p:bldP spid="32" grpId="0" animBg="1"/>
      <p:bldP spid="32" grpId="1" animBg="1"/>
      <p:bldP spid="33" grpId="0" animBg="1"/>
      <p:bldP spid="33" grpId="1" animBg="1"/>
      <p:bldP spid="34" grpId="0" animBg="1"/>
      <p:bldP spid="34" grpId="1" animBg="1"/>
    </p:bld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3" y="2125678"/>
            <a:ext cx="7315200" cy="1828786"/>
          </a:xfrm>
          <a:noFill/>
        </p:spPr>
        <p:txBody>
          <a:bodyPr lIns="146304" tIns="91440" rIns="146304" bIns="91440" anchor="t" anchorCtr="0"/>
          <a:lstStyle>
            <a:lvl1pPr>
              <a:defRPr sz="5399"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3955786"/>
            <a:ext cx="6400800" cy="1828007"/>
          </a:xfrm>
          <a:noFill/>
        </p:spPr>
        <p:txBody>
          <a:bodyPr lIns="164592" tIns="109728" rIns="164592" bIns="109728">
            <a:noAutofit/>
          </a:bodyPr>
          <a:lstStyle>
            <a:lvl1pPr marL="0" indent="0">
              <a:spcBef>
                <a:spcPts val="0"/>
              </a:spcBef>
              <a:buNone/>
              <a:defRPr sz="3199" spc="0" baseline="0">
                <a:gradFill>
                  <a:gsLst>
                    <a:gs pos="91000">
                      <a:schemeClr val="tx1"/>
                    </a:gs>
                    <a:gs pos="0">
                      <a:schemeClr val="tx1"/>
                    </a:gs>
                  </a:gsLst>
                  <a:lin ang="5400000" scaled="0"/>
                </a:gradFill>
                <a:latin typeface="+mn-lt"/>
              </a:defRPr>
            </a:lvl1pPr>
          </a:lstStyle>
          <a:p>
            <a:pPr lvl="0"/>
            <a:r>
              <a:rPr lang="en-US"/>
              <a:t>Speaker name</a:t>
            </a:r>
          </a:p>
        </p:txBody>
      </p:sp>
      <p:pic>
        <p:nvPicPr>
          <p:cNvPr id="3" name="Picture 2"/>
          <p:cNvPicPr>
            <a:picLocks noChangeAspect="1"/>
          </p:cNvPicPr>
          <p:nvPr userDrawn="1"/>
        </p:nvPicPr>
        <p:blipFill>
          <a:blip r:embed="rId2"/>
          <a:stretch>
            <a:fillRect/>
          </a:stretch>
        </p:blipFill>
        <p:spPr bwMode="black">
          <a:xfrm>
            <a:off x="457200" y="479425"/>
            <a:ext cx="1483418" cy="310896"/>
          </a:xfrm>
          <a:prstGeom prst="rect">
            <a:avLst/>
          </a:prstGeom>
        </p:spPr>
      </p:pic>
      <p:grpSp>
        <p:nvGrpSpPr>
          <p:cNvPr id="244" name="Group 243"/>
          <p:cNvGrpSpPr>
            <a:grpSpLocks noChangeAspect="1"/>
          </p:cNvGrpSpPr>
          <p:nvPr userDrawn="1"/>
        </p:nvGrpSpPr>
        <p:grpSpPr bwMode="gray">
          <a:xfrm>
            <a:off x="7496245" y="2125620"/>
            <a:ext cx="4421959" cy="4023360"/>
            <a:chOff x="4158236" y="1224815"/>
            <a:chExt cx="4421959" cy="4023360"/>
          </a:xfrm>
        </p:grpSpPr>
        <p:grpSp>
          <p:nvGrpSpPr>
            <p:cNvPr id="245" name="Group 244"/>
            <p:cNvGrpSpPr/>
            <p:nvPr userDrawn="1"/>
          </p:nvGrpSpPr>
          <p:grpSpPr bwMode="gray">
            <a:xfrm>
              <a:off x="4386601" y="1224815"/>
              <a:ext cx="4160377" cy="4023360"/>
              <a:chOff x="4386601" y="1224815"/>
              <a:chExt cx="4160377" cy="4023360"/>
            </a:xfrm>
          </p:grpSpPr>
          <p:sp>
            <p:nvSpPr>
              <p:cNvPr id="298" name="Freeform 18"/>
              <p:cNvSpPr>
                <a:spLocks/>
              </p:cNvSpPr>
              <p:nvPr userDrawn="1"/>
            </p:nvSpPr>
            <p:spPr bwMode="gray">
              <a:xfrm>
                <a:off x="5922868" y="1503003"/>
                <a:ext cx="45674" cy="477490"/>
              </a:xfrm>
              <a:custGeom>
                <a:avLst/>
                <a:gdLst>
                  <a:gd name="T0" fmla="*/ 11 w 11"/>
                  <a:gd name="T1" fmla="*/ 115 h 115"/>
                  <a:gd name="T2" fmla="*/ 0 w 11"/>
                  <a:gd name="T3" fmla="*/ 115 h 115"/>
                  <a:gd name="T4" fmla="*/ 2 w 11"/>
                  <a:gd name="T5" fmla="*/ 0 h 115"/>
                  <a:gd name="T6" fmla="*/ 9 w 11"/>
                  <a:gd name="T7" fmla="*/ 0 h 115"/>
                  <a:gd name="T8" fmla="*/ 11 w 11"/>
                  <a:gd name="T9" fmla="*/ 115 h 115"/>
                </a:gdLst>
                <a:ahLst/>
                <a:cxnLst>
                  <a:cxn ang="0">
                    <a:pos x="T0" y="T1"/>
                  </a:cxn>
                  <a:cxn ang="0">
                    <a:pos x="T2" y="T3"/>
                  </a:cxn>
                  <a:cxn ang="0">
                    <a:pos x="T4" y="T5"/>
                  </a:cxn>
                  <a:cxn ang="0">
                    <a:pos x="T6" y="T7"/>
                  </a:cxn>
                  <a:cxn ang="0">
                    <a:pos x="T8" y="T9"/>
                  </a:cxn>
                </a:cxnLst>
                <a:rect l="0" t="0" r="r" b="b"/>
                <a:pathLst>
                  <a:path w="11" h="115">
                    <a:moveTo>
                      <a:pt x="11" y="115"/>
                    </a:moveTo>
                    <a:lnTo>
                      <a:pt x="0" y="115"/>
                    </a:lnTo>
                    <a:lnTo>
                      <a:pt x="2" y="0"/>
                    </a:lnTo>
                    <a:lnTo>
                      <a:pt x="9" y="0"/>
                    </a:lnTo>
                    <a:lnTo>
                      <a:pt x="11" y="1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99" name="Freeform 19"/>
              <p:cNvSpPr>
                <a:spLocks/>
              </p:cNvSpPr>
              <p:nvPr userDrawn="1"/>
            </p:nvSpPr>
            <p:spPr bwMode="gray">
              <a:xfrm>
                <a:off x="5781697" y="1494698"/>
                <a:ext cx="178540" cy="53978"/>
              </a:xfrm>
              <a:custGeom>
                <a:avLst/>
                <a:gdLst>
                  <a:gd name="T0" fmla="*/ 47 w 49"/>
                  <a:gd name="T1" fmla="*/ 0 h 15"/>
                  <a:gd name="T2" fmla="*/ 1 w 49"/>
                  <a:gd name="T3" fmla="*/ 11 h 15"/>
                  <a:gd name="T4" fmla="*/ 49 w 49"/>
                  <a:gd name="T5" fmla="*/ 8 h 15"/>
                  <a:gd name="T6" fmla="*/ 47 w 49"/>
                  <a:gd name="T7" fmla="*/ 0 h 15"/>
                </a:gdLst>
                <a:ahLst/>
                <a:cxnLst>
                  <a:cxn ang="0">
                    <a:pos x="T0" y="T1"/>
                  </a:cxn>
                  <a:cxn ang="0">
                    <a:pos x="T2" y="T3"/>
                  </a:cxn>
                  <a:cxn ang="0">
                    <a:pos x="T4" y="T5"/>
                  </a:cxn>
                  <a:cxn ang="0">
                    <a:pos x="T6" y="T7"/>
                  </a:cxn>
                </a:cxnLst>
                <a:rect l="0" t="0" r="r" b="b"/>
                <a:pathLst>
                  <a:path w="49" h="15">
                    <a:moveTo>
                      <a:pt x="47" y="0"/>
                    </a:moveTo>
                    <a:cubicBezTo>
                      <a:pt x="1" y="6"/>
                      <a:pt x="0" y="10"/>
                      <a:pt x="1" y="11"/>
                    </a:cubicBezTo>
                    <a:cubicBezTo>
                      <a:pt x="1" y="12"/>
                      <a:pt x="3" y="15"/>
                      <a:pt x="49" y="8"/>
                    </a:cubicBezTo>
                    <a:lnTo>
                      <a:pt x="4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00" name="Freeform 20"/>
              <p:cNvSpPr>
                <a:spLocks/>
              </p:cNvSpPr>
              <p:nvPr userDrawn="1"/>
            </p:nvSpPr>
            <p:spPr bwMode="gray">
              <a:xfrm>
                <a:off x="5927019" y="1498852"/>
                <a:ext cx="124562" cy="153628"/>
              </a:xfrm>
              <a:custGeom>
                <a:avLst/>
                <a:gdLst>
                  <a:gd name="T0" fmla="*/ 0 w 34"/>
                  <a:gd name="T1" fmla="*/ 5 h 43"/>
                  <a:gd name="T2" fmla="*/ 30 w 34"/>
                  <a:gd name="T3" fmla="*/ 41 h 43"/>
                  <a:gd name="T4" fmla="*/ 7 w 34"/>
                  <a:gd name="T5" fmla="*/ 0 h 43"/>
                  <a:gd name="T6" fmla="*/ 0 w 34"/>
                  <a:gd name="T7" fmla="*/ 5 h 43"/>
                </a:gdLst>
                <a:ahLst/>
                <a:cxnLst>
                  <a:cxn ang="0">
                    <a:pos x="T0" y="T1"/>
                  </a:cxn>
                  <a:cxn ang="0">
                    <a:pos x="T2" y="T3"/>
                  </a:cxn>
                  <a:cxn ang="0">
                    <a:pos x="T4" y="T5"/>
                  </a:cxn>
                  <a:cxn ang="0">
                    <a:pos x="T6" y="T7"/>
                  </a:cxn>
                </a:cxnLst>
                <a:rect l="0" t="0" r="r" b="b"/>
                <a:pathLst>
                  <a:path w="34" h="43">
                    <a:moveTo>
                      <a:pt x="0" y="5"/>
                    </a:moveTo>
                    <a:cubicBezTo>
                      <a:pt x="26" y="43"/>
                      <a:pt x="29" y="42"/>
                      <a:pt x="30" y="41"/>
                    </a:cubicBezTo>
                    <a:cubicBezTo>
                      <a:pt x="31" y="40"/>
                      <a:pt x="34" y="38"/>
                      <a:pt x="7" y="0"/>
                    </a:cubicBezTo>
                    <a:lnTo>
                      <a:pt x="0"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01" name="Freeform 21"/>
              <p:cNvSpPr>
                <a:spLocks/>
              </p:cNvSpPr>
              <p:nvPr userDrawn="1"/>
            </p:nvSpPr>
            <p:spPr bwMode="gray">
              <a:xfrm>
                <a:off x="5927019" y="1349377"/>
                <a:ext cx="78891" cy="170236"/>
              </a:xfrm>
              <a:custGeom>
                <a:avLst/>
                <a:gdLst>
                  <a:gd name="T0" fmla="*/ 0 w 22"/>
                  <a:gd name="T1" fmla="*/ 45 h 47"/>
                  <a:gd name="T2" fmla="*/ 18 w 22"/>
                  <a:gd name="T3" fmla="*/ 1 h 47"/>
                  <a:gd name="T4" fmla="*/ 8 w 22"/>
                  <a:gd name="T5" fmla="*/ 47 h 47"/>
                  <a:gd name="T6" fmla="*/ 0 w 22"/>
                  <a:gd name="T7" fmla="*/ 45 h 47"/>
                </a:gdLst>
                <a:ahLst/>
                <a:cxnLst>
                  <a:cxn ang="0">
                    <a:pos x="T0" y="T1"/>
                  </a:cxn>
                  <a:cxn ang="0">
                    <a:pos x="T2" y="T3"/>
                  </a:cxn>
                  <a:cxn ang="0">
                    <a:pos x="T4" y="T5"/>
                  </a:cxn>
                  <a:cxn ang="0">
                    <a:pos x="T6" y="T7"/>
                  </a:cxn>
                </a:cxnLst>
                <a:rect l="0" t="0" r="r" b="b"/>
                <a:pathLst>
                  <a:path w="22" h="47">
                    <a:moveTo>
                      <a:pt x="0" y="45"/>
                    </a:moveTo>
                    <a:cubicBezTo>
                      <a:pt x="14" y="0"/>
                      <a:pt x="17" y="1"/>
                      <a:pt x="18" y="1"/>
                    </a:cubicBezTo>
                    <a:cubicBezTo>
                      <a:pt x="19" y="2"/>
                      <a:pt x="22" y="3"/>
                      <a:pt x="8" y="47"/>
                    </a:cubicBezTo>
                    <a:lnTo>
                      <a:pt x="0" y="4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02" name="Freeform 22"/>
              <p:cNvSpPr>
                <a:spLocks/>
              </p:cNvSpPr>
              <p:nvPr userDrawn="1"/>
            </p:nvSpPr>
            <p:spPr bwMode="gray">
              <a:xfrm>
                <a:off x="5569940" y="1581893"/>
                <a:ext cx="49825" cy="373687"/>
              </a:xfrm>
              <a:custGeom>
                <a:avLst/>
                <a:gdLst>
                  <a:gd name="T0" fmla="*/ 12 w 12"/>
                  <a:gd name="T1" fmla="*/ 90 h 90"/>
                  <a:gd name="T2" fmla="*/ 0 w 12"/>
                  <a:gd name="T3" fmla="*/ 90 h 90"/>
                  <a:gd name="T4" fmla="*/ 1 w 12"/>
                  <a:gd name="T5" fmla="*/ 0 h 90"/>
                  <a:gd name="T6" fmla="*/ 10 w 12"/>
                  <a:gd name="T7" fmla="*/ 0 h 90"/>
                  <a:gd name="T8" fmla="*/ 12 w 12"/>
                  <a:gd name="T9" fmla="*/ 90 h 90"/>
                </a:gdLst>
                <a:ahLst/>
                <a:cxnLst>
                  <a:cxn ang="0">
                    <a:pos x="T0" y="T1"/>
                  </a:cxn>
                  <a:cxn ang="0">
                    <a:pos x="T2" y="T3"/>
                  </a:cxn>
                  <a:cxn ang="0">
                    <a:pos x="T4" y="T5"/>
                  </a:cxn>
                  <a:cxn ang="0">
                    <a:pos x="T6" y="T7"/>
                  </a:cxn>
                  <a:cxn ang="0">
                    <a:pos x="T8" y="T9"/>
                  </a:cxn>
                </a:cxnLst>
                <a:rect l="0" t="0" r="r" b="b"/>
                <a:pathLst>
                  <a:path w="12" h="90">
                    <a:moveTo>
                      <a:pt x="12" y="90"/>
                    </a:moveTo>
                    <a:lnTo>
                      <a:pt x="0" y="90"/>
                    </a:lnTo>
                    <a:lnTo>
                      <a:pt x="1" y="0"/>
                    </a:lnTo>
                    <a:lnTo>
                      <a:pt x="10" y="0"/>
                    </a:lnTo>
                    <a:lnTo>
                      <a:pt x="12" y="9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03" name="Freeform 23"/>
              <p:cNvSpPr>
                <a:spLocks/>
              </p:cNvSpPr>
              <p:nvPr userDrawn="1"/>
            </p:nvSpPr>
            <p:spPr bwMode="gray">
              <a:xfrm>
                <a:off x="5574094" y="1565285"/>
                <a:ext cx="199299" cy="112107"/>
              </a:xfrm>
              <a:custGeom>
                <a:avLst/>
                <a:gdLst>
                  <a:gd name="T0" fmla="*/ 0 w 55"/>
                  <a:gd name="T1" fmla="*/ 10 h 32"/>
                  <a:gd name="T2" fmla="*/ 54 w 55"/>
                  <a:gd name="T3" fmla="*/ 27 h 32"/>
                  <a:gd name="T4" fmla="*/ 4 w 55"/>
                  <a:gd name="T5" fmla="*/ 0 h 32"/>
                  <a:gd name="T6" fmla="*/ 0 w 55"/>
                  <a:gd name="T7" fmla="*/ 10 h 32"/>
                </a:gdLst>
                <a:ahLst/>
                <a:cxnLst>
                  <a:cxn ang="0">
                    <a:pos x="T0" y="T1"/>
                  </a:cxn>
                  <a:cxn ang="0">
                    <a:pos x="T2" y="T3"/>
                  </a:cxn>
                  <a:cxn ang="0">
                    <a:pos x="T4" y="T5"/>
                  </a:cxn>
                  <a:cxn ang="0">
                    <a:pos x="T6" y="T7"/>
                  </a:cxn>
                </a:cxnLst>
                <a:rect l="0" t="0" r="r" b="b"/>
                <a:pathLst>
                  <a:path w="55" h="32">
                    <a:moveTo>
                      <a:pt x="0" y="10"/>
                    </a:moveTo>
                    <a:cubicBezTo>
                      <a:pt x="51" y="32"/>
                      <a:pt x="54" y="29"/>
                      <a:pt x="54" y="27"/>
                    </a:cubicBezTo>
                    <a:cubicBezTo>
                      <a:pt x="55" y="26"/>
                      <a:pt x="55" y="22"/>
                      <a:pt x="4" y="0"/>
                    </a:cubicBezTo>
                    <a:lnTo>
                      <a:pt x="0"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04" name="Freeform 24"/>
              <p:cNvSpPr>
                <a:spLocks/>
              </p:cNvSpPr>
              <p:nvPr userDrawn="1"/>
            </p:nvSpPr>
            <p:spPr bwMode="gray">
              <a:xfrm>
                <a:off x="5561636" y="1395049"/>
                <a:ext cx="49825" cy="199300"/>
              </a:xfrm>
              <a:custGeom>
                <a:avLst/>
                <a:gdLst>
                  <a:gd name="T0" fmla="*/ 14 w 14"/>
                  <a:gd name="T1" fmla="*/ 56 h 56"/>
                  <a:gd name="T2" fmla="*/ 6 w 14"/>
                  <a:gd name="T3" fmla="*/ 1 h 56"/>
                  <a:gd name="T4" fmla="*/ 4 w 14"/>
                  <a:gd name="T5" fmla="*/ 56 h 56"/>
                  <a:gd name="T6" fmla="*/ 14 w 14"/>
                  <a:gd name="T7" fmla="*/ 56 h 56"/>
                </a:gdLst>
                <a:ahLst/>
                <a:cxnLst>
                  <a:cxn ang="0">
                    <a:pos x="T0" y="T1"/>
                  </a:cxn>
                  <a:cxn ang="0">
                    <a:pos x="T2" y="T3"/>
                  </a:cxn>
                  <a:cxn ang="0">
                    <a:pos x="T4" y="T5"/>
                  </a:cxn>
                  <a:cxn ang="0">
                    <a:pos x="T6" y="T7"/>
                  </a:cxn>
                </a:cxnLst>
                <a:rect l="0" t="0" r="r" b="b"/>
                <a:pathLst>
                  <a:path w="14" h="56">
                    <a:moveTo>
                      <a:pt x="14" y="56"/>
                    </a:moveTo>
                    <a:cubicBezTo>
                      <a:pt x="11" y="0"/>
                      <a:pt x="8" y="0"/>
                      <a:pt x="6" y="1"/>
                    </a:cubicBezTo>
                    <a:cubicBezTo>
                      <a:pt x="4" y="1"/>
                      <a:pt x="0" y="1"/>
                      <a:pt x="4" y="56"/>
                    </a:cubicBezTo>
                    <a:lnTo>
                      <a:pt x="14" y="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05" name="Freeform 25"/>
              <p:cNvSpPr>
                <a:spLocks/>
              </p:cNvSpPr>
              <p:nvPr userDrawn="1"/>
            </p:nvSpPr>
            <p:spPr bwMode="gray">
              <a:xfrm>
                <a:off x="5432923" y="1569436"/>
                <a:ext cx="178540" cy="161932"/>
              </a:xfrm>
              <a:custGeom>
                <a:avLst/>
                <a:gdLst>
                  <a:gd name="T0" fmla="*/ 49 w 49"/>
                  <a:gd name="T1" fmla="*/ 8 h 44"/>
                  <a:gd name="T2" fmla="*/ 4 w 49"/>
                  <a:gd name="T3" fmla="*/ 41 h 44"/>
                  <a:gd name="T4" fmla="*/ 42 w 49"/>
                  <a:gd name="T5" fmla="*/ 0 h 44"/>
                  <a:gd name="T6" fmla="*/ 49 w 49"/>
                  <a:gd name="T7" fmla="*/ 8 h 44"/>
                </a:gdLst>
                <a:ahLst/>
                <a:cxnLst>
                  <a:cxn ang="0">
                    <a:pos x="T0" y="T1"/>
                  </a:cxn>
                  <a:cxn ang="0">
                    <a:pos x="T2" y="T3"/>
                  </a:cxn>
                  <a:cxn ang="0">
                    <a:pos x="T4" y="T5"/>
                  </a:cxn>
                  <a:cxn ang="0">
                    <a:pos x="T6" y="T7"/>
                  </a:cxn>
                </a:cxnLst>
                <a:rect l="0" t="0" r="r" b="b"/>
                <a:pathLst>
                  <a:path w="49" h="44">
                    <a:moveTo>
                      <a:pt x="49" y="8"/>
                    </a:moveTo>
                    <a:cubicBezTo>
                      <a:pt x="7" y="44"/>
                      <a:pt x="5" y="42"/>
                      <a:pt x="4" y="41"/>
                    </a:cubicBezTo>
                    <a:cubicBezTo>
                      <a:pt x="3" y="39"/>
                      <a:pt x="0" y="36"/>
                      <a:pt x="42" y="0"/>
                    </a:cubicBezTo>
                    <a:lnTo>
                      <a:pt x="49"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06" name="Freeform 26"/>
              <p:cNvSpPr>
                <a:spLocks/>
              </p:cNvSpPr>
              <p:nvPr userDrawn="1"/>
            </p:nvSpPr>
            <p:spPr bwMode="gray">
              <a:xfrm>
                <a:off x="6184447" y="1478090"/>
                <a:ext cx="45674" cy="398599"/>
              </a:xfrm>
              <a:custGeom>
                <a:avLst/>
                <a:gdLst>
                  <a:gd name="T0" fmla="*/ 11 w 11"/>
                  <a:gd name="T1" fmla="*/ 96 h 96"/>
                  <a:gd name="T2" fmla="*/ 0 w 11"/>
                  <a:gd name="T3" fmla="*/ 96 h 96"/>
                  <a:gd name="T4" fmla="*/ 2 w 11"/>
                  <a:gd name="T5" fmla="*/ 0 h 96"/>
                  <a:gd name="T6" fmla="*/ 10 w 11"/>
                  <a:gd name="T7" fmla="*/ 0 h 96"/>
                  <a:gd name="T8" fmla="*/ 11 w 11"/>
                  <a:gd name="T9" fmla="*/ 96 h 96"/>
                </a:gdLst>
                <a:ahLst/>
                <a:cxnLst>
                  <a:cxn ang="0">
                    <a:pos x="T0" y="T1"/>
                  </a:cxn>
                  <a:cxn ang="0">
                    <a:pos x="T2" y="T3"/>
                  </a:cxn>
                  <a:cxn ang="0">
                    <a:pos x="T4" y="T5"/>
                  </a:cxn>
                  <a:cxn ang="0">
                    <a:pos x="T6" y="T7"/>
                  </a:cxn>
                  <a:cxn ang="0">
                    <a:pos x="T8" y="T9"/>
                  </a:cxn>
                </a:cxnLst>
                <a:rect l="0" t="0" r="r" b="b"/>
                <a:pathLst>
                  <a:path w="11" h="96">
                    <a:moveTo>
                      <a:pt x="11" y="96"/>
                    </a:moveTo>
                    <a:lnTo>
                      <a:pt x="0" y="96"/>
                    </a:lnTo>
                    <a:lnTo>
                      <a:pt x="2" y="0"/>
                    </a:lnTo>
                    <a:lnTo>
                      <a:pt x="10" y="0"/>
                    </a:lnTo>
                    <a:lnTo>
                      <a:pt x="11" y="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07" name="Freeform 27"/>
              <p:cNvSpPr>
                <a:spLocks/>
              </p:cNvSpPr>
              <p:nvPr userDrawn="1"/>
            </p:nvSpPr>
            <p:spPr bwMode="gray">
              <a:xfrm>
                <a:off x="6130472" y="1312007"/>
                <a:ext cx="99650" cy="182691"/>
              </a:xfrm>
              <a:custGeom>
                <a:avLst/>
                <a:gdLst>
                  <a:gd name="T0" fmla="*/ 28 w 28"/>
                  <a:gd name="T1" fmla="*/ 47 h 51"/>
                  <a:gd name="T2" fmla="*/ 3 w 28"/>
                  <a:gd name="T3" fmla="*/ 1 h 51"/>
                  <a:gd name="T4" fmla="*/ 19 w 28"/>
                  <a:gd name="T5" fmla="*/ 51 h 51"/>
                  <a:gd name="T6" fmla="*/ 28 w 28"/>
                  <a:gd name="T7" fmla="*/ 47 h 51"/>
                </a:gdLst>
                <a:ahLst/>
                <a:cxnLst>
                  <a:cxn ang="0">
                    <a:pos x="T0" y="T1"/>
                  </a:cxn>
                  <a:cxn ang="0">
                    <a:pos x="T2" y="T3"/>
                  </a:cxn>
                  <a:cxn ang="0">
                    <a:pos x="T4" y="T5"/>
                  </a:cxn>
                  <a:cxn ang="0">
                    <a:pos x="T6" y="T7"/>
                  </a:cxn>
                </a:cxnLst>
                <a:rect l="0" t="0" r="r" b="b"/>
                <a:pathLst>
                  <a:path w="28" h="51">
                    <a:moveTo>
                      <a:pt x="28" y="47"/>
                    </a:moveTo>
                    <a:cubicBezTo>
                      <a:pt x="8" y="0"/>
                      <a:pt x="5" y="0"/>
                      <a:pt x="3" y="1"/>
                    </a:cubicBezTo>
                    <a:cubicBezTo>
                      <a:pt x="2" y="2"/>
                      <a:pt x="0" y="4"/>
                      <a:pt x="19" y="51"/>
                    </a:cubicBezTo>
                    <a:lnTo>
                      <a:pt x="28" y="4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08" name="Freeform 28"/>
              <p:cNvSpPr>
                <a:spLocks/>
              </p:cNvSpPr>
              <p:nvPr userDrawn="1"/>
            </p:nvSpPr>
            <p:spPr bwMode="gray">
              <a:xfrm>
                <a:off x="6080647" y="1457331"/>
                <a:ext cx="145324" cy="161932"/>
              </a:xfrm>
              <a:custGeom>
                <a:avLst/>
                <a:gdLst>
                  <a:gd name="T0" fmla="*/ 33 w 40"/>
                  <a:gd name="T1" fmla="*/ 0 h 45"/>
                  <a:gd name="T2" fmla="*/ 3 w 40"/>
                  <a:gd name="T3" fmla="*/ 41 h 45"/>
                  <a:gd name="T4" fmla="*/ 40 w 40"/>
                  <a:gd name="T5" fmla="*/ 7 h 45"/>
                  <a:gd name="T6" fmla="*/ 33 w 40"/>
                  <a:gd name="T7" fmla="*/ 0 h 45"/>
                </a:gdLst>
                <a:ahLst/>
                <a:cxnLst>
                  <a:cxn ang="0">
                    <a:pos x="T0" y="T1"/>
                  </a:cxn>
                  <a:cxn ang="0">
                    <a:pos x="T2" y="T3"/>
                  </a:cxn>
                  <a:cxn ang="0">
                    <a:pos x="T4" y="T5"/>
                  </a:cxn>
                  <a:cxn ang="0">
                    <a:pos x="T6" y="T7"/>
                  </a:cxn>
                </a:cxnLst>
                <a:rect l="0" t="0" r="r" b="b"/>
                <a:pathLst>
                  <a:path w="40" h="45">
                    <a:moveTo>
                      <a:pt x="33" y="0"/>
                    </a:moveTo>
                    <a:cubicBezTo>
                      <a:pt x="0" y="38"/>
                      <a:pt x="2" y="40"/>
                      <a:pt x="3" y="41"/>
                    </a:cubicBezTo>
                    <a:cubicBezTo>
                      <a:pt x="4" y="42"/>
                      <a:pt x="7" y="45"/>
                      <a:pt x="40" y="7"/>
                    </a:cubicBezTo>
                    <a:lnTo>
                      <a:pt x="3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09" name="Freeform 29"/>
              <p:cNvSpPr>
                <a:spLocks/>
              </p:cNvSpPr>
              <p:nvPr userDrawn="1"/>
            </p:nvSpPr>
            <p:spPr bwMode="gray">
              <a:xfrm>
                <a:off x="6201056" y="1457331"/>
                <a:ext cx="186845" cy="45674"/>
              </a:xfrm>
              <a:custGeom>
                <a:avLst/>
                <a:gdLst>
                  <a:gd name="T0" fmla="*/ 0 w 51"/>
                  <a:gd name="T1" fmla="*/ 0 h 13"/>
                  <a:gd name="T2" fmla="*/ 50 w 51"/>
                  <a:gd name="T3" fmla="*/ 8 h 13"/>
                  <a:gd name="T4" fmla="*/ 0 w 51"/>
                  <a:gd name="T5" fmla="*/ 10 h 13"/>
                  <a:gd name="T6" fmla="*/ 0 w 51"/>
                  <a:gd name="T7" fmla="*/ 0 h 13"/>
                </a:gdLst>
                <a:ahLst/>
                <a:cxnLst>
                  <a:cxn ang="0">
                    <a:pos x="T0" y="T1"/>
                  </a:cxn>
                  <a:cxn ang="0">
                    <a:pos x="T2" y="T3"/>
                  </a:cxn>
                  <a:cxn ang="0">
                    <a:pos x="T4" y="T5"/>
                  </a:cxn>
                  <a:cxn ang="0">
                    <a:pos x="T6" y="T7"/>
                  </a:cxn>
                </a:cxnLst>
                <a:rect l="0" t="0" r="r" b="b"/>
                <a:pathLst>
                  <a:path w="51" h="13">
                    <a:moveTo>
                      <a:pt x="0" y="0"/>
                    </a:moveTo>
                    <a:cubicBezTo>
                      <a:pt x="51" y="3"/>
                      <a:pt x="50" y="6"/>
                      <a:pt x="50" y="8"/>
                    </a:cubicBezTo>
                    <a:cubicBezTo>
                      <a:pt x="50" y="9"/>
                      <a:pt x="50" y="13"/>
                      <a:pt x="0" y="1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10" name="Oval 30"/>
              <p:cNvSpPr>
                <a:spLocks noChangeArrowheads="1"/>
              </p:cNvSpPr>
              <p:nvPr userDrawn="1"/>
            </p:nvSpPr>
            <p:spPr bwMode="gray">
              <a:xfrm>
                <a:off x="4515314" y="1914059"/>
                <a:ext cx="3350724" cy="3334116"/>
              </a:xfrm>
              <a:prstGeom prst="ellipse">
                <a:avLst/>
              </a:pr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11" name="Freeform 31"/>
              <p:cNvSpPr>
                <a:spLocks/>
              </p:cNvSpPr>
              <p:nvPr userDrawn="1"/>
            </p:nvSpPr>
            <p:spPr bwMode="gray">
              <a:xfrm>
                <a:off x="4702159" y="2100901"/>
                <a:ext cx="3163880" cy="3147271"/>
              </a:xfrm>
              <a:custGeom>
                <a:avLst/>
                <a:gdLst>
                  <a:gd name="T0" fmla="*/ 623 w 873"/>
                  <a:gd name="T1" fmla="*/ 0 h 873"/>
                  <a:gd name="T2" fmla="*/ 675 w 873"/>
                  <a:gd name="T3" fmla="*/ 213 h 873"/>
                  <a:gd name="T4" fmla="*/ 213 w 873"/>
                  <a:gd name="T5" fmla="*/ 675 h 873"/>
                  <a:gd name="T6" fmla="*/ 0 w 873"/>
                  <a:gd name="T7" fmla="*/ 623 h 873"/>
                  <a:gd name="T8" fmla="*/ 410 w 873"/>
                  <a:gd name="T9" fmla="*/ 873 h 873"/>
                  <a:gd name="T10" fmla="*/ 873 w 873"/>
                  <a:gd name="T11" fmla="*/ 410 h 873"/>
                  <a:gd name="T12" fmla="*/ 623 w 873"/>
                  <a:gd name="T13" fmla="*/ 0 h 873"/>
                </a:gdLst>
                <a:ahLst/>
                <a:cxnLst>
                  <a:cxn ang="0">
                    <a:pos x="T0" y="T1"/>
                  </a:cxn>
                  <a:cxn ang="0">
                    <a:pos x="T2" y="T3"/>
                  </a:cxn>
                  <a:cxn ang="0">
                    <a:pos x="T4" y="T5"/>
                  </a:cxn>
                  <a:cxn ang="0">
                    <a:pos x="T6" y="T7"/>
                  </a:cxn>
                  <a:cxn ang="0">
                    <a:pos x="T8" y="T9"/>
                  </a:cxn>
                  <a:cxn ang="0">
                    <a:pos x="T10" y="T11"/>
                  </a:cxn>
                  <a:cxn ang="0">
                    <a:pos x="T12" y="T13"/>
                  </a:cxn>
                </a:cxnLst>
                <a:rect l="0" t="0" r="r" b="b"/>
                <a:pathLst>
                  <a:path w="873" h="873">
                    <a:moveTo>
                      <a:pt x="623" y="0"/>
                    </a:moveTo>
                    <a:cubicBezTo>
                      <a:pt x="657" y="63"/>
                      <a:pt x="675" y="136"/>
                      <a:pt x="675" y="213"/>
                    </a:cubicBezTo>
                    <a:cubicBezTo>
                      <a:pt x="675" y="468"/>
                      <a:pt x="468" y="675"/>
                      <a:pt x="213" y="675"/>
                    </a:cubicBezTo>
                    <a:cubicBezTo>
                      <a:pt x="136" y="675"/>
                      <a:pt x="63" y="657"/>
                      <a:pt x="0" y="623"/>
                    </a:cubicBezTo>
                    <a:cubicBezTo>
                      <a:pt x="77" y="772"/>
                      <a:pt x="232" y="873"/>
                      <a:pt x="410" y="873"/>
                    </a:cubicBezTo>
                    <a:cubicBezTo>
                      <a:pt x="666" y="873"/>
                      <a:pt x="873" y="666"/>
                      <a:pt x="873" y="410"/>
                    </a:cubicBezTo>
                    <a:cubicBezTo>
                      <a:pt x="873" y="232"/>
                      <a:pt x="772" y="77"/>
                      <a:pt x="623" y="0"/>
                    </a:cubicBez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12" name="Oval 32"/>
              <p:cNvSpPr>
                <a:spLocks noChangeArrowheads="1"/>
              </p:cNvSpPr>
              <p:nvPr userDrawn="1"/>
            </p:nvSpPr>
            <p:spPr bwMode="gray">
              <a:xfrm>
                <a:off x="6043277" y="2877340"/>
                <a:ext cx="265733" cy="261582"/>
              </a:xfrm>
              <a:prstGeom prst="ellipse">
                <a:avLst/>
              </a:pr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13" name="Freeform 33"/>
              <p:cNvSpPr>
                <a:spLocks/>
              </p:cNvSpPr>
              <p:nvPr userDrawn="1"/>
            </p:nvSpPr>
            <p:spPr bwMode="gray">
              <a:xfrm>
                <a:off x="6155384" y="2877340"/>
                <a:ext cx="153628" cy="261582"/>
              </a:xfrm>
              <a:custGeom>
                <a:avLst/>
                <a:gdLst>
                  <a:gd name="T0" fmla="*/ 31 w 42"/>
                  <a:gd name="T1" fmla="*/ 36 h 73"/>
                  <a:gd name="T2" fmla="*/ 0 w 42"/>
                  <a:gd name="T3" fmla="*/ 0 h 73"/>
                  <a:gd name="T4" fmla="*/ 5 w 42"/>
                  <a:gd name="T5" fmla="*/ 0 h 73"/>
                  <a:gd name="T6" fmla="*/ 42 w 42"/>
                  <a:gd name="T7" fmla="*/ 36 h 73"/>
                  <a:gd name="T8" fmla="*/ 5 w 42"/>
                  <a:gd name="T9" fmla="*/ 73 h 73"/>
                  <a:gd name="T10" fmla="*/ 0 w 42"/>
                  <a:gd name="T11" fmla="*/ 72 h 73"/>
                  <a:gd name="T12" fmla="*/ 31 w 42"/>
                  <a:gd name="T13" fmla="*/ 36 h 73"/>
                </a:gdLst>
                <a:ahLst/>
                <a:cxnLst>
                  <a:cxn ang="0">
                    <a:pos x="T0" y="T1"/>
                  </a:cxn>
                  <a:cxn ang="0">
                    <a:pos x="T2" y="T3"/>
                  </a:cxn>
                  <a:cxn ang="0">
                    <a:pos x="T4" y="T5"/>
                  </a:cxn>
                  <a:cxn ang="0">
                    <a:pos x="T6" y="T7"/>
                  </a:cxn>
                  <a:cxn ang="0">
                    <a:pos x="T8" y="T9"/>
                  </a:cxn>
                  <a:cxn ang="0">
                    <a:pos x="T10" y="T11"/>
                  </a:cxn>
                  <a:cxn ang="0">
                    <a:pos x="T12" y="T13"/>
                  </a:cxn>
                </a:cxnLst>
                <a:rect l="0" t="0" r="r" b="b"/>
                <a:pathLst>
                  <a:path w="42" h="73">
                    <a:moveTo>
                      <a:pt x="31" y="36"/>
                    </a:moveTo>
                    <a:cubicBezTo>
                      <a:pt x="31" y="18"/>
                      <a:pt x="18" y="3"/>
                      <a:pt x="0" y="0"/>
                    </a:cubicBezTo>
                    <a:cubicBezTo>
                      <a:pt x="2" y="0"/>
                      <a:pt x="3" y="0"/>
                      <a:pt x="5" y="0"/>
                    </a:cubicBezTo>
                    <a:cubicBezTo>
                      <a:pt x="25" y="0"/>
                      <a:pt x="42" y="16"/>
                      <a:pt x="42" y="36"/>
                    </a:cubicBezTo>
                    <a:cubicBezTo>
                      <a:pt x="42" y="56"/>
                      <a:pt x="25" y="73"/>
                      <a:pt x="5" y="73"/>
                    </a:cubicBezTo>
                    <a:cubicBezTo>
                      <a:pt x="3" y="73"/>
                      <a:pt x="2" y="73"/>
                      <a:pt x="0" y="72"/>
                    </a:cubicBezTo>
                    <a:cubicBezTo>
                      <a:pt x="18" y="70"/>
                      <a:pt x="31" y="55"/>
                      <a:pt x="31" y="36"/>
                    </a:cubicBez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14" name="Freeform 34"/>
              <p:cNvSpPr>
                <a:spLocks/>
              </p:cNvSpPr>
              <p:nvPr userDrawn="1"/>
            </p:nvSpPr>
            <p:spPr bwMode="gray">
              <a:xfrm>
                <a:off x="6163688" y="2960381"/>
                <a:ext cx="20762" cy="307253"/>
              </a:xfrm>
              <a:custGeom>
                <a:avLst/>
                <a:gdLst>
                  <a:gd name="T0" fmla="*/ 3 w 6"/>
                  <a:gd name="T1" fmla="*/ 86 h 86"/>
                  <a:gd name="T2" fmla="*/ 0 w 6"/>
                  <a:gd name="T3" fmla="*/ 84 h 86"/>
                  <a:gd name="T4" fmla="*/ 0 w 6"/>
                  <a:gd name="T5" fmla="*/ 3 h 86"/>
                  <a:gd name="T6" fmla="*/ 3 w 6"/>
                  <a:gd name="T7" fmla="*/ 0 h 86"/>
                  <a:gd name="T8" fmla="*/ 6 w 6"/>
                  <a:gd name="T9" fmla="*/ 3 h 86"/>
                  <a:gd name="T10" fmla="*/ 6 w 6"/>
                  <a:gd name="T11" fmla="*/ 84 h 86"/>
                  <a:gd name="T12" fmla="*/ 3 w 6"/>
                  <a:gd name="T13" fmla="*/ 86 h 86"/>
                </a:gdLst>
                <a:ahLst/>
                <a:cxnLst>
                  <a:cxn ang="0">
                    <a:pos x="T0" y="T1"/>
                  </a:cxn>
                  <a:cxn ang="0">
                    <a:pos x="T2" y="T3"/>
                  </a:cxn>
                  <a:cxn ang="0">
                    <a:pos x="T4" y="T5"/>
                  </a:cxn>
                  <a:cxn ang="0">
                    <a:pos x="T6" y="T7"/>
                  </a:cxn>
                  <a:cxn ang="0">
                    <a:pos x="T8" y="T9"/>
                  </a:cxn>
                  <a:cxn ang="0">
                    <a:pos x="T10" y="T11"/>
                  </a:cxn>
                  <a:cxn ang="0">
                    <a:pos x="T12" y="T13"/>
                  </a:cxn>
                </a:cxnLst>
                <a:rect l="0" t="0" r="r" b="b"/>
                <a:pathLst>
                  <a:path w="6" h="86">
                    <a:moveTo>
                      <a:pt x="3" y="86"/>
                    </a:moveTo>
                    <a:cubicBezTo>
                      <a:pt x="2" y="86"/>
                      <a:pt x="0" y="85"/>
                      <a:pt x="0" y="84"/>
                    </a:cubicBezTo>
                    <a:cubicBezTo>
                      <a:pt x="0" y="3"/>
                      <a:pt x="0" y="3"/>
                      <a:pt x="0" y="3"/>
                    </a:cubicBezTo>
                    <a:cubicBezTo>
                      <a:pt x="0" y="1"/>
                      <a:pt x="2" y="0"/>
                      <a:pt x="3" y="0"/>
                    </a:cubicBezTo>
                    <a:cubicBezTo>
                      <a:pt x="5" y="0"/>
                      <a:pt x="6" y="1"/>
                      <a:pt x="6" y="3"/>
                    </a:cubicBezTo>
                    <a:cubicBezTo>
                      <a:pt x="6" y="84"/>
                      <a:pt x="6" y="84"/>
                      <a:pt x="6" y="84"/>
                    </a:cubicBezTo>
                    <a:cubicBezTo>
                      <a:pt x="6" y="85"/>
                      <a:pt x="5" y="86"/>
                      <a:pt x="3" y="86"/>
                    </a:cubicBez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15" name="Freeform 35"/>
              <p:cNvSpPr>
                <a:spLocks/>
              </p:cNvSpPr>
              <p:nvPr userDrawn="1"/>
            </p:nvSpPr>
            <p:spPr bwMode="gray">
              <a:xfrm>
                <a:off x="6113863" y="3026815"/>
                <a:ext cx="116258" cy="74737"/>
              </a:xfrm>
              <a:custGeom>
                <a:avLst/>
                <a:gdLst>
                  <a:gd name="T0" fmla="*/ 17 w 32"/>
                  <a:gd name="T1" fmla="*/ 21 h 21"/>
                  <a:gd name="T2" fmla="*/ 1 w 32"/>
                  <a:gd name="T3" fmla="*/ 5 h 21"/>
                  <a:gd name="T4" fmla="*/ 1 w 32"/>
                  <a:gd name="T5" fmla="*/ 1 h 21"/>
                  <a:gd name="T6" fmla="*/ 5 w 32"/>
                  <a:gd name="T7" fmla="*/ 1 h 21"/>
                  <a:gd name="T8" fmla="*/ 18 w 32"/>
                  <a:gd name="T9" fmla="*/ 14 h 21"/>
                  <a:gd name="T10" fmla="*/ 27 w 32"/>
                  <a:gd name="T11" fmla="*/ 7 h 21"/>
                  <a:gd name="T12" fmla="*/ 31 w 32"/>
                  <a:gd name="T13" fmla="*/ 8 h 21"/>
                  <a:gd name="T14" fmla="*/ 30 w 32"/>
                  <a:gd name="T15" fmla="*/ 12 h 21"/>
                  <a:gd name="T16" fmla="*/ 17 w 32"/>
                  <a:gd name="T17"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21">
                    <a:moveTo>
                      <a:pt x="17" y="21"/>
                    </a:moveTo>
                    <a:cubicBezTo>
                      <a:pt x="1" y="5"/>
                      <a:pt x="1" y="5"/>
                      <a:pt x="1" y="5"/>
                    </a:cubicBezTo>
                    <a:cubicBezTo>
                      <a:pt x="0" y="4"/>
                      <a:pt x="0" y="2"/>
                      <a:pt x="1" y="1"/>
                    </a:cubicBezTo>
                    <a:cubicBezTo>
                      <a:pt x="2" y="0"/>
                      <a:pt x="4" y="0"/>
                      <a:pt x="5" y="1"/>
                    </a:cubicBezTo>
                    <a:cubicBezTo>
                      <a:pt x="18" y="14"/>
                      <a:pt x="18" y="14"/>
                      <a:pt x="18" y="14"/>
                    </a:cubicBezTo>
                    <a:cubicBezTo>
                      <a:pt x="27" y="7"/>
                      <a:pt x="27" y="7"/>
                      <a:pt x="27" y="7"/>
                    </a:cubicBezTo>
                    <a:cubicBezTo>
                      <a:pt x="28" y="6"/>
                      <a:pt x="30" y="7"/>
                      <a:pt x="31" y="8"/>
                    </a:cubicBezTo>
                    <a:cubicBezTo>
                      <a:pt x="32" y="9"/>
                      <a:pt x="32" y="11"/>
                      <a:pt x="30" y="12"/>
                    </a:cubicBezTo>
                    <a:lnTo>
                      <a:pt x="17" y="21"/>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16" name="Oval 36"/>
              <p:cNvSpPr>
                <a:spLocks noChangeArrowheads="1"/>
              </p:cNvSpPr>
              <p:nvPr userDrawn="1"/>
            </p:nvSpPr>
            <p:spPr bwMode="gray">
              <a:xfrm>
                <a:off x="6288250" y="2478741"/>
                <a:ext cx="344623" cy="344623"/>
              </a:xfrm>
              <a:prstGeom prst="ellipse">
                <a:avLst/>
              </a:pr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17" name="Freeform 37"/>
              <p:cNvSpPr>
                <a:spLocks/>
              </p:cNvSpPr>
              <p:nvPr userDrawn="1"/>
            </p:nvSpPr>
            <p:spPr bwMode="gray">
              <a:xfrm>
                <a:off x="6433572" y="2478741"/>
                <a:ext cx="199299" cy="344623"/>
              </a:xfrm>
              <a:custGeom>
                <a:avLst/>
                <a:gdLst>
                  <a:gd name="T0" fmla="*/ 41 w 55"/>
                  <a:gd name="T1" fmla="*/ 48 h 95"/>
                  <a:gd name="T2" fmla="*/ 0 w 55"/>
                  <a:gd name="T3" fmla="*/ 1 h 95"/>
                  <a:gd name="T4" fmla="*/ 7 w 55"/>
                  <a:gd name="T5" fmla="*/ 0 h 95"/>
                  <a:gd name="T6" fmla="*/ 55 w 55"/>
                  <a:gd name="T7" fmla="*/ 48 h 95"/>
                  <a:gd name="T8" fmla="*/ 7 w 55"/>
                  <a:gd name="T9" fmla="*/ 95 h 95"/>
                  <a:gd name="T10" fmla="*/ 0 w 55"/>
                  <a:gd name="T11" fmla="*/ 95 h 95"/>
                  <a:gd name="T12" fmla="*/ 41 w 55"/>
                  <a:gd name="T13" fmla="*/ 48 h 95"/>
                </a:gdLst>
                <a:ahLst/>
                <a:cxnLst>
                  <a:cxn ang="0">
                    <a:pos x="T0" y="T1"/>
                  </a:cxn>
                  <a:cxn ang="0">
                    <a:pos x="T2" y="T3"/>
                  </a:cxn>
                  <a:cxn ang="0">
                    <a:pos x="T4" y="T5"/>
                  </a:cxn>
                  <a:cxn ang="0">
                    <a:pos x="T6" y="T7"/>
                  </a:cxn>
                  <a:cxn ang="0">
                    <a:pos x="T8" y="T9"/>
                  </a:cxn>
                  <a:cxn ang="0">
                    <a:pos x="T10" y="T11"/>
                  </a:cxn>
                  <a:cxn ang="0">
                    <a:pos x="T12" y="T13"/>
                  </a:cxn>
                </a:cxnLst>
                <a:rect l="0" t="0" r="r" b="b"/>
                <a:pathLst>
                  <a:path w="55" h="95">
                    <a:moveTo>
                      <a:pt x="41" y="48"/>
                    </a:moveTo>
                    <a:cubicBezTo>
                      <a:pt x="41" y="24"/>
                      <a:pt x="23" y="4"/>
                      <a:pt x="0" y="1"/>
                    </a:cubicBezTo>
                    <a:cubicBezTo>
                      <a:pt x="3" y="0"/>
                      <a:pt x="5" y="0"/>
                      <a:pt x="7" y="0"/>
                    </a:cubicBezTo>
                    <a:cubicBezTo>
                      <a:pt x="34" y="0"/>
                      <a:pt x="55" y="21"/>
                      <a:pt x="55" y="48"/>
                    </a:cubicBezTo>
                    <a:cubicBezTo>
                      <a:pt x="55" y="74"/>
                      <a:pt x="34" y="95"/>
                      <a:pt x="7" y="95"/>
                    </a:cubicBezTo>
                    <a:cubicBezTo>
                      <a:pt x="5" y="95"/>
                      <a:pt x="3" y="95"/>
                      <a:pt x="0" y="95"/>
                    </a:cubicBezTo>
                    <a:cubicBezTo>
                      <a:pt x="23" y="91"/>
                      <a:pt x="41" y="72"/>
                      <a:pt x="41" y="48"/>
                    </a:cubicBez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18" name="Freeform 38"/>
              <p:cNvSpPr>
                <a:spLocks/>
              </p:cNvSpPr>
              <p:nvPr userDrawn="1"/>
            </p:nvSpPr>
            <p:spPr bwMode="gray">
              <a:xfrm>
                <a:off x="6454333" y="2590846"/>
                <a:ext cx="16608" cy="398599"/>
              </a:xfrm>
              <a:custGeom>
                <a:avLst/>
                <a:gdLst>
                  <a:gd name="T0" fmla="*/ 2 w 5"/>
                  <a:gd name="T1" fmla="*/ 110 h 110"/>
                  <a:gd name="T2" fmla="*/ 0 w 5"/>
                  <a:gd name="T3" fmla="*/ 108 h 110"/>
                  <a:gd name="T4" fmla="*/ 0 w 5"/>
                  <a:gd name="T5" fmla="*/ 3 h 110"/>
                  <a:gd name="T6" fmla="*/ 2 w 5"/>
                  <a:gd name="T7" fmla="*/ 0 h 110"/>
                  <a:gd name="T8" fmla="*/ 5 w 5"/>
                  <a:gd name="T9" fmla="*/ 3 h 110"/>
                  <a:gd name="T10" fmla="*/ 5 w 5"/>
                  <a:gd name="T11" fmla="*/ 108 h 110"/>
                  <a:gd name="T12" fmla="*/ 2 w 5"/>
                  <a:gd name="T13" fmla="*/ 110 h 110"/>
                </a:gdLst>
                <a:ahLst/>
                <a:cxnLst>
                  <a:cxn ang="0">
                    <a:pos x="T0" y="T1"/>
                  </a:cxn>
                  <a:cxn ang="0">
                    <a:pos x="T2" y="T3"/>
                  </a:cxn>
                  <a:cxn ang="0">
                    <a:pos x="T4" y="T5"/>
                  </a:cxn>
                  <a:cxn ang="0">
                    <a:pos x="T6" y="T7"/>
                  </a:cxn>
                  <a:cxn ang="0">
                    <a:pos x="T8" y="T9"/>
                  </a:cxn>
                  <a:cxn ang="0">
                    <a:pos x="T10" y="T11"/>
                  </a:cxn>
                  <a:cxn ang="0">
                    <a:pos x="T12" y="T13"/>
                  </a:cxn>
                </a:cxnLst>
                <a:rect l="0" t="0" r="r" b="b"/>
                <a:pathLst>
                  <a:path w="5" h="110">
                    <a:moveTo>
                      <a:pt x="2" y="110"/>
                    </a:moveTo>
                    <a:cubicBezTo>
                      <a:pt x="1" y="110"/>
                      <a:pt x="0" y="109"/>
                      <a:pt x="0" y="108"/>
                    </a:cubicBezTo>
                    <a:cubicBezTo>
                      <a:pt x="0" y="3"/>
                      <a:pt x="0" y="3"/>
                      <a:pt x="0" y="3"/>
                    </a:cubicBezTo>
                    <a:cubicBezTo>
                      <a:pt x="0" y="1"/>
                      <a:pt x="1" y="0"/>
                      <a:pt x="2" y="0"/>
                    </a:cubicBezTo>
                    <a:cubicBezTo>
                      <a:pt x="4" y="0"/>
                      <a:pt x="5" y="1"/>
                      <a:pt x="5" y="3"/>
                    </a:cubicBezTo>
                    <a:cubicBezTo>
                      <a:pt x="5" y="108"/>
                      <a:pt x="5" y="108"/>
                      <a:pt x="5" y="108"/>
                    </a:cubicBezTo>
                    <a:cubicBezTo>
                      <a:pt x="5" y="109"/>
                      <a:pt x="4" y="110"/>
                      <a:pt x="2" y="110"/>
                    </a:cubicBez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19" name="Freeform 39"/>
              <p:cNvSpPr>
                <a:spLocks/>
              </p:cNvSpPr>
              <p:nvPr userDrawn="1"/>
            </p:nvSpPr>
            <p:spPr bwMode="gray">
              <a:xfrm>
                <a:off x="6387900" y="2686345"/>
                <a:ext cx="137020" cy="83041"/>
              </a:xfrm>
              <a:custGeom>
                <a:avLst/>
                <a:gdLst>
                  <a:gd name="T0" fmla="*/ 20 w 38"/>
                  <a:gd name="T1" fmla="*/ 23 h 23"/>
                  <a:gd name="T2" fmla="*/ 0 w 38"/>
                  <a:gd name="T3" fmla="*/ 4 h 23"/>
                  <a:gd name="T4" fmla="*/ 0 w 38"/>
                  <a:gd name="T5" fmla="*/ 0 h 23"/>
                  <a:gd name="T6" fmla="*/ 4 w 38"/>
                  <a:gd name="T7" fmla="*/ 0 h 23"/>
                  <a:gd name="T8" fmla="*/ 21 w 38"/>
                  <a:gd name="T9" fmla="*/ 18 h 23"/>
                  <a:gd name="T10" fmla="*/ 34 w 38"/>
                  <a:gd name="T11" fmla="*/ 9 h 23"/>
                  <a:gd name="T12" fmla="*/ 37 w 38"/>
                  <a:gd name="T13" fmla="*/ 9 h 23"/>
                  <a:gd name="T14" fmla="*/ 37 w 38"/>
                  <a:gd name="T15" fmla="*/ 12 h 23"/>
                  <a:gd name="T16" fmla="*/ 20 w 38"/>
                  <a:gd name="T1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23">
                    <a:moveTo>
                      <a:pt x="20" y="23"/>
                    </a:moveTo>
                    <a:cubicBezTo>
                      <a:pt x="0" y="4"/>
                      <a:pt x="0" y="4"/>
                      <a:pt x="0" y="4"/>
                    </a:cubicBezTo>
                    <a:cubicBezTo>
                      <a:pt x="0" y="3"/>
                      <a:pt x="0" y="1"/>
                      <a:pt x="0" y="0"/>
                    </a:cubicBezTo>
                    <a:cubicBezTo>
                      <a:pt x="1" y="0"/>
                      <a:pt x="3" y="0"/>
                      <a:pt x="4" y="0"/>
                    </a:cubicBezTo>
                    <a:cubicBezTo>
                      <a:pt x="21" y="18"/>
                      <a:pt x="21" y="18"/>
                      <a:pt x="21" y="18"/>
                    </a:cubicBezTo>
                    <a:cubicBezTo>
                      <a:pt x="34" y="9"/>
                      <a:pt x="34" y="9"/>
                      <a:pt x="34" y="9"/>
                    </a:cubicBezTo>
                    <a:cubicBezTo>
                      <a:pt x="35" y="8"/>
                      <a:pt x="36" y="8"/>
                      <a:pt x="37" y="9"/>
                    </a:cubicBezTo>
                    <a:cubicBezTo>
                      <a:pt x="38" y="10"/>
                      <a:pt x="38" y="12"/>
                      <a:pt x="37" y="12"/>
                    </a:cubicBezTo>
                    <a:lnTo>
                      <a:pt x="20" y="23"/>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20" name="Oval 40"/>
              <p:cNvSpPr>
                <a:spLocks noChangeArrowheads="1"/>
              </p:cNvSpPr>
              <p:nvPr userDrawn="1"/>
            </p:nvSpPr>
            <p:spPr bwMode="gray">
              <a:xfrm>
                <a:off x="5902106" y="2246225"/>
                <a:ext cx="344623" cy="340470"/>
              </a:xfrm>
              <a:prstGeom prst="ellipse">
                <a:avLst/>
              </a:pr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21" name="Freeform 41"/>
              <p:cNvSpPr>
                <a:spLocks/>
              </p:cNvSpPr>
              <p:nvPr userDrawn="1"/>
            </p:nvSpPr>
            <p:spPr bwMode="gray">
              <a:xfrm>
                <a:off x="6051581" y="2246225"/>
                <a:ext cx="195149" cy="340470"/>
              </a:xfrm>
              <a:custGeom>
                <a:avLst/>
                <a:gdLst>
                  <a:gd name="T0" fmla="*/ 40 w 54"/>
                  <a:gd name="T1" fmla="*/ 48 h 95"/>
                  <a:gd name="T2" fmla="*/ 0 w 54"/>
                  <a:gd name="T3" fmla="*/ 0 h 95"/>
                  <a:gd name="T4" fmla="*/ 6 w 54"/>
                  <a:gd name="T5" fmla="*/ 0 h 95"/>
                  <a:gd name="T6" fmla="*/ 54 w 54"/>
                  <a:gd name="T7" fmla="*/ 48 h 95"/>
                  <a:gd name="T8" fmla="*/ 6 w 54"/>
                  <a:gd name="T9" fmla="*/ 95 h 95"/>
                  <a:gd name="T10" fmla="*/ 0 w 54"/>
                  <a:gd name="T11" fmla="*/ 95 h 95"/>
                  <a:gd name="T12" fmla="*/ 40 w 54"/>
                  <a:gd name="T13" fmla="*/ 48 h 95"/>
                </a:gdLst>
                <a:ahLst/>
                <a:cxnLst>
                  <a:cxn ang="0">
                    <a:pos x="T0" y="T1"/>
                  </a:cxn>
                  <a:cxn ang="0">
                    <a:pos x="T2" y="T3"/>
                  </a:cxn>
                  <a:cxn ang="0">
                    <a:pos x="T4" y="T5"/>
                  </a:cxn>
                  <a:cxn ang="0">
                    <a:pos x="T6" y="T7"/>
                  </a:cxn>
                  <a:cxn ang="0">
                    <a:pos x="T8" y="T9"/>
                  </a:cxn>
                  <a:cxn ang="0">
                    <a:pos x="T10" y="T11"/>
                  </a:cxn>
                  <a:cxn ang="0">
                    <a:pos x="T12" y="T13"/>
                  </a:cxn>
                </a:cxnLst>
                <a:rect l="0" t="0" r="r" b="b"/>
                <a:pathLst>
                  <a:path w="54" h="95">
                    <a:moveTo>
                      <a:pt x="40" y="48"/>
                    </a:moveTo>
                    <a:cubicBezTo>
                      <a:pt x="40" y="24"/>
                      <a:pt x="23" y="4"/>
                      <a:pt x="0" y="0"/>
                    </a:cubicBezTo>
                    <a:cubicBezTo>
                      <a:pt x="2" y="0"/>
                      <a:pt x="4" y="0"/>
                      <a:pt x="6" y="0"/>
                    </a:cubicBezTo>
                    <a:cubicBezTo>
                      <a:pt x="33" y="0"/>
                      <a:pt x="54" y="21"/>
                      <a:pt x="54" y="48"/>
                    </a:cubicBezTo>
                    <a:cubicBezTo>
                      <a:pt x="54" y="74"/>
                      <a:pt x="33" y="95"/>
                      <a:pt x="6" y="95"/>
                    </a:cubicBezTo>
                    <a:cubicBezTo>
                      <a:pt x="4" y="95"/>
                      <a:pt x="2" y="95"/>
                      <a:pt x="0" y="95"/>
                    </a:cubicBezTo>
                    <a:cubicBezTo>
                      <a:pt x="23" y="91"/>
                      <a:pt x="40" y="71"/>
                      <a:pt x="40" y="48"/>
                    </a:cubicBez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22" name="Freeform 42"/>
              <p:cNvSpPr>
                <a:spLocks/>
              </p:cNvSpPr>
              <p:nvPr userDrawn="1"/>
            </p:nvSpPr>
            <p:spPr bwMode="gray">
              <a:xfrm>
                <a:off x="6064038" y="2358330"/>
                <a:ext cx="20762" cy="394448"/>
              </a:xfrm>
              <a:custGeom>
                <a:avLst/>
                <a:gdLst>
                  <a:gd name="T0" fmla="*/ 2 w 5"/>
                  <a:gd name="T1" fmla="*/ 110 h 110"/>
                  <a:gd name="T2" fmla="*/ 0 w 5"/>
                  <a:gd name="T3" fmla="*/ 108 h 110"/>
                  <a:gd name="T4" fmla="*/ 0 w 5"/>
                  <a:gd name="T5" fmla="*/ 3 h 110"/>
                  <a:gd name="T6" fmla="*/ 2 w 5"/>
                  <a:gd name="T7" fmla="*/ 0 h 110"/>
                  <a:gd name="T8" fmla="*/ 5 w 5"/>
                  <a:gd name="T9" fmla="*/ 3 h 110"/>
                  <a:gd name="T10" fmla="*/ 5 w 5"/>
                  <a:gd name="T11" fmla="*/ 108 h 110"/>
                  <a:gd name="T12" fmla="*/ 2 w 5"/>
                  <a:gd name="T13" fmla="*/ 110 h 110"/>
                </a:gdLst>
                <a:ahLst/>
                <a:cxnLst>
                  <a:cxn ang="0">
                    <a:pos x="T0" y="T1"/>
                  </a:cxn>
                  <a:cxn ang="0">
                    <a:pos x="T2" y="T3"/>
                  </a:cxn>
                  <a:cxn ang="0">
                    <a:pos x="T4" y="T5"/>
                  </a:cxn>
                  <a:cxn ang="0">
                    <a:pos x="T6" y="T7"/>
                  </a:cxn>
                  <a:cxn ang="0">
                    <a:pos x="T8" y="T9"/>
                  </a:cxn>
                  <a:cxn ang="0">
                    <a:pos x="T10" y="T11"/>
                  </a:cxn>
                  <a:cxn ang="0">
                    <a:pos x="T12" y="T13"/>
                  </a:cxn>
                </a:cxnLst>
                <a:rect l="0" t="0" r="r" b="b"/>
                <a:pathLst>
                  <a:path w="5" h="110">
                    <a:moveTo>
                      <a:pt x="2" y="110"/>
                    </a:moveTo>
                    <a:cubicBezTo>
                      <a:pt x="1" y="110"/>
                      <a:pt x="0" y="109"/>
                      <a:pt x="0" y="108"/>
                    </a:cubicBezTo>
                    <a:cubicBezTo>
                      <a:pt x="0" y="3"/>
                      <a:pt x="0" y="3"/>
                      <a:pt x="0" y="3"/>
                    </a:cubicBezTo>
                    <a:cubicBezTo>
                      <a:pt x="0" y="1"/>
                      <a:pt x="1" y="0"/>
                      <a:pt x="2" y="0"/>
                    </a:cubicBezTo>
                    <a:cubicBezTo>
                      <a:pt x="4" y="0"/>
                      <a:pt x="5" y="1"/>
                      <a:pt x="5" y="3"/>
                    </a:cubicBezTo>
                    <a:cubicBezTo>
                      <a:pt x="5" y="108"/>
                      <a:pt x="5" y="108"/>
                      <a:pt x="5" y="108"/>
                    </a:cubicBezTo>
                    <a:cubicBezTo>
                      <a:pt x="5" y="109"/>
                      <a:pt x="4" y="110"/>
                      <a:pt x="2" y="110"/>
                    </a:cubicBez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23" name="Freeform 43"/>
              <p:cNvSpPr>
                <a:spLocks/>
              </p:cNvSpPr>
              <p:nvPr userDrawn="1"/>
            </p:nvSpPr>
            <p:spPr bwMode="gray">
              <a:xfrm>
                <a:off x="6001756" y="2449675"/>
                <a:ext cx="137020" cy="83041"/>
              </a:xfrm>
              <a:custGeom>
                <a:avLst/>
                <a:gdLst>
                  <a:gd name="T0" fmla="*/ 20 w 38"/>
                  <a:gd name="T1" fmla="*/ 23 h 23"/>
                  <a:gd name="T2" fmla="*/ 0 w 38"/>
                  <a:gd name="T3" fmla="*/ 3 h 23"/>
                  <a:gd name="T4" fmla="*/ 0 w 38"/>
                  <a:gd name="T5" fmla="*/ 0 h 23"/>
                  <a:gd name="T6" fmla="*/ 4 w 38"/>
                  <a:gd name="T7" fmla="*/ 0 h 23"/>
                  <a:gd name="T8" fmla="*/ 21 w 38"/>
                  <a:gd name="T9" fmla="*/ 18 h 23"/>
                  <a:gd name="T10" fmla="*/ 34 w 38"/>
                  <a:gd name="T11" fmla="*/ 9 h 23"/>
                  <a:gd name="T12" fmla="*/ 37 w 38"/>
                  <a:gd name="T13" fmla="*/ 9 h 23"/>
                  <a:gd name="T14" fmla="*/ 37 w 38"/>
                  <a:gd name="T15" fmla="*/ 12 h 23"/>
                  <a:gd name="T16" fmla="*/ 20 w 38"/>
                  <a:gd name="T1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23">
                    <a:moveTo>
                      <a:pt x="20" y="23"/>
                    </a:moveTo>
                    <a:cubicBezTo>
                      <a:pt x="0" y="3"/>
                      <a:pt x="0" y="3"/>
                      <a:pt x="0" y="3"/>
                    </a:cubicBezTo>
                    <a:cubicBezTo>
                      <a:pt x="0" y="3"/>
                      <a:pt x="0" y="1"/>
                      <a:pt x="0" y="0"/>
                    </a:cubicBezTo>
                    <a:cubicBezTo>
                      <a:pt x="1" y="0"/>
                      <a:pt x="3" y="0"/>
                      <a:pt x="4" y="0"/>
                    </a:cubicBezTo>
                    <a:cubicBezTo>
                      <a:pt x="21" y="18"/>
                      <a:pt x="21" y="18"/>
                      <a:pt x="21" y="18"/>
                    </a:cubicBezTo>
                    <a:cubicBezTo>
                      <a:pt x="34" y="9"/>
                      <a:pt x="34" y="9"/>
                      <a:pt x="34" y="9"/>
                    </a:cubicBezTo>
                    <a:cubicBezTo>
                      <a:pt x="35" y="8"/>
                      <a:pt x="36" y="8"/>
                      <a:pt x="37" y="9"/>
                    </a:cubicBezTo>
                    <a:cubicBezTo>
                      <a:pt x="38" y="10"/>
                      <a:pt x="38" y="11"/>
                      <a:pt x="37" y="12"/>
                    </a:cubicBezTo>
                    <a:lnTo>
                      <a:pt x="20" y="23"/>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24" name="Freeform 44"/>
              <p:cNvSpPr>
                <a:spLocks/>
              </p:cNvSpPr>
              <p:nvPr userDrawn="1"/>
            </p:nvSpPr>
            <p:spPr bwMode="gray">
              <a:xfrm>
                <a:off x="5158887" y="1747976"/>
                <a:ext cx="1598549" cy="552227"/>
              </a:xfrm>
              <a:custGeom>
                <a:avLst/>
                <a:gdLst>
                  <a:gd name="T0" fmla="*/ 87 w 441"/>
                  <a:gd name="T1" fmla="*/ 44 h 153"/>
                  <a:gd name="T2" fmla="*/ 138 w 441"/>
                  <a:gd name="T3" fmla="*/ 46 h 153"/>
                  <a:gd name="T4" fmla="*/ 183 w 441"/>
                  <a:gd name="T5" fmla="*/ 52 h 153"/>
                  <a:gd name="T6" fmla="*/ 256 w 441"/>
                  <a:gd name="T7" fmla="*/ 12 h 153"/>
                  <a:gd name="T8" fmla="*/ 296 w 441"/>
                  <a:gd name="T9" fmla="*/ 9 h 153"/>
                  <a:gd name="T10" fmla="*/ 411 w 441"/>
                  <a:gd name="T11" fmla="*/ 82 h 153"/>
                  <a:gd name="T12" fmla="*/ 0 w 441"/>
                  <a:gd name="T13" fmla="*/ 146 h 153"/>
                  <a:gd name="T14" fmla="*/ 87 w 441"/>
                  <a:gd name="T15" fmla="*/ 44 h 1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1" h="153">
                    <a:moveTo>
                      <a:pt x="87" y="44"/>
                    </a:moveTo>
                    <a:cubicBezTo>
                      <a:pt x="100" y="29"/>
                      <a:pt x="118" y="23"/>
                      <a:pt x="138" y="46"/>
                    </a:cubicBezTo>
                    <a:cubicBezTo>
                      <a:pt x="155" y="61"/>
                      <a:pt x="174" y="57"/>
                      <a:pt x="183" y="52"/>
                    </a:cubicBezTo>
                    <a:cubicBezTo>
                      <a:pt x="192" y="47"/>
                      <a:pt x="256" y="12"/>
                      <a:pt x="256" y="12"/>
                    </a:cubicBezTo>
                    <a:cubicBezTo>
                      <a:pt x="256" y="12"/>
                      <a:pt x="272" y="0"/>
                      <a:pt x="296" y="9"/>
                    </a:cubicBezTo>
                    <a:cubicBezTo>
                      <a:pt x="359" y="31"/>
                      <a:pt x="441" y="103"/>
                      <a:pt x="411" y="82"/>
                    </a:cubicBezTo>
                    <a:cubicBezTo>
                      <a:pt x="62" y="128"/>
                      <a:pt x="129" y="153"/>
                      <a:pt x="0" y="146"/>
                    </a:cubicBezTo>
                    <a:cubicBezTo>
                      <a:pt x="46" y="118"/>
                      <a:pt x="74" y="58"/>
                      <a:pt x="87" y="44"/>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25" name="Rectangle 45"/>
              <p:cNvSpPr>
                <a:spLocks noChangeArrowheads="1"/>
              </p:cNvSpPr>
              <p:nvPr userDrawn="1"/>
            </p:nvSpPr>
            <p:spPr bwMode="gray">
              <a:xfrm>
                <a:off x="5187950" y="2258680"/>
                <a:ext cx="33217" cy="12041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26" name="Oval 46"/>
              <p:cNvSpPr>
                <a:spLocks noChangeArrowheads="1"/>
              </p:cNvSpPr>
              <p:nvPr userDrawn="1"/>
            </p:nvSpPr>
            <p:spPr bwMode="gray">
              <a:xfrm>
                <a:off x="5038475" y="1938972"/>
                <a:ext cx="336319" cy="33631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27" name="Rectangle 47"/>
              <p:cNvSpPr>
                <a:spLocks noChangeArrowheads="1"/>
              </p:cNvSpPr>
              <p:nvPr userDrawn="1"/>
            </p:nvSpPr>
            <p:spPr bwMode="gray">
              <a:xfrm>
                <a:off x="5179646" y="2005405"/>
                <a:ext cx="53978" cy="195149"/>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28" name="Freeform 48"/>
              <p:cNvSpPr>
                <a:spLocks/>
              </p:cNvSpPr>
              <p:nvPr userDrawn="1"/>
            </p:nvSpPr>
            <p:spPr bwMode="gray">
              <a:xfrm>
                <a:off x="5092453" y="2080142"/>
                <a:ext cx="228365" cy="58129"/>
              </a:xfrm>
              <a:custGeom>
                <a:avLst/>
                <a:gdLst>
                  <a:gd name="T0" fmla="*/ 50 w 55"/>
                  <a:gd name="T1" fmla="*/ 0 h 14"/>
                  <a:gd name="T2" fmla="*/ 55 w 55"/>
                  <a:gd name="T3" fmla="*/ 14 h 14"/>
                  <a:gd name="T4" fmla="*/ 0 w 55"/>
                  <a:gd name="T5" fmla="*/ 14 h 14"/>
                  <a:gd name="T6" fmla="*/ 3 w 55"/>
                  <a:gd name="T7" fmla="*/ 0 h 14"/>
                  <a:gd name="T8" fmla="*/ 50 w 55"/>
                  <a:gd name="T9" fmla="*/ 0 h 14"/>
                </a:gdLst>
                <a:ahLst/>
                <a:cxnLst>
                  <a:cxn ang="0">
                    <a:pos x="T0" y="T1"/>
                  </a:cxn>
                  <a:cxn ang="0">
                    <a:pos x="T2" y="T3"/>
                  </a:cxn>
                  <a:cxn ang="0">
                    <a:pos x="T4" y="T5"/>
                  </a:cxn>
                  <a:cxn ang="0">
                    <a:pos x="T6" y="T7"/>
                  </a:cxn>
                  <a:cxn ang="0">
                    <a:pos x="T8" y="T9"/>
                  </a:cxn>
                </a:cxnLst>
                <a:rect l="0" t="0" r="r" b="b"/>
                <a:pathLst>
                  <a:path w="55" h="14">
                    <a:moveTo>
                      <a:pt x="50" y="0"/>
                    </a:moveTo>
                    <a:lnTo>
                      <a:pt x="55" y="14"/>
                    </a:lnTo>
                    <a:lnTo>
                      <a:pt x="0" y="14"/>
                    </a:lnTo>
                    <a:lnTo>
                      <a:pt x="3" y="0"/>
                    </a:lnTo>
                    <a:lnTo>
                      <a:pt x="50"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29" name="Rectangle 49"/>
              <p:cNvSpPr>
                <a:spLocks noChangeArrowheads="1"/>
              </p:cNvSpPr>
              <p:nvPr userDrawn="1"/>
            </p:nvSpPr>
            <p:spPr bwMode="gray">
              <a:xfrm>
                <a:off x="4511163" y="2653128"/>
                <a:ext cx="465032" cy="69339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30" name="Rectangle 50"/>
              <p:cNvSpPr>
                <a:spLocks noChangeArrowheads="1"/>
              </p:cNvSpPr>
              <p:nvPr userDrawn="1"/>
            </p:nvSpPr>
            <p:spPr bwMode="gray">
              <a:xfrm>
                <a:off x="4511163" y="2653128"/>
                <a:ext cx="465032" cy="693397"/>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31" name="Rectangle 51"/>
              <p:cNvSpPr>
                <a:spLocks noChangeArrowheads="1"/>
              </p:cNvSpPr>
              <p:nvPr userDrawn="1"/>
            </p:nvSpPr>
            <p:spPr bwMode="gray">
              <a:xfrm>
                <a:off x="4585900" y="2736170"/>
                <a:ext cx="49825" cy="52731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32" name="Rectangle 52"/>
              <p:cNvSpPr>
                <a:spLocks noChangeArrowheads="1"/>
              </p:cNvSpPr>
              <p:nvPr userDrawn="1"/>
            </p:nvSpPr>
            <p:spPr bwMode="gray">
              <a:xfrm>
                <a:off x="4673093" y="2736170"/>
                <a:ext cx="49825" cy="52731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33" name="Rectangle 53"/>
              <p:cNvSpPr>
                <a:spLocks noChangeArrowheads="1"/>
              </p:cNvSpPr>
              <p:nvPr userDrawn="1"/>
            </p:nvSpPr>
            <p:spPr bwMode="gray">
              <a:xfrm>
                <a:off x="4764438" y="2736170"/>
                <a:ext cx="45674" cy="52731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34" name="Rectangle 54"/>
              <p:cNvSpPr>
                <a:spLocks noChangeArrowheads="1"/>
              </p:cNvSpPr>
              <p:nvPr userDrawn="1"/>
            </p:nvSpPr>
            <p:spPr bwMode="gray">
              <a:xfrm>
                <a:off x="4851633" y="2736170"/>
                <a:ext cx="45674" cy="52731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35" name="Rectangle 55"/>
              <p:cNvSpPr>
                <a:spLocks noChangeArrowheads="1"/>
              </p:cNvSpPr>
              <p:nvPr userDrawn="1"/>
            </p:nvSpPr>
            <p:spPr bwMode="gray">
              <a:xfrm>
                <a:off x="5432923" y="2653128"/>
                <a:ext cx="456728" cy="69339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36" name="Rectangle 56"/>
              <p:cNvSpPr>
                <a:spLocks noChangeArrowheads="1"/>
              </p:cNvSpPr>
              <p:nvPr userDrawn="1"/>
            </p:nvSpPr>
            <p:spPr bwMode="gray">
              <a:xfrm>
                <a:off x="5432923" y="2653128"/>
                <a:ext cx="456728" cy="693397"/>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37" name="Rectangle 57"/>
              <p:cNvSpPr>
                <a:spLocks noChangeArrowheads="1"/>
              </p:cNvSpPr>
              <p:nvPr userDrawn="1"/>
            </p:nvSpPr>
            <p:spPr bwMode="gray">
              <a:xfrm>
                <a:off x="4976195" y="2404004"/>
                <a:ext cx="456728" cy="942522"/>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38" name="Rectangle 58"/>
              <p:cNvSpPr>
                <a:spLocks noChangeArrowheads="1"/>
              </p:cNvSpPr>
              <p:nvPr userDrawn="1"/>
            </p:nvSpPr>
            <p:spPr bwMode="gray">
              <a:xfrm>
                <a:off x="5046779" y="2482892"/>
                <a:ext cx="49825" cy="70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39" name="Rectangle 59"/>
              <p:cNvSpPr>
                <a:spLocks noChangeArrowheads="1"/>
              </p:cNvSpPr>
              <p:nvPr userDrawn="1"/>
            </p:nvSpPr>
            <p:spPr bwMode="gray">
              <a:xfrm>
                <a:off x="5138125" y="2482892"/>
                <a:ext cx="45674" cy="70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40" name="Rectangle 60"/>
              <p:cNvSpPr>
                <a:spLocks noChangeArrowheads="1"/>
              </p:cNvSpPr>
              <p:nvPr userDrawn="1"/>
            </p:nvSpPr>
            <p:spPr bwMode="gray">
              <a:xfrm>
                <a:off x="5225320" y="2482892"/>
                <a:ext cx="45674" cy="70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41" name="Rectangle 61"/>
              <p:cNvSpPr>
                <a:spLocks noChangeArrowheads="1"/>
              </p:cNvSpPr>
              <p:nvPr userDrawn="1"/>
            </p:nvSpPr>
            <p:spPr bwMode="gray">
              <a:xfrm>
                <a:off x="5312512" y="2482892"/>
                <a:ext cx="49825" cy="70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42" name="Rectangle 62"/>
              <p:cNvSpPr>
                <a:spLocks noChangeArrowheads="1"/>
              </p:cNvSpPr>
              <p:nvPr userDrawn="1"/>
            </p:nvSpPr>
            <p:spPr bwMode="gray">
              <a:xfrm>
                <a:off x="5046779" y="2603303"/>
                <a:ext cx="49825" cy="70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43" name="Rectangle 63"/>
              <p:cNvSpPr>
                <a:spLocks noChangeArrowheads="1"/>
              </p:cNvSpPr>
              <p:nvPr userDrawn="1"/>
            </p:nvSpPr>
            <p:spPr bwMode="gray">
              <a:xfrm>
                <a:off x="5138125" y="2603303"/>
                <a:ext cx="45674" cy="70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44" name="Rectangle 64"/>
              <p:cNvSpPr>
                <a:spLocks noChangeArrowheads="1"/>
              </p:cNvSpPr>
              <p:nvPr userDrawn="1"/>
            </p:nvSpPr>
            <p:spPr bwMode="gray">
              <a:xfrm>
                <a:off x="5225320" y="2603303"/>
                <a:ext cx="45674" cy="70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45" name="Rectangle 65"/>
              <p:cNvSpPr>
                <a:spLocks noChangeArrowheads="1"/>
              </p:cNvSpPr>
              <p:nvPr userDrawn="1"/>
            </p:nvSpPr>
            <p:spPr bwMode="gray">
              <a:xfrm>
                <a:off x="5312512" y="2603303"/>
                <a:ext cx="49825" cy="70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46" name="Rectangle 66"/>
              <p:cNvSpPr>
                <a:spLocks noChangeArrowheads="1"/>
              </p:cNvSpPr>
              <p:nvPr userDrawn="1"/>
            </p:nvSpPr>
            <p:spPr bwMode="gray">
              <a:xfrm>
                <a:off x="5046779" y="2719561"/>
                <a:ext cx="49825" cy="70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47" name="Rectangle 67"/>
              <p:cNvSpPr>
                <a:spLocks noChangeArrowheads="1"/>
              </p:cNvSpPr>
              <p:nvPr userDrawn="1"/>
            </p:nvSpPr>
            <p:spPr bwMode="gray">
              <a:xfrm>
                <a:off x="5138125" y="2719561"/>
                <a:ext cx="45674" cy="70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48" name="Rectangle 68"/>
              <p:cNvSpPr>
                <a:spLocks noChangeArrowheads="1"/>
              </p:cNvSpPr>
              <p:nvPr userDrawn="1"/>
            </p:nvSpPr>
            <p:spPr bwMode="gray">
              <a:xfrm>
                <a:off x="5225320" y="2719561"/>
                <a:ext cx="45674" cy="70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49" name="Rectangle 69"/>
              <p:cNvSpPr>
                <a:spLocks noChangeArrowheads="1"/>
              </p:cNvSpPr>
              <p:nvPr userDrawn="1"/>
            </p:nvSpPr>
            <p:spPr bwMode="gray">
              <a:xfrm>
                <a:off x="5312512" y="2719561"/>
                <a:ext cx="49825" cy="70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50" name="Rectangle 70"/>
              <p:cNvSpPr>
                <a:spLocks noChangeArrowheads="1"/>
              </p:cNvSpPr>
              <p:nvPr userDrawn="1"/>
            </p:nvSpPr>
            <p:spPr bwMode="gray">
              <a:xfrm>
                <a:off x="5046779" y="2839970"/>
                <a:ext cx="49825" cy="664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51" name="Rectangle 71"/>
              <p:cNvSpPr>
                <a:spLocks noChangeArrowheads="1"/>
              </p:cNvSpPr>
              <p:nvPr userDrawn="1"/>
            </p:nvSpPr>
            <p:spPr bwMode="gray">
              <a:xfrm>
                <a:off x="5138125" y="2839970"/>
                <a:ext cx="45674" cy="664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52" name="Rectangle 72"/>
              <p:cNvSpPr>
                <a:spLocks noChangeArrowheads="1"/>
              </p:cNvSpPr>
              <p:nvPr userDrawn="1"/>
            </p:nvSpPr>
            <p:spPr bwMode="gray">
              <a:xfrm>
                <a:off x="5225320" y="2839970"/>
                <a:ext cx="45674" cy="664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53" name="Rectangle 73"/>
              <p:cNvSpPr>
                <a:spLocks noChangeArrowheads="1"/>
              </p:cNvSpPr>
              <p:nvPr userDrawn="1"/>
            </p:nvSpPr>
            <p:spPr bwMode="gray">
              <a:xfrm>
                <a:off x="5312512" y="2839970"/>
                <a:ext cx="49825" cy="664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54" name="Rectangle 74"/>
              <p:cNvSpPr>
                <a:spLocks noChangeArrowheads="1"/>
              </p:cNvSpPr>
              <p:nvPr userDrawn="1"/>
            </p:nvSpPr>
            <p:spPr bwMode="gray">
              <a:xfrm>
                <a:off x="5046779" y="2960381"/>
                <a:ext cx="49825" cy="664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55" name="Rectangle 75"/>
              <p:cNvSpPr>
                <a:spLocks noChangeArrowheads="1"/>
              </p:cNvSpPr>
              <p:nvPr userDrawn="1"/>
            </p:nvSpPr>
            <p:spPr bwMode="gray">
              <a:xfrm>
                <a:off x="5138125" y="2960381"/>
                <a:ext cx="45674" cy="664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56" name="Rectangle 76"/>
              <p:cNvSpPr>
                <a:spLocks noChangeArrowheads="1"/>
              </p:cNvSpPr>
              <p:nvPr userDrawn="1"/>
            </p:nvSpPr>
            <p:spPr bwMode="gray">
              <a:xfrm>
                <a:off x="5225320" y="2960381"/>
                <a:ext cx="45674" cy="664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57" name="Rectangle 77"/>
              <p:cNvSpPr>
                <a:spLocks noChangeArrowheads="1"/>
              </p:cNvSpPr>
              <p:nvPr userDrawn="1"/>
            </p:nvSpPr>
            <p:spPr bwMode="gray">
              <a:xfrm>
                <a:off x="5312512" y="2960381"/>
                <a:ext cx="49825" cy="664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58" name="Rectangle 78"/>
              <p:cNvSpPr>
                <a:spLocks noChangeArrowheads="1"/>
              </p:cNvSpPr>
              <p:nvPr userDrawn="1"/>
            </p:nvSpPr>
            <p:spPr bwMode="gray">
              <a:xfrm>
                <a:off x="5046779" y="3072486"/>
                <a:ext cx="49825" cy="747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59" name="Rectangle 79"/>
              <p:cNvSpPr>
                <a:spLocks noChangeArrowheads="1"/>
              </p:cNvSpPr>
              <p:nvPr userDrawn="1"/>
            </p:nvSpPr>
            <p:spPr bwMode="gray">
              <a:xfrm>
                <a:off x="5138125" y="3072486"/>
                <a:ext cx="45674" cy="747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60" name="Rectangle 80"/>
              <p:cNvSpPr>
                <a:spLocks noChangeArrowheads="1"/>
              </p:cNvSpPr>
              <p:nvPr userDrawn="1"/>
            </p:nvSpPr>
            <p:spPr bwMode="gray">
              <a:xfrm>
                <a:off x="5225320" y="3072486"/>
                <a:ext cx="45674" cy="747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61" name="Rectangle 81"/>
              <p:cNvSpPr>
                <a:spLocks noChangeArrowheads="1"/>
              </p:cNvSpPr>
              <p:nvPr userDrawn="1"/>
            </p:nvSpPr>
            <p:spPr bwMode="gray">
              <a:xfrm>
                <a:off x="5312512" y="3072486"/>
                <a:ext cx="49825" cy="747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62" name="Rectangle 82"/>
              <p:cNvSpPr>
                <a:spLocks noChangeArrowheads="1"/>
              </p:cNvSpPr>
              <p:nvPr userDrawn="1"/>
            </p:nvSpPr>
            <p:spPr bwMode="gray">
              <a:xfrm>
                <a:off x="5046779" y="3192898"/>
                <a:ext cx="49825" cy="70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63" name="Rectangle 83"/>
              <p:cNvSpPr>
                <a:spLocks noChangeArrowheads="1"/>
              </p:cNvSpPr>
              <p:nvPr userDrawn="1"/>
            </p:nvSpPr>
            <p:spPr bwMode="gray">
              <a:xfrm>
                <a:off x="5138125" y="3192898"/>
                <a:ext cx="45674" cy="70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64" name="Rectangle 84"/>
              <p:cNvSpPr>
                <a:spLocks noChangeArrowheads="1"/>
              </p:cNvSpPr>
              <p:nvPr userDrawn="1"/>
            </p:nvSpPr>
            <p:spPr bwMode="gray">
              <a:xfrm>
                <a:off x="5225320" y="3192898"/>
                <a:ext cx="45674" cy="70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65" name="Rectangle 85"/>
              <p:cNvSpPr>
                <a:spLocks noChangeArrowheads="1"/>
              </p:cNvSpPr>
              <p:nvPr userDrawn="1"/>
            </p:nvSpPr>
            <p:spPr bwMode="gray">
              <a:xfrm>
                <a:off x="5312512" y="3192898"/>
                <a:ext cx="49825" cy="70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66" name="Rectangle 86"/>
              <p:cNvSpPr>
                <a:spLocks noChangeArrowheads="1"/>
              </p:cNvSpPr>
              <p:nvPr userDrawn="1"/>
            </p:nvSpPr>
            <p:spPr bwMode="gray">
              <a:xfrm>
                <a:off x="4511163" y="2607454"/>
                <a:ext cx="465032" cy="49825"/>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67" name="Rectangle 87"/>
              <p:cNvSpPr>
                <a:spLocks noChangeArrowheads="1"/>
              </p:cNvSpPr>
              <p:nvPr userDrawn="1"/>
            </p:nvSpPr>
            <p:spPr bwMode="gray">
              <a:xfrm>
                <a:off x="4976195" y="2358330"/>
                <a:ext cx="456728" cy="45674"/>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68" name="Rectangle 88"/>
              <p:cNvSpPr>
                <a:spLocks noChangeArrowheads="1"/>
              </p:cNvSpPr>
              <p:nvPr userDrawn="1"/>
            </p:nvSpPr>
            <p:spPr bwMode="gray">
              <a:xfrm>
                <a:off x="5432923" y="2607454"/>
                <a:ext cx="456728" cy="49825"/>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69" name="Rectangle 89"/>
              <p:cNvSpPr>
                <a:spLocks noChangeArrowheads="1"/>
              </p:cNvSpPr>
              <p:nvPr userDrawn="1"/>
            </p:nvSpPr>
            <p:spPr bwMode="gray">
              <a:xfrm>
                <a:off x="5503507" y="2736170"/>
                <a:ext cx="49825" cy="52731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70" name="Rectangle 90"/>
              <p:cNvSpPr>
                <a:spLocks noChangeArrowheads="1"/>
              </p:cNvSpPr>
              <p:nvPr userDrawn="1"/>
            </p:nvSpPr>
            <p:spPr bwMode="gray">
              <a:xfrm>
                <a:off x="5594853" y="2736170"/>
                <a:ext cx="45674" cy="52731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71" name="Rectangle 91"/>
              <p:cNvSpPr>
                <a:spLocks noChangeArrowheads="1"/>
              </p:cNvSpPr>
              <p:nvPr userDrawn="1"/>
            </p:nvSpPr>
            <p:spPr bwMode="gray">
              <a:xfrm>
                <a:off x="5682048" y="2736170"/>
                <a:ext cx="49825" cy="52731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72" name="Rectangle 92"/>
              <p:cNvSpPr>
                <a:spLocks noChangeArrowheads="1"/>
              </p:cNvSpPr>
              <p:nvPr userDrawn="1"/>
            </p:nvSpPr>
            <p:spPr bwMode="gray">
              <a:xfrm>
                <a:off x="5773393" y="2736170"/>
                <a:ext cx="45674" cy="52731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73" name="Rectangle 93"/>
              <p:cNvSpPr>
                <a:spLocks noChangeArrowheads="1"/>
              </p:cNvSpPr>
              <p:nvPr userDrawn="1"/>
            </p:nvSpPr>
            <p:spPr bwMode="gray">
              <a:xfrm>
                <a:off x="4386601" y="3346523"/>
                <a:ext cx="1635917" cy="664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74" name="Freeform 94"/>
              <p:cNvSpPr>
                <a:spLocks/>
              </p:cNvSpPr>
              <p:nvPr userDrawn="1"/>
            </p:nvSpPr>
            <p:spPr bwMode="gray">
              <a:xfrm>
                <a:off x="6516613" y="1332769"/>
                <a:ext cx="1307904" cy="664332"/>
              </a:xfrm>
              <a:custGeom>
                <a:avLst/>
                <a:gdLst>
                  <a:gd name="T0" fmla="*/ 338 w 361"/>
                  <a:gd name="T1" fmla="*/ 0 h 184"/>
                  <a:gd name="T2" fmla="*/ 310 w 361"/>
                  <a:gd name="T3" fmla="*/ 46 h 184"/>
                  <a:gd name="T4" fmla="*/ 88 w 361"/>
                  <a:gd name="T5" fmla="*/ 46 h 184"/>
                  <a:gd name="T6" fmla="*/ 0 w 361"/>
                  <a:gd name="T7" fmla="*/ 184 h 184"/>
                  <a:gd name="T8" fmla="*/ 81 w 361"/>
                  <a:gd name="T9" fmla="*/ 184 h 184"/>
                  <a:gd name="T10" fmla="*/ 215 w 361"/>
                  <a:gd name="T11" fmla="*/ 78 h 184"/>
                  <a:gd name="T12" fmla="*/ 290 w 361"/>
                  <a:gd name="T13" fmla="*/ 78 h 184"/>
                  <a:gd name="T14" fmla="*/ 349 w 361"/>
                  <a:gd name="T15" fmla="*/ 79 h 184"/>
                  <a:gd name="T16" fmla="*/ 361 w 361"/>
                  <a:gd name="T17" fmla="*/ 0 h 184"/>
                  <a:gd name="T18" fmla="*/ 338 w 361"/>
                  <a:gd name="T19"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1" h="184">
                    <a:moveTo>
                      <a:pt x="338" y="0"/>
                    </a:moveTo>
                    <a:cubicBezTo>
                      <a:pt x="310" y="46"/>
                      <a:pt x="310" y="46"/>
                      <a:pt x="310" y="46"/>
                    </a:cubicBezTo>
                    <a:cubicBezTo>
                      <a:pt x="88" y="46"/>
                      <a:pt x="88" y="46"/>
                      <a:pt x="88" y="46"/>
                    </a:cubicBezTo>
                    <a:cubicBezTo>
                      <a:pt x="12" y="46"/>
                      <a:pt x="0" y="108"/>
                      <a:pt x="0" y="184"/>
                    </a:cubicBezTo>
                    <a:cubicBezTo>
                      <a:pt x="81" y="184"/>
                      <a:pt x="81" y="184"/>
                      <a:pt x="81" y="184"/>
                    </a:cubicBezTo>
                    <a:cubicBezTo>
                      <a:pt x="146" y="184"/>
                      <a:pt x="201" y="139"/>
                      <a:pt x="215" y="78"/>
                    </a:cubicBezTo>
                    <a:cubicBezTo>
                      <a:pt x="290" y="78"/>
                      <a:pt x="290" y="78"/>
                      <a:pt x="290" y="78"/>
                    </a:cubicBezTo>
                    <a:cubicBezTo>
                      <a:pt x="349" y="79"/>
                      <a:pt x="349" y="79"/>
                      <a:pt x="349" y="79"/>
                    </a:cubicBezTo>
                    <a:cubicBezTo>
                      <a:pt x="361" y="0"/>
                      <a:pt x="361" y="0"/>
                      <a:pt x="361" y="0"/>
                    </a:cubicBezTo>
                    <a:lnTo>
                      <a:pt x="338"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75" name="Freeform 95"/>
              <p:cNvSpPr>
                <a:spLocks/>
              </p:cNvSpPr>
              <p:nvPr userDrawn="1"/>
            </p:nvSpPr>
            <p:spPr bwMode="gray">
              <a:xfrm>
                <a:off x="6998254" y="1258032"/>
                <a:ext cx="24912" cy="278190"/>
              </a:xfrm>
              <a:custGeom>
                <a:avLst/>
                <a:gdLst>
                  <a:gd name="T0" fmla="*/ 0 w 7"/>
                  <a:gd name="T1" fmla="*/ 3 h 77"/>
                  <a:gd name="T2" fmla="*/ 0 w 7"/>
                  <a:gd name="T3" fmla="*/ 74 h 77"/>
                  <a:gd name="T4" fmla="*/ 4 w 7"/>
                  <a:gd name="T5" fmla="*/ 77 h 77"/>
                  <a:gd name="T6" fmla="*/ 7 w 7"/>
                  <a:gd name="T7" fmla="*/ 74 h 77"/>
                  <a:gd name="T8" fmla="*/ 7 w 7"/>
                  <a:gd name="T9" fmla="*/ 3 h 77"/>
                  <a:gd name="T10" fmla="*/ 4 w 7"/>
                  <a:gd name="T11" fmla="*/ 0 h 77"/>
                  <a:gd name="T12" fmla="*/ 0 w 7"/>
                  <a:gd name="T13" fmla="*/ 3 h 77"/>
                </a:gdLst>
                <a:ahLst/>
                <a:cxnLst>
                  <a:cxn ang="0">
                    <a:pos x="T0" y="T1"/>
                  </a:cxn>
                  <a:cxn ang="0">
                    <a:pos x="T2" y="T3"/>
                  </a:cxn>
                  <a:cxn ang="0">
                    <a:pos x="T4" y="T5"/>
                  </a:cxn>
                  <a:cxn ang="0">
                    <a:pos x="T6" y="T7"/>
                  </a:cxn>
                  <a:cxn ang="0">
                    <a:pos x="T8" y="T9"/>
                  </a:cxn>
                  <a:cxn ang="0">
                    <a:pos x="T10" y="T11"/>
                  </a:cxn>
                  <a:cxn ang="0">
                    <a:pos x="T12" y="T13"/>
                  </a:cxn>
                </a:cxnLst>
                <a:rect l="0" t="0" r="r" b="b"/>
                <a:pathLst>
                  <a:path w="7" h="77">
                    <a:moveTo>
                      <a:pt x="0" y="3"/>
                    </a:moveTo>
                    <a:cubicBezTo>
                      <a:pt x="0" y="74"/>
                      <a:pt x="0" y="74"/>
                      <a:pt x="0" y="74"/>
                    </a:cubicBezTo>
                    <a:cubicBezTo>
                      <a:pt x="0" y="76"/>
                      <a:pt x="2" y="77"/>
                      <a:pt x="4" y="77"/>
                    </a:cubicBezTo>
                    <a:cubicBezTo>
                      <a:pt x="5" y="77"/>
                      <a:pt x="7" y="76"/>
                      <a:pt x="7" y="74"/>
                    </a:cubicBezTo>
                    <a:cubicBezTo>
                      <a:pt x="7" y="3"/>
                      <a:pt x="7" y="3"/>
                      <a:pt x="7" y="3"/>
                    </a:cubicBezTo>
                    <a:cubicBezTo>
                      <a:pt x="7" y="2"/>
                      <a:pt x="5" y="0"/>
                      <a:pt x="4" y="0"/>
                    </a:cubicBezTo>
                    <a:cubicBezTo>
                      <a:pt x="2" y="0"/>
                      <a:pt x="0" y="2"/>
                      <a:pt x="0"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76" name="Oval 96"/>
              <p:cNvSpPr>
                <a:spLocks noChangeArrowheads="1"/>
              </p:cNvSpPr>
              <p:nvPr userDrawn="1"/>
            </p:nvSpPr>
            <p:spPr bwMode="gray">
              <a:xfrm>
                <a:off x="6541526" y="1224815"/>
                <a:ext cx="938368" cy="91346"/>
              </a:xfrm>
              <a:prstGeom prst="ellipse">
                <a:avLst/>
              </a:pr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77" name="Freeform 97"/>
              <p:cNvSpPr>
                <a:spLocks/>
              </p:cNvSpPr>
              <p:nvPr userDrawn="1"/>
            </p:nvSpPr>
            <p:spPr bwMode="gray">
              <a:xfrm>
                <a:off x="6520766" y="1498852"/>
                <a:ext cx="593748" cy="373687"/>
              </a:xfrm>
              <a:custGeom>
                <a:avLst/>
                <a:gdLst>
                  <a:gd name="T0" fmla="*/ 87 w 164"/>
                  <a:gd name="T1" fmla="*/ 0 h 104"/>
                  <a:gd name="T2" fmla="*/ 164 w 164"/>
                  <a:gd name="T3" fmla="*/ 0 h 104"/>
                  <a:gd name="T4" fmla="*/ 60 w 164"/>
                  <a:gd name="T5" fmla="*/ 104 h 104"/>
                  <a:gd name="T6" fmla="*/ 0 w 164"/>
                  <a:gd name="T7" fmla="*/ 104 h 104"/>
                  <a:gd name="T8" fmla="*/ 87 w 164"/>
                  <a:gd name="T9" fmla="*/ 0 h 104"/>
                </a:gdLst>
                <a:ahLst/>
                <a:cxnLst>
                  <a:cxn ang="0">
                    <a:pos x="T0" y="T1"/>
                  </a:cxn>
                  <a:cxn ang="0">
                    <a:pos x="T2" y="T3"/>
                  </a:cxn>
                  <a:cxn ang="0">
                    <a:pos x="T4" y="T5"/>
                  </a:cxn>
                  <a:cxn ang="0">
                    <a:pos x="T6" y="T7"/>
                  </a:cxn>
                  <a:cxn ang="0">
                    <a:pos x="T8" y="T9"/>
                  </a:cxn>
                </a:cxnLst>
                <a:rect l="0" t="0" r="r" b="b"/>
                <a:pathLst>
                  <a:path w="164" h="104">
                    <a:moveTo>
                      <a:pt x="87" y="0"/>
                    </a:moveTo>
                    <a:cubicBezTo>
                      <a:pt x="164" y="0"/>
                      <a:pt x="164" y="0"/>
                      <a:pt x="164" y="0"/>
                    </a:cubicBezTo>
                    <a:cubicBezTo>
                      <a:pt x="164" y="57"/>
                      <a:pt x="117" y="104"/>
                      <a:pt x="60" y="104"/>
                    </a:cubicBezTo>
                    <a:cubicBezTo>
                      <a:pt x="0" y="104"/>
                      <a:pt x="0" y="104"/>
                      <a:pt x="0" y="104"/>
                    </a:cubicBezTo>
                    <a:cubicBezTo>
                      <a:pt x="5" y="44"/>
                      <a:pt x="23" y="0"/>
                      <a:pt x="8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78" name="Freeform 98"/>
              <p:cNvSpPr>
                <a:spLocks/>
              </p:cNvSpPr>
              <p:nvPr userDrawn="1"/>
            </p:nvSpPr>
            <p:spPr bwMode="gray">
              <a:xfrm>
                <a:off x="6520766" y="1498852"/>
                <a:ext cx="531465" cy="373687"/>
              </a:xfrm>
              <a:custGeom>
                <a:avLst/>
                <a:gdLst>
                  <a:gd name="T0" fmla="*/ 147 w 147"/>
                  <a:gd name="T1" fmla="*/ 0 h 104"/>
                  <a:gd name="T2" fmla="*/ 87 w 147"/>
                  <a:gd name="T3" fmla="*/ 0 h 104"/>
                  <a:gd name="T4" fmla="*/ 0 w 147"/>
                  <a:gd name="T5" fmla="*/ 104 h 104"/>
                  <a:gd name="T6" fmla="*/ 60 w 147"/>
                  <a:gd name="T7" fmla="*/ 104 h 104"/>
                  <a:gd name="T8" fmla="*/ 147 w 147"/>
                  <a:gd name="T9" fmla="*/ 0 h 104"/>
                </a:gdLst>
                <a:ahLst/>
                <a:cxnLst>
                  <a:cxn ang="0">
                    <a:pos x="T0" y="T1"/>
                  </a:cxn>
                  <a:cxn ang="0">
                    <a:pos x="T2" y="T3"/>
                  </a:cxn>
                  <a:cxn ang="0">
                    <a:pos x="T4" y="T5"/>
                  </a:cxn>
                  <a:cxn ang="0">
                    <a:pos x="T6" y="T7"/>
                  </a:cxn>
                  <a:cxn ang="0">
                    <a:pos x="T8" y="T9"/>
                  </a:cxn>
                </a:cxnLst>
                <a:rect l="0" t="0" r="r" b="b"/>
                <a:pathLst>
                  <a:path w="147" h="104">
                    <a:moveTo>
                      <a:pt x="147" y="0"/>
                    </a:moveTo>
                    <a:cubicBezTo>
                      <a:pt x="87" y="0"/>
                      <a:pt x="87" y="0"/>
                      <a:pt x="87" y="0"/>
                    </a:cubicBezTo>
                    <a:cubicBezTo>
                      <a:pt x="23" y="0"/>
                      <a:pt x="5" y="44"/>
                      <a:pt x="0" y="104"/>
                    </a:cubicBezTo>
                    <a:cubicBezTo>
                      <a:pt x="60" y="104"/>
                      <a:pt x="60" y="104"/>
                      <a:pt x="60" y="104"/>
                    </a:cubicBezTo>
                    <a:cubicBezTo>
                      <a:pt x="64" y="44"/>
                      <a:pt x="83" y="0"/>
                      <a:pt x="147" y="0"/>
                    </a:cubicBezTo>
                    <a:close/>
                  </a:path>
                </a:pathLst>
              </a:custGeom>
              <a:solidFill>
                <a:srgbClr val="409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79" name="Freeform 99"/>
              <p:cNvSpPr>
                <a:spLocks/>
              </p:cNvSpPr>
              <p:nvPr userDrawn="1"/>
            </p:nvSpPr>
            <p:spPr bwMode="gray">
              <a:xfrm>
                <a:off x="8040425" y="1432419"/>
                <a:ext cx="506553" cy="24912"/>
              </a:xfrm>
              <a:custGeom>
                <a:avLst/>
                <a:gdLst>
                  <a:gd name="T0" fmla="*/ 3 w 140"/>
                  <a:gd name="T1" fmla="*/ 7 h 7"/>
                  <a:gd name="T2" fmla="*/ 137 w 140"/>
                  <a:gd name="T3" fmla="*/ 7 h 7"/>
                  <a:gd name="T4" fmla="*/ 140 w 140"/>
                  <a:gd name="T5" fmla="*/ 3 h 7"/>
                  <a:gd name="T6" fmla="*/ 137 w 140"/>
                  <a:gd name="T7" fmla="*/ 0 h 7"/>
                  <a:gd name="T8" fmla="*/ 3 w 140"/>
                  <a:gd name="T9" fmla="*/ 0 h 7"/>
                  <a:gd name="T10" fmla="*/ 0 w 140"/>
                  <a:gd name="T11" fmla="*/ 3 h 7"/>
                  <a:gd name="T12" fmla="*/ 3 w 140"/>
                  <a:gd name="T13" fmla="*/ 7 h 7"/>
                </a:gdLst>
                <a:ahLst/>
                <a:cxnLst>
                  <a:cxn ang="0">
                    <a:pos x="T0" y="T1"/>
                  </a:cxn>
                  <a:cxn ang="0">
                    <a:pos x="T2" y="T3"/>
                  </a:cxn>
                  <a:cxn ang="0">
                    <a:pos x="T4" y="T5"/>
                  </a:cxn>
                  <a:cxn ang="0">
                    <a:pos x="T6" y="T7"/>
                  </a:cxn>
                  <a:cxn ang="0">
                    <a:pos x="T8" y="T9"/>
                  </a:cxn>
                  <a:cxn ang="0">
                    <a:pos x="T10" y="T11"/>
                  </a:cxn>
                  <a:cxn ang="0">
                    <a:pos x="T12" y="T13"/>
                  </a:cxn>
                </a:cxnLst>
                <a:rect l="0" t="0" r="r" b="b"/>
                <a:pathLst>
                  <a:path w="140" h="7">
                    <a:moveTo>
                      <a:pt x="3" y="7"/>
                    </a:moveTo>
                    <a:cubicBezTo>
                      <a:pt x="137" y="7"/>
                      <a:pt x="137" y="7"/>
                      <a:pt x="137" y="7"/>
                    </a:cubicBezTo>
                    <a:cubicBezTo>
                      <a:pt x="139" y="7"/>
                      <a:pt x="140" y="5"/>
                      <a:pt x="140" y="3"/>
                    </a:cubicBezTo>
                    <a:cubicBezTo>
                      <a:pt x="140" y="2"/>
                      <a:pt x="139" y="0"/>
                      <a:pt x="137" y="0"/>
                    </a:cubicBezTo>
                    <a:cubicBezTo>
                      <a:pt x="3" y="0"/>
                      <a:pt x="3" y="0"/>
                      <a:pt x="3" y="0"/>
                    </a:cubicBezTo>
                    <a:cubicBezTo>
                      <a:pt x="1" y="0"/>
                      <a:pt x="0" y="2"/>
                      <a:pt x="0" y="3"/>
                    </a:cubicBezTo>
                    <a:cubicBezTo>
                      <a:pt x="0" y="5"/>
                      <a:pt x="1" y="7"/>
                      <a:pt x="3"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80" name="Freeform 100"/>
              <p:cNvSpPr>
                <a:spLocks/>
              </p:cNvSpPr>
              <p:nvPr userDrawn="1"/>
            </p:nvSpPr>
            <p:spPr bwMode="gray">
              <a:xfrm>
                <a:off x="7936622" y="1519611"/>
                <a:ext cx="506553" cy="20762"/>
              </a:xfrm>
              <a:custGeom>
                <a:avLst/>
                <a:gdLst>
                  <a:gd name="T0" fmla="*/ 3 w 140"/>
                  <a:gd name="T1" fmla="*/ 6 h 6"/>
                  <a:gd name="T2" fmla="*/ 137 w 140"/>
                  <a:gd name="T3" fmla="*/ 6 h 6"/>
                  <a:gd name="T4" fmla="*/ 140 w 140"/>
                  <a:gd name="T5" fmla="*/ 3 h 6"/>
                  <a:gd name="T6" fmla="*/ 137 w 140"/>
                  <a:gd name="T7" fmla="*/ 0 h 6"/>
                  <a:gd name="T8" fmla="*/ 3 w 140"/>
                  <a:gd name="T9" fmla="*/ 0 h 6"/>
                  <a:gd name="T10" fmla="*/ 0 w 140"/>
                  <a:gd name="T11" fmla="*/ 3 h 6"/>
                  <a:gd name="T12" fmla="*/ 3 w 14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40" h="6">
                    <a:moveTo>
                      <a:pt x="3" y="6"/>
                    </a:moveTo>
                    <a:cubicBezTo>
                      <a:pt x="137" y="6"/>
                      <a:pt x="137" y="6"/>
                      <a:pt x="137" y="6"/>
                    </a:cubicBezTo>
                    <a:cubicBezTo>
                      <a:pt x="139" y="6"/>
                      <a:pt x="140" y="5"/>
                      <a:pt x="140" y="3"/>
                    </a:cubicBezTo>
                    <a:cubicBezTo>
                      <a:pt x="140" y="1"/>
                      <a:pt x="139" y="0"/>
                      <a:pt x="137" y="0"/>
                    </a:cubicBezTo>
                    <a:cubicBezTo>
                      <a:pt x="3" y="0"/>
                      <a:pt x="3" y="0"/>
                      <a:pt x="3" y="0"/>
                    </a:cubicBezTo>
                    <a:cubicBezTo>
                      <a:pt x="2" y="0"/>
                      <a:pt x="0" y="1"/>
                      <a:pt x="0" y="3"/>
                    </a:cubicBezTo>
                    <a:cubicBezTo>
                      <a:pt x="0" y="5"/>
                      <a:pt x="2" y="6"/>
                      <a:pt x="3"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81" name="Freeform 101"/>
              <p:cNvSpPr>
                <a:spLocks/>
              </p:cNvSpPr>
              <p:nvPr userDrawn="1"/>
            </p:nvSpPr>
            <p:spPr bwMode="gray">
              <a:xfrm>
                <a:off x="7081295" y="4326412"/>
                <a:ext cx="66433" cy="332166"/>
              </a:xfrm>
              <a:custGeom>
                <a:avLst/>
                <a:gdLst>
                  <a:gd name="T0" fmla="*/ 17 w 19"/>
                  <a:gd name="T1" fmla="*/ 73 h 92"/>
                  <a:gd name="T2" fmla="*/ 14 w 19"/>
                  <a:gd name="T3" fmla="*/ 73 h 92"/>
                  <a:gd name="T4" fmla="*/ 14 w 19"/>
                  <a:gd name="T5" fmla="*/ 0 h 92"/>
                  <a:gd name="T6" fmla="*/ 5 w 19"/>
                  <a:gd name="T7" fmla="*/ 0 h 92"/>
                  <a:gd name="T8" fmla="*/ 5 w 19"/>
                  <a:gd name="T9" fmla="*/ 73 h 92"/>
                  <a:gd name="T10" fmla="*/ 3 w 19"/>
                  <a:gd name="T11" fmla="*/ 73 h 92"/>
                  <a:gd name="T12" fmla="*/ 0 w 19"/>
                  <a:gd name="T13" fmla="*/ 76 h 92"/>
                  <a:gd name="T14" fmla="*/ 0 w 19"/>
                  <a:gd name="T15" fmla="*/ 92 h 92"/>
                  <a:gd name="T16" fmla="*/ 19 w 19"/>
                  <a:gd name="T17" fmla="*/ 92 h 92"/>
                  <a:gd name="T18" fmla="*/ 19 w 19"/>
                  <a:gd name="T19" fmla="*/ 76 h 92"/>
                  <a:gd name="T20" fmla="*/ 17 w 19"/>
                  <a:gd name="T21" fmla="*/ 73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92">
                    <a:moveTo>
                      <a:pt x="17" y="73"/>
                    </a:moveTo>
                    <a:cubicBezTo>
                      <a:pt x="14" y="73"/>
                      <a:pt x="14" y="73"/>
                      <a:pt x="14" y="73"/>
                    </a:cubicBezTo>
                    <a:cubicBezTo>
                      <a:pt x="14" y="0"/>
                      <a:pt x="14" y="0"/>
                      <a:pt x="14" y="0"/>
                    </a:cubicBezTo>
                    <a:cubicBezTo>
                      <a:pt x="5" y="0"/>
                      <a:pt x="5" y="0"/>
                      <a:pt x="5" y="0"/>
                    </a:cubicBezTo>
                    <a:cubicBezTo>
                      <a:pt x="5" y="73"/>
                      <a:pt x="5" y="73"/>
                      <a:pt x="5" y="73"/>
                    </a:cubicBezTo>
                    <a:cubicBezTo>
                      <a:pt x="3" y="73"/>
                      <a:pt x="3" y="73"/>
                      <a:pt x="3" y="73"/>
                    </a:cubicBezTo>
                    <a:cubicBezTo>
                      <a:pt x="2" y="73"/>
                      <a:pt x="0" y="74"/>
                      <a:pt x="0" y="76"/>
                    </a:cubicBezTo>
                    <a:cubicBezTo>
                      <a:pt x="0" y="92"/>
                      <a:pt x="0" y="92"/>
                      <a:pt x="0" y="92"/>
                    </a:cubicBezTo>
                    <a:cubicBezTo>
                      <a:pt x="19" y="92"/>
                      <a:pt x="19" y="92"/>
                      <a:pt x="19" y="92"/>
                    </a:cubicBezTo>
                    <a:cubicBezTo>
                      <a:pt x="19" y="76"/>
                      <a:pt x="19" y="76"/>
                      <a:pt x="19" y="76"/>
                    </a:cubicBezTo>
                    <a:cubicBezTo>
                      <a:pt x="19" y="74"/>
                      <a:pt x="18" y="73"/>
                      <a:pt x="17" y="73"/>
                    </a:cubicBezTo>
                    <a:close/>
                  </a:path>
                </a:pathLst>
              </a:custGeom>
              <a:solidFill>
                <a:srgbClr val="1595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82" name="Freeform 102"/>
              <p:cNvSpPr>
                <a:spLocks/>
              </p:cNvSpPr>
              <p:nvPr userDrawn="1"/>
            </p:nvSpPr>
            <p:spPr bwMode="gray">
              <a:xfrm>
                <a:off x="7081295" y="4326412"/>
                <a:ext cx="29066" cy="332166"/>
              </a:xfrm>
              <a:custGeom>
                <a:avLst/>
                <a:gdLst>
                  <a:gd name="T0" fmla="*/ 3 w 9"/>
                  <a:gd name="T1" fmla="*/ 73 h 92"/>
                  <a:gd name="T2" fmla="*/ 5 w 9"/>
                  <a:gd name="T3" fmla="*/ 73 h 92"/>
                  <a:gd name="T4" fmla="*/ 5 w 9"/>
                  <a:gd name="T5" fmla="*/ 0 h 92"/>
                  <a:gd name="T6" fmla="*/ 9 w 9"/>
                  <a:gd name="T7" fmla="*/ 0 h 92"/>
                  <a:gd name="T8" fmla="*/ 9 w 9"/>
                  <a:gd name="T9" fmla="*/ 73 h 92"/>
                  <a:gd name="T10" fmla="*/ 6 w 9"/>
                  <a:gd name="T11" fmla="*/ 73 h 92"/>
                  <a:gd name="T12" fmla="*/ 4 w 9"/>
                  <a:gd name="T13" fmla="*/ 76 h 92"/>
                  <a:gd name="T14" fmla="*/ 4 w 9"/>
                  <a:gd name="T15" fmla="*/ 92 h 92"/>
                  <a:gd name="T16" fmla="*/ 0 w 9"/>
                  <a:gd name="T17" fmla="*/ 92 h 92"/>
                  <a:gd name="T18" fmla="*/ 0 w 9"/>
                  <a:gd name="T19" fmla="*/ 76 h 92"/>
                  <a:gd name="T20" fmla="*/ 3 w 9"/>
                  <a:gd name="T21" fmla="*/ 73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 h="92">
                    <a:moveTo>
                      <a:pt x="3" y="73"/>
                    </a:moveTo>
                    <a:cubicBezTo>
                      <a:pt x="5" y="73"/>
                      <a:pt x="5" y="73"/>
                      <a:pt x="5" y="73"/>
                    </a:cubicBezTo>
                    <a:cubicBezTo>
                      <a:pt x="5" y="0"/>
                      <a:pt x="5" y="0"/>
                      <a:pt x="5" y="0"/>
                    </a:cubicBezTo>
                    <a:cubicBezTo>
                      <a:pt x="9" y="0"/>
                      <a:pt x="9" y="0"/>
                      <a:pt x="9" y="0"/>
                    </a:cubicBezTo>
                    <a:cubicBezTo>
                      <a:pt x="9" y="73"/>
                      <a:pt x="9" y="73"/>
                      <a:pt x="9" y="73"/>
                    </a:cubicBezTo>
                    <a:cubicBezTo>
                      <a:pt x="6" y="73"/>
                      <a:pt x="6" y="73"/>
                      <a:pt x="6" y="73"/>
                    </a:cubicBezTo>
                    <a:cubicBezTo>
                      <a:pt x="5" y="73"/>
                      <a:pt x="4" y="74"/>
                      <a:pt x="4" y="76"/>
                    </a:cubicBezTo>
                    <a:cubicBezTo>
                      <a:pt x="4" y="92"/>
                      <a:pt x="4" y="92"/>
                      <a:pt x="4" y="92"/>
                    </a:cubicBezTo>
                    <a:cubicBezTo>
                      <a:pt x="0" y="92"/>
                      <a:pt x="0" y="92"/>
                      <a:pt x="0" y="92"/>
                    </a:cubicBezTo>
                    <a:cubicBezTo>
                      <a:pt x="0" y="76"/>
                      <a:pt x="0" y="76"/>
                      <a:pt x="0" y="76"/>
                    </a:cubicBezTo>
                    <a:cubicBezTo>
                      <a:pt x="0" y="74"/>
                      <a:pt x="2" y="73"/>
                      <a:pt x="3" y="73"/>
                    </a:cubicBez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83" name="Freeform 103"/>
              <p:cNvSpPr>
                <a:spLocks/>
              </p:cNvSpPr>
              <p:nvPr userDrawn="1"/>
            </p:nvSpPr>
            <p:spPr bwMode="gray">
              <a:xfrm>
                <a:off x="6607959" y="3819859"/>
                <a:ext cx="257429" cy="261582"/>
              </a:xfrm>
              <a:custGeom>
                <a:avLst/>
                <a:gdLst>
                  <a:gd name="T0" fmla="*/ 62 w 62"/>
                  <a:gd name="T1" fmla="*/ 41 h 63"/>
                  <a:gd name="T2" fmla="*/ 40 w 62"/>
                  <a:gd name="T3" fmla="*/ 63 h 63"/>
                  <a:gd name="T4" fmla="*/ 0 w 62"/>
                  <a:gd name="T5" fmla="*/ 22 h 63"/>
                  <a:gd name="T6" fmla="*/ 21 w 62"/>
                  <a:gd name="T7" fmla="*/ 0 h 63"/>
                  <a:gd name="T8" fmla="*/ 62 w 62"/>
                  <a:gd name="T9" fmla="*/ 41 h 63"/>
                </a:gdLst>
                <a:ahLst/>
                <a:cxnLst>
                  <a:cxn ang="0">
                    <a:pos x="T0" y="T1"/>
                  </a:cxn>
                  <a:cxn ang="0">
                    <a:pos x="T2" y="T3"/>
                  </a:cxn>
                  <a:cxn ang="0">
                    <a:pos x="T4" y="T5"/>
                  </a:cxn>
                  <a:cxn ang="0">
                    <a:pos x="T6" y="T7"/>
                  </a:cxn>
                  <a:cxn ang="0">
                    <a:pos x="T8" y="T9"/>
                  </a:cxn>
                </a:cxnLst>
                <a:rect l="0" t="0" r="r" b="b"/>
                <a:pathLst>
                  <a:path w="62" h="63">
                    <a:moveTo>
                      <a:pt x="62" y="41"/>
                    </a:moveTo>
                    <a:lnTo>
                      <a:pt x="40" y="63"/>
                    </a:lnTo>
                    <a:lnTo>
                      <a:pt x="0" y="22"/>
                    </a:lnTo>
                    <a:lnTo>
                      <a:pt x="21" y="0"/>
                    </a:lnTo>
                    <a:lnTo>
                      <a:pt x="62" y="41"/>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84" name="Freeform 104"/>
              <p:cNvSpPr>
                <a:spLocks/>
              </p:cNvSpPr>
              <p:nvPr userDrawn="1"/>
            </p:nvSpPr>
            <p:spPr bwMode="gray">
              <a:xfrm>
                <a:off x="6180296" y="3396348"/>
                <a:ext cx="498249" cy="498249"/>
              </a:xfrm>
              <a:custGeom>
                <a:avLst/>
                <a:gdLst>
                  <a:gd name="T0" fmla="*/ 134 w 137"/>
                  <a:gd name="T1" fmla="*/ 120 h 138"/>
                  <a:gd name="T2" fmla="*/ 134 w 137"/>
                  <a:gd name="T3" fmla="*/ 130 h 138"/>
                  <a:gd name="T4" fmla="*/ 130 w 137"/>
                  <a:gd name="T5" fmla="*/ 135 h 138"/>
                  <a:gd name="T6" fmla="*/ 120 w 137"/>
                  <a:gd name="T7" fmla="*/ 135 h 138"/>
                  <a:gd name="T8" fmla="*/ 2 w 137"/>
                  <a:gd name="T9" fmla="*/ 17 h 138"/>
                  <a:gd name="T10" fmla="*/ 2 w 137"/>
                  <a:gd name="T11" fmla="*/ 7 h 138"/>
                  <a:gd name="T12" fmla="*/ 7 w 137"/>
                  <a:gd name="T13" fmla="*/ 3 h 138"/>
                  <a:gd name="T14" fmla="*/ 17 w 137"/>
                  <a:gd name="T15" fmla="*/ 3 h 138"/>
                  <a:gd name="T16" fmla="*/ 134 w 137"/>
                  <a:gd name="T17" fmla="*/ 12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7" h="138">
                    <a:moveTo>
                      <a:pt x="134" y="120"/>
                    </a:moveTo>
                    <a:cubicBezTo>
                      <a:pt x="137" y="123"/>
                      <a:pt x="137" y="127"/>
                      <a:pt x="134" y="130"/>
                    </a:cubicBezTo>
                    <a:cubicBezTo>
                      <a:pt x="130" y="135"/>
                      <a:pt x="130" y="135"/>
                      <a:pt x="130" y="135"/>
                    </a:cubicBezTo>
                    <a:cubicBezTo>
                      <a:pt x="127" y="138"/>
                      <a:pt x="123" y="138"/>
                      <a:pt x="120" y="135"/>
                    </a:cubicBezTo>
                    <a:cubicBezTo>
                      <a:pt x="2" y="17"/>
                      <a:pt x="2" y="17"/>
                      <a:pt x="2" y="17"/>
                    </a:cubicBezTo>
                    <a:cubicBezTo>
                      <a:pt x="0" y="15"/>
                      <a:pt x="0" y="10"/>
                      <a:pt x="2" y="7"/>
                    </a:cubicBezTo>
                    <a:cubicBezTo>
                      <a:pt x="7" y="3"/>
                      <a:pt x="7" y="3"/>
                      <a:pt x="7" y="3"/>
                    </a:cubicBezTo>
                    <a:cubicBezTo>
                      <a:pt x="10" y="0"/>
                      <a:pt x="14" y="0"/>
                      <a:pt x="17" y="3"/>
                    </a:cubicBezTo>
                    <a:lnTo>
                      <a:pt x="134" y="12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85" name="Freeform 105"/>
              <p:cNvSpPr>
                <a:spLocks/>
              </p:cNvSpPr>
              <p:nvPr userDrawn="1"/>
            </p:nvSpPr>
            <p:spPr bwMode="gray">
              <a:xfrm>
                <a:off x="6732521" y="3948575"/>
                <a:ext cx="842872" cy="834568"/>
              </a:xfrm>
              <a:custGeom>
                <a:avLst/>
                <a:gdLst>
                  <a:gd name="T0" fmla="*/ 203 w 203"/>
                  <a:gd name="T1" fmla="*/ 171 h 201"/>
                  <a:gd name="T2" fmla="*/ 173 w 203"/>
                  <a:gd name="T3" fmla="*/ 201 h 201"/>
                  <a:gd name="T4" fmla="*/ 0 w 203"/>
                  <a:gd name="T5" fmla="*/ 30 h 201"/>
                  <a:gd name="T6" fmla="*/ 30 w 203"/>
                  <a:gd name="T7" fmla="*/ 0 h 201"/>
                  <a:gd name="T8" fmla="*/ 203 w 203"/>
                  <a:gd name="T9" fmla="*/ 171 h 201"/>
                </a:gdLst>
                <a:ahLst/>
                <a:cxnLst>
                  <a:cxn ang="0">
                    <a:pos x="T0" y="T1"/>
                  </a:cxn>
                  <a:cxn ang="0">
                    <a:pos x="T2" y="T3"/>
                  </a:cxn>
                  <a:cxn ang="0">
                    <a:pos x="T4" y="T5"/>
                  </a:cxn>
                  <a:cxn ang="0">
                    <a:pos x="T6" y="T7"/>
                  </a:cxn>
                  <a:cxn ang="0">
                    <a:pos x="T8" y="T9"/>
                  </a:cxn>
                </a:cxnLst>
                <a:rect l="0" t="0" r="r" b="b"/>
                <a:pathLst>
                  <a:path w="203" h="201">
                    <a:moveTo>
                      <a:pt x="203" y="171"/>
                    </a:moveTo>
                    <a:lnTo>
                      <a:pt x="173" y="201"/>
                    </a:lnTo>
                    <a:lnTo>
                      <a:pt x="0" y="30"/>
                    </a:lnTo>
                    <a:lnTo>
                      <a:pt x="30" y="0"/>
                    </a:lnTo>
                    <a:lnTo>
                      <a:pt x="203" y="17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86" name="Freeform 106"/>
              <p:cNvSpPr>
                <a:spLocks/>
              </p:cNvSpPr>
              <p:nvPr userDrawn="1"/>
            </p:nvSpPr>
            <p:spPr bwMode="gray">
              <a:xfrm>
                <a:off x="6578895" y="3794947"/>
                <a:ext cx="145324" cy="141170"/>
              </a:xfrm>
              <a:custGeom>
                <a:avLst/>
                <a:gdLst>
                  <a:gd name="T0" fmla="*/ 12 w 40"/>
                  <a:gd name="T1" fmla="*/ 36 h 39"/>
                  <a:gd name="T2" fmla="*/ 37 w 40"/>
                  <a:gd name="T3" fmla="*/ 12 h 39"/>
                  <a:gd name="T4" fmla="*/ 37 w 40"/>
                  <a:gd name="T5" fmla="*/ 2 h 39"/>
                  <a:gd name="T6" fmla="*/ 28 w 40"/>
                  <a:gd name="T7" fmla="*/ 2 h 39"/>
                  <a:gd name="T8" fmla="*/ 3 w 40"/>
                  <a:gd name="T9" fmla="*/ 27 h 39"/>
                  <a:gd name="T10" fmla="*/ 3 w 40"/>
                  <a:gd name="T11" fmla="*/ 36 h 39"/>
                  <a:gd name="T12" fmla="*/ 12 w 40"/>
                  <a:gd name="T13" fmla="*/ 36 h 39"/>
                </a:gdLst>
                <a:ahLst/>
                <a:cxnLst>
                  <a:cxn ang="0">
                    <a:pos x="T0" y="T1"/>
                  </a:cxn>
                  <a:cxn ang="0">
                    <a:pos x="T2" y="T3"/>
                  </a:cxn>
                  <a:cxn ang="0">
                    <a:pos x="T4" y="T5"/>
                  </a:cxn>
                  <a:cxn ang="0">
                    <a:pos x="T6" y="T7"/>
                  </a:cxn>
                  <a:cxn ang="0">
                    <a:pos x="T8" y="T9"/>
                  </a:cxn>
                  <a:cxn ang="0">
                    <a:pos x="T10" y="T11"/>
                  </a:cxn>
                  <a:cxn ang="0">
                    <a:pos x="T12" y="T13"/>
                  </a:cxn>
                </a:cxnLst>
                <a:rect l="0" t="0" r="r" b="b"/>
                <a:pathLst>
                  <a:path w="40" h="39">
                    <a:moveTo>
                      <a:pt x="12" y="36"/>
                    </a:moveTo>
                    <a:cubicBezTo>
                      <a:pt x="37" y="12"/>
                      <a:pt x="37" y="12"/>
                      <a:pt x="37" y="12"/>
                    </a:cubicBezTo>
                    <a:cubicBezTo>
                      <a:pt x="40" y="9"/>
                      <a:pt x="40" y="5"/>
                      <a:pt x="37" y="2"/>
                    </a:cubicBezTo>
                    <a:cubicBezTo>
                      <a:pt x="34" y="0"/>
                      <a:pt x="30" y="0"/>
                      <a:pt x="28" y="2"/>
                    </a:cubicBezTo>
                    <a:cubicBezTo>
                      <a:pt x="3" y="27"/>
                      <a:pt x="3" y="27"/>
                      <a:pt x="3" y="27"/>
                    </a:cubicBezTo>
                    <a:cubicBezTo>
                      <a:pt x="0" y="30"/>
                      <a:pt x="0" y="34"/>
                      <a:pt x="3" y="36"/>
                    </a:cubicBezTo>
                    <a:cubicBezTo>
                      <a:pt x="6" y="39"/>
                      <a:pt x="10" y="39"/>
                      <a:pt x="12" y="36"/>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87" name="Freeform 107"/>
              <p:cNvSpPr>
                <a:spLocks/>
              </p:cNvSpPr>
              <p:nvPr userDrawn="1"/>
            </p:nvSpPr>
            <p:spPr bwMode="gray">
              <a:xfrm>
                <a:off x="6288250" y="3508455"/>
                <a:ext cx="112107" cy="112107"/>
              </a:xfrm>
              <a:custGeom>
                <a:avLst/>
                <a:gdLst>
                  <a:gd name="T0" fmla="*/ 12 w 31"/>
                  <a:gd name="T1" fmla="*/ 28 h 31"/>
                  <a:gd name="T2" fmla="*/ 29 w 31"/>
                  <a:gd name="T3" fmla="*/ 12 h 31"/>
                  <a:gd name="T4" fmla="*/ 29 w 31"/>
                  <a:gd name="T5" fmla="*/ 2 h 31"/>
                  <a:gd name="T6" fmla="*/ 20 w 31"/>
                  <a:gd name="T7" fmla="*/ 2 h 31"/>
                  <a:gd name="T8" fmla="*/ 3 w 31"/>
                  <a:gd name="T9" fmla="*/ 19 h 31"/>
                  <a:gd name="T10" fmla="*/ 3 w 31"/>
                  <a:gd name="T11" fmla="*/ 28 h 31"/>
                  <a:gd name="T12" fmla="*/ 12 w 31"/>
                  <a:gd name="T13" fmla="*/ 28 h 31"/>
                </a:gdLst>
                <a:ahLst/>
                <a:cxnLst>
                  <a:cxn ang="0">
                    <a:pos x="T0" y="T1"/>
                  </a:cxn>
                  <a:cxn ang="0">
                    <a:pos x="T2" y="T3"/>
                  </a:cxn>
                  <a:cxn ang="0">
                    <a:pos x="T4" y="T5"/>
                  </a:cxn>
                  <a:cxn ang="0">
                    <a:pos x="T6" y="T7"/>
                  </a:cxn>
                  <a:cxn ang="0">
                    <a:pos x="T8" y="T9"/>
                  </a:cxn>
                  <a:cxn ang="0">
                    <a:pos x="T10" y="T11"/>
                  </a:cxn>
                  <a:cxn ang="0">
                    <a:pos x="T12" y="T13"/>
                  </a:cxn>
                </a:cxnLst>
                <a:rect l="0" t="0" r="r" b="b"/>
                <a:pathLst>
                  <a:path w="31" h="31">
                    <a:moveTo>
                      <a:pt x="12" y="28"/>
                    </a:moveTo>
                    <a:cubicBezTo>
                      <a:pt x="29" y="12"/>
                      <a:pt x="29" y="12"/>
                      <a:pt x="29" y="12"/>
                    </a:cubicBezTo>
                    <a:cubicBezTo>
                      <a:pt x="31" y="9"/>
                      <a:pt x="31" y="5"/>
                      <a:pt x="29" y="2"/>
                    </a:cubicBezTo>
                    <a:cubicBezTo>
                      <a:pt x="26" y="0"/>
                      <a:pt x="22" y="0"/>
                      <a:pt x="20" y="2"/>
                    </a:cubicBezTo>
                    <a:cubicBezTo>
                      <a:pt x="3" y="19"/>
                      <a:pt x="3" y="19"/>
                      <a:pt x="3" y="19"/>
                    </a:cubicBezTo>
                    <a:cubicBezTo>
                      <a:pt x="0" y="21"/>
                      <a:pt x="0" y="26"/>
                      <a:pt x="3" y="28"/>
                    </a:cubicBezTo>
                    <a:cubicBezTo>
                      <a:pt x="6" y="31"/>
                      <a:pt x="10" y="31"/>
                      <a:pt x="12" y="2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88" name="Freeform 108"/>
              <p:cNvSpPr>
                <a:spLocks/>
              </p:cNvSpPr>
              <p:nvPr userDrawn="1"/>
            </p:nvSpPr>
            <p:spPr bwMode="gray">
              <a:xfrm>
                <a:off x="6823866" y="3952726"/>
                <a:ext cx="751526" cy="714157"/>
              </a:xfrm>
              <a:custGeom>
                <a:avLst/>
                <a:gdLst>
                  <a:gd name="T0" fmla="*/ 181 w 181"/>
                  <a:gd name="T1" fmla="*/ 170 h 172"/>
                  <a:gd name="T2" fmla="*/ 178 w 181"/>
                  <a:gd name="T3" fmla="*/ 172 h 172"/>
                  <a:gd name="T4" fmla="*/ 0 w 181"/>
                  <a:gd name="T5" fmla="*/ 11 h 172"/>
                  <a:gd name="T6" fmla="*/ 11 w 181"/>
                  <a:gd name="T7" fmla="*/ 0 h 172"/>
                  <a:gd name="T8" fmla="*/ 181 w 181"/>
                  <a:gd name="T9" fmla="*/ 170 h 172"/>
                </a:gdLst>
                <a:ahLst/>
                <a:cxnLst>
                  <a:cxn ang="0">
                    <a:pos x="T0" y="T1"/>
                  </a:cxn>
                  <a:cxn ang="0">
                    <a:pos x="T2" y="T3"/>
                  </a:cxn>
                  <a:cxn ang="0">
                    <a:pos x="T4" y="T5"/>
                  </a:cxn>
                  <a:cxn ang="0">
                    <a:pos x="T6" y="T7"/>
                  </a:cxn>
                  <a:cxn ang="0">
                    <a:pos x="T8" y="T9"/>
                  </a:cxn>
                </a:cxnLst>
                <a:rect l="0" t="0" r="r" b="b"/>
                <a:pathLst>
                  <a:path w="181" h="172">
                    <a:moveTo>
                      <a:pt x="181" y="170"/>
                    </a:moveTo>
                    <a:lnTo>
                      <a:pt x="178" y="172"/>
                    </a:lnTo>
                    <a:lnTo>
                      <a:pt x="0" y="11"/>
                    </a:lnTo>
                    <a:lnTo>
                      <a:pt x="11" y="0"/>
                    </a:lnTo>
                    <a:lnTo>
                      <a:pt x="181" y="17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89" name="Freeform 109"/>
              <p:cNvSpPr>
                <a:spLocks/>
              </p:cNvSpPr>
              <p:nvPr userDrawn="1"/>
            </p:nvSpPr>
            <p:spPr bwMode="gray">
              <a:xfrm>
                <a:off x="6740825" y="4031616"/>
                <a:ext cx="718310" cy="751527"/>
              </a:xfrm>
              <a:custGeom>
                <a:avLst/>
                <a:gdLst>
                  <a:gd name="T0" fmla="*/ 171 w 173"/>
                  <a:gd name="T1" fmla="*/ 181 h 181"/>
                  <a:gd name="T2" fmla="*/ 173 w 173"/>
                  <a:gd name="T3" fmla="*/ 178 h 181"/>
                  <a:gd name="T4" fmla="*/ 11 w 173"/>
                  <a:gd name="T5" fmla="*/ 0 h 181"/>
                  <a:gd name="T6" fmla="*/ 0 w 173"/>
                  <a:gd name="T7" fmla="*/ 12 h 181"/>
                  <a:gd name="T8" fmla="*/ 171 w 173"/>
                  <a:gd name="T9" fmla="*/ 181 h 181"/>
                </a:gdLst>
                <a:ahLst/>
                <a:cxnLst>
                  <a:cxn ang="0">
                    <a:pos x="T0" y="T1"/>
                  </a:cxn>
                  <a:cxn ang="0">
                    <a:pos x="T2" y="T3"/>
                  </a:cxn>
                  <a:cxn ang="0">
                    <a:pos x="T4" y="T5"/>
                  </a:cxn>
                  <a:cxn ang="0">
                    <a:pos x="T6" y="T7"/>
                  </a:cxn>
                  <a:cxn ang="0">
                    <a:pos x="T8" y="T9"/>
                  </a:cxn>
                </a:cxnLst>
                <a:rect l="0" t="0" r="r" b="b"/>
                <a:pathLst>
                  <a:path w="173" h="181">
                    <a:moveTo>
                      <a:pt x="171" y="181"/>
                    </a:moveTo>
                    <a:lnTo>
                      <a:pt x="173" y="178"/>
                    </a:lnTo>
                    <a:lnTo>
                      <a:pt x="11" y="0"/>
                    </a:lnTo>
                    <a:lnTo>
                      <a:pt x="0" y="12"/>
                    </a:lnTo>
                    <a:lnTo>
                      <a:pt x="171" y="181"/>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90" name="Freeform 110"/>
              <p:cNvSpPr>
                <a:spLocks/>
              </p:cNvSpPr>
              <p:nvPr userDrawn="1"/>
            </p:nvSpPr>
            <p:spPr bwMode="gray">
              <a:xfrm>
                <a:off x="6894453" y="4658578"/>
                <a:ext cx="714157" cy="103803"/>
              </a:xfrm>
              <a:custGeom>
                <a:avLst/>
                <a:gdLst>
                  <a:gd name="T0" fmla="*/ 197 w 197"/>
                  <a:gd name="T1" fmla="*/ 12 h 29"/>
                  <a:gd name="T2" fmla="*/ 185 w 197"/>
                  <a:gd name="T3" fmla="*/ 0 h 29"/>
                  <a:gd name="T4" fmla="*/ 11 w 197"/>
                  <a:gd name="T5" fmla="*/ 0 h 29"/>
                  <a:gd name="T6" fmla="*/ 0 w 197"/>
                  <a:gd name="T7" fmla="*/ 12 h 29"/>
                  <a:gd name="T8" fmla="*/ 0 w 197"/>
                  <a:gd name="T9" fmla="*/ 17 h 29"/>
                  <a:gd name="T10" fmla="*/ 11 w 197"/>
                  <a:gd name="T11" fmla="*/ 29 h 29"/>
                  <a:gd name="T12" fmla="*/ 185 w 197"/>
                  <a:gd name="T13" fmla="*/ 29 h 29"/>
                  <a:gd name="T14" fmla="*/ 197 w 197"/>
                  <a:gd name="T15" fmla="*/ 17 h 29"/>
                  <a:gd name="T16" fmla="*/ 197 w 197"/>
                  <a:gd name="T17" fmla="*/ 12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7" h="29">
                    <a:moveTo>
                      <a:pt x="197" y="12"/>
                    </a:moveTo>
                    <a:cubicBezTo>
                      <a:pt x="197" y="5"/>
                      <a:pt x="192" y="0"/>
                      <a:pt x="185" y="0"/>
                    </a:cubicBezTo>
                    <a:cubicBezTo>
                      <a:pt x="11" y="0"/>
                      <a:pt x="11" y="0"/>
                      <a:pt x="11" y="0"/>
                    </a:cubicBezTo>
                    <a:cubicBezTo>
                      <a:pt x="5" y="0"/>
                      <a:pt x="0" y="5"/>
                      <a:pt x="0" y="12"/>
                    </a:cubicBezTo>
                    <a:cubicBezTo>
                      <a:pt x="0" y="17"/>
                      <a:pt x="0" y="17"/>
                      <a:pt x="0" y="17"/>
                    </a:cubicBezTo>
                    <a:cubicBezTo>
                      <a:pt x="0" y="23"/>
                      <a:pt x="5" y="29"/>
                      <a:pt x="11" y="29"/>
                    </a:cubicBezTo>
                    <a:cubicBezTo>
                      <a:pt x="185" y="29"/>
                      <a:pt x="185" y="29"/>
                      <a:pt x="185" y="29"/>
                    </a:cubicBezTo>
                    <a:cubicBezTo>
                      <a:pt x="192" y="29"/>
                      <a:pt x="197" y="23"/>
                      <a:pt x="197" y="17"/>
                    </a:cubicBezTo>
                    <a:lnTo>
                      <a:pt x="197" y="12"/>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91" name="Oval 111"/>
              <p:cNvSpPr>
                <a:spLocks noChangeArrowheads="1"/>
              </p:cNvSpPr>
              <p:nvPr userDrawn="1"/>
            </p:nvSpPr>
            <p:spPr bwMode="gray">
              <a:xfrm>
                <a:off x="6570591" y="4791444"/>
                <a:ext cx="199299" cy="199300"/>
              </a:xfrm>
              <a:prstGeom prst="ellipse">
                <a:avLst/>
              </a:pr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92" name="Oval 112"/>
              <p:cNvSpPr>
                <a:spLocks noChangeArrowheads="1"/>
              </p:cNvSpPr>
              <p:nvPr userDrawn="1"/>
            </p:nvSpPr>
            <p:spPr bwMode="gray">
              <a:xfrm>
                <a:off x="6977494" y="4791444"/>
                <a:ext cx="203453" cy="199300"/>
              </a:xfrm>
              <a:prstGeom prst="ellipse">
                <a:avLst/>
              </a:pr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32" name="Oval 113"/>
              <p:cNvSpPr>
                <a:spLocks noChangeArrowheads="1"/>
              </p:cNvSpPr>
              <p:nvPr userDrawn="1"/>
            </p:nvSpPr>
            <p:spPr bwMode="gray">
              <a:xfrm>
                <a:off x="7288899" y="4791444"/>
                <a:ext cx="203453" cy="199300"/>
              </a:xfrm>
              <a:prstGeom prst="ellipse">
                <a:avLst/>
              </a:pr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33" name="Freeform 114"/>
              <p:cNvSpPr>
                <a:spLocks/>
              </p:cNvSpPr>
              <p:nvPr userDrawn="1"/>
            </p:nvSpPr>
            <p:spPr bwMode="gray">
              <a:xfrm>
                <a:off x="6421117" y="4455128"/>
                <a:ext cx="365382" cy="435969"/>
              </a:xfrm>
              <a:custGeom>
                <a:avLst/>
                <a:gdLst>
                  <a:gd name="T0" fmla="*/ 101 w 101"/>
                  <a:gd name="T1" fmla="*/ 0 h 121"/>
                  <a:gd name="T2" fmla="*/ 28 w 101"/>
                  <a:gd name="T3" fmla="*/ 0 h 121"/>
                  <a:gd name="T4" fmla="*/ 7 w 101"/>
                  <a:gd name="T5" fmla="*/ 121 h 121"/>
                  <a:gd name="T6" fmla="*/ 81 w 101"/>
                  <a:gd name="T7" fmla="*/ 121 h 121"/>
                  <a:gd name="T8" fmla="*/ 101 w 101"/>
                  <a:gd name="T9" fmla="*/ 0 h 121"/>
                </a:gdLst>
                <a:ahLst/>
                <a:cxnLst>
                  <a:cxn ang="0">
                    <a:pos x="T0" y="T1"/>
                  </a:cxn>
                  <a:cxn ang="0">
                    <a:pos x="T2" y="T3"/>
                  </a:cxn>
                  <a:cxn ang="0">
                    <a:pos x="T4" y="T5"/>
                  </a:cxn>
                  <a:cxn ang="0">
                    <a:pos x="T6" y="T7"/>
                  </a:cxn>
                  <a:cxn ang="0">
                    <a:pos x="T8" y="T9"/>
                  </a:cxn>
                </a:cxnLst>
                <a:rect l="0" t="0" r="r" b="b"/>
                <a:pathLst>
                  <a:path w="101" h="121">
                    <a:moveTo>
                      <a:pt x="101" y="0"/>
                    </a:moveTo>
                    <a:cubicBezTo>
                      <a:pt x="79" y="0"/>
                      <a:pt x="40" y="0"/>
                      <a:pt x="28" y="0"/>
                    </a:cubicBezTo>
                    <a:cubicBezTo>
                      <a:pt x="0" y="31"/>
                      <a:pt x="7" y="121"/>
                      <a:pt x="7" y="121"/>
                    </a:cubicBezTo>
                    <a:cubicBezTo>
                      <a:pt x="81" y="121"/>
                      <a:pt x="81" y="121"/>
                      <a:pt x="81" y="121"/>
                    </a:cubicBezTo>
                    <a:cubicBezTo>
                      <a:pt x="81" y="121"/>
                      <a:pt x="74" y="31"/>
                      <a:pt x="101"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34" name="Freeform 115"/>
              <p:cNvSpPr>
                <a:spLocks/>
              </p:cNvSpPr>
              <p:nvPr userDrawn="1"/>
            </p:nvSpPr>
            <p:spPr bwMode="gray">
              <a:xfrm>
                <a:off x="6782346" y="4762381"/>
                <a:ext cx="4153" cy="0"/>
              </a:xfrm>
              <a:custGeom>
                <a:avLst/>
                <a:gdLst>
                  <a:gd name="T0" fmla="*/ 0 w 1"/>
                  <a:gd name="T1" fmla="*/ 1 w 1"/>
                  <a:gd name="T2" fmla="*/ 0 w 1"/>
                  <a:gd name="T3" fmla="*/ 0 w 1"/>
                </a:gdLst>
                <a:ahLst/>
                <a:cxnLst>
                  <a:cxn ang="0">
                    <a:pos x="T0" y="0"/>
                  </a:cxn>
                  <a:cxn ang="0">
                    <a:pos x="T1" y="0"/>
                  </a:cxn>
                  <a:cxn ang="0">
                    <a:pos x="T2" y="0"/>
                  </a:cxn>
                  <a:cxn ang="0">
                    <a:pos x="T3" y="0"/>
                  </a:cxn>
                </a:cxnLst>
                <a:rect l="0" t="0" r="r" b="b"/>
                <a:pathLst>
                  <a:path w="1">
                    <a:moveTo>
                      <a:pt x="0" y="0"/>
                    </a:moveTo>
                    <a:lnTo>
                      <a:pt x="1" y="0"/>
                    </a:lnTo>
                    <a:lnTo>
                      <a:pt x="0" y="0"/>
                    </a:lnTo>
                    <a:lnTo>
                      <a:pt x="0"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35" name="Freeform 116"/>
              <p:cNvSpPr>
                <a:spLocks/>
              </p:cNvSpPr>
              <p:nvPr userDrawn="1"/>
            </p:nvSpPr>
            <p:spPr bwMode="gray">
              <a:xfrm>
                <a:off x="6421117" y="4455128"/>
                <a:ext cx="137020" cy="435969"/>
              </a:xfrm>
              <a:custGeom>
                <a:avLst/>
                <a:gdLst>
                  <a:gd name="T0" fmla="*/ 38 w 38"/>
                  <a:gd name="T1" fmla="*/ 0 h 121"/>
                  <a:gd name="T2" fmla="*/ 27 w 38"/>
                  <a:gd name="T3" fmla="*/ 0 h 121"/>
                  <a:gd name="T4" fmla="*/ 7 w 38"/>
                  <a:gd name="T5" fmla="*/ 121 h 121"/>
                  <a:gd name="T6" fmla="*/ 18 w 38"/>
                  <a:gd name="T7" fmla="*/ 121 h 121"/>
                  <a:gd name="T8" fmla="*/ 38 w 38"/>
                  <a:gd name="T9" fmla="*/ 0 h 121"/>
                </a:gdLst>
                <a:ahLst/>
                <a:cxnLst>
                  <a:cxn ang="0">
                    <a:pos x="T0" y="T1"/>
                  </a:cxn>
                  <a:cxn ang="0">
                    <a:pos x="T2" y="T3"/>
                  </a:cxn>
                  <a:cxn ang="0">
                    <a:pos x="T4" y="T5"/>
                  </a:cxn>
                  <a:cxn ang="0">
                    <a:pos x="T6" y="T7"/>
                  </a:cxn>
                  <a:cxn ang="0">
                    <a:pos x="T8" y="T9"/>
                  </a:cxn>
                </a:cxnLst>
                <a:rect l="0" t="0" r="r" b="b"/>
                <a:pathLst>
                  <a:path w="38" h="121">
                    <a:moveTo>
                      <a:pt x="38" y="0"/>
                    </a:moveTo>
                    <a:cubicBezTo>
                      <a:pt x="34" y="0"/>
                      <a:pt x="30" y="0"/>
                      <a:pt x="27" y="0"/>
                    </a:cubicBezTo>
                    <a:cubicBezTo>
                      <a:pt x="0" y="31"/>
                      <a:pt x="7" y="121"/>
                      <a:pt x="7" y="121"/>
                    </a:cubicBezTo>
                    <a:cubicBezTo>
                      <a:pt x="18" y="121"/>
                      <a:pt x="18" y="121"/>
                      <a:pt x="18" y="121"/>
                    </a:cubicBezTo>
                    <a:cubicBezTo>
                      <a:pt x="18" y="121"/>
                      <a:pt x="11" y="31"/>
                      <a:pt x="38" y="0"/>
                    </a:cubicBezTo>
                    <a:close/>
                  </a:path>
                </a:pathLst>
              </a:custGeom>
              <a:solidFill>
                <a:srgbClr val="1595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36" name="Freeform 117"/>
              <p:cNvSpPr>
                <a:spLocks/>
              </p:cNvSpPr>
              <p:nvPr userDrawn="1"/>
            </p:nvSpPr>
            <p:spPr bwMode="gray">
              <a:xfrm>
                <a:off x="6653633" y="4455128"/>
                <a:ext cx="971585" cy="435969"/>
              </a:xfrm>
              <a:custGeom>
                <a:avLst/>
                <a:gdLst>
                  <a:gd name="T0" fmla="*/ 263 w 268"/>
                  <a:gd name="T1" fmla="*/ 85 h 121"/>
                  <a:gd name="T2" fmla="*/ 89 w 268"/>
                  <a:gd name="T3" fmla="*/ 85 h 121"/>
                  <a:gd name="T4" fmla="*/ 89 w 268"/>
                  <a:gd name="T5" fmla="*/ 85 h 121"/>
                  <a:gd name="T6" fmla="*/ 89 w 268"/>
                  <a:gd name="T7" fmla="*/ 0 h 121"/>
                  <a:gd name="T8" fmla="*/ 27 w 268"/>
                  <a:gd name="T9" fmla="*/ 0 h 121"/>
                  <a:gd name="T10" fmla="*/ 6 w 268"/>
                  <a:gd name="T11" fmla="*/ 121 h 121"/>
                  <a:gd name="T12" fmla="*/ 263 w 268"/>
                  <a:gd name="T13" fmla="*/ 121 h 121"/>
                  <a:gd name="T14" fmla="*/ 268 w 268"/>
                  <a:gd name="T15" fmla="*/ 115 h 121"/>
                  <a:gd name="T16" fmla="*/ 268 w 268"/>
                  <a:gd name="T17" fmla="*/ 91 h 121"/>
                  <a:gd name="T18" fmla="*/ 263 w 268"/>
                  <a:gd name="T19" fmla="*/ 85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8" h="121">
                    <a:moveTo>
                      <a:pt x="263" y="85"/>
                    </a:moveTo>
                    <a:cubicBezTo>
                      <a:pt x="89" y="85"/>
                      <a:pt x="89" y="85"/>
                      <a:pt x="89" y="85"/>
                    </a:cubicBezTo>
                    <a:cubicBezTo>
                      <a:pt x="89" y="85"/>
                      <a:pt x="89" y="85"/>
                      <a:pt x="89" y="85"/>
                    </a:cubicBezTo>
                    <a:cubicBezTo>
                      <a:pt x="89" y="0"/>
                      <a:pt x="89" y="0"/>
                      <a:pt x="89" y="0"/>
                    </a:cubicBezTo>
                    <a:cubicBezTo>
                      <a:pt x="89" y="0"/>
                      <a:pt x="49" y="0"/>
                      <a:pt x="27" y="0"/>
                    </a:cubicBezTo>
                    <a:cubicBezTo>
                      <a:pt x="0" y="31"/>
                      <a:pt x="6" y="121"/>
                      <a:pt x="6" y="121"/>
                    </a:cubicBezTo>
                    <a:cubicBezTo>
                      <a:pt x="263" y="121"/>
                      <a:pt x="263" y="121"/>
                      <a:pt x="263" y="121"/>
                    </a:cubicBezTo>
                    <a:cubicBezTo>
                      <a:pt x="266" y="121"/>
                      <a:pt x="268" y="118"/>
                      <a:pt x="268" y="115"/>
                    </a:cubicBezTo>
                    <a:cubicBezTo>
                      <a:pt x="268" y="91"/>
                      <a:pt x="268" y="91"/>
                      <a:pt x="268" y="91"/>
                    </a:cubicBezTo>
                    <a:cubicBezTo>
                      <a:pt x="268" y="87"/>
                      <a:pt x="266" y="85"/>
                      <a:pt x="263" y="85"/>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37" name="Freeform 118"/>
              <p:cNvSpPr>
                <a:spLocks/>
              </p:cNvSpPr>
              <p:nvPr userDrawn="1"/>
            </p:nvSpPr>
            <p:spPr bwMode="gray">
              <a:xfrm>
                <a:off x="6653633" y="4455128"/>
                <a:ext cx="323862" cy="435969"/>
              </a:xfrm>
              <a:custGeom>
                <a:avLst/>
                <a:gdLst>
                  <a:gd name="T0" fmla="*/ 33 w 89"/>
                  <a:gd name="T1" fmla="*/ 6 h 121"/>
                  <a:gd name="T2" fmla="*/ 89 w 89"/>
                  <a:gd name="T3" fmla="*/ 6 h 121"/>
                  <a:gd name="T4" fmla="*/ 89 w 89"/>
                  <a:gd name="T5" fmla="*/ 0 h 121"/>
                  <a:gd name="T6" fmla="*/ 27 w 89"/>
                  <a:gd name="T7" fmla="*/ 0 h 121"/>
                  <a:gd name="T8" fmla="*/ 6 w 89"/>
                  <a:gd name="T9" fmla="*/ 121 h 121"/>
                  <a:gd name="T10" fmla="*/ 12 w 89"/>
                  <a:gd name="T11" fmla="*/ 121 h 121"/>
                  <a:gd name="T12" fmla="*/ 33 w 89"/>
                  <a:gd name="T13" fmla="*/ 6 h 121"/>
                </a:gdLst>
                <a:ahLst/>
                <a:cxnLst>
                  <a:cxn ang="0">
                    <a:pos x="T0" y="T1"/>
                  </a:cxn>
                  <a:cxn ang="0">
                    <a:pos x="T2" y="T3"/>
                  </a:cxn>
                  <a:cxn ang="0">
                    <a:pos x="T4" y="T5"/>
                  </a:cxn>
                  <a:cxn ang="0">
                    <a:pos x="T6" y="T7"/>
                  </a:cxn>
                  <a:cxn ang="0">
                    <a:pos x="T8" y="T9"/>
                  </a:cxn>
                  <a:cxn ang="0">
                    <a:pos x="T10" y="T11"/>
                  </a:cxn>
                  <a:cxn ang="0">
                    <a:pos x="T12" y="T13"/>
                  </a:cxn>
                </a:cxnLst>
                <a:rect l="0" t="0" r="r" b="b"/>
                <a:pathLst>
                  <a:path w="89" h="121">
                    <a:moveTo>
                      <a:pt x="33" y="6"/>
                    </a:moveTo>
                    <a:cubicBezTo>
                      <a:pt x="49" y="6"/>
                      <a:pt x="76" y="6"/>
                      <a:pt x="89" y="6"/>
                    </a:cubicBezTo>
                    <a:cubicBezTo>
                      <a:pt x="89" y="0"/>
                      <a:pt x="89" y="0"/>
                      <a:pt x="89" y="0"/>
                    </a:cubicBezTo>
                    <a:cubicBezTo>
                      <a:pt x="89" y="0"/>
                      <a:pt x="49" y="0"/>
                      <a:pt x="27" y="0"/>
                    </a:cubicBezTo>
                    <a:cubicBezTo>
                      <a:pt x="0" y="31"/>
                      <a:pt x="6" y="121"/>
                      <a:pt x="6" y="121"/>
                    </a:cubicBezTo>
                    <a:cubicBezTo>
                      <a:pt x="12" y="121"/>
                      <a:pt x="12" y="121"/>
                      <a:pt x="12" y="121"/>
                    </a:cubicBezTo>
                    <a:cubicBezTo>
                      <a:pt x="11" y="100"/>
                      <a:pt x="10" y="32"/>
                      <a:pt x="33" y="6"/>
                    </a:cubicBezTo>
                    <a:close/>
                  </a:path>
                </a:pathLst>
              </a:custGeom>
              <a:solidFill>
                <a:srgbClr val="1595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38" name="Freeform 119"/>
              <p:cNvSpPr>
                <a:spLocks/>
              </p:cNvSpPr>
              <p:nvPr userDrawn="1"/>
            </p:nvSpPr>
            <p:spPr bwMode="gray">
              <a:xfrm>
                <a:off x="6678545" y="487033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39" name="Freeform 120"/>
              <p:cNvSpPr>
                <a:spLocks/>
              </p:cNvSpPr>
              <p:nvPr userDrawn="1"/>
            </p:nvSpPr>
            <p:spPr bwMode="gray">
              <a:xfrm>
                <a:off x="6678545" y="4874486"/>
                <a:ext cx="0" cy="4153"/>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40" name="Freeform 121"/>
              <p:cNvSpPr>
                <a:spLocks/>
              </p:cNvSpPr>
              <p:nvPr userDrawn="1"/>
            </p:nvSpPr>
            <p:spPr bwMode="gray">
              <a:xfrm>
                <a:off x="6678545" y="4862031"/>
                <a:ext cx="0" cy="4153"/>
              </a:xfrm>
              <a:custGeom>
                <a:avLst/>
                <a:gdLst>
                  <a:gd name="T0" fmla="*/ 0 h 1"/>
                  <a:gd name="T1" fmla="*/ 0 h 1"/>
                  <a:gd name="T2" fmla="*/ 1 h 1"/>
                  <a:gd name="T3" fmla="*/ 0 h 1"/>
                </a:gdLst>
                <a:ahLst/>
                <a:cxnLst>
                  <a:cxn ang="0">
                    <a:pos x="0" y="T0"/>
                  </a:cxn>
                  <a:cxn ang="0">
                    <a:pos x="0" y="T1"/>
                  </a:cxn>
                  <a:cxn ang="0">
                    <a:pos x="0" y="T2"/>
                  </a:cxn>
                  <a:cxn ang="0">
                    <a:pos x="0" y="T3"/>
                  </a:cxn>
                </a:cxnLst>
                <a:rect l="0" t="0" r="r" b="b"/>
                <a:pathLst>
                  <a:path h="1">
                    <a:moveTo>
                      <a:pt x="0" y="0"/>
                    </a:moveTo>
                    <a:lnTo>
                      <a:pt x="0" y="0"/>
                    </a:lnTo>
                    <a:lnTo>
                      <a:pt x="0" y="1"/>
                    </a:lnTo>
                    <a:lnTo>
                      <a:pt x="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41" name="Freeform 122"/>
              <p:cNvSpPr>
                <a:spLocks/>
              </p:cNvSpPr>
              <p:nvPr userDrawn="1"/>
            </p:nvSpPr>
            <p:spPr bwMode="gray">
              <a:xfrm>
                <a:off x="6678545" y="488279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42" name="Freeform 123"/>
              <p:cNvSpPr>
                <a:spLocks/>
              </p:cNvSpPr>
              <p:nvPr userDrawn="1"/>
            </p:nvSpPr>
            <p:spPr bwMode="gray">
              <a:xfrm>
                <a:off x="6699304" y="4762381"/>
                <a:ext cx="925914" cy="128716"/>
              </a:xfrm>
              <a:custGeom>
                <a:avLst/>
                <a:gdLst>
                  <a:gd name="T0" fmla="*/ 251 w 256"/>
                  <a:gd name="T1" fmla="*/ 0 h 36"/>
                  <a:gd name="T2" fmla="*/ 251 w 256"/>
                  <a:gd name="T3" fmla="*/ 22 h 36"/>
                  <a:gd name="T4" fmla="*/ 245 w 256"/>
                  <a:gd name="T5" fmla="*/ 28 h 36"/>
                  <a:gd name="T6" fmla="*/ 0 w 256"/>
                  <a:gd name="T7" fmla="*/ 28 h 36"/>
                  <a:gd name="T8" fmla="*/ 0 w 256"/>
                  <a:gd name="T9" fmla="*/ 36 h 36"/>
                  <a:gd name="T10" fmla="*/ 251 w 256"/>
                  <a:gd name="T11" fmla="*/ 36 h 36"/>
                  <a:gd name="T12" fmla="*/ 256 w 256"/>
                  <a:gd name="T13" fmla="*/ 30 h 36"/>
                  <a:gd name="T14" fmla="*/ 256 w 256"/>
                  <a:gd name="T15" fmla="*/ 6 h 36"/>
                  <a:gd name="T16" fmla="*/ 251 w 256"/>
                  <a:gd name="T17"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36">
                    <a:moveTo>
                      <a:pt x="251" y="0"/>
                    </a:moveTo>
                    <a:cubicBezTo>
                      <a:pt x="251" y="22"/>
                      <a:pt x="251" y="22"/>
                      <a:pt x="251" y="22"/>
                    </a:cubicBezTo>
                    <a:cubicBezTo>
                      <a:pt x="251" y="26"/>
                      <a:pt x="248" y="28"/>
                      <a:pt x="245" y="28"/>
                    </a:cubicBezTo>
                    <a:cubicBezTo>
                      <a:pt x="0" y="28"/>
                      <a:pt x="0" y="28"/>
                      <a:pt x="0" y="28"/>
                    </a:cubicBezTo>
                    <a:cubicBezTo>
                      <a:pt x="0" y="31"/>
                      <a:pt x="0" y="34"/>
                      <a:pt x="0" y="36"/>
                    </a:cubicBezTo>
                    <a:cubicBezTo>
                      <a:pt x="251" y="36"/>
                      <a:pt x="251" y="36"/>
                      <a:pt x="251" y="36"/>
                    </a:cubicBezTo>
                    <a:cubicBezTo>
                      <a:pt x="254" y="36"/>
                      <a:pt x="256" y="33"/>
                      <a:pt x="256" y="30"/>
                    </a:cubicBezTo>
                    <a:cubicBezTo>
                      <a:pt x="256" y="6"/>
                      <a:pt x="256" y="6"/>
                      <a:pt x="256" y="6"/>
                    </a:cubicBezTo>
                    <a:cubicBezTo>
                      <a:pt x="256" y="2"/>
                      <a:pt x="254" y="0"/>
                      <a:pt x="251" y="0"/>
                    </a:cubicBez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43" name="Freeform 124"/>
              <p:cNvSpPr>
                <a:spLocks/>
              </p:cNvSpPr>
              <p:nvPr userDrawn="1"/>
            </p:nvSpPr>
            <p:spPr bwMode="gray">
              <a:xfrm>
                <a:off x="6715913" y="4500799"/>
                <a:ext cx="220061" cy="261582"/>
              </a:xfrm>
              <a:custGeom>
                <a:avLst/>
                <a:gdLst>
                  <a:gd name="T0" fmla="*/ 60 w 60"/>
                  <a:gd name="T1" fmla="*/ 72 h 72"/>
                  <a:gd name="T2" fmla="*/ 60 w 60"/>
                  <a:gd name="T3" fmla="*/ 0 h 72"/>
                  <a:gd name="T4" fmla="*/ 17 w 60"/>
                  <a:gd name="T5" fmla="*/ 0 h 72"/>
                  <a:gd name="T6" fmla="*/ 0 w 60"/>
                  <a:gd name="T7" fmla="*/ 72 h 72"/>
                  <a:gd name="T8" fmla="*/ 60 w 60"/>
                  <a:gd name="T9" fmla="*/ 72 h 72"/>
                </a:gdLst>
                <a:ahLst/>
                <a:cxnLst>
                  <a:cxn ang="0">
                    <a:pos x="T0" y="T1"/>
                  </a:cxn>
                  <a:cxn ang="0">
                    <a:pos x="T2" y="T3"/>
                  </a:cxn>
                  <a:cxn ang="0">
                    <a:pos x="T4" y="T5"/>
                  </a:cxn>
                  <a:cxn ang="0">
                    <a:pos x="T6" y="T7"/>
                  </a:cxn>
                  <a:cxn ang="0">
                    <a:pos x="T8" y="T9"/>
                  </a:cxn>
                </a:cxnLst>
                <a:rect l="0" t="0" r="r" b="b"/>
                <a:pathLst>
                  <a:path w="60" h="72">
                    <a:moveTo>
                      <a:pt x="60" y="72"/>
                    </a:moveTo>
                    <a:cubicBezTo>
                      <a:pt x="60" y="0"/>
                      <a:pt x="60" y="0"/>
                      <a:pt x="60" y="0"/>
                    </a:cubicBezTo>
                    <a:cubicBezTo>
                      <a:pt x="60" y="0"/>
                      <a:pt x="34" y="0"/>
                      <a:pt x="17" y="0"/>
                    </a:cubicBezTo>
                    <a:cubicBezTo>
                      <a:pt x="3" y="16"/>
                      <a:pt x="0" y="49"/>
                      <a:pt x="0" y="72"/>
                    </a:cubicBezTo>
                    <a:lnTo>
                      <a:pt x="60" y="72"/>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44" name="Freeform 125"/>
              <p:cNvSpPr>
                <a:spLocks/>
              </p:cNvSpPr>
              <p:nvPr userDrawn="1"/>
            </p:nvSpPr>
            <p:spPr bwMode="gray">
              <a:xfrm>
                <a:off x="6715913" y="4500799"/>
                <a:ext cx="220061" cy="261582"/>
              </a:xfrm>
              <a:custGeom>
                <a:avLst/>
                <a:gdLst>
                  <a:gd name="T0" fmla="*/ 60 w 60"/>
                  <a:gd name="T1" fmla="*/ 72 h 72"/>
                  <a:gd name="T2" fmla="*/ 17 w 60"/>
                  <a:gd name="T3" fmla="*/ 0 h 72"/>
                  <a:gd name="T4" fmla="*/ 0 w 60"/>
                  <a:gd name="T5" fmla="*/ 72 h 72"/>
                  <a:gd name="T6" fmla="*/ 60 w 60"/>
                  <a:gd name="T7" fmla="*/ 72 h 72"/>
                </a:gdLst>
                <a:ahLst/>
                <a:cxnLst>
                  <a:cxn ang="0">
                    <a:pos x="T0" y="T1"/>
                  </a:cxn>
                  <a:cxn ang="0">
                    <a:pos x="T2" y="T3"/>
                  </a:cxn>
                  <a:cxn ang="0">
                    <a:pos x="T4" y="T5"/>
                  </a:cxn>
                  <a:cxn ang="0">
                    <a:pos x="T6" y="T7"/>
                  </a:cxn>
                </a:cxnLst>
                <a:rect l="0" t="0" r="r" b="b"/>
                <a:pathLst>
                  <a:path w="60" h="72">
                    <a:moveTo>
                      <a:pt x="60" y="72"/>
                    </a:moveTo>
                    <a:cubicBezTo>
                      <a:pt x="60" y="72"/>
                      <a:pt x="35" y="30"/>
                      <a:pt x="17" y="0"/>
                    </a:cubicBezTo>
                    <a:cubicBezTo>
                      <a:pt x="3" y="16"/>
                      <a:pt x="0" y="49"/>
                      <a:pt x="0" y="72"/>
                    </a:cubicBezTo>
                    <a:lnTo>
                      <a:pt x="60" y="72"/>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45" name="Oval 126"/>
              <p:cNvSpPr>
                <a:spLocks noChangeArrowheads="1"/>
              </p:cNvSpPr>
              <p:nvPr userDrawn="1"/>
            </p:nvSpPr>
            <p:spPr bwMode="gray">
              <a:xfrm>
                <a:off x="6724217" y="4791444"/>
                <a:ext cx="203453" cy="199300"/>
              </a:xfrm>
              <a:prstGeom prst="ellipse">
                <a:avLst/>
              </a:pr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46" name="Oval 127"/>
              <p:cNvSpPr>
                <a:spLocks noChangeArrowheads="1"/>
              </p:cNvSpPr>
              <p:nvPr userDrawn="1"/>
            </p:nvSpPr>
            <p:spPr bwMode="gray">
              <a:xfrm>
                <a:off x="6769891" y="4837118"/>
                <a:ext cx="112107" cy="107954"/>
              </a:xfrm>
              <a:prstGeom prst="ellipse">
                <a:avLst/>
              </a:pr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47" name="Oval 128"/>
              <p:cNvSpPr>
                <a:spLocks noChangeArrowheads="1"/>
              </p:cNvSpPr>
              <p:nvPr userDrawn="1"/>
            </p:nvSpPr>
            <p:spPr bwMode="gray">
              <a:xfrm>
                <a:off x="7351181" y="4791444"/>
                <a:ext cx="203453" cy="199300"/>
              </a:xfrm>
              <a:prstGeom prst="ellipse">
                <a:avLst/>
              </a:pr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48" name="Oval 129"/>
              <p:cNvSpPr>
                <a:spLocks noChangeArrowheads="1"/>
              </p:cNvSpPr>
              <p:nvPr userDrawn="1"/>
            </p:nvSpPr>
            <p:spPr bwMode="gray">
              <a:xfrm>
                <a:off x="7396853" y="4837118"/>
                <a:ext cx="107954" cy="107954"/>
              </a:xfrm>
              <a:prstGeom prst="ellipse">
                <a:avLst/>
              </a:pr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49" name="Oval 130"/>
              <p:cNvSpPr>
                <a:spLocks noChangeArrowheads="1"/>
              </p:cNvSpPr>
              <p:nvPr userDrawn="1"/>
            </p:nvSpPr>
            <p:spPr bwMode="gray">
              <a:xfrm>
                <a:off x="7135273" y="4791444"/>
                <a:ext cx="199299" cy="199300"/>
              </a:xfrm>
              <a:prstGeom prst="ellipse">
                <a:avLst/>
              </a:pr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50" name="Oval 131"/>
              <p:cNvSpPr>
                <a:spLocks noChangeArrowheads="1"/>
              </p:cNvSpPr>
              <p:nvPr userDrawn="1"/>
            </p:nvSpPr>
            <p:spPr bwMode="gray">
              <a:xfrm>
                <a:off x="7180945" y="4837118"/>
                <a:ext cx="107954" cy="107954"/>
              </a:xfrm>
              <a:prstGeom prst="ellipse">
                <a:avLst/>
              </a:pr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51" name="Freeform 132"/>
              <p:cNvSpPr>
                <a:spLocks/>
              </p:cNvSpPr>
              <p:nvPr userDrawn="1"/>
            </p:nvSpPr>
            <p:spPr bwMode="gray">
              <a:xfrm>
                <a:off x="6769891" y="4853727"/>
                <a:ext cx="91346" cy="91346"/>
              </a:xfrm>
              <a:custGeom>
                <a:avLst/>
                <a:gdLst>
                  <a:gd name="T0" fmla="*/ 15 w 25"/>
                  <a:gd name="T1" fmla="*/ 26 h 26"/>
                  <a:gd name="T2" fmla="*/ 25 w 25"/>
                  <a:gd name="T3" fmla="*/ 22 h 26"/>
                  <a:gd name="T4" fmla="*/ 4 w 25"/>
                  <a:gd name="T5" fmla="*/ 0 h 26"/>
                  <a:gd name="T6" fmla="*/ 0 w 25"/>
                  <a:gd name="T7" fmla="*/ 11 h 26"/>
                  <a:gd name="T8" fmla="*/ 15 w 25"/>
                  <a:gd name="T9" fmla="*/ 26 h 26"/>
                </a:gdLst>
                <a:ahLst/>
                <a:cxnLst>
                  <a:cxn ang="0">
                    <a:pos x="T0" y="T1"/>
                  </a:cxn>
                  <a:cxn ang="0">
                    <a:pos x="T2" y="T3"/>
                  </a:cxn>
                  <a:cxn ang="0">
                    <a:pos x="T4" y="T5"/>
                  </a:cxn>
                  <a:cxn ang="0">
                    <a:pos x="T6" y="T7"/>
                  </a:cxn>
                  <a:cxn ang="0">
                    <a:pos x="T8" y="T9"/>
                  </a:cxn>
                </a:cxnLst>
                <a:rect l="0" t="0" r="r" b="b"/>
                <a:pathLst>
                  <a:path w="25" h="26">
                    <a:moveTo>
                      <a:pt x="15" y="26"/>
                    </a:moveTo>
                    <a:cubicBezTo>
                      <a:pt x="19" y="26"/>
                      <a:pt x="23" y="24"/>
                      <a:pt x="25" y="22"/>
                    </a:cubicBezTo>
                    <a:cubicBezTo>
                      <a:pt x="4" y="0"/>
                      <a:pt x="4" y="0"/>
                      <a:pt x="4" y="0"/>
                    </a:cubicBezTo>
                    <a:cubicBezTo>
                      <a:pt x="2" y="3"/>
                      <a:pt x="0" y="7"/>
                      <a:pt x="0" y="11"/>
                    </a:cubicBezTo>
                    <a:cubicBezTo>
                      <a:pt x="0" y="19"/>
                      <a:pt x="7" y="26"/>
                      <a:pt x="15" y="26"/>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52" name="Freeform 133"/>
              <p:cNvSpPr>
                <a:spLocks/>
              </p:cNvSpPr>
              <p:nvPr userDrawn="1"/>
            </p:nvSpPr>
            <p:spPr bwMode="gray">
              <a:xfrm>
                <a:off x="7180945" y="4853727"/>
                <a:ext cx="95499" cy="91346"/>
              </a:xfrm>
              <a:custGeom>
                <a:avLst/>
                <a:gdLst>
                  <a:gd name="T0" fmla="*/ 15 w 26"/>
                  <a:gd name="T1" fmla="*/ 26 h 26"/>
                  <a:gd name="T2" fmla="*/ 26 w 26"/>
                  <a:gd name="T3" fmla="*/ 22 h 26"/>
                  <a:gd name="T4" fmla="*/ 4 w 26"/>
                  <a:gd name="T5" fmla="*/ 0 h 26"/>
                  <a:gd name="T6" fmla="*/ 0 w 26"/>
                  <a:gd name="T7" fmla="*/ 11 h 26"/>
                  <a:gd name="T8" fmla="*/ 15 w 26"/>
                  <a:gd name="T9" fmla="*/ 26 h 26"/>
                </a:gdLst>
                <a:ahLst/>
                <a:cxnLst>
                  <a:cxn ang="0">
                    <a:pos x="T0" y="T1"/>
                  </a:cxn>
                  <a:cxn ang="0">
                    <a:pos x="T2" y="T3"/>
                  </a:cxn>
                  <a:cxn ang="0">
                    <a:pos x="T4" y="T5"/>
                  </a:cxn>
                  <a:cxn ang="0">
                    <a:pos x="T6" y="T7"/>
                  </a:cxn>
                  <a:cxn ang="0">
                    <a:pos x="T8" y="T9"/>
                  </a:cxn>
                </a:cxnLst>
                <a:rect l="0" t="0" r="r" b="b"/>
                <a:pathLst>
                  <a:path w="26" h="26">
                    <a:moveTo>
                      <a:pt x="15" y="26"/>
                    </a:moveTo>
                    <a:cubicBezTo>
                      <a:pt x="19" y="26"/>
                      <a:pt x="23" y="24"/>
                      <a:pt x="26" y="22"/>
                    </a:cubicBezTo>
                    <a:cubicBezTo>
                      <a:pt x="4" y="0"/>
                      <a:pt x="4" y="0"/>
                      <a:pt x="4" y="0"/>
                    </a:cubicBezTo>
                    <a:cubicBezTo>
                      <a:pt x="2" y="3"/>
                      <a:pt x="0" y="7"/>
                      <a:pt x="0" y="11"/>
                    </a:cubicBezTo>
                    <a:cubicBezTo>
                      <a:pt x="0" y="19"/>
                      <a:pt x="7" y="26"/>
                      <a:pt x="15" y="26"/>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53" name="Freeform 134"/>
              <p:cNvSpPr>
                <a:spLocks/>
              </p:cNvSpPr>
              <p:nvPr userDrawn="1"/>
            </p:nvSpPr>
            <p:spPr bwMode="gray">
              <a:xfrm>
                <a:off x="7396853" y="4853727"/>
                <a:ext cx="95499" cy="91346"/>
              </a:xfrm>
              <a:custGeom>
                <a:avLst/>
                <a:gdLst>
                  <a:gd name="T0" fmla="*/ 15 w 26"/>
                  <a:gd name="T1" fmla="*/ 26 h 26"/>
                  <a:gd name="T2" fmla="*/ 26 w 26"/>
                  <a:gd name="T3" fmla="*/ 22 h 26"/>
                  <a:gd name="T4" fmla="*/ 4 w 26"/>
                  <a:gd name="T5" fmla="*/ 0 h 26"/>
                  <a:gd name="T6" fmla="*/ 0 w 26"/>
                  <a:gd name="T7" fmla="*/ 11 h 26"/>
                  <a:gd name="T8" fmla="*/ 15 w 26"/>
                  <a:gd name="T9" fmla="*/ 26 h 26"/>
                </a:gdLst>
                <a:ahLst/>
                <a:cxnLst>
                  <a:cxn ang="0">
                    <a:pos x="T0" y="T1"/>
                  </a:cxn>
                  <a:cxn ang="0">
                    <a:pos x="T2" y="T3"/>
                  </a:cxn>
                  <a:cxn ang="0">
                    <a:pos x="T4" y="T5"/>
                  </a:cxn>
                  <a:cxn ang="0">
                    <a:pos x="T6" y="T7"/>
                  </a:cxn>
                  <a:cxn ang="0">
                    <a:pos x="T8" y="T9"/>
                  </a:cxn>
                </a:cxnLst>
                <a:rect l="0" t="0" r="r" b="b"/>
                <a:pathLst>
                  <a:path w="26" h="26">
                    <a:moveTo>
                      <a:pt x="15" y="26"/>
                    </a:moveTo>
                    <a:cubicBezTo>
                      <a:pt x="19" y="26"/>
                      <a:pt x="23" y="24"/>
                      <a:pt x="26" y="22"/>
                    </a:cubicBezTo>
                    <a:cubicBezTo>
                      <a:pt x="4" y="0"/>
                      <a:pt x="4" y="0"/>
                      <a:pt x="4" y="0"/>
                    </a:cubicBezTo>
                    <a:cubicBezTo>
                      <a:pt x="2" y="3"/>
                      <a:pt x="0" y="7"/>
                      <a:pt x="0" y="11"/>
                    </a:cubicBezTo>
                    <a:cubicBezTo>
                      <a:pt x="0" y="19"/>
                      <a:pt x="7" y="26"/>
                      <a:pt x="15" y="26"/>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54" name="Freeform 135"/>
              <p:cNvSpPr>
                <a:spLocks/>
              </p:cNvSpPr>
              <p:nvPr userDrawn="1"/>
            </p:nvSpPr>
            <p:spPr bwMode="gray">
              <a:xfrm>
                <a:off x="6491701" y="4799749"/>
                <a:ext cx="124562" cy="12458"/>
              </a:xfrm>
              <a:custGeom>
                <a:avLst/>
                <a:gdLst>
                  <a:gd name="T0" fmla="*/ 2 w 34"/>
                  <a:gd name="T1" fmla="*/ 3 h 3"/>
                  <a:gd name="T2" fmla="*/ 33 w 34"/>
                  <a:gd name="T3" fmla="*/ 3 h 3"/>
                  <a:gd name="T4" fmla="*/ 34 w 34"/>
                  <a:gd name="T5" fmla="*/ 1 h 3"/>
                  <a:gd name="T6" fmla="*/ 33 w 34"/>
                  <a:gd name="T7" fmla="*/ 0 h 3"/>
                  <a:gd name="T8" fmla="*/ 2 w 34"/>
                  <a:gd name="T9" fmla="*/ 0 h 3"/>
                  <a:gd name="T10" fmla="*/ 0 w 34"/>
                  <a:gd name="T11" fmla="*/ 1 h 3"/>
                  <a:gd name="T12" fmla="*/ 2 w 34"/>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34" h="3">
                    <a:moveTo>
                      <a:pt x="2" y="3"/>
                    </a:moveTo>
                    <a:cubicBezTo>
                      <a:pt x="33" y="3"/>
                      <a:pt x="33" y="3"/>
                      <a:pt x="33" y="3"/>
                    </a:cubicBezTo>
                    <a:cubicBezTo>
                      <a:pt x="33" y="3"/>
                      <a:pt x="34" y="2"/>
                      <a:pt x="34" y="1"/>
                    </a:cubicBezTo>
                    <a:cubicBezTo>
                      <a:pt x="34" y="0"/>
                      <a:pt x="33" y="0"/>
                      <a:pt x="33" y="0"/>
                    </a:cubicBezTo>
                    <a:cubicBezTo>
                      <a:pt x="2" y="0"/>
                      <a:pt x="2" y="0"/>
                      <a:pt x="2" y="0"/>
                    </a:cubicBezTo>
                    <a:cubicBezTo>
                      <a:pt x="1" y="0"/>
                      <a:pt x="0" y="0"/>
                      <a:pt x="0" y="1"/>
                    </a:cubicBezTo>
                    <a:cubicBezTo>
                      <a:pt x="0" y="2"/>
                      <a:pt x="1" y="3"/>
                      <a:pt x="2" y="3"/>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55" name="Freeform 136"/>
              <p:cNvSpPr>
                <a:spLocks/>
              </p:cNvSpPr>
              <p:nvPr userDrawn="1"/>
            </p:nvSpPr>
            <p:spPr bwMode="gray">
              <a:xfrm>
                <a:off x="6491701" y="4841269"/>
                <a:ext cx="124562" cy="12458"/>
              </a:xfrm>
              <a:custGeom>
                <a:avLst/>
                <a:gdLst>
                  <a:gd name="T0" fmla="*/ 2 w 34"/>
                  <a:gd name="T1" fmla="*/ 3 h 3"/>
                  <a:gd name="T2" fmla="*/ 33 w 34"/>
                  <a:gd name="T3" fmla="*/ 3 h 3"/>
                  <a:gd name="T4" fmla="*/ 34 w 34"/>
                  <a:gd name="T5" fmla="*/ 1 h 3"/>
                  <a:gd name="T6" fmla="*/ 33 w 34"/>
                  <a:gd name="T7" fmla="*/ 0 h 3"/>
                  <a:gd name="T8" fmla="*/ 2 w 34"/>
                  <a:gd name="T9" fmla="*/ 0 h 3"/>
                  <a:gd name="T10" fmla="*/ 0 w 34"/>
                  <a:gd name="T11" fmla="*/ 1 h 3"/>
                  <a:gd name="T12" fmla="*/ 2 w 34"/>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34" h="3">
                    <a:moveTo>
                      <a:pt x="2" y="3"/>
                    </a:moveTo>
                    <a:cubicBezTo>
                      <a:pt x="33" y="3"/>
                      <a:pt x="33" y="3"/>
                      <a:pt x="33" y="3"/>
                    </a:cubicBezTo>
                    <a:cubicBezTo>
                      <a:pt x="33" y="3"/>
                      <a:pt x="34" y="2"/>
                      <a:pt x="34" y="1"/>
                    </a:cubicBezTo>
                    <a:cubicBezTo>
                      <a:pt x="34" y="0"/>
                      <a:pt x="33" y="0"/>
                      <a:pt x="33" y="0"/>
                    </a:cubicBezTo>
                    <a:cubicBezTo>
                      <a:pt x="2" y="0"/>
                      <a:pt x="2" y="0"/>
                      <a:pt x="2" y="0"/>
                    </a:cubicBezTo>
                    <a:cubicBezTo>
                      <a:pt x="1" y="0"/>
                      <a:pt x="0" y="0"/>
                      <a:pt x="0" y="1"/>
                    </a:cubicBezTo>
                    <a:cubicBezTo>
                      <a:pt x="0" y="2"/>
                      <a:pt x="1" y="3"/>
                      <a:pt x="2" y="3"/>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56" name="Freeform 137"/>
              <p:cNvSpPr>
                <a:spLocks/>
              </p:cNvSpPr>
              <p:nvPr userDrawn="1"/>
            </p:nvSpPr>
            <p:spPr bwMode="gray">
              <a:xfrm>
                <a:off x="6454333" y="4500799"/>
                <a:ext cx="244974" cy="261582"/>
              </a:xfrm>
              <a:custGeom>
                <a:avLst/>
                <a:gdLst>
                  <a:gd name="T0" fmla="*/ 13 w 67"/>
                  <a:gd name="T1" fmla="*/ 0 h 72"/>
                  <a:gd name="T2" fmla="*/ 0 w 67"/>
                  <a:gd name="T3" fmla="*/ 72 h 72"/>
                  <a:gd name="T4" fmla="*/ 54 w 67"/>
                  <a:gd name="T5" fmla="*/ 72 h 72"/>
                  <a:gd name="T6" fmla="*/ 67 w 67"/>
                  <a:gd name="T7" fmla="*/ 0 h 72"/>
                  <a:gd name="T8" fmla="*/ 13 w 67"/>
                  <a:gd name="T9" fmla="*/ 0 h 72"/>
                </a:gdLst>
                <a:ahLst/>
                <a:cxnLst>
                  <a:cxn ang="0">
                    <a:pos x="T0" y="T1"/>
                  </a:cxn>
                  <a:cxn ang="0">
                    <a:pos x="T2" y="T3"/>
                  </a:cxn>
                  <a:cxn ang="0">
                    <a:pos x="T4" y="T5"/>
                  </a:cxn>
                  <a:cxn ang="0">
                    <a:pos x="T6" y="T7"/>
                  </a:cxn>
                  <a:cxn ang="0">
                    <a:pos x="T8" y="T9"/>
                  </a:cxn>
                </a:cxnLst>
                <a:rect l="0" t="0" r="r" b="b"/>
                <a:pathLst>
                  <a:path w="67" h="72">
                    <a:moveTo>
                      <a:pt x="13" y="0"/>
                    </a:moveTo>
                    <a:cubicBezTo>
                      <a:pt x="4" y="20"/>
                      <a:pt x="1" y="49"/>
                      <a:pt x="0" y="72"/>
                    </a:cubicBezTo>
                    <a:cubicBezTo>
                      <a:pt x="54" y="72"/>
                      <a:pt x="54" y="72"/>
                      <a:pt x="54" y="72"/>
                    </a:cubicBezTo>
                    <a:cubicBezTo>
                      <a:pt x="55" y="49"/>
                      <a:pt x="58" y="20"/>
                      <a:pt x="67" y="0"/>
                    </a:cubicBezTo>
                    <a:lnTo>
                      <a:pt x="13"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57" name="Freeform 138"/>
              <p:cNvSpPr>
                <a:spLocks/>
              </p:cNvSpPr>
              <p:nvPr userDrawn="1"/>
            </p:nvSpPr>
            <p:spPr bwMode="gray">
              <a:xfrm>
                <a:off x="6454333" y="4500799"/>
                <a:ext cx="199299" cy="261582"/>
              </a:xfrm>
              <a:custGeom>
                <a:avLst/>
                <a:gdLst>
                  <a:gd name="T0" fmla="*/ 13 w 55"/>
                  <a:gd name="T1" fmla="*/ 0 h 72"/>
                  <a:gd name="T2" fmla="*/ 0 w 55"/>
                  <a:gd name="T3" fmla="*/ 72 h 72"/>
                  <a:gd name="T4" fmla="*/ 54 w 55"/>
                  <a:gd name="T5" fmla="*/ 72 h 72"/>
                  <a:gd name="T6" fmla="*/ 13 w 55"/>
                  <a:gd name="T7" fmla="*/ 0 h 72"/>
                </a:gdLst>
                <a:ahLst/>
                <a:cxnLst>
                  <a:cxn ang="0">
                    <a:pos x="T0" y="T1"/>
                  </a:cxn>
                  <a:cxn ang="0">
                    <a:pos x="T2" y="T3"/>
                  </a:cxn>
                  <a:cxn ang="0">
                    <a:pos x="T4" y="T5"/>
                  </a:cxn>
                  <a:cxn ang="0">
                    <a:pos x="T6" y="T7"/>
                  </a:cxn>
                </a:cxnLst>
                <a:rect l="0" t="0" r="r" b="b"/>
                <a:pathLst>
                  <a:path w="55" h="72">
                    <a:moveTo>
                      <a:pt x="13" y="0"/>
                    </a:moveTo>
                    <a:cubicBezTo>
                      <a:pt x="4" y="20"/>
                      <a:pt x="1" y="49"/>
                      <a:pt x="0" y="72"/>
                    </a:cubicBezTo>
                    <a:cubicBezTo>
                      <a:pt x="54" y="72"/>
                      <a:pt x="54" y="72"/>
                      <a:pt x="54" y="72"/>
                    </a:cubicBezTo>
                    <a:cubicBezTo>
                      <a:pt x="55" y="49"/>
                      <a:pt x="13" y="0"/>
                      <a:pt x="13" y="0"/>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58" name="Freeform 139"/>
              <p:cNvSpPr>
                <a:spLocks/>
              </p:cNvSpPr>
              <p:nvPr userDrawn="1"/>
            </p:nvSpPr>
            <p:spPr bwMode="gray">
              <a:xfrm>
                <a:off x="6213513" y="3429564"/>
                <a:ext cx="20762" cy="419361"/>
              </a:xfrm>
              <a:custGeom>
                <a:avLst/>
                <a:gdLst>
                  <a:gd name="T0" fmla="*/ 0 w 6"/>
                  <a:gd name="T1" fmla="*/ 3 h 117"/>
                  <a:gd name="T2" fmla="*/ 0 w 6"/>
                  <a:gd name="T3" fmla="*/ 114 h 117"/>
                  <a:gd name="T4" fmla="*/ 3 w 6"/>
                  <a:gd name="T5" fmla="*/ 117 h 117"/>
                  <a:gd name="T6" fmla="*/ 6 w 6"/>
                  <a:gd name="T7" fmla="*/ 114 h 117"/>
                  <a:gd name="T8" fmla="*/ 6 w 6"/>
                  <a:gd name="T9" fmla="*/ 3 h 117"/>
                  <a:gd name="T10" fmla="*/ 3 w 6"/>
                  <a:gd name="T11" fmla="*/ 0 h 117"/>
                  <a:gd name="T12" fmla="*/ 0 w 6"/>
                  <a:gd name="T13" fmla="*/ 3 h 117"/>
                </a:gdLst>
                <a:ahLst/>
                <a:cxnLst>
                  <a:cxn ang="0">
                    <a:pos x="T0" y="T1"/>
                  </a:cxn>
                  <a:cxn ang="0">
                    <a:pos x="T2" y="T3"/>
                  </a:cxn>
                  <a:cxn ang="0">
                    <a:pos x="T4" y="T5"/>
                  </a:cxn>
                  <a:cxn ang="0">
                    <a:pos x="T6" y="T7"/>
                  </a:cxn>
                  <a:cxn ang="0">
                    <a:pos x="T8" y="T9"/>
                  </a:cxn>
                  <a:cxn ang="0">
                    <a:pos x="T10" y="T11"/>
                  </a:cxn>
                  <a:cxn ang="0">
                    <a:pos x="T12" y="T13"/>
                  </a:cxn>
                </a:cxnLst>
                <a:rect l="0" t="0" r="r" b="b"/>
                <a:pathLst>
                  <a:path w="6" h="117">
                    <a:moveTo>
                      <a:pt x="0" y="3"/>
                    </a:moveTo>
                    <a:cubicBezTo>
                      <a:pt x="0" y="114"/>
                      <a:pt x="0" y="114"/>
                      <a:pt x="0" y="114"/>
                    </a:cubicBezTo>
                    <a:cubicBezTo>
                      <a:pt x="0" y="115"/>
                      <a:pt x="1" y="117"/>
                      <a:pt x="3" y="117"/>
                    </a:cubicBezTo>
                    <a:cubicBezTo>
                      <a:pt x="5" y="117"/>
                      <a:pt x="6" y="115"/>
                      <a:pt x="6" y="114"/>
                    </a:cubicBezTo>
                    <a:cubicBezTo>
                      <a:pt x="6" y="3"/>
                      <a:pt x="6" y="3"/>
                      <a:pt x="6" y="3"/>
                    </a:cubicBezTo>
                    <a:cubicBezTo>
                      <a:pt x="6" y="2"/>
                      <a:pt x="5" y="0"/>
                      <a:pt x="3" y="0"/>
                    </a:cubicBezTo>
                    <a:cubicBezTo>
                      <a:pt x="1" y="0"/>
                      <a:pt x="0" y="2"/>
                      <a:pt x="0" y="3"/>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59" name="Freeform 140"/>
              <p:cNvSpPr>
                <a:spLocks/>
              </p:cNvSpPr>
              <p:nvPr userDrawn="1"/>
            </p:nvSpPr>
            <p:spPr bwMode="gray">
              <a:xfrm>
                <a:off x="6703458" y="3915358"/>
                <a:ext cx="186845" cy="186845"/>
              </a:xfrm>
              <a:custGeom>
                <a:avLst/>
                <a:gdLst>
                  <a:gd name="T0" fmla="*/ 11 w 52"/>
                  <a:gd name="T1" fmla="*/ 50 h 52"/>
                  <a:gd name="T2" fmla="*/ 49 w 52"/>
                  <a:gd name="T3" fmla="*/ 12 h 52"/>
                  <a:gd name="T4" fmla="*/ 49 w 52"/>
                  <a:gd name="T5" fmla="*/ 2 h 52"/>
                  <a:gd name="T6" fmla="*/ 40 w 52"/>
                  <a:gd name="T7" fmla="*/ 2 h 52"/>
                  <a:gd name="T8" fmla="*/ 2 w 52"/>
                  <a:gd name="T9" fmla="*/ 41 h 52"/>
                  <a:gd name="T10" fmla="*/ 2 w 52"/>
                  <a:gd name="T11" fmla="*/ 50 h 52"/>
                  <a:gd name="T12" fmla="*/ 11 w 52"/>
                  <a:gd name="T13" fmla="*/ 50 h 52"/>
                </a:gdLst>
                <a:ahLst/>
                <a:cxnLst>
                  <a:cxn ang="0">
                    <a:pos x="T0" y="T1"/>
                  </a:cxn>
                  <a:cxn ang="0">
                    <a:pos x="T2" y="T3"/>
                  </a:cxn>
                  <a:cxn ang="0">
                    <a:pos x="T4" y="T5"/>
                  </a:cxn>
                  <a:cxn ang="0">
                    <a:pos x="T6" y="T7"/>
                  </a:cxn>
                  <a:cxn ang="0">
                    <a:pos x="T8" y="T9"/>
                  </a:cxn>
                  <a:cxn ang="0">
                    <a:pos x="T10" y="T11"/>
                  </a:cxn>
                  <a:cxn ang="0">
                    <a:pos x="T12" y="T13"/>
                  </a:cxn>
                </a:cxnLst>
                <a:rect l="0" t="0" r="r" b="b"/>
                <a:pathLst>
                  <a:path w="52" h="52">
                    <a:moveTo>
                      <a:pt x="11" y="50"/>
                    </a:moveTo>
                    <a:cubicBezTo>
                      <a:pt x="49" y="12"/>
                      <a:pt x="49" y="12"/>
                      <a:pt x="49" y="12"/>
                    </a:cubicBezTo>
                    <a:cubicBezTo>
                      <a:pt x="52" y="9"/>
                      <a:pt x="52" y="5"/>
                      <a:pt x="49" y="2"/>
                    </a:cubicBezTo>
                    <a:cubicBezTo>
                      <a:pt x="47" y="0"/>
                      <a:pt x="43" y="0"/>
                      <a:pt x="40" y="2"/>
                    </a:cubicBezTo>
                    <a:cubicBezTo>
                      <a:pt x="2" y="41"/>
                      <a:pt x="2" y="41"/>
                      <a:pt x="2" y="41"/>
                    </a:cubicBezTo>
                    <a:cubicBezTo>
                      <a:pt x="0" y="43"/>
                      <a:pt x="0" y="47"/>
                      <a:pt x="2" y="50"/>
                    </a:cubicBezTo>
                    <a:cubicBezTo>
                      <a:pt x="5" y="52"/>
                      <a:pt x="9" y="52"/>
                      <a:pt x="11" y="50"/>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60" name="Freeform 141"/>
              <p:cNvSpPr>
                <a:spLocks/>
              </p:cNvSpPr>
              <p:nvPr userDrawn="1"/>
            </p:nvSpPr>
            <p:spPr bwMode="gray">
              <a:xfrm>
                <a:off x="6192751" y="3865533"/>
                <a:ext cx="149475" cy="112107"/>
              </a:xfrm>
              <a:custGeom>
                <a:avLst/>
                <a:gdLst>
                  <a:gd name="T0" fmla="*/ 30 w 41"/>
                  <a:gd name="T1" fmla="*/ 17 h 30"/>
                  <a:gd name="T2" fmla="*/ 17 w 41"/>
                  <a:gd name="T3" fmla="*/ 4 h 30"/>
                  <a:gd name="T4" fmla="*/ 18 w 41"/>
                  <a:gd name="T5" fmla="*/ 0 h 30"/>
                  <a:gd name="T6" fmla="*/ 2 w 41"/>
                  <a:gd name="T7" fmla="*/ 0 h 30"/>
                  <a:gd name="T8" fmla="*/ 0 w 41"/>
                  <a:gd name="T9" fmla="*/ 9 h 30"/>
                  <a:gd name="T10" fmla="*/ 20 w 41"/>
                  <a:gd name="T11" fmla="*/ 30 h 30"/>
                  <a:gd name="T12" fmla="*/ 41 w 41"/>
                  <a:gd name="T13" fmla="*/ 11 h 30"/>
                  <a:gd name="T14" fmla="*/ 30 w 41"/>
                  <a:gd name="T15" fmla="*/ 17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30">
                    <a:moveTo>
                      <a:pt x="30" y="17"/>
                    </a:moveTo>
                    <a:cubicBezTo>
                      <a:pt x="23" y="17"/>
                      <a:pt x="17" y="11"/>
                      <a:pt x="17" y="4"/>
                    </a:cubicBezTo>
                    <a:cubicBezTo>
                      <a:pt x="17" y="2"/>
                      <a:pt x="17" y="1"/>
                      <a:pt x="18" y="0"/>
                    </a:cubicBezTo>
                    <a:cubicBezTo>
                      <a:pt x="2" y="0"/>
                      <a:pt x="2" y="0"/>
                      <a:pt x="2" y="0"/>
                    </a:cubicBezTo>
                    <a:cubicBezTo>
                      <a:pt x="0" y="2"/>
                      <a:pt x="0" y="6"/>
                      <a:pt x="0" y="9"/>
                    </a:cubicBezTo>
                    <a:cubicBezTo>
                      <a:pt x="0" y="21"/>
                      <a:pt x="9" y="30"/>
                      <a:pt x="20" y="30"/>
                    </a:cubicBezTo>
                    <a:cubicBezTo>
                      <a:pt x="31" y="30"/>
                      <a:pt x="40" y="21"/>
                      <a:pt x="41" y="11"/>
                    </a:cubicBezTo>
                    <a:cubicBezTo>
                      <a:pt x="39" y="14"/>
                      <a:pt x="34" y="17"/>
                      <a:pt x="30" y="17"/>
                    </a:cubicBez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61" name="Oval 142"/>
              <p:cNvSpPr>
                <a:spLocks noChangeArrowheads="1"/>
              </p:cNvSpPr>
              <p:nvPr userDrawn="1"/>
            </p:nvSpPr>
            <p:spPr bwMode="gray">
              <a:xfrm>
                <a:off x="6184447" y="3803251"/>
                <a:ext cx="78891" cy="78891"/>
              </a:xfrm>
              <a:prstGeom prst="ellipse">
                <a:avLst/>
              </a:pr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62" name="Oval 143"/>
              <p:cNvSpPr>
                <a:spLocks noChangeArrowheads="1"/>
              </p:cNvSpPr>
              <p:nvPr userDrawn="1"/>
            </p:nvSpPr>
            <p:spPr bwMode="gray">
              <a:xfrm>
                <a:off x="6205209" y="3828163"/>
                <a:ext cx="37370" cy="33217"/>
              </a:xfrm>
              <a:prstGeom prst="ellipse">
                <a:avLst/>
              </a:pr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63" name="Rectangle 144"/>
              <p:cNvSpPr>
                <a:spLocks noChangeArrowheads="1"/>
              </p:cNvSpPr>
              <p:nvPr userDrawn="1"/>
            </p:nvSpPr>
            <p:spPr bwMode="gray">
              <a:xfrm>
                <a:off x="5449532" y="3579039"/>
                <a:ext cx="211757" cy="53978"/>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64" name="Rectangle 145"/>
              <p:cNvSpPr>
                <a:spLocks noChangeArrowheads="1"/>
              </p:cNvSpPr>
              <p:nvPr userDrawn="1"/>
            </p:nvSpPr>
            <p:spPr bwMode="gray">
              <a:xfrm>
                <a:off x="5449532" y="3633017"/>
                <a:ext cx="211757" cy="4359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65" name="Freeform 146"/>
              <p:cNvSpPr>
                <a:spLocks/>
              </p:cNvSpPr>
              <p:nvPr userDrawn="1"/>
            </p:nvSpPr>
            <p:spPr bwMode="gray">
              <a:xfrm>
                <a:off x="5661286" y="4068984"/>
                <a:ext cx="672636" cy="294798"/>
              </a:xfrm>
              <a:custGeom>
                <a:avLst/>
                <a:gdLst>
                  <a:gd name="T0" fmla="*/ 103 w 185"/>
                  <a:gd name="T1" fmla="*/ 82 h 82"/>
                  <a:gd name="T2" fmla="*/ 0 w 185"/>
                  <a:gd name="T3" fmla="*/ 82 h 82"/>
                  <a:gd name="T4" fmla="*/ 0 w 185"/>
                  <a:gd name="T5" fmla="*/ 0 h 82"/>
                  <a:gd name="T6" fmla="*/ 185 w 185"/>
                  <a:gd name="T7" fmla="*/ 0 h 82"/>
                  <a:gd name="T8" fmla="*/ 103 w 185"/>
                  <a:gd name="T9" fmla="*/ 82 h 82"/>
                </a:gdLst>
                <a:ahLst/>
                <a:cxnLst>
                  <a:cxn ang="0">
                    <a:pos x="T0" y="T1"/>
                  </a:cxn>
                  <a:cxn ang="0">
                    <a:pos x="T2" y="T3"/>
                  </a:cxn>
                  <a:cxn ang="0">
                    <a:pos x="T4" y="T5"/>
                  </a:cxn>
                  <a:cxn ang="0">
                    <a:pos x="T6" y="T7"/>
                  </a:cxn>
                  <a:cxn ang="0">
                    <a:pos x="T8" y="T9"/>
                  </a:cxn>
                </a:cxnLst>
                <a:rect l="0" t="0" r="r" b="b"/>
                <a:pathLst>
                  <a:path w="185" h="82">
                    <a:moveTo>
                      <a:pt x="103" y="82"/>
                    </a:moveTo>
                    <a:cubicBezTo>
                      <a:pt x="0" y="82"/>
                      <a:pt x="0" y="82"/>
                      <a:pt x="0" y="82"/>
                    </a:cubicBezTo>
                    <a:cubicBezTo>
                      <a:pt x="0" y="0"/>
                      <a:pt x="0" y="0"/>
                      <a:pt x="0" y="0"/>
                    </a:cubicBezTo>
                    <a:cubicBezTo>
                      <a:pt x="185" y="0"/>
                      <a:pt x="185" y="0"/>
                      <a:pt x="185" y="0"/>
                    </a:cubicBezTo>
                    <a:cubicBezTo>
                      <a:pt x="185" y="45"/>
                      <a:pt x="148" y="82"/>
                      <a:pt x="103" y="82"/>
                    </a:cubicBez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66" name="Freeform 147"/>
              <p:cNvSpPr>
                <a:spLocks/>
              </p:cNvSpPr>
              <p:nvPr userDrawn="1"/>
            </p:nvSpPr>
            <p:spPr bwMode="gray">
              <a:xfrm>
                <a:off x="4403209" y="4347174"/>
                <a:ext cx="1735566" cy="294798"/>
              </a:xfrm>
              <a:custGeom>
                <a:avLst/>
                <a:gdLst>
                  <a:gd name="T0" fmla="*/ 397 w 479"/>
                  <a:gd name="T1" fmla="*/ 82 h 82"/>
                  <a:gd name="T2" fmla="*/ 479 w 479"/>
                  <a:gd name="T3" fmla="*/ 0 h 82"/>
                  <a:gd name="T4" fmla="*/ 0 w 479"/>
                  <a:gd name="T5" fmla="*/ 0 h 82"/>
                  <a:gd name="T6" fmla="*/ 138 w 479"/>
                  <a:gd name="T7" fmla="*/ 82 h 82"/>
                  <a:gd name="T8" fmla="*/ 397 w 479"/>
                  <a:gd name="T9" fmla="*/ 82 h 82"/>
                </a:gdLst>
                <a:ahLst/>
                <a:cxnLst>
                  <a:cxn ang="0">
                    <a:pos x="T0" y="T1"/>
                  </a:cxn>
                  <a:cxn ang="0">
                    <a:pos x="T2" y="T3"/>
                  </a:cxn>
                  <a:cxn ang="0">
                    <a:pos x="T4" y="T5"/>
                  </a:cxn>
                  <a:cxn ang="0">
                    <a:pos x="T6" y="T7"/>
                  </a:cxn>
                  <a:cxn ang="0">
                    <a:pos x="T8" y="T9"/>
                  </a:cxn>
                </a:cxnLst>
                <a:rect l="0" t="0" r="r" b="b"/>
                <a:pathLst>
                  <a:path w="479" h="82">
                    <a:moveTo>
                      <a:pt x="397" y="82"/>
                    </a:moveTo>
                    <a:cubicBezTo>
                      <a:pt x="443" y="82"/>
                      <a:pt x="479" y="45"/>
                      <a:pt x="479" y="0"/>
                    </a:cubicBezTo>
                    <a:cubicBezTo>
                      <a:pt x="0" y="0"/>
                      <a:pt x="0" y="0"/>
                      <a:pt x="0" y="0"/>
                    </a:cubicBezTo>
                    <a:cubicBezTo>
                      <a:pt x="138" y="82"/>
                      <a:pt x="138" y="82"/>
                      <a:pt x="138" y="82"/>
                    </a:cubicBezTo>
                    <a:lnTo>
                      <a:pt x="397" y="82"/>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67" name="Rectangle 148"/>
              <p:cNvSpPr>
                <a:spLocks noChangeArrowheads="1"/>
              </p:cNvSpPr>
              <p:nvPr userDrawn="1"/>
            </p:nvSpPr>
            <p:spPr bwMode="gray">
              <a:xfrm>
                <a:off x="4403209" y="4280741"/>
                <a:ext cx="1735566" cy="66433"/>
              </a:xfrm>
              <a:prstGeom prst="rect">
                <a:avLst/>
              </a:prstGeom>
              <a:solidFill>
                <a:srgbClr val="40CD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68" name="Oval 149"/>
              <p:cNvSpPr>
                <a:spLocks noChangeArrowheads="1"/>
              </p:cNvSpPr>
              <p:nvPr userDrawn="1"/>
            </p:nvSpPr>
            <p:spPr bwMode="gray">
              <a:xfrm>
                <a:off x="4947130" y="4442670"/>
                <a:ext cx="74737" cy="78891"/>
              </a:xfrm>
              <a:prstGeom prst="ellipse">
                <a:avLst/>
              </a:prstGeom>
              <a:solidFill>
                <a:srgbClr val="40CDF5"/>
              </a:solidFill>
              <a:ln>
                <a:noFill/>
              </a:ln>
            </p:spPr>
            <p:txBody>
              <a:bodyPr vert="horz" wrap="square" lIns="91440" tIns="45720" rIns="91440" bIns="45720" numCol="1" anchor="t" anchorCtr="0" compatLnSpc="1">
                <a:prstTxWarp prst="textNoShape">
                  <a:avLst/>
                </a:prstTxWarp>
              </a:bodyPr>
              <a:lstStyle/>
              <a:p>
                <a:endParaRPr lang="en-US" sz="1800"/>
              </a:p>
            </p:txBody>
          </p:sp>
          <p:sp>
            <p:nvSpPr>
              <p:cNvPr id="669" name="Oval 150"/>
              <p:cNvSpPr>
                <a:spLocks noChangeArrowheads="1"/>
              </p:cNvSpPr>
              <p:nvPr userDrawn="1"/>
            </p:nvSpPr>
            <p:spPr bwMode="gray">
              <a:xfrm>
                <a:off x="5088300" y="4442670"/>
                <a:ext cx="78891" cy="78891"/>
              </a:xfrm>
              <a:prstGeom prst="ellipse">
                <a:avLst/>
              </a:prstGeom>
              <a:solidFill>
                <a:srgbClr val="40CDF5"/>
              </a:solidFill>
              <a:ln>
                <a:noFill/>
              </a:ln>
            </p:spPr>
            <p:txBody>
              <a:bodyPr vert="horz" wrap="square" lIns="91440" tIns="45720" rIns="91440" bIns="45720" numCol="1" anchor="t" anchorCtr="0" compatLnSpc="1">
                <a:prstTxWarp prst="textNoShape">
                  <a:avLst/>
                </a:prstTxWarp>
              </a:bodyPr>
              <a:lstStyle/>
              <a:p>
                <a:endParaRPr lang="en-US" sz="1800"/>
              </a:p>
            </p:txBody>
          </p:sp>
          <p:sp>
            <p:nvSpPr>
              <p:cNvPr id="670" name="Oval 151"/>
              <p:cNvSpPr>
                <a:spLocks noChangeArrowheads="1"/>
              </p:cNvSpPr>
              <p:nvPr userDrawn="1"/>
            </p:nvSpPr>
            <p:spPr bwMode="gray">
              <a:xfrm>
                <a:off x="5229470" y="4442670"/>
                <a:ext cx="78891" cy="78891"/>
              </a:xfrm>
              <a:prstGeom prst="ellipse">
                <a:avLst/>
              </a:prstGeom>
              <a:solidFill>
                <a:srgbClr val="40CDF5"/>
              </a:solidFill>
              <a:ln>
                <a:noFill/>
              </a:ln>
            </p:spPr>
            <p:txBody>
              <a:bodyPr vert="horz" wrap="square" lIns="91440" tIns="45720" rIns="91440" bIns="45720" numCol="1" anchor="t" anchorCtr="0" compatLnSpc="1">
                <a:prstTxWarp prst="textNoShape">
                  <a:avLst/>
                </a:prstTxWarp>
              </a:bodyPr>
              <a:lstStyle/>
              <a:p>
                <a:endParaRPr lang="en-US" sz="1800"/>
              </a:p>
            </p:txBody>
          </p:sp>
          <p:sp>
            <p:nvSpPr>
              <p:cNvPr id="671" name="Rectangle 152"/>
              <p:cNvSpPr>
                <a:spLocks noChangeArrowheads="1"/>
              </p:cNvSpPr>
              <p:nvPr userDrawn="1"/>
            </p:nvSpPr>
            <p:spPr bwMode="gray">
              <a:xfrm>
                <a:off x="5026020" y="4068984"/>
                <a:ext cx="211757" cy="211757"/>
              </a:xfrm>
              <a:prstGeom prst="rect">
                <a:avLst/>
              </a:prstGeom>
              <a:solidFill>
                <a:srgbClr val="7373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72" name="Rectangle 153"/>
              <p:cNvSpPr>
                <a:spLocks noChangeArrowheads="1"/>
              </p:cNvSpPr>
              <p:nvPr userDrawn="1"/>
            </p:nvSpPr>
            <p:spPr bwMode="gray">
              <a:xfrm>
                <a:off x="4814263" y="4068984"/>
                <a:ext cx="211757" cy="2117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73" name="Rectangle 154"/>
              <p:cNvSpPr>
                <a:spLocks noChangeArrowheads="1"/>
              </p:cNvSpPr>
              <p:nvPr userDrawn="1"/>
            </p:nvSpPr>
            <p:spPr bwMode="gray">
              <a:xfrm>
                <a:off x="4814263" y="3861380"/>
                <a:ext cx="211757" cy="207604"/>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74" name="Rectangle 155"/>
              <p:cNvSpPr>
                <a:spLocks noChangeArrowheads="1"/>
              </p:cNvSpPr>
              <p:nvPr userDrawn="1"/>
            </p:nvSpPr>
            <p:spPr bwMode="gray">
              <a:xfrm>
                <a:off x="5237775" y="4068984"/>
                <a:ext cx="211757" cy="211757"/>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75" name="Rectangle 156"/>
              <p:cNvSpPr>
                <a:spLocks noChangeArrowheads="1"/>
              </p:cNvSpPr>
              <p:nvPr userDrawn="1"/>
            </p:nvSpPr>
            <p:spPr bwMode="gray">
              <a:xfrm>
                <a:off x="5449532" y="4068984"/>
                <a:ext cx="211757" cy="211757"/>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76" name="Rectangle 157"/>
              <p:cNvSpPr>
                <a:spLocks noChangeArrowheads="1"/>
              </p:cNvSpPr>
              <p:nvPr userDrawn="1"/>
            </p:nvSpPr>
            <p:spPr bwMode="gray">
              <a:xfrm>
                <a:off x="5026020" y="3861380"/>
                <a:ext cx="211757" cy="207604"/>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77" name="Rectangle 158"/>
              <p:cNvSpPr>
                <a:spLocks noChangeArrowheads="1"/>
              </p:cNvSpPr>
              <p:nvPr userDrawn="1"/>
            </p:nvSpPr>
            <p:spPr bwMode="gray">
              <a:xfrm>
                <a:off x="5237775" y="3861380"/>
                <a:ext cx="211757" cy="207604"/>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78" name="Rectangle 159"/>
              <p:cNvSpPr>
                <a:spLocks noChangeArrowheads="1"/>
              </p:cNvSpPr>
              <p:nvPr userDrawn="1"/>
            </p:nvSpPr>
            <p:spPr bwMode="gray">
              <a:xfrm>
                <a:off x="5520116" y="3703601"/>
                <a:ext cx="53978" cy="298949"/>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79" name="Freeform 160"/>
              <p:cNvSpPr>
                <a:spLocks/>
              </p:cNvSpPr>
              <p:nvPr userDrawn="1"/>
            </p:nvSpPr>
            <p:spPr bwMode="gray">
              <a:xfrm>
                <a:off x="4868241" y="4579690"/>
                <a:ext cx="1125213" cy="66433"/>
              </a:xfrm>
              <a:custGeom>
                <a:avLst/>
                <a:gdLst>
                  <a:gd name="T0" fmla="*/ 306 w 310"/>
                  <a:gd name="T1" fmla="*/ 0 h 18"/>
                  <a:gd name="T2" fmla="*/ 273 w 310"/>
                  <a:gd name="T3" fmla="*/ 0 h 18"/>
                  <a:gd name="T4" fmla="*/ 240 w 310"/>
                  <a:gd name="T5" fmla="*/ 0 h 18"/>
                  <a:gd name="T6" fmla="*/ 240 w 310"/>
                  <a:gd name="T7" fmla="*/ 0 h 18"/>
                  <a:gd name="T8" fmla="*/ 206 w 310"/>
                  <a:gd name="T9" fmla="*/ 0 h 18"/>
                  <a:gd name="T10" fmla="*/ 206 w 310"/>
                  <a:gd name="T11" fmla="*/ 0 h 18"/>
                  <a:gd name="T12" fmla="*/ 173 w 310"/>
                  <a:gd name="T13" fmla="*/ 0 h 18"/>
                  <a:gd name="T14" fmla="*/ 173 w 310"/>
                  <a:gd name="T15" fmla="*/ 0 h 18"/>
                  <a:gd name="T16" fmla="*/ 173 w 310"/>
                  <a:gd name="T17" fmla="*/ 0 h 18"/>
                  <a:gd name="T18" fmla="*/ 140 w 310"/>
                  <a:gd name="T19" fmla="*/ 0 h 18"/>
                  <a:gd name="T20" fmla="*/ 140 w 310"/>
                  <a:gd name="T21" fmla="*/ 0 h 18"/>
                  <a:gd name="T22" fmla="*/ 140 w 310"/>
                  <a:gd name="T23" fmla="*/ 0 h 18"/>
                  <a:gd name="T24" fmla="*/ 140 w 310"/>
                  <a:gd name="T25" fmla="*/ 0 h 18"/>
                  <a:gd name="T26" fmla="*/ 140 w 310"/>
                  <a:gd name="T27" fmla="*/ 0 h 18"/>
                  <a:gd name="T28" fmla="*/ 140 w 310"/>
                  <a:gd name="T29" fmla="*/ 0 h 18"/>
                  <a:gd name="T30" fmla="*/ 107 w 310"/>
                  <a:gd name="T31" fmla="*/ 0 h 18"/>
                  <a:gd name="T32" fmla="*/ 107 w 310"/>
                  <a:gd name="T33" fmla="*/ 0 h 18"/>
                  <a:gd name="T34" fmla="*/ 107 w 310"/>
                  <a:gd name="T35" fmla="*/ 0 h 18"/>
                  <a:gd name="T36" fmla="*/ 107 w 310"/>
                  <a:gd name="T37" fmla="*/ 0 h 18"/>
                  <a:gd name="T38" fmla="*/ 107 w 310"/>
                  <a:gd name="T39" fmla="*/ 0 h 18"/>
                  <a:gd name="T40" fmla="*/ 74 w 310"/>
                  <a:gd name="T41" fmla="*/ 0 h 18"/>
                  <a:gd name="T42" fmla="*/ 74 w 310"/>
                  <a:gd name="T43" fmla="*/ 0 h 18"/>
                  <a:gd name="T44" fmla="*/ 74 w 310"/>
                  <a:gd name="T45" fmla="*/ 0 h 18"/>
                  <a:gd name="T46" fmla="*/ 74 w 310"/>
                  <a:gd name="T47" fmla="*/ 0 h 18"/>
                  <a:gd name="T48" fmla="*/ 74 w 310"/>
                  <a:gd name="T49" fmla="*/ 0 h 18"/>
                  <a:gd name="T50" fmla="*/ 41 w 310"/>
                  <a:gd name="T51" fmla="*/ 0 h 18"/>
                  <a:gd name="T52" fmla="*/ 41 w 310"/>
                  <a:gd name="T53" fmla="*/ 0 h 18"/>
                  <a:gd name="T54" fmla="*/ 41 w 310"/>
                  <a:gd name="T55" fmla="*/ 0 h 18"/>
                  <a:gd name="T56" fmla="*/ 41 w 310"/>
                  <a:gd name="T57" fmla="*/ 0 h 18"/>
                  <a:gd name="T58" fmla="*/ 41 w 310"/>
                  <a:gd name="T59" fmla="*/ 0 h 18"/>
                  <a:gd name="T60" fmla="*/ 22 w 310"/>
                  <a:gd name="T61" fmla="*/ 12 h 18"/>
                  <a:gd name="T62" fmla="*/ 8 w 310"/>
                  <a:gd name="T63" fmla="*/ 0 h 18"/>
                  <a:gd name="T64" fmla="*/ 0 w 310"/>
                  <a:gd name="T65" fmla="*/ 10 h 18"/>
                  <a:gd name="T66" fmla="*/ 9 w 310"/>
                  <a:gd name="T67" fmla="*/ 18 h 18"/>
                  <a:gd name="T68" fmla="*/ 25 w 310"/>
                  <a:gd name="T69" fmla="*/ 18 h 18"/>
                  <a:gd name="T70" fmla="*/ 202 w 310"/>
                  <a:gd name="T71" fmla="*/ 18 h 18"/>
                  <a:gd name="T72" fmla="*/ 268 w 310"/>
                  <a:gd name="T73" fmla="*/ 18 h 18"/>
                  <a:gd name="T74" fmla="*/ 310 w 310"/>
                  <a:gd name="T75" fmla="*/ 7 h 18"/>
                  <a:gd name="T76" fmla="*/ 306 w 310"/>
                  <a:gd name="T77"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10" h="18">
                    <a:moveTo>
                      <a:pt x="306" y="0"/>
                    </a:moveTo>
                    <a:cubicBezTo>
                      <a:pt x="301" y="16"/>
                      <a:pt x="278" y="16"/>
                      <a:pt x="273" y="0"/>
                    </a:cubicBezTo>
                    <a:cubicBezTo>
                      <a:pt x="268" y="14"/>
                      <a:pt x="241" y="18"/>
                      <a:pt x="240" y="0"/>
                    </a:cubicBezTo>
                    <a:cubicBezTo>
                      <a:pt x="240" y="0"/>
                      <a:pt x="240" y="0"/>
                      <a:pt x="240" y="0"/>
                    </a:cubicBezTo>
                    <a:cubicBezTo>
                      <a:pt x="235" y="16"/>
                      <a:pt x="211" y="16"/>
                      <a:pt x="206" y="0"/>
                    </a:cubicBezTo>
                    <a:cubicBezTo>
                      <a:pt x="206" y="0"/>
                      <a:pt x="206" y="0"/>
                      <a:pt x="206" y="0"/>
                    </a:cubicBezTo>
                    <a:cubicBezTo>
                      <a:pt x="202" y="16"/>
                      <a:pt x="178" y="16"/>
                      <a:pt x="173" y="0"/>
                    </a:cubicBezTo>
                    <a:cubicBezTo>
                      <a:pt x="173" y="0"/>
                      <a:pt x="173" y="0"/>
                      <a:pt x="173" y="0"/>
                    </a:cubicBezTo>
                    <a:cubicBezTo>
                      <a:pt x="173" y="0"/>
                      <a:pt x="173" y="0"/>
                      <a:pt x="173" y="0"/>
                    </a:cubicBezTo>
                    <a:cubicBezTo>
                      <a:pt x="168" y="16"/>
                      <a:pt x="145" y="16"/>
                      <a:pt x="140" y="0"/>
                    </a:cubicBezTo>
                    <a:cubicBezTo>
                      <a:pt x="140" y="0"/>
                      <a:pt x="140" y="0"/>
                      <a:pt x="140" y="0"/>
                    </a:cubicBezTo>
                    <a:cubicBezTo>
                      <a:pt x="140" y="0"/>
                      <a:pt x="140" y="0"/>
                      <a:pt x="140" y="0"/>
                    </a:cubicBezTo>
                    <a:cubicBezTo>
                      <a:pt x="140" y="0"/>
                      <a:pt x="140" y="0"/>
                      <a:pt x="140" y="0"/>
                    </a:cubicBezTo>
                    <a:cubicBezTo>
                      <a:pt x="140" y="0"/>
                      <a:pt x="140" y="0"/>
                      <a:pt x="140" y="0"/>
                    </a:cubicBezTo>
                    <a:cubicBezTo>
                      <a:pt x="140" y="0"/>
                      <a:pt x="140" y="0"/>
                      <a:pt x="140" y="0"/>
                    </a:cubicBezTo>
                    <a:cubicBezTo>
                      <a:pt x="135" y="16"/>
                      <a:pt x="112" y="16"/>
                      <a:pt x="107" y="0"/>
                    </a:cubicBezTo>
                    <a:cubicBezTo>
                      <a:pt x="107" y="0"/>
                      <a:pt x="107" y="0"/>
                      <a:pt x="107" y="0"/>
                    </a:cubicBezTo>
                    <a:cubicBezTo>
                      <a:pt x="107" y="0"/>
                      <a:pt x="107" y="0"/>
                      <a:pt x="107" y="0"/>
                    </a:cubicBezTo>
                    <a:cubicBezTo>
                      <a:pt x="107" y="0"/>
                      <a:pt x="107" y="0"/>
                      <a:pt x="107" y="0"/>
                    </a:cubicBezTo>
                    <a:cubicBezTo>
                      <a:pt x="107" y="0"/>
                      <a:pt x="107" y="0"/>
                      <a:pt x="107" y="0"/>
                    </a:cubicBezTo>
                    <a:cubicBezTo>
                      <a:pt x="102" y="15"/>
                      <a:pt x="79" y="16"/>
                      <a:pt x="74" y="0"/>
                    </a:cubicBezTo>
                    <a:cubicBezTo>
                      <a:pt x="74" y="0"/>
                      <a:pt x="74" y="0"/>
                      <a:pt x="74" y="0"/>
                    </a:cubicBezTo>
                    <a:cubicBezTo>
                      <a:pt x="74" y="0"/>
                      <a:pt x="74" y="0"/>
                      <a:pt x="74" y="0"/>
                    </a:cubicBezTo>
                    <a:cubicBezTo>
                      <a:pt x="74" y="0"/>
                      <a:pt x="74" y="0"/>
                      <a:pt x="74" y="0"/>
                    </a:cubicBezTo>
                    <a:cubicBezTo>
                      <a:pt x="74" y="0"/>
                      <a:pt x="74" y="0"/>
                      <a:pt x="74" y="0"/>
                    </a:cubicBezTo>
                    <a:cubicBezTo>
                      <a:pt x="69" y="16"/>
                      <a:pt x="46" y="16"/>
                      <a:pt x="41" y="0"/>
                    </a:cubicBezTo>
                    <a:cubicBezTo>
                      <a:pt x="41" y="0"/>
                      <a:pt x="41" y="0"/>
                      <a:pt x="41" y="0"/>
                    </a:cubicBezTo>
                    <a:cubicBezTo>
                      <a:pt x="41" y="0"/>
                      <a:pt x="41" y="0"/>
                      <a:pt x="41" y="0"/>
                    </a:cubicBezTo>
                    <a:cubicBezTo>
                      <a:pt x="41" y="0"/>
                      <a:pt x="41" y="0"/>
                      <a:pt x="41" y="0"/>
                    </a:cubicBezTo>
                    <a:cubicBezTo>
                      <a:pt x="41" y="0"/>
                      <a:pt x="41" y="0"/>
                      <a:pt x="41" y="0"/>
                    </a:cubicBezTo>
                    <a:cubicBezTo>
                      <a:pt x="39" y="8"/>
                      <a:pt x="30" y="13"/>
                      <a:pt x="22" y="12"/>
                    </a:cubicBezTo>
                    <a:cubicBezTo>
                      <a:pt x="15" y="11"/>
                      <a:pt x="10" y="6"/>
                      <a:pt x="8" y="0"/>
                    </a:cubicBezTo>
                    <a:cubicBezTo>
                      <a:pt x="7" y="4"/>
                      <a:pt x="4" y="8"/>
                      <a:pt x="0" y="10"/>
                    </a:cubicBezTo>
                    <a:cubicBezTo>
                      <a:pt x="9" y="18"/>
                      <a:pt x="9" y="18"/>
                      <a:pt x="9" y="18"/>
                    </a:cubicBezTo>
                    <a:cubicBezTo>
                      <a:pt x="25" y="18"/>
                      <a:pt x="25" y="18"/>
                      <a:pt x="25" y="18"/>
                    </a:cubicBezTo>
                    <a:cubicBezTo>
                      <a:pt x="202" y="18"/>
                      <a:pt x="202" y="18"/>
                      <a:pt x="202" y="18"/>
                    </a:cubicBezTo>
                    <a:cubicBezTo>
                      <a:pt x="268" y="18"/>
                      <a:pt x="268" y="18"/>
                      <a:pt x="268" y="18"/>
                    </a:cubicBezTo>
                    <a:cubicBezTo>
                      <a:pt x="283" y="18"/>
                      <a:pt x="297" y="14"/>
                      <a:pt x="310" y="7"/>
                    </a:cubicBezTo>
                    <a:cubicBezTo>
                      <a:pt x="308" y="5"/>
                      <a:pt x="307" y="3"/>
                      <a:pt x="306" y="0"/>
                    </a:cubicBez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80" name="Freeform 161"/>
              <p:cNvSpPr>
                <a:spLocks/>
              </p:cNvSpPr>
              <p:nvPr userDrawn="1"/>
            </p:nvSpPr>
            <p:spPr bwMode="gray">
              <a:xfrm>
                <a:off x="7234923" y="1843473"/>
                <a:ext cx="95499" cy="340470"/>
              </a:xfrm>
              <a:custGeom>
                <a:avLst/>
                <a:gdLst>
                  <a:gd name="T0" fmla="*/ 23 w 23"/>
                  <a:gd name="T1" fmla="*/ 82 h 82"/>
                  <a:gd name="T2" fmla="*/ 0 w 23"/>
                  <a:gd name="T3" fmla="*/ 82 h 82"/>
                  <a:gd name="T4" fmla="*/ 11 w 23"/>
                  <a:gd name="T5" fmla="*/ 0 h 82"/>
                  <a:gd name="T6" fmla="*/ 23 w 23"/>
                  <a:gd name="T7" fmla="*/ 82 h 82"/>
                </a:gdLst>
                <a:ahLst/>
                <a:cxnLst>
                  <a:cxn ang="0">
                    <a:pos x="T0" y="T1"/>
                  </a:cxn>
                  <a:cxn ang="0">
                    <a:pos x="T2" y="T3"/>
                  </a:cxn>
                  <a:cxn ang="0">
                    <a:pos x="T4" y="T5"/>
                  </a:cxn>
                  <a:cxn ang="0">
                    <a:pos x="T6" y="T7"/>
                  </a:cxn>
                </a:cxnLst>
                <a:rect l="0" t="0" r="r" b="b"/>
                <a:pathLst>
                  <a:path w="23" h="82">
                    <a:moveTo>
                      <a:pt x="23" y="82"/>
                    </a:moveTo>
                    <a:lnTo>
                      <a:pt x="0" y="82"/>
                    </a:lnTo>
                    <a:lnTo>
                      <a:pt x="11" y="0"/>
                    </a:lnTo>
                    <a:lnTo>
                      <a:pt x="23" y="82"/>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81" name="Freeform 162"/>
              <p:cNvSpPr>
                <a:spLocks/>
              </p:cNvSpPr>
              <p:nvPr userDrawn="1"/>
            </p:nvSpPr>
            <p:spPr bwMode="gray">
              <a:xfrm>
                <a:off x="7110361" y="2283592"/>
                <a:ext cx="340470" cy="950826"/>
              </a:xfrm>
              <a:custGeom>
                <a:avLst/>
                <a:gdLst>
                  <a:gd name="T0" fmla="*/ 90 w 94"/>
                  <a:gd name="T1" fmla="*/ 0 h 263"/>
                  <a:gd name="T2" fmla="*/ 82 w 94"/>
                  <a:gd name="T3" fmla="*/ 0 h 263"/>
                  <a:gd name="T4" fmla="*/ 11 w 94"/>
                  <a:gd name="T5" fmla="*/ 0 h 263"/>
                  <a:gd name="T6" fmla="*/ 4 w 94"/>
                  <a:gd name="T7" fmla="*/ 0 h 263"/>
                  <a:gd name="T8" fmla="*/ 0 w 94"/>
                  <a:gd name="T9" fmla="*/ 4 h 263"/>
                  <a:gd name="T10" fmla="*/ 0 w 94"/>
                  <a:gd name="T11" fmla="*/ 263 h 263"/>
                  <a:gd name="T12" fmla="*/ 11 w 94"/>
                  <a:gd name="T13" fmla="*/ 263 h 263"/>
                  <a:gd name="T14" fmla="*/ 82 w 94"/>
                  <a:gd name="T15" fmla="*/ 263 h 263"/>
                  <a:gd name="T16" fmla="*/ 94 w 94"/>
                  <a:gd name="T17" fmla="*/ 263 h 263"/>
                  <a:gd name="T18" fmla="*/ 94 w 94"/>
                  <a:gd name="T19" fmla="*/ 4 h 263"/>
                  <a:gd name="T20" fmla="*/ 90 w 94"/>
                  <a:gd name="T21" fmla="*/ 0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4" h="263">
                    <a:moveTo>
                      <a:pt x="90" y="0"/>
                    </a:moveTo>
                    <a:cubicBezTo>
                      <a:pt x="82" y="0"/>
                      <a:pt x="82" y="0"/>
                      <a:pt x="82" y="0"/>
                    </a:cubicBezTo>
                    <a:cubicBezTo>
                      <a:pt x="11" y="0"/>
                      <a:pt x="11" y="0"/>
                      <a:pt x="11" y="0"/>
                    </a:cubicBezTo>
                    <a:cubicBezTo>
                      <a:pt x="4" y="0"/>
                      <a:pt x="4" y="0"/>
                      <a:pt x="4" y="0"/>
                    </a:cubicBezTo>
                    <a:cubicBezTo>
                      <a:pt x="2" y="0"/>
                      <a:pt x="0" y="2"/>
                      <a:pt x="0" y="4"/>
                    </a:cubicBezTo>
                    <a:cubicBezTo>
                      <a:pt x="0" y="263"/>
                      <a:pt x="0" y="263"/>
                      <a:pt x="0" y="263"/>
                    </a:cubicBezTo>
                    <a:cubicBezTo>
                      <a:pt x="11" y="263"/>
                      <a:pt x="11" y="263"/>
                      <a:pt x="11" y="263"/>
                    </a:cubicBezTo>
                    <a:cubicBezTo>
                      <a:pt x="82" y="263"/>
                      <a:pt x="82" y="263"/>
                      <a:pt x="82" y="263"/>
                    </a:cubicBezTo>
                    <a:cubicBezTo>
                      <a:pt x="94" y="263"/>
                      <a:pt x="94" y="263"/>
                      <a:pt x="94" y="263"/>
                    </a:cubicBezTo>
                    <a:cubicBezTo>
                      <a:pt x="94" y="4"/>
                      <a:pt x="94" y="4"/>
                      <a:pt x="94" y="4"/>
                    </a:cubicBezTo>
                    <a:cubicBezTo>
                      <a:pt x="94" y="2"/>
                      <a:pt x="92" y="0"/>
                      <a:pt x="9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82" name="Freeform 163"/>
              <p:cNvSpPr>
                <a:spLocks/>
              </p:cNvSpPr>
              <p:nvPr userDrawn="1"/>
            </p:nvSpPr>
            <p:spPr bwMode="gray">
              <a:xfrm>
                <a:off x="7180945" y="2183943"/>
                <a:ext cx="203453" cy="99650"/>
              </a:xfrm>
              <a:custGeom>
                <a:avLst/>
                <a:gdLst>
                  <a:gd name="T0" fmla="*/ 56 w 56"/>
                  <a:gd name="T1" fmla="*/ 28 h 28"/>
                  <a:gd name="T2" fmla="*/ 56 w 56"/>
                  <a:gd name="T3" fmla="*/ 4 h 28"/>
                  <a:gd name="T4" fmla="*/ 52 w 56"/>
                  <a:gd name="T5" fmla="*/ 0 h 28"/>
                  <a:gd name="T6" fmla="*/ 44 w 56"/>
                  <a:gd name="T7" fmla="*/ 0 h 28"/>
                  <a:gd name="T8" fmla="*/ 11 w 56"/>
                  <a:gd name="T9" fmla="*/ 0 h 28"/>
                  <a:gd name="T10" fmla="*/ 4 w 56"/>
                  <a:gd name="T11" fmla="*/ 0 h 28"/>
                  <a:gd name="T12" fmla="*/ 0 w 56"/>
                  <a:gd name="T13" fmla="*/ 4 h 28"/>
                  <a:gd name="T14" fmla="*/ 0 w 56"/>
                  <a:gd name="T15" fmla="*/ 28 h 28"/>
                  <a:gd name="T16" fmla="*/ 56 w 56"/>
                  <a:gd name="T17"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28">
                    <a:moveTo>
                      <a:pt x="56" y="28"/>
                    </a:moveTo>
                    <a:cubicBezTo>
                      <a:pt x="56" y="4"/>
                      <a:pt x="56" y="4"/>
                      <a:pt x="56" y="4"/>
                    </a:cubicBezTo>
                    <a:cubicBezTo>
                      <a:pt x="56" y="2"/>
                      <a:pt x="54" y="0"/>
                      <a:pt x="52" y="0"/>
                    </a:cubicBezTo>
                    <a:cubicBezTo>
                      <a:pt x="44" y="0"/>
                      <a:pt x="44" y="0"/>
                      <a:pt x="44" y="0"/>
                    </a:cubicBezTo>
                    <a:cubicBezTo>
                      <a:pt x="11" y="0"/>
                      <a:pt x="11" y="0"/>
                      <a:pt x="11" y="0"/>
                    </a:cubicBezTo>
                    <a:cubicBezTo>
                      <a:pt x="4" y="0"/>
                      <a:pt x="4" y="0"/>
                      <a:pt x="4" y="0"/>
                    </a:cubicBezTo>
                    <a:cubicBezTo>
                      <a:pt x="2" y="0"/>
                      <a:pt x="0" y="2"/>
                      <a:pt x="0" y="4"/>
                    </a:cubicBezTo>
                    <a:cubicBezTo>
                      <a:pt x="0" y="28"/>
                      <a:pt x="0" y="28"/>
                      <a:pt x="0" y="28"/>
                    </a:cubicBezTo>
                    <a:lnTo>
                      <a:pt x="56" y="28"/>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83" name="Freeform 164"/>
              <p:cNvSpPr>
                <a:spLocks/>
              </p:cNvSpPr>
              <p:nvPr userDrawn="1"/>
            </p:nvSpPr>
            <p:spPr bwMode="gray">
              <a:xfrm>
                <a:off x="7180945" y="2183943"/>
                <a:ext cx="203453" cy="99650"/>
              </a:xfrm>
              <a:custGeom>
                <a:avLst/>
                <a:gdLst>
                  <a:gd name="T0" fmla="*/ 56 w 56"/>
                  <a:gd name="T1" fmla="*/ 28 h 28"/>
                  <a:gd name="T2" fmla="*/ 56 w 56"/>
                  <a:gd name="T3" fmla="*/ 4 h 28"/>
                  <a:gd name="T4" fmla="*/ 52 w 56"/>
                  <a:gd name="T5" fmla="*/ 0 h 28"/>
                  <a:gd name="T6" fmla="*/ 44 w 56"/>
                  <a:gd name="T7" fmla="*/ 0 h 28"/>
                  <a:gd name="T8" fmla="*/ 11 w 56"/>
                  <a:gd name="T9" fmla="*/ 0 h 28"/>
                  <a:gd name="T10" fmla="*/ 4 w 56"/>
                  <a:gd name="T11" fmla="*/ 0 h 28"/>
                  <a:gd name="T12" fmla="*/ 0 w 56"/>
                  <a:gd name="T13" fmla="*/ 4 h 28"/>
                  <a:gd name="T14" fmla="*/ 0 w 56"/>
                  <a:gd name="T15" fmla="*/ 28 h 28"/>
                  <a:gd name="T16" fmla="*/ 56 w 56"/>
                  <a:gd name="T17"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28">
                    <a:moveTo>
                      <a:pt x="56" y="28"/>
                    </a:moveTo>
                    <a:cubicBezTo>
                      <a:pt x="56" y="4"/>
                      <a:pt x="56" y="4"/>
                      <a:pt x="56" y="4"/>
                    </a:cubicBezTo>
                    <a:cubicBezTo>
                      <a:pt x="56" y="2"/>
                      <a:pt x="54" y="0"/>
                      <a:pt x="52" y="0"/>
                    </a:cubicBezTo>
                    <a:cubicBezTo>
                      <a:pt x="44" y="0"/>
                      <a:pt x="44" y="0"/>
                      <a:pt x="44" y="0"/>
                    </a:cubicBezTo>
                    <a:cubicBezTo>
                      <a:pt x="11" y="0"/>
                      <a:pt x="11" y="0"/>
                      <a:pt x="11" y="0"/>
                    </a:cubicBezTo>
                    <a:cubicBezTo>
                      <a:pt x="4" y="0"/>
                      <a:pt x="4" y="0"/>
                      <a:pt x="4" y="0"/>
                    </a:cubicBezTo>
                    <a:cubicBezTo>
                      <a:pt x="2" y="0"/>
                      <a:pt x="0" y="2"/>
                      <a:pt x="0" y="4"/>
                    </a:cubicBezTo>
                    <a:cubicBezTo>
                      <a:pt x="0" y="28"/>
                      <a:pt x="0" y="28"/>
                      <a:pt x="0" y="28"/>
                    </a:cubicBezTo>
                    <a:lnTo>
                      <a:pt x="56" y="28"/>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84" name="Rectangle 165"/>
              <p:cNvSpPr>
                <a:spLocks noChangeArrowheads="1"/>
              </p:cNvSpPr>
              <p:nvPr userDrawn="1"/>
            </p:nvSpPr>
            <p:spPr bwMode="gray">
              <a:xfrm>
                <a:off x="7160186" y="2350025"/>
                <a:ext cx="16608" cy="8179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85" name="Rectangle 166"/>
              <p:cNvSpPr>
                <a:spLocks noChangeArrowheads="1"/>
              </p:cNvSpPr>
              <p:nvPr userDrawn="1"/>
            </p:nvSpPr>
            <p:spPr bwMode="gray">
              <a:xfrm>
                <a:off x="7193402" y="2350025"/>
                <a:ext cx="24912" cy="8179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86" name="Rectangle 167"/>
              <p:cNvSpPr>
                <a:spLocks noChangeArrowheads="1"/>
              </p:cNvSpPr>
              <p:nvPr userDrawn="1"/>
            </p:nvSpPr>
            <p:spPr bwMode="gray">
              <a:xfrm>
                <a:off x="7234923" y="2350025"/>
                <a:ext cx="16608" cy="8179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87" name="Rectangle 168"/>
              <p:cNvSpPr>
                <a:spLocks noChangeArrowheads="1"/>
              </p:cNvSpPr>
              <p:nvPr userDrawn="1"/>
            </p:nvSpPr>
            <p:spPr bwMode="gray">
              <a:xfrm>
                <a:off x="7272290" y="2350025"/>
                <a:ext cx="20762" cy="8179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88" name="Rectangle 169"/>
              <p:cNvSpPr>
                <a:spLocks noChangeArrowheads="1"/>
              </p:cNvSpPr>
              <p:nvPr userDrawn="1"/>
            </p:nvSpPr>
            <p:spPr bwMode="gray">
              <a:xfrm>
                <a:off x="7305507" y="2350025"/>
                <a:ext cx="24912" cy="8179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89" name="Rectangle 170"/>
              <p:cNvSpPr>
                <a:spLocks noChangeArrowheads="1"/>
              </p:cNvSpPr>
              <p:nvPr userDrawn="1"/>
            </p:nvSpPr>
            <p:spPr bwMode="gray">
              <a:xfrm>
                <a:off x="7347028" y="2350025"/>
                <a:ext cx="20762" cy="8179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90" name="Rectangle 171"/>
              <p:cNvSpPr>
                <a:spLocks noChangeArrowheads="1"/>
              </p:cNvSpPr>
              <p:nvPr userDrawn="1"/>
            </p:nvSpPr>
            <p:spPr bwMode="gray">
              <a:xfrm>
                <a:off x="7384398" y="2350025"/>
                <a:ext cx="20762" cy="8179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91" name="Freeform 172"/>
              <p:cNvSpPr>
                <a:spLocks noEditPoints="1"/>
              </p:cNvSpPr>
              <p:nvPr userDrawn="1"/>
            </p:nvSpPr>
            <p:spPr bwMode="gray">
              <a:xfrm>
                <a:off x="6707608" y="2279442"/>
                <a:ext cx="406903" cy="950826"/>
              </a:xfrm>
              <a:custGeom>
                <a:avLst/>
                <a:gdLst>
                  <a:gd name="T0" fmla="*/ 90 w 98"/>
                  <a:gd name="T1" fmla="*/ 34 h 229"/>
                  <a:gd name="T2" fmla="*/ 50 w 98"/>
                  <a:gd name="T3" fmla="*/ 13 h 229"/>
                  <a:gd name="T4" fmla="*/ 47 w 98"/>
                  <a:gd name="T5" fmla="*/ 0 h 229"/>
                  <a:gd name="T6" fmla="*/ 8 w 98"/>
                  <a:gd name="T7" fmla="*/ 34 h 229"/>
                  <a:gd name="T8" fmla="*/ 98 w 98"/>
                  <a:gd name="T9" fmla="*/ 229 h 229"/>
                  <a:gd name="T10" fmla="*/ 72 w 98"/>
                  <a:gd name="T11" fmla="*/ 72 h 229"/>
                  <a:gd name="T12" fmla="*/ 72 w 98"/>
                  <a:gd name="T13" fmla="*/ 87 h 229"/>
                  <a:gd name="T14" fmla="*/ 62 w 98"/>
                  <a:gd name="T15" fmla="*/ 112 h 229"/>
                  <a:gd name="T16" fmla="*/ 62 w 98"/>
                  <a:gd name="T17" fmla="*/ 112 h 229"/>
                  <a:gd name="T18" fmla="*/ 62 w 98"/>
                  <a:gd name="T19" fmla="*/ 156 h 229"/>
                  <a:gd name="T20" fmla="*/ 18 w 98"/>
                  <a:gd name="T21" fmla="*/ 72 h 229"/>
                  <a:gd name="T22" fmla="*/ 18 w 98"/>
                  <a:gd name="T23" fmla="*/ 87 h 229"/>
                  <a:gd name="T24" fmla="*/ 8 w 98"/>
                  <a:gd name="T25" fmla="*/ 112 h 229"/>
                  <a:gd name="T26" fmla="*/ 8 w 98"/>
                  <a:gd name="T27" fmla="*/ 112 h 229"/>
                  <a:gd name="T28" fmla="*/ 8 w 98"/>
                  <a:gd name="T29" fmla="*/ 156 h 229"/>
                  <a:gd name="T30" fmla="*/ 18 w 98"/>
                  <a:gd name="T31" fmla="*/ 180 h 229"/>
                  <a:gd name="T32" fmla="*/ 8 w 98"/>
                  <a:gd name="T33" fmla="*/ 223 h 229"/>
                  <a:gd name="T34" fmla="*/ 20 w 98"/>
                  <a:gd name="T35" fmla="*/ 223 h 229"/>
                  <a:gd name="T36" fmla="*/ 20 w 98"/>
                  <a:gd name="T37" fmla="*/ 223 h 229"/>
                  <a:gd name="T38" fmla="*/ 28 w 98"/>
                  <a:gd name="T39" fmla="*/ 195 h 229"/>
                  <a:gd name="T40" fmla="*/ 31 w 98"/>
                  <a:gd name="T41" fmla="*/ 195 h 229"/>
                  <a:gd name="T42" fmla="*/ 26 w 98"/>
                  <a:gd name="T43" fmla="*/ 180 h 229"/>
                  <a:gd name="T44" fmla="*/ 36 w 98"/>
                  <a:gd name="T45" fmla="*/ 156 h 229"/>
                  <a:gd name="T46" fmla="*/ 36 w 98"/>
                  <a:gd name="T47" fmla="*/ 156 h 229"/>
                  <a:gd name="T48" fmla="*/ 36 w 98"/>
                  <a:gd name="T49" fmla="*/ 112 h 229"/>
                  <a:gd name="T50" fmla="*/ 26 w 98"/>
                  <a:gd name="T51" fmla="*/ 87 h 229"/>
                  <a:gd name="T52" fmla="*/ 26 w 98"/>
                  <a:gd name="T53" fmla="*/ 72 h 229"/>
                  <a:gd name="T54" fmla="*/ 43 w 98"/>
                  <a:gd name="T55" fmla="*/ 223 h 229"/>
                  <a:gd name="T56" fmla="*/ 43 w 98"/>
                  <a:gd name="T57" fmla="*/ 223 h 229"/>
                  <a:gd name="T58" fmla="*/ 51 w 98"/>
                  <a:gd name="T59" fmla="*/ 195 h 229"/>
                  <a:gd name="T60" fmla="*/ 43 w 98"/>
                  <a:gd name="T61" fmla="*/ 161 h 229"/>
                  <a:gd name="T62" fmla="*/ 43 w 98"/>
                  <a:gd name="T63" fmla="*/ 156 h 229"/>
                  <a:gd name="T64" fmla="*/ 54 w 98"/>
                  <a:gd name="T65" fmla="*/ 132 h 229"/>
                  <a:gd name="T66" fmla="*/ 54 w 98"/>
                  <a:gd name="T67" fmla="*/ 132 h 229"/>
                  <a:gd name="T68" fmla="*/ 54 w 98"/>
                  <a:gd name="T69" fmla="*/ 87 h 229"/>
                  <a:gd name="T70" fmla="*/ 43 w 98"/>
                  <a:gd name="T71" fmla="*/ 53 h 229"/>
                  <a:gd name="T72" fmla="*/ 55 w 98"/>
                  <a:gd name="T73" fmla="*/ 223 h 229"/>
                  <a:gd name="T74" fmla="*/ 62 w 98"/>
                  <a:gd name="T75" fmla="*/ 161 h 229"/>
                  <a:gd name="T76" fmla="*/ 62 w 98"/>
                  <a:gd name="T77" fmla="*/ 161 h 229"/>
                  <a:gd name="T78" fmla="*/ 66 w 98"/>
                  <a:gd name="T79" fmla="*/ 195 h 229"/>
                  <a:gd name="T80" fmla="*/ 70 w 98"/>
                  <a:gd name="T81" fmla="*/ 195 h 229"/>
                  <a:gd name="T82" fmla="*/ 78 w 98"/>
                  <a:gd name="T83" fmla="*/ 223 h 229"/>
                  <a:gd name="T84" fmla="*/ 90 w 98"/>
                  <a:gd name="T85" fmla="*/ 223 h 229"/>
                  <a:gd name="T86" fmla="*/ 90 w 98"/>
                  <a:gd name="T87" fmla="*/ 223 h 229"/>
                  <a:gd name="T88" fmla="*/ 90 w 98"/>
                  <a:gd name="T89" fmla="*/ 161 h 229"/>
                  <a:gd name="T90" fmla="*/ 79 w 98"/>
                  <a:gd name="T91" fmla="*/ 137 h 229"/>
                  <a:gd name="T92" fmla="*/ 79 w 98"/>
                  <a:gd name="T93" fmla="*/ 132 h 229"/>
                  <a:gd name="T94" fmla="*/ 90 w 98"/>
                  <a:gd name="T95" fmla="*/ 106 h 229"/>
                  <a:gd name="T96" fmla="*/ 90 w 98"/>
                  <a:gd name="T97" fmla="*/ 106 h 229"/>
                  <a:gd name="T98" fmla="*/ 90 w 98"/>
                  <a:gd name="T99" fmla="*/ 53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8" h="229">
                    <a:moveTo>
                      <a:pt x="98" y="49"/>
                    </a:moveTo>
                    <a:lnTo>
                      <a:pt x="98" y="42"/>
                    </a:lnTo>
                    <a:lnTo>
                      <a:pt x="90" y="42"/>
                    </a:lnTo>
                    <a:lnTo>
                      <a:pt x="90" y="34"/>
                    </a:lnTo>
                    <a:lnTo>
                      <a:pt x="82" y="34"/>
                    </a:lnTo>
                    <a:lnTo>
                      <a:pt x="82" y="26"/>
                    </a:lnTo>
                    <a:lnTo>
                      <a:pt x="50" y="26"/>
                    </a:lnTo>
                    <a:lnTo>
                      <a:pt x="50" y="13"/>
                    </a:lnTo>
                    <a:lnTo>
                      <a:pt x="66" y="13"/>
                    </a:lnTo>
                    <a:lnTo>
                      <a:pt x="50" y="3"/>
                    </a:lnTo>
                    <a:lnTo>
                      <a:pt x="50" y="0"/>
                    </a:lnTo>
                    <a:lnTo>
                      <a:pt x="47" y="0"/>
                    </a:lnTo>
                    <a:lnTo>
                      <a:pt x="47" y="26"/>
                    </a:lnTo>
                    <a:lnTo>
                      <a:pt x="16" y="26"/>
                    </a:lnTo>
                    <a:lnTo>
                      <a:pt x="16" y="34"/>
                    </a:lnTo>
                    <a:lnTo>
                      <a:pt x="8" y="34"/>
                    </a:lnTo>
                    <a:lnTo>
                      <a:pt x="8" y="42"/>
                    </a:lnTo>
                    <a:lnTo>
                      <a:pt x="0" y="42"/>
                    </a:lnTo>
                    <a:lnTo>
                      <a:pt x="0" y="229"/>
                    </a:lnTo>
                    <a:lnTo>
                      <a:pt x="98" y="229"/>
                    </a:lnTo>
                    <a:lnTo>
                      <a:pt x="98" y="49"/>
                    </a:lnTo>
                    <a:close/>
                    <a:moveTo>
                      <a:pt x="62" y="53"/>
                    </a:moveTo>
                    <a:lnTo>
                      <a:pt x="72" y="53"/>
                    </a:lnTo>
                    <a:lnTo>
                      <a:pt x="72" y="72"/>
                    </a:lnTo>
                    <a:lnTo>
                      <a:pt x="62" y="72"/>
                    </a:lnTo>
                    <a:lnTo>
                      <a:pt x="62" y="53"/>
                    </a:lnTo>
                    <a:close/>
                    <a:moveTo>
                      <a:pt x="62" y="87"/>
                    </a:moveTo>
                    <a:lnTo>
                      <a:pt x="72" y="87"/>
                    </a:lnTo>
                    <a:lnTo>
                      <a:pt x="72" y="106"/>
                    </a:lnTo>
                    <a:lnTo>
                      <a:pt x="62" y="106"/>
                    </a:lnTo>
                    <a:lnTo>
                      <a:pt x="62" y="87"/>
                    </a:lnTo>
                    <a:close/>
                    <a:moveTo>
                      <a:pt x="62" y="112"/>
                    </a:moveTo>
                    <a:lnTo>
                      <a:pt x="72" y="112"/>
                    </a:lnTo>
                    <a:lnTo>
                      <a:pt x="72" y="132"/>
                    </a:lnTo>
                    <a:lnTo>
                      <a:pt x="62" y="132"/>
                    </a:lnTo>
                    <a:lnTo>
                      <a:pt x="62" y="112"/>
                    </a:lnTo>
                    <a:close/>
                    <a:moveTo>
                      <a:pt x="62" y="137"/>
                    </a:moveTo>
                    <a:lnTo>
                      <a:pt x="72" y="137"/>
                    </a:lnTo>
                    <a:lnTo>
                      <a:pt x="72" y="156"/>
                    </a:lnTo>
                    <a:lnTo>
                      <a:pt x="62" y="156"/>
                    </a:lnTo>
                    <a:lnTo>
                      <a:pt x="62" y="137"/>
                    </a:lnTo>
                    <a:close/>
                    <a:moveTo>
                      <a:pt x="8" y="53"/>
                    </a:moveTo>
                    <a:lnTo>
                      <a:pt x="18" y="53"/>
                    </a:lnTo>
                    <a:lnTo>
                      <a:pt x="18" y="72"/>
                    </a:lnTo>
                    <a:lnTo>
                      <a:pt x="8" y="72"/>
                    </a:lnTo>
                    <a:lnTo>
                      <a:pt x="8" y="53"/>
                    </a:lnTo>
                    <a:close/>
                    <a:moveTo>
                      <a:pt x="8" y="87"/>
                    </a:moveTo>
                    <a:lnTo>
                      <a:pt x="18" y="87"/>
                    </a:lnTo>
                    <a:lnTo>
                      <a:pt x="18" y="106"/>
                    </a:lnTo>
                    <a:lnTo>
                      <a:pt x="8" y="106"/>
                    </a:lnTo>
                    <a:lnTo>
                      <a:pt x="8" y="87"/>
                    </a:lnTo>
                    <a:close/>
                    <a:moveTo>
                      <a:pt x="8" y="112"/>
                    </a:moveTo>
                    <a:lnTo>
                      <a:pt x="18" y="112"/>
                    </a:lnTo>
                    <a:lnTo>
                      <a:pt x="18" y="132"/>
                    </a:lnTo>
                    <a:lnTo>
                      <a:pt x="8" y="132"/>
                    </a:lnTo>
                    <a:lnTo>
                      <a:pt x="8" y="112"/>
                    </a:lnTo>
                    <a:close/>
                    <a:moveTo>
                      <a:pt x="8" y="137"/>
                    </a:moveTo>
                    <a:lnTo>
                      <a:pt x="18" y="137"/>
                    </a:lnTo>
                    <a:lnTo>
                      <a:pt x="18" y="156"/>
                    </a:lnTo>
                    <a:lnTo>
                      <a:pt x="8" y="156"/>
                    </a:lnTo>
                    <a:lnTo>
                      <a:pt x="8" y="137"/>
                    </a:lnTo>
                    <a:close/>
                    <a:moveTo>
                      <a:pt x="8" y="161"/>
                    </a:moveTo>
                    <a:lnTo>
                      <a:pt x="18" y="161"/>
                    </a:lnTo>
                    <a:lnTo>
                      <a:pt x="18" y="180"/>
                    </a:lnTo>
                    <a:lnTo>
                      <a:pt x="8" y="180"/>
                    </a:lnTo>
                    <a:lnTo>
                      <a:pt x="8" y="161"/>
                    </a:lnTo>
                    <a:close/>
                    <a:moveTo>
                      <a:pt x="12" y="223"/>
                    </a:moveTo>
                    <a:lnTo>
                      <a:pt x="8" y="223"/>
                    </a:lnTo>
                    <a:lnTo>
                      <a:pt x="8" y="195"/>
                    </a:lnTo>
                    <a:lnTo>
                      <a:pt x="12" y="195"/>
                    </a:lnTo>
                    <a:lnTo>
                      <a:pt x="12" y="223"/>
                    </a:lnTo>
                    <a:close/>
                    <a:moveTo>
                      <a:pt x="20" y="223"/>
                    </a:moveTo>
                    <a:lnTo>
                      <a:pt x="15" y="223"/>
                    </a:lnTo>
                    <a:lnTo>
                      <a:pt x="15" y="195"/>
                    </a:lnTo>
                    <a:lnTo>
                      <a:pt x="20" y="195"/>
                    </a:lnTo>
                    <a:lnTo>
                      <a:pt x="20" y="223"/>
                    </a:lnTo>
                    <a:close/>
                    <a:moveTo>
                      <a:pt x="28" y="223"/>
                    </a:moveTo>
                    <a:lnTo>
                      <a:pt x="23" y="223"/>
                    </a:lnTo>
                    <a:lnTo>
                      <a:pt x="23" y="195"/>
                    </a:lnTo>
                    <a:lnTo>
                      <a:pt x="28" y="195"/>
                    </a:lnTo>
                    <a:lnTo>
                      <a:pt x="28" y="223"/>
                    </a:lnTo>
                    <a:close/>
                    <a:moveTo>
                      <a:pt x="35" y="223"/>
                    </a:moveTo>
                    <a:lnTo>
                      <a:pt x="31" y="223"/>
                    </a:lnTo>
                    <a:lnTo>
                      <a:pt x="31" y="195"/>
                    </a:lnTo>
                    <a:lnTo>
                      <a:pt x="35" y="195"/>
                    </a:lnTo>
                    <a:lnTo>
                      <a:pt x="35" y="223"/>
                    </a:lnTo>
                    <a:close/>
                    <a:moveTo>
                      <a:pt x="36" y="180"/>
                    </a:moveTo>
                    <a:lnTo>
                      <a:pt x="26" y="180"/>
                    </a:lnTo>
                    <a:lnTo>
                      <a:pt x="26" y="161"/>
                    </a:lnTo>
                    <a:lnTo>
                      <a:pt x="36" y="161"/>
                    </a:lnTo>
                    <a:lnTo>
                      <a:pt x="36" y="180"/>
                    </a:lnTo>
                    <a:close/>
                    <a:moveTo>
                      <a:pt x="36" y="156"/>
                    </a:moveTo>
                    <a:lnTo>
                      <a:pt x="26" y="156"/>
                    </a:lnTo>
                    <a:lnTo>
                      <a:pt x="26" y="137"/>
                    </a:lnTo>
                    <a:lnTo>
                      <a:pt x="36" y="137"/>
                    </a:lnTo>
                    <a:lnTo>
                      <a:pt x="36" y="156"/>
                    </a:lnTo>
                    <a:close/>
                    <a:moveTo>
                      <a:pt x="36" y="132"/>
                    </a:moveTo>
                    <a:lnTo>
                      <a:pt x="26" y="132"/>
                    </a:lnTo>
                    <a:lnTo>
                      <a:pt x="26" y="112"/>
                    </a:lnTo>
                    <a:lnTo>
                      <a:pt x="36" y="112"/>
                    </a:lnTo>
                    <a:lnTo>
                      <a:pt x="36" y="132"/>
                    </a:lnTo>
                    <a:close/>
                    <a:moveTo>
                      <a:pt x="36" y="106"/>
                    </a:moveTo>
                    <a:lnTo>
                      <a:pt x="26" y="106"/>
                    </a:lnTo>
                    <a:lnTo>
                      <a:pt x="26" y="87"/>
                    </a:lnTo>
                    <a:lnTo>
                      <a:pt x="36" y="87"/>
                    </a:lnTo>
                    <a:lnTo>
                      <a:pt x="36" y="106"/>
                    </a:lnTo>
                    <a:close/>
                    <a:moveTo>
                      <a:pt x="36" y="72"/>
                    </a:moveTo>
                    <a:lnTo>
                      <a:pt x="26" y="72"/>
                    </a:lnTo>
                    <a:lnTo>
                      <a:pt x="26" y="53"/>
                    </a:lnTo>
                    <a:lnTo>
                      <a:pt x="36" y="53"/>
                    </a:lnTo>
                    <a:lnTo>
                      <a:pt x="36" y="72"/>
                    </a:lnTo>
                    <a:close/>
                    <a:moveTo>
                      <a:pt x="43" y="223"/>
                    </a:moveTo>
                    <a:lnTo>
                      <a:pt x="39" y="223"/>
                    </a:lnTo>
                    <a:lnTo>
                      <a:pt x="39" y="195"/>
                    </a:lnTo>
                    <a:lnTo>
                      <a:pt x="43" y="195"/>
                    </a:lnTo>
                    <a:lnTo>
                      <a:pt x="43" y="223"/>
                    </a:lnTo>
                    <a:close/>
                    <a:moveTo>
                      <a:pt x="51" y="223"/>
                    </a:moveTo>
                    <a:lnTo>
                      <a:pt x="47" y="223"/>
                    </a:lnTo>
                    <a:lnTo>
                      <a:pt x="47" y="195"/>
                    </a:lnTo>
                    <a:lnTo>
                      <a:pt x="51" y="195"/>
                    </a:lnTo>
                    <a:lnTo>
                      <a:pt x="51" y="223"/>
                    </a:lnTo>
                    <a:close/>
                    <a:moveTo>
                      <a:pt x="54" y="180"/>
                    </a:moveTo>
                    <a:lnTo>
                      <a:pt x="43" y="180"/>
                    </a:lnTo>
                    <a:lnTo>
                      <a:pt x="43" y="161"/>
                    </a:lnTo>
                    <a:lnTo>
                      <a:pt x="54" y="161"/>
                    </a:lnTo>
                    <a:lnTo>
                      <a:pt x="54" y="180"/>
                    </a:lnTo>
                    <a:close/>
                    <a:moveTo>
                      <a:pt x="54" y="156"/>
                    </a:moveTo>
                    <a:lnTo>
                      <a:pt x="43" y="156"/>
                    </a:lnTo>
                    <a:lnTo>
                      <a:pt x="43" y="137"/>
                    </a:lnTo>
                    <a:lnTo>
                      <a:pt x="54" y="137"/>
                    </a:lnTo>
                    <a:lnTo>
                      <a:pt x="54" y="156"/>
                    </a:lnTo>
                    <a:close/>
                    <a:moveTo>
                      <a:pt x="54" y="132"/>
                    </a:moveTo>
                    <a:lnTo>
                      <a:pt x="43" y="132"/>
                    </a:lnTo>
                    <a:lnTo>
                      <a:pt x="43" y="112"/>
                    </a:lnTo>
                    <a:lnTo>
                      <a:pt x="54" y="112"/>
                    </a:lnTo>
                    <a:lnTo>
                      <a:pt x="54" y="132"/>
                    </a:lnTo>
                    <a:close/>
                    <a:moveTo>
                      <a:pt x="54" y="106"/>
                    </a:moveTo>
                    <a:lnTo>
                      <a:pt x="43" y="106"/>
                    </a:lnTo>
                    <a:lnTo>
                      <a:pt x="43" y="87"/>
                    </a:lnTo>
                    <a:lnTo>
                      <a:pt x="54" y="87"/>
                    </a:lnTo>
                    <a:lnTo>
                      <a:pt x="54" y="106"/>
                    </a:lnTo>
                    <a:close/>
                    <a:moveTo>
                      <a:pt x="54" y="72"/>
                    </a:moveTo>
                    <a:lnTo>
                      <a:pt x="43" y="72"/>
                    </a:lnTo>
                    <a:lnTo>
                      <a:pt x="43" y="53"/>
                    </a:lnTo>
                    <a:lnTo>
                      <a:pt x="54" y="53"/>
                    </a:lnTo>
                    <a:lnTo>
                      <a:pt x="54" y="72"/>
                    </a:lnTo>
                    <a:close/>
                    <a:moveTo>
                      <a:pt x="58" y="223"/>
                    </a:moveTo>
                    <a:lnTo>
                      <a:pt x="55" y="223"/>
                    </a:lnTo>
                    <a:lnTo>
                      <a:pt x="55" y="195"/>
                    </a:lnTo>
                    <a:lnTo>
                      <a:pt x="58" y="195"/>
                    </a:lnTo>
                    <a:lnTo>
                      <a:pt x="58" y="223"/>
                    </a:lnTo>
                    <a:close/>
                    <a:moveTo>
                      <a:pt x="62" y="161"/>
                    </a:moveTo>
                    <a:lnTo>
                      <a:pt x="72" y="161"/>
                    </a:lnTo>
                    <a:lnTo>
                      <a:pt x="72" y="180"/>
                    </a:lnTo>
                    <a:lnTo>
                      <a:pt x="62" y="180"/>
                    </a:lnTo>
                    <a:lnTo>
                      <a:pt x="62" y="161"/>
                    </a:lnTo>
                    <a:close/>
                    <a:moveTo>
                      <a:pt x="66" y="223"/>
                    </a:moveTo>
                    <a:lnTo>
                      <a:pt x="62" y="223"/>
                    </a:lnTo>
                    <a:lnTo>
                      <a:pt x="62" y="195"/>
                    </a:lnTo>
                    <a:lnTo>
                      <a:pt x="66" y="195"/>
                    </a:lnTo>
                    <a:lnTo>
                      <a:pt x="66" y="223"/>
                    </a:lnTo>
                    <a:close/>
                    <a:moveTo>
                      <a:pt x="74" y="223"/>
                    </a:moveTo>
                    <a:lnTo>
                      <a:pt x="70" y="223"/>
                    </a:lnTo>
                    <a:lnTo>
                      <a:pt x="70" y="195"/>
                    </a:lnTo>
                    <a:lnTo>
                      <a:pt x="74" y="195"/>
                    </a:lnTo>
                    <a:lnTo>
                      <a:pt x="74" y="223"/>
                    </a:lnTo>
                    <a:close/>
                    <a:moveTo>
                      <a:pt x="82" y="223"/>
                    </a:moveTo>
                    <a:lnTo>
                      <a:pt x="78" y="223"/>
                    </a:lnTo>
                    <a:lnTo>
                      <a:pt x="78" y="195"/>
                    </a:lnTo>
                    <a:lnTo>
                      <a:pt x="82" y="195"/>
                    </a:lnTo>
                    <a:lnTo>
                      <a:pt x="82" y="223"/>
                    </a:lnTo>
                    <a:close/>
                    <a:moveTo>
                      <a:pt x="90" y="223"/>
                    </a:moveTo>
                    <a:lnTo>
                      <a:pt x="86" y="223"/>
                    </a:lnTo>
                    <a:lnTo>
                      <a:pt x="86" y="195"/>
                    </a:lnTo>
                    <a:lnTo>
                      <a:pt x="90" y="195"/>
                    </a:lnTo>
                    <a:lnTo>
                      <a:pt x="90" y="223"/>
                    </a:lnTo>
                    <a:close/>
                    <a:moveTo>
                      <a:pt x="90" y="180"/>
                    </a:moveTo>
                    <a:lnTo>
                      <a:pt x="79" y="180"/>
                    </a:lnTo>
                    <a:lnTo>
                      <a:pt x="79" y="161"/>
                    </a:lnTo>
                    <a:lnTo>
                      <a:pt x="90" y="161"/>
                    </a:lnTo>
                    <a:lnTo>
                      <a:pt x="90" y="180"/>
                    </a:lnTo>
                    <a:close/>
                    <a:moveTo>
                      <a:pt x="90" y="156"/>
                    </a:moveTo>
                    <a:lnTo>
                      <a:pt x="79" y="156"/>
                    </a:lnTo>
                    <a:lnTo>
                      <a:pt x="79" y="137"/>
                    </a:lnTo>
                    <a:lnTo>
                      <a:pt x="90" y="137"/>
                    </a:lnTo>
                    <a:lnTo>
                      <a:pt x="90" y="156"/>
                    </a:lnTo>
                    <a:close/>
                    <a:moveTo>
                      <a:pt x="90" y="132"/>
                    </a:moveTo>
                    <a:lnTo>
                      <a:pt x="79" y="132"/>
                    </a:lnTo>
                    <a:lnTo>
                      <a:pt x="79" y="112"/>
                    </a:lnTo>
                    <a:lnTo>
                      <a:pt x="90" y="112"/>
                    </a:lnTo>
                    <a:lnTo>
                      <a:pt x="90" y="132"/>
                    </a:lnTo>
                    <a:close/>
                    <a:moveTo>
                      <a:pt x="90" y="106"/>
                    </a:moveTo>
                    <a:lnTo>
                      <a:pt x="79" y="106"/>
                    </a:lnTo>
                    <a:lnTo>
                      <a:pt x="79" y="87"/>
                    </a:lnTo>
                    <a:lnTo>
                      <a:pt x="90" y="87"/>
                    </a:lnTo>
                    <a:lnTo>
                      <a:pt x="90" y="106"/>
                    </a:lnTo>
                    <a:close/>
                    <a:moveTo>
                      <a:pt x="90" y="72"/>
                    </a:moveTo>
                    <a:lnTo>
                      <a:pt x="79" y="72"/>
                    </a:lnTo>
                    <a:lnTo>
                      <a:pt x="79" y="53"/>
                    </a:lnTo>
                    <a:lnTo>
                      <a:pt x="90" y="53"/>
                    </a:lnTo>
                    <a:lnTo>
                      <a:pt x="90" y="72"/>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92" name="Rectangle 173"/>
              <p:cNvSpPr>
                <a:spLocks noChangeArrowheads="1"/>
              </p:cNvSpPr>
              <p:nvPr userDrawn="1"/>
            </p:nvSpPr>
            <p:spPr bwMode="gray">
              <a:xfrm>
                <a:off x="7450831" y="2441371"/>
                <a:ext cx="373687" cy="79304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93" name="Rectangle 174"/>
              <p:cNvSpPr>
                <a:spLocks noChangeArrowheads="1"/>
              </p:cNvSpPr>
              <p:nvPr userDrawn="1"/>
            </p:nvSpPr>
            <p:spPr bwMode="gray">
              <a:xfrm>
                <a:off x="7484047" y="2412308"/>
                <a:ext cx="307253" cy="2906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94" name="Rectangle 175"/>
              <p:cNvSpPr>
                <a:spLocks noChangeArrowheads="1"/>
              </p:cNvSpPr>
              <p:nvPr userDrawn="1"/>
            </p:nvSpPr>
            <p:spPr bwMode="gray">
              <a:xfrm>
                <a:off x="7513111" y="2379091"/>
                <a:ext cx="249124" cy="33217"/>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95" name="Freeform 176"/>
              <p:cNvSpPr>
                <a:spLocks/>
              </p:cNvSpPr>
              <p:nvPr userDrawn="1"/>
            </p:nvSpPr>
            <p:spPr bwMode="gray">
              <a:xfrm>
                <a:off x="7475743" y="2653128"/>
                <a:ext cx="37370" cy="45674"/>
              </a:xfrm>
              <a:custGeom>
                <a:avLst/>
                <a:gdLst>
                  <a:gd name="T0" fmla="*/ 5 w 10"/>
                  <a:gd name="T1" fmla="*/ 0 h 13"/>
                  <a:gd name="T2" fmla="*/ 0 w 10"/>
                  <a:gd name="T3" fmla="*/ 4 h 13"/>
                  <a:gd name="T4" fmla="*/ 0 w 10"/>
                  <a:gd name="T5" fmla="*/ 13 h 13"/>
                  <a:gd name="T6" fmla="*/ 10 w 10"/>
                  <a:gd name="T7" fmla="*/ 13 h 13"/>
                  <a:gd name="T8" fmla="*/ 10 w 10"/>
                  <a:gd name="T9" fmla="*/ 4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3" y="0"/>
                      <a:pt x="0" y="2"/>
                      <a:pt x="0" y="4"/>
                    </a:cubicBezTo>
                    <a:cubicBezTo>
                      <a:pt x="0" y="13"/>
                      <a:pt x="0" y="13"/>
                      <a:pt x="0" y="13"/>
                    </a:cubicBezTo>
                    <a:cubicBezTo>
                      <a:pt x="10" y="13"/>
                      <a:pt x="10" y="13"/>
                      <a:pt x="10" y="13"/>
                    </a:cubicBezTo>
                    <a:cubicBezTo>
                      <a:pt x="10" y="4"/>
                      <a:pt x="10" y="4"/>
                      <a:pt x="10" y="4"/>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96" name="Freeform 177"/>
              <p:cNvSpPr>
                <a:spLocks/>
              </p:cNvSpPr>
              <p:nvPr userDrawn="1"/>
            </p:nvSpPr>
            <p:spPr bwMode="gray">
              <a:xfrm>
                <a:off x="7533872" y="2653128"/>
                <a:ext cx="37370" cy="45674"/>
              </a:xfrm>
              <a:custGeom>
                <a:avLst/>
                <a:gdLst>
                  <a:gd name="T0" fmla="*/ 5 w 10"/>
                  <a:gd name="T1" fmla="*/ 0 h 13"/>
                  <a:gd name="T2" fmla="*/ 0 w 10"/>
                  <a:gd name="T3" fmla="*/ 4 h 13"/>
                  <a:gd name="T4" fmla="*/ 0 w 10"/>
                  <a:gd name="T5" fmla="*/ 13 h 13"/>
                  <a:gd name="T6" fmla="*/ 10 w 10"/>
                  <a:gd name="T7" fmla="*/ 13 h 13"/>
                  <a:gd name="T8" fmla="*/ 10 w 10"/>
                  <a:gd name="T9" fmla="*/ 4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4"/>
                    </a:cubicBezTo>
                    <a:cubicBezTo>
                      <a:pt x="0" y="13"/>
                      <a:pt x="0" y="13"/>
                      <a:pt x="0" y="13"/>
                    </a:cubicBezTo>
                    <a:cubicBezTo>
                      <a:pt x="10" y="13"/>
                      <a:pt x="10" y="13"/>
                      <a:pt x="10" y="13"/>
                    </a:cubicBezTo>
                    <a:cubicBezTo>
                      <a:pt x="10" y="4"/>
                      <a:pt x="10" y="4"/>
                      <a:pt x="10" y="4"/>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97" name="Freeform 178"/>
              <p:cNvSpPr>
                <a:spLocks/>
              </p:cNvSpPr>
              <p:nvPr userDrawn="1"/>
            </p:nvSpPr>
            <p:spPr bwMode="gray">
              <a:xfrm>
                <a:off x="7592001" y="2653128"/>
                <a:ext cx="33217" cy="45674"/>
              </a:xfrm>
              <a:custGeom>
                <a:avLst/>
                <a:gdLst>
                  <a:gd name="T0" fmla="*/ 5 w 9"/>
                  <a:gd name="T1" fmla="*/ 0 h 13"/>
                  <a:gd name="T2" fmla="*/ 0 w 9"/>
                  <a:gd name="T3" fmla="*/ 4 h 13"/>
                  <a:gd name="T4" fmla="*/ 0 w 9"/>
                  <a:gd name="T5" fmla="*/ 13 h 13"/>
                  <a:gd name="T6" fmla="*/ 9 w 9"/>
                  <a:gd name="T7" fmla="*/ 13 h 13"/>
                  <a:gd name="T8" fmla="*/ 9 w 9"/>
                  <a:gd name="T9" fmla="*/ 4 h 13"/>
                  <a:gd name="T10" fmla="*/ 5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5" y="0"/>
                    </a:moveTo>
                    <a:cubicBezTo>
                      <a:pt x="2" y="0"/>
                      <a:pt x="0" y="2"/>
                      <a:pt x="0" y="4"/>
                    </a:cubicBezTo>
                    <a:cubicBezTo>
                      <a:pt x="0" y="13"/>
                      <a:pt x="0" y="13"/>
                      <a:pt x="0" y="13"/>
                    </a:cubicBezTo>
                    <a:cubicBezTo>
                      <a:pt x="9" y="13"/>
                      <a:pt x="9" y="13"/>
                      <a:pt x="9" y="13"/>
                    </a:cubicBezTo>
                    <a:cubicBezTo>
                      <a:pt x="9" y="4"/>
                      <a:pt x="9" y="4"/>
                      <a:pt x="9" y="4"/>
                    </a:cubicBezTo>
                    <a:cubicBezTo>
                      <a:pt x="9" y="2"/>
                      <a:pt x="7"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98" name="Freeform 179"/>
              <p:cNvSpPr>
                <a:spLocks/>
              </p:cNvSpPr>
              <p:nvPr userDrawn="1"/>
            </p:nvSpPr>
            <p:spPr bwMode="gray">
              <a:xfrm>
                <a:off x="7645977" y="2653128"/>
                <a:ext cx="37370" cy="45674"/>
              </a:xfrm>
              <a:custGeom>
                <a:avLst/>
                <a:gdLst>
                  <a:gd name="T0" fmla="*/ 5 w 10"/>
                  <a:gd name="T1" fmla="*/ 0 h 13"/>
                  <a:gd name="T2" fmla="*/ 0 w 10"/>
                  <a:gd name="T3" fmla="*/ 4 h 13"/>
                  <a:gd name="T4" fmla="*/ 0 w 10"/>
                  <a:gd name="T5" fmla="*/ 13 h 13"/>
                  <a:gd name="T6" fmla="*/ 10 w 10"/>
                  <a:gd name="T7" fmla="*/ 13 h 13"/>
                  <a:gd name="T8" fmla="*/ 10 w 10"/>
                  <a:gd name="T9" fmla="*/ 4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4"/>
                    </a:cubicBezTo>
                    <a:cubicBezTo>
                      <a:pt x="0" y="13"/>
                      <a:pt x="0" y="13"/>
                      <a:pt x="0" y="13"/>
                    </a:cubicBezTo>
                    <a:cubicBezTo>
                      <a:pt x="10" y="13"/>
                      <a:pt x="10" y="13"/>
                      <a:pt x="10" y="13"/>
                    </a:cubicBezTo>
                    <a:cubicBezTo>
                      <a:pt x="10" y="4"/>
                      <a:pt x="10" y="4"/>
                      <a:pt x="10" y="4"/>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99" name="Freeform 180"/>
              <p:cNvSpPr>
                <a:spLocks/>
              </p:cNvSpPr>
              <p:nvPr userDrawn="1"/>
            </p:nvSpPr>
            <p:spPr bwMode="gray">
              <a:xfrm>
                <a:off x="7704106" y="2653128"/>
                <a:ext cx="37370" cy="45674"/>
              </a:xfrm>
              <a:custGeom>
                <a:avLst/>
                <a:gdLst>
                  <a:gd name="T0" fmla="*/ 5 w 10"/>
                  <a:gd name="T1" fmla="*/ 0 h 13"/>
                  <a:gd name="T2" fmla="*/ 0 w 10"/>
                  <a:gd name="T3" fmla="*/ 4 h 13"/>
                  <a:gd name="T4" fmla="*/ 0 w 10"/>
                  <a:gd name="T5" fmla="*/ 13 h 13"/>
                  <a:gd name="T6" fmla="*/ 10 w 10"/>
                  <a:gd name="T7" fmla="*/ 13 h 13"/>
                  <a:gd name="T8" fmla="*/ 10 w 10"/>
                  <a:gd name="T9" fmla="*/ 4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4"/>
                    </a:cubicBezTo>
                    <a:cubicBezTo>
                      <a:pt x="0" y="13"/>
                      <a:pt x="0" y="13"/>
                      <a:pt x="0" y="13"/>
                    </a:cubicBezTo>
                    <a:cubicBezTo>
                      <a:pt x="10" y="13"/>
                      <a:pt x="10" y="13"/>
                      <a:pt x="10" y="13"/>
                    </a:cubicBezTo>
                    <a:cubicBezTo>
                      <a:pt x="10" y="4"/>
                      <a:pt x="10" y="4"/>
                      <a:pt x="10" y="4"/>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00" name="Freeform 181"/>
              <p:cNvSpPr>
                <a:spLocks/>
              </p:cNvSpPr>
              <p:nvPr userDrawn="1"/>
            </p:nvSpPr>
            <p:spPr bwMode="gray">
              <a:xfrm>
                <a:off x="7762235" y="2653128"/>
                <a:ext cx="33217" cy="45674"/>
              </a:xfrm>
              <a:custGeom>
                <a:avLst/>
                <a:gdLst>
                  <a:gd name="T0" fmla="*/ 4 w 9"/>
                  <a:gd name="T1" fmla="*/ 0 h 13"/>
                  <a:gd name="T2" fmla="*/ 0 w 9"/>
                  <a:gd name="T3" fmla="*/ 4 h 13"/>
                  <a:gd name="T4" fmla="*/ 0 w 9"/>
                  <a:gd name="T5" fmla="*/ 13 h 13"/>
                  <a:gd name="T6" fmla="*/ 9 w 9"/>
                  <a:gd name="T7" fmla="*/ 13 h 13"/>
                  <a:gd name="T8" fmla="*/ 9 w 9"/>
                  <a:gd name="T9" fmla="*/ 4 h 13"/>
                  <a:gd name="T10" fmla="*/ 4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4" y="0"/>
                    </a:moveTo>
                    <a:cubicBezTo>
                      <a:pt x="2" y="0"/>
                      <a:pt x="0" y="2"/>
                      <a:pt x="0" y="4"/>
                    </a:cubicBezTo>
                    <a:cubicBezTo>
                      <a:pt x="0" y="13"/>
                      <a:pt x="0" y="13"/>
                      <a:pt x="0" y="13"/>
                    </a:cubicBezTo>
                    <a:cubicBezTo>
                      <a:pt x="9" y="13"/>
                      <a:pt x="9" y="13"/>
                      <a:pt x="9" y="13"/>
                    </a:cubicBezTo>
                    <a:cubicBezTo>
                      <a:pt x="9" y="4"/>
                      <a:pt x="9" y="4"/>
                      <a:pt x="9" y="4"/>
                    </a:cubicBezTo>
                    <a:cubicBezTo>
                      <a:pt x="9" y="2"/>
                      <a:pt x="7" y="0"/>
                      <a:pt x="4"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01" name="Freeform 182"/>
              <p:cNvSpPr>
                <a:spLocks/>
              </p:cNvSpPr>
              <p:nvPr userDrawn="1"/>
            </p:nvSpPr>
            <p:spPr bwMode="gray">
              <a:xfrm>
                <a:off x="7475743" y="2719561"/>
                <a:ext cx="37370" cy="49825"/>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3"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02" name="Freeform 183"/>
              <p:cNvSpPr>
                <a:spLocks/>
              </p:cNvSpPr>
              <p:nvPr userDrawn="1"/>
            </p:nvSpPr>
            <p:spPr bwMode="gray">
              <a:xfrm>
                <a:off x="7533872" y="2719561"/>
                <a:ext cx="37370" cy="49825"/>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03" name="Freeform 184"/>
              <p:cNvSpPr>
                <a:spLocks/>
              </p:cNvSpPr>
              <p:nvPr userDrawn="1"/>
            </p:nvSpPr>
            <p:spPr bwMode="gray">
              <a:xfrm>
                <a:off x="7592001" y="2719561"/>
                <a:ext cx="33217" cy="49825"/>
              </a:xfrm>
              <a:custGeom>
                <a:avLst/>
                <a:gdLst>
                  <a:gd name="T0" fmla="*/ 5 w 9"/>
                  <a:gd name="T1" fmla="*/ 0 h 13"/>
                  <a:gd name="T2" fmla="*/ 0 w 9"/>
                  <a:gd name="T3" fmla="*/ 5 h 13"/>
                  <a:gd name="T4" fmla="*/ 0 w 9"/>
                  <a:gd name="T5" fmla="*/ 13 h 13"/>
                  <a:gd name="T6" fmla="*/ 9 w 9"/>
                  <a:gd name="T7" fmla="*/ 13 h 13"/>
                  <a:gd name="T8" fmla="*/ 9 w 9"/>
                  <a:gd name="T9" fmla="*/ 5 h 13"/>
                  <a:gd name="T10" fmla="*/ 5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5" y="0"/>
                    </a:moveTo>
                    <a:cubicBezTo>
                      <a:pt x="2" y="0"/>
                      <a:pt x="0" y="2"/>
                      <a:pt x="0" y="5"/>
                    </a:cubicBezTo>
                    <a:cubicBezTo>
                      <a:pt x="0" y="13"/>
                      <a:pt x="0" y="13"/>
                      <a:pt x="0" y="13"/>
                    </a:cubicBezTo>
                    <a:cubicBezTo>
                      <a:pt x="9" y="13"/>
                      <a:pt x="9" y="13"/>
                      <a:pt x="9" y="13"/>
                    </a:cubicBezTo>
                    <a:cubicBezTo>
                      <a:pt x="9" y="5"/>
                      <a:pt x="9" y="5"/>
                      <a:pt x="9" y="5"/>
                    </a:cubicBezTo>
                    <a:cubicBezTo>
                      <a:pt x="9" y="2"/>
                      <a:pt x="7"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04" name="Freeform 185"/>
              <p:cNvSpPr>
                <a:spLocks/>
              </p:cNvSpPr>
              <p:nvPr userDrawn="1"/>
            </p:nvSpPr>
            <p:spPr bwMode="gray">
              <a:xfrm>
                <a:off x="7645977" y="2719561"/>
                <a:ext cx="37370" cy="49825"/>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05" name="Freeform 186"/>
              <p:cNvSpPr>
                <a:spLocks/>
              </p:cNvSpPr>
              <p:nvPr userDrawn="1"/>
            </p:nvSpPr>
            <p:spPr bwMode="gray">
              <a:xfrm>
                <a:off x="7704106" y="2719561"/>
                <a:ext cx="37370" cy="49825"/>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06" name="Freeform 187"/>
              <p:cNvSpPr>
                <a:spLocks/>
              </p:cNvSpPr>
              <p:nvPr userDrawn="1"/>
            </p:nvSpPr>
            <p:spPr bwMode="gray">
              <a:xfrm>
                <a:off x="7762235" y="2719561"/>
                <a:ext cx="33217" cy="49825"/>
              </a:xfrm>
              <a:custGeom>
                <a:avLst/>
                <a:gdLst>
                  <a:gd name="T0" fmla="*/ 4 w 9"/>
                  <a:gd name="T1" fmla="*/ 0 h 13"/>
                  <a:gd name="T2" fmla="*/ 0 w 9"/>
                  <a:gd name="T3" fmla="*/ 5 h 13"/>
                  <a:gd name="T4" fmla="*/ 0 w 9"/>
                  <a:gd name="T5" fmla="*/ 13 h 13"/>
                  <a:gd name="T6" fmla="*/ 9 w 9"/>
                  <a:gd name="T7" fmla="*/ 13 h 13"/>
                  <a:gd name="T8" fmla="*/ 9 w 9"/>
                  <a:gd name="T9" fmla="*/ 5 h 13"/>
                  <a:gd name="T10" fmla="*/ 4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4" y="0"/>
                    </a:moveTo>
                    <a:cubicBezTo>
                      <a:pt x="2" y="0"/>
                      <a:pt x="0" y="2"/>
                      <a:pt x="0" y="5"/>
                    </a:cubicBezTo>
                    <a:cubicBezTo>
                      <a:pt x="0" y="13"/>
                      <a:pt x="0" y="13"/>
                      <a:pt x="0" y="13"/>
                    </a:cubicBezTo>
                    <a:cubicBezTo>
                      <a:pt x="9" y="13"/>
                      <a:pt x="9" y="13"/>
                      <a:pt x="9" y="13"/>
                    </a:cubicBezTo>
                    <a:cubicBezTo>
                      <a:pt x="9" y="5"/>
                      <a:pt x="9" y="5"/>
                      <a:pt x="9" y="5"/>
                    </a:cubicBezTo>
                    <a:cubicBezTo>
                      <a:pt x="9" y="2"/>
                      <a:pt x="7" y="0"/>
                      <a:pt x="4"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07" name="Freeform 188"/>
              <p:cNvSpPr>
                <a:spLocks/>
              </p:cNvSpPr>
              <p:nvPr userDrawn="1"/>
            </p:nvSpPr>
            <p:spPr bwMode="gray">
              <a:xfrm>
                <a:off x="7475743" y="2790145"/>
                <a:ext cx="37370" cy="49825"/>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3"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08" name="Freeform 189"/>
              <p:cNvSpPr>
                <a:spLocks/>
              </p:cNvSpPr>
              <p:nvPr userDrawn="1"/>
            </p:nvSpPr>
            <p:spPr bwMode="gray">
              <a:xfrm>
                <a:off x="7533872" y="2790145"/>
                <a:ext cx="37370" cy="49825"/>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09" name="Freeform 190"/>
              <p:cNvSpPr>
                <a:spLocks/>
              </p:cNvSpPr>
              <p:nvPr userDrawn="1"/>
            </p:nvSpPr>
            <p:spPr bwMode="gray">
              <a:xfrm>
                <a:off x="7592001" y="2790145"/>
                <a:ext cx="33217" cy="49825"/>
              </a:xfrm>
              <a:custGeom>
                <a:avLst/>
                <a:gdLst>
                  <a:gd name="T0" fmla="*/ 5 w 9"/>
                  <a:gd name="T1" fmla="*/ 0 h 14"/>
                  <a:gd name="T2" fmla="*/ 0 w 9"/>
                  <a:gd name="T3" fmla="*/ 5 h 14"/>
                  <a:gd name="T4" fmla="*/ 0 w 9"/>
                  <a:gd name="T5" fmla="*/ 14 h 14"/>
                  <a:gd name="T6" fmla="*/ 9 w 9"/>
                  <a:gd name="T7" fmla="*/ 14 h 14"/>
                  <a:gd name="T8" fmla="*/ 9 w 9"/>
                  <a:gd name="T9" fmla="*/ 5 h 14"/>
                  <a:gd name="T10" fmla="*/ 5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5" y="0"/>
                    </a:moveTo>
                    <a:cubicBezTo>
                      <a:pt x="2" y="0"/>
                      <a:pt x="0" y="2"/>
                      <a:pt x="0" y="5"/>
                    </a:cubicBezTo>
                    <a:cubicBezTo>
                      <a:pt x="0" y="14"/>
                      <a:pt x="0" y="14"/>
                      <a:pt x="0" y="14"/>
                    </a:cubicBezTo>
                    <a:cubicBezTo>
                      <a:pt x="9" y="14"/>
                      <a:pt x="9" y="14"/>
                      <a:pt x="9" y="14"/>
                    </a:cubicBezTo>
                    <a:cubicBezTo>
                      <a:pt x="9" y="5"/>
                      <a:pt x="9" y="5"/>
                      <a:pt x="9" y="5"/>
                    </a:cubicBezTo>
                    <a:cubicBezTo>
                      <a:pt x="9" y="2"/>
                      <a:pt x="7"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10" name="Freeform 191"/>
              <p:cNvSpPr>
                <a:spLocks/>
              </p:cNvSpPr>
              <p:nvPr userDrawn="1"/>
            </p:nvSpPr>
            <p:spPr bwMode="gray">
              <a:xfrm>
                <a:off x="7645977" y="2790145"/>
                <a:ext cx="37370" cy="49825"/>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11" name="Freeform 192"/>
              <p:cNvSpPr>
                <a:spLocks/>
              </p:cNvSpPr>
              <p:nvPr userDrawn="1"/>
            </p:nvSpPr>
            <p:spPr bwMode="gray">
              <a:xfrm>
                <a:off x="7704106" y="2790145"/>
                <a:ext cx="37370" cy="49825"/>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12" name="Freeform 193"/>
              <p:cNvSpPr>
                <a:spLocks/>
              </p:cNvSpPr>
              <p:nvPr userDrawn="1"/>
            </p:nvSpPr>
            <p:spPr bwMode="gray">
              <a:xfrm>
                <a:off x="7762235" y="2790145"/>
                <a:ext cx="33217" cy="49825"/>
              </a:xfrm>
              <a:custGeom>
                <a:avLst/>
                <a:gdLst>
                  <a:gd name="T0" fmla="*/ 4 w 9"/>
                  <a:gd name="T1" fmla="*/ 0 h 14"/>
                  <a:gd name="T2" fmla="*/ 0 w 9"/>
                  <a:gd name="T3" fmla="*/ 5 h 14"/>
                  <a:gd name="T4" fmla="*/ 0 w 9"/>
                  <a:gd name="T5" fmla="*/ 14 h 14"/>
                  <a:gd name="T6" fmla="*/ 9 w 9"/>
                  <a:gd name="T7" fmla="*/ 14 h 14"/>
                  <a:gd name="T8" fmla="*/ 9 w 9"/>
                  <a:gd name="T9" fmla="*/ 5 h 14"/>
                  <a:gd name="T10" fmla="*/ 4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4" y="0"/>
                    </a:moveTo>
                    <a:cubicBezTo>
                      <a:pt x="2" y="0"/>
                      <a:pt x="0" y="2"/>
                      <a:pt x="0" y="5"/>
                    </a:cubicBezTo>
                    <a:cubicBezTo>
                      <a:pt x="0" y="14"/>
                      <a:pt x="0" y="14"/>
                      <a:pt x="0" y="14"/>
                    </a:cubicBezTo>
                    <a:cubicBezTo>
                      <a:pt x="9" y="14"/>
                      <a:pt x="9" y="14"/>
                      <a:pt x="9" y="14"/>
                    </a:cubicBezTo>
                    <a:cubicBezTo>
                      <a:pt x="9" y="5"/>
                      <a:pt x="9" y="5"/>
                      <a:pt x="9" y="5"/>
                    </a:cubicBezTo>
                    <a:cubicBezTo>
                      <a:pt x="9" y="2"/>
                      <a:pt x="7" y="0"/>
                      <a:pt x="4"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13" name="Freeform 194"/>
              <p:cNvSpPr>
                <a:spLocks/>
              </p:cNvSpPr>
              <p:nvPr userDrawn="1"/>
            </p:nvSpPr>
            <p:spPr bwMode="gray">
              <a:xfrm>
                <a:off x="7475743" y="2860732"/>
                <a:ext cx="37370" cy="45674"/>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3"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14" name="Freeform 195"/>
              <p:cNvSpPr>
                <a:spLocks/>
              </p:cNvSpPr>
              <p:nvPr userDrawn="1"/>
            </p:nvSpPr>
            <p:spPr bwMode="gray">
              <a:xfrm>
                <a:off x="7533872" y="2860732"/>
                <a:ext cx="37370" cy="45674"/>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15" name="Freeform 196"/>
              <p:cNvSpPr>
                <a:spLocks/>
              </p:cNvSpPr>
              <p:nvPr userDrawn="1"/>
            </p:nvSpPr>
            <p:spPr bwMode="gray">
              <a:xfrm>
                <a:off x="7592001" y="2860732"/>
                <a:ext cx="33217" cy="45674"/>
              </a:xfrm>
              <a:custGeom>
                <a:avLst/>
                <a:gdLst>
                  <a:gd name="T0" fmla="*/ 5 w 9"/>
                  <a:gd name="T1" fmla="*/ 0 h 13"/>
                  <a:gd name="T2" fmla="*/ 0 w 9"/>
                  <a:gd name="T3" fmla="*/ 5 h 13"/>
                  <a:gd name="T4" fmla="*/ 0 w 9"/>
                  <a:gd name="T5" fmla="*/ 13 h 13"/>
                  <a:gd name="T6" fmla="*/ 9 w 9"/>
                  <a:gd name="T7" fmla="*/ 13 h 13"/>
                  <a:gd name="T8" fmla="*/ 9 w 9"/>
                  <a:gd name="T9" fmla="*/ 5 h 13"/>
                  <a:gd name="T10" fmla="*/ 5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5" y="0"/>
                    </a:moveTo>
                    <a:cubicBezTo>
                      <a:pt x="2" y="0"/>
                      <a:pt x="0" y="2"/>
                      <a:pt x="0" y="5"/>
                    </a:cubicBezTo>
                    <a:cubicBezTo>
                      <a:pt x="0" y="13"/>
                      <a:pt x="0" y="13"/>
                      <a:pt x="0" y="13"/>
                    </a:cubicBezTo>
                    <a:cubicBezTo>
                      <a:pt x="9" y="13"/>
                      <a:pt x="9" y="13"/>
                      <a:pt x="9" y="13"/>
                    </a:cubicBezTo>
                    <a:cubicBezTo>
                      <a:pt x="9" y="5"/>
                      <a:pt x="9" y="5"/>
                      <a:pt x="9" y="5"/>
                    </a:cubicBezTo>
                    <a:cubicBezTo>
                      <a:pt x="9" y="2"/>
                      <a:pt x="7"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16" name="Freeform 197"/>
              <p:cNvSpPr>
                <a:spLocks/>
              </p:cNvSpPr>
              <p:nvPr userDrawn="1"/>
            </p:nvSpPr>
            <p:spPr bwMode="gray">
              <a:xfrm>
                <a:off x="7645977" y="2860732"/>
                <a:ext cx="37370" cy="45674"/>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17" name="Freeform 198"/>
              <p:cNvSpPr>
                <a:spLocks/>
              </p:cNvSpPr>
              <p:nvPr userDrawn="1"/>
            </p:nvSpPr>
            <p:spPr bwMode="gray">
              <a:xfrm>
                <a:off x="7704106" y="2860732"/>
                <a:ext cx="37370" cy="45674"/>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18" name="Freeform 199"/>
              <p:cNvSpPr>
                <a:spLocks/>
              </p:cNvSpPr>
              <p:nvPr userDrawn="1"/>
            </p:nvSpPr>
            <p:spPr bwMode="gray">
              <a:xfrm>
                <a:off x="7762235" y="2860732"/>
                <a:ext cx="33217" cy="45674"/>
              </a:xfrm>
              <a:custGeom>
                <a:avLst/>
                <a:gdLst>
                  <a:gd name="T0" fmla="*/ 4 w 9"/>
                  <a:gd name="T1" fmla="*/ 0 h 13"/>
                  <a:gd name="T2" fmla="*/ 0 w 9"/>
                  <a:gd name="T3" fmla="*/ 5 h 13"/>
                  <a:gd name="T4" fmla="*/ 0 w 9"/>
                  <a:gd name="T5" fmla="*/ 13 h 13"/>
                  <a:gd name="T6" fmla="*/ 9 w 9"/>
                  <a:gd name="T7" fmla="*/ 13 h 13"/>
                  <a:gd name="T8" fmla="*/ 9 w 9"/>
                  <a:gd name="T9" fmla="*/ 5 h 13"/>
                  <a:gd name="T10" fmla="*/ 4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4" y="0"/>
                    </a:moveTo>
                    <a:cubicBezTo>
                      <a:pt x="2" y="0"/>
                      <a:pt x="0" y="2"/>
                      <a:pt x="0" y="5"/>
                    </a:cubicBezTo>
                    <a:cubicBezTo>
                      <a:pt x="0" y="13"/>
                      <a:pt x="0" y="13"/>
                      <a:pt x="0" y="13"/>
                    </a:cubicBezTo>
                    <a:cubicBezTo>
                      <a:pt x="9" y="13"/>
                      <a:pt x="9" y="13"/>
                      <a:pt x="9" y="13"/>
                    </a:cubicBezTo>
                    <a:cubicBezTo>
                      <a:pt x="9" y="5"/>
                      <a:pt x="9" y="5"/>
                      <a:pt x="9" y="5"/>
                    </a:cubicBezTo>
                    <a:cubicBezTo>
                      <a:pt x="9" y="2"/>
                      <a:pt x="7" y="0"/>
                      <a:pt x="4"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19" name="Freeform 200"/>
              <p:cNvSpPr>
                <a:spLocks/>
              </p:cNvSpPr>
              <p:nvPr userDrawn="1"/>
            </p:nvSpPr>
            <p:spPr bwMode="gray">
              <a:xfrm>
                <a:off x="7475743" y="2931316"/>
                <a:ext cx="37370" cy="49825"/>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3"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20" name="Freeform 201"/>
              <p:cNvSpPr>
                <a:spLocks/>
              </p:cNvSpPr>
              <p:nvPr userDrawn="1"/>
            </p:nvSpPr>
            <p:spPr bwMode="gray">
              <a:xfrm>
                <a:off x="7533872" y="2931316"/>
                <a:ext cx="37370" cy="49825"/>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21" name="Freeform 202"/>
              <p:cNvSpPr>
                <a:spLocks/>
              </p:cNvSpPr>
              <p:nvPr userDrawn="1"/>
            </p:nvSpPr>
            <p:spPr bwMode="gray">
              <a:xfrm>
                <a:off x="7592001" y="2931316"/>
                <a:ext cx="33217" cy="49825"/>
              </a:xfrm>
              <a:custGeom>
                <a:avLst/>
                <a:gdLst>
                  <a:gd name="T0" fmla="*/ 5 w 9"/>
                  <a:gd name="T1" fmla="*/ 0 h 14"/>
                  <a:gd name="T2" fmla="*/ 0 w 9"/>
                  <a:gd name="T3" fmla="*/ 5 h 14"/>
                  <a:gd name="T4" fmla="*/ 0 w 9"/>
                  <a:gd name="T5" fmla="*/ 14 h 14"/>
                  <a:gd name="T6" fmla="*/ 9 w 9"/>
                  <a:gd name="T7" fmla="*/ 14 h 14"/>
                  <a:gd name="T8" fmla="*/ 9 w 9"/>
                  <a:gd name="T9" fmla="*/ 5 h 14"/>
                  <a:gd name="T10" fmla="*/ 5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5" y="0"/>
                    </a:moveTo>
                    <a:cubicBezTo>
                      <a:pt x="2" y="0"/>
                      <a:pt x="0" y="2"/>
                      <a:pt x="0" y="5"/>
                    </a:cubicBezTo>
                    <a:cubicBezTo>
                      <a:pt x="0" y="14"/>
                      <a:pt x="0" y="14"/>
                      <a:pt x="0" y="14"/>
                    </a:cubicBezTo>
                    <a:cubicBezTo>
                      <a:pt x="9" y="14"/>
                      <a:pt x="9" y="14"/>
                      <a:pt x="9" y="14"/>
                    </a:cubicBezTo>
                    <a:cubicBezTo>
                      <a:pt x="9" y="5"/>
                      <a:pt x="9" y="5"/>
                      <a:pt x="9" y="5"/>
                    </a:cubicBezTo>
                    <a:cubicBezTo>
                      <a:pt x="9" y="2"/>
                      <a:pt x="7"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22" name="Freeform 203"/>
              <p:cNvSpPr>
                <a:spLocks/>
              </p:cNvSpPr>
              <p:nvPr userDrawn="1"/>
            </p:nvSpPr>
            <p:spPr bwMode="gray">
              <a:xfrm>
                <a:off x="7645977" y="2931316"/>
                <a:ext cx="37370" cy="49825"/>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23" name="Freeform 204"/>
              <p:cNvSpPr>
                <a:spLocks/>
              </p:cNvSpPr>
              <p:nvPr userDrawn="1"/>
            </p:nvSpPr>
            <p:spPr bwMode="gray">
              <a:xfrm>
                <a:off x="7704106" y="2931316"/>
                <a:ext cx="37370" cy="49825"/>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grpSp>
          <p:nvGrpSpPr>
            <p:cNvPr id="246" name="Group 245"/>
            <p:cNvGrpSpPr>
              <a:grpSpLocks noChangeAspect="1"/>
            </p:cNvGrpSpPr>
            <p:nvPr userDrawn="1"/>
          </p:nvGrpSpPr>
          <p:grpSpPr bwMode="gray">
            <a:xfrm>
              <a:off x="4158236" y="1291257"/>
              <a:ext cx="4421959" cy="2732056"/>
              <a:chOff x="2667004" y="3332163"/>
              <a:chExt cx="1690690" cy="1044571"/>
            </a:xfrm>
          </p:grpSpPr>
          <p:sp>
            <p:nvSpPr>
              <p:cNvPr id="247" name="Freeform 206"/>
              <p:cNvSpPr>
                <a:spLocks/>
              </p:cNvSpPr>
              <p:nvPr userDrawn="1"/>
            </p:nvSpPr>
            <p:spPr bwMode="gray">
              <a:xfrm>
                <a:off x="4044956" y="3959221"/>
                <a:ext cx="12700" cy="19050"/>
              </a:xfrm>
              <a:custGeom>
                <a:avLst/>
                <a:gdLst>
                  <a:gd name="T0" fmla="*/ 4 w 9"/>
                  <a:gd name="T1" fmla="*/ 0 h 14"/>
                  <a:gd name="T2" fmla="*/ 0 w 9"/>
                  <a:gd name="T3" fmla="*/ 5 h 14"/>
                  <a:gd name="T4" fmla="*/ 0 w 9"/>
                  <a:gd name="T5" fmla="*/ 14 h 14"/>
                  <a:gd name="T6" fmla="*/ 9 w 9"/>
                  <a:gd name="T7" fmla="*/ 14 h 14"/>
                  <a:gd name="T8" fmla="*/ 9 w 9"/>
                  <a:gd name="T9" fmla="*/ 5 h 14"/>
                  <a:gd name="T10" fmla="*/ 4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4" y="0"/>
                    </a:moveTo>
                    <a:cubicBezTo>
                      <a:pt x="2" y="0"/>
                      <a:pt x="0" y="2"/>
                      <a:pt x="0" y="5"/>
                    </a:cubicBezTo>
                    <a:cubicBezTo>
                      <a:pt x="0" y="14"/>
                      <a:pt x="0" y="14"/>
                      <a:pt x="0" y="14"/>
                    </a:cubicBezTo>
                    <a:cubicBezTo>
                      <a:pt x="9" y="14"/>
                      <a:pt x="9" y="14"/>
                      <a:pt x="9" y="14"/>
                    </a:cubicBezTo>
                    <a:cubicBezTo>
                      <a:pt x="9" y="5"/>
                      <a:pt x="9" y="5"/>
                      <a:pt x="9" y="5"/>
                    </a:cubicBezTo>
                    <a:cubicBezTo>
                      <a:pt x="9" y="2"/>
                      <a:pt x="7" y="0"/>
                      <a:pt x="4"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48" name="Freeform 207"/>
              <p:cNvSpPr>
                <a:spLocks/>
              </p:cNvSpPr>
              <p:nvPr userDrawn="1"/>
            </p:nvSpPr>
            <p:spPr bwMode="gray">
              <a:xfrm>
                <a:off x="3935418" y="3986209"/>
                <a:ext cx="14288" cy="17463"/>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3"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49" name="Freeform 208"/>
              <p:cNvSpPr>
                <a:spLocks/>
              </p:cNvSpPr>
              <p:nvPr userDrawn="1"/>
            </p:nvSpPr>
            <p:spPr bwMode="gray">
              <a:xfrm>
                <a:off x="3957643" y="3986209"/>
                <a:ext cx="14288" cy="17463"/>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50" name="Freeform 209"/>
              <p:cNvSpPr>
                <a:spLocks/>
              </p:cNvSpPr>
              <p:nvPr userDrawn="1"/>
            </p:nvSpPr>
            <p:spPr bwMode="gray">
              <a:xfrm>
                <a:off x="3979868" y="3986209"/>
                <a:ext cx="12700" cy="17463"/>
              </a:xfrm>
              <a:custGeom>
                <a:avLst/>
                <a:gdLst>
                  <a:gd name="T0" fmla="*/ 5 w 9"/>
                  <a:gd name="T1" fmla="*/ 0 h 13"/>
                  <a:gd name="T2" fmla="*/ 0 w 9"/>
                  <a:gd name="T3" fmla="*/ 5 h 13"/>
                  <a:gd name="T4" fmla="*/ 0 w 9"/>
                  <a:gd name="T5" fmla="*/ 13 h 13"/>
                  <a:gd name="T6" fmla="*/ 9 w 9"/>
                  <a:gd name="T7" fmla="*/ 13 h 13"/>
                  <a:gd name="T8" fmla="*/ 9 w 9"/>
                  <a:gd name="T9" fmla="*/ 5 h 13"/>
                  <a:gd name="T10" fmla="*/ 5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5" y="0"/>
                    </a:moveTo>
                    <a:cubicBezTo>
                      <a:pt x="2" y="0"/>
                      <a:pt x="0" y="2"/>
                      <a:pt x="0" y="5"/>
                    </a:cubicBezTo>
                    <a:cubicBezTo>
                      <a:pt x="0" y="13"/>
                      <a:pt x="0" y="13"/>
                      <a:pt x="0" y="13"/>
                    </a:cubicBezTo>
                    <a:cubicBezTo>
                      <a:pt x="9" y="13"/>
                      <a:pt x="9" y="13"/>
                      <a:pt x="9" y="13"/>
                    </a:cubicBezTo>
                    <a:cubicBezTo>
                      <a:pt x="9" y="5"/>
                      <a:pt x="9" y="5"/>
                      <a:pt x="9" y="5"/>
                    </a:cubicBezTo>
                    <a:cubicBezTo>
                      <a:pt x="9" y="2"/>
                      <a:pt x="7"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51" name="Freeform 210"/>
              <p:cNvSpPr>
                <a:spLocks/>
              </p:cNvSpPr>
              <p:nvPr userDrawn="1"/>
            </p:nvSpPr>
            <p:spPr bwMode="gray">
              <a:xfrm>
                <a:off x="4000505" y="3986209"/>
                <a:ext cx="14288" cy="17463"/>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52" name="Freeform 211"/>
              <p:cNvSpPr>
                <a:spLocks/>
              </p:cNvSpPr>
              <p:nvPr userDrawn="1"/>
            </p:nvSpPr>
            <p:spPr bwMode="gray">
              <a:xfrm>
                <a:off x="4022730" y="3986209"/>
                <a:ext cx="14288" cy="17463"/>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53" name="Freeform 212"/>
              <p:cNvSpPr>
                <a:spLocks/>
              </p:cNvSpPr>
              <p:nvPr userDrawn="1"/>
            </p:nvSpPr>
            <p:spPr bwMode="gray">
              <a:xfrm>
                <a:off x="4044956" y="3986209"/>
                <a:ext cx="12700" cy="17463"/>
              </a:xfrm>
              <a:custGeom>
                <a:avLst/>
                <a:gdLst>
                  <a:gd name="T0" fmla="*/ 4 w 9"/>
                  <a:gd name="T1" fmla="*/ 0 h 13"/>
                  <a:gd name="T2" fmla="*/ 0 w 9"/>
                  <a:gd name="T3" fmla="*/ 5 h 13"/>
                  <a:gd name="T4" fmla="*/ 0 w 9"/>
                  <a:gd name="T5" fmla="*/ 13 h 13"/>
                  <a:gd name="T6" fmla="*/ 9 w 9"/>
                  <a:gd name="T7" fmla="*/ 13 h 13"/>
                  <a:gd name="T8" fmla="*/ 9 w 9"/>
                  <a:gd name="T9" fmla="*/ 5 h 13"/>
                  <a:gd name="T10" fmla="*/ 4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4" y="0"/>
                    </a:moveTo>
                    <a:cubicBezTo>
                      <a:pt x="2" y="0"/>
                      <a:pt x="0" y="2"/>
                      <a:pt x="0" y="5"/>
                    </a:cubicBezTo>
                    <a:cubicBezTo>
                      <a:pt x="0" y="13"/>
                      <a:pt x="0" y="13"/>
                      <a:pt x="0" y="13"/>
                    </a:cubicBezTo>
                    <a:cubicBezTo>
                      <a:pt x="9" y="13"/>
                      <a:pt x="9" y="13"/>
                      <a:pt x="9" y="13"/>
                    </a:cubicBezTo>
                    <a:cubicBezTo>
                      <a:pt x="9" y="5"/>
                      <a:pt x="9" y="5"/>
                      <a:pt x="9" y="5"/>
                    </a:cubicBezTo>
                    <a:cubicBezTo>
                      <a:pt x="9" y="2"/>
                      <a:pt x="7" y="0"/>
                      <a:pt x="4"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54" name="Freeform 213"/>
              <p:cNvSpPr>
                <a:spLocks/>
              </p:cNvSpPr>
              <p:nvPr userDrawn="1"/>
            </p:nvSpPr>
            <p:spPr bwMode="gray">
              <a:xfrm>
                <a:off x="3935418" y="4013196"/>
                <a:ext cx="14288" cy="190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3" y="0"/>
                      <a:pt x="0" y="3"/>
                      <a:pt x="0" y="5"/>
                    </a:cubicBezTo>
                    <a:cubicBezTo>
                      <a:pt x="0" y="14"/>
                      <a:pt x="0" y="14"/>
                      <a:pt x="0" y="14"/>
                    </a:cubicBezTo>
                    <a:cubicBezTo>
                      <a:pt x="10" y="14"/>
                      <a:pt x="10" y="14"/>
                      <a:pt x="10" y="14"/>
                    </a:cubicBezTo>
                    <a:cubicBezTo>
                      <a:pt x="10" y="5"/>
                      <a:pt x="10" y="5"/>
                      <a:pt x="10" y="5"/>
                    </a:cubicBezTo>
                    <a:cubicBezTo>
                      <a:pt x="10" y="3"/>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55" name="Freeform 214"/>
              <p:cNvSpPr>
                <a:spLocks/>
              </p:cNvSpPr>
              <p:nvPr userDrawn="1"/>
            </p:nvSpPr>
            <p:spPr bwMode="gray">
              <a:xfrm>
                <a:off x="3957643" y="4013196"/>
                <a:ext cx="14288" cy="190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3"/>
                      <a:pt x="0" y="5"/>
                    </a:cubicBezTo>
                    <a:cubicBezTo>
                      <a:pt x="0" y="14"/>
                      <a:pt x="0" y="14"/>
                      <a:pt x="0" y="14"/>
                    </a:cubicBezTo>
                    <a:cubicBezTo>
                      <a:pt x="10" y="14"/>
                      <a:pt x="10" y="14"/>
                      <a:pt x="10" y="14"/>
                    </a:cubicBezTo>
                    <a:cubicBezTo>
                      <a:pt x="10" y="5"/>
                      <a:pt x="10" y="5"/>
                      <a:pt x="10" y="5"/>
                    </a:cubicBezTo>
                    <a:cubicBezTo>
                      <a:pt x="10" y="3"/>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56" name="Freeform 215"/>
              <p:cNvSpPr>
                <a:spLocks/>
              </p:cNvSpPr>
              <p:nvPr userDrawn="1"/>
            </p:nvSpPr>
            <p:spPr bwMode="gray">
              <a:xfrm>
                <a:off x="3979868" y="4013196"/>
                <a:ext cx="12700" cy="19050"/>
              </a:xfrm>
              <a:custGeom>
                <a:avLst/>
                <a:gdLst>
                  <a:gd name="T0" fmla="*/ 5 w 9"/>
                  <a:gd name="T1" fmla="*/ 0 h 14"/>
                  <a:gd name="T2" fmla="*/ 0 w 9"/>
                  <a:gd name="T3" fmla="*/ 5 h 14"/>
                  <a:gd name="T4" fmla="*/ 0 w 9"/>
                  <a:gd name="T5" fmla="*/ 14 h 14"/>
                  <a:gd name="T6" fmla="*/ 9 w 9"/>
                  <a:gd name="T7" fmla="*/ 14 h 14"/>
                  <a:gd name="T8" fmla="*/ 9 w 9"/>
                  <a:gd name="T9" fmla="*/ 5 h 14"/>
                  <a:gd name="T10" fmla="*/ 5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5" y="0"/>
                    </a:moveTo>
                    <a:cubicBezTo>
                      <a:pt x="2" y="0"/>
                      <a:pt x="0" y="3"/>
                      <a:pt x="0" y="5"/>
                    </a:cubicBezTo>
                    <a:cubicBezTo>
                      <a:pt x="0" y="14"/>
                      <a:pt x="0" y="14"/>
                      <a:pt x="0" y="14"/>
                    </a:cubicBezTo>
                    <a:cubicBezTo>
                      <a:pt x="9" y="14"/>
                      <a:pt x="9" y="14"/>
                      <a:pt x="9" y="14"/>
                    </a:cubicBezTo>
                    <a:cubicBezTo>
                      <a:pt x="9" y="5"/>
                      <a:pt x="9" y="5"/>
                      <a:pt x="9" y="5"/>
                    </a:cubicBezTo>
                    <a:cubicBezTo>
                      <a:pt x="9" y="3"/>
                      <a:pt x="7"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57" name="Freeform 216"/>
              <p:cNvSpPr>
                <a:spLocks/>
              </p:cNvSpPr>
              <p:nvPr userDrawn="1"/>
            </p:nvSpPr>
            <p:spPr bwMode="gray">
              <a:xfrm>
                <a:off x="4000505" y="4013196"/>
                <a:ext cx="14288" cy="190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3"/>
                      <a:pt x="0" y="5"/>
                    </a:cubicBezTo>
                    <a:cubicBezTo>
                      <a:pt x="0" y="14"/>
                      <a:pt x="0" y="14"/>
                      <a:pt x="0" y="14"/>
                    </a:cubicBezTo>
                    <a:cubicBezTo>
                      <a:pt x="10" y="14"/>
                      <a:pt x="10" y="14"/>
                      <a:pt x="10" y="14"/>
                    </a:cubicBezTo>
                    <a:cubicBezTo>
                      <a:pt x="10" y="5"/>
                      <a:pt x="10" y="5"/>
                      <a:pt x="10" y="5"/>
                    </a:cubicBezTo>
                    <a:cubicBezTo>
                      <a:pt x="10" y="3"/>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58" name="Freeform 217"/>
              <p:cNvSpPr>
                <a:spLocks/>
              </p:cNvSpPr>
              <p:nvPr userDrawn="1"/>
            </p:nvSpPr>
            <p:spPr bwMode="gray">
              <a:xfrm>
                <a:off x="4022730" y="4013196"/>
                <a:ext cx="14288" cy="190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3"/>
                      <a:pt x="0" y="5"/>
                    </a:cubicBezTo>
                    <a:cubicBezTo>
                      <a:pt x="0" y="14"/>
                      <a:pt x="0" y="14"/>
                      <a:pt x="0" y="14"/>
                    </a:cubicBezTo>
                    <a:cubicBezTo>
                      <a:pt x="10" y="14"/>
                      <a:pt x="10" y="14"/>
                      <a:pt x="10" y="14"/>
                    </a:cubicBezTo>
                    <a:cubicBezTo>
                      <a:pt x="10" y="5"/>
                      <a:pt x="10" y="5"/>
                      <a:pt x="10" y="5"/>
                    </a:cubicBezTo>
                    <a:cubicBezTo>
                      <a:pt x="10" y="3"/>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59" name="Freeform 218"/>
              <p:cNvSpPr>
                <a:spLocks/>
              </p:cNvSpPr>
              <p:nvPr userDrawn="1"/>
            </p:nvSpPr>
            <p:spPr bwMode="gray">
              <a:xfrm>
                <a:off x="4044956" y="4013196"/>
                <a:ext cx="12700" cy="19050"/>
              </a:xfrm>
              <a:custGeom>
                <a:avLst/>
                <a:gdLst>
                  <a:gd name="T0" fmla="*/ 4 w 9"/>
                  <a:gd name="T1" fmla="*/ 0 h 14"/>
                  <a:gd name="T2" fmla="*/ 0 w 9"/>
                  <a:gd name="T3" fmla="*/ 5 h 14"/>
                  <a:gd name="T4" fmla="*/ 0 w 9"/>
                  <a:gd name="T5" fmla="*/ 14 h 14"/>
                  <a:gd name="T6" fmla="*/ 9 w 9"/>
                  <a:gd name="T7" fmla="*/ 14 h 14"/>
                  <a:gd name="T8" fmla="*/ 9 w 9"/>
                  <a:gd name="T9" fmla="*/ 5 h 14"/>
                  <a:gd name="T10" fmla="*/ 4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4" y="0"/>
                    </a:moveTo>
                    <a:cubicBezTo>
                      <a:pt x="2" y="0"/>
                      <a:pt x="0" y="3"/>
                      <a:pt x="0" y="5"/>
                    </a:cubicBezTo>
                    <a:cubicBezTo>
                      <a:pt x="0" y="14"/>
                      <a:pt x="0" y="14"/>
                      <a:pt x="0" y="14"/>
                    </a:cubicBezTo>
                    <a:cubicBezTo>
                      <a:pt x="9" y="14"/>
                      <a:pt x="9" y="14"/>
                      <a:pt x="9" y="14"/>
                    </a:cubicBezTo>
                    <a:cubicBezTo>
                      <a:pt x="9" y="5"/>
                      <a:pt x="9" y="5"/>
                      <a:pt x="9" y="5"/>
                    </a:cubicBezTo>
                    <a:cubicBezTo>
                      <a:pt x="9" y="3"/>
                      <a:pt x="7" y="0"/>
                      <a:pt x="4"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60" name="Freeform 219"/>
              <p:cNvSpPr>
                <a:spLocks/>
              </p:cNvSpPr>
              <p:nvPr userDrawn="1"/>
            </p:nvSpPr>
            <p:spPr bwMode="gray">
              <a:xfrm>
                <a:off x="3935418" y="4040184"/>
                <a:ext cx="14288" cy="190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3"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61" name="Freeform 220"/>
              <p:cNvSpPr>
                <a:spLocks/>
              </p:cNvSpPr>
              <p:nvPr userDrawn="1"/>
            </p:nvSpPr>
            <p:spPr bwMode="gray">
              <a:xfrm>
                <a:off x="3957643" y="4040184"/>
                <a:ext cx="14288" cy="190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62" name="Freeform 221"/>
              <p:cNvSpPr>
                <a:spLocks/>
              </p:cNvSpPr>
              <p:nvPr userDrawn="1"/>
            </p:nvSpPr>
            <p:spPr bwMode="gray">
              <a:xfrm>
                <a:off x="3979868" y="4040184"/>
                <a:ext cx="12700" cy="19050"/>
              </a:xfrm>
              <a:custGeom>
                <a:avLst/>
                <a:gdLst>
                  <a:gd name="T0" fmla="*/ 5 w 9"/>
                  <a:gd name="T1" fmla="*/ 0 h 14"/>
                  <a:gd name="T2" fmla="*/ 0 w 9"/>
                  <a:gd name="T3" fmla="*/ 5 h 14"/>
                  <a:gd name="T4" fmla="*/ 0 w 9"/>
                  <a:gd name="T5" fmla="*/ 14 h 14"/>
                  <a:gd name="T6" fmla="*/ 9 w 9"/>
                  <a:gd name="T7" fmla="*/ 14 h 14"/>
                  <a:gd name="T8" fmla="*/ 9 w 9"/>
                  <a:gd name="T9" fmla="*/ 5 h 14"/>
                  <a:gd name="T10" fmla="*/ 5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5" y="0"/>
                    </a:moveTo>
                    <a:cubicBezTo>
                      <a:pt x="2" y="0"/>
                      <a:pt x="0" y="2"/>
                      <a:pt x="0" y="5"/>
                    </a:cubicBezTo>
                    <a:cubicBezTo>
                      <a:pt x="0" y="14"/>
                      <a:pt x="0" y="14"/>
                      <a:pt x="0" y="14"/>
                    </a:cubicBezTo>
                    <a:cubicBezTo>
                      <a:pt x="9" y="14"/>
                      <a:pt x="9" y="14"/>
                      <a:pt x="9" y="14"/>
                    </a:cubicBezTo>
                    <a:cubicBezTo>
                      <a:pt x="9" y="5"/>
                      <a:pt x="9" y="5"/>
                      <a:pt x="9" y="5"/>
                    </a:cubicBezTo>
                    <a:cubicBezTo>
                      <a:pt x="9" y="2"/>
                      <a:pt x="7"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63" name="Freeform 222"/>
              <p:cNvSpPr>
                <a:spLocks/>
              </p:cNvSpPr>
              <p:nvPr userDrawn="1"/>
            </p:nvSpPr>
            <p:spPr bwMode="gray">
              <a:xfrm>
                <a:off x="4000505" y="4040184"/>
                <a:ext cx="14288" cy="190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64" name="Freeform 223"/>
              <p:cNvSpPr>
                <a:spLocks/>
              </p:cNvSpPr>
              <p:nvPr userDrawn="1"/>
            </p:nvSpPr>
            <p:spPr bwMode="gray">
              <a:xfrm>
                <a:off x="4022730" y="4040184"/>
                <a:ext cx="14288" cy="190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65" name="Freeform 224"/>
              <p:cNvSpPr>
                <a:spLocks/>
              </p:cNvSpPr>
              <p:nvPr userDrawn="1"/>
            </p:nvSpPr>
            <p:spPr bwMode="gray">
              <a:xfrm>
                <a:off x="4044956" y="4040184"/>
                <a:ext cx="12700" cy="19050"/>
              </a:xfrm>
              <a:custGeom>
                <a:avLst/>
                <a:gdLst>
                  <a:gd name="T0" fmla="*/ 4 w 9"/>
                  <a:gd name="T1" fmla="*/ 0 h 14"/>
                  <a:gd name="T2" fmla="*/ 0 w 9"/>
                  <a:gd name="T3" fmla="*/ 5 h 14"/>
                  <a:gd name="T4" fmla="*/ 0 w 9"/>
                  <a:gd name="T5" fmla="*/ 14 h 14"/>
                  <a:gd name="T6" fmla="*/ 9 w 9"/>
                  <a:gd name="T7" fmla="*/ 14 h 14"/>
                  <a:gd name="T8" fmla="*/ 9 w 9"/>
                  <a:gd name="T9" fmla="*/ 5 h 14"/>
                  <a:gd name="T10" fmla="*/ 4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4" y="0"/>
                    </a:moveTo>
                    <a:cubicBezTo>
                      <a:pt x="2" y="0"/>
                      <a:pt x="0" y="2"/>
                      <a:pt x="0" y="5"/>
                    </a:cubicBezTo>
                    <a:cubicBezTo>
                      <a:pt x="0" y="14"/>
                      <a:pt x="0" y="14"/>
                      <a:pt x="0" y="14"/>
                    </a:cubicBezTo>
                    <a:cubicBezTo>
                      <a:pt x="9" y="14"/>
                      <a:pt x="9" y="14"/>
                      <a:pt x="9" y="14"/>
                    </a:cubicBezTo>
                    <a:cubicBezTo>
                      <a:pt x="9" y="5"/>
                      <a:pt x="9" y="5"/>
                      <a:pt x="9" y="5"/>
                    </a:cubicBezTo>
                    <a:cubicBezTo>
                      <a:pt x="9" y="2"/>
                      <a:pt x="7" y="0"/>
                      <a:pt x="4"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66" name="Freeform 225"/>
              <p:cNvSpPr>
                <a:spLocks/>
              </p:cNvSpPr>
              <p:nvPr userDrawn="1"/>
            </p:nvSpPr>
            <p:spPr bwMode="gray">
              <a:xfrm>
                <a:off x="3935418" y="3797296"/>
                <a:ext cx="14288" cy="190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3"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67" name="Freeform 226"/>
              <p:cNvSpPr>
                <a:spLocks/>
              </p:cNvSpPr>
              <p:nvPr userDrawn="1"/>
            </p:nvSpPr>
            <p:spPr bwMode="gray">
              <a:xfrm>
                <a:off x="3957643" y="3797296"/>
                <a:ext cx="14288" cy="190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68" name="Freeform 227"/>
              <p:cNvSpPr>
                <a:spLocks/>
              </p:cNvSpPr>
              <p:nvPr userDrawn="1"/>
            </p:nvSpPr>
            <p:spPr bwMode="gray">
              <a:xfrm>
                <a:off x="3979868" y="3797296"/>
                <a:ext cx="12700" cy="19050"/>
              </a:xfrm>
              <a:custGeom>
                <a:avLst/>
                <a:gdLst>
                  <a:gd name="T0" fmla="*/ 5 w 9"/>
                  <a:gd name="T1" fmla="*/ 0 h 14"/>
                  <a:gd name="T2" fmla="*/ 0 w 9"/>
                  <a:gd name="T3" fmla="*/ 5 h 14"/>
                  <a:gd name="T4" fmla="*/ 0 w 9"/>
                  <a:gd name="T5" fmla="*/ 14 h 14"/>
                  <a:gd name="T6" fmla="*/ 9 w 9"/>
                  <a:gd name="T7" fmla="*/ 14 h 14"/>
                  <a:gd name="T8" fmla="*/ 9 w 9"/>
                  <a:gd name="T9" fmla="*/ 5 h 14"/>
                  <a:gd name="T10" fmla="*/ 5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5" y="0"/>
                    </a:moveTo>
                    <a:cubicBezTo>
                      <a:pt x="2" y="0"/>
                      <a:pt x="0" y="2"/>
                      <a:pt x="0" y="5"/>
                    </a:cubicBezTo>
                    <a:cubicBezTo>
                      <a:pt x="0" y="14"/>
                      <a:pt x="0" y="14"/>
                      <a:pt x="0" y="14"/>
                    </a:cubicBezTo>
                    <a:cubicBezTo>
                      <a:pt x="9" y="14"/>
                      <a:pt x="9" y="14"/>
                      <a:pt x="9" y="14"/>
                    </a:cubicBezTo>
                    <a:cubicBezTo>
                      <a:pt x="9" y="5"/>
                      <a:pt x="9" y="5"/>
                      <a:pt x="9" y="5"/>
                    </a:cubicBezTo>
                    <a:cubicBezTo>
                      <a:pt x="9" y="2"/>
                      <a:pt x="7"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69" name="Freeform 228"/>
              <p:cNvSpPr>
                <a:spLocks/>
              </p:cNvSpPr>
              <p:nvPr userDrawn="1"/>
            </p:nvSpPr>
            <p:spPr bwMode="gray">
              <a:xfrm>
                <a:off x="4000505" y="3797296"/>
                <a:ext cx="14288" cy="190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70" name="Freeform 229"/>
              <p:cNvSpPr>
                <a:spLocks/>
              </p:cNvSpPr>
              <p:nvPr userDrawn="1"/>
            </p:nvSpPr>
            <p:spPr bwMode="gray">
              <a:xfrm>
                <a:off x="4022730" y="3797296"/>
                <a:ext cx="14288" cy="190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71" name="Freeform 230"/>
              <p:cNvSpPr>
                <a:spLocks/>
              </p:cNvSpPr>
              <p:nvPr userDrawn="1"/>
            </p:nvSpPr>
            <p:spPr bwMode="gray">
              <a:xfrm>
                <a:off x="4044956" y="3797296"/>
                <a:ext cx="12700" cy="19050"/>
              </a:xfrm>
              <a:custGeom>
                <a:avLst/>
                <a:gdLst>
                  <a:gd name="T0" fmla="*/ 4 w 9"/>
                  <a:gd name="T1" fmla="*/ 0 h 14"/>
                  <a:gd name="T2" fmla="*/ 0 w 9"/>
                  <a:gd name="T3" fmla="*/ 5 h 14"/>
                  <a:gd name="T4" fmla="*/ 0 w 9"/>
                  <a:gd name="T5" fmla="*/ 14 h 14"/>
                  <a:gd name="T6" fmla="*/ 9 w 9"/>
                  <a:gd name="T7" fmla="*/ 14 h 14"/>
                  <a:gd name="T8" fmla="*/ 9 w 9"/>
                  <a:gd name="T9" fmla="*/ 5 h 14"/>
                  <a:gd name="T10" fmla="*/ 4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4" y="0"/>
                    </a:moveTo>
                    <a:cubicBezTo>
                      <a:pt x="2" y="0"/>
                      <a:pt x="0" y="2"/>
                      <a:pt x="0" y="5"/>
                    </a:cubicBezTo>
                    <a:cubicBezTo>
                      <a:pt x="0" y="14"/>
                      <a:pt x="0" y="14"/>
                      <a:pt x="0" y="14"/>
                    </a:cubicBezTo>
                    <a:cubicBezTo>
                      <a:pt x="9" y="14"/>
                      <a:pt x="9" y="14"/>
                      <a:pt x="9" y="14"/>
                    </a:cubicBezTo>
                    <a:cubicBezTo>
                      <a:pt x="9" y="5"/>
                      <a:pt x="9" y="5"/>
                      <a:pt x="9" y="5"/>
                    </a:cubicBezTo>
                    <a:cubicBezTo>
                      <a:pt x="9" y="2"/>
                      <a:pt x="7" y="0"/>
                      <a:pt x="4"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72" name="Freeform 231"/>
              <p:cNvSpPr>
                <a:spLocks/>
              </p:cNvSpPr>
              <p:nvPr userDrawn="1"/>
            </p:nvSpPr>
            <p:spPr bwMode="gray">
              <a:xfrm>
                <a:off x="3935418" y="3824284"/>
                <a:ext cx="14288" cy="19050"/>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3"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73" name="Freeform 232"/>
              <p:cNvSpPr>
                <a:spLocks/>
              </p:cNvSpPr>
              <p:nvPr userDrawn="1"/>
            </p:nvSpPr>
            <p:spPr bwMode="gray">
              <a:xfrm>
                <a:off x="3957643" y="3824284"/>
                <a:ext cx="14288" cy="19050"/>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74" name="Freeform 233"/>
              <p:cNvSpPr>
                <a:spLocks/>
              </p:cNvSpPr>
              <p:nvPr userDrawn="1"/>
            </p:nvSpPr>
            <p:spPr bwMode="gray">
              <a:xfrm>
                <a:off x="3979868" y="3824284"/>
                <a:ext cx="12700" cy="19050"/>
              </a:xfrm>
              <a:custGeom>
                <a:avLst/>
                <a:gdLst>
                  <a:gd name="T0" fmla="*/ 5 w 9"/>
                  <a:gd name="T1" fmla="*/ 0 h 13"/>
                  <a:gd name="T2" fmla="*/ 0 w 9"/>
                  <a:gd name="T3" fmla="*/ 5 h 13"/>
                  <a:gd name="T4" fmla="*/ 0 w 9"/>
                  <a:gd name="T5" fmla="*/ 13 h 13"/>
                  <a:gd name="T6" fmla="*/ 9 w 9"/>
                  <a:gd name="T7" fmla="*/ 13 h 13"/>
                  <a:gd name="T8" fmla="*/ 9 w 9"/>
                  <a:gd name="T9" fmla="*/ 5 h 13"/>
                  <a:gd name="T10" fmla="*/ 5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5" y="0"/>
                    </a:moveTo>
                    <a:cubicBezTo>
                      <a:pt x="2" y="0"/>
                      <a:pt x="0" y="2"/>
                      <a:pt x="0" y="5"/>
                    </a:cubicBezTo>
                    <a:cubicBezTo>
                      <a:pt x="0" y="13"/>
                      <a:pt x="0" y="13"/>
                      <a:pt x="0" y="13"/>
                    </a:cubicBezTo>
                    <a:cubicBezTo>
                      <a:pt x="9" y="13"/>
                      <a:pt x="9" y="13"/>
                      <a:pt x="9" y="13"/>
                    </a:cubicBezTo>
                    <a:cubicBezTo>
                      <a:pt x="9" y="5"/>
                      <a:pt x="9" y="5"/>
                      <a:pt x="9" y="5"/>
                    </a:cubicBezTo>
                    <a:cubicBezTo>
                      <a:pt x="9" y="2"/>
                      <a:pt x="7"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75" name="Freeform 234"/>
              <p:cNvSpPr>
                <a:spLocks/>
              </p:cNvSpPr>
              <p:nvPr userDrawn="1"/>
            </p:nvSpPr>
            <p:spPr bwMode="gray">
              <a:xfrm>
                <a:off x="4000505" y="3824284"/>
                <a:ext cx="14288" cy="19050"/>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76" name="Freeform 235"/>
              <p:cNvSpPr>
                <a:spLocks/>
              </p:cNvSpPr>
              <p:nvPr userDrawn="1"/>
            </p:nvSpPr>
            <p:spPr bwMode="gray">
              <a:xfrm>
                <a:off x="4022730" y="3824284"/>
                <a:ext cx="14288" cy="19050"/>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77" name="Freeform 236"/>
              <p:cNvSpPr>
                <a:spLocks/>
              </p:cNvSpPr>
              <p:nvPr userDrawn="1"/>
            </p:nvSpPr>
            <p:spPr bwMode="gray">
              <a:xfrm>
                <a:off x="4044956" y="3824284"/>
                <a:ext cx="12700" cy="19050"/>
              </a:xfrm>
              <a:custGeom>
                <a:avLst/>
                <a:gdLst>
                  <a:gd name="T0" fmla="*/ 4 w 9"/>
                  <a:gd name="T1" fmla="*/ 0 h 13"/>
                  <a:gd name="T2" fmla="*/ 0 w 9"/>
                  <a:gd name="T3" fmla="*/ 5 h 13"/>
                  <a:gd name="T4" fmla="*/ 0 w 9"/>
                  <a:gd name="T5" fmla="*/ 13 h 13"/>
                  <a:gd name="T6" fmla="*/ 9 w 9"/>
                  <a:gd name="T7" fmla="*/ 13 h 13"/>
                  <a:gd name="T8" fmla="*/ 9 w 9"/>
                  <a:gd name="T9" fmla="*/ 5 h 13"/>
                  <a:gd name="T10" fmla="*/ 4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4" y="0"/>
                    </a:moveTo>
                    <a:cubicBezTo>
                      <a:pt x="2" y="0"/>
                      <a:pt x="0" y="2"/>
                      <a:pt x="0" y="5"/>
                    </a:cubicBezTo>
                    <a:cubicBezTo>
                      <a:pt x="0" y="13"/>
                      <a:pt x="0" y="13"/>
                      <a:pt x="0" y="13"/>
                    </a:cubicBezTo>
                    <a:cubicBezTo>
                      <a:pt x="9" y="13"/>
                      <a:pt x="9" y="13"/>
                      <a:pt x="9" y="13"/>
                    </a:cubicBezTo>
                    <a:cubicBezTo>
                      <a:pt x="9" y="5"/>
                      <a:pt x="9" y="5"/>
                      <a:pt x="9" y="5"/>
                    </a:cubicBezTo>
                    <a:cubicBezTo>
                      <a:pt x="9" y="2"/>
                      <a:pt x="7" y="0"/>
                      <a:pt x="4"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78" name="Rectangle 237"/>
              <p:cNvSpPr>
                <a:spLocks noChangeArrowheads="1"/>
              </p:cNvSpPr>
              <p:nvPr userDrawn="1"/>
            </p:nvSpPr>
            <p:spPr bwMode="gray">
              <a:xfrm>
                <a:off x="3784605" y="4329109"/>
                <a:ext cx="236538"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79" name="Rectangle 238"/>
              <p:cNvSpPr>
                <a:spLocks noChangeArrowheads="1"/>
              </p:cNvSpPr>
              <p:nvPr userDrawn="1"/>
            </p:nvSpPr>
            <p:spPr bwMode="gray">
              <a:xfrm>
                <a:off x="3784605" y="4357684"/>
                <a:ext cx="236538" cy="12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80" name="Rectangle 239"/>
              <p:cNvSpPr>
                <a:spLocks noChangeArrowheads="1"/>
              </p:cNvSpPr>
              <p:nvPr userDrawn="1"/>
            </p:nvSpPr>
            <p:spPr bwMode="gray">
              <a:xfrm>
                <a:off x="3784605" y="4343396"/>
                <a:ext cx="236538" cy="14288"/>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81" name="Rectangle 240"/>
              <p:cNvSpPr>
                <a:spLocks noChangeArrowheads="1"/>
              </p:cNvSpPr>
              <p:nvPr userDrawn="1"/>
            </p:nvSpPr>
            <p:spPr bwMode="gray">
              <a:xfrm>
                <a:off x="3946531" y="4213221"/>
                <a:ext cx="44450" cy="1158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82" name="Rectangle 241"/>
              <p:cNvSpPr>
                <a:spLocks noChangeArrowheads="1"/>
              </p:cNvSpPr>
              <p:nvPr userDrawn="1"/>
            </p:nvSpPr>
            <p:spPr bwMode="gray">
              <a:xfrm>
                <a:off x="3978280" y="4222746"/>
                <a:ext cx="12700" cy="106363"/>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83" name="Rectangle 242"/>
              <p:cNvSpPr>
                <a:spLocks noChangeArrowheads="1"/>
              </p:cNvSpPr>
              <p:nvPr userDrawn="1"/>
            </p:nvSpPr>
            <p:spPr bwMode="gray">
              <a:xfrm>
                <a:off x="3879856" y="4213221"/>
                <a:ext cx="44450" cy="1158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84" name="Rectangle 243"/>
              <p:cNvSpPr>
                <a:spLocks noChangeArrowheads="1"/>
              </p:cNvSpPr>
              <p:nvPr userDrawn="1"/>
            </p:nvSpPr>
            <p:spPr bwMode="gray">
              <a:xfrm>
                <a:off x="3911605" y="4222746"/>
                <a:ext cx="12700" cy="106363"/>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85" name="Rectangle 244"/>
              <p:cNvSpPr>
                <a:spLocks noChangeArrowheads="1"/>
              </p:cNvSpPr>
              <p:nvPr userDrawn="1"/>
            </p:nvSpPr>
            <p:spPr bwMode="gray">
              <a:xfrm>
                <a:off x="3813180" y="4213221"/>
                <a:ext cx="44450" cy="1158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86" name="Rectangle 245"/>
              <p:cNvSpPr>
                <a:spLocks noChangeArrowheads="1"/>
              </p:cNvSpPr>
              <p:nvPr userDrawn="1"/>
            </p:nvSpPr>
            <p:spPr bwMode="gray">
              <a:xfrm>
                <a:off x="3844930" y="4222746"/>
                <a:ext cx="12700" cy="106363"/>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87" name="Rectangle 246"/>
              <p:cNvSpPr>
                <a:spLocks noChangeArrowheads="1"/>
              </p:cNvSpPr>
              <p:nvPr userDrawn="1"/>
            </p:nvSpPr>
            <p:spPr bwMode="gray">
              <a:xfrm>
                <a:off x="3813180" y="4227509"/>
                <a:ext cx="31750" cy="11113"/>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88" name="Rectangle 247"/>
              <p:cNvSpPr>
                <a:spLocks noChangeArrowheads="1"/>
              </p:cNvSpPr>
              <p:nvPr userDrawn="1"/>
            </p:nvSpPr>
            <p:spPr bwMode="gray">
              <a:xfrm>
                <a:off x="3879856" y="4227509"/>
                <a:ext cx="31750" cy="11113"/>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89" name="Rectangle 248"/>
              <p:cNvSpPr>
                <a:spLocks noChangeArrowheads="1"/>
              </p:cNvSpPr>
              <p:nvPr userDrawn="1"/>
            </p:nvSpPr>
            <p:spPr bwMode="gray">
              <a:xfrm>
                <a:off x="3946531" y="4227509"/>
                <a:ext cx="31750" cy="11113"/>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90" name="Freeform 249"/>
              <p:cNvSpPr>
                <a:spLocks/>
              </p:cNvSpPr>
              <p:nvPr userDrawn="1"/>
            </p:nvSpPr>
            <p:spPr bwMode="gray">
              <a:xfrm>
                <a:off x="3784605" y="4138609"/>
                <a:ext cx="234950" cy="88900"/>
              </a:xfrm>
              <a:custGeom>
                <a:avLst/>
                <a:gdLst>
                  <a:gd name="T0" fmla="*/ 148 w 148"/>
                  <a:gd name="T1" fmla="*/ 56 h 56"/>
                  <a:gd name="T2" fmla="*/ 0 w 148"/>
                  <a:gd name="T3" fmla="*/ 56 h 56"/>
                  <a:gd name="T4" fmla="*/ 74 w 148"/>
                  <a:gd name="T5" fmla="*/ 0 h 56"/>
                  <a:gd name="T6" fmla="*/ 148 w 148"/>
                  <a:gd name="T7" fmla="*/ 56 h 56"/>
                </a:gdLst>
                <a:ahLst/>
                <a:cxnLst>
                  <a:cxn ang="0">
                    <a:pos x="T0" y="T1"/>
                  </a:cxn>
                  <a:cxn ang="0">
                    <a:pos x="T2" y="T3"/>
                  </a:cxn>
                  <a:cxn ang="0">
                    <a:pos x="T4" y="T5"/>
                  </a:cxn>
                  <a:cxn ang="0">
                    <a:pos x="T6" y="T7"/>
                  </a:cxn>
                </a:cxnLst>
                <a:rect l="0" t="0" r="r" b="b"/>
                <a:pathLst>
                  <a:path w="148" h="56">
                    <a:moveTo>
                      <a:pt x="148" y="56"/>
                    </a:moveTo>
                    <a:lnTo>
                      <a:pt x="0" y="56"/>
                    </a:lnTo>
                    <a:lnTo>
                      <a:pt x="74" y="0"/>
                    </a:lnTo>
                    <a:lnTo>
                      <a:pt x="148" y="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91" name="Freeform 250"/>
              <p:cNvSpPr>
                <a:spLocks/>
              </p:cNvSpPr>
              <p:nvPr userDrawn="1"/>
            </p:nvSpPr>
            <p:spPr bwMode="gray">
              <a:xfrm>
                <a:off x="3890967" y="4138609"/>
                <a:ext cx="128588" cy="88900"/>
              </a:xfrm>
              <a:custGeom>
                <a:avLst/>
                <a:gdLst>
                  <a:gd name="T0" fmla="*/ 7 w 81"/>
                  <a:gd name="T1" fmla="*/ 0 h 56"/>
                  <a:gd name="T2" fmla="*/ 0 w 81"/>
                  <a:gd name="T3" fmla="*/ 6 h 56"/>
                  <a:gd name="T4" fmla="*/ 42 w 81"/>
                  <a:gd name="T5" fmla="*/ 56 h 56"/>
                  <a:gd name="T6" fmla="*/ 81 w 81"/>
                  <a:gd name="T7" fmla="*/ 56 h 56"/>
                  <a:gd name="T8" fmla="*/ 7 w 81"/>
                  <a:gd name="T9" fmla="*/ 0 h 56"/>
                </a:gdLst>
                <a:ahLst/>
                <a:cxnLst>
                  <a:cxn ang="0">
                    <a:pos x="T0" y="T1"/>
                  </a:cxn>
                  <a:cxn ang="0">
                    <a:pos x="T2" y="T3"/>
                  </a:cxn>
                  <a:cxn ang="0">
                    <a:pos x="T4" y="T5"/>
                  </a:cxn>
                  <a:cxn ang="0">
                    <a:pos x="T6" y="T7"/>
                  </a:cxn>
                  <a:cxn ang="0">
                    <a:pos x="T8" y="T9"/>
                  </a:cxn>
                </a:cxnLst>
                <a:rect l="0" t="0" r="r" b="b"/>
                <a:pathLst>
                  <a:path w="81" h="56">
                    <a:moveTo>
                      <a:pt x="7" y="0"/>
                    </a:moveTo>
                    <a:lnTo>
                      <a:pt x="0" y="6"/>
                    </a:lnTo>
                    <a:lnTo>
                      <a:pt x="42" y="56"/>
                    </a:lnTo>
                    <a:lnTo>
                      <a:pt x="81" y="56"/>
                    </a:lnTo>
                    <a:lnTo>
                      <a:pt x="7"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92" name="Freeform 251"/>
              <p:cNvSpPr>
                <a:spLocks/>
              </p:cNvSpPr>
              <p:nvPr userDrawn="1"/>
            </p:nvSpPr>
            <p:spPr bwMode="gray">
              <a:xfrm>
                <a:off x="4054481" y="4144959"/>
                <a:ext cx="303213" cy="87313"/>
              </a:xfrm>
              <a:custGeom>
                <a:avLst/>
                <a:gdLst>
                  <a:gd name="T0" fmla="*/ 193 w 219"/>
                  <a:gd name="T1" fmla="*/ 0 h 63"/>
                  <a:gd name="T2" fmla="*/ 198 w 219"/>
                  <a:gd name="T3" fmla="*/ 17 h 63"/>
                  <a:gd name="T4" fmla="*/ 184 w 219"/>
                  <a:gd name="T5" fmla="*/ 44 h 63"/>
                  <a:gd name="T6" fmla="*/ 166 w 219"/>
                  <a:gd name="T7" fmla="*/ 49 h 63"/>
                  <a:gd name="T8" fmla="*/ 11 w 219"/>
                  <a:gd name="T9" fmla="*/ 49 h 63"/>
                  <a:gd name="T10" fmla="*/ 0 w 219"/>
                  <a:gd name="T11" fmla="*/ 48 h 63"/>
                  <a:gd name="T12" fmla="*/ 32 w 219"/>
                  <a:gd name="T13" fmla="*/ 63 h 63"/>
                  <a:gd name="T14" fmla="*/ 187 w 219"/>
                  <a:gd name="T15" fmla="*/ 63 h 63"/>
                  <a:gd name="T16" fmla="*/ 205 w 219"/>
                  <a:gd name="T17" fmla="*/ 58 h 63"/>
                  <a:gd name="T18" fmla="*/ 219 w 219"/>
                  <a:gd name="T19" fmla="*/ 32 h 63"/>
                  <a:gd name="T20" fmla="*/ 193 w 219"/>
                  <a:gd name="T21"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9" h="63">
                    <a:moveTo>
                      <a:pt x="193" y="0"/>
                    </a:moveTo>
                    <a:cubicBezTo>
                      <a:pt x="196" y="5"/>
                      <a:pt x="198" y="11"/>
                      <a:pt x="198" y="17"/>
                    </a:cubicBezTo>
                    <a:cubicBezTo>
                      <a:pt x="198" y="28"/>
                      <a:pt x="192" y="38"/>
                      <a:pt x="184" y="44"/>
                    </a:cubicBezTo>
                    <a:cubicBezTo>
                      <a:pt x="179" y="47"/>
                      <a:pt x="173" y="49"/>
                      <a:pt x="166" y="49"/>
                    </a:cubicBezTo>
                    <a:cubicBezTo>
                      <a:pt x="11" y="49"/>
                      <a:pt x="11" y="49"/>
                      <a:pt x="11" y="49"/>
                    </a:cubicBezTo>
                    <a:cubicBezTo>
                      <a:pt x="7" y="49"/>
                      <a:pt x="3" y="49"/>
                      <a:pt x="0" y="48"/>
                    </a:cubicBezTo>
                    <a:cubicBezTo>
                      <a:pt x="7" y="57"/>
                      <a:pt x="19" y="63"/>
                      <a:pt x="32" y="63"/>
                    </a:cubicBezTo>
                    <a:cubicBezTo>
                      <a:pt x="187" y="63"/>
                      <a:pt x="187" y="63"/>
                      <a:pt x="187" y="63"/>
                    </a:cubicBezTo>
                    <a:cubicBezTo>
                      <a:pt x="194" y="63"/>
                      <a:pt x="200" y="61"/>
                      <a:pt x="205" y="58"/>
                    </a:cubicBezTo>
                    <a:cubicBezTo>
                      <a:pt x="213" y="53"/>
                      <a:pt x="219" y="43"/>
                      <a:pt x="219" y="32"/>
                    </a:cubicBezTo>
                    <a:cubicBezTo>
                      <a:pt x="219" y="16"/>
                      <a:pt x="208" y="3"/>
                      <a:pt x="193"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93" name="Freeform 252"/>
              <p:cNvSpPr>
                <a:spLocks/>
              </p:cNvSpPr>
              <p:nvPr userDrawn="1"/>
            </p:nvSpPr>
            <p:spPr bwMode="gray">
              <a:xfrm>
                <a:off x="4043368" y="4054471"/>
                <a:ext cx="284163" cy="157163"/>
              </a:xfrm>
              <a:custGeom>
                <a:avLst/>
                <a:gdLst>
                  <a:gd name="T0" fmla="*/ 201 w 206"/>
                  <a:gd name="T1" fmla="*/ 65 h 114"/>
                  <a:gd name="T2" fmla="*/ 197 w 206"/>
                  <a:gd name="T3" fmla="*/ 60 h 114"/>
                  <a:gd name="T4" fmla="*/ 197 w 206"/>
                  <a:gd name="T5" fmla="*/ 57 h 114"/>
                  <a:gd name="T6" fmla="*/ 168 w 206"/>
                  <a:gd name="T7" fmla="*/ 19 h 114"/>
                  <a:gd name="T8" fmla="*/ 157 w 206"/>
                  <a:gd name="T9" fmla="*/ 17 h 114"/>
                  <a:gd name="T10" fmla="*/ 133 w 206"/>
                  <a:gd name="T11" fmla="*/ 25 h 114"/>
                  <a:gd name="T12" fmla="*/ 117 w 206"/>
                  <a:gd name="T13" fmla="*/ 8 h 114"/>
                  <a:gd name="T14" fmla="*/ 107 w 206"/>
                  <a:gd name="T15" fmla="*/ 3 h 114"/>
                  <a:gd name="T16" fmla="*/ 90 w 206"/>
                  <a:gd name="T17" fmla="*/ 0 h 114"/>
                  <a:gd name="T18" fmla="*/ 40 w 206"/>
                  <a:gd name="T19" fmla="*/ 48 h 114"/>
                  <a:gd name="T20" fmla="*/ 40 w 206"/>
                  <a:gd name="T21" fmla="*/ 49 h 114"/>
                  <a:gd name="T22" fmla="*/ 40 w 206"/>
                  <a:gd name="T23" fmla="*/ 49 h 114"/>
                  <a:gd name="T24" fmla="*/ 0 w 206"/>
                  <a:gd name="T25" fmla="*/ 89 h 114"/>
                  <a:gd name="T26" fmla="*/ 8 w 206"/>
                  <a:gd name="T27" fmla="*/ 113 h 114"/>
                  <a:gd name="T28" fmla="*/ 19 w 206"/>
                  <a:gd name="T29" fmla="*/ 114 h 114"/>
                  <a:gd name="T30" fmla="*/ 174 w 206"/>
                  <a:gd name="T31" fmla="*/ 114 h 114"/>
                  <a:gd name="T32" fmla="*/ 192 w 206"/>
                  <a:gd name="T33" fmla="*/ 109 h 114"/>
                  <a:gd name="T34" fmla="*/ 206 w 206"/>
                  <a:gd name="T35" fmla="*/ 82 h 114"/>
                  <a:gd name="T36" fmla="*/ 201 w 206"/>
                  <a:gd name="T37" fmla="*/ 65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6" h="114">
                    <a:moveTo>
                      <a:pt x="201" y="65"/>
                    </a:moveTo>
                    <a:cubicBezTo>
                      <a:pt x="200" y="63"/>
                      <a:pt x="198" y="61"/>
                      <a:pt x="197" y="60"/>
                    </a:cubicBezTo>
                    <a:cubicBezTo>
                      <a:pt x="197" y="59"/>
                      <a:pt x="197" y="58"/>
                      <a:pt x="197" y="57"/>
                    </a:cubicBezTo>
                    <a:cubicBezTo>
                      <a:pt x="197" y="39"/>
                      <a:pt x="184" y="23"/>
                      <a:pt x="168" y="19"/>
                    </a:cubicBezTo>
                    <a:cubicBezTo>
                      <a:pt x="164" y="18"/>
                      <a:pt x="161" y="17"/>
                      <a:pt x="157" y="17"/>
                    </a:cubicBezTo>
                    <a:cubicBezTo>
                      <a:pt x="148" y="17"/>
                      <a:pt x="140" y="20"/>
                      <a:pt x="133" y="25"/>
                    </a:cubicBezTo>
                    <a:cubicBezTo>
                      <a:pt x="129" y="18"/>
                      <a:pt x="124" y="12"/>
                      <a:pt x="117" y="8"/>
                    </a:cubicBezTo>
                    <a:cubicBezTo>
                      <a:pt x="114" y="6"/>
                      <a:pt x="110" y="4"/>
                      <a:pt x="107" y="3"/>
                    </a:cubicBezTo>
                    <a:cubicBezTo>
                      <a:pt x="101" y="1"/>
                      <a:pt x="96" y="0"/>
                      <a:pt x="90" y="0"/>
                    </a:cubicBezTo>
                    <a:cubicBezTo>
                      <a:pt x="63" y="0"/>
                      <a:pt x="41" y="21"/>
                      <a:pt x="40" y="48"/>
                    </a:cubicBezTo>
                    <a:cubicBezTo>
                      <a:pt x="40" y="49"/>
                      <a:pt x="40" y="49"/>
                      <a:pt x="40" y="49"/>
                    </a:cubicBezTo>
                    <a:cubicBezTo>
                      <a:pt x="40" y="49"/>
                      <a:pt x="40" y="49"/>
                      <a:pt x="40" y="49"/>
                    </a:cubicBezTo>
                    <a:cubicBezTo>
                      <a:pt x="18" y="49"/>
                      <a:pt x="0" y="67"/>
                      <a:pt x="0" y="89"/>
                    </a:cubicBezTo>
                    <a:cubicBezTo>
                      <a:pt x="0" y="98"/>
                      <a:pt x="3" y="106"/>
                      <a:pt x="8" y="113"/>
                    </a:cubicBezTo>
                    <a:cubicBezTo>
                      <a:pt x="11" y="114"/>
                      <a:pt x="15" y="114"/>
                      <a:pt x="19" y="114"/>
                    </a:cubicBezTo>
                    <a:cubicBezTo>
                      <a:pt x="174" y="114"/>
                      <a:pt x="174" y="114"/>
                      <a:pt x="174" y="114"/>
                    </a:cubicBezTo>
                    <a:cubicBezTo>
                      <a:pt x="181" y="114"/>
                      <a:pt x="187" y="112"/>
                      <a:pt x="192" y="109"/>
                    </a:cubicBezTo>
                    <a:cubicBezTo>
                      <a:pt x="200" y="103"/>
                      <a:pt x="206" y="93"/>
                      <a:pt x="206" y="82"/>
                    </a:cubicBezTo>
                    <a:cubicBezTo>
                      <a:pt x="206" y="76"/>
                      <a:pt x="204" y="70"/>
                      <a:pt x="201" y="6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94" name="Freeform 253"/>
              <p:cNvSpPr>
                <a:spLocks/>
              </p:cNvSpPr>
              <p:nvPr userDrawn="1"/>
            </p:nvSpPr>
            <p:spPr bwMode="gray">
              <a:xfrm>
                <a:off x="2676529" y="4311646"/>
                <a:ext cx="222250" cy="65088"/>
              </a:xfrm>
              <a:custGeom>
                <a:avLst/>
                <a:gdLst>
                  <a:gd name="T0" fmla="*/ 142 w 161"/>
                  <a:gd name="T1" fmla="*/ 0 h 47"/>
                  <a:gd name="T2" fmla="*/ 145 w 161"/>
                  <a:gd name="T3" fmla="*/ 13 h 47"/>
                  <a:gd name="T4" fmla="*/ 135 w 161"/>
                  <a:gd name="T5" fmla="*/ 33 h 47"/>
                  <a:gd name="T6" fmla="*/ 122 w 161"/>
                  <a:gd name="T7" fmla="*/ 36 h 47"/>
                  <a:gd name="T8" fmla="*/ 8 w 161"/>
                  <a:gd name="T9" fmla="*/ 36 h 47"/>
                  <a:gd name="T10" fmla="*/ 0 w 161"/>
                  <a:gd name="T11" fmla="*/ 35 h 47"/>
                  <a:gd name="T12" fmla="*/ 23 w 161"/>
                  <a:gd name="T13" fmla="*/ 47 h 47"/>
                  <a:gd name="T14" fmla="*/ 137 w 161"/>
                  <a:gd name="T15" fmla="*/ 47 h 47"/>
                  <a:gd name="T16" fmla="*/ 150 w 161"/>
                  <a:gd name="T17" fmla="*/ 43 h 47"/>
                  <a:gd name="T18" fmla="*/ 161 w 161"/>
                  <a:gd name="T19" fmla="*/ 23 h 47"/>
                  <a:gd name="T20" fmla="*/ 142 w 161"/>
                  <a:gd name="T21"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1" h="47">
                    <a:moveTo>
                      <a:pt x="142" y="0"/>
                    </a:moveTo>
                    <a:cubicBezTo>
                      <a:pt x="144" y="4"/>
                      <a:pt x="145" y="8"/>
                      <a:pt x="145" y="13"/>
                    </a:cubicBezTo>
                    <a:cubicBezTo>
                      <a:pt x="145" y="21"/>
                      <a:pt x="141" y="28"/>
                      <a:pt x="135" y="33"/>
                    </a:cubicBezTo>
                    <a:cubicBezTo>
                      <a:pt x="131" y="35"/>
                      <a:pt x="126" y="36"/>
                      <a:pt x="122" y="36"/>
                    </a:cubicBezTo>
                    <a:cubicBezTo>
                      <a:pt x="8" y="36"/>
                      <a:pt x="8" y="36"/>
                      <a:pt x="8" y="36"/>
                    </a:cubicBezTo>
                    <a:cubicBezTo>
                      <a:pt x="5" y="36"/>
                      <a:pt x="2" y="36"/>
                      <a:pt x="0" y="35"/>
                    </a:cubicBezTo>
                    <a:cubicBezTo>
                      <a:pt x="5" y="42"/>
                      <a:pt x="14" y="47"/>
                      <a:pt x="23" y="47"/>
                    </a:cubicBezTo>
                    <a:cubicBezTo>
                      <a:pt x="137" y="47"/>
                      <a:pt x="137" y="47"/>
                      <a:pt x="137" y="47"/>
                    </a:cubicBezTo>
                    <a:cubicBezTo>
                      <a:pt x="142" y="47"/>
                      <a:pt x="146" y="45"/>
                      <a:pt x="150" y="43"/>
                    </a:cubicBezTo>
                    <a:cubicBezTo>
                      <a:pt x="156" y="39"/>
                      <a:pt x="161" y="32"/>
                      <a:pt x="161" y="23"/>
                    </a:cubicBezTo>
                    <a:cubicBezTo>
                      <a:pt x="161" y="12"/>
                      <a:pt x="152" y="2"/>
                      <a:pt x="142"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95" name="Freeform 254"/>
              <p:cNvSpPr>
                <a:spLocks/>
              </p:cNvSpPr>
              <p:nvPr userDrawn="1"/>
            </p:nvSpPr>
            <p:spPr bwMode="gray">
              <a:xfrm>
                <a:off x="2667004" y="4246559"/>
                <a:ext cx="209550" cy="114300"/>
              </a:xfrm>
              <a:custGeom>
                <a:avLst/>
                <a:gdLst>
                  <a:gd name="T0" fmla="*/ 148 w 151"/>
                  <a:gd name="T1" fmla="*/ 47 h 83"/>
                  <a:gd name="T2" fmla="*/ 144 w 151"/>
                  <a:gd name="T3" fmla="*/ 43 h 83"/>
                  <a:gd name="T4" fmla="*/ 144 w 151"/>
                  <a:gd name="T5" fmla="*/ 41 h 83"/>
                  <a:gd name="T6" fmla="*/ 123 w 151"/>
                  <a:gd name="T7" fmla="*/ 13 h 83"/>
                  <a:gd name="T8" fmla="*/ 115 w 151"/>
                  <a:gd name="T9" fmla="*/ 12 h 83"/>
                  <a:gd name="T10" fmla="*/ 98 w 151"/>
                  <a:gd name="T11" fmla="*/ 18 h 83"/>
                  <a:gd name="T12" fmla="*/ 86 w 151"/>
                  <a:gd name="T13" fmla="*/ 5 h 83"/>
                  <a:gd name="T14" fmla="*/ 78 w 151"/>
                  <a:gd name="T15" fmla="*/ 2 h 83"/>
                  <a:gd name="T16" fmla="*/ 66 w 151"/>
                  <a:gd name="T17" fmla="*/ 0 h 83"/>
                  <a:gd name="T18" fmla="*/ 29 w 151"/>
                  <a:gd name="T19" fmla="*/ 35 h 83"/>
                  <a:gd name="T20" fmla="*/ 29 w 151"/>
                  <a:gd name="T21" fmla="*/ 35 h 83"/>
                  <a:gd name="T22" fmla="*/ 29 w 151"/>
                  <a:gd name="T23" fmla="*/ 35 h 83"/>
                  <a:gd name="T24" fmla="*/ 0 w 151"/>
                  <a:gd name="T25" fmla="*/ 65 h 83"/>
                  <a:gd name="T26" fmla="*/ 6 w 151"/>
                  <a:gd name="T27" fmla="*/ 82 h 83"/>
                  <a:gd name="T28" fmla="*/ 14 w 151"/>
                  <a:gd name="T29" fmla="*/ 83 h 83"/>
                  <a:gd name="T30" fmla="*/ 128 w 151"/>
                  <a:gd name="T31" fmla="*/ 83 h 83"/>
                  <a:gd name="T32" fmla="*/ 141 w 151"/>
                  <a:gd name="T33" fmla="*/ 80 h 83"/>
                  <a:gd name="T34" fmla="*/ 151 w 151"/>
                  <a:gd name="T35" fmla="*/ 60 h 83"/>
                  <a:gd name="T36" fmla="*/ 148 w 151"/>
                  <a:gd name="T37" fmla="*/ 47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1" h="83">
                    <a:moveTo>
                      <a:pt x="148" y="47"/>
                    </a:moveTo>
                    <a:cubicBezTo>
                      <a:pt x="147" y="46"/>
                      <a:pt x="146" y="45"/>
                      <a:pt x="144" y="43"/>
                    </a:cubicBezTo>
                    <a:cubicBezTo>
                      <a:pt x="144" y="43"/>
                      <a:pt x="144" y="42"/>
                      <a:pt x="144" y="41"/>
                    </a:cubicBezTo>
                    <a:cubicBezTo>
                      <a:pt x="144" y="28"/>
                      <a:pt x="135" y="17"/>
                      <a:pt x="123" y="13"/>
                    </a:cubicBezTo>
                    <a:cubicBezTo>
                      <a:pt x="120" y="13"/>
                      <a:pt x="118" y="12"/>
                      <a:pt x="115" y="12"/>
                    </a:cubicBezTo>
                    <a:cubicBezTo>
                      <a:pt x="109" y="12"/>
                      <a:pt x="103" y="14"/>
                      <a:pt x="98" y="18"/>
                    </a:cubicBezTo>
                    <a:cubicBezTo>
                      <a:pt x="95" y="13"/>
                      <a:pt x="91" y="8"/>
                      <a:pt x="86" y="5"/>
                    </a:cubicBezTo>
                    <a:cubicBezTo>
                      <a:pt x="83" y="4"/>
                      <a:pt x="81" y="3"/>
                      <a:pt x="78" y="2"/>
                    </a:cubicBezTo>
                    <a:cubicBezTo>
                      <a:pt x="74" y="0"/>
                      <a:pt x="70" y="0"/>
                      <a:pt x="66" y="0"/>
                    </a:cubicBezTo>
                    <a:cubicBezTo>
                      <a:pt x="46" y="0"/>
                      <a:pt x="30" y="15"/>
                      <a:pt x="29" y="35"/>
                    </a:cubicBezTo>
                    <a:cubicBezTo>
                      <a:pt x="29" y="35"/>
                      <a:pt x="29" y="35"/>
                      <a:pt x="29" y="35"/>
                    </a:cubicBezTo>
                    <a:cubicBezTo>
                      <a:pt x="29" y="35"/>
                      <a:pt x="29" y="35"/>
                      <a:pt x="29" y="35"/>
                    </a:cubicBezTo>
                    <a:cubicBezTo>
                      <a:pt x="13" y="35"/>
                      <a:pt x="0" y="48"/>
                      <a:pt x="0" y="65"/>
                    </a:cubicBezTo>
                    <a:cubicBezTo>
                      <a:pt x="0" y="71"/>
                      <a:pt x="2" y="77"/>
                      <a:pt x="6" y="82"/>
                    </a:cubicBezTo>
                    <a:cubicBezTo>
                      <a:pt x="8" y="83"/>
                      <a:pt x="11" y="83"/>
                      <a:pt x="14" y="83"/>
                    </a:cubicBezTo>
                    <a:cubicBezTo>
                      <a:pt x="128" y="83"/>
                      <a:pt x="128" y="83"/>
                      <a:pt x="128" y="83"/>
                    </a:cubicBezTo>
                    <a:cubicBezTo>
                      <a:pt x="132" y="83"/>
                      <a:pt x="137" y="82"/>
                      <a:pt x="141" y="80"/>
                    </a:cubicBezTo>
                    <a:cubicBezTo>
                      <a:pt x="147" y="75"/>
                      <a:pt x="151" y="68"/>
                      <a:pt x="151" y="60"/>
                    </a:cubicBezTo>
                    <a:cubicBezTo>
                      <a:pt x="151" y="55"/>
                      <a:pt x="150" y="51"/>
                      <a:pt x="148" y="4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96" name="Freeform 255"/>
              <p:cNvSpPr>
                <a:spLocks/>
              </p:cNvSpPr>
              <p:nvPr userDrawn="1"/>
            </p:nvSpPr>
            <p:spPr bwMode="gray">
              <a:xfrm>
                <a:off x="2930526" y="3384545"/>
                <a:ext cx="177800" cy="52388"/>
              </a:xfrm>
              <a:custGeom>
                <a:avLst/>
                <a:gdLst>
                  <a:gd name="T0" fmla="*/ 113 w 128"/>
                  <a:gd name="T1" fmla="*/ 0 h 37"/>
                  <a:gd name="T2" fmla="*/ 116 w 128"/>
                  <a:gd name="T3" fmla="*/ 10 h 37"/>
                  <a:gd name="T4" fmla="*/ 108 w 128"/>
                  <a:gd name="T5" fmla="*/ 26 h 37"/>
                  <a:gd name="T6" fmla="*/ 97 w 128"/>
                  <a:gd name="T7" fmla="*/ 29 h 37"/>
                  <a:gd name="T8" fmla="*/ 6 w 128"/>
                  <a:gd name="T9" fmla="*/ 29 h 37"/>
                  <a:gd name="T10" fmla="*/ 0 w 128"/>
                  <a:gd name="T11" fmla="*/ 28 h 37"/>
                  <a:gd name="T12" fmla="*/ 19 w 128"/>
                  <a:gd name="T13" fmla="*/ 37 h 37"/>
                  <a:gd name="T14" fmla="*/ 110 w 128"/>
                  <a:gd name="T15" fmla="*/ 37 h 37"/>
                  <a:gd name="T16" fmla="*/ 120 w 128"/>
                  <a:gd name="T17" fmla="*/ 34 h 37"/>
                  <a:gd name="T18" fmla="*/ 128 w 128"/>
                  <a:gd name="T19" fmla="*/ 19 h 37"/>
                  <a:gd name="T20" fmla="*/ 113 w 128"/>
                  <a:gd name="T21"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8" h="37">
                    <a:moveTo>
                      <a:pt x="113" y="0"/>
                    </a:moveTo>
                    <a:cubicBezTo>
                      <a:pt x="115" y="3"/>
                      <a:pt x="116" y="7"/>
                      <a:pt x="116" y="10"/>
                    </a:cubicBezTo>
                    <a:cubicBezTo>
                      <a:pt x="116" y="17"/>
                      <a:pt x="113" y="23"/>
                      <a:pt x="108" y="26"/>
                    </a:cubicBezTo>
                    <a:cubicBezTo>
                      <a:pt x="105" y="28"/>
                      <a:pt x="101" y="29"/>
                      <a:pt x="97" y="29"/>
                    </a:cubicBezTo>
                    <a:cubicBezTo>
                      <a:pt x="6" y="29"/>
                      <a:pt x="6" y="29"/>
                      <a:pt x="6" y="29"/>
                    </a:cubicBezTo>
                    <a:cubicBezTo>
                      <a:pt x="4" y="29"/>
                      <a:pt x="2" y="29"/>
                      <a:pt x="0" y="28"/>
                    </a:cubicBezTo>
                    <a:cubicBezTo>
                      <a:pt x="4" y="34"/>
                      <a:pt x="11" y="37"/>
                      <a:pt x="19" y="37"/>
                    </a:cubicBezTo>
                    <a:cubicBezTo>
                      <a:pt x="110" y="37"/>
                      <a:pt x="110" y="37"/>
                      <a:pt x="110" y="37"/>
                    </a:cubicBezTo>
                    <a:cubicBezTo>
                      <a:pt x="114" y="37"/>
                      <a:pt x="117" y="36"/>
                      <a:pt x="120" y="34"/>
                    </a:cubicBezTo>
                    <a:cubicBezTo>
                      <a:pt x="125" y="31"/>
                      <a:pt x="128" y="25"/>
                      <a:pt x="128" y="19"/>
                    </a:cubicBezTo>
                    <a:cubicBezTo>
                      <a:pt x="128" y="9"/>
                      <a:pt x="122" y="2"/>
                      <a:pt x="113"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97" name="Freeform 256"/>
              <p:cNvSpPr>
                <a:spLocks/>
              </p:cNvSpPr>
              <p:nvPr userDrawn="1"/>
            </p:nvSpPr>
            <p:spPr bwMode="gray">
              <a:xfrm>
                <a:off x="2924176" y="3332163"/>
                <a:ext cx="166688" cy="93663"/>
              </a:xfrm>
              <a:custGeom>
                <a:avLst/>
                <a:gdLst>
                  <a:gd name="T0" fmla="*/ 118 w 121"/>
                  <a:gd name="T1" fmla="*/ 38 h 67"/>
                  <a:gd name="T2" fmla="*/ 116 w 121"/>
                  <a:gd name="T3" fmla="*/ 35 h 67"/>
                  <a:gd name="T4" fmla="*/ 116 w 121"/>
                  <a:gd name="T5" fmla="*/ 33 h 67"/>
                  <a:gd name="T6" fmla="*/ 99 w 121"/>
                  <a:gd name="T7" fmla="*/ 11 h 67"/>
                  <a:gd name="T8" fmla="*/ 92 w 121"/>
                  <a:gd name="T9" fmla="*/ 10 h 67"/>
                  <a:gd name="T10" fmla="*/ 78 w 121"/>
                  <a:gd name="T11" fmla="*/ 15 h 67"/>
                  <a:gd name="T12" fmla="*/ 69 w 121"/>
                  <a:gd name="T13" fmla="*/ 5 h 67"/>
                  <a:gd name="T14" fmla="*/ 63 w 121"/>
                  <a:gd name="T15" fmla="*/ 2 h 67"/>
                  <a:gd name="T16" fmla="*/ 53 w 121"/>
                  <a:gd name="T17" fmla="*/ 0 h 67"/>
                  <a:gd name="T18" fmla="*/ 24 w 121"/>
                  <a:gd name="T19" fmla="*/ 28 h 67"/>
                  <a:gd name="T20" fmla="*/ 24 w 121"/>
                  <a:gd name="T21" fmla="*/ 29 h 67"/>
                  <a:gd name="T22" fmla="*/ 24 w 121"/>
                  <a:gd name="T23" fmla="*/ 29 h 67"/>
                  <a:gd name="T24" fmla="*/ 0 w 121"/>
                  <a:gd name="T25" fmla="*/ 52 h 67"/>
                  <a:gd name="T26" fmla="*/ 5 w 121"/>
                  <a:gd name="T27" fmla="*/ 66 h 67"/>
                  <a:gd name="T28" fmla="*/ 11 w 121"/>
                  <a:gd name="T29" fmla="*/ 67 h 67"/>
                  <a:gd name="T30" fmla="*/ 102 w 121"/>
                  <a:gd name="T31" fmla="*/ 67 h 67"/>
                  <a:gd name="T32" fmla="*/ 113 w 121"/>
                  <a:gd name="T33" fmla="*/ 64 h 67"/>
                  <a:gd name="T34" fmla="*/ 121 w 121"/>
                  <a:gd name="T35" fmla="*/ 48 h 67"/>
                  <a:gd name="T36" fmla="*/ 118 w 121"/>
                  <a:gd name="T37" fmla="*/ 38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1" h="67">
                    <a:moveTo>
                      <a:pt x="118" y="38"/>
                    </a:moveTo>
                    <a:cubicBezTo>
                      <a:pt x="117" y="37"/>
                      <a:pt x="117" y="36"/>
                      <a:pt x="116" y="35"/>
                    </a:cubicBezTo>
                    <a:cubicBezTo>
                      <a:pt x="116" y="34"/>
                      <a:pt x="116" y="34"/>
                      <a:pt x="116" y="33"/>
                    </a:cubicBezTo>
                    <a:cubicBezTo>
                      <a:pt x="116" y="23"/>
                      <a:pt x="108" y="14"/>
                      <a:pt x="99" y="11"/>
                    </a:cubicBezTo>
                    <a:cubicBezTo>
                      <a:pt x="97" y="10"/>
                      <a:pt x="95" y="10"/>
                      <a:pt x="92" y="10"/>
                    </a:cubicBezTo>
                    <a:cubicBezTo>
                      <a:pt x="87" y="10"/>
                      <a:pt x="82" y="12"/>
                      <a:pt x="78" y="15"/>
                    </a:cubicBezTo>
                    <a:cubicBezTo>
                      <a:pt x="76" y="10"/>
                      <a:pt x="73" y="7"/>
                      <a:pt x="69" y="5"/>
                    </a:cubicBezTo>
                    <a:cubicBezTo>
                      <a:pt x="67" y="3"/>
                      <a:pt x="65" y="2"/>
                      <a:pt x="63" y="2"/>
                    </a:cubicBezTo>
                    <a:cubicBezTo>
                      <a:pt x="60" y="1"/>
                      <a:pt x="57" y="0"/>
                      <a:pt x="53" y="0"/>
                    </a:cubicBezTo>
                    <a:cubicBezTo>
                      <a:pt x="37" y="0"/>
                      <a:pt x="25" y="12"/>
                      <a:pt x="24" y="28"/>
                    </a:cubicBezTo>
                    <a:cubicBezTo>
                      <a:pt x="24" y="29"/>
                      <a:pt x="24" y="29"/>
                      <a:pt x="24" y="29"/>
                    </a:cubicBezTo>
                    <a:cubicBezTo>
                      <a:pt x="24" y="29"/>
                      <a:pt x="24" y="29"/>
                      <a:pt x="24" y="29"/>
                    </a:cubicBezTo>
                    <a:cubicBezTo>
                      <a:pt x="11" y="29"/>
                      <a:pt x="0" y="39"/>
                      <a:pt x="0" y="52"/>
                    </a:cubicBezTo>
                    <a:cubicBezTo>
                      <a:pt x="0" y="57"/>
                      <a:pt x="2" y="62"/>
                      <a:pt x="5" y="66"/>
                    </a:cubicBezTo>
                    <a:cubicBezTo>
                      <a:pt x="7" y="67"/>
                      <a:pt x="9" y="67"/>
                      <a:pt x="11" y="67"/>
                    </a:cubicBezTo>
                    <a:cubicBezTo>
                      <a:pt x="102" y="67"/>
                      <a:pt x="102" y="67"/>
                      <a:pt x="102" y="67"/>
                    </a:cubicBezTo>
                    <a:cubicBezTo>
                      <a:pt x="106" y="67"/>
                      <a:pt x="110" y="66"/>
                      <a:pt x="113" y="64"/>
                    </a:cubicBezTo>
                    <a:cubicBezTo>
                      <a:pt x="118" y="61"/>
                      <a:pt x="121" y="55"/>
                      <a:pt x="121" y="48"/>
                    </a:cubicBezTo>
                    <a:cubicBezTo>
                      <a:pt x="121" y="45"/>
                      <a:pt x="120" y="41"/>
                      <a:pt x="118" y="3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grpSp>
    </p:spTree>
    <p:extLst>
      <p:ext uri="{BB962C8B-B14F-4D97-AF65-F5344CB8AC3E}">
        <p14:creationId xmlns:p14="http://schemas.microsoft.com/office/powerpoint/2010/main" val="10225547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3"/>
            <a:ext cx="5537797" cy="1828800"/>
          </a:xfrm>
          <a:prstGeom prst="rect">
            <a:avLst/>
          </a:prstGeom>
          <a:noFill/>
        </p:spPr>
        <p:txBody>
          <a:bodyPr lIns="0" tIns="0" rIns="0" bIns="182880" anchor="b" anchorCtr="0"/>
          <a:lstStyle>
            <a:lvl1pPr>
              <a:defRPr sz="4799" strike="noStrike" spc="-50" baseline="0">
                <a:gradFill>
                  <a:gsLst>
                    <a:gs pos="0">
                      <a:schemeClr val="tx1"/>
                    </a:gs>
                    <a:gs pos="100000">
                      <a:schemeClr val="tx1"/>
                    </a:gs>
                  </a:gsLst>
                  <a:lin ang="5400000" scaled="1"/>
                </a:gra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gradFill>
                  <a:gsLst>
                    <a:gs pos="0">
                      <a:schemeClr val="tx1"/>
                    </a:gs>
                    <a:gs pos="100000">
                      <a:schemeClr val="tx1"/>
                    </a:gs>
                  </a:gsLst>
                  <a:lin ang="5400000" scaled="1"/>
                </a:gradFill>
              </a:defRPr>
            </a:lvl1pPr>
            <a:lvl2pPr>
              <a:defRPr sz="1800">
                <a:solidFill>
                  <a:srgbClr val="000000"/>
                </a:solidFill>
              </a:defRPr>
            </a:lvl2pPr>
            <a:lvl3pPr>
              <a:defRPr sz="1399"/>
            </a:lvl3pPr>
            <a:lvl4pPr>
              <a:defRPr sz="1399"/>
            </a:lvl4pPr>
            <a:lvl5pPr>
              <a:defRPr sz="104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64BDF03-4137-9B4F-811A-B300BDF9B2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12524" y="210209"/>
            <a:ext cx="5695363" cy="6537434"/>
          </a:xfrm>
          <a:prstGeom prst="rect">
            <a:avLst/>
          </a:prstGeom>
        </p:spPr>
      </p:pic>
    </p:spTree>
    <p:extLst>
      <p:ext uri="{BB962C8B-B14F-4D97-AF65-F5344CB8AC3E}">
        <p14:creationId xmlns:p14="http://schemas.microsoft.com/office/powerpoint/2010/main" val="753511925"/>
      </p:ext>
    </p:extLst>
  </p:cSld>
  <p:clrMapOvr>
    <a:masterClrMapping/>
  </p:clrMapOvr>
  <p:transition>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3"/>
            <a:ext cx="5537797" cy="1828800"/>
          </a:xfrm>
          <a:prstGeom prst="rect">
            <a:avLst/>
          </a:prstGeom>
          <a:noFill/>
        </p:spPr>
        <p:txBody>
          <a:bodyPr lIns="0" tIns="0" rIns="0" bIns="182880" anchor="b" anchorCtr="0"/>
          <a:lstStyle>
            <a:lvl1pPr>
              <a:defRPr sz="4799" strike="noStrike" spc="-50" baseline="0">
                <a:gradFill>
                  <a:gsLst>
                    <a:gs pos="0">
                      <a:schemeClr val="tx1"/>
                    </a:gs>
                    <a:gs pos="100000">
                      <a:schemeClr val="tx1"/>
                    </a:gs>
                  </a:gsLst>
                  <a:lin ang="5400000" scaled="1"/>
                </a:gra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gradFill>
                  <a:gsLst>
                    <a:gs pos="0">
                      <a:schemeClr val="tx1"/>
                    </a:gs>
                    <a:gs pos="100000">
                      <a:schemeClr val="tx1"/>
                    </a:gs>
                  </a:gsLst>
                  <a:lin ang="5400000" scaled="1"/>
                </a:gradFill>
              </a:defRPr>
            </a:lvl1pPr>
            <a:lvl2pPr>
              <a:defRPr sz="1800">
                <a:solidFill>
                  <a:srgbClr val="000000"/>
                </a:solidFill>
              </a:defRPr>
            </a:lvl2pPr>
            <a:lvl3pPr>
              <a:defRPr sz="1399"/>
            </a:lvl3pPr>
            <a:lvl4pPr>
              <a:defRPr sz="1399"/>
            </a:lvl4pPr>
            <a:lvl5pPr>
              <a:defRPr sz="1049"/>
            </a:lvl5pPr>
          </a:lstStyle>
          <a:p>
            <a:pPr lvl="0"/>
            <a:r>
              <a:rPr lang="en-US"/>
              <a:t>Author name</a:t>
            </a:r>
            <a:br>
              <a:rPr lang="en-US"/>
            </a:br>
            <a:r>
              <a:rPr lang="en-US"/>
              <a:t>Date</a:t>
            </a:r>
          </a:p>
        </p:txBody>
      </p:sp>
      <p:pic>
        <p:nvPicPr>
          <p:cNvPr id="8" name="Picture 7">
            <a:extLst>
              <a:ext uri="{FF2B5EF4-FFF2-40B4-BE49-F238E27FC236}">
                <a16:creationId xmlns:a16="http://schemas.microsoft.com/office/drawing/2014/main" id="{67DB9C92-5B22-1645-98AA-DEA153351D4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574422" y="327992"/>
            <a:ext cx="5522090" cy="6338542"/>
          </a:xfrm>
          <a:prstGeom prst="rect">
            <a:avLst/>
          </a:prstGeom>
        </p:spPr>
      </p:pic>
    </p:spTree>
    <p:extLst>
      <p:ext uri="{BB962C8B-B14F-4D97-AF65-F5344CB8AC3E}">
        <p14:creationId xmlns:p14="http://schemas.microsoft.com/office/powerpoint/2010/main" val="984563058"/>
      </p:ext>
    </p:extLst>
  </p:cSld>
  <p:clrMapOvr>
    <a:masterClrMapping/>
  </p:clrMapOvr>
  <p:transition>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1_Title Slide 6">
    <p:bg>
      <p:bgPr>
        <a:solidFill>
          <a:schemeClr val="tx1"/>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3"/>
            <a:ext cx="5537797" cy="1828800"/>
          </a:xfrm>
          <a:prstGeom prst="rect">
            <a:avLst/>
          </a:prstGeom>
          <a:noFill/>
        </p:spPr>
        <p:txBody>
          <a:bodyPr lIns="0" tIns="0" rIns="0" bIns="182880" anchor="b" anchorCtr="0"/>
          <a:lstStyle>
            <a:lvl1pPr>
              <a:defRPr sz="4799" strike="noStrike" spc="-50" baseline="0">
                <a:gradFill>
                  <a:gsLst>
                    <a:gs pos="0">
                      <a:schemeClr val="bg1"/>
                    </a:gs>
                    <a:gs pos="100000">
                      <a:schemeClr val="bg1"/>
                    </a:gs>
                  </a:gsLst>
                  <a:lin ang="5400000" scaled="1"/>
                </a:gra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gradFill>
                  <a:gsLst>
                    <a:gs pos="0">
                      <a:schemeClr val="bg1"/>
                    </a:gs>
                    <a:gs pos="100000">
                      <a:schemeClr val="bg1"/>
                    </a:gs>
                  </a:gsLst>
                  <a:lin ang="5400000" scaled="1"/>
                </a:gradFill>
              </a:defRPr>
            </a:lvl1pPr>
            <a:lvl2pPr>
              <a:defRPr sz="1800">
                <a:solidFill>
                  <a:srgbClr val="000000"/>
                </a:solidFill>
              </a:defRPr>
            </a:lvl2pPr>
            <a:lvl3pPr>
              <a:defRPr sz="1399"/>
            </a:lvl3pPr>
            <a:lvl4pPr>
              <a:defRPr sz="1399"/>
            </a:lvl4pPr>
            <a:lvl5pPr>
              <a:defRPr sz="104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06666B8-50C7-4992-A344-31FE42F94A1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9830" y="483228"/>
            <a:ext cx="1362456" cy="194066"/>
          </a:xfrm>
          <a:prstGeom prst="rect">
            <a:avLst/>
          </a:prstGeom>
        </p:spPr>
      </p:pic>
      <p:pic>
        <p:nvPicPr>
          <p:cNvPr id="9" name="Picture 8">
            <a:extLst>
              <a:ext uri="{FF2B5EF4-FFF2-40B4-BE49-F238E27FC236}">
                <a16:creationId xmlns:a16="http://schemas.microsoft.com/office/drawing/2014/main" id="{8CCD8A32-672C-450E-BF26-7AF0C2F8835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75074" y="0"/>
            <a:ext cx="6093577" cy="6994525"/>
          </a:xfrm>
          <a:prstGeom prst="rect">
            <a:avLst/>
          </a:prstGeom>
        </p:spPr>
      </p:pic>
    </p:spTree>
    <p:extLst>
      <p:ext uri="{BB962C8B-B14F-4D97-AF65-F5344CB8AC3E}">
        <p14:creationId xmlns:p14="http://schemas.microsoft.com/office/powerpoint/2010/main" val="1227919466"/>
      </p:ext>
    </p:extLst>
  </p:cSld>
  <p:clrMapOvr>
    <a:masterClrMapping/>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3"/>
            <a:ext cx="5537797" cy="1828800"/>
          </a:xfrm>
          <a:prstGeom prst="rect">
            <a:avLst/>
          </a:prstGeom>
          <a:noFill/>
        </p:spPr>
        <p:txBody>
          <a:bodyPr lIns="0" tIns="0" rIns="0" bIns="182880" anchor="b" anchorCtr="0"/>
          <a:lstStyle>
            <a:lvl1pPr>
              <a:defRPr sz="4799" strike="noStrike" spc="-50" baseline="0">
                <a:gradFill>
                  <a:gsLst>
                    <a:gs pos="0">
                      <a:schemeClr val="tx1"/>
                    </a:gs>
                    <a:gs pos="100000">
                      <a:schemeClr val="tx1"/>
                    </a:gs>
                  </a:gsLst>
                  <a:lin ang="5400000" scaled="1"/>
                </a:gra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gradFill>
                  <a:gsLst>
                    <a:gs pos="0">
                      <a:schemeClr val="tx1"/>
                    </a:gs>
                    <a:gs pos="100000">
                      <a:schemeClr val="tx1"/>
                    </a:gs>
                  </a:gsLst>
                  <a:lin ang="5400000" scaled="1"/>
                </a:gradFill>
              </a:defRPr>
            </a:lvl1pPr>
            <a:lvl2pPr>
              <a:defRPr sz="1800">
                <a:solidFill>
                  <a:srgbClr val="000000"/>
                </a:solidFill>
              </a:defRPr>
            </a:lvl2pPr>
            <a:lvl3pPr>
              <a:defRPr sz="1399"/>
            </a:lvl3pPr>
            <a:lvl4pPr>
              <a:defRPr sz="1399"/>
            </a:lvl4pPr>
            <a:lvl5pPr>
              <a:defRPr sz="104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7507D490-6D76-184D-B20A-2C0F2F3DD099}"/>
              </a:ext>
            </a:extLst>
          </p:cNvPr>
          <p:cNvSpPr/>
          <p:nvPr userDrawn="1"/>
        </p:nvSpPr>
        <p:spPr bwMode="auto">
          <a:xfrm>
            <a:off x="6234458" y="0"/>
            <a:ext cx="6202018" cy="6994525"/>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chemeClr val="tx1"/>
              </a:solidFill>
              <a:ea typeface="Segoe UI" pitchFamily="34" charset="0"/>
              <a:cs typeface="Segoe UI" pitchFamily="34" charset="0"/>
            </a:endParaRPr>
          </a:p>
        </p:txBody>
      </p:sp>
      <p:pic>
        <p:nvPicPr>
          <p:cNvPr id="9" name="Picture 8">
            <a:extLst>
              <a:ext uri="{FF2B5EF4-FFF2-40B4-BE49-F238E27FC236}">
                <a16:creationId xmlns:a16="http://schemas.microsoft.com/office/drawing/2014/main" id="{04B63C3A-8B21-B940-BD1D-D9281E6DD25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88677" y="0"/>
            <a:ext cx="6093577" cy="6994525"/>
          </a:xfrm>
          <a:prstGeom prst="rect">
            <a:avLst/>
          </a:prstGeom>
        </p:spPr>
      </p:pic>
    </p:spTree>
    <p:extLst>
      <p:ext uri="{BB962C8B-B14F-4D97-AF65-F5344CB8AC3E}">
        <p14:creationId xmlns:p14="http://schemas.microsoft.com/office/powerpoint/2010/main" val="3024016199"/>
      </p:ext>
    </p:extLst>
  </p:cSld>
  <p:clrMapOvr>
    <a:masterClrMapping/>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3"/>
            <a:ext cx="5537797" cy="1828800"/>
          </a:xfrm>
          <a:prstGeom prst="rect">
            <a:avLst/>
          </a:prstGeom>
          <a:noFill/>
        </p:spPr>
        <p:txBody>
          <a:bodyPr lIns="0" tIns="0" rIns="0" bIns="182880" anchor="b" anchorCtr="0"/>
          <a:lstStyle>
            <a:lvl1pPr>
              <a:defRPr sz="4799" strike="noStrike" spc="-50" baseline="0">
                <a:gradFill>
                  <a:gsLst>
                    <a:gs pos="0">
                      <a:schemeClr val="tx1"/>
                    </a:gs>
                    <a:gs pos="100000">
                      <a:schemeClr val="tx1"/>
                    </a:gs>
                  </a:gsLst>
                  <a:lin ang="5400000" scaled="1"/>
                </a:gra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gradFill>
                  <a:gsLst>
                    <a:gs pos="0">
                      <a:schemeClr val="tx1"/>
                    </a:gs>
                    <a:gs pos="100000">
                      <a:schemeClr val="tx1"/>
                    </a:gs>
                  </a:gsLst>
                  <a:lin ang="5400000" scaled="1"/>
                </a:gradFill>
              </a:defRPr>
            </a:lvl1pPr>
            <a:lvl2pPr>
              <a:defRPr sz="1800">
                <a:solidFill>
                  <a:srgbClr val="000000"/>
                </a:solidFill>
              </a:defRPr>
            </a:lvl2pPr>
            <a:lvl3pPr>
              <a:defRPr sz="1399"/>
            </a:lvl3pPr>
            <a:lvl4pPr>
              <a:defRPr sz="1399"/>
            </a:lvl4pPr>
            <a:lvl5pPr>
              <a:defRPr sz="104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D76228DA-C78B-F44C-94F8-7128E0B2D7A7}"/>
              </a:ext>
            </a:extLst>
          </p:cNvPr>
          <p:cNvSpPr/>
          <p:nvPr userDrawn="1"/>
        </p:nvSpPr>
        <p:spPr bwMode="auto">
          <a:xfrm>
            <a:off x="6234458" y="0"/>
            <a:ext cx="6202018" cy="6994525"/>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942E84EF-6F95-A646-8F37-FD94FE90797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234458" y="0"/>
            <a:ext cx="6202018" cy="6994525"/>
          </a:xfrm>
          <a:prstGeom prst="rect">
            <a:avLst/>
          </a:prstGeom>
        </p:spPr>
      </p:pic>
    </p:spTree>
    <p:extLst>
      <p:ext uri="{BB962C8B-B14F-4D97-AF65-F5344CB8AC3E}">
        <p14:creationId xmlns:p14="http://schemas.microsoft.com/office/powerpoint/2010/main" val="3969255673"/>
      </p:ext>
    </p:extLst>
  </p:cSld>
  <p:clrMapOvr>
    <a:masterClrMapping/>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Title Slide 9">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3"/>
            <a:ext cx="5537797" cy="1828800"/>
          </a:xfrm>
          <a:prstGeom prst="rect">
            <a:avLst/>
          </a:prstGeom>
          <a:noFill/>
        </p:spPr>
        <p:txBody>
          <a:bodyPr lIns="0" tIns="0" rIns="0" bIns="182880" anchor="b" anchorCtr="0"/>
          <a:lstStyle>
            <a:lvl1pPr>
              <a:defRPr sz="4799" strike="noStrike" spc="-50" baseline="0">
                <a:gradFill>
                  <a:gsLst>
                    <a:gs pos="0">
                      <a:schemeClr val="tx1"/>
                    </a:gs>
                    <a:gs pos="100000">
                      <a:schemeClr val="tx1"/>
                    </a:gs>
                  </a:gsLst>
                  <a:lin ang="5400000" scaled="1"/>
                </a:gra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gradFill>
                  <a:gsLst>
                    <a:gs pos="0">
                      <a:schemeClr val="tx1"/>
                    </a:gs>
                    <a:gs pos="100000">
                      <a:schemeClr val="tx1"/>
                    </a:gs>
                  </a:gsLst>
                  <a:lin ang="5400000" scaled="1"/>
                </a:gradFill>
              </a:defRPr>
            </a:lvl1pPr>
            <a:lvl2pPr>
              <a:defRPr sz="1800">
                <a:solidFill>
                  <a:srgbClr val="000000"/>
                </a:solidFill>
              </a:defRPr>
            </a:lvl2pPr>
            <a:lvl3pPr>
              <a:defRPr sz="1399"/>
            </a:lvl3pPr>
            <a:lvl4pPr>
              <a:defRPr sz="1399"/>
            </a:lvl4pPr>
            <a:lvl5pPr>
              <a:defRPr sz="104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01443AB1-0CDE-B44D-8883-27DEB7B914EA}"/>
              </a:ext>
            </a:extLst>
          </p:cNvPr>
          <p:cNvSpPr/>
          <p:nvPr userDrawn="1"/>
        </p:nvSpPr>
        <p:spPr bwMode="auto">
          <a:xfrm>
            <a:off x="6234458" y="0"/>
            <a:ext cx="6202018" cy="6994525"/>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64E0159D-061E-A640-B0A5-C7A703E35A9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88677" y="0"/>
            <a:ext cx="6093577" cy="6994525"/>
          </a:xfrm>
          <a:prstGeom prst="rect">
            <a:avLst/>
          </a:prstGeom>
        </p:spPr>
      </p:pic>
    </p:spTree>
    <p:extLst>
      <p:ext uri="{BB962C8B-B14F-4D97-AF65-F5344CB8AC3E}">
        <p14:creationId xmlns:p14="http://schemas.microsoft.com/office/powerpoint/2010/main" val="2736681659"/>
      </p:ext>
    </p:extLst>
  </p:cSld>
  <p:clrMapOvr>
    <a:masterClrMapping/>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Title Slide 10">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3"/>
            <a:ext cx="5537797" cy="1828800"/>
          </a:xfrm>
          <a:prstGeom prst="rect">
            <a:avLst/>
          </a:prstGeom>
          <a:noFill/>
        </p:spPr>
        <p:txBody>
          <a:bodyPr lIns="0" tIns="0" rIns="0" bIns="182880" anchor="b" anchorCtr="0"/>
          <a:lstStyle>
            <a:lvl1pPr>
              <a:defRPr sz="4799" strike="noStrike" spc="-50" baseline="0">
                <a:gradFill>
                  <a:gsLst>
                    <a:gs pos="0">
                      <a:schemeClr val="tx1"/>
                    </a:gs>
                    <a:gs pos="100000">
                      <a:schemeClr val="tx1"/>
                    </a:gs>
                  </a:gsLst>
                  <a:lin ang="5400000" scaled="1"/>
                </a:gra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gradFill>
                  <a:gsLst>
                    <a:gs pos="0">
                      <a:schemeClr val="tx1"/>
                    </a:gs>
                    <a:gs pos="100000">
                      <a:schemeClr val="tx1"/>
                    </a:gs>
                  </a:gsLst>
                  <a:lin ang="5400000" scaled="1"/>
                </a:gradFill>
              </a:defRPr>
            </a:lvl1pPr>
            <a:lvl2pPr>
              <a:defRPr sz="1800">
                <a:solidFill>
                  <a:srgbClr val="000000"/>
                </a:solidFill>
              </a:defRPr>
            </a:lvl2pPr>
            <a:lvl3pPr>
              <a:defRPr sz="1399"/>
            </a:lvl3pPr>
            <a:lvl4pPr>
              <a:defRPr sz="1399"/>
            </a:lvl4pPr>
            <a:lvl5pPr>
              <a:defRPr sz="1049"/>
            </a:lvl5pPr>
          </a:lstStyle>
          <a:p>
            <a:pPr lvl="0"/>
            <a:r>
              <a:rPr lang="en-US"/>
              <a:t>Author name</a:t>
            </a:r>
            <a:br>
              <a:rPr lang="en-US"/>
            </a:br>
            <a:r>
              <a:rPr lang="en-US"/>
              <a:t>Date</a:t>
            </a:r>
          </a:p>
        </p:txBody>
      </p:sp>
      <p:pic>
        <p:nvPicPr>
          <p:cNvPr id="9" name="Picture 8">
            <a:extLst>
              <a:ext uri="{FF2B5EF4-FFF2-40B4-BE49-F238E27FC236}">
                <a16:creationId xmlns:a16="http://schemas.microsoft.com/office/drawing/2014/main" id="{92E2926B-CE4C-8042-8EAB-E69CCC77CEF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342898" y="0"/>
            <a:ext cx="6093577" cy="6994525"/>
          </a:xfrm>
          <a:prstGeom prst="rect">
            <a:avLst/>
          </a:prstGeom>
        </p:spPr>
      </p:pic>
    </p:spTree>
    <p:extLst>
      <p:ext uri="{BB962C8B-B14F-4D97-AF65-F5344CB8AC3E}">
        <p14:creationId xmlns:p14="http://schemas.microsoft.com/office/powerpoint/2010/main" val="2212907695"/>
      </p:ext>
    </p:extLst>
  </p:cSld>
  <p:clrMapOvr>
    <a:masterClrMapping/>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1_Title Slide 10">
    <p:bg>
      <p:bgPr>
        <a:solidFill>
          <a:schemeClr val="tx1"/>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3"/>
            <a:ext cx="5537797" cy="1828800"/>
          </a:xfrm>
          <a:prstGeom prst="rect">
            <a:avLst/>
          </a:prstGeom>
          <a:noFill/>
        </p:spPr>
        <p:txBody>
          <a:bodyPr lIns="0" tIns="0" rIns="0" bIns="182880" anchor="b" anchorCtr="0"/>
          <a:lstStyle>
            <a:lvl1pPr>
              <a:defRPr sz="4799" strike="noStrike" spc="-50" baseline="0">
                <a:gradFill>
                  <a:gsLst>
                    <a:gs pos="0">
                      <a:schemeClr val="bg1"/>
                    </a:gs>
                    <a:gs pos="100000">
                      <a:schemeClr val="bg1"/>
                    </a:gs>
                  </a:gsLst>
                  <a:lin ang="5400000" scaled="1"/>
                </a:gra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gradFill>
                  <a:gsLst>
                    <a:gs pos="0">
                      <a:schemeClr val="bg1"/>
                    </a:gs>
                    <a:gs pos="100000">
                      <a:schemeClr val="bg1"/>
                    </a:gs>
                  </a:gsLst>
                  <a:lin ang="5400000" scaled="1"/>
                </a:gradFill>
              </a:defRPr>
            </a:lvl1pPr>
            <a:lvl2pPr>
              <a:defRPr sz="1800">
                <a:solidFill>
                  <a:srgbClr val="000000"/>
                </a:solidFill>
              </a:defRPr>
            </a:lvl2pPr>
            <a:lvl3pPr>
              <a:defRPr sz="1399"/>
            </a:lvl3pPr>
            <a:lvl4pPr>
              <a:defRPr sz="1399"/>
            </a:lvl4pPr>
            <a:lvl5pPr>
              <a:defRPr sz="1049"/>
            </a:lvl5pPr>
          </a:lstStyle>
          <a:p>
            <a:pPr lvl="0"/>
            <a:r>
              <a:rPr lang="en-US"/>
              <a:t>Author name</a:t>
            </a:r>
            <a:br>
              <a:rPr lang="en-US"/>
            </a:br>
            <a:r>
              <a:rPr lang="en-US"/>
              <a:t>Date</a:t>
            </a:r>
          </a:p>
        </p:txBody>
      </p:sp>
      <p:pic>
        <p:nvPicPr>
          <p:cNvPr id="9" name="Picture 8">
            <a:extLst>
              <a:ext uri="{FF2B5EF4-FFF2-40B4-BE49-F238E27FC236}">
                <a16:creationId xmlns:a16="http://schemas.microsoft.com/office/drawing/2014/main" id="{92E2926B-CE4C-8042-8EAB-E69CCC77CEFF}"/>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6342898" y="0"/>
            <a:ext cx="6093577" cy="6994525"/>
          </a:xfrm>
          <a:prstGeom prst="rect">
            <a:avLst/>
          </a:prstGeom>
        </p:spPr>
      </p:pic>
      <p:pic>
        <p:nvPicPr>
          <p:cNvPr id="7" name="Picture 6">
            <a:extLst>
              <a:ext uri="{FF2B5EF4-FFF2-40B4-BE49-F238E27FC236}">
                <a16:creationId xmlns:a16="http://schemas.microsoft.com/office/drawing/2014/main" id="{2572635C-3E4A-4BE2-90CF-0CC3C96E5FC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39830" y="483228"/>
            <a:ext cx="1362456" cy="194066"/>
          </a:xfrm>
          <a:prstGeom prst="rect">
            <a:avLst/>
          </a:prstGeom>
        </p:spPr>
      </p:pic>
    </p:spTree>
    <p:extLst>
      <p:ext uri="{BB962C8B-B14F-4D97-AF65-F5344CB8AC3E}">
        <p14:creationId xmlns:p14="http://schemas.microsoft.com/office/powerpoint/2010/main" val="1844728403"/>
      </p:ext>
    </p:extLst>
  </p:cSld>
  <p:clrMapOvr>
    <a:masterClrMapping/>
  </p:clrMapOvr>
  <p:transition>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Title Slide 1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3"/>
            <a:ext cx="5537797" cy="1828800"/>
          </a:xfrm>
          <a:prstGeom prst="rect">
            <a:avLst/>
          </a:prstGeom>
          <a:noFill/>
        </p:spPr>
        <p:txBody>
          <a:bodyPr lIns="0" tIns="0" rIns="0" bIns="182880" anchor="b" anchorCtr="0"/>
          <a:lstStyle>
            <a:lvl1pPr>
              <a:defRPr sz="4799" strike="noStrike" spc="-50" baseline="0">
                <a:gradFill>
                  <a:gsLst>
                    <a:gs pos="0">
                      <a:schemeClr val="tx1"/>
                    </a:gs>
                    <a:gs pos="100000">
                      <a:schemeClr val="tx1"/>
                    </a:gs>
                  </a:gsLst>
                  <a:lin ang="5400000" scaled="1"/>
                </a:gra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gradFill>
                  <a:gsLst>
                    <a:gs pos="0">
                      <a:schemeClr val="tx1"/>
                    </a:gs>
                    <a:gs pos="100000">
                      <a:schemeClr val="tx1"/>
                    </a:gs>
                  </a:gsLst>
                  <a:lin ang="5400000" scaled="1"/>
                </a:gradFill>
              </a:defRPr>
            </a:lvl1pPr>
            <a:lvl2pPr>
              <a:defRPr sz="1800">
                <a:solidFill>
                  <a:srgbClr val="000000"/>
                </a:solidFill>
              </a:defRPr>
            </a:lvl2pPr>
            <a:lvl3pPr>
              <a:defRPr sz="1399"/>
            </a:lvl3pPr>
            <a:lvl4pPr>
              <a:defRPr sz="1399"/>
            </a:lvl4pPr>
            <a:lvl5pPr>
              <a:defRPr sz="104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5B5B5AE-3FA2-9E4F-A2B8-042B9D355724}"/>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342898" y="0"/>
            <a:ext cx="6093577" cy="6994525"/>
          </a:xfrm>
          <a:prstGeom prst="rect">
            <a:avLst/>
          </a:prstGeom>
        </p:spPr>
      </p:pic>
    </p:spTree>
    <p:extLst>
      <p:ext uri="{BB962C8B-B14F-4D97-AF65-F5344CB8AC3E}">
        <p14:creationId xmlns:p14="http://schemas.microsoft.com/office/powerpoint/2010/main" val="470100892"/>
      </p:ext>
    </p:extLst>
  </p:cSld>
  <p:clrMapOvr>
    <a:masterClrMapping/>
  </p:clrMapOvr>
  <p:transition>
    <p:fade/>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Title Slide 12">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3"/>
            <a:ext cx="5537797" cy="1828800"/>
          </a:xfrm>
          <a:prstGeom prst="rect">
            <a:avLst/>
          </a:prstGeom>
          <a:noFill/>
        </p:spPr>
        <p:txBody>
          <a:bodyPr lIns="0" tIns="0" rIns="0" bIns="182880" anchor="b" anchorCtr="0"/>
          <a:lstStyle>
            <a:lvl1pPr>
              <a:defRPr sz="4799" strike="noStrike" spc="-50" baseline="0">
                <a:gradFill>
                  <a:gsLst>
                    <a:gs pos="0">
                      <a:schemeClr val="tx1"/>
                    </a:gs>
                    <a:gs pos="100000">
                      <a:schemeClr val="tx1"/>
                    </a:gs>
                  </a:gsLst>
                  <a:lin ang="5400000" scaled="1"/>
                </a:gra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gradFill>
                  <a:gsLst>
                    <a:gs pos="0">
                      <a:schemeClr val="tx1"/>
                    </a:gs>
                    <a:gs pos="100000">
                      <a:schemeClr val="tx1"/>
                    </a:gs>
                  </a:gsLst>
                  <a:lin ang="5400000" scaled="1"/>
                </a:gradFill>
              </a:defRPr>
            </a:lvl1pPr>
            <a:lvl2pPr>
              <a:defRPr sz="1800">
                <a:solidFill>
                  <a:srgbClr val="000000"/>
                </a:solidFill>
              </a:defRPr>
            </a:lvl2pPr>
            <a:lvl3pPr>
              <a:defRPr sz="1399"/>
            </a:lvl3pPr>
            <a:lvl4pPr>
              <a:defRPr sz="1399"/>
            </a:lvl4pPr>
            <a:lvl5pPr>
              <a:defRPr sz="104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8B6D3BFF-96E5-A945-99DA-8C69FBFC85B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342898" y="0"/>
            <a:ext cx="6093577" cy="6994525"/>
          </a:xfrm>
          <a:prstGeom prst="rect">
            <a:avLst/>
          </a:prstGeom>
        </p:spPr>
      </p:pic>
    </p:spTree>
    <p:extLst>
      <p:ext uri="{BB962C8B-B14F-4D97-AF65-F5344CB8AC3E}">
        <p14:creationId xmlns:p14="http://schemas.microsoft.com/office/powerpoint/2010/main" val="1240826092"/>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3" y="2125678"/>
            <a:ext cx="7315200" cy="1828786"/>
          </a:xfrm>
          <a:noFill/>
        </p:spPr>
        <p:txBody>
          <a:bodyPr lIns="146304" tIns="91440" rIns="146304" bIns="91440" anchor="t" anchorCtr="0"/>
          <a:lstStyle>
            <a:lvl1pPr>
              <a:defRPr sz="5399"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3955786"/>
            <a:ext cx="6400800" cy="1828007"/>
          </a:xfrm>
          <a:noFill/>
        </p:spPr>
        <p:txBody>
          <a:bodyPr lIns="164592" tIns="109728" rIns="164592" bIns="109728">
            <a:noAutofit/>
          </a:bodyPr>
          <a:lstStyle>
            <a:lvl1pPr marL="0" indent="0">
              <a:spcBef>
                <a:spcPts val="0"/>
              </a:spcBef>
              <a:buNone/>
              <a:defRPr sz="3199" spc="0" baseline="0">
                <a:gradFill>
                  <a:gsLst>
                    <a:gs pos="91000">
                      <a:schemeClr val="tx1"/>
                    </a:gs>
                    <a:gs pos="0">
                      <a:schemeClr val="tx1"/>
                    </a:gs>
                  </a:gsLst>
                  <a:lin ang="5400000" scaled="0"/>
                </a:gradFill>
                <a:latin typeface="+mn-lt"/>
              </a:defRPr>
            </a:lvl1pPr>
          </a:lstStyle>
          <a:p>
            <a:pPr lvl="0"/>
            <a:r>
              <a:rPr lang="en-US"/>
              <a:t>Speaker name</a:t>
            </a:r>
          </a:p>
        </p:txBody>
      </p:sp>
      <p:pic>
        <p:nvPicPr>
          <p:cNvPr id="3" name="Picture 2"/>
          <p:cNvPicPr>
            <a:picLocks noChangeAspect="1"/>
          </p:cNvPicPr>
          <p:nvPr userDrawn="1"/>
        </p:nvPicPr>
        <p:blipFill>
          <a:blip r:embed="rId2"/>
          <a:stretch>
            <a:fillRect/>
          </a:stretch>
        </p:blipFill>
        <p:spPr bwMode="black">
          <a:xfrm>
            <a:off x="457200" y="479425"/>
            <a:ext cx="1483418" cy="310896"/>
          </a:xfrm>
          <a:prstGeom prst="rect">
            <a:avLst/>
          </a:prstGeom>
        </p:spPr>
      </p:pic>
      <p:grpSp>
        <p:nvGrpSpPr>
          <p:cNvPr id="393" name="Group 392"/>
          <p:cNvGrpSpPr/>
          <p:nvPr userDrawn="1"/>
        </p:nvGrpSpPr>
        <p:grpSpPr bwMode="gray">
          <a:xfrm>
            <a:off x="7498383" y="2125664"/>
            <a:ext cx="4419820" cy="4023316"/>
            <a:chOff x="8331487" y="2399994"/>
            <a:chExt cx="3607727" cy="3284076"/>
          </a:xfrm>
        </p:grpSpPr>
        <p:sp>
          <p:nvSpPr>
            <p:cNvPr id="394" name="Freeform 251"/>
            <p:cNvSpPr>
              <a:spLocks/>
            </p:cNvSpPr>
            <p:nvPr userDrawn="1"/>
          </p:nvSpPr>
          <p:spPr bwMode="gray">
            <a:xfrm>
              <a:off x="9772041" y="2625278"/>
              <a:ext cx="34904" cy="390283"/>
            </a:xfrm>
            <a:custGeom>
              <a:avLst/>
              <a:gdLst>
                <a:gd name="T0" fmla="*/ 11 w 11"/>
                <a:gd name="T1" fmla="*/ 123 h 123"/>
                <a:gd name="T2" fmla="*/ 0 w 11"/>
                <a:gd name="T3" fmla="*/ 123 h 123"/>
                <a:gd name="T4" fmla="*/ 2 w 11"/>
                <a:gd name="T5" fmla="*/ 0 h 123"/>
                <a:gd name="T6" fmla="*/ 9 w 11"/>
                <a:gd name="T7" fmla="*/ 0 h 123"/>
                <a:gd name="T8" fmla="*/ 11 w 11"/>
                <a:gd name="T9" fmla="*/ 123 h 123"/>
              </a:gdLst>
              <a:ahLst/>
              <a:cxnLst>
                <a:cxn ang="0">
                  <a:pos x="T0" y="T1"/>
                </a:cxn>
                <a:cxn ang="0">
                  <a:pos x="T2" y="T3"/>
                </a:cxn>
                <a:cxn ang="0">
                  <a:pos x="T4" y="T5"/>
                </a:cxn>
                <a:cxn ang="0">
                  <a:pos x="T6" y="T7"/>
                </a:cxn>
                <a:cxn ang="0">
                  <a:pos x="T8" y="T9"/>
                </a:cxn>
              </a:cxnLst>
              <a:rect l="0" t="0" r="r" b="b"/>
              <a:pathLst>
                <a:path w="11" h="123">
                  <a:moveTo>
                    <a:pt x="11" y="123"/>
                  </a:moveTo>
                  <a:lnTo>
                    <a:pt x="0" y="123"/>
                  </a:lnTo>
                  <a:lnTo>
                    <a:pt x="2" y="0"/>
                  </a:lnTo>
                  <a:lnTo>
                    <a:pt x="9" y="0"/>
                  </a:lnTo>
                  <a:lnTo>
                    <a:pt x="11" y="1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95" name="Freeform 252"/>
            <p:cNvSpPr>
              <a:spLocks/>
            </p:cNvSpPr>
            <p:nvPr userDrawn="1"/>
          </p:nvSpPr>
          <p:spPr bwMode="gray">
            <a:xfrm>
              <a:off x="9654638" y="2618931"/>
              <a:ext cx="145959" cy="44422"/>
            </a:xfrm>
            <a:custGeom>
              <a:avLst/>
              <a:gdLst>
                <a:gd name="T0" fmla="*/ 47 w 49"/>
                <a:gd name="T1" fmla="*/ 0 h 15"/>
                <a:gd name="T2" fmla="*/ 1 w 49"/>
                <a:gd name="T3" fmla="*/ 11 h 15"/>
                <a:gd name="T4" fmla="*/ 49 w 49"/>
                <a:gd name="T5" fmla="*/ 8 h 15"/>
                <a:gd name="T6" fmla="*/ 47 w 49"/>
                <a:gd name="T7" fmla="*/ 0 h 15"/>
              </a:gdLst>
              <a:ahLst/>
              <a:cxnLst>
                <a:cxn ang="0">
                  <a:pos x="T0" y="T1"/>
                </a:cxn>
                <a:cxn ang="0">
                  <a:pos x="T2" y="T3"/>
                </a:cxn>
                <a:cxn ang="0">
                  <a:pos x="T4" y="T5"/>
                </a:cxn>
                <a:cxn ang="0">
                  <a:pos x="T6" y="T7"/>
                </a:cxn>
              </a:cxnLst>
              <a:rect l="0" t="0" r="r" b="b"/>
              <a:pathLst>
                <a:path w="49" h="15">
                  <a:moveTo>
                    <a:pt x="47" y="0"/>
                  </a:moveTo>
                  <a:cubicBezTo>
                    <a:pt x="1" y="6"/>
                    <a:pt x="0" y="10"/>
                    <a:pt x="1" y="11"/>
                  </a:cubicBezTo>
                  <a:cubicBezTo>
                    <a:pt x="1" y="12"/>
                    <a:pt x="3" y="15"/>
                    <a:pt x="49" y="8"/>
                  </a:cubicBezTo>
                  <a:lnTo>
                    <a:pt x="4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96" name="Freeform 253"/>
            <p:cNvSpPr>
              <a:spLocks/>
            </p:cNvSpPr>
            <p:nvPr userDrawn="1"/>
          </p:nvSpPr>
          <p:spPr bwMode="gray">
            <a:xfrm>
              <a:off x="9775213" y="2622105"/>
              <a:ext cx="98365" cy="126921"/>
            </a:xfrm>
            <a:custGeom>
              <a:avLst/>
              <a:gdLst>
                <a:gd name="T0" fmla="*/ 0 w 34"/>
                <a:gd name="T1" fmla="*/ 5 h 43"/>
                <a:gd name="T2" fmla="*/ 30 w 34"/>
                <a:gd name="T3" fmla="*/ 41 h 43"/>
                <a:gd name="T4" fmla="*/ 7 w 34"/>
                <a:gd name="T5" fmla="*/ 0 h 43"/>
                <a:gd name="T6" fmla="*/ 0 w 34"/>
                <a:gd name="T7" fmla="*/ 5 h 43"/>
              </a:gdLst>
              <a:ahLst/>
              <a:cxnLst>
                <a:cxn ang="0">
                  <a:pos x="T0" y="T1"/>
                </a:cxn>
                <a:cxn ang="0">
                  <a:pos x="T2" y="T3"/>
                </a:cxn>
                <a:cxn ang="0">
                  <a:pos x="T4" y="T5"/>
                </a:cxn>
                <a:cxn ang="0">
                  <a:pos x="T6" y="T7"/>
                </a:cxn>
              </a:cxnLst>
              <a:rect l="0" t="0" r="r" b="b"/>
              <a:pathLst>
                <a:path w="34" h="43">
                  <a:moveTo>
                    <a:pt x="0" y="5"/>
                  </a:moveTo>
                  <a:cubicBezTo>
                    <a:pt x="26" y="43"/>
                    <a:pt x="29" y="42"/>
                    <a:pt x="30" y="41"/>
                  </a:cubicBezTo>
                  <a:cubicBezTo>
                    <a:pt x="31" y="40"/>
                    <a:pt x="34" y="38"/>
                    <a:pt x="7" y="0"/>
                  </a:cubicBezTo>
                  <a:lnTo>
                    <a:pt x="0"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97" name="Freeform 254"/>
            <p:cNvSpPr>
              <a:spLocks/>
            </p:cNvSpPr>
            <p:nvPr userDrawn="1"/>
          </p:nvSpPr>
          <p:spPr bwMode="gray">
            <a:xfrm>
              <a:off x="9775213" y="2501531"/>
              <a:ext cx="63460" cy="139613"/>
            </a:xfrm>
            <a:custGeom>
              <a:avLst/>
              <a:gdLst>
                <a:gd name="T0" fmla="*/ 0 w 22"/>
                <a:gd name="T1" fmla="*/ 45 h 47"/>
                <a:gd name="T2" fmla="*/ 18 w 22"/>
                <a:gd name="T3" fmla="*/ 1 h 47"/>
                <a:gd name="T4" fmla="*/ 8 w 22"/>
                <a:gd name="T5" fmla="*/ 47 h 47"/>
                <a:gd name="T6" fmla="*/ 0 w 22"/>
                <a:gd name="T7" fmla="*/ 45 h 47"/>
              </a:gdLst>
              <a:ahLst/>
              <a:cxnLst>
                <a:cxn ang="0">
                  <a:pos x="T0" y="T1"/>
                </a:cxn>
                <a:cxn ang="0">
                  <a:pos x="T2" y="T3"/>
                </a:cxn>
                <a:cxn ang="0">
                  <a:pos x="T4" y="T5"/>
                </a:cxn>
                <a:cxn ang="0">
                  <a:pos x="T6" y="T7"/>
                </a:cxn>
              </a:cxnLst>
              <a:rect l="0" t="0" r="r" b="b"/>
              <a:pathLst>
                <a:path w="22" h="47">
                  <a:moveTo>
                    <a:pt x="0" y="45"/>
                  </a:moveTo>
                  <a:cubicBezTo>
                    <a:pt x="14" y="0"/>
                    <a:pt x="17" y="1"/>
                    <a:pt x="18" y="1"/>
                  </a:cubicBezTo>
                  <a:cubicBezTo>
                    <a:pt x="19" y="2"/>
                    <a:pt x="22" y="3"/>
                    <a:pt x="8" y="47"/>
                  </a:cubicBezTo>
                  <a:lnTo>
                    <a:pt x="0" y="4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98" name="Freeform 255"/>
            <p:cNvSpPr>
              <a:spLocks/>
            </p:cNvSpPr>
            <p:nvPr userDrawn="1"/>
          </p:nvSpPr>
          <p:spPr bwMode="gray">
            <a:xfrm>
              <a:off x="9480123" y="2688738"/>
              <a:ext cx="41250" cy="307784"/>
            </a:xfrm>
            <a:custGeom>
              <a:avLst/>
              <a:gdLst>
                <a:gd name="T0" fmla="*/ 13 w 13"/>
                <a:gd name="T1" fmla="*/ 97 h 97"/>
                <a:gd name="T2" fmla="*/ 0 w 13"/>
                <a:gd name="T3" fmla="*/ 97 h 97"/>
                <a:gd name="T4" fmla="*/ 2 w 13"/>
                <a:gd name="T5" fmla="*/ 0 h 97"/>
                <a:gd name="T6" fmla="*/ 11 w 13"/>
                <a:gd name="T7" fmla="*/ 0 h 97"/>
                <a:gd name="T8" fmla="*/ 13 w 13"/>
                <a:gd name="T9" fmla="*/ 97 h 97"/>
              </a:gdLst>
              <a:ahLst/>
              <a:cxnLst>
                <a:cxn ang="0">
                  <a:pos x="T0" y="T1"/>
                </a:cxn>
                <a:cxn ang="0">
                  <a:pos x="T2" y="T3"/>
                </a:cxn>
                <a:cxn ang="0">
                  <a:pos x="T4" y="T5"/>
                </a:cxn>
                <a:cxn ang="0">
                  <a:pos x="T6" y="T7"/>
                </a:cxn>
                <a:cxn ang="0">
                  <a:pos x="T8" y="T9"/>
                </a:cxn>
              </a:cxnLst>
              <a:rect l="0" t="0" r="r" b="b"/>
              <a:pathLst>
                <a:path w="13" h="97">
                  <a:moveTo>
                    <a:pt x="13" y="97"/>
                  </a:moveTo>
                  <a:lnTo>
                    <a:pt x="0" y="97"/>
                  </a:lnTo>
                  <a:lnTo>
                    <a:pt x="2" y="0"/>
                  </a:lnTo>
                  <a:lnTo>
                    <a:pt x="11" y="0"/>
                  </a:lnTo>
                  <a:lnTo>
                    <a:pt x="13" y="9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99" name="Freeform 256"/>
            <p:cNvSpPr>
              <a:spLocks/>
            </p:cNvSpPr>
            <p:nvPr userDrawn="1"/>
          </p:nvSpPr>
          <p:spPr bwMode="gray">
            <a:xfrm>
              <a:off x="9483295" y="2676046"/>
              <a:ext cx="164997" cy="92019"/>
            </a:xfrm>
            <a:custGeom>
              <a:avLst/>
              <a:gdLst>
                <a:gd name="T0" fmla="*/ 0 w 55"/>
                <a:gd name="T1" fmla="*/ 10 h 32"/>
                <a:gd name="T2" fmla="*/ 54 w 55"/>
                <a:gd name="T3" fmla="*/ 27 h 32"/>
                <a:gd name="T4" fmla="*/ 4 w 55"/>
                <a:gd name="T5" fmla="*/ 0 h 32"/>
                <a:gd name="T6" fmla="*/ 0 w 55"/>
                <a:gd name="T7" fmla="*/ 10 h 32"/>
              </a:gdLst>
              <a:ahLst/>
              <a:cxnLst>
                <a:cxn ang="0">
                  <a:pos x="T0" y="T1"/>
                </a:cxn>
                <a:cxn ang="0">
                  <a:pos x="T2" y="T3"/>
                </a:cxn>
                <a:cxn ang="0">
                  <a:pos x="T4" y="T5"/>
                </a:cxn>
                <a:cxn ang="0">
                  <a:pos x="T6" y="T7"/>
                </a:cxn>
              </a:cxnLst>
              <a:rect l="0" t="0" r="r" b="b"/>
              <a:pathLst>
                <a:path w="55" h="32">
                  <a:moveTo>
                    <a:pt x="0" y="10"/>
                  </a:moveTo>
                  <a:cubicBezTo>
                    <a:pt x="51" y="32"/>
                    <a:pt x="54" y="29"/>
                    <a:pt x="54" y="27"/>
                  </a:cubicBezTo>
                  <a:cubicBezTo>
                    <a:pt x="55" y="26"/>
                    <a:pt x="55" y="22"/>
                    <a:pt x="4" y="0"/>
                  </a:cubicBezTo>
                  <a:lnTo>
                    <a:pt x="0"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00" name="Freeform 257"/>
            <p:cNvSpPr>
              <a:spLocks/>
            </p:cNvSpPr>
            <p:nvPr userDrawn="1"/>
          </p:nvSpPr>
          <p:spPr bwMode="gray">
            <a:xfrm>
              <a:off x="9473777" y="2536433"/>
              <a:ext cx="41250" cy="164997"/>
            </a:xfrm>
            <a:custGeom>
              <a:avLst/>
              <a:gdLst>
                <a:gd name="T0" fmla="*/ 14 w 14"/>
                <a:gd name="T1" fmla="*/ 56 h 56"/>
                <a:gd name="T2" fmla="*/ 6 w 14"/>
                <a:gd name="T3" fmla="*/ 1 h 56"/>
                <a:gd name="T4" fmla="*/ 4 w 14"/>
                <a:gd name="T5" fmla="*/ 56 h 56"/>
                <a:gd name="T6" fmla="*/ 14 w 14"/>
                <a:gd name="T7" fmla="*/ 56 h 56"/>
              </a:gdLst>
              <a:ahLst/>
              <a:cxnLst>
                <a:cxn ang="0">
                  <a:pos x="T0" y="T1"/>
                </a:cxn>
                <a:cxn ang="0">
                  <a:pos x="T2" y="T3"/>
                </a:cxn>
                <a:cxn ang="0">
                  <a:pos x="T4" y="T5"/>
                </a:cxn>
                <a:cxn ang="0">
                  <a:pos x="T6" y="T7"/>
                </a:cxn>
              </a:cxnLst>
              <a:rect l="0" t="0" r="r" b="b"/>
              <a:pathLst>
                <a:path w="14" h="56">
                  <a:moveTo>
                    <a:pt x="14" y="56"/>
                  </a:moveTo>
                  <a:cubicBezTo>
                    <a:pt x="11" y="0"/>
                    <a:pt x="8" y="0"/>
                    <a:pt x="6" y="1"/>
                  </a:cubicBezTo>
                  <a:cubicBezTo>
                    <a:pt x="4" y="1"/>
                    <a:pt x="0" y="1"/>
                    <a:pt x="4" y="56"/>
                  </a:cubicBezTo>
                  <a:lnTo>
                    <a:pt x="14" y="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01" name="Freeform 258"/>
            <p:cNvSpPr>
              <a:spLocks/>
            </p:cNvSpPr>
            <p:nvPr userDrawn="1"/>
          </p:nvSpPr>
          <p:spPr bwMode="gray">
            <a:xfrm>
              <a:off x="9372240" y="2682392"/>
              <a:ext cx="142787" cy="126921"/>
            </a:xfrm>
            <a:custGeom>
              <a:avLst/>
              <a:gdLst>
                <a:gd name="T0" fmla="*/ 49 w 49"/>
                <a:gd name="T1" fmla="*/ 8 h 44"/>
                <a:gd name="T2" fmla="*/ 4 w 49"/>
                <a:gd name="T3" fmla="*/ 41 h 44"/>
                <a:gd name="T4" fmla="*/ 42 w 49"/>
                <a:gd name="T5" fmla="*/ 0 h 44"/>
                <a:gd name="T6" fmla="*/ 49 w 49"/>
                <a:gd name="T7" fmla="*/ 8 h 44"/>
              </a:gdLst>
              <a:ahLst/>
              <a:cxnLst>
                <a:cxn ang="0">
                  <a:pos x="T0" y="T1"/>
                </a:cxn>
                <a:cxn ang="0">
                  <a:pos x="T2" y="T3"/>
                </a:cxn>
                <a:cxn ang="0">
                  <a:pos x="T4" y="T5"/>
                </a:cxn>
                <a:cxn ang="0">
                  <a:pos x="T6" y="T7"/>
                </a:cxn>
              </a:cxnLst>
              <a:rect l="0" t="0" r="r" b="b"/>
              <a:pathLst>
                <a:path w="49" h="44">
                  <a:moveTo>
                    <a:pt x="49" y="8"/>
                  </a:moveTo>
                  <a:cubicBezTo>
                    <a:pt x="7" y="44"/>
                    <a:pt x="5" y="42"/>
                    <a:pt x="4" y="41"/>
                  </a:cubicBezTo>
                  <a:cubicBezTo>
                    <a:pt x="3" y="39"/>
                    <a:pt x="0" y="36"/>
                    <a:pt x="42" y="0"/>
                  </a:cubicBezTo>
                  <a:lnTo>
                    <a:pt x="49"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02" name="Freeform 259"/>
            <p:cNvSpPr>
              <a:spLocks/>
            </p:cNvSpPr>
            <p:nvPr userDrawn="1"/>
          </p:nvSpPr>
          <p:spPr bwMode="gray">
            <a:xfrm>
              <a:off x="9984633" y="2606239"/>
              <a:ext cx="38076" cy="326822"/>
            </a:xfrm>
            <a:custGeom>
              <a:avLst/>
              <a:gdLst>
                <a:gd name="T0" fmla="*/ 12 w 12"/>
                <a:gd name="T1" fmla="*/ 103 h 103"/>
                <a:gd name="T2" fmla="*/ 0 w 12"/>
                <a:gd name="T3" fmla="*/ 103 h 103"/>
                <a:gd name="T4" fmla="*/ 2 w 12"/>
                <a:gd name="T5" fmla="*/ 0 h 103"/>
                <a:gd name="T6" fmla="*/ 10 w 12"/>
                <a:gd name="T7" fmla="*/ 0 h 103"/>
                <a:gd name="T8" fmla="*/ 12 w 12"/>
                <a:gd name="T9" fmla="*/ 103 h 103"/>
              </a:gdLst>
              <a:ahLst/>
              <a:cxnLst>
                <a:cxn ang="0">
                  <a:pos x="T0" y="T1"/>
                </a:cxn>
                <a:cxn ang="0">
                  <a:pos x="T2" y="T3"/>
                </a:cxn>
                <a:cxn ang="0">
                  <a:pos x="T4" y="T5"/>
                </a:cxn>
                <a:cxn ang="0">
                  <a:pos x="T6" y="T7"/>
                </a:cxn>
                <a:cxn ang="0">
                  <a:pos x="T8" y="T9"/>
                </a:cxn>
              </a:cxnLst>
              <a:rect l="0" t="0" r="r" b="b"/>
              <a:pathLst>
                <a:path w="12" h="103">
                  <a:moveTo>
                    <a:pt x="12" y="103"/>
                  </a:moveTo>
                  <a:lnTo>
                    <a:pt x="0" y="103"/>
                  </a:lnTo>
                  <a:lnTo>
                    <a:pt x="2" y="0"/>
                  </a:lnTo>
                  <a:lnTo>
                    <a:pt x="10" y="0"/>
                  </a:lnTo>
                  <a:lnTo>
                    <a:pt x="12" y="10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03" name="Freeform 260"/>
            <p:cNvSpPr>
              <a:spLocks/>
            </p:cNvSpPr>
            <p:nvPr userDrawn="1"/>
          </p:nvSpPr>
          <p:spPr bwMode="gray">
            <a:xfrm>
              <a:off x="9940210" y="2469800"/>
              <a:ext cx="82499" cy="149133"/>
            </a:xfrm>
            <a:custGeom>
              <a:avLst/>
              <a:gdLst>
                <a:gd name="T0" fmla="*/ 28 w 28"/>
                <a:gd name="T1" fmla="*/ 47 h 51"/>
                <a:gd name="T2" fmla="*/ 3 w 28"/>
                <a:gd name="T3" fmla="*/ 1 h 51"/>
                <a:gd name="T4" fmla="*/ 19 w 28"/>
                <a:gd name="T5" fmla="*/ 51 h 51"/>
                <a:gd name="T6" fmla="*/ 28 w 28"/>
                <a:gd name="T7" fmla="*/ 47 h 51"/>
              </a:gdLst>
              <a:ahLst/>
              <a:cxnLst>
                <a:cxn ang="0">
                  <a:pos x="T0" y="T1"/>
                </a:cxn>
                <a:cxn ang="0">
                  <a:pos x="T2" y="T3"/>
                </a:cxn>
                <a:cxn ang="0">
                  <a:pos x="T4" y="T5"/>
                </a:cxn>
                <a:cxn ang="0">
                  <a:pos x="T6" y="T7"/>
                </a:cxn>
              </a:cxnLst>
              <a:rect l="0" t="0" r="r" b="b"/>
              <a:pathLst>
                <a:path w="28" h="51">
                  <a:moveTo>
                    <a:pt x="28" y="47"/>
                  </a:moveTo>
                  <a:cubicBezTo>
                    <a:pt x="8" y="0"/>
                    <a:pt x="5" y="0"/>
                    <a:pt x="3" y="1"/>
                  </a:cubicBezTo>
                  <a:cubicBezTo>
                    <a:pt x="2" y="2"/>
                    <a:pt x="0" y="4"/>
                    <a:pt x="19" y="51"/>
                  </a:cubicBezTo>
                  <a:lnTo>
                    <a:pt x="28" y="4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04" name="Freeform 261"/>
            <p:cNvSpPr>
              <a:spLocks/>
            </p:cNvSpPr>
            <p:nvPr userDrawn="1"/>
          </p:nvSpPr>
          <p:spPr bwMode="gray">
            <a:xfrm>
              <a:off x="9898962" y="2587201"/>
              <a:ext cx="117403" cy="133267"/>
            </a:xfrm>
            <a:custGeom>
              <a:avLst/>
              <a:gdLst>
                <a:gd name="T0" fmla="*/ 33 w 40"/>
                <a:gd name="T1" fmla="*/ 0 h 45"/>
                <a:gd name="T2" fmla="*/ 3 w 40"/>
                <a:gd name="T3" fmla="*/ 41 h 45"/>
                <a:gd name="T4" fmla="*/ 40 w 40"/>
                <a:gd name="T5" fmla="*/ 7 h 45"/>
                <a:gd name="T6" fmla="*/ 33 w 40"/>
                <a:gd name="T7" fmla="*/ 0 h 45"/>
              </a:gdLst>
              <a:ahLst/>
              <a:cxnLst>
                <a:cxn ang="0">
                  <a:pos x="T0" y="T1"/>
                </a:cxn>
                <a:cxn ang="0">
                  <a:pos x="T2" y="T3"/>
                </a:cxn>
                <a:cxn ang="0">
                  <a:pos x="T4" y="T5"/>
                </a:cxn>
                <a:cxn ang="0">
                  <a:pos x="T6" y="T7"/>
                </a:cxn>
              </a:cxnLst>
              <a:rect l="0" t="0" r="r" b="b"/>
              <a:pathLst>
                <a:path w="40" h="45">
                  <a:moveTo>
                    <a:pt x="33" y="0"/>
                  </a:moveTo>
                  <a:cubicBezTo>
                    <a:pt x="0" y="38"/>
                    <a:pt x="2" y="40"/>
                    <a:pt x="3" y="41"/>
                  </a:cubicBezTo>
                  <a:cubicBezTo>
                    <a:pt x="4" y="42"/>
                    <a:pt x="7" y="45"/>
                    <a:pt x="40" y="7"/>
                  </a:cubicBezTo>
                  <a:lnTo>
                    <a:pt x="3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05" name="Freeform 262"/>
            <p:cNvSpPr>
              <a:spLocks/>
            </p:cNvSpPr>
            <p:nvPr userDrawn="1"/>
          </p:nvSpPr>
          <p:spPr bwMode="gray">
            <a:xfrm>
              <a:off x="10000499" y="2587201"/>
              <a:ext cx="149133" cy="38076"/>
            </a:xfrm>
            <a:custGeom>
              <a:avLst/>
              <a:gdLst>
                <a:gd name="T0" fmla="*/ 0 w 51"/>
                <a:gd name="T1" fmla="*/ 0 h 13"/>
                <a:gd name="T2" fmla="*/ 50 w 51"/>
                <a:gd name="T3" fmla="*/ 8 h 13"/>
                <a:gd name="T4" fmla="*/ 0 w 51"/>
                <a:gd name="T5" fmla="*/ 10 h 13"/>
                <a:gd name="T6" fmla="*/ 0 w 51"/>
                <a:gd name="T7" fmla="*/ 0 h 13"/>
              </a:gdLst>
              <a:ahLst/>
              <a:cxnLst>
                <a:cxn ang="0">
                  <a:pos x="T0" y="T1"/>
                </a:cxn>
                <a:cxn ang="0">
                  <a:pos x="T2" y="T3"/>
                </a:cxn>
                <a:cxn ang="0">
                  <a:pos x="T4" y="T5"/>
                </a:cxn>
                <a:cxn ang="0">
                  <a:pos x="T6" y="T7"/>
                </a:cxn>
              </a:cxnLst>
              <a:rect l="0" t="0" r="r" b="b"/>
              <a:pathLst>
                <a:path w="51" h="13">
                  <a:moveTo>
                    <a:pt x="0" y="0"/>
                  </a:moveTo>
                  <a:cubicBezTo>
                    <a:pt x="51" y="3"/>
                    <a:pt x="50" y="6"/>
                    <a:pt x="50" y="8"/>
                  </a:cubicBezTo>
                  <a:cubicBezTo>
                    <a:pt x="50" y="9"/>
                    <a:pt x="50" y="13"/>
                    <a:pt x="0" y="1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06" name="Oval 263"/>
            <p:cNvSpPr>
              <a:spLocks noChangeArrowheads="1"/>
            </p:cNvSpPr>
            <p:nvPr userDrawn="1"/>
          </p:nvSpPr>
          <p:spPr bwMode="gray">
            <a:xfrm>
              <a:off x="8620233" y="2961618"/>
              <a:ext cx="2738319" cy="2722452"/>
            </a:xfrm>
            <a:prstGeom prst="ellipse">
              <a:avLst/>
            </a:pr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07" name="Freeform 264"/>
            <p:cNvSpPr>
              <a:spLocks/>
            </p:cNvSpPr>
            <p:nvPr userDrawn="1"/>
          </p:nvSpPr>
          <p:spPr bwMode="gray">
            <a:xfrm>
              <a:off x="8772538" y="3113923"/>
              <a:ext cx="2586014" cy="2570147"/>
            </a:xfrm>
            <a:custGeom>
              <a:avLst/>
              <a:gdLst>
                <a:gd name="T0" fmla="*/ 623 w 873"/>
                <a:gd name="T1" fmla="*/ 0 h 873"/>
                <a:gd name="T2" fmla="*/ 675 w 873"/>
                <a:gd name="T3" fmla="*/ 213 h 873"/>
                <a:gd name="T4" fmla="*/ 213 w 873"/>
                <a:gd name="T5" fmla="*/ 675 h 873"/>
                <a:gd name="T6" fmla="*/ 0 w 873"/>
                <a:gd name="T7" fmla="*/ 623 h 873"/>
                <a:gd name="T8" fmla="*/ 410 w 873"/>
                <a:gd name="T9" fmla="*/ 873 h 873"/>
                <a:gd name="T10" fmla="*/ 873 w 873"/>
                <a:gd name="T11" fmla="*/ 410 h 873"/>
                <a:gd name="T12" fmla="*/ 623 w 873"/>
                <a:gd name="T13" fmla="*/ 0 h 873"/>
              </a:gdLst>
              <a:ahLst/>
              <a:cxnLst>
                <a:cxn ang="0">
                  <a:pos x="T0" y="T1"/>
                </a:cxn>
                <a:cxn ang="0">
                  <a:pos x="T2" y="T3"/>
                </a:cxn>
                <a:cxn ang="0">
                  <a:pos x="T4" y="T5"/>
                </a:cxn>
                <a:cxn ang="0">
                  <a:pos x="T6" y="T7"/>
                </a:cxn>
                <a:cxn ang="0">
                  <a:pos x="T8" y="T9"/>
                </a:cxn>
                <a:cxn ang="0">
                  <a:pos x="T10" y="T11"/>
                </a:cxn>
                <a:cxn ang="0">
                  <a:pos x="T12" y="T13"/>
                </a:cxn>
              </a:cxnLst>
              <a:rect l="0" t="0" r="r" b="b"/>
              <a:pathLst>
                <a:path w="873" h="873">
                  <a:moveTo>
                    <a:pt x="623" y="0"/>
                  </a:moveTo>
                  <a:cubicBezTo>
                    <a:pt x="657" y="63"/>
                    <a:pt x="675" y="136"/>
                    <a:pt x="675" y="213"/>
                  </a:cubicBezTo>
                  <a:cubicBezTo>
                    <a:pt x="675" y="468"/>
                    <a:pt x="468" y="675"/>
                    <a:pt x="213" y="675"/>
                  </a:cubicBezTo>
                  <a:cubicBezTo>
                    <a:pt x="136" y="675"/>
                    <a:pt x="63" y="657"/>
                    <a:pt x="0" y="623"/>
                  </a:cubicBezTo>
                  <a:cubicBezTo>
                    <a:pt x="77" y="772"/>
                    <a:pt x="232" y="873"/>
                    <a:pt x="410" y="873"/>
                  </a:cubicBezTo>
                  <a:cubicBezTo>
                    <a:pt x="666" y="873"/>
                    <a:pt x="873" y="666"/>
                    <a:pt x="873" y="410"/>
                  </a:cubicBezTo>
                  <a:cubicBezTo>
                    <a:pt x="873" y="232"/>
                    <a:pt x="772" y="77"/>
                    <a:pt x="623" y="0"/>
                  </a:cubicBezTo>
                  <a:close/>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08" name="Oval 265"/>
            <p:cNvSpPr>
              <a:spLocks noChangeArrowheads="1"/>
            </p:cNvSpPr>
            <p:nvPr userDrawn="1"/>
          </p:nvSpPr>
          <p:spPr bwMode="gray">
            <a:xfrm>
              <a:off x="9867232" y="3745355"/>
              <a:ext cx="218939" cy="215765"/>
            </a:xfrm>
            <a:prstGeom prst="ellipse">
              <a:avLst/>
            </a:pr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09" name="Freeform 266"/>
            <p:cNvSpPr>
              <a:spLocks/>
            </p:cNvSpPr>
            <p:nvPr userDrawn="1"/>
          </p:nvSpPr>
          <p:spPr bwMode="gray">
            <a:xfrm>
              <a:off x="9959248" y="3745355"/>
              <a:ext cx="126921" cy="215765"/>
            </a:xfrm>
            <a:custGeom>
              <a:avLst/>
              <a:gdLst>
                <a:gd name="T0" fmla="*/ 31 w 42"/>
                <a:gd name="T1" fmla="*/ 36 h 73"/>
                <a:gd name="T2" fmla="*/ 0 w 42"/>
                <a:gd name="T3" fmla="*/ 0 h 73"/>
                <a:gd name="T4" fmla="*/ 5 w 42"/>
                <a:gd name="T5" fmla="*/ 0 h 73"/>
                <a:gd name="T6" fmla="*/ 42 w 42"/>
                <a:gd name="T7" fmla="*/ 36 h 73"/>
                <a:gd name="T8" fmla="*/ 5 w 42"/>
                <a:gd name="T9" fmla="*/ 73 h 73"/>
                <a:gd name="T10" fmla="*/ 0 w 42"/>
                <a:gd name="T11" fmla="*/ 72 h 73"/>
                <a:gd name="T12" fmla="*/ 31 w 42"/>
                <a:gd name="T13" fmla="*/ 36 h 73"/>
              </a:gdLst>
              <a:ahLst/>
              <a:cxnLst>
                <a:cxn ang="0">
                  <a:pos x="T0" y="T1"/>
                </a:cxn>
                <a:cxn ang="0">
                  <a:pos x="T2" y="T3"/>
                </a:cxn>
                <a:cxn ang="0">
                  <a:pos x="T4" y="T5"/>
                </a:cxn>
                <a:cxn ang="0">
                  <a:pos x="T6" y="T7"/>
                </a:cxn>
                <a:cxn ang="0">
                  <a:pos x="T8" y="T9"/>
                </a:cxn>
                <a:cxn ang="0">
                  <a:pos x="T10" y="T11"/>
                </a:cxn>
                <a:cxn ang="0">
                  <a:pos x="T12" y="T13"/>
                </a:cxn>
              </a:cxnLst>
              <a:rect l="0" t="0" r="r" b="b"/>
              <a:pathLst>
                <a:path w="42" h="73">
                  <a:moveTo>
                    <a:pt x="31" y="36"/>
                  </a:moveTo>
                  <a:cubicBezTo>
                    <a:pt x="31" y="18"/>
                    <a:pt x="18" y="3"/>
                    <a:pt x="0" y="0"/>
                  </a:cubicBezTo>
                  <a:cubicBezTo>
                    <a:pt x="2" y="0"/>
                    <a:pt x="3" y="0"/>
                    <a:pt x="5" y="0"/>
                  </a:cubicBezTo>
                  <a:cubicBezTo>
                    <a:pt x="25" y="0"/>
                    <a:pt x="42" y="16"/>
                    <a:pt x="42" y="36"/>
                  </a:cubicBezTo>
                  <a:cubicBezTo>
                    <a:pt x="42" y="56"/>
                    <a:pt x="25" y="73"/>
                    <a:pt x="5" y="73"/>
                  </a:cubicBezTo>
                  <a:cubicBezTo>
                    <a:pt x="3" y="73"/>
                    <a:pt x="2" y="73"/>
                    <a:pt x="0" y="72"/>
                  </a:cubicBezTo>
                  <a:cubicBezTo>
                    <a:pt x="18" y="70"/>
                    <a:pt x="31" y="55"/>
                    <a:pt x="31" y="36"/>
                  </a:cubicBez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10" name="Freeform 267"/>
            <p:cNvSpPr>
              <a:spLocks/>
            </p:cNvSpPr>
            <p:nvPr userDrawn="1"/>
          </p:nvSpPr>
          <p:spPr bwMode="gray">
            <a:xfrm>
              <a:off x="9965595" y="3815162"/>
              <a:ext cx="19038" cy="253842"/>
            </a:xfrm>
            <a:custGeom>
              <a:avLst/>
              <a:gdLst>
                <a:gd name="T0" fmla="*/ 3 w 6"/>
                <a:gd name="T1" fmla="*/ 86 h 86"/>
                <a:gd name="T2" fmla="*/ 0 w 6"/>
                <a:gd name="T3" fmla="*/ 84 h 86"/>
                <a:gd name="T4" fmla="*/ 0 w 6"/>
                <a:gd name="T5" fmla="*/ 3 h 86"/>
                <a:gd name="T6" fmla="*/ 3 w 6"/>
                <a:gd name="T7" fmla="*/ 0 h 86"/>
                <a:gd name="T8" fmla="*/ 6 w 6"/>
                <a:gd name="T9" fmla="*/ 3 h 86"/>
                <a:gd name="T10" fmla="*/ 6 w 6"/>
                <a:gd name="T11" fmla="*/ 84 h 86"/>
                <a:gd name="T12" fmla="*/ 3 w 6"/>
                <a:gd name="T13" fmla="*/ 86 h 86"/>
              </a:gdLst>
              <a:ahLst/>
              <a:cxnLst>
                <a:cxn ang="0">
                  <a:pos x="T0" y="T1"/>
                </a:cxn>
                <a:cxn ang="0">
                  <a:pos x="T2" y="T3"/>
                </a:cxn>
                <a:cxn ang="0">
                  <a:pos x="T4" y="T5"/>
                </a:cxn>
                <a:cxn ang="0">
                  <a:pos x="T6" y="T7"/>
                </a:cxn>
                <a:cxn ang="0">
                  <a:pos x="T8" y="T9"/>
                </a:cxn>
                <a:cxn ang="0">
                  <a:pos x="T10" y="T11"/>
                </a:cxn>
                <a:cxn ang="0">
                  <a:pos x="T12" y="T13"/>
                </a:cxn>
              </a:cxnLst>
              <a:rect l="0" t="0" r="r" b="b"/>
              <a:pathLst>
                <a:path w="6" h="86">
                  <a:moveTo>
                    <a:pt x="3" y="86"/>
                  </a:moveTo>
                  <a:cubicBezTo>
                    <a:pt x="2" y="86"/>
                    <a:pt x="0" y="85"/>
                    <a:pt x="0" y="84"/>
                  </a:cubicBezTo>
                  <a:cubicBezTo>
                    <a:pt x="0" y="3"/>
                    <a:pt x="0" y="3"/>
                    <a:pt x="0" y="3"/>
                  </a:cubicBezTo>
                  <a:cubicBezTo>
                    <a:pt x="0" y="1"/>
                    <a:pt x="2" y="0"/>
                    <a:pt x="3" y="0"/>
                  </a:cubicBezTo>
                  <a:cubicBezTo>
                    <a:pt x="5" y="0"/>
                    <a:pt x="6" y="1"/>
                    <a:pt x="6" y="3"/>
                  </a:cubicBezTo>
                  <a:cubicBezTo>
                    <a:pt x="6" y="84"/>
                    <a:pt x="6" y="84"/>
                    <a:pt x="6" y="84"/>
                  </a:cubicBezTo>
                  <a:cubicBezTo>
                    <a:pt x="6" y="85"/>
                    <a:pt x="5" y="86"/>
                    <a:pt x="3" y="86"/>
                  </a:cubicBez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11" name="Freeform 268"/>
            <p:cNvSpPr>
              <a:spLocks/>
            </p:cNvSpPr>
            <p:nvPr userDrawn="1"/>
          </p:nvSpPr>
          <p:spPr bwMode="gray">
            <a:xfrm>
              <a:off x="9924346" y="3869102"/>
              <a:ext cx="95191" cy="63460"/>
            </a:xfrm>
            <a:custGeom>
              <a:avLst/>
              <a:gdLst>
                <a:gd name="T0" fmla="*/ 17 w 32"/>
                <a:gd name="T1" fmla="*/ 21 h 21"/>
                <a:gd name="T2" fmla="*/ 1 w 32"/>
                <a:gd name="T3" fmla="*/ 5 h 21"/>
                <a:gd name="T4" fmla="*/ 1 w 32"/>
                <a:gd name="T5" fmla="*/ 1 h 21"/>
                <a:gd name="T6" fmla="*/ 5 w 32"/>
                <a:gd name="T7" fmla="*/ 1 h 21"/>
                <a:gd name="T8" fmla="*/ 18 w 32"/>
                <a:gd name="T9" fmla="*/ 14 h 21"/>
                <a:gd name="T10" fmla="*/ 27 w 32"/>
                <a:gd name="T11" fmla="*/ 7 h 21"/>
                <a:gd name="T12" fmla="*/ 31 w 32"/>
                <a:gd name="T13" fmla="*/ 8 h 21"/>
                <a:gd name="T14" fmla="*/ 30 w 32"/>
                <a:gd name="T15" fmla="*/ 12 h 21"/>
                <a:gd name="T16" fmla="*/ 17 w 32"/>
                <a:gd name="T17"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21">
                  <a:moveTo>
                    <a:pt x="17" y="21"/>
                  </a:moveTo>
                  <a:cubicBezTo>
                    <a:pt x="1" y="5"/>
                    <a:pt x="1" y="5"/>
                    <a:pt x="1" y="5"/>
                  </a:cubicBezTo>
                  <a:cubicBezTo>
                    <a:pt x="0" y="4"/>
                    <a:pt x="0" y="2"/>
                    <a:pt x="1" y="1"/>
                  </a:cubicBezTo>
                  <a:cubicBezTo>
                    <a:pt x="2" y="0"/>
                    <a:pt x="4" y="0"/>
                    <a:pt x="5" y="1"/>
                  </a:cubicBezTo>
                  <a:cubicBezTo>
                    <a:pt x="18" y="14"/>
                    <a:pt x="18" y="14"/>
                    <a:pt x="18" y="14"/>
                  </a:cubicBezTo>
                  <a:cubicBezTo>
                    <a:pt x="27" y="7"/>
                    <a:pt x="27" y="7"/>
                    <a:pt x="27" y="7"/>
                  </a:cubicBezTo>
                  <a:cubicBezTo>
                    <a:pt x="28" y="6"/>
                    <a:pt x="30" y="7"/>
                    <a:pt x="31" y="8"/>
                  </a:cubicBezTo>
                  <a:cubicBezTo>
                    <a:pt x="32" y="9"/>
                    <a:pt x="32" y="11"/>
                    <a:pt x="30" y="12"/>
                  </a:cubicBezTo>
                  <a:lnTo>
                    <a:pt x="17" y="21"/>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12" name="Oval 269"/>
            <p:cNvSpPr>
              <a:spLocks noChangeArrowheads="1"/>
            </p:cNvSpPr>
            <p:nvPr userDrawn="1"/>
          </p:nvSpPr>
          <p:spPr bwMode="gray">
            <a:xfrm>
              <a:off x="10070305" y="3421707"/>
              <a:ext cx="279226" cy="282400"/>
            </a:xfrm>
            <a:prstGeom prst="ellipse">
              <a:avLst/>
            </a:pr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13" name="Freeform 270"/>
            <p:cNvSpPr>
              <a:spLocks/>
            </p:cNvSpPr>
            <p:nvPr userDrawn="1"/>
          </p:nvSpPr>
          <p:spPr bwMode="gray">
            <a:xfrm>
              <a:off x="10187706" y="3421707"/>
              <a:ext cx="161825" cy="282400"/>
            </a:xfrm>
            <a:custGeom>
              <a:avLst/>
              <a:gdLst>
                <a:gd name="T0" fmla="*/ 41 w 55"/>
                <a:gd name="T1" fmla="*/ 48 h 95"/>
                <a:gd name="T2" fmla="*/ 0 w 55"/>
                <a:gd name="T3" fmla="*/ 1 h 95"/>
                <a:gd name="T4" fmla="*/ 7 w 55"/>
                <a:gd name="T5" fmla="*/ 0 h 95"/>
                <a:gd name="T6" fmla="*/ 55 w 55"/>
                <a:gd name="T7" fmla="*/ 48 h 95"/>
                <a:gd name="T8" fmla="*/ 7 w 55"/>
                <a:gd name="T9" fmla="*/ 95 h 95"/>
                <a:gd name="T10" fmla="*/ 0 w 55"/>
                <a:gd name="T11" fmla="*/ 95 h 95"/>
                <a:gd name="T12" fmla="*/ 41 w 55"/>
                <a:gd name="T13" fmla="*/ 48 h 95"/>
              </a:gdLst>
              <a:ahLst/>
              <a:cxnLst>
                <a:cxn ang="0">
                  <a:pos x="T0" y="T1"/>
                </a:cxn>
                <a:cxn ang="0">
                  <a:pos x="T2" y="T3"/>
                </a:cxn>
                <a:cxn ang="0">
                  <a:pos x="T4" y="T5"/>
                </a:cxn>
                <a:cxn ang="0">
                  <a:pos x="T6" y="T7"/>
                </a:cxn>
                <a:cxn ang="0">
                  <a:pos x="T8" y="T9"/>
                </a:cxn>
                <a:cxn ang="0">
                  <a:pos x="T10" y="T11"/>
                </a:cxn>
                <a:cxn ang="0">
                  <a:pos x="T12" y="T13"/>
                </a:cxn>
              </a:cxnLst>
              <a:rect l="0" t="0" r="r" b="b"/>
              <a:pathLst>
                <a:path w="55" h="95">
                  <a:moveTo>
                    <a:pt x="41" y="48"/>
                  </a:moveTo>
                  <a:cubicBezTo>
                    <a:pt x="41" y="24"/>
                    <a:pt x="23" y="4"/>
                    <a:pt x="0" y="1"/>
                  </a:cubicBezTo>
                  <a:cubicBezTo>
                    <a:pt x="3" y="0"/>
                    <a:pt x="5" y="0"/>
                    <a:pt x="7" y="0"/>
                  </a:cubicBezTo>
                  <a:cubicBezTo>
                    <a:pt x="34" y="0"/>
                    <a:pt x="55" y="21"/>
                    <a:pt x="55" y="48"/>
                  </a:cubicBezTo>
                  <a:cubicBezTo>
                    <a:pt x="55" y="74"/>
                    <a:pt x="34" y="95"/>
                    <a:pt x="7" y="95"/>
                  </a:cubicBezTo>
                  <a:cubicBezTo>
                    <a:pt x="5" y="95"/>
                    <a:pt x="3" y="95"/>
                    <a:pt x="0" y="95"/>
                  </a:cubicBezTo>
                  <a:cubicBezTo>
                    <a:pt x="23" y="91"/>
                    <a:pt x="41" y="72"/>
                    <a:pt x="41" y="48"/>
                  </a:cubicBez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14" name="Freeform 271"/>
            <p:cNvSpPr>
              <a:spLocks/>
            </p:cNvSpPr>
            <p:nvPr userDrawn="1"/>
          </p:nvSpPr>
          <p:spPr bwMode="gray">
            <a:xfrm>
              <a:off x="10203572" y="3513724"/>
              <a:ext cx="15866" cy="323648"/>
            </a:xfrm>
            <a:custGeom>
              <a:avLst/>
              <a:gdLst>
                <a:gd name="T0" fmla="*/ 2 w 5"/>
                <a:gd name="T1" fmla="*/ 110 h 110"/>
                <a:gd name="T2" fmla="*/ 0 w 5"/>
                <a:gd name="T3" fmla="*/ 108 h 110"/>
                <a:gd name="T4" fmla="*/ 0 w 5"/>
                <a:gd name="T5" fmla="*/ 3 h 110"/>
                <a:gd name="T6" fmla="*/ 2 w 5"/>
                <a:gd name="T7" fmla="*/ 0 h 110"/>
                <a:gd name="T8" fmla="*/ 5 w 5"/>
                <a:gd name="T9" fmla="*/ 3 h 110"/>
                <a:gd name="T10" fmla="*/ 5 w 5"/>
                <a:gd name="T11" fmla="*/ 108 h 110"/>
                <a:gd name="T12" fmla="*/ 2 w 5"/>
                <a:gd name="T13" fmla="*/ 110 h 110"/>
              </a:gdLst>
              <a:ahLst/>
              <a:cxnLst>
                <a:cxn ang="0">
                  <a:pos x="T0" y="T1"/>
                </a:cxn>
                <a:cxn ang="0">
                  <a:pos x="T2" y="T3"/>
                </a:cxn>
                <a:cxn ang="0">
                  <a:pos x="T4" y="T5"/>
                </a:cxn>
                <a:cxn ang="0">
                  <a:pos x="T6" y="T7"/>
                </a:cxn>
                <a:cxn ang="0">
                  <a:pos x="T8" y="T9"/>
                </a:cxn>
                <a:cxn ang="0">
                  <a:pos x="T10" y="T11"/>
                </a:cxn>
                <a:cxn ang="0">
                  <a:pos x="T12" y="T13"/>
                </a:cxn>
              </a:cxnLst>
              <a:rect l="0" t="0" r="r" b="b"/>
              <a:pathLst>
                <a:path w="5" h="110">
                  <a:moveTo>
                    <a:pt x="2" y="110"/>
                  </a:moveTo>
                  <a:cubicBezTo>
                    <a:pt x="1" y="110"/>
                    <a:pt x="0" y="109"/>
                    <a:pt x="0" y="108"/>
                  </a:cubicBezTo>
                  <a:cubicBezTo>
                    <a:pt x="0" y="3"/>
                    <a:pt x="0" y="3"/>
                    <a:pt x="0" y="3"/>
                  </a:cubicBezTo>
                  <a:cubicBezTo>
                    <a:pt x="0" y="1"/>
                    <a:pt x="1" y="0"/>
                    <a:pt x="2" y="0"/>
                  </a:cubicBezTo>
                  <a:cubicBezTo>
                    <a:pt x="4" y="0"/>
                    <a:pt x="5" y="1"/>
                    <a:pt x="5" y="3"/>
                  </a:cubicBezTo>
                  <a:cubicBezTo>
                    <a:pt x="5" y="108"/>
                    <a:pt x="5" y="108"/>
                    <a:pt x="5" y="108"/>
                  </a:cubicBezTo>
                  <a:cubicBezTo>
                    <a:pt x="5" y="109"/>
                    <a:pt x="4" y="110"/>
                    <a:pt x="2" y="110"/>
                  </a:cubicBez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15" name="Freeform 272"/>
            <p:cNvSpPr>
              <a:spLocks/>
            </p:cNvSpPr>
            <p:nvPr userDrawn="1"/>
          </p:nvSpPr>
          <p:spPr bwMode="gray">
            <a:xfrm>
              <a:off x="10149630" y="3589876"/>
              <a:ext cx="111057" cy="69806"/>
            </a:xfrm>
            <a:custGeom>
              <a:avLst/>
              <a:gdLst>
                <a:gd name="T0" fmla="*/ 20 w 38"/>
                <a:gd name="T1" fmla="*/ 23 h 23"/>
                <a:gd name="T2" fmla="*/ 0 w 38"/>
                <a:gd name="T3" fmla="*/ 4 h 23"/>
                <a:gd name="T4" fmla="*/ 0 w 38"/>
                <a:gd name="T5" fmla="*/ 0 h 23"/>
                <a:gd name="T6" fmla="*/ 4 w 38"/>
                <a:gd name="T7" fmla="*/ 0 h 23"/>
                <a:gd name="T8" fmla="*/ 21 w 38"/>
                <a:gd name="T9" fmla="*/ 18 h 23"/>
                <a:gd name="T10" fmla="*/ 34 w 38"/>
                <a:gd name="T11" fmla="*/ 9 h 23"/>
                <a:gd name="T12" fmla="*/ 37 w 38"/>
                <a:gd name="T13" fmla="*/ 9 h 23"/>
                <a:gd name="T14" fmla="*/ 37 w 38"/>
                <a:gd name="T15" fmla="*/ 12 h 23"/>
                <a:gd name="T16" fmla="*/ 20 w 38"/>
                <a:gd name="T1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23">
                  <a:moveTo>
                    <a:pt x="20" y="23"/>
                  </a:moveTo>
                  <a:cubicBezTo>
                    <a:pt x="0" y="4"/>
                    <a:pt x="0" y="4"/>
                    <a:pt x="0" y="4"/>
                  </a:cubicBezTo>
                  <a:cubicBezTo>
                    <a:pt x="0" y="3"/>
                    <a:pt x="0" y="1"/>
                    <a:pt x="0" y="0"/>
                  </a:cubicBezTo>
                  <a:cubicBezTo>
                    <a:pt x="1" y="0"/>
                    <a:pt x="3" y="0"/>
                    <a:pt x="4" y="0"/>
                  </a:cubicBezTo>
                  <a:cubicBezTo>
                    <a:pt x="21" y="18"/>
                    <a:pt x="21" y="18"/>
                    <a:pt x="21" y="18"/>
                  </a:cubicBezTo>
                  <a:cubicBezTo>
                    <a:pt x="34" y="9"/>
                    <a:pt x="34" y="9"/>
                    <a:pt x="34" y="9"/>
                  </a:cubicBezTo>
                  <a:cubicBezTo>
                    <a:pt x="35" y="8"/>
                    <a:pt x="36" y="8"/>
                    <a:pt x="37" y="9"/>
                  </a:cubicBezTo>
                  <a:cubicBezTo>
                    <a:pt x="38" y="10"/>
                    <a:pt x="38" y="12"/>
                    <a:pt x="37" y="12"/>
                  </a:cubicBezTo>
                  <a:lnTo>
                    <a:pt x="20" y="23"/>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16" name="Oval 273"/>
            <p:cNvSpPr>
              <a:spLocks noChangeArrowheads="1"/>
            </p:cNvSpPr>
            <p:nvPr userDrawn="1"/>
          </p:nvSpPr>
          <p:spPr bwMode="gray">
            <a:xfrm>
              <a:off x="9753003" y="3231326"/>
              <a:ext cx="282400" cy="279226"/>
            </a:xfrm>
            <a:prstGeom prst="ellipse">
              <a:avLst/>
            </a:pr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17" name="Freeform 274"/>
            <p:cNvSpPr>
              <a:spLocks/>
            </p:cNvSpPr>
            <p:nvPr userDrawn="1"/>
          </p:nvSpPr>
          <p:spPr bwMode="gray">
            <a:xfrm>
              <a:off x="9873578" y="3231326"/>
              <a:ext cx="161825" cy="279226"/>
            </a:xfrm>
            <a:custGeom>
              <a:avLst/>
              <a:gdLst>
                <a:gd name="T0" fmla="*/ 40 w 54"/>
                <a:gd name="T1" fmla="*/ 48 h 95"/>
                <a:gd name="T2" fmla="*/ 0 w 54"/>
                <a:gd name="T3" fmla="*/ 0 h 95"/>
                <a:gd name="T4" fmla="*/ 6 w 54"/>
                <a:gd name="T5" fmla="*/ 0 h 95"/>
                <a:gd name="T6" fmla="*/ 54 w 54"/>
                <a:gd name="T7" fmla="*/ 48 h 95"/>
                <a:gd name="T8" fmla="*/ 6 w 54"/>
                <a:gd name="T9" fmla="*/ 95 h 95"/>
                <a:gd name="T10" fmla="*/ 0 w 54"/>
                <a:gd name="T11" fmla="*/ 95 h 95"/>
                <a:gd name="T12" fmla="*/ 40 w 54"/>
                <a:gd name="T13" fmla="*/ 48 h 95"/>
              </a:gdLst>
              <a:ahLst/>
              <a:cxnLst>
                <a:cxn ang="0">
                  <a:pos x="T0" y="T1"/>
                </a:cxn>
                <a:cxn ang="0">
                  <a:pos x="T2" y="T3"/>
                </a:cxn>
                <a:cxn ang="0">
                  <a:pos x="T4" y="T5"/>
                </a:cxn>
                <a:cxn ang="0">
                  <a:pos x="T6" y="T7"/>
                </a:cxn>
                <a:cxn ang="0">
                  <a:pos x="T8" y="T9"/>
                </a:cxn>
                <a:cxn ang="0">
                  <a:pos x="T10" y="T11"/>
                </a:cxn>
                <a:cxn ang="0">
                  <a:pos x="T12" y="T13"/>
                </a:cxn>
              </a:cxnLst>
              <a:rect l="0" t="0" r="r" b="b"/>
              <a:pathLst>
                <a:path w="54" h="95">
                  <a:moveTo>
                    <a:pt x="40" y="48"/>
                  </a:moveTo>
                  <a:cubicBezTo>
                    <a:pt x="40" y="24"/>
                    <a:pt x="23" y="4"/>
                    <a:pt x="0" y="0"/>
                  </a:cubicBezTo>
                  <a:cubicBezTo>
                    <a:pt x="2" y="0"/>
                    <a:pt x="4" y="0"/>
                    <a:pt x="6" y="0"/>
                  </a:cubicBezTo>
                  <a:cubicBezTo>
                    <a:pt x="33" y="0"/>
                    <a:pt x="54" y="21"/>
                    <a:pt x="54" y="48"/>
                  </a:cubicBezTo>
                  <a:cubicBezTo>
                    <a:pt x="54" y="74"/>
                    <a:pt x="33" y="95"/>
                    <a:pt x="6" y="95"/>
                  </a:cubicBezTo>
                  <a:cubicBezTo>
                    <a:pt x="4" y="95"/>
                    <a:pt x="2" y="95"/>
                    <a:pt x="0" y="95"/>
                  </a:cubicBezTo>
                  <a:cubicBezTo>
                    <a:pt x="23" y="91"/>
                    <a:pt x="40" y="71"/>
                    <a:pt x="40" y="48"/>
                  </a:cubicBez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18" name="Freeform 275"/>
            <p:cNvSpPr>
              <a:spLocks/>
            </p:cNvSpPr>
            <p:nvPr userDrawn="1"/>
          </p:nvSpPr>
          <p:spPr bwMode="gray">
            <a:xfrm>
              <a:off x="9886270" y="3323342"/>
              <a:ext cx="15866" cy="323648"/>
            </a:xfrm>
            <a:custGeom>
              <a:avLst/>
              <a:gdLst>
                <a:gd name="T0" fmla="*/ 2 w 5"/>
                <a:gd name="T1" fmla="*/ 110 h 110"/>
                <a:gd name="T2" fmla="*/ 0 w 5"/>
                <a:gd name="T3" fmla="*/ 108 h 110"/>
                <a:gd name="T4" fmla="*/ 0 w 5"/>
                <a:gd name="T5" fmla="*/ 3 h 110"/>
                <a:gd name="T6" fmla="*/ 2 w 5"/>
                <a:gd name="T7" fmla="*/ 0 h 110"/>
                <a:gd name="T8" fmla="*/ 5 w 5"/>
                <a:gd name="T9" fmla="*/ 3 h 110"/>
                <a:gd name="T10" fmla="*/ 5 w 5"/>
                <a:gd name="T11" fmla="*/ 108 h 110"/>
                <a:gd name="T12" fmla="*/ 2 w 5"/>
                <a:gd name="T13" fmla="*/ 110 h 110"/>
              </a:gdLst>
              <a:ahLst/>
              <a:cxnLst>
                <a:cxn ang="0">
                  <a:pos x="T0" y="T1"/>
                </a:cxn>
                <a:cxn ang="0">
                  <a:pos x="T2" y="T3"/>
                </a:cxn>
                <a:cxn ang="0">
                  <a:pos x="T4" y="T5"/>
                </a:cxn>
                <a:cxn ang="0">
                  <a:pos x="T6" y="T7"/>
                </a:cxn>
                <a:cxn ang="0">
                  <a:pos x="T8" y="T9"/>
                </a:cxn>
                <a:cxn ang="0">
                  <a:pos x="T10" y="T11"/>
                </a:cxn>
                <a:cxn ang="0">
                  <a:pos x="T12" y="T13"/>
                </a:cxn>
              </a:cxnLst>
              <a:rect l="0" t="0" r="r" b="b"/>
              <a:pathLst>
                <a:path w="5" h="110">
                  <a:moveTo>
                    <a:pt x="2" y="110"/>
                  </a:moveTo>
                  <a:cubicBezTo>
                    <a:pt x="1" y="110"/>
                    <a:pt x="0" y="109"/>
                    <a:pt x="0" y="108"/>
                  </a:cubicBezTo>
                  <a:cubicBezTo>
                    <a:pt x="0" y="3"/>
                    <a:pt x="0" y="3"/>
                    <a:pt x="0" y="3"/>
                  </a:cubicBezTo>
                  <a:cubicBezTo>
                    <a:pt x="0" y="1"/>
                    <a:pt x="1" y="0"/>
                    <a:pt x="2" y="0"/>
                  </a:cubicBezTo>
                  <a:cubicBezTo>
                    <a:pt x="4" y="0"/>
                    <a:pt x="5" y="1"/>
                    <a:pt x="5" y="3"/>
                  </a:cubicBezTo>
                  <a:cubicBezTo>
                    <a:pt x="5" y="108"/>
                    <a:pt x="5" y="108"/>
                    <a:pt x="5" y="108"/>
                  </a:cubicBezTo>
                  <a:cubicBezTo>
                    <a:pt x="5" y="109"/>
                    <a:pt x="4" y="110"/>
                    <a:pt x="2" y="110"/>
                  </a:cubicBez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19" name="Freeform 276"/>
            <p:cNvSpPr>
              <a:spLocks/>
            </p:cNvSpPr>
            <p:nvPr userDrawn="1"/>
          </p:nvSpPr>
          <p:spPr bwMode="gray">
            <a:xfrm>
              <a:off x="9832328" y="3399495"/>
              <a:ext cx="114229" cy="66634"/>
            </a:xfrm>
            <a:custGeom>
              <a:avLst/>
              <a:gdLst>
                <a:gd name="T0" fmla="*/ 20 w 38"/>
                <a:gd name="T1" fmla="*/ 23 h 23"/>
                <a:gd name="T2" fmla="*/ 0 w 38"/>
                <a:gd name="T3" fmla="*/ 3 h 23"/>
                <a:gd name="T4" fmla="*/ 0 w 38"/>
                <a:gd name="T5" fmla="*/ 0 h 23"/>
                <a:gd name="T6" fmla="*/ 4 w 38"/>
                <a:gd name="T7" fmla="*/ 0 h 23"/>
                <a:gd name="T8" fmla="*/ 21 w 38"/>
                <a:gd name="T9" fmla="*/ 18 h 23"/>
                <a:gd name="T10" fmla="*/ 34 w 38"/>
                <a:gd name="T11" fmla="*/ 9 h 23"/>
                <a:gd name="T12" fmla="*/ 37 w 38"/>
                <a:gd name="T13" fmla="*/ 9 h 23"/>
                <a:gd name="T14" fmla="*/ 37 w 38"/>
                <a:gd name="T15" fmla="*/ 12 h 23"/>
                <a:gd name="T16" fmla="*/ 20 w 38"/>
                <a:gd name="T1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23">
                  <a:moveTo>
                    <a:pt x="20" y="23"/>
                  </a:moveTo>
                  <a:cubicBezTo>
                    <a:pt x="0" y="3"/>
                    <a:pt x="0" y="3"/>
                    <a:pt x="0" y="3"/>
                  </a:cubicBezTo>
                  <a:cubicBezTo>
                    <a:pt x="0" y="3"/>
                    <a:pt x="0" y="1"/>
                    <a:pt x="0" y="0"/>
                  </a:cubicBezTo>
                  <a:cubicBezTo>
                    <a:pt x="1" y="0"/>
                    <a:pt x="3" y="0"/>
                    <a:pt x="4" y="0"/>
                  </a:cubicBezTo>
                  <a:cubicBezTo>
                    <a:pt x="21" y="18"/>
                    <a:pt x="21" y="18"/>
                    <a:pt x="21" y="18"/>
                  </a:cubicBezTo>
                  <a:cubicBezTo>
                    <a:pt x="34" y="9"/>
                    <a:pt x="34" y="9"/>
                    <a:pt x="34" y="9"/>
                  </a:cubicBezTo>
                  <a:cubicBezTo>
                    <a:pt x="35" y="8"/>
                    <a:pt x="36" y="8"/>
                    <a:pt x="37" y="9"/>
                  </a:cubicBezTo>
                  <a:cubicBezTo>
                    <a:pt x="38" y="10"/>
                    <a:pt x="38" y="11"/>
                    <a:pt x="37" y="12"/>
                  </a:cubicBezTo>
                  <a:lnTo>
                    <a:pt x="20" y="23"/>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20" name="Freeform 277"/>
            <p:cNvSpPr>
              <a:spLocks/>
            </p:cNvSpPr>
            <p:nvPr userDrawn="1"/>
          </p:nvSpPr>
          <p:spPr bwMode="gray">
            <a:xfrm>
              <a:off x="9146955" y="2825179"/>
              <a:ext cx="1304113" cy="450569"/>
            </a:xfrm>
            <a:custGeom>
              <a:avLst/>
              <a:gdLst>
                <a:gd name="T0" fmla="*/ 87 w 441"/>
                <a:gd name="T1" fmla="*/ 44 h 153"/>
                <a:gd name="T2" fmla="*/ 138 w 441"/>
                <a:gd name="T3" fmla="*/ 46 h 153"/>
                <a:gd name="T4" fmla="*/ 183 w 441"/>
                <a:gd name="T5" fmla="*/ 52 h 153"/>
                <a:gd name="T6" fmla="*/ 256 w 441"/>
                <a:gd name="T7" fmla="*/ 12 h 153"/>
                <a:gd name="T8" fmla="*/ 296 w 441"/>
                <a:gd name="T9" fmla="*/ 9 h 153"/>
                <a:gd name="T10" fmla="*/ 411 w 441"/>
                <a:gd name="T11" fmla="*/ 82 h 153"/>
                <a:gd name="T12" fmla="*/ 0 w 441"/>
                <a:gd name="T13" fmla="*/ 146 h 153"/>
                <a:gd name="T14" fmla="*/ 87 w 441"/>
                <a:gd name="T15" fmla="*/ 44 h 1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1" h="153">
                  <a:moveTo>
                    <a:pt x="87" y="44"/>
                  </a:moveTo>
                  <a:cubicBezTo>
                    <a:pt x="100" y="29"/>
                    <a:pt x="118" y="23"/>
                    <a:pt x="138" y="46"/>
                  </a:cubicBezTo>
                  <a:cubicBezTo>
                    <a:pt x="155" y="61"/>
                    <a:pt x="174" y="57"/>
                    <a:pt x="183" y="52"/>
                  </a:cubicBezTo>
                  <a:cubicBezTo>
                    <a:pt x="192" y="47"/>
                    <a:pt x="256" y="12"/>
                    <a:pt x="256" y="12"/>
                  </a:cubicBezTo>
                  <a:cubicBezTo>
                    <a:pt x="256" y="12"/>
                    <a:pt x="272" y="0"/>
                    <a:pt x="296" y="9"/>
                  </a:cubicBezTo>
                  <a:cubicBezTo>
                    <a:pt x="359" y="31"/>
                    <a:pt x="441" y="103"/>
                    <a:pt x="411" y="82"/>
                  </a:cubicBezTo>
                  <a:cubicBezTo>
                    <a:pt x="62" y="128"/>
                    <a:pt x="129" y="153"/>
                    <a:pt x="0" y="146"/>
                  </a:cubicBezTo>
                  <a:cubicBezTo>
                    <a:pt x="46" y="118"/>
                    <a:pt x="74" y="58"/>
                    <a:pt x="87" y="44"/>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21" name="Rectangle 278"/>
            <p:cNvSpPr>
              <a:spLocks noChangeArrowheads="1"/>
            </p:cNvSpPr>
            <p:nvPr userDrawn="1"/>
          </p:nvSpPr>
          <p:spPr bwMode="gray">
            <a:xfrm>
              <a:off x="9169167" y="3244018"/>
              <a:ext cx="28558" cy="9519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22" name="Oval 279"/>
            <p:cNvSpPr>
              <a:spLocks noChangeArrowheads="1"/>
            </p:cNvSpPr>
            <p:nvPr userDrawn="1"/>
          </p:nvSpPr>
          <p:spPr bwMode="gray">
            <a:xfrm>
              <a:off x="9045418" y="2980656"/>
              <a:ext cx="276054" cy="27605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23" name="Rectangle 280"/>
            <p:cNvSpPr>
              <a:spLocks noChangeArrowheads="1"/>
            </p:cNvSpPr>
            <p:nvPr userDrawn="1"/>
          </p:nvSpPr>
          <p:spPr bwMode="gray">
            <a:xfrm>
              <a:off x="9162821" y="3037770"/>
              <a:ext cx="44422" cy="158651"/>
            </a:xfrm>
            <a:prstGeom prst="rect">
              <a:avLst/>
            </a:prstGeom>
            <a:solidFill>
              <a:srgbClr val="107C1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24" name="Freeform 281"/>
            <p:cNvSpPr>
              <a:spLocks/>
            </p:cNvSpPr>
            <p:nvPr userDrawn="1"/>
          </p:nvSpPr>
          <p:spPr bwMode="gray">
            <a:xfrm>
              <a:off x="9089841" y="3094885"/>
              <a:ext cx="187209" cy="47596"/>
            </a:xfrm>
            <a:custGeom>
              <a:avLst/>
              <a:gdLst>
                <a:gd name="T0" fmla="*/ 54 w 59"/>
                <a:gd name="T1" fmla="*/ 0 h 15"/>
                <a:gd name="T2" fmla="*/ 59 w 59"/>
                <a:gd name="T3" fmla="*/ 15 h 15"/>
                <a:gd name="T4" fmla="*/ 0 w 59"/>
                <a:gd name="T5" fmla="*/ 15 h 15"/>
                <a:gd name="T6" fmla="*/ 4 w 59"/>
                <a:gd name="T7" fmla="*/ 0 h 15"/>
                <a:gd name="T8" fmla="*/ 54 w 59"/>
                <a:gd name="T9" fmla="*/ 0 h 15"/>
              </a:gdLst>
              <a:ahLst/>
              <a:cxnLst>
                <a:cxn ang="0">
                  <a:pos x="T0" y="T1"/>
                </a:cxn>
                <a:cxn ang="0">
                  <a:pos x="T2" y="T3"/>
                </a:cxn>
                <a:cxn ang="0">
                  <a:pos x="T4" y="T5"/>
                </a:cxn>
                <a:cxn ang="0">
                  <a:pos x="T6" y="T7"/>
                </a:cxn>
                <a:cxn ang="0">
                  <a:pos x="T8" y="T9"/>
                </a:cxn>
              </a:cxnLst>
              <a:rect l="0" t="0" r="r" b="b"/>
              <a:pathLst>
                <a:path w="59" h="15">
                  <a:moveTo>
                    <a:pt x="54" y="0"/>
                  </a:moveTo>
                  <a:lnTo>
                    <a:pt x="59" y="15"/>
                  </a:lnTo>
                  <a:lnTo>
                    <a:pt x="0" y="15"/>
                  </a:lnTo>
                  <a:lnTo>
                    <a:pt x="4" y="0"/>
                  </a:lnTo>
                  <a:lnTo>
                    <a:pt x="54" y="0"/>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25" name="Rectangle 282"/>
            <p:cNvSpPr>
              <a:spLocks noChangeArrowheads="1"/>
            </p:cNvSpPr>
            <p:nvPr userDrawn="1"/>
          </p:nvSpPr>
          <p:spPr bwMode="gray">
            <a:xfrm>
              <a:off x="8617061" y="3564492"/>
              <a:ext cx="377591" cy="56479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26" name="Rectangle 283"/>
            <p:cNvSpPr>
              <a:spLocks noChangeArrowheads="1"/>
            </p:cNvSpPr>
            <p:nvPr userDrawn="1"/>
          </p:nvSpPr>
          <p:spPr bwMode="gray">
            <a:xfrm>
              <a:off x="8617061" y="3564492"/>
              <a:ext cx="377591" cy="564798"/>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27" name="Rectangle 284"/>
            <p:cNvSpPr>
              <a:spLocks noChangeArrowheads="1"/>
            </p:cNvSpPr>
            <p:nvPr userDrawn="1"/>
          </p:nvSpPr>
          <p:spPr bwMode="gray">
            <a:xfrm>
              <a:off x="8680522" y="3631126"/>
              <a:ext cx="38076" cy="43470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28" name="Rectangle 285"/>
            <p:cNvSpPr>
              <a:spLocks noChangeArrowheads="1"/>
            </p:cNvSpPr>
            <p:nvPr userDrawn="1"/>
          </p:nvSpPr>
          <p:spPr bwMode="gray">
            <a:xfrm>
              <a:off x="8750328" y="3631126"/>
              <a:ext cx="41250" cy="43470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29" name="Rectangle 286"/>
            <p:cNvSpPr>
              <a:spLocks noChangeArrowheads="1"/>
            </p:cNvSpPr>
            <p:nvPr userDrawn="1"/>
          </p:nvSpPr>
          <p:spPr bwMode="gray">
            <a:xfrm>
              <a:off x="8823307" y="3631126"/>
              <a:ext cx="38076" cy="43470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30" name="Rectangle 287"/>
            <p:cNvSpPr>
              <a:spLocks noChangeArrowheads="1"/>
            </p:cNvSpPr>
            <p:nvPr userDrawn="1"/>
          </p:nvSpPr>
          <p:spPr bwMode="gray">
            <a:xfrm>
              <a:off x="8896287" y="3631126"/>
              <a:ext cx="38076" cy="43470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31" name="Rectangle 288"/>
            <p:cNvSpPr>
              <a:spLocks noChangeArrowheads="1"/>
            </p:cNvSpPr>
            <p:nvPr userDrawn="1"/>
          </p:nvSpPr>
          <p:spPr bwMode="gray">
            <a:xfrm>
              <a:off x="9369066" y="3564492"/>
              <a:ext cx="374417" cy="56479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32" name="Rectangle 289"/>
            <p:cNvSpPr>
              <a:spLocks noChangeArrowheads="1"/>
            </p:cNvSpPr>
            <p:nvPr userDrawn="1"/>
          </p:nvSpPr>
          <p:spPr bwMode="gray">
            <a:xfrm>
              <a:off x="9369066" y="3564492"/>
              <a:ext cx="374417" cy="564798"/>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33" name="Rectangle 290"/>
            <p:cNvSpPr>
              <a:spLocks noChangeArrowheads="1"/>
            </p:cNvSpPr>
            <p:nvPr userDrawn="1"/>
          </p:nvSpPr>
          <p:spPr bwMode="gray">
            <a:xfrm>
              <a:off x="8994650" y="3361418"/>
              <a:ext cx="377591" cy="76787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34" name="Rectangle 291"/>
            <p:cNvSpPr>
              <a:spLocks noChangeArrowheads="1"/>
            </p:cNvSpPr>
            <p:nvPr userDrawn="1"/>
          </p:nvSpPr>
          <p:spPr bwMode="gray">
            <a:xfrm>
              <a:off x="9054938" y="3424879"/>
              <a:ext cx="41250" cy="60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35" name="Rectangle 292"/>
            <p:cNvSpPr>
              <a:spLocks noChangeArrowheads="1"/>
            </p:cNvSpPr>
            <p:nvPr userDrawn="1"/>
          </p:nvSpPr>
          <p:spPr bwMode="gray">
            <a:xfrm>
              <a:off x="9127917" y="3424879"/>
              <a:ext cx="38076" cy="60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36" name="Rectangle 293"/>
            <p:cNvSpPr>
              <a:spLocks noChangeArrowheads="1"/>
            </p:cNvSpPr>
            <p:nvPr userDrawn="1"/>
          </p:nvSpPr>
          <p:spPr bwMode="gray">
            <a:xfrm>
              <a:off x="9200897" y="3424879"/>
              <a:ext cx="38076" cy="60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37" name="Rectangle 294"/>
            <p:cNvSpPr>
              <a:spLocks noChangeArrowheads="1"/>
            </p:cNvSpPr>
            <p:nvPr userDrawn="1"/>
          </p:nvSpPr>
          <p:spPr bwMode="gray">
            <a:xfrm>
              <a:off x="9270704" y="3424879"/>
              <a:ext cx="41250" cy="60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38" name="Rectangle 295"/>
            <p:cNvSpPr>
              <a:spLocks noChangeArrowheads="1"/>
            </p:cNvSpPr>
            <p:nvPr userDrawn="1"/>
          </p:nvSpPr>
          <p:spPr bwMode="gray">
            <a:xfrm>
              <a:off x="9054938" y="3523244"/>
              <a:ext cx="41250" cy="60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39" name="Rectangle 296"/>
            <p:cNvSpPr>
              <a:spLocks noChangeArrowheads="1"/>
            </p:cNvSpPr>
            <p:nvPr userDrawn="1"/>
          </p:nvSpPr>
          <p:spPr bwMode="gray">
            <a:xfrm>
              <a:off x="9127917" y="3523244"/>
              <a:ext cx="38076" cy="60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40" name="Rectangle 297"/>
            <p:cNvSpPr>
              <a:spLocks noChangeArrowheads="1"/>
            </p:cNvSpPr>
            <p:nvPr userDrawn="1"/>
          </p:nvSpPr>
          <p:spPr bwMode="gray">
            <a:xfrm>
              <a:off x="9200897" y="3523244"/>
              <a:ext cx="38076" cy="60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41" name="Rectangle 298"/>
            <p:cNvSpPr>
              <a:spLocks noChangeArrowheads="1"/>
            </p:cNvSpPr>
            <p:nvPr userDrawn="1"/>
          </p:nvSpPr>
          <p:spPr bwMode="gray">
            <a:xfrm>
              <a:off x="9270704" y="3523244"/>
              <a:ext cx="41250" cy="60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42" name="Rectangle 299"/>
            <p:cNvSpPr>
              <a:spLocks noChangeArrowheads="1"/>
            </p:cNvSpPr>
            <p:nvPr userDrawn="1"/>
          </p:nvSpPr>
          <p:spPr bwMode="gray">
            <a:xfrm>
              <a:off x="9054938" y="3621606"/>
              <a:ext cx="41250" cy="5394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43" name="Rectangle 300"/>
            <p:cNvSpPr>
              <a:spLocks noChangeArrowheads="1"/>
            </p:cNvSpPr>
            <p:nvPr userDrawn="1"/>
          </p:nvSpPr>
          <p:spPr bwMode="gray">
            <a:xfrm>
              <a:off x="9127917" y="3621606"/>
              <a:ext cx="38076" cy="5394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44" name="Rectangle 301"/>
            <p:cNvSpPr>
              <a:spLocks noChangeArrowheads="1"/>
            </p:cNvSpPr>
            <p:nvPr userDrawn="1"/>
          </p:nvSpPr>
          <p:spPr bwMode="gray">
            <a:xfrm>
              <a:off x="9200897" y="3621606"/>
              <a:ext cx="38076" cy="5394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45" name="Rectangle 302"/>
            <p:cNvSpPr>
              <a:spLocks noChangeArrowheads="1"/>
            </p:cNvSpPr>
            <p:nvPr userDrawn="1"/>
          </p:nvSpPr>
          <p:spPr bwMode="gray">
            <a:xfrm>
              <a:off x="9270704" y="3621606"/>
              <a:ext cx="41250" cy="5394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46" name="Rectangle 303"/>
            <p:cNvSpPr>
              <a:spLocks noChangeArrowheads="1"/>
            </p:cNvSpPr>
            <p:nvPr userDrawn="1"/>
          </p:nvSpPr>
          <p:spPr bwMode="gray">
            <a:xfrm>
              <a:off x="9054938" y="3716797"/>
              <a:ext cx="41250" cy="571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47" name="Rectangle 304"/>
            <p:cNvSpPr>
              <a:spLocks noChangeArrowheads="1"/>
            </p:cNvSpPr>
            <p:nvPr userDrawn="1"/>
          </p:nvSpPr>
          <p:spPr bwMode="gray">
            <a:xfrm>
              <a:off x="9127917" y="3716797"/>
              <a:ext cx="38076" cy="571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48" name="Rectangle 305"/>
            <p:cNvSpPr>
              <a:spLocks noChangeArrowheads="1"/>
            </p:cNvSpPr>
            <p:nvPr userDrawn="1"/>
          </p:nvSpPr>
          <p:spPr bwMode="gray">
            <a:xfrm>
              <a:off x="9200897" y="3716797"/>
              <a:ext cx="38076" cy="571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49" name="Rectangle 306"/>
            <p:cNvSpPr>
              <a:spLocks noChangeArrowheads="1"/>
            </p:cNvSpPr>
            <p:nvPr userDrawn="1"/>
          </p:nvSpPr>
          <p:spPr bwMode="gray">
            <a:xfrm>
              <a:off x="9270704" y="3716797"/>
              <a:ext cx="41250" cy="571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50" name="Rectangle 307"/>
            <p:cNvSpPr>
              <a:spLocks noChangeArrowheads="1"/>
            </p:cNvSpPr>
            <p:nvPr userDrawn="1"/>
          </p:nvSpPr>
          <p:spPr bwMode="gray">
            <a:xfrm>
              <a:off x="9054938" y="3815162"/>
              <a:ext cx="41250" cy="5394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51" name="Rectangle 308"/>
            <p:cNvSpPr>
              <a:spLocks noChangeArrowheads="1"/>
            </p:cNvSpPr>
            <p:nvPr userDrawn="1"/>
          </p:nvSpPr>
          <p:spPr bwMode="gray">
            <a:xfrm>
              <a:off x="9127917" y="3815162"/>
              <a:ext cx="38076" cy="5394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52" name="Rectangle 309"/>
            <p:cNvSpPr>
              <a:spLocks noChangeArrowheads="1"/>
            </p:cNvSpPr>
            <p:nvPr userDrawn="1"/>
          </p:nvSpPr>
          <p:spPr bwMode="gray">
            <a:xfrm>
              <a:off x="9200897" y="3815162"/>
              <a:ext cx="38076" cy="5394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53" name="Rectangle 310"/>
            <p:cNvSpPr>
              <a:spLocks noChangeArrowheads="1"/>
            </p:cNvSpPr>
            <p:nvPr userDrawn="1"/>
          </p:nvSpPr>
          <p:spPr bwMode="gray">
            <a:xfrm>
              <a:off x="9270704" y="3815162"/>
              <a:ext cx="41250" cy="5394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54" name="Rectangle 311"/>
            <p:cNvSpPr>
              <a:spLocks noChangeArrowheads="1"/>
            </p:cNvSpPr>
            <p:nvPr userDrawn="1"/>
          </p:nvSpPr>
          <p:spPr bwMode="gray">
            <a:xfrm>
              <a:off x="9054938" y="3910352"/>
              <a:ext cx="41250" cy="571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55" name="Rectangle 312"/>
            <p:cNvSpPr>
              <a:spLocks noChangeArrowheads="1"/>
            </p:cNvSpPr>
            <p:nvPr userDrawn="1"/>
          </p:nvSpPr>
          <p:spPr bwMode="gray">
            <a:xfrm>
              <a:off x="9127917" y="3910352"/>
              <a:ext cx="38076" cy="571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56" name="Rectangle 313"/>
            <p:cNvSpPr>
              <a:spLocks noChangeArrowheads="1"/>
            </p:cNvSpPr>
            <p:nvPr userDrawn="1"/>
          </p:nvSpPr>
          <p:spPr bwMode="gray">
            <a:xfrm>
              <a:off x="9200897" y="3910352"/>
              <a:ext cx="38076" cy="571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57" name="Rectangle 314"/>
            <p:cNvSpPr>
              <a:spLocks noChangeArrowheads="1"/>
            </p:cNvSpPr>
            <p:nvPr userDrawn="1"/>
          </p:nvSpPr>
          <p:spPr bwMode="gray">
            <a:xfrm>
              <a:off x="9270704" y="3910352"/>
              <a:ext cx="41250" cy="571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58" name="Rectangle 315"/>
            <p:cNvSpPr>
              <a:spLocks noChangeArrowheads="1"/>
            </p:cNvSpPr>
            <p:nvPr userDrawn="1"/>
          </p:nvSpPr>
          <p:spPr bwMode="gray">
            <a:xfrm>
              <a:off x="9054938" y="4005543"/>
              <a:ext cx="41250" cy="60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59" name="Rectangle 316"/>
            <p:cNvSpPr>
              <a:spLocks noChangeArrowheads="1"/>
            </p:cNvSpPr>
            <p:nvPr userDrawn="1"/>
          </p:nvSpPr>
          <p:spPr bwMode="gray">
            <a:xfrm>
              <a:off x="9127917" y="4005543"/>
              <a:ext cx="38076" cy="60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60" name="Rectangle 317"/>
            <p:cNvSpPr>
              <a:spLocks noChangeArrowheads="1"/>
            </p:cNvSpPr>
            <p:nvPr userDrawn="1"/>
          </p:nvSpPr>
          <p:spPr bwMode="gray">
            <a:xfrm>
              <a:off x="9200897" y="4005543"/>
              <a:ext cx="38076" cy="60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61" name="Rectangle 318"/>
            <p:cNvSpPr>
              <a:spLocks noChangeArrowheads="1"/>
            </p:cNvSpPr>
            <p:nvPr userDrawn="1"/>
          </p:nvSpPr>
          <p:spPr bwMode="gray">
            <a:xfrm>
              <a:off x="9270704" y="4005543"/>
              <a:ext cx="41250" cy="60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62" name="Rectangle 319"/>
            <p:cNvSpPr>
              <a:spLocks noChangeArrowheads="1"/>
            </p:cNvSpPr>
            <p:nvPr userDrawn="1"/>
          </p:nvSpPr>
          <p:spPr bwMode="gray">
            <a:xfrm>
              <a:off x="8617061" y="3529590"/>
              <a:ext cx="377591" cy="38076"/>
            </a:xfrm>
            <a:prstGeom prst="rect">
              <a:avLst/>
            </a:prstGeom>
            <a:solidFill>
              <a:srgbClr val="107C1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63" name="Rectangle 320"/>
            <p:cNvSpPr>
              <a:spLocks noChangeArrowheads="1"/>
            </p:cNvSpPr>
            <p:nvPr userDrawn="1"/>
          </p:nvSpPr>
          <p:spPr bwMode="gray">
            <a:xfrm>
              <a:off x="8994650" y="3323342"/>
              <a:ext cx="377591" cy="38076"/>
            </a:xfrm>
            <a:prstGeom prst="rect">
              <a:avLst/>
            </a:prstGeom>
            <a:solidFill>
              <a:srgbClr val="107C1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64" name="Rectangle 321"/>
            <p:cNvSpPr>
              <a:spLocks noChangeArrowheads="1"/>
            </p:cNvSpPr>
            <p:nvPr userDrawn="1"/>
          </p:nvSpPr>
          <p:spPr bwMode="gray">
            <a:xfrm>
              <a:off x="9372240" y="3529590"/>
              <a:ext cx="371245" cy="38076"/>
            </a:xfrm>
            <a:prstGeom prst="rect">
              <a:avLst/>
            </a:prstGeom>
            <a:solidFill>
              <a:srgbClr val="107C1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65" name="Rectangle 322"/>
            <p:cNvSpPr>
              <a:spLocks noChangeArrowheads="1"/>
            </p:cNvSpPr>
            <p:nvPr userDrawn="1"/>
          </p:nvSpPr>
          <p:spPr bwMode="gray">
            <a:xfrm>
              <a:off x="9429355" y="3631126"/>
              <a:ext cx="41250" cy="43470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66" name="Rectangle 323"/>
            <p:cNvSpPr>
              <a:spLocks noChangeArrowheads="1"/>
            </p:cNvSpPr>
            <p:nvPr userDrawn="1"/>
          </p:nvSpPr>
          <p:spPr bwMode="gray">
            <a:xfrm>
              <a:off x="9502333" y="3631126"/>
              <a:ext cx="38076" cy="43470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67" name="Rectangle 324"/>
            <p:cNvSpPr>
              <a:spLocks noChangeArrowheads="1"/>
            </p:cNvSpPr>
            <p:nvPr userDrawn="1"/>
          </p:nvSpPr>
          <p:spPr bwMode="gray">
            <a:xfrm>
              <a:off x="9572140" y="3631126"/>
              <a:ext cx="41250" cy="43470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68" name="Rectangle 325"/>
            <p:cNvSpPr>
              <a:spLocks noChangeArrowheads="1"/>
            </p:cNvSpPr>
            <p:nvPr userDrawn="1"/>
          </p:nvSpPr>
          <p:spPr bwMode="gray">
            <a:xfrm>
              <a:off x="9648292" y="3631126"/>
              <a:ext cx="38076" cy="43470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69" name="Rectangle 326"/>
            <p:cNvSpPr>
              <a:spLocks noChangeArrowheads="1"/>
            </p:cNvSpPr>
            <p:nvPr userDrawn="1"/>
          </p:nvSpPr>
          <p:spPr bwMode="gray">
            <a:xfrm>
              <a:off x="8515525" y="4129290"/>
              <a:ext cx="1335843" cy="571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70" name="Freeform 327"/>
            <p:cNvSpPr>
              <a:spLocks/>
            </p:cNvSpPr>
            <p:nvPr userDrawn="1"/>
          </p:nvSpPr>
          <p:spPr bwMode="gray">
            <a:xfrm>
              <a:off x="10257513" y="2485665"/>
              <a:ext cx="1066135" cy="542588"/>
            </a:xfrm>
            <a:custGeom>
              <a:avLst/>
              <a:gdLst>
                <a:gd name="T0" fmla="*/ 338 w 361"/>
                <a:gd name="T1" fmla="*/ 0 h 184"/>
                <a:gd name="T2" fmla="*/ 310 w 361"/>
                <a:gd name="T3" fmla="*/ 46 h 184"/>
                <a:gd name="T4" fmla="*/ 88 w 361"/>
                <a:gd name="T5" fmla="*/ 46 h 184"/>
                <a:gd name="T6" fmla="*/ 0 w 361"/>
                <a:gd name="T7" fmla="*/ 184 h 184"/>
                <a:gd name="T8" fmla="*/ 81 w 361"/>
                <a:gd name="T9" fmla="*/ 184 h 184"/>
                <a:gd name="T10" fmla="*/ 215 w 361"/>
                <a:gd name="T11" fmla="*/ 78 h 184"/>
                <a:gd name="T12" fmla="*/ 290 w 361"/>
                <a:gd name="T13" fmla="*/ 78 h 184"/>
                <a:gd name="T14" fmla="*/ 349 w 361"/>
                <a:gd name="T15" fmla="*/ 79 h 184"/>
                <a:gd name="T16" fmla="*/ 361 w 361"/>
                <a:gd name="T17" fmla="*/ 0 h 184"/>
                <a:gd name="T18" fmla="*/ 338 w 361"/>
                <a:gd name="T19"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1" h="184">
                  <a:moveTo>
                    <a:pt x="338" y="0"/>
                  </a:moveTo>
                  <a:cubicBezTo>
                    <a:pt x="310" y="46"/>
                    <a:pt x="310" y="46"/>
                    <a:pt x="310" y="46"/>
                  </a:cubicBezTo>
                  <a:cubicBezTo>
                    <a:pt x="88" y="46"/>
                    <a:pt x="88" y="46"/>
                    <a:pt x="88" y="46"/>
                  </a:cubicBezTo>
                  <a:cubicBezTo>
                    <a:pt x="12" y="46"/>
                    <a:pt x="0" y="108"/>
                    <a:pt x="0" y="184"/>
                  </a:cubicBezTo>
                  <a:cubicBezTo>
                    <a:pt x="81" y="184"/>
                    <a:pt x="81" y="184"/>
                    <a:pt x="81" y="184"/>
                  </a:cubicBezTo>
                  <a:cubicBezTo>
                    <a:pt x="146" y="184"/>
                    <a:pt x="201" y="139"/>
                    <a:pt x="215" y="78"/>
                  </a:cubicBezTo>
                  <a:cubicBezTo>
                    <a:pt x="290" y="78"/>
                    <a:pt x="290" y="78"/>
                    <a:pt x="290" y="78"/>
                  </a:cubicBezTo>
                  <a:cubicBezTo>
                    <a:pt x="349" y="79"/>
                    <a:pt x="349" y="79"/>
                    <a:pt x="349" y="79"/>
                  </a:cubicBezTo>
                  <a:cubicBezTo>
                    <a:pt x="361" y="0"/>
                    <a:pt x="361" y="0"/>
                    <a:pt x="361" y="0"/>
                  </a:cubicBezTo>
                  <a:lnTo>
                    <a:pt x="338" y="0"/>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71" name="Freeform 328"/>
            <p:cNvSpPr>
              <a:spLocks/>
            </p:cNvSpPr>
            <p:nvPr userDrawn="1"/>
          </p:nvSpPr>
          <p:spPr bwMode="gray">
            <a:xfrm>
              <a:off x="10650967" y="2425378"/>
              <a:ext cx="19038" cy="225286"/>
            </a:xfrm>
            <a:custGeom>
              <a:avLst/>
              <a:gdLst>
                <a:gd name="T0" fmla="*/ 0 w 7"/>
                <a:gd name="T1" fmla="*/ 3 h 77"/>
                <a:gd name="T2" fmla="*/ 0 w 7"/>
                <a:gd name="T3" fmla="*/ 74 h 77"/>
                <a:gd name="T4" fmla="*/ 4 w 7"/>
                <a:gd name="T5" fmla="*/ 77 h 77"/>
                <a:gd name="T6" fmla="*/ 7 w 7"/>
                <a:gd name="T7" fmla="*/ 74 h 77"/>
                <a:gd name="T8" fmla="*/ 7 w 7"/>
                <a:gd name="T9" fmla="*/ 3 h 77"/>
                <a:gd name="T10" fmla="*/ 4 w 7"/>
                <a:gd name="T11" fmla="*/ 0 h 77"/>
                <a:gd name="T12" fmla="*/ 0 w 7"/>
                <a:gd name="T13" fmla="*/ 3 h 77"/>
              </a:gdLst>
              <a:ahLst/>
              <a:cxnLst>
                <a:cxn ang="0">
                  <a:pos x="T0" y="T1"/>
                </a:cxn>
                <a:cxn ang="0">
                  <a:pos x="T2" y="T3"/>
                </a:cxn>
                <a:cxn ang="0">
                  <a:pos x="T4" y="T5"/>
                </a:cxn>
                <a:cxn ang="0">
                  <a:pos x="T6" y="T7"/>
                </a:cxn>
                <a:cxn ang="0">
                  <a:pos x="T8" y="T9"/>
                </a:cxn>
                <a:cxn ang="0">
                  <a:pos x="T10" y="T11"/>
                </a:cxn>
                <a:cxn ang="0">
                  <a:pos x="T12" y="T13"/>
                </a:cxn>
              </a:cxnLst>
              <a:rect l="0" t="0" r="r" b="b"/>
              <a:pathLst>
                <a:path w="7" h="77">
                  <a:moveTo>
                    <a:pt x="0" y="3"/>
                  </a:moveTo>
                  <a:cubicBezTo>
                    <a:pt x="0" y="74"/>
                    <a:pt x="0" y="74"/>
                    <a:pt x="0" y="74"/>
                  </a:cubicBezTo>
                  <a:cubicBezTo>
                    <a:pt x="0" y="76"/>
                    <a:pt x="2" y="77"/>
                    <a:pt x="4" y="77"/>
                  </a:cubicBezTo>
                  <a:cubicBezTo>
                    <a:pt x="5" y="77"/>
                    <a:pt x="7" y="76"/>
                    <a:pt x="7" y="74"/>
                  </a:cubicBezTo>
                  <a:cubicBezTo>
                    <a:pt x="7" y="3"/>
                    <a:pt x="7" y="3"/>
                    <a:pt x="7" y="3"/>
                  </a:cubicBezTo>
                  <a:cubicBezTo>
                    <a:pt x="7" y="2"/>
                    <a:pt x="5" y="0"/>
                    <a:pt x="4" y="0"/>
                  </a:cubicBezTo>
                  <a:cubicBezTo>
                    <a:pt x="2" y="0"/>
                    <a:pt x="0" y="2"/>
                    <a:pt x="0"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72" name="Oval 329"/>
            <p:cNvSpPr>
              <a:spLocks noChangeArrowheads="1"/>
            </p:cNvSpPr>
            <p:nvPr userDrawn="1"/>
          </p:nvSpPr>
          <p:spPr bwMode="gray">
            <a:xfrm>
              <a:off x="10276551" y="2399994"/>
              <a:ext cx="767871" cy="72980"/>
            </a:xfrm>
            <a:prstGeom prst="ellipse">
              <a:avLst/>
            </a:pr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73" name="Freeform 330"/>
            <p:cNvSpPr>
              <a:spLocks/>
            </p:cNvSpPr>
            <p:nvPr userDrawn="1"/>
          </p:nvSpPr>
          <p:spPr bwMode="gray">
            <a:xfrm>
              <a:off x="10260687" y="2622105"/>
              <a:ext cx="485473" cy="307784"/>
            </a:xfrm>
            <a:custGeom>
              <a:avLst/>
              <a:gdLst>
                <a:gd name="T0" fmla="*/ 87 w 164"/>
                <a:gd name="T1" fmla="*/ 0 h 104"/>
                <a:gd name="T2" fmla="*/ 164 w 164"/>
                <a:gd name="T3" fmla="*/ 0 h 104"/>
                <a:gd name="T4" fmla="*/ 60 w 164"/>
                <a:gd name="T5" fmla="*/ 104 h 104"/>
                <a:gd name="T6" fmla="*/ 0 w 164"/>
                <a:gd name="T7" fmla="*/ 104 h 104"/>
                <a:gd name="T8" fmla="*/ 87 w 164"/>
                <a:gd name="T9" fmla="*/ 0 h 104"/>
              </a:gdLst>
              <a:ahLst/>
              <a:cxnLst>
                <a:cxn ang="0">
                  <a:pos x="T0" y="T1"/>
                </a:cxn>
                <a:cxn ang="0">
                  <a:pos x="T2" y="T3"/>
                </a:cxn>
                <a:cxn ang="0">
                  <a:pos x="T4" y="T5"/>
                </a:cxn>
                <a:cxn ang="0">
                  <a:pos x="T6" y="T7"/>
                </a:cxn>
                <a:cxn ang="0">
                  <a:pos x="T8" y="T9"/>
                </a:cxn>
              </a:cxnLst>
              <a:rect l="0" t="0" r="r" b="b"/>
              <a:pathLst>
                <a:path w="164" h="104">
                  <a:moveTo>
                    <a:pt x="87" y="0"/>
                  </a:moveTo>
                  <a:cubicBezTo>
                    <a:pt x="164" y="0"/>
                    <a:pt x="164" y="0"/>
                    <a:pt x="164" y="0"/>
                  </a:cubicBezTo>
                  <a:cubicBezTo>
                    <a:pt x="164" y="57"/>
                    <a:pt x="117" y="104"/>
                    <a:pt x="60" y="104"/>
                  </a:cubicBezTo>
                  <a:cubicBezTo>
                    <a:pt x="0" y="104"/>
                    <a:pt x="0" y="104"/>
                    <a:pt x="0" y="104"/>
                  </a:cubicBezTo>
                  <a:cubicBezTo>
                    <a:pt x="5" y="44"/>
                    <a:pt x="23" y="0"/>
                    <a:pt x="8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74" name="Freeform 331"/>
            <p:cNvSpPr>
              <a:spLocks/>
            </p:cNvSpPr>
            <p:nvPr userDrawn="1"/>
          </p:nvSpPr>
          <p:spPr bwMode="gray">
            <a:xfrm>
              <a:off x="10260687" y="2622105"/>
              <a:ext cx="434705" cy="307784"/>
            </a:xfrm>
            <a:custGeom>
              <a:avLst/>
              <a:gdLst>
                <a:gd name="T0" fmla="*/ 147 w 147"/>
                <a:gd name="T1" fmla="*/ 0 h 104"/>
                <a:gd name="T2" fmla="*/ 87 w 147"/>
                <a:gd name="T3" fmla="*/ 0 h 104"/>
                <a:gd name="T4" fmla="*/ 0 w 147"/>
                <a:gd name="T5" fmla="*/ 104 h 104"/>
                <a:gd name="T6" fmla="*/ 60 w 147"/>
                <a:gd name="T7" fmla="*/ 104 h 104"/>
                <a:gd name="T8" fmla="*/ 147 w 147"/>
                <a:gd name="T9" fmla="*/ 0 h 104"/>
              </a:gdLst>
              <a:ahLst/>
              <a:cxnLst>
                <a:cxn ang="0">
                  <a:pos x="T0" y="T1"/>
                </a:cxn>
                <a:cxn ang="0">
                  <a:pos x="T2" y="T3"/>
                </a:cxn>
                <a:cxn ang="0">
                  <a:pos x="T4" y="T5"/>
                </a:cxn>
                <a:cxn ang="0">
                  <a:pos x="T6" y="T7"/>
                </a:cxn>
                <a:cxn ang="0">
                  <a:pos x="T8" y="T9"/>
                </a:cxn>
              </a:cxnLst>
              <a:rect l="0" t="0" r="r" b="b"/>
              <a:pathLst>
                <a:path w="147" h="104">
                  <a:moveTo>
                    <a:pt x="147" y="0"/>
                  </a:moveTo>
                  <a:cubicBezTo>
                    <a:pt x="87" y="0"/>
                    <a:pt x="87" y="0"/>
                    <a:pt x="87" y="0"/>
                  </a:cubicBezTo>
                  <a:cubicBezTo>
                    <a:pt x="23" y="0"/>
                    <a:pt x="5" y="44"/>
                    <a:pt x="0" y="104"/>
                  </a:cubicBezTo>
                  <a:cubicBezTo>
                    <a:pt x="60" y="104"/>
                    <a:pt x="60" y="104"/>
                    <a:pt x="60" y="104"/>
                  </a:cubicBezTo>
                  <a:cubicBezTo>
                    <a:pt x="64" y="44"/>
                    <a:pt x="83" y="0"/>
                    <a:pt x="147" y="0"/>
                  </a:cubicBezTo>
                  <a:close/>
                </a:path>
              </a:pathLst>
            </a:custGeom>
            <a:solidFill>
              <a:srgbClr val="78C5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75" name="Freeform 332"/>
            <p:cNvSpPr>
              <a:spLocks/>
            </p:cNvSpPr>
            <p:nvPr userDrawn="1"/>
          </p:nvSpPr>
          <p:spPr bwMode="gray">
            <a:xfrm>
              <a:off x="11498165" y="2568163"/>
              <a:ext cx="415667" cy="22212"/>
            </a:xfrm>
            <a:custGeom>
              <a:avLst/>
              <a:gdLst>
                <a:gd name="T0" fmla="*/ 3 w 140"/>
                <a:gd name="T1" fmla="*/ 7 h 7"/>
                <a:gd name="T2" fmla="*/ 137 w 140"/>
                <a:gd name="T3" fmla="*/ 7 h 7"/>
                <a:gd name="T4" fmla="*/ 140 w 140"/>
                <a:gd name="T5" fmla="*/ 3 h 7"/>
                <a:gd name="T6" fmla="*/ 137 w 140"/>
                <a:gd name="T7" fmla="*/ 0 h 7"/>
                <a:gd name="T8" fmla="*/ 3 w 140"/>
                <a:gd name="T9" fmla="*/ 0 h 7"/>
                <a:gd name="T10" fmla="*/ 0 w 140"/>
                <a:gd name="T11" fmla="*/ 3 h 7"/>
                <a:gd name="T12" fmla="*/ 3 w 140"/>
                <a:gd name="T13" fmla="*/ 7 h 7"/>
              </a:gdLst>
              <a:ahLst/>
              <a:cxnLst>
                <a:cxn ang="0">
                  <a:pos x="T0" y="T1"/>
                </a:cxn>
                <a:cxn ang="0">
                  <a:pos x="T2" y="T3"/>
                </a:cxn>
                <a:cxn ang="0">
                  <a:pos x="T4" y="T5"/>
                </a:cxn>
                <a:cxn ang="0">
                  <a:pos x="T6" y="T7"/>
                </a:cxn>
                <a:cxn ang="0">
                  <a:pos x="T8" y="T9"/>
                </a:cxn>
                <a:cxn ang="0">
                  <a:pos x="T10" y="T11"/>
                </a:cxn>
                <a:cxn ang="0">
                  <a:pos x="T12" y="T13"/>
                </a:cxn>
              </a:cxnLst>
              <a:rect l="0" t="0" r="r" b="b"/>
              <a:pathLst>
                <a:path w="140" h="7">
                  <a:moveTo>
                    <a:pt x="3" y="7"/>
                  </a:moveTo>
                  <a:cubicBezTo>
                    <a:pt x="137" y="7"/>
                    <a:pt x="137" y="7"/>
                    <a:pt x="137" y="7"/>
                  </a:cubicBezTo>
                  <a:cubicBezTo>
                    <a:pt x="139" y="7"/>
                    <a:pt x="140" y="5"/>
                    <a:pt x="140" y="3"/>
                  </a:cubicBezTo>
                  <a:cubicBezTo>
                    <a:pt x="140" y="2"/>
                    <a:pt x="139" y="0"/>
                    <a:pt x="137" y="0"/>
                  </a:cubicBezTo>
                  <a:cubicBezTo>
                    <a:pt x="3" y="0"/>
                    <a:pt x="3" y="0"/>
                    <a:pt x="3" y="0"/>
                  </a:cubicBezTo>
                  <a:cubicBezTo>
                    <a:pt x="1" y="0"/>
                    <a:pt x="0" y="2"/>
                    <a:pt x="0" y="3"/>
                  </a:cubicBezTo>
                  <a:cubicBezTo>
                    <a:pt x="0" y="5"/>
                    <a:pt x="1" y="7"/>
                    <a:pt x="3"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76" name="Freeform 333"/>
            <p:cNvSpPr>
              <a:spLocks/>
            </p:cNvSpPr>
            <p:nvPr userDrawn="1"/>
          </p:nvSpPr>
          <p:spPr bwMode="gray">
            <a:xfrm>
              <a:off x="11415666" y="2641144"/>
              <a:ext cx="415667" cy="15866"/>
            </a:xfrm>
            <a:custGeom>
              <a:avLst/>
              <a:gdLst>
                <a:gd name="T0" fmla="*/ 3 w 140"/>
                <a:gd name="T1" fmla="*/ 6 h 6"/>
                <a:gd name="T2" fmla="*/ 137 w 140"/>
                <a:gd name="T3" fmla="*/ 6 h 6"/>
                <a:gd name="T4" fmla="*/ 140 w 140"/>
                <a:gd name="T5" fmla="*/ 3 h 6"/>
                <a:gd name="T6" fmla="*/ 137 w 140"/>
                <a:gd name="T7" fmla="*/ 0 h 6"/>
                <a:gd name="T8" fmla="*/ 3 w 140"/>
                <a:gd name="T9" fmla="*/ 0 h 6"/>
                <a:gd name="T10" fmla="*/ 0 w 140"/>
                <a:gd name="T11" fmla="*/ 3 h 6"/>
                <a:gd name="T12" fmla="*/ 3 w 14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40" h="6">
                  <a:moveTo>
                    <a:pt x="3" y="6"/>
                  </a:moveTo>
                  <a:cubicBezTo>
                    <a:pt x="137" y="6"/>
                    <a:pt x="137" y="6"/>
                    <a:pt x="137" y="6"/>
                  </a:cubicBezTo>
                  <a:cubicBezTo>
                    <a:pt x="139" y="6"/>
                    <a:pt x="140" y="5"/>
                    <a:pt x="140" y="3"/>
                  </a:cubicBezTo>
                  <a:cubicBezTo>
                    <a:pt x="140" y="1"/>
                    <a:pt x="139" y="0"/>
                    <a:pt x="137" y="0"/>
                  </a:cubicBezTo>
                  <a:cubicBezTo>
                    <a:pt x="3" y="0"/>
                    <a:pt x="3" y="0"/>
                    <a:pt x="3" y="0"/>
                  </a:cubicBezTo>
                  <a:cubicBezTo>
                    <a:pt x="2" y="0"/>
                    <a:pt x="0" y="1"/>
                    <a:pt x="0" y="3"/>
                  </a:cubicBezTo>
                  <a:cubicBezTo>
                    <a:pt x="0" y="5"/>
                    <a:pt x="2" y="6"/>
                    <a:pt x="3"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77" name="Freeform 334"/>
            <p:cNvSpPr>
              <a:spLocks/>
            </p:cNvSpPr>
            <p:nvPr userDrawn="1"/>
          </p:nvSpPr>
          <p:spPr bwMode="gray">
            <a:xfrm>
              <a:off x="10714428" y="4928891"/>
              <a:ext cx="57114" cy="272880"/>
            </a:xfrm>
            <a:custGeom>
              <a:avLst/>
              <a:gdLst>
                <a:gd name="T0" fmla="*/ 17 w 19"/>
                <a:gd name="T1" fmla="*/ 73 h 92"/>
                <a:gd name="T2" fmla="*/ 14 w 19"/>
                <a:gd name="T3" fmla="*/ 73 h 92"/>
                <a:gd name="T4" fmla="*/ 14 w 19"/>
                <a:gd name="T5" fmla="*/ 0 h 92"/>
                <a:gd name="T6" fmla="*/ 5 w 19"/>
                <a:gd name="T7" fmla="*/ 0 h 92"/>
                <a:gd name="T8" fmla="*/ 5 w 19"/>
                <a:gd name="T9" fmla="*/ 73 h 92"/>
                <a:gd name="T10" fmla="*/ 3 w 19"/>
                <a:gd name="T11" fmla="*/ 73 h 92"/>
                <a:gd name="T12" fmla="*/ 0 w 19"/>
                <a:gd name="T13" fmla="*/ 76 h 92"/>
                <a:gd name="T14" fmla="*/ 0 w 19"/>
                <a:gd name="T15" fmla="*/ 92 h 92"/>
                <a:gd name="T16" fmla="*/ 19 w 19"/>
                <a:gd name="T17" fmla="*/ 92 h 92"/>
                <a:gd name="T18" fmla="*/ 19 w 19"/>
                <a:gd name="T19" fmla="*/ 76 h 92"/>
                <a:gd name="T20" fmla="*/ 17 w 19"/>
                <a:gd name="T21" fmla="*/ 73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92">
                  <a:moveTo>
                    <a:pt x="17" y="73"/>
                  </a:moveTo>
                  <a:cubicBezTo>
                    <a:pt x="14" y="73"/>
                    <a:pt x="14" y="73"/>
                    <a:pt x="14" y="73"/>
                  </a:cubicBezTo>
                  <a:cubicBezTo>
                    <a:pt x="14" y="0"/>
                    <a:pt x="14" y="0"/>
                    <a:pt x="14" y="0"/>
                  </a:cubicBezTo>
                  <a:cubicBezTo>
                    <a:pt x="5" y="0"/>
                    <a:pt x="5" y="0"/>
                    <a:pt x="5" y="0"/>
                  </a:cubicBezTo>
                  <a:cubicBezTo>
                    <a:pt x="5" y="73"/>
                    <a:pt x="5" y="73"/>
                    <a:pt x="5" y="73"/>
                  </a:cubicBezTo>
                  <a:cubicBezTo>
                    <a:pt x="3" y="73"/>
                    <a:pt x="3" y="73"/>
                    <a:pt x="3" y="73"/>
                  </a:cubicBezTo>
                  <a:cubicBezTo>
                    <a:pt x="2" y="73"/>
                    <a:pt x="0" y="74"/>
                    <a:pt x="0" y="76"/>
                  </a:cubicBezTo>
                  <a:cubicBezTo>
                    <a:pt x="0" y="92"/>
                    <a:pt x="0" y="92"/>
                    <a:pt x="0" y="92"/>
                  </a:cubicBezTo>
                  <a:cubicBezTo>
                    <a:pt x="19" y="92"/>
                    <a:pt x="19" y="92"/>
                    <a:pt x="19" y="92"/>
                  </a:cubicBezTo>
                  <a:cubicBezTo>
                    <a:pt x="19" y="76"/>
                    <a:pt x="19" y="76"/>
                    <a:pt x="19" y="76"/>
                  </a:cubicBezTo>
                  <a:cubicBezTo>
                    <a:pt x="19" y="74"/>
                    <a:pt x="18" y="73"/>
                    <a:pt x="17" y="73"/>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78" name="Freeform 335"/>
            <p:cNvSpPr>
              <a:spLocks/>
            </p:cNvSpPr>
            <p:nvPr userDrawn="1"/>
          </p:nvSpPr>
          <p:spPr bwMode="gray">
            <a:xfrm>
              <a:off x="10714428" y="4928891"/>
              <a:ext cx="28558" cy="272880"/>
            </a:xfrm>
            <a:custGeom>
              <a:avLst/>
              <a:gdLst>
                <a:gd name="T0" fmla="*/ 3 w 9"/>
                <a:gd name="T1" fmla="*/ 73 h 92"/>
                <a:gd name="T2" fmla="*/ 5 w 9"/>
                <a:gd name="T3" fmla="*/ 73 h 92"/>
                <a:gd name="T4" fmla="*/ 5 w 9"/>
                <a:gd name="T5" fmla="*/ 0 h 92"/>
                <a:gd name="T6" fmla="*/ 9 w 9"/>
                <a:gd name="T7" fmla="*/ 0 h 92"/>
                <a:gd name="T8" fmla="*/ 9 w 9"/>
                <a:gd name="T9" fmla="*/ 73 h 92"/>
                <a:gd name="T10" fmla="*/ 6 w 9"/>
                <a:gd name="T11" fmla="*/ 73 h 92"/>
                <a:gd name="T12" fmla="*/ 4 w 9"/>
                <a:gd name="T13" fmla="*/ 76 h 92"/>
                <a:gd name="T14" fmla="*/ 4 w 9"/>
                <a:gd name="T15" fmla="*/ 92 h 92"/>
                <a:gd name="T16" fmla="*/ 0 w 9"/>
                <a:gd name="T17" fmla="*/ 92 h 92"/>
                <a:gd name="T18" fmla="*/ 0 w 9"/>
                <a:gd name="T19" fmla="*/ 76 h 92"/>
                <a:gd name="T20" fmla="*/ 3 w 9"/>
                <a:gd name="T21" fmla="*/ 73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 h="92">
                  <a:moveTo>
                    <a:pt x="3" y="73"/>
                  </a:moveTo>
                  <a:cubicBezTo>
                    <a:pt x="5" y="73"/>
                    <a:pt x="5" y="73"/>
                    <a:pt x="5" y="73"/>
                  </a:cubicBezTo>
                  <a:cubicBezTo>
                    <a:pt x="5" y="0"/>
                    <a:pt x="5" y="0"/>
                    <a:pt x="5" y="0"/>
                  </a:cubicBezTo>
                  <a:cubicBezTo>
                    <a:pt x="9" y="0"/>
                    <a:pt x="9" y="0"/>
                    <a:pt x="9" y="0"/>
                  </a:cubicBezTo>
                  <a:cubicBezTo>
                    <a:pt x="9" y="73"/>
                    <a:pt x="9" y="73"/>
                    <a:pt x="9" y="73"/>
                  </a:cubicBezTo>
                  <a:cubicBezTo>
                    <a:pt x="6" y="73"/>
                    <a:pt x="6" y="73"/>
                    <a:pt x="6" y="73"/>
                  </a:cubicBezTo>
                  <a:cubicBezTo>
                    <a:pt x="5" y="73"/>
                    <a:pt x="4" y="74"/>
                    <a:pt x="4" y="76"/>
                  </a:cubicBezTo>
                  <a:cubicBezTo>
                    <a:pt x="4" y="92"/>
                    <a:pt x="4" y="92"/>
                    <a:pt x="4" y="92"/>
                  </a:cubicBezTo>
                  <a:cubicBezTo>
                    <a:pt x="0" y="92"/>
                    <a:pt x="0" y="92"/>
                    <a:pt x="0" y="92"/>
                  </a:cubicBezTo>
                  <a:cubicBezTo>
                    <a:pt x="0" y="76"/>
                    <a:pt x="0" y="76"/>
                    <a:pt x="0" y="76"/>
                  </a:cubicBezTo>
                  <a:cubicBezTo>
                    <a:pt x="0" y="74"/>
                    <a:pt x="2" y="73"/>
                    <a:pt x="3" y="73"/>
                  </a:cubicBezTo>
                  <a:close/>
                </a:path>
              </a:pathLst>
            </a:custGeom>
            <a:solidFill>
              <a:srgbClr val="38A1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79" name="Freeform 336"/>
            <p:cNvSpPr>
              <a:spLocks/>
            </p:cNvSpPr>
            <p:nvPr userDrawn="1"/>
          </p:nvSpPr>
          <p:spPr bwMode="gray">
            <a:xfrm>
              <a:off x="10330493" y="4519572"/>
              <a:ext cx="209419" cy="209419"/>
            </a:xfrm>
            <a:custGeom>
              <a:avLst/>
              <a:gdLst>
                <a:gd name="T0" fmla="*/ 66 w 66"/>
                <a:gd name="T1" fmla="*/ 43 h 66"/>
                <a:gd name="T2" fmla="*/ 43 w 66"/>
                <a:gd name="T3" fmla="*/ 66 h 66"/>
                <a:gd name="T4" fmla="*/ 0 w 66"/>
                <a:gd name="T5" fmla="*/ 23 h 66"/>
                <a:gd name="T6" fmla="*/ 22 w 66"/>
                <a:gd name="T7" fmla="*/ 0 h 66"/>
                <a:gd name="T8" fmla="*/ 66 w 66"/>
                <a:gd name="T9" fmla="*/ 43 h 66"/>
              </a:gdLst>
              <a:ahLst/>
              <a:cxnLst>
                <a:cxn ang="0">
                  <a:pos x="T0" y="T1"/>
                </a:cxn>
                <a:cxn ang="0">
                  <a:pos x="T2" y="T3"/>
                </a:cxn>
                <a:cxn ang="0">
                  <a:pos x="T4" y="T5"/>
                </a:cxn>
                <a:cxn ang="0">
                  <a:pos x="T6" y="T7"/>
                </a:cxn>
                <a:cxn ang="0">
                  <a:pos x="T8" y="T9"/>
                </a:cxn>
              </a:cxnLst>
              <a:rect l="0" t="0" r="r" b="b"/>
              <a:pathLst>
                <a:path w="66" h="66">
                  <a:moveTo>
                    <a:pt x="66" y="43"/>
                  </a:moveTo>
                  <a:lnTo>
                    <a:pt x="43" y="66"/>
                  </a:lnTo>
                  <a:lnTo>
                    <a:pt x="0" y="23"/>
                  </a:lnTo>
                  <a:lnTo>
                    <a:pt x="22" y="0"/>
                  </a:lnTo>
                  <a:lnTo>
                    <a:pt x="66" y="43"/>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80" name="Freeform 337"/>
            <p:cNvSpPr>
              <a:spLocks/>
            </p:cNvSpPr>
            <p:nvPr userDrawn="1"/>
          </p:nvSpPr>
          <p:spPr bwMode="gray">
            <a:xfrm>
              <a:off x="9981461" y="4170540"/>
              <a:ext cx="406147" cy="406147"/>
            </a:xfrm>
            <a:custGeom>
              <a:avLst/>
              <a:gdLst>
                <a:gd name="T0" fmla="*/ 134 w 137"/>
                <a:gd name="T1" fmla="*/ 120 h 138"/>
                <a:gd name="T2" fmla="*/ 134 w 137"/>
                <a:gd name="T3" fmla="*/ 130 h 138"/>
                <a:gd name="T4" fmla="*/ 130 w 137"/>
                <a:gd name="T5" fmla="*/ 135 h 138"/>
                <a:gd name="T6" fmla="*/ 120 w 137"/>
                <a:gd name="T7" fmla="*/ 135 h 138"/>
                <a:gd name="T8" fmla="*/ 2 w 137"/>
                <a:gd name="T9" fmla="*/ 17 h 138"/>
                <a:gd name="T10" fmla="*/ 2 w 137"/>
                <a:gd name="T11" fmla="*/ 7 h 138"/>
                <a:gd name="T12" fmla="*/ 7 w 137"/>
                <a:gd name="T13" fmla="*/ 3 h 138"/>
                <a:gd name="T14" fmla="*/ 17 w 137"/>
                <a:gd name="T15" fmla="*/ 3 h 138"/>
                <a:gd name="T16" fmla="*/ 134 w 137"/>
                <a:gd name="T17" fmla="*/ 12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7" h="138">
                  <a:moveTo>
                    <a:pt x="134" y="120"/>
                  </a:moveTo>
                  <a:cubicBezTo>
                    <a:pt x="137" y="123"/>
                    <a:pt x="137" y="127"/>
                    <a:pt x="134" y="130"/>
                  </a:cubicBezTo>
                  <a:cubicBezTo>
                    <a:pt x="130" y="135"/>
                    <a:pt x="130" y="135"/>
                    <a:pt x="130" y="135"/>
                  </a:cubicBezTo>
                  <a:cubicBezTo>
                    <a:pt x="127" y="138"/>
                    <a:pt x="123" y="138"/>
                    <a:pt x="120" y="135"/>
                  </a:cubicBezTo>
                  <a:cubicBezTo>
                    <a:pt x="2" y="17"/>
                    <a:pt x="2" y="17"/>
                    <a:pt x="2" y="17"/>
                  </a:cubicBezTo>
                  <a:cubicBezTo>
                    <a:pt x="0" y="15"/>
                    <a:pt x="0" y="10"/>
                    <a:pt x="2" y="7"/>
                  </a:cubicBezTo>
                  <a:cubicBezTo>
                    <a:pt x="7" y="3"/>
                    <a:pt x="7" y="3"/>
                    <a:pt x="7" y="3"/>
                  </a:cubicBezTo>
                  <a:cubicBezTo>
                    <a:pt x="10" y="0"/>
                    <a:pt x="14" y="0"/>
                    <a:pt x="17" y="3"/>
                  </a:cubicBezTo>
                  <a:lnTo>
                    <a:pt x="134" y="120"/>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81" name="Freeform 338"/>
            <p:cNvSpPr>
              <a:spLocks/>
            </p:cNvSpPr>
            <p:nvPr userDrawn="1"/>
          </p:nvSpPr>
          <p:spPr bwMode="gray">
            <a:xfrm>
              <a:off x="10432030" y="4621109"/>
              <a:ext cx="688547" cy="682201"/>
            </a:xfrm>
            <a:custGeom>
              <a:avLst/>
              <a:gdLst>
                <a:gd name="T0" fmla="*/ 217 w 217"/>
                <a:gd name="T1" fmla="*/ 183 h 215"/>
                <a:gd name="T2" fmla="*/ 184 w 217"/>
                <a:gd name="T3" fmla="*/ 215 h 215"/>
                <a:gd name="T4" fmla="*/ 0 w 217"/>
                <a:gd name="T5" fmla="*/ 32 h 215"/>
                <a:gd name="T6" fmla="*/ 32 w 217"/>
                <a:gd name="T7" fmla="*/ 0 h 215"/>
                <a:gd name="T8" fmla="*/ 217 w 217"/>
                <a:gd name="T9" fmla="*/ 183 h 215"/>
              </a:gdLst>
              <a:ahLst/>
              <a:cxnLst>
                <a:cxn ang="0">
                  <a:pos x="T0" y="T1"/>
                </a:cxn>
                <a:cxn ang="0">
                  <a:pos x="T2" y="T3"/>
                </a:cxn>
                <a:cxn ang="0">
                  <a:pos x="T4" y="T5"/>
                </a:cxn>
                <a:cxn ang="0">
                  <a:pos x="T6" y="T7"/>
                </a:cxn>
                <a:cxn ang="0">
                  <a:pos x="T8" y="T9"/>
                </a:cxn>
              </a:cxnLst>
              <a:rect l="0" t="0" r="r" b="b"/>
              <a:pathLst>
                <a:path w="217" h="215">
                  <a:moveTo>
                    <a:pt x="217" y="183"/>
                  </a:moveTo>
                  <a:lnTo>
                    <a:pt x="184" y="215"/>
                  </a:lnTo>
                  <a:lnTo>
                    <a:pt x="0" y="32"/>
                  </a:lnTo>
                  <a:lnTo>
                    <a:pt x="32" y="0"/>
                  </a:lnTo>
                  <a:lnTo>
                    <a:pt x="217" y="18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82" name="Freeform 339"/>
            <p:cNvSpPr>
              <a:spLocks/>
            </p:cNvSpPr>
            <p:nvPr userDrawn="1"/>
          </p:nvSpPr>
          <p:spPr bwMode="gray">
            <a:xfrm>
              <a:off x="10305109" y="4497360"/>
              <a:ext cx="120575" cy="114229"/>
            </a:xfrm>
            <a:custGeom>
              <a:avLst/>
              <a:gdLst>
                <a:gd name="T0" fmla="*/ 12 w 40"/>
                <a:gd name="T1" fmla="*/ 36 h 39"/>
                <a:gd name="T2" fmla="*/ 37 w 40"/>
                <a:gd name="T3" fmla="*/ 12 h 39"/>
                <a:gd name="T4" fmla="*/ 37 w 40"/>
                <a:gd name="T5" fmla="*/ 2 h 39"/>
                <a:gd name="T6" fmla="*/ 28 w 40"/>
                <a:gd name="T7" fmla="*/ 2 h 39"/>
                <a:gd name="T8" fmla="*/ 3 w 40"/>
                <a:gd name="T9" fmla="*/ 27 h 39"/>
                <a:gd name="T10" fmla="*/ 3 w 40"/>
                <a:gd name="T11" fmla="*/ 36 h 39"/>
                <a:gd name="T12" fmla="*/ 12 w 40"/>
                <a:gd name="T13" fmla="*/ 36 h 39"/>
              </a:gdLst>
              <a:ahLst/>
              <a:cxnLst>
                <a:cxn ang="0">
                  <a:pos x="T0" y="T1"/>
                </a:cxn>
                <a:cxn ang="0">
                  <a:pos x="T2" y="T3"/>
                </a:cxn>
                <a:cxn ang="0">
                  <a:pos x="T4" y="T5"/>
                </a:cxn>
                <a:cxn ang="0">
                  <a:pos x="T6" y="T7"/>
                </a:cxn>
                <a:cxn ang="0">
                  <a:pos x="T8" y="T9"/>
                </a:cxn>
                <a:cxn ang="0">
                  <a:pos x="T10" y="T11"/>
                </a:cxn>
                <a:cxn ang="0">
                  <a:pos x="T12" y="T13"/>
                </a:cxn>
              </a:cxnLst>
              <a:rect l="0" t="0" r="r" b="b"/>
              <a:pathLst>
                <a:path w="40" h="39">
                  <a:moveTo>
                    <a:pt x="12" y="36"/>
                  </a:moveTo>
                  <a:cubicBezTo>
                    <a:pt x="37" y="12"/>
                    <a:pt x="37" y="12"/>
                    <a:pt x="37" y="12"/>
                  </a:cubicBezTo>
                  <a:cubicBezTo>
                    <a:pt x="40" y="9"/>
                    <a:pt x="40" y="5"/>
                    <a:pt x="37" y="2"/>
                  </a:cubicBezTo>
                  <a:cubicBezTo>
                    <a:pt x="34" y="0"/>
                    <a:pt x="30" y="0"/>
                    <a:pt x="28" y="2"/>
                  </a:cubicBezTo>
                  <a:cubicBezTo>
                    <a:pt x="3" y="27"/>
                    <a:pt x="3" y="27"/>
                    <a:pt x="3" y="27"/>
                  </a:cubicBezTo>
                  <a:cubicBezTo>
                    <a:pt x="0" y="30"/>
                    <a:pt x="0" y="34"/>
                    <a:pt x="3" y="36"/>
                  </a:cubicBezTo>
                  <a:cubicBezTo>
                    <a:pt x="6" y="39"/>
                    <a:pt x="10" y="39"/>
                    <a:pt x="12" y="36"/>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83" name="Freeform 340"/>
            <p:cNvSpPr>
              <a:spLocks/>
            </p:cNvSpPr>
            <p:nvPr userDrawn="1"/>
          </p:nvSpPr>
          <p:spPr bwMode="gray">
            <a:xfrm>
              <a:off x="10070305" y="4262557"/>
              <a:ext cx="92019" cy="92019"/>
            </a:xfrm>
            <a:custGeom>
              <a:avLst/>
              <a:gdLst>
                <a:gd name="T0" fmla="*/ 12 w 31"/>
                <a:gd name="T1" fmla="*/ 28 h 31"/>
                <a:gd name="T2" fmla="*/ 29 w 31"/>
                <a:gd name="T3" fmla="*/ 12 h 31"/>
                <a:gd name="T4" fmla="*/ 29 w 31"/>
                <a:gd name="T5" fmla="*/ 2 h 31"/>
                <a:gd name="T6" fmla="*/ 20 w 31"/>
                <a:gd name="T7" fmla="*/ 2 h 31"/>
                <a:gd name="T8" fmla="*/ 3 w 31"/>
                <a:gd name="T9" fmla="*/ 19 h 31"/>
                <a:gd name="T10" fmla="*/ 3 w 31"/>
                <a:gd name="T11" fmla="*/ 28 h 31"/>
                <a:gd name="T12" fmla="*/ 12 w 31"/>
                <a:gd name="T13" fmla="*/ 28 h 31"/>
              </a:gdLst>
              <a:ahLst/>
              <a:cxnLst>
                <a:cxn ang="0">
                  <a:pos x="T0" y="T1"/>
                </a:cxn>
                <a:cxn ang="0">
                  <a:pos x="T2" y="T3"/>
                </a:cxn>
                <a:cxn ang="0">
                  <a:pos x="T4" y="T5"/>
                </a:cxn>
                <a:cxn ang="0">
                  <a:pos x="T6" y="T7"/>
                </a:cxn>
                <a:cxn ang="0">
                  <a:pos x="T8" y="T9"/>
                </a:cxn>
                <a:cxn ang="0">
                  <a:pos x="T10" y="T11"/>
                </a:cxn>
                <a:cxn ang="0">
                  <a:pos x="T12" y="T13"/>
                </a:cxn>
              </a:cxnLst>
              <a:rect l="0" t="0" r="r" b="b"/>
              <a:pathLst>
                <a:path w="31" h="31">
                  <a:moveTo>
                    <a:pt x="12" y="28"/>
                  </a:moveTo>
                  <a:cubicBezTo>
                    <a:pt x="29" y="12"/>
                    <a:pt x="29" y="12"/>
                    <a:pt x="29" y="12"/>
                  </a:cubicBezTo>
                  <a:cubicBezTo>
                    <a:pt x="31" y="9"/>
                    <a:pt x="31" y="5"/>
                    <a:pt x="29" y="2"/>
                  </a:cubicBezTo>
                  <a:cubicBezTo>
                    <a:pt x="26" y="0"/>
                    <a:pt x="22" y="0"/>
                    <a:pt x="20" y="2"/>
                  </a:cubicBezTo>
                  <a:cubicBezTo>
                    <a:pt x="3" y="19"/>
                    <a:pt x="3" y="19"/>
                    <a:pt x="3" y="19"/>
                  </a:cubicBezTo>
                  <a:cubicBezTo>
                    <a:pt x="0" y="21"/>
                    <a:pt x="0" y="26"/>
                    <a:pt x="3" y="28"/>
                  </a:cubicBezTo>
                  <a:cubicBezTo>
                    <a:pt x="6" y="31"/>
                    <a:pt x="10" y="31"/>
                    <a:pt x="12" y="2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84" name="Freeform 341"/>
            <p:cNvSpPr>
              <a:spLocks/>
            </p:cNvSpPr>
            <p:nvPr userDrawn="1"/>
          </p:nvSpPr>
          <p:spPr bwMode="gray">
            <a:xfrm>
              <a:off x="10505008" y="4627455"/>
              <a:ext cx="615566" cy="583836"/>
            </a:xfrm>
            <a:custGeom>
              <a:avLst/>
              <a:gdLst>
                <a:gd name="T0" fmla="*/ 194 w 194"/>
                <a:gd name="T1" fmla="*/ 181 h 184"/>
                <a:gd name="T2" fmla="*/ 191 w 194"/>
                <a:gd name="T3" fmla="*/ 184 h 184"/>
                <a:gd name="T4" fmla="*/ 0 w 194"/>
                <a:gd name="T5" fmla="*/ 11 h 184"/>
                <a:gd name="T6" fmla="*/ 12 w 194"/>
                <a:gd name="T7" fmla="*/ 0 h 184"/>
                <a:gd name="T8" fmla="*/ 194 w 194"/>
                <a:gd name="T9" fmla="*/ 181 h 184"/>
              </a:gdLst>
              <a:ahLst/>
              <a:cxnLst>
                <a:cxn ang="0">
                  <a:pos x="T0" y="T1"/>
                </a:cxn>
                <a:cxn ang="0">
                  <a:pos x="T2" y="T3"/>
                </a:cxn>
                <a:cxn ang="0">
                  <a:pos x="T4" y="T5"/>
                </a:cxn>
                <a:cxn ang="0">
                  <a:pos x="T6" y="T7"/>
                </a:cxn>
                <a:cxn ang="0">
                  <a:pos x="T8" y="T9"/>
                </a:cxn>
              </a:cxnLst>
              <a:rect l="0" t="0" r="r" b="b"/>
              <a:pathLst>
                <a:path w="194" h="184">
                  <a:moveTo>
                    <a:pt x="194" y="181"/>
                  </a:moveTo>
                  <a:lnTo>
                    <a:pt x="191" y="184"/>
                  </a:lnTo>
                  <a:lnTo>
                    <a:pt x="0" y="11"/>
                  </a:lnTo>
                  <a:lnTo>
                    <a:pt x="12" y="0"/>
                  </a:lnTo>
                  <a:lnTo>
                    <a:pt x="194" y="181"/>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85" name="Freeform 342"/>
            <p:cNvSpPr>
              <a:spLocks/>
            </p:cNvSpPr>
            <p:nvPr userDrawn="1"/>
          </p:nvSpPr>
          <p:spPr bwMode="gray">
            <a:xfrm>
              <a:off x="10438376" y="4690915"/>
              <a:ext cx="587010" cy="612394"/>
            </a:xfrm>
            <a:custGeom>
              <a:avLst/>
              <a:gdLst>
                <a:gd name="T0" fmla="*/ 182 w 185"/>
                <a:gd name="T1" fmla="*/ 193 h 193"/>
                <a:gd name="T2" fmla="*/ 185 w 185"/>
                <a:gd name="T3" fmla="*/ 190 h 193"/>
                <a:gd name="T4" fmla="*/ 12 w 185"/>
                <a:gd name="T5" fmla="*/ 0 h 193"/>
                <a:gd name="T6" fmla="*/ 0 w 185"/>
                <a:gd name="T7" fmla="*/ 12 h 193"/>
                <a:gd name="T8" fmla="*/ 182 w 185"/>
                <a:gd name="T9" fmla="*/ 193 h 193"/>
              </a:gdLst>
              <a:ahLst/>
              <a:cxnLst>
                <a:cxn ang="0">
                  <a:pos x="T0" y="T1"/>
                </a:cxn>
                <a:cxn ang="0">
                  <a:pos x="T2" y="T3"/>
                </a:cxn>
                <a:cxn ang="0">
                  <a:pos x="T4" y="T5"/>
                </a:cxn>
                <a:cxn ang="0">
                  <a:pos x="T6" y="T7"/>
                </a:cxn>
                <a:cxn ang="0">
                  <a:pos x="T8" y="T9"/>
                </a:cxn>
              </a:cxnLst>
              <a:rect l="0" t="0" r="r" b="b"/>
              <a:pathLst>
                <a:path w="185" h="193">
                  <a:moveTo>
                    <a:pt x="182" y="193"/>
                  </a:moveTo>
                  <a:lnTo>
                    <a:pt x="185" y="190"/>
                  </a:lnTo>
                  <a:lnTo>
                    <a:pt x="12" y="0"/>
                  </a:lnTo>
                  <a:lnTo>
                    <a:pt x="0" y="12"/>
                  </a:lnTo>
                  <a:lnTo>
                    <a:pt x="182" y="193"/>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86" name="Freeform 343"/>
            <p:cNvSpPr>
              <a:spLocks/>
            </p:cNvSpPr>
            <p:nvPr userDrawn="1"/>
          </p:nvSpPr>
          <p:spPr bwMode="gray">
            <a:xfrm>
              <a:off x="10565297" y="5201771"/>
              <a:ext cx="580664" cy="85673"/>
            </a:xfrm>
            <a:custGeom>
              <a:avLst/>
              <a:gdLst>
                <a:gd name="T0" fmla="*/ 197 w 197"/>
                <a:gd name="T1" fmla="*/ 12 h 29"/>
                <a:gd name="T2" fmla="*/ 185 w 197"/>
                <a:gd name="T3" fmla="*/ 0 h 29"/>
                <a:gd name="T4" fmla="*/ 11 w 197"/>
                <a:gd name="T5" fmla="*/ 0 h 29"/>
                <a:gd name="T6" fmla="*/ 0 w 197"/>
                <a:gd name="T7" fmla="*/ 12 h 29"/>
                <a:gd name="T8" fmla="*/ 0 w 197"/>
                <a:gd name="T9" fmla="*/ 17 h 29"/>
                <a:gd name="T10" fmla="*/ 11 w 197"/>
                <a:gd name="T11" fmla="*/ 29 h 29"/>
                <a:gd name="T12" fmla="*/ 185 w 197"/>
                <a:gd name="T13" fmla="*/ 29 h 29"/>
                <a:gd name="T14" fmla="*/ 197 w 197"/>
                <a:gd name="T15" fmla="*/ 17 h 29"/>
                <a:gd name="T16" fmla="*/ 197 w 197"/>
                <a:gd name="T17" fmla="*/ 12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7" h="29">
                  <a:moveTo>
                    <a:pt x="197" y="12"/>
                  </a:moveTo>
                  <a:cubicBezTo>
                    <a:pt x="197" y="5"/>
                    <a:pt x="192" y="0"/>
                    <a:pt x="185" y="0"/>
                  </a:cubicBezTo>
                  <a:cubicBezTo>
                    <a:pt x="11" y="0"/>
                    <a:pt x="11" y="0"/>
                    <a:pt x="11" y="0"/>
                  </a:cubicBezTo>
                  <a:cubicBezTo>
                    <a:pt x="5" y="0"/>
                    <a:pt x="0" y="5"/>
                    <a:pt x="0" y="12"/>
                  </a:cubicBezTo>
                  <a:cubicBezTo>
                    <a:pt x="0" y="17"/>
                    <a:pt x="0" y="17"/>
                    <a:pt x="0" y="17"/>
                  </a:cubicBezTo>
                  <a:cubicBezTo>
                    <a:pt x="0" y="23"/>
                    <a:pt x="5" y="29"/>
                    <a:pt x="11" y="29"/>
                  </a:cubicBezTo>
                  <a:cubicBezTo>
                    <a:pt x="185" y="29"/>
                    <a:pt x="185" y="29"/>
                    <a:pt x="185" y="29"/>
                  </a:cubicBezTo>
                  <a:cubicBezTo>
                    <a:pt x="192" y="29"/>
                    <a:pt x="197" y="23"/>
                    <a:pt x="197" y="17"/>
                  </a:cubicBezTo>
                  <a:lnTo>
                    <a:pt x="197" y="12"/>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87" name="Oval 344"/>
            <p:cNvSpPr>
              <a:spLocks noChangeArrowheads="1"/>
            </p:cNvSpPr>
            <p:nvPr userDrawn="1"/>
          </p:nvSpPr>
          <p:spPr bwMode="gray">
            <a:xfrm>
              <a:off x="10298763" y="5309654"/>
              <a:ext cx="164997" cy="164997"/>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88" name="Oval 345"/>
            <p:cNvSpPr>
              <a:spLocks noChangeArrowheads="1"/>
            </p:cNvSpPr>
            <p:nvPr userDrawn="1"/>
          </p:nvSpPr>
          <p:spPr bwMode="gray">
            <a:xfrm>
              <a:off x="10631929" y="5309654"/>
              <a:ext cx="164997" cy="164997"/>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89" name="Oval 346"/>
            <p:cNvSpPr>
              <a:spLocks noChangeArrowheads="1"/>
            </p:cNvSpPr>
            <p:nvPr userDrawn="1"/>
          </p:nvSpPr>
          <p:spPr bwMode="gray">
            <a:xfrm>
              <a:off x="10885771" y="5309654"/>
              <a:ext cx="164997" cy="164997"/>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90" name="Freeform 347"/>
            <p:cNvSpPr>
              <a:spLocks/>
            </p:cNvSpPr>
            <p:nvPr userDrawn="1"/>
          </p:nvSpPr>
          <p:spPr bwMode="gray">
            <a:xfrm>
              <a:off x="10175014" y="5036774"/>
              <a:ext cx="301438" cy="355378"/>
            </a:xfrm>
            <a:custGeom>
              <a:avLst/>
              <a:gdLst>
                <a:gd name="T0" fmla="*/ 101 w 101"/>
                <a:gd name="T1" fmla="*/ 0 h 121"/>
                <a:gd name="T2" fmla="*/ 28 w 101"/>
                <a:gd name="T3" fmla="*/ 0 h 121"/>
                <a:gd name="T4" fmla="*/ 7 w 101"/>
                <a:gd name="T5" fmla="*/ 121 h 121"/>
                <a:gd name="T6" fmla="*/ 81 w 101"/>
                <a:gd name="T7" fmla="*/ 121 h 121"/>
                <a:gd name="T8" fmla="*/ 101 w 101"/>
                <a:gd name="T9" fmla="*/ 0 h 121"/>
              </a:gdLst>
              <a:ahLst/>
              <a:cxnLst>
                <a:cxn ang="0">
                  <a:pos x="T0" y="T1"/>
                </a:cxn>
                <a:cxn ang="0">
                  <a:pos x="T2" y="T3"/>
                </a:cxn>
                <a:cxn ang="0">
                  <a:pos x="T4" y="T5"/>
                </a:cxn>
                <a:cxn ang="0">
                  <a:pos x="T6" y="T7"/>
                </a:cxn>
                <a:cxn ang="0">
                  <a:pos x="T8" y="T9"/>
                </a:cxn>
              </a:cxnLst>
              <a:rect l="0" t="0" r="r" b="b"/>
              <a:pathLst>
                <a:path w="101" h="121">
                  <a:moveTo>
                    <a:pt x="101" y="0"/>
                  </a:moveTo>
                  <a:cubicBezTo>
                    <a:pt x="79" y="0"/>
                    <a:pt x="40" y="0"/>
                    <a:pt x="28" y="0"/>
                  </a:cubicBezTo>
                  <a:cubicBezTo>
                    <a:pt x="0" y="31"/>
                    <a:pt x="7" y="121"/>
                    <a:pt x="7" y="121"/>
                  </a:cubicBezTo>
                  <a:cubicBezTo>
                    <a:pt x="81" y="121"/>
                    <a:pt x="81" y="121"/>
                    <a:pt x="81" y="121"/>
                  </a:cubicBezTo>
                  <a:cubicBezTo>
                    <a:pt x="81" y="121"/>
                    <a:pt x="74" y="31"/>
                    <a:pt x="101"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91" name="Freeform 348"/>
            <p:cNvSpPr>
              <a:spLocks/>
            </p:cNvSpPr>
            <p:nvPr userDrawn="1"/>
          </p:nvSpPr>
          <p:spPr bwMode="gray">
            <a:xfrm>
              <a:off x="10473278" y="5287443"/>
              <a:ext cx="3174" cy="0"/>
            </a:xfrm>
            <a:custGeom>
              <a:avLst/>
              <a:gdLst>
                <a:gd name="T0" fmla="*/ 0 w 1"/>
                <a:gd name="T1" fmla="*/ 1 w 1"/>
                <a:gd name="T2" fmla="*/ 0 w 1"/>
                <a:gd name="T3" fmla="*/ 0 w 1"/>
              </a:gdLst>
              <a:ahLst/>
              <a:cxnLst>
                <a:cxn ang="0">
                  <a:pos x="T0" y="0"/>
                </a:cxn>
                <a:cxn ang="0">
                  <a:pos x="T1" y="0"/>
                </a:cxn>
                <a:cxn ang="0">
                  <a:pos x="T2" y="0"/>
                </a:cxn>
                <a:cxn ang="0">
                  <a:pos x="T3" y="0"/>
                </a:cxn>
              </a:cxnLst>
              <a:rect l="0" t="0" r="r" b="b"/>
              <a:pathLst>
                <a:path w="1">
                  <a:moveTo>
                    <a:pt x="0" y="0"/>
                  </a:moveTo>
                  <a:lnTo>
                    <a:pt x="1" y="0"/>
                  </a:lnTo>
                  <a:lnTo>
                    <a:pt x="0" y="0"/>
                  </a:lnTo>
                  <a:lnTo>
                    <a:pt x="0" y="0"/>
                  </a:lnTo>
                  <a:close/>
                </a:path>
              </a:pathLst>
            </a:custGeom>
            <a:solidFill>
              <a:srgbClr val="38A1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92" name="Freeform 349"/>
            <p:cNvSpPr>
              <a:spLocks/>
            </p:cNvSpPr>
            <p:nvPr userDrawn="1"/>
          </p:nvSpPr>
          <p:spPr bwMode="gray">
            <a:xfrm>
              <a:off x="10175014" y="5036774"/>
              <a:ext cx="114229" cy="355378"/>
            </a:xfrm>
            <a:custGeom>
              <a:avLst/>
              <a:gdLst>
                <a:gd name="T0" fmla="*/ 38 w 38"/>
                <a:gd name="T1" fmla="*/ 0 h 121"/>
                <a:gd name="T2" fmla="*/ 27 w 38"/>
                <a:gd name="T3" fmla="*/ 0 h 121"/>
                <a:gd name="T4" fmla="*/ 7 w 38"/>
                <a:gd name="T5" fmla="*/ 121 h 121"/>
                <a:gd name="T6" fmla="*/ 18 w 38"/>
                <a:gd name="T7" fmla="*/ 121 h 121"/>
                <a:gd name="T8" fmla="*/ 38 w 38"/>
                <a:gd name="T9" fmla="*/ 0 h 121"/>
              </a:gdLst>
              <a:ahLst/>
              <a:cxnLst>
                <a:cxn ang="0">
                  <a:pos x="T0" y="T1"/>
                </a:cxn>
                <a:cxn ang="0">
                  <a:pos x="T2" y="T3"/>
                </a:cxn>
                <a:cxn ang="0">
                  <a:pos x="T4" y="T5"/>
                </a:cxn>
                <a:cxn ang="0">
                  <a:pos x="T6" y="T7"/>
                </a:cxn>
                <a:cxn ang="0">
                  <a:pos x="T8" y="T9"/>
                </a:cxn>
              </a:cxnLst>
              <a:rect l="0" t="0" r="r" b="b"/>
              <a:pathLst>
                <a:path w="38" h="121">
                  <a:moveTo>
                    <a:pt x="38" y="0"/>
                  </a:moveTo>
                  <a:cubicBezTo>
                    <a:pt x="34" y="0"/>
                    <a:pt x="30" y="0"/>
                    <a:pt x="27" y="0"/>
                  </a:cubicBezTo>
                  <a:cubicBezTo>
                    <a:pt x="0" y="31"/>
                    <a:pt x="7" y="121"/>
                    <a:pt x="7" y="121"/>
                  </a:cubicBezTo>
                  <a:cubicBezTo>
                    <a:pt x="18" y="121"/>
                    <a:pt x="18" y="121"/>
                    <a:pt x="18" y="121"/>
                  </a:cubicBezTo>
                  <a:cubicBezTo>
                    <a:pt x="18" y="121"/>
                    <a:pt x="11" y="31"/>
                    <a:pt x="38" y="0"/>
                  </a:cubicBezTo>
                  <a:close/>
                </a:path>
              </a:pathLst>
            </a:custGeom>
            <a:solidFill>
              <a:srgbClr val="38A1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93" name="Freeform 350"/>
            <p:cNvSpPr>
              <a:spLocks/>
            </p:cNvSpPr>
            <p:nvPr userDrawn="1"/>
          </p:nvSpPr>
          <p:spPr bwMode="gray">
            <a:xfrm>
              <a:off x="10368569" y="5036774"/>
              <a:ext cx="793255" cy="355378"/>
            </a:xfrm>
            <a:custGeom>
              <a:avLst/>
              <a:gdLst>
                <a:gd name="T0" fmla="*/ 263 w 268"/>
                <a:gd name="T1" fmla="*/ 85 h 121"/>
                <a:gd name="T2" fmla="*/ 89 w 268"/>
                <a:gd name="T3" fmla="*/ 85 h 121"/>
                <a:gd name="T4" fmla="*/ 89 w 268"/>
                <a:gd name="T5" fmla="*/ 85 h 121"/>
                <a:gd name="T6" fmla="*/ 89 w 268"/>
                <a:gd name="T7" fmla="*/ 0 h 121"/>
                <a:gd name="T8" fmla="*/ 27 w 268"/>
                <a:gd name="T9" fmla="*/ 0 h 121"/>
                <a:gd name="T10" fmla="*/ 6 w 268"/>
                <a:gd name="T11" fmla="*/ 121 h 121"/>
                <a:gd name="T12" fmla="*/ 263 w 268"/>
                <a:gd name="T13" fmla="*/ 121 h 121"/>
                <a:gd name="T14" fmla="*/ 268 w 268"/>
                <a:gd name="T15" fmla="*/ 115 h 121"/>
                <a:gd name="T16" fmla="*/ 268 w 268"/>
                <a:gd name="T17" fmla="*/ 91 h 121"/>
                <a:gd name="T18" fmla="*/ 263 w 268"/>
                <a:gd name="T19" fmla="*/ 85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8" h="121">
                  <a:moveTo>
                    <a:pt x="263" y="85"/>
                  </a:moveTo>
                  <a:cubicBezTo>
                    <a:pt x="89" y="85"/>
                    <a:pt x="89" y="85"/>
                    <a:pt x="89" y="85"/>
                  </a:cubicBezTo>
                  <a:cubicBezTo>
                    <a:pt x="89" y="85"/>
                    <a:pt x="89" y="85"/>
                    <a:pt x="89" y="85"/>
                  </a:cubicBezTo>
                  <a:cubicBezTo>
                    <a:pt x="89" y="0"/>
                    <a:pt x="89" y="0"/>
                    <a:pt x="89" y="0"/>
                  </a:cubicBezTo>
                  <a:cubicBezTo>
                    <a:pt x="89" y="0"/>
                    <a:pt x="49" y="0"/>
                    <a:pt x="27" y="0"/>
                  </a:cubicBezTo>
                  <a:cubicBezTo>
                    <a:pt x="0" y="31"/>
                    <a:pt x="6" y="121"/>
                    <a:pt x="6" y="121"/>
                  </a:cubicBezTo>
                  <a:cubicBezTo>
                    <a:pt x="263" y="121"/>
                    <a:pt x="263" y="121"/>
                    <a:pt x="263" y="121"/>
                  </a:cubicBezTo>
                  <a:cubicBezTo>
                    <a:pt x="266" y="121"/>
                    <a:pt x="268" y="118"/>
                    <a:pt x="268" y="115"/>
                  </a:cubicBezTo>
                  <a:cubicBezTo>
                    <a:pt x="268" y="91"/>
                    <a:pt x="268" y="91"/>
                    <a:pt x="268" y="91"/>
                  </a:cubicBezTo>
                  <a:cubicBezTo>
                    <a:pt x="268" y="87"/>
                    <a:pt x="266" y="85"/>
                    <a:pt x="263" y="85"/>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94" name="Freeform 351"/>
            <p:cNvSpPr>
              <a:spLocks/>
            </p:cNvSpPr>
            <p:nvPr userDrawn="1"/>
          </p:nvSpPr>
          <p:spPr bwMode="gray">
            <a:xfrm>
              <a:off x="10368569" y="5036774"/>
              <a:ext cx="263362" cy="355378"/>
            </a:xfrm>
            <a:custGeom>
              <a:avLst/>
              <a:gdLst>
                <a:gd name="T0" fmla="*/ 33 w 89"/>
                <a:gd name="T1" fmla="*/ 6 h 121"/>
                <a:gd name="T2" fmla="*/ 89 w 89"/>
                <a:gd name="T3" fmla="*/ 6 h 121"/>
                <a:gd name="T4" fmla="*/ 89 w 89"/>
                <a:gd name="T5" fmla="*/ 0 h 121"/>
                <a:gd name="T6" fmla="*/ 27 w 89"/>
                <a:gd name="T7" fmla="*/ 0 h 121"/>
                <a:gd name="T8" fmla="*/ 6 w 89"/>
                <a:gd name="T9" fmla="*/ 121 h 121"/>
                <a:gd name="T10" fmla="*/ 12 w 89"/>
                <a:gd name="T11" fmla="*/ 121 h 121"/>
                <a:gd name="T12" fmla="*/ 33 w 89"/>
                <a:gd name="T13" fmla="*/ 6 h 121"/>
              </a:gdLst>
              <a:ahLst/>
              <a:cxnLst>
                <a:cxn ang="0">
                  <a:pos x="T0" y="T1"/>
                </a:cxn>
                <a:cxn ang="0">
                  <a:pos x="T2" y="T3"/>
                </a:cxn>
                <a:cxn ang="0">
                  <a:pos x="T4" y="T5"/>
                </a:cxn>
                <a:cxn ang="0">
                  <a:pos x="T6" y="T7"/>
                </a:cxn>
                <a:cxn ang="0">
                  <a:pos x="T8" y="T9"/>
                </a:cxn>
                <a:cxn ang="0">
                  <a:pos x="T10" y="T11"/>
                </a:cxn>
                <a:cxn ang="0">
                  <a:pos x="T12" y="T13"/>
                </a:cxn>
              </a:cxnLst>
              <a:rect l="0" t="0" r="r" b="b"/>
              <a:pathLst>
                <a:path w="89" h="121">
                  <a:moveTo>
                    <a:pt x="33" y="6"/>
                  </a:moveTo>
                  <a:cubicBezTo>
                    <a:pt x="49" y="6"/>
                    <a:pt x="76" y="6"/>
                    <a:pt x="89" y="6"/>
                  </a:cubicBezTo>
                  <a:cubicBezTo>
                    <a:pt x="89" y="0"/>
                    <a:pt x="89" y="0"/>
                    <a:pt x="89" y="0"/>
                  </a:cubicBezTo>
                  <a:cubicBezTo>
                    <a:pt x="89" y="0"/>
                    <a:pt x="49" y="0"/>
                    <a:pt x="27" y="0"/>
                  </a:cubicBezTo>
                  <a:cubicBezTo>
                    <a:pt x="0" y="31"/>
                    <a:pt x="6" y="121"/>
                    <a:pt x="6" y="121"/>
                  </a:cubicBezTo>
                  <a:cubicBezTo>
                    <a:pt x="12" y="121"/>
                    <a:pt x="12" y="121"/>
                    <a:pt x="12" y="121"/>
                  </a:cubicBezTo>
                  <a:cubicBezTo>
                    <a:pt x="11" y="100"/>
                    <a:pt x="10" y="32"/>
                    <a:pt x="33" y="6"/>
                  </a:cubicBezTo>
                  <a:close/>
                </a:path>
              </a:pathLst>
            </a:custGeom>
            <a:solidFill>
              <a:srgbClr val="38A1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95" name="Freeform 352"/>
            <p:cNvSpPr>
              <a:spLocks/>
            </p:cNvSpPr>
            <p:nvPr userDrawn="1"/>
          </p:nvSpPr>
          <p:spPr bwMode="gray">
            <a:xfrm>
              <a:off x="10387607" y="5376288"/>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96" name="Freeform 353"/>
            <p:cNvSpPr>
              <a:spLocks/>
            </p:cNvSpPr>
            <p:nvPr userDrawn="1"/>
          </p:nvSpPr>
          <p:spPr bwMode="gray">
            <a:xfrm>
              <a:off x="10387607" y="5376288"/>
              <a:ext cx="0" cy="3174"/>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97" name="Freeform 354"/>
            <p:cNvSpPr>
              <a:spLocks/>
            </p:cNvSpPr>
            <p:nvPr userDrawn="1"/>
          </p:nvSpPr>
          <p:spPr bwMode="gray">
            <a:xfrm>
              <a:off x="10387607" y="5369942"/>
              <a:ext cx="0" cy="3174"/>
            </a:xfrm>
            <a:custGeom>
              <a:avLst/>
              <a:gdLst>
                <a:gd name="T0" fmla="*/ 0 h 1"/>
                <a:gd name="T1" fmla="*/ 0 h 1"/>
                <a:gd name="T2" fmla="*/ 1 h 1"/>
                <a:gd name="T3" fmla="*/ 0 h 1"/>
              </a:gdLst>
              <a:ahLst/>
              <a:cxnLst>
                <a:cxn ang="0">
                  <a:pos x="0" y="T0"/>
                </a:cxn>
                <a:cxn ang="0">
                  <a:pos x="0" y="T1"/>
                </a:cxn>
                <a:cxn ang="0">
                  <a:pos x="0" y="T2"/>
                </a:cxn>
                <a:cxn ang="0">
                  <a:pos x="0" y="T3"/>
                </a:cxn>
              </a:cxnLst>
              <a:rect l="0" t="0" r="r" b="b"/>
              <a:pathLst>
                <a:path h="1">
                  <a:moveTo>
                    <a:pt x="0" y="0"/>
                  </a:moveTo>
                  <a:lnTo>
                    <a:pt x="0" y="0"/>
                  </a:lnTo>
                  <a:lnTo>
                    <a:pt x="0" y="1"/>
                  </a:lnTo>
                  <a:lnTo>
                    <a:pt x="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98" name="Freeform 355"/>
            <p:cNvSpPr>
              <a:spLocks/>
            </p:cNvSpPr>
            <p:nvPr userDrawn="1"/>
          </p:nvSpPr>
          <p:spPr bwMode="gray">
            <a:xfrm>
              <a:off x="10387607" y="5385806"/>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99" name="Freeform 356"/>
            <p:cNvSpPr>
              <a:spLocks/>
            </p:cNvSpPr>
            <p:nvPr userDrawn="1"/>
          </p:nvSpPr>
          <p:spPr bwMode="gray">
            <a:xfrm>
              <a:off x="10403471" y="5287443"/>
              <a:ext cx="758353" cy="104711"/>
            </a:xfrm>
            <a:custGeom>
              <a:avLst/>
              <a:gdLst>
                <a:gd name="T0" fmla="*/ 251 w 256"/>
                <a:gd name="T1" fmla="*/ 0 h 36"/>
                <a:gd name="T2" fmla="*/ 251 w 256"/>
                <a:gd name="T3" fmla="*/ 22 h 36"/>
                <a:gd name="T4" fmla="*/ 245 w 256"/>
                <a:gd name="T5" fmla="*/ 28 h 36"/>
                <a:gd name="T6" fmla="*/ 0 w 256"/>
                <a:gd name="T7" fmla="*/ 28 h 36"/>
                <a:gd name="T8" fmla="*/ 0 w 256"/>
                <a:gd name="T9" fmla="*/ 36 h 36"/>
                <a:gd name="T10" fmla="*/ 251 w 256"/>
                <a:gd name="T11" fmla="*/ 36 h 36"/>
                <a:gd name="T12" fmla="*/ 256 w 256"/>
                <a:gd name="T13" fmla="*/ 30 h 36"/>
                <a:gd name="T14" fmla="*/ 256 w 256"/>
                <a:gd name="T15" fmla="*/ 6 h 36"/>
                <a:gd name="T16" fmla="*/ 251 w 256"/>
                <a:gd name="T17"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36">
                  <a:moveTo>
                    <a:pt x="251" y="0"/>
                  </a:moveTo>
                  <a:cubicBezTo>
                    <a:pt x="251" y="22"/>
                    <a:pt x="251" y="22"/>
                    <a:pt x="251" y="22"/>
                  </a:cubicBezTo>
                  <a:cubicBezTo>
                    <a:pt x="251" y="26"/>
                    <a:pt x="248" y="28"/>
                    <a:pt x="245" y="28"/>
                  </a:cubicBezTo>
                  <a:cubicBezTo>
                    <a:pt x="0" y="28"/>
                    <a:pt x="0" y="28"/>
                    <a:pt x="0" y="28"/>
                  </a:cubicBezTo>
                  <a:cubicBezTo>
                    <a:pt x="0" y="31"/>
                    <a:pt x="0" y="34"/>
                    <a:pt x="0" y="36"/>
                  </a:cubicBezTo>
                  <a:cubicBezTo>
                    <a:pt x="251" y="36"/>
                    <a:pt x="251" y="36"/>
                    <a:pt x="251" y="36"/>
                  </a:cubicBezTo>
                  <a:cubicBezTo>
                    <a:pt x="254" y="36"/>
                    <a:pt x="256" y="33"/>
                    <a:pt x="256" y="30"/>
                  </a:cubicBezTo>
                  <a:cubicBezTo>
                    <a:pt x="256" y="6"/>
                    <a:pt x="256" y="6"/>
                    <a:pt x="256" y="6"/>
                  </a:cubicBezTo>
                  <a:cubicBezTo>
                    <a:pt x="256" y="2"/>
                    <a:pt x="254" y="0"/>
                    <a:pt x="251" y="0"/>
                  </a:cubicBez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00" name="Freeform 357"/>
            <p:cNvSpPr>
              <a:spLocks/>
            </p:cNvSpPr>
            <p:nvPr userDrawn="1"/>
          </p:nvSpPr>
          <p:spPr bwMode="gray">
            <a:xfrm>
              <a:off x="10419338" y="5074850"/>
              <a:ext cx="177689" cy="212593"/>
            </a:xfrm>
            <a:custGeom>
              <a:avLst/>
              <a:gdLst>
                <a:gd name="T0" fmla="*/ 60 w 60"/>
                <a:gd name="T1" fmla="*/ 72 h 72"/>
                <a:gd name="T2" fmla="*/ 60 w 60"/>
                <a:gd name="T3" fmla="*/ 0 h 72"/>
                <a:gd name="T4" fmla="*/ 17 w 60"/>
                <a:gd name="T5" fmla="*/ 0 h 72"/>
                <a:gd name="T6" fmla="*/ 0 w 60"/>
                <a:gd name="T7" fmla="*/ 72 h 72"/>
                <a:gd name="T8" fmla="*/ 60 w 60"/>
                <a:gd name="T9" fmla="*/ 72 h 72"/>
              </a:gdLst>
              <a:ahLst/>
              <a:cxnLst>
                <a:cxn ang="0">
                  <a:pos x="T0" y="T1"/>
                </a:cxn>
                <a:cxn ang="0">
                  <a:pos x="T2" y="T3"/>
                </a:cxn>
                <a:cxn ang="0">
                  <a:pos x="T4" y="T5"/>
                </a:cxn>
                <a:cxn ang="0">
                  <a:pos x="T6" y="T7"/>
                </a:cxn>
                <a:cxn ang="0">
                  <a:pos x="T8" y="T9"/>
                </a:cxn>
              </a:cxnLst>
              <a:rect l="0" t="0" r="r" b="b"/>
              <a:pathLst>
                <a:path w="60" h="72">
                  <a:moveTo>
                    <a:pt x="60" y="72"/>
                  </a:moveTo>
                  <a:cubicBezTo>
                    <a:pt x="60" y="0"/>
                    <a:pt x="60" y="0"/>
                    <a:pt x="60" y="0"/>
                  </a:cubicBezTo>
                  <a:cubicBezTo>
                    <a:pt x="60" y="0"/>
                    <a:pt x="34" y="0"/>
                    <a:pt x="17" y="0"/>
                  </a:cubicBezTo>
                  <a:cubicBezTo>
                    <a:pt x="3" y="16"/>
                    <a:pt x="0" y="49"/>
                    <a:pt x="0" y="72"/>
                  </a:cubicBezTo>
                  <a:lnTo>
                    <a:pt x="60" y="72"/>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01" name="Freeform 358"/>
            <p:cNvSpPr>
              <a:spLocks/>
            </p:cNvSpPr>
            <p:nvPr userDrawn="1"/>
          </p:nvSpPr>
          <p:spPr bwMode="gray">
            <a:xfrm>
              <a:off x="10419338" y="5074850"/>
              <a:ext cx="177689" cy="212593"/>
            </a:xfrm>
            <a:custGeom>
              <a:avLst/>
              <a:gdLst>
                <a:gd name="T0" fmla="*/ 60 w 60"/>
                <a:gd name="T1" fmla="*/ 72 h 72"/>
                <a:gd name="T2" fmla="*/ 17 w 60"/>
                <a:gd name="T3" fmla="*/ 0 h 72"/>
                <a:gd name="T4" fmla="*/ 0 w 60"/>
                <a:gd name="T5" fmla="*/ 72 h 72"/>
                <a:gd name="T6" fmla="*/ 60 w 60"/>
                <a:gd name="T7" fmla="*/ 72 h 72"/>
              </a:gdLst>
              <a:ahLst/>
              <a:cxnLst>
                <a:cxn ang="0">
                  <a:pos x="T0" y="T1"/>
                </a:cxn>
                <a:cxn ang="0">
                  <a:pos x="T2" y="T3"/>
                </a:cxn>
                <a:cxn ang="0">
                  <a:pos x="T4" y="T5"/>
                </a:cxn>
                <a:cxn ang="0">
                  <a:pos x="T6" y="T7"/>
                </a:cxn>
              </a:cxnLst>
              <a:rect l="0" t="0" r="r" b="b"/>
              <a:pathLst>
                <a:path w="60" h="72">
                  <a:moveTo>
                    <a:pt x="60" y="72"/>
                  </a:moveTo>
                  <a:cubicBezTo>
                    <a:pt x="60" y="72"/>
                    <a:pt x="35" y="30"/>
                    <a:pt x="17" y="0"/>
                  </a:cubicBezTo>
                  <a:cubicBezTo>
                    <a:pt x="3" y="16"/>
                    <a:pt x="0" y="49"/>
                    <a:pt x="0" y="72"/>
                  </a:cubicBezTo>
                  <a:lnTo>
                    <a:pt x="60" y="72"/>
                  </a:lnTo>
                  <a:close/>
                </a:path>
              </a:pathLst>
            </a:custGeom>
            <a:solidFill>
              <a:srgbClr val="D7F0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02" name="Oval 359"/>
            <p:cNvSpPr>
              <a:spLocks noChangeArrowheads="1"/>
            </p:cNvSpPr>
            <p:nvPr userDrawn="1"/>
          </p:nvSpPr>
          <p:spPr bwMode="gray">
            <a:xfrm>
              <a:off x="10425684" y="5309654"/>
              <a:ext cx="164997" cy="164997"/>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03" name="Oval 360"/>
            <p:cNvSpPr>
              <a:spLocks noChangeArrowheads="1"/>
            </p:cNvSpPr>
            <p:nvPr userDrawn="1"/>
          </p:nvSpPr>
          <p:spPr bwMode="gray">
            <a:xfrm>
              <a:off x="10463760" y="5347730"/>
              <a:ext cx="88845" cy="88845"/>
            </a:xfrm>
            <a:prstGeom prst="ellipse">
              <a:avLst/>
            </a:pr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04" name="Oval 361"/>
            <p:cNvSpPr>
              <a:spLocks noChangeArrowheads="1"/>
            </p:cNvSpPr>
            <p:nvPr userDrawn="1"/>
          </p:nvSpPr>
          <p:spPr bwMode="gray">
            <a:xfrm>
              <a:off x="10936539" y="5309654"/>
              <a:ext cx="164997" cy="164997"/>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05" name="Oval 362"/>
            <p:cNvSpPr>
              <a:spLocks noChangeArrowheads="1"/>
            </p:cNvSpPr>
            <p:nvPr userDrawn="1"/>
          </p:nvSpPr>
          <p:spPr bwMode="gray">
            <a:xfrm>
              <a:off x="10974615" y="5347730"/>
              <a:ext cx="88845" cy="88845"/>
            </a:xfrm>
            <a:prstGeom prst="ellipse">
              <a:avLst/>
            </a:pr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06" name="Oval 363"/>
            <p:cNvSpPr>
              <a:spLocks noChangeArrowheads="1"/>
            </p:cNvSpPr>
            <p:nvPr userDrawn="1"/>
          </p:nvSpPr>
          <p:spPr bwMode="gray">
            <a:xfrm>
              <a:off x="10758850" y="5309654"/>
              <a:ext cx="164997" cy="164997"/>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07" name="Oval 364"/>
            <p:cNvSpPr>
              <a:spLocks noChangeArrowheads="1"/>
            </p:cNvSpPr>
            <p:nvPr userDrawn="1"/>
          </p:nvSpPr>
          <p:spPr bwMode="gray">
            <a:xfrm>
              <a:off x="10796926" y="5347730"/>
              <a:ext cx="88845" cy="88845"/>
            </a:xfrm>
            <a:prstGeom prst="ellipse">
              <a:avLst/>
            </a:pr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08" name="Freeform 365"/>
            <p:cNvSpPr>
              <a:spLocks/>
            </p:cNvSpPr>
            <p:nvPr userDrawn="1"/>
          </p:nvSpPr>
          <p:spPr bwMode="gray">
            <a:xfrm>
              <a:off x="10463760" y="5360422"/>
              <a:ext cx="72980" cy="76153"/>
            </a:xfrm>
            <a:custGeom>
              <a:avLst/>
              <a:gdLst>
                <a:gd name="T0" fmla="*/ 15 w 25"/>
                <a:gd name="T1" fmla="*/ 26 h 26"/>
                <a:gd name="T2" fmla="*/ 25 w 25"/>
                <a:gd name="T3" fmla="*/ 22 h 26"/>
                <a:gd name="T4" fmla="*/ 4 w 25"/>
                <a:gd name="T5" fmla="*/ 0 h 26"/>
                <a:gd name="T6" fmla="*/ 0 w 25"/>
                <a:gd name="T7" fmla="*/ 11 h 26"/>
                <a:gd name="T8" fmla="*/ 15 w 25"/>
                <a:gd name="T9" fmla="*/ 26 h 26"/>
              </a:gdLst>
              <a:ahLst/>
              <a:cxnLst>
                <a:cxn ang="0">
                  <a:pos x="T0" y="T1"/>
                </a:cxn>
                <a:cxn ang="0">
                  <a:pos x="T2" y="T3"/>
                </a:cxn>
                <a:cxn ang="0">
                  <a:pos x="T4" y="T5"/>
                </a:cxn>
                <a:cxn ang="0">
                  <a:pos x="T6" y="T7"/>
                </a:cxn>
                <a:cxn ang="0">
                  <a:pos x="T8" y="T9"/>
                </a:cxn>
              </a:cxnLst>
              <a:rect l="0" t="0" r="r" b="b"/>
              <a:pathLst>
                <a:path w="25" h="26">
                  <a:moveTo>
                    <a:pt x="15" y="26"/>
                  </a:moveTo>
                  <a:cubicBezTo>
                    <a:pt x="19" y="26"/>
                    <a:pt x="23" y="24"/>
                    <a:pt x="25" y="22"/>
                  </a:cubicBezTo>
                  <a:cubicBezTo>
                    <a:pt x="4" y="0"/>
                    <a:pt x="4" y="0"/>
                    <a:pt x="4" y="0"/>
                  </a:cubicBezTo>
                  <a:cubicBezTo>
                    <a:pt x="2" y="3"/>
                    <a:pt x="0" y="7"/>
                    <a:pt x="0" y="11"/>
                  </a:cubicBezTo>
                  <a:cubicBezTo>
                    <a:pt x="0" y="19"/>
                    <a:pt x="7" y="26"/>
                    <a:pt x="15" y="26"/>
                  </a:cubicBezTo>
                  <a:close/>
                </a:path>
              </a:pathLst>
            </a:custGeom>
            <a:solidFill>
              <a:srgbClr val="D7F0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09" name="Freeform 366"/>
            <p:cNvSpPr>
              <a:spLocks/>
            </p:cNvSpPr>
            <p:nvPr userDrawn="1"/>
          </p:nvSpPr>
          <p:spPr bwMode="gray">
            <a:xfrm>
              <a:off x="10796926" y="5360422"/>
              <a:ext cx="79327" cy="76153"/>
            </a:xfrm>
            <a:custGeom>
              <a:avLst/>
              <a:gdLst>
                <a:gd name="T0" fmla="*/ 15 w 26"/>
                <a:gd name="T1" fmla="*/ 26 h 26"/>
                <a:gd name="T2" fmla="*/ 26 w 26"/>
                <a:gd name="T3" fmla="*/ 22 h 26"/>
                <a:gd name="T4" fmla="*/ 4 w 26"/>
                <a:gd name="T5" fmla="*/ 0 h 26"/>
                <a:gd name="T6" fmla="*/ 0 w 26"/>
                <a:gd name="T7" fmla="*/ 11 h 26"/>
                <a:gd name="T8" fmla="*/ 15 w 26"/>
                <a:gd name="T9" fmla="*/ 26 h 26"/>
              </a:gdLst>
              <a:ahLst/>
              <a:cxnLst>
                <a:cxn ang="0">
                  <a:pos x="T0" y="T1"/>
                </a:cxn>
                <a:cxn ang="0">
                  <a:pos x="T2" y="T3"/>
                </a:cxn>
                <a:cxn ang="0">
                  <a:pos x="T4" y="T5"/>
                </a:cxn>
                <a:cxn ang="0">
                  <a:pos x="T6" y="T7"/>
                </a:cxn>
                <a:cxn ang="0">
                  <a:pos x="T8" y="T9"/>
                </a:cxn>
              </a:cxnLst>
              <a:rect l="0" t="0" r="r" b="b"/>
              <a:pathLst>
                <a:path w="26" h="26">
                  <a:moveTo>
                    <a:pt x="15" y="26"/>
                  </a:moveTo>
                  <a:cubicBezTo>
                    <a:pt x="19" y="26"/>
                    <a:pt x="23" y="24"/>
                    <a:pt x="26" y="22"/>
                  </a:cubicBezTo>
                  <a:cubicBezTo>
                    <a:pt x="4" y="0"/>
                    <a:pt x="4" y="0"/>
                    <a:pt x="4" y="0"/>
                  </a:cubicBezTo>
                  <a:cubicBezTo>
                    <a:pt x="2" y="3"/>
                    <a:pt x="0" y="7"/>
                    <a:pt x="0" y="11"/>
                  </a:cubicBezTo>
                  <a:cubicBezTo>
                    <a:pt x="0" y="19"/>
                    <a:pt x="7" y="26"/>
                    <a:pt x="15" y="26"/>
                  </a:cubicBezTo>
                  <a:close/>
                </a:path>
              </a:pathLst>
            </a:custGeom>
            <a:solidFill>
              <a:srgbClr val="D7F0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10" name="Freeform 367"/>
            <p:cNvSpPr>
              <a:spLocks/>
            </p:cNvSpPr>
            <p:nvPr userDrawn="1"/>
          </p:nvSpPr>
          <p:spPr bwMode="gray">
            <a:xfrm>
              <a:off x="10974615" y="5360422"/>
              <a:ext cx="76153" cy="76153"/>
            </a:xfrm>
            <a:custGeom>
              <a:avLst/>
              <a:gdLst>
                <a:gd name="T0" fmla="*/ 15 w 26"/>
                <a:gd name="T1" fmla="*/ 26 h 26"/>
                <a:gd name="T2" fmla="*/ 26 w 26"/>
                <a:gd name="T3" fmla="*/ 22 h 26"/>
                <a:gd name="T4" fmla="*/ 4 w 26"/>
                <a:gd name="T5" fmla="*/ 0 h 26"/>
                <a:gd name="T6" fmla="*/ 0 w 26"/>
                <a:gd name="T7" fmla="*/ 11 h 26"/>
                <a:gd name="T8" fmla="*/ 15 w 26"/>
                <a:gd name="T9" fmla="*/ 26 h 26"/>
              </a:gdLst>
              <a:ahLst/>
              <a:cxnLst>
                <a:cxn ang="0">
                  <a:pos x="T0" y="T1"/>
                </a:cxn>
                <a:cxn ang="0">
                  <a:pos x="T2" y="T3"/>
                </a:cxn>
                <a:cxn ang="0">
                  <a:pos x="T4" y="T5"/>
                </a:cxn>
                <a:cxn ang="0">
                  <a:pos x="T6" y="T7"/>
                </a:cxn>
                <a:cxn ang="0">
                  <a:pos x="T8" y="T9"/>
                </a:cxn>
              </a:cxnLst>
              <a:rect l="0" t="0" r="r" b="b"/>
              <a:pathLst>
                <a:path w="26" h="26">
                  <a:moveTo>
                    <a:pt x="15" y="26"/>
                  </a:moveTo>
                  <a:cubicBezTo>
                    <a:pt x="19" y="26"/>
                    <a:pt x="23" y="24"/>
                    <a:pt x="26" y="22"/>
                  </a:cubicBezTo>
                  <a:cubicBezTo>
                    <a:pt x="4" y="0"/>
                    <a:pt x="4" y="0"/>
                    <a:pt x="4" y="0"/>
                  </a:cubicBezTo>
                  <a:cubicBezTo>
                    <a:pt x="2" y="3"/>
                    <a:pt x="0" y="7"/>
                    <a:pt x="0" y="11"/>
                  </a:cubicBezTo>
                  <a:cubicBezTo>
                    <a:pt x="0" y="19"/>
                    <a:pt x="7" y="26"/>
                    <a:pt x="15" y="26"/>
                  </a:cubicBezTo>
                  <a:close/>
                </a:path>
              </a:pathLst>
            </a:custGeom>
            <a:solidFill>
              <a:srgbClr val="D7F0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11" name="Freeform 368"/>
            <p:cNvSpPr>
              <a:spLocks/>
            </p:cNvSpPr>
            <p:nvPr userDrawn="1"/>
          </p:nvSpPr>
          <p:spPr bwMode="gray">
            <a:xfrm>
              <a:off x="10235302" y="5319174"/>
              <a:ext cx="101537" cy="9520"/>
            </a:xfrm>
            <a:custGeom>
              <a:avLst/>
              <a:gdLst>
                <a:gd name="T0" fmla="*/ 2 w 34"/>
                <a:gd name="T1" fmla="*/ 3 h 3"/>
                <a:gd name="T2" fmla="*/ 33 w 34"/>
                <a:gd name="T3" fmla="*/ 3 h 3"/>
                <a:gd name="T4" fmla="*/ 34 w 34"/>
                <a:gd name="T5" fmla="*/ 1 h 3"/>
                <a:gd name="T6" fmla="*/ 33 w 34"/>
                <a:gd name="T7" fmla="*/ 0 h 3"/>
                <a:gd name="T8" fmla="*/ 2 w 34"/>
                <a:gd name="T9" fmla="*/ 0 h 3"/>
                <a:gd name="T10" fmla="*/ 0 w 34"/>
                <a:gd name="T11" fmla="*/ 1 h 3"/>
                <a:gd name="T12" fmla="*/ 2 w 34"/>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34" h="3">
                  <a:moveTo>
                    <a:pt x="2" y="3"/>
                  </a:moveTo>
                  <a:cubicBezTo>
                    <a:pt x="33" y="3"/>
                    <a:pt x="33" y="3"/>
                    <a:pt x="33" y="3"/>
                  </a:cubicBezTo>
                  <a:cubicBezTo>
                    <a:pt x="33" y="3"/>
                    <a:pt x="34" y="2"/>
                    <a:pt x="34" y="1"/>
                  </a:cubicBezTo>
                  <a:cubicBezTo>
                    <a:pt x="34" y="0"/>
                    <a:pt x="33" y="0"/>
                    <a:pt x="33" y="0"/>
                  </a:cubicBezTo>
                  <a:cubicBezTo>
                    <a:pt x="2" y="0"/>
                    <a:pt x="2" y="0"/>
                    <a:pt x="2" y="0"/>
                  </a:cubicBezTo>
                  <a:cubicBezTo>
                    <a:pt x="1" y="0"/>
                    <a:pt x="0" y="0"/>
                    <a:pt x="0" y="1"/>
                  </a:cubicBezTo>
                  <a:cubicBezTo>
                    <a:pt x="0" y="2"/>
                    <a:pt x="1" y="3"/>
                    <a:pt x="2" y="3"/>
                  </a:cubicBezTo>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12" name="Freeform 369"/>
            <p:cNvSpPr>
              <a:spLocks/>
            </p:cNvSpPr>
            <p:nvPr userDrawn="1"/>
          </p:nvSpPr>
          <p:spPr bwMode="gray">
            <a:xfrm>
              <a:off x="10235302" y="5350904"/>
              <a:ext cx="101537" cy="9520"/>
            </a:xfrm>
            <a:custGeom>
              <a:avLst/>
              <a:gdLst>
                <a:gd name="T0" fmla="*/ 2 w 34"/>
                <a:gd name="T1" fmla="*/ 3 h 3"/>
                <a:gd name="T2" fmla="*/ 33 w 34"/>
                <a:gd name="T3" fmla="*/ 3 h 3"/>
                <a:gd name="T4" fmla="*/ 34 w 34"/>
                <a:gd name="T5" fmla="*/ 1 h 3"/>
                <a:gd name="T6" fmla="*/ 33 w 34"/>
                <a:gd name="T7" fmla="*/ 0 h 3"/>
                <a:gd name="T8" fmla="*/ 2 w 34"/>
                <a:gd name="T9" fmla="*/ 0 h 3"/>
                <a:gd name="T10" fmla="*/ 0 w 34"/>
                <a:gd name="T11" fmla="*/ 1 h 3"/>
                <a:gd name="T12" fmla="*/ 2 w 34"/>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34" h="3">
                  <a:moveTo>
                    <a:pt x="2" y="3"/>
                  </a:moveTo>
                  <a:cubicBezTo>
                    <a:pt x="33" y="3"/>
                    <a:pt x="33" y="3"/>
                    <a:pt x="33" y="3"/>
                  </a:cubicBezTo>
                  <a:cubicBezTo>
                    <a:pt x="33" y="3"/>
                    <a:pt x="34" y="2"/>
                    <a:pt x="34" y="1"/>
                  </a:cubicBezTo>
                  <a:cubicBezTo>
                    <a:pt x="34" y="0"/>
                    <a:pt x="33" y="0"/>
                    <a:pt x="33" y="0"/>
                  </a:cubicBezTo>
                  <a:cubicBezTo>
                    <a:pt x="2" y="0"/>
                    <a:pt x="2" y="0"/>
                    <a:pt x="2" y="0"/>
                  </a:cubicBezTo>
                  <a:cubicBezTo>
                    <a:pt x="1" y="0"/>
                    <a:pt x="0" y="0"/>
                    <a:pt x="0" y="1"/>
                  </a:cubicBezTo>
                  <a:cubicBezTo>
                    <a:pt x="0" y="2"/>
                    <a:pt x="1" y="3"/>
                    <a:pt x="2" y="3"/>
                  </a:cubicBezTo>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13" name="Freeform 370"/>
            <p:cNvSpPr>
              <a:spLocks/>
            </p:cNvSpPr>
            <p:nvPr userDrawn="1"/>
          </p:nvSpPr>
          <p:spPr bwMode="gray">
            <a:xfrm>
              <a:off x="10206744" y="5074850"/>
              <a:ext cx="196727" cy="212593"/>
            </a:xfrm>
            <a:custGeom>
              <a:avLst/>
              <a:gdLst>
                <a:gd name="T0" fmla="*/ 13 w 67"/>
                <a:gd name="T1" fmla="*/ 0 h 72"/>
                <a:gd name="T2" fmla="*/ 0 w 67"/>
                <a:gd name="T3" fmla="*/ 72 h 72"/>
                <a:gd name="T4" fmla="*/ 54 w 67"/>
                <a:gd name="T5" fmla="*/ 72 h 72"/>
                <a:gd name="T6" fmla="*/ 67 w 67"/>
                <a:gd name="T7" fmla="*/ 0 h 72"/>
                <a:gd name="T8" fmla="*/ 13 w 67"/>
                <a:gd name="T9" fmla="*/ 0 h 72"/>
              </a:gdLst>
              <a:ahLst/>
              <a:cxnLst>
                <a:cxn ang="0">
                  <a:pos x="T0" y="T1"/>
                </a:cxn>
                <a:cxn ang="0">
                  <a:pos x="T2" y="T3"/>
                </a:cxn>
                <a:cxn ang="0">
                  <a:pos x="T4" y="T5"/>
                </a:cxn>
                <a:cxn ang="0">
                  <a:pos x="T6" y="T7"/>
                </a:cxn>
                <a:cxn ang="0">
                  <a:pos x="T8" y="T9"/>
                </a:cxn>
              </a:cxnLst>
              <a:rect l="0" t="0" r="r" b="b"/>
              <a:pathLst>
                <a:path w="67" h="72">
                  <a:moveTo>
                    <a:pt x="13" y="0"/>
                  </a:moveTo>
                  <a:cubicBezTo>
                    <a:pt x="4" y="20"/>
                    <a:pt x="1" y="49"/>
                    <a:pt x="0" y="72"/>
                  </a:cubicBezTo>
                  <a:cubicBezTo>
                    <a:pt x="54" y="72"/>
                    <a:pt x="54" y="72"/>
                    <a:pt x="54" y="72"/>
                  </a:cubicBezTo>
                  <a:cubicBezTo>
                    <a:pt x="55" y="49"/>
                    <a:pt x="58" y="20"/>
                    <a:pt x="67" y="0"/>
                  </a:cubicBezTo>
                  <a:lnTo>
                    <a:pt x="13" y="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14" name="Freeform 371"/>
            <p:cNvSpPr>
              <a:spLocks/>
            </p:cNvSpPr>
            <p:nvPr userDrawn="1"/>
          </p:nvSpPr>
          <p:spPr bwMode="gray">
            <a:xfrm>
              <a:off x="10206744" y="5074850"/>
              <a:ext cx="161825" cy="212593"/>
            </a:xfrm>
            <a:custGeom>
              <a:avLst/>
              <a:gdLst>
                <a:gd name="T0" fmla="*/ 13 w 55"/>
                <a:gd name="T1" fmla="*/ 0 h 72"/>
                <a:gd name="T2" fmla="*/ 0 w 55"/>
                <a:gd name="T3" fmla="*/ 72 h 72"/>
                <a:gd name="T4" fmla="*/ 54 w 55"/>
                <a:gd name="T5" fmla="*/ 72 h 72"/>
                <a:gd name="T6" fmla="*/ 13 w 55"/>
                <a:gd name="T7" fmla="*/ 0 h 72"/>
              </a:gdLst>
              <a:ahLst/>
              <a:cxnLst>
                <a:cxn ang="0">
                  <a:pos x="T0" y="T1"/>
                </a:cxn>
                <a:cxn ang="0">
                  <a:pos x="T2" y="T3"/>
                </a:cxn>
                <a:cxn ang="0">
                  <a:pos x="T4" y="T5"/>
                </a:cxn>
                <a:cxn ang="0">
                  <a:pos x="T6" y="T7"/>
                </a:cxn>
              </a:cxnLst>
              <a:rect l="0" t="0" r="r" b="b"/>
              <a:pathLst>
                <a:path w="55" h="72">
                  <a:moveTo>
                    <a:pt x="13" y="0"/>
                  </a:moveTo>
                  <a:cubicBezTo>
                    <a:pt x="4" y="20"/>
                    <a:pt x="1" y="49"/>
                    <a:pt x="0" y="72"/>
                  </a:cubicBezTo>
                  <a:cubicBezTo>
                    <a:pt x="54" y="72"/>
                    <a:pt x="54" y="72"/>
                    <a:pt x="54" y="72"/>
                  </a:cubicBezTo>
                  <a:cubicBezTo>
                    <a:pt x="55" y="49"/>
                    <a:pt x="13" y="0"/>
                    <a:pt x="13" y="0"/>
                  </a:cubicBezTo>
                  <a:close/>
                </a:path>
              </a:pathLst>
            </a:custGeom>
            <a:solidFill>
              <a:srgbClr val="D7F0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15" name="Freeform 372"/>
            <p:cNvSpPr>
              <a:spLocks/>
            </p:cNvSpPr>
            <p:nvPr userDrawn="1"/>
          </p:nvSpPr>
          <p:spPr bwMode="gray">
            <a:xfrm>
              <a:off x="10006845" y="4195924"/>
              <a:ext cx="19038" cy="345860"/>
            </a:xfrm>
            <a:custGeom>
              <a:avLst/>
              <a:gdLst>
                <a:gd name="T0" fmla="*/ 0 w 6"/>
                <a:gd name="T1" fmla="*/ 3 h 117"/>
                <a:gd name="T2" fmla="*/ 0 w 6"/>
                <a:gd name="T3" fmla="*/ 114 h 117"/>
                <a:gd name="T4" fmla="*/ 3 w 6"/>
                <a:gd name="T5" fmla="*/ 117 h 117"/>
                <a:gd name="T6" fmla="*/ 6 w 6"/>
                <a:gd name="T7" fmla="*/ 114 h 117"/>
                <a:gd name="T8" fmla="*/ 6 w 6"/>
                <a:gd name="T9" fmla="*/ 3 h 117"/>
                <a:gd name="T10" fmla="*/ 3 w 6"/>
                <a:gd name="T11" fmla="*/ 0 h 117"/>
                <a:gd name="T12" fmla="*/ 0 w 6"/>
                <a:gd name="T13" fmla="*/ 3 h 117"/>
              </a:gdLst>
              <a:ahLst/>
              <a:cxnLst>
                <a:cxn ang="0">
                  <a:pos x="T0" y="T1"/>
                </a:cxn>
                <a:cxn ang="0">
                  <a:pos x="T2" y="T3"/>
                </a:cxn>
                <a:cxn ang="0">
                  <a:pos x="T4" y="T5"/>
                </a:cxn>
                <a:cxn ang="0">
                  <a:pos x="T6" y="T7"/>
                </a:cxn>
                <a:cxn ang="0">
                  <a:pos x="T8" y="T9"/>
                </a:cxn>
                <a:cxn ang="0">
                  <a:pos x="T10" y="T11"/>
                </a:cxn>
                <a:cxn ang="0">
                  <a:pos x="T12" y="T13"/>
                </a:cxn>
              </a:cxnLst>
              <a:rect l="0" t="0" r="r" b="b"/>
              <a:pathLst>
                <a:path w="6" h="117">
                  <a:moveTo>
                    <a:pt x="0" y="3"/>
                  </a:moveTo>
                  <a:cubicBezTo>
                    <a:pt x="0" y="114"/>
                    <a:pt x="0" y="114"/>
                    <a:pt x="0" y="114"/>
                  </a:cubicBezTo>
                  <a:cubicBezTo>
                    <a:pt x="0" y="115"/>
                    <a:pt x="1" y="117"/>
                    <a:pt x="3" y="117"/>
                  </a:cubicBezTo>
                  <a:cubicBezTo>
                    <a:pt x="5" y="117"/>
                    <a:pt x="6" y="115"/>
                    <a:pt x="6" y="114"/>
                  </a:cubicBezTo>
                  <a:cubicBezTo>
                    <a:pt x="6" y="3"/>
                    <a:pt x="6" y="3"/>
                    <a:pt x="6" y="3"/>
                  </a:cubicBezTo>
                  <a:cubicBezTo>
                    <a:pt x="6" y="2"/>
                    <a:pt x="5" y="0"/>
                    <a:pt x="3" y="0"/>
                  </a:cubicBezTo>
                  <a:cubicBezTo>
                    <a:pt x="1" y="0"/>
                    <a:pt x="0" y="2"/>
                    <a:pt x="0" y="3"/>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16" name="Freeform 373"/>
            <p:cNvSpPr>
              <a:spLocks/>
            </p:cNvSpPr>
            <p:nvPr userDrawn="1"/>
          </p:nvSpPr>
          <p:spPr bwMode="gray">
            <a:xfrm>
              <a:off x="10406646" y="4595725"/>
              <a:ext cx="155479" cy="152305"/>
            </a:xfrm>
            <a:custGeom>
              <a:avLst/>
              <a:gdLst>
                <a:gd name="T0" fmla="*/ 11 w 52"/>
                <a:gd name="T1" fmla="*/ 50 h 52"/>
                <a:gd name="T2" fmla="*/ 49 w 52"/>
                <a:gd name="T3" fmla="*/ 12 h 52"/>
                <a:gd name="T4" fmla="*/ 49 w 52"/>
                <a:gd name="T5" fmla="*/ 2 h 52"/>
                <a:gd name="T6" fmla="*/ 40 w 52"/>
                <a:gd name="T7" fmla="*/ 2 h 52"/>
                <a:gd name="T8" fmla="*/ 2 w 52"/>
                <a:gd name="T9" fmla="*/ 41 h 52"/>
                <a:gd name="T10" fmla="*/ 2 w 52"/>
                <a:gd name="T11" fmla="*/ 50 h 52"/>
                <a:gd name="T12" fmla="*/ 11 w 52"/>
                <a:gd name="T13" fmla="*/ 50 h 52"/>
              </a:gdLst>
              <a:ahLst/>
              <a:cxnLst>
                <a:cxn ang="0">
                  <a:pos x="T0" y="T1"/>
                </a:cxn>
                <a:cxn ang="0">
                  <a:pos x="T2" y="T3"/>
                </a:cxn>
                <a:cxn ang="0">
                  <a:pos x="T4" y="T5"/>
                </a:cxn>
                <a:cxn ang="0">
                  <a:pos x="T6" y="T7"/>
                </a:cxn>
                <a:cxn ang="0">
                  <a:pos x="T8" y="T9"/>
                </a:cxn>
                <a:cxn ang="0">
                  <a:pos x="T10" y="T11"/>
                </a:cxn>
                <a:cxn ang="0">
                  <a:pos x="T12" y="T13"/>
                </a:cxn>
              </a:cxnLst>
              <a:rect l="0" t="0" r="r" b="b"/>
              <a:pathLst>
                <a:path w="52" h="52">
                  <a:moveTo>
                    <a:pt x="11" y="50"/>
                  </a:moveTo>
                  <a:cubicBezTo>
                    <a:pt x="49" y="12"/>
                    <a:pt x="49" y="12"/>
                    <a:pt x="49" y="12"/>
                  </a:cubicBezTo>
                  <a:cubicBezTo>
                    <a:pt x="52" y="9"/>
                    <a:pt x="52" y="5"/>
                    <a:pt x="49" y="2"/>
                  </a:cubicBezTo>
                  <a:cubicBezTo>
                    <a:pt x="47" y="0"/>
                    <a:pt x="43" y="0"/>
                    <a:pt x="40" y="2"/>
                  </a:cubicBezTo>
                  <a:cubicBezTo>
                    <a:pt x="2" y="41"/>
                    <a:pt x="2" y="41"/>
                    <a:pt x="2" y="41"/>
                  </a:cubicBezTo>
                  <a:cubicBezTo>
                    <a:pt x="0" y="43"/>
                    <a:pt x="0" y="47"/>
                    <a:pt x="2" y="50"/>
                  </a:cubicBezTo>
                  <a:cubicBezTo>
                    <a:pt x="5" y="52"/>
                    <a:pt x="9" y="52"/>
                    <a:pt x="11" y="50"/>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17" name="Freeform 374"/>
            <p:cNvSpPr>
              <a:spLocks/>
            </p:cNvSpPr>
            <p:nvPr userDrawn="1"/>
          </p:nvSpPr>
          <p:spPr bwMode="gray">
            <a:xfrm>
              <a:off x="9990979" y="4557649"/>
              <a:ext cx="120575" cy="85673"/>
            </a:xfrm>
            <a:custGeom>
              <a:avLst/>
              <a:gdLst>
                <a:gd name="T0" fmla="*/ 30 w 41"/>
                <a:gd name="T1" fmla="*/ 17 h 30"/>
                <a:gd name="T2" fmla="*/ 17 w 41"/>
                <a:gd name="T3" fmla="*/ 4 h 30"/>
                <a:gd name="T4" fmla="*/ 18 w 41"/>
                <a:gd name="T5" fmla="*/ 0 h 30"/>
                <a:gd name="T6" fmla="*/ 2 w 41"/>
                <a:gd name="T7" fmla="*/ 0 h 30"/>
                <a:gd name="T8" fmla="*/ 0 w 41"/>
                <a:gd name="T9" fmla="*/ 9 h 30"/>
                <a:gd name="T10" fmla="*/ 20 w 41"/>
                <a:gd name="T11" fmla="*/ 30 h 30"/>
                <a:gd name="T12" fmla="*/ 41 w 41"/>
                <a:gd name="T13" fmla="*/ 11 h 30"/>
                <a:gd name="T14" fmla="*/ 30 w 41"/>
                <a:gd name="T15" fmla="*/ 17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30">
                  <a:moveTo>
                    <a:pt x="30" y="17"/>
                  </a:moveTo>
                  <a:cubicBezTo>
                    <a:pt x="23" y="17"/>
                    <a:pt x="17" y="11"/>
                    <a:pt x="17" y="4"/>
                  </a:cubicBezTo>
                  <a:cubicBezTo>
                    <a:pt x="17" y="2"/>
                    <a:pt x="17" y="1"/>
                    <a:pt x="18" y="0"/>
                  </a:cubicBezTo>
                  <a:cubicBezTo>
                    <a:pt x="2" y="0"/>
                    <a:pt x="2" y="0"/>
                    <a:pt x="2" y="0"/>
                  </a:cubicBezTo>
                  <a:cubicBezTo>
                    <a:pt x="0" y="2"/>
                    <a:pt x="0" y="6"/>
                    <a:pt x="0" y="9"/>
                  </a:cubicBezTo>
                  <a:cubicBezTo>
                    <a:pt x="0" y="21"/>
                    <a:pt x="9" y="30"/>
                    <a:pt x="20" y="30"/>
                  </a:cubicBezTo>
                  <a:cubicBezTo>
                    <a:pt x="31" y="30"/>
                    <a:pt x="40" y="21"/>
                    <a:pt x="41" y="11"/>
                  </a:cubicBezTo>
                  <a:cubicBezTo>
                    <a:pt x="39" y="14"/>
                    <a:pt x="34" y="17"/>
                    <a:pt x="30" y="17"/>
                  </a:cubicBez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18" name="Oval 375"/>
            <p:cNvSpPr>
              <a:spLocks noChangeArrowheads="1"/>
            </p:cNvSpPr>
            <p:nvPr userDrawn="1"/>
          </p:nvSpPr>
          <p:spPr bwMode="gray">
            <a:xfrm>
              <a:off x="9984633" y="4503706"/>
              <a:ext cx="63460" cy="63460"/>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19" name="Oval 376"/>
            <p:cNvSpPr>
              <a:spLocks noChangeArrowheads="1"/>
            </p:cNvSpPr>
            <p:nvPr userDrawn="1"/>
          </p:nvSpPr>
          <p:spPr bwMode="gray">
            <a:xfrm>
              <a:off x="10000499" y="4522744"/>
              <a:ext cx="31730" cy="28558"/>
            </a:xfrm>
            <a:prstGeom prst="ellipse">
              <a:avLst/>
            </a:pr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20" name="Rectangle 377"/>
            <p:cNvSpPr>
              <a:spLocks noChangeArrowheads="1"/>
            </p:cNvSpPr>
            <p:nvPr userDrawn="1"/>
          </p:nvSpPr>
          <p:spPr bwMode="gray">
            <a:xfrm>
              <a:off x="9384933" y="4319671"/>
              <a:ext cx="174517" cy="44422"/>
            </a:xfrm>
            <a:prstGeom prst="rect">
              <a:avLst/>
            </a:prstGeom>
            <a:solidFill>
              <a:srgbClr val="107C1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21" name="Rectangle 378"/>
            <p:cNvSpPr>
              <a:spLocks noChangeArrowheads="1"/>
            </p:cNvSpPr>
            <p:nvPr userDrawn="1"/>
          </p:nvSpPr>
          <p:spPr bwMode="gray">
            <a:xfrm>
              <a:off x="9384933" y="4364093"/>
              <a:ext cx="174517" cy="35855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22" name="Freeform 379"/>
            <p:cNvSpPr>
              <a:spLocks/>
            </p:cNvSpPr>
            <p:nvPr userDrawn="1"/>
          </p:nvSpPr>
          <p:spPr bwMode="gray">
            <a:xfrm>
              <a:off x="9559448" y="4722646"/>
              <a:ext cx="545760" cy="241150"/>
            </a:xfrm>
            <a:custGeom>
              <a:avLst/>
              <a:gdLst>
                <a:gd name="T0" fmla="*/ 103 w 185"/>
                <a:gd name="T1" fmla="*/ 82 h 82"/>
                <a:gd name="T2" fmla="*/ 0 w 185"/>
                <a:gd name="T3" fmla="*/ 82 h 82"/>
                <a:gd name="T4" fmla="*/ 0 w 185"/>
                <a:gd name="T5" fmla="*/ 0 h 82"/>
                <a:gd name="T6" fmla="*/ 185 w 185"/>
                <a:gd name="T7" fmla="*/ 0 h 82"/>
                <a:gd name="T8" fmla="*/ 103 w 185"/>
                <a:gd name="T9" fmla="*/ 82 h 82"/>
              </a:gdLst>
              <a:ahLst/>
              <a:cxnLst>
                <a:cxn ang="0">
                  <a:pos x="T0" y="T1"/>
                </a:cxn>
                <a:cxn ang="0">
                  <a:pos x="T2" y="T3"/>
                </a:cxn>
                <a:cxn ang="0">
                  <a:pos x="T4" y="T5"/>
                </a:cxn>
                <a:cxn ang="0">
                  <a:pos x="T6" y="T7"/>
                </a:cxn>
                <a:cxn ang="0">
                  <a:pos x="T8" y="T9"/>
                </a:cxn>
              </a:cxnLst>
              <a:rect l="0" t="0" r="r" b="b"/>
              <a:pathLst>
                <a:path w="185" h="82">
                  <a:moveTo>
                    <a:pt x="103" y="82"/>
                  </a:moveTo>
                  <a:cubicBezTo>
                    <a:pt x="0" y="82"/>
                    <a:pt x="0" y="82"/>
                    <a:pt x="0" y="82"/>
                  </a:cubicBezTo>
                  <a:cubicBezTo>
                    <a:pt x="0" y="0"/>
                    <a:pt x="0" y="0"/>
                    <a:pt x="0" y="0"/>
                  </a:cubicBezTo>
                  <a:cubicBezTo>
                    <a:pt x="185" y="0"/>
                    <a:pt x="185" y="0"/>
                    <a:pt x="185" y="0"/>
                  </a:cubicBezTo>
                  <a:cubicBezTo>
                    <a:pt x="185" y="45"/>
                    <a:pt x="148" y="82"/>
                    <a:pt x="103" y="82"/>
                  </a:cubicBez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23" name="Freeform 380"/>
            <p:cNvSpPr>
              <a:spLocks/>
            </p:cNvSpPr>
            <p:nvPr userDrawn="1"/>
          </p:nvSpPr>
          <p:spPr bwMode="gray">
            <a:xfrm>
              <a:off x="8528217" y="4947929"/>
              <a:ext cx="1418342" cy="241150"/>
            </a:xfrm>
            <a:custGeom>
              <a:avLst/>
              <a:gdLst>
                <a:gd name="T0" fmla="*/ 397 w 479"/>
                <a:gd name="T1" fmla="*/ 82 h 82"/>
                <a:gd name="T2" fmla="*/ 479 w 479"/>
                <a:gd name="T3" fmla="*/ 0 h 82"/>
                <a:gd name="T4" fmla="*/ 0 w 479"/>
                <a:gd name="T5" fmla="*/ 0 h 82"/>
                <a:gd name="T6" fmla="*/ 138 w 479"/>
                <a:gd name="T7" fmla="*/ 82 h 82"/>
                <a:gd name="T8" fmla="*/ 397 w 479"/>
                <a:gd name="T9" fmla="*/ 82 h 82"/>
              </a:gdLst>
              <a:ahLst/>
              <a:cxnLst>
                <a:cxn ang="0">
                  <a:pos x="T0" y="T1"/>
                </a:cxn>
                <a:cxn ang="0">
                  <a:pos x="T2" y="T3"/>
                </a:cxn>
                <a:cxn ang="0">
                  <a:pos x="T4" y="T5"/>
                </a:cxn>
                <a:cxn ang="0">
                  <a:pos x="T6" y="T7"/>
                </a:cxn>
                <a:cxn ang="0">
                  <a:pos x="T8" y="T9"/>
                </a:cxn>
              </a:cxnLst>
              <a:rect l="0" t="0" r="r" b="b"/>
              <a:pathLst>
                <a:path w="479" h="82">
                  <a:moveTo>
                    <a:pt x="397" y="82"/>
                  </a:moveTo>
                  <a:cubicBezTo>
                    <a:pt x="443" y="82"/>
                    <a:pt x="479" y="45"/>
                    <a:pt x="479" y="0"/>
                  </a:cubicBezTo>
                  <a:cubicBezTo>
                    <a:pt x="0" y="0"/>
                    <a:pt x="0" y="0"/>
                    <a:pt x="0" y="0"/>
                  </a:cubicBezTo>
                  <a:cubicBezTo>
                    <a:pt x="138" y="82"/>
                    <a:pt x="138" y="82"/>
                    <a:pt x="138" y="82"/>
                  </a:cubicBezTo>
                  <a:lnTo>
                    <a:pt x="397" y="82"/>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24" name="Rectangle 381"/>
            <p:cNvSpPr>
              <a:spLocks noChangeArrowheads="1"/>
            </p:cNvSpPr>
            <p:nvPr userDrawn="1"/>
          </p:nvSpPr>
          <p:spPr bwMode="gray">
            <a:xfrm>
              <a:off x="8528217" y="4893989"/>
              <a:ext cx="1418342" cy="53942"/>
            </a:xfrm>
            <a:prstGeom prst="rect">
              <a:avLst/>
            </a:prstGeom>
            <a:solidFill>
              <a:srgbClr val="BAD8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25" name="Oval 382"/>
            <p:cNvSpPr>
              <a:spLocks noChangeArrowheads="1"/>
            </p:cNvSpPr>
            <p:nvPr userDrawn="1"/>
          </p:nvSpPr>
          <p:spPr bwMode="gray">
            <a:xfrm>
              <a:off x="8972440" y="5027256"/>
              <a:ext cx="60288" cy="63460"/>
            </a:xfrm>
            <a:prstGeom prst="ellipse">
              <a:avLst/>
            </a:pr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26" name="Oval 383"/>
            <p:cNvSpPr>
              <a:spLocks noChangeArrowheads="1"/>
            </p:cNvSpPr>
            <p:nvPr userDrawn="1"/>
          </p:nvSpPr>
          <p:spPr bwMode="gray">
            <a:xfrm>
              <a:off x="9086668" y="5027256"/>
              <a:ext cx="66634" cy="63460"/>
            </a:xfrm>
            <a:prstGeom prst="ellipse">
              <a:avLst/>
            </a:pr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27" name="Oval 384"/>
            <p:cNvSpPr>
              <a:spLocks noChangeArrowheads="1"/>
            </p:cNvSpPr>
            <p:nvPr userDrawn="1"/>
          </p:nvSpPr>
          <p:spPr bwMode="gray">
            <a:xfrm>
              <a:off x="9204069" y="5027256"/>
              <a:ext cx="63460" cy="63460"/>
            </a:xfrm>
            <a:prstGeom prst="ellipse">
              <a:avLst/>
            </a:pr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28" name="Rectangle 385"/>
            <p:cNvSpPr>
              <a:spLocks noChangeArrowheads="1"/>
            </p:cNvSpPr>
            <p:nvPr userDrawn="1"/>
          </p:nvSpPr>
          <p:spPr bwMode="gray">
            <a:xfrm>
              <a:off x="9035900" y="4722646"/>
              <a:ext cx="174517" cy="171343"/>
            </a:xfrm>
            <a:prstGeom prst="rect">
              <a:avLst/>
            </a:prstGeom>
            <a:solidFill>
              <a:srgbClr val="7373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29" name="Rectangle 386"/>
            <p:cNvSpPr>
              <a:spLocks noChangeArrowheads="1"/>
            </p:cNvSpPr>
            <p:nvPr userDrawn="1"/>
          </p:nvSpPr>
          <p:spPr bwMode="gray">
            <a:xfrm>
              <a:off x="8864557" y="4722646"/>
              <a:ext cx="171343" cy="17134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30" name="Rectangle 387"/>
            <p:cNvSpPr>
              <a:spLocks noChangeArrowheads="1"/>
            </p:cNvSpPr>
            <p:nvPr userDrawn="1"/>
          </p:nvSpPr>
          <p:spPr bwMode="gray">
            <a:xfrm>
              <a:off x="8864557" y="4551303"/>
              <a:ext cx="171343" cy="171343"/>
            </a:xfrm>
            <a:prstGeom prst="rect">
              <a:avLst/>
            </a:prstGeom>
            <a:solidFill>
              <a:srgbClr val="BAD8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31" name="Rectangle 388"/>
            <p:cNvSpPr>
              <a:spLocks noChangeArrowheads="1"/>
            </p:cNvSpPr>
            <p:nvPr userDrawn="1"/>
          </p:nvSpPr>
          <p:spPr bwMode="gray">
            <a:xfrm>
              <a:off x="9210415" y="4722646"/>
              <a:ext cx="174517" cy="171343"/>
            </a:xfrm>
            <a:prstGeom prst="rect">
              <a:avLst/>
            </a:prstGeom>
            <a:solidFill>
              <a:srgbClr val="00136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32" name="Rectangle 389"/>
            <p:cNvSpPr>
              <a:spLocks noChangeArrowheads="1"/>
            </p:cNvSpPr>
            <p:nvPr userDrawn="1"/>
          </p:nvSpPr>
          <p:spPr bwMode="gray">
            <a:xfrm>
              <a:off x="9384933" y="4722646"/>
              <a:ext cx="174517" cy="171343"/>
            </a:xfrm>
            <a:prstGeom prst="rect">
              <a:avLst/>
            </a:prstGeom>
            <a:solidFill>
              <a:srgbClr val="107C1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33" name="Rectangle 390"/>
            <p:cNvSpPr>
              <a:spLocks noChangeArrowheads="1"/>
            </p:cNvSpPr>
            <p:nvPr userDrawn="1"/>
          </p:nvSpPr>
          <p:spPr bwMode="gray">
            <a:xfrm>
              <a:off x="9035900" y="4551303"/>
              <a:ext cx="174517" cy="171343"/>
            </a:xfrm>
            <a:prstGeom prst="rect">
              <a:avLst/>
            </a:prstGeom>
            <a:solidFill>
              <a:srgbClr val="00136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34" name="Rectangle 391"/>
            <p:cNvSpPr>
              <a:spLocks noChangeArrowheads="1"/>
            </p:cNvSpPr>
            <p:nvPr userDrawn="1"/>
          </p:nvSpPr>
          <p:spPr bwMode="gray">
            <a:xfrm>
              <a:off x="9210415" y="4551303"/>
              <a:ext cx="174517" cy="171343"/>
            </a:xfrm>
            <a:prstGeom prst="rect">
              <a:avLst/>
            </a:prstGeom>
            <a:solidFill>
              <a:srgbClr val="107C1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35" name="Rectangle 392"/>
            <p:cNvSpPr>
              <a:spLocks noChangeArrowheads="1"/>
            </p:cNvSpPr>
            <p:nvPr userDrawn="1"/>
          </p:nvSpPr>
          <p:spPr bwMode="gray">
            <a:xfrm>
              <a:off x="9442047" y="4424382"/>
              <a:ext cx="41250" cy="241150"/>
            </a:xfrm>
            <a:prstGeom prst="rect">
              <a:avLst/>
            </a:prstGeom>
            <a:solidFill>
              <a:srgbClr val="BAD8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36" name="Freeform 393"/>
            <p:cNvSpPr>
              <a:spLocks/>
            </p:cNvSpPr>
            <p:nvPr userDrawn="1"/>
          </p:nvSpPr>
          <p:spPr bwMode="gray">
            <a:xfrm>
              <a:off x="8908979" y="5138310"/>
              <a:ext cx="917004" cy="53942"/>
            </a:xfrm>
            <a:custGeom>
              <a:avLst/>
              <a:gdLst>
                <a:gd name="T0" fmla="*/ 306 w 310"/>
                <a:gd name="T1" fmla="*/ 0 h 18"/>
                <a:gd name="T2" fmla="*/ 273 w 310"/>
                <a:gd name="T3" fmla="*/ 0 h 18"/>
                <a:gd name="T4" fmla="*/ 240 w 310"/>
                <a:gd name="T5" fmla="*/ 0 h 18"/>
                <a:gd name="T6" fmla="*/ 240 w 310"/>
                <a:gd name="T7" fmla="*/ 0 h 18"/>
                <a:gd name="T8" fmla="*/ 206 w 310"/>
                <a:gd name="T9" fmla="*/ 0 h 18"/>
                <a:gd name="T10" fmla="*/ 206 w 310"/>
                <a:gd name="T11" fmla="*/ 0 h 18"/>
                <a:gd name="T12" fmla="*/ 173 w 310"/>
                <a:gd name="T13" fmla="*/ 0 h 18"/>
                <a:gd name="T14" fmla="*/ 173 w 310"/>
                <a:gd name="T15" fmla="*/ 0 h 18"/>
                <a:gd name="T16" fmla="*/ 173 w 310"/>
                <a:gd name="T17" fmla="*/ 0 h 18"/>
                <a:gd name="T18" fmla="*/ 140 w 310"/>
                <a:gd name="T19" fmla="*/ 0 h 18"/>
                <a:gd name="T20" fmla="*/ 140 w 310"/>
                <a:gd name="T21" fmla="*/ 0 h 18"/>
                <a:gd name="T22" fmla="*/ 140 w 310"/>
                <a:gd name="T23" fmla="*/ 0 h 18"/>
                <a:gd name="T24" fmla="*/ 140 w 310"/>
                <a:gd name="T25" fmla="*/ 0 h 18"/>
                <a:gd name="T26" fmla="*/ 140 w 310"/>
                <a:gd name="T27" fmla="*/ 0 h 18"/>
                <a:gd name="T28" fmla="*/ 140 w 310"/>
                <a:gd name="T29" fmla="*/ 0 h 18"/>
                <a:gd name="T30" fmla="*/ 107 w 310"/>
                <a:gd name="T31" fmla="*/ 0 h 18"/>
                <a:gd name="T32" fmla="*/ 107 w 310"/>
                <a:gd name="T33" fmla="*/ 0 h 18"/>
                <a:gd name="T34" fmla="*/ 107 w 310"/>
                <a:gd name="T35" fmla="*/ 0 h 18"/>
                <a:gd name="T36" fmla="*/ 107 w 310"/>
                <a:gd name="T37" fmla="*/ 0 h 18"/>
                <a:gd name="T38" fmla="*/ 107 w 310"/>
                <a:gd name="T39" fmla="*/ 0 h 18"/>
                <a:gd name="T40" fmla="*/ 74 w 310"/>
                <a:gd name="T41" fmla="*/ 0 h 18"/>
                <a:gd name="T42" fmla="*/ 74 w 310"/>
                <a:gd name="T43" fmla="*/ 0 h 18"/>
                <a:gd name="T44" fmla="*/ 74 w 310"/>
                <a:gd name="T45" fmla="*/ 0 h 18"/>
                <a:gd name="T46" fmla="*/ 74 w 310"/>
                <a:gd name="T47" fmla="*/ 0 h 18"/>
                <a:gd name="T48" fmla="*/ 74 w 310"/>
                <a:gd name="T49" fmla="*/ 0 h 18"/>
                <a:gd name="T50" fmla="*/ 41 w 310"/>
                <a:gd name="T51" fmla="*/ 0 h 18"/>
                <a:gd name="T52" fmla="*/ 41 w 310"/>
                <a:gd name="T53" fmla="*/ 0 h 18"/>
                <a:gd name="T54" fmla="*/ 41 w 310"/>
                <a:gd name="T55" fmla="*/ 0 h 18"/>
                <a:gd name="T56" fmla="*/ 41 w 310"/>
                <a:gd name="T57" fmla="*/ 0 h 18"/>
                <a:gd name="T58" fmla="*/ 41 w 310"/>
                <a:gd name="T59" fmla="*/ 0 h 18"/>
                <a:gd name="T60" fmla="*/ 22 w 310"/>
                <a:gd name="T61" fmla="*/ 12 h 18"/>
                <a:gd name="T62" fmla="*/ 8 w 310"/>
                <a:gd name="T63" fmla="*/ 0 h 18"/>
                <a:gd name="T64" fmla="*/ 0 w 310"/>
                <a:gd name="T65" fmla="*/ 10 h 18"/>
                <a:gd name="T66" fmla="*/ 9 w 310"/>
                <a:gd name="T67" fmla="*/ 18 h 18"/>
                <a:gd name="T68" fmla="*/ 25 w 310"/>
                <a:gd name="T69" fmla="*/ 18 h 18"/>
                <a:gd name="T70" fmla="*/ 202 w 310"/>
                <a:gd name="T71" fmla="*/ 18 h 18"/>
                <a:gd name="T72" fmla="*/ 268 w 310"/>
                <a:gd name="T73" fmla="*/ 18 h 18"/>
                <a:gd name="T74" fmla="*/ 310 w 310"/>
                <a:gd name="T75" fmla="*/ 7 h 18"/>
                <a:gd name="T76" fmla="*/ 306 w 310"/>
                <a:gd name="T77"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10" h="18">
                  <a:moveTo>
                    <a:pt x="306" y="0"/>
                  </a:moveTo>
                  <a:cubicBezTo>
                    <a:pt x="301" y="16"/>
                    <a:pt x="278" y="16"/>
                    <a:pt x="273" y="0"/>
                  </a:cubicBezTo>
                  <a:cubicBezTo>
                    <a:pt x="268" y="14"/>
                    <a:pt x="241" y="18"/>
                    <a:pt x="240" y="0"/>
                  </a:cubicBezTo>
                  <a:cubicBezTo>
                    <a:pt x="240" y="0"/>
                    <a:pt x="240" y="0"/>
                    <a:pt x="240" y="0"/>
                  </a:cubicBezTo>
                  <a:cubicBezTo>
                    <a:pt x="235" y="16"/>
                    <a:pt x="211" y="16"/>
                    <a:pt x="206" y="0"/>
                  </a:cubicBezTo>
                  <a:cubicBezTo>
                    <a:pt x="206" y="0"/>
                    <a:pt x="206" y="0"/>
                    <a:pt x="206" y="0"/>
                  </a:cubicBezTo>
                  <a:cubicBezTo>
                    <a:pt x="202" y="16"/>
                    <a:pt x="178" y="16"/>
                    <a:pt x="173" y="0"/>
                  </a:cubicBezTo>
                  <a:cubicBezTo>
                    <a:pt x="173" y="0"/>
                    <a:pt x="173" y="0"/>
                    <a:pt x="173" y="0"/>
                  </a:cubicBezTo>
                  <a:cubicBezTo>
                    <a:pt x="173" y="0"/>
                    <a:pt x="173" y="0"/>
                    <a:pt x="173" y="0"/>
                  </a:cubicBezTo>
                  <a:cubicBezTo>
                    <a:pt x="168" y="16"/>
                    <a:pt x="145" y="16"/>
                    <a:pt x="140" y="0"/>
                  </a:cubicBezTo>
                  <a:cubicBezTo>
                    <a:pt x="140" y="0"/>
                    <a:pt x="140" y="0"/>
                    <a:pt x="140" y="0"/>
                  </a:cubicBezTo>
                  <a:cubicBezTo>
                    <a:pt x="140" y="0"/>
                    <a:pt x="140" y="0"/>
                    <a:pt x="140" y="0"/>
                  </a:cubicBezTo>
                  <a:cubicBezTo>
                    <a:pt x="140" y="0"/>
                    <a:pt x="140" y="0"/>
                    <a:pt x="140" y="0"/>
                  </a:cubicBezTo>
                  <a:cubicBezTo>
                    <a:pt x="140" y="0"/>
                    <a:pt x="140" y="0"/>
                    <a:pt x="140" y="0"/>
                  </a:cubicBezTo>
                  <a:cubicBezTo>
                    <a:pt x="140" y="0"/>
                    <a:pt x="140" y="0"/>
                    <a:pt x="140" y="0"/>
                  </a:cubicBezTo>
                  <a:cubicBezTo>
                    <a:pt x="135" y="16"/>
                    <a:pt x="112" y="16"/>
                    <a:pt x="107" y="0"/>
                  </a:cubicBezTo>
                  <a:cubicBezTo>
                    <a:pt x="107" y="0"/>
                    <a:pt x="107" y="0"/>
                    <a:pt x="107" y="0"/>
                  </a:cubicBezTo>
                  <a:cubicBezTo>
                    <a:pt x="107" y="0"/>
                    <a:pt x="107" y="0"/>
                    <a:pt x="107" y="0"/>
                  </a:cubicBezTo>
                  <a:cubicBezTo>
                    <a:pt x="107" y="0"/>
                    <a:pt x="107" y="0"/>
                    <a:pt x="107" y="0"/>
                  </a:cubicBezTo>
                  <a:cubicBezTo>
                    <a:pt x="107" y="0"/>
                    <a:pt x="107" y="0"/>
                    <a:pt x="107" y="0"/>
                  </a:cubicBezTo>
                  <a:cubicBezTo>
                    <a:pt x="102" y="15"/>
                    <a:pt x="79" y="16"/>
                    <a:pt x="74" y="0"/>
                  </a:cubicBezTo>
                  <a:cubicBezTo>
                    <a:pt x="74" y="0"/>
                    <a:pt x="74" y="0"/>
                    <a:pt x="74" y="0"/>
                  </a:cubicBezTo>
                  <a:cubicBezTo>
                    <a:pt x="74" y="0"/>
                    <a:pt x="74" y="0"/>
                    <a:pt x="74" y="0"/>
                  </a:cubicBezTo>
                  <a:cubicBezTo>
                    <a:pt x="74" y="0"/>
                    <a:pt x="74" y="0"/>
                    <a:pt x="74" y="0"/>
                  </a:cubicBezTo>
                  <a:cubicBezTo>
                    <a:pt x="74" y="0"/>
                    <a:pt x="74" y="0"/>
                    <a:pt x="74" y="0"/>
                  </a:cubicBezTo>
                  <a:cubicBezTo>
                    <a:pt x="69" y="16"/>
                    <a:pt x="46" y="16"/>
                    <a:pt x="41" y="0"/>
                  </a:cubicBezTo>
                  <a:cubicBezTo>
                    <a:pt x="41" y="0"/>
                    <a:pt x="41" y="0"/>
                    <a:pt x="41" y="0"/>
                  </a:cubicBezTo>
                  <a:cubicBezTo>
                    <a:pt x="41" y="0"/>
                    <a:pt x="41" y="0"/>
                    <a:pt x="41" y="0"/>
                  </a:cubicBezTo>
                  <a:cubicBezTo>
                    <a:pt x="41" y="0"/>
                    <a:pt x="41" y="0"/>
                    <a:pt x="41" y="0"/>
                  </a:cubicBezTo>
                  <a:cubicBezTo>
                    <a:pt x="41" y="0"/>
                    <a:pt x="41" y="0"/>
                    <a:pt x="41" y="0"/>
                  </a:cubicBezTo>
                  <a:cubicBezTo>
                    <a:pt x="39" y="8"/>
                    <a:pt x="30" y="13"/>
                    <a:pt x="22" y="12"/>
                  </a:cubicBezTo>
                  <a:cubicBezTo>
                    <a:pt x="15" y="11"/>
                    <a:pt x="10" y="6"/>
                    <a:pt x="8" y="0"/>
                  </a:cubicBezTo>
                  <a:cubicBezTo>
                    <a:pt x="7" y="4"/>
                    <a:pt x="4" y="8"/>
                    <a:pt x="0" y="10"/>
                  </a:cubicBezTo>
                  <a:cubicBezTo>
                    <a:pt x="9" y="18"/>
                    <a:pt x="9" y="18"/>
                    <a:pt x="9" y="18"/>
                  </a:cubicBezTo>
                  <a:cubicBezTo>
                    <a:pt x="25" y="18"/>
                    <a:pt x="25" y="18"/>
                    <a:pt x="25" y="18"/>
                  </a:cubicBezTo>
                  <a:cubicBezTo>
                    <a:pt x="202" y="18"/>
                    <a:pt x="202" y="18"/>
                    <a:pt x="202" y="18"/>
                  </a:cubicBezTo>
                  <a:cubicBezTo>
                    <a:pt x="268" y="18"/>
                    <a:pt x="268" y="18"/>
                    <a:pt x="268" y="18"/>
                  </a:cubicBezTo>
                  <a:cubicBezTo>
                    <a:pt x="283" y="18"/>
                    <a:pt x="297" y="14"/>
                    <a:pt x="310" y="7"/>
                  </a:cubicBezTo>
                  <a:cubicBezTo>
                    <a:pt x="308" y="5"/>
                    <a:pt x="307" y="3"/>
                    <a:pt x="306" y="0"/>
                  </a:cubicBez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37" name="Freeform 394"/>
            <p:cNvSpPr>
              <a:spLocks/>
            </p:cNvSpPr>
            <p:nvPr userDrawn="1"/>
          </p:nvSpPr>
          <p:spPr bwMode="gray">
            <a:xfrm>
              <a:off x="10841348" y="2904503"/>
              <a:ext cx="79327" cy="276054"/>
            </a:xfrm>
            <a:custGeom>
              <a:avLst/>
              <a:gdLst>
                <a:gd name="T0" fmla="*/ 25 w 25"/>
                <a:gd name="T1" fmla="*/ 87 h 87"/>
                <a:gd name="T2" fmla="*/ 0 w 25"/>
                <a:gd name="T3" fmla="*/ 87 h 87"/>
                <a:gd name="T4" fmla="*/ 12 w 25"/>
                <a:gd name="T5" fmla="*/ 0 h 87"/>
                <a:gd name="T6" fmla="*/ 25 w 25"/>
                <a:gd name="T7" fmla="*/ 87 h 87"/>
              </a:gdLst>
              <a:ahLst/>
              <a:cxnLst>
                <a:cxn ang="0">
                  <a:pos x="T0" y="T1"/>
                </a:cxn>
                <a:cxn ang="0">
                  <a:pos x="T2" y="T3"/>
                </a:cxn>
                <a:cxn ang="0">
                  <a:pos x="T4" y="T5"/>
                </a:cxn>
                <a:cxn ang="0">
                  <a:pos x="T6" y="T7"/>
                </a:cxn>
              </a:cxnLst>
              <a:rect l="0" t="0" r="r" b="b"/>
              <a:pathLst>
                <a:path w="25" h="87">
                  <a:moveTo>
                    <a:pt x="25" y="87"/>
                  </a:moveTo>
                  <a:lnTo>
                    <a:pt x="0" y="87"/>
                  </a:lnTo>
                  <a:lnTo>
                    <a:pt x="12" y="0"/>
                  </a:lnTo>
                  <a:lnTo>
                    <a:pt x="25" y="87"/>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38" name="Freeform 395"/>
            <p:cNvSpPr>
              <a:spLocks/>
            </p:cNvSpPr>
            <p:nvPr userDrawn="1"/>
          </p:nvSpPr>
          <p:spPr bwMode="gray">
            <a:xfrm>
              <a:off x="10742986" y="3263056"/>
              <a:ext cx="276054" cy="774217"/>
            </a:xfrm>
            <a:custGeom>
              <a:avLst/>
              <a:gdLst>
                <a:gd name="T0" fmla="*/ 90 w 94"/>
                <a:gd name="T1" fmla="*/ 0 h 263"/>
                <a:gd name="T2" fmla="*/ 82 w 94"/>
                <a:gd name="T3" fmla="*/ 0 h 263"/>
                <a:gd name="T4" fmla="*/ 11 w 94"/>
                <a:gd name="T5" fmla="*/ 0 h 263"/>
                <a:gd name="T6" fmla="*/ 4 w 94"/>
                <a:gd name="T7" fmla="*/ 0 h 263"/>
                <a:gd name="T8" fmla="*/ 0 w 94"/>
                <a:gd name="T9" fmla="*/ 4 h 263"/>
                <a:gd name="T10" fmla="*/ 0 w 94"/>
                <a:gd name="T11" fmla="*/ 263 h 263"/>
                <a:gd name="T12" fmla="*/ 11 w 94"/>
                <a:gd name="T13" fmla="*/ 263 h 263"/>
                <a:gd name="T14" fmla="*/ 82 w 94"/>
                <a:gd name="T15" fmla="*/ 263 h 263"/>
                <a:gd name="T16" fmla="*/ 94 w 94"/>
                <a:gd name="T17" fmla="*/ 263 h 263"/>
                <a:gd name="T18" fmla="*/ 94 w 94"/>
                <a:gd name="T19" fmla="*/ 4 h 263"/>
                <a:gd name="T20" fmla="*/ 90 w 94"/>
                <a:gd name="T21" fmla="*/ 0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4" h="263">
                  <a:moveTo>
                    <a:pt x="90" y="0"/>
                  </a:moveTo>
                  <a:cubicBezTo>
                    <a:pt x="82" y="0"/>
                    <a:pt x="82" y="0"/>
                    <a:pt x="82" y="0"/>
                  </a:cubicBezTo>
                  <a:cubicBezTo>
                    <a:pt x="11" y="0"/>
                    <a:pt x="11" y="0"/>
                    <a:pt x="11" y="0"/>
                  </a:cubicBezTo>
                  <a:cubicBezTo>
                    <a:pt x="4" y="0"/>
                    <a:pt x="4" y="0"/>
                    <a:pt x="4" y="0"/>
                  </a:cubicBezTo>
                  <a:cubicBezTo>
                    <a:pt x="2" y="0"/>
                    <a:pt x="0" y="2"/>
                    <a:pt x="0" y="4"/>
                  </a:cubicBezTo>
                  <a:cubicBezTo>
                    <a:pt x="0" y="263"/>
                    <a:pt x="0" y="263"/>
                    <a:pt x="0" y="263"/>
                  </a:cubicBezTo>
                  <a:cubicBezTo>
                    <a:pt x="11" y="263"/>
                    <a:pt x="11" y="263"/>
                    <a:pt x="11" y="263"/>
                  </a:cubicBezTo>
                  <a:cubicBezTo>
                    <a:pt x="82" y="263"/>
                    <a:pt x="82" y="263"/>
                    <a:pt x="82" y="263"/>
                  </a:cubicBezTo>
                  <a:cubicBezTo>
                    <a:pt x="94" y="263"/>
                    <a:pt x="94" y="263"/>
                    <a:pt x="94" y="263"/>
                  </a:cubicBezTo>
                  <a:cubicBezTo>
                    <a:pt x="94" y="4"/>
                    <a:pt x="94" y="4"/>
                    <a:pt x="94" y="4"/>
                  </a:cubicBezTo>
                  <a:cubicBezTo>
                    <a:pt x="94" y="2"/>
                    <a:pt x="92" y="0"/>
                    <a:pt x="9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39" name="Freeform 396"/>
            <p:cNvSpPr>
              <a:spLocks/>
            </p:cNvSpPr>
            <p:nvPr userDrawn="1"/>
          </p:nvSpPr>
          <p:spPr bwMode="gray">
            <a:xfrm>
              <a:off x="10796926" y="3180557"/>
              <a:ext cx="168171" cy="82499"/>
            </a:xfrm>
            <a:custGeom>
              <a:avLst/>
              <a:gdLst>
                <a:gd name="T0" fmla="*/ 56 w 56"/>
                <a:gd name="T1" fmla="*/ 28 h 28"/>
                <a:gd name="T2" fmla="*/ 56 w 56"/>
                <a:gd name="T3" fmla="*/ 4 h 28"/>
                <a:gd name="T4" fmla="*/ 52 w 56"/>
                <a:gd name="T5" fmla="*/ 0 h 28"/>
                <a:gd name="T6" fmla="*/ 44 w 56"/>
                <a:gd name="T7" fmla="*/ 0 h 28"/>
                <a:gd name="T8" fmla="*/ 11 w 56"/>
                <a:gd name="T9" fmla="*/ 0 h 28"/>
                <a:gd name="T10" fmla="*/ 4 w 56"/>
                <a:gd name="T11" fmla="*/ 0 h 28"/>
                <a:gd name="T12" fmla="*/ 0 w 56"/>
                <a:gd name="T13" fmla="*/ 4 h 28"/>
                <a:gd name="T14" fmla="*/ 0 w 56"/>
                <a:gd name="T15" fmla="*/ 28 h 28"/>
                <a:gd name="T16" fmla="*/ 56 w 56"/>
                <a:gd name="T17"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28">
                  <a:moveTo>
                    <a:pt x="56" y="28"/>
                  </a:moveTo>
                  <a:cubicBezTo>
                    <a:pt x="56" y="4"/>
                    <a:pt x="56" y="4"/>
                    <a:pt x="56" y="4"/>
                  </a:cubicBezTo>
                  <a:cubicBezTo>
                    <a:pt x="56" y="2"/>
                    <a:pt x="54" y="0"/>
                    <a:pt x="52" y="0"/>
                  </a:cubicBezTo>
                  <a:cubicBezTo>
                    <a:pt x="44" y="0"/>
                    <a:pt x="44" y="0"/>
                    <a:pt x="44" y="0"/>
                  </a:cubicBezTo>
                  <a:cubicBezTo>
                    <a:pt x="11" y="0"/>
                    <a:pt x="11" y="0"/>
                    <a:pt x="11" y="0"/>
                  </a:cubicBezTo>
                  <a:cubicBezTo>
                    <a:pt x="4" y="0"/>
                    <a:pt x="4" y="0"/>
                    <a:pt x="4" y="0"/>
                  </a:cubicBezTo>
                  <a:cubicBezTo>
                    <a:pt x="2" y="0"/>
                    <a:pt x="0" y="2"/>
                    <a:pt x="0" y="4"/>
                  </a:cubicBezTo>
                  <a:cubicBezTo>
                    <a:pt x="0" y="28"/>
                    <a:pt x="0" y="28"/>
                    <a:pt x="0" y="28"/>
                  </a:cubicBezTo>
                  <a:lnTo>
                    <a:pt x="56" y="28"/>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40" name="Freeform 397"/>
            <p:cNvSpPr>
              <a:spLocks/>
            </p:cNvSpPr>
            <p:nvPr userDrawn="1"/>
          </p:nvSpPr>
          <p:spPr bwMode="gray">
            <a:xfrm>
              <a:off x="10796926" y="3180557"/>
              <a:ext cx="168171" cy="82499"/>
            </a:xfrm>
            <a:custGeom>
              <a:avLst/>
              <a:gdLst>
                <a:gd name="T0" fmla="*/ 56 w 56"/>
                <a:gd name="T1" fmla="*/ 28 h 28"/>
                <a:gd name="T2" fmla="*/ 56 w 56"/>
                <a:gd name="T3" fmla="*/ 4 h 28"/>
                <a:gd name="T4" fmla="*/ 52 w 56"/>
                <a:gd name="T5" fmla="*/ 0 h 28"/>
                <a:gd name="T6" fmla="*/ 44 w 56"/>
                <a:gd name="T7" fmla="*/ 0 h 28"/>
                <a:gd name="T8" fmla="*/ 11 w 56"/>
                <a:gd name="T9" fmla="*/ 0 h 28"/>
                <a:gd name="T10" fmla="*/ 4 w 56"/>
                <a:gd name="T11" fmla="*/ 0 h 28"/>
                <a:gd name="T12" fmla="*/ 0 w 56"/>
                <a:gd name="T13" fmla="*/ 4 h 28"/>
                <a:gd name="T14" fmla="*/ 0 w 56"/>
                <a:gd name="T15" fmla="*/ 28 h 28"/>
                <a:gd name="T16" fmla="*/ 56 w 56"/>
                <a:gd name="T17"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28">
                  <a:moveTo>
                    <a:pt x="56" y="28"/>
                  </a:moveTo>
                  <a:cubicBezTo>
                    <a:pt x="56" y="4"/>
                    <a:pt x="56" y="4"/>
                    <a:pt x="56" y="4"/>
                  </a:cubicBezTo>
                  <a:cubicBezTo>
                    <a:pt x="56" y="2"/>
                    <a:pt x="54" y="0"/>
                    <a:pt x="52" y="0"/>
                  </a:cubicBezTo>
                  <a:cubicBezTo>
                    <a:pt x="44" y="0"/>
                    <a:pt x="44" y="0"/>
                    <a:pt x="44" y="0"/>
                  </a:cubicBezTo>
                  <a:cubicBezTo>
                    <a:pt x="11" y="0"/>
                    <a:pt x="11" y="0"/>
                    <a:pt x="11" y="0"/>
                  </a:cubicBezTo>
                  <a:cubicBezTo>
                    <a:pt x="4" y="0"/>
                    <a:pt x="4" y="0"/>
                    <a:pt x="4" y="0"/>
                  </a:cubicBezTo>
                  <a:cubicBezTo>
                    <a:pt x="2" y="0"/>
                    <a:pt x="0" y="2"/>
                    <a:pt x="0" y="4"/>
                  </a:cubicBezTo>
                  <a:cubicBezTo>
                    <a:pt x="0" y="28"/>
                    <a:pt x="0" y="28"/>
                    <a:pt x="0" y="28"/>
                  </a:cubicBezTo>
                  <a:lnTo>
                    <a:pt x="56" y="28"/>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41" name="Rectangle 398"/>
            <p:cNvSpPr>
              <a:spLocks noChangeArrowheads="1"/>
            </p:cNvSpPr>
            <p:nvPr userDrawn="1"/>
          </p:nvSpPr>
          <p:spPr bwMode="gray">
            <a:xfrm>
              <a:off x="10781062" y="3316996"/>
              <a:ext cx="12692" cy="66950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42" name="Rectangle 399"/>
            <p:cNvSpPr>
              <a:spLocks noChangeArrowheads="1"/>
            </p:cNvSpPr>
            <p:nvPr userDrawn="1"/>
          </p:nvSpPr>
          <p:spPr bwMode="gray">
            <a:xfrm>
              <a:off x="10809618" y="3316996"/>
              <a:ext cx="19038" cy="66950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43" name="Rectangle 400"/>
            <p:cNvSpPr>
              <a:spLocks noChangeArrowheads="1"/>
            </p:cNvSpPr>
            <p:nvPr userDrawn="1"/>
          </p:nvSpPr>
          <p:spPr bwMode="gray">
            <a:xfrm>
              <a:off x="10841348" y="3316996"/>
              <a:ext cx="15866" cy="66950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44" name="Rectangle 401"/>
            <p:cNvSpPr>
              <a:spLocks noChangeArrowheads="1"/>
            </p:cNvSpPr>
            <p:nvPr userDrawn="1"/>
          </p:nvSpPr>
          <p:spPr bwMode="gray">
            <a:xfrm>
              <a:off x="10873079" y="3316996"/>
              <a:ext cx="15866" cy="66950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45" name="Rectangle 402"/>
            <p:cNvSpPr>
              <a:spLocks noChangeArrowheads="1"/>
            </p:cNvSpPr>
            <p:nvPr userDrawn="1"/>
          </p:nvSpPr>
          <p:spPr bwMode="gray">
            <a:xfrm>
              <a:off x="10901637" y="3316996"/>
              <a:ext cx="19038" cy="66950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46" name="Rectangle 403"/>
            <p:cNvSpPr>
              <a:spLocks noChangeArrowheads="1"/>
            </p:cNvSpPr>
            <p:nvPr userDrawn="1"/>
          </p:nvSpPr>
          <p:spPr bwMode="gray">
            <a:xfrm>
              <a:off x="10933367" y="3316996"/>
              <a:ext cx="19038" cy="66950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47" name="Rectangle 404"/>
            <p:cNvSpPr>
              <a:spLocks noChangeArrowheads="1"/>
            </p:cNvSpPr>
            <p:nvPr userDrawn="1"/>
          </p:nvSpPr>
          <p:spPr bwMode="gray">
            <a:xfrm>
              <a:off x="10965097" y="3316996"/>
              <a:ext cx="15866" cy="66950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48" name="Freeform 405"/>
            <p:cNvSpPr>
              <a:spLocks noEditPoints="1"/>
            </p:cNvSpPr>
            <p:nvPr userDrawn="1"/>
          </p:nvSpPr>
          <p:spPr bwMode="gray">
            <a:xfrm>
              <a:off x="10409818" y="3256710"/>
              <a:ext cx="336340" cy="777391"/>
            </a:xfrm>
            <a:custGeom>
              <a:avLst/>
              <a:gdLst>
                <a:gd name="T0" fmla="*/ 96 w 106"/>
                <a:gd name="T1" fmla="*/ 38 h 245"/>
                <a:gd name="T2" fmla="*/ 54 w 106"/>
                <a:gd name="T3" fmla="*/ 14 h 245"/>
                <a:gd name="T4" fmla="*/ 50 w 106"/>
                <a:gd name="T5" fmla="*/ 0 h 245"/>
                <a:gd name="T6" fmla="*/ 9 w 106"/>
                <a:gd name="T7" fmla="*/ 38 h 245"/>
                <a:gd name="T8" fmla="*/ 106 w 106"/>
                <a:gd name="T9" fmla="*/ 245 h 245"/>
                <a:gd name="T10" fmla="*/ 78 w 106"/>
                <a:gd name="T11" fmla="*/ 78 h 245"/>
                <a:gd name="T12" fmla="*/ 78 w 106"/>
                <a:gd name="T13" fmla="*/ 94 h 245"/>
                <a:gd name="T14" fmla="*/ 66 w 106"/>
                <a:gd name="T15" fmla="*/ 120 h 245"/>
                <a:gd name="T16" fmla="*/ 66 w 106"/>
                <a:gd name="T17" fmla="*/ 120 h 245"/>
                <a:gd name="T18" fmla="*/ 66 w 106"/>
                <a:gd name="T19" fmla="*/ 167 h 245"/>
                <a:gd name="T20" fmla="*/ 20 w 106"/>
                <a:gd name="T21" fmla="*/ 78 h 245"/>
                <a:gd name="T22" fmla="*/ 20 w 106"/>
                <a:gd name="T23" fmla="*/ 94 h 245"/>
                <a:gd name="T24" fmla="*/ 9 w 106"/>
                <a:gd name="T25" fmla="*/ 120 h 245"/>
                <a:gd name="T26" fmla="*/ 9 w 106"/>
                <a:gd name="T27" fmla="*/ 120 h 245"/>
                <a:gd name="T28" fmla="*/ 9 w 106"/>
                <a:gd name="T29" fmla="*/ 167 h 245"/>
                <a:gd name="T30" fmla="*/ 20 w 106"/>
                <a:gd name="T31" fmla="*/ 193 h 245"/>
                <a:gd name="T32" fmla="*/ 9 w 106"/>
                <a:gd name="T33" fmla="*/ 239 h 245"/>
                <a:gd name="T34" fmla="*/ 22 w 106"/>
                <a:gd name="T35" fmla="*/ 239 h 245"/>
                <a:gd name="T36" fmla="*/ 22 w 106"/>
                <a:gd name="T37" fmla="*/ 239 h 245"/>
                <a:gd name="T38" fmla="*/ 30 w 106"/>
                <a:gd name="T39" fmla="*/ 209 h 245"/>
                <a:gd name="T40" fmla="*/ 34 w 106"/>
                <a:gd name="T41" fmla="*/ 209 h 245"/>
                <a:gd name="T42" fmla="*/ 28 w 106"/>
                <a:gd name="T43" fmla="*/ 193 h 245"/>
                <a:gd name="T44" fmla="*/ 39 w 106"/>
                <a:gd name="T45" fmla="*/ 167 h 245"/>
                <a:gd name="T46" fmla="*/ 39 w 106"/>
                <a:gd name="T47" fmla="*/ 167 h 245"/>
                <a:gd name="T48" fmla="*/ 39 w 106"/>
                <a:gd name="T49" fmla="*/ 120 h 245"/>
                <a:gd name="T50" fmla="*/ 28 w 106"/>
                <a:gd name="T51" fmla="*/ 94 h 245"/>
                <a:gd name="T52" fmla="*/ 28 w 106"/>
                <a:gd name="T53" fmla="*/ 78 h 245"/>
                <a:gd name="T54" fmla="*/ 47 w 106"/>
                <a:gd name="T55" fmla="*/ 239 h 245"/>
                <a:gd name="T56" fmla="*/ 47 w 106"/>
                <a:gd name="T57" fmla="*/ 239 h 245"/>
                <a:gd name="T58" fmla="*/ 55 w 106"/>
                <a:gd name="T59" fmla="*/ 209 h 245"/>
                <a:gd name="T60" fmla="*/ 47 w 106"/>
                <a:gd name="T61" fmla="*/ 173 h 245"/>
                <a:gd name="T62" fmla="*/ 47 w 106"/>
                <a:gd name="T63" fmla="*/ 167 h 245"/>
                <a:gd name="T64" fmla="*/ 58 w 106"/>
                <a:gd name="T65" fmla="*/ 142 h 245"/>
                <a:gd name="T66" fmla="*/ 58 w 106"/>
                <a:gd name="T67" fmla="*/ 142 h 245"/>
                <a:gd name="T68" fmla="*/ 58 w 106"/>
                <a:gd name="T69" fmla="*/ 94 h 245"/>
                <a:gd name="T70" fmla="*/ 47 w 106"/>
                <a:gd name="T71" fmla="*/ 58 h 245"/>
                <a:gd name="T72" fmla="*/ 59 w 106"/>
                <a:gd name="T73" fmla="*/ 239 h 245"/>
                <a:gd name="T74" fmla="*/ 66 w 106"/>
                <a:gd name="T75" fmla="*/ 173 h 245"/>
                <a:gd name="T76" fmla="*/ 66 w 106"/>
                <a:gd name="T77" fmla="*/ 173 h 245"/>
                <a:gd name="T78" fmla="*/ 71 w 106"/>
                <a:gd name="T79" fmla="*/ 209 h 245"/>
                <a:gd name="T80" fmla="*/ 76 w 106"/>
                <a:gd name="T81" fmla="*/ 209 h 245"/>
                <a:gd name="T82" fmla="*/ 84 w 106"/>
                <a:gd name="T83" fmla="*/ 239 h 245"/>
                <a:gd name="T84" fmla="*/ 96 w 106"/>
                <a:gd name="T85" fmla="*/ 239 h 245"/>
                <a:gd name="T86" fmla="*/ 96 w 106"/>
                <a:gd name="T87" fmla="*/ 239 h 245"/>
                <a:gd name="T88" fmla="*/ 96 w 106"/>
                <a:gd name="T89" fmla="*/ 173 h 245"/>
                <a:gd name="T90" fmla="*/ 85 w 106"/>
                <a:gd name="T91" fmla="*/ 147 h 245"/>
                <a:gd name="T92" fmla="*/ 85 w 106"/>
                <a:gd name="T93" fmla="*/ 142 h 245"/>
                <a:gd name="T94" fmla="*/ 96 w 106"/>
                <a:gd name="T95" fmla="*/ 115 h 245"/>
                <a:gd name="T96" fmla="*/ 96 w 106"/>
                <a:gd name="T97" fmla="*/ 115 h 245"/>
                <a:gd name="T98" fmla="*/ 96 w 106"/>
                <a:gd name="T99" fmla="*/ 58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6" h="245">
                  <a:moveTo>
                    <a:pt x="106" y="53"/>
                  </a:moveTo>
                  <a:lnTo>
                    <a:pt x="106" y="46"/>
                  </a:lnTo>
                  <a:lnTo>
                    <a:pt x="96" y="46"/>
                  </a:lnTo>
                  <a:lnTo>
                    <a:pt x="96" y="38"/>
                  </a:lnTo>
                  <a:lnTo>
                    <a:pt x="88" y="38"/>
                  </a:lnTo>
                  <a:lnTo>
                    <a:pt x="88" y="29"/>
                  </a:lnTo>
                  <a:lnTo>
                    <a:pt x="54" y="29"/>
                  </a:lnTo>
                  <a:lnTo>
                    <a:pt x="54" y="14"/>
                  </a:lnTo>
                  <a:lnTo>
                    <a:pt x="71" y="14"/>
                  </a:lnTo>
                  <a:lnTo>
                    <a:pt x="54" y="4"/>
                  </a:lnTo>
                  <a:lnTo>
                    <a:pt x="54" y="0"/>
                  </a:lnTo>
                  <a:lnTo>
                    <a:pt x="50" y="0"/>
                  </a:lnTo>
                  <a:lnTo>
                    <a:pt x="50" y="29"/>
                  </a:lnTo>
                  <a:lnTo>
                    <a:pt x="18" y="29"/>
                  </a:lnTo>
                  <a:lnTo>
                    <a:pt x="18" y="38"/>
                  </a:lnTo>
                  <a:lnTo>
                    <a:pt x="9" y="38"/>
                  </a:lnTo>
                  <a:lnTo>
                    <a:pt x="9" y="46"/>
                  </a:lnTo>
                  <a:lnTo>
                    <a:pt x="0" y="46"/>
                  </a:lnTo>
                  <a:lnTo>
                    <a:pt x="0" y="245"/>
                  </a:lnTo>
                  <a:lnTo>
                    <a:pt x="106" y="245"/>
                  </a:lnTo>
                  <a:lnTo>
                    <a:pt x="106" y="53"/>
                  </a:lnTo>
                  <a:close/>
                  <a:moveTo>
                    <a:pt x="66" y="58"/>
                  </a:moveTo>
                  <a:lnTo>
                    <a:pt x="78" y="58"/>
                  </a:lnTo>
                  <a:lnTo>
                    <a:pt x="78" y="78"/>
                  </a:lnTo>
                  <a:lnTo>
                    <a:pt x="66" y="78"/>
                  </a:lnTo>
                  <a:lnTo>
                    <a:pt x="66" y="58"/>
                  </a:lnTo>
                  <a:close/>
                  <a:moveTo>
                    <a:pt x="66" y="94"/>
                  </a:moveTo>
                  <a:lnTo>
                    <a:pt x="78" y="94"/>
                  </a:lnTo>
                  <a:lnTo>
                    <a:pt x="78" y="115"/>
                  </a:lnTo>
                  <a:lnTo>
                    <a:pt x="66" y="115"/>
                  </a:lnTo>
                  <a:lnTo>
                    <a:pt x="66" y="94"/>
                  </a:lnTo>
                  <a:close/>
                  <a:moveTo>
                    <a:pt x="66" y="120"/>
                  </a:moveTo>
                  <a:lnTo>
                    <a:pt x="78" y="120"/>
                  </a:lnTo>
                  <a:lnTo>
                    <a:pt x="78" y="142"/>
                  </a:lnTo>
                  <a:lnTo>
                    <a:pt x="66" y="142"/>
                  </a:lnTo>
                  <a:lnTo>
                    <a:pt x="66" y="120"/>
                  </a:lnTo>
                  <a:close/>
                  <a:moveTo>
                    <a:pt x="66" y="147"/>
                  </a:moveTo>
                  <a:lnTo>
                    <a:pt x="78" y="147"/>
                  </a:lnTo>
                  <a:lnTo>
                    <a:pt x="78" y="167"/>
                  </a:lnTo>
                  <a:lnTo>
                    <a:pt x="66" y="167"/>
                  </a:lnTo>
                  <a:lnTo>
                    <a:pt x="66" y="147"/>
                  </a:lnTo>
                  <a:close/>
                  <a:moveTo>
                    <a:pt x="9" y="58"/>
                  </a:moveTo>
                  <a:lnTo>
                    <a:pt x="20" y="58"/>
                  </a:lnTo>
                  <a:lnTo>
                    <a:pt x="20" y="78"/>
                  </a:lnTo>
                  <a:lnTo>
                    <a:pt x="9" y="78"/>
                  </a:lnTo>
                  <a:lnTo>
                    <a:pt x="9" y="58"/>
                  </a:lnTo>
                  <a:close/>
                  <a:moveTo>
                    <a:pt x="9" y="94"/>
                  </a:moveTo>
                  <a:lnTo>
                    <a:pt x="20" y="94"/>
                  </a:lnTo>
                  <a:lnTo>
                    <a:pt x="20" y="115"/>
                  </a:lnTo>
                  <a:lnTo>
                    <a:pt x="9" y="115"/>
                  </a:lnTo>
                  <a:lnTo>
                    <a:pt x="9" y="94"/>
                  </a:lnTo>
                  <a:close/>
                  <a:moveTo>
                    <a:pt x="9" y="120"/>
                  </a:moveTo>
                  <a:lnTo>
                    <a:pt x="20" y="120"/>
                  </a:lnTo>
                  <a:lnTo>
                    <a:pt x="20" y="142"/>
                  </a:lnTo>
                  <a:lnTo>
                    <a:pt x="9" y="142"/>
                  </a:lnTo>
                  <a:lnTo>
                    <a:pt x="9" y="120"/>
                  </a:lnTo>
                  <a:close/>
                  <a:moveTo>
                    <a:pt x="9" y="147"/>
                  </a:moveTo>
                  <a:lnTo>
                    <a:pt x="20" y="147"/>
                  </a:lnTo>
                  <a:lnTo>
                    <a:pt x="20" y="167"/>
                  </a:lnTo>
                  <a:lnTo>
                    <a:pt x="9" y="167"/>
                  </a:lnTo>
                  <a:lnTo>
                    <a:pt x="9" y="147"/>
                  </a:lnTo>
                  <a:close/>
                  <a:moveTo>
                    <a:pt x="9" y="173"/>
                  </a:moveTo>
                  <a:lnTo>
                    <a:pt x="20" y="173"/>
                  </a:lnTo>
                  <a:lnTo>
                    <a:pt x="20" y="193"/>
                  </a:lnTo>
                  <a:lnTo>
                    <a:pt x="9" y="193"/>
                  </a:lnTo>
                  <a:lnTo>
                    <a:pt x="9" y="173"/>
                  </a:lnTo>
                  <a:close/>
                  <a:moveTo>
                    <a:pt x="13" y="239"/>
                  </a:moveTo>
                  <a:lnTo>
                    <a:pt x="9" y="239"/>
                  </a:lnTo>
                  <a:lnTo>
                    <a:pt x="9" y="209"/>
                  </a:lnTo>
                  <a:lnTo>
                    <a:pt x="13" y="209"/>
                  </a:lnTo>
                  <a:lnTo>
                    <a:pt x="13" y="239"/>
                  </a:lnTo>
                  <a:close/>
                  <a:moveTo>
                    <a:pt x="22" y="239"/>
                  </a:moveTo>
                  <a:lnTo>
                    <a:pt x="17" y="239"/>
                  </a:lnTo>
                  <a:lnTo>
                    <a:pt x="17" y="209"/>
                  </a:lnTo>
                  <a:lnTo>
                    <a:pt x="22" y="209"/>
                  </a:lnTo>
                  <a:lnTo>
                    <a:pt x="22" y="239"/>
                  </a:lnTo>
                  <a:close/>
                  <a:moveTo>
                    <a:pt x="30" y="239"/>
                  </a:moveTo>
                  <a:lnTo>
                    <a:pt x="25" y="239"/>
                  </a:lnTo>
                  <a:lnTo>
                    <a:pt x="25" y="209"/>
                  </a:lnTo>
                  <a:lnTo>
                    <a:pt x="30" y="209"/>
                  </a:lnTo>
                  <a:lnTo>
                    <a:pt x="30" y="239"/>
                  </a:lnTo>
                  <a:close/>
                  <a:moveTo>
                    <a:pt x="38" y="239"/>
                  </a:moveTo>
                  <a:lnTo>
                    <a:pt x="34" y="239"/>
                  </a:lnTo>
                  <a:lnTo>
                    <a:pt x="34" y="209"/>
                  </a:lnTo>
                  <a:lnTo>
                    <a:pt x="38" y="209"/>
                  </a:lnTo>
                  <a:lnTo>
                    <a:pt x="38" y="239"/>
                  </a:lnTo>
                  <a:close/>
                  <a:moveTo>
                    <a:pt x="39" y="193"/>
                  </a:moveTo>
                  <a:lnTo>
                    <a:pt x="28" y="193"/>
                  </a:lnTo>
                  <a:lnTo>
                    <a:pt x="28" y="173"/>
                  </a:lnTo>
                  <a:lnTo>
                    <a:pt x="39" y="173"/>
                  </a:lnTo>
                  <a:lnTo>
                    <a:pt x="39" y="193"/>
                  </a:lnTo>
                  <a:close/>
                  <a:moveTo>
                    <a:pt x="39" y="167"/>
                  </a:moveTo>
                  <a:lnTo>
                    <a:pt x="28" y="167"/>
                  </a:lnTo>
                  <a:lnTo>
                    <a:pt x="28" y="147"/>
                  </a:lnTo>
                  <a:lnTo>
                    <a:pt x="39" y="147"/>
                  </a:lnTo>
                  <a:lnTo>
                    <a:pt x="39" y="167"/>
                  </a:lnTo>
                  <a:close/>
                  <a:moveTo>
                    <a:pt x="39" y="142"/>
                  </a:moveTo>
                  <a:lnTo>
                    <a:pt x="28" y="142"/>
                  </a:lnTo>
                  <a:lnTo>
                    <a:pt x="28" y="120"/>
                  </a:lnTo>
                  <a:lnTo>
                    <a:pt x="39" y="120"/>
                  </a:lnTo>
                  <a:lnTo>
                    <a:pt x="39" y="142"/>
                  </a:lnTo>
                  <a:close/>
                  <a:moveTo>
                    <a:pt x="39" y="115"/>
                  </a:moveTo>
                  <a:lnTo>
                    <a:pt x="28" y="115"/>
                  </a:lnTo>
                  <a:lnTo>
                    <a:pt x="28" y="94"/>
                  </a:lnTo>
                  <a:lnTo>
                    <a:pt x="39" y="94"/>
                  </a:lnTo>
                  <a:lnTo>
                    <a:pt x="39" y="115"/>
                  </a:lnTo>
                  <a:close/>
                  <a:moveTo>
                    <a:pt x="39" y="78"/>
                  </a:moveTo>
                  <a:lnTo>
                    <a:pt x="28" y="78"/>
                  </a:lnTo>
                  <a:lnTo>
                    <a:pt x="28" y="58"/>
                  </a:lnTo>
                  <a:lnTo>
                    <a:pt x="39" y="58"/>
                  </a:lnTo>
                  <a:lnTo>
                    <a:pt x="39" y="78"/>
                  </a:lnTo>
                  <a:close/>
                  <a:moveTo>
                    <a:pt x="47" y="239"/>
                  </a:moveTo>
                  <a:lnTo>
                    <a:pt x="42" y="239"/>
                  </a:lnTo>
                  <a:lnTo>
                    <a:pt x="42" y="209"/>
                  </a:lnTo>
                  <a:lnTo>
                    <a:pt x="47" y="209"/>
                  </a:lnTo>
                  <a:lnTo>
                    <a:pt x="47" y="239"/>
                  </a:lnTo>
                  <a:close/>
                  <a:moveTo>
                    <a:pt x="55" y="239"/>
                  </a:moveTo>
                  <a:lnTo>
                    <a:pt x="50" y="239"/>
                  </a:lnTo>
                  <a:lnTo>
                    <a:pt x="50" y="209"/>
                  </a:lnTo>
                  <a:lnTo>
                    <a:pt x="55" y="209"/>
                  </a:lnTo>
                  <a:lnTo>
                    <a:pt x="55" y="239"/>
                  </a:lnTo>
                  <a:close/>
                  <a:moveTo>
                    <a:pt x="58" y="193"/>
                  </a:moveTo>
                  <a:lnTo>
                    <a:pt x="47" y="193"/>
                  </a:lnTo>
                  <a:lnTo>
                    <a:pt x="47" y="173"/>
                  </a:lnTo>
                  <a:lnTo>
                    <a:pt x="58" y="173"/>
                  </a:lnTo>
                  <a:lnTo>
                    <a:pt x="58" y="193"/>
                  </a:lnTo>
                  <a:close/>
                  <a:moveTo>
                    <a:pt x="58" y="167"/>
                  </a:moveTo>
                  <a:lnTo>
                    <a:pt x="47" y="167"/>
                  </a:lnTo>
                  <a:lnTo>
                    <a:pt x="47" y="147"/>
                  </a:lnTo>
                  <a:lnTo>
                    <a:pt x="58" y="147"/>
                  </a:lnTo>
                  <a:lnTo>
                    <a:pt x="58" y="167"/>
                  </a:lnTo>
                  <a:close/>
                  <a:moveTo>
                    <a:pt x="58" y="142"/>
                  </a:moveTo>
                  <a:lnTo>
                    <a:pt x="47" y="142"/>
                  </a:lnTo>
                  <a:lnTo>
                    <a:pt x="47" y="120"/>
                  </a:lnTo>
                  <a:lnTo>
                    <a:pt x="58" y="120"/>
                  </a:lnTo>
                  <a:lnTo>
                    <a:pt x="58" y="142"/>
                  </a:lnTo>
                  <a:close/>
                  <a:moveTo>
                    <a:pt x="58" y="115"/>
                  </a:moveTo>
                  <a:lnTo>
                    <a:pt x="47" y="115"/>
                  </a:lnTo>
                  <a:lnTo>
                    <a:pt x="47" y="94"/>
                  </a:lnTo>
                  <a:lnTo>
                    <a:pt x="58" y="94"/>
                  </a:lnTo>
                  <a:lnTo>
                    <a:pt x="58" y="115"/>
                  </a:lnTo>
                  <a:close/>
                  <a:moveTo>
                    <a:pt x="58" y="78"/>
                  </a:moveTo>
                  <a:lnTo>
                    <a:pt x="47" y="78"/>
                  </a:lnTo>
                  <a:lnTo>
                    <a:pt x="47" y="58"/>
                  </a:lnTo>
                  <a:lnTo>
                    <a:pt x="58" y="58"/>
                  </a:lnTo>
                  <a:lnTo>
                    <a:pt x="58" y="78"/>
                  </a:lnTo>
                  <a:close/>
                  <a:moveTo>
                    <a:pt x="63" y="239"/>
                  </a:moveTo>
                  <a:lnTo>
                    <a:pt x="59" y="239"/>
                  </a:lnTo>
                  <a:lnTo>
                    <a:pt x="59" y="209"/>
                  </a:lnTo>
                  <a:lnTo>
                    <a:pt x="63" y="209"/>
                  </a:lnTo>
                  <a:lnTo>
                    <a:pt x="63" y="239"/>
                  </a:lnTo>
                  <a:close/>
                  <a:moveTo>
                    <a:pt x="66" y="173"/>
                  </a:moveTo>
                  <a:lnTo>
                    <a:pt x="78" y="173"/>
                  </a:lnTo>
                  <a:lnTo>
                    <a:pt x="78" y="193"/>
                  </a:lnTo>
                  <a:lnTo>
                    <a:pt x="66" y="193"/>
                  </a:lnTo>
                  <a:lnTo>
                    <a:pt x="66" y="173"/>
                  </a:lnTo>
                  <a:close/>
                  <a:moveTo>
                    <a:pt x="71" y="239"/>
                  </a:moveTo>
                  <a:lnTo>
                    <a:pt x="67" y="239"/>
                  </a:lnTo>
                  <a:lnTo>
                    <a:pt x="67" y="209"/>
                  </a:lnTo>
                  <a:lnTo>
                    <a:pt x="71" y="209"/>
                  </a:lnTo>
                  <a:lnTo>
                    <a:pt x="71" y="239"/>
                  </a:lnTo>
                  <a:close/>
                  <a:moveTo>
                    <a:pt x="79" y="239"/>
                  </a:moveTo>
                  <a:lnTo>
                    <a:pt x="76" y="239"/>
                  </a:lnTo>
                  <a:lnTo>
                    <a:pt x="76" y="209"/>
                  </a:lnTo>
                  <a:lnTo>
                    <a:pt x="79" y="209"/>
                  </a:lnTo>
                  <a:lnTo>
                    <a:pt x="79" y="239"/>
                  </a:lnTo>
                  <a:close/>
                  <a:moveTo>
                    <a:pt x="88" y="239"/>
                  </a:moveTo>
                  <a:lnTo>
                    <a:pt x="84" y="239"/>
                  </a:lnTo>
                  <a:lnTo>
                    <a:pt x="84" y="209"/>
                  </a:lnTo>
                  <a:lnTo>
                    <a:pt x="88" y="209"/>
                  </a:lnTo>
                  <a:lnTo>
                    <a:pt x="88" y="239"/>
                  </a:lnTo>
                  <a:close/>
                  <a:moveTo>
                    <a:pt x="96" y="239"/>
                  </a:moveTo>
                  <a:lnTo>
                    <a:pt x="92" y="239"/>
                  </a:lnTo>
                  <a:lnTo>
                    <a:pt x="92" y="209"/>
                  </a:lnTo>
                  <a:lnTo>
                    <a:pt x="96" y="209"/>
                  </a:lnTo>
                  <a:lnTo>
                    <a:pt x="96" y="239"/>
                  </a:lnTo>
                  <a:close/>
                  <a:moveTo>
                    <a:pt x="96" y="193"/>
                  </a:moveTo>
                  <a:lnTo>
                    <a:pt x="85" y="193"/>
                  </a:lnTo>
                  <a:lnTo>
                    <a:pt x="85" y="173"/>
                  </a:lnTo>
                  <a:lnTo>
                    <a:pt x="96" y="173"/>
                  </a:lnTo>
                  <a:lnTo>
                    <a:pt x="96" y="193"/>
                  </a:lnTo>
                  <a:close/>
                  <a:moveTo>
                    <a:pt x="96" y="167"/>
                  </a:moveTo>
                  <a:lnTo>
                    <a:pt x="85" y="167"/>
                  </a:lnTo>
                  <a:lnTo>
                    <a:pt x="85" y="147"/>
                  </a:lnTo>
                  <a:lnTo>
                    <a:pt x="96" y="147"/>
                  </a:lnTo>
                  <a:lnTo>
                    <a:pt x="96" y="167"/>
                  </a:lnTo>
                  <a:close/>
                  <a:moveTo>
                    <a:pt x="96" y="142"/>
                  </a:moveTo>
                  <a:lnTo>
                    <a:pt x="85" y="142"/>
                  </a:lnTo>
                  <a:lnTo>
                    <a:pt x="85" y="120"/>
                  </a:lnTo>
                  <a:lnTo>
                    <a:pt x="96" y="120"/>
                  </a:lnTo>
                  <a:lnTo>
                    <a:pt x="96" y="142"/>
                  </a:lnTo>
                  <a:close/>
                  <a:moveTo>
                    <a:pt x="96" y="115"/>
                  </a:moveTo>
                  <a:lnTo>
                    <a:pt x="85" y="115"/>
                  </a:lnTo>
                  <a:lnTo>
                    <a:pt x="85" y="94"/>
                  </a:lnTo>
                  <a:lnTo>
                    <a:pt x="96" y="94"/>
                  </a:lnTo>
                  <a:lnTo>
                    <a:pt x="96" y="115"/>
                  </a:lnTo>
                  <a:close/>
                  <a:moveTo>
                    <a:pt x="96" y="78"/>
                  </a:moveTo>
                  <a:lnTo>
                    <a:pt x="85" y="78"/>
                  </a:lnTo>
                  <a:lnTo>
                    <a:pt x="85" y="58"/>
                  </a:lnTo>
                  <a:lnTo>
                    <a:pt x="96" y="58"/>
                  </a:lnTo>
                  <a:lnTo>
                    <a:pt x="96" y="78"/>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49" name="Rectangle 406"/>
            <p:cNvSpPr>
              <a:spLocks noChangeArrowheads="1"/>
            </p:cNvSpPr>
            <p:nvPr userDrawn="1"/>
          </p:nvSpPr>
          <p:spPr bwMode="gray">
            <a:xfrm>
              <a:off x="11019038" y="3393149"/>
              <a:ext cx="304610" cy="64412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50" name="Rectangle 407"/>
            <p:cNvSpPr>
              <a:spLocks noChangeArrowheads="1"/>
            </p:cNvSpPr>
            <p:nvPr userDrawn="1"/>
          </p:nvSpPr>
          <p:spPr bwMode="gray">
            <a:xfrm>
              <a:off x="11047596" y="3367765"/>
              <a:ext cx="250670" cy="2538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51" name="Rectangle 408"/>
            <p:cNvSpPr>
              <a:spLocks noChangeArrowheads="1"/>
            </p:cNvSpPr>
            <p:nvPr userDrawn="1"/>
          </p:nvSpPr>
          <p:spPr bwMode="gray">
            <a:xfrm>
              <a:off x="11069806" y="3339208"/>
              <a:ext cx="203073" cy="28558"/>
            </a:xfrm>
            <a:prstGeom prst="rect">
              <a:avLst/>
            </a:prstGeom>
            <a:solidFill>
              <a:srgbClr val="BAD8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52" name="Freeform 409"/>
            <p:cNvSpPr>
              <a:spLocks/>
            </p:cNvSpPr>
            <p:nvPr userDrawn="1"/>
          </p:nvSpPr>
          <p:spPr bwMode="gray">
            <a:xfrm>
              <a:off x="11041250" y="3564492"/>
              <a:ext cx="28558" cy="38076"/>
            </a:xfrm>
            <a:custGeom>
              <a:avLst/>
              <a:gdLst>
                <a:gd name="T0" fmla="*/ 5 w 10"/>
                <a:gd name="T1" fmla="*/ 0 h 13"/>
                <a:gd name="T2" fmla="*/ 0 w 10"/>
                <a:gd name="T3" fmla="*/ 4 h 13"/>
                <a:gd name="T4" fmla="*/ 0 w 10"/>
                <a:gd name="T5" fmla="*/ 13 h 13"/>
                <a:gd name="T6" fmla="*/ 10 w 10"/>
                <a:gd name="T7" fmla="*/ 13 h 13"/>
                <a:gd name="T8" fmla="*/ 10 w 10"/>
                <a:gd name="T9" fmla="*/ 4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3" y="0"/>
                    <a:pt x="0" y="2"/>
                    <a:pt x="0" y="4"/>
                  </a:cubicBezTo>
                  <a:cubicBezTo>
                    <a:pt x="0" y="13"/>
                    <a:pt x="0" y="13"/>
                    <a:pt x="0" y="13"/>
                  </a:cubicBezTo>
                  <a:cubicBezTo>
                    <a:pt x="10" y="13"/>
                    <a:pt x="10" y="13"/>
                    <a:pt x="10" y="13"/>
                  </a:cubicBezTo>
                  <a:cubicBezTo>
                    <a:pt x="10" y="4"/>
                    <a:pt x="10" y="4"/>
                    <a:pt x="10" y="4"/>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53" name="Freeform 410"/>
            <p:cNvSpPr>
              <a:spLocks/>
            </p:cNvSpPr>
            <p:nvPr userDrawn="1"/>
          </p:nvSpPr>
          <p:spPr bwMode="gray">
            <a:xfrm>
              <a:off x="11088844" y="3564492"/>
              <a:ext cx="28558" cy="38076"/>
            </a:xfrm>
            <a:custGeom>
              <a:avLst/>
              <a:gdLst>
                <a:gd name="T0" fmla="*/ 5 w 10"/>
                <a:gd name="T1" fmla="*/ 0 h 13"/>
                <a:gd name="T2" fmla="*/ 0 w 10"/>
                <a:gd name="T3" fmla="*/ 4 h 13"/>
                <a:gd name="T4" fmla="*/ 0 w 10"/>
                <a:gd name="T5" fmla="*/ 13 h 13"/>
                <a:gd name="T6" fmla="*/ 10 w 10"/>
                <a:gd name="T7" fmla="*/ 13 h 13"/>
                <a:gd name="T8" fmla="*/ 10 w 10"/>
                <a:gd name="T9" fmla="*/ 4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4"/>
                  </a:cubicBezTo>
                  <a:cubicBezTo>
                    <a:pt x="0" y="13"/>
                    <a:pt x="0" y="13"/>
                    <a:pt x="0" y="13"/>
                  </a:cubicBezTo>
                  <a:cubicBezTo>
                    <a:pt x="10" y="13"/>
                    <a:pt x="10" y="13"/>
                    <a:pt x="10" y="13"/>
                  </a:cubicBezTo>
                  <a:cubicBezTo>
                    <a:pt x="10" y="4"/>
                    <a:pt x="10" y="4"/>
                    <a:pt x="10" y="4"/>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54" name="Freeform 411"/>
            <p:cNvSpPr>
              <a:spLocks/>
            </p:cNvSpPr>
            <p:nvPr userDrawn="1"/>
          </p:nvSpPr>
          <p:spPr bwMode="gray">
            <a:xfrm>
              <a:off x="11136441" y="3564492"/>
              <a:ext cx="25384" cy="38076"/>
            </a:xfrm>
            <a:custGeom>
              <a:avLst/>
              <a:gdLst>
                <a:gd name="T0" fmla="*/ 5 w 9"/>
                <a:gd name="T1" fmla="*/ 0 h 13"/>
                <a:gd name="T2" fmla="*/ 0 w 9"/>
                <a:gd name="T3" fmla="*/ 4 h 13"/>
                <a:gd name="T4" fmla="*/ 0 w 9"/>
                <a:gd name="T5" fmla="*/ 13 h 13"/>
                <a:gd name="T6" fmla="*/ 9 w 9"/>
                <a:gd name="T7" fmla="*/ 13 h 13"/>
                <a:gd name="T8" fmla="*/ 9 w 9"/>
                <a:gd name="T9" fmla="*/ 4 h 13"/>
                <a:gd name="T10" fmla="*/ 5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5" y="0"/>
                  </a:moveTo>
                  <a:cubicBezTo>
                    <a:pt x="2" y="0"/>
                    <a:pt x="0" y="2"/>
                    <a:pt x="0" y="4"/>
                  </a:cubicBezTo>
                  <a:cubicBezTo>
                    <a:pt x="0" y="13"/>
                    <a:pt x="0" y="13"/>
                    <a:pt x="0" y="13"/>
                  </a:cubicBezTo>
                  <a:cubicBezTo>
                    <a:pt x="9" y="13"/>
                    <a:pt x="9" y="13"/>
                    <a:pt x="9" y="13"/>
                  </a:cubicBezTo>
                  <a:cubicBezTo>
                    <a:pt x="9" y="4"/>
                    <a:pt x="9" y="4"/>
                    <a:pt x="9" y="4"/>
                  </a:cubicBezTo>
                  <a:cubicBezTo>
                    <a:pt x="9" y="2"/>
                    <a:pt x="7"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55" name="Freeform 412"/>
            <p:cNvSpPr>
              <a:spLocks/>
            </p:cNvSpPr>
            <p:nvPr userDrawn="1"/>
          </p:nvSpPr>
          <p:spPr bwMode="gray">
            <a:xfrm>
              <a:off x="11180863" y="3564492"/>
              <a:ext cx="28558" cy="38076"/>
            </a:xfrm>
            <a:custGeom>
              <a:avLst/>
              <a:gdLst>
                <a:gd name="T0" fmla="*/ 5 w 10"/>
                <a:gd name="T1" fmla="*/ 0 h 13"/>
                <a:gd name="T2" fmla="*/ 0 w 10"/>
                <a:gd name="T3" fmla="*/ 4 h 13"/>
                <a:gd name="T4" fmla="*/ 0 w 10"/>
                <a:gd name="T5" fmla="*/ 13 h 13"/>
                <a:gd name="T6" fmla="*/ 10 w 10"/>
                <a:gd name="T7" fmla="*/ 13 h 13"/>
                <a:gd name="T8" fmla="*/ 10 w 10"/>
                <a:gd name="T9" fmla="*/ 4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4"/>
                  </a:cubicBezTo>
                  <a:cubicBezTo>
                    <a:pt x="0" y="13"/>
                    <a:pt x="0" y="13"/>
                    <a:pt x="0" y="13"/>
                  </a:cubicBezTo>
                  <a:cubicBezTo>
                    <a:pt x="10" y="13"/>
                    <a:pt x="10" y="13"/>
                    <a:pt x="10" y="13"/>
                  </a:cubicBezTo>
                  <a:cubicBezTo>
                    <a:pt x="10" y="4"/>
                    <a:pt x="10" y="4"/>
                    <a:pt x="10" y="4"/>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56" name="Freeform 413"/>
            <p:cNvSpPr>
              <a:spLocks/>
            </p:cNvSpPr>
            <p:nvPr userDrawn="1"/>
          </p:nvSpPr>
          <p:spPr bwMode="gray">
            <a:xfrm>
              <a:off x="11228457" y="3564492"/>
              <a:ext cx="28558" cy="38076"/>
            </a:xfrm>
            <a:custGeom>
              <a:avLst/>
              <a:gdLst>
                <a:gd name="T0" fmla="*/ 5 w 10"/>
                <a:gd name="T1" fmla="*/ 0 h 13"/>
                <a:gd name="T2" fmla="*/ 0 w 10"/>
                <a:gd name="T3" fmla="*/ 4 h 13"/>
                <a:gd name="T4" fmla="*/ 0 w 10"/>
                <a:gd name="T5" fmla="*/ 13 h 13"/>
                <a:gd name="T6" fmla="*/ 10 w 10"/>
                <a:gd name="T7" fmla="*/ 13 h 13"/>
                <a:gd name="T8" fmla="*/ 10 w 10"/>
                <a:gd name="T9" fmla="*/ 4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4"/>
                  </a:cubicBezTo>
                  <a:cubicBezTo>
                    <a:pt x="0" y="13"/>
                    <a:pt x="0" y="13"/>
                    <a:pt x="0" y="13"/>
                  </a:cubicBezTo>
                  <a:cubicBezTo>
                    <a:pt x="10" y="13"/>
                    <a:pt x="10" y="13"/>
                    <a:pt x="10" y="13"/>
                  </a:cubicBezTo>
                  <a:cubicBezTo>
                    <a:pt x="10" y="4"/>
                    <a:pt x="10" y="4"/>
                    <a:pt x="10" y="4"/>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57" name="Freeform 414"/>
            <p:cNvSpPr>
              <a:spLocks/>
            </p:cNvSpPr>
            <p:nvPr userDrawn="1"/>
          </p:nvSpPr>
          <p:spPr bwMode="gray">
            <a:xfrm>
              <a:off x="11272879" y="3564492"/>
              <a:ext cx="28558" cy="38076"/>
            </a:xfrm>
            <a:custGeom>
              <a:avLst/>
              <a:gdLst>
                <a:gd name="T0" fmla="*/ 4 w 9"/>
                <a:gd name="T1" fmla="*/ 0 h 13"/>
                <a:gd name="T2" fmla="*/ 0 w 9"/>
                <a:gd name="T3" fmla="*/ 4 h 13"/>
                <a:gd name="T4" fmla="*/ 0 w 9"/>
                <a:gd name="T5" fmla="*/ 13 h 13"/>
                <a:gd name="T6" fmla="*/ 9 w 9"/>
                <a:gd name="T7" fmla="*/ 13 h 13"/>
                <a:gd name="T8" fmla="*/ 9 w 9"/>
                <a:gd name="T9" fmla="*/ 4 h 13"/>
                <a:gd name="T10" fmla="*/ 4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4" y="0"/>
                  </a:moveTo>
                  <a:cubicBezTo>
                    <a:pt x="2" y="0"/>
                    <a:pt x="0" y="2"/>
                    <a:pt x="0" y="4"/>
                  </a:cubicBezTo>
                  <a:cubicBezTo>
                    <a:pt x="0" y="13"/>
                    <a:pt x="0" y="13"/>
                    <a:pt x="0" y="13"/>
                  </a:cubicBezTo>
                  <a:cubicBezTo>
                    <a:pt x="9" y="13"/>
                    <a:pt x="9" y="13"/>
                    <a:pt x="9" y="13"/>
                  </a:cubicBezTo>
                  <a:cubicBezTo>
                    <a:pt x="9" y="4"/>
                    <a:pt x="9" y="4"/>
                    <a:pt x="9" y="4"/>
                  </a:cubicBezTo>
                  <a:cubicBezTo>
                    <a:pt x="9" y="2"/>
                    <a:pt x="7" y="0"/>
                    <a:pt x="4"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58" name="Freeform 415"/>
            <p:cNvSpPr>
              <a:spLocks/>
            </p:cNvSpPr>
            <p:nvPr userDrawn="1"/>
          </p:nvSpPr>
          <p:spPr bwMode="gray">
            <a:xfrm>
              <a:off x="11041250" y="3621606"/>
              <a:ext cx="28558" cy="38076"/>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3"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59" name="Freeform 416"/>
            <p:cNvSpPr>
              <a:spLocks/>
            </p:cNvSpPr>
            <p:nvPr userDrawn="1"/>
          </p:nvSpPr>
          <p:spPr bwMode="gray">
            <a:xfrm>
              <a:off x="11088844" y="3621606"/>
              <a:ext cx="28558" cy="38076"/>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60" name="Freeform 417"/>
            <p:cNvSpPr>
              <a:spLocks/>
            </p:cNvSpPr>
            <p:nvPr userDrawn="1"/>
          </p:nvSpPr>
          <p:spPr bwMode="gray">
            <a:xfrm>
              <a:off x="11136441" y="3621606"/>
              <a:ext cx="25384" cy="38076"/>
            </a:xfrm>
            <a:custGeom>
              <a:avLst/>
              <a:gdLst>
                <a:gd name="T0" fmla="*/ 5 w 9"/>
                <a:gd name="T1" fmla="*/ 0 h 13"/>
                <a:gd name="T2" fmla="*/ 0 w 9"/>
                <a:gd name="T3" fmla="*/ 5 h 13"/>
                <a:gd name="T4" fmla="*/ 0 w 9"/>
                <a:gd name="T5" fmla="*/ 13 h 13"/>
                <a:gd name="T6" fmla="*/ 9 w 9"/>
                <a:gd name="T7" fmla="*/ 13 h 13"/>
                <a:gd name="T8" fmla="*/ 9 w 9"/>
                <a:gd name="T9" fmla="*/ 5 h 13"/>
                <a:gd name="T10" fmla="*/ 5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5" y="0"/>
                  </a:moveTo>
                  <a:cubicBezTo>
                    <a:pt x="2" y="0"/>
                    <a:pt x="0" y="2"/>
                    <a:pt x="0" y="5"/>
                  </a:cubicBezTo>
                  <a:cubicBezTo>
                    <a:pt x="0" y="13"/>
                    <a:pt x="0" y="13"/>
                    <a:pt x="0" y="13"/>
                  </a:cubicBezTo>
                  <a:cubicBezTo>
                    <a:pt x="9" y="13"/>
                    <a:pt x="9" y="13"/>
                    <a:pt x="9" y="13"/>
                  </a:cubicBezTo>
                  <a:cubicBezTo>
                    <a:pt x="9" y="5"/>
                    <a:pt x="9" y="5"/>
                    <a:pt x="9" y="5"/>
                  </a:cubicBezTo>
                  <a:cubicBezTo>
                    <a:pt x="9" y="2"/>
                    <a:pt x="7"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61" name="Freeform 418"/>
            <p:cNvSpPr>
              <a:spLocks/>
            </p:cNvSpPr>
            <p:nvPr userDrawn="1"/>
          </p:nvSpPr>
          <p:spPr bwMode="gray">
            <a:xfrm>
              <a:off x="11180863" y="3621606"/>
              <a:ext cx="28558" cy="38076"/>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62" name="Freeform 419"/>
            <p:cNvSpPr>
              <a:spLocks/>
            </p:cNvSpPr>
            <p:nvPr userDrawn="1"/>
          </p:nvSpPr>
          <p:spPr bwMode="gray">
            <a:xfrm>
              <a:off x="11228457" y="3621606"/>
              <a:ext cx="28558" cy="38076"/>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63" name="Freeform 420"/>
            <p:cNvSpPr>
              <a:spLocks/>
            </p:cNvSpPr>
            <p:nvPr userDrawn="1"/>
          </p:nvSpPr>
          <p:spPr bwMode="gray">
            <a:xfrm>
              <a:off x="11272879" y="3621606"/>
              <a:ext cx="28558" cy="38076"/>
            </a:xfrm>
            <a:custGeom>
              <a:avLst/>
              <a:gdLst>
                <a:gd name="T0" fmla="*/ 4 w 9"/>
                <a:gd name="T1" fmla="*/ 0 h 13"/>
                <a:gd name="T2" fmla="*/ 0 w 9"/>
                <a:gd name="T3" fmla="*/ 5 h 13"/>
                <a:gd name="T4" fmla="*/ 0 w 9"/>
                <a:gd name="T5" fmla="*/ 13 h 13"/>
                <a:gd name="T6" fmla="*/ 9 w 9"/>
                <a:gd name="T7" fmla="*/ 13 h 13"/>
                <a:gd name="T8" fmla="*/ 9 w 9"/>
                <a:gd name="T9" fmla="*/ 5 h 13"/>
                <a:gd name="T10" fmla="*/ 4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4" y="0"/>
                  </a:moveTo>
                  <a:cubicBezTo>
                    <a:pt x="2" y="0"/>
                    <a:pt x="0" y="2"/>
                    <a:pt x="0" y="5"/>
                  </a:cubicBezTo>
                  <a:cubicBezTo>
                    <a:pt x="0" y="13"/>
                    <a:pt x="0" y="13"/>
                    <a:pt x="0" y="13"/>
                  </a:cubicBezTo>
                  <a:cubicBezTo>
                    <a:pt x="9" y="13"/>
                    <a:pt x="9" y="13"/>
                    <a:pt x="9" y="13"/>
                  </a:cubicBezTo>
                  <a:cubicBezTo>
                    <a:pt x="9" y="5"/>
                    <a:pt x="9" y="5"/>
                    <a:pt x="9" y="5"/>
                  </a:cubicBezTo>
                  <a:cubicBezTo>
                    <a:pt x="9" y="2"/>
                    <a:pt x="7" y="0"/>
                    <a:pt x="4"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64" name="Freeform 421"/>
            <p:cNvSpPr>
              <a:spLocks/>
            </p:cNvSpPr>
            <p:nvPr userDrawn="1"/>
          </p:nvSpPr>
          <p:spPr bwMode="gray">
            <a:xfrm>
              <a:off x="11041250" y="3675549"/>
              <a:ext cx="28558" cy="412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3"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65" name="Freeform 422"/>
            <p:cNvSpPr>
              <a:spLocks/>
            </p:cNvSpPr>
            <p:nvPr userDrawn="1"/>
          </p:nvSpPr>
          <p:spPr bwMode="gray">
            <a:xfrm>
              <a:off x="11088844" y="3675549"/>
              <a:ext cx="28558" cy="412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66" name="Freeform 423"/>
            <p:cNvSpPr>
              <a:spLocks/>
            </p:cNvSpPr>
            <p:nvPr userDrawn="1"/>
          </p:nvSpPr>
          <p:spPr bwMode="gray">
            <a:xfrm>
              <a:off x="11136441" y="3675549"/>
              <a:ext cx="25384" cy="41250"/>
            </a:xfrm>
            <a:custGeom>
              <a:avLst/>
              <a:gdLst>
                <a:gd name="T0" fmla="*/ 5 w 9"/>
                <a:gd name="T1" fmla="*/ 0 h 14"/>
                <a:gd name="T2" fmla="*/ 0 w 9"/>
                <a:gd name="T3" fmla="*/ 5 h 14"/>
                <a:gd name="T4" fmla="*/ 0 w 9"/>
                <a:gd name="T5" fmla="*/ 14 h 14"/>
                <a:gd name="T6" fmla="*/ 9 w 9"/>
                <a:gd name="T7" fmla="*/ 14 h 14"/>
                <a:gd name="T8" fmla="*/ 9 w 9"/>
                <a:gd name="T9" fmla="*/ 5 h 14"/>
                <a:gd name="T10" fmla="*/ 5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5" y="0"/>
                  </a:moveTo>
                  <a:cubicBezTo>
                    <a:pt x="2" y="0"/>
                    <a:pt x="0" y="2"/>
                    <a:pt x="0" y="5"/>
                  </a:cubicBezTo>
                  <a:cubicBezTo>
                    <a:pt x="0" y="14"/>
                    <a:pt x="0" y="14"/>
                    <a:pt x="0" y="14"/>
                  </a:cubicBezTo>
                  <a:cubicBezTo>
                    <a:pt x="9" y="14"/>
                    <a:pt x="9" y="14"/>
                    <a:pt x="9" y="14"/>
                  </a:cubicBezTo>
                  <a:cubicBezTo>
                    <a:pt x="9" y="5"/>
                    <a:pt x="9" y="5"/>
                    <a:pt x="9" y="5"/>
                  </a:cubicBezTo>
                  <a:cubicBezTo>
                    <a:pt x="9" y="2"/>
                    <a:pt x="7"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67" name="Freeform 424"/>
            <p:cNvSpPr>
              <a:spLocks/>
            </p:cNvSpPr>
            <p:nvPr userDrawn="1"/>
          </p:nvSpPr>
          <p:spPr bwMode="gray">
            <a:xfrm>
              <a:off x="11180863" y="3675549"/>
              <a:ext cx="28558" cy="412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68" name="Freeform 425"/>
            <p:cNvSpPr>
              <a:spLocks/>
            </p:cNvSpPr>
            <p:nvPr userDrawn="1"/>
          </p:nvSpPr>
          <p:spPr bwMode="gray">
            <a:xfrm>
              <a:off x="11228457" y="3675549"/>
              <a:ext cx="28558" cy="412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69" name="Freeform 426"/>
            <p:cNvSpPr>
              <a:spLocks/>
            </p:cNvSpPr>
            <p:nvPr userDrawn="1"/>
          </p:nvSpPr>
          <p:spPr bwMode="gray">
            <a:xfrm>
              <a:off x="11272879" y="3675549"/>
              <a:ext cx="28558" cy="41250"/>
            </a:xfrm>
            <a:custGeom>
              <a:avLst/>
              <a:gdLst>
                <a:gd name="T0" fmla="*/ 4 w 9"/>
                <a:gd name="T1" fmla="*/ 0 h 14"/>
                <a:gd name="T2" fmla="*/ 0 w 9"/>
                <a:gd name="T3" fmla="*/ 5 h 14"/>
                <a:gd name="T4" fmla="*/ 0 w 9"/>
                <a:gd name="T5" fmla="*/ 14 h 14"/>
                <a:gd name="T6" fmla="*/ 9 w 9"/>
                <a:gd name="T7" fmla="*/ 14 h 14"/>
                <a:gd name="T8" fmla="*/ 9 w 9"/>
                <a:gd name="T9" fmla="*/ 5 h 14"/>
                <a:gd name="T10" fmla="*/ 4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4" y="0"/>
                  </a:moveTo>
                  <a:cubicBezTo>
                    <a:pt x="2" y="0"/>
                    <a:pt x="0" y="2"/>
                    <a:pt x="0" y="5"/>
                  </a:cubicBezTo>
                  <a:cubicBezTo>
                    <a:pt x="0" y="14"/>
                    <a:pt x="0" y="14"/>
                    <a:pt x="0" y="14"/>
                  </a:cubicBezTo>
                  <a:cubicBezTo>
                    <a:pt x="9" y="14"/>
                    <a:pt x="9" y="14"/>
                    <a:pt x="9" y="14"/>
                  </a:cubicBezTo>
                  <a:cubicBezTo>
                    <a:pt x="9" y="5"/>
                    <a:pt x="9" y="5"/>
                    <a:pt x="9" y="5"/>
                  </a:cubicBezTo>
                  <a:cubicBezTo>
                    <a:pt x="9" y="2"/>
                    <a:pt x="7" y="0"/>
                    <a:pt x="4"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70" name="Freeform 427"/>
            <p:cNvSpPr>
              <a:spLocks/>
            </p:cNvSpPr>
            <p:nvPr userDrawn="1"/>
          </p:nvSpPr>
          <p:spPr bwMode="gray">
            <a:xfrm>
              <a:off x="11041250" y="3735835"/>
              <a:ext cx="28558" cy="38076"/>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3"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71" name="Freeform 428"/>
            <p:cNvSpPr>
              <a:spLocks/>
            </p:cNvSpPr>
            <p:nvPr userDrawn="1"/>
          </p:nvSpPr>
          <p:spPr bwMode="gray">
            <a:xfrm>
              <a:off x="11088844" y="3735835"/>
              <a:ext cx="28558" cy="38076"/>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72" name="Freeform 429"/>
            <p:cNvSpPr>
              <a:spLocks/>
            </p:cNvSpPr>
            <p:nvPr userDrawn="1"/>
          </p:nvSpPr>
          <p:spPr bwMode="gray">
            <a:xfrm>
              <a:off x="11136441" y="3735835"/>
              <a:ext cx="25384" cy="38076"/>
            </a:xfrm>
            <a:custGeom>
              <a:avLst/>
              <a:gdLst>
                <a:gd name="T0" fmla="*/ 5 w 9"/>
                <a:gd name="T1" fmla="*/ 0 h 13"/>
                <a:gd name="T2" fmla="*/ 0 w 9"/>
                <a:gd name="T3" fmla="*/ 5 h 13"/>
                <a:gd name="T4" fmla="*/ 0 w 9"/>
                <a:gd name="T5" fmla="*/ 13 h 13"/>
                <a:gd name="T6" fmla="*/ 9 w 9"/>
                <a:gd name="T7" fmla="*/ 13 h 13"/>
                <a:gd name="T8" fmla="*/ 9 w 9"/>
                <a:gd name="T9" fmla="*/ 5 h 13"/>
                <a:gd name="T10" fmla="*/ 5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5" y="0"/>
                  </a:moveTo>
                  <a:cubicBezTo>
                    <a:pt x="2" y="0"/>
                    <a:pt x="0" y="2"/>
                    <a:pt x="0" y="5"/>
                  </a:cubicBezTo>
                  <a:cubicBezTo>
                    <a:pt x="0" y="13"/>
                    <a:pt x="0" y="13"/>
                    <a:pt x="0" y="13"/>
                  </a:cubicBezTo>
                  <a:cubicBezTo>
                    <a:pt x="9" y="13"/>
                    <a:pt x="9" y="13"/>
                    <a:pt x="9" y="13"/>
                  </a:cubicBezTo>
                  <a:cubicBezTo>
                    <a:pt x="9" y="5"/>
                    <a:pt x="9" y="5"/>
                    <a:pt x="9" y="5"/>
                  </a:cubicBezTo>
                  <a:cubicBezTo>
                    <a:pt x="9" y="2"/>
                    <a:pt x="7"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73" name="Freeform 430"/>
            <p:cNvSpPr>
              <a:spLocks/>
            </p:cNvSpPr>
            <p:nvPr userDrawn="1"/>
          </p:nvSpPr>
          <p:spPr bwMode="gray">
            <a:xfrm>
              <a:off x="11180863" y="3735835"/>
              <a:ext cx="28558" cy="38076"/>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74" name="Freeform 431"/>
            <p:cNvSpPr>
              <a:spLocks/>
            </p:cNvSpPr>
            <p:nvPr userDrawn="1"/>
          </p:nvSpPr>
          <p:spPr bwMode="gray">
            <a:xfrm>
              <a:off x="11228457" y="3735835"/>
              <a:ext cx="28558" cy="38076"/>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75" name="Freeform 432"/>
            <p:cNvSpPr>
              <a:spLocks/>
            </p:cNvSpPr>
            <p:nvPr userDrawn="1"/>
          </p:nvSpPr>
          <p:spPr bwMode="gray">
            <a:xfrm>
              <a:off x="11272879" y="3735835"/>
              <a:ext cx="28558" cy="38076"/>
            </a:xfrm>
            <a:custGeom>
              <a:avLst/>
              <a:gdLst>
                <a:gd name="T0" fmla="*/ 4 w 9"/>
                <a:gd name="T1" fmla="*/ 0 h 13"/>
                <a:gd name="T2" fmla="*/ 0 w 9"/>
                <a:gd name="T3" fmla="*/ 5 h 13"/>
                <a:gd name="T4" fmla="*/ 0 w 9"/>
                <a:gd name="T5" fmla="*/ 13 h 13"/>
                <a:gd name="T6" fmla="*/ 9 w 9"/>
                <a:gd name="T7" fmla="*/ 13 h 13"/>
                <a:gd name="T8" fmla="*/ 9 w 9"/>
                <a:gd name="T9" fmla="*/ 5 h 13"/>
                <a:gd name="T10" fmla="*/ 4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4" y="0"/>
                  </a:moveTo>
                  <a:cubicBezTo>
                    <a:pt x="2" y="0"/>
                    <a:pt x="0" y="2"/>
                    <a:pt x="0" y="5"/>
                  </a:cubicBezTo>
                  <a:cubicBezTo>
                    <a:pt x="0" y="13"/>
                    <a:pt x="0" y="13"/>
                    <a:pt x="0" y="13"/>
                  </a:cubicBezTo>
                  <a:cubicBezTo>
                    <a:pt x="9" y="13"/>
                    <a:pt x="9" y="13"/>
                    <a:pt x="9" y="13"/>
                  </a:cubicBezTo>
                  <a:cubicBezTo>
                    <a:pt x="9" y="5"/>
                    <a:pt x="9" y="5"/>
                    <a:pt x="9" y="5"/>
                  </a:cubicBezTo>
                  <a:cubicBezTo>
                    <a:pt x="9" y="2"/>
                    <a:pt x="7" y="0"/>
                    <a:pt x="4"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76" name="Freeform 433"/>
            <p:cNvSpPr>
              <a:spLocks/>
            </p:cNvSpPr>
            <p:nvPr userDrawn="1"/>
          </p:nvSpPr>
          <p:spPr bwMode="gray">
            <a:xfrm>
              <a:off x="11041250" y="3789777"/>
              <a:ext cx="28558" cy="412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3"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77" name="Freeform 434"/>
            <p:cNvSpPr>
              <a:spLocks/>
            </p:cNvSpPr>
            <p:nvPr userDrawn="1"/>
          </p:nvSpPr>
          <p:spPr bwMode="gray">
            <a:xfrm>
              <a:off x="11088844" y="3789777"/>
              <a:ext cx="28558" cy="412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78" name="Freeform 435"/>
            <p:cNvSpPr>
              <a:spLocks/>
            </p:cNvSpPr>
            <p:nvPr userDrawn="1"/>
          </p:nvSpPr>
          <p:spPr bwMode="gray">
            <a:xfrm>
              <a:off x="11136441" y="3789777"/>
              <a:ext cx="25384" cy="41250"/>
            </a:xfrm>
            <a:custGeom>
              <a:avLst/>
              <a:gdLst>
                <a:gd name="T0" fmla="*/ 5 w 9"/>
                <a:gd name="T1" fmla="*/ 0 h 14"/>
                <a:gd name="T2" fmla="*/ 0 w 9"/>
                <a:gd name="T3" fmla="*/ 5 h 14"/>
                <a:gd name="T4" fmla="*/ 0 w 9"/>
                <a:gd name="T5" fmla="*/ 14 h 14"/>
                <a:gd name="T6" fmla="*/ 9 w 9"/>
                <a:gd name="T7" fmla="*/ 14 h 14"/>
                <a:gd name="T8" fmla="*/ 9 w 9"/>
                <a:gd name="T9" fmla="*/ 5 h 14"/>
                <a:gd name="T10" fmla="*/ 5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5" y="0"/>
                  </a:moveTo>
                  <a:cubicBezTo>
                    <a:pt x="2" y="0"/>
                    <a:pt x="0" y="2"/>
                    <a:pt x="0" y="5"/>
                  </a:cubicBezTo>
                  <a:cubicBezTo>
                    <a:pt x="0" y="14"/>
                    <a:pt x="0" y="14"/>
                    <a:pt x="0" y="14"/>
                  </a:cubicBezTo>
                  <a:cubicBezTo>
                    <a:pt x="9" y="14"/>
                    <a:pt x="9" y="14"/>
                    <a:pt x="9" y="14"/>
                  </a:cubicBezTo>
                  <a:cubicBezTo>
                    <a:pt x="9" y="5"/>
                    <a:pt x="9" y="5"/>
                    <a:pt x="9" y="5"/>
                  </a:cubicBezTo>
                  <a:cubicBezTo>
                    <a:pt x="9" y="2"/>
                    <a:pt x="7"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79" name="Freeform 436"/>
            <p:cNvSpPr>
              <a:spLocks/>
            </p:cNvSpPr>
            <p:nvPr userDrawn="1"/>
          </p:nvSpPr>
          <p:spPr bwMode="gray">
            <a:xfrm>
              <a:off x="11180863" y="3789777"/>
              <a:ext cx="28558" cy="412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80" name="Freeform 437"/>
            <p:cNvSpPr>
              <a:spLocks/>
            </p:cNvSpPr>
            <p:nvPr userDrawn="1"/>
          </p:nvSpPr>
          <p:spPr bwMode="gray">
            <a:xfrm>
              <a:off x="11228457" y="3789777"/>
              <a:ext cx="28558" cy="412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81" name="Freeform 438"/>
            <p:cNvSpPr>
              <a:spLocks/>
            </p:cNvSpPr>
            <p:nvPr userDrawn="1"/>
          </p:nvSpPr>
          <p:spPr bwMode="gray">
            <a:xfrm>
              <a:off x="11272879" y="3789777"/>
              <a:ext cx="28558" cy="41250"/>
            </a:xfrm>
            <a:custGeom>
              <a:avLst/>
              <a:gdLst>
                <a:gd name="T0" fmla="*/ 4 w 9"/>
                <a:gd name="T1" fmla="*/ 0 h 14"/>
                <a:gd name="T2" fmla="*/ 0 w 9"/>
                <a:gd name="T3" fmla="*/ 5 h 14"/>
                <a:gd name="T4" fmla="*/ 0 w 9"/>
                <a:gd name="T5" fmla="*/ 14 h 14"/>
                <a:gd name="T6" fmla="*/ 9 w 9"/>
                <a:gd name="T7" fmla="*/ 14 h 14"/>
                <a:gd name="T8" fmla="*/ 9 w 9"/>
                <a:gd name="T9" fmla="*/ 5 h 14"/>
                <a:gd name="T10" fmla="*/ 4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4" y="0"/>
                  </a:moveTo>
                  <a:cubicBezTo>
                    <a:pt x="2" y="0"/>
                    <a:pt x="0" y="2"/>
                    <a:pt x="0" y="5"/>
                  </a:cubicBezTo>
                  <a:cubicBezTo>
                    <a:pt x="0" y="14"/>
                    <a:pt x="0" y="14"/>
                    <a:pt x="0" y="14"/>
                  </a:cubicBezTo>
                  <a:cubicBezTo>
                    <a:pt x="9" y="14"/>
                    <a:pt x="9" y="14"/>
                    <a:pt x="9" y="14"/>
                  </a:cubicBezTo>
                  <a:cubicBezTo>
                    <a:pt x="9" y="5"/>
                    <a:pt x="9" y="5"/>
                    <a:pt x="9" y="5"/>
                  </a:cubicBezTo>
                  <a:cubicBezTo>
                    <a:pt x="9" y="2"/>
                    <a:pt x="7" y="0"/>
                    <a:pt x="4"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82" name="Freeform 439"/>
            <p:cNvSpPr>
              <a:spLocks/>
            </p:cNvSpPr>
            <p:nvPr userDrawn="1"/>
          </p:nvSpPr>
          <p:spPr bwMode="gray">
            <a:xfrm>
              <a:off x="11041250" y="3850064"/>
              <a:ext cx="28558" cy="38076"/>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3"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83" name="Freeform 440"/>
            <p:cNvSpPr>
              <a:spLocks/>
            </p:cNvSpPr>
            <p:nvPr userDrawn="1"/>
          </p:nvSpPr>
          <p:spPr bwMode="gray">
            <a:xfrm>
              <a:off x="11088844" y="3850064"/>
              <a:ext cx="28558" cy="38076"/>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84" name="Freeform 441"/>
            <p:cNvSpPr>
              <a:spLocks/>
            </p:cNvSpPr>
            <p:nvPr userDrawn="1"/>
          </p:nvSpPr>
          <p:spPr bwMode="gray">
            <a:xfrm>
              <a:off x="11136441" y="3850064"/>
              <a:ext cx="25384" cy="38076"/>
            </a:xfrm>
            <a:custGeom>
              <a:avLst/>
              <a:gdLst>
                <a:gd name="T0" fmla="*/ 5 w 9"/>
                <a:gd name="T1" fmla="*/ 0 h 13"/>
                <a:gd name="T2" fmla="*/ 0 w 9"/>
                <a:gd name="T3" fmla="*/ 5 h 13"/>
                <a:gd name="T4" fmla="*/ 0 w 9"/>
                <a:gd name="T5" fmla="*/ 13 h 13"/>
                <a:gd name="T6" fmla="*/ 9 w 9"/>
                <a:gd name="T7" fmla="*/ 13 h 13"/>
                <a:gd name="T8" fmla="*/ 9 w 9"/>
                <a:gd name="T9" fmla="*/ 5 h 13"/>
                <a:gd name="T10" fmla="*/ 5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5" y="0"/>
                  </a:moveTo>
                  <a:cubicBezTo>
                    <a:pt x="2" y="0"/>
                    <a:pt x="0" y="2"/>
                    <a:pt x="0" y="5"/>
                  </a:cubicBezTo>
                  <a:cubicBezTo>
                    <a:pt x="0" y="13"/>
                    <a:pt x="0" y="13"/>
                    <a:pt x="0" y="13"/>
                  </a:cubicBezTo>
                  <a:cubicBezTo>
                    <a:pt x="9" y="13"/>
                    <a:pt x="9" y="13"/>
                    <a:pt x="9" y="13"/>
                  </a:cubicBezTo>
                  <a:cubicBezTo>
                    <a:pt x="9" y="5"/>
                    <a:pt x="9" y="5"/>
                    <a:pt x="9" y="5"/>
                  </a:cubicBezTo>
                  <a:cubicBezTo>
                    <a:pt x="9" y="2"/>
                    <a:pt x="7"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85" name="Freeform 443"/>
            <p:cNvSpPr>
              <a:spLocks/>
            </p:cNvSpPr>
            <p:nvPr userDrawn="1"/>
          </p:nvSpPr>
          <p:spPr bwMode="gray">
            <a:xfrm>
              <a:off x="11180861" y="3850062"/>
              <a:ext cx="28558" cy="38076"/>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86" name="Freeform 444"/>
            <p:cNvSpPr>
              <a:spLocks/>
            </p:cNvSpPr>
            <p:nvPr userDrawn="1"/>
          </p:nvSpPr>
          <p:spPr bwMode="gray">
            <a:xfrm>
              <a:off x="11228457" y="3850062"/>
              <a:ext cx="28558" cy="38076"/>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87" name="Freeform 445"/>
            <p:cNvSpPr>
              <a:spLocks/>
            </p:cNvSpPr>
            <p:nvPr userDrawn="1"/>
          </p:nvSpPr>
          <p:spPr bwMode="gray">
            <a:xfrm>
              <a:off x="11272879" y="3850062"/>
              <a:ext cx="28558" cy="38076"/>
            </a:xfrm>
            <a:custGeom>
              <a:avLst/>
              <a:gdLst>
                <a:gd name="T0" fmla="*/ 4 w 9"/>
                <a:gd name="T1" fmla="*/ 0 h 13"/>
                <a:gd name="T2" fmla="*/ 0 w 9"/>
                <a:gd name="T3" fmla="*/ 5 h 13"/>
                <a:gd name="T4" fmla="*/ 0 w 9"/>
                <a:gd name="T5" fmla="*/ 13 h 13"/>
                <a:gd name="T6" fmla="*/ 9 w 9"/>
                <a:gd name="T7" fmla="*/ 13 h 13"/>
                <a:gd name="T8" fmla="*/ 9 w 9"/>
                <a:gd name="T9" fmla="*/ 5 h 13"/>
                <a:gd name="T10" fmla="*/ 4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4" y="0"/>
                  </a:moveTo>
                  <a:cubicBezTo>
                    <a:pt x="2" y="0"/>
                    <a:pt x="0" y="2"/>
                    <a:pt x="0" y="5"/>
                  </a:cubicBezTo>
                  <a:cubicBezTo>
                    <a:pt x="0" y="13"/>
                    <a:pt x="0" y="13"/>
                    <a:pt x="0" y="13"/>
                  </a:cubicBezTo>
                  <a:cubicBezTo>
                    <a:pt x="9" y="13"/>
                    <a:pt x="9" y="13"/>
                    <a:pt x="9" y="13"/>
                  </a:cubicBezTo>
                  <a:cubicBezTo>
                    <a:pt x="9" y="5"/>
                    <a:pt x="9" y="5"/>
                    <a:pt x="9" y="5"/>
                  </a:cubicBezTo>
                  <a:cubicBezTo>
                    <a:pt x="9" y="2"/>
                    <a:pt x="7" y="0"/>
                    <a:pt x="4"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88" name="Freeform 446"/>
            <p:cNvSpPr>
              <a:spLocks/>
            </p:cNvSpPr>
            <p:nvPr userDrawn="1"/>
          </p:nvSpPr>
          <p:spPr bwMode="gray">
            <a:xfrm>
              <a:off x="11041248" y="3907176"/>
              <a:ext cx="28558" cy="41248"/>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3" y="0"/>
                    <a:pt x="0" y="3"/>
                    <a:pt x="0" y="5"/>
                  </a:cubicBezTo>
                  <a:cubicBezTo>
                    <a:pt x="0" y="14"/>
                    <a:pt x="0" y="14"/>
                    <a:pt x="0" y="14"/>
                  </a:cubicBezTo>
                  <a:cubicBezTo>
                    <a:pt x="10" y="14"/>
                    <a:pt x="10" y="14"/>
                    <a:pt x="10" y="14"/>
                  </a:cubicBezTo>
                  <a:cubicBezTo>
                    <a:pt x="10" y="5"/>
                    <a:pt x="10" y="5"/>
                    <a:pt x="10" y="5"/>
                  </a:cubicBezTo>
                  <a:cubicBezTo>
                    <a:pt x="10" y="3"/>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89" name="Freeform 447"/>
            <p:cNvSpPr>
              <a:spLocks/>
            </p:cNvSpPr>
            <p:nvPr userDrawn="1"/>
          </p:nvSpPr>
          <p:spPr bwMode="gray">
            <a:xfrm>
              <a:off x="11088844" y="3907176"/>
              <a:ext cx="28558" cy="41248"/>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3"/>
                    <a:pt x="0" y="5"/>
                  </a:cubicBezTo>
                  <a:cubicBezTo>
                    <a:pt x="0" y="14"/>
                    <a:pt x="0" y="14"/>
                    <a:pt x="0" y="14"/>
                  </a:cubicBezTo>
                  <a:cubicBezTo>
                    <a:pt x="10" y="14"/>
                    <a:pt x="10" y="14"/>
                    <a:pt x="10" y="14"/>
                  </a:cubicBezTo>
                  <a:cubicBezTo>
                    <a:pt x="10" y="5"/>
                    <a:pt x="10" y="5"/>
                    <a:pt x="10" y="5"/>
                  </a:cubicBezTo>
                  <a:cubicBezTo>
                    <a:pt x="10" y="3"/>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90" name="Freeform 448"/>
            <p:cNvSpPr>
              <a:spLocks/>
            </p:cNvSpPr>
            <p:nvPr userDrawn="1"/>
          </p:nvSpPr>
          <p:spPr bwMode="gray">
            <a:xfrm>
              <a:off x="11136439" y="3907176"/>
              <a:ext cx="25384" cy="41248"/>
            </a:xfrm>
            <a:custGeom>
              <a:avLst/>
              <a:gdLst>
                <a:gd name="T0" fmla="*/ 5 w 9"/>
                <a:gd name="T1" fmla="*/ 0 h 14"/>
                <a:gd name="T2" fmla="*/ 0 w 9"/>
                <a:gd name="T3" fmla="*/ 5 h 14"/>
                <a:gd name="T4" fmla="*/ 0 w 9"/>
                <a:gd name="T5" fmla="*/ 14 h 14"/>
                <a:gd name="T6" fmla="*/ 9 w 9"/>
                <a:gd name="T7" fmla="*/ 14 h 14"/>
                <a:gd name="T8" fmla="*/ 9 w 9"/>
                <a:gd name="T9" fmla="*/ 5 h 14"/>
                <a:gd name="T10" fmla="*/ 5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5" y="0"/>
                  </a:moveTo>
                  <a:cubicBezTo>
                    <a:pt x="2" y="0"/>
                    <a:pt x="0" y="3"/>
                    <a:pt x="0" y="5"/>
                  </a:cubicBezTo>
                  <a:cubicBezTo>
                    <a:pt x="0" y="14"/>
                    <a:pt x="0" y="14"/>
                    <a:pt x="0" y="14"/>
                  </a:cubicBezTo>
                  <a:cubicBezTo>
                    <a:pt x="9" y="14"/>
                    <a:pt x="9" y="14"/>
                    <a:pt x="9" y="14"/>
                  </a:cubicBezTo>
                  <a:cubicBezTo>
                    <a:pt x="9" y="5"/>
                    <a:pt x="9" y="5"/>
                    <a:pt x="9" y="5"/>
                  </a:cubicBezTo>
                  <a:cubicBezTo>
                    <a:pt x="9" y="3"/>
                    <a:pt x="7"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91" name="Freeform 449"/>
            <p:cNvSpPr>
              <a:spLocks/>
            </p:cNvSpPr>
            <p:nvPr userDrawn="1"/>
          </p:nvSpPr>
          <p:spPr bwMode="gray">
            <a:xfrm>
              <a:off x="11180861" y="3907176"/>
              <a:ext cx="28558" cy="41248"/>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3"/>
                    <a:pt x="0" y="5"/>
                  </a:cubicBezTo>
                  <a:cubicBezTo>
                    <a:pt x="0" y="14"/>
                    <a:pt x="0" y="14"/>
                    <a:pt x="0" y="14"/>
                  </a:cubicBezTo>
                  <a:cubicBezTo>
                    <a:pt x="10" y="14"/>
                    <a:pt x="10" y="14"/>
                    <a:pt x="10" y="14"/>
                  </a:cubicBezTo>
                  <a:cubicBezTo>
                    <a:pt x="10" y="5"/>
                    <a:pt x="10" y="5"/>
                    <a:pt x="10" y="5"/>
                  </a:cubicBezTo>
                  <a:cubicBezTo>
                    <a:pt x="10" y="3"/>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92" name="Freeform 450"/>
            <p:cNvSpPr>
              <a:spLocks/>
            </p:cNvSpPr>
            <p:nvPr userDrawn="1"/>
          </p:nvSpPr>
          <p:spPr bwMode="gray">
            <a:xfrm>
              <a:off x="11228457" y="3907176"/>
              <a:ext cx="28558" cy="41248"/>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3"/>
                    <a:pt x="0" y="5"/>
                  </a:cubicBezTo>
                  <a:cubicBezTo>
                    <a:pt x="0" y="14"/>
                    <a:pt x="0" y="14"/>
                    <a:pt x="0" y="14"/>
                  </a:cubicBezTo>
                  <a:cubicBezTo>
                    <a:pt x="10" y="14"/>
                    <a:pt x="10" y="14"/>
                    <a:pt x="10" y="14"/>
                  </a:cubicBezTo>
                  <a:cubicBezTo>
                    <a:pt x="10" y="5"/>
                    <a:pt x="10" y="5"/>
                    <a:pt x="10" y="5"/>
                  </a:cubicBezTo>
                  <a:cubicBezTo>
                    <a:pt x="10" y="3"/>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93" name="Freeform 451"/>
            <p:cNvSpPr>
              <a:spLocks/>
            </p:cNvSpPr>
            <p:nvPr userDrawn="1"/>
          </p:nvSpPr>
          <p:spPr bwMode="gray">
            <a:xfrm>
              <a:off x="11272879" y="3907176"/>
              <a:ext cx="28558" cy="41248"/>
            </a:xfrm>
            <a:custGeom>
              <a:avLst/>
              <a:gdLst>
                <a:gd name="T0" fmla="*/ 4 w 9"/>
                <a:gd name="T1" fmla="*/ 0 h 14"/>
                <a:gd name="T2" fmla="*/ 0 w 9"/>
                <a:gd name="T3" fmla="*/ 5 h 14"/>
                <a:gd name="T4" fmla="*/ 0 w 9"/>
                <a:gd name="T5" fmla="*/ 14 h 14"/>
                <a:gd name="T6" fmla="*/ 9 w 9"/>
                <a:gd name="T7" fmla="*/ 14 h 14"/>
                <a:gd name="T8" fmla="*/ 9 w 9"/>
                <a:gd name="T9" fmla="*/ 5 h 14"/>
                <a:gd name="T10" fmla="*/ 4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4" y="0"/>
                  </a:moveTo>
                  <a:cubicBezTo>
                    <a:pt x="2" y="0"/>
                    <a:pt x="0" y="3"/>
                    <a:pt x="0" y="5"/>
                  </a:cubicBezTo>
                  <a:cubicBezTo>
                    <a:pt x="0" y="14"/>
                    <a:pt x="0" y="14"/>
                    <a:pt x="0" y="14"/>
                  </a:cubicBezTo>
                  <a:cubicBezTo>
                    <a:pt x="9" y="14"/>
                    <a:pt x="9" y="14"/>
                    <a:pt x="9" y="14"/>
                  </a:cubicBezTo>
                  <a:cubicBezTo>
                    <a:pt x="9" y="5"/>
                    <a:pt x="9" y="5"/>
                    <a:pt x="9" y="5"/>
                  </a:cubicBezTo>
                  <a:cubicBezTo>
                    <a:pt x="9" y="3"/>
                    <a:pt x="7" y="0"/>
                    <a:pt x="4"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94" name="Freeform 452"/>
            <p:cNvSpPr>
              <a:spLocks/>
            </p:cNvSpPr>
            <p:nvPr userDrawn="1"/>
          </p:nvSpPr>
          <p:spPr bwMode="gray">
            <a:xfrm>
              <a:off x="11041248" y="3964291"/>
              <a:ext cx="28558" cy="41248"/>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3"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95" name="Freeform 453"/>
            <p:cNvSpPr>
              <a:spLocks/>
            </p:cNvSpPr>
            <p:nvPr userDrawn="1"/>
          </p:nvSpPr>
          <p:spPr bwMode="gray">
            <a:xfrm>
              <a:off x="11088844" y="3964291"/>
              <a:ext cx="28558" cy="41248"/>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96" name="Freeform 454"/>
            <p:cNvSpPr>
              <a:spLocks/>
            </p:cNvSpPr>
            <p:nvPr userDrawn="1"/>
          </p:nvSpPr>
          <p:spPr bwMode="gray">
            <a:xfrm>
              <a:off x="11136439" y="3964291"/>
              <a:ext cx="25384" cy="41248"/>
            </a:xfrm>
            <a:custGeom>
              <a:avLst/>
              <a:gdLst>
                <a:gd name="T0" fmla="*/ 5 w 9"/>
                <a:gd name="T1" fmla="*/ 0 h 14"/>
                <a:gd name="T2" fmla="*/ 0 w 9"/>
                <a:gd name="T3" fmla="*/ 5 h 14"/>
                <a:gd name="T4" fmla="*/ 0 w 9"/>
                <a:gd name="T5" fmla="*/ 14 h 14"/>
                <a:gd name="T6" fmla="*/ 9 w 9"/>
                <a:gd name="T7" fmla="*/ 14 h 14"/>
                <a:gd name="T8" fmla="*/ 9 w 9"/>
                <a:gd name="T9" fmla="*/ 5 h 14"/>
                <a:gd name="T10" fmla="*/ 5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5" y="0"/>
                  </a:moveTo>
                  <a:cubicBezTo>
                    <a:pt x="2" y="0"/>
                    <a:pt x="0" y="2"/>
                    <a:pt x="0" y="5"/>
                  </a:cubicBezTo>
                  <a:cubicBezTo>
                    <a:pt x="0" y="14"/>
                    <a:pt x="0" y="14"/>
                    <a:pt x="0" y="14"/>
                  </a:cubicBezTo>
                  <a:cubicBezTo>
                    <a:pt x="9" y="14"/>
                    <a:pt x="9" y="14"/>
                    <a:pt x="9" y="14"/>
                  </a:cubicBezTo>
                  <a:cubicBezTo>
                    <a:pt x="9" y="5"/>
                    <a:pt x="9" y="5"/>
                    <a:pt x="9" y="5"/>
                  </a:cubicBezTo>
                  <a:cubicBezTo>
                    <a:pt x="9" y="2"/>
                    <a:pt x="7"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97" name="Freeform 455"/>
            <p:cNvSpPr>
              <a:spLocks/>
            </p:cNvSpPr>
            <p:nvPr userDrawn="1"/>
          </p:nvSpPr>
          <p:spPr bwMode="gray">
            <a:xfrm>
              <a:off x="11180861" y="3964291"/>
              <a:ext cx="28558" cy="41248"/>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98" name="Freeform 456"/>
            <p:cNvSpPr>
              <a:spLocks/>
            </p:cNvSpPr>
            <p:nvPr userDrawn="1"/>
          </p:nvSpPr>
          <p:spPr bwMode="gray">
            <a:xfrm>
              <a:off x="11228457" y="3964291"/>
              <a:ext cx="28558" cy="41248"/>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99" name="Freeform 457"/>
            <p:cNvSpPr>
              <a:spLocks/>
            </p:cNvSpPr>
            <p:nvPr userDrawn="1"/>
          </p:nvSpPr>
          <p:spPr bwMode="gray">
            <a:xfrm>
              <a:off x="11272879" y="3964291"/>
              <a:ext cx="28558" cy="41248"/>
            </a:xfrm>
            <a:custGeom>
              <a:avLst/>
              <a:gdLst>
                <a:gd name="T0" fmla="*/ 4 w 9"/>
                <a:gd name="T1" fmla="*/ 0 h 14"/>
                <a:gd name="T2" fmla="*/ 0 w 9"/>
                <a:gd name="T3" fmla="*/ 5 h 14"/>
                <a:gd name="T4" fmla="*/ 0 w 9"/>
                <a:gd name="T5" fmla="*/ 14 h 14"/>
                <a:gd name="T6" fmla="*/ 9 w 9"/>
                <a:gd name="T7" fmla="*/ 14 h 14"/>
                <a:gd name="T8" fmla="*/ 9 w 9"/>
                <a:gd name="T9" fmla="*/ 5 h 14"/>
                <a:gd name="T10" fmla="*/ 4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4" y="0"/>
                  </a:moveTo>
                  <a:cubicBezTo>
                    <a:pt x="2" y="0"/>
                    <a:pt x="0" y="2"/>
                    <a:pt x="0" y="5"/>
                  </a:cubicBezTo>
                  <a:cubicBezTo>
                    <a:pt x="0" y="14"/>
                    <a:pt x="0" y="14"/>
                    <a:pt x="0" y="14"/>
                  </a:cubicBezTo>
                  <a:cubicBezTo>
                    <a:pt x="9" y="14"/>
                    <a:pt x="9" y="14"/>
                    <a:pt x="9" y="14"/>
                  </a:cubicBezTo>
                  <a:cubicBezTo>
                    <a:pt x="9" y="5"/>
                    <a:pt x="9" y="5"/>
                    <a:pt x="9" y="5"/>
                  </a:cubicBezTo>
                  <a:cubicBezTo>
                    <a:pt x="9" y="2"/>
                    <a:pt x="7" y="0"/>
                    <a:pt x="4"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00" name="Freeform 458"/>
            <p:cNvSpPr>
              <a:spLocks/>
            </p:cNvSpPr>
            <p:nvPr userDrawn="1"/>
          </p:nvSpPr>
          <p:spPr bwMode="gray">
            <a:xfrm>
              <a:off x="11041248" y="3447087"/>
              <a:ext cx="28558" cy="41248"/>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3"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01" name="Freeform 459"/>
            <p:cNvSpPr>
              <a:spLocks/>
            </p:cNvSpPr>
            <p:nvPr userDrawn="1"/>
          </p:nvSpPr>
          <p:spPr bwMode="gray">
            <a:xfrm>
              <a:off x="11088844" y="3447087"/>
              <a:ext cx="28558" cy="41248"/>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02" name="Freeform 460"/>
            <p:cNvSpPr>
              <a:spLocks/>
            </p:cNvSpPr>
            <p:nvPr userDrawn="1"/>
          </p:nvSpPr>
          <p:spPr bwMode="gray">
            <a:xfrm>
              <a:off x="11136439" y="3447087"/>
              <a:ext cx="25384" cy="41248"/>
            </a:xfrm>
            <a:custGeom>
              <a:avLst/>
              <a:gdLst>
                <a:gd name="T0" fmla="*/ 5 w 9"/>
                <a:gd name="T1" fmla="*/ 0 h 14"/>
                <a:gd name="T2" fmla="*/ 0 w 9"/>
                <a:gd name="T3" fmla="*/ 5 h 14"/>
                <a:gd name="T4" fmla="*/ 0 w 9"/>
                <a:gd name="T5" fmla="*/ 14 h 14"/>
                <a:gd name="T6" fmla="*/ 9 w 9"/>
                <a:gd name="T7" fmla="*/ 14 h 14"/>
                <a:gd name="T8" fmla="*/ 9 w 9"/>
                <a:gd name="T9" fmla="*/ 5 h 14"/>
                <a:gd name="T10" fmla="*/ 5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5" y="0"/>
                  </a:moveTo>
                  <a:cubicBezTo>
                    <a:pt x="2" y="0"/>
                    <a:pt x="0" y="2"/>
                    <a:pt x="0" y="5"/>
                  </a:cubicBezTo>
                  <a:cubicBezTo>
                    <a:pt x="0" y="14"/>
                    <a:pt x="0" y="14"/>
                    <a:pt x="0" y="14"/>
                  </a:cubicBezTo>
                  <a:cubicBezTo>
                    <a:pt x="9" y="14"/>
                    <a:pt x="9" y="14"/>
                    <a:pt x="9" y="14"/>
                  </a:cubicBezTo>
                  <a:cubicBezTo>
                    <a:pt x="9" y="5"/>
                    <a:pt x="9" y="5"/>
                    <a:pt x="9" y="5"/>
                  </a:cubicBezTo>
                  <a:cubicBezTo>
                    <a:pt x="9" y="2"/>
                    <a:pt x="7"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03" name="Freeform 461"/>
            <p:cNvSpPr>
              <a:spLocks/>
            </p:cNvSpPr>
            <p:nvPr userDrawn="1"/>
          </p:nvSpPr>
          <p:spPr bwMode="gray">
            <a:xfrm>
              <a:off x="11180861" y="3447087"/>
              <a:ext cx="28558" cy="41248"/>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04" name="Freeform 462"/>
            <p:cNvSpPr>
              <a:spLocks/>
            </p:cNvSpPr>
            <p:nvPr userDrawn="1"/>
          </p:nvSpPr>
          <p:spPr bwMode="gray">
            <a:xfrm>
              <a:off x="11228457" y="3447087"/>
              <a:ext cx="28558" cy="41248"/>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05" name="Freeform 463"/>
            <p:cNvSpPr>
              <a:spLocks/>
            </p:cNvSpPr>
            <p:nvPr userDrawn="1"/>
          </p:nvSpPr>
          <p:spPr bwMode="gray">
            <a:xfrm>
              <a:off x="11272879" y="3447087"/>
              <a:ext cx="28558" cy="41248"/>
            </a:xfrm>
            <a:custGeom>
              <a:avLst/>
              <a:gdLst>
                <a:gd name="T0" fmla="*/ 4 w 9"/>
                <a:gd name="T1" fmla="*/ 0 h 14"/>
                <a:gd name="T2" fmla="*/ 0 w 9"/>
                <a:gd name="T3" fmla="*/ 5 h 14"/>
                <a:gd name="T4" fmla="*/ 0 w 9"/>
                <a:gd name="T5" fmla="*/ 14 h 14"/>
                <a:gd name="T6" fmla="*/ 9 w 9"/>
                <a:gd name="T7" fmla="*/ 14 h 14"/>
                <a:gd name="T8" fmla="*/ 9 w 9"/>
                <a:gd name="T9" fmla="*/ 5 h 14"/>
                <a:gd name="T10" fmla="*/ 4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4" y="0"/>
                  </a:moveTo>
                  <a:cubicBezTo>
                    <a:pt x="2" y="0"/>
                    <a:pt x="0" y="2"/>
                    <a:pt x="0" y="5"/>
                  </a:cubicBezTo>
                  <a:cubicBezTo>
                    <a:pt x="0" y="14"/>
                    <a:pt x="0" y="14"/>
                    <a:pt x="0" y="14"/>
                  </a:cubicBezTo>
                  <a:cubicBezTo>
                    <a:pt x="9" y="14"/>
                    <a:pt x="9" y="14"/>
                    <a:pt x="9" y="14"/>
                  </a:cubicBezTo>
                  <a:cubicBezTo>
                    <a:pt x="9" y="5"/>
                    <a:pt x="9" y="5"/>
                    <a:pt x="9" y="5"/>
                  </a:cubicBezTo>
                  <a:cubicBezTo>
                    <a:pt x="9" y="2"/>
                    <a:pt x="7" y="0"/>
                    <a:pt x="4"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06" name="Freeform 464"/>
            <p:cNvSpPr>
              <a:spLocks/>
            </p:cNvSpPr>
            <p:nvPr userDrawn="1"/>
          </p:nvSpPr>
          <p:spPr bwMode="gray">
            <a:xfrm>
              <a:off x="11041248" y="3504201"/>
              <a:ext cx="28558" cy="38076"/>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3"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07" name="Freeform 465"/>
            <p:cNvSpPr>
              <a:spLocks/>
            </p:cNvSpPr>
            <p:nvPr userDrawn="1"/>
          </p:nvSpPr>
          <p:spPr bwMode="gray">
            <a:xfrm>
              <a:off x="11088844" y="3504201"/>
              <a:ext cx="28558" cy="38076"/>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08" name="Freeform 466"/>
            <p:cNvSpPr>
              <a:spLocks/>
            </p:cNvSpPr>
            <p:nvPr userDrawn="1"/>
          </p:nvSpPr>
          <p:spPr bwMode="gray">
            <a:xfrm>
              <a:off x="11136439" y="3504201"/>
              <a:ext cx="25384" cy="38076"/>
            </a:xfrm>
            <a:custGeom>
              <a:avLst/>
              <a:gdLst>
                <a:gd name="T0" fmla="*/ 5 w 9"/>
                <a:gd name="T1" fmla="*/ 0 h 13"/>
                <a:gd name="T2" fmla="*/ 0 w 9"/>
                <a:gd name="T3" fmla="*/ 5 h 13"/>
                <a:gd name="T4" fmla="*/ 0 w 9"/>
                <a:gd name="T5" fmla="*/ 13 h 13"/>
                <a:gd name="T6" fmla="*/ 9 w 9"/>
                <a:gd name="T7" fmla="*/ 13 h 13"/>
                <a:gd name="T8" fmla="*/ 9 w 9"/>
                <a:gd name="T9" fmla="*/ 5 h 13"/>
                <a:gd name="T10" fmla="*/ 5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5" y="0"/>
                  </a:moveTo>
                  <a:cubicBezTo>
                    <a:pt x="2" y="0"/>
                    <a:pt x="0" y="2"/>
                    <a:pt x="0" y="5"/>
                  </a:cubicBezTo>
                  <a:cubicBezTo>
                    <a:pt x="0" y="13"/>
                    <a:pt x="0" y="13"/>
                    <a:pt x="0" y="13"/>
                  </a:cubicBezTo>
                  <a:cubicBezTo>
                    <a:pt x="9" y="13"/>
                    <a:pt x="9" y="13"/>
                    <a:pt x="9" y="13"/>
                  </a:cubicBezTo>
                  <a:cubicBezTo>
                    <a:pt x="9" y="5"/>
                    <a:pt x="9" y="5"/>
                    <a:pt x="9" y="5"/>
                  </a:cubicBezTo>
                  <a:cubicBezTo>
                    <a:pt x="9" y="2"/>
                    <a:pt x="7"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09" name="Freeform 467"/>
            <p:cNvSpPr>
              <a:spLocks/>
            </p:cNvSpPr>
            <p:nvPr userDrawn="1"/>
          </p:nvSpPr>
          <p:spPr bwMode="gray">
            <a:xfrm>
              <a:off x="11180861" y="3504201"/>
              <a:ext cx="28558" cy="38076"/>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10" name="Freeform 468"/>
            <p:cNvSpPr>
              <a:spLocks/>
            </p:cNvSpPr>
            <p:nvPr userDrawn="1"/>
          </p:nvSpPr>
          <p:spPr bwMode="gray">
            <a:xfrm>
              <a:off x="11228457" y="3504201"/>
              <a:ext cx="28558" cy="38076"/>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11" name="Freeform 469"/>
            <p:cNvSpPr>
              <a:spLocks/>
            </p:cNvSpPr>
            <p:nvPr userDrawn="1"/>
          </p:nvSpPr>
          <p:spPr bwMode="gray">
            <a:xfrm>
              <a:off x="11272879" y="3504201"/>
              <a:ext cx="28558" cy="38076"/>
            </a:xfrm>
            <a:custGeom>
              <a:avLst/>
              <a:gdLst>
                <a:gd name="T0" fmla="*/ 4 w 9"/>
                <a:gd name="T1" fmla="*/ 0 h 13"/>
                <a:gd name="T2" fmla="*/ 0 w 9"/>
                <a:gd name="T3" fmla="*/ 5 h 13"/>
                <a:gd name="T4" fmla="*/ 0 w 9"/>
                <a:gd name="T5" fmla="*/ 13 h 13"/>
                <a:gd name="T6" fmla="*/ 9 w 9"/>
                <a:gd name="T7" fmla="*/ 13 h 13"/>
                <a:gd name="T8" fmla="*/ 9 w 9"/>
                <a:gd name="T9" fmla="*/ 5 h 13"/>
                <a:gd name="T10" fmla="*/ 4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4" y="0"/>
                  </a:moveTo>
                  <a:cubicBezTo>
                    <a:pt x="2" y="0"/>
                    <a:pt x="0" y="2"/>
                    <a:pt x="0" y="5"/>
                  </a:cubicBezTo>
                  <a:cubicBezTo>
                    <a:pt x="0" y="13"/>
                    <a:pt x="0" y="13"/>
                    <a:pt x="0" y="13"/>
                  </a:cubicBezTo>
                  <a:cubicBezTo>
                    <a:pt x="9" y="13"/>
                    <a:pt x="9" y="13"/>
                    <a:pt x="9" y="13"/>
                  </a:cubicBezTo>
                  <a:cubicBezTo>
                    <a:pt x="9" y="5"/>
                    <a:pt x="9" y="5"/>
                    <a:pt x="9" y="5"/>
                  </a:cubicBezTo>
                  <a:cubicBezTo>
                    <a:pt x="9" y="2"/>
                    <a:pt x="7" y="0"/>
                    <a:pt x="4"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12" name="Rectangle 470"/>
            <p:cNvSpPr>
              <a:spLocks noChangeArrowheads="1"/>
            </p:cNvSpPr>
            <p:nvPr userDrawn="1"/>
          </p:nvSpPr>
          <p:spPr bwMode="gray">
            <a:xfrm>
              <a:off x="10714428" y="4583029"/>
              <a:ext cx="507683" cy="2855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13" name="Rectangle 471"/>
            <p:cNvSpPr>
              <a:spLocks noChangeArrowheads="1"/>
            </p:cNvSpPr>
            <p:nvPr userDrawn="1"/>
          </p:nvSpPr>
          <p:spPr bwMode="gray">
            <a:xfrm>
              <a:off x="10714428" y="4643317"/>
              <a:ext cx="507683" cy="2855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14" name="Rectangle 472"/>
            <p:cNvSpPr>
              <a:spLocks noChangeArrowheads="1"/>
            </p:cNvSpPr>
            <p:nvPr userDrawn="1"/>
          </p:nvSpPr>
          <p:spPr bwMode="gray">
            <a:xfrm>
              <a:off x="10714428" y="4611587"/>
              <a:ext cx="507683" cy="31730"/>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15" name="Rectangle 473"/>
            <p:cNvSpPr>
              <a:spLocks noChangeArrowheads="1"/>
            </p:cNvSpPr>
            <p:nvPr userDrawn="1"/>
          </p:nvSpPr>
          <p:spPr bwMode="gray">
            <a:xfrm>
              <a:off x="11063460" y="4335533"/>
              <a:ext cx="92019" cy="24749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16" name="Rectangle 474"/>
            <p:cNvSpPr>
              <a:spLocks noChangeArrowheads="1"/>
            </p:cNvSpPr>
            <p:nvPr userDrawn="1"/>
          </p:nvSpPr>
          <p:spPr bwMode="gray">
            <a:xfrm>
              <a:off x="11130092" y="4357745"/>
              <a:ext cx="25384" cy="225284"/>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17" name="Rectangle 475"/>
            <p:cNvSpPr>
              <a:spLocks noChangeArrowheads="1"/>
            </p:cNvSpPr>
            <p:nvPr userDrawn="1"/>
          </p:nvSpPr>
          <p:spPr bwMode="gray">
            <a:xfrm>
              <a:off x="10920673" y="4335533"/>
              <a:ext cx="92019" cy="24749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18" name="Rectangle 476"/>
            <p:cNvSpPr>
              <a:spLocks noChangeArrowheads="1"/>
            </p:cNvSpPr>
            <p:nvPr userDrawn="1"/>
          </p:nvSpPr>
          <p:spPr bwMode="gray">
            <a:xfrm>
              <a:off x="10987307" y="4357745"/>
              <a:ext cx="25384" cy="225284"/>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19" name="Rectangle 477"/>
            <p:cNvSpPr>
              <a:spLocks noChangeArrowheads="1"/>
            </p:cNvSpPr>
            <p:nvPr userDrawn="1"/>
          </p:nvSpPr>
          <p:spPr bwMode="gray">
            <a:xfrm>
              <a:off x="10777888" y="4335533"/>
              <a:ext cx="95191" cy="24749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20" name="Rectangle 478"/>
            <p:cNvSpPr>
              <a:spLocks noChangeArrowheads="1"/>
            </p:cNvSpPr>
            <p:nvPr userDrawn="1"/>
          </p:nvSpPr>
          <p:spPr bwMode="gray">
            <a:xfrm>
              <a:off x="10844521" y="4357745"/>
              <a:ext cx="28558" cy="225284"/>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21" name="Rectangle 479"/>
            <p:cNvSpPr>
              <a:spLocks noChangeArrowheads="1"/>
            </p:cNvSpPr>
            <p:nvPr userDrawn="1"/>
          </p:nvSpPr>
          <p:spPr bwMode="gray">
            <a:xfrm>
              <a:off x="10777888" y="4364091"/>
              <a:ext cx="66634" cy="25384"/>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22" name="Rectangle 480"/>
            <p:cNvSpPr>
              <a:spLocks noChangeArrowheads="1"/>
            </p:cNvSpPr>
            <p:nvPr userDrawn="1"/>
          </p:nvSpPr>
          <p:spPr bwMode="gray">
            <a:xfrm>
              <a:off x="10920673" y="4364091"/>
              <a:ext cx="66634" cy="25384"/>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23" name="Rectangle 481"/>
            <p:cNvSpPr>
              <a:spLocks noChangeArrowheads="1"/>
            </p:cNvSpPr>
            <p:nvPr userDrawn="1"/>
          </p:nvSpPr>
          <p:spPr bwMode="gray">
            <a:xfrm>
              <a:off x="11063460" y="4364091"/>
              <a:ext cx="66634" cy="25384"/>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24" name="Freeform 482"/>
            <p:cNvSpPr>
              <a:spLocks/>
            </p:cNvSpPr>
            <p:nvPr userDrawn="1"/>
          </p:nvSpPr>
          <p:spPr bwMode="gray">
            <a:xfrm>
              <a:off x="10714428" y="4176882"/>
              <a:ext cx="504511" cy="187207"/>
            </a:xfrm>
            <a:custGeom>
              <a:avLst/>
              <a:gdLst>
                <a:gd name="T0" fmla="*/ 159 w 159"/>
                <a:gd name="T1" fmla="*/ 59 h 59"/>
                <a:gd name="T2" fmla="*/ 0 w 159"/>
                <a:gd name="T3" fmla="*/ 59 h 59"/>
                <a:gd name="T4" fmla="*/ 79 w 159"/>
                <a:gd name="T5" fmla="*/ 0 h 59"/>
                <a:gd name="T6" fmla="*/ 159 w 159"/>
                <a:gd name="T7" fmla="*/ 59 h 59"/>
              </a:gdLst>
              <a:ahLst/>
              <a:cxnLst>
                <a:cxn ang="0">
                  <a:pos x="T0" y="T1"/>
                </a:cxn>
                <a:cxn ang="0">
                  <a:pos x="T2" y="T3"/>
                </a:cxn>
                <a:cxn ang="0">
                  <a:pos x="T4" y="T5"/>
                </a:cxn>
                <a:cxn ang="0">
                  <a:pos x="T6" y="T7"/>
                </a:cxn>
              </a:cxnLst>
              <a:rect l="0" t="0" r="r" b="b"/>
              <a:pathLst>
                <a:path w="159" h="59">
                  <a:moveTo>
                    <a:pt x="159" y="59"/>
                  </a:moveTo>
                  <a:lnTo>
                    <a:pt x="0" y="59"/>
                  </a:lnTo>
                  <a:lnTo>
                    <a:pt x="79" y="0"/>
                  </a:lnTo>
                  <a:lnTo>
                    <a:pt x="159" y="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25" name="Freeform 483"/>
            <p:cNvSpPr>
              <a:spLocks/>
            </p:cNvSpPr>
            <p:nvPr userDrawn="1"/>
          </p:nvSpPr>
          <p:spPr bwMode="gray">
            <a:xfrm>
              <a:off x="10942885" y="4176882"/>
              <a:ext cx="276054" cy="187207"/>
            </a:xfrm>
            <a:custGeom>
              <a:avLst/>
              <a:gdLst>
                <a:gd name="T0" fmla="*/ 7 w 87"/>
                <a:gd name="T1" fmla="*/ 0 h 59"/>
                <a:gd name="T2" fmla="*/ 0 w 87"/>
                <a:gd name="T3" fmla="*/ 6 h 59"/>
                <a:gd name="T4" fmla="*/ 46 w 87"/>
                <a:gd name="T5" fmla="*/ 59 h 59"/>
                <a:gd name="T6" fmla="*/ 87 w 87"/>
                <a:gd name="T7" fmla="*/ 59 h 59"/>
                <a:gd name="T8" fmla="*/ 7 w 87"/>
                <a:gd name="T9" fmla="*/ 0 h 59"/>
              </a:gdLst>
              <a:ahLst/>
              <a:cxnLst>
                <a:cxn ang="0">
                  <a:pos x="T0" y="T1"/>
                </a:cxn>
                <a:cxn ang="0">
                  <a:pos x="T2" y="T3"/>
                </a:cxn>
                <a:cxn ang="0">
                  <a:pos x="T4" y="T5"/>
                </a:cxn>
                <a:cxn ang="0">
                  <a:pos x="T6" y="T7"/>
                </a:cxn>
                <a:cxn ang="0">
                  <a:pos x="T8" y="T9"/>
                </a:cxn>
              </a:cxnLst>
              <a:rect l="0" t="0" r="r" b="b"/>
              <a:pathLst>
                <a:path w="87" h="59">
                  <a:moveTo>
                    <a:pt x="7" y="0"/>
                  </a:moveTo>
                  <a:lnTo>
                    <a:pt x="0" y="6"/>
                  </a:lnTo>
                  <a:lnTo>
                    <a:pt x="46" y="59"/>
                  </a:lnTo>
                  <a:lnTo>
                    <a:pt x="87" y="59"/>
                  </a:lnTo>
                  <a:lnTo>
                    <a:pt x="7"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26" name="Freeform 484"/>
            <p:cNvSpPr>
              <a:spLocks/>
            </p:cNvSpPr>
            <p:nvPr userDrawn="1"/>
          </p:nvSpPr>
          <p:spPr bwMode="gray">
            <a:xfrm>
              <a:off x="11291918" y="4189574"/>
              <a:ext cx="647296" cy="184035"/>
            </a:xfrm>
            <a:custGeom>
              <a:avLst/>
              <a:gdLst>
                <a:gd name="T0" fmla="*/ 193 w 219"/>
                <a:gd name="T1" fmla="*/ 0 h 63"/>
                <a:gd name="T2" fmla="*/ 198 w 219"/>
                <a:gd name="T3" fmla="*/ 17 h 63"/>
                <a:gd name="T4" fmla="*/ 184 w 219"/>
                <a:gd name="T5" fmla="*/ 44 h 63"/>
                <a:gd name="T6" fmla="*/ 166 w 219"/>
                <a:gd name="T7" fmla="*/ 49 h 63"/>
                <a:gd name="T8" fmla="*/ 11 w 219"/>
                <a:gd name="T9" fmla="*/ 49 h 63"/>
                <a:gd name="T10" fmla="*/ 0 w 219"/>
                <a:gd name="T11" fmla="*/ 48 h 63"/>
                <a:gd name="T12" fmla="*/ 32 w 219"/>
                <a:gd name="T13" fmla="*/ 63 h 63"/>
                <a:gd name="T14" fmla="*/ 187 w 219"/>
                <a:gd name="T15" fmla="*/ 63 h 63"/>
                <a:gd name="T16" fmla="*/ 205 w 219"/>
                <a:gd name="T17" fmla="*/ 58 h 63"/>
                <a:gd name="T18" fmla="*/ 219 w 219"/>
                <a:gd name="T19" fmla="*/ 32 h 63"/>
                <a:gd name="T20" fmla="*/ 193 w 219"/>
                <a:gd name="T21"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9" h="63">
                  <a:moveTo>
                    <a:pt x="193" y="0"/>
                  </a:moveTo>
                  <a:cubicBezTo>
                    <a:pt x="196" y="5"/>
                    <a:pt x="198" y="11"/>
                    <a:pt x="198" y="17"/>
                  </a:cubicBezTo>
                  <a:cubicBezTo>
                    <a:pt x="198" y="28"/>
                    <a:pt x="192" y="38"/>
                    <a:pt x="184" y="44"/>
                  </a:cubicBezTo>
                  <a:cubicBezTo>
                    <a:pt x="179" y="47"/>
                    <a:pt x="173" y="49"/>
                    <a:pt x="166" y="49"/>
                  </a:cubicBezTo>
                  <a:cubicBezTo>
                    <a:pt x="11" y="49"/>
                    <a:pt x="11" y="49"/>
                    <a:pt x="11" y="49"/>
                  </a:cubicBezTo>
                  <a:cubicBezTo>
                    <a:pt x="7" y="49"/>
                    <a:pt x="3" y="49"/>
                    <a:pt x="0" y="48"/>
                  </a:cubicBezTo>
                  <a:cubicBezTo>
                    <a:pt x="7" y="57"/>
                    <a:pt x="19" y="63"/>
                    <a:pt x="32" y="63"/>
                  </a:cubicBezTo>
                  <a:cubicBezTo>
                    <a:pt x="187" y="63"/>
                    <a:pt x="187" y="63"/>
                    <a:pt x="187" y="63"/>
                  </a:cubicBezTo>
                  <a:cubicBezTo>
                    <a:pt x="194" y="63"/>
                    <a:pt x="200" y="61"/>
                    <a:pt x="205" y="58"/>
                  </a:cubicBezTo>
                  <a:cubicBezTo>
                    <a:pt x="213" y="53"/>
                    <a:pt x="219" y="43"/>
                    <a:pt x="219" y="32"/>
                  </a:cubicBezTo>
                  <a:cubicBezTo>
                    <a:pt x="219" y="16"/>
                    <a:pt x="208" y="3"/>
                    <a:pt x="193"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27" name="Freeform 485"/>
            <p:cNvSpPr>
              <a:spLocks/>
            </p:cNvSpPr>
            <p:nvPr userDrawn="1"/>
          </p:nvSpPr>
          <p:spPr bwMode="gray">
            <a:xfrm>
              <a:off x="11269705" y="3996021"/>
              <a:ext cx="609220" cy="336340"/>
            </a:xfrm>
            <a:custGeom>
              <a:avLst/>
              <a:gdLst>
                <a:gd name="T0" fmla="*/ 201 w 206"/>
                <a:gd name="T1" fmla="*/ 65 h 114"/>
                <a:gd name="T2" fmla="*/ 197 w 206"/>
                <a:gd name="T3" fmla="*/ 60 h 114"/>
                <a:gd name="T4" fmla="*/ 197 w 206"/>
                <a:gd name="T5" fmla="*/ 57 h 114"/>
                <a:gd name="T6" fmla="*/ 168 w 206"/>
                <a:gd name="T7" fmla="*/ 19 h 114"/>
                <a:gd name="T8" fmla="*/ 157 w 206"/>
                <a:gd name="T9" fmla="*/ 17 h 114"/>
                <a:gd name="T10" fmla="*/ 133 w 206"/>
                <a:gd name="T11" fmla="*/ 25 h 114"/>
                <a:gd name="T12" fmla="*/ 117 w 206"/>
                <a:gd name="T13" fmla="*/ 8 h 114"/>
                <a:gd name="T14" fmla="*/ 107 w 206"/>
                <a:gd name="T15" fmla="*/ 3 h 114"/>
                <a:gd name="T16" fmla="*/ 90 w 206"/>
                <a:gd name="T17" fmla="*/ 0 h 114"/>
                <a:gd name="T18" fmla="*/ 40 w 206"/>
                <a:gd name="T19" fmla="*/ 48 h 114"/>
                <a:gd name="T20" fmla="*/ 40 w 206"/>
                <a:gd name="T21" fmla="*/ 49 h 114"/>
                <a:gd name="T22" fmla="*/ 40 w 206"/>
                <a:gd name="T23" fmla="*/ 49 h 114"/>
                <a:gd name="T24" fmla="*/ 0 w 206"/>
                <a:gd name="T25" fmla="*/ 89 h 114"/>
                <a:gd name="T26" fmla="*/ 8 w 206"/>
                <a:gd name="T27" fmla="*/ 113 h 114"/>
                <a:gd name="T28" fmla="*/ 19 w 206"/>
                <a:gd name="T29" fmla="*/ 114 h 114"/>
                <a:gd name="T30" fmla="*/ 174 w 206"/>
                <a:gd name="T31" fmla="*/ 114 h 114"/>
                <a:gd name="T32" fmla="*/ 192 w 206"/>
                <a:gd name="T33" fmla="*/ 109 h 114"/>
                <a:gd name="T34" fmla="*/ 206 w 206"/>
                <a:gd name="T35" fmla="*/ 82 h 114"/>
                <a:gd name="T36" fmla="*/ 201 w 206"/>
                <a:gd name="T37" fmla="*/ 65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6" h="114">
                  <a:moveTo>
                    <a:pt x="201" y="65"/>
                  </a:moveTo>
                  <a:cubicBezTo>
                    <a:pt x="200" y="63"/>
                    <a:pt x="198" y="61"/>
                    <a:pt x="197" y="60"/>
                  </a:cubicBezTo>
                  <a:cubicBezTo>
                    <a:pt x="197" y="59"/>
                    <a:pt x="197" y="58"/>
                    <a:pt x="197" y="57"/>
                  </a:cubicBezTo>
                  <a:cubicBezTo>
                    <a:pt x="197" y="39"/>
                    <a:pt x="184" y="23"/>
                    <a:pt x="168" y="19"/>
                  </a:cubicBezTo>
                  <a:cubicBezTo>
                    <a:pt x="164" y="18"/>
                    <a:pt x="161" y="17"/>
                    <a:pt x="157" y="17"/>
                  </a:cubicBezTo>
                  <a:cubicBezTo>
                    <a:pt x="148" y="17"/>
                    <a:pt x="140" y="20"/>
                    <a:pt x="133" y="25"/>
                  </a:cubicBezTo>
                  <a:cubicBezTo>
                    <a:pt x="129" y="18"/>
                    <a:pt x="124" y="12"/>
                    <a:pt x="117" y="8"/>
                  </a:cubicBezTo>
                  <a:cubicBezTo>
                    <a:pt x="114" y="6"/>
                    <a:pt x="110" y="4"/>
                    <a:pt x="107" y="3"/>
                  </a:cubicBezTo>
                  <a:cubicBezTo>
                    <a:pt x="101" y="1"/>
                    <a:pt x="96" y="0"/>
                    <a:pt x="90" y="0"/>
                  </a:cubicBezTo>
                  <a:cubicBezTo>
                    <a:pt x="63" y="0"/>
                    <a:pt x="41" y="21"/>
                    <a:pt x="40" y="48"/>
                  </a:cubicBezTo>
                  <a:cubicBezTo>
                    <a:pt x="40" y="49"/>
                    <a:pt x="40" y="49"/>
                    <a:pt x="40" y="49"/>
                  </a:cubicBezTo>
                  <a:cubicBezTo>
                    <a:pt x="40" y="49"/>
                    <a:pt x="40" y="49"/>
                    <a:pt x="40" y="49"/>
                  </a:cubicBezTo>
                  <a:cubicBezTo>
                    <a:pt x="18" y="49"/>
                    <a:pt x="0" y="67"/>
                    <a:pt x="0" y="89"/>
                  </a:cubicBezTo>
                  <a:cubicBezTo>
                    <a:pt x="0" y="98"/>
                    <a:pt x="3" y="106"/>
                    <a:pt x="8" y="113"/>
                  </a:cubicBezTo>
                  <a:cubicBezTo>
                    <a:pt x="11" y="114"/>
                    <a:pt x="15" y="114"/>
                    <a:pt x="19" y="114"/>
                  </a:cubicBezTo>
                  <a:cubicBezTo>
                    <a:pt x="174" y="114"/>
                    <a:pt x="174" y="114"/>
                    <a:pt x="174" y="114"/>
                  </a:cubicBezTo>
                  <a:cubicBezTo>
                    <a:pt x="181" y="114"/>
                    <a:pt x="187" y="112"/>
                    <a:pt x="192" y="109"/>
                  </a:cubicBezTo>
                  <a:cubicBezTo>
                    <a:pt x="200" y="103"/>
                    <a:pt x="206" y="93"/>
                    <a:pt x="206" y="82"/>
                  </a:cubicBezTo>
                  <a:cubicBezTo>
                    <a:pt x="206" y="76"/>
                    <a:pt x="204" y="70"/>
                    <a:pt x="201" y="6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28" name="Freeform 486"/>
            <p:cNvSpPr>
              <a:spLocks/>
            </p:cNvSpPr>
            <p:nvPr userDrawn="1"/>
          </p:nvSpPr>
          <p:spPr bwMode="gray">
            <a:xfrm>
              <a:off x="8347353" y="4544952"/>
              <a:ext cx="475953" cy="136439"/>
            </a:xfrm>
            <a:custGeom>
              <a:avLst/>
              <a:gdLst>
                <a:gd name="T0" fmla="*/ 142 w 161"/>
                <a:gd name="T1" fmla="*/ 0 h 47"/>
                <a:gd name="T2" fmla="*/ 145 w 161"/>
                <a:gd name="T3" fmla="*/ 13 h 47"/>
                <a:gd name="T4" fmla="*/ 135 w 161"/>
                <a:gd name="T5" fmla="*/ 33 h 47"/>
                <a:gd name="T6" fmla="*/ 122 w 161"/>
                <a:gd name="T7" fmla="*/ 36 h 47"/>
                <a:gd name="T8" fmla="*/ 8 w 161"/>
                <a:gd name="T9" fmla="*/ 36 h 47"/>
                <a:gd name="T10" fmla="*/ 0 w 161"/>
                <a:gd name="T11" fmla="*/ 35 h 47"/>
                <a:gd name="T12" fmla="*/ 23 w 161"/>
                <a:gd name="T13" fmla="*/ 47 h 47"/>
                <a:gd name="T14" fmla="*/ 137 w 161"/>
                <a:gd name="T15" fmla="*/ 47 h 47"/>
                <a:gd name="T16" fmla="*/ 150 w 161"/>
                <a:gd name="T17" fmla="*/ 43 h 47"/>
                <a:gd name="T18" fmla="*/ 161 w 161"/>
                <a:gd name="T19" fmla="*/ 23 h 47"/>
                <a:gd name="T20" fmla="*/ 142 w 161"/>
                <a:gd name="T21"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1" h="47">
                  <a:moveTo>
                    <a:pt x="142" y="0"/>
                  </a:moveTo>
                  <a:cubicBezTo>
                    <a:pt x="144" y="4"/>
                    <a:pt x="145" y="8"/>
                    <a:pt x="145" y="13"/>
                  </a:cubicBezTo>
                  <a:cubicBezTo>
                    <a:pt x="145" y="21"/>
                    <a:pt x="141" y="28"/>
                    <a:pt x="135" y="33"/>
                  </a:cubicBezTo>
                  <a:cubicBezTo>
                    <a:pt x="131" y="35"/>
                    <a:pt x="126" y="36"/>
                    <a:pt x="122" y="36"/>
                  </a:cubicBezTo>
                  <a:cubicBezTo>
                    <a:pt x="8" y="36"/>
                    <a:pt x="8" y="36"/>
                    <a:pt x="8" y="36"/>
                  </a:cubicBezTo>
                  <a:cubicBezTo>
                    <a:pt x="5" y="36"/>
                    <a:pt x="2" y="36"/>
                    <a:pt x="0" y="35"/>
                  </a:cubicBezTo>
                  <a:cubicBezTo>
                    <a:pt x="5" y="42"/>
                    <a:pt x="14" y="47"/>
                    <a:pt x="23" y="47"/>
                  </a:cubicBezTo>
                  <a:cubicBezTo>
                    <a:pt x="137" y="47"/>
                    <a:pt x="137" y="47"/>
                    <a:pt x="137" y="47"/>
                  </a:cubicBezTo>
                  <a:cubicBezTo>
                    <a:pt x="142" y="47"/>
                    <a:pt x="146" y="45"/>
                    <a:pt x="150" y="43"/>
                  </a:cubicBezTo>
                  <a:cubicBezTo>
                    <a:pt x="156" y="39"/>
                    <a:pt x="161" y="32"/>
                    <a:pt x="161" y="23"/>
                  </a:cubicBezTo>
                  <a:cubicBezTo>
                    <a:pt x="161" y="12"/>
                    <a:pt x="152" y="2"/>
                    <a:pt x="142"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29" name="Freeform 487"/>
            <p:cNvSpPr>
              <a:spLocks/>
            </p:cNvSpPr>
            <p:nvPr userDrawn="1"/>
          </p:nvSpPr>
          <p:spPr bwMode="gray">
            <a:xfrm>
              <a:off x="8331487" y="4405340"/>
              <a:ext cx="444223" cy="244322"/>
            </a:xfrm>
            <a:custGeom>
              <a:avLst/>
              <a:gdLst>
                <a:gd name="T0" fmla="*/ 148 w 151"/>
                <a:gd name="T1" fmla="*/ 47 h 83"/>
                <a:gd name="T2" fmla="*/ 144 w 151"/>
                <a:gd name="T3" fmla="*/ 43 h 83"/>
                <a:gd name="T4" fmla="*/ 144 w 151"/>
                <a:gd name="T5" fmla="*/ 41 h 83"/>
                <a:gd name="T6" fmla="*/ 123 w 151"/>
                <a:gd name="T7" fmla="*/ 13 h 83"/>
                <a:gd name="T8" fmla="*/ 115 w 151"/>
                <a:gd name="T9" fmla="*/ 12 h 83"/>
                <a:gd name="T10" fmla="*/ 98 w 151"/>
                <a:gd name="T11" fmla="*/ 18 h 83"/>
                <a:gd name="T12" fmla="*/ 86 w 151"/>
                <a:gd name="T13" fmla="*/ 5 h 83"/>
                <a:gd name="T14" fmla="*/ 78 w 151"/>
                <a:gd name="T15" fmla="*/ 2 h 83"/>
                <a:gd name="T16" fmla="*/ 66 w 151"/>
                <a:gd name="T17" fmla="*/ 0 h 83"/>
                <a:gd name="T18" fmla="*/ 29 w 151"/>
                <a:gd name="T19" fmla="*/ 35 h 83"/>
                <a:gd name="T20" fmla="*/ 29 w 151"/>
                <a:gd name="T21" fmla="*/ 35 h 83"/>
                <a:gd name="T22" fmla="*/ 29 w 151"/>
                <a:gd name="T23" fmla="*/ 35 h 83"/>
                <a:gd name="T24" fmla="*/ 0 w 151"/>
                <a:gd name="T25" fmla="*/ 65 h 83"/>
                <a:gd name="T26" fmla="*/ 6 w 151"/>
                <a:gd name="T27" fmla="*/ 82 h 83"/>
                <a:gd name="T28" fmla="*/ 14 w 151"/>
                <a:gd name="T29" fmla="*/ 83 h 83"/>
                <a:gd name="T30" fmla="*/ 128 w 151"/>
                <a:gd name="T31" fmla="*/ 83 h 83"/>
                <a:gd name="T32" fmla="*/ 141 w 151"/>
                <a:gd name="T33" fmla="*/ 80 h 83"/>
                <a:gd name="T34" fmla="*/ 151 w 151"/>
                <a:gd name="T35" fmla="*/ 60 h 83"/>
                <a:gd name="T36" fmla="*/ 148 w 151"/>
                <a:gd name="T37" fmla="*/ 47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1" h="83">
                  <a:moveTo>
                    <a:pt x="148" y="47"/>
                  </a:moveTo>
                  <a:cubicBezTo>
                    <a:pt x="147" y="46"/>
                    <a:pt x="146" y="45"/>
                    <a:pt x="144" y="43"/>
                  </a:cubicBezTo>
                  <a:cubicBezTo>
                    <a:pt x="144" y="43"/>
                    <a:pt x="144" y="42"/>
                    <a:pt x="144" y="41"/>
                  </a:cubicBezTo>
                  <a:cubicBezTo>
                    <a:pt x="144" y="28"/>
                    <a:pt x="135" y="17"/>
                    <a:pt x="123" y="13"/>
                  </a:cubicBezTo>
                  <a:cubicBezTo>
                    <a:pt x="120" y="13"/>
                    <a:pt x="118" y="12"/>
                    <a:pt x="115" y="12"/>
                  </a:cubicBezTo>
                  <a:cubicBezTo>
                    <a:pt x="109" y="12"/>
                    <a:pt x="103" y="14"/>
                    <a:pt x="98" y="18"/>
                  </a:cubicBezTo>
                  <a:cubicBezTo>
                    <a:pt x="95" y="13"/>
                    <a:pt x="91" y="8"/>
                    <a:pt x="86" y="5"/>
                  </a:cubicBezTo>
                  <a:cubicBezTo>
                    <a:pt x="83" y="4"/>
                    <a:pt x="81" y="3"/>
                    <a:pt x="78" y="2"/>
                  </a:cubicBezTo>
                  <a:cubicBezTo>
                    <a:pt x="74" y="0"/>
                    <a:pt x="70" y="0"/>
                    <a:pt x="66" y="0"/>
                  </a:cubicBezTo>
                  <a:cubicBezTo>
                    <a:pt x="46" y="0"/>
                    <a:pt x="30" y="15"/>
                    <a:pt x="29" y="35"/>
                  </a:cubicBezTo>
                  <a:cubicBezTo>
                    <a:pt x="29" y="35"/>
                    <a:pt x="29" y="35"/>
                    <a:pt x="29" y="35"/>
                  </a:cubicBezTo>
                  <a:cubicBezTo>
                    <a:pt x="29" y="35"/>
                    <a:pt x="29" y="35"/>
                    <a:pt x="29" y="35"/>
                  </a:cubicBezTo>
                  <a:cubicBezTo>
                    <a:pt x="13" y="35"/>
                    <a:pt x="0" y="48"/>
                    <a:pt x="0" y="65"/>
                  </a:cubicBezTo>
                  <a:cubicBezTo>
                    <a:pt x="0" y="71"/>
                    <a:pt x="2" y="77"/>
                    <a:pt x="6" y="82"/>
                  </a:cubicBezTo>
                  <a:cubicBezTo>
                    <a:pt x="8" y="83"/>
                    <a:pt x="11" y="83"/>
                    <a:pt x="14" y="83"/>
                  </a:cubicBezTo>
                  <a:cubicBezTo>
                    <a:pt x="128" y="83"/>
                    <a:pt x="128" y="83"/>
                    <a:pt x="128" y="83"/>
                  </a:cubicBezTo>
                  <a:cubicBezTo>
                    <a:pt x="132" y="83"/>
                    <a:pt x="137" y="82"/>
                    <a:pt x="141" y="80"/>
                  </a:cubicBezTo>
                  <a:cubicBezTo>
                    <a:pt x="147" y="75"/>
                    <a:pt x="151" y="68"/>
                    <a:pt x="151" y="60"/>
                  </a:cubicBezTo>
                  <a:cubicBezTo>
                    <a:pt x="151" y="55"/>
                    <a:pt x="150" y="51"/>
                    <a:pt x="148" y="4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30" name="Freeform 488"/>
            <p:cNvSpPr>
              <a:spLocks/>
            </p:cNvSpPr>
            <p:nvPr userDrawn="1"/>
          </p:nvSpPr>
          <p:spPr bwMode="gray">
            <a:xfrm>
              <a:off x="8893113" y="2564987"/>
              <a:ext cx="377591" cy="111055"/>
            </a:xfrm>
            <a:custGeom>
              <a:avLst/>
              <a:gdLst>
                <a:gd name="T0" fmla="*/ 113 w 128"/>
                <a:gd name="T1" fmla="*/ 0 h 37"/>
                <a:gd name="T2" fmla="*/ 116 w 128"/>
                <a:gd name="T3" fmla="*/ 10 h 37"/>
                <a:gd name="T4" fmla="*/ 108 w 128"/>
                <a:gd name="T5" fmla="*/ 26 h 37"/>
                <a:gd name="T6" fmla="*/ 97 w 128"/>
                <a:gd name="T7" fmla="*/ 29 h 37"/>
                <a:gd name="T8" fmla="*/ 6 w 128"/>
                <a:gd name="T9" fmla="*/ 29 h 37"/>
                <a:gd name="T10" fmla="*/ 0 w 128"/>
                <a:gd name="T11" fmla="*/ 28 h 37"/>
                <a:gd name="T12" fmla="*/ 19 w 128"/>
                <a:gd name="T13" fmla="*/ 37 h 37"/>
                <a:gd name="T14" fmla="*/ 110 w 128"/>
                <a:gd name="T15" fmla="*/ 37 h 37"/>
                <a:gd name="T16" fmla="*/ 120 w 128"/>
                <a:gd name="T17" fmla="*/ 34 h 37"/>
                <a:gd name="T18" fmla="*/ 128 w 128"/>
                <a:gd name="T19" fmla="*/ 19 h 37"/>
                <a:gd name="T20" fmla="*/ 113 w 128"/>
                <a:gd name="T21"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8" h="37">
                  <a:moveTo>
                    <a:pt x="113" y="0"/>
                  </a:moveTo>
                  <a:cubicBezTo>
                    <a:pt x="115" y="3"/>
                    <a:pt x="116" y="7"/>
                    <a:pt x="116" y="10"/>
                  </a:cubicBezTo>
                  <a:cubicBezTo>
                    <a:pt x="116" y="17"/>
                    <a:pt x="113" y="23"/>
                    <a:pt x="108" y="26"/>
                  </a:cubicBezTo>
                  <a:cubicBezTo>
                    <a:pt x="105" y="28"/>
                    <a:pt x="101" y="29"/>
                    <a:pt x="97" y="29"/>
                  </a:cubicBezTo>
                  <a:cubicBezTo>
                    <a:pt x="6" y="29"/>
                    <a:pt x="6" y="29"/>
                    <a:pt x="6" y="29"/>
                  </a:cubicBezTo>
                  <a:cubicBezTo>
                    <a:pt x="4" y="29"/>
                    <a:pt x="2" y="29"/>
                    <a:pt x="0" y="28"/>
                  </a:cubicBezTo>
                  <a:cubicBezTo>
                    <a:pt x="4" y="34"/>
                    <a:pt x="11" y="37"/>
                    <a:pt x="19" y="37"/>
                  </a:cubicBezTo>
                  <a:cubicBezTo>
                    <a:pt x="110" y="37"/>
                    <a:pt x="110" y="37"/>
                    <a:pt x="110" y="37"/>
                  </a:cubicBezTo>
                  <a:cubicBezTo>
                    <a:pt x="114" y="37"/>
                    <a:pt x="117" y="36"/>
                    <a:pt x="120" y="34"/>
                  </a:cubicBezTo>
                  <a:cubicBezTo>
                    <a:pt x="125" y="31"/>
                    <a:pt x="128" y="25"/>
                    <a:pt x="128" y="19"/>
                  </a:cubicBezTo>
                  <a:cubicBezTo>
                    <a:pt x="128" y="9"/>
                    <a:pt x="122" y="2"/>
                    <a:pt x="113"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31" name="Freeform 489"/>
            <p:cNvSpPr>
              <a:spLocks/>
            </p:cNvSpPr>
            <p:nvPr userDrawn="1"/>
          </p:nvSpPr>
          <p:spPr bwMode="gray">
            <a:xfrm>
              <a:off x="8877247" y="2453932"/>
              <a:ext cx="358552" cy="196727"/>
            </a:xfrm>
            <a:custGeom>
              <a:avLst/>
              <a:gdLst>
                <a:gd name="T0" fmla="*/ 118 w 121"/>
                <a:gd name="T1" fmla="*/ 38 h 67"/>
                <a:gd name="T2" fmla="*/ 116 w 121"/>
                <a:gd name="T3" fmla="*/ 35 h 67"/>
                <a:gd name="T4" fmla="*/ 116 w 121"/>
                <a:gd name="T5" fmla="*/ 33 h 67"/>
                <a:gd name="T6" fmla="*/ 99 w 121"/>
                <a:gd name="T7" fmla="*/ 11 h 67"/>
                <a:gd name="T8" fmla="*/ 92 w 121"/>
                <a:gd name="T9" fmla="*/ 10 h 67"/>
                <a:gd name="T10" fmla="*/ 78 w 121"/>
                <a:gd name="T11" fmla="*/ 15 h 67"/>
                <a:gd name="T12" fmla="*/ 69 w 121"/>
                <a:gd name="T13" fmla="*/ 5 h 67"/>
                <a:gd name="T14" fmla="*/ 63 w 121"/>
                <a:gd name="T15" fmla="*/ 2 h 67"/>
                <a:gd name="T16" fmla="*/ 53 w 121"/>
                <a:gd name="T17" fmla="*/ 0 h 67"/>
                <a:gd name="T18" fmla="*/ 24 w 121"/>
                <a:gd name="T19" fmla="*/ 28 h 67"/>
                <a:gd name="T20" fmla="*/ 24 w 121"/>
                <a:gd name="T21" fmla="*/ 29 h 67"/>
                <a:gd name="T22" fmla="*/ 24 w 121"/>
                <a:gd name="T23" fmla="*/ 29 h 67"/>
                <a:gd name="T24" fmla="*/ 0 w 121"/>
                <a:gd name="T25" fmla="*/ 52 h 67"/>
                <a:gd name="T26" fmla="*/ 5 w 121"/>
                <a:gd name="T27" fmla="*/ 66 h 67"/>
                <a:gd name="T28" fmla="*/ 11 w 121"/>
                <a:gd name="T29" fmla="*/ 67 h 67"/>
                <a:gd name="T30" fmla="*/ 102 w 121"/>
                <a:gd name="T31" fmla="*/ 67 h 67"/>
                <a:gd name="T32" fmla="*/ 113 w 121"/>
                <a:gd name="T33" fmla="*/ 64 h 67"/>
                <a:gd name="T34" fmla="*/ 121 w 121"/>
                <a:gd name="T35" fmla="*/ 48 h 67"/>
                <a:gd name="T36" fmla="*/ 118 w 121"/>
                <a:gd name="T37" fmla="*/ 38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1" h="67">
                  <a:moveTo>
                    <a:pt x="118" y="38"/>
                  </a:moveTo>
                  <a:cubicBezTo>
                    <a:pt x="117" y="37"/>
                    <a:pt x="117" y="36"/>
                    <a:pt x="116" y="35"/>
                  </a:cubicBezTo>
                  <a:cubicBezTo>
                    <a:pt x="116" y="34"/>
                    <a:pt x="116" y="34"/>
                    <a:pt x="116" y="33"/>
                  </a:cubicBezTo>
                  <a:cubicBezTo>
                    <a:pt x="116" y="23"/>
                    <a:pt x="108" y="14"/>
                    <a:pt x="99" y="11"/>
                  </a:cubicBezTo>
                  <a:cubicBezTo>
                    <a:pt x="97" y="10"/>
                    <a:pt x="95" y="10"/>
                    <a:pt x="92" y="10"/>
                  </a:cubicBezTo>
                  <a:cubicBezTo>
                    <a:pt x="87" y="10"/>
                    <a:pt x="82" y="12"/>
                    <a:pt x="78" y="15"/>
                  </a:cubicBezTo>
                  <a:cubicBezTo>
                    <a:pt x="76" y="10"/>
                    <a:pt x="73" y="7"/>
                    <a:pt x="69" y="5"/>
                  </a:cubicBezTo>
                  <a:cubicBezTo>
                    <a:pt x="67" y="3"/>
                    <a:pt x="65" y="2"/>
                    <a:pt x="63" y="2"/>
                  </a:cubicBezTo>
                  <a:cubicBezTo>
                    <a:pt x="60" y="1"/>
                    <a:pt x="57" y="0"/>
                    <a:pt x="53" y="0"/>
                  </a:cubicBezTo>
                  <a:cubicBezTo>
                    <a:pt x="37" y="0"/>
                    <a:pt x="25" y="12"/>
                    <a:pt x="24" y="28"/>
                  </a:cubicBezTo>
                  <a:cubicBezTo>
                    <a:pt x="24" y="29"/>
                    <a:pt x="24" y="29"/>
                    <a:pt x="24" y="29"/>
                  </a:cubicBezTo>
                  <a:cubicBezTo>
                    <a:pt x="24" y="29"/>
                    <a:pt x="24" y="29"/>
                    <a:pt x="24" y="29"/>
                  </a:cubicBezTo>
                  <a:cubicBezTo>
                    <a:pt x="11" y="29"/>
                    <a:pt x="0" y="39"/>
                    <a:pt x="0" y="52"/>
                  </a:cubicBezTo>
                  <a:cubicBezTo>
                    <a:pt x="0" y="57"/>
                    <a:pt x="2" y="62"/>
                    <a:pt x="5" y="66"/>
                  </a:cubicBezTo>
                  <a:cubicBezTo>
                    <a:pt x="7" y="67"/>
                    <a:pt x="9" y="67"/>
                    <a:pt x="11" y="67"/>
                  </a:cubicBezTo>
                  <a:cubicBezTo>
                    <a:pt x="102" y="67"/>
                    <a:pt x="102" y="67"/>
                    <a:pt x="102" y="67"/>
                  </a:cubicBezTo>
                  <a:cubicBezTo>
                    <a:pt x="106" y="67"/>
                    <a:pt x="110" y="66"/>
                    <a:pt x="113" y="64"/>
                  </a:cubicBezTo>
                  <a:cubicBezTo>
                    <a:pt x="118" y="61"/>
                    <a:pt x="121" y="55"/>
                    <a:pt x="121" y="48"/>
                  </a:cubicBezTo>
                  <a:cubicBezTo>
                    <a:pt x="121" y="45"/>
                    <a:pt x="120" y="41"/>
                    <a:pt x="118" y="3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10854697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1192214"/>
            <a:ext cx="3690937" cy="917575"/>
          </a:xfrm>
          <a:prstGeom prst="rect">
            <a:avLst/>
          </a:prstGeom>
        </p:spPr>
        <p:txBody>
          <a:bodyPr lIns="0" tIns="0" rIns="0" bIns="0"/>
          <a:lstStyle>
            <a:lvl1pPr>
              <a:defRPr sz="1800" spc="0" baseline="0">
                <a:gradFill>
                  <a:gsLst>
                    <a:gs pos="0">
                      <a:schemeClr val="tx1"/>
                    </a:gs>
                    <a:gs pos="100000">
                      <a:schemeClr val="tx1"/>
                    </a:gs>
                  </a:gsLst>
                  <a:lin ang="5400000" scaled="1"/>
                </a:gradFill>
              </a:defRPr>
            </a:lvl1pPr>
          </a:lstStyle>
          <a:p>
            <a:r>
              <a:rPr lang="en-US"/>
              <a:t>Contents</a:t>
            </a:r>
          </a:p>
        </p:txBody>
      </p:sp>
      <p:sp>
        <p:nvSpPr>
          <p:cNvPr id="4" name="Text Placeholder 3"/>
          <p:cNvSpPr>
            <a:spLocks noGrp="1"/>
          </p:cNvSpPr>
          <p:nvPr>
            <p:ph type="body" sz="quarter" idx="10" hasCustomPrompt="1"/>
          </p:nvPr>
        </p:nvSpPr>
        <p:spPr>
          <a:xfrm>
            <a:off x="6354765" y="1192214"/>
            <a:ext cx="558414" cy="3862387"/>
          </a:xfrm>
          <a:prstGeom prst="rect">
            <a:avLst/>
          </a:prstGeom>
        </p:spPr>
        <p:txBody>
          <a:bodyPr wrap="square" lIns="0" tIns="0" rIns="0" bIns="0">
            <a:noAutofit/>
          </a:bodyPr>
          <a:lstStyle>
            <a:lvl1pPr marL="0" indent="0" defTabSz="517426">
              <a:spcAft>
                <a:spcPts val="500"/>
              </a:spcAft>
              <a:buNone/>
              <a:defRPr sz="1800" spc="0" baseline="0">
                <a:gradFill>
                  <a:gsLst>
                    <a:gs pos="0">
                      <a:schemeClr val="tx2"/>
                    </a:gs>
                    <a:gs pos="100000">
                      <a:schemeClr val="tx2"/>
                    </a:gs>
                  </a:gsLst>
                  <a:lin ang="5400000" scaled="1"/>
                </a:gradFill>
              </a:defRPr>
            </a:lvl1pPr>
            <a:lvl2pPr marL="228557" indent="0">
              <a:buNone/>
              <a:defRPr sz="1800"/>
            </a:lvl2pPr>
            <a:lvl3pPr marL="457112" indent="0">
              <a:buNone/>
              <a:defRPr sz="1800"/>
            </a:lvl3pPr>
            <a:lvl4pPr marL="685669" indent="0">
              <a:buNone/>
              <a:defRPr sz="1800"/>
            </a:lvl4pPr>
            <a:lvl5pPr marL="914224" indent="0">
              <a:buNone/>
              <a:defRPr sz="1800"/>
            </a:lvl5pPr>
          </a:lstStyle>
          <a:p>
            <a:pPr lvl="0"/>
            <a:r>
              <a:rPr lang="en-US"/>
              <a:t>##</a:t>
            </a:r>
            <a:br>
              <a:rPr lang="en-US"/>
            </a:br>
            <a:r>
              <a:rPr lang="en-US"/>
              <a:t>##</a:t>
            </a:r>
            <a:br>
              <a:rPr lang="en-US"/>
            </a:br>
            <a:r>
              <a:rPr lang="en-US"/>
              <a:t>##</a:t>
            </a:r>
            <a:br>
              <a:rPr lang="en-US"/>
            </a:br>
            <a:r>
              <a:rPr lang="en-US"/>
              <a:t>##</a:t>
            </a:r>
            <a:br>
              <a:rPr lang="en-US"/>
            </a:br>
            <a:r>
              <a:rPr lang="en-US"/>
              <a:t>##</a:t>
            </a:r>
          </a:p>
        </p:txBody>
      </p:sp>
      <p:sp>
        <p:nvSpPr>
          <p:cNvPr id="11" name="Text Placeholder 3">
            <a:extLst>
              <a:ext uri="{FF2B5EF4-FFF2-40B4-BE49-F238E27FC236}">
                <a16:creationId xmlns:a16="http://schemas.microsoft.com/office/drawing/2014/main" id="{FF941B29-79EC-DD49-A767-757BAE16FCDB}"/>
              </a:ext>
            </a:extLst>
          </p:cNvPr>
          <p:cNvSpPr>
            <a:spLocks noGrp="1"/>
          </p:cNvSpPr>
          <p:nvPr>
            <p:ph type="body" sz="quarter" idx="11" hasCustomPrompt="1"/>
          </p:nvPr>
        </p:nvSpPr>
        <p:spPr>
          <a:xfrm>
            <a:off x="6913179" y="1192213"/>
            <a:ext cx="3356359" cy="3862387"/>
          </a:xfrm>
          <a:prstGeom prst="rect">
            <a:avLst/>
          </a:prstGeom>
        </p:spPr>
        <p:txBody>
          <a:bodyPr wrap="square" lIns="0" tIns="0" rIns="0" bIns="0">
            <a:noAutofit/>
          </a:bodyPr>
          <a:lstStyle>
            <a:lvl1pPr marL="0" indent="0" defTabSz="517426">
              <a:spcAft>
                <a:spcPts val="500"/>
              </a:spcAft>
              <a:buNone/>
              <a:defRPr sz="1800" spc="0" baseline="0">
                <a:gradFill>
                  <a:gsLst>
                    <a:gs pos="0">
                      <a:schemeClr val="tx1"/>
                    </a:gs>
                    <a:gs pos="100000">
                      <a:schemeClr val="tx1"/>
                    </a:gs>
                  </a:gsLst>
                  <a:lin ang="5400000" scaled="1"/>
                </a:gradFill>
              </a:defRPr>
            </a:lvl1pPr>
            <a:lvl2pPr marL="228557" indent="0">
              <a:buNone/>
              <a:defRPr sz="1800"/>
            </a:lvl2pPr>
            <a:lvl3pPr marL="457112" indent="0">
              <a:buNone/>
              <a:defRPr sz="1800"/>
            </a:lvl3pPr>
            <a:lvl4pPr marL="685669" indent="0">
              <a:buNone/>
              <a:defRPr sz="1800"/>
            </a:lvl4pPr>
            <a:lvl5pPr marL="914224" indent="0">
              <a:buNone/>
              <a:defRPr sz="1800"/>
            </a:lvl5pPr>
          </a:lstStyle>
          <a:p>
            <a:pPr lvl="0"/>
            <a:r>
              <a:rPr lang="en-US"/>
              <a:t>Section Title</a:t>
            </a:r>
            <a:br>
              <a:rPr lang="en-US"/>
            </a:br>
            <a:r>
              <a:rPr lang="en-US"/>
              <a:t>Section Title</a:t>
            </a:r>
            <a:br>
              <a:rPr lang="en-US"/>
            </a:br>
            <a:r>
              <a:rPr lang="en-US"/>
              <a:t>Section Title</a:t>
            </a:r>
            <a:br>
              <a:rPr lang="en-US"/>
            </a:br>
            <a:r>
              <a:rPr lang="en-US"/>
              <a:t>Section Title</a:t>
            </a:r>
            <a:br>
              <a:rPr lang="en-US"/>
            </a:br>
            <a:r>
              <a:rPr lang="en-US"/>
              <a:t>Section Title</a:t>
            </a:r>
          </a:p>
        </p:txBody>
      </p:sp>
      <p:sp>
        <p:nvSpPr>
          <p:cNvPr id="16" name="Text Box 3">
            <a:extLst>
              <a:ext uri="{FF2B5EF4-FFF2-40B4-BE49-F238E27FC236}">
                <a16:creationId xmlns:a16="http://schemas.microsoft.com/office/drawing/2014/main" id="{A2F7DAD6-99FA-B74A-87E5-BFA3CB237070}"/>
              </a:ext>
            </a:extLst>
          </p:cNvPr>
          <p:cNvSpPr txBox="1">
            <a:spLocks noChangeArrowheads="1"/>
          </p:cNvSpPr>
          <p:nvPr userDrawn="1"/>
        </p:nvSpPr>
        <p:spPr bwMode="blackWhite">
          <a:xfrm>
            <a:off x="463277" y="6583681"/>
            <a:ext cx="11533187" cy="21973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111" eaLnBrk="0" hangingPunct="0"/>
            <a:r>
              <a:rPr lang="en-US" sz="70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4253278743"/>
      </p:ext>
    </p:extLst>
  </p:cSld>
  <p:clrMapOvr>
    <a:masterClrMapping/>
  </p:clrMapOvr>
  <p:transition>
    <p:fade/>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80"/>
            <a:ext cx="11533187" cy="411162"/>
          </a:xfrm>
          <a:prstGeom prst="rect">
            <a:avLst/>
          </a:prstGeom>
        </p:spPr>
        <p:txBody>
          <a:bodyPr wrap="square" lIns="0" tIns="0" rIns="0" bIns="0">
            <a:spAutoFit/>
          </a:bodyPr>
          <a:lstStyle>
            <a:lvl1pPr>
              <a:lnSpc>
                <a:spcPts val="3199"/>
              </a:lnSpc>
              <a:defRPr sz="2800">
                <a:gradFill>
                  <a:gsLst>
                    <a:gs pos="0">
                      <a:schemeClr val="tx1"/>
                    </a:gs>
                    <a:gs pos="100000">
                      <a:schemeClr val="tx1"/>
                    </a:gs>
                  </a:gsLst>
                  <a:lin ang="5400000" scaled="1"/>
                </a:gra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65139" y="1961079"/>
            <a:ext cx="11533187" cy="307777"/>
          </a:xfrm>
          <a:prstGeom prst="rect">
            <a:avLst/>
          </a:prstGeom>
        </p:spPr>
        <p:txBody>
          <a:bodyPr wrap="square" lIns="0" tIns="0" rIns="0" bIns="0">
            <a:spAutoFit/>
          </a:bodyPr>
          <a:lstStyle>
            <a:lvl1pPr marL="0" indent="0">
              <a:lnSpc>
                <a:spcPts val="2400"/>
              </a:lnSpc>
              <a:buNone/>
              <a:defRPr sz="2000" b="0" i="0" spc="0">
                <a:solidFill>
                  <a:srgbClr val="000000"/>
                </a:solidFill>
                <a:latin typeface="+mj-lt"/>
              </a:defRPr>
            </a:lvl1pPr>
            <a:lvl2pPr marL="0" indent="0">
              <a:lnSpc>
                <a:spcPts val="2400"/>
              </a:lnSpc>
              <a:buNone/>
              <a:defRPr spc="0">
                <a:gradFill>
                  <a:gsLst>
                    <a:gs pos="0">
                      <a:schemeClr val="tx1"/>
                    </a:gs>
                    <a:gs pos="100000">
                      <a:schemeClr val="tx1"/>
                    </a:gs>
                  </a:gsLst>
                  <a:lin ang="5400000" scaled="1"/>
                </a:gradFill>
                <a:latin typeface="+mn-lt"/>
              </a:defRPr>
            </a:lvl2pPr>
            <a:lvl3pPr marL="457112" indent="0">
              <a:buNone/>
              <a:defRPr/>
            </a:lvl3pPr>
            <a:lvl4pPr marL="685669" indent="0">
              <a:buNone/>
              <a:defRPr/>
            </a:lvl4pPr>
            <a:lvl5pPr marL="914224" indent="0">
              <a:buNone/>
              <a:defRPr/>
            </a:lvl5pPr>
          </a:lstStyle>
          <a:p>
            <a:pPr lvl="1"/>
            <a:r>
              <a:rPr lang="en-US"/>
              <a:t>Large: subhead Segoe UI Regular 20/24</a:t>
            </a:r>
          </a:p>
        </p:txBody>
      </p:sp>
      <p:sp>
        <p:nvSpPr>
          <p:cNvPr id="5" name="Text Placeholder 4"/>
          <p:cNvSpPr>
            <a:spLocks noGrp="1"/>
          </p:cNvSpPr>
          <p:nvPr>
            <p:ph type="body" sz="quarter" idx="11" hasCustomPrompt="1"/>
          </p:nvPr>
        </p:nvSpPr>
        <p:spPr>
          <a:xfrm>
            <a:off x="465139" y="3075739"/>
            <a:ext cx="11533187" cy="220510"/>
          </a:xfrm>
          <a:prstGeom prst="rect">
            <a:avLst/>
          </a:prstGeom>
        </p:spPr>
        <p:txBody>
          <a:bodyPr lIns="0" tIns="0" rIns="0" bIns="0"/>
          <a:lstStyle>
            <a:lvl1pPr marL="0" indent="0">
              <a:lnSpc>
                <a:spcPts val="1800"/>
              </a:lnSpc>
              <a:spcBef>
                <a:spcPts val="0"/>
              </a:spcBef>
              <a:buNone/>
              <a:defRPr sz="1399" b="0" spc="0">
                <a:gradFill>
                  <a:gsLst>
                    <a:gs pos="0">
                      <a:schemeClr val="tx2"/>
                    </a:gs>
                    <a:gs pos="100000">
                      <a:schemeClr val="tx2"/>
                    </a:gs>
                  </a:gsLst>
                  <a:lin ang="5400000" scaled="1"/>
                </a:gradFill>
                <a:latin typeface="+mj-lt"/>
              </a:defRPr>
            </a:lvl1pPr>
            <a:lvl2pPr marL="0" indent="0">
              <a:lnSpc>
                <a:spcPts val="1800"/>
              </a:lnSpc>
              <a:spcBef>
                <a:spcPts val="0"/>
              </a:spcBef>
              <a:buNone/>
              <a:defRPr sz="1399" spc="0">
                <a:solidFill>
                  <a:srgbClr val="000000"/>
                </a:solidFill>
              </a:defRPr>
            </a:lvl2pPr>
            <a:lvl3pPr marL="457112" indent="0">
              <a:buNone/>
              <a:defRPr/>
            </a:lvl3pPr>
            <a:lvl4pPr marL="685669" indent="0">
              <a:buNone/>
              <a:defRPr/>
            </a:lvl4pPr>
            <a:lvl5pPr marL="914224" indent="0">
              <a:buNone/>
              <a:defRPr/>
            </a:lvl5pPr>
          </a:lstStyle>
          <a:p>
            <a:pPr lvl="0"/>
            <a:r>
              <a:rPr lang="en-US"/>
              <a:t>Medium: paragraph heading Segoe UI </a:t>
            </a:r>
            <a:r>
              <a:rPr lang="en-US" err="1"/>
              <a:t>Semibold</a:t>
            </a:r>
            <a:r>
              <a:rPr lang="en-US"/>
              <a:t> 14/18</a:t>
            </a:r>
          </a:p>
        </p:txBody>
      </p:sp>
      <p:sp>
        <p:nvSpPr>
          <p:cNvPr id="10" name="Text Placeholder 6">
            <a:extLst>
              <a:ext uri="{FF2B5EF4-FFF2-40B4-BE49-F238E27FC236}">
                <a16:creationId xmlns:a16="http://schemas.microsoft.com/office/drawing/2014/main" id="{76E35749-090F-0542-9B4B-BF37EFC334BC}"/>
              </a:ext>
            </a:extLst>
          </p:cNvPr>
          <p:cNvSpPr>
            <a:spLocks noGrp="1"/>
          </p:cNvSpPr>
          <p:nvPr>
            <p:ph type="body" sz="quarter" idx="14" hasCustomPrompt="1"/>
          </p:nvPr>
        </p:nvSpPr>
        <p:spPr>
          <a:xfrm>
            <a:off x="465139" y="4593491"/>
            <a:ext cx="11533187" cy="153888"/>
          </a:xfrm>
          <a:prstGeom prst="rect">
            <a:avLst/>
          </a:prstGeom>
        </p:spPr>
        <p:txBody>
          <a:bodyPr lIns="0" tIns="0" rIns="0" bIns="0"/>
          <a:lstStyle>
            <a:lvl1pPr marL="0" indent="0">
              <a:lnSpc>
                <a:spcPts val="1199"/>
              </a:lnSpc>
              <a:spcBef>
                <a:spcPts val="0"/>
              </a:spcBef>
              <a:buNone/>
              <a:defRPr sz="1000" spc="0">
                <a:solidFill>
                  <a:schemeClr val="tx1"/>
                </a:solidFill>
              </a:defRPr>
            </a:lvl1pPr>
            <a:lvl2pPr marL="0" indent="0">
              <a:lnSpc>
                <a:spcPct val="100000"/>
              </a:lnSpc>
              <a:spcBef>
                <a:spcPts val="0"/>
              </a:spcBef>
              <a:buNone/>
              <a:defRPr sz="1000" spc="0">
                <a:gradFill>
                  <a:gsLst>
                    <a:gs pos="0">
                      <a:schemeClr val="tx1"/>
                    </a:gs>
                    <a:gs pos="100000">
                      <a:schemeClr val="tx1"/>
                    </a:gs>
                  </a:gsLst>
                  <a:lin ang="5400000" scaled="1"/>
                </a:gradFill>
              </a:defRPr>
            </a:lvl2pPr>
            <a:lvl3pPr marL="457112" indent="0">
              <a:buNone/>
              <a:defRPr/>
            </a:lvl3pPr>
            <a:lvl4pPr marL="685669" indent="0">
              <a:buNone/>
              <a:defRPr/>
            </a:lvl4pPr>
            <a:lvl5pPr marL="0" indent="0">
              <a:lnSpc>
                <a:spcPct val="100000"/>
              </a:lnSpc>
              <a:buNone/>
              <a:defRPr>
                <a:solidFill>
                  <a:srgbClr val="000000"/>
                </a:solidFill>
              </a:defRPr>
            </a:lvl5pPr>
          </a:lstStyle>
          <a:p>
            <a:pPr lvl="1"/>
            <a:r>
              <a:rPr lang="en-US"/>
              <a:t>Small: caption body copy Segoe Regular 10/12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userDrawn="1"/>
        </p:nvSpPr>
        <p:spPr bwMode="blackWhite">
          <a:xfrm>
            <a:off x="463277" y="6583681"/>
            <a:ext cx="11533187" cy="21973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111" eaLnBrk="0" hangingPunct="0"/>
            <a:r>
              <a:rPr lang="en-US" sz="700">
                <a:solidFill>
                  <a:schemeClr val="accent6">
                    <a:lumMod val="75000"/>
                  </a:schemeClr>
                </a:solidFill>
                <a:cs typeface="Segoe UI" pitchFamily="34" charset="0"/>
              </a:rPr>
              <a:t>©Microsoft Corporation									                                                                                                                                             Azure </a:t>
            </a:r>
          </a:p>
        </p:txBody>
      </p:sp>
      <p:sp>
        <p:nvSpPr>
          <p:cNvPr id="19" name="Text Placeholder 3">
            <a:extLst>
              <a:ext uri="{FF2B5EF4-FFF2-40B4-BE49-F238E27FC236}">
                <a16:creationId xmlns:a16="http://schemas.microsoft.com/office/drawing/2014/main" id="{68F32AD9-0E33-284C-8468-E63BF69AF2EB}"/>
              </a:ext>
            </a:extLst>
          </p:cNvPr>
          <p:cNvSpPr>
            <a:spLocks noGrp="1"/>
          </p:cNvSpPr>
          <p:nvPr>
            <p:ph type="body" sz="quarter" idx="24" hasCustomPrompt="1"/>
          </p:nvPr>
        </p:nvSpPr>
        <p:spPr>
          <a:xfrm>
            <a:off x="463277" y="4385525"/>
            <a:ext cx="11533187" cy="246221"/>
          </a:xfrm>
          <a:prstGeom prst="rect">
            <a:avLst/>
          </a:prstGeom>
        </p:spPr>
        <p:txBody>
          <a:bodyPr tIns="0"/>
          <a:lstStyle>
            <a:lvl1pPr>
              <a:defRPr lang="en-US" sz="1000" b="1" kern="1200" spc="0" dirty="0" smtClean="0">
                <a:gradFill>
                  <a:gsLst>
                    <a:gs pos="0">
                      <a:schemeClr val="tx1"/>
                    </a:gs>
                    <a:gs pos="100000">
                      <a:schemeClr val="tx1"/>
                    </a:gs>
                  </a:gsLst>
                  <a:lin ang="5400000" scaled="1"/>
                </a:gradFill>
                <a:latin typeface="+mn-lt"/>
                <a:ea typeface="+mn-ea"/>
                <a:cs typeface="+mn-cs"/>
              </a:defRPr>
            </a:lvl1pPr>
          </a:lstStyle>
          <a:p>
            <a:pPr lvl="0"/>
            <a:r>
              <a:rPr lang="en-US"/>
              <a:t>Small: caption title Segoe UI Bold 10/12. </a:t>
            </a:r>
          </a:p>
        </p:txBody>
      </p:sp>
      <p:sp>
        <p:nvSpPr>
          <p:cNvPr id="21" name="Text Placeholder 4">
            <a:extLst>
              <a:ext uri="{FF2B5EF4-FFF2-40B4-BE49-F238E27FC236}">
                <a16:creationId xmlns:a16="http://schemas.microsoft.com/office/drawing/2014/main" id="{BA46FDB1-D336-7C45-BF92-D58B6C550364}"/>
              </a:ext>
            </a:extLst>
          </p:cNvPr>
          <p:cNvSpPr>
            <a:spLocks noGrp="1"/>
          </p:cNvSpPr>
          <p:nvPr>
            <p:ph type="body" sz="quarter" idx="18" hasCustomPrompt="1"/>
          </p:nvPr>
        </p:nvSpPr>
        <p:spPr>
          <a:xfrm>
            <a:off x="463277" y="3323870"/>
            <a:ext cx="11533187" cy="220445"/>
          </a:xfrm>
          <a:prstGeom prst="rect">
            <a:avLst/>
          </a:prstGeom>
        </p:spPr>
        <p:txBody>
          <a:bodyPr lIns="0" tIns="0" rIns="0" bIns="0"/>
          <a:lstStyle>
            <a:lvl1pPr marL="0" indent="0">
              <a:lnSpc>
                <a:spcPts val="1800"/>
              </a:lnSpc>
              <a:spcBef>
                <a:spcPts val="0"/>
              </a:spcBef>
              <a:buFont typeface="Arial" panose="020B0604020202020204" pitchFamily="34" charset="0"/>
              <a:buNone/>
              <a:defRPr sz="1399" b="0" i="0" spc="0">
                <a:gradFill>
                  <a:gsLst>
                    <a:gs pos="0">
                      <a:schemeClr val="tx1"/>
                    </a:gs>
                    <a:gs pos="100000">
                      <a:schemeClr val="tx1"/>
                    </a:gs>
                  </a:gsLst>
                  <a:lin ang="5400000" scaled="1"/>
                </a:gradFill>
                <a:latin typeface="+mn-lt"/>
              </a:defRPr>
            </a:lvl1pPr>
            <a:lvl2pPr marL="0" indent="0">
              <a:lnSpc>
                <a:spcPts val="1800"/>
              </a:lnSpc>
              <a:spcBef>
                <a:spcPts val="0"/>
              </a:spcBef>
              <a:buNone/>
              <a:defRPr sz="1399">
                <a:solidFill>
                  <a:schemeClr val="tx1"/>
                </a:solidFill>
              </a:defRPr>
            </a:lvl2pPr>
            <a:lvl3pPr marL="457112" indent="0">
              <a:buNone/>
              <a:defRPr/>
            </a:lvl3pPr>
            <a:lvl4pPr marL="685669" indent="0">
              <a:buNone/>
              <a:defRPr/>
            </a:lvl4pPr>
            <a:lvl5pPr marL="914224" indent="0">
              <a:buNone/>
              <a:defRPr/>
            </a:lvl5pPr>
          </a:lstStyle>
          <a:p>
            <a:pPr lvl="0"/>
            <a:r>
              <a:rPr lang="en-US"/>
              <a:t>Medium: body copy Segoe UI Regular 14/18</a:t>
            </a:r>
          </a:p>
        </p:txBody>
      </p:sp>
    </p:spTree>
    <p:extLst>
      <p:ext uri="{BB962C8B-B14F-4D97-AF65-F5344CB8AC3E}">
        <p14:creationId xmlns:p14="http://schemas.microsoft.com/office/powerpoint/2010/main" val="3370062785"/>
      </p:ext>
    </p:extLst>
  </p:cSld>
  <p:clrMapOvr>
    <a:masterClrMapping/>
  </p:clrMapOvr>
  <p:transition>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80"/>
            <a:ext cx="11533187" cy="411162"/>
          </a:xfrm>
          <a:prstGeom prst="rect">
            <a:avLst/>
          </a:prstGeom>
        </p:spPr>
        <p:txBody>
          <a:bodyPr wrap="square" lIns="0" tIns="0" rIns="0" bIns="0">
            <a:spAutoFit/>
          </a:bodyPr>
          <a:lstStyle>
            <a:lvl1pPr>
              <a:lnSpc>
                <a:spcPts val="3199"/>
              </a:lnSpc>
              <a:defRPr sz="2800">
                <a:gradFill>
                  <a:gsLst>
                    <a:gs pos="0">
                      <a:schemeClr val="tx1"/>
                    </a:gs>
                    <a:gs pos="100000">
                      <a:schemeClr val="tx1"/>
                    </a:gs>
                  </a:gsLst>
                  <a:lin ang="5400000" scaled="1"/>
                </a:gra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65139" y="1960861"/>
            <a:ext cx="9572625" cy="615553"/>
          </a:xfrm>
          <a:prstGeom prst="rect">
            <a:avLst/>
          </a:prstGeom>
        </p:spPr>
        <p:txBody>
          <a:bodyPr wrap="square" lIns="0" tIns="0" rIns="0" bIns="0">
            <a:spAutoFit/>
          </a:bodyPr>
          <a:lstStyle>
            <a:lvl1pPr marL="0" indent="0">
              <a:lnSpc>
                <a:spcPts val="2400"/>
              </a:lnSpc>
              <a:buNone/>
              <a:defRPr lang="en-US" sz="2000" kern="1200" spc="0" baseline="0" dirty="0">
                <a:gradFill>
                  <a:gsLst>
                    <a:gs pos="0">
                      <a:schemeClr val="tx1"/>
                    </a:gs>
                    <a:gs pos="100000">
                      <a:schemeClr val="tx1"/>
                    </a:gs>
                  </a:gsLst>
                  <a:lin ang="5400000" scaled="1"/>
                </a:gradFill>
                <a:latin typeface="+mn-lt"/>
                <a:ea typeface="+mn-ea"/>
                <a:cs typeface="+mn-cs"/>
              </a:defRPr>
            </a:lvl1pPr>
            <a:lvl2pPr marL="228557" indent="0">
              <a:buNone/>
              <a:defRPr/>
            </a:lvl2pPr>
            <a:lvl3pPr marL="457112" indent="0">
              <a:buNone/>
              <a:defRPr/>
            </a:lvl3pPr>
            <a:lvl4pPr marL="685669" indent="0">
              <a:buNone/>
              <a:defRPr/>
            </a:lvl4pPr>
            <a:lvl5pPr marL="914224"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65139" y="3214124"/>
            <a:ext cx="3690937" cy="220510"/>
          </a:xfrm>
          <a:prstGeom prst="rect">
            <a:avLst/>
          </a:prstGeom>
        </p:spPr>
        <p:txBody>
          <a:bodyPr lIns="0" tIns="0" rIns="0" bIns="0"/>
          <a:lstStyle>
            <a:lvl1pPr marL="0" indent="0">
              <a:lnSpc>
                <a:spcPts val="1800"/>
              </a:lnSpc>
              <a:spcBef>
                <a:spcPts val="0"/>
              </a:spcBef>
              <a:spcAft>
                <a:spcPts val="600"/>
              </a:spcAft>
              <a:buNone/>
              <a:defRPr sz="1399" b="0" spc="0" baseline="0">
                <a:gradFill>
                  <a:gsLst>
                    <a:gs pos="0">
                      <a:schemeClr val="tx2"/>
                    </a:gs>
                    <a:gs pos="100000">
                      <a:schemeClr val="tx2"/>
                    </a:gs>
                  </a:gsLst>
                  <a:lin ang="5400000" scaled="1"/>
                </a:gradFill>
                <a:latin typeface="+mj-lt"/>
              </a:defRPr>
            </a:lvl1pPr>
            <a:lvl2pPr marL="285695" marR="0" indent="-285695" algn="l" defTabSz="932563"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399" kern="1200" spc="0" baseline="0" dirty="0">
                <a:solidFill>
                  <a:srgbClr val="000000"/>
                </a:solidFill>
                <a:latin typeface="+mn-lt"/>
                <a:ea typeface="+mn-ea"/>
                <a:cs typeface="+mn-cs"/>
              </a:defRPr>
            </a:lvl2pPr>
            <a:lvl3pPr marL="457112" indent="0">
              <a:buNone/>
              <a:defRPr/>
            </a:lvl3pPr>
            <a:lvl4pPr marL="685669" indent="0">
              <a:buNone/>
              <a:defRPr/>
            </a:lvl4pPr>
            <a:lvl5pPr marL="914224" indent="0">
              <a:buNone/>
              <a:defRPr/>
            </a:lvl5pPr>
          </a:lstStyle>
          <a:p>
            <a:pPr lvl="0"/>
            <a:r>
              <a:rPr lang="en-US"/>
              <a:t>Paragraph title Segoe UI </a:t>
            </a:r>
            <a:r>
              <a:rPr lang="en-US" err="1"/>
              <a:t>Semibold</a:t>
            </a:r>
            <a:r>
              <a:rPr lang="en-US"/>
              <a:t> 14/18</a:t>
            </a:r>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405043" y="3214124"/>
            <a:ext cx="3690937" cy="220510"/>
          </a:xfrm>
          <a:prstGeom prst="rect">
            <a:avLst/>
          </a:prstGeom>
        </p:spPr>
        <p:txBody>
          <a:bodyPr lIns="0" tIns="0" rIns="0" bIns="0"/>
          <a:lstStyle>
            <a:lvl1pPr marL="0" indent="0">
              <a:lnSpc>
                <a:spcPts val="1800"/>
              </a:lnSpc>
              <a:spcBef>
                <a:spcPts val="0"/>
              </a:spcBef>
              <a:spcAft>
                <a:spcPts val="600"/>
              </a:spcAft>
              <a:buNone/>
              <a:defRPr sz="1399" b="0" spc="0" baseline="0">
                <a:gradFill>
                  <a:gsLst>
                    <a:gs pos="0">
                      <a:schemeClr val="tx2"/>
                    </a:gs>
                    <a:gs pos="100000">
                      <a:schemeClr val="tx2"/>
                    </a:gs>
                  </a:gsLst>
                  <a:lin ang="5400000" scaled="1"/>
                </a:gradFill>
                <a:latin typeface="+mj-lt"/>
              </a:defRPr>
            </a:lvl1pPr>
            <a:lvl2pPr marL="285695" marR="0" indent="-285695" algn="l" defTabSz="932563"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399" kern="1200" spc="0" baseline="0" dirty="0">
                <a:solidFill>
                  <a:srgbClr val="000000"/>
                </a:solidFill>
                <a:latin typeface="+mn-lt"/>
                <a:ea typeface="+mn-ea"/>
                <a:cs typeface="+mn-cs"/>
              </a:defRPr>
            </a:lvl2pPr>
            <a:lvl3pPr marL="457112" indent="0">
              <a:buNone/>
              <a:defRPr/>
            </a:lvl3pPr>
            <a:lvl4pPr marL="685669" indent="0">
              <a:buNone/>
              <a:defRPr/>
            </a:lvl4pPr>
            <a:lvl5pPr marL="914224" indent="0">
              <a:buNone/>
              <a:defRPr/>
            </a:lvl5pPr>
          </a:lstStyle>
          <a:p>
            <a:pPr lvl="0"/>
            <a:r>
              <a:rPr lang="en-US"/>
              <a:t>Paragraph title Segoe UI </a:t>
            </a:r>
            <a:r>
              <a:rPr lang="en-US" err="1"/>
              <a:t>Semibold</a:t>
            </a:r>
            <a:r>
              <a:rPr lang="en-US"/>
              <a:t> 14/18</a:t>
            </a:r>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313384" y="3214124"/>
            <a:ext cx="3690937" cy="220510"/>
          </a:xfrm>
          <a:prstGeom prst="rect">
            <a:avLst/>
          </a:prstGeom>
        </p:spPr>
        <p:txBody>
          <a:bodyPr lIns="0" tIns="0" rIns="0" bIns="0"/>
          <a:lstStyle>
            <a:lvl1pPr marL="0" indent="0">
              <a:lnSpc>
                <a:spcPts val="1800"/>
              </a:lnSpc>
              <a:spcBef>
                <a:spcPts val="0"/>
              </a:spcBef>
              <a:spcAft>
                <a:spcPts val="600"/>
              </a:spcAft>
              <a:buNone/>
              <a:defRPr sz="1399" b="0" spc="0" baseline="0">
                <a:gradFill>
                  <a:gsLst>
                    <a:gs pos="0">
                      <a:schemeClr val="tx2"/>
                    </a:gs>
                    <a:gs pos="100000">
                      <a:schemeClr val="tx2"/>
                    </a:gs>
                  </a:gsLst>
                  <a:lin ang="5400000" scaled="1"/>
                </a:gradFill>
                <a:latin typeface="+mj-lt"/>
              </a:defRPr>
            </a:lvl1pPr>
            <a:lvl2pPr marL="285695" marR="0" indent="-285695" algn="l" defTabSz="932563"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399" kern="1200" spc="0" baseline="0" dirty="0">
                <a:solidFill>
                  <a:srgbClr val="000000"/>
                </a:solidFill>
                <a:latin typeface="+mn-lt"/>
                <a:ea typeface="+mn-ea"/>
                <a:cs typeface="+mn-cs"/>
              </a:defRPr>
            </a:lvl2pPr>
            <a:lvl3pPr marL="457112" indent="0">
              <a:buNone/>
              <a:defRPr/>
            </a:lvl3pPr>
            <a:lvl4pPr marL="685669" indent="0">
              <a:buNone/>
              <a:defRPr/>
            </a:lvl4pPr>
            <a:lvl5pPr marL="914224" indent="0">
              <a:buNone/>
              <a:defRPr/>
            </a:lvl5pPr>
          </a:lstStyle>
          <a:p>
            <a:pPr lvl="0"/>
            <a:r>
              <a:rPr lang="en-US"/>
              <a:t>Paragraph title Segoe UI </a:t>
            </a:r>
            <a:r>
              <a:rPr lang="en-US" err="1"/>
              <a:t>Semibold</a:t>
            </a:r>
            <a:r>
              <a:rPr lang="en-US"/>
              <a:t> 14/18</a:t>
            </a:r>
          </a:p>
        </p:txBody>
      </p:sp>
      <p:sp>
        <p:nvSpPr>
          <p:cNvPr id="23" name="Text Box 3">
            <a:extLst>
              <a:ext uri="{FF2B5EF4-FFF2-40B4-BE49-F238E27FC236}">
                <a16:creationId xmlns:a16="http://schemas.microsoft.com/office/drawing/2014/main" id="{DD31BD93-DFDF-4C46-8FDE-B1B55850B6B2}"/>
              </a:ext>
            </a:extLst>
          </p:cNvPr>
          <p:cNvSpPr txBox="1">
            <a:spLocks noChangeArrowheads="1"/>
          </p:cNvSpPr>
          <p:nvPr userDrawn="1"/>
        </p:nvSpPr>
        <p:spPr bwMode="blackWhite">
          <a:xfrm>
            <a:off x="463277" y="6583681"/>
            <a:ext cx="11533187" cy="21973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111" eaLnBrk="0" hangingPunct="0"/>
            <a:r>
              <a:rPr lang="en-US" sz="700">
                <a:solidFill>
                  <a:schemeClr val="accent6">
                    <a:lumMod val="75000"/>
                  </a:schemeClr>
                </a:solidFill>
                <a:cs typeface="Segoe UI" pitchFamily="34" charset="0"/>
              </a:rPr>
              <a:t>©Microsoft Corporation									                                                                                                                                             Azure </a:t>
            </a:r>
          </a:p>
        </p:txBody>
      </p:sp>
      <p:sp>
        <p:nvSpPr>
          <p:cNvPr id="24" name="Text Placeholder 4">
            <a:extLst>
              <a:ext uri="{FF2B5EF4-FFF2-40B4-BE49-F238E27FC236}">
                <a16:creationId xmlns:a16="http://schemas.microsoft.com/office/drawing/2014/main" id="{2951A14E-1D63-9E44-9361-FD57A8BD812A}"/>
              </a:ext>
            </a:extLst>
          </p:cNvPr>
          <p:cNvSpPr>
            <a:spLocks noGrp="1"/>
          </p:cNvSpPr>
          <p:nvPr>
            <p:ph type="body" sz="quarter" idx="17" hasCustomPrompt="1"/>
          </p:nvPr>
        </p:nvSpPr>
        <p:spPr>
          <a:xfrm>
            <a:off x="463277" y="3445695"/>
            <a:ext cx="3690937" cy="2100669"/>
          </a:xfrm>
          <a:prstGeom prst="rect">
            <a:avLst/>
          </a:prstGeom>
        </p:spPr>
        <p:txBody>
          <a:bodyPr lIns="0" tIns="0" rIns="0" bIns="0"/>
          <a:lstStyle>
            <a:lvl1pPr marL="285695" indent="-285695">
              <a:lnSpc>
                <a:spcPts val="1800"/>
              </a:lnSpc>
              <a:spcBef>
                <a:spcPts val="0"/>
              </a:spcBef>
              <a:buFont typeface="Arial" panose="020B0604020202020204" pitchFamily="34" charset="0"/>
              <a:buChar char="•"/>
              <a:defRPr sz="1399" b="0" i="0" spc="0">
                <a:gradFill>
                  <a:gsLst>
                    <a:gs pos="0">
                      <a:schemeClr val="tx1"/>
                    </a:gs>
                    <a:gs pos="100000">
                      <a:schemeClr val="tx1"/>
                    </a:gs>
                  </a:gsLst>
                  <a:lin ang="5400000" scaled="1"/>
                </a:gradFill>
                <a:latin typeface="+mn-lt"/>
              </a:defRPr>
            </a:lvl1pPr>
            <a:lvl2pPr marL="0" indent="0">
              <a:lnSpc>
                <a:spcPts val="1800"/>
              </a:lnSpc>
              <a:spcBef>
                <a:spcPts val="0"/>
              </a:spcBef>
              <a:buNone/>
              <a:defRPr sz="1399">
                <a:solidFill>
                  <a:schemeClr val="tx1"/>
                </a:solidFill>
              </a:defRPr>
            </a:lvl2pPr>
            <a:lvl3pPr marL="457112" indent="0">
              <a:buNone/>
              <a:defRPr/>
            </a:lvl3pPr>
            <a:lvl4pPr marL="685669" indent="0">
              <a:buNone/>
              <a:defRPr/>
            </a:lvl4pPr>
            <a:lvl5pPr marL="91422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5" name="Text Placeholder 4">
            <a:extLst>
              <a:ext uri="{FF2B5EF4-FFF2-40B4-BE49-F238E27FC236}">
                <a16:creationId xmlns:a16="http://schemas.microsoft.com/office/drawing/2014/main" id="{1C3BF983-4009-1049-9AD7-C94BE3AA193C}"/>
              </a:ext>
            </a:extLst>
          </p:cNvPr>
          <p:cNvSpPr>
            <a:spLocks noGrp="1"/>
          </p:cNvSpPr>
          <p:nvPr>
            <p:ph type="body" sz="quarter" idx="18" hasCustomPrompt="1"/>
          </p:nvPr>
        </p:nvSpPr>
        <p:spPr>
          <a:xfrm>
            <a:off x="4405043" y="3445695"/>
            <a:ext cx="3690937" cy="2100669"/>
          </a:xfrm>
          <a:prstGeom prst="rect">
            <a:avLst/>
          </a:prstGeom>
        </p:spPr>
        <p:txBody>
          <a:bodyPr lIns="0" tIns="0" rIns="0" bIns="0"/>
          <a:lstStyle>
            <a:lvl1pPr marL="285695" indent="-285695">
              <a:lnSpc>
                <a:spcPts val="1800"/>
              </a:lnSpc>
              <a:spcBef>
                <a:spcPts val="0"/>
              </a:spcBef>
              <a:buFont typeface="Arial" panose="020B0604020202020204" pitchFamily="34" charset="0"/>
              <a:buChar char="•"/>
              <a:defRPr sz="1399" b="0" i="0" spc="0">
                <a:gradFill>
                  <a:gsLst>
                    <a:gs pos="0">
                      <a:schemeClr val="tx1"/>
                    </a:gs>
                    <a:gs pos="100000">
                      <a:schemeClr val="tx1"/>
                    </a:gs>
                  </a:gsLst>
                  <a:lin ang="5400000" scaled="1"/>
                </a:gradFill>
                <a:latin typeface="+mn-lt"/>
              </a:defRPr>
            </a:lvl1pPr>
            <a:lvl2pPr marL="0" indent="0">
              <a:lnSpc>
                <a:spcPts val="1800"/>
              </a:lnSpc>
              <a:spcBef>
                <a:spcPts val="0"/>
              </a:spcBef>
              <a:buNone/>
              <a:defRPr sz="1399">
                <a:solidFill>
                  <a:schemeClr val="tx1"/>
                </a:solidFill>
              </a:defRPr>
            </a:lvl2pPr>
            <a:lvl3pPr marL="457112" indent="0">
              <a:buNone/>
              <a:defRPr/>
            </a:lvl3pPr>
            <a:lvl4pPr marL="685669" indent="0">
              <a:buNone/>
              <a:defRPr/>
            </a:lvl4pPr>
            <a:lvl5pPr marL="91422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6" name="Text Placeholder 4">
            <a:extLst>
              <a:ext uri="{FF2B5EF4-FFF2-40B4-BE49-F238E27FC236}">
                <a16:creationId xmlns:a16="http://schemas.microsoft.com/office/drawing/2014/main" id="{2361C016-E331-F44F-ACAE-52E4AE73469E}"/>
              </a:ext>
            </a:extLst>
          </p:cNvPr>
          <p:cNvSpPr>
            <a:spLocks noGrp="1"/>
          </p:cNvSpPr>
          <p:nvPr>
            <p:ph type="body" sz="quarter" idx="19" hasCustomPrompt="1"/>
          </p:nvPr>
        </p:nvSpPr>
        <p:spPr>
          <a:xfrm>
            <a:off x="8320327" y="3445695"/>
            <a:ext cx="3690937" cy="2100669"/>
          </a:xfrm>
          <a:prstGeom prst="rect">
            <a:avLst/>
          </a:prstGeom>
        </p:spPr>
        <p:txBody>
          <a:bodyPr lIns="0" tIns="0" rIns="0" bIns="0"/>
          <a:lstStyle>
            <a:lvl1pPr marL="285695" indent="-285695">
              <a:lnSpc>
                <a:spcPts val="1800"/>
              </a:lnSpc>
              <a:spcBef>
                <a:spcPts val="0"/>
              </a:spcBef>
              <a:buFont typeface="Arial" panose="020B0604020202020204" pitchFamily="34" charset="0"/>
              <a:buChar char="•"/>
              <a:defRPr sz="1399" b="0" i="0" spc="0">
                <a:gradFill>
                  <a:gsLst>
                    <a:gs pos="0">
                      <a:schemeClr val="tx1"/>
                    </a:gs>
                    <a:gs pos="100000">
                      <a:schemeClr val="tx1"/>
                    </a:gs>
                  </a:gsLst>
                  <a:lin ang="5400000" scaled="1"/>
                </a:gradFill>
                <a:latin typeface="+mn-lt"/>
              </a:defRPr>
            </a:lvl1pPr>
            <a:lvl2pPr marL="0" indent="0">
              <a:lnSpc>
                <a:spcPts val="1800"/>
              </a:lnSpc>
              <a:spcBef>
                <a:spcPts val="0"/>
              </a:spcBef>
              <a:buNone/>
              <a:defRPr sz="1399">
                <a:solidFill>
                  <a:schemeClr val="tx1"/>
                </a:solidFill>
              </a:defRPr>
            </a:lvl2pPr>
            <a:lvl3pPr marL="457112" indent="0">
              <a:buNone/>
              <a:defRPr/>
            </a:lvl3pPr>
            <a:lvl4pPr marL="685669" indent="0">
              <a:buNone/>
              <a:defRPr/>
            </a:lvl4pPr>
            <a:lvl5pPr marL="91422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3449694325"/>
      </p:ext>
    </p:extLst>
  </p:cSld>
  <p:clrMapOvr>
    <a:masterClrMapping/>
  </p:clrMapOvr>
  <p:transition>
    <p:fade/>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80"/>
            <a:ext cx="11533187" cy="411162"/>
          </a:xfrm>
          <a:prstGeom prst="rect">
            <a:avLst/>
          </a:prstGeom>
        </p:spPr>
        <p:txBody>
          <a:bodyPr wrap="square" lIns="0" tIns="0" rIns="0" bIns="0">
            <a:spAutoFit/>
          </a:bodyPr>
          <a:lstStyle>
            <a:lvl1pPr>
              <a:lnSpc>
                <a:spcPts val="3199"/>
              </a:lnSpc>
              <a:defRPr sz="2800">
                <a:gradFill>
                  <a:gsLst>
                    <a:gs pos="0">
                      <a:schemeClr val="tx1"/>
                    </a:gs>
                    <a:gs pos="100000">
                      <a:schemeClr val="tx1"/>
                    </a:gs>
                  </a:gsLst>
                  <a:lin ang="5400000" scaled="1"/>
                </a:gradFill>
              </a:defRPr>
            </a:lvl1pPr>
          </a:lstStyle>
          <a:p>
            <a:r>
              <a:rPr lang="en-US"/>
              <a:t>Text option 2: two columns copy heavy</a:t>
            </a:r>
          </a:p>
        </p:txBody>
      </p:sp>
      <p:sp>
        <p:nvSpPr>
          <p:cNvPr id="13" name="Text Box 3">
            <a:extLst>
              <a:ext uri="{FF2B5EF4-FFF2-40B4-BE49-F238E27FC236}">
                <a16:creationId xmlns:a16="http://schemas.microsoft.com/office/drawing/2014/main" id="{CCDF1654-4D2D-794C-BBB7-E1447C036FDB}"/>
              </a:ext>
            </a:extLst>
          </p:cNvPr>
          <p:cNvSpPr txBox="1">
            <a:spLocks noChangeArrowheads="1"/>
          </p:cNvSpPr>
          <p:nvPr userDrawn="1"/>
        </p:nvSpPr>
        <p:spPr bwMode="blackWhite">
          <a:xfrm>
            <a:off x="463277" y="6583681"/>
            <a:ext cx="11533187" cy="21973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111" eaLnBrk="0" hangingPunct="0"/>
            <a:r>
              <a:rPr lang="en-US" sz="700">
                <a:solidFill>
                  <a:schemeClr val="accent6">
                    <a:lumMod val="75000"/>
                  </a:schemeClr>
                </a:solidFill>
                <a:cs typeface="Segoe UI" pitchFamily="34" charset="0"/>
              </a:rPr>
              <a:t>©Microsoft Corporation									                                                                                                                                             Azure </a:t>
            </a:r>
          </a:p>
        </p:txBody>
      </p:sp>
      <p:sp>
        <p:nvSpPr>
          <p:cNvPr id="18" name="Text Placeholder 4">
            <a:extLst>
              <a:ext uri="{FF2B5EF4-FFF2-40B4-BE49-F238E27FC236}">
                <a16:creationId xmlns:a16="http://schemas.microsoft.com/office/drawing/2014/main" id="{82A6E05B-C65A-8C44-AC8B-AA08746E6668}"/>
              </a:ext>
            </a:extLst>
          </p:cNvPr>
          <p:cNvSpPr>
            <a:spLocks noGrp="1"/>
          </p:cNvSpPr>
          <p:nvPr>
            <p:ph type="body" sz="quarter" idx="17" hasCustomPrompt="1"/>
          </p:nvPr>
        </p:nvSpPr>
        <p:spPr>
          <a:xfrm>
            <a:off x="465139" y="2645384"/>
            <a:ext cx="3690937" cy="2100669"/>
          </a:xfrm>
          <a:prstGeom prst="rect">
            <a:avLst/>
          </a:prstGeom>
        </p:spPr>
        <p:txBody>
          <a:bodyPr lIns="0" tIns="0" rIns="0" bIns="0"/>
          <a:lstStyle>
            <a:lvl1pPr marL="0" indent="0">
              <a:lnSpc>
                <a:spcPts val="1800"/>
              </a:lnSpc>
              <a:spcBef>
                <a:spcPts val="0"/>
              </a:spcBef>
              <a:buFont typeface="Arial" panose="020B0604020202020204" pitchFamily="34" charset="0"/>
              <a:buNone/>
              <a:defRPr sz="1399" b="0" i="0" spc="0">
                <a:gradFill>
                  <a:gsLst>
                    <a:gs pos="0">
                      <a:schemeClr val="tx1"/>
                    </a:gs>
                    <a:gs pos="100000">
                      <a:schemeClr val="tx1"/>
                    </a:gs>
                  </a:gsLst>
                  <a:lin ang="5400000" scaled="1"/>
                </a:gradFill>
                <a:latin typeface="+mn-lt"/>
              </a:defRPr>
            </a:lvl1pPr>
            <a:lvl2pPr marL="0" indent="0">
              <a:lnSpc>
                <a:spcPts val="1800"/>
              </a:lnSpc>
              <a:spcBef>
                <a:spcPts val="0"/>
              </a:spcBef>
              <a:buNone/>
              <a:defRPr sz="1399">
                <a:solidFill>
                  <a:schemeClr val="tx1"/>
                </a:solidFill>
              </a:defRPr>
            </a:lvl2pPr>
            <a:lvl3pPr marL="457112" indent="0">
              <a:buNone/>
              <a:defRPr/>
            </a:lvl3pPr>
            <a:lvl4pPr marL="685669" indent="0">
              <a:buNone/>
              <a:defRPr/>
            </a:lvl4pPr>
            <a:lvl5pPr marL="91422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D52482AC-A354-B546-9AAD-B3E028512046}"/>
              </a:ext>
            </a:extLst>
          </p:cNvPr>
          <p:cNvSpPr>
            <a:spLocks noGrp="1"/>
          </p:cNvSpPr>
          <p:nvPr>
            <p:ph type="body" sz="quarter" idx="18" hasCustomPrompt="1"/>
          </p:nvPr>
        </p:nvSpPr>
        <p:spPr>
          <a:xfrm>
            <a:off x="4372769" y="2645384"/>
            <a:ext cx="3690937" cy="2100669"/>
          </a:xfrm>
          <a:prstGeom prst="rect">
            <a:avLst/>
          </a:prstGeom>
        </p:spPr>
        <p:txBody>
          <a:bodyPr lIns="0" tIns="0" rIns="0" bIns="0"/>
          <a:lstStyle>
            <a:lvl1pPr marL="0" indent="0">
              <a:lnSpc>
                <a:spcPts val="1800"/>
              </a:lnSpc>
              <a:spcBef>
                <a:spcPts val="0"/>
              </a:spcBef>
              <a:buFont typeface="Arial" panose="020B0604020202020204" pitchFamily="34" charset="0"/>
              <a:buNone/>
              <a:defRPr sz="1399" b="0" i="0" spc="0">
                <a:gradFill>
                  <a:gsLst>
                    <a:gs pos="0">
                      <a:schemeClr val="tx1"/>
                    </a:gs>
                    <a:gs pos="100000">
                      <a:schemeClr val="tx1"/>
                    </a:gs>
                  </a:gsLst>
                  <a:lin ang="5400000" scaled="1"/>
                </a:gradFill>
                <a:latin typeface="+mn-lt"/>
              </a:defRPr>
            </a:lvl1pPr>
            <a:lvl2pPr marL="0" indent="0">
              <a:lnSpc>
                <a:spcPts val="1800"/>
              </a:lnSpc>
              <a:spcBef>
                <a:spcPts val="0"/>
              </a:spcBef>
              <a:buNone/>
              <a:defRPr sz="1399">
                <a:solidFill>
                  <a:schemeClr val="tx1"/>
                </a:solidFill>
              </a:defRPr>
            </a:lvl2pPr>
            <a:lvl3pPr marL="457112" indent="0">
              <a:buNone/>
              <a:defRPr/>
            </a:lvl3pPr>
            <a:lvl4pPr marL="685669" indent="0">
              <a:buNone/>
              <a:defRPr/>
            </a:lvl4pPr>
            <a:lvl5pPr marL="91422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8" name="Text Placeholder 4">
            <a:extLst>
              <a:ext uri="{FF2B5EF4-FFF2-40B4-BE49-F238E27FC236}">
                <a16:creationId xmlns:a16="http://schemas.microsoft.com/office/drawing/2014/main" id="{CCC8691F-DADE-4D0A-8115-9B3B796034E0}"/>
              </a:ext>
            </a:extLst>
          </p:cNvPr>
          <p:cNvSpPr>
            <a:spLocks noGrp="1"/>
          </p:cNvSpPr>
          <p:nvPr>
            <p:ph type="body" sz="quarter" idx="11" hasCustomPrompt="1"/>
          </p:nvPr>
        </p:nvSpPr>
        <p:spPr>
          <a:xfrm>
            <a:off x="465139" y="2424874"/>
            <a:ext cx="3690937" cy="220510"/>
          </a:xfrm>
          <a:prstGeom prst="rect">
            <a:avLst/>
          </a:prstGeom>
        </p:spPr>
        <p:txBody>
          <a:bodyPr lIns="0" tIns="0" rIns="0" bIns="0"/>
          <a:lstStyle>
            <a:lvl1pPr marL="0" indent="0">
              <a:lnSpc>
                <a:spcPts val="1800"/>
              </a:lnSpc>
              <a:spcBef>
                <a:spcPts val="0"/>
              </a:spcBef>
              <a:spcAft>
                <a:spcPts val="600"/>
              </a:spcAft>
              <a:buNone/>
              <a:defRPr sz="1399" b="0" spc="0" baseline="0">
                <a:gradFill>
                  <a:gsLst>
                    <a:gs pos="0">
                      <a:schemeClr val="tx2"/>
                    </a:gs>
                    <a:gs pos="100000">
                      <a:schemeClr val="tx2"/>
                    </a:gs>
                  </a:gsLst>
                  <a:lin ang="5400000" scaled="1"/>
                </a:gradFill>
                <a:latin typeface="+mj-lt"/>
              </a:defRPr>
            </a:lvl1pPr>
            <a:lvl2pPr marL="285695" marR="0" indent="-285695" algn="l" defTabSz="932563"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399" kern="1200" spc="0" baseline="0" dirty="0">
                <a:solidFill>
                  <a:srgbClr val="000000"/>
                </a:solidFill>
                <a:latin typeface="+mn-lt"/>
                <a:ea typeface="+mn-ea"/>
                <a:cs typeface="+mn-cs"/>
              </a:defRPr>
            </a:lvl2pPr>
            <a:lvl3pPr marL="457112" indent="0">
              <a:buNone/>
              <a:defRPr/>
            </a:lvl3pPr>
            <a:lvl4pPr marL="685669" indent="0">
              <a:buNone/>
              <a:defRPr/>
            </a:lvl4pPr>
            <a:lvl5pPr marL="914224" indent="0">
              <a:buNone/>
              <a:defRPr/>
            </a:lvl5pPr>
          </a:lstStyle>
          <a:p>
            <a:pPr lvl="0"/>
            <a:r>
              <a:rPr lang="en-US"/>
              <a:t>Paragraph title Segoe UI </a:t>
            </a:r>
            <a:r>
              <a:rPr lang="en-US" err="1"/>
              <a:t>Semibold</a:t>
            </a:r>
            <a:r>
              <a:rPr lang="en-US"/>
              <a:t> 14/18</a:t>
            </a:r>
          </a:p>
        </p:txBody>
      </p:sp>
      <p:sp>
        <p:nvSpPr>
          <p:cNvPr id="9" name="Text Placeholder 4">
            <a:extLst>
              <a:ext uri="{FF2B5EF4-FFF2-40B4-BE49-F238E27FC236}">
                <a16:creationId xmlns:a16="http://schemas.microsoft.com/office/drawing/2014/main" id="{AD57A03F-09DB-4FBF-A5BF-1DE6B7FC0CB5}"/>
              </a:ext>
            </a:extLst>
          </p:cNvPr>
          <p:cNvSpPr>
            <a:spLocks noGrp="1"/>
          </p:cNvSpPr>
          <p:nvPr>
            <p:ph type="body" sz="quarter" idx="19" hasCustomPrompt="1"/>
          </p:nvPr>
        </p:nvSpPr>
        <p:spPr>
          <a:xfrm>
            <a:off x="4372768" y="2424874"/>
            <a:ext cx="3690937" cy="220510"/>
          </a:xfrm>
          <a:prstGeom prst="rect">
            <a:avLst/>
          </a:prstGeom>
        </p:spPr>
        <p:txBody>
          <a:bodyPr lIns="0" tIns="0" rIns="0" bIns="0"/>
          <a:lstStyle>
            <a:lvl1pPr marL="0" indent="0">
              <a:lnSpc>
                <a:spcPts val="1800"/>
              </a:lnSpc>
              <a:spcBef>
                <a:spcPts val="0"/>
              </a:spcBef>
              <a:spcAft>
                <a:spcPts val="600"/>
              </a:spcAft>
              <a:buNone/>
              <a:defRPr sz="1399" b="0" spc="0" baseline="0">
                <a:gradFill>
                  <a:gsLst>
                    <a:gs pos="0">
                      <a:schemeClr val="tx2"/>
                    </a:gs>
                    <a:gs pos="100000">
                      <a:schemeClr val="tx2"/>
                    </a:gs>
                  </a:gsLst>
                  <a:lin ang="5400000" scaled="1"/>
                </a:gradFill>
                <a:latin typeface="+mj-lt"/>
              </a:defRPr>
            </a:lvl1pPr>
            <a:lvl2pPr marL="285695" marR="0" indent="-285695" algn="l" defTabSz="932563"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399" kern="1200" spc="0" baseline="0" dirty="0">
                <a:solidFill>
                  <a:srgbClr val="000000"/>
                </a:solidFill>
                <a:latin typeface="+mn-lt"/>
                <a:ea typeface="+mn-ea"/>
                <a:cs typeface="+mn-cs"/>
              </a:defRPr>
            </a:lvl2pPr>
            <a:lvl3pPr marL="457112" indent="0">
              <a:buNone/>
              <a:defRPr/>
            </a:lvl3pPr>
            <a:lvl4pPr marL="685669" indent="0">
              <a:buNone/>
              <a:defRPr/>
            </a:lvl4pPr>
            <a:lvl5pPr marL="914224" indent="0">
              <a:buNone/>
              <a:defRPr/>
            </a:lvl5pPr>
          </a:lstStyle>
          <a:p>
            <a:pPr lvl="0"/>
            <a:r>
              <a:rPr lang="en-US"/>
              <a:t>Paragraph title Segoe UI </a:t>
            </a:r>
            <a:r>
              <a:rPr lang="en-US" err="1"/>
              <a:t>Semibold</a:t>
            </a:r>
            <a:r>
              <a:rPr lang="en-US"/>
              <a:t> 14/18</a:t>
            </a:r>
          </a:p>
        </p:txBody>
      </p:sp>
    </p:spTree>
    <p:extLst>
      <p:ext uri="{BB962C8B-B14F-4D97-AF65-F5344CB8AC3E}">
        <p14:creationId xmlns:p14="http://schemas.microsoft.com/office/powerpoint/2010/main" val="225499480"/>
      </p:ext>
    </p:extLst>
  </p:cSld>
  <p:clrMapOvr>
    <a:masterClrMapping/>
  </p:clrMapOvr>
  <p:transition>
    <p:fade/>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16" name="Text Placeholder 4">
            <a:extLst>
              <a:ext uri="{FF2B5EF4-FFF2-40B4-BE49-F238E27FC236}">
                <a16:creationId xmlns:a16="http://schemas.microsoft.com/office/drawing/2014/main" id="{D8533C5B-52B6-4FDD-B82E-8A4945A40773}"/>
              </a:ext>
            </a:extLst>
          </p:cNvPr>
          <p:cNvSpPr>
            <a:spLocks noGrp="1"/>
          </p:cNvSpPr>
          <p:nvPr>
            <p:ph type="body" sz="quarter" idx="26" hasCustomPrompt="1"/>
          </p:nvPr>
        </p:nvSpPr>
        <p:spPr>
          <a:xfrm>
            <a:off x="465139" y="5026024"/>
            <a:ext cx="3690937" cy="220510"/>
          </a:xfrm>
          <a:prstGeom prst="rect">
            <a:avLst/>
          </a:prstGeom>
        </p:spPr>
        <p:txBody>
          <a:bodyPr lIns="0" tIns="0" rIns="0" bIns="0"/>
          <a:lstStyle>
            <a:lvl1pPr marL="0" indent="0">
              <a:lnSpc>
                <a:spcPts val="1800"/>
              </a:lnSpc>
              <a:spcBef>
                <a:spcPts val="0"/>
              </a:spcBef>
              <a:spcAft>
                <a:spcPts val="600"/>
              </a:spcAft>
              <a:buNone/>
              <a:defRPr sz="1399" b="0" spc="0" baseline="0">
                <a:gradFill>
                  <a:gsLst>
                    <a:gs pos="0">
                      <a:schemeClr val="tx2"/>
                    </a:gs>
                    <a:gs pos="100000">
                      <a:schemeClr val="tx2"/>
                    </a:gs>
                  </a:gsLst>
                  <a:lin ang="5400000" scaled="1"/>
                </a:gradFill>
                <a:latin typeface="+mj-lt"/>
              </a:defRPr>
            </a:lvl1pPr>
            <a:lvl2pPr marL="285695" marR="0" indent="-285695" algn="l" defTabSz="932563"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399" kern="1200" spc="0" baseline="0" dirty="0">
                <a:solidFill>
                  <a:srgbClr val="000000"/>
                </a:solidFill>
                <a:latin typeface="+mn-lt"/>
                <a:ea typeface="+mn-ea"/>
                <a:cs typeface="+mn-cs"/>
              </a:defRPr>
            </a:lvl2pPr>
            <a:lvl3pPr marL="457112" indent="0">
              <a:buNone/>
              <a:defRPr/>
            </a:lvl3pPr>
            <a:lvl4pPr marL="685669" indent="0">
              <a:buNone/>
              <a:defRPr/>
            </a:lvl4pPr>
            <a:lvl5pPr marL="914224" indent="0">
              <a:buNone/>
              <a:defRPr/>
            </a:lvl5pPr>
          </a:lstStyle>
          <a:p>
            <a:pPr lvl="0"/>
            <a:r>
              <a:rPr lang="en-US"/>
              <a:t>Paragraph title Segoe UI </a:t>
            </a:r>
            <a:r>
              <a:rPr lang="en-US" err="1"/>
              <a:t>Semibold</a:t>
            </a:r>
            <a:r>
              <a:rPr lang="en-US"/>
              <a:t> 14/18</a:t>
            </a:r>
          </a:p>
        </p:txBody>
      </p:sp>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b="-1"/>
          <a:stretch/>
        </p:blipFill>
        <p:spPr>
          <a:xfrm>
            <a:off x="8307390" y="1631566"/>
            <a:ext cx="3681793" cy="3165507"/>
          </a:xfrm>
          <a:prstGeom prst="rect">
            <a:avLst/>
          </a:prstGeom>
        </p:spPr>
      </p:pic>
      <p:pic>
        <p:nvPicPr>
          <p:cNvPr id="6" name="Picture 5"/>
          <p:cNvPicPr>
            <a:picLocks noChangeAspect="1"/>
          </p:cNvPicPr>
          <p:nvPr userDrawn="1"/>
        </p:nvPicPr>
        <p:blipFill rotWithShape="1">
          <a:blip r:embed="rId3" cstate="print">
            <a:extLst>
              <a:ext uri="{28A0092B-C50C-407E-A947-70E740481C1C}">
                <a14:useLocalDpi xmlns:a14="http://schemas.microsoft.com/office/drawing/2010/main" val="0"/>
              </a:ext>
            </a:extLst>
          </a:blip>
          <a:srcRect b="-1"/>
          <a:stretch/>
        </p:blipFill>
        <p:spPr>
          <a:xfrm>
            <a:off x="4395407" y="1631567"/>
            <a:ext cx="3684970" cy="3161095"/>
          </a:xfrm>
          <a:prstGeom prst="rect">
            <a:avLst/>
          </a:prstGeom>
        </p:spPr>
      </p:pic>
      <p:pic>
        <p:nvPicPr>
          <p:cNvPr id="3" name="Picture 2"/>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74281" y="1631569"/>
            <a:ext cx="3681793" cy="3169920"/>
          </a:xfrm>
          <a:prstGeom prst="rect">
            <a:avLst/>
          </a:prstGeom>
        </p:spPr>
      </p:pic>
      <p:sp>
        <p:nvSpPr>
          <p:cNvPr id="2" name="Title 1"/>
          <p:cNvSpPr>
            <a:spLocks noGrp="1"/>
          </p:cNvSpPr>
          <p:nvPr>
            <p:ph type="title" hasCustomPrompt="1"/>
          </p:nvPr>
        </p:nvSpPr>
        <p:spPr>
          <a:xfrm>
            <a:off x="465139" y="632780"/>
            <a:ext cx="11533187" cy="411162"/>
          </a:xfrm>
          <a:prstGeom prst="rect">
            <a:avLst/>
          </a:prstGeom>
        </p:spPr>
        <p:txBody>
          <a:bodyPr wrap="square" lIns="0" tIns="0" rIns="0" bIns="0">
            <a:spAutoFit/>
          </a:bodyPr>
          <a:lstStyle>
            <a:lvl1pPr>
              <a:lnSpc>
                <a:spcPts val="3199"/>
              </a:lnSpc>
              <a:defRPr sz="2800">
                <a:gradFill>
                  <a:gsLst>
                    <a:gs pos="0">
                      <a:schemeClr val="tx1"/>
                    </a:gs>
                    <a:gs pos="100000">
                      <a:schemeClr val="tx1"/>
                    </a:gs>
                  </a:gsLst>
                  <a:lin ang="5400000" scaled="1"/>
                </a:gradFill>
              </a:defRPr>
            </a:lvl1pPr>
          </a:lstStyle>
          <a:p>
            <a:r>
              <a:rPr lang="en-US"/>
              <a:t>Text option 3: three columns images and text</a:t>
            </a: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474663" y="2939530"/>
            <a:ext cx="3681412" cy="553998"/>
          </a:xfrm>
          <a:prstGeom prst="rect">
            <a:avLst/>
          </a:prstGeom>
        </p:spPr>
        <p:txBody>
          <a:bodyPr/>
          <a:lstStyle>
            <a:lvl1pPr algn="ctr">
              <a:defRPr>
                <a:solidFill>
                  <a:schemeClr val="bg1"/>
                </a:solidFill>
              </a:defRPr>
            </a:lvl1pPr>
          </a:lstStyle>
          <a:p>
            <a:r>
              <a:rPr lang="en-US"/>
              <a:t>Drop photo here</a:t>
            </a:r>
          </a:p>
        </p:txBody>
      </p:sp>
      <p:sp>
        <p:nvSpPr>
          <p:cNvPr id="11" name="Picture Placeholder 10">
            <a:extLst>
              <a:ext uri="{FF2B5EF4-FFF2-40B4-BE49-F238E27FC236}">
                <a16:creationId xmlns:a16="http://schemas.microsoft.com/office/drawing/2014/main" id="{5877AA6F-F5D0-8349-8D7F-7A036C53AFEC}"/>
              </a:ext>
            </a:extLst>
          </p:cNvPr>
          <p:cNvSpPr>
            <a:spLocks noGrp="1"/>
          </p:cNvSpPr>
          <p:nvPr>
            <p:ph type="pic" sz="quarter" idx="22" hasCustomPrompt="1"/>
          </p:nvPr>
        </p:nvSpPr>
        <p:spPr>
          <a:xfrm>
            <a:off x="4389439" y="2932948"/>
            <a:ext cx="3690937" cy="553998"/>
          </a:xfrm>
          <a:prstGeom prst="rect">
            <a:avLst/>
          </a:prstGeom>
        </p:spPr>
        <p:txBody>
          <a:bodyPr/>
          <a:lstStyle>
            <a:lvl1pPr algn="ctr">
              <a:defRPr>
                <a:solidFill>
                  <a:schemeClr val="bg1"/>
                </a:solidFill>
              </a:defRPr>
            </a:lvl1pPr>
          </a:lstStyle>
          <a:p>
            <a:r>
              <a:rPr lang="en-US"/>
              <a:t>Drop photo here</a:t>
            </a:r>
          </a:p>
        </p:txBody>
      </p:sp>
      <p:sp>
        <p:nvSpPr>
          <p:cNvPr id="14" name="Picture Placeholder 13">
            <a:extLst>
              <a:ext uri="{FF2B5EF4-FFF2-40B4-BE49-F238E27FC236}">
                <a16:creationId xmlns:a16="http://schemas.microsoft.com/office/drawing/2014/main" id="{983A4321-3796-F044-9126-51A6AA308B77}"/>
              </a:ext>
            </a:extLst>
          </p:cNvPr>
          <p:cNvSpPr>
            <a:spLocks noGrp="1"/>
          </p:cNvSpPr>
          <p:nvPr>
            <p:ph type="pic" sz="quarter" idx="23" hasCustomPrompt="1"/>
          </p:nvPr>
        </p:nvSpPr>
        <p:spPr>
          <a:xfrm>
            <a:off x="8307388" y="2946447"/>
            <a:ext cx="3681412" cy="553998"/>
          </a:xfrm>
          <a:prstGeom prst="rect">
            <a:avLst/>
          </a:prstGeom>
        </p:spPr>
        <p:txBody>
          <a:bodyPr/>
          <a:lstStyle>
            <a:lvl1pPr algn="ctr">
              <a:defRPr>
                <a:solidFill>
                  <a:schemeClr val="bg1"/>
                </a:solidFill>
              </a:defRPr>
            </a:lvl1pPr>
          </a:lstStyle>
          <a:p>
            <a:r>
              <a:rPr lang="en-US"/>
              <a:t>Drop photo here</a:t>
            </a:r>
          </a:p>
        </p:txBody>
      </p:sp>
      <p:sp>
        <p:nvSpPr>
          <p:cNvPr id="18" name="Text Box 3">
            <a:extLst>
              <a:ext uri="{FF2B5EF4-FFF2-40B4-BE49-F238E27FC236}">
                <a16:creationId xmlns:a16="http://schemas.microsoft.com/office/drawing/2014/main" id="{06DC0489-95B2-B74C-8FE4-80E75D67DE41}"/>
              </a:ext>
            </a:extLst>
          </p:cNvPr>
          <p:cNvSpPr txBox="1">
            <a:spLocks noChangeArrowheads="1"/>
          </p:cNvSpPr>
          <p:nvPr userDrawn="1"/>
        </p:nvSpPr>
        <p:spPr bwMode="blackWhite">
          <a:xfrm>
            <a:off x="463277" y="6583681"/>
            <a:ext cx="11533187" cy="21973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111" eaLnBrk="0" hangingPunct="0"/>
            <a:r>
              <a:rPr lang="en-US" sz="700">
                <a:solidFill>
                  <a:schemeClr val="accent6">
                    <a:lumMod val="75000"/>
                  </a:schemeClr>
                </a:solidFill>
                <a:cs typeface="Segoe UI" pitchFamily="34" charset="0"/>
              </a:rPr>
              <a:t>©Microsoft Corporation									                                                                                                                                             Azure </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74281" y="5260329"/>
            <a:ext cx="3690937" cy="923530"/>
          </a:xfrm>
          <a:prstGeom prst="rect">
            <a:avLst/>
          </a:prstGeom>
        </p:spPr>
        <p:txBody>
          <a:bodyPr lIns="0" tIns="0" rIns="0" bIns="0"/>
          <a:lstStyle>
            <a:lvl1pPr marL="0" indent="0">
              <a:lnSpc>
                <a:spcPts val="1800"/>
              </a:lnSpc>
              <a:spcBef>
                <a:spcPts val="0"/>
              </a:spcBef>
              <a:buFont typeface="Arial" panose="020B0604020202020204" pitchFamily="34" charset="0"/>
              <a:buNone/>
              <a:defRPr sz="1399" b="0" i="0" spc="0">
                <a:gradFill>
                  <a:gsLst>
                    <a:gs pos="0">
                      <a:schemeClr val="tx1"/>
                    </a:gs>
                    <a:gs pos="100000">
                      <a:schemeClr val="tx1"/>
                    </a:gs>
                  </a:gsLst>
                  <a:lin ang="5400000" scaled="1"/>
                </a:gradFill>
                <a:latin typeface="+mn-lt"/>
              </a:defRPr>
            </a:lvl1pPr>
            <a:lvl2pPr marL="0" indent="0">
              <a:lnSpc>
                <a:spcPts val="1800"/>
              </a:lnSpc>
              <a:spcBef>
                <a:spcPts val="0"/>
              </a:spcBef>
              <a:buNone/>
              <a:defRPr sz="1399">
                <a:solidFill>
                  <a:schemeClr val="tx1"/>
                </a:solidFill>
              </a:defRPr>
            </a:lvl2pPr>
            <a:lvl3pPr marL="457112" indent="0">
              <a:buNone/>
              <a:defRPr/>
            </a:lvl3pPr>
            <a:lvl4pPr marL="685669" indent="0">
              <a:buNone/>
              <a:defRPr/>
            </a:lvl4pPr>
            <a:lvl5pPr marL="91422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392423" y="5260329"/>
            <a:ext cx="3690937" cy="923530"/>
          </a:xfrm>
          <a:prstGeom prst="rect">
            <a:avLst/>
          </a:prstGeom>
        </p:spPr>
        <p:txBody>
          <a:bodyPr lIns="0" tIns="0" rIns="0" bIns="0"/>
          <a:lstStyle>
            <a:lvl1pPr marL="0" indent="0">
              <a:lnSpc>
                <a:spcPts val="1800"/>
              </a:lnSpc>
              <a:spcBef>
                <a:spcPts val="0"/>
              </a:spcBef>
              <a:buFont typeface="Arial" panose="020B0604020202020204" pitchFamily="34" charset="0"/>
              <a:buNone/>
              <a:defRPr sz="1399" b="0" i="0" spc="0">
                <a:gradFill>
                  <a:gsLst>
                    <a:gs pos="0">
                      <a:schemeClr val="tx1"/>
                    </a:gs>
                    <a:gs pos="100000">
                      <a:schemeClr val="tx1"/>
                    </a:gs>
                  </a:gsLst>
                  <a:lin ang="5400000" scaled="1"/>
                </a:gradFill>
                <a:latin typeface="+mn-lt"/>
              </a:defRPr>
            </a:lvl1pPr>
            <a:lvl2pPr marL="0" indent="0">
              <a:lnSpc>
                <a:spcPts val="1800"/>
              </a:lnSpc>
              <a:spcBef>
                <a:spcPts val="0"/>
              </a:spcBef>
              <a:buNone/>
              <a:defRPr sz="1399">
                <a:solidFill>
                  <a:schemeClr val="tx1"/>
                </a:solidFill>
              </a:defRPr>
            </a:lvl2pPr>
            <a:lvl3pPr marL="457112" indent="0">
              <a:buNone/>
              <a:defRPr/>
            </a:lvl3pPr>
            <a:lvl4pPr marL="685669" indent="0">
              <a:buNone/>
              <a:defRPr/>
            </a:lvl4pPr>
            <a:lvl5pPr marL="91422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307389" y="5260329"/>
            <a:ext cx="3690937" cy="923530"/>
          </a:xfrm>
          <a:prstGeom prst="rect">
            <a:avLst/>
          </a:prstGeom>
        </p:spPr>
        <p:txBody>
          <a:bodyPr lIns="0" tIns="0" rIns="0" bIns="0"/>
          <a:lstStyle>
            <a:lvl1pPr marL="0" indent="0">
              <a:lnSpc>
                <a:spcPts val="1800"/>
              </a:lnSpc>
              <a:spcBef>
                <a:spcPts val="0"/>
              </a:spcBef>
              <a:buFont typeface="Arial" panose="020B0604020202020204" pitchFamily="34" charset="0"/>
              <a:buNone/>
              <a:defRPr sz="1399" b="0" i="0" spc="0">
                <a:gradFill>
                  <a:gsLst>
                    <a:gs pos="0">
                      <a:schemeClr val="tx1"/>
                    </a:gs>
                    <a:gs pos="100000">
                      <a:schemeClr val="tx1"/>
                    </a:gs>
                  </a:gsLst>
                  <a:lin ang="5400000" scaled="1"/>
                </a:gradFill>
                <a:latin typeface="+mn-lt"/>
              </a:defRPr>
            </a:lvl1pPr>
            <a:lvl2pPr marL="0" indent="0">
              <a:lnSpc>
                <a:spcPts val="1800"/>
              </a:lnSpc>
              <a:spcBef>
                <a:spcPts val="0"/>
              </a:spcBef>
              <a:buNone/>
              <a:defRPr sz="1399">
                <a:solidFill>
                  <a:schemeClr val="tx1"/>
                </a:solidFill>
              </a:defRPr>
            </a:lvl2pPr>
            <a:lvl3pPr marL="457112" indent="0">
              <a:buNone/>
              <a:defRPr/>
            </a:lvl3pPr>
            <a:lvl4pPr marL="685669" indent="0">
              <a:buNone/>
              <a:defRPr/>
            </a:lvl4pPr>
            <a:lvl5pPr marL="91422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7" name="Text Placeholder 4">
            <a:extLst>
              <a:ext uri="{FF2B5EF4-FFF2-40B4-BE49-F238E27FC236}">
                <a16:creationId xmlns:a16="http://schemas.microsoft.com/office/drawing/2014/main" id="{18498876-1613-418C-AC35-FDACF3402713}"/>
              </a:ext>
            </a:extLst>
          </p:cNvPr>
          <p:cNvSpPr>
            <a:spLocks noGrp="1"/>
          </p:cNvSpPr>
          <p:nvPr>
            <p:ph type="body" sz="quarter" idx="27" hasCustomPrompt="1"/>
          </p:nvPr>
        </p:nvSpPr>
        <p:spPr>
          <a:xfrm>
            <a:off x="4392423" y="5026024"/>
            <a:ext cx="3690937" cy="220510"/>
          </a:xfrm>
          <a:prstGeom prst="rect">
            <a:avLst/>
          </a:prstGeom>
        </p:spPr>
        <p:txBody>
          <a:bodyPr lIns="0" tIns="0" rIns="0" bIns="0"/>
          <a:lstStyle>
            <a:lvl1pPr marL="0" indent="0">
              <a:lnSpc>
                <a:spcPts val="1800"/>
              </a:lnSpc>
              <a:spcBef>
                <a:spcPts val="0"/>
              </a:spcBef>
              <a:spcAft>
                <a:spcPts val="600"/>
              </a:spcAft>
              <a:buNone/>
              <a:defRPr sz="1399" b="0" spc="0" baseline="0">
                <a:gradFill>
                  <a:gsLst>
                    <a:gs pos="0">
                      <a:schemeClr val="tx2"/>
                    </a:gs>
                    <a:gs pos="100000">
                      <a:schemeClr val="tx2"/>
                    </a:gs>
                  </a:gsLst>
                  <a:lin ang="5400000" scaled="1"/>
                </a:gradFill>
                <a:latin typeface="+mj-lt"/>
              </a:defRPr>
            </a:lvl1pPr>
            <a:lvl2pPr marL="285695" marR="0" indent="-285695" algn="l" defTabSz="932563"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399" kern="1200" spc="0" baseline="0" dirty="0">
                <a:solidFill>
                  <a:srgbClr val="000000"/>
                </a:solidFill>
                <a:latin typeface="+mn-lt"/>
                <a:ea typeface="+mn-ea"/>
                <a:cs typeface="+mn-cs"/>
              </a:defRPr>
            </a:lvl2pPr>
            <a:lvl3pPr marL="457112" indent="0">
              <a:buNone/>
              <a:defRPr/>
            </a:lvl3pPr>
            <a:lvl4pPr marL="685669" indent="0">
              <a:buNone/>
              <a:defRPr/>
            </a:lvl4pPr>
            <a:lvl5pPr marL="914224" indent="0">
              <a:buNone/>
              <a:defRPr/>
            </a:lvl5pPr>
          </a:lstStyle>
          <a:p>
            <a:pPr lvl="0"/>
            <a:r>
              <a:rPr lang="en-US"/>
              <a:t>Paragraph title Segoe UI </a:t>
            </a:r>
            <a:r>
              <a:rPr lang="en-US" err="1"/>
              <a:t>Semibold</a:t>
            </a:r>
            <a:r>
              <a:rPr lang="en-US"/>
              <a:t> 14/18</a:t>
            </a:r>
          </a:p>
        </p:txBody>
      </p:sp>
      <p:sp>
        <p:nvSpPr>
          <p:cNvPr id="20" name="Text Placeholder 4">
            <a:extLst>
              <a:ext uri="{FF2B5EF4-FFF2-40B4-BE49-F238E27FC236}">
                <a16:creationId xmlns:a16="http://schemas.microsoft.com/office/drawing/2014/main" id="{1CD0CE8E-2F40-4954-BFE0-5159095C304B}"/>
              </a:ext>
            </a:extLst>
          </p:cNvPr>
          <p:cNvSpPr>
            <a:spLocks noGrp="1"/>
          </p:cNvSpPr>
          <p:nvPr>
            <p:ph type="body" sz="quarter" idx="28" hasCustomPrompt="1"/>
          </p:nvPr>
        </p:nvSpPr>
        <p:spPr>
          <a:xfrm>
            <a:off x="8307389" y="5026024"/>
            <a:ext cx="3690937" cy="220510"/>
          </a:xfrm>
          <a:prstGeom prst="rect">
            <a:avLst/>
          </a:prstGeom>
        </p:spPr>
        <p:txBody>
          <a:bodyPr lIns="0" tIns="0" rIns="0" bIns="0"/>
          <a:lstStyle>
            <a:lvl1pPr marL="0" indent="0">
              <a:lnSpc>
                <a:spcPts val="1800"/>
              </a:lnSpc>
              <a:spcBef>
                <a:spcPts val="0"/>
              </a:spcBef>
              <a:spcAft>
                <a:spcPts val="600"/>
              </a:spcAft>
              <a:buNone/>
              <a:defRPr sz="1399" b="0" spc="0" baseline="0">
                <a:gradFill>
                  <a:gsLst>
                    <a:gs pos="0">
                      <a:schemeClr val="tx2"/>
                    </a:gs>
                    <a:gs pos="100000">
                      <a:schemeClr val="tx2"/>
                    </a:gs>
                  </a:gsLst>
                  <a:lin ang="5400000" scaled="1"/>
                </a:gradFill>
                <a:latin typeface="+mj-lt"/>
              </a:defRPr>
            </a:lvl1pPr>
            <a:lvl2pPr marL="285695" marR="0" indent="-285695" algn="l" defTabSz="932563"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399" kern="1200" spc="0" baseline="0" dirty="0">
                <a:solidFill>
                  <a:srgbClr val="000000"/>
                </a:solidFill>
                <a:latin typeface="+mn-lt"/>
                <a:ea typeface="+mn-ea"/>
                <a:cs typeface="+mn-cs"/>
              </a:defRPr>
            </a:lvl2pPr>
            <a:lvl3pPr marL="457112" indent="0">
              <a:buNone/>
              <a:defRPr/>
            </a:lvl3pPr>
            <a:lvl4pPr marL="685669" indent="0">
              <a:buNone/>
              <a:defRPr/>
            </a:lvl4pPr>
            <a:lvl5pPr marL="914224" indent="0">
              <a:buNone/>
              <a:defRPr/>
            </a:lvl5pPr>
          </a:lstStyle>
          <a:p>
            <a:pPr lvl="0"/>
            <a:r>
              <a:rPr lang="en-US"/>
              <a:t>Paragraph title Segoe UI </a:t>
            </a:r>
            <a:r>
              <a:rPr lang="en-US" err="1"/>
              <a:t>Semibold</a:t>
            </a:r>
            <a:r>
              <a:rPr lang="en-US"/>
              <a:t> 14/18</a:t>
            </a:r>
          </a:p>
        </p:txBody>
      </p:sp>
    </p:spTree>
    <p:extLst>
      <p:ext uri="{BB962C8B-B14F-4D97-AF65-F5344CB8AC3E}">
        <p14:creationId xmlns:p14="http://schemas.microsoft.com/office/powerpoint/2010/main" val="466735460"/>
      </p:ext>
    </p:extLst>
  </p:cSld>
  <p:clrMapOvr>
    <a:masterClrMapping/>
  </p:clrMapOvr>
  <p:transition>
    <p:fade/>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201864"/>
            <a:ext cx="1727200" cy="913689"/>
          </a:xfrm>
          <a:prstGeom prst="rect">
            <a:avLst/>
          </a:prstGeom>
        </p:spPr>
        <p:txBody>
          <a:bodyPr>
            <a:noAutofit/>
          </a:bodyPr>
          <a:lstStyle>
            <a:lvl1pPr marL="0" indent="0">
              <a:buNone/>
              <a:defRPr sz="2000">
                <a:solidFill>
                  <a:srgbClr val="000000"/>
                </a:solidFill>
              </a:defRPr>
            </a:lvl1pPr>
          </a:lstStyle>
          <a:p>
            <a:pPr lvl="0"/>
            <a:r>
              <a:rPr lang="en-US"/>
              <a:t>Picture</a:t>
            </a:r>
          </a:p>
        </p:txBody>
      </p:sp>
      <p:sp>
        <p:nvSpPr>
          <p:cNvPr id="2" name="Title 1"/>
          <p:cNvSpPr>
            <a:spLocks noGrp="1"/>
          </p:cNvSpPr>
          <p:nvPr>
            <p:ph type="title" hasCustomPrompt="1"/>
          </p:nvPr>
        </p:nvSpPr>
        <p:spPr>
          <a:xfrm>
            <a:off x="465139" y="632780"/>
            <a:ext cx="11533187" cy="411162"/>
          </a:xfrm>
          <a:prstGeom prst="rect">
            <a:avLst/>
          </a:prstGeom>
        </p:spPr>
        <p:txBody>
          <a:bodyPr wrap="square" lIns="0" tIns="0" rIns="0" bIns="0">
            <a:spAutoFit/>
          </a:bodyPr>
          <a:lstStyle>
            <a:lvl1pPr>
              <a:lnSpc>
                <a:spcPts val="3199"/>
              </a:lnSpc>
              <a:defRPr sz="2800">
                <a:gradFill>
                  <a:gsLst>
                    <a:gs pos="0">
                      <a:schemeClr val="tx1"/>
                    </a:gs>
                    <a:gs pos="100000">
                      <a:schemeClr val="tx1"/>
                    </a:gs>
                  </a:gsLst>
                  <a:lin ang="5400000" scaled="1"/>
                </a:gra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65139" y="3230880"/>
            <a:ext cx="1727200" cy="451342"/>
          </a:xfrm>
          <a:prstGeom prst="rect">
            <a:avLst/>
          </a:prstGeom>
        </p:spPr>
        <p:txBody>
          <a:bodyPr lIns="0" tIns="0" rIns="0" bIns="0"/>
          <a:lstStyle>
            <a:lvl1pPr marL="0" indent="0">
              <a:lnSpc>
                <a:spcPts val="1800"/>
              </a:lnSpc>
              <a:spcBef>
                <a:spcPts val="900"/>
              </a:spcBef>
              <a:buNone/>
              <a:defRPr lang="en-US" sz="1399" b="0" kern="1200" spc="0" baseline="0" dirty="0">
                <a:gradFill>
                  <a:gsLst>
                    <a:gs pos="0">
                      <a:schemeClr val="tx2"/>
                    </a:gs>
                    <a:gs pos="100000">
                      <a:schemeClr val="tx2"/>
                    </a:gs>
                  </a:gsLst>
                  <a:lin ang="5400000" scaled="1"/>
                </a:gra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4" name="Text Placeholder 4"/>
          <p:cNvSpPr>
            <a:spLocks noGrp="1"/>
          </p:cNvSpPr>
          <p:nvPr>
            <p:ph type="body" sz="quarter" idx="15" hasCustomPrompt="1"/>
          </p:nvPr>
        </p:nvSpPr>
        <p:spPr>
          <a:xfrm>
            <a:off x="2426019" y="3230880"/>
            <a:ext cx="1727200" cy="451342"/>
          </a:xfrm>
          <a:prstGeom prst="rect">
            <a:avLst/>
          </a:prstGeo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399" b="0" kern="1200" spc="0" baseline="0" dirty="0" smtClean="0">
                <a:gradFill>
                  <a:gsLst>
                    <a:gs pos="0">
                      <a:schemeClr val="tx2"/>
                    </a:gs>
                    <a:gs pos="100000">
                      <a:schemeClr val="tx2"/>
                    </a:gs>
                  </a:gsLst>
                  <a:lin ang="5400000" scaled="1"/>
                </a:gra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6" name="Text Placeholder 4"/>
          <p:cNvSpPr>
            <a:spLocks noGrp="1"/>
          </p:cNvSpPr>
          <p:nvPr>
            <p:ph type="body" sz="quarter" idx="17" hasCustomPrompt="1"/>
          </p:nvPr>
        </p:nvSpPr>
        <p:spPr>
          <a:xfrm>
            <a:off x="4386900" y="3230880"/>
            <a:ext cx="1727200" cy="451342"/>
          </a:xfrm>
          <a:prstGeom prst="rect">
            <a:avLst/>
          </a:prstGeo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399" b="0" kern="1200" spc="0" baseline="0" dirty="0">
                <a:gradFill>
                  <a:gsLst>
                    <a:gs pos="0">
                      <a:schemeClr val="tx2"/>
                    </a:gs>
                    <a:gs pos="100000">
                      <a:schemeClr val="tx2"/>
                    </a:gs>
                  </a:gsLst>
                  <a:lin ang="5400000" scaled="1"/>
                </a:gra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8" name="Text Placeholder 4"/>
          <p:cNvSpPr>
            <a:spLocks noGrp="1"/>
          </p:cNvSpPr>
          <p:nvPr>
            <p:ph type="body" sz="quarter" idx="19" hasCustomPrompt="1"/>
          </p:nvPr>
        </p:nvSpPr>
        <p:spPr>
          <a:xfrm>
            <a:off x="6347780" y="3230880"/>
            <a:ext cx="1727200" cy="451342"/>
          </a:xfrm>
          <a:prstGeom prst="rect">
            <a:avLst/>
          </a:prstGeo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399" b="0" kern="1200" spc="0" baseline="0" dirty="0" smtClean="0">
                <a:gradFill>
                  <a:gsLst>
                    <a:gs pos="0">
                      <a:schemeClr val="tx2"/>
                    </a:gs>
                    <a:gs pos="100000">
                      <a:schemeClr val="tx2"/>
                    </a:gs>
                  </a:gsLst>
                  <a:lin ang="5400000" scaled="1"/>
                </a:gra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0" name="Text Placeholder 4"/>
          <p:cNvSpPr>
            <a:spLocks noGrp="1"/>
          </p:cNvSpPr>
          <p:nvPr>
            <p:ph type="body" sz="quarter" idx="21" hasCustomPrompt="1"/>
          </p:nvPr>
        </p:nvSpPr>
        <p:spPr>
          <a:xfrm>
            <a:off x="8308659" y="3230880"/>
            <a:ext cx="1727200" cy="451342"/>
          </a:xfrm>
          <a:prstGeom prst="rect">
            <a:avLst/>
          </a:prstGeo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399" b="0" kern="1200" spc="0" baseline="0" dirty="0">
                <a:gradFill>
                  <a:gsLst>
                    <a:gs pos="0">
                      <a:schemeClr val="tx2"/>
                    </a:gs>
                    <a:gs pos="100000">
                      <a:schemeClr val="tx2"/>
                    </a:gs>
                  </a:gsLst>
                  <a:lin ang="5400000" scaled="1"/>
                </a:gra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2" name="Text Placeholder 4"/>
          <p:cNvSpPr>
            <a:spLocks noGrp="1"/>
          </p:cNvSpPr>
          <p:nvPr>
            <p:ph type="body" sz="quarter" idx="23" hasCustomPrompt="1"/>
          </p:nvPr>
        </p:nvSpPr>
        <p:spPr>
          <a:xfrm>
            <a:off x="10269538" y="3230880"/>
            <a:ext cx="1727200" cy="451342"/>
          </a:xfrm>
          <a:prstGeom prst="rect">
            <a:avLst/>
          </a:prstGeo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399" b="0" kern="1200" spc="0" baseline="0" dirty="0">
                <a:gradFill>
                  <a:gsLst>
                    <a:gs pos="0">
                      <a:schemeClr val="tx2"/>
                    </a:gs>
                    <a:gs pos="100000">
                      <a:schemeClr val="tx2"/>
                    </a:gs>
                  </a:gsLst>
                  <a:lin ang="5400000" scaled="1"/>
                </a:gra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5" name="Content Placeholder 15"/>
          <p:cNvSpPr>
            <a:spLocks noGrp="1"/>
          </p:cNvSpPr>
          <p:nvPr>
            <p:ph sz="quarter" idx="26" hasCustomPrompt="1"/>
          </p:nvPr>
        </p:nvSpPr>
        <p:spPr>
          <a:xfrm>
            <a:off x="2426019" y="2201864"/>
            <a:ext cx="1727200" cy="913689"/>
          </a:xfrm>
          <a:prstGeom prst="rect">
            <a:avLst/>
          </a:prstGeom>
        </p:spPr>
        <p:txBody>
          <a:bodyPr>
            <a:noAutofit/>
          </a:bodyPr>
          <a:lstStyle>
            <a:lvl1pPr marL="0" indent="0">
              <a:buNone/>
              <a:defRPr sz="2000">
                <a:solidFill>
                  <a:srgbClr val="000000"/>
                </a:solidFill>
              </a:defRPr>
            </a:lvl1pPr>
          </a:lstStyle>
          <a:p>
            <a:pPr lvl="0"/>
            <a:r>
              <a:rPr lang="en-US"/>
              <a:t>Picture</a:t>
            </a:r>
          </a:p>
        </p:txBody>
      </p:sp>
      <p:sp>
        <p:nvSpPr>
          <p:cNvPr id="26" name="Content Placeholder 15"/>
          <p:cNvSpPr>
            <a:spLocks noGrp="1"/>
          </p:cNvSpPr>
          <p:nvPr>
            <p:ph sz="quarter" idx="27" hasCustomPrompt="1"/>
          </p:nvPr>
        </p:nvSpPr>
        <p:spPr>
          <a:xfrm>
            <a:off x="4386900" y="2201864"/>
            <a:ext cx="1727200" cy="913689"/>
          </a:xfrm>
          <a:prstGeom prst="rect">
            <a:avLst/>
          </a:prstGeom>
        </p:spPr>
        <p:txBody>
          <a:bodyPr>
            <a:noAutofit/>
          </a:bodyPr>
          <a:lstStyle>
            <a:lvl1pPr marL="0" indent="0">
              <a:buNone/>
              <a:defRPr sz="2000">
                <a:solidFill>
                  <a:srgbClr val="000000"/>
                </a:solidFill>
              </a:defRPr>
            </a:lvl1pPr>
          </a:lstStyle>
          <a:p>
            <a:pPr lvl="0"/>
            <a:r>
              <a:rPr lang="en-US"/>
              <a:t>Picture</a:t>
            </a:r>
          </a:p>
        </p:txBody>
      </p:sp>
      <p:sp>
        <p:nvSpPr>
          <p:cNvPr id="27" name="Content Placeholder 15"/>
          <p:cNvSpPr>
            <a:spLocks noGrp="1"/>
          </p:cNvSpPr>
          <p:nvPr>
            <p:ph sz="quarter" idx="28" hasCustomPrompt="1"/>
          </p:nvPr>
        </p:nvSpPr>
        <p:spPr>
          <a:xfrm>
            <a:off x="6347780" y="2201864"/>
            <a:ext cx="1727200" cy="913689"/>
          </a:xfrm>
          <a:prstGeom prst="rect">
            <a:avLst/>
          </a:prstGeom>
        </p:spPr>
        <p:txBody>
          <a:bodyPr>
            <a:noAutofit/>
          </a:bodyPr>
          <a:lstStyle>
            <a:lvl1pPr marL="0" indent="0">
              <a:buNone/>
              <a:defRPr sz="2000">
                <a:solidFill>
                  <a:srgbClr val="000000"/>
                </a:solidFill>
              </a:defRPr>
            </a:lvl1pPr>
          </a:lstStyle>
          <a:p>
            <a:pPr lvl="0"/>
            <a:r>
              <a:rPr lang="en-US"/>
              <a:t>Picture</a:t>
            </a:r>
          </a:p>
        </p:txBody>
      </p:sp>
      <p:sp>
        <p:nvSpPr>
          <p:cNvPr id="28" name="Content Placeholder 15"/>
          <p:cNvSpPr>
            <a:spLocks noGrp="1"/>
          </p:cNvSpPr>
          <p:nvPr>
            <p:ph sz="quarter" idx="29" hasCustomPrompt="1"/>
          </p:nvPr>
        </p:nvSpPr>
        <p:spPr>
          <a:xfrm>
            <a:off x="8308659" y="2201864"/>
            <a:ext cx="1727200" cy="913689"/>
          </a:xfrm>
          <a:prstGeom prst="rect">
            <a:avLst/>
          </a:prstGeom>
        </p:spPr>
        <p:txBody>
          <a:bodyPr>
            <a:noAutofit/>
          </a:bodyPr>
          <a:lstStyle>
            <a:lvl1pPr marL="0" indent="0">
              <a:buNone/>
              <a:defRPr sz="2000">
                <a:solidFill>
                  <a:srgbClr val="000000"/>
                </a:solidFill>
              </a:defRPr>
            </a:lvl1pPr>
          </a:lstStyle>
          <a:p>
            <a:pPr lvl="0"/>
            <a:r>
              <a:rPr lang="en-US"/>
              <a:t>Picture</a:t>
            </a:r>
          </a:p>
        </p:txBody>
      </p:sp>
      <p:sp>
        <p:nvSpPr>
          <p:cNvPr id="29" name="Content Placeholder 15"/>
          <p:cNvSpPr>
            <a:spLocks noGrp="1"/>
          </p:cNvSpPr>
          <p:nvPr>
            <p:ph sz="quarter" idx="30" hasCustomPrompt="1"/>
          </p:nvPr>
        </p:nvSpPr>
        <p:spPr>
          <a:xfrm>
            <a:off x="10269538" y="2201864"/>
            <a:ext cx="1727200" cy="913689"/>
          </a:xfrm>
          <a:prstGeom prst="rect">
            <a:avLst/>
          </a:prstGeom>
        </p:spPr>
        <p:txBody>
          <a:bodyPr>
            <a:noAutofit/>
          </a:bodyPr>
          <a:lstStyle>
            <a:lvl1pPr marL="0" indent="0">
              <a:buNone/>
              <a:defRPr sz="2000">
                <a:solidFill>
                  <a:srgbClr val="000000"/>
                </a:solidFill>
              </a:defRPr>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65139" y="2065339"/>
            <a:ext cx="261936" cy="263525"/>
          </a:xfrm>
          <a:prstGeom prst="rect">
            <a:avLst/>
          </a:prstGeom>
        </p:spPr>
        <p:txBody>
          <a:bodyPr tIns="0" bIns="0"/>
          <a:lstStyle>
            <a:lvl1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293"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427289" y="2065339"/>
            <a:ext cx="261936" cy="263525"/>
          </a:xfrm>
          <a:prstGeom prst="rect">
            <a:avLst/>
          </a:prstGeom>
        </p:spPr>
        <p:txBody>
          <a:bodyPr tIns="0" bIns="0"/>
          <a:lstStyle>
            <a:lvl1pPr marL="0" algn="l" defTabSz="932293" rtl="0" eaLnBrk="1" fontAlgn="base" latinLnBrk="0" hangingPunct="1">
              <a:lnSpc>
                <a:spcPts val="2400"/>
              </a:lnSpc>
              <a:spcBef>
                <a:spcPct val="0"/>
              </a:spcBef>
              <a:spcAft>
                <a:spcPct val="0"/>
              </a:spcAft>
              <a:defRPr lang="en-US" sz="1000" kern="1200" dirty="0" smtClean="0">
                <a:solidFill>
                  <a:srgbClr val="000000"/>
                </a:solidFill>
                <a:latin typeface="+mj-lt"/>
                <a:ea typeface="Segoe UI" pitchFamily="34" charset="0"/>
                <a:cs typeface="Segoe UI" pitchFamily="34" charset="0"/>
              </a:defRPr>
            </a:lvl1pPr>
            <a:lvl2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293"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89439" y="2065339"/>
            <a:ext cx="261936" cy="263525"/>
          </a:xfrm>
          <a:prstGeom prst="rect">
            <a:avLst/>
          </a:prstGeom>
        </p:spPr>
        <p:txBody>
          <a:bodyPr tIns="0" bIns="0"/>
          <a:lstStyle>
            <a:lvl1pPr marL="0" algn="l" defTabSz="932293" rtl="0" eaLnBrk="1" fontAlgn="base" latinLnBrk="0" hangingPunct="1">
              <a:lnSpc>
                <a:spcPts val="2400"/>
              </a:lnSpc>
              <a:spcBef>
                <a:spcPct val="0"/>
              </a:spcBef>
              <a:spcAft>
                <a:spcPct val="0"/>
              </a:spcAft>
              <a:defRPr lang="en-US" sz="1000" kern="1200" dirty="0" smtClean="0">
                <a:solidFill>
                  <a:srgbClr val="000000"/>
                </a:solidFill>
                <a:latin typeface="+mj-lt"/>
                <a:ea typeface="Segoe UI" pitchFamily="34" charset="0"/>
                <a:cs typeface="Segoe UI" pitchFamily="34" charset="0"/>
              </a:defRPr>
            </a:lvl1pPr>
            <a:lvl2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293"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354764" y="2065339"/>
            <a:ext cx="261936" cy="263525"/>
          </a:xfrm>
          <a:prstGeom prst="rect">
            <a:avLst/>
          </a:prstGeom>
        </p:spPr>
        <p:txBody>
          <a:bodyPr tIns="0" bIns="0"/>
          <a:lstStyle>
            <a:lvl1pPr marL="0" algn="l" defTabSz="932293" rtl="0" eaLnBrk="1" fontAlgn="base" latinLnBrk="0" hangingPunct="1">
              <a:lnSpc>
                <a:spcPts val="2400"/>
              </a:lnSpc>
              <a:spcBef>
                <a:spcPct val="0"/>
              </a:spcBef>
              <a:spcAft>
                <a:spcPct val="0"/>
              </a:spcAft>
              <a:defRPr lang="en-US" sz="1000" kern="1200" dirty="0" smtClean="0">
                <a:solidFill>
                  <a:srgbClr val="000000"/>
                </a:solidFill>
                <a:latin typeface="+mj-lt"/>
                <a:ea typeface="Segoe UI" pitchFamily="34" charset="0"/>
                <a:cs typeface="Segoe UI" pitchFamily="34" charset="0"/>
              </a:defRPr>
            </a:lvl1pPr>
            <a:lvl2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293"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302626" y="2065339"/>
            <a:ext cx="261936" cy="263525"/>
          </a:xfrm>
          <a:prstGeom prst="rect">
            <a:avLst/>
          </a:prstGeom>
        </p:spPr>
        <p:txBody>
          <a:bodyPr tIns="0" bIns="0"/>
          <a:lstStyle>
            <a:lvl1pPr marL="0" algn="l" defTabSz="932293" rtl="0" eaLnBrk="1" fontAlgn="base" latinLnBrk="0" hangingPunct="1">
              <a:lnSpc>
                <a:spcPts val="2400"/>
              </a:lnSpc>
              <a:spcBef>
                <a:spcPct val="0"/>
              </a:spcBef>
              <a:spcAft>
                <a:spcPct val="0"/>
              </a:spcAft>
              <a:defRPr lang="en-US" sz="1000" kern="1200" dirty="0" smtClean="0">
                <a:solidFill>
                  <a:srgbClr val="000000"/>
                </a:solidFill>
                <a:latin typeface="+mj-lt"/>
                <a:ea typeface="Segoe UI" pitchFamily="34" charset="0"/>
                <a:cs typeface="Segoe UI" pitchFamily="34" charset="0"/>
              </a:defRPr>
            </a:lvl1pPr>
            <a:lvl2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293"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269538" y="2065339"/>
            <a:ext cx="261936" cy="263525"/>
          </a:xfrm>
          <a:prstGeom prst="rect">
            <a:avLst/>
          </a:prstGeom>
        </p:spPr>
        <p:txBody>
          <a:bodyPr tIns="0" bIns="0"/>
          <a:lstStyle>
            <a:lvl1pPr marL="0" algn="l" defTabSz="932293" rtl="0" eaLnBrk="1" fontAlgn="base" latinLnBrk="0" hangingPunct="1">
              <a:lnSpc>
                <a:spcPts val="2400"/>
              </a:lnSpc>
              <a:spcBef>
                <a:spcPct val="0"/>
              </a:spcBef>
              <a:spcAft>
                <a:spcPct val="0"/>
              </a:spcAft>
              <a:defRPr lang="en-US" sz="1000" kern="1200" dirty="0" smtClean="0">
                <a:solidFill>
                  <a:srgbClr val="000000"/>
                </a:solidFill>
                <a:latin typeface="+mj-lt"/>
                <a:ea typeface="Segoe UI" pitchFamily="34" charset="0"/>
                <a:cs typeface="Segoe UI" pitchFamily="34" charset="0"/>
              </a:defRPr>
            </a:lvl1pPr>
            <a:lvl2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293"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6.</a:t>
            </a:r>
          </a:p>
        </p:txBody>
      </p:sp>
      <p:sp>
        <p:nvSpPr>
          <p:cNvPr id="33" name="Text Box 3">
            <a:extLst>
              <a:ext uri="{FF2B5EF4-FFF2-40B4-BE49-F238E27FC236}">
                <a16:creationId xmlns:a16="http://schemas.microsoft.com/office/drawing/2014/main" id="{75395D73-9049-014E-BEF9-A35587DB4139}"/>
              </a:ext>
            </a:extLst>
          </p:cNvPr>
          <p:cNvSpPr txBox="1">
            <a:spLocks noChangeArrowheads="1"/>
          </p:cNvSpPr>
          <p:nvPr userDrawn="1"/>
        </p:nvSpPr>
        <p:spPr bwMode="blackWhite">
          <a:xfrm>
            <a:off x="463277" y="6583681"/>
            <a:ext cx="11533187" cy="21973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111" eaLnBrk="0" hangingPunct="0"/>
            <a:r>
              <a:rPr lang="en-US" sz="700">
                <a:solidFill>
                  <a:schemeClr val="accent6">
                    <a:lumMod val="75000"/>
                  </a:schemeClr>
                </a:solidFill>
                <a:cs typeface="Segoe UI" pitchFamily="34" charset="0"/>
              </a:rPr>
              <a:t>©Microsoft Corporation									                                                                                                                                             Azure </a:t>
            </a:r>
          </a:p>
        </p:txBody>
      </p:sp>
      <p:sp>
        <p:nvSpPr>
          <p:cNvPr id="34" name="Text Placeholder 4">
            <a:extLst>
              <a:ext uri="{FF2B5EF4-FFF2-40B4-BE49-F238E27FC236}">
                <a16:creationId xmlns:a16="http://schemas.microsoft.com/office/drawing/2014/main" id="{3CC09D91-3BB7-5C4A-98CF-F87FD6AACD86}"/>
              </a:ext>
            </a:extLst>
          </p:cNvPr>
          <p:cNvSpPr>
            <a:spLocks noGrp="1"/>
          </p:cNvSpPr>
          <p:nvPr>
            <p:ph type="body" sz="quarter" idx="24" hasCustomPrompt="1"/>
          </p:nvPr>
        </p:nvSpPr>
        <p:spPr>
          <a:xfrm>
            <a:off x="463276" y="3694403"/>
            <a:ext cx="1727201" cy="2336097"/>
          </a:xfrm>
          <a:prstGeom prst="rect">
            <a:avLst/>
          </a:prstGeom>
        </p:spPr>
        <p:txBody>
          <a:bodyPr lIns="0" tIns="0" rIns="0" bIns="0"/>
          <a:lstStyle>
            <a:lvl1pPr marL="0" indent="0">
              <a:lnSpc>
                <a:spcPts val="1800"/>
              </a:lnSpc>
              <a:spcBef>
                <a:spcPts val="0"/>
              </a:spcBef>
              <a:buFont typeface="Arial" panose="020B0604020202020204" pitchFamily="34" charset="0"/>
              <a:buNone/>
              <a:defRPr sz="1399" b="0" i="0" spc="0">
                <a:gradFill>
                  <a:gsLst>
                    <a:gs pos="0">
                      <a:schemeClr val="tx1"/>
                    </a:gs>
                    <a:gs pos="100000">
                      <a:schemeClr val="tx1"/>
                    </a:gs>
                  </a:gsLst>
                  <a:lin ang="5400000" scaled="1"/>
                </a:gradFill>
                <a:latin typeface="+mn-lt"/>
              </a:defRPr>
            </a:lvl1pPr>
            <a:lvl2pPr marL="0" indent="0">
              <a:lnSpc>
                <a:spcPts val="1800"/>
              </a:lnSpc>
              <a:spcBef>
                <a:spcPts val="0"/>
              </a:spcBef>
              <a:buNone/>
              <a:defRPr sz="1399">
                <a:solidFill>
                  <a:schemeClr val="tx1"/>
                </a:solidFill>
              </a:defRPr>
            </a:lvl2pPr>
            <a:lvl3pPr marL="457112" indent="0">
              <a:buNone/>
              <a:defRPr/>
            </a:lvl3pPr>
            <a:lvl4pPr marL="685669" indent="0">
              <a:buNone/>
              <a:defRPr/>
            </a:lvl4pPr>
            <a:lvl5pPr marL="91422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5" name="Text Placeholder 4">
            <a:extLst>
              <a:ext uri="{FF2B5EF4-FFF2-40B4-BE49-F238E27FC236}">
                <a16:creationId xmlns:a16="http://schemas.microsoft.com/office/drawing/2014/main" id="{90A489FF-470D-734F-9769-61F47A78897E}"/>
              </a:ext>
            </a:extLst>
          </p:cNvPr>
          <p:cNvSpPr>
            <a:spLocks noGrp="1"/>
          </p:cNvSpPr>
          <p:nvPr>
            <p:ph type="body" sz="quarter" idx="37" hasCustomPrompt="1"/>
          </p:nvPr>
        </p:nvSpPr>
        <p:spPr>
          <a:xfrm>
            <a:off x="2426020" y="3694403"/>
            <a:ext cx="1727201" cy="2336097"/>
          </a:xfrm>
          <a:prstGeom prst="rect">
            <a:avLst/>
          </a:prstGeom>
        </p:spPr>
        <p:txBody>
          <a:bodyPr lIns="0" tIns="0" rIns="0" bIns="0"/>
          <a:lstStyle>
            <a:lvl1pPr marL="0" indent="0">
              <a:lnSpc>
                <a:spcPts val="1800"/>
              </a:lnSpc>
              <a:spcBef>
                <a:spcPts val="0"/>
              </a:spcBef>
              <a:buFont typeface="Arial" panose="020B0604020202020204" pitchFamily="34" charset="0"/>
              <a:buNone/>
              <a:defRPr sz="1399" b="0" i="0" spc="0">
                <a:gradFill>
                  <a:gsLst>
                    <a:gs pos="0">
                      <a:schemeClr val="tx1"/>
                    </a:gs>
                    <a:gs pos="100000">
                      <a:schemeClr val="tx1"/>
                    </a:gs>
                  </a:gsLst>
                  <a:lin ang="5400000" scaled="1"/>
                </a:gradFill>
                <a:latin typeface="+mn-lt"/>
              </a:defRPr>
            </a:lvl1pPr>
            <a:lvl2pPr marL="0" indent="0">
              <a:lnSpc>
                <a:spcPts val="1800"/>
              </a:lnSpc>
              <a:spcBef>
                <a:spcPts val="0"/>
              </a:spcBef>
              <a:buNone/>
              <a:defRPr sz="1399">
                <a:solidFill>
                  <a:schemeClr val="tx1"/>
                </a:solidFill>
              </a:defRPr>
            </a:lvl2pPr>
            <a:lvl3pPr marL="457112" indent="0">
              <a:buNone/>
              <a:defRPr/>
            </a:lvl3pPr>
            <a:lvl4pPr marL="685669" indent="0">
              <a:buNone/>
              <a:defRPr/>
            </a:lvl4pPr>
            <a:lvl5pPr marL="91422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6" name="Text Placeholder 4">
            <a:extLst>
              <a:ext uri="{FF2B5EF4-FFF2-40B4-BE49-F238E27FC236}">
                <a16:creationId xmlns:a16="http://schemas.microsoft.com/office/drawing/2014/main" id="{6F43AC1C-4836-034C-B18E-A886EB0A0954}"/>
              </a:ext>
            </a:extLst>
          </p:cNvPr>
          <p:cNvSpPr>
            <a:spLocks noGrp="1"/>
          </p:cNvSpPr>
          <p:nvPr>
            <p:ph type="body" sz="quarter" idx="38" hasCustomPrompt="1"/>
          </p:nvPr>
        </p:nvSpPr>
        <p:spPr>
          <a:xfrm>
            <a:off x="4386899" y="3694403"/>
            <a:ext cx="1727201" cy="2336097"/>
          </a:xfrm>
          <a:prstGeom prst="rect">
            <a:avLst/>
          </a:prstGeom>
        </p:spPr>
        <p:txBody>
          <a:bodyPr lIns="0" tIns="0" rIns="0" bIns="0"/>
          <a:lstStyle>
            <a:lvl1pPr marL="0" indent="0">
              <a:lnSpc>
                <a:spcPts val="1800"/>
              </a:lnSpc>
              <a:spcBef>
                <a:spcPts val="0"/>
              </a:spcBef>
              <a:buFont typeface="Arial" panose="020B0604020202020204" pitchFamily="34" charset="0"/>
              <a:buNone/>
              <a:defRPr sz="1399" b="0" i="0" spc="0">
                <a:gradFill>
                  <a:gsLst>
                    <a:gs pos="0">
                      <a:schemeClr val="tx1"/>
                    </a:gs>
                    <a:gs pos="100000">
                      <a:schemeClr val="tx1"/>
                    </a:gs>
                  </a:gsLst>
                  <a:lin ang="5400000" scaled="1"/>
                </a:gradFill>
                <a:latin typeface="+mn-lt"/>
              </a:defRPr>
            </a:lvl1pPr>
            <a:lvl2pPr marL="0" indent="0">
              <a:lnSpc>
                <a:spcPts val="1800"/>
              </a:lnSpc>
              <a:spcBef>
                <a:spcPts val="0"/>
              </a:spcBef>
              <a:buNone/>
              <a:defRPr sz="1399">
                <a:solidFill>
                  <a:schemeClr val="tx1"/>
                </a:solidFill>
              </a:defRPr>
            </a:lvl2pPr>
            <a:lvl3pPr marL="457112" indent="0">
              <a:buNone/>
              <a:defRPr/>
            </a:lvl3pPr>
            <a:lvl4pPr marL="685669" indent="0">
              <a:buNone/>
              <a:defRPr/>
            </a:lvl4pPr>
            <a:lvl5pPr marL="91422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2" name="Text Placeholder 4">
            <a:extLst>
              <a:ext uri="{FF2B5EF4-FFF2-40B4-BE49-F238E27FC236}">
                <a16:creationId xmlns:a16="http://schemas.microsoft.com/office/drawing/2014/main" id="{9221C77D-8F08-6C49-9011-B244AD138F0B}"/>
              </a:ext>
            </a:extLst>
          </p:cNvPr>
          <p:cNvSpPr>
            <a:spLocks noGrp="1"/>
          </p:cNvSpPr>
          <p:nvPr>
            <p:ph type="body" sz="quarter" idx="39" hasCustomPrompt="1"/>
          </p:nvPr>
        </p:nvSpPr>
        <p:spPr>
          <a:xfrm>
            <a:off x="6354763" y="3694403"/>
            <a:ext cx="1727201" cy="2336097"/>
          </a:xfrm>
          <a:prstGeom prst="rect">
            <a:avLst/>
          </a:prstGeom>
        </p:spPr>
        <p:txBody>
          <a:bodyPr lIns="0" tIns="0" rIns="0" bIns="0"/>
          <a:lstStyle>
            <a:lvl1pPr marL="0" indent="0">
              <a:lnSpc>
                <a:spcPts val="1800"/>
              </a:lnSpc>
              <a:spcBef>
                <a:spcPts val="0"/>
              </a:spcBef>
              <a:buFont typeface="Arial" panose="020B0604020202020204" pitchFamily="34" charset="0"/>
              <a:buNone/>
              <a:defRPr sz="1399" b="0" i="0" spc="0">
                <a:gradFill>
                  <a:gsLst>
                    <a:gs pos="0">
                      <a:schemeClr val="tx1"/>
                    </a:gs>
                    <a:gs pos="100000">
                      <a:schemeClr val="tx1"/>
                    </a:gs>
                  </a:gsLst>
                  <a:lin ang="5400000" scaled="1"/>
                </a:gradFill>
                <a:latin typeface="+mn-lt"/>
              </a:defRPr>
            </a:lvl1pPr>
            <a:lvl2pPr marL="0" indent="0">
              <a:lnSpc>
                <a:spcPts val="1800"/>
              </a:lnSpc>
              <a:spcBef>
                <a:spcPts val="0"/>
              </a:spcBef>
              <a:buNone/>
              <a:defRPr sz="1399">
                <a:solidFill>
                  <a:schemeClr val="tx1"/>
                </a:solidFill>
              </a:defRPr>
            </a:lvl2pPr>
            <a:lvl3pPr marL="457112" indent="0">
              <a:buNone/>
              <a:defRPr/>
            </a:lvl3pPr>
            <a:lvl4pPr marL="685669" indent="0">
              <a:buNone/>
              <a:defRPr/>
            </a:lvl4pPr>
            <a:lvl5pPr marL="91422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3" name="Text Placeholder 4">
            <a:extLst>
              <a:ext uri="{FF2B5EF4-FFF2-40B4-BE49-F238E27FC236}">
                <a16:creationId xmlns:a16="http://schemas.microsoft.com/office/drawing/2014/main" id="{F3776908-857F-F24D-9AF6-14CF938B5693}"/>
              </a:ext>
            </a:extLst>
          </p:cNvPr>
          <p:cNvSpPr>
            <a:spLocks noGrp="1"/>
          </p:cNvSpPr>
          <p:nvPr>
            <p:ph type="body" sz="quarter" idx="40" hasCustomPrompt="1"/>
          </p:nvPr>
        </p:nvSpPr>
        <p:spPr>
          <a:xfrm>
            <a:off x="8302625" y="3694403"/>
            <a:ext cx="1727201" cy="2336097"/>
          </a:xfrm>
          <a:prstGeom prst="rect">
            <a:avLst/>
          </a:prstGeom>
        </p:spPr>
        <p:txBody>
          <a:bodyPr lIns="0" tIns="0" rIns="0" bIns="0"/>
          <a:lstStyle>
            <a:lvl1pPr marL="0" indent="0">
              <a:lnSpc>
                <a:spcPts val="1800"/>
              </a:lnSpc>
              <a:spcBef>
                <a:spcPts val="0"/>
              </a:spcBef>
              <a:buFont typeface="Arial" panose="020B0604020202020204" pitchFamily="34" charset="0"/>
              <a:buNone/>
              <a:defRPr sz="1399" b="0" i="0" spc="0">
                <a:gradFill>
                  <a:gsLst>
                    <a:gs pos="0">
                      <a:schemeClr val="tx1"/>
                    </a:gs>
                    <a:gs pos="100000">
                      <a:schemeClr val="tx1"/>
                    </a:gs>
                  </a:gsLst>
                  <a:lin ang="5400000" scaled="1"/>
                </a:gradFill>
                <a:latin typeface="+mn-lt"/>
              </a:defRPr>
            </a:lvl1pPr>
            <a:lvl2pPr marL="0" indent="0">
              <a:lnSpc>
                <a:spcPts val="1800"/>
              </a:lnSpc>
              <a:spcBef>
                <a:spcPts val="0"/>
              </a:spcBef>
              <a:buNone/>
              <a:defRPr sz="1399">
                <a:solidFill>
                  <a:schemeClr val="tx1"/>
                </a:solidFill>
              </a:defRPr>
            </a:lvl2pPr>
            <a:lvl3pPr marL="457112" indent="0">
              <a:buNone/>
              <a:defRPr/>
            </a:lvl3pPr>
            <a:lvl4pPr marL="685669" indent="0">
              <a:buNone/>
              <a:defRPr/>
            </a:lvl4pPr>
            <a:lvl5pPr marL="91422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4" name="Text Placeholder 4">
            <a:extLst>
              <a:ext uri="{FF2B5EF4-FFF2-40B4-BE49-F238E27FC236}">
                <a16:creationId xmlns:a16="http://schemas.microsoft.com/office/drawing/2014/main" id="{EFB7F2E6-D12A-0A47-939B-737BAD817601}"/>
              </a:ext>
            </a:extLst>
          </p:cNvPr>
          <p:cNvSpPr>
            <a:spLocks noGrp="1"/>
          </p:cNvSpPr>
          <p:nvPr>
            <p:ph type="body" sz="quarter" idx="41" hasCustomPrompt="1"/>
          </p:nvPr>
        </p:nvSpPr>
        <p:spPr>
          <a:xfrm>
            <a:off x="10245999" y="3694403"/>
            <a:ext cx="1727201" cy="2336097"/>
          </a:xfrm>
          <a:prstGeom prst="rect">
            <a:avLst/>
          </a:prstGeom>
        </p:spPr>
        <p:txBody>
          <a:bodyPr lIns="0" tIns="0" rIns="0" bIns="0"/>
          <a:lstStyle>
            <a:lvl1pPr marL="0" indent="0">
              <a:lnSpc>
                <a:spcPts val="1800"/>
              </a:lnSpc>
              <a:spcBef>
                <a:spcPts val="0"/>
              </a:spcBef>
              <a:buFont typeface="Arial" panose="020B0604020202020204" pitchFamily="34" charset="0"/>
              <a:buNone/>
              <a:defRPr sz="1399" b="0" i="0" spc="0">
                <a:gradFill>
                  <a:gsLst>
                    <a:gs pos="0">
                      <a:schemeClr val="tx1"/>
                    </a:gs>
                    <a:gs pos="100000">
                      <a:schemeClr val="tx1"/>
                    </a:gs>
                  </a:gsLst>
                  <a:lin ang="5400000" scaled="1"/>
                </a:gradFill>
                <a:latin typeface="+mn-lt"/>
              </a:defRPr>
            </a:lvl1pPr>
            <a:lvl2pPr marL="0" indent="0">
              <a:lnSpc>
                <a:spcPts val="1800"/>
              </a:lnSpc>
              <a:spcBef>
                <a:spcPts val="0"/>
              </a:spcBef>
              <a:buNone/>
              <a:defRPr sz="1399">
                <a:solidFill>
                  <a:schemeClr val="tx1"/>
                </a:solidFill>
              </a:defRPr>
            </a:lvl2pPr>
            <a:lvl3pPr marL="457112" indent="0">
              <a:buNone/>
              <a:defRPr/>
            </a:lvl3pPr>
            <a:lvl4pPr marL="685669" indent="0">
              <a:buNone/>
              <a:defRPr/>
            </a:lvl4pPr>
            <a:lvl5pPr marL="91422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pic>
        <p:nvPicPr>
          <p:cNvPr id="46" name="Picture 45">
            <a:extLst>
              <a:ext uri="{FF2B5EF4-FFF2-40B4-BE49-F238E27FC236}">
                <a16:creationId xmlns:a16="http://schemas.microsoft.com/office/drawing/2014/main" id="{15EF402B-0A39-4444-AF7E-380A1C25739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940440" y="2347335"/>
            <a:ext cx="660400" cy="660400"/>
          </a:xfrm>
          <a:prstGeom prst="rect">
            <a:avLst/>
          </a:prstGeom>
        </p:spPr>
      </p:pic>
      <p:pic>
        <p:nvPicPr>
          <p:cNvPr id="47" name="Picture 46">
            <a:extLst>
              <a:ext uri="{FF2B5EF4-FFF2-40B4-BE49-F238E27FC236}">
                <a16:creationId xmlns:a16="http://schemas.microsoft.com/office/drawing/2014/main" id="{3E2F996C-B451-5D43-A1A7-18659348D8D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779398" y="2347335"/>
            <a:ext cx="660400" cy="660400"/>
          </a:xfrm>
          <a:prstGeom prst="rect">
            <a:avLst/>
          </a:prstGeom>
        </p:spPr>
      </p:pic>
      <p:pic>
        <p:nvPicPr>
          <p:cNvPr id="48" name="Picture 47">
            <a:extLst>
              <a:ext uri="{FF2B5EF4-FFF2-40B4-BE49-F238E27FC236}">
                <a16:creationId xmlns:a16="http://schemas.microsoft.com/office/drawing/2014/main" id="{2164D954-D4BE-604E-A1FA-5D4A16CC776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860201" y="2347335"/>
            <a:ext cx="660400" cy="660400"/>
          </a:xfrm>
          <a:prstGeom prst="rect">
            <a:avLst/>
          </a:prstGeom>
        </p:spPr>
      </p:pic>
      <p:pic>
        <p:nvPicPr>
          <p:cNvPr id="49" name="Picture 48">
            <a:extLst>
              <a:ext uri="{FF2B5EF4-FFF2-40B4-BE49-F238E27FC236}">
                <a16:creationId xmlns:a16="http://schemas.microsoft.com/office/drawing/2014/main" id="{5FC96516-B0E2-964A-9976-F62D8A3CA035}"/>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6888163" y="2347335"/>
            <a:ext cx="660400" cy="660400"/>
          </a:xfrm>
          <a:prstGeom prst="rect">
            <a:avLst/>
          </a:prstGeom>
        </p:spPr>
      </p:pic>
      <p:pic>
        <p:nvPicPr>
          <p:cNvPr id="50" name="Picture 49">
            <a:extLst>
              <a:ext uri="{FF2B5EF4-FFF2-40B4-BE49-F238E27FC236}">
                <a16:creationId xmlns:a16="http://schemas.microsoft.com/office/drawing/2014/main" id="{C42970E5-3D59-6D4C-802D-2A054118D505}"/>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899298" y="2347335"/>
            <a:ext cx="660400" cy="660400"/>
          </a:xfrm>
          <a:prstGeom prst="rect">
            <a:avLst/>
          </a:prstGeom>
        </p:spPr>
      </p:pic>
      <p:pic>
        <p:nvPicPr>
          <p:cNvPr id="51" name="Picture 50">
            <a:extLst>
              <a:ext uri="{FF2B5EF4-FFF2-40B4-BE49-F238E27FC236}">
                <a16:creationId xmlns:a16="http://schemas.microsoft.com/office/drawing/2014/main" id="{32F713FA-C34D-0546-BEC6-2429F7B462C9}"/>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022715" y="2347335"/>
            <a:ext cx="660400" cy="660400"/>
          </a:xfrm>
          <a:prstGeom prst="rect">
            <a:avLst/>
          </a:prstGeom>
        </p:spPr>
      </p:pic>
    </p:spTree>
    <p:extLst>
      <p:ext uri="{BB962C8B-B14F-4D97-AF65-F5344CB8AC3E}">
        <p14:creationId xmlns:p14="http://schemas.microsoft.com/office/powerpoint/2010/main" val="3666040769"/>
      </p:ext>
    </p:extLst>
  </p:cSld>
  <p:clrMapOvr>
    <a:masterClrMapping/>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80"/>
            <a:ext cx="11533187" cy="411162"/>
          </a:xfrm>
          <a:prstGeom prst="rect">
            <a:avLst/>
          </a:prstGeom>
        </p:spPr>
        <p:txBody>
          <a:bodyPr wrap="square" lIns="0" tIns="0" rIns="0" bIns="0">
            <a:spAutoFit/>
          </a:bodyPr>
          <a:lstStyle>
            <a:lvl1pPr>
              <a:lnSpc>
                <a:spcPts val="3199"/>
              </a:lnSpc>
              <a:defRPr sz="2800" strike="noStrike">
                <a:gradFill>
                  <a:gsLst>
                    <a:gs pos="0">
                      <a:schemeClr val="tx1"/>
                    </a:gs>
                    <a:gs pos="100000">
                      <a:schemeClr val="tx1"/>
                    </a:gs>
                  </a:gsLst>
                  <a:lin ang="5400000" scaled="1"/>
                </a:gradFill>
              </a:defRPr>
            </a:lvl1pPr>
          </a:lstStyle>
          <a:p>
            <a:r>
              <a:rPr lang="en-US"/>
              <a:t>Title</a:t>
            </a:r>
          </a:p>
        </p:txBody>
      </p:sp>
      <p:sp>
        <p:nvSpPr>
          <p:cNvPr id="8" name="Text Box 3">
            <a:extLst>
              <a:ext uri="{FF2B5EF4-FFF2-40B4-BE49-F238E27FC236}">
                <a16:creationId xmlns:a16="http://schemas.microsoft.com/office/drawing/2014/main" id="{3F1DAFF6-F27C-B74D-96EC-43A1B70AA064}"/>
              </a:ext>
            </a:extLst>
          </p:cNvPr>
          <p:cNvSpPr txBox="1">
            <a:spLocks noChangeArrowheads="1"/>
          </p:cNvSpPr>
          <p:nvPr userDrawn="1"/>
        </p:nvSpPr>
        <p:spPr bwMode="blackWhite">
          <a:xfrm>
            <a:off x="463277" y="6583681"/>
            <a:ext cx="11533187" cy="21973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111" eaLnBrk="0" hangingPunct="0"/>
            <a:r>
              <a:rPr lang="en-US" sz="70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47399861"/>
      </p:ext>
    </p:extLst>
  </p:cSld>
  <p:clrMapOvr>
    <a:masterClrMapping/>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65138" y="960439"/>
            <a:ext cx="7604124" cy="3629025"/>
          </a:xfrm>
          <a:prstGeom prst="rect">
            <a:avLst/>
          </a:prstGeom>
          <a:noFill/>
        </p:spPr>
        <p:txBody>
          <a:bodyPr vert="horz" wrap="square" lIns="0" tIns="0" rIns="0" bIns="0" rtlCol="0" anchor="t" anchorCtr="0">
            <a:noAutofit/>
          </a:bodyPr>
          <a:lstStyle>
            <a:lvl1pPr>
              <a:defRPr lang="en-US" sz="4799" spc="-50" baseline="0" dirty="0">
                <a:gradFill>
                  <a:gsLst>
                    <a:gs pos="0">
                      <a:schemeClr val="tx1"/>
                    </a:gs>
                    <a:gs pos="100000">
                      <a:schemeClr val="tx1"/>
                    </a:gs>
                  </a:gsLst>
                  <a:lin ang="5400000" scaled="1"/>
                </a:gradFill>
              </a:defRPr>
            </a:lvl1pPr>
          </a:lstStyle>
          <a:p>
            <a:pPr marL="0" lvl="0">
              <a:lnSpc>
                <a:spcPts val="5599"/>
              </a:lnSpc>
            </a:pPr>
            <a:r>
              <a:rPr lang="en-US"/>
              <a:t>Section title</a:t>
            </a:r>
          </a:p>
        </p:txBody>
      </p:sp>
    </p:spTree>
    <p:extLst>
      <p:ext uri="{BB962C8B-B14F-4D97-AF65-F5344CB8AC3E}">
        <p14:creationId xmlns:p14="http://schemas.microsoft.com/office/powerpoint/2010/main" val="3009943355"/>
      </p:ext>
    </p:extLst>
  </p:cSld>
  <p:clrMapOvr>
    <a:masterClrMapping/>
  </p:clrMapOvr>
  <p:transition>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960439"/>
            <a:ext cx="7604124" cy="3629025"/>
          </a:xfrm>
          <a:prstGeom prst="rect">
            <a:avLst/>
          </a:prstGeom>
          <a:noFill/>
        </p:spPr>
        <p:txBody>
          <a:bodyPr vert="horz" wrap="square" lIns="0" tIns="0" rIns="0" bIns="0" rtlCol="0" anchor="t" anchorCtr="0">
            <a:noAutofit/>
          </a:bodyPr>
          <a:lstStyle>
            <a:lvl1pPr>
              <a:defRPr lang="en-US" sz="4799" spc="-50" baseline="0" dirty="0">
                <a:gradFill>
                  <a:gsLst>
                    <a:gs pos="0">
                      <a:schemeClr val="tx1"/>
                    </a:gs>
                    <a:gs pos="100000">
                      <a:schemeClr val="tx1"/>
                    </a:gs>
                  </a:gsLst>
                  <a:lin ang="5400000" scaled="1"/>
                </a:gradFill>
              </a:defRPr>
            </a:lvl1pPr>
          </a:lstStyle>
          <a:p>
            <a:pPr marL="0" lvl="0">
              <a:lnSpc>
                <a:spcPts val="5599"/>
              </a:lnSpc>
            </a:pPr>
            <a:r>
              <a:rPr lang="en-US"/>
              <a:t>Section title</a:t>
            </a:r>
          </a:p>
        </p:txBody>
      </p:sp>
    </p:spTree>
    <p:extLst>
      <p:ext uri="{BB962C8B-B14F-4D97-AF65-F5344CB8AC3E}">
        <p14:creationId xmlns:p14="http://schemas.microsoft.com/office/powerpoint/2010/main" val="19719663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rgbClr val="FFFFFF"/>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1" y="0"/>
            <a:ext cx="12436475" cy="6994525"/>
          </a:xfrm>
          <a:prstGeom prst="rect">
            <a:avLst/>
          </a:prstGeom>
        </p:spPr>
      </p:pic>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65138" y="960439"/>
            <a:ext cx="7604124" cy="3629025"/>
          </a:xfrm>
          <a:prstGeom prst="rect">
            <a:avLst/>
          </a:prstGeom>
          <a:noFill/>
        </p:spPr>
        <p:txBody>
          <a:bodyPr vert="horz" wrap="square" lIns="0" tIns="0" rIns="0" bIns="0" rtlCol="0" anchor="t" anchorCtr="0">
            <a:noAutofit/>
          </a:bodyPr>
          <a:lstStyle>
            <a:lvl1pPr>
              <a:defRPr lang="en-US" sz="4799" spc="-50" baseline="0" dirty="0">
                <a:gradFill>
                  <a:gsLst>
                    <a:gs pos="0">
                      <a:schemeClr val="tx1"/>
                    </a:gs>
                    <a:gs pos="100000">
                      <a:schemeClr val="tx1"/>
                    </a:gs>
                  </a:gsLst>
                  <a:lin ang="5400000" scaled="1"/>
                </a:gradFill>
              </a:defRPr>
            </a:lvl1pPr>
          </a:lstStyle>
          <a:p>
            <a:pPr marL="0" lvl="0">
              <a:lnSpc>
                <a:spcPts val="5599"/>
              </a:lnSpc>
            </a:pPr>
            <a:r>
              <a:rPr lang="en-US"/>
              <a:t>Section title</a:t>
            </a:r>
          </a:p>
        </p:txBody>
      </p:sp>
    </p:spTree>
    <p:extLst>
      <p:ext uri="{BB962C8B-B14F-4D97-AF65-F5344CB8AC3E}">
        <p14:creationId xmlns:p14="http://schemas.microsoft.com/office/powerpoint/2010/main" val="312776866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3" y="2125678"/>
            <a:ext cx="7315200" cy="1828786"/>
          </a:xfrm>
          <a:noFill/>
        </p:spPr>
        <p:txBody>
          <a:bodyPr lIns="146304" tIns="91440" rIns="146304" bIns="91440" anchor="t" anchorCtr="0"/>
          <a:lstStyle>
            <a:lvl1pPr>
              <a:defRPr sz="5399"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3955786"/>
            <a:ext cx="6400800" cy="1828007"/>
          </a:xfrm>
          <a:noFill/>
        </p:spPr>
        <p:txBody>
          <a:bodyPr lIns="164592" tIns="109728" rIns="164592" bIns="109728">
            <a:noAutofit/>
          </a:bodyPr>
          <a:lstStyle>
            <a:lvl1pPr marL="0" indent="0">
              <a:spcBef>
                <a:spcPts val="0"/>
              </a:spcBef>
              <a:buNone/>
              <a:defRPr sz="3199" spc="0" baseline="0">
                <a:gradFill>
                  <a:gsLst>
                    <a:gs pos="91000">
                      <a:schemeClr val="tx1"/>
                    </a:gs>
                    <a:gs pos="0">
                      <a:schemeClr val="tx1"/>
                    </a:gs>
                  </a:gsLst>
                  <a:lin ang="5400000" scaled="0"/>
                </a:gradFill>
                <a:latin typeface="+mn-lt"/>
              </a:defRPr>
            </a:lvl1pPr>
          </a:lstStyle>
          <a:p>
            <a:pPr lvl="0"/>
            <a:r>
              <a:rPr lang="en-US"/>
              <a:t>Speaker name</a:t>
            </a:r>
          </a:p>
        </p:txBody>
      </p:sp>
      <p:pic>
        <p:nvPicPr>
          <p:cNvPr id="3" name="Picture 2"/>
          <p:cNvPicPr>
            <a:picLocks noChangeAspect="1"/>
          </p:cNvPicPr>
          <p:nvPr userDrawn="1"/>
        </p:nvPicPr>
        <p:blipFill>
          <a:blip r:embed="rId2"/>
          <a:stretch>
            <a:fillRect/>
          </a:stretch>
        </p:blipFill>
        <p:spPr bwMode="black">
          <a:xfrm>
            <a:off x="457200" y="479425"/>
            <a:ext cx="1483418" cy="310896"/>
          </a:xfrm>
          <a:prstGeom prst="rect">
            <a:avLst/>
          </a:prstGeom>
        </p:spPr>
      </p:pic>
      <p:grpSp>
        <p:nvGrpSpPr>
          <p:cNvPr id="244" name="Group 243"/>
          <p:cNvGrpSpPr>
            <a:grpSpLocks noChangeAspect="1"/>
          </p:cNvGrpSpPr>
          <p:nvPr userDrawn="1"/>
        </p:nvGrpSpPr>
        <p:grpSpPr>
          <a:xfrm>
            <a:off x="7495132" y="2129687"/>
            <a:ext cx="4416552" cy="4017043"/>
            <a:chOff x="7454492" y="2089044"/>
            <a:chExt cx="4463711" cy="4059936"/>
          </a:xfrm>
        </p:grpSpPr>
        <p:sp>
          <p:nvSpPr>
            <p:cNvPr id="245" name="Freeform 6"/>
            <p:cNvSpPr>
              <a:spLocks/>
            </p:cNvSpPr>
            <p:nvPr userDrawn="1"/>
          </p:nvSpPr>
          <p:spPr bwMode="gray">
            <a:xfrm>
              <a:off x="9235984" y="2373018"/>
              <a:ext cx="46589" cy="481424"/>
            </a:xfrm>
            <a:custGeom>
              <a:avLst/>
              <a:gdLst>
                <a:gd name="T0" fmla="*/ 21 w 21"/>
                <a:gd name="T1" fmla="*/ 217 h 217"/>
                <a:gd name="T2" fmla="*/ 0 w 21"/>
                <a:gd name="T3" fmla="*/ 217 h 217"/>
                <a:gd name="T4" fmla="*/ 4 w 21"/>
                <a:gd name="T5" fmla="*/ 0 h 217"/>
                <a:gd name="T6" fmla="*/ 17 w 21"/>
                <a:gd name="T7" fmla="*/ 0 h 217"/>
                <a:gd name="T8" fmla="*/ 21 w 21"/>
                <a:gd name="T9" fmla="*/ 217 h 217"/>
              </a:gdLst>
              <a:ahLst/>
              <a:cxnLst>
                <a:cxn ang="0">
                  <a:pos x="T0" y="T1"/>
                </a:cxn>
                <a:cxn ang="0">
                  <a:pos x="T2" y="T3"/>
                </a:cxn>
                <a:cxn ang="0">
                  <a:pos x="T4" y="T5"/>
                </a:cxn>
                <a:cxn ang="0">
                  <a:pos x="T6" y="T7"/>
                </a:cxn>
                <a:cxn ang="0">
                  <a:pos x="T8" y="T9"/>
                </a:cxn>
              </a:cxnLst>
              <a:rect l="0" t="0" r="r" b="b"/>
              <a:pathLst>
                <a:path w="21" h="217">
                  <a:moveTo>
                    <a:pt x="21" y="217"/>
                  </a:moveTo>
                  <a:lnTo>
                    <a:pt x="0" y="217"/>
                  </a:lnTo>
                  <a:lnTo>
                    <a:pt x="4" y="0"/>
                  </a:lnTo>
                  <a:lnTo>
                    <a:pt x="17" y="0"/>
                  </a:lnTo>
                  <a:lnTo>
                    <a:pt x="21" y="21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46" name="Freeform 7"/>
            <p:cNvSpPr>
              <a:spLocks/>
            </p:cNvSpPr>
            <p:nvPr userDrawn="1"/>
          </p:nvSpPr>
          <p:spPr bwMode="gray">
            <a:xfrm>
              <a:off x="9096215" y="2359706"/>
              <a:ext cx="177484" cy="59901"/>
            </a:xfrm>
            <a:custGeom>
              <a:avLst/>
              <a:gdLst>
                <a:gd name="T0" fmla="*/ 67 w 69"/>
                <a:gd name="T1" fmla="*/ 0 h 23"/>
                <a:gd name="T2" fmla="*/ 1 w 69"/>
                <a:gd name="T3" fmla="*/ 17 h 23"/>
                <a:gd name="T4" fmla="*/ 69 w 69"/>
                <a:gd name="T5" fmla="*/ 13 h 23"/>
                <a:gd name="T6" fmla="*/ 67 w 69"/>
                <a:gd name="T7" fmla="*/ 0 h 23"/>
              </a:gdLst>
              <a:ahLst/>
              <a:cxnLst>
                <a:cxn ang="0">
                  <a:pos x="T0" y="T1"/>
                </a:cxn>
                <a:cxn ang="0">
                  <a:pos x="T2" y="T3"/>
                </a:cxn>
                <a:cxn ang="0">
                  <a:pos x="T4" y="T5"/>
                </a:cxn>
                <a:cxn ang="0">
                  <a:pos x="T6" y="T7"/>
                </a:cxn>
              </a:cxnLst>
              <a:rect l="0" t="0" r="r" b="b"/>
              <a:pathLst>
                <a:path w="69" h="23">
                  <a:moveTo>
                    <a:pt x="67" y="0"/>
                  </a:moveTo>
                  <a:cubicBezTo>
                    <a:pt x="2" y="10"/>
                    <a:pt x="0" y="15"/>
                    <a:pt x="1" y="17"/>
                  </a:cubicBezTo>
                  <a:cubicBezTo>
                    <a:pt x="1" y="19"/>
                    <a:pt x="3" y="23"/>
                    <a:pt x="69" y="13"/>
                  </a:cubicBezTo>
                  <a:lnTo>
                    <a:pt x="6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47" name="Freeform 8"/>
            <p:cNvSpPr>
              <a:spLocks/>
            </p:cNvSpPr>
            <p:nvPr userDrawn="1"/>
          </p:nvSpPr>
          <p:spPr bwMode="gray">
            <a:xfrm>
              <a:off x="9240421" y="2364143"/>
              <a:ext cx="122020" cy="159735"/>
            </a:xfrm>
            <a:custGeom>
              <a:avLst/>
              <a:gdLst>
                <a:gd name="T0" fmla="*/ 0 w 48"/>
                <a:gd name="T1" fmla="*/ 7 h 62"/>
                <a:gd name="T2" fmla="*/ 43 w 48"/>
                <a:gd name="T3" fmla="*/ 59 h 62"/>
                <a:gd name="T4" fmla="*/ 11 w 48"/>
                <a:gd name="T5" fmla="*/ 0 h 62"/>
                <a:gd name="T6" fmla="*/ 0 w 48"/>
                <a:gd name="T7" fmla="*/ 7 h 62"/>
              </a:gdLst>
              <a:ahLst/>
              <a:cxnLst>
                <a:cxn ang="0">
                  <a:pos x="T0" y="T1"/>
                </a:cxn>
                <a:cxn ang="0">
                  <a:pos x="T2" y="T3"/>
                </a:cxn>
                <a:cxn ang="0">
                  <a:pos x="T4" y="T5"/>
                </a:cxn>
                <a:cxn ang="0">
                  <a:pos x="T6" y="T7"/>
                </a:cxn>
              </a:cxnLst>
              <a:rect l="0" t="0" r="r" b="b"/>
              <a:pathLst>
                <a:path w="48" h="62">
                  <a:moveTo>
                    <a:pt x="0" y="7"/>
                  </a:moveTo>
                  <a:cubicBezTo>
                    <a:pt x="38" y="62"/>
                    <a:pt x="42" y="60"/>
                    <a:pt x="43" y="59"/>
                  </a:cubicBezTo>
                  <a:cubicBezTo>
                    <a:pt x="45" y="57"/>
                    <a:pt x="48" y="55"/>
                    <a:pt x="11" y="0"/>
                  </a:cubicBezTo>
                  <a:lnTo>
                    <a:pt x="0"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48" name="Freeform 9"/>
            <p:cNvSpPr>
              <a:spLocks/>
            </p:cNvSpPr>
            <p:nvPr userDrawn="1"/>
          </p:nvSpPr>
          <p:spPr bwMode="gray">
            <a:xfrm>
              <a:off x="9240421" y="2215501"/>
              <a:ext cx="82086" cy="175265"/>
            </a:xfrm>
            <a:custGeom>
              <a:avLst/>
              <a:gdLst>
                <a:gd name="T0" fmla="*/ 0 w 32"/>
                <a:gd name="T1" fmla="*/ 64 h 68"/>
                <a:gd name="T2" fmla="*/ 26 w 32"/>
                <a:gd name="T3" fmla="*/ 2 h 68"/>
                <a:gd name="T4" fmla="*/ 12 w 32"/>
                <a:gd name="T5" fmla="*/ 68 h 68"/>
                <a:gd name="T6" fmla="*/ 0 w 32"/>
                <a:gd name="T7" fmla="*/ 64 h 68"/>
              </a:gdLst>
              <a:ahLst/>
              <a:cxnLst>
                <a:cxn ang="0">
                  <a:pos x="T0" y="T1"/>
                </a:cxn>
                <a:cxn ang="0">
                  <a:pos x="T2" y="T3"/>
                </a:cxn>
                <a:cxn ang="0">
                  <a:pos x="T4" y="T5"/>
                </a:cxn>
                <a:cxn ang="0">
                  <a:pos x="T6" y="T7"/>
                </a:cxn>
              </a:cxnLst>
              <a:rect l="0" t="0" r="r" b="b"/>
              <a:pathLst>
                <a:path w="32" h="68">
                  <a:moveTo>
                    <a:pt x="0" y="64"/>
                  </a:moveTo>
                  <a:cubicBezTo>
                    <a:pt x="20" y="0"/>
                    <a:pt x="24" y="2"/>
                    <a:pt x="26" y="2"/>
                  </a:cubicBezTo>
                  <a:cubicBezTo>
                    <a:pt x="28" y="3"/>
                    <a:pt x="32" y="4"/>
                    <a:pt x="12" y="68"/>
                  </a:cubicBezTo>
                  <a:lnTo>
                    <a:pt x="0" y="6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49" name="Freeform 10"/>
            <p:cNvSpPr>
              <a:spLocks/>
            </p:cNvSpPr>
            <p:nvPr userDrawn="1"/>
          </p:nvSpPr>
          <p:spPr bwMode="gray">
            <a:xfrm>
              <a:off x="8878798" y="2452885"/>
              <a:ext cx="51027" cy="374934"/>
            </a:xfrm>
            <a:custGeom>
              <a:avLst/>
              <a:gdLst>
                <a:gd name="T0" fmla="*/ 23 w 23"/>
                <a:gd name="T1" fmla="*/ 169 h 169"/>
                <a:gd name="T2" fmla="*/ 0 w 23"/>
                <a:gd name="T3" fmla="*/ 169 h 169"/>
                <a:gd name="T4" fmla="*/ 4 w 23"/>
                <a:gd name="T5" fmla="*/ 0 h 169"/>
                <a:gd name="T6" fmla="*/ 19 w 23"/>
                <a:gd name="T7" fmla="*/ 0 h 169"/>
                <a:gd name="T8" fmla="*/ 23 w 23"/>
                <a:gd name="T9" fmla="*/ 169 h 169"/>
              </a:gdLst>
              <a:ahLst/>
              <a:cxnLst>
                <a:cxn ang="0">
                  <a:pos x="T0" y="T1"/>
                </a:cxn>
                <a:cxn ang="0">
                  <a:pos x="T2" y="T3"/>
                </a:cxn>
                <a:cxn ang="0">
                  <a:pos x="T4" y="T5"/>
                </a:cxn>
                <a:cxn ang="0">
                  <a:pos x="T6" y="T7"/>
                </a:cxn>
                <a:cxn ang="0">
                  <a:pos x="T8" y="T9"/>
                </a:cxn>
              </a:cxnLst>
              <a:rect l="0" t="0" r="r" b="b"/>
              <a:pathLst>
                <a:path w="23" h="169">
                  <a:moveTo>
                    <a:pt x="23" y="169"/>
                  </a:moveTo>
                  <a:lnTo>
                    <a:pt x="0" y="169"/>
                  </a:lnTo>
                  <a:lnTo>
                    <a:pt x="4" y="0"/>
                  </a:lnTo>
                  <a:lnTo>
                    <a:pt x="19" y="0"/>
                  </a:lnTo>
                  <a:lnTo>
                    <a:pt x="23" y="16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50" name="Freeform 11"/>
            <p:cNvSpPr>
              <a:spLocks/>
            </p:cNvSpPr>
            <p:nvPr userDrawn="1"/>
          </p:nvSpPr>
          <p:spPr bwMode="gray">
            <a:xfrm>
              <a:off x="8881017" y="2432918"/>
              <a:ext cx="204106" cy="113146"/>
            </a:xfrm>
            <a:custGeom>
              <a:avLst/>
              <a:gdLst>
                <a:gd name="T0" fmla="*/ 0 w 79"/>
                <a:gd name="T1" fmla="*/ 14 h 44"/>
                <a:gd name="T2" fmla="*/ 78 w 79"/>
                <a:gd name="T3" fmla="*/ 38 h 44"/>
                <a:gd name="T4" fmla="*/ 6 w 79"/>
                <a:gd name="T5" fmla="*/ 0 h 44"/>
                <a:gd name="T6" fmla="*/ 0 w 79"/>
                <a:gd name="T7" fmla="*/ 14 h 44"/>
              </a:gdLst>
              <a:ahLst/>
              <a:cxnLst>
                <a:cxn ang="0">
                  <a:pos x="T0" y="T1"/>
                </a:cxn>
                <a:cxn ang="0">
                  <a:pos x="T2" y="T3"/>
                </a:cxn>
                <a:cxn ang="0">
                  <a:pos x="T4" y="T5"/>
                </a:cxn>
                <a:cxn ang="0">
                  <a:pos x="T6" y="T7"/>
                </a:cxn>
              </a:cxnLst>
              <a:rect l="0" t="0" r="r" b="b"/>
              <a:pathLst>
                <a:path w="79" h="44">
                  <a:moveTo>
                    <a:pt x="0" y="14"/>
                  </a:moveTo>
                  <a:cubicBezTo>
                    <a:pt x="73" y="44"/>
                    <a:pt x="77" y="40"/>
                    <a:pt x="78" y="38"/>
                  </a:cubicBezTo>
                  <a:cubicBezTo>
                    <a:pt x="79" y="36"/>
                    <a:pt x="79" y="30"/>
                    <a:pt x="6" y="0"/>
                  </a:cubicBezTo>
                  <a:lnTo>
                    <a:pt x="0"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51" name="Freeform 12"/>
            <p:cNvSpPr>
              <a:spLocks/>
            </p:cNvSpPr>
            <p:nvPr userDrawn="1"/>
          </p:nvSpPr>
          <p:spPr bwMode="gray">
            <a:xfrm>
              <a:off x="8874361" y="2262090"/>
              <a:ext cx="51027" cy="201888"/>
            </a:xfrm>
            <a:custGeom>
              <a:avLst/>
              <a:gdLst>
                <a:gd name="T0" fmla="*/ 20 w 20"/>
                <a:gd name="T1" fmla="*/ 78 h 79"/>
                <a:gd name="T2" fmla="*/ 8 w 20"/>
                <a:gd name="T3" fmla="*/ 0 h 79"/>
                <a:gd name="T4" fmla="*/ 5 w 20"/>
                <a:gd name="T5" fmla="*/ 79 h 79"/>
                <a:gd name="T6" fmla="*/ 20 w 20"/>
                <a:gd name="T7" fmla="*/ 78 h 79"/>
              </a:gdLst>
              <a:ahLst/>
              <a:cxnLst>
                <a:cxn ang="0">
                  <a:pos x="T0" y="T1"/>
                </a:cxn>
                <a:cxn ang="0">
                  <a:pos x="T2" y="T3"/>
                </a:cxn>
                <a:cxn ang="0">
                  <a:pos x="T4" y="T5"/>
                </a:cxn>
                <a:cxn ang="0">
                  <a:pos x="T6" y="T7"/>
                </a:cxn>
              </a:cxnLst>
              <a:rect l="0" t="0" r="r" b="b"/>
              <a:pathLst>
                <a:path w="20" h="79">
                  <a:moveTo>
                    <a:pt x="20" y="78"/>
                  </a:moveTo>
                  <a:cubicBezTo>
                    <a:pt x="15" y="0"/>
                    <a:pt x="10" y="0"/>
                    <a:pt x="8" y="0"/>
                  </a:cubicBezTo>
                  <a:cubicBezTo>
                    <a:pt x="5" y="0"/>
                    <a:pt x="0" y="1"/>
                    <a:pt x="5" y="79"/>
                  </a:cubicBezTo>
                  <a:lnTo>
                    <a:pt x="20" y="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52" name="Freeform 13"/>
            <p:cNvSpPr>
              <a:spLocks/>
            </p:cNvSpPr>
            <p:nvPr userDrawn="1"/>
          </p:nvSpPr>
          <p:spPr bwMode="gray">
            <a:xfrm>
              <a:off x="8745685" y="2439574"/>
              <a:ext cx="177484" cy="161954"/>
            </a:xfrm>
            <a:custGeom>
              <a:avLst/>
              <a:gdLst>
                <a:gd name="T0" fmla="*/ 69 w 69"/>
                <a:gd name="T1" fmla="*/ 11 h 63"/>
                <a:gd name="T2" fmla="*/ 5 w 69"/>
                <a:gd name="T3" fmla="*/ 58 h 63"/>
                <a:gd name="T4" fmla="*/ 59 w 69"/>
                <a:gd name="T5" fmla="*/ 0 h 63"/>
                <a:gd name="T6" fmla="*/ 69 w 69"/>
                <a:gd name="T7" fmla="*/ 11 h 63"/>
              </a:gdLst>
              <a:ahLst/>
              <a:cxnLst>
                <a:cxn ang="0">
                  <a:pos x="T0" y="T1"/>
                </a:cxn>
                <a:cxn ang="0">
                  <a:pos x="T2" y="T3"/>
                </a:cxn>
                <a:cxn ang="0">
                  <a:pos x="T4" y="T5"/>
                </a:cxn>
                <a:cxn ang="0">
                  <a:pos x="T6" y="T7"/>
                </a:cxn>
              </a:cxnLst>
              <a:rect l="0" t="0" r="r" b="b"/>
              <a:pathLst>
                <a:path w="69" h="63">
                  <a:moveTo>
                    <a:pt x="69" y="11"/>
                  </a:moveTo>
                  <a:cubicBezTo>
                    <a:pt x="10" y="63"/>
                    <a:pt x="6" y="59"/>
                    <a:pt x="5" y="58"/>
                  </a:cubicBezTo>
                  <a:cubicBezTo>
                    <a:pt x="3" y="56"/>
                    <a:pt x="0" y="52"/>
                    <a:pt x="59" y="0"/>
                  </a:cubicBezTo>
                  <a:lnTo>
                    <a:pt x="69"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53" name="Freeform 14"/>
            <p:cNvSpPr>
              <a:spLocks/>
            </p:cNvSpPr>
            <p:nvPr userDrawn="1"/>
          </p:nvSpPr>
          <p:spPr bwMode="gray">
            <a:xfrm>
              <a:off x="9499990" y="2341958"/>
              <a:ext cx="48808" cy="405994"/>
            </a:xfrm>
            <a:custGeom>
              <a:avLst/>
              <a:gdLst>
                <a:gd name="T0" fmla="*/ 22 w 22"/>
                <a:gd name="T1" fmla="*/ 183 h 183"/>
                <a:gd name="T2" fmla="*/ 0 w 22"/>
                <a:gd name="T3" fmla="*/ 183 h 183"/>
                <a:gd name="T4" fmla="*/ 4 w 22"/>
                <a:gd name="T5" fmla="*/ 0 h 183"/>
                <a:gd name="T6" fmla="*/ 18 w 22"/>
                <a:gd name="T7" fmla="*/ 0 h 183"/>
                <a:gd name="T8" fmla="*/ 22 w 22"/>
                <a:gd name="T9" fmla="*/ 183 h 183"/>
              </a:gdLst>
              <a:ahLst/>
              <a:cxnLst>
                <a:cxn ang="0">
                  <a:pos x="T0" y="T1"/>
                </a:cxn>
                <a:cxn ang="0">
                  <a:pos x="T2" y="T3"/>
                </a:cxn>
                <a:cxn ang="0">
                  <a:pos x="T4" y="T5"/>
                </a:cxn>
                <a:cxn ang="0">
                  <a:pos x="T6" y="T7"/>
                </a:cxn>
                <a:cxn ang="0">
                  <a:pos x="T8" y="T9"/>
                </a:cxn>
              </a:cxnLst>
              <a:rect l="0" t="0" r="r" b="b"/>
              <a:pathLst>
                <a:path w="22" h="183">
                  <a:moveTo>
                    <a:pt x="22" y="183"/>
                  </a:moveTo>
                  <a:lnTo>
                    <a:pt x="0" y="183"/>
                  </a:lnTo>
                  <a:lnTo>
                    <a:pt x="4" y="0"/>
                  </a:lnTo>
                  <a:lnTo>
                    <a:pt x="18" y="0"/>
                  </a:lnTo>
                  <a:lnTo>
                    <a:pt x="22" y="18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54" name="Freeform 15"/>
            <p:cNvSpPr>
              <a:spLocks/>
            </p:cNvSpPr>
            <p:nvPr userDrawn="1"/>
          </p:nvSpPr>
          <p:spPr bwMode="gray">
            <a:xfrm>
              <a:off x="9444527" y="2177786"/>
              <a:ext cx="104272" cy="184139"/>
            </a:xfrm>
            <a:custGeom>
              <a:avLst/>
              <a:gdLst>
                <a:gd name="T0" fmla="*/ 40 w 40"/>
                <a:gd name="T1" fmla="*/ 66 h 72"/>
                <a:gd name="T2" fmla="*/ 5 w 40"/>
                <a:gd name="T3" fmla="*/ 1 h 72"/>
                <a:gd name="T4" fmla="*/ 27 w 40"/>
                <a:gd name="T5" fmla="*/ 72 h 72"/>
                <a:gd name="T6" fmla="*/ 40 w 40"/>
                <a:gd name="T7" fmla="*/ 66 h 72"/>
              </a:gdLst>
              <a:ahLst/>
              <a:cxnLst>
                <a:cxn ang="0">
                  <a:pos x="T0" y="T1"/>
                </a:cxn>
                <a:cxn ang="0">
                  <a:pos x="T2" y="T3"/>
                </a:cxn>
                <a:cxn ang="0">
                  <a:pos x="T4" y="T5"/>
                </a:cxn>
                <a:cxn ang="0">
                  <a:pos x="T6" y="T7"/>
                </a:cxn>
              </a:cxnLst>
              <a:rect l="0" t="0" r="r" b="b"/>
              <a:pathLst>
                <a:path w="40" h="72">
                  <a:moveTo>
                    <a:pt x="40" y="66"/>
                  </a:moveTo>
                  <a:cubicBezTo>
                    <a:pt x="12" y="0"/>
                    <a:pt x="7" y="0"/>
                    <a:pt x="5" y="1"/>
                  </a:cubicBezTo>
                  <a:cubicBezTo>
                    <a:pt x="3" y="2"/>
                    <a:pt x="0" y="5"/>
                    <a:pt x="27" y="72"/>
                  </a:cubicBezTo>
                  <a:lnTo>
                    <a:pt x="40" y="6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55" name="Freeform 16"/>
            <p:cNvSpPr>
              <a:spLocks/>
            </p:cNvSpPr>
            <p:nvPr userDrawn="1"/>
          </p:nvSpPr>
          <p:spPr bwMode="gray">
            <a:xfrm>
              <a:off x="9393500" y="2324210"/>
              <a:ext cx="148642" cy="161954"/>
            </a:xfrm>
            <a:custGeom>
              <a:avLst/>
              <a:gdLst>
                <a:gd name="T0" fmla="*/ 48 w 58"/>
                <a:gd name="T1" fmla="*/ 0 h 63"/>
                <a:gd name="T2" fmla="*/ 5 w 58"/>
                <a:gd name="T3" fmla="*/ 58 h 63"/>
                <a:gd name="T4" fmla="*/ 58 w 58"/>
                <a:gd name="T5" fmla="*/ 9 h 63"/>
                <a:gd name="T6" fmla="*/ 48 w 58"/>
                <a:gd name="T7" fmla="*/ 0 h 63"/>
              </a:gdLst>
              <a:ahLst/>
              <a:cxnLst>
                <a:cxn ang="0">
                  <a:pos x="T0" y="T1"/>
                </a:cxn>
                <a:cxn ang="0">
                  <a:pos x="T2" y="T3"/>
                </a:cxn>
                <a:cxn ang="0">
                  <a:pos x="T4" y="T5"/>
                </a:cxn>
                <a:cxn ang="0">
                  <a:pos x="T6" y="T7"/>
                </a:cxn>
              </a:cxnLst>
              <a:rect l="0" t="0" r="r" b="b"/>
              <a:pathLst>
                <a:path w="58" h="63">
                  <a:moveTo>
                    <a:pt x="48" y="0"/>
                  </a:moveTo>
                  <a:cubicBezTo>
                    <a:pt x="0" y="54"/>
                    <a:pt x="4" y="57"/>
                    <a:pt x="5" y="58"/>
                  </a:cubicBezTo>
                  <a:cubicBezTo>
                    <a:pt x="7" y="60"/>
                    <a:pt x="10" y="63"/>
                    <a:pt x="58" y="9"/>
                  </a:cubicBezTo>
                  <a:lnTo>
                    <a:pt x="4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56" name="Freeform 17"/>
            <p:cNvSpPr>
              <a:spLocks/>
            </p:cNvSpPr>
            <p:nvPr userDrawn="1"/>
          </p:nvSpPr>
          <p:spPr bwMode="gray">
            <a:xfrm>
              <a:off x="9517739" y="2321991"/>
              <a:ext cx="184139" cy="48808"/>
            </a:xfrm>
            <a:custGeom>
              <a:avLst/>
              <a:gdLst>
                <a:gd name="T0" fmla="*/ 1 w 72"/>
                <a:gd name="T1" fmla="*/ 0 h 19"/>
                <a:gd name="T2" fmla="*/ 72 w 72"/>
                <a:gd name="T3" fmla="*/ 12 h 19"/>
                <a:gd name="T4" fmla="*/ 0 w 72"/>
                <a:gd name="T5" fmla="*/ 14 h 19"/>
                <a:gd name="T6" fmla="*/ 1 w 72"/>
                <a:gd name="T7" fmla="*/ 0 h 19"/>
              </a:gdLst>
              <a:ahLst/>
              <a:cxnLst>
                <a:cxn ang="0">
                  <a:pos x="T0" y="T1"/>
                </a:cxn>
                <a:cxn ang="0">
                  <a:pos x="T2" y="T3"/>
                </a:cxn>
                <a:cxn ang="0">
                  <a:pos x="T4" y="T5"/>
                </a:cxn>
                <a:cxn ang="0">
                  <a:pos x="T6" y="T7"/>
                </a:cxn>
              </a:cxnLst>
              <a:rect l="0" t="0" r="r" b="b"/>
              <a:pathLst>
                <a:path w="72" h="19">
                  <a:moveTo>
                    <a:pt x="1" y="0"/>
                  </a:moveTo>
                  <a:cubicBezTo>
                    <a:pt x="72" y="5"/>
                    <a:pt x="72" y="10"/>
                    <a:pt x="72" y="12"/>
                  </a:cubicBezTo>
                  <a:cubicBezTo>
                    <a:pt x="72" y="14"/>
                    <a:pt x="72" y="19"/>
                    <a:pt x="0" y="14"/>
                  </a:cubicBez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57" name="Oval 18"/>
            <p:cNvSpPr>
              <a:spLocks noChangeArrowheads="1"/>
            </p:cNvSpPr>
            <p:nvPr userDrawn="1"/>
          </p:nvSpPr>
          <p:spPr bwMode="gray">
            <a:xfrm>
              <a:off x="7813897" y="2781230"/>
              <a:ext cx="3385498" cy="3367750"/>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58" name="Freeform 19"/>
            <p:cNvSpPr>
              <a:spLocks/>
            </p:cNvSpPr>
            <p:nvPr userDrawn="1"/>
          </p:nvSpPr>
          <p:spPr bwMode="gray">
            <a:xfrm>
              <a:off x="8004692" y="2972025"/>
              <a:ext cx="3194703" cy="3176955"/>
            </a:xfrm>
            <a:custGeom>
              <a:avLst/>
              <a:gdLst>
                <a:gd name="T0" fmla="*/ 886 w 1241"/>
                <a:gd name="T1" fmla="*/ 0 h 1241"/>
                <a:gd name="T2" fmla="*/ 960 w 1241"/>
                <a:gd name="T3" fmla="*/ 303 h 1241"/>
                <a:gd name="T4" fmla="*/ 303 w 1241"/>
                <a:gd name="T5" fmla="*/ 960 h 1241"/>
                <a:gd name="T6" fmla="*/ 0 w 1241"/>
                <a:gd name="T7" fmla="*/ 887 h 1241"/>
                <a:gd name="T8" fmla="*/ 583 w 1241"/>
                <a:gd name="T9" fmla="*/ 1241 h 1241"/>
                <a:gd name="T10" fmla="*/ 1241 w 1241"/>
                <a:gd name="T11" fmla="*/ 584 h 1241"/>
                <a:gd name="T12" fmla="*/ 886 w 1241"/>
                <a:gd name="T13" fmla="*/ 0 h 1241"/>
              </a:gdLst>
              <a:ahLst/>
              <a:cxnLst>
                <a:cxn ang="0">
                  <a:pos x="T0" y="T1"/>
                </a:cxn>
                <a:cxn ang="0">
                  <a:pos x="T2" y="T3"/>
                </a:cxn>
                <a:cxn ang="0">
                  <a:pos x="T4" y="T5"/>
                </a:cxn>
                <a:cxn ang="0">
                  <a:pos x="T6" y="T7"/>
                </a:cxn>
                <a:cxn ang="0">
                  <a:pos x="T8" y="T9"/>
                </a:cxn>
                <a:cxn ang="0">
                  <a:pos x="T10" y="T11"/>
                </a:cxn>
                <a:cxn ang="0">
                  <a:pos x="T12" y="T13"/>
                </a:cxn>
              </a:cxnLst>
              <a:rect l="0" t="0" r="r" b="b"/>
              <a:pathLst>
                <a:path w="1241" h="1241">
                  <a:moveTo>
                    <a:pt x="886" y="0"/>
                  </a:moveTo>
                  <a:cubicBezTo>
                    <a:pt x="933" y="91"/>
                    <a:pt x="960" y="194"/>
                    <a:pt x="960" y="303"/>
                  </a:cubicBezTo>
                  <a:cubicBezTo>
                    <a:pt x="960" y="666"/>
                    <a:pt x="666" y="960"/>
                    <a:pt x="303" y="960"/>
                  </a:cubicBezTo>
                  <a:cubicBezTo>
                    <a:pt x="193" y="960"/>
                    <a:pt x="91" y="934"/>
                    <a:pt x="0" y="887"/>
                  </a:cubicBezTo>
                  <a:cubicBezTo>
                    <a:pt x="109" y="1097"/>
                    <a:pt x="330" y="1241"/>
                    <a:pt x="583" y="1241"/>
                  </a:cubicBezTo>
                  <a:cubicBezTo>
                    <a:pt x="946" y="1241"/>
                    <a:pt x="1241" y="947"/>
                    <a:pt x="1241" y="584"/>
                  </a:cubicBezTo>
                  <a:cubicBezTo>
                    <a:pt x="1241" y="330"/>
                    <a:pt x="1097" y="110"/>
                    <a:pt x="886" y="0"/>
                  </a:cubicBezTo>
                  <a:close/>
                </a:path>
              </a:pathLst>
            </a:custGeom>
            <a:solidFill>
              <a:srgbClr val="C4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59" name="Oval 20"/>
            <p:cNvSpPr>
              <a:spLocks noChangeArrowheads="1"/>
            </p:cNvSpPr>
            <p:nvPr userDrawn="1"/>
          </p:nvSpPr>
          <p:spPr bwMode="gray">
            <a:xfrm>
              <a:off x="9358004" y="3755171"/>
              <a:ext cx="268444" cy="266225"/>
            </a:xfrm>
            <a:prstGeom prst="ellipse">
              <a:avLst/>
            </a:prstGeom>
            <a:solidFill>
              <a:srgbClr val="3C50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60" name="Freeform 21"/>
            <p:cNvSpPr>
              <a:spLocks/>
            </p:cNvSpPr>
            <p:nvPr userDrawn="1"/>
          </p:nvSpPr>
          <p:spPr bwMode="gray">
            <a:xfrm>
              <a:off x="9471149" y="3755171"/>
              <a:ext cx="155298" cy="266225"/>
            </a:xfrm>
            <a:custGeom>
              <a:avLst/>
              <a:gdLst>
                <a:gd name="T0" fmla="*/ 44 w 60"/>
                <a:gd name="T1" fmla="*/ 52 h 104"/>
                <a:gd name="T2" fmla="*/ 0 w 60"/>
                <a:gd name="T3" fmla="*/ 0 h 104"/>
                <a:gd name="T4" fmla="*/ 8 w 60"/>
                <a:gd name="T5" fmla="*/ 0 h 104"/>
                <a:gd name="T6" fmla="*/ 60 w 60"/>
                <a:gd name="T7" fmla="*/ 52 h 104"/>
                <a:gd name="T8" fmla="*/ 8 w 60"/>
                <a:gd name="T9" fmla="*/ 104 h 104"/>
                <a:gd name="T10" fmla="*/ 0 w 60"/>
                <a:gd name="T11" fmla="*/ 103 h 104"/>
                <a:gd name="T12" fmla="*/ 44 w 60"/>
                <a:gd name="T13" fmla="*/ 52 h 104"/>
              </a:gdLst>
              <a:ahLst/>
              <a:cxnLst>
                <a:cxn ang="0">
                  <a:pos x="T0" y="T1"/>
                </a:cxn>
                <a:cxn ang="0">
                  <a:pos x="T2" y="T3"/>
                </a:cxn>
                <a:cxn ang="0">
                  <a:pos x="T4" y="T5"/>
                </a:cxn>
                <a:cxn ang="0">
                  <a:pos x="T6" y="T7"/>
                </a:cxn>
                <a:cxn ang="0">
                  <a:pos x="T8" y="T9"/>
                </a:cxn>
                <a:cxn ang="0">
                  <a:pos x="T10" y="T11"/>
                </a:cxn>
                <a:cxn ang="0">
                  <a:pos x="T12" y="T13"/>
                </a:cxn>
              </a:cxnLst>
              <a:rect l="0" t="0" r="r" b="b"/>
              <a:pathLst>
                <a:path w="60" h="104">
                  <a:moveTo>
                    <a:pt x="44" y="52"/>
                  </a:moveTo>
                  <a:cubicBezTo>
                    <a:pt x="44" y="26"/>
                    <a:pt x="25" y="4"/>
                    <a:pt x="0" y="0"/>
                  </a:cubicBezTo>
                  <a:cubicBezTo>
                    <a:pt x="3" y="0"/>
                    <a:pt x="5" y="0"/>
                    <a:pt x="8" y="0"/>
                  </a:cubicBezTo>
                  <a:cubicBezTo>
                    <a:pt x="36" y="0"/>
                    <a:pt x="60" y="23"/>
                    <a:pt x="60" y="52"/>
                  </a:cubicBezTo>
                  <a:cubicBezTo>
                    <a:pt x="60" y="80"/>
                    <a:pt x="36" y="104"/>
                    <a:pt x="8" y="104"/>
                  </a:cubicBezTo>
                  <a:cubicBezTo>
                    <a:pt x="5" y="104"/>
                    <a:pt x="3" y="104"/>
                    <a:pt x="0" y="103"/>
                  </a:cubicBezTo>
                  <a:cubicBezTo>
                    <a:pt x="25" y="100"/>
                    <a:pt x="44" y="78"/>
                    <a:pt x="44" y="52"/>
                  </a:cubicBezTo>
                  <a:close/>
                </a:path>
              </a:pathLst>
            </a:custGeom>
            <a:solidFill>
              <a:srgbClr val="0011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61" name="Freeform 22"/>
            <p:cNvSpPr>
              <a:spLocks/>
            </p:cNvSpPr>
            <p:nvPr userDrawn="1"/>
          </p:nvSpPr>
          <p:spPr bwMode="gray">
            <a:xfrm>
              <a:off x="9482242" y="3839475"/>
              <a:ext cx="19967" cy="315033"/>
            </a:xfrm>
            <a:custGeom>
              <a:avLst/>
              <a:gdLst>
                <a:gd name="T0" fmla="*/ 4 w 8"/>
                <a:gd name="T1" fmla="*/ 123 h 123"/>
                <a:gd name="T2" fmla="*/ 0 w 8"/>
                <a:gd name="T3" fmla="*/ 119 h 123"/>
                <a:gd name="T4" fmla="*/ 0 w 8"/>
                <a:gd name="T5" fmla="*/ 4 h 123"/>
                <a:gd name="T6" fmla="*/ 4 w 8"/>
                <a:gd name="T7" fmla="*/ 0 h 123"/>
                <a:gd name="T8" fmla="*/ 8 w 8"/>
                <a:gd name="T9" fmla="*/ 4 h 123"/>
                <a:gd name="T10" fmla="*/ 8 w 8"/>
                <a:gd name="T11" fmla="*/ 119 h 123"/>
                <a:gd name="T12" fmla="*/ 4 w 8"/>
                <a:gd name="T13" fmla="*/ 123 h 123"/>
              </a:gdLst>
              <a:ahLst/>
              <a:cxnLst>
                <a:cxn ang="0">
                  <a:pos x="T0" y="T1"/>
                </a:cxn>
                <a:cxn ang="0">
                  <a:pos x="T2" y="T3"/>
                </a:cxn>
                <a:cxn ang="0">
                  <a:pos x="T4" y="T5"/>
                </a:cxn>
                <a:cxn ang="0">
                  <a:pos x="T6" y="T7"/>
                </a:cxn>
                <a:cxn ang="0">
                  <a:pos x="T8" y="T9"/>
                </a:cxn>
                <a:cxn ang="0">
                  <a:pos x="T10" y="T11"/>
                </a:cxn>
                <a:cxn ang="0">
                  <a:pos x="T12" y="T13"/>
                </a:cxn>
              </a:cxnLst>
              <a:rect l="0" t="0" r="r" b="b"/>
              <a:pathLst>
                <a:path w="8" h="123">
                  <a:moveTo>
                    <a:pt x="4" y="123"/>
                  </a:moveTo>
                  <a:cubicBezTo>
                    <a:pt x="2" y="123"/>
                    <a:pt x="0" y="121"/>
                    <a:pt x="0" y="119"/>
                  </a:cubicBezTo>
                  <a:cubicBezTo>
                    <a:pt x="0" y="4"/>
                    <a:pt x="0" y="4"/>
                    <a:pt x="0" y="4"/>
                  </a:cubicBezTo>
                  <a:cubicBezTo>
                    <a:pt x="0" y="1"/>
                    <a:pt x="2" y="0"/>
                    <a:pt x="4" y="0"/>
                  </a:cubicBezTo>
                  <a:cubicBezTo>
                    <a:pt x="6" y="0"/>
                    <a:pt x="8" y="1"/>
                    <a:pt x="8" y="4"/>
                  </a:cubicBezTo>
                  <a:cubicBezTo>
                    <a:pt x="8" y="119"/>
                    <a:pt x="8" y="119"/>
                    <a:pt x="8" y="119"/>
                  </a:cubicBezTo>
                  <a:cubicBezTo>
                    <a:pt x="8" y="121"/>
                    <a:pt x="6" y="123"/>
                    <a:pt x="4" y="123"/>
                  </a:cubicBez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62" name="Freeform 23"/>
            <p:cNvSpPr>
              <a:spLocks/>
            </p:cNvSpPr>
            <p:nvPr userDrawn="1"/>
          </p:nvSpPr>
          <p:spPr bwMode="gray">
            <a:xfrm>
              <a:off x="9426779" y="3908250"/>
              <a:ext cx="115364" cy="75431"/>
            </a:xfrm>
            <a:custGeom>
              <a:avLst/>
              <a:gdLst>
                <a:gd name="T0" fmla="*/ 24 w 45"/>
                <a:gd name="T1" fmla="*/ 29 h 29"/>
                <a:gd name="T2" fmla="*/ 2 w 45"/>
                <a:gd name="T3" fmla="*/ 7 h 29"/>
                <a:gd name="T4" fmla="*/ 2 w 45"/>
                <a:gd name="T5" fmla="*/ 1 h 29"/>
                <a:gd name="T6" fmla="*/ 7 w 45"/>
                <a:gd name="T7" fmla="*/ 1 h 29"/>
                <a:gd name="T8" fmla="*/ 25 w 45"/>
                <a:gd name="T9" fmla="*/ 19 h 29"/>
                <a:gd name="T10" fmla="*/ 39 w 45"/>
                <a:gd name="T11" fmla="*/ 10 h 29"/>
                <a:gd name="T12" fmla="*/ 44 w 45"/>
                <a:gd name="T13" fmla="*/ 11 h 29"/>
                <a:gd name="T14" fmla="*/ 43 w 45"/>
                <a:gd name="T15" fmla="*/ 17 h 29"/>
                <a:gd name="T16" fmla="*/ 24 w 45"/>
                <a:gd name="T17"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29">
                  <a:moveTo>
                    <a:pt x="24" y="29"/>
                  </a:moveTo>
                  <a:cubicBezTo>
                    <a:pt x="2" y="7"/>
                    <a:pt x="2" y="7"/>
                    <a:pt x="2" y="7"/>
                  </a:cubicBezTo>
                  <a:cubicBezTo>
                    <a:pt x="0" y="5"/>
                    <a:pt x="0" y="3"/>
                    <a:pt x="2" y="1"/>
                  </a:cubicBezTo>
                  <a:cubicBezTo>
                    <a:pt x="3" y="0"/>
                    <a:pt x="6" y="0"/>
                    <a:pt x="7" y="1"/>
                  </a:cubicBezTo>
                  <a:cubicBezTo>
                    <a:pt x="25" y="19"/>
                    <a:pt x="25" y="19"/>
                    <a:pt x="25" y="19"/>
                  </a:cubicBezTo>
                  <a:cubicBezTo>
                    <a:pt x="39" y="10"/>
                    <a:pt x="39" y="10"/>
                    <a:pt x="39" y="10"/>
                  </a:cubicBezTo>
                  <a:cubicBezTo>
                    <a:pt x="41" y="9"/>
                    <a:pt x="43" y="9"/>
                    <a:pt x="44" y="11"/>
                  </a:cubicBezTo>
                  <a:cubicBezTo>
                    <a:pt x="45" y="13"/>
                    <a:pt x="45" y="15"/>
                    <a:pt x="43" y="17"/>
                  </a:cubicBezTo>
                  <a:lnTo>
                    <a:pt x="24" y="29"/>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63" name="Oval 24"/>
            <p:cNvSpPr>
              <a:spLocks noChangeArrowheads="1"/>
            </p:cNvSpPr>
            <p:nvPr userDrawn="1"/>
          </p:nvSpPr>
          <p:spPr bwMode="gray">
            <a:xfrm>
              <a:off x="9606481" y="3355833"/>
              <a:ext cx="348311" cy="346093"/>
            </a:xfrm>
            <a:prstGeom prst="ellipse">
              <a:avLst/>
            </a:prstGeom>
            <a:solidFill>
              <a:srgbClr val="3C50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64" name="Freeform 25"/>
            <p:cNvSpPr>
              <a:spLocks/>
            </p:cNvSpPr>
            <p:nvPr userDrawn="1"/>
          </p:nvSpPr>
          <p:spPr bwMode="gray">
            <a:xfrm>
              <a:off x="9755123" y="3355833"/>
              <a:ext cx="199669" cy="346093"/>
            </a:xfrm>
            <a:custGeom>
              <a:avLst/>
              <a:gdLst>
                <a:gd name="T0" fmla="*/ 58 w 78"/>
                <a:gd name="T1" fmla="*/ 68 h 135"/>
                <a:gd name="T2" fmla="*/ 0 w 78"/>
                <a:gd name="T3" fmla="*/ 1 h 135"/>
                <a:gd name="T4" fmla="*/ 10 w 78"/>
                <a:gd name="T5" fmla="*/ 0 h 135"/>
                <a:gd name="T6" fmla="*/ 78 w 78"/>
                <a:gd name="T7" fmla="*/ 68 h 135"/>
                <a:gd name="T8" fmla="*/ 10 w 78"/>
                <a:gd name="T9" fmla="*/ 135 h 135"/>
                <a:gd name="T10" fmla="*/ 0 w 78"/>
                <a:gd name="T11" fmla="*/ 135 h 135"/>
                <a:gd name="T12" fmla="*/ 58 w 78"/>
                <a:gd name="T13" fmla="*/ 68 h 135"/>
              </a:gdLst>
              <a:ahLst/>
              <a:cxnLst>
                <a:cxn ang="0">
                  <a:pos x="T0" y="T1"/>
                </a:cxn>
                <a:cxn ang="0">
                  <a:pos x="T2" y="T3"/>
                </a:cxn>
                <a:cxn ang="0">
                  <a:pos x="T4" y="T5"/>
                </a:cxn>
                <a:cxn ang="0">
                  <a:pos x="T6" y="T7"/>
                </a:cxn>
                <a:cxn ang="0">
                  <a:pos x="T8" y="T9"/>
                </a:cxn>
                <a:cxn ang="0">
                  <a:pos x="T10" y="T11"/>
                </a:cxn>
                <a:cxn ang="0">
                  <a:pos x="T12" y="T13"/>
                </a:cxn>
              </a:cxnLst>
              <a:rect l="0" t="0" r="r" b="b"/>
              <a:pathLst>
                <a:path w="78" h="135">
                  <a:moveTo>
                    <a:pt x="58" y="68"/>
                  </a:moveTo>
                  <a:cubicBezTo>
                    <a:pt x="58" y="34"/>
                    <a:pt x="33" y="6"/>
                    <a:pt x="0" y="1"/>
                  </a:cubicBezTo>
                  <a:cubicBezTo>
                    <a:pt x="4" y="0"/>
                    <a:pt x="7" y="0"/>
                    <a:pt x="10" y="0"/>
                  </a:cubicBezTo>
                  <a:cubicBezTo>
                    <a:pt x="48" y="0"/>
                    <a:pt x="78" y="30"/>
                    <a:pt x="78" y="68"/>
                  </a:cubicBezTo>
                  <a:cubicBezTo>
                    <a:pt x="78" y="105"/>
                    <a:pt x="48" y="135"/>
                    <a:pt x="10" y="135"/>
                  </a:cubicBezTo>
                  <a:cubicBezTo>
                    <a:pt x="7" y="135"/>
                    <a:pt x="4" y="135"/>
                    <a:pt x="0" y="135"/>
                  </a:cubicBezTo>
                  <a:cubicBezTo>
                    <a:pt x="33" y="130"/>
                    <a:pt x="58" y="102"/>
                    <a:pt x="58" y="68"/>
                  </a:cubicBezTo>
                  <a:close/>
                </a:path>
              </a:pathLst>
            </a:custGeom>
            <a:solidFill>
              <a:srgbClr val="0011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65" name="Freeform 26"/>
            <p:cNvSpPr>
              <a:spLocks/>
            </p:cNvSpPr>
            <p:nvPr userDrawn="1"/>
          </p:nvSpPr>
          <p:spPr bwMode="gray">
            <a:xfrm>
              <a:off x="9772871" y="3471197"/>
              <a:ext cx="15530" cy="399338"/>
            </a:xfrm>
            <a:custGeom>
              <a:avLst/>
              <a:gdLst>
                <a:gd name="T0" fmla="*/ 3 w 6"/>
                <a:gd name="T1" fmla="*/ 156 h 156"/>
                <a:gd name="T2" fmla="*/ 0 w 6"/>
                <a:gd name="T3" fmla="*/ 153 h 156"/>
                <a:gd name="T4" fmla="*/ 0 w 6"/>
                <a:gd name="T5" fmla="*/ 3 h 156"/>
                <a:gd name="T6" fmla="*/ 3 w 6"/>
                <a:gd name="T7" fmla="*/ 0 h 156"/>
                <a:gd name="T8" fmla="*/ 6 w 6"/>
                <a:gd name="T9" fmla="*/ 3 h 156"/>
                <a:gd name="T10" fmla="*/ 6 w 6"/>
                <a:gd name="T11" fmla="*/ 153 h 156"/>
                <a:gd name="T12" fmla="*/ 3 w 6"/>
                <a:gd name="T13" fmla="*/ 156 h 156"/>
              </a:gdLst>
              <a:ahLst/>
              <a:cxnLst>
                <a:cxn ang="0">
                  <a:pos x="T0" y="T1"/>
                </a:cxn>
                <a:cxn ang="0">
                  <a:pos x="T2" y="T3"/>
                </a:cxn>
                <a:cxn ang="0">
                  <a:pos x="T4" y="T5"/>
                </a:cxn>
                <a:cxn ang="0">
                  <a:pos x="T6" y="T7"/>
                </a:cxn>
                <a:cxn ang="0">
                  <a:pos x="T8" y="T9"/>
                </a:cxn>
                <a:cxn ang="0">
                  <a:pos x="T10" y="T11"/>
                </a:cxn>
                <a:cxn ang="0">
                  <a:pos x="T12" y="T13"/>
                </a:cxn>
              </a:cxnLst>
              <a:rect l="0" t="0" r="r" b="b"/>
              <a:pathLst>
                <a:path w="6" h="156">
                  <a:moveTo>
                    <a:pt x="3" y="156"/>
                  </a:moveTo>
                  <a:cubicBezTo>
                    <a:pt x="2" y="156"/>
                    <a:pt x="0" y="155"/>
                    <a:pt x="0" y="153"/>
                  </a:cubicBezTo>
                  <a:cubicBezTo>
                    <a:pt x="0" y="3"/>
                    <a:pt x="0" y="3"/>
                    <a:pt x="0" y="3"/>
                  </a:cubicBezTo>
                  <a:cubicBezTo>
                    <a:pt x="0" y="1"/>
                    <a:pt x="2" y="0"/>
                    <a:pt x="3" y="0"/>
                  </a:cubicBezTo>
                  <a:cubicBezTo>
                    <a:pt x="5" y="0"/>
                    <a:pt x="6" y="1"/>
                    <a:pt x="6" y="3"/>
                  </a:cubicBezTo>
                  <a:cubicBezTo>
                    <a:pt x="6" y="153"/>
                    <a:pt x="6" y="153"/>
                    <a:pt x="6" y="153"/>
                  </a:cubicBezTo>
                  <a:cubicBezTo>
                    <a:pt x="6" y="155"/>
                    <a:pt x="5" y="156"/>
                    <a:pt x="3" y="156"/>
                  </a:cubicBez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66" name="Freeform 27"/>
            <p:cNvSpPr>
              <a:spLocks/>
            </p:cNvSpPr>
            <p:nvPr userDrawn="1"/>
          </p:nvSpPr>
          <p:spPr bwMode="gray">
            <a:xfrm>
              <a:off x="9706315" y="3559939"/>
              <a:ext cx="137550" cy="88742"/>
            </a:xfrm>
            <a:custGeom>
              <a:avLst/>
              <a:gdLst>
                <a:gd name="T0" fmla="*/ 29 w 54"/>
                <a:gd name="T1" fmla="*/ 34 h 34"/>
                <a:gd name="T2" fmla="*/ 1 w 54"/>
                <a:gd name="T3" fmla="*/ 6 h 34"/>
                <a:gd name="T4" fmla="*/ 1 w 54"/>
                <a:gd name="T5" fmla="*/ 2 h 34"/>
                <a:gd name="T6" fmla="*/ 5 w 54"/>
                <a:gd name="T7" fmla="*/ 2 h 34"/>
                <a:gd name="T8" fmla="*/ 30 w 54"/>
                <a:gd name="T9" fmla="*/ 26 h 34"/>
                <a:gd name="T10" fmla="*/ 49 w 54"/>
                <a:gd name="T11" fmla="*/ 13 h 34"/>
                <a:gd name="T12" fmla="*/ 53 w 54"/>
                <a:gd name="T13" fmla="*/ 14 h 34"/>
                <a:gd name="T14" fmla="*/ 52 w 54"/>
                <a:gd name="T15" fmla="*/ 18 h 34"/>
                <a:gd name="T16" fmla="*/ 29 w 54"/>
                <a:gd name="T17"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34">
                  <a:moveTo>
                    <a:pt x="29" y="34"/>
                  </a:moveTo>
                  <a:cubicBezTo>
                    <a:pt x="1" y="6"/>
                    <a:pt x="1" y="6"/>
                    <a:pt x="1" y="6"/>
                  </a:cubicBezTo>
                  <a:cubicBezTo>
                    <a:pt x="0" y="5"/>
                    <a:pt x="0" y="3"/>
                    <a:pt x="1" y="2"/>
                  </a:cubicBezTo>
                  <a:cubicBezTo>
                    <a:pt x="2" y="0"/>
                    <a:pt x="4" y="0"/>
                    <a:pt x="5" y="2"/>
                  </a:cubicBezTo>
                  <a:cubicBezTo>
                    <a:pt x="30" y="26"/>
                    <a:pt x="30" y="26"/>
                    <a:pt x="30" y="26"/>
                  </a:cubicBezTo>
                  <a:cubicBezTo>
                    <a:pt x="49" y="13"/>
                    <a:pt x="49" y="13"/>
                    <a:pt x="49" y="13"/>
                  </a:cubicBezTo>
                  <a:cubicBezTo>
                    <a:pt x="50" y="12"/>
                    <a:pt x="52" y="13"/>
                    <a:pt x="53" y="14"/>
                  </a:cubicBezTo>
                  <a:cubicBezTo>
                    <a:pt x="54" y="15"/>
                    <a:pt x="54" y="17"/>
                    <a:pt x="52" y="18"/>
                  </a:cubicBezTo>
                  <a:lnTo>
                    <a:pt x="29" y="34"/>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67" name="Oval 28"/>
            <p:cNvSpPr>
              <a:spLocks noChangeArrowheads="1"/>
            </p:cNvSpPr>
            <p:nvPr userDrawn="1"/>
          </p:nvSpPr>
          <p:spPr bwMode="gray">
            <a:xfrm>
              <a:off x="9216017" y="3120667"/>
              <a:ext cx="348311" cy="346093"/>
            </a:xfrm>
            <a:prstGeom prst="ellipse">
              <a:avLst/>
            </a:prstGeom>
            <a:solidFill>
              <a:srgbClr val="3C50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68" name="Freeform 29"/>
            <p:cNvSpPr>
              <a:spLocks/>
            </p:cNvSpPr>
            <p:nvPr userDrawn="1"/>
          </p:nvSpPr>
          <p:spPr bwMode="gray">
            <a:xfrm>
              <a:off x="9362441" y="3120667"/>
              <a:ext cx="201888" cy="346093"/>
            </a:xfrm>
            <a:custGeom>
              <a:avLst/>
              <a:gdLst>
                <a:gd name="T0" fmla="*/ 58 w 78"/>
                <a:gd name="T1" fmla="*/ 67 h 135"/>
                <a:gd name="T2" fmla="*/ 0 w 78"/>
                <a:gd name="T3" fmla="*/ 0 h 135"/>
                <a:gd name="T4" fmla="*/ 10 w 78"/>
                <a:gd name="T5" fmla="*/ 0 h 135"/>
                <a:gd name="T6" fmla="*/ 78 w 78"/>
                <a:gd name="T7" fmla="*/ 67 h 135"/>
                <a:gd name="T8" fmla="*/ 10 w 78"/>
                <a:gd name="T9" fmla="*/ 135 h 135"/>
                <a:gd name="T10" fmla="*/ 0 w 78"/>
                <a:gd name="T11" fmla="*/ 134 h 135"/>
                <a:gd name="T12" fmla="*/ 58 w 78"/>
                <a:gd name="T13" fmla="*/ 67 h 135"/>
              </a:gdLst>
              <a:ahLst/>
              <a:cxnLst>
                <a:cxn ang="0">
                  <a:pos x="T0" y="T1"/>
                </a:cxn>
                <a:cxn ang="0">
                  <a:pos x="T2" y="T3"/>
                </a:cxn>
                <a:cxn ang="0">
                  <a:pos x="T4" y="T5"/>
                </a:cxn>
                <a:cxn ang="0">
                  <a:pos x="T6" y="T7"/>
                </a:cxn>
                <a:cxn ang="0">
                  <a:pos x="T8" y="T9"/>
                </a:cxn>
                <a:cxn ang="0">
                  <a:pos x="T10" y="T11"/>
                </a:cxn>
                <a:cxn ang="0">
                  <a:pos x="T12" y="T13"/>
                </a:cxn>
              </a:cxnLst>
              <a:rect l="0" t="0" r="r" b="b"/>
              <a:pathLst>
                <a:path w="78" h="135">
                  <a:moveTo>
                    <a:pt x="58" y="67"/>
                  </a:moveTo>
                  <a:cubicBezTo>
                    <a:pt x="58" y="33"/>
                    <a:pt x="33" y="5"/>
                    <a:pt x="0" y="0"/>
                  </a:cubicBezTo>
                  <a:cubicBezTo>
                    <a:pt x="4" y="0"/>
                    <a:pt x="7" y="0"/>
                    <a:pt x="10" y="0"/>
                  </a:cubicBezTo>
                  <a:cubicBezTo>
                    <a:pt x="48" y="0"/>
                    <a:pt x="78" y="30"/>
                    <a:pt x="78" y="67"/>
                  </a:cubicBezTo>
                  <a:cubicBezTo>
                    <a:pt x="78" y="105"/>
                    <a:pt x="48" y="135"/>
                    <a:pt x="10" y="135"/>
                  </a:cubicBezTo>
                  <a:cubicBezTo>
                    <a:pt x="7" y="135"/>
                    <a:pt x="4" y="135"/>
                    <a:pt x="0" y="134"/>
                  </a:cubicBezTo>
                  <a:cubicBezTo>
                    <a:pt x="33" y="129"/>
                    <a:pt x="58" y="101"/>
                    <a:pt x="58" y="67"/>
                  </a:cubicBezTo>
                  <a:close/>
                </a:path>
              </a:pathLst>
            </a:custGeom>
            <a:solidFill>
              <a:srgbClr val="0011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69" name="Freeform 30"/>
            <p:cNvSpPr>
              <a:spLocks/>
            </p:cNvSpPr>
            <p:nvPr userDrawn="1"/>
          </p:nvSpPr>
          <p:spPr bwMode="gray">
            <a:xfrm>
              <a:off x="9380189" y="3233813"/>
              <a:ext cx="15530" cy="399338"/>
            </a:xfrm>
            <a:custGeom>
              <a:avLst/>
              <a:gdLst>
                <a:gd name="T0" fmla="*/ 3 w 6"/>
                <a:gd name="T1" fmla="*/ 156 h 156"/>
                <a:gd name="T2" fmla="*/ 0 w 6"/>
                <a:gd name="T3" fmla="*/ 153 h 156"/>
                <a:gd name="T4" fmla="*/ 0 w 6"/>
                <a:gd name="T5" fmla="*/ 3 h 156"/>
                <a:gd name="T6" fmla="*/ 3 w 6"/>
                <a:gd name="T7" fmla="*/ 0 h 156"/>
                <a:gd name="T8" fmla="*/ 6 w 6"/>
                <a:gd name="T9" fmla="*/ 3 h 156"/>
                <a:gd name="T10" fmla="*/ 6 w 6"/>
                <a:gd name="T11" fmla="*/ 153 h 156"/>
                <a:gd name="T12" fmla="*/ 3 w 6"/>
                <a:gd name="T13" fmla="*/ 156 h 156"/>
              </a:gdLst>
              <a:ahLst/>
              <a:cxnLst>
                <a:cxn ang="0">
                  <a:pos x="T0" y="T1"/>
                </a:cxn>
                <a:cxn ang="0">
                  <a:pos x="T2" y="T3"/>
                </a:cxn>
                <a:cxn ang="0">
                  <a:pos x="T4" y="T5"/>
                </a:cxn>
                <a:cxn ang="0">
                  <a:pos x="T6" y="T7"/>
                </a:cxn>
                <a:cxn ang="0">
                  <a:pos x="T8" y="T9"/>
                </a:cxn>
                <a:cxn ang="0">
                  <a:pos x="T10" y="T11"/>
                </a:cxn>
                <a:cxn ang="0">
                  <a:pos x="T12" y="T13"/>
                </a:cxn>
              </a:cxnLst>
              <a:rect l="0" t="0" r="r" b="b"/>
              <a:pathLst>
                <a:path w="6" h="156">
                  <a:moveTo>
                    <a:pt x="3" y="156"/>
                  </a:moveTo>
                  <a:cubicBezTo>
                    <a:pt x="2" y="156"/>
                    <a:pt x="0" y="155"/>
                    <a:pt x="0" y="153"/>
                  </a:cubicBezTo>
                  <a:cubicBezTo>
                    <a:pt x="0" y="3"/>
                    <a:pt x="0" y="3"/>
                    <a:pt x="0" y="3"/>
                  </a:cubicBezTo>
                  <a:cubicBezTo>
                    <a:pt x="0" y="2"/>
                    <a:pt x="2" y="0"/>
                    <a:pt x="3" y="0"/>
                  </a:cubicBezTo>
                  <a:cubicBezTo>
                    <a:pt x="5" y="0"/>
                    <a:pt x="6" y="2"/>
                    <a:pt x="6" y="3"/>
                  </a:cubicBezTo>
                  <a:cubicBezTo>
                    <a:pt x="6" y="153"/>
                    <a:pt x="6" y="153"/>
                    <a:pt x="6" y="153"/>
                  </a:cubicBezTo>
                  <a:cubicBezTo>
                    <a:pt x="6" y="155"/>
                    <a:pt x="5" y="156"/>
                    <a:pt x="3" y="156"/>
                  </a:cubicBez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70" name="Freeform 31"/>
            <p:cNvSpPr>
              <a:spLocks/>
            </p:cNvSpPr>
            <p:nvPr userDrawn="1"/>
          </p:nvSpPr>
          <p:spPr bwMode="gray">
            <a:xfrm>
              <a:off x="9313633" y="3324773"/>
              <a:ext cx="139768" cy="84305"/>
            </a:xfrm>
            <a:custGeom>
              <a:avLst/>
              <a:gdLst>
                <a:gd name="T0" fmla="*/ 29 w 54"/>
                <a:gd name="T1" fmla="*/ 33 h 33"/>
                <a:gd name="T2" fmla="*/ 1 w 54"/>
                <a:gd name="T3" fmla="*/ 5 h 33"/>
                <a:gd name="T4" fmla="*/ 1 w 54"/>
                <a:gd name="T5" fmla="*/ 1 h 33"/>
                <a:gd name="T6" fmla="*/ 5 w 54"/>
                <a:gd name="T7" fmla="*/ 1 h 33"/>
                <a:gd name="T8" fmla="*/ 30 w 54"/>
                <a:gd name="T9" fmla="*/ 26 h 33"/>
                <a:gd name="T10" fmla="*/ 49 w 54"/>
                <a:gd name="T11" fmla="*/ 13 h 33"/>
                <a:gd name="T12" fmla="*/ 53 w 54"/>
                <a:gd name="T13" fmla="*/ 14 h 33"/>
                <a:gd name="T14" fmla="*/ 52 w 54"/>
                <a:gd name="T15" fmla="*/ 18 h 33"/>
                <a:gd name="T16" fmla="*/ 29 w 54"/>
                <a:gd name="T1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33">
                  <a:moveTo>
                    <a:pt x="29" y="33"/>
                  </a:moveTo>
                  <a:cubicBezTo>
                    <a:pt x="1" y="5"/>
                    <a:pt x="1" y="5"/>
                    <a:pt x="1" y="5"/>
                  </a:cubicBezTo>
                  <a:cubicBezTo>
                    <a:pt x="0" y="4"/>
                    <a:pt x="0" y="2"/>
                    <a:pt x="1" y="1"/>
                  </a:cubicBezTo>
                  <a:cubicBezTo>
                    <a:pt x="2" y="0"/>
                    <a:pt x="4" y="0"/>
                    <a:pt x="5" y="1"/>
                  </a:cubicBezTo>
                  <a:cubicBezTo>
                    <a:pt x="30" y="26"/>
                    <a:pt x="30" y="26"/>
                    <a:pt x="30" y="26"/>
                  </a:cubicBezTo>
                  <a:cubicBezTo>
                    <a:pt x="49" y="13"/>
                    <a:pt x="49" y="13"/>
                    <a:pt x="49" y="13"/>
                  </a:cubicBezTo>
                  <a:cubicBezTo>
                    <a:pt x="50" y="12"/>
                    <a:pt x="52" y="12"/>
                    <a:pt x="53" y="14"/>
                  </a:cubicBezTo>
                  <a:cubicBezTo>
                    <a:pt x="54" y="15"/>
                    <a:pt x="54" y="17"/>
                    <a:pt x="52" y="18"/>
                  </a:cubicBezTo>
                  <a:lnTo>
                    <a:pt x="29" y="33"/>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71" name="Freeform 32"/>
            <p:cNvSpPr>
              <a:spLocks/>
            </p:cNvSpPr>
            <p:nvPr userDrawn="1"/>
          </p:nvSpPr>
          <p:spPr bwMode="gray">
            <a:xfrm>
              <a:off x="8466149" y="2614839"/>
              <a:ext cx="1612881" cy="561292"/>
            </a:xfrm>
            <a:custGeom>
              <a:avLst/>
              <a:gdLst>
                <a:gd name="T0" fmla="*/ 123 w 626"/>
                <a:gd name="T1" fmla="*/ 63 h 219"/>
                <a:gd name="T2" fmla="*/ 195 w 626"/>
                <a:gd name="T3" fmla="*/ 65 h 219"/>
                <a:gd name="T4" fmla="*/ 259 w 626"/>
                <a:gd name="T5" fmla="*/ 74 h 219"/>
                <a:gd name="T6" fmla="*/ 363 w 626"/>
                <a:gd name="T7" fmla="*/ 18 h 219"/>
                <a:gd name="T8" fmla="*/ 421 w 626"/>
                <a:gd name="T9" fmla="*/ 13 h 219"/>
                <a:gd name="T10" fmla="*/ 584 w 626"/>
                <a:gd name="T11" fmla="*/ 117 h 219"/>
                <a:gd name="T12" fmla="*/ 0 w 626"/>
                <a:gd name="T13" fmla="*/ 208 h 219"/>
                <a:gd name="T14" fmla="*/ 123 w 626"/>
                <a:gd name="T15" fmla="*/ 63 h 2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26" h="219">
                  <a:moveTo>
                    <a:pt x="123" y="63"/>
                  </a:moveTo>
                  <a:cubicBezTo>
                    <a:pt x="141" y="42"/>
                    <a:pt x="167" y="33"/>
                    <a:pt x="195" y="65"/>
                  </a:cubicBezTo>
                  <a:cubicBezTo>
                    <a:pt x="219" y="87"/>
                    <a:pt x="246" y="81"/>
                    <a:pt x="259" y="74"/>
                  </a:cubicBezTo>
                  <a:cubicBezTo>
                    <a:pt x="272" y="67"/>
                    <a:pt x="363" y="18"/>
                    <a:pt x="363" y="18"/>
                  </a:cubicBezTo>
                  <a:cubicBezTo>
                    <a:pt x="363" y="18"/>
                    <a:pt x="386" y="0"/>
                    <a:pt x="421" y="13"/>
                  </a:cubicBezTo>
                  <a:cubicBezTo>
                    <a:pt x="510" y="45"/>
                    <a:pt x="626" y="146"/>
                    <a:pt x="584" y="117"/>
                  </a:cubicBezTo>
                  <a:cubicBezTo>
                    <a:pt x="88" y="182"/>
                    <a:pt x="183" y="219"/>
                    <a:pt x="0" y="208"/>
                  </a:cubicBezTo>
                  <a:cubicBezTo>
                    <a:pt x="65" y="168"/>
                    <a:pt x="105" y="83"/>
                    <a:pt x="123" y="63"/>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72" name="Rectangle 33"/>
            <p:cNvSpPr>
              <a:spLocks noChangeArrowheads="1"/>
            </p:cNvSpPr>
            <p:nvPr userDrawn="1"/>
          </p:nvSpPr>
          <p:spPr bwMode="gray">
            <a:xfrm>
              <a:off x="8494990" y="3136197"/>
              <a:ext cx="31060" cy="11980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73" name="Oval 34"/>
            <p:cNvSpPr>
              <a:spLocks noChangeArrowheads="1"/>
            </p:cNvSpPr>
            <p:nvPr userDrawn="1"/>
          </p:nvSpPr>
          <p:spPr bwMode="gray">
            <a:xfrm>
              <a:off x="8341910" y="2807852"/>
              <a:ext cx="339437" cy="33721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74" name="Rectangle 35"/>
            <p:cNvSpPr>
              <a:spLocks noChangeArrowheads="1"/>
            </p:cNvSpPr>
            <p:nvPr userDrawn="1"/>
          </p:nvSpPr>
          <p:spPr bwMode="gray">
            <a:xfrm>
              <a:off x="8481679" y="2878846"/>
              <a:ext cx="57682" cy="197450"/>
            </a:xfrm>
            <a:prstGeom prst="rect">
              <a:avLst/>
            </a:prstGeom>
            <a:solidFill>
              <a:srgbClr val="2D3D8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75" name="Freeform 36"/>
            <p:cNvSpPr>
              <a:spLocks/>
            </p:cNvSpPr>
            <p:nvPr userDrawn="1"/>
          </p:nvSpPr>
          <p:spPr bwMode="gray">
            <a:xfrm>
              <a:off x="8397374" y="2952058"/>
              <a:ext cx="228510" cy="57682"/>
            </a:xfrm>
            <a:custGeom>
              <a:avLst/>
              <a:gdLst>
                <a:gd name="T0" fmla="*/ 96 w 103"/>
                <a:gd name="T1" fmla="*/ 0 h 26"/>
                <a:gd name="T2" fmla="*/ 103 w 103"/>
                <a:gd name="T3" fmla="*/ 26 h 26"/>
                <a:gd name="T4" fmla="*/ 0 w 103"/>
                <a:gd name="T5" fmla="*/ 26 h 26"/>
                <a:gd name="T6" fmla="*/ 7 w 103"/>
                <a:gd name="T7" fmla="*/ 0 h 26"/>
                <a:gd name="T8" fmla="*/ 96 w 103"/>
                <a:gd name="T9" fmla="*/ 0 h 26"/>
              </a:gdLst>
              <a:ahLst/>
              <a:cxnLst>
                <a:cxn ang="0">
                  <a:pos x="T0" y="T1"/>
                </a:cxn>
                <a:cxn ang="0">
                  <a:pos x="T2" y="T3"/>
                </a:cxn>
                <a:cxn ang="0">
                  <a:pos x="T4" y="T5"/>
                </a:cxn>
                <a:cxn ang="0">
                  <a:pos x="T6" y="T7"/>
                </a:cxn>
                <a:cxn ang="0">
                  <a:pos x="T8" y="T9"/>
                </a:cxn>
              </a:cxnLst>
              <a:rect l="0" t="0" r="r" b="b"/>
              <a:pathLst>
                <a:path w="103" h="26">
                  <a:moveTo>
                    <a:pt x="96" y="0"/>
                  </a:moveTo>
                  <a:lnTo>
                    <a:pt x="103" y="26"/>
                  </a:lnTo>
                  <a:lnTo>
                    <a:pt x="0" y="26"/>
                  </a:lnTo>
                  <a:lnTo>
                    <a:pt x="7" y="0"/>
                  </a:lnTo>
                  <a:lnTo>
                    <a:pt x="96" y="0"/>
                  </a:lnTo>
                  <a:close/>
                </a:path>
              </a:pathLst>
            </a:custGeom>
            <a:solidFill>
              <a:srgbClr val="2D3D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76" name="Rectangle 37"/>
            <p:cNvSpPr>
              <a:spLocks noChangeArrowheads="1"/>
            </p:cNvSpPr>
            <p:nvPr userDrawn="1"/>
          </p:nvSpPr>
          <p:spPr bwMode="gray">
            <a:xfrm>
              <a:off x="7813897" y="3531098"/>
              <a:ext cx="465894" cy="69884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77" name="Rectangle 38"/>
            <p:cNvSpPr>
              <a:spLocks noChangeArrowheads="1"/>
            </p:cNvSpPr>
            <p:nvPr userDrawn="1"/>
          </p:nvSpPr>
          <p:spPr bwMode="gray">
            <a:xfrm>
              <a:off x="7813897" y="3531098"/>
              <a:ext cx="465894" cy="698841"/>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78" name="Rectangle 39"/>
            <p:cNvSpPr>
              <a:spLocks noChangeArrowheads="1"/>
            </p:cNvSpPr>
            <p:nvPr userDrawn="1"/>
          </p:nvSpPr>
          <p:spPr bwMode="gray">
            <a:xfrm>
              <a:off x="7887109" y="3615402"/>
              <a:ext cx="48808" cy="5346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79" name="Rectangle 40"/>
            <p:cNvSpPr>
              <a:spLocks noChangeArrowheads="1"/>
            </p:cNvSpPr>
            <p:nvPr userDrawn="1"/>
          </p:nvSpPr>
          <p:spPr bwMode="gray">
            <a:xfrm>
              <a:off x="7975851" y="3615402"/>
              <a:ext cx="48808" cy="5346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80" name="Rectangle 41"/>
            <p:cNvSpPr>
              <a:spLocks noChangeArrowheads="1"/>
            </p:cNvSpPr>
            <p:nvPr userDrawn="1"/>
          </p:nvSpPr>
          <p:spPr bwMode="gray">
            <a:xfrm>
              <a:off x="8064592" y="3615402"/>
              <a:ext cx="51027" cy="5346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81" name="Rectangle 42"/>
            <p:cNvSpPr>
              <a:spLocks noChangeArrowheads="1"/>
            </p:cNvSpPr>
            <p:nvPr userDrawn="1"/>
          </p:nvSpPr>
          <p:spPr bwMode="gray">
            <a:xfrm>
              <a:off x="8155553" y="3615402"/>
              <a:ext cx="48808" cy="5346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82" name="Rectangle 43"/>
            <p:cNvSpPr>
              <a:spLocks noChangeArrowheads="1"/>
            </p:cNvSpPr>
            <p:nvPr userDrawn="1"/>
          </p:nvSpPr>
          <p:spPr bwMode="gray">
            <a:xfrm>
              <a:off x="8739030" y="3531098"/>
              <a:ext cx="465894" cy="69884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83" name="Rectangle 44"/>
            <p:cNvSpPr>
              <a:spLocks noChangeArrowheads="1"/>
            </p:cNvSpPr>
            <p:nvPr userDrawn="1"/>
          </p:nvSpPr>
          <p:spPr bwMode="gray">
            <a:xfrm>
              <a:off x="8739030" y="3531098"/>
              <a:ext cx="465894" cy="698841"/>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84" name="Rectangle 45"/>
            <p:cNvSpPr>
              <a:spLocks noChangeArrowheads="1"/>
            </p:cNvSpPr>
            <p:nvPr userDrawn="1"/>
          </p:nvSpPr>
          <p:spPr bwMode="gray">
            <a:xfrm>
              <a:off x="8279791" y="3278184"/>
              <a:ext cx="465894" cy="95175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85" name="Rectangle 46"/>
            <p:cNvSpPr>
              <a:spLocks noChangeArrowheads="1"/>
            </p:cNvSpPr>
            <p:nvPr userDrawn="1"/>
          </p:nvSpPr>
          <p:spPr bwMode="gray">
            <a:xfrm>
              <a:off x="8353003" y="3360270"/>
              <a:ext cx="48808" cy="732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86" name="Rectangle 47"/>
            <p:cNvSpPr>
              <a:spLocks noChangeArrowheads="1"/>
            </p:cNvSpPr>
            <p:nvPr userDrawn="1"/>
          </p:nvSpPr>
          <p:spPr bwMode="gray">
            <a:xfrm>
              <a:off x="8441745" y="3360270"/>
              <a:ext cx="48808" cy="732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87" name="Rectangle 48"/>
            <p:cNvSpPr>
              <a:spLocks noChangeArrowheads="1"/>
            </p:cNvSpPr>
            <p:nvPr userDrawn="1"/>
          </p:nvSpPr>
          <p:spPr bwMode="gray">
            <a:xfrm>
              <a:off x="8530487" y="3360270"/>
              <a:ext cx="51027" cy="732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88" name="Rectangle 49"/>
            <p:cNvSpPr>
              <a:spLocks noChangeArrowheads="1"/>
            </p:cNvSpPr>
            <p:nvPr userDrawn="1"/>
          </p:nvSpPr>
          <p:spPr bwMode="gray">
            <a:xfrm>
              <a:off x="8621447" y="3360270"/>
              <a:ext cx="48808" cy="732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89" name="Rectangle 50"/>
            <p:cNvSpPr>
              <a:spLocks noChangeArrowheads="1"/>
            </p:cNvSpPr>
            <p:nvPr userDrawn="1"/>
          </p:nvSpPr>
          <p:spPr bwMode="gray">
            <a:xfrm>
              <a:off x="8353003" y="3477853"/>
              <a:ext cx="48808" cy="732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90" name="Rectangle 51"/>
            <p:cNvSpPr>
              <a:spLocks noChangeArrowheads="1"/>
            </p:cNvSpPr>
            <p:nvPr userDrawn="1"/>
          </p:nvSpPr>
          <p:spPr bwMode="gray">
            <a:xfrm>
              <a:off x="8441745" y="3477853"/>
              <a:ext cx="48808" cy="732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91" name="Rectangle 52"/>
            <p:cNvSpPr>
              <a:spLocks noChangeArrowheads="1"/>
            </p:cNvSpPr>
            <p:nvPr userDrawn="1"/>
          </p:nvSpPr>
          <p:spPr bwMode="gray">
            <a:xfrm>
              <a:off x="8530487" y="3477853"/>
              <a:ext cx="51027" cy="732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92" name="Rectangle 53"/>
            <p:cNvSpPr>
              <a:spLocks noChangeArrowheads="1"/>
            </p:cNvSpPr>
            <p:nvPr userDrawn="1"/>
          </p:nvSpPr>
          <p:spPr bwMode="gray">
            <a:xfrm>
              <a:off x="8621447" y="3477853"/>
              <a:ext cx="48808" cy="732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93" name="Rectangle 54"/>
            <p:cNvSpPr>
              <a:spLocks noChangeArrowheads="1"/>
            </p:cNvSpPr>
            <p:nvPr userDrawn="1"/>
          </p:nvSpPr>
          <p:spPr bwMode="gray">
            <a:xfrm>
              <a:off x="8353003" y="3599873"/>
              <a:ext cx="48808" cy="7099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94" name="Rectangle 55"/>
            <p:cNvSpPr>
              <a:spLocks noChangeArrowheads="1"/>
            </p:cNvSpPr>
            <p:nvPr userDrawn="1"/>
          </p:nvSpPr>
          <p:spPr bwMode="gray">
            <a:xfrm>
              <a:off x="8441745" y="3599873"/>
              <a:ext cx="48808" cy="7099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95" name="Rectangle 56"/>
            <p:cNvSpPr>
              <a:spLocks noChangeArrowheads="1"/>
            </p:cNvSpPr>
            <p:nvPr userDrawn="1"/>
          </p:nvSpPr>
          <p:spPr bwMode="gray">
            <a:xfrm>
              <a:off x="8530487" y="3599873"/>
              <a:ext cx="51027" cy="7099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96" name="Rectangle 57"/>
            <p:cNvSpPr>
              <a:spLocks noChangeArrowheads="1"/>
            </p:cNvSpPr>
            <p:nvPr userDrawn="1"/>
          </p:nvSpPr>
          <p:spPr bwMode="gray">
            <a:xfrm>
              <a:off x="8621447" y="3599873"/>
              <a:ext cx="48808" cy="7099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97" name="Rectangle 58"/>
            <p:cNvSpPr>
              <a:spLocks noChangeArrowheads="1"/>
            </p:cNvSpPr>
            <p:nvPr userDrawn="1"/>
          </p:nvSpPr>
          <p:spPr bwMode="gray">
            <a:xfrm>
              <a:off x="8353003" y="3719674"/>
              <a:ext cx="48808" cy="687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98" name="Rectangle 59"/>
            <p:cNvSpPr>
              <a:spLocks noChangeArrowheads="1"/>
            </p:cNvSpPr>
            <p:nvPr userDrawn="1"/>
          </p:nvSpPr>
          <p:spPr bwMode="gray">
            <a:xfrm>
              <a:off x="8441745" y="3719674"/>
              <a:ext cx="48808" cy="687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99" name="Rectangle 60"/>
            <p:cNvSpPr>
              <a:spLocks noChangeArrowheads="1"/>
            </p:cNvSpPr>
            <p:nvPr userDrawn="1"/>
          </p:nvSpPr>
          <p:spPr bwMode="gray">
            <a:xfrm>
              <a:off x="8530487" y="3719674"/>
              <a:ext cx="51027" cy="687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00" name="Rectangle 61"/>
            <p:cNvSpPr>
              <a:spLocks noChangeArrowheads="1"/>
            </p:cNvSpPr>
            <p:nvPr userDrawn="1"/>
          </p:nvSpPr>
          <p:spPr bwMode="gray">
            <a:xfrm>
              <a:off x="8621447" y="3719674"/>
              <a:ext cx="48808" cy="687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01" name="Rectangle 62"/>
            <p:cNvSpPr>
              <a:spLocks noChangeArrowheads="1"/>
            </p:cNvSpPr>
            <p:nvPr userDrawn="1"/>
          </p:nvSpPr>
          <p:spPr bwMode="gray">
            <a:xfrm>
              <a:off x="8353003" y="3837257"/>
              <a:ext cx="48808" cy="7099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02" name="Rectangle 63"/>
            <p:cNvSpPr>
              <a:spLocks noChangeArrowheads="1"/>
            </p:cNvSpPr>
            <p:nvPr userDrawn="1"/>
          </p:nvSpPr>
          <p:spPr bwMode="gray">
            <a:xfrm>
              <a:off x="8441745" y="3837257"/>
              <a:ext cx="48808" cy="7099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03" name="Rectangle 64"/>
            <p:cNvSpPr>
              <a:spLocks noChangeArrowheads="1"/>
            </p:cNvSpPr>
            <p:nvPr userDrawn="1"/>
          </p:nvSpPr>
          <p:spPr bwMode="gray">
            <a:xfrm>
              <a:off x="8530487" y="3837257"/>
              <a:ext cx="51027" cy="7099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04" name="Rectangle 65"/>
            <p:cNvSpPr>
              <a:spLocks noChangeArrowheads="1"/>
            </p:cNvSpPr>
            <p:nvPr userDrawn="1"/>
          </p:nvSpPr>
          <p:spPr bwMode="gray">
            <a:xfrm>
              <a:off x="8621447" y="3837257"/>
              <a:ext cx="48808" cy="7099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05" name="Rectangle 66"/>
            <p:cNvSpPr>
              <a:spLocks noChangeArrowheads="1"/>
            </p:cNvSpPr>
            <p:nvPr userDrawn="1"/>
          </p:nvSpPr>
          <p:spPr bwMode="gray">
            <a:xfrm>
              <a:off x="8353003" y="3957058"/>
              <a:ext cx="48808" cy="732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06" name="Rectangle 67"/>
            <p:cNvSpPr>
              <a:spLocks noChangeArrowheads="1"/>
            </p:cNvSpPr>
            <p:nvPr userDrawn="1"/>
          </p:nvSpPr>
          <p:spPr bwMode="gray">
            <a:xfrm>
              <a:off x="8441745" y="3957058"/>
              <a:ext cx="48808" cy="732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07" name="Rectangle 68"/>
            <p:cNvSpPr>
              <a:spLocks noChangeArrowheads="1"/>
            </p:cNvSpPr>
            <p:nvPr userDrawn="1"/>
          </p:nvSpPr>
          <p:spPr bwMode="gray">
            <a:xfrm>
              <a:off x="8530487" y="3957058"/>
              <a:ext cx="51027" cy="732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08" name="Rectangle 69"/>
            <p:cNvSpPr>
              <a:spLocks noChangeArrowheads="1"/>
            </p:cNvSpPr>
            <p:nvPr userDrawn="1"/>
          </p:nvSpPr>
          <p:spPr bwMode="gray">
            <a:xfrm>
              <a:off x="8621447" y="3957058"/>
              <a:ext cx="48808" cy="732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09" name="Rectangle 70"/>
            <p:cNvSpPr>
              <a:spLocks noChangeArrowheads="1"/>
            </p:cNvSpPr>
            <p:nvPr userDrawn="1"/>
          </p:nvSpPr>
          <p:spPr bwMode="gray">
            <a:xfrm>
              <a:off x="8353003" y="4079078"/>
              <a:ext cx="48808" cy="687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10" name="Rectangle 71"/>
            <p:cNvSpPr>
              <a:spLocks noChangeArrowheads="1"/>
            </p:cNvSpPr>
            <p:nvPr userDrawn="1"/>
          </p:nvSpPr>
          <p:spPr bwMode="gray">
            <a:xfrm>
              <a:off x="8441745" y="4079078"/>
              <a:ext cx="48808" cy="687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11" name="Rectangle 72"/>
            <p:cNvSpPr>
              <a:spLocks noChangeArrowheads="1"/>
            </p:cNvSpPr>
            <p:nvPr userDrawn="1"/>
          </p:nvSpPr>
          <p:spPr bwMode="gray">
            <a:xfrm>
              <a:off x="8530487" y="4079078"/>
              <a:ext cx="51027" cy="687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12" name="Rectangle 73"/>
            <p:cNvSpPr>
              <a:spLocks noChangeArrowheads="1"/>
            </p:cNvSpPr>
            <p:nvPr userDrawn="1"/>
          </p:nvSpPr>
          <p:spPr bwMode="gray">
            <a:xfrm>
              <a:off x="8621447" y="4079078"/>
              <a:ext cx="48808" cy="687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13" name="Rectangle 74"/>
            <p:cNvSpPr>
              <a:spLocks noChangeArrowheads="1"/>
            </p:cNvSpPr>
            <p:nvPr userDrawn="1"/>
          </p:nvSpPr>
          <p:spPr bwMode="gray">
            <a:xfrm>
              <a:off x="7813897" y="3486727"/>
              <a:ext cx="465894" cy="48808"/>
            </a:xfrm>
            <a:prstGeom prst="rect">
              <a:avLst/>
            </a:prstGeom>
            <a:solidFill>
              <a:srgbClr val="3C50B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14" name="Rectangle 75"/>
            <p:cNvSpPr>
              <a:spLocks noChangeArrowheads="1"/>
            </p:cNvSpPr>
            <p:nvPr userDrawn="1"/>
          </p:nvSpPr>
          <p:spPr bwMode="gray">
            <a:xfrm>
              <a:off x="8279791" y="3229376"/>
              <a:ext cx="465894" cy="48808"/>
            </a:xfrm>
            <a:prstGeom prst="rect">
              <a:avLst/>
            </a:prstGeom>
            <a:solidFill>
              <a:srgbClr val="3C50B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15" name="Rectangle 76"/>
            <p:cNvSpPr>
              <a:spLocks noChangeArrowheads="1"/>
            </p:cNvSpPr>
            <p:nvPr userDrawn="1"/>
          </p:nvSpPr>
          <p:spPr bwMode="gray">
            <a:xfrm>
              <a:off x="8745685" y="3486727"/>
              <a:ext cx="459239" cy="48808"/>
            </a:xfrm>
            <a:prstGeom prst="rect">
              <a:avLst/>
            </a:prstGeom>
            <a:solidFill>
              <a:srgbClr val="3C50B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16" name="Rectangle 77"/>
            <p:cNvSpPr>
              <a:spLocks noChangeArrowheads="1"/>
            </p:cNvSpPr>
            <p:nvPr userDrawn="1"/>
          </p:nvSpPr>
          <p:spPr bwMode="gray">
            <a:xfrm>
              <a:off x="8814460" y="3615402"/>
              <a:ext cx="48808" cy="5346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17" name="Rectangle 78"/>
            <p:cNvSpPr>
              <a:spLocks noChangeArrowheads="1"/>
            </p:cNvSpPr>
            <p:nvPr userDrawn="1"/>
          </p:nvSpPr>
          <p:spPr bwMode="gray">
            <a:xfrm>
              <a:off x="8905421" y="3615402"/>
              <a:ext cx="48808" cy="5346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18" name="Rectangle 79"/>
            <p:cNvSpPr>
              <a:spLocks noChangeArrowheads="1"/>
            </p:cNvSpPr>
            <p:nvPr userDrawn="1"/>
          </p:nvSpPr>
          <p:spPr bwMode="gray">
            <a:xfrm>
              <a:off x="8991944" y="3615402"/>
              <a:ext cx="48808" cy="5346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19" name="Rectangle 80"/>
            <p:cNvSpPr>
              <a:spLocks noChangeArrowheads="1"/>
            </p:cNvSpPr>
            <p:nvPr userDrawn="1"/>
          </p:nvSpPr>
          <p:spPr bwMode="gray">
            <a:xfrm>
              <a:off x="9082904" y="3615402"/>
              <a:ext cx="48808" cy="5346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20" name="Rectangle 81"/>
            <p:cNvSpPr>
              <a:spLocks noChangeArrowheads="1"/>
            </p:cNvSpPr>
            <p:nvPr userDrawn="1"/>
          </p:nvSpPr>
          <p:spPr bwMode="gray">
            <a:xfrm>
              <a:off x="7687440" y="4229939"/>
              <a:ext cx="1646160" cy="687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21" name="Freeform 82"/>
            <p:cNvSpPr>
              <a:spLocks/>
            </p:cNvSpPr>
            <p:nvPr userDrawn="1"/>
          </p:nvSpPr>
          <p:spPr bwMode="gray">
            <a:xfrm>
              <a:off x="9837209" y="2199971"/>
              <a:ext cx="1320034" cy="670000"/>
            </a:xfrm>
            <a:custGeom>
              <a:avLst/>
              <a:gdLst>
                <a:gd name="T0" fmla="*/ 481 w 513"/>
                <a:gd name="T1" fmla="*/ 0 h 261"/>
                <a:gd name="T2" fmla="*/ 441 w 513"/>
                <a:gd name="T3" fmla="*/ 65 h 261"/>
                <a:gd name="T4" fmla="*/ 126 w 513"/>
                <a:gd name="T5" fmla="*/ 65 h 261"/>
                <a:gd name="T6" fmla="*/ 0 w 513"/>
                <a:gd name="T7" fmla="*/ 261 h 261"/>
                <a:gd name="T8" fmla="*/ 115 w 513"/>
                <a:gd name="T9" fmla="*/ 261 h 261"/>
                <a:gd name="T10" fmla="*/ 306 w 513"/>
                <a:gd name="T11" fmla="*/ 110 h 261"/>
                <a:gd name="T12" fmla="*/ 412 w 513"/>
                <a:gd name="T13" fmla="*/ 110 h 261"/>
                <a:gd name="T14" fmla="*/ 496 w 513"/>
                <a:gd name="T15" fmla="*/ 111 h 261"/>
                <a:gd name="T16" fmla="*/ 513 w 513"/>
                <a:gd name="T17" fmla="*/ 0 h 261"/>
                <a:gd name="T18" fmla="*/ 481 w 513"/>
                <a:gd name="T19" fmla="*/ 0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3" h="261">
                  <a:moveTo>
                    <a:pt x="481" y="0"/>
                  </a:moveTo>
                  <a:cubicBezTo>
                    <a:pt x="441" y="65"/>
                    <a:pt x="441" y="65"/>
                    <a:pt x="441" y="65"/>
                  </a:cubicBezTo>
                  <a:cubicBezTo>
                    <a:pt x="126" y="65"/>
                    <a:pt x="126" y="65"/>
                    <a:pt x="126" y="65"/>
                  </a:cubicBezTo>
                  <a:cubicBezTo>
                    <a:pt x="17" y="65"/>
                    <a:pt x="0" y="153"/>
                    <a:pt x="0" y="261"/>
                  </a:cubicBezTo>
                  <a:cubicBezTo>
                    <a:pt x="115" y="261"/>
                    <a:pt x="115" y="261"/>
                    <a:pt x="115" y="261"/>
                  </a:cubicBezTo>
                  <a:cubicBezTo>
                    <a:pt x="208" y="261"/>
                    <a:pt x="286" y="197"/>
                    <a:pt x="306" y="110"/>
                  </a:cubicBezTo>
                  <a:cubicBezTo>
                    <a:pt x="412" y="110"/>
                    <a:pt x="412" y="110"/>
                    <a:pt x="412" y="110"/>
                  </a:cubicBezTo>
                  <a:cubicBezTo>
                    <a:pt x="496" y="111"/>
                    <a:pt x="496" y="111"/>
                    <a:pt x="496" y="111"/>
                  </a:cubicBezTo>
                  <a:cubicBezTo>
                    <a:pt x="513" y="0"/>
                    <a:pt x="513" y="0"/>
                    <a:pt x="513" y="0"/>
                  </a:cubicBezTo>
                  <a:lnTo>
                    <a:pt x="481" y="0"/>
                  </a:lnTo>
                  <a:close/>
                </a:path>
              </a:pathLst>
            </a:custGeom>
            <a:solidFill>
              <a:srgbClr val="C4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22" name="Line 83"/>
            <p:cNvSpPr>
              <a:spLocks noChangeShapeType="1"/>
            </p:cNvSpPr>
            <p:nvPr userDrawn="1"/>
          </p:nvSpPr>
          <p:spPr bwMode="gray">
            <a:xfrm>
              <a:off x="10336382" y="2133415"/>
              <a:ext cx="0" cy="257351"/>
            </a:xfrm>
            <a:prstGeom prst="line">
              <a:avLst/>
            </a:prstGeom>
            <a:noFill/>
            <a:ln w="17463"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23" name="Oval 84"/>
            <p:cNvSpPr>
              <a:spLocks noChangeArrowheads="1"/>
            </p:cNvSpPr>
            <p:nvPr userDrawn="1"/>
          </p:nvSpPr>
          <p:spPr bwMode="gray">
            <a:xfrm>
              <a:off x="9861613" y="2089044"/>
              <a:ext cx="947318" cy="90960"/>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24" name="Freeform 85"/>
            <p:cNvSpPr>
              <a:spLocks/>
            </p:cNvSpPr>
            <p:nvPr userDrawn="1"/>
          </p:nvSpPr>
          <p:spPr bwMode="gray">
            <a:xfrm>
              <a:off x="9841646" y="2366362"/>
              <a:ext cx="599007" cy="377153"/>
            </a:xfrm>
            <a:custGeom>
              <a:avLst/>
              <a:gdLst>
                <a:gd name="T0" fmla="*/ 124 w 233"/>
                <a:gd name="T1" fmla="*/ 0 h 147"/>
                <a:gd name="T2" fmla="*/ 233 w 233"/>
                <a:gd name="T3" fmla="*/ 0 h 147"/>
                <a:gd name="T4" fmla="*/ 85 w 233"/>
                <a:gd name="T5" fmla="*/ 147 h 147"/>
                <a:gd name="T6" fmla="*/ 0 w 233"/>
                <a:gd name="T7" fmla="*/ 147 h 147"/>
                <a:gd name="T8" fmla="*/ 124 w 233"/>
                <a:gd name="T9" fmla="*/ 0 h 147"/>
              </a:gdLst>
              <a:ahLst/>
              <a:cxnLst>
                <a:cxn ang="0">
                  <a:pos x="T0" y="T1"/>
                </a:cxn>
                <a:cxn ang="0">
                  <a:pos x="T2" y="T3"/>
                </a:cxn>
                <a:cxn ang="0">
                  <a:pos x="T4" y="T5"/>
                </a:cxn>
                <a:cxn ang="0">
                  <a:pos x="T6" y="T7"/>
                </a:cxn>
                <a:cxn ang="0">
                  <a:pos x="T8" y="T9"/>
                </a:cxn>
              </a:cxnLst>
              <a:rect l="0" t="0" r="r" b="b"/>
              <a:pathLst>
                <a:path w="233" h="147">
                  <a:moveTo>
                    <a:pt x="124" y="0"/>
                  </a:moveTo>
                  <a:cubicBezTo>
                    <a:pt x="233" y="0"/>
                    <a:pt x="233" y="0"/>
                    <a:pt x="233" y="0"/>
                  </a:cubicBezTo>
                  <a:cubicBezTo>
                    <a:pt x="233" y="81"/>
                    <a:pt x="167" y="147"/>
                    <a:pt x="85" y="147"/>
                  </a:cubicBezTo>
                  <a:cubicBezTo>
                    <a:pt x="0" y="147"/>
                    <a:pt x="0" y="147"/>
                    <a:pt x="0" y="147"/>
                  </a:cubicBezTo>
                  <a:cubicBezTo>
                    <a:pt x="6" y="62"/>
                    <a:pt x="33" y="0"/>
                    <a:pt x="12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25" name="Freeform 86"/>
            <p:cNvSpPr>
              <a:spLocks/>
            </p:cNvSpPr>
            <p:nvPr userDrawn="1"/>
          </p:nvSpPr>
          <p:spPr bwMode="gray">
            <a:xfrm>
              <a:off x="9841646" y="2366362"/>
              <a:ext cx="539106" cy="377153"/>
            </a:xfrm>
            <a:custGeom>
              <a:avLst/>
              <a:gdLst>
                <a:gd name="T0" fmla="*/ 209 w 209"/>
                <a:gd name="T1" fmla="*/ 0 h 147"/>
                <a:gd name="T2" fmla="*/ 124 w 209"/>
                <a:gd name="T3" fmla="*/ 0 h 147"/>
                <a:gd name="T4" fmla="*/ 0 w 209"/>
                <a:gd name="T5" fmla="*/ 147 h 147"/>
                <a:gd name="T6" fmla="*/ 85 w 209"/>
                <a:gd name="T7" fmla="*/ 147 h 147"/>
                <a:gd name="T8" fmla="*/ 209 w 209"/>
                <a:gd name="T9" fmla="*/ 0 h 147"/>
              </a:gdLst>
              <a:ahLst/>
              <a:cxnLst>
                <a:cxn ang="0">
                  <a:pos x="T0" y="T1"/>
                </a:cxn>
                <a:cxn ang="0">
                  <a:pos x="T2" y="T3"/>
                </a:cxn>
                <a:cxn ang="0">
                  <a:pos x="T4" y="T5"/>
                </a:cxn>
                <a:cxn ang="0">
                  <a:pos x="T6" y="T7"/>
                </a:cxn>
                <a:cxn ang="0">
                  <a:pos x="T8" y="T9"/>
                </a:cxn>
              </a:cxnLst>
              <a:rect l="0" t="0" r="r" b="b"/>
              <a:pathLst>
                <a:path w="209" h="147">
                  <a:moveTo>
                    <a:pt x="209" y="0"/>
                  </a:moveTo>
                  <a:cubicBezTo>
                    <a:pt x="124" y="0"/>
                    <a:pt x="124" y="0"/>
                    <a:pt x="124" y="0"/>
                  </a:cubicBezTo>
                  <a:cubicBezTo>
                    <a:pt x="33" y="0"/>
                    <a:pt x="6" y="62"/>
                    <a:pt x="0" y="147"/>
                  </a:cubicBezTo>
                  <a:cubicBezTo>
                    <a:pt x="85" y="147"/>
                    <a:pt x="85" y="147"/>
                    <a:pt x="85" y="147"/>
                  </a:cubicBezTo>
                  <a:cubicBezTo>
                    <a:pt x="91" y="62"/>
                    <a:pt x="117" y="0"/>
                    <a:pt x="209"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26" name="Line 87"/>
            <p:cNvSpPr>
              <a:spLocks noChangeShapeType="1"/>
            </p:cNvSpPr>
            <p:nvPr userDrawn="1"/>
          </p:nvSpPr>
          <p:spPr bwMode="gray">
            <a:xfrm>
              <a:off x="11383534" y="2313117"/>
              <a:ext cx="488080" cy="0"/>
            </a:xfrm>
            <a:prstGeom prst="line">
              <a:avLst/>
            </a:prstGeom>
            <a:noFill/>
            <a:ln w="17463"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27" name="Line 88"/>
            <p:cNvSpPr>
              <a:spLocks noChangeShapeType="1"/>
            </p:cNvSpPr>
            <p:nvPr userDrawn="1"/>
          </p:nvSpPr>
          <p:spPr bwMode="gray">
            <a:xfrm>
              <a:off x="11283700" y="2397422"/>
              <a:ext cx="488080" cy="0"/>
            </a:xfrm>
            <a:prstGeom prst="line">
              <a:avLst/>
            </a:prstGeom>
            <a:noFill/>
            <a:ln w="17463"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28" name="Freeform 89"/>
            <p:cNvSpPr>
              <a:spLocks/>
            </p:cNvSpPr>
            <p:nvPr userDrawn="1"/>
          </p:nvSpPr>
          <p:spPr bwMode="gray">
            <a:xfrm>
              <a:off x="10405156" y="5217191"/>
              <a:ext cx="66556" cy="337219"/>
            </a:xfrm>
            <a:custGeom>
              <a:avLst/>
              <a:gdLst>
                <a:gd name="T0" fmla="*/ 23 w 26"/>
                <a:gd name="T1" fmla="*/ 105 h 131"/>
                <a:gd name="T2" fmla="*/ 19 w 26"/>
                <a:gd name="T3" fmla="*/ 105 h 131"/>
                <a:gd name="T4" fmla="*/ 19 w 26"/>
                <a:gd name="T5" fmla="*/ 0 h 131"/>
                <a:gd name="T6" fmla="*/ 7 w 26"/>
                <a:gd name="T7" fmla="*/ 0 h 131"/>
                <a:gd name="T8" fmla="*/ 7 w 26"/>
                <a:gd name="T9" fmla="*/ 105 h 131"/>
                <a:gd name="T10" fmla="*/ 4 w 26"/>
                <a:gd name="T11" fmla="*/ 105 h 131"/>
                <a:gd name="T12" fmla="*/ 0 w 26"/>
                <a:gd name="T13" fmla="*/ 108 h 131"/>
                <a:gd name="T14" fmla="*/ 0 w 26"/>
                <a:gd name="T15" fmla="*/ 131 h 131"/>
                <a:gd name="T16" fmla="*/ 26 w 26"/>
                <a:gd name="T17" fmla="*/ 131 h 131"/>
                <a:gd name="T18" fmla="*/ 26 w 26"/>
                <a:gd name="T19" fmla="*/ 108 h 131"/>
                <a:gd name="T20" fmla="*/ 23 w 26"/>
                <a:gd name="T21" fmla="*/ 105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 h="131">
                  <a:moveTo>
                    <a:pt x="23" y="105"/>
                  </a:moveTo>
                  <a:cubicBezTo>
                    <a:pt x="19" y="105"/>
                    <a:pt x="19" y="105"/>
                    <a:pt x="19" y="105"/>
                  </a:cubicBezTo>
                  <a:cubicBezTo>
                    <a:pt x="19" y="0"/>
                    <a:pt x="19" y="0"/>
                    <a:pt x="19" y="0"/>
                  </a:cubicBezTo>
                  <a:cubicBezTo>
                    <a:pt x="7" y="0"/>
                    <a:pt x="7" y="0"/>
                    <a:pt x="7" y="0"/>
                  </a:cubicBezTo>
                  <a:cubicBezTo>
                    <a:pt x="7" y="105"/>
                    <a:pt x="7" y="105"/>
                    <a:pt x="7" y="105"/>
                  </a:cubicBezTo>
                  <a:cubicBezTo>
                    <a:pt x="4" y="105"/>
                    <a:pt x="4" y="105"/>
                    <a:pt x="4" y="105"/>
                  </a:cubicBezTo>
                  <a:cubicBezTo>
                    <a:pt x="2" y="105"/>
                    <a:pt x="0" y="106"/>
                    <a:pt x="0" y="108"/>
                  </a:cubicBezTo>
                  <a:cubicBezTo>
                    <a:pt x="0" y="131"/>
                    <a:pt x="0" y="131"/>
                    <a:pt x="0" y="131"/>
                  </a:cubicBezTo>
                  <a:cubicBezTo>
                    <a:pt x="26" y="131"/>
                    <a:pt x="26" y="131"/>
                    <a:pt x="26" y="131"/>
                  </a:cubicBezTo>
                  <a:cubicBezTo>
                    <a:pt x="26" y="108"/>
                    <a:pt x="26" y="108"/>
                    <a:pt x="26" y="108"/>
                  </a:cubicBezTo>
                  <a:cubicBezTo>
                    <a:pt x="26" y="106"/>
                    <a:pt x="25" y="105"/>
                    <a:pt x="23" y="105"/>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29" name="Freeform 90"/>
            <p:cNvSpPr>
              <a:spLocks/>
            </p:cNvSpPr>
            <p:nvPr userDrawn="1"/>
          </p:nvSpPr>
          <p:spPr bwMode="gray">
            <a:xfrm>
              <a:off x="10405156" y="5217191"/>
              <a:ext cx="31060" cy="337219"/>
            </a:xfrm>
            <a:custGeom>
              <a:avLst/>
              <a:gdLst>
                <a:gd name="T0" fmla="*/ 4 w 12"/>
                <a:gd name="T1" fmla="*/ 105 h 131"/>
                <a:gd name="T2" fmla="*/ 7 w 12"/>
                <a:gd name="T3" fmla="*/ 105 h 131"/>
                <a:gd name="T4" fmla="*/ 7 w 12"/>
                <a:gd name="T5" fmla="*/ 0 h 131"/>
                <a:gd name="T6" fmla="*/ 12 w 12"/>
                <a:gd name="T7" fmla="*/ 0 h 131"/>
                <a:gd name="T8" fmla="*/ 12 w 12"/>
                <a:gd name="T9" fmla="*/ 105 h 131"/>
                <a:gd name="T10" fmla="*/ 8 w 12"/>
                <a:gd name="T11" fmla="*/ 105 h 131"/>
                <a:gd name="T12" fmla="*/ 5 w 12"/>
                <a:gd name="T13" fmla="*/ 108 h 131"/>
                <a:gd name="T14" fmla="*/ 5 w 12"/>
                <a:gd name="T15" fmla="*/ 131 h 131"/>
                <a:gd name="T16" fmla="*/ 0 w 12"/>
                <a:gd name="T17" fmla="*/ 131 h 131"/>
                <a:gd name="T18" fmla="*/ 0 w 12"/>
                <a:gd name="T19" fmla="*/ 108 h 131"/>
                <a:gd name="T20" fmla="*/ 4 w 12"/>
                <a:gd name="T21" fmla="*/ 105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 h="131">
                  <a:moveTo>
                    <a:pt x="4" y="105"/>
                  </a:moveTo>
                  <a:cubicBezTo>
                    <a:pt x="7" y="105"/>
                    <a:pt x="7" y="105"/>
                    <a:pt x="7" y="105"/>
                  </a:cubicBezTo>
                  <a:cubicBezTo>
                    <a:pt x="7" y="0"/>
                    <a:pt x="7" y="0"/>
                    <a:pt x="7" y="0"/>
                  </a:cubicBezTo>
                  <a:cubicBezTo>
                    <a:pt x="12" y="0"/>
                    <a:pt x="12" y="0"/>
                    <a:pt x="12" y="0"/>
                  </a:cubicBezTo>
                  <a:cubicBezTo>
                    <a:pt x="12" y="105"/>
                    <a:pt x="12" y="105"/>
                    <a:pt x="12" y="105"/>
                  </a:cubicBezTo>
                  <a:cubicBezTo>
                    <a:pt x="8" y="105"/>
                    <a:pt x="8" y="105"/>
                    <a:pt x="8" y="105"/>
                  </a:cubicBezTo>
                  <a:cubicBezTo>
                    <a:pt x="6" y="105"/>
                    <a:pt x="5" y="106"/>
                    <a:pt x="5" y="108"/>
                  </a:cubicBezTo>
                  <a:cubicBezTo>
                    <a:pt x="5" y="131"/>
                    <a:pt x="5" y="131"/>
                    <a:pt x="5" y="131"/>
                  </a:cubicBezTo>
                  <a:cubicBezTo>
                    <a:pt x="0" y="131"/>
                    <a:pt x="0" y="131"/>
                    <a:pt x="0" y="131"/>
                  </a:cubicBezTo>
                  <a:cubicBezTo>
                    <a:pt x="0" y="108"/>
                    <a:pt x="0" y="108"/>
                    <a:pt x="0" y="108"/>
                  </a:cubicBezTo>
                  <a:cubicBezTo>
                    <a:pt x="0" y="106"/>
                    <a:pt x="2" y="105"/>
                    <a:pt x="4" y="105"/>
                  </a:cubicBezTo>
                  <a:close/>
                </a:path>
              </a:pathLst>
            </a:custGeom>
            <a:solidFill>
              <a:srgbClr val="E6A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30" name="Freeform 91"/>
            <p:cNvSpPr>
              <a:spLocks/>
            </p:cNvSpPr>
            <p:nvPr userDrawn="1"/>
          </p:nvSpPr>
          <p:spPr bwMode="gray">
            <a:xfrm>
              <a:off x="9925951" y="4709145"/>
              <a:ext cx="264007" cy="259570"/>
            </a:xfrm>
            <a:custGeom>
              <a:avLst/>
              <a:gdLst>
                <a:gd name="T0" fmla="*/ 119 w 119"/>
                <a:gd name="T1" fmla="*/ 77 h 117"/>
                <a:gd name="T2" fmla="*/ 78 w 119"/>
                <a:gd name="T3" fmla="*/ 117 h 117"/>
                <a:gd name="T4" fmla="*/ 0 w 119"/>
                <a:gd name="T5" fmla="*/ 41 h 117"/>
                <a:gd name="T6" fmla="*/ 42 w 119"/>
                <a:gd name="T7" fmla="*/ 0 h 117"/>
                <a:gd name="T8" fmla="*/ 119 w 119"/>
                <a:gd name="T9" fmla="*/ 77 h 117"/>
              </a:gdLst>
              <a:ahLst/>
              <a:cxnLst>
                <a:cxn ang="0">
                  <a:pos x="T0" y="T1"/>
                </a:cxn>
                <a:cxn ang="0">
                  <a:pos x="T2" y="T3"/>
                </a:cxn>
                <a:cxn ang="0">
                  <a:pos x="T4" y="T5"/>
                </a:cxn>
                <a:cxn ang="0">
                  <a:pos x="T6" y="T7"/>
                </a:cxn>
                <a:cxn ang="0">
                  <a:pos x="T8" y="T9"/>
                </a:cxn>
              </a:cxnLst>
              <a:rect l="0" t="0" r="r" b="b"/>
              <a:pathLst>
                <a:path w="119" h="117">
                  <a:moveTo>
                    <a:pt x="119" y="77"/>
                  </a:moveTo>
                  <a:lnTo>
                    <a:pt x="78" y="117"/>
                  </a:lnTo>
                  <a:lnTo>
                    <a:pt x="0" y="41"/>
                  </a:lnTo>
                  <a:lnTo>
                    <a:pt x="42" y="0"/>
                  </a:lnTo>
                  <a:lnTo>
                    <a:pt x="119" y="77"/>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31" name="Freeform 92"/>
            <p:cNvSpPr>
              <a:spLocks/>
            </p:cNvSpPr>
            <p:nvPr userDrawn="1"/>
          </p:nvSpPr>
          <p:spPr bwMode="gray">
            <a:xfrm>
              <a:off x="9497772" y="4280966"/>
              <a:ext cx="501391" cy="499172"/>
            </a:xfrm>
            <a:custGeom>
              <a:avLst/>
              <a:gdLst>
                <a:gd name="T0" fmla="*/ 191 w 195"/>
                <a:gd name="T1" fmla="*/ 171 h 195"/>
                <a:gd name="T2" fmla="*/ 191 w 195"/>
                <a:gd name="T3" fmla="*/ 185 h 195"/>
                <a:gd name="T4" fmla="*/ 185 w 195"/>
                <a:gd name="T5" fmla="*/ 191 h 195"/>
                <a:gd name="T6" fmla="*/ 170 w 195"/>
                <a:gd name="T7" fmla="*/ 191 h 195"/>
                <a:gd name="T8" fmla="*/ 4 w 195"/>
                <a:gd name="T9" fmla="*/ 25 h 195"/>
                <a:gd name="T10" fmla="*/ 4 w 195"/>
                <a:gd name="T11" fmla="*/ 10 h 195"/>
                <a:gd name="T12" fmla="*/ 10 w 195"/>
                <a:gd name="T13" fmla="*/ 4 h 195"/>
                <a:gd name="T14" fmla="*/ 24 w 195"/>
                <a:gd name="T15" fmla="*/ 4 h 195"/>
                <a:gd name="T16" fmla="*/ 191 w 195"/>
                <a:gd name="T17" fmla="*/ 171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5" h="195">
                  <a:moveTo>
                    <a:pt x="191" y="171"/>
                  </a:moveTo>
                  <a:cubicBezTo>
                    <a:pt x="195" y="174"/>
                    <a:pt x="195" y="181"/>
                    <a:pt x="191" y="185"/>
                  </a:cubicBezTo>
                  <a:cubicBezTo>
                    <a:pt x="185" y="191"/>
                    <a:pt x="185" y="191"/>
                    <a:pt x="185" y="191"/>
                  </a:cubicBezTo>
                  <a:cubicBezTo>
                    <a:pt x="181" y="195"/>
                    <a:pt x="174" y="195"/>
                    <a:pt x="170" y="191"/>
                  </a:cubicBezTo>
                  <a:cubicBezTo>
                    <a:pt x="4" y="25"/>
                    <a:pt x="4" y="25"/>
                    <a:pt x="4" y="25"/>
                  </a:cubicBezTo>
                  <a:cubicBezTo>
                    <a:pt x="0" y="21"/>
                    <a:pt x="0" y="14"/>
                    <a:pt x="4" y="10"/>
                  </a:cubicBezTo>
                  <a:cubicBezTo>
                    <a:pt x="10" y="4"/>
                    <a:pt x="10" y="4"/>
                    <a:pt x="10" y="4"/>
                  </a:cubicBezTo>
                  <a:cubicBezTo>
                    <a:pt x="14" y="0"/>
                    <a:pt x="21" y="0"/>
                    <a:pt x="24" y="4"/>
                  </a:cubicBezTo>
                  <a:lnTo>
                    <a:pt x="191" y="171"/>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32" name="Freeform 93"/>
            <p:cNvSpPr>
              <a:spLocks/>
            </p:cNvSpPr>
            <p:nvPr userDrawn="1"/>
          </p:nvSpPr>
          <p:spPr bwMode="gray">
            <a:xfrm>
              <a:off x="10054626" y="4835602"/>
              <a:ext cx="849702" cy="845265"/>
            </a:xfrm>
            <a:custGeom>
              <a:avLst/>
              <a:gdLst>
                <a:gd name="T0" fmla="*/ 383 w 383"/>
                <a:gd name="T1" fmla="*/ 325 h 381"/>
                <a:gd name="T2" fmla="*/ 325 w 383"/>
                <a:gd name="T3" fmla="*/ 381 h 381"/>
                <a:gd name="T4" fmla="*/ 0 w 383"/>
                <a:gd name="T5" fmla="*/ 57 h 381"/>
                <a:gd name="T6" fmla="*/ 57 w 383"/>
                <a:gd name="T7" fmla="*/ 0 h 381"/>
                <a:gd name="T8" fmla="*/ 383 w 383"/>
                <a:gd name="T9" fmla="*/ 325 h 381"/>
              </a:gdLst>
              <a:ahLst/>
              <a:cxnLst>
                <a:cxn ang="0">
                  <a:pos x="T0" y="T1"/>
                </a:cxn>
                <a:cxn ang="0">
                  <a:pos x="T2" y="T3"/>
                </a:cxn>
                <a:cxn ang="0">
                  <a:pos x="T4" y="T5"/>
                </a:cxn>
                <a:cxn ang="0">
                  <a:pos x="T6" y="T7"/>
                </a:cxn>
                <a:cxn ang="0">
                  <a:pos x="T8" y="T9"/>
                </a:cxn>
              </a:cxnLst>
              <a:rect l="0" t="0" r="r" b="b"/>
              <a:pathLst>
                <a:path w="383" h="381">
                  <a:moveTo>
                    <a:pt x="383" y="325"/>
                  </a:moveTo>
                  <a:lnTo>
                    <a:pt x="325" y="381"/>
                  </a:lnTo>
                  <a:lnTo>
                    <a:pt x="0" y="57"/>
                  </a:lnTo>
                  <a:lnTo>
                    <a:pt x="57" y="0"/>
                  </a:lnTo>
                  <a:lnTo>
                    <a:pt x="383" y="3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33" name="Line 94"/>
            <p:cNvSpPr>
              <a:spLocks noChangeShapeType="1"/>
            </p:cNvSpPr>
            <p:nvPr userDrawn="1"/>
          </p:nvSpPr>
          <p:spPr bwMode="gray">
            <a:xfrm flipV="1">
              <a:off x="9925951" y="4709145"/>
              <a:ext cx="93179" cy="90960"/>
            </a:xfrm>
            <a:prstGeom prst="line">
              <a:avLst/>
            </a:prstGeom>
            <a:noFill/>
            <a:ln w="34925" cap="rnd">
              <a:solidFill>
                <a:srgbClr val="73737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34" name="Line 95"/>
            <p:cNvSpPr>
              <a:spLocks noChangeShapeType="1"/>
            </p:cNvSpPr>
            <p:nvPr userDrawn="1"/>
          </p:nvSpPr>
          <p:spPr bwMode="gray">
            <a:xfrm flipV="1">
              <a:off x="9635322" y="4418515"/>
              <a:ext cx="59901" cy="59901"/>
            </a:xfrm>
            <a:prstGeom prst="line">
              <a:avLst/>
            </a:prstGeom>
            <a:noFill/>
            <a:ln w="34925" cap="rnd">
              <a:solidFill>
                <a:srgbClr val="73737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35" name="Freeform 96"/>
            <p:cNvSpPr>
              <a:spLocks/>
            </p:cNvSpPr>
            <p:nvPr userDrawn="1"/>
          </p:nvSpPr>
          <p:spPr bwMode="gray">
            <a:xfrm>
              <a:off x="10145587" y="4844476"/>
              <a:ext cx="758742" cy="718808"/>
            </a:xfrm>
            <a:custGeom>
              <a:avLst/>
              <a:gdLst>
                <a:gd name="T0" fmla="*/ 342 w 342"/>
                <a:gd name="T1" fmla="*/ 321 h 324"/>
                <a:gd name="T2" fmla="*/ 338 w 342"/>
                <a:gd name="T3" fmla="*/ 324 h 324"/>
                <a:gd name="T4" fmla="*/ 0 w 342"/>
                <a:gd name="T5" fmla="*/ 21 h 324"/>
                <a:gd name="T6" fmla="*/ 21 w 342"/>
                <a:gd name="T7" fmla="*/ 0 h 324"/>
                <a:gd name="T8" fmla="*/ 342 w 342"/>
                <a:gd name="T9" fmla="*/ 321 h 324"/>
              </a:gdLst>
              <a:ahLst/>
              <a:cxnLst>
                <a:cxn ang="0">
                  <a:pos x="T0" y="T1"/>
                </a:cxn>
                <a:cxn ang="0">
                  <a:pos x="T2" y="T3"/>
                </a:cxn>
                <a:cxn ang="0">
                  <a:pos x="T4" y="T5"/>
                </a:cxn>
                <a:cxn ang="0">
                  <a:pos x="T6" y="T7"/>
                </a:cxn>
                <a:cxn ang="0">
                  <a:pos x="T8" y="T9"/>
                </a:cxn>
              </a:cxnLst>
              <a:rect l="0" t="0" r="r" b="b"/>
              <a:pathLst>
                <a:path w="342" h="324">
                  <a:moveTo>
                    <a:pt x="342" y="321"/>
                  </a:moveTo>
                  <a:lnTo>
                    <a:pt x="338" y="324"/>
                  </a:lnTo>
                  <a:lnTo>
                    <a:pt x="0" y="21"/>
                  </a:lnTo>
                  <a:lnTo>
                    <a:pt x="21" y="0"/>
                  </a:lnTo>
                  <a:lnTo>
                    <a:pt x="342" y="321"/>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36" name="Freeform 97"/>
            <p:cNvSpPr>
              <a:spLocks/>
            </p:cNvSpPr>
            <p:nvPr userDrawn="1"/>
          </p:nvSpPr>
          <p:spPr bwMode="gray">
            <a:xfrm>
              <a:off x="10063501" y="4926562"/>
              <a:ext cx="723245" cy="754305"/>
            </a:xfrm>
            <a:custGeom>
              <a:avLst/>
              <a:gdLst>
                <a:gd name="T0" fmla="*/ 321 w 326"/>
                <a:gd name="T1" fmla="*/ 340 h 340"/>
                <a:gd name="T2" fmla="*/ 326 w 326"/>
                <a:gd name="T3" fmla="*/ 336 h 340"/>
                <a:gd name="T4" fmla="*/ 21 w 326"/>
                <a:gd name="T5" fmla="*/ 0 h 340"/>
                <a:gd name="T6" fmla="*/ 0 w 326"/>
                <a:gd name="T7" fmla="*/ 20 h 340"/>
                <a:gd name="T8" fmla="*/ 321 w 326"/>
                <a:gd name="T9" fmla="*/ 340 h 340"/>
              </a:gdLst>
              <a:ahLst/>
              <a:cxnLst>
                <a:cxn ang="0">
                  <a:pos x="T0" y="T1"/>
                </a:cxn>
                <a:cxn ang="0">
                  <a:pos x="T2" y="T3"/>
                </a:cxn>
                <a:cxn ang="0">
                  <a:pos x="T4" y="T5"/>
                </a:cxn>
                <a:cxn ang="0">
                  <a:pos x="T6" y="T7"/>
                </a:cxn>
                <a:cxn ang="0">
                  <a:pos x="T8" y="T9"/>
                </a:cxn>
              </a:cxnLst>
              <a:rect l="0" t="0" r="r" b="b"/>
              <a:pathLst>
                <a:path w="326" h="340">
                  <a:moveTo>
                    <a:pt x="321" y="340"/>
                  </a:moveTo>
                  <a:lnTo>
                    <a:pt x="326" y="336"/>
                  </a:lnTo>
                  <a:lnTo>
                    <a:pt x="21" y="0"/>
                  </a:lnTo>
                  <a:lnTo>
                    <a:pt x="0" y="20"/>
                  </a:lnTo>
                  <a:lnTo>
                    <a:pt x="321" y="34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37" name="Freeform 98"/>
            <p:cNvSpPr>
              <a:spLocks/>
            </p:cNvSpPr>
            <p:nvPr userDrawn="1"/>
          </p:nvSpPr>
          <p:spPr bwMode="gray">
            <a:xfrm>
              <a:off x="10216580" y="5554410"/>
              <a:ext cx="721027" cy="104272"/>
            </a:xfrm>
            <a:custGeom>
              <a:avLst/>
              <a:gdLst>
                <a:gd name="T0" fmla="*/ 280 w 280"/>
                <a:gd name="T1" fmla="*/ 17 h 41"/>
                <a:gd name="T2" fmla="*/ 263 w 280"/>
                <a:gd name="T3" fmla="*/ 0 h 41"/>
                <a:gd name="T4" fmla="*/ 16 w 280"/>
                <a:gd name="T5" fmla="*/ 0 h 41"/>
                <a:gd name="T6" fmla="*/ 0 w 280"/>
                <a:gd name="T7" fmla="*/ 17 h 41"/>
                <a:gd name="T8" fmla="*/ 0 w 280"/>
                <a:gd name="T9" fmla="*/ 24 h 41"/>
                <a:gd name="T10" fmla="*/ 16 w 280"/>
                <a:gd name="T11" fmla="*/ 41 h 41"/>
                <a:gd name="T12" fmla="*/ 263 w 280"/>
                <a:gd name="T13" fmla="*/ 41 h 41"/>
                <a:gd name="T14" fmla="*/ 280 w 280"/>
                <a:gd name="T15" fmla="*/ 24 h 41"/>
                <a:gd name="T16" fmla="*/ 280 w 280"/>
                <a:gd name="T17" fmla="*/ 17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0" h="41">
                  <a:moveTo>
                    <a:pt x="280" y="17"/>
                  </a:moveTo>
                  <a:cubicBezTo>
                    <a:pt x="280" y="8"/>
                    <a:pt x="272" y="0"/>
                    <a:pt x="263" y="0"/>
                  </a:cubicBezTo>
                  <a:cubicBezTo>
                    <a:pt x="16" y="0"/>
                    <a:pt x="16" y="0"/>
                    <a:pt x="16" y="0"/>
                  </a:cubicBezTo>
                  <a:cubicBezTo>
                    <a:pt x="7" y="0"/>
                    <a:pt x="0" y="8"/>
                    <a:pt x="0" y="17"/>
                  </a:cubicBezTo>
                  <a:cubicBezTo>
                    <a:pt x="0" y="24"/>
                    <a:pt x="0" y="24"/>
                    <a:pt x="0" y="24"/>
                  </a:cubicBezTo>
                  <a:cubicBezTo>
                    <a:pt x="0" y="33"/>
                    <a:pt x="7" y="41"/>
                    <a:pt x="16" y="41"/>
                  </a:cubicBezTo>
                  <a:cubicBezTo>
                    <a:pt x="263" y="41"/>
                    <a:pt x="263" y="41"/>
                    <a:pt x="263" y="41"/>
                  </a:cubicBezTo>
                  <a:cubicBezTo>
                    <a:pt x="272" y="41"/>
                    <a:pt x="280" y="33"/>
                    <a:pt x="280" y="24"/>
                  </a:cubicBezTo>
                  <a:lnTo>
                    <a:pt x="280" y="17"/>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38" name="Oval 99"/>
            <p:cNvSpPr>
              <a:spLocks noChangeArrowheads="1"/>
            </p:cNvSpPr>
            <p:nvPr userDrawn="1"/>
          </p:nvSpPr>
          <p:spPr bwMode="gray">
            <a:xfrm>
              <a:off x="9888236" y="5687523"/>
              <a:ext cx="206325" cy="204106"/>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39" name="Oval 100"/>
            <p:cNvSpPr>
              <a:spLocks noChangeArrowheads="1"/>
            </p:cNvSpPr>
            <p:nvPr userDrawn="1"/>
          </p:nvSpPr>
          <p:spPr bwMode="gray">
            <a:xfrm>
              <a:off x="10303103" y="5687523"/>
              <a:ext cx="206325" cy="204106"/>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40" name="Oval 101"/>
            <p:cNvSpPr>
              <a:spLocks noChangeArrowheads="1"/>
            </p:cNvSpPr>
            <p:nvPr userDrawn="1"/>
          </p:nvSpPr>
          <p:spPr bwMode="gray">
            <a:xfrm>
              <a:off x="10615918" y="5687523"/>
              <a:ext cx="206325" cy="204106"/>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41" name="Freeform 102"/>
            <p:cNvSpPr>
              <a:spLocks/>
            </p:cNvSpPr>
            <p:nvPr userDrawn="1"/>
          </p:nvSpPr>
          <p:spPr bwMode="gray">
            <a:xfrm>
              <a:off x="9741812" y="5350304"/>
              <a:ext cx="368278" cy="439272"/>
            </a:xfrm>
            <a:custGeom>
              <a:avLst/>
              <a:gdLst>
                <a:gd name="T0" fmla="*/ 143 w 143"/>
                <a:gd name="T1" fmla="*/ 0 h 171"/>
                <a:gd name="T2" fmla="*/ 38 w 143"/>
                <a:gd name="T3" fmla="*/ 0 h 171"/>
                <a:gd name="T4" fmla="*/ 9 w 143"/>
                <a:gd name="T5" fmla="*/ 171 h 171"/>
                <a:gd name="T6" fmla="*/ 114 w 143"/>
                <a:gd name="T7" fmla="*/ 171 h 171"/>
                <a:gd name="T8" fmla="*/ 143 w 143"/>
                <a:gd name="T9" fmla="*/ 0 h 171"/>
              </a:gdLst>
              <a:ahLst/>
              <a:cxnLst>
                <a:cxn ang="0">
                  <a:pos x="T0" y="T1"/>
                </a:cxn>
                <a:cxn ang="0">
                  <a:pos x="T2" y="T3"/>
                </a:cxn>
                <a:cxn ang="0">
                  <a:pos x="T4" y="T5"/>
                </a:cxn>
                <a:cxn ang="0">
                  <a:pos x="T6" y="T7"/>
                </a:cxn>
                <a:cxn ang="0">
                  <a:pos x="T8" y="T9"/>
                </a:cxn>
              </a:cxnLst>
              <a:rect l="0" t="0" r="r" b="b"/>
              <a:pathLst>
                <a:path w="143" h="171">
                  <a:moveTo>
                    <a:pt x="143" y="0"/>
                  </a:moveTo>
                  <a:cubicBezTo>
                    <a:pt x="112" y="0"/>
                    <a:pt x="56" y="0"/>
                    <a:pt x="38" y="0"/>
                  </a:cubicBezTo>
                  <a:cubicBezTo>
                    <a:pt x="0" y="44"/>
                    <a:pt x="9" y="171"/>
                    <a:pt x="9" y="171"/>
                  </a:cubicBezTo>
                  <a:cubicBezTo>
                    <a:pt x="114" y="171"/>
                    <a:pt x="114" y="171"/>
                    <a:pt x="114" y="171"/>
                  </a:cubicBezTo>
                  <a:cubicBezTo>
                    <a:pt x="114" y="171"/>
                    <a:pt x="105" y="44"/>
                    <a:pt x="143" y="0"/>
                  </a:cubicBezTo>
                  <a:close/>
                </a:path>
              </a:pathLst>
            </a:custGeom>
            <a:solidFill>
              <a:srgbClr val="BA6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42" name="Freeform 103"/>
            <p:cNvSpPr>
              <a:spLocks/>
            </p:cNvSpPr>
            <p:nvPr userDrawn="1"/>
          </p:nvSpPr>
          <p:spPr bwMode="gray">
            <a:xfrm>
              <a:off x="10103434" y="5658682"/>
              <a:ext cx="4437"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1" y="0"/>
                    <a:pt x="1" y="0"/>
                    <a:pt x="1" y="0"/>
                  </a:cubicBezTo>
                  <a:cubicBezTo>
                    <a:pt x="0" y="0"/>
                    <a:pt x="0" y="0"/>
                    <a:pt x="0" y="0"/>
                  </a:cubicBezTo>
                  <a:close/>
                </a:path>
              </a:pathLst>
            </a:custGeom>
            <a:solidFill>
              <a:srgbClr val="E6A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43" name="Freeform 104"/>
            <p:cNvSpPr>
              <a:spLocks/>
            </p:cNvSpPr>
            <p:nvPr userDrawn="1"/>
          </p:nvSpPr>
          <p:spPr bwMode="gray">
            <a:xfrm>
              <a:off x="9739593" y="5350304"/>
              <a:ext cx="137550" cy="439272"/>
            </a:xfrm>
            <a:custGeom>
              <a:avLst/>
              <a:gdLst>
                <a:gd name="T0" fmla="*/ 54 w 54"/>
                <a:gd name="T1" fmla="*/ 0 h 171"/>
                <a:gd name="T2" fmla="*/ 39 w 54"/>
                <a:gd name="T3" fmla="*/ 0 h 171"/>
                <a:gd name="T4" fmla="*/ 10 w 54"/>
                <a:gd name="T5" fmla="*/ 171 h 171"/>
                <a:gd name="T6" fmla="*/ 25 w 54"/>
                <a:gd name="T7" fmla="*/ 171 h 171"/>
                <a:gd name="T8" fmla="*/ 54 w 54"/>
                <a:gd name="T9" fmla="*/ 0 h 171"/>
              </a:gdLst>
              <a:ahLst/>
              <a:cxnLst>
                <a:cxn ang="0">
                  <a:pos x="T0" y="T1"/>
                </a:cxn>
                <a:cxn ang="0">
                  <a:pos x="T2" y="T3"/>
                </a:cxn>
                <a:cxn ang="0">
                  <a:pos x="T4" y="T5"/>
                </a:cxn>
                <a:cxn ang="0">
                  <a:pos x="T6" y="T7"/>
                </a:cxn>
                <a:cxn ang="0">
                  <a:pos x="T8" y="T9"/>
                </a:cxn>
              </a:cxnLst>
              <a:rect l="0" t="0" r="r" b="b"/>
              <a:pathLst>
                <a:path w="54" h="171">
                  <a:moveTo>
                    <a:pt x="54" y="0"/>
                  </a:moveTo>
                  <a:cubicBezTo>
                    <a:pt x="48" y="0"/>
                    <a:pt x="43" y="0"/>
                    <a:pt x="39" y="0"/>
                  </a:cubicBezTo>
                  <a:cubicBezTo>
                    <a:pt x="0" y="44"/>
                    <a:pt x="10" y="171"/>
                    <a:pt x="10" y="171"/>
                  </a:cubicBezTo>
                  <a:cubicBezTo>
                    <a:pt x="25" y="171"/>
                    <a:pt x="25" y="171"/>
                    <a:pt x="25" y="171"/>
                  </a:cubicBezTo>
                  <a:cubicBezTo>
                    <a:pt x="25" y="171"/>
                    <a:pt x="16" y="44"/>
                    <a:pt x="54" y="0"/>
                  </a:cubicBezTo>
                  <a:close/>
                </a:path>
              </a:pathLst>
            </a:custGeom>
            <a:solidFill>
              <a:srgbClr val="E6A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44" name="Freeform 105"/>
            <p:cNvSpPr>
              <a:spLocks/>
            </p:cNvSpPr>
            <p:nvPr userDrawn="1"/>
          </p:nvSpPr>
          <p:spPr bwMode="gray">
            <a:xfrm>
              <a:off x="9974759" y="5350304"/>
              <a:ext cx="985034" cy="439272"/>
            </a:xfrm>
            <a:custGeom>
              <a:avLst/>
              <a:gdLst>
                <a:gd name="T0" fmla="*/ 373 w 382"/>
                <a:gd name="T1" fmla="*/ 120 h 171"/>
                <a:gd name="T2" fmla="*/ 127 w 382"/>
                <a:gd name="T3" fmla="*/ 120 h 171"/>
                <a:gd name="T4" fmla="*/ 126 w 382"/>
                <a:gd name="T5" fmla="*/ 120 h 171"/>
                <a:gd name="T6" fmla="*/ 126 w 382"/>
                <a:gd name="T7" fmla="*/ 0 h 171"/>
                <a:gd name="T8" fmla="*/ 38 w 382"/>
                <a:gd name="T9" fmla="*/ 0 h 171"/>
                <a:gd name="T10" fmla="*/ 9 w 382"/>
                <a:gd name="T11" fmla="*/ 171 h 171"/>
                <a:gd name="T12" fmla="*/ 373 w 382"/>
                <a:gd name="T13" fmla="*/ 171 h 171"/>
                <a:gd name="T14" fmla="*/ 382 w 382"/>
                <a:gd name="T15" fmla="*/ 163 h 171"/>
                <a:gd name="T16" fmla="*/ 382 w 382"/>
                <a:gd name="T17" fmla="*/ 128 h 171"/>
                <a:gd name="T18" fmla="*/ 373 w 382"/>
                <a:gd name="T19" fmla="*/ 120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2" h="171">
                  <a:moveTo>
                    <a:pt x="373" y="120"/>
                  </a:moveTo>
                  <a:cubicBezTo>
                    <a:pt x="127" y="120"/>
                    <a:pt x="127" y="120"/>
                    <a:pt x="127" y="120"/>
                  </a:cubicBezTo>
                  <a:cubicBezTo>
                    <a:pt x="127" y="120"/>
                    <a:pt x="127" y="120"/>
                    <a:pt x="126" y="120"/>
                  </a:cubicBezTo>
                  <a:cubicBezTo>
                    <a:pt x="126" y="0"/>
                    <a:pt x="126" y="0"/>
                    <a:pt x="126" y="0"/>
                  </a:cubicBezTo>
                  <a:cubicBezTo>
                    <a:pt x="126" y="0"/>
                    <a:pt x="69" y="0"/>
                    <a:pt x="38" y="0"/>
                  </a:cubicBezTo>
                  <a:cubicBezTo>
                    <a:pt x="0" y="44"/>
                    <a:pt x="9" y="171"/>
                    <a:pt x="9" y="171"/>
                  </a:cubicBezTo>
                  <a:cubicBezTo>
                    <a:pt x="373" y="171"/>
                    <a:pt x="373" y="171"/>
                    <a:pt x="373" y="171"/>
                  </a:cubicBezTo>
                  <a:cubicBezTo>
                    <a:pt x="378" y="171"/>
                    <a:pt x="382" y="168"/>
                    <a:pt x="382" y="163"/>
                  </a:cubicBezTo>
                  <a:cubicBezTo>
                    <a:pt x="382" y="128"/>
                    <a:pt x="382" y="128"/>
                    <a:pt x="382" y="128"/>
                  </a:cubicBezTo>
                  <a:cubicBezTo>
                    <a:pt x="382" y="124"/>
                    <a:pt x="378" y="120"/>
                    <a:pt x="373" y="12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45" name="Freeform 106"/>
            <p:cNvSpPr>
              <a:spLocks/>
            </p:cNvSpPr>
            <p:nvPr userDrawn="1"/>
          </p:nvSpPr>
          <p:spPr bwMode="gray">
            <a:xfrm>
              <a:off x="9974759" y="5350304"/>
              <a:ext cx="326126" cy="439272"/>
            </a:xfrm>
            <a:custGeom>
              <a:avLst/>
              <a:gdLst>
                <a:gd name="T0" fmla="*/ 47 w 126"/>
                <a:gd name="T1" fmla="*/ 8 h 171"/>
                <a:gd name="T2" fmla="*/ 126 w 126"/>
                <a:gd name="T3" fmla="*/ 8 h 171"/>
                <a:gd name="T4" fmla="*/ 126 w 126"/>
                <a:gd name="T5" fmla="*/ 0 h 171"/>
                <a:gd name="T6" fmla="*/ 38 w 126"/>
                <a:gd name="T7" fmla="*/ 0 h 171"/>
                <a:gd name="T8" fmla="*/ 9 w 126"/>
                <a:gd name="T9" fmla="*/ 171 h 171"/>
                <a:gd name="T10" fmla="*/ 17 w 126"/>
                <a:gd name="T11" fmla="*/ 171 h 171"/>
                <a:gd name="T12" fmla="*/ 47 w 126"/>
                <a:gd name="T13" fmla="*/ 8 h 171"/>
              </a:gdLst>
              <a:ahLst/>
              <a:cxnLst>
                <a:cxn ang="0">
                  <a:pos x="T0" y="T1"/>
                </a:cxn>
                <a:cxn ang="0">
                  <a:pos x="T2" y="T3"/>
                </a:cxn>
                <a:cxn ang="0">
                  <a:pos x="T4" y="T5"/>
                </a:cxn>
                <a:cxn ang="0">
                  <a:pos x="T6" y="T7"/>
                </a:cxn>
                <a:cxn ang="0">
                  <a:pos x="T8" y="T9"/>
                </a:cxn>
                <a:cxn ang="0">
                  <a:pos x="T10" y="T11"/>
                </a:cxn>
                <a:cxn ang="0">
                  <a:pos x="T12" y="T13"/>
                </a:cxn>
              </a:cxnLst>
              <a:rect l="0" t="0" r="r" b="b"/>
              <a:pathLst>
                <a:path w="126" h="171">
                  <a:moveTo>
                    <a:pt x="47" y="8"/>
                  </a:moveTo>
                  <a:cubicBezTo>
                    <a:pt x="71" y="8"/>
                    <a:pt x="109" y="8"/>
                    <a:pt x="126" y="8"/>
                  </a:cubicBezTo>
                  <a:cubicBezTo>
                    <a:pt x="126" y="0"/>
                    <a:pt x="126" y="0"/>
                    <a:pt x="126" y="0"/>
                  </a:cubicBezTo>
                  <a:cubicBezTo>
                    <a:pt x="126" y="0"/>
                    <a:pt x="69" y="0"/>
                    <a:pt x="38" y="0"/>
                  </a:cubicBezTo>
                  <a:cubicBezTo>
                    <a:pt x="0" y="44"/>
                    <a:pt x="9" y="171"/>
                    <a:pt x="9" y="171"/>
                  </a:cubicBezTo>
                  <a:cubicBezTo>
                    <a:pt x="17" y="171"/>
                    <a:pt x="17" y="171"/>
                    <a:pt x="17" y="171"/>
                  </a:cubicBezTo>
                  <a:cubicBezTo>
                    <a:pt x="16" y="142"/>
                    <a:pt x="14" y="46"/>
                    <a:pt x="47" y="8"/>
                  </a:cubicBezTo>
                  <a:close/>
                </a:path>
              </a:pathLst>
            </a:custGeom>
            <a:solidFill>
              <a:srgbClr val="BA6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46" name="Freeform 107"/>
            <p:cNvSpPr>
              <a:spLocks/>
            </p:cNvSpPr>
            <p:nvPr userDrawn="1"/>
          </p:nvSpPr>
          <p:spPr bwMode="gray">
            <a:xfrm>
              <a:off x="9996944" y="576739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47" name="Freeform 108"/>
            <p:cNvSpPr>
              <a:spLocks/>
            </p:cNvSpPr>
            <p:nvPr userDrawn="1"/>
          </p:nvSpPr>
          <p:spPr bwMode="gray">
            <a:xfrm>
              <a:off x="9999163" y="577404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48" name="Freeform 109"/>
            <p:cNvSpPr>
              <a:spLocks/>
            </p:cNvSpPr>
            <p:nvPr userDrawn="1"/>
          </p:nvSpPr>
          <p:spPr bwMode="gray">
            <a:xfrm>
              <a:off x="9996944" y="5762953"/>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49" name="Freeform 110"/>
            <p:cNvSpPr>
              <a:spLocks/>
            </p:cNvSpPr>
            <p:nvPr userDrawn="1"/>
          </p:nvSpPr>
          <p:spPr bwMode="gray">
            <a:xfrm>
              <a:off x="9999163" y="578292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50" name="Freeform 111"/>
            <p:cNvSpPr>
              <a:spLocks/>
            </p:cNvSpPr>
            <p:nvPr userDrawn="1"/>
          </p:nvSpPr>
          <p:spPr bwMode="gray">
            <a:xfrm>
              <a:off x="10019130" y="5658682"/>
              <a:ext cx="940663" cy="130894"/>
            </a:xfrm>
            <a:custGeom>
              <a:avLst/>
              <a:gdLst>
                <a:gd name="T0" fmla="*/ 357 w 365"/>
                <a:gd name="T1" fmla="*/ 0 h 51"/>
                <a:gd name="T2" fmla="*/ 357 w 365"/>
                <a:gd name="T3" fmla="*/ 32 h 51"/>
                <a:gd name="T4" fmla="*/ 348 w 365"/>
                <a:gd name="T5" fmla="*/ 41 h 51"/>
                <a:gd name="T6" fmla="*/ 0 w 365"/>
                <a:gd name="T7" fmla="*/ 41 h 51"/>
                <a:gd name="T8" fmla="*/ 0 w 365"/>
                <a:gd name="T9" fmla="*/ 51 h 51"/>
                <a:gd name="T10" fmla="*/ 356 w 365"/>
                <a:gd name="T11" fmla="*/ 51 h 51"/>
                <a:gd name="T12" fmla="*/ 365 w 365"/>
                <a:gd name="T13" fmla="*/ 43 h 51"/>
                <a:gd name="T14" fmla="*/ 365 w 365"/>
                <a:gd name="T15" fmla="*/ 8 h 51"/>
                <a:gd name="T16" fmla="*/ 357 w 365"/>
                <a:gd name="T17"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5" h="51">
                  <a:moveTo>
                    <a:pt x="357" y="0"/>
                  </a:moveTo>
                  <a:cubicBezTo>
                    <a:pt x="357" y="32"/>
                    <a:pt x="357" y="32"/>
                    <a:pt x="357" y="32"/>
                  </a:cubicBezTo>
                  <a:cubicBezTo>
                    <a:pt x="357" y="37"/>
                    <a:pt x="353" y="41"/>
                    <a:pt x="348" y="41"/>
                  </a:cubicBezTo>
                  <a:cubicBezTo>
                    <a:pt x="0" y="41"/>
                    <a:pt x="0" y="41"/>
                    <a:pt x="0" y="41"/>
                  </a:cubicBezTo>
                  <a:cubicBezTo>
                    <a:pt x="0" y="45"/>
                    <a:pt x="0" y="49"/>
                    <a:pt x="0" y="51"/>
                  </a:cubicBezTo>
                  <a:cubicBezTo>
                    <a:pt x="356" y="51"/>
                    <a:pt x="356" y="51"/>
                    <a:pt x="356" y="51"/>
                  </a:cubicBezTo>
                  <a:cubicBezTo>
                    <a:pt x="361" y="51"/>
                    <a:pt x="365" y="48"/>
                    <a:pt x="365" y="43"/>
                  </a:cubicBezTo>
                  <a:cubicBezTo>
                    <a:pt x="365" y="8"/>
                    <a:pt x="365" y="8"/>
                    <a:pt x="365" y="8"/>
                  </a:cubicBezTo>
                  <a:cubicBezTo>
                    <a:pt x="365" y="4"/>
                    <a:pt x="361" y="0"/>
                    <a:pt x="357" y="0"/>
                  </a:cubicBezTo>
                  <a:close/>
                </a:path>
              </a:pathLst>
            </a:custGeom>
            <a:solidFill>
              <a:srgbClr val="BA6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51" name="Freeform 112"/>
            <p:cNvSpPr>
              <a:spLocks/>
            </p:cNvSpPr>
            <p:nvPr userDrawn="1"/>
          </p:nvSpPr>
          <p:spPr bwMode="gray">
            <a:xfrm>
              <a:off x="10039097" y="5399112"/>
              <a:ext cx="217417" cy="259570"/>
            </a:xfrm>
            <a:custGeom>
              <a:avLst/>
              <a:gdLst>
                <a:gd name="T0" fmla="*/ 84 w 84"/>
                <a:gd name="T1" fmla="*/ 101 h 101"/>
                <a:gd name="T2" fmla="*/ 84 w 84"/>
                <a:gd name="T3" fmla="*/ 0 h 101"/>
                <a:gd name="T4" fmla="*/ 23 w 84"/>
                <a:gd name="T5" fmla="*/ 0 h 101"/>
                <a:gd name="T6" fmla="*/ 0 w 84"/>
                <a:gd name="T7" fmla="*/ 101 h 101"/>
                <a:gd name="T8" fmla="*/ 84 w 84"/>
                <a:gd name="T9" fmla="*/ 101 h 101"/>
              </a:gdLst>
              <a:ahLst/>
              <a:cxnLst>
                <a:cxn ang="0">
                  <a:pos x="T0" y="T1"/>
                </a:cxn>
                <a:cxn ang="0">
                  <a:pos x="T2" y="T3"/>
                </a:cxn>
                <a:cxn ang="0">
                  <a:pos x="T4" y="T5"/>
                </a:cxn>
                <a:cxn ang="0">
                  <a:pos x="T6" y="T7"/>
                </a:cxn>
                <a:cxn ang="0">
                  <a:pos x="T8" y="T9"/>
                </a:cxn>
              </a:cxnLst>
              <a:rect l="0" t="0" r="r" b="b"/>
              <a:pathLst>
                <a:path w="84" h="101">
                  <a:moveTo>
                    <a:pt x="84" y="101"/>
                  </a:moveTo>
                  <a:cubicBezTo>
                    <a:pt x="84" y="0"/>
                    <a:pt x="84" y="0"/>
                    <a:pt x="84" y="0"/>
                  </a:cubicBezTo>
                  <a:cubicBezTo>
                    <a:pt x="84" y="0"/>
                    <a:pt x="47" y="0"/>
                    <a:pt x="23" y="0"/>
                  </a:cubicBezTo>
                  <a:cubicBezTo>
                    <a:pt x="4" y="21"/>
                    <a:pt x="0" y="69"/>
                    <a:pt x="0" y="101"/>
                  </a:cubicBezTo>
                  <a:lnTo>
                    <a:pt x="84" y="101"/>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52" name="Freeform 113"/>
            <p:cNvSpPr>
              <a:spLocks/>
            </p:cNvSpPr>
            <p:nvPr userDrawn="1"/>
          </p:nvSpPr>
          <p:spPr bwMode="gray">
            <a:xfrm>
              <a:off x="10039097" y="5399112"/>
              <a:ext cx="217417" cy="259570"/>
            </a:xfrm>
            <a:custGeom>
              <a:avLst/>
              <a:gdLst>
                <a:gd name="T0" fmla="*/ 84 w 84"/>
                <a:gd name="T1" fmla="*/ 101 h 101"/>
                <a:gd name="T2" fmla="*/ 23 w 84"/>
                <a:gd name="T3" fmla="*/ 0 h 101"/>
                <a:gd name="T4" fmla="*/ 0 w 84"/>
                <a:gd name="T5" fmla="*/ 101 h 101"/>
                <a:gd name="T6" fmla="*/ 84 w 84"/>
                <a:gd name="T7" fmla="*/ 101 h 101"/>
              </a:gdLst>
              <a:ahLst/>
              <a:cxnLst>
                <a:cxn ang="0">
                  <a:pos x="T0" y="T1"/>
                </a:cxn>
                <a:cxn ang="0">
                  <a:pos x="T2" y="T3"/>
                </a:cxn>
                <a:cxn ang="0">
                  <a:pos x="T4" y="T5"/>
                </a:cxn>
                <a:cxn ang="0">
                  <a:pos x="T6" y="T7"/>
                </a:cxn>
              </a:cxnLst>
              <a:rect l="0" t="0" r="r" b="b"/>
              <a:pathLst>
                <a:path w="84" h="101">
                  <a:moveTo>
                    <a:pt x="84" y="101"/>
                  </a:moveTo>
                  <a:cubicBezTo>
                    <a:pt x="84" y="101"/>
                    <a:pt x="49" y="42"/>
                    <a:pt x="23" y="0"/>
                  </a:cubicBezTo>
                  <a:cubicBezTo>
                    <a:pt x="4" y="21"/>
                    <a:pt x="0" y="69"/>
                    <a:pt x="0" y="101"/>
                  </a:cubicBezTo>
                  <a:lnTo>
                    <a:pt x="84" y="101"/>
                  </a:ln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53" name="Oval 114"/>
            <p:cNvSpPr>
              <a:spLocks noChangeArrowheads="1"/>
            </p:cNvSpPr>
            <p:nvPr userDrawn="1"/>
          </p:nvSpPr>
          <p:spPr bwMode="gray">
            <a:xfrm>
              <a:off x="10045752" y="5687523"/>
              <a:ext cx="206325" cy="204106"/>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54" name="Oval 115"/>
            <p:cNvSpPr>
              <a:spLocks noChangeArrowheads="1"/>
            </p:cNvSpPr>
            <p:nvPr userDrawn="1"/>
          </p:nvSpPr>
          <p:spPr bwMode="gray">
            <a:xfrm>
              <a:off x="10094560" y="5734112"/>
              <a:ext cx="106490" cy="110927"/>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55" name="Oval 116"/>
            <p:cNvSpPr>
              <a:spLocks noChangeArrowheads="1"/>
            </p:cNvSpPr>
            <p:nvPr userDrawn="1"/>
          </p:nvSpPr>
          <p:spPr bwMode="gray">
            <a:xfrm>
              <a:off x="10678037" y="5687523"/>
              <a:ext cx="206325" cy="204106"/>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56" name="Oval 117"/>
            <p:cNvSpPr>
              <a:spLocks noChangeArrowheads="1"/>
            </p:cNvSpPr>
            <p:nvPr userDrawn="1"/>
          </p:nvSpPr>
          <p:spPr bwMode="gray">
            <a:xfrm>
              <a:off x="10726845" y="5734112"/>
              <a:ext cx="108709" cy="110927"/>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57" name="Oval 118"/>
            <p:cNvSpPr>
              <a:spLocks noChangeArrowheads="1"/>
            </p:cNvSpPr>
            <p:nvPr userDrawn="1"/>
          </p:nvSpPr>
          <p:spPr bwMode="gray">
            <a:xfrm>
              <a:off x="10460620" y="5687523"/>
              <a:ext cx="204106" cy="204106"/>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58" name="Oval 119"/>
            <p:cNvSpPr>
              <a:spLocks noChangeArrowheads="1"/>
            </p:cNvSpPr>
            <p:nvPr userDrawn="1"/>
          </p:nvSpPr>
          <p:spPr bwMode="gray">
            <a:xfrm>
              <a:off x="10504991" y="5734112"/>
              <a:ext cx="110927" cy="110927"/>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59" name="Freeform 120"/>
            <p:cNvSpPr>
              <a:spLocks/>
            </p:cNvSpPr>
            <p:nvPr userDrawn="1"/>
          </p:nvSpPr>
          <p:spPr bwMode="gray">
            <a:xfrm>
              <a:off x="10094560" y="5749642"/>
              <a:ext cx="93179" cy="95397"/>
            </a:xfrm>
            <a:custGeom>
              <a:avLst/>
              <a:gdLst>
                <a:gd name="T0" fmla="*/ 21 w 36"/>
                <a:gd name="T1" fmla="*/ 37 h 37"/>
                <a:gd name="T2" fmla="*/ 36 w 36"/>
                <a:gd name="T3" fmla="*/ 31 h 37"/>
                <a:gd name="T4" fmla="*/ 6 w 36"/>
                <a:gd name="T5" fmla="*/ 0 h 37"/>
                <a:gd name="T6" fmla="*/ 0 w 36"/>
                <a:gd name="T7" fmla="*/ 15 h 37"/>
                <a:gd name="T8" fmla="*/ 21 w 36"/>
                <a:gd name="T9" fmla="*/ 37 h 37"/>
              </a:gdLst>
              <a:ahLst/>
              <a:cxnLst>
                <a:cxn ang="0">
                  <a:pos x="T0" y="T1"/>
                </a:cxn>
                <a:cxn ang="0">
                  <a:pos x="T2" y="T3"/>
                </a:cxn>
                <a:cxn ang="0">
                  <a:pos x="T4" y="T5"/>
                </a:cxn>
                <a:cxn ang="0">
                  <a:pos x="T6" y="T7"/>
                </a:cxn>
                <a:cxn ang="0">
                  <a:pos x="T8" y="T9"/>
                </a:cxn>
              </a:cxnLst>
              <a:rect l="0" t="0" r="r" b="b"/>
              <a:pathLst>
                <a:path w="36" h="37">
                  <a:moveTo>
                    <a:pt x="21" y="37"/>
                  </a:moveTo>
                  <a:cubicBezTo>
                    <a:pt x="27" y="37"/>
                    <a:pt x="32" y="34"/>
                    <a:pt x="36" y="31"/>
                  </a:cubicBezTo>
                  <a:cubicBezTo>
                    <a:pt x="6" y="0"/>
                    <a:pt x="6" y="0"/>
                    <a:pt x="6" y="0"/>
                  </a:cubicBezTo>
                  <a:cubicBezTo>
                    <a:pt x="2" y="4"/>
                    <a:pt x="0" y="10"/>
                    <a:pt x="0" y="15"/>
                  </a:cubicBezTo>
                  <a:cubicBezTo>
                    <a:pt x="0" y="27"/>
                    <a:pt x="9" y="37"/>
                    <a:pt x="21" y="37"/>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60" name="Freeform 121"/>
            <p:cNvSpPr>
              <a:spLocks/>
            </p:cNvSpPr>
            <p:nvPr userDrawn="1"/>
          </p:nvSpPr>
          <p:spPr bwMode="gray">
            <a:xfrm>
              <a:off x="10504991" y="5749642"/>
              <a:ext cx="95397" cy="95397"/>
            </a:xfrm>
            <a:custGeom>
              <a:avLst/>
              <a:gdLst>
                <a:gd name="T0" fmla="*/ 22 w 37"/>
                <a:gd name="T1" fmla="*/ 37 h 37"/>
                <a:gd name="T2" fmla="*/ 37 w 37"/>
                <a:gd name="T3" fmla="*/ 31 h 37"/>
                <a:gd name="T4" fmla="*/ 7 w 37"/>
                <a:gd name="T5" fmla="*/ 0 h 37"/>
                <a:gd name="T6" fmla="*/ 0 w 37"/>
                <a:gd name="T7" fmla="*/ 15 h 37"/>
                <a:gd name="T8" fmla="*/ 22 w 37"/>
                <a:gd name="T9" fmla="*/ 37 h 37"/>
              </a:gdLst>
              <a:ahLst/>
              <a:cxnLst>
                <a:cxn ang="0">
                  <a:pos x="T0" y="T1"/>
                </a:cxn>
                <a:cxn ang="0">
                  <a:pos x="T2" y="T3"/>
                </a:cxn>
                <a:cxn ang="0">
                  <a:pos x="T4" y="T5"/>
                </a:cxn>
                <a:cxn ang="0">
                  <a:pos x="T6" y="T7"/>
                </a:cxn>
                <a:cxn ang="0">
                  <a:pos x="T8" y="T9"/>
                </a:cxn>
              </a:cxnLst>
              <a:rect l="0" t="0" r="r" b="b"/>
              <a:pathLst>
                <a:path w="37" h="37">
                  <a:moveTo>
                    <a:pt x="22" y="37"/>
                  </a:moveTo>
                  <a:cubicBezTo>
                    <a:pt x="28" y="37"/>
                    <a:pt x="33" y="34"/>
                    <a:pt x="37" y="31"/>
                  </a:cubicBezTo>
                  <a:cubicBezTo>
                    <a:pt x="7" y="0"/>
                    <a:pt x="7" y="0"/>
                    <a:pt x="7" y="0"/>
                  </a:cubicBezTo>
                  <a:cubicBezTo>
                    <a:pt x="3" y="4"/>
                    <a:pt x="0" y="10"/>
                    <a:pt x="0" y="15"/>
                  </a:cubicBezTo>
                  <a:cubicBezTo>
                    <a:pt x="0" y="27"/>
                    <a:pt x="10" y="37"/>
                    <a:pt x="22" y="37"/>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61" name="Freeform 122"/>
            <p:cNvSpPr>
              <a:spLocks/>
            </p:cNvSpPr>
            <p:nvPr userDrawn="1"/>
          </p:nvSpPr>
          <p:spPr bwMode="gray">
            <a:xfrm>
              <a:off x="10726845" y="5749642"/>
              <a:ext cx="93179" cy="95397"/>
            </a:xfrm>
            <a:custGeom>
              <a:avLst/>
              <a:gdLst>
                <a:gd name="T0" fmla="*/ 21 w 36"/>
                <a:gd name="T1" fmla="*/ 37 h 37"/>
                <a:gd name="T2" fmla="*/ 36 w 36"/>
                <a:gd name="T3" fmla="*/ 31 h 37"/>
                <a:gd name="T4" fmla="*/ 6 w 36"/>
                <a:gd name="T5" fmla="*/ 0 h 37"/>
                <a:gd name="T6" fmla="*/ 0 w 36"/>
                <a:gd name="T7" fmla="*/ 15 h 37"/>
                <a:gd name="T8" fmla="*/ 21 w 36"/>
                <a:gd name="T9" fmla="*/ 37 h 37"/>
              </a:gdLst>
              <a:ahLst/>
              <a:cxnLst>
                <a:cxn ang="0">
                  <a:pos x="T0" y="T1"/>
                </a:cxn>
                <a:cxn ang="0">
                  <a:pos x="T2" y="T3"/>
                </a:cxn>
                <a:cxn ang="0">
                  <a:pos x="T4" y="T5"/>
                </a:cxn>
                <a:cxn ang="0">
                  <a:pos x="T6" y="T7"/>
                </a:cxn>
                <a:cxn ang="0">
                  <a:pos x="T8" y="T9"/>
                </a:cxn>
              </a:cxnLst>
              <a:rect l="0" t="0" r="r" b="b"/>
              <a:pathLst>
                <a:path w="36" h="37">
                  <a:moveTo>
                    <a:pt x="21" y="37"/>
                  </a:moveTo>
                  <a:cubicBezTo>
                    <a:pt x="27" y="37"/>
                    <a:pt x="32" y="34"/>
                    <a:pt x="36" y="31"/>
                  </a:cubicBezTo>
                  <a:cubicBezTo>
                    <a:pt x="6" y="0"/>
                    <a:pt x="6" y="0"/>
                    <a:pt x="6" y="0"/>
                  </a:cubicBezTo>
                  <a:cubicBezTo>
                    <a:pt x="2" y="4"/>
                    <a:pt x="0" y="10"/>
                    <a:pt x="0" y="15"/>
                  </a:cubicBezTo>
                  <a:cubicBezTo>
                    <a:pt x="0" y="27"/>
                    <a:pt x="9" y="37"/>
                    <a:pt x="21" y="37"/>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62" name="Line 123"/>
            <p:cNvSpPr>
              <a:spLocks noChangeShapeType="1"/>
            </p:cNvSpPr>
            <p:nvPr userDrawn="1"/>
          </p:nvSpPr>
          <p:spPr bwMode="gray">
            <a:xfrm>
              <a:off x="9819461" y="5705271"/>
              <a:ext cx="113146" cy="0"/>
            </a:xfrm>
            <a:prstGeom prst="line">
              <a:avLst/>
            </a:prstGeom>
            <a:noFill/>
            <a:ln w="9525" cap="rnd">
              <a:solidFill>
                <a:srgbClr val="00205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63" name="Line 124"/>
            <p:cNvSpPr>
              <a:spLocks noChangeShapeType="1"/>
            </p:cNvSpPr>
            <p:nvPr userDrawn="1"/>
          </p:nvSpPr>
          <p:spPr bwMode="gray">
            <a:xfrm>
              <a:off x="9819461" y="5745205"/>
              <a:ext cx="113146" cy="0"/>
            </a:xfrm>
            <a:prstGeom prst="line">
              <a:avLst/>
            </a:prstGeom>
            <a:noFill/>
            <a:ln w="9525" cap="rnd">
              <a:solidFill>
                <a:srgbClr val="00205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64" name="Freeform 125"/>
            <p:cNvSpPr>
              <a:spLocks/>
            </p:cNvSpPr>
            <p:nvPr userDrawn="1"/>
          </p:nvSpPr>
          <p:spPr bwMode="gray">
            <a:xfrm>
              <a:off x="9775090" y="5399112"/>
              <a:ext cx="246258" cy="259570"/>
            </a:xfrm>
            <a:custGeom>
              <a:avLst/>
              <a:gdLst>
                <a:gd name="T0" fmla="*/ 18 w 96"/>
                <a:gd name="T1" fmla="*/ 0 h 101"/>
                <a:gd name="T2" fmla="*/ 0 w 96"/>
                <a:gd name="T3" fmla="*/ 101 h 101"/>
                <a:gd name="T4" fmla="*/ 78 w 96"/>
                <a:gd name="T5" fmla="*/ 101 h 101"/>
                <a:gd name="T6" fmla="*/ 96 w 96"/>
                <a:gd name="T7" fmla="*/ 0 h 101"/>
                <a:gd name="T8" fmla="*/ 18 w 96"/>
                <a:gd name="T9" fmla="*/ 0 h 101"/>
              </a:gdLst>
              <a:ahLst/>
              <a:cxnLst>
                <a:cxn ang="0">
                  <a:pos x="T0" y="T1"/>
                </a:cxn>
                <a:cxn ang="0">
                  <a:pos x="T2" y="T3"/>
                </a:cxn>
                <a:cxn ang="0">
                  <a:pos x="T4" y="T5"/>
                </a:cxn>
                <a:cxn ang="0">
                  <a:pos x="T6" y="T7"/>
                </a:cxn>
                <a:cxn ang="0">
                  <a:pos x="T8" y="T9"/>
                </a:cxn>
              </a:cxnLst>
              <a:rect l="0" t="0" r="r" b="b"/>
              <a:pathLst>
                <a:path w="96" h="101">
                  <a:moveTo>
                    <a:pt x="18" y="0"/>
                  </a:moveTo>
                  <a:cubicBezTo>
                    <a:pt x="5" y="28"/>
                    <a:pt x="1" y="69"/>
                    <a:pt x="0" y="101"/>
                  </a:cubicBezTo>
                  <a:cubicBezTo>
                    <a:pt x="78" y="101"/>
                    <a:pt x="78" y="101"/>
                    <a:pt x="78" y="101"/>
                  </a:cubicBezTo>
                  <a:cubicBezTo>
                    <a:pt x="79" y="69"/>
                    <a:pt x="83" y="28"/>
                    <a:pt x="96" y="0"/>
                  </a:cubicBezTo>
                  <a:lnTo>
                    <a:pt x="18"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65" name="Freeform 126"/>
            <p:cNvSpPr>
              <a:spLocks/>
            </p:cNvSpPr>
            <p:nvPr userDrawn="1"/>
          </p:nvSpPr>
          <p:spPr bwMode="gray">
            <a:xfrm>
              <a:off x="9775090" y="5399112"/>
              <a:ext cx="204106" cy="259570"/>
            </a:xfrm>
            <a:custGeom>
              <a:avLst/>
              <a:gdLst>
                <a:gd name="T0" fmla="*/ 18 w 79"/>
                <a:gd name="T1" fmla="*/ 0 h 101"/>
                <a:gd name="T2" fmla="*/ 0 w 79"/>
                <a:gd name="T3" fmla="*/ 101 h 101"/>
                <a:gd name="T4" fmla="*/ 78 w 79"/>
                <a:gd name="T5" fmla="*/ 101 h 101"/>
                <a:gd name="T6" fmla="*/ 18 w 79"/>
                <a:gd name="T7" fmla="*/ 0 h 101"/>
              </a:gdLst>
              <a:ahLst/>
              <a:cxnLst>
                <a:cxn ang="0">
                  <a:pos x="T0" y="T1"/>
                </a:cxn>
                <a:cxn ang="0">
                  <a:pos x="T2" y="T3"/>
                </a:cxn>
                <a:cxn ang="0">
                  <a:pos x="T4" y="T5"/>
                </a:cxn>
                <a:cxn ang="0">
                  <a:pos x="T6" y="T7"/>
                </a:cxn>
              </a:cxnLst>
              <a:rect l="0" t="0" r="r" b="b"/>
              <a:pathLst>
                <a:path w="79" h="101">
                  <a:moveTo>
                    <a:pt x="18" y="0"/>
                  </a:moveTo>
                  <a:cubicBezTo>
                    <a:pt x="5" y="28"/>
                    <a:pt x="1" y="69"/>
                    <a:pt x="0" y="101"/>
                  </a:cubicBezTo>
                  <a:cubicBezTo>
                    <a:pt x="78" y="101"/>
                    <a:pt x="78" y="101"/>
                    <a:pt x="78" y="101"/>
                  </a:cubicBezTo>
                  <a:cubicBezTo>
                    <a:pt x="79" y="69"/>
                    <a:pt x="18" y="0"/>
                    <a:pt x="18" y="0"/>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66" name="Line 127"/>
            <p:cNvSpPr>
              <a:spLocks noChangeShapeType="1"/>
            </p:cNvSpPr>
            <p:nvPr userDrawn="1"/>
          </p:nvSpPr>
          <p:spPr bwMode="gray">
            <a:xfrm>
              <a:off x="9539924" y="4327555"/>
              <a:ext cx="0" cy="399338"/>
            </a:xfrm>
            <a:prstGeom prst="line">
              <a:avLst/>
            </a:prstGeom>
            <a:noFill/>
            <a:ln w="17463" cap="rnd">
              <a:solidFill>
                <a:srgbClr val="73737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67" name="Line 128"/>
            <p:cNvSpPr>
              <a:spLocks noChangeShapeType="1"/>
            </p:cNvSpPr>
            <p:nvPr userDrawn="1"/>
          </p:nvSpPr>
          <p:spPr bwMode="gray">
            <a:xfrm flipV="1">
              <a:off x="10047971" y="4831165"/>
              <a:ext cx="141987" cy="137550"/>
            </a:xfrm>
            <a:prstGeom prst="line">
              <a:avLst/>
            </a:prstGeom>
            <a:noFill/>
            <a:ln w="34925" cap="rnd">
              <a:solidFill>
                <a:srgbClr val="93939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68" name="Freeform 129"/>
            <p:cNvSpPr>
              <a:spLocks/>
            </p:cNvSpPr>
            <p:nvPr userDrawn="1"/>
          </p:nvSpPr>
          <p:spPr bwMode="gray">
            <a:xfrm>
              <a:off x="9506646" y="4753516"/>
              <a:ext cx="150861" cy="110927"/>
            </a:xfrm>
            <a:custGeom>
              <a:avLst/>
              <a:gdLst>
                <a:gd name="T0" fmla="*/ 43 w 58"/>
                <a:gd name="T1" fmla="*/ 25 h 43"/>
                <a:gd name="T2" fmla="*/ 25 w 58"/>
                <a:gd name="T3" fmla="*/ 7 h 43"/>
                <a:gd name="T4" fmla="*/ 26 w 58"/>
                <a:gd name="T5" fmla="*/ 0 h 43"/>
                <a:gd name="T6" fmla="*/ 3 w 58"/>
                <a:gd name="T7" fmla="*/ 0 h 43"/>
                <a:gd name="T8" fmla="*/ 0 w 58"/>
                <a:gd name="T9" fmla="*/ 14 h 43"/>
                <a:gd name="T10" fmla="*/ 29 w 58"/>
                <a:gd name="T11" fmla="*/ 43 h 43"/>
                <a:gd name="T12" fmla="*/ 58 w 58"/>
                <a:gd name="T13" fmla="*/ 16 h 43"/>
                <a:gd name="T14" fmla="*/ 43 w 58"/>
                <a:gd name="T15" fmla="*/ 25 h 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43">
                  <a:moveTo>
                    <a:pt x="43" y="25"/>
                  </a:moveTo>
                  <a:cubicBezTo>
                    <a:pt x="33" y="25"/>
                    <a:pt x="25" y="17"/>
                    <a:pt x="25" y="7"/>
                  </a:cubicBezTo>
                  <a:cubicBezTo>
                    <a:pt x="25" y="4"/>
                    <a:pt x="25" y="2"/>
                    <a:pt x="26" y="0"/>
                  </a:cubicBezTo>
                  <a:cubicBezTo>
                    <a:pt x="3" y="0"/>
                    <a:pt x="3" y="0"/>
                    <a:pt x="3" y="0"/>
                  </a:cubicBezTo>
                  <a:cubicBezTo>
                    <a:pt x="1" y="4"/>
                    <a:pt x="0" y="9"/>
                    <a:pt x="0" y="14"/>
                  </a:cubicBezTo>
                  <a:cubicBezTo>
                    <a:pt x="0" y="30"/>
                    <a:pt x="13" y="43"/>
                    <a:pt x="29" y="43"/>
                  </a:cubicBezTo>
                  <a:cubicBezTo>
                    <a:pt x="45" y="43"/>
                    <a:pt x="57" y="31"/>
                    <a:pt x="58" y="16"/>
                  </a:cubicBezTo>
                  <a:cubicBezTo>
                    <a:pt x="55" y="21"/>
                    <a:pt x="49" y="25"/>
                    <a:pt x="43" y="25"/>
                  </a:cubicBez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69" name="Oval 130"/>
            <p:cNvSpPr>
              <a:spLocks noChangeArrowheads="1"/>
            </p:cNvSpPr>
            <p:nvPr userDrawn="1"/>
          </p:nvSpPr>
          <p:spPr bwMode="gray">
            <a:xfrm>
              <a:off x="9502209" y="4693615"/>
              <a:ext cx="79868" cy="77649"/>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70" name="Oval 131"/>
            <p:cNvSpPr>
              <a:spLocks noChangeArrowheads="1"/>
            </p:cNvSpPr>
            <p:nvPr userDrawn="1"/>
          </p:nvSpPr>
          <p:spPr bwMode="gray">
            <a:xfrm>
              <a:off x="9524394" y="4715800"/>
              <a:ext cx="33278" cy="33278"/>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71" name="Rectangle 132"/>
            <p:cNvSpPr>
              <a:spLocks noChangeArrowheads="1"/>
            </p:cNvSpPr>
            <p:nvPr userDrawn="1"/>
          </p:nvSpPr>
          <p:spPr bwMode="gray">
            <a:xfrm>
              <a:off x="8758997" y="4465105"/>
              <a:ext cx="215199" cy="55464"/>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72" name="Rectangle 133"/>
            <p:cNvSpPr>
              <a:spLocks noChangeArrowheads="1"/>
            </p:cNvSpPr>
            <p:nvPr userDrawn="1"/>
          </p:nvSpPr>
          <p:spPr bwMode="gray">
            <a:xfrm>
              <a:off x="8758997" y="4520569"/>
              <a:ext cx="215199" cy="4414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73" name="Freeform 134"/>
            <p:cNvSpPr>
              <a:spLocks/>
            </p:cNvSpPr>
            <p:nvPr userDrawn="1"/>
          </p:nvSpPr>
          <p:spPr bwMode="gray">
            <a:xfrm>
              <a:off x="8974196" y="4962059"/>
              <a:ext cx="676656" cy="297285"/>
            </a:xfrm>
            <a:custGeom>
              <a:avLst/>
              <a:gdLst>
                <a:gd name="T0" fmla="*/ 147 w 263"/>
                <a:gd name="T1" fmla="*/ 116 h 116"/>
                <a:gd name="T2" fmla="*/ 0 w 263"/>
                <a:gd name="T3" fmla="*/ 116 h 116"/>
                <a:gd name="T4" fmla="*/ 0 w 263"/>
                <a:gd name="T5" fmla="*/ 0 h 116"/>
                <a:gd name="T6" fmla="*/ 263 w 263"/>
                <a:gd name="T7" fmla="*/ 0 h 116"/>
                <a:gd name="T8" fmla="*/ 147 w 263"/>
                <a:gd name="T9" fmla="*/ 116 h 116"/>
              </a:gdLst>
              <a:ahLst/>
              <a:cxnLst>
                <a:cxn ang="0">
                  <a:pos x="T0" y="T1"/>
                </a:cxn>
                <a:cxn ang="0">
                  <a:pos x="T2" y="T3"/>
                </a:cxn>
                <a:cxn ang="0">
                  <a:pos x="T4" y="T5"/>
                </a:cxn>
                <a:cxn ang="0">
                  <a:pos x="T6" y="T7"/>
                </a:cxn>
                <a:cxn ang="0">
                  <a:pos x="T8" y="T9"/>
                </a:cxn>
              </a:cxnLst>
              <a:rect l="0" t="0" r="r" b="b"/>
              <a:pathLst>
                <a:path w="263" h="116">
                  <a:moveTo>
                    <a:pt x="147" y="116"/>
                  </a:moveTo>
                  <a:cubicBezTo>
                    <a:pt x="0" y="116"/>
                    <a:pt x="0" y="116"/>
                    <a:pt x="0" y="116"/>
                  </a:cubicBezTo>
                  <a:cubicBezTo>
                    <a:pt x="0" y="0"/>
                    <a:pt x="0" y="0"/>
                    <a:pt x="0" y="0"/>
                  </a:cubicBezTo>
                  <a:cubicBezTo>
                    <a:pt x="263" y="0"/>
                    <a:pt x="263" y="0"/>
                    <a:pt x="263" y="0"/>
                  </a:cubicBezTo>
                  <a:cubicBezTo>
                    <a:pt x="263" y="64"/>
                    <a:pt x="211" y="116"/>
                    <a:pt x="147" y="116"/>
                  </a:cubicBez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74" name="Freeform 135"/>
            <p:cNvSpPr>
              <a:spLocks/>
            </p:cNvSpPr>
            <p:nvPr userDrawn="1"/>
          </p:nvSpPr>
          <p:spPr bwMode="gray">
            <a:xfrm>
              <a:off x="7700751" y="5241595"/>
              <a:ext cx="1754868" cy="297285"/>
            </a:xfrm>
            <a:custGeom>
              <a:avLst/>
              <a:gdLst>
                <a:gd name="T0" fmla="*/ 565 w 682"/>
                <a:gd name="T1" fmla="*/ 116 h 116"/>
                <a:gd name="T2" fmla="*/ 682 w 682"/>
                <a:gd name="T3" fmla="*/ 0 h 116"/>
                <a:gd name="T4" fmla="*/ 0 w 682"/>
                <a:gd name="T5" fmla="*/ 0 h 116"/>
                <a:gd name="T6" fmla="*/ 196 w 682"/>
                <a:gd name="T7" fmla="*/ 116 h 116"/>
                <a:gd name="T8" fmla="*/ 565 w 682"/>
                <a:gd name="T9" fmla="*/ 116 h 116"/>
              </a:gdLst>
              <a:ahLst/>
              <a:cxnLst>
                <a:cxn ang="0">
                  <a:pos x="T0" y="T1"/>
                </a:cxn>
                <a:cxn ang="0">
                  <a:pos x="T2" y="T3"/>
                </a:cxn>
                <a:cxn ang="0">
                  <a:pos x="T4" y="T5"/>
                </a:cxn>
                <a:cxn ang="0">
                  <a:pos x="T6" y="T7"/>
                </a:cxn>
                <a:cxn ang="0">
                  <a:pos x="T8" y="T9"/>
                </a:cxn>
              </a:cxnLst>
              <a:rect l="0" t="0" r="r" b="b"/>
              <a:pathLst>
                <a:path w="682" h="116">
                  <a:moveTo>
                    <a:pt x="565" y="116"/>
                  </a:moveTo>
                  <a:cubicBezTo>
                    <a:pt x="630" y="116"/>
                    <a:pt x="682" y="64"/>
                    <a:pt x="682" y="0"/>
                  </a:cubicBezTo>
                  <a:cubicBezTo>
                    <a:pt x="0" y="0"/>
                    <a:pt x="0" y="0"/>
                    <a:pt x="0" y="0"/>
                  </a:cubicBezTo>
                  <a:cubicBezTo>
                    <a:pt x="196" y="116"/>
                    <a:pt x="196" y="116"/>
                    <a:pt x="196" y="116"/>
                  </a:cubicBezTo>
                  <a:lnTo>
                    <a:pt x="565" y="116"/>
                  </a:lnTo>
                  <a:close/>
                </a:path>
              </a:pathLst>
            </a:custGeom>
            <a:solidFill>
              <a:srgbClr val="BA6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75" name="Rectangle 136"/>
            <p:cNvSpPr>
              <a:spLocks noChangeArrowheads="1"/>
            </p:cNvSpPr>
            <p:nvPr userDrawn="1"/>
          </p:nvSpPr>
          <p:spPr bwMode="gray">
            <a:xfrm>
              <a:off x="7700751" y="5175039"/>
              <a:ext cx="1754868" cy="66556"/>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76" name="Oval 137"/>
            <p:cNvSpPr>
              <a:spLocks noChangeArrowheads="1"/>
            </p:cNvSpPr>
            <p:nvPr userDrawn="1"/>
          </p:nvSpPr>
          <p:spPr bwMode="gray">
            <a:xfrm>
              <a:off x="8250950" y="5339211"/>
              <a:ext cx="77649" cy="75431"/>
            </a:xfrm>
            <a:prstGeom prst="ellipse">
              <a:avLst/>
            </a:pr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77" name="Oval 138"/>
            <p:cNvSpPr>
              <a:spLocks noChangeArrowheads="1"/>
            </p:cNvSpPr>
            <p:nvPr userDrawn="1"/>
          </p:nvSpPr>
          <p:spPr bwMode="gray">
            <a:xfrm>
              <a:off x="8392937" y="5339211"/>
              <a:ext cx="79868" cy="75431"/>
            </a:xfrm>
            <a:prstGeom prst="ellipse">
              <a:avLst/>
            </a:pr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78" name="Oval 139"/>
            <p:cNvSpPr>
              <a:spLocks noChangeArrowheads="1"/>
            </p:cNvSpPr>
            <p:nvPr userDrawn="1"/>
          </p:nvSpPr>
          <p:spPr bwMode="gray">
            <a:xfrm>
              <a:off x="8537142" y="5339211"/>
              <a:ext cx="77649" cy="75431"/>
            </a:xfrm>
            <a:prstGeom prst="ellipse">
              <a:avLst/>
            </a:pr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79" name="Rectangle 140"/>
            <p:cNvSpPr>
              <a:spLocks noChangeArrowheads="1"/>
            </p:cNvSpPr>
            <p:nvPr userDrawn="1"/>
          </p:nvSpPr>
          <p:spPr bwMode="gray">
            <a:xfrm>
              <a:off x="8330818" y="4962059"/>
              <a:ext cx="212980" cy="212980"/>
            </a:xfrm>
            <a:prstGeom prst="rect">
              <a:avLst/>
            </a:prstGeom>
            <a:solidFill>
              <a:srgbClr val="7373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80" name="Rectangle 141"/>
            <p:cNvSpPr>
              <a:spLocks noChangeArrowheads="1"/>
            </p:cNvSpPr>
            <p:nvPr userDrawn="1"/>
          </p:nvSpPr>
          <p:spPr bwMode="gray">
            <a:xfrm>
              <a:off x="8117838" y="4962059"/>
              <a:ext cx="212980" cy="21298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81" name="Rectangle 142"/>
            <p:cNvSpPr>
              <a:spLocks noChangeArrowheads="1"/>
            </p:cNvSpPr>
            <p:nvPr userDrawn="1"/>
          </p:nvSpPr>
          <p:spPr bwMode="gray">
            <a:xfrm>
              <a:off x="8117838" y="4749079"/>
              <a:ext cx="212980" cy="212980"/>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82" name="Rectangle 143"/>
            <p:cNvSpPr>
              <a:spLocks noChangeArrowheads="1"/>
            </p:cNvSpPr>
            <p:nvPr userDrawn="1"/>
          </p:nvSpPr>
          <p:spPr bwMode="gray">
            <a:xfrm>
              <a:off x="8543798" y="4962059"/>
              <a:ext cx="215199" cy="212980"/>
            </a:xfrm>
            <a:prstGeom prst="rect">
              <a:avLst/>
            </a:prstGeom>
            <a:solidFill>
              <a:srgbClr val="00136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83" name="Rectangle 144"/>
            <p:cNvSpPr>
              <a:spLocks noChangeArrowheads="1"/>
            </p:cNvSpPr>
            <p:nvPr userDrawn="1"/>
          </p:nvSpPr>
          <p:spPr bwMode="gray">
            <a:xfrm>
              <a:off x="8758997" y="4962059"/>
              <a:ext cx="215199" cy="212980"/>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84" name="Rectangle 145"/>
            <p:cNvSpPr>
              <a:spLocks noChangeArrowheads="1"/>
            </p:cNvSpPr>
            <p:nvPr userDrawn="1"/>
          </p:nvSpPr>
          <p:spPr bwMode="gray">
            <a:xfrm>
              <a:off x="8330818" y="4749079"/>
              <a:ext cx="212980" cy="212980"/>
            </a:xfrm>
            <a:prstGeom prst="rect">
              <a:avLst/>
            </a:prstGeom>
            <a:solidFill>
              <a:srgbClr val="00136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85" name="Rectangle 146"/>
            <p:cNvSpPr>
              <a:spLocks noChangeArrowheads="1"/>
            </p:cNvSpPr>
            <p:nvPr userDrawn="1"/>
          </p:nvSpPr>
          <p:spPr bwMode="gray">
            <a:xfrm>
              <a:off x="8543798" y="4749079"/>
              <a:ext cx="215199" cy="212980"/>
            </a:xfrm>
            <a:prstGeom prst="rect">
              <a:avLst/>
            </a:prstGeom>
            <a:solidFill>
              <a:srgbClr val="F084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86" name="Rectangle 147"/>
            <p:cNvSpPr>
              <a:spLocks noChangeArrowheads="1"/>
            </p:cNvSpPr>
            <p:nvPr userDrawn="1"/>
          </p:nvSpPr>
          <p:spPr bwMode="gray">
            <a:xfrm>
              <a:off x="8829990" y="4593780"/>
              <a:ext cx="53245" cy="29728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87" name="Freeform 148"/>
            <p:cNvSpPr>
              <a:spLocks/>
            </p:cNvSpPr>
            <p:nvPr userDrawn="1"/>
          </p:nvSpPr>
          <p:spPr bwMode="gray">
            <a:xfrm>
              <a:off x="8171083" y="5476761"/>
              <a:ext cx="1135895" cy="66556"/>
            </a:xfrm>
            <a:custGeom>
              <a:avLst/>
              <a:gdLst>
                <a:gd name="T0" fmla="*/ 435 w 441"/>
                <a:gd name="T1" fmla="*/ 0 h 26"/>
                <a:gd name="T2" fmla="*/ 388 w 441"/>
                <a:gd name="T3" fmla="*/ 0 h 26"/>
                <a:gd name="T4" fmla="*/ 341 w 441"/>
                <a:gd name="T5" fmla="*/ 0 h 26"/>
                <a:gd name="T6" fmla="*/ 341 w 441"/>
                <a:gd name="T7" fmla="*/ 0 h 26"/>
                <a:gd name="T8" fmla="*/ 341 w 441"/>
                <a:gd name="T9" fmla="*/ 0 h 26"/>
                <a:gd name="T10" fmla="*/ 294 w 441"/>
                <a:gd name="T11" fmla="*/ 0 h 26"/>
                <a:gd name="T12" fmla="*/ 294 w 441"/>
                <a:gd name="T13" fmla="*/ 0 h 26"/>
                <a:gd name="T14" fmla="*/ 294 w 441"/>
                <a:gd name="T15" fmla="*/ 0 h 26"/>
                <a:gd name="T16" fmla="*/ 247 w 441"/>
                <a:gd name="T17" fmla="*/ 0 h 26"/>
                <a:gd name="T18" fmla="*/ 247 w 441"/>
                <a:gd name="T19" fmla="*/ 1 h 26"/>
                <a:gd name="T20" fmla="*/ 247 w 441"/>
                <a:gd name="T21" fmla="*/ 0 h 26"/>
                <a:gd name="T22" fmla="*/ 200 w 441"/>
                <a:gd name="T23" fmla="*/ 0 h 26"/>
                <a:gd name="T24" fmla="*/ 200 w 441"/>
                <a:gd name="T25" fmla="*/ 1 h 26"/>
                <a:gd name="T26" fmla="*/ 200 w 441"/>
                <a:gd name="T27" fmla="*/ 0 h 26"/>
                <a:gd name="T28" fmla="*/ 200 w 441"/>
                <a:gd name="T29" fmla="*/ 0 h 26"/>
                <a:gd name="T30" fmla="*/ 200 w 441"/>
                <a:gd name="T31" fmla="*/ 1 h 26"/>
                <a:gd name="T32" fmla="*/ 200 w 441"/>
                <a:gd name="T33" fmla="*/ 0 h 26"/>
                <a:gd name="T34" fmla="*/ 153 w 441"/>
                <a:gd name="T35" fmla="*/ 0 h 26"/>
                <a:gd name="T36" fmla="*/ 153 w 441"/>
                <a:gd name="T37" fmla="*/ 1 h 26"/>
                <a:gd name="T38" fmla="*/ 153 w 441"/>
                <a:gd name="T39" fmla="*/ 0 h 26"/>
                <a:gd name="T40" fmla="*/ 153 w 441"/>
                <a:gd name="T41" fmla="*/ 1 h 26"/>
                <a:gd name="T42" fmla="*/ 153 w 441"/>
                <a:gd name="T43" fmla="*/ 0 h 26"/>
                <a:gd name="T44" fmla="*/ 106 w 441"/>
                <a:gd name="T45" fmla="*/ 0 h 26"/>
                <a:gd name="T46" fmla="*/ 106 w 441"/>
                <a:gd name="T47" fmla="*/ 1 h 26"/>
                <a:gd name="T48" fmla="*/ 106 w 441"/>
                <a:gd name="T49" fmla="*/ 0 h 26"/>
                <a:gd name="T50" fmla="*/ 106 w 441"/>
                <a:gd name="T51" fmla="*/ 1 h 26"/>
                <a:gd name="T52" fmla="*/ 106 w 441"/>
                <a:gd name="T53" fmla="*/ 0 h 26"/>
                <a:gd name="T54" fmla="*/ 59 w 441"/>
                <a:gd name="T55" fmla="*/ 0 h 26"/>
                <a:gd name="T56" fmla="*/ 59 w 441"/>
                <a:gd name="T57" fmla="*/ 1 h 26"/>
                <a:gd name="T58" fmla="*/ 59 w 441"/>
                <a:gd name="T59" fmla="*/ 1 h 26"/>
                <a:gd name="T60" fmla="*/ 59 w 441"/>
                <a:gd name="T61" fmla="*/ 0 h 26"/>
                <a:gd name="T62" fmla="*/ 59 w 441"/>
                <a:gd name="T63" fmla="*/ 0 h 26"/>
                <a:gd name="T64" fmla="*/ 32 w 441"/>
                <a:gd name="T65" fmla="*/ 17 h 26"/>
                <a:gd name="T66" fmla="*/ 32 w 441"/>
                <a:gd name="T67" fmla="*/ 17 h 26"/>
                <a:gd name="T68" fmla="*/ 12 w 441"/>
                <a:gd name="T69" fmla="*/ 0 h 26"/>
                <a:gd name="T70" fmla="*/ 0 w 441"/>
                <a:gd name="T71" fmla="*/ 15 h 26"/>
                <a:gd name="T72" fmla="*/ 13 w 441"/>
                <a:gd name="T73" fmla="*/ 26 h 26"/>
                <a:gd name="T74" fmla="*/ 37 w 441"/>
                <a:gd name="T75" fmla="*/ 26 h 26"/>
                <a:gd name="T76" fmla="*/ 288 w 441"/>
                <a:gd name="T77" fmla="*/ 26 h 26"/>
                <a:gd name="T78" fmla="*/ 382 w 441"/>
                <a:gd name="T79" fmla="*/ 26 h 26"/>
                <a:gd name="T80" fmla="*/ 441 w 441"/>
                <a:gd name="T81" fmla="*/ 10 h 26"/>
                <a:gd name="T82" fmla="*/ 435 w 441"/>
                <a:gd name="T83"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41" h="26">
                  <a:moveTo>
                    <a:pt x="435" y="0"/>
                  </a:moveTo>
                  <a:cubicBezTo>
                    <a:pt x="428" y="23"/>
                    <a:pt x="395" y="23"/>
                    <a:pt x="388" y="0"/>
                  </a:cubicBezTo>
                  <a:cubicBezTo>
                    <a:pt x="382" y="20"/>
                    <a:pt x="343" y="26"/>
                    <a:pt x="341" y="0"/>
                  </a:cubicBezTo>
                  <a:cubicBezTo>
                    <a:pt x="341" y="0"/>
                    <a:pt x="341" y="0"/>
                    <a:pt x="341" y="0"/>
                  </a:cubicBezTo>
                  <a:cubicBezTo>
                    <a:pt x="341" y="0"/>
                    <a:pt x="341" y="0"/>
                    <a:pt x="341" y="0"/>
                  </a:cubicBezTo>
                  <a:cubicBezTo>
                    <a:pt x="334" y="23"/>
                    <a:pt x="301" y="23"/>
                    <a:pt x="294" y="0"/>
                  </a:cubicBezTo>
                  <a:cubicBezTo>
                    <a:pt x="294" y="0"/>
                    <a:pt x="294" y="0"/>
                    <a:pt x="294" y="0"/>
                  </a:cubicBezTo>
                  <a:cubicBezTo>
                    <a:pt x="294" y="0"/>
                    <a:pt x="294" y="0"/>
                    <a:pt x="294" y="0"/>
                  </a:cubicBezTo>
                  <a:cubicBezTo>
                    <a:pt x="287" y="23"/>
                    <a:pt x="254" y="23"/>
                    <a:pt x="247" y="0"/>
                  </a:cubicBezTo>
                  <a:cubicBezTo>
                    <a:pt x="247" y="1"/>
                    <a:pt x="247" y="1"/>
                    <a:pt x="247" y="1"/>
                  </a:cubicBezTo>
                  <a:cubicBezTo>
                    <a:pt x="247" y="0"/>
                    <a:pt x="247" y="0"/>
                    <a:pt x="247" y="0"/>
                  </a:cubicBezTo>
                  <a:cubicBezTo>
                    <a:pt x="240" y="23"/>
                    <a:pt x="207" y="23"/>
                    <a:pt x="200" y="0"/>
                  </a:cubicBezTo>
                  <a:cubicBezTo>
                    <a:pt x="200" y="1"/>
                    <a:pt x="200" y="1"/>
                    <a:pt x="200" y="1"/>
                  </a:cubicBezTo>
                  <a:cubicBezTo>
                    <a:pt x="200" y="0"/>
                    <a:pt x="200" y="0"/>
                    <a:pt x="200" y="0"/>
                  </a:cubicBezTo>
                  <a:cubicBezTo>
                    <a:pt x="200" y="0"/>
                    <a:pt x="200" y="0"/>
                    <a:pt x="200" y="0"/>
                  </a:cubicBezTo>
                  <a:cubicBezTo>
                    <a:pt x="200" y="1"/>
                    <a:pt x="200" y="1"/>
                    <a:pt x="200" y="1"/>
                  </a:cubicBezTo>
                  <a:cubicBezTo>
                    <a:pt x="200" y="1"/>
                    <a:pt x="200" y="1"/>
                    <a:pt x="200" y="0"/>
                  </a:cubicBezTo>
                  <a:cubicBezTo>
                    <a:pt x="193" y="23"/>
                    <a:pt x="160" y="23"/>
                    <a:pt x="153" y="0"/>
                  </a:cubicBezTo>
                  <a:cubicBezTo>
                    <a:pt x="153" y="1"/>
                    <a:pt x="153" y="1"/>
                    <a:pt x="153" y="1"/>
                  </a:cubicBezTo>
                  <a:cubicBezTo>
                    <a:pt x="153" y="0"/>
                    <a:pt x="153" y="0"/>
                    <a:pt x="153" y="0"/>
                  </a:cubicBezTo>
                  <a:cubicBezTo>
                    <a:pt x="153" y="1"/>
                    <a:pt x="153" y="1"/>
                    <a:pt x="153" y="1"/>
                  </a:cubicBezTo>
                  <a:cubicBezTo>
                    <a:pt x="153" y="1"/>
                    <a:pt x="153" y="1"/>
                    <a:pt x="153" y="0"/>
                  </a:cubicBezTo>
                  <a:cubicBezTo>
                    <a:pt x="146" y="22"/>
                    <a:pt x="113" y="23"/>
                    <a:pt x="106" y="0"/>
                  </a:cubicBezTo>
                  <a:cubicBezTo>
                    <a:pt x="106" y="0"/>
                    <a:pt x="106" y="1"/>
                    <a:pt x="106" y="1"/>
                  </a:cubicBezTo>
                  <a:cubicBezTo>
                    <a:pt x="106" y="1"/>
                    <a:pt x="106" y="1"/>
                    <a:pt x="106" y="0"/>
                  </a:cubicBezTo>
                  <a:cubicBezTo>
                    <a:pt x="106" y="1"/>
                    <a:pt x="106" y="1"/>
                    <a:pt x="106" y="1"/>
                  </a:cubicBezTo>
                  <a:cubicBezTo>
                    <a:pt x="106" y="0"/>
                    <a:pt x="106" y="0"/>
                    <a:pt x="106" y="0"/>
                  </a:cubicBezTo>
                  <a:cubicBezTo>
                    <a:pt x="99" y="23"/>
                    <a:pt x="66" y="23"/>
                    <a:pt x="59" y="0"/>
                  </a:cubicBezTo>
                  <a:cubicBezTo>
                    <a:pt x="59" y="1"/>
                    <a:pt x="59" y="1"/>
                    <a:pt x="59" y="1"/>
                  </a:cubicBezTo>
                  <a:cubicBezTo>
                    <a:pt x="59" y="1"/>
                    <a:pt x="59" y="1"/>
                    <a:pt x="59" y="1"/>
                  </a:cubicBezTo>
                  <a:cubicBezTo>
                    <a:pt x="59" y="0"/>
                    <a:pt x="59" y="0"/>
                    <a:pt x="59" y="0"/>
                  </a:cubicBezTo>
                  <a:cubicBezTo>
                    <a:pt x="59" y="0"/>
                    <a:pt x="59" y="0"/>
                    <a:pt x="59" y="0"/>
                  </a:cubicBezTo>
                  <a:cubicBezTo>
                    <a:pt x="56" y="12"/>
                    <a:pt x="44" y="19"/>
                    <a:pt x="32" y="17"/>
                  </a:cubicBezTo>
                  <a:cubicBezTo>
                    <a:pt x="32" y="17"/>
                    <a:pt x="32" y="17"/>
                    <a:pt x="32" y="17"/>
                  </a:cubicBezTo>
                  <a:cubicBezTo>
                    <a:pt x="23" y="16"/>
                    <a:pt x="15" y="9"/>
                    <a:pt x="12" y="0"/>
                  </a:cubicBezTo>
                  <a:cubicBezTo>
                    <a:pt x="10" y="7"/>
                    <a:pt x="6" y="12"/>
                    <a:pt x="0" y="15"/>
                  </a:cubicBezTo>
                  <a:cubicBezTo>
                    <a:pt x="13" y="26"/>
                    <a:pt x="13" y="26"/>
                    <a:pt x="13" y="26"/>
                  </a:cubicBezTo>
                  <a:cubicBezTo>
                    <a:pt x="37" y="26"/>
                    <a:pt x="37" y="26"/>
                    <a:pt x="37" y="26"/>
                  </a:cubicBezTo>
                  <a:cubicBezTo>
                    <a:pt x="288" y="26"/>
                    <a:pt x="288" y="26"/>
                    <a:pt x="288" y="26"/>
                  </a:cubicBezTo>
                  <a:cubicBezTo>
                    <a:pt x="382" y="26"/>
                    <a:pt x="382" y="26"/>
                    <a:pt x="382" y="26"/>
                  </a:cubicBezTo>
                  <a:cubicBezTo>
                    <a:pt x="404" y="26"/>
                    <a:pt x="423" y="20"/>
                    <a:pt x="441" y="10"/>
                  </a:cubicBezTo>
                  <a:cubicBezTo>
                    <a:pt x="438" y="7"/>
                    <a:pt x="436" y="4"/>
                    <a:pt x="435" y="0"/>
                  </a:cubicBezTo>
                  <a:close/>
                </a:path>
              </a:pathLst>
            </a:custGeom>
            <a:solidFill>
              <a:srgbClr val="3C50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88" name="Freeform 149"/>
            <p:cNvSpPr>
              <a:spLocks/>
            </p:cNvSpPr>
            <p:nvPr userDrawn="1"/>
          </p:nvSpPr>
          <p:spPr bwMode="gray">
            <a:xfrm>
              <a:off x="10560454" y="2714673"/>
              <a:ext cx="97616" cy="341656"/>
            </a:xfrm>
            <a:custGeom>
              <a:avLst/>
              <a:gdLst>
                <a:gd name="T0" fmla="*/ 44 w 44"/>
                <a:gd name="T1" fmla="*/ 154 h 154"/>
                <a:gd name="T2" fmla="*/ 0 w 44"/>
                <a:gd name="T3" fmla="*/ 154 h 154"/>
                <a:gd name="T4" fmla="*/ 22 w 44"/>
                <a:gd name="T5" fmla="*/ 0 h 154"/>
                <a:gd name="T6" fmla="*/ 44 w 44"/>
                <a:gd name="T7" fmla="*/ 154 h 154"/>
              </a:gdLst>
              <a:ahLst/>
              <a:cxnLst>
                <a:cxn ang="0">
                  <a:pos x="T0" y="T1"/>
                </a:cxn>
                <a:cxn ang="0">
                  <a:pos x="T2" y="T3"/>
                </a:cxn>
                <a:cxn ang="0">
                  <a:pos x="T4" y="T5"/>
                </a:cxn>
                <a:cxn ang="0">
                  <a:pos x="T6" y="T7"/>
                </a:cxn>
              </a:cxnLst>
              <a:rect l="0" t="0" r="r" b="b"/>
              <a:pathLst>
                <a:path w="44" h="154">
                  <a:moveTo>
                    <a:pt x="44" y="154"/>
                  </a:moveTo>
                  <a:lnTo>
                    <a:pt x="0" y="154"/>
                  </a:lnTo>
                  <a:lnTo>
                    <a:pt x="22" y="0"/>
                  </a:lnTo>
                  <a:lnTo>
                    <a:pt x="44" y="154"/>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89" name="Freeform 150"/>
            <p:cNvSpPr>
              <a:spLocks/>
            </p:cNvSpPr>
            <p:nvPr userDrawn="1"/>
          </p:nvSpPr>
          <p:spPr bwMode="gray">
            <a:xfrm>
              <a:off x="10436216" y="3160601"/>
              <a:ext cx="346093" cy="953974"/>
            </a:xfrm>
            <a:custGeom>
              <a:avLst/>
              <a:gdLst>
                <a:gd name="T0" fmla="*/ 128 w 134"/>
                <a:gd name="T1" fmla="*/ 0 h 372"/>
                <a:gd name="T2" fmla="*/ 117 w 134"/>
                <a:gd name="T3" fmla="*/ 0 h 372"/>
                <a:gd name="T4" fmla="*/ 16 w 134"/>
                <a:gd name="T5" fmla="*/ 0 h 372"/>
                <a:gd name="T6" fmla="*/ 6 w 134"/>
                <a:gd name="T7" fmla="*/ 0 h 372"/>
                <a:gd name="T8" fmla="*/ 0 w 134"/>
                <a:gd name="T9" fmla="*/ 5 h 372"/>
                <a:gd name="T10" fmla="*/ 0 w 134"/>
                <a:gd name="T11" fmla="*/ 372 h 372"/>
                <a:gd name="T12" fmla="*/ 16 w 134"/>
                <a:gd name="T13" fmla="*/ 372 h 372"/>
                <a:gd name="T14" fmla="*/ 117 w 134"/>
                <a:gd name="T15" fmla="*/ 372 h 372"/>
                <a:gd name="T16" fmla="*/ 134 w 134"/>
                <a:gd name="T17" fmla="*/ 372 h 372"/>
                <a:gd name="T18" fmla="*/ 134 w 134"/>
                <a:gd name="T19" fmla="*/ 5 h 372"/>
                <a:gd name="T20" fmla="*/ 128 w 134"/>
                <a:gd name="T21" fmla="*/ 0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4" h="372">
                  <a:moveTo>
                    <a:pt x="128" y="0"/>
                  </a:moveTo>
                  <a:cubicBezTo>
                    <a:pt x="117" y="0"/>
                    <a:pt x="117" y="0"/>
                    <a:pt x="117" y="0"/>
                  </a:cubicBezTo>
                  <a:cubicBezTo>
                    <a:pt x="16" y="0"/>
                    <a:pt x="16" y="0"/>
                    <a:pt x="16" y="0"/>
                  </a:cubicBezTo>
                  <a:cubicBezTo>
                    <a:pt x="6" y="0"/>
                    <a:pt x="6" y="0"/>
                    <a:pt x="6" y="0"/>
                  </a:cubicBezTo>
                  <a:cubicBezTo>
                    <a:pt x="3" y="0"/>
                    <a:pt x="0" y="2"/>
                    <a:pt x="0" y="5"/>
                  </a:cubicBezTo>
                  <a:cubicBezTo>
                    <a:pt x="0" y="372"/>
                    <a:pt x="0" y="372"/>
                    <a:pt x="0" y="372"/>
                  </a:cubicBezTo>
                  <a:cubicBezTo>
                    <a:pt x="16" y="372"/>
                    <a:pt x="16" y="372"/>
                    <a:pt x="16" y="372"/>
                  </a:cubicBezTo>
                  <a:cubicBezTo>
                    <a:pt x="117" y="372"/>
                    <a:pt x="117" y="372"/>
                    <a:pt x="117" y="372"/>
                  </a:cubicBezTo>
                  <a:cubicBezTo>
                    <a:pt x="134" y="372"/>
                    <a:pt x="134" y="372"/>
                    <a:pt x="134" y="372"/>
                  </a:cubicBezTo>
                  <a:cubicBezTo>
                    <a:pt x="134" y="5"/>
                    <a:pt x="134" y="5"/>
                    <a:pt x="134" y="5"/>
                  </a:cubicBezTo>
                  <a:cubicBezTo>
                    <a:pt x="134" y="2"/>
                    <a:pt x="131" y="0"/>
                    <a:pt x="128"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90" name="Freeform 151"/>
            <p:cNvSpPr>
              <a:spLocks/>
            </p:cNvSpPr>
            <p:nvPr userDrawn="1"/>
          </p:nvSpPr>
          <p:spPr bwMode="gray">
            <a:xfrm>
              <a:off x="10504991" y="3056329"/>
              <a:ext cx="204106" cy="104272"/>
            </a:xfrm>
            <a:custGeom>
              <a:avLst/>
              <a:gdLst>
                <a:gd name="T0" fmla="*/ 79 w 79"/>
                <a:gd name="T1" fmla="*/ 41 h 41"/>
                <a:gd name="T2" fmla="*/ 79 w 79"/>
                <a:gd name="T3" fmla="*/ 6 h 41"/>
                <a:gd name="T4" fmla="*/ 74 w 79"/>
                <a:gd name="T5" fmla="*/ 0 h 41"/>
                <a:gd name="T6" fmla="*/ 63 w 79"/>
                <a:gd name="T7" fmla="*/ 0 h 41"/>
                <a:gd name="T8" fmla="*/ 17 w 79"/>
                <a:gd name="T9" fmla="*/ 0 h 41"/>
                <a:gd name="T10" fmla="*/ 6 w 79"/>
                <a:gd name="T11" fmla="*/ 0 h 41"/>
                <a:gd name="T12" fmla="*/ 0 w 79"/>
                <a:gd name="T13" fmla="*/ 6 h 41"/>
                <a:gd name="T14" fmla="*/ 0 w 79"/>
                <a:gd name="T15" fmla="*/ 41 h 41"/>
                <a:gd name="T16" fmla="*/ 79 w 79"/>
                <a:gd name="T17" fmla="*/ 4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 h="41">
                  <a:moveTo>
                    <a:pt x="79" y="41"/>
                  </a:moveTo>
                  <a:cubicBezTo>
                    <a:pt x="79" y="6"/>
                    <a:pt x="79" y="6"/>
                    <a:pt x="79" y="6"/>
                  </a:cubicBezTo>
                  <a:cubicBezTo>
                    <a:pt x="79" y="3"/>
                    <a:pt x="77" y="0"/>
                    <a:pt x="74" y="0"/>
                  </a:cubicBezTo>
                  <a:cubicBezTo>
                    <a:pt x="63" y="0"/>
                    <a:pt x="63" y="0"/>
                    <a:pt x="63" y="0"/>
                  </a:cubicBezTo>
                  <a:cubicBezTo>
                    <a:pt x="17" y="0"/>
                    <a:pt x="17" y="0"/>
                    <a:pt x="17" y="0"/>
                  </a:cubicBezTo>
                  <a:cubicBezTo>
                    <a:pt x="6" y="0"/>
                    <a:pt x="6" y="0"/>
                    <a:pt x="6" y="0"/>
                  </a:cubicBezTo>
                  <a:cubicBezTo>
                    <a:pt x="3" y="0"/>
                    <a:pt x="0" y="3"/>
                    <a:pt x="0" y="6"/>
                  </a:cubicBezTo>
                  <a:cubicBezTo>
                    <a:pt x="0" y="41"/>
                    <a:pt x="0" y="41"/>
                    <a:pt x="0" y="41"/>
                  </a:cubicBezTo>
                  <a:lnTo>
                    <a:pt x="79" y="41"/>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91" name="Freeform 152"/>
            <p:cNvSpPr>
              <a:spLocks/>
            </p:cNvSpPr>
            <p:nvPr userDrawn="1"/>
          </p:nvSpPr>
          <p:spPr bwMode="gray">
            <a:xfrm>
              <a:off x="10504991" y="3056329"/>
              <a:ext cx="204106" cy="104272"/>
            </a:xfrm>
            <a:custGeom>
              <a:avLst/>
              <a:gdLst>
                <a:gd name="T0" fmla="*/ 79 w 79"/>
                <a:gd name="T1" fmla="*/ 41 h 41"/>
                <a:gd name="T2" fmla="*/ 79 w 79"/>
                <a:gd name="T3" fmla="*/ 6 h 41"/>
                <a:gd name="T4" fmla="*/ 74 w 79"/>
                <a:gd name="T5" fmla="*/ 0 h 41"/>
                <a:gd name="T6" fmla="*/ 63 w 79"/>
                <a:gd name="T7" fmla="*/ 0 h 41"/>
                <a:gd name="T8" fmla="*/ 17 w 79"/>
                <a:gd name="T9" fmla="*/ 0 h 41"/>
                <a:gd name="T10" fmla="*/ 6 w 79"/>
                <a:gd name="T11" fmla="*/ 0 h 41"/>
                <a:gd name="T12" fmla="*/ 0 w 79"/>
                <a:gd name="T13" fmla="*/ 6 h 41"/>
                <a:gd name="T14" fmla="*/ 0 w 79"/>
                <a:gd name="T15" fmla="*/ 41 h 41"/>
                <a:gd name="T16" fmla="*/ 79 w 79"/>
                <a:gd name="T17" fmla="*/ 4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 h="41">
                  <a:moveTo>
                    <a:pt x="79" y="41"/>
                  </a:moveTo>
                  <a:cubicBezTo>
                    <a:pt x="79" y="6"/>
                    <a:pt x="79" y="6"/>
                    <a:pt x="79" y="6"/>
                  </a:cubicBezTo>
                  <a:cubicBezTo>
                    <a:pt x="79" y="3"/>
                    <a:pt x="77" y="0"/>
                    <a:pt x="74" y="0"/>
                  </a:cubicBezTo>
                  <a:cubicBezTo>
                    <a:pt x="63" y="0"/>
                    <a:pt x="63" y="0"/>
                    <a:pt x="63" y="0"/>
                  </a:cubicBezTo>
                  <a:cubicBezTo>
                    <a:pt x="17" y="0"/>
                    <a:pt x="17" y="0"/>
                    <a:pt x="17" y="0"/>
                  </a:cubicBezTo>
                  <a:cubicBezTo>
                    <a:pt x="6" y="0"/>
                    <a:pt x="6" y="0"/>
                    <a:pt x="6" y="0"/>
                  </a:cubicBezTo>
                  <a:cubicBezTo>
                    <a:pt x="3" y="0"/>
                    <a:pt x="0" y="3"/>
                    <a:pt x="0" y="6"/>
                  </a:cubicBezTo>
                  <a:cubicBezTo>
                    <a:pt x="0" y="41"/>
                    <a:pt x="0" y="41"/>
                    <a:pt x="0" y="41"/>
                  </a:cubicBezTo>
                  <a:lnTo>
                    <a:pt x="79" y="41"/>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92" name="Rectangle 153"/>
            <p:cNvSpPr>
              <a:spLocks noChangeArrowheads="1"/>
            </p:cNvSpPr>
            <p:nvPr userDrawn="1"/>
          </p:nvSpPr>
          <p:spPr bwMode="gray">
            <a:xfrm>
              <a:off x="10482805" y="3222720"/>
              <a:ext cx="22185" cy="829736"/>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32" name="Rectangle 154"/>
            <p:cNvSpPr>
              <a:spLocks noChangeArrowheads="1"/>
            </p:cNvSpPr>
            <p:nvPr userDrawn="1"/>
          </p:nvSpPr>
          <p:spPr bwMode="gray">
            <a:xfrm>
              <a:off x="10520521" y="3222720"/>
              <a:ext cx="22185" cy="829736"/>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33" name="Rectangle 155"/>
            <p:cNvSpPr>
              <a:spLocks noChangeArrowheads="1"/>
            </p:cNvSpPr>
            <p:nvPr userDrawn="1"/>
          </p:nvSpPr>
          <p:spPr bwMode="gray">
            <a:xfrm>
              <a:off x="10560454" y="3222720"/>
              <a:ext cx="19967" cy="829736"/>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34" name="Rectangle 156"/>
            <p:cNvSpPr>
              <a:spLocks noChangeArrowheads="1"/>
            </p:cNvSpPr>
            <p:nvPr userDrawn="1"/>
          </p:nvSpPr>
          <p:spPr bwMode="gray">
            <a:xfrm>
              <a:off x="10598170" y="3222720"/>
              <a:ext cx="19967" cy="829736"/>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35" name="Rectangle 157"/>
            <p:cNvSpPr>
              <a:spLocks noChangeArrowheads="1"/>
            </p:cNvSpPr>
            <p:nvPr userDrawn="1"/>
          </p:nvSpPr>
          <p:spPr bwMode="gray">
            <a:xfrm>
              <a:off x="10638104" y="3222720"/>
              <a:ext cx="19967" cy="829736"/>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36" name="Rectangle 158"/>
            <p:cNvSpPr>
              <a:spLocks noChangeArrowheads="1"/>
            </p:cNvSpPr>
            <p:nvPr userDrawn="1"/>
          </p:nvSpPr>
          <p:spPr bwMode="gray">
            <a:xfrm>
              <a:off x="10673600" y="3222720"/>
              <a:ext cx="22185" cy="829736"/>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37" name="Rectangle 159"/>
            <p:cNvSpPr>
              <a:spLocks noChangeArrowheads="1"/>
            </p:cNvSpPr>
            <p:nvPr userDrawn="1"/>
          </p:nvSpPr>
          <p:spPr bwMode="gray">
            <a:xfrm>
              <a:off x="10711315" y="3222720"/>
              <a:ext cx="24404" cy="829736"/>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38" name="Freeform 160"/>
            <p:cNvSpPr>
              <a:spLocks noEditPoints="1"/>
            </p:cNvSpPr>
            <p:nvPr userDrawn="1"/>
          </p:nvSpPr>
          <p:spPr bwMode="gray">
            <a:xfrm>
              <a:off x="10028004" y="3153945"/>
              <a:ext cx="412649" cy="958411"/>
            </a:xfrm>
            <a:custGeom>
              <a:avLst/>
              <a:gdLst>
                <a:gd name="T0" fmla="*/ 170 w 186"/>
                <a:gd name="T1" fmla="*/ 65 h 432"/>
                <a:gd name="T2" fmla="*/ 96 w 186"/>
                <a:gd name="T3" fmla="*/ 24 h 432"/>
                <a:gd name="T4" fmla="*/ 89 w 186"/>
                <a:gd name="T5" fmla="*/ 0 h 432"/>
                <a:gd name="T6" fmla="*/ 15 w 186"/>
                <a:gd name="T7" fmla="*/ 65 h 432"/>
                <a:gd name="T8" fmla="*/ 185 w 186"/>
                <a:gd name="T9" fmla="*/ 432 h 432"/>
                <a:gd name="T10" fmla="*/ 137 w 186"/>
                <a:gd name="T11" fmla="*/ 137 h 432"/>
                <a:gd name="T12" fmla="*/ 137 w 186"/>
                <a:gd name="T13" fmla="*/ 165 h 432"/>
                <a:gd name="T14" fmla="*/ 117 w 186"/>
                <a:gd name="T15" fmla="*/ 211 h 432"/>
                <a:gd name="T16" fmla="*/ 117 w 186"/>
                <a:gd name="T17" fmla="*/ 211 h 432"/>
                <a:gd name="T18" fmla="*/ 117 w 186"/>
                <a:gd name="T19" fmla="*/ 294 h 432"/>
                <a:gd name="T20" fmla="*/ 36 w 186"/>
                <a:gd name="T21" fmla="*/ 137 h 432"/>
                <a:gd name="T22" fmla="*/ 36 w 186"/>
                <a:gd name="T23" fmla="*/ 165 h 432"/>
                <a:gd name="T24" fmla="*/ 16 w 186"/>
                <a:gd name="T25" fmla="*/ 211 h 432"/>
                <a:gd name="T26" fmla="*/ 16 w 186"/>
                <a:gd name="T27" fmla="*/ 211 h 432"/>
                <a:gd name="T28" fmla="*/ 16 w 186"/>
                <a:gd name="T29" fmla="*/ 294 h 432"/>
                <a:gd name="T30" fmla="*/ 36 w 186"/>
                <a:gd name="T31" fmla="*/ 340 h 432"/>
                <a:gd name="T32" fmla="*/ 16 w 186"/>
                <a:gd name="T33" fmla="*/ 420 h 432"/>
                <a:gd name="T34" fmla="*/ 38 w 186"/>
                <a:gd name="T35" fmla="*/ 420 h 432"/>
                <a:gd name="T36" fmla="*/ 38 w 186"/>
                <a:gd name="T37" fmla="*/ 420 h 432"/>
                <a:gd name="T38" fmla="*/ 52 w 186"/>
                <a:gd name="T39" fmla="*/ 368 h 432"/>
                <a:gd name="T40" fmla="*/ 60 w 186"/>
                <a:gd name="T41" fmla="*/ 368 h 432"/>
                <a:gd name="T42" fmla="*/ 49 w 186"/>
                <a:gd name="T43" fmla="*/ 340 h 432"/>
                <a:gd name="T44" fmla="*/ 69 w 186"/>
                <a:gd name="T45" fmla="*/ 294 h 432"/>
                <a:gd name="T46" fmla="*/ 69 w 186"/>
                <a:gd name="T47" fmla="*/ 294 h 432"/>
                <a:gd name="T48" fmla="*/ 69 w 186"/>
                <a:gd name="T49" fmla="*/ 211 h 432"/>
                <a:gd name="T50" fmla="*/ 49 w 186"/>
                <a:gd name="T51" fmla="*/ 165 h 432"/>
                <a:gd name="T52" fmla="*/ 49 w 186"/>
                <a:gd name="T53" fmla="*/ 137 h 432"/>
                <a:gd name="T54" fmla="*/ 82 w 186"/>
                <a:gd name="T55" fmla="*/ 420 h 432"/>
                <a:gd name="T56" fmla="*/ 82 w 186"/>
                <a:gd name="T57" fmla="*/ 420 h 432"/>
                <a:gd name="T58" fmla="*/ 96 w 186"/>
                <a:gd name="T59" fmla="*/ 368 h 432"/>
                <a:gd name="T60" fmla="*/ 83 w 186"/>
                <a:gd name="T61" fmla="*/ 305 h 432"/>
                <a:gd name="T62" fmla="*/ 83 w 186"/>
                <a:gd name="T63" fmla="*/ 294 h 432"/>
                <a:gd name="T64" fmla="*/ 103 w 186"/>
                <a:gd name="T65" fmla="*/ 248 h 432"/>
                <a:gd name="T66" fmla="*/ 103 w 186"/>
                <a:gd name="T67" fmla="*/ 248 h 432"/>
                <a:gd name="T68" fmla="*/ 103 w 186"/>
                <a:gd name="T69" fmla="*/ 165 h 432"/>
                <a:gd name="T70" fmla="*/ 83 w 186"/>
                <a:gd name="T71" fmla="*/ 100 h 432"/>
                <a:gd name="T72" fmla="*/ 104 w 186"/>
                <a:gd name="T73" fmla="*/ 420 h 432"/>
                <a:gd name="T74" fmla="*/ 117 w 186"/>
                <a:gd name="T75" fmla="*/ 305 h 432"/>
                <a:gd name="T76" fmla="*/ 117 w 186"/>
                <a:gd name="T77" fmla="*/ 305 h 432"/>
                <a:gd name="T78" fmla="*/ 126 w 186"/>
                <a:gd name="T79" fmla="*/ 368 h 432"/>
                <a:gd name="T80" fmla="*/ 133 w 186"/>
                <a:gd name="T81" fmla="*/ 368 h 432"/>
                <a:gd name="T82" fmla="*/ 148 w 186"/>
                <a:gd name="T83" fmla="*/ 420 h 432"/>
                <a:gd name="T84" fmla="*/ 170 w 186"/>
                <a:gd name="T85" fmla="*/ 420 h 432"/>
                <a:gd name="T86" fmla="*/ 170 w 186"/>
                <a:gd name="T87" fmla="*/ 420 h 432"/>
                <a:gd name="T88" fmla="*/ 170 w 186"/>
                <a:gd name="T89" fmla="*/ 305 h 432"/>
                <a:gd name="T90" fmla="*/ 150 w 186"/>
                <a:gd name="T91" fmla="*/ 257 h 432"/>
                <a:gd name="T92" fmla="*/ 150 w 186"/>
                <a:gd name="T93" fmla="*/ 248 h 432"/>
                <a:gd name="T94" fmla="*/ 170 w 186"/>
                <a:gd name="T95" fmla="*/ 202 h 432"/>
                <a:gd name="T96" fmla="*/ 170 w 186"/>
                <a:gd name="T97" fmla="*/ 202 h 432"/>
                <a:gd name="T98" fmla="*/ 170 w 186"/>
                <a:gd name="T99" fmla="*/ 100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86" h="432">
                  <a:moveTo>
                    <a:pt x="185" y="93"/>
                  </a:moveTo>
                  <a:lnTo>
                    <a:pt x="186" y="80"/>
                  </a:lnTo>
                  <a:lnTo>
                    <a:pt x="170" y="80"/>
                  </a:lnTo>
                  <a:lnTo>
                    <a:pt x="170" y="65"/>
                  </a:lnTo>
                  <a:lnTo>
                    <a:pt x="154" y="65"/>
                  </a:lnTo>
                  <a:lnTo>
                    <a:pt x="154" y="51"/>
                  </a:lnTo>
                  <a:lnTo>
                    <a:pt x="96" y="51"/>
                  </a:lnTo>
                  <a:lnTo>
                    <a:pt x="96" y="24"/>
                  </a:lnTo>
                  <a:lnTo>
                    <a:pt x="125" y="24"/>
                  </a:lnTo>
                  <a:lnTo>
                    <a:pt x="96" y="6"/>
                  </a:lnTo>
                  <a:lnTo>
                    <a:pt x="96" y="0"/>
                  </a:lnTo>
                  <a:lnTo>
                    <a:pt x="89" y="0"/>
                  </a:lnTo>
                  <a:lnTo>
                    <a:pt x="89" y="51"/>
                  </a:lnTo>
                  <a:lnTo>
                    <a:pt x="31" y="51"/>
                  </a:lnTo>
                  <a:lnTo>
                    <a:pt x="31" y="65"/>
                  </a:lnTo>
                  <a:lnTo>
                    <a:pt x="15" y="65"/>
                  </a:lnTo>
                  <a:lnTo>
                    <a:pt x="15" y="80"/>
                  </a:lnTo>
                  <a:lnTo>
                    <a:pt x="0" y="80"/>
                  </a:lnTo>
                  <a:lnTo>
                    <a:pt x="0" y="432"/>
                  </a:lnTo>
                  <a:lnTo>
                    <a:pt x="185" y="432"/>
                  </a:lnTo>
                  <a:lnTo>
                    <a:pt x="185" y="93"/>
                  </a:lnTo>
                  <a:close/>
                  <a:moveTo>
                    <a:pt x="117" y="100"/>
                  </a:moveTo>
                  <a:lnTo>
                    <a:pt x="137" y="100"/>
                  </a:lnTo>
                  <a:lnTo>
                    <a:pt x="137" y="137"/>
                  </a:lnTo>
                  <a:lnTo>
                    <a:pt x="117" y="137"/>
                  </a:lnTo>
                  <a:lnTo>
                    <a:pt x="117" y="100"/>
                  </a:lnTo>
                  <a:close/>
                  <a:moveTo>
                    <a:pt x="117" y="165"/>
                  </a:moveTo>
                  <a:lnTo>
                    <a:pt x="137" y="165"/>
                  </a:lnTo>
                  <a:lnTo>
                    <a:pt x="137" y="202"/>
                  </a:lnTo>
                  <a:lnTo>
                    <a:pt x="117" y="202"/>
                  </a:lnTo>
                  <a:lnTo>
                    <a:pt x="117" y="165"/>
                  </a:lnTo>
                  <a:close/>
                  <a:moveTo>
                    <a:pt x="117" y="211"/>
                  </a:moveTo>
                  <a:lnTo>
                    <a:pt x="137" y="211"/>
                  </a:lnTo>
                  <a:lnTo>
                    <a:pt x="137" y="248"/>
                  </a:lnTo>
                  <a:lnTo>
                    <a:pt x="117" y="248"/>
                  </a:lnTo>
                  <a:lnTo>
                    <a:pt x="117" y="211"/>
                  </a:lnTo>
                  <a:close/>
                  <a:moveTo>
                    <a:pt x="117" y="257"/>
                  </a:moveTo>
                  <a:lnTo>
                    <a:pt x="137" y="257"/>
                  </a:lnTo>
                  <a:lnTo>
                    <a:pt x="137" y="294"/>
                  </a:lnTo>
                  <a:lnTo>
                    <a:pt x="117" y="294"/>
                  </a:lnTo>
                  <a:lnTo>
                    <a:pt x="117" y="257"/>
                  </a:lnTo>
                  <a:close/>
                  <a:moveTo>
                    <a:pt x="16" y="100"/>
                  </a:moveTo>
                  <a:lnTo>
                    <a:pt x="36" y="100"/>
                  </a:lnTo>
                  <a:lnTo>
                    <a:pt x="36" y="137"/>
                  </a:lnTo>
                  <a:lnTo>
                    <a:pt x="16" y="137"/>
                  </a:lnTo>
                  <a:lnTo>
                    <a:pt x="16" y="100"/>
                  </a:lnTo>
                  <a:close/>
                  <a:moveTo>
                    <a:pt x="16" y="165"/>
                  </a:moveTo>
                  <a:lnTo>
                    <a:pt x="36" y="165"/>
                  </a:lnTo>
                  <a:lnTo>
                    <a:pt x="36" y="202"/>
                  </a:lnTo>
                  <a:lnTo>
                    <a:pt x="16" y="202"/>
                  </a:lnTo>
                  <a:lnTo>
                    <a:pt x="16" y="165"/>
                  </a:lnTo>
                  <a:close/>
                  <a:moveTo>
                    <a:pt x="16" y="211"/>
                  </a:moveTo>
                  <a:lnTo>
                    <a:pt x="36" y="211"/>
                  </a:lnTo>
                  <a:lnTo>
                    <a:pt x="36" y="248"/>
                  </a:lnTo>
                  <a:lnTo>
                    <a:pt x="16" y="248"/>
                  </a:lnTo>
                  <a:lnTo>
                    <a:pt x="16" y="211"/>
                  </a:lnTo>
                  <a:close/>
                  <a:moveTo>
                    <a:pt x="16" y="257"/>
                  </a:moveTo>
                  <a:lnTo>
                    <a:pt x="36" y="257"/>
                  </a:lnTo>
                  <a:lnTo>
                    <a:pt x="36" y="294"/>
                  </a:lnTo>
                  <a:lnTo>
                    <a:pt x="16" y="294"/>
                  </a:lnTo>
                  <a:lnTo>
                    <a:pt x="16" y="257"/>
                  </a:lnTo>
                  <a:close/>
                  <a:moveTo>
                    <a:pt x="16" y="305"/>
                  </a:moveTo>
                  <a:lnTo>
                    <a:pt x="36" y="305"/>
                  </a:lnTo>
                  <a:lnTo>
                    <a:pt x="36" y="340"/>
                  </a:lnTo>
                  <a:lnTo>
                    <a:pt x="16" y="340"/>
                  </a:lnTo>
                  <a:lnTo>
                    <a:pt x="16" y="305"/>
                  </a:lnTo>
                  <a:close/>
                  <a:moveTo>
                    <a:pt x="23" y="420"/>
                  </a:moveTo>
                  <a:lnTo>
                    <a:pt x="16" y="420"/>
                  </a:lnTo>
                  <a:lnTo>
                    <a:pt x="16" y="368"/>
                  </a:lnTo>
                  <a:lnTo>
                    <a:pt x="23" y="368"/>
                  </a:lnTo>
                  <a:lnTo>
                    <a:pt x="23" y="420"/>
                  </a:lnTo>
                  <a:close/>
                  <a:moveTo>
                    <a:pt x="38" y="420"/>
                  </a:moveTo>
                  <a:lnTo>
                    <a:pt x="30" y="420"/>
                  </a:lnTo>
                  <a:lnTo>
                    <a:pt x="30" y="368"/>
                  </a:lnTo>
                  <a:lnTo>
                    <a:pt x="38" y="368"/>
                  </a:lnTo>
                  <a:lnTo>
                    <a:pt x="38" y="420"/>
                  </a:lnTo>
                  <a:close/>
                  <a:moveTo>
                    <a:pt x="52" y="420"/>
                  </a:moveTo>
                  <a:lnTo>
                    <a:pt x="45" y="420"/>
                  </a:lnTo>
                  <a:lnTo>
                    <a:pt x="45" y="368"/>
                  </a:lnTo>
                  <a:lnTo>
                    <a:pt x="52" y="368"/>
                  </a:lnTo>
                  <a:lnTo>
                    <a:pt x="52" y="420"/>
                  </a:lnTo>
                  <a:close/>
                  <a:moveTo>
                    <a:pt x="67" y="420"/>
                  </a:moveTo>
                  <a:lnTo>
                    <a:pt x="60" y="420"/>
                  </a:lnTo>
                  <a:lnTo>
                    <a:pt x="60" y="368"/>
                  </a:lnTo>
                  <a:lnTo>
                    <a:pt x="67" y="368"/>
                  </a:lnTo>
                  <a:lnTo>
                    <a:pt x="67" y="420"/>
                  </a:lnTo>
                  <a:close/>
                  <a:moveTo>
                    <a:pt x="69" y="340"/>
                  </a:moveTo>
                  <a:lnTo>
                    <a:pt x="49" y="340"/>
                  </a:lnTo>
                  <a:lnTo>
                    <a:pt x="49" y="305"/>
                  </a:lnTo>
                  <a:lnTo>
                    <a:pt x="69" y="305"/>
                  </a:lnTo>
                  <a:lnTo>
                    <a:pt x="69" y="340"/>
                  </a:lnTo>
                  <a:close/>
                  <a:moveTo>
                    <a:pt x="69" y="294"/>
                  </a:moveTo>
                  <a:lnTo>
                    <a:pt x="49" y="294"/>
                  </a:lnTo>
                  <a:lnTo>
                    <a:pt x="49" y="257"/>
                  </a:lnTo>
                  <a:lnTo>
                    <a:pt x="69" y="257"/>
                  </a:lnTo>
                  <a:lnTo>
                    <a:pt x="69" y="294"/>
                  </a:lnTo>
                  <a:close/>
                  <a:moveTo>
                    <a:pt x="69" y="248"/>
                  </a:moveTo>
                  <a:lnTo>
                    <a:pt x="49" y="248"/>
                  </a:lnTo>
                  <a:lnTo>
                    <a:pt x="49" y="211"/>
                  </a:lnTo>
                  <a:lnTo>
                    <a:pt x="69" y="211"/>
                  </a:lnTo>
                  <a:lnTo>
                    <a:pt x="69" y="248"/>
                  </a:lnTo>
                  <a:close/>
                  <a:moveTo>
                    <a:pt x="69" y="202"/>
                  </a:moveTo>
                  <a:lnTo>
                    <a:pt x="49" y="202"/>
                  </a:lnTo>
                  <a:lnTo>
                    <a:pt x="49" y="165"/>
                  </a:lnTo>
                  <a:lnTo>
                    <a:pt x="69" y="165"/>
                  </a:lnTo>
                  <a:lnTo>
                    <a:pt x="69" y="202"/>
                  </a:lnTo>
                  <a:close/>
                  <a:moveTo>
                    <a:pt x="69" y="137"/>
                  </a:moveTo>
                  <a:lnTo>
                    <a:pt x="49" y="137"/>
                  </a:lnTo>
                  <a:lnTo>
                    <a:pt x="49" y="100"/>
                  </a:lnTo>
                  <a:lnTo>
                    <a:pt x="69" y="100"/>
                  </a:lnTo>
                  <a:lnTo>
                    <a:pt x="69" y="137"/>
                  </a:lnTo>
                  <a:close/>
                  <a:moveTo>
                    <a:pt x="82" y="420"/>
                  </a:moveTo>
                  <a:lnTo>
                    <a:pt x="74" y="420"/>
                  </a:lnTo>
                  <a:lnTo>
                    <a:pt x="74" y="368"/>
                  </a:lnTo>
                  <a:lnTo>
                    <a:pt x="82" y="368"/>
                  </a:lnTo>
                  <a:lnTo>
                    <a:pt x="82" y="420"/>
                  </a:lnTo>
                  <a:close/>
                  <a:moveTo>
                    <a:pt x="96" y="420"/>
                  </a:moveTo>
                  <a:lnTo>
                    <a:pt x="89" y="420"/>
                  </a:lnTo>
                  <a:lnTo>
                    <a:pt x="89" y="368"/>
                  </a:lnTo>
                  <a:lnTo>
                    <a:pt x="96" y="368"/>
                  </a:lnTo>
                  <a:lnTo>
                    <a:pt x="96" y="420"/>
                  </a:lnTo>
                  <a:close/>
                  <a:moveTo>
                    <a:pt x="103" y="340"/>
                  </a:moveTo>
                  <a:lnTo>
                    <a:pt x="83" y="340"/>
                  </a:lnTo>
                  <a:lnTo>
                    <a:pt x="83" y="305"/>
                  </a:lnTo>
                  <a:lnTo>
                    <a:pt x="103" y="305"/>
                  </a:lnTo>
                  <a:lnTo>
                    <a:pt x="103" y="340"/>
                  </a:lnTo>
                  <a:close/>
                  <a:moveTo>
                    <a:pt x="103" y="294"/>
                  </a:moveTo>
                  <a:lnTo>
                    <a:pt x="83" y="294"/>
                  </a:lnTo>
                  <a:lnTo>
                    <a:pt x="83" y="257"/>
                  </a:lnTo>
                  <a:lnTo>
                    <a:pt x="103" y="257"/>
                  </a:lnTo>
                  <a:lnTo>
                    <a:pt x="103" y="294"/>
                  </a:lnTo>
                  <a:close/>
                  <a:moveTo>
                    <a:pt x="103" y="248"/>
                  </a:moveTo>
                  <a:lnTo>
                    <a:pt x="83" y="248"/>
                  </a:lnTo>
                  <a:lnTo>
                    <a:pt x="83" y="211"/>
                  </a:lnTo>
                  <a:lnTo>
                    <a:pt x="103" y="211"/>
                  </a:lnTo>
                  <a:lnTo>
                    <a:pt x="103" y="248"/>
                  </a:lnTo>
                  <a:close/>
                  <a:moveTo>
                    <a:pt x="103" y="202"/>
                  </a:moveTo>
                  <a:lnTo>
                    <a:pt x="83" y="202"/>
                  </a:lnTo>
                  <a:lnTo>
                    <a:pt x="83" y="165"/>
                  </a:lnTo>
                  <a:lnTo>
                    <a:pt x="103" y="165"/>
                  </a:lnTo>
                  <a:lnTo>
                    <a:pt x="103" y="202"/>
                  </a:lnTo>
                  <a:close/>
                  <a:moveTo>
                    <a:pt x="103" y="137"/>
                  </a:moveTo>
                  <a:lnTo>
                    <a:pt x="83" y="137"/>
                  </a:lnTo>
                  <a:lnTo>
                    <a:pt x="83" y="100"/>
                  </a:lnTo>
                  <a:lnTo>
                    <a:pt x="103" y="100"/>
                  </a:lnTo>
                  <a:lnTo>
                    <a:pt x="103" y="137"/>
                  </a:lnTo>
                  <a:close/>
                  <a:moveTo>
                    <a:pt x="111" y="420"/>
                  </a:moveTo>
                  <a:lnTo>
                    <a:pt x="104" y="420"/>
                  </a:lnTo>
                  <a:lnTo>
                    <a:pt x="104" y="368"/>
                  </a:lnTo>
                  <a:lnTo>
                    <a:pt x="111" y="368"/>
                  </a:lnTo>
                  <a:lnTo>
                    <a:pt x="111" y="420"/>
                  </a:lnTo>
                  <a:close/>
                  <a:moveTo>
                    <a:pt x="117" y="305"/>
                  </a:moveTo>
                  <a:lnTo>
                    <a:pt x="137" y="305"/>
                  </a:lnTo>
                  <a:lnTo>
                    <a:pt x="137" y="340"/>
                  </a:lnTo>
                  <a:lnTo>
                    <a:pt x="117" y="340"/>
                  </a:lnTo>
                  <a:lnTo>
                    <a:pt x="117" y="305"/>
                  </a:lnTo>
                  <a:close/>
                  <a:moveTo>
                    <a:pt x="126" y="420"/>
                  </a:moveTo>
                  <a:lnTo>
                    <a:pt x="118" y="420"/>
                  </a:lnTo>
                  <a:lnTo>
                    <a:pt x="118" y="368"/>
                  </a:lnTo>
                  <a:lnTo>
                    <a:pt x="126" y="368"/>
                  </a:lnTo>
                  <a:lnTo>
                    <a:pt x="126" y="420"/>
                  </a:lnTo>
                  <a:close/>
                  <a:moveTo>
                    <a:pt x="140" y="420"/>
                  </a:moveTo>
                  <a:lnTo>
                    <a:pt x="133" y="420"/>
                  </a:lnTo>
                  <a:lnTo>
                    <a:pt x="133" y="368"/>
                  </a:lnTo>
                  <a:lnTo>
                    <a:pt x="140" y="368"/>
                  </a:lnTo>
                  <a:lnTo>
                    <a:pt x="140" y="420"/>
                  </a:lnTo>
                  <a:close/>
                  <a:moveTo>
                    <a:pt x="155" y="420"/>
                  </a:moveTo>
                  <a:lnTo>
                    <a:pt x="148" y="420"/>
                  </a:lnTo>
                  <a:lnTo>
                    <a:pt x="148" y="368"/>
                  </a:lnTo>
                  <a:lnTo>
                    <a:pt x="155" y="368"/>
                  </a:lnTo>
                  <a:lnTo>
                    <a:pt x="155" y="420"/>
                  </a:lnTo>
                  <a:close/>
                  <a:moveTo>
                    <a:pt x="170" y="420"/>
                  </a:moveTo>
                  <a:lnTo>
                    <a:pt x="162" y="420"/>
                  </a:lnTo>
                  <a:lnTo>
                    <a:pt x="162" y="368"/>
                  </a:lnTo>
                  <a:lnTo>
                    <a:pt x="170" y="368"/>
                  </a:lnTo>
                  <a:lnTo>
                    <a:pt x="170" y="420"/>
                  </a:lnTo>
                  <a:close/>
                  <a:moveTo>
                    <a:pt x="170" y="340"/>
                  </a:moveTo>
                  <a:lnTo>
                    <a:pt x="150" y="340"/>
                  </a:lnTo>
                  <a:lnTo>
                    <a:pt x="150" y="305"/>
                  </a:lnTo>
                  <a:lnTo>
                    <a:pt x="170" y="305"/>
                  </a:lnTo>
                  <a:lnTo>
                    <a:pt x="170" y="340"/>
                  </a:lnTo>
                  <a:close/>
                  <a:moveTo>
                    <a:pt x="170" y="294"/>
                  </a:moveTo>
                  <a:lnTo>
                    <a:pt x="150" y="294"/>
                  </a:lnTo>
                  <a:lnTo>
                    <a:pt x="150" y="257"/>
                  </a:lnTo>
                  <a:lnTo>
                    <a:pt x="170" y="257"/>
                  </a:lnTo>
                  <a:lnTo>
                    <a:pt x="170" y="294"/>
                  </a:lnTo>
                  <a:close/>
                  <a:moveTo>
                    <a:pt x="170" y="248"/>
                  </a:moveTo>
                  <a:lnTo>
                    <a:pt x="150" y="248"/>
                  </a:lnTo>
                  <a:lnTo>
                    <a:pt x="150" y="211"/>
                  </a:lnTo>
                  <a:lnTo>
                    <a:pt x="170" y="211"/>
                  </a:lnTo>
                  <a:lnTo>
                    <a:pt x="170" y="248"/>
                  </a:lnTo>
                  <a:close/>
                  <a:moveTo>
                    <a:pt x="170" y="202"/>
                  </a:moveTo>
                  <a:lnTo>
                    <a:pt x="150" y="202"/>
                  </a:lnTo>
                  <a:lnTo>
                    <a:pt x="150" y="165"/>
                  </a:lnTo>
                  <a:lnTo>
                    <a:pt x="170" y="165"/>
                  </a:lnTo>
                  <a:lnTo>
                    <a:pt x="170" y="202"/>
                  </a:lnTo>
                  <a:close/>
                  <a:moveTo>
                    <a:pt x="170" y="137"/>
                  </a:moveTo>
                  <a:lnTo>
                    <a:pt x="150" y="137"/>
                  </a:lnTo>
                  <a:lnTo>
                    <a:pt x="150" y="100"/>
                  </a:lnTo>
                  <a:lnTo>
                    <a:pt x="170" y="100"/>
                  </a:lnTo>
                  <a:lnTo>
                    <a:pt x="170" y="137"/>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39" name="Rectangle 161"/>
            <p:cNvSpPr>
              <a:spLocks noChangeArrowheads="1"/>
            </p:cNvSpPr>
            <p:nvPr userDrawn="1"/>
          </p:nvSpPr>
          <p:spPr bwMode="gray">
            <a:xfrm>
              <a:off x="10782309" y="3320336"/>
              <a:ext cx="374934" cy="79423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40" name="Rectangle 162"/>
            <p:cNvSpPr>
              <a:spLocks noChangeArrowheads="1"/>
            </p:cNvSpPr>
            <p:nvPr userDrawn="1"/>
          </p:nvSpPr>
          <p:spPr bwMode="gray">
            <a:xfrm>
              <a:off x="10815587" y="3287058"/>
              <a:ext cx="308378" cy="332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41" name="Rectangle 163"/>
            <p:cNvSpPr>
              <a:spLocks noChangeArrowheads="1"/>
            </p:cNvSpPr>
            <p:nvPr userDrawn="1"/>
          </p:nvSpPr>
          <p:spPr bwMode="gray">
            <a:xfrm>
              <a:off x="10842210" y="3253780"/>
              <a:ext cx="252914" cy="33278"/>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42" name="Freeform 164"/>
            <p:cNvSpPr>
              <a:spLocks/>
            </p:cNvSpPr>
            <p:nvPr userDrawn="1"/>
          </p:nvSpPr>
          <p:spPr bwMode="gray">
            <a:xfrm>
              <a:off x="10808931" y="3531098"/>
              <a:ext cx="33278" cy="46589"/>
            </a:xfrm>
            <a:custGeom>
              <a:avLst/>
              <a:gdLst>
                <a:gd name="T0" fmla="*/ 6 w 13"/>
                <a:gd name="T1" fmla="*/ 0 h 19"/>
                <a:gd name="T2" fmla="*/ 0 w 13"/>
                <a:gd name="T3" fmla="*/ 6 h 19"/>
                <a:gd name="T4" fmla="*/ 0 w 13"/>
                <a:gd name="T5" fmla="*/ 19 h 19"/>
                <a:gd name="T6" fmla="*/ 13 w 13"/>
                <a:gd name="T7" fmla="*/ 19 h 19"/>
                <a:gd name="T8" fmla="*/ 13 w 13"/>
                <a:gd name="T9" fmla="*/ 6 h 19"/>
                <a:gd name="T10" fmla="*/ 6 w 13"/>
                <a:gd name="T11" fmla="*/ 0 h 19"/>
              </a:gdLst>
              <a:ahLst/>
              <a:cxnLst>
                <a:cxn ang="0">
                  <a:pos x="T0" y="T1"/>
                </a:cxn>
                <a:cxn ang="0">
                  <a:pos x="T2" y="T3"/>
                </a:cxn>
                <a:cxn ang="0">
                  <a:pos x="T4" y="T5"/>
                </a:cxn>
                <a:cxn ang="0">
                  <a:pos x="T6" y="T7"/>
                </a:cxn>
                <a:cxn ang="0">
                  <a:pos x="T8" y="T9"/>
                </a:cxn>
                <a:cxn ang="0">
                  <a:pos x="T10" y="T11"/>
                </a:cxn>
              </a:cxnLst>
              <a:rect l="0" t="0" r="r" b="b"/>
              <a:pathLst>
                <a:path w="13" h="19">
                  <a:moveTo>
                    <a:pt x="6" y="0"/>
                  </a:moveTo>
                  <a:cubicBezTo>
                    <a:pt x="3" y="0"/>
                    <a:pt x="0" y="3"/>
                    <a:pt x="0" y="6"/>
                  </a:cubicBezTo>
                  <a:cubicBezTo>
                    <a:pt x="0" y="19"/>
                    <a:pt x="0" y="19"/>
                    <a:pt x="0" y="19"/>
                  </a:cubicBezTo>
                  <a:cubicBezTo>
                    <a:pt x="13" y="19"/>
                    <a:pt x="13" y="19"/>
                    <a:pt x="13" y="19"/>
                  </a:cubicBezTo>
                  <a:cubicBezTo>
                    <a:pt x="13" y="6"/>
                    <a:pt x="13" y="6"/>
                    <a:pt x="13" y="6"/>
                  </a:cubicBezTo>
                  <a:cubicBezTo>
                    <a:pt x="13" y="3"/>
                    <a:pt x="10" y="0"/>
                    <a:pt x="6"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43" name="Freeform 165"/>
            <p:cNvSpPr>
              <a:spLocks/>
            </p:cNvSpPr>
            <p:nvPr userDrawn="1"/>
          </p:nvSpPr>
          <p:spPr bwMode="gray">
            <a:xfrm>
              <a:off x="10866614" y="3531098"/>
              <a:ext cx="35497" cy="46589"/>
            </a:xfrm>
            <a:custGeom>
              <a:avLst/>
              <a:gdLst>
                <a:gd name="T0" fmla="*/ 7 w 14"/>
                <a:gd name="T1" fmla="*/ 0 h 19"/>
                <a:gd name="T2" fmla="*/ 0 w 14"/>
                <a:gd name="T3" fmla="*/ 6 h 19"/>
                <a:gd name="T4" fmla="*/ 0 w 14"/>
                <a:gd name="T5" fmla="*/ 19 h 19"/>
                <a:gd name="T6" fmla="*/ 14 w 14"/>
                <a:gd name="T7" fmla="*/ 19 h 19"/>
                <a:gd name="T8" fmla="*/ 14 w 14"/>
                <a:gd name="T9" fmla="*/ 6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6"/>
                  </a:cubicBezTo>
                  <a:cubicBezTo>
                    <a:pt x="0" y="19"/>
                    <a:pt x="0" y="19"/>
                    <a:pt x="0" y="19"/>
                  </a:cubicBezTo>
                  <a:cubicBezTo>
                    <a:pt x="14" y="19"/>
                    <a:pt x="14" y="19"/>
                    <a:pt x="14" y="19"/>
                  </a:cubicBezTo>
                  <a:cubicBezTo>
                    <a:pt x="14" y="6"/>
                    <a:pt x="14" y="6"/>
                    <a:pt x="14" y="6"/>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44" name="Freeform 166"/>
            <p:cNvSpPr>
              <a:spLocks/>
            </p:cNvSpPr>
            <p:nvPr userDrawn="1"/>
          </p:nvSpPr>
          <p:spPr bwMode="gray">
            <a:xfrm>
              <a:off x="10922077" y="3531098"/>
              <a:ext cx="37715" cy="46589"/>
            </a:xfrm>
            <a:custGeom>
              <a:avLst/>
              <a:gdLst>
                <a:gd name="T0" fmla="*/ 7 w 14"/>
                <a:gd name="T1" fmla="*/ 0 h 19"/>
                <a:gd name="T2" fmla="*/ 0 w 14"/>
                <a:gd name="T3" fmla="*/ 6 h 19"/>
                <a:gd name="T4" fmla="*/ 0 w 14"/>
                <a:gd name="T5" fmla="*/ 19 h 19"/>
                <a:gd name="T6" fmla="*/ 14 w 14"/>
                <a:gd name="T7" fmla="*/ 19 h 19"/>
                <a:gd name="T8" fmla="*/ 14 w 14"/>
                <a:gd name="T9" fmla="*/ 6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6"/>
                  </a:cubicBezTo>
                  <a:cubicBezTo>
                    <a:pt x="0" y="19"/>
                    <a:pt x="0" y="19"/>
                    <a:pt x="0" y="19"/>
                  </a:cubicBezTo>
                  <a:cubicBezTo>
                    <a:pt x="14" y="19"/>
                    <a:pt x="14" y="19"/>
                    <a:pt x="14" y="19"/>
                  </a:cubicBezTo>
                  <a:cubicBezTo>
                    <a:pt x="14" y="6"/>
                    <a:pt x="14" y="6"/>
                    <a:pt x="14" y="6"/>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45" name="Freeform 167"/>
            <p:cNvSpPr>
              <a:spLocks/>
            </p:cNvSpPr>
            <p:nvPr userDrawn="1"/>
          </p:nvSpPr>
          <p:spPr bwMode="gray">
            <a:xfrm>
              <a:off x="10979759" y="3531098"/>
              <a:ext cx="35497" cy="46589"/>
            </a:xfrm>
            <a:custGeom>
              <a:avLst/>
              <a:gdLst>
                <a:gd name="T0" fmla="*/ 7 w 14"/>
                <a:gd name="T1" fmla="*/ 0 h 19"/>
                <a:gd name="T2" fmla="*/ 0 w 14"/>
                <a:gd name="T3" fmla="*/ 6 h 19"/>
                <a:gd name="T4" fmla="*/ 0 w 14"/>
                <a:gd name="T5" fmla="*/ 19 h 19"/>
                <a:gd name="T6" fmla="*/ 14 w 14"/>
                <a:gd name="T7" fmla="*/ 19 h 19"/>
                <a:gd name="T8" fmla="*/ 14 w 14"/>
                <a:gd name="T9" fmla="*/ 6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6"/>
                  </a:cubicBezTo>
                  <a:cubicBezTo>
                    <a:pt x="0" y="19"/>
                    <a:pt x="0" y="19"/>
                    <a:pt x="0" y="19"/>
                  </a:cubicBezTo>
                  <a:cubicBezTo>
                    <a:pt x="14" y="19"/>
                    <a:pt x="14" y="19"/>
                    <a:pt x="14" y="19"/>
                  </a:cubicBezTo>
                  <a:cubicBezTo>
                    <a:pt x="14" y="6"/>
                    <a:pt x="14" y="6"/>
                    <a:pt x="14" y="6"/>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46" name="Freeform 168"/>
            <p:cNvSpPr>
              <a:spLocks/>
            </p:cNvSpPr>
            <p:nvPr userDrawn="1"/>
          </p:nvSpPr>
          <p:spPr bwMode="gray">
            <a:xfrm>
              <a:off x="11035223" y="3531098"/>
              <a:ext cx="37715" cy="46589"/>
            </a:xfrm>
            <a:custGeom>
              <a:avLst/>
              <a:gdLst>
                <a:gd name="T0" fmla="*/ 7 w 14"/>
                <a:gd name="T1" fmla="*/ 0 h 19"/>
                <a:gd name="T2" fmla="*/ 0 w 14"/>
                <a:gd name="T3" fmla="*/ 6 h 19"/>
                <a:gd name="T4" fmla="*/ 0 w 14"/>
                <a:gd name="T5" fmla="*/ 19 h 19"/>
                <a:gd name="T6" fmla="*/ 14 w 14"/>
                <a:gd name="T7" fmla="*/ 19 h 19"/>
                <a:gd name="T8" fmla="*/ 14 w 14"/>
                <a:gd name="T9" fmla="*/ 6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6"/>
                  </a:cubicBezTo>
                  <a:cubicBezTo>
                    <a:pt x="0" y="19"/>
                    <a:pt x="0" y="19"/>
                    <a:pt x="0" y="19"/>
                  </a:cubicBezTo>
                  <a:cubicBezTo>
                    <a:pt x="14" y="19"/>
                    <a:pt x="14" y="19"/>
                    <a:pt x="14" y="19"/>
                  </a:cubicBezTo>
                  <a:cubicBezTo>
                    <a:pt x="14" y="6"/>
                    <a:pt x="14" y="6"/>
                    <a:pt x="14" y="6"/>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47" name="Freeform 169"/>
            <p:cNvSpPr>
              <a:spLocks/>
            </p:cNvSpPr>
            <p:nvPr userDrawn="1"/>
          </p:nvSpPr>
          <p:spPr bwMode="gray">
            <a:xfrm>
              <a:off x="11092905" y="3531098"/>
              <a:ext cx="35497" cy="46589"/>
            </a:xfrm>
            <a:custGeom>
              <a:avLst/>
              <a:gdLst>
                <a:gd name="T0" fmla="*/ 7 w 14"/>
                <a:gd name="T1" fmla="*/ 0 h 19"/>
                <a:gd name="T2" fmla="*/ 0 w 14"/>
                <a:gd name="T3" fmla="*/ 6 h 19"/>
                <a:gd name="T4" fmla="*/ 0 w 14"/>
                <a:gd name="T5" fmla="*/ 19 h 19"/>
                <a:gd name="T6" fmla="*/ 14 w 14"/>
                <a:gd name="T7" fmla="*/ 19 h 19"/>
                <a:gd name="T8" fmla="*/ 14 w 14"/>
                <a:gd name="T9" fmla="*/ 6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4" y="0"/>
                    <a:pt x="0" y="3"/>
                    <a:pt x="0" y="6"/>
                  </a:cubicBezTo>
                  <a:cubicBezTo>
                    <a:pt x="0" y="19"/>
                    <a:pt x="0" y="19"/>
                    <a:pt x="0" y="19"/>
                  </a:cubicBezTo>
                  <a:cubicBezTo>
                    <a:pt x="14" y="19"/>
                    <a:pt x="14" y="19"/>
                    <a:pt x="14" y="19"/>
                  </a:cubicBezTo>
                  <a:cubicBezTo>
                    <a:pt x="14" y="6"/>
                    <a:pt x="14" y="6"/>
                    <a:pt x="14" y="6"/>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48" name="Freeform 170"/>
            <p:cNvSpPr>
              <a:spLocks/>
            </p:cNvSpPr>
            <p:nvPr userDrawn="1"/>
          </p:nvSpPr>
          <p:spPr bwMode="gray">
            <a:xfrm>
              <a:off x="10808931" y="3599873"/>
              <a:ext cx="33278" cy="48808"/>
            </a:xfrm>
            <a:custGeom>
              <a:avLst/>
              <a:gdLst>
                <a:gd name="T0" fmla="*/ 6 w 13"/>
                <a:gd name="T1" fmla="*/ 0 h 19"/>
                <a:gd name="T2" fmla="*/ 0 w 13"/>
                <a:gd name="T3" fmla="*/ 7 h 19"/>
                <a:gd name="T4" fmla="*/ 0 w 13"/>
                <a:gd name="T5" fmla="*/ 19 h 19"/>
                <a:gd name="T6" fmla="*/ 13 w 13"/>
                <a:gd name="T7" fmla="*/ 19 h 19"/>
                <a:gd name="T8" fmla="*/ 13 w 13"/>
                <a:gd name="T9" fmla="*/ 7 h 19"/>
                <a:gd name="T10" fmla="*/ 6 w 13"/>
                <a:gd name="T11" fmla="*/ 0 h 19"/>
              </a:gdLst>
              <a:ahLst/>
              <a:cxnLst>
                <a:cxn ang="0">
                  <a:pos x="T0" y="T1"/>
                </a:cxn>
                <a:cxn ang="0">
                  <a:pos x="T2" y="T3"/>
                </a:cxn>
                <a:cxn ang="0">
                  <a:pos x="T4" y="T5"/>
                </a:cxn>
                <a:cxn ang="0">
                  <a:pos x="T6" y="T7"/>
                </a:cxn>
                <a:cxn ang="0">
                  <a:pos x="T8" y="T9"/>
                </a:cxn>
                <a:cxn ang="0">
                  <a:pos x="T10" y="T11"/>
                </a:cxn>
              </a:cxnLst>
              <a:rect l="0" t="0" r="r" b="b"/>
              <a:pathLst>
                <a:path w="13" h="19">
                  <a:moveTo>
                    <a:pt x="6" y="0"/>
                  </a:moveTo>
                  <a:cubicBezTo>
                    <a:pt x="3" y="0"/>
                    <a:pt x="0" y="3"/>
                    <a:pt x="0" y="7"/>
                  </a:cubicBezTo>
                  <a:cubicBezTo>
                    <a:pt x="0" y="19"/>
                    <a:pt x="0" y="19"/>
                    <a:pt x="0" y="19"/>
                  </a:cubicBezTo>
                  <a:cubicBezTo>
                    <a:pt x="13" y="19"/>
                    <a:pt x="13" y="19"/>
                    <a:pt x="13" y="19"/>
                  </a:cubicBezTo>
                  <a:cubicBezTo>
                    <a:pt x="13" y="7"/>
                    <a:pt x="13" y="7"/>
                    <a:pt x="13" y="7"/>
                  </a:cubicBezTo>
                  <a:cubicBezTo>
                    <a:pt x="13" y="3"/>
                    <a:pt x="10" y="0"/>
                    <a:pt x="6"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49" name="Freeform 171"/>
            <p:cNvSpPr>
              <a:spLocks/>
            </p:cNvSpPr>
            <p:nvPr userDrawn="1"/>
          </p:nvSpPr>
          <p:spPr bwMode="gray">
            <a:xfrm>
              <a:off x="10866614" y="3599873"/>
              <a:ext cx="35497"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50" name="Freeform 172"/>
            <p:cNvSpPr>
              <a:spLocks/>
            </p:cNvSpPr>
            <p:nvPr userDrawn="1"/>
          </p:nvSpPr>
          <p:spPr bwMode="gray">
            <a:xfrm>
              <a:off x="10922077" y="3599873"/>
              <a:ext cx="37715"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51" name="Freeform 173"/>
            <p:cNvSpPr>
              <a:spLocks/>
            </p:cNvSpPr>
            <p:nvPr userDrawn="1"/>
          </p:nvSpPr>
          <p:spPr bwMode="gray">
            <a:xfrm>
              <a:off x="10979759" y="3599873"/>
              <a:ext cx="35497"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52" name="Freeform 174"/>
            <p:cNvSpPr>
              <a:spLocks/>
            </p:cNvSpPr>
            <p:nvPr userDrawn="1"/>
          </p:nvSpPr>
          <p:spPr bwMode="gray">
            <a:xfrm>
              <a:off x="11035223" y="3599873"/>
              <a:ext cx="37715"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53" name="Freeform 175"/>
            <p:cNvSpPr>
              <a:spLocks/>
            </p:cNvSpPr>
            <p:nvPr userDrawn="1"/>
          </p:nvSpPr>
          <p:spPr bwMode="gray">
            <a:xfrm>
              <a:off x="11092905" y="3599873"/>
              <a:ext cx="35497"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4"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54" name="Freeform 176"/>
            <p:cNvSpPr>
              <a:spLocks/>
            </p:cNvSpPr>
            <p:nvPr userDrawn="1"/>
          </p:nvSpPr>
          <p:spPr bwMode="gray">
            <a:xfrm>
              <a:off x="10808931" y="3670866"/>
              <a:ext cx="33278" cy="48808"/>
            </a:xfrm>
            <a:custGeom>
              <a:avLst/>
              <a:gdLst>
                <a:gd name="T0" fmla="*/ 6 w 13"/>
                <a:gd name="T1" fmla="*/ 0 h 19"/>
                <a:gd name="T2" fmla="*/ 0 w 13"/>
                <a:gd name="T3" fmla="*/ 6 h 19"/>
                <a:gd name="T4" fmla="*/ 0 w 13"/>
                <a:gd name="T5" fmla="*/ 19 h 19"/>
                <a:gd name="T6" fmla="*/ 13 w 13"/>
                <a:gd name="T7" fmla="*/ 19 h 19"/>
                <a:gd name="T8" fmla="*/ 13 w 13"/>
                <a:gd name="T9" fmla="*/ 6 h 19"/>
                <a:gd name="T10" fmla="*/ 6 w 13"/>
                <a:gd name="T11" fmla="*/ 0 h 19"/>
              </a:gdLst>
              <a:ahLst/>
              <a:cxnLst>
                <a:cxn ang="0">
                  <a:pos x="T0" y="T1"/>
                </a:cxn>
                <a:cxn ang="0">
                  <a:pos x="T2" y="T3"/>
                </a:cxn>
                <a:cxn ang="0">
                  <a:pos x="T4" y="T5"/>
                </a:cxn>
                <a:cxn ang="0">
                  <a:pos x="T6" y="T7"/>
                </a:cxn>
                <a:cxn ang="0">
                  <a:pos x="T8" y="T9"/>
                </a:cxn>
                <a:cxn ang="0">
                  <a:pos x="T10" y="T11"/>
                </a:cxn>
              </a:cxnLst>
              <a:rect l="0" t="0" r="r" b="b"/>
              <a:pathLst>
                <a:path w="13" h="19">
                  <a:moveTo>
                    <a:pt x="6" y="0"/>
                  </a:moveTo>
                  <a:cubicBezTo>
                    <a:pt x="3" y="0"/>
                    <a:pt x="0" y="3"/>
                    <a:pt x="0" y="6"/>
                  </a:cubicBezTo>
                  <a:cubicBezTo>
                    <a:pt x="0" y="19"/>
                    <a:pt x="0" y="19"/>
                    <a:pt x="0" y="19"/>
                  </a:cubicBezTo>
                  <a:cubicBezTo>
                    <a:pt x="13" y="19"/>
                    <a:pt x="13" y="19"/>
                    <a:pt x="13" y="19"/>
                  </a:cubicBezTo>
                  <a:cubicBezTo>
                    <a:pt x="13" y="6"/>
                    <a:pt x="13" y="6"/>
                    <a:pt x="13" y="6"/>
                  </a:cubicBezTo>
                  <a:cubicBezTo>
                    <a:pt x="13" y="3"/>
                    <a:pt x="10" y="0"/>
                    <a:pt x="6"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55" name="Freeform 177"/>
            <p:cNvSpPr>
              <a:spLocks/>
            </p:cNvSpPr>
            <p:nvPr userDrawn="1"/>
          </p:nvSpPr>
          <p:spPr bwMode="gray">
            <a:xfrm>
              <a:off x="10866614" y="3670866"/>
              <a:ext cx="35497" cy="48808"/>
            </a:xfrm>
            <a:custGeom>
              <a:avLst/>
              <a:gdLst>
                <a:gd name="T0" fmla="*/ 7 w 14"/>
                <a:gd name="T1" fmla="*/ 0 h 19"/>
                <a:gd name="T2" fmla="*/ 0 w 14"/>
                <a:gd name="T3" fmla="*/ 6 h 19"/>
                <a:gd name="T4" fmla="*/ 0 w 14"/>
                <a:gd name="T5" fmla="*/ 19 h 19"/>
                <a:gd name="T6" fmla="*/ 14 w 14"/>
                <a:gd name="T7" fmla="*/ 19 h 19"/>
                <a:gd name="T8" fmla="*/ 14 w 14"/>
                <a:gd name="T9" fmla="*/ 6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6"/>
                  </a:cubicBezTo>
                  <a:cubicBezTo>
                    <a:pt x="0" y="19"/>
                    <a:pt x="0" y="19"/>
                    <a:pt x="0" y="19"/>
                  </a:cubicBezTo>
                  <a:cubicBezTo>
                    <a:pt x="14" y="19"/>
                    <a:pt x="14" y="19"/>
                    <a:pt x="14" y="19"/>
                  </a:cubicBezTo>
                  <a:cubicBezTo>
                    <a:pt x="14" y="6"/>
                    <a:pt x="14" y="6"/>
                    <a:pt x="14" y="6"/>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56" name="Freeform 178"/>
            <p:cNvSpPr>
              <a:spLocks/>
            </p:cNvSpPr>
            <p:nvPr userDrawn="1"/>
          </p:nvSpPr>
          <p:spPr bwMode="gray">
            <a:xfrm>
              <a:off x="10922077" y="3670866"/>
              <a:ext cx="37715" cy="48808"/>
            </a:xfrm>
            <a:custGeom>
              <a:avLst/>
              <a:gdLst>
                <a:gd name="T0" fmla="*/ 7 w 14"/>
                <a:gd name="T1" fmla="*/ 0 h 19"/>
                <a:gd name="T2" fmla="*/ 0 w 14"/>
                <a:gd name="T3" fmla="*/ 6 h 19"/>
                <a:gd name="T4" fmla="*/ 0 w 14"/>
                <a:gd name="T5" fmla="*/ 19 h 19"/>
                <a:gd name="T6" fmla="*/ 14 w 14"/>
                <a:gd name="T7" fmla="*/ 19 h 19"/>
                <a:gd name="T8" fmla="*/ 14 w 14"/>
                <a:gd name="T9" fmla="*/ 6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6"/>
                  </a:cubicBezTo>
                  <a:cubicBezTo>
                    <a:pt x="0" y="19"/>
                    <a:pt x="0" y="19"/>
                    <a:pt x="0" y="19"/>
                  </a:cubicBezTo>
                  <a:cubicBezTo>
                    <a:pt x="14" y="19"/>
                    <a:pt x="14" y="19"/>
                    <a:pt x="14" y="19"/>
                  </a:cubicBezTo>
                  <a:cubicBezTo>
                    <a:pt x="14" y="6"/>
                    <a:pt x="14" y="6"/>
                    <a:pt x="14" y="6"/>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57" name="Freeform 179"/>
            <p:cNvSpPr>
              <a:spLocks/>
            </p:cNvSpPr>
            <p:nvPr userDrawn="1"/>
          </p:nvSpPr>
          <p:spPr bwMode="gray">
            <a:xfrm>
              <a:off x="10979759" y="3670866"/>
              <a:ext cx="35497" cy="48808"/>
            </a:xfrm>
            <a:custGeom>
              <a:avLst/>
              <a:gdLst>
                <a:gd name="T0" fmla="*/ 7 w 14"/>
                <a:gd name="T1" fmla="*/ 0 h 19"/>
                <a:gd name="T2" fmla="*/ 0 w 14"/>
                <a:gd name="T3" fmla="*/ 6 h 19"/>
                <a:gd name="T4" fmla="*/ 0 w 14"/>
                <a:gd name="T5" fmla="*/ 19 h 19"/>
                <a:gd name="T6" fmla="*/ 14 w 14"/>
                <a:gd name="T7" fmla="*/ 19 h 19"/>
                <a:gd name="T8" fmla="*/ 14 w 14"/>
                <a:gd name="T9" fmla="*/ 6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6"/>
                  </a:cubicBezTo>
                  <a:cubicBezTo>
                    <a:pt x="0" y="19"/>
                    <a:pt x="0" y="19"/>
                    <a:pt x="0" y="19"/>
                  </a:cubicBezTo>
                  <a:cubicBezTo>
                    <a:pt x="14" y="19"/>
                    <a:pt x="14" y="19"/>
                    <a:pt x="14" y="19"/>
                  </a:cubicBezTo>
                  <a:cubicBezTo>
                    <a:pt x="14" y="6"/>
                    <a:pt x="14" y="6"/>
                    <a:pt x="14" y="6"/>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58" name="Freeform 180"/>
            <p:cNvSpPr>
              <a:spLocks/>
            </p:cNvSpPr>
            <p:nvPr userDrawn="1"/>
          </p:nvSpPr>
          <p:spPr bwMode="gray">
            <a:xfrm>
              <a:off x="11035223" y="3670866"/>
              <a:ext cx="37715" cy="48808"/>
            </a:xfrm>
            <a:custGeom>
              <a:avLst/>
              <a:gdLst>
                <a:gd name="T0" fmla="*/ 7 w 14"/>
                <a:gd name="T1" fmla="*/ 0 h 19"/>
                <a:gd name="T2" fmla="*/ 0 w 14"/>
                <a:gd name="T3" fmla="*/ 6 h 19"/>
                <a:gd name="T4" fmla="*/ 0 w 14"/>
                <a:gd name="T5" fmla="*/ 19 h 19"/>
                <a:gd name="T6" fmla="*/ 14 w 14"/>
                <a:gd name="T7" fmla="*/ 19 h 19"/>
                <a:gd name="T8" fmla="*/ 14 w 14"/>
                <a:gd name="T9" fmla="*/ 6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6"/>
                  </a:cubicBezTo>
                  <a:cubicBezTo>
                    <a:pt x="0" y="19"/>
                    <a:pt x="0" y="19"/>
                    <a:pt x="0" y="19"/>
                  </a:cubicBezTo>
                  <a:cubicBezTo>
                    <a:pt x="14" y="19"/>
                    <a:pt x="14" y="19"/>
                    <a:pt x="14" y="19"/>
                  </a:cubicBezTo>
                  <a:cubicBezTo>
                    <a:pt x="14" y="6"/>
                    <a:pt x="14" y="6"/>
                    <a:pt x="14" y="6"/>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59" name="Freeform 181"/>
            <p:cNvSpPr>
              <a:spLocks/>
            </p:cNvSpPr>
            <p:nvPr userDrawn="1"/>
          </p:nvSpPr>
          <p:spPr bwMode="gray">
            <a:xfrm>
              <a:off x="11092905" y="3670866"/>
              <a:ext cx="35497" cy="48808"/>
            </a:xfrm>
            <a:custGeom>
              <a:avLst/>
              <a:gdLst>
                <a:gd name="T0" fmla="*/ 7 w 14"/>
                <a:gd name="T1" fmla="*/ 0 h 19"/>
                <a:gd name="T2" fmla="*/ 0 w 14"/>
                <a:gd name="T3" fmla="*/ 6 h 19"/>
                <a:gd name="T4" fmla="*/ 0 w 14"/>
                <a:gd name="T5" fmla="*/ 19 h 19"/>
                <a:gd name="T6" fmla="*/ 14 w 14"/>
                <a:gd name="T7" fmla="*/ 19 h 19"/>
                <a:gd name="T8" fmla="*/ 14 w 14"/>
                <a:gd name="T9" fmla="*/ 6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4" y="0"/>
                    <a:pt x="0" y="3"/>
                    <a:pt x="0" y="6"/>
                  </a:cubicBezTo>
                  <a:cubicBezTo>
                    <a:pt x="0" y="19"/>
                    <a:pt x="0" y="19"/>
                    <a:pt x="0" y="19"/>
                  </a:cubicBezTo>
                  <a:cubicBezTo>
                    <a:pt x="14" y="19"/>
                    <a:pt x="14" y="19"/>
                    <a:pt x="14" y="19"/>
                  </a:cubicBezTo>
                  <a:cubicBezTo>
                    <a:pt x="14" y="6"/>
                    <a:pt x="14" y="6"/>
                    <a:pt x="14" y="6"/>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60" name="Freeform 182"/>
            <p:cNvSpPr>
              <a:spLocks/>
            </p:cNvSpPr>
            <p:nvPr userDrawn="1"/>
          </p:nvSpPr>
          <p:spPr bwMode="gray">
            <a:xfrm>
              <a:off x="10808931" y="3739641"/>
              <a:ext cx="33278" cy="48808"/>
            </a:xfrm>
            <a:custGeom>
              <a:avLst/>
              <a:gdLst>
                <a:gd name="T0" fmla="*/ 6 w 13"/>
                <a:gd name="T1" fmla="*/ 0 h 19"/>
                <a:gd name="T2" fmla="*/ 0 w 13"/>
                <a:gd name="T3" fmla="*/ 7 h 19"/>
                <a:gd name="T4" fmla="*/ 0 w 13"/>
                <a:gd name="T5" fmla="*/ 19 h 19"/>
                <a:gd name="T6" fmla="*/ 13 w 13"/>
                <a:gd name="T7" fmla="*/ 19 h 19"/>
                <a:gd name="T8" fmla="*/ 13 w 13"/>
                <a:gd name="T9" fmla="*/ 7 h 19"/>
                <a:gd name="T10" fmla="*/ 6 w 13"/>
                <a:gd name="T11" fmla="*/ 0 h 19"/>
              </a:gdLst>
              <a:ahLst/>
              <a:cxnLst>
                <a:cxn ang="0">
                  <a:pos x="T0" y="T1"/>
                </a:cxn>
                <a:cxn ang="0">
                  <a:pos x="T2" y="T3"/>
                </a:cxn>
                <a:cxn ang="0">
                  <a:pos x="T4" y="T5"/>
                </a:cxn>
                <a:cxn ang="0">
                  <a:pos x="T6" y="T7"/>
                </a:cxn>
                <a:cxn ang="0">
                  <a:pos x="T8" y="T9"/>
                </a:cxn>
                <a:cxn ang="0">
                  <a:pos x="T10" y="T11"/>
                </a:cxn>
              </a:cxnLst>
              <a:rect l="0" t="0" r="r" b="b"/>
              <a:pathLst>
                <a:path w="13" h="19">
                  <a:moveTo>
                    <a:pt x="6" y="0"/>
                  </a:moveTo>
                  <a:cubicBezTo>
                    <a:pt x="3" y="0"/>
                    <a:pt x="0" y="3"/>
                    <a:pt x="0" y="7"/>
                  </a:cubicBezTo>
                  <a:cubicBezTo>
                    <a:pt x="0" y="19"/>
                    <a:pt x="0" y="19"/>
                    <a:pt x="0" y="19"/>
                  </a:cubicBezTo>
                  <a:cubicBezTo>
                    <a:pt x="13" y="19"/>
                    <a:pt x="13" y="19"/>
                    <a:pt x="13" y="19"/>
                  </a:cubicBezTo>
                  <a:cubicBezTo>
                    <a:pt x="13" y="7"/>
                    <a:pt x="13" y="7"/>
                    <a:pt x="13" y="7"/>
                  </a:cubicBezTo>
                  <a:cubicBezTo>
                    <a:pt x="13" y="3"/>
                    <a:pt x="10" y="0"/>
                    <a:pt x="6"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61" name="Freeform 183"/>
            <p:cNvSpPr>
              <a:spLocks/>
            </p:cNvSpPr>
            <p:nvPr userDrawn="1"/>
          </p:nvSpPr>
          <p:spPr bwMode="gray">
            <a:xfrm>
              <a:off x="10866614" y="3739641"/>
              <a:ext cx="35497"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62" name="Freeform 184"/>
            <p:cNvSpPr>
              <a:spLocks/>
            </p:cNvSpPr>
            <p:nvPr userDrawn="1"/>
          </p:nvSpPr>
          <p:spPr bwMode="gray">
            <a:xfrm>
              <a:off x="10922077" y="3739641"/>
              <a:ext cx="37715"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63" name="Freeform 185"/>
            <p:cNvSpPr>
              <a:spLocks/>
            </p:cNvSpPr>
            <p:nvPr userDrawn="1"/>
          </p:nvSpPr>
          <p:spPr bwMode="gray">
            <a:xfrm>
              <a:off x="10979759" y="3739641"/>
              <a:ext cx="35497"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64" name="Freeform 186"/>
            <p:cNvSpPr>
              <a:spLocks/>
            </p:cNvSpPr>
            <p:nvPr userDrawn="1"/>
          </p:nvSpPr>
          <p:spPr bwMode="gray">
            <a:xfrm>
              <a:off x="11035223" y="3739641"/>
              <a:ext cx="37715"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65" name="Freeform 187"/>
            <p:cNvSpPr>
              <a:spLocks/>
            </p:cNvSpPr>
            <p:nvPr userDrawn="1"/>
          </p:nvSpPr>
          <p:spPr bwMode="gray">
            <a:xfrm>
              <a:off x="11092905" y="3739641"/>
              <a:ext cx="35497"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4"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66" name="Freeform 188"/>
            <p:cNvSpPr>
              <a:spLocks/>
            </p:cNvSpPr>
            <p:nvPr userDrawn="1"/>
          </p:nvSpPr>
          <p:spPr bwMode="gray">
            <a:xfrm>
              <a:off x="10808931" y="3812853"/>
              <a:ext cx="33278" cy="46589"/>
            </a:xfrm>
            <a:custGeom>
              <a:avLst/>
              <a:gdLst>
                <a:gd name="T0" fmla="*/ 6 w 13"/>
                <a:gd name="T1" fmla="*/ 0 h 19"/>
                <a:gd name="T2" fmla="*/ 0 w 13"/>
                <a:gd name="T3" fmla="*/ 7 h 19"/>
                <a:gd name="T4" fmla="*/ 0 w 13"/>
                <a:gd name="T5" fmla="*/ 19 h 19"/>
                <a:gd name="T6" fmla="*/ 13 w 13"/>
                <a:gd name="T7" fmla="*/ 19 h 19"/>
                <a:gd name="T8" fmla="*/ 13 w 13"/>
                <a:gd name="T9" fmla="*/ 7 h 19"/>
                <a:gd name="T10" fmla="*/ 6 w 13"/>
                <a:gd name="T11" fmla="*/ 0 h 19"/>
              </a:gdLst>
              <a:ahLst/>
              <a:cxnLst>
                <a:cxn ang="0">
                  <a:pos x="T0" y="T1"/>
                </a:cxn>
                <a:cxn ang="0">
                  <a:pos x="T2" y="T3"/>
                </a:cxn>
                <a:cxn ang="0">
                  <a:pos x="T4" y="T5"/>
                </a:cxn>
                <a:cxn ang="0">
                  <a:pos x="T6" y="T7"/>
                </a:cxn>
                <a:cxn ang="0">
                  <a:pos x="T8" y="T9"/>
                </a:cxn>
                <a:cxn ang="0">
                  <a:pos x="T10" y="T11"/>
                </a:cxn>
              </a:cxnLst>
              <a:rect l="0" t="0" r="r" b="b"/>
              <a:pathLst>
                <a:path w="13" h="19">
                  <a:moveTo>
                    <a:pt x="6" y="0"/>
                  </a:moveTo>
                  <a:cubicBezTo>
                    <a:pt x="3" y="0"/>
                    <a:pt x="0" y="3"/>
                    <a:pt x="0" y="7"/>
                  </a:cubicBezTo>
                  <a:cubicBezTo>
                    <a:pt x="0" y="19"/>
                    <a:pt x="0" y="19"/>
                    <a:pt x="0" y="19"/>
                  </a:cubicBezTo>
                  <a:cubicBezTo>
                    <a:pt x="13" y="19"/>
                    <a:pt x="13" y="19"/>
                    <a:pt x="13" y="19"/>
                  </a:cubicBezTo>
                  <a:cubicBezTo>
                    <a:pt x="13" y="7"/>
                    <a:pt x="13" y="7"/>
                    <a:pt x="13" y="7"/>
                  </a:cubicBezTo>
                  <a:cubicBezTo>
                    <a:pt x="13" y="3"/>
                    <a:pt x="10" y="0"/>
                    <a:pt x="6"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67" name="Freeform 189"/>
            <p:cNvSpPr>
              <a:spLocks/>
            </p:cNvSpPr>
            <p:nvPr userDrawn="1"/>
          </p:nvSpPr>
          <p:spPr bwMode="gray">
            <a:xfrm>
              <a:off x="10866614" y="3812853"/>
              <a:ext cx="35497" cy="4658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68" name="Freeform 190"/>
            <p:cNvSpPr>
              <a:spLocks/>
            </p:cNvSpPr>
            <p:nvPr userDrawn="1"/>
          </p:nvSpPr>
          <p:spPr bwMode="gray">
            <a:xfrm>
              <a:off x="10922077" y="3812853"/>
              <a:ext cx="37715" cy="4658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69" name="Freeform 191"/>
            <p:cNvSpPr>
              <a:spLocks/>
            </p:cNvSpPr>
            <p:nvPr userDrawn="1"/>
          </p:nvSpPr>
          <p:spPr bwMode="gray">
            <a:xfrm>
              <a:off x="10979759" y="3812853"/>
              <a:ext cx="35497" cy="4658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70" name="Freeform 192"/>
            <p:cNvSpPr>
              <a:spLocks/>
            </p:cNvSpPr>
            <p:nvPr userDrawn="1"/>
          </p:nvSpPr>
          <p:spPr bwMode="gray">
            <a:xfrm>
              <a:off x="11035223" y="3812853"/>
              <a:ext cx="37715" cy="4658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71" name="Freeform 193"/>
            <p:cNvSpPr>
              <a:spLocks/>
            </p:cNvSpPr>
            <p:nvPr userDrawn="1"/>
          </p:nvSpPr>
          <p:spPr bwMode="gray">
            <a:xfrm>
              <a:off x="11092905" y="3812853"/>
              <a:ext cx="35497" cy="4658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4"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72" name="Freeform 194"/>
            <p:cNvSpPr>
              <a:spLocks/>
            </p:cNvSpPr>
            <p:nvPr userDrawn="1"/>
          </p:nvSpPr>
          <p:spPr bwMode="gray">
            <a:xfrm>
              <a:off x="10808931" y="3883846"/>
              <a:ext cx="33278" cy="48808"/>
            </a:xfrm>
            <a:custGeom>
              <a:avLst/>
              <a:gdLst>
                <a:gd name="T0" fmla="*/ 6 w 13"/>
                <a:gd name="T1" fmla="*/ 0 h 19"/>
                <a:gd name="T2" fmla="*/ 0 w 13"/>
                <a:gd name="T3" fmla="*/ 7 h 19"/>
                <a:gd name="T4" fmla="*/ 0 w 13"/>
                <a:gd name="T5" fmla="*/ 19 h 19"/>
                <a:gd name="T6" fmla="*/ 13 w 13"/>
                <a:gd name="T7" fmla="*/ 19 h 19"/>
                <a:gd name="T8" fmla="*/ 13 w 13"/>
                <a:gd name="T9" fmla="*/ 7 h 19"/>
                <a:gd name="T10" fmla="*/ 6 w 13"/>
                <a:gd name="T11" fmla="*/ 0 h 19"/>
              </a:gdLst>
              <a:ahLst/>
              <a:cxnLst>
                <a:cxn ang="0">
                  <a:pos x="T0" y="T1"/>
                </a:cxn>
                <a:cxn ang="0">
                  <a:pos x="T2" y="T3"/>
                </a:cxn>
                <a:cxn ang="0">
                  <a:pos x="T4" y="T5"/>
                </a:cxn>
                <a:cxn ang="0">
                  <a:pos x="T6" y="T7"/>
                </a:cxn>
                <a:cxn ang="0">
                  <a:pos x="T8" y="T9"/>
                </a:cxn>
                <a:cxn ang="0">
                  <a:pos x="T10" y="T11"/>
                </a:cxn>
              </a:cxnLst>
              <a:rect l="0" t="0" r="r" b="b"/>
              <a:pathLst>
                <a:path w="13" h="19">
                  <a:moveTo>
                    <a:pt x="6" y="0"/>
                  </a:moveTo>
                  <a:cubicBezTo>
                    <a:pt x="3" y="0"/>
                    <a:pt x="0" y="3"/>
                    <a:pt x="0" y="7"/>
                  </a:cubicBezTo>
                  <a:cubicBezTo>
                    <a:pt x="0" y="19"/>
                    <a:pt x="0" y="19"/>
                    <a:pt x="0" y="19"/>
                  </a:cubicBezTo>
                  <a:cubicBezTo>
                    <a:pt x="13" y="19"/>
                    <a:pt x="13" y="19"/>
                    <a:pt x="13" y="19"/>
                  </a:cubicBezTo>
                  <a:cubicBezTo>
                    <a:pt x="13" y="7"/>
                    <a:pt x="13" y="7"/>
                    <a:pt x="13" y="7"/>
                  </a:cubicBezTo>
                  <a:cubicBezTo>
                    <a:pt x="13" y="3"/>
                    <a:pt x="10" y="0"/>
                    <a:pt x="6"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73" name="Freeform 195"/>
            <p:cNvSpPr>
              <a:spLocks/>
            </p:cNvSpPr>
            <p:nvPr userDrawn="1"/>
          </p:nvSpPr>
          <p:spPr bwMode="gray">
            <a:xfrm>
              <a:off x="10866614" y="3883846"/>
              <a:ext cx="35497"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74" name="Freeform 196"/>
            <p:cNvSpPr>
              <a:spLocks/>
            </p:cNvSpPr>
            <p:nvPr userDrawn="1"/>
          </p:nvSpPr>
          <p:spPr bwMode="gray">
            <a:xfrm>
              <a:off x="10922077" y="3883846"/>
              <a:ext cx="37715"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75" name="Freeform 197"/>
            <p:cNvSpPr>
              <a:spLocks/>
            </p:cNvSpPr>
            <p:nvPr userDrawn="1"/>
          </p:nvSpPr>
          <p:spPr bwMode="gray">
            <a:xfrm>
              <a:off x="10979759" y="3883846"/>
              <a:ext cx="35497"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76" name="Freeform 198"/>
            <p:cNvSpPr>
              <a:spLocks/>
            </p:cNvSpPr>
            <p:nvPr userDrawn="1"/>
          </p:nvSpPr>
          <p:spPr bwMode="gray">
            <a:xfrm>
              <a:off x="11035223" y="3883846"/>
              <a:ext cx="37715"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77" name="Freeform 199"/>
            <p:cNvSpPr>
              <a:spLocks/>
            </p:cNvSpPr>
            <p:nvPr userDrawn="1"/>
          </p:nvSpPr>
          <p:spPr bwMode="gray">
            <a:xfrm>
              <a:off x="11092905" y="3883846"/>
              <a:ext cx="35497"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4"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78" name="Freeform 200"/>
            <p:cNvSpPr>
              <a:spLocks/>
            </p:cNvSpPr>
            <p:nvPr userDrawn="1"/>
          </p:nvSpPr>
          <p:spPr bwMode="gray">
            <a:xfrm>
              <a:off x="10808931" y="3954840"/>
              <a:ext cx="33278" cy="48808"/>
            </a:xfrm>
            <a:custGeom>
              <a:avLst/>
              <a:gdLst>
                <a:gd name="T0" fmla="*/ 6 w 13"/>
                <a:gd name="T1" fmla="*/ 0 h 19"/>
                <a:gd name="T2" fmla="*/ 0 w 13"/>
                <a:gd name="T3" fmla="*/ 7 h 19"/>
                <a:gd name="T4" fmla="*/ 0 w 13"/>
                <a:gd name="T5" fmla="*/ 19 h 19"/>
                <a:gd name="T6" fmla="*/ 13 w 13"/>
                <a:gd name="T7" fmla="*/ 19 h 19"/>
                <a:gd name="T8" fmla="*/ 13 w 13"/>
                <a:gd name="T9" fmla="*/ 7 h 19"/>
                <a:gd name="T10" fmla="*/ 6 w 13"/>
                <a:gd name="T11" fmla="*/ 0 h 19"/>
              </a:gdLst>
              <a:ahLst/>
              <a:cxnLst>
                <a:cxn ang="0">
                  <a:pos x="T0" y="T1"/>
                </a:cxn>
                <a:cxn ang="0">
                  <a:pos x="T2" y="T3"/>
                </a:cxn>
                <a:cxn ang="0">
                  <a:pos x="T4" y="T5"/>
                </a:cxn>
                <a:cxn ang="0">
                  <a:pos x="T6" y="T7"/>
                </a:cxn>
                <a:cxn ang="0">
                  <a:pos x="T8" y="T9"/>
                </a:cxn>
                <a:cxn ang="0">
                  <a:pos x="T10" y="T11"/>
                </a:cxn>
              </a:cxnLst>
              <a:rect l="0" t="0" r="r" b="b"/>
              <a:pathLst>
                <a:path w="13" h="19">
                  <a:moveTo>
                    <a:pt x="6" y="0"/>
                  </a:moveTo>
                  <a:cubicBezTo>
                    <a:pt x="3" y="0"/>
                    <a:pt x="0" y="3"/>
                    <a:pt x="0" y="7"/>
                  </a:cubicBezTo>
                  <a:cubicBezTo>
                    <a:pt x="0" y="19"/>
                    <a:pt x="0" y="19"/>
                    <a:pt x="0" y="19"/>
                  </a:cubicBezTo>
                  <a:cubicBezTo>
                    <a:pt x="13" y="19"/>
                    <a:pt x="13" y="19"/>
                    <a:pt x="13" y="19"/>
                  </a:cubicBezTo>
                  <a:cubicBezTo>
                    <a:pt x="13" y="7"/>
                    <a:pt x="13" y="7"/>
                    <a:pt x="13" y="7"/>
                  </a:cubicBezTo>
                  <a:cubicBezTo>
                    <a:pt x="13" y="3"/>
                    <a:pt x="10" y="0"/>
                    <a:pt x="6"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79" name="Freeform 201"/>
            <p:cNvSpPr>
              <a:spLocks/>
            </p:cNvSpPr>
            <p:nvPr userDrawn="1"/>
          </p:nvSpPr>
          <p:spPr bwMode="gray">
            <a:xfrm>
              <a:off x="10866614" y="3954840"/>
              <a:ext cx="35497"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80" name="Freeform 202"/>
            <p:cNvSpPr>
              <a:spLocks/>
            </p:cNvSpPr>
            <p:nvPr userDrawn="1"/>
          </p:nvSpPr>
          <p:spPr bwMode="gray">
            <a:xfrm>
              <a:off x="10922077" y="3954840"/>
              <a:ext cx="37715"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81" name="Freeform 203"/>
            <p:cNvSpPr>
              <a:spLocks/>
            </p:cNvSpPr>
            <p:nvPr userDrawn="1"/>
          </p:nvSpPr>
          <p:spPr bwMode="gray">
            <a:xfrm>
              <a:off x="10979759" y="3954840"/>
              <a:ext cx="35497"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82" name="Freeform 204"/>
            <p:cNvSpPr>
              <a:spLocks/>
            </p:cNvSpPr>
            <p:nvPr userDrawn="1"/>
          </p:nvSpPr>
          <p:spPr bwMode="gray">
            <a:xfrm>
              <a:off x="11035223" y="3954840"/>
              <a:ext cx="37715"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83" name="Freeform 206"/>
            <p:cNvSpPr>
              <a:spLocks/>
            </p:cNvSpPr>
            <p:nvPr userDrawn="1"/>
          </p:nvSpPr>
          <p:spPr bwMode="gray">
            <a:xfrm>
              <a:off x="11092905" y="3954840"/>
              <a:ext cx="35497"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4"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84" name="Freeform 207"/>
            <p:cNvSpPr>
              <a:spLocks/>
            </p:cNvSpPr>
            <p:nvPr userDrawn="1"/>
          </p:nvSpPr>
          <p:spPr bwMode="gray">
            <a:xfrm>
              <a:off x="10808931" y="4028052"/>
              <a:ext cx="33279" cy="46589"/>
            </a:xfrm>
            <a:custGeom>
              <a:avLst/>
              <a:gdLst>
                <a:gd name="T0" fmla="*/ 6 w 13"/>
                <a:gd name="T1" fmla="*/ 0 h 19"/>
                <a:gd name="T2" fmla="*/ 0 w 13"/>
                <a:gd name="T3" fmla="*/ 7 h 19"/>
                <a:gd name="T4" fmla="*/ 0 w 13"/>
                <a:gd name="T5" fmla="*/ 19 h 19"/>
                <a:gd name="T6" fmla="*/ 13 w 13"/>
                <a:gd name="T7" fmla="*/ 19 h 19"/>
                <a:gd name="T8" fmla="*/ 13 w 13"/>
                <a:gd name="T9" fmla="*/ 7 h 19"/>
                <a:gd name="T10" fmla="*/ 6 w 13"/>
                <a:gd name="T11" fmla="*/ 0 h 19"/>
              </a:gdLst>
              <a:ahLst/>
              <a:cxnLst>
                <a:cxn ang="0">
                  <a:pos x="T0" y="T1"/>
                </a:cxn>
                <a:cxn ang="0">
                  <a:pos x="T2" y="T3"/>
                </a:cxn>
                <a:cxn ang="0">
                  <a:pos x="T4" y="T5"/>
                </a:cxn>
                <a:cxn ang="0">
                  <a:pos x="T6" y="T7"/>
                </a:cxn>
                <a:cxn ang="0">
                  <a:pos x="T8" y="T9"/>
                </a:cxn>
                <a:cxn ang="0">
                  <a:pos x="T10" y="T11"/>
                </a:cxn>
              </a:cxnLst>
              <a:rect l="0" t="0" r="r" b="b"/>
              <a:pathLst>
                <a:path w="13" h="19">
                  <a:moveTo>
                    <a:pt x="6" y="0"/>
                  </a:moveTo>
                  <a:cubicBezTo>
                    <a:pt x="3" y="0"/>
                    <a:pt x="0" y="3"/>
                    <a:pt x="0" y="7"/>
                  </a:cubicBezTo>
                  <a:cubicBezTo>
                    <a:pt x="0" y="19"/>
                    <a:pt x="0" y="19"/>
                    <a:pt x="0" y="19"/>
                  </a:cubicBezTo>
                  <a:cubicBezTo>
                    <a:pt x="13" y="19"/>
                    <a:pt x="13" y="19"/>
                    <a:pt x="13" y="19"/>
                  </a:cubicBezTo>
                  <a:cubicBezTo>
                    <a:pt x="13" y="7"/>
                    <a:pt x="13" y="7"/>
                    <a:pt x="13" y="7"/>
                  </a:cubicBezTo>
                  <a:cubicBezTo>
                    <a:pt x="13" y="3"/>
                    <a:pt x="10" y="0"/>
                    <a:pt x="6"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85" name="Freeform 208"/>
            <p:cNvSpPr>
              <a:spLocks/>
            </p:cNvSpPr>
            <p:nvPr userDrawn="1"/>
          </p:nvSpPr>
          <p:spPr bwMode="gray">
            <a:xfrm>
              <a:off x="10866613" y="4028052"/>
              <a:ext cx="35497" cy="4658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86" name="Freeform 209"/>
            <p:cNvSpPr>
              <a:spLocks/>
            </p:cNvSpPr>
            <p:nvPr userDrawn="1"/>
          </p:nvSpPr>
          <p:spPr bwMode="gray">
            <a:xfrm>
              <a:off x="10922077" y="4028052"/>
              <a:ext cx="37716" cy="4658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87" name="Freeform 210"/>
            <p:cNvSpPr>
              <a:spLocks/>
            </p:cNvSpPr>
            <p:nvPr userDrawn="1"/>
          </p:nvSpPr>
          <p:spPr bwMode="gray">
            <a:xfrm>
              <a:off x="10979759" y="4028052"/>
              <a:ext cx="35497" cy="4658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88" name="Freeform 211"/>
            <p:cNvSpPr>
              <a:spLocks/>
            </p:cNvSpPr>
            <p:nvPr userDrawn="1"/>
          </p:nvSpPr>
          <p:spPr bwMode="gray">
            <a:xfrm>
              <a:off x="11035222" y="4028052"/>
              <a:ext cx="37716" cy="4658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89" name="Freeform 212"/>
            <p:cNvSpPr>
              <a:spLocks/>
            </p:cNvSpPr>
            <p:nvPr userDrawn="1"/>
          </p:nvSpPr>
          <p:spPr bwMode="gray">
            <a:xfrm>
              <a:off x="11092905" y="4028052"/>
              <a:ext cx="35497" cy="4658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4"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90" name="Freeform 213"/>
            <p:cNvSpPr>
              <a:spLocks/>
            </p:cNvSpPr>
            <p:nvPr userDrawn="1"/>
          </p:nvSpPr>
          <p:spPr bwMode="gray">
            <a:xfrm>
              <a:off x="10808931" y="3386893"/>
              <a:ext cx="33279" cy="48808"/>
            </a:xfrm>
            <a:custGeom>
              <a:avLst/>
              <a:gdLst>
                <a:gd name="T0" fmla="*/ 6 w 13"/>
                <a:gd name="T1" fmla="*/ 0 h 19"/>
                <a:gd name="T2" fmla="*/ 0 w 13"/>
                <a:gd name="T3" fmla="*/ 7 h 19"/>
                <a:gd name="T4" fmla="*/ 0 w 13"/>
                <a:gd name="T5" fmla="*/ 19 h 19"/>
                <a:gd name="T6" fmla="*/ 13 w 13"/>
                <a:gd name="T7" fmla="*/ 19 h 19"/>
                <a:gd name="T8" fmla="*/ 13 w 13"/>
                <a:gd name="T9" fmla="*/ 7 h 19"/>
                <a:gd name="T10" fmla="*/ 6 w 13"/>
                <a:gd name="T11" fmla="*/ 0 h 19"/>
              </a:gdLst>
              <a:ahLst/>
              <a:cxnLst>
                <a:cxn ang="0">
                  <a:pos x="T0" y="T1"/>
                </a:cxn>
                <a:cxn ang="0">
                  <a:pos x="T2" y="T3"/>
                </a:cxn>
                <a:cxn ang="0">
                  <a:pos x="T4" y="T5"/>
                </a:cxn>
                <a:cxn ang="0">
                  <a:pos x="T6" y="T7"/>
                </a:cxn>
                <a:cxn ang="0">
                  <a:pos x="T8" y="T9"/>
                </a:cxn>
                <a:cxn ang="0">
                  <a:pos x="T10" y="T11"/>
                </a:cxn>
              </a:cxnLst>
              <a:rect l="0" t="0" r="r" b="b"/>
              <a:pathLst>
                <a:path w="13" h="19">
                  <a:moveTo>
                    <a:pt x="6" y="0"/>
                  </a:moveTo>
                  <a:cubicBezTo>
                    <a:pt x="3" y="0"/>
                    <a:pt x="0" y="3"/>
                    <a:pt x="0" y="7"/>
                  </a:cubicBezTo>
                  <a:cubicBezTo>
                    <a:pt x="0" y="19"/>
                    <a:pt x="0" y="19"/>
                    <a:pt x="0" y="19"/>
                  </a:cubicBezTo>
                  <a:cubicBezTo>
                    <a:pt x="13" y="19"/>
                    <a:pt x="13" y="19"/>
                    <a:pt x="13" y="19"/>
                  </a:cubicBezTo>
                  <a:cubicBezTo>
                    <a:pt x="13" y="7"/>
                    <a:pt x="13" y="7"/>
                    <a:pt x="13" y="7"/>
                  </a:cubicBezTo>
                  <a:cubicBezTo>
                    <a:pt x="13" y="3"/>
                    <a:pt x="10" y="0"/>
                    <a:pt x="6"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91" name="Freeform 214"/>
            <p:cNvSpPr>
              <a:spLocks/>
            </p:cNvSpPr>
            <p:nvPr userDrawn="1"/>
          </p:nvSpPr>
          <p:spPr bwMode="gray">
            <a:xfrm>
              <a:off x="10866613" y="3386893"/>
              <a:ext cx="35497"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92" name="Freeform 215"/>
            <p:cNvSpPr>
              <a:spLocks/>
            </p:cNvSpPr>
            <p:nvPr userDrawn="1"/>
          </p:nvSpPr>
          <p:spPr bwMode="gray">
            <a:xfrm>
              <a:off x="10922077" y="3386893"/>
              <a:ext cx="37716"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93" name="Freeform 216"/>
            <p:cNvSpPr>
              <a:spLocks/>
            </p:cNvSpPr>
            <p:nvPr userDrawn="1"/>
          </p:nvSpPr>
          <p:spPr bwMode="gray">
            <a:xfrm>
              <a:off x="10979759" y="3384674"/>
              <a:ext cx="35497" cy="51026"/>
            </a:xfrm>
            <a:custGeom>
              <a:avLst/>
              <a:gdLst>
                <a:gd name="T0" fmla="*/ 6 w 14"/>
                <a:gd name="T1" fmla="*/ 1 h 20"/>
                <a:gd name="T2" fmla="*/ 0 w 14"/>
                <a:gd name="T3" fmla="*/ 8 h 20"/>
                <a:gd name="T4" fmla="*/ 0 w 14"/>
                <a:gd name="T5" fmla="*/ 20 h 20"/>
                <a:gd name="T6" fmla="*/ 14 w 14"/>
                <a:gd name="T7" fmla="*/ 20 h 20"/>
                <a:gd name="T8" fmla="*/ 14 w 14"/>
                <a:gd name="T9" fmla="*/ 8 h 20"/>
                <a:gd name="T10" fmla="*/ 6 w 14"/>
                <a:gd name="T11" fmla="*/ 1 h 20"/>
              </a:gdLst>
              <a:ahLst/>
              <a:cxnLst>
                <a:cxn ang="0">
                  <a:pos x="T0" y="T1"/>
                </a:cxn>
                <a:cxn ang="0">
                  <a:pos x="T2" y="T3"/>
                </a:cxn>
                <a:cxn ang="0">
                  <a:pos x="T4" y="T5"/>
                </a:cxn>
                <a:cxn ang="0">
                  <a:pos x="T6" y="T7"/>
                </a:cxn>
                <a:cxn ang="0">
                  <a:pos x="T8" y="T9"/>
                </a:cxn>
                <a:cxn ang="0">
                  <a:pos x="T10" y="T11"/>
                </a:cxn>
              </a:cxnLst>
              <a:rect l="0" t="0" r="r" b="b"/>
              <a:pathLst>
                <a:path w="14" h="20">
                  <a:moveTo>
                    <a:pt x="6" y="1"/>
                  </a:moveTo>
                  <a:cubicBezTo>
                    <a:pt x="6" y="4"/>
                    <a:pt x="3" y="7"/>
                    <a:pt x="0" y="8"/>
                  </a:cubicBezTo>
                  <a:cubicBezTo>
                    <a:pt x="0" y="20"/>
                    <a:pt x="0" y="20"/>
                    <a:pt x="0" y="20"/>
                  </a:cubicBezTo>
                  <a:cubicBezTo>
                    <a:pt x="14" y="20"/>
                    <a:pt x="14" y="20"/>
                    <a:pt x="14" y="20"/>
                  </a:cubicBezTo>
                  <a:cubicBezTo>
                    <a:pt x="14" y="8"/>
                    <a:pt x="14" y="8"/>
                    <a:pt x="14" y="8"/>
                  </a:cubicBezTo>
                  <a:cubicBezTo>
                    <a:pt x="14" y="3"/>
                    <a:pt x="10" y="0"/>
                    <a:pt x="6" y="1"/>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94" name="Freeform 217"/>
            <p:cNvSpPr>
              <a:spLocks/>
            </p:cNvSpPr>
            <p:nvPr userDrawn="1"/>
          </p:nvSpPr>
          <p:spPr bwMode="gray">
            <a:xfrm>
              <a:off x="11035222" y="3386893"/>
              <a:ext cx="37716"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95" name="Freeform 218"/>
            <p:cNvSpPr>
              <a:spLocks/>
            </p:cNvSpPr>
            <p:nvPr userDrawn="1"/>
          </p:nvSpPr>
          <p:spPr bwMode="gray">
            <a:xfrm>
              <a:off x="11092905" y="3386893"/>
              <a:ext cx="35497"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4"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96" name="Freeform 219"/>
            <p:cNvSpPr>
              <a:spLocks/>
            </p:cNvSpPr>
            <p:nvPr userDrawn="1"/>
          </p:nvSpPr>
          <p:spPr bwMode="gray">
            <a:xfrm>
              <a:off x="10808931" y="3455667"/>
              <a:ext cx="33279" cy="51026"/>
            </a:xfrm>
            <a:custGeom>
              <a:avLst/>
              <a:gdLst>
                <a:gd name="T0" fmla="*/ 6 w 13"/>
                <a:gd name="T1" fmla="*/ 0 h 20"/>
                <a:gd name="T2" fmla="*/ 0 w 13"/>
                <a:gd name="T3" fmla="*/ 7 h 20"/>
                <a:gd name="T4" fmla="*/ 0 w 13"/>
                <a:gd name="T5" fmla="*/ 20 h 20"/>
                <a:gd name="T6" fmla="*/ 13 w 13"/>
                <a:gd name="T7" fmla="*/ 20 h 20"/>
                <a:gd name="T8" fmla="*/ 13 w 13"/>
                <a:gd name="T9" fmla="*/ 7 h 20"/>
                <a:gd name="T10" fmla="*/ 6 w 13"/>
                <a:gd name="T11" fmla="*/ 0 h 20"/>
              </a:gdLst>
              <a:ahLst/>
              <a:cxnLst>
                <a:cxn ang="0">
                  <a:pos x="T0" y="T1"/>
                </a:cxn>
                <a:cxn ang="0">
                  <a:pos x="T2" y="T3"/>
                </a:cxn>
                <a:cxn ang="0">
                  <a:pos x="T4" y="T5"/>
                </a:cxn>
                <a:cxn ang="0">
                  <a:pos x="T6" y="T7"/>
                </a:cxn>
                <a:cxn ang="0">
                  <a:pos x="T8" y="T9"/>
                </a:cxn>
                <a:cxn ang="0">
                  <a:pos x="T10" y="T11"/>
                </a:cxn>
              </a:cxnLst>
              <a:rect l="0" t="0" r="r" b="b"/>
              <a:pathLst>
                <a:path w="13" h="20">
                  <a:moveTo>
                    <a:pt x="6" y="0"/>
                  </a:moveTo>
                  <a:cubicBezTo>
                    <a:pt x="3" y="0"/>
                    <a:pt x="0" y="4"/>
                    <a:pt x="0" y="7"/>
                  </a:cubicBezTo>
                  <a:cubicBezTo>
                    <a:pt x="0" y="20"/>
                    <a:pt x="0" y="20"/>
                    <a:pt x="0" y="20"/>
                  </a:cubicBezTo>
                  <a:cubicBezTo>
                    <a:pt x="13" y="20"/>
                    <a:pt x="13" y="20"/>
                    <a:pt x="13" y="20"/>
                  </a:cubicBezTo>
                  <a:cubicBezTo>
                    <a:pt x="13" y="7"/>
                    <a:pt x="13" y="7"/>
                    <a:pt x="13" y="7"/>
                  </a:cubicBezTo>
                  <a:cubicBezTo>
                    <a:pt x="13" y="4"/>
                    <a:pt x="10" y="0"/>
                    <a:pt x="6"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97" name="Freeform 220"/>
            <p:cNvSpPr>
              <a:spLocks/>
            </p:cNvSpPr>
            <p:nvPr userDrawn="1"/>
          </p:nvSpPr>
          <p:spPr bwMode="gray">
            <a:xfrm>
              <a:off x="10866613" y="3455667"/>
              <a:ext cx="35497" cy="51026"/>
            </a:xfrm>
            <a:custGeom>
              <a:avLst/>
              <a:gdLst>
                <a:gd name="T0" fmla="*/ 7 w 14"/>
                <a:gd name="T1" fmla="*/ 0 h 20"/>
                <a:gd name="T2" fmla="*/ 0 w 14"/>
                <a:gd name="T3" fmla="*/ 7 h 20"/>
                <a:gd name="T4" fmla="*/ 0 w 14"/>
                <a:gd name="T5" fmla="*/ 20 h 20"/>
                <a:gd name="T6" fmla="*/ 14 w 14"/>
                <a:gd name="T7" fmla="*/ 20 h 20"/>
                <a:gd name="T8" fmla="*/ 14 w 14"/>
                <a:gd name="T9" fmla="*/ 7 h 20"/>
                <a:gd name="T10" fmla="*/ 7 w 14"/>
                <a:gd name="T11" fmla="*/ 0 h 20"/>
              </a:gdLst>
              <a:ahLst/>
              <a:cxnLst>
                <a:cxn ang="0">
                  <a:pos x="T0" y="T1"/>
                </a:cxn>
                <a:cxn ang="0">
                  <a:pos x="T2" y="T3"/>
                </a:cxn>
                <a:cxn ang="0">
                  <a:pos x="T4" y="T5"/>
                </a:cxn>
                <a:cxn ang="0">
                  <a:pos x="T6" y="T7"/>
                </a:cxn>
                <a:cxn ang="0">
                  <a:pos x="T8" y="T9"/>
                </a:cxn>
                <a:cxn ang="0">
                  <a:pos x="T10" y="T11"/>
                </a:cxn>
              </a:cxnLst>
              <a:rect l="0" t="0" r="r" b="b"/>
              <a:pathLst>
                <a:path w="14" h="20">
                  <a:moveTo>
                    <a:pt x="7" y="0"/>
                  </a:moveTo>
                  <a:cubicBezTo>
                    <a:pt x="3" y="0"/>
                    <a:pt x="0" y="4"/>
                    <a:pt x="0" y="7"/>
                  </a:cubicBezTo>
                  <a:cubicBezTo>
                    <a:pt x="0" y="20"/>
                    <a:pt x="0" y="20"/>
                    <a:pt x="0" y="20"/>
                  </a:cubicBezTo>
                  <a:cubicBezTo>
                    <a:pt x="14" y="20"/>
                    <a:pt x="14" y="20"/>
                    <a:pt x="14" y="20"/>
                  </a:cubicBezTo>
                  <a:cubicBezTo>
                    <a:pt x="14" y="7"/>
                    <a:pt x="14" y="7"/>
                    <a:pt x="14" y="7"/>
                  </a:cubicBezTo>
                  <a:cubicBezTo>
                    <a:pt x="14" y="4"/>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98" name="Freeform 221"/>
            <p:cNvSpPr>
              <a:spLocks/>
            </p:cNvSpPr>
            <p:nvPr userDrawn="1"/>
          </p:nvSpPr>
          <p:spPr bwMode="gray">
            <a:xfrm>
              <a:off x="10922077" y="3455667"/>
              <a:ext cx="37716" cy="51026"/>
            </a:xfrm>
            <a:custGeom>
              <a:avLst/>
              <a:gdLst>
                <a:gd name="T0" fmla="*/ 7 w 14"/>
                <a:gd name="T1" fmla="*/ 0 h 20"/>
                <a:gd name="T2" fmla="*/ 0 w 14"/>
                <a:gd name="T3" fmla="*/ 7 h 20"/>
                <a:gd name="T4" fmla="*/ 0 w 14"/>
                <a:gd name="T5" fmla="*/ 20 h 20"/>
                <a:gd name="T6" fmla="*/ 14 w 14"/>
                <a:gd name="T7" fmla="*/ 20 h 20"/>
                <a:gd name="T8" fmla="*/ 14 w 14"/>
                <a:gd name="T9" fmla="*/ 7 h 20"/>
                <a:gd name="T10" fmla="*/ 7 w 14"/>
                <a:gd name="T11" fmla="*/ 0 h 20"/>
              </a:gdLst>
              <a:ahLst/>
              <a:cxnLst>
                <a:cxn ang="0">
                  <a:pos x="T0" y="T1"/>
                </a:cxn>
                <a:cxn ang="0">
                  <a:pos x="T2" y="T3"/>
                </a:cxn>
                <a:cxn ang="0">
                  <a:pos x="T4" y="T5"/>
                </a:cxn>
                <a:cxn ang="0">
                  <a:pos x="T6" y="T7"/>
                </a:cxn>
                <a:cxn ang="0">
                  <a:pos x="T8" y="T9"/>
                </a:cxn>
                <a:cxn ang="0">
                  <a:pos x="T10" y="T11"/>
                </a:cxn>
              </a:cxnLst>
              <a:rect l="0" t="0" r="r" b="b"/>
              <a:pathLst>
                <a:path w="14" h="20">
                  <a:moveTo>
                    <a:pt x="7" y="0"/>
                  </a:moveTo>
                  <a:cubicBezTo>
                    <a:pt x="3" y="0"/>
                    <a:pt x="0" y="4"/>
                    <a:pt x="0" y="7"/>
                  </a:cubicBezTo>
                  <a:cubicBezTo>
                    <a:pt x="0" y="20"/>
                    <a:pt x="0" y="20"/>
                    <a:pt x="0" y="20"/>
                  </a:cubicBezTo>
                  <a:cubicBezTo>
                    <a:pt x="14" y="20"/>
                    <a:pt x="14" y="20"/>
                    <a:pt x="14" y="20"/>
                  </a:cubicBezTo>
                  <a:cubicBezTo>
                    <a:pt x="14" y="7"/>
                    <a:pt x="14" y="7"/>
                    <a:pt x="14" y="7"/>
                  </a:cubicBezTo>
                  <a:cubicBezTo>
                    <a:pt x="14" y="4"/>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99" name="Freeform 222"/>
            <p:cNvSpPr>
              <a:spLocks/>
            </p:cNvSpPr>
            <p:nvPr userDrawn="1"/>
          </p:nvSpPr>
          <p:spPr bwMode="gray">
            <a:xfrm>
              <a:off x="10979759" y="3455667"/>
              <a:ext cx="35497" cy="51026"/>
            </a:xfrm>
            <a:custGeom>
              <a:avLst/>
              <a:gdLst>
                <a:gd name="T0" fmla="*/ 7 w 14"/>
                <a:gd name="T1" fmla="*/ 0 h 20"/>
                <a:gd name="T2" fmla="*/ 0 w 14"/>
                <a:gd name="T3" fmla="*/ 7 h 20"/>
                <a:gd name="T4" fmla="*/ 0 w 14"/>
                <a:gd name="T5" fmla="*/ 20 h 20"/>
                <a:gd name="T6" fmla="*/ 14 w 14"/>
                <a:gd name="T7" fmla="*/ 20 h 20"/>
                <a:gd name="T8" fmla="*/ 14 w 14"/>
                <a:gd name="T9" fmla="*/ 7 h 20"/>
                <a:gd name="T10" fmla="*/ 7 w 14"/>
                <a:gd name="T11" fmla="*/ 0 h 20"/>
              </a:gdLst>
              <a:ahLst/>
              <a:cxnLst>
                <a:cxn ang="0">
                  <a:pos x="T0" y="T1"/>
                </a:cxn>
                <a:cxn ang="0">
                  <a:pos x="T2" y="T3"/>
                </a:cxn>
                <a:cxn ang="0">
                  <a:pos x="T4" y="T5"/>
                </a:cxn>
                <a:cxn ang="0">
                  <a:pos x="T6" y="T7"/>
                </a:cxn>
                <a:cxn ang="0">
                  <a:pos x="T8" y="T9"/>
                </a:cxn>
                <a:cxn ang="0">
                  <a:pos x="T10" y="T11"/>
                </a:cxn>
              </a:cxnLst>
              <a:rect l="0" t="0" r="r" b="b"/>
              <a:pathLst>
                <a:path w="14" h="20">
                  <a:moveTo>
                    <a:pt x="7" y="0"/>
                  </a:moveTo>
                  <a:cubicBezTo>
                    <a:pt x="3" y="0"/>
                    <a:pt x="0" y="4"/>
                    <a:pt x="0" y="7"/>
                  </a:cubicBezTo>
                  <a:cubicBezTo>
                    <a:pt x="0" y="20"/>
                    <a:pt x="0" y="20"/>
                    <a:pt x="0" y="20"/>
                  </a:cubicBezTo>
                  <a:cubicBezTo>
                    <a:pt x="14" y="20"/>
                    <a:pt x="14" y="20"/>
                    <a:pt x="14" y="20"/>
                  </a:cubicBezTo>
                  <a:cubicBezTo>
                    <a:pt x="14" y="7"/>
                    <a:pt x="14" y="7"/>
                    <a:pt x="14" y="7"/>
                  </a:cubicBezTo>
                  <a:cubicBezTo>
                    <a:pt x="14" y="4"/>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00" name="Freeform 223"/>
            <p:cNvSpPr>
              <a:spLocks/>
            </p:cNvSpPr>
            <p:nvPr userDrawn="1"/>
          </p:nvSpPr>
          <p:spPr bwMode="gray">
            <a:xfrm>
              <a:off x="11035222" y="3455667"/>
              <a:ext cx="37716" cy="51026"/>
            </a:xfrm>
            <a:custGeom>
              <a:avLst/>
              <a:gdLst>
                <a:gd name="T0" fmla="*/ 7 w 14"/>
                <a:gd name="T1" fmla="*/ 0 h 20"/>
                <a:gd name="T2" fmla="*/ 0 w 14"/>
                <a:gd name="T3" fmla="*/ 7 h 20"/>
                <a:gd name="T4" fmla="*/ 0 w 14"/>
                <a:gd name="T5" fmla="*/ 20 h 20"/>
                <a:gd name="T6" fmla="*/ 14 w 14"/>
                <a:gd name="T7" fmla="*/ 20 h 20"/>
                <a:gd name="T8" fmla="*/ 14 w 14"/>
                <a:gd name="T9" fmla="*/ 7 h 20"/>
                <a:gd name="T10" fmla="*/ 7 w 14"/>
                <a:gd name="T11" fmla="*/ 0 h 20"/>
              </a:gdLst>
              <a:ahLst/>
              <a:cxnLst>
                <a:cxn ang="0">
                  <a:pos x="T0" y="T1"/>
                </a:cxn>
                <a:cxn ang="0">
                  <a:pos x="T2" y="T3"/>
                </a:cxn>
                <a:cxn ang="0">
                  <a:pos x="T4" y="T5"/>
                </a:cxn>
                <a:cxn ang="0">
                  <a:pos x="T6" y="T7"/>
                </a:cxn>
                <a:cxn ang="0">
                  <a:pos x="T8" y="T9"/>
                </a:cxn>
                <a:cxn ang="0">
                  <a:pos x="T10" y="T11"/>
                </a:cxn>
              </a:cxnLst>
              <a:rect l="0" t="0" r="r" b="b"/>
              <a:pathLst>
                <a:path w="14" h="20">
                  <a:moveTo>
                    <a:pt x="7" y="0"/>
                  </a:moveTo>
                  <a:cubicBezTo>
                    <a:pt x="3" y="0"/>
                    <a:pt x="0" y="4"/>
                    <a:pt x="0" y="7"/>
                  </a:cubicBezTo>
                  <a:cubicBezTo>
                    <a:pt x="0" y="20"/>
                    <a:pt x="0" y="20"/>
                    <a:pt x="0" y="20"/>
                  </a:cubicBezTo>
                  <a:cubicBezTo>
                    <a:pt x="14" y="20"/>
                    <a:pt x="14" y="20"/>
                    <a:pt x="14" y="20"/>
                  </a:cubicBezTo>
                  <a:cubicBezTo>
                    <a:pt x="14" y="7"/>
                    <a:pt x="14" y="7"/>
                    <a:pt x="14" y="7"/>
                  </a:cubicBezTo>
                  <a:cubicBezTo>
                    <a:pt x="14" y="4"/>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01" name="Freeform 224"/>
            <p:cNvSpPr>
              <a:spLocks/>
            </p:cNvSpPr>
            <p:nvPr userDrawn="1"/>
          </p:nvSpPr>
          <p:spPr bwMode="gray">
            <a:xfrm>
              <a:off x="11092905" y="3455667"/>
              <a:ext cx="35497" cy="51026"/>
            </a:xfrm>
            <a:custGeom>
              <a:avLst/>
              <a:gdLst>
                <a:gd name="T0" fmla="*/ 7 w 14"/>
                <a:gd name="T1" fmla="*/ 0 h 20"/>
                <a:gd name="T2" fmla="*/ 0 w 14"/>
                <a:gd name="T3" fmla="*/ 7 h 20"/>
                <a:gd name="T4" fmla="*/ 0 w 14"/>
                <a:gd name="T5" fmla="*/ 20 h 20"/>
                <a:gd name="T6" fmla="*/ 14 w 14"/>
                <a:gd name="T7" fmla="*/ 20 h 20"/>
                <a:gd name="T8" fmla="*/ 14 w 14"/>
                <a:gd name="T9" fmla="*/ 7 h 20"/>
                <a:gd name="T10" fmla="*/ 7 w 14"/>
                <a:gd name="T11" fmla="*/ 0 h 20"/>
              </a:gdLst>
              <a:ahLst/>
              <a:cxnLst>
                <a:cxn ang="0">
                  <a:pos x="T0" y="T1"/>
                </a:cxn>
                <a:cxn ang="0">
                  <a:pos x="T2" y="T3"/>
                </a:cxn>
                <a:cxn ang="0">
                  <a:pos x="T4" y="T5"/>
                </a:cxn>
                <a:cxn ang="0">
                  <a:pos x="T6" y="T7"/>
                </a:cxn>
                <a:cxn ang="0">
                  <a:pos x="T8" y="T9"/>
                </a:cxn>
                <a:cxn ang="0">
                  <a:pos x="T10" y="T11"/>
                </a:cxn>
              </a:cxnLst>
              <a:rect l="0" t="0" r="r" b="b"/>
              <a:pathLst>
                <a:path w="14" h="20">
                  <a:moveTo>
                    <a:pt x="7" y="0"/>
                  </a:moveTo>
                  <a:cubicBezTo>
                    <a:pt x="4" y="0"/>
                    <a:pt x="0" y="4"/>
                    <a:pt x="0" y="7"/>
                  </a:cubicBezTo>
                  <a:cubicBezTo>
                    <a:pt x="0" y="20"/>
                    <a:pt x="0" y="20"/>
                    <a:pt x="0" y="20"/>
                  </a:cubicBezTo>
                  <a:cubicBezTo>
                    <a:pt x="14" y="20"/>
                    <a:pt x="14" y="20"/>
                    <a:pt x="14" y="20"/>
                  </a:cubicBezTo>
                  <a:cubicBezTo>
                    <a:pt x="14" y="7"/>
                    <a:pt x="14" y="7"/>
                    <a:pt x="14" y="7"/>
                  </a:cubicBezTo>
                  <a:cubicBezTo>
                    <a:pt x="14" y="4"/>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02" name="Rectangle 225"/>
            <p:cNvSpPr>
              <a:spLocks noChangeArrowheads="1"/>
            </p:cNvSpPr>
            <p:nvPr userDrawn="1"/>
          </p:nvSpPr>
          <p:spPr bwMode="gray">
            <a:xfrm>
              <a:off x="10402938" y="4791231"/>
              <a:ext cx="625629" cy="3549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03" name="Rectangle 226"/>
            <p:cNvSpPr>
              <a:spLocks noChangeArrowheads="1"/>
            </p:cNvSpPr>
            <p:nvPr userDrawn="1"/>
          </p:nvSpPr>
          <p:spPr bwMode="gray">
            <a:xfrm>
              <a:off x="10402938" y="4864444"/>
              <a:ext cx="625629" cy="3549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04" name="Rectangle 227"/>
            <p:cNvSpPr>
              <a:spLocks noChangeArrowheads="1"/>
            </p:cNvSpPr>
            <p:nvPr userDrawn="1"/>
          </p:nvSpPr>
          <p:spPr bwMode="gray">
            <a:xfrm>
              <a:off x="10402938" y="4826728"/>
              <a:ext cx="625629" cy="37715"/>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05" name="Rectangle 228"/>
            <p:cNvSpPr>
              <a:spLocks noChangeArrowheads="1"/>
            </p:cNvSpPr>
            <p:nvPr userDrawn="1"/>
          </p:nvSpPr>
          <p:spPr bwMode="gray">
            <a:xfrm>
              <a:off x="10835553" y="4482854"/>
              <a:ext cx="115364" cy="30837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06" name="Rectangle 229"/>
            <p:cNvSpPr>
              <a:spLocks noChangeArrowheads="1"/>
            </p:cNvSpPr>
            <p:nvPr userDrawn="1"/>
          </p:nvSpPr>
          <p:spPr bwMode="gray">
            <a:xfrm>
              <a:off x="10917640" y="4511694"/>
              <a:ext cx="33279" cy="279537"/>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07" name="Rectangle 230"/>
            <p:cNvSpPr>
              <a:spLocks noChangeArrowheads="1"/>
            </p:cNvSpPr>
            <p:nvPr userDrawn="1"/>
          </p:nvSpPr>
          <p:spPr bwMode="gray">
            <a:xfrm>
              <a:off x="10658070" y="4482854"/>
              <a:ext cx="115364" cy="30837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08" name="Rectangle 231"/>
            <p:cNvSpPr>
              <a:spLocks noChangeArrowheads="1"/>
            </p:cNvSpPr>
            <p:nvPr userDrawn="1"/>
          </p:nvSpPr>
          <p:spPr bwMode="gray">
            <a:xfrm>
              <a:off x="10740157" y="4511694"/>
              <a:ext cx="33279" cy="279537"/>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09" name="Rectangle 232"/>
            <p:cNvSpPr>
              <a:spLocks noChangeArrowheads="1"/>
            </p:cNvSpPr>
            <p:nvPr userDrawn="1"/>
          </p:nvSpPr>
          <p:spPr bwMode="gray">
            <a:xfrm>
              <a:off x="10482806" y="4482854"/>
              <a:ext cx="115364" cy="30837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10" name="Rectangle 233"/>
            <p:cNvSpPr>
              <a:spLocks noChangeArrowheads="1"/>
            </p:cNvSpPr>
            <p:nvPr userDrawn="1"/>
          </p:nvSpPr>
          <p:spPr bwMode="gray">
            <a:xfrm>
              <a:off x="10564891" y="4511694"/>
              <a:ext cx="33279" cy="279537"/>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11" name="Rectangle 234"/>
            <p:cNvSpPr>
              <a:spLocks noChangeArrowheads="1"/>
            </p:cNvSpPr>
            <p:nvPr userDrawn="1"/>
          </p:nvSpPr>
          <p:spPr bwMode="gray">
            <a:xfrm>
              <a:off x="10482806" y="4518351"/>
              <a:ext cx="82087" cy="3106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12" name="Rectangle 235"/>
            <p:cNvSpPr>
              <a:spLocks noChangeArrowheads="1"/>
            </p:cNvSpPr>
            <p:nvPr userDrawn="1"/>
          </p:nvSpPr>
          <p:spPr bwMode="gray">
            <a:xfrm>
              <a:off x="10658070" y="4518351"/>
              <a:ext cx="82087" cy="3106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13" name="Rectangle 236"/>
            <p:cNvSpPr>
              <a:spLocks noChangeArrowheads="1"/>
            </p:cNvSpPr>
            <p:nvPr userDrawn="1"/>
          </p:nvSpPr>
          <p:spPr bwMode="gray">
            <a:xfrm>
              <a:off x="10835553" y="4518351"/>
              <a:ext cx="82087" cy="3106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14" name="Freeform 237"/>
            <p:cNvSpPr>
              <a:spLocks/>
            </p:cNvSpPr>
            <p:nvPr userDrawn="1"/>
          </p:nvSpPr>
          <p:spPr bwMode="gray">
            <a:xfrm>
              <a:off x="10405156" y="4287622"/>
              <a:ext cx="621192" cy="230729"/>
            </a:xfrm>
            <a:custGeom>
              <a:avLst/>
              <a:gdLst>
                <a:gd name="T0" fmla="*/ 280 w 280"/>
                <a:gd name="T1" fmla="*/ 104 h 104"/>
                <a:gd name="T2" fmla="*/ 0 w 280"/>
                <a:gd name="T3" fmla="*/ 104 h 104"/>
                <a:gd name="T4" fmla="*/ 141 w 280"/>
                <a:gd name="T5" fmla="*/ 0 h 104"/>
                <a:gd name="T6" fmla="*/ 280 w 280"/>
                <a:gd name="T7" fmla="*/ 104 h 104"/>
              </a:gdLst>
              <a:ahLst/>
              <a:cxnLst>
                <a:cxn ang="0">
                  <a:pos x="T0" y="T1"/>
                </a:cxn>
                <a:cxn ang="0">
                  <a:pos x="T2" y="T3"/>
                </a:cxn>
                <a:cxn ang="0">
                  <a:pos x="T4" y="T5"/>
                </a:cxn>
                <a:cxn ang="0">
                  <a:pos x="T6" y="T7"/>
                </a:cxn>
              </a:cxnLst>
              <a:rect l="0" t="0" r="r" b="b"/>
              <a:pathLst>
                <a:path w="280" h="104">
                  <a:moveTo>
                    <a:pt x="280" y="104"/>
                  </a:moveTo>
                  <a:lnTo>
                    <a:pt x="0" y="104"/>
                  </a:lnTo>
                  <a:lnTo>
                    <a:pt x="141" y="0"/>
                  </a:lnTo>
                  <a:lnTo>
                    <a:pt x="280" y="10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15" name="Freeform 238"/>
            <p:cNvSpPr>
              <a:spLocks/>
            </p:cNvSpPr>
            <p:nvPr userDrawn="1"/>
          </p:nvSpPr>
          <p:spPr bwMode="gray">
            <a:xfrm>
              <a:off x="10686912" y="4287622"/>
              <a:ext cx="339438" cy="230729"/>
            </a:xfrm>
            <a:custGeom>
              <a:avLst/>
              <a:gdLst>
                <a:gd name="T0" fmla="*/ 14 w 153"/>
                <a:gd name="T1" fmla="*/ 0 h 104"/>
                <a:gd name="T2" fmla="*/ 0 w 153"/>
                <a:gd name="T3" fmla="*/ 9 h 104"/>
                <a:gd name="T4" fmla="*/ 81 w 153"/>
                <a:gd name="T5" fmla="*/ 104 h 104"/>
                <a:gd name="T6" fmla="*/ 153 w 153"/>
                <a:gd name="T7" fmla="*/ 104 h 104"/>
                <a:gd name="T8" fmla="*/ 14 w 153"/>
                <a:gd name="T9" fmla="*/ 0 h 104"/>
              </a:gdLst>
              <a:ahLst/>
              <a:cxnLst>
                <a:cxn ang="0">
                  <a:pos x="T0" y="T1"/>
                </a:cxn>
                <a:cxn ang="0">
                  <a:pos x="T2" y="T3"/>
                </a:cxn>
                <a:cxn ang="0">
                  <a:pos x="T4" y="T5"/>
                </a:cxn>
                <a:cxn ang="0">
                  <a:pos x="T6" y="T7"/>
                </a:cxn>
                <a:cxn ang="0">
                  <a:pos x="T8" y="T9"/>
                </a:cxn>
              </a:cxnLst>
              <a:rect l="0" t="0" r="r" b="b"/>
              <a:pathLst>
                <a:path w="153" h="104">
                  <a:moveTo>
                    <a:pt x="14" y="0"/>
                  </a:moveTo>
                  <a:lnTo>
                    <a:pt x="0" y="9"/>
                  </a:lnTo>
                  <a:lnTo>
                    <a:pt x="81" y="104"/>
                  </a:lnTo>
                  <a:lnTo>
                    <a:pt x="153" y="104"/>
                  </a:lnTo>
                  <a:lnTo>
                    <a:pt x="14"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16" name="Freeform 239"/>
            <p:cNvSpPr>
              <a:spLocks/>
            </p:cNvSpPr>
            <p:nvPr userDrawn="1"/>
          </p:nvSpPr>
          <p:spPr bwMode="gray">
            <a:xfrm>
              <a:off x="11119527" y="4303151"/>
              <a:ext cx="798676" cy="228509"/>
            </a:xfrm>
            <a:custGeom>
              <a:avLst/>
              <a:gdLst>
                <a:gd name="T0" fmla="*/ 274 w 311"/>
                <a:gd name="T1" fmla="*/ 0 h 89"/>
                <a:gd name="T2" fmla="*/ 281 w 311"/>
                <a:gd name="T3" fmla="*/ 24 h 89"/>
                <a:gd name="T4" fmla="*/ 261 w 311"/>
                <a:gd name="T5" fmla="*/ 62 h 89"/>
                <a:gd name="T6" fmla="*/ 236 w 311"/>
                <a:gd name="T7" fmla="*/ 69 h 89"/>
                <a:gd name="T8" fmla="*/ 15 w 311"/>
                <a:gd name="T9" fmla="*/ 69 h 89"/>
                <a:gd name="T10" fmla="*/ 0 w 311"/>
                <a:gd name="T11" fmla="*/ 67 h 89"/>
                <a:gd name="T12" fmla="*/ 45 w 311"/>
                <a:gd name="T13" fmla="*/ 89 h 89"/>
                <a:gd name="T14" fmla="*/ 266 w 311"/>
                <a:gd name="T15" fmla="*/ 89 h 89"/>
                <a:gd name="T16" fmla="*/ 290 w 311"/>
                <a:gd name="T17" fmla="*/ 82 h 89"/>
                <a:gd name="T18" fmla="*/ 311 w 311"/>
                <a:gd name="T19" fmla="*/ 44 h 89"/>
                <a:gd name="T20" fmla="*/ 274 w 311"/>
                <a:gd name="T21"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1" h="89">
                  <a:moveTo>
                    <a:pt x="274" y="0"/>
                  </a:moveTo>
                  <a:cubicBezTo>
                    <a:pt x="279" y="7"/>
                    <a:pt x="281" y="15"/>
                    <a:pt x="281" y="24"/>
                  </a:cubicBezTo>
                  <a:cubicBezTo>
                    <a:pt x="281" y="40"/>
                    <a:pt x="273" y="54"/>
                    <a:pt x="261" y="62"/>
                  </a:cubicBezTo>
                  <a:cubicBezTo>
                    <a:pt x="253" y="66"/>
                    <a:pt x="245" y="69"/>
                    <a:pt x="236" y="69"/>
                  </a:cubicBezTo>
                  <a:cubicBezTo>
                    <a:pt x="15" y="69"/>
                    <a:pt x="15" y="69"/>
                    <a:pt x="15" y="69"/>
                  </a:cubicBezTo>
                  <a:cubicBezTo>
                    <a:pt x="10" y="69"/>
                    <a:pt x="4" y="68"/>
                    <a:pt x="0" y="67"/>
                  </a:cubicBezTo>
                  <a:cubicBezTo>
                    <a:pt x="10" y="81"/>
                    <a:pt x="26" y="89"/>
                    <a:pt x="45" y="89"/>
                  </a:cubicBezTo>
                  <a:cubicBezTo>
                    <a:pt x="266" y="89"/>
                    <a:pt x="266" y="89"/>
                    <a:pt x="266" y="89"/>
                  </a:cubicBezTo>
                  <a:cubicBezTo>
                    <a:pt x="275" y="89"/>
                    <a:pt x="283" y="87"/>
                    <a:pt x="290" y="82"/>
                  </a:cubicBezTo>
                  <a:cubicBezTo>
                    <a:pt x="303" y="74"/>
                    <a:pt x="311" y="60"/>
                    <a:pt x="311" y="44"/>
                  </a:cubicBezTo>
                  <a:cubicBezTo>
                    <a:pt x="311" y="22"/>
                    <a:pt x="295" y="4"/>
                    <a:pt x="274"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17" name="Freeform 240"/>
            <p:cNvSpPr>
              <a:spLocks/>
            </p:cNvSpPr>
            <p:nvPr userDrawn="1"/>
          </p:nvSpPr>
          <p:spPr bwMode="gray">
            <a:xfrm>
              <a:off x="11088467" y="4065768"/>
              <a:ext cx="754305" cy="414867"/>
            </a:xfrm>
            <a:custGeom>
              <a:avLst/>
              <a:gdLst>
                <a:gd name="T0" fmla="*/ 286 w 293"/>
                <a:gd name="T1" fmla="*/ 93 h 162"/>
                <a:gd name="T2" fmla="*/ 280 w 293"/>
                <a:gd name="T3" fmla="*/ 85 h 162"/>
                <a:gd name="T4" fmla="*/ 280 w 293"/>
                <a:gd name="T5" fmla="*/ 81 h 162"/>
                <a:gd name="T6" fmla="*/ 239 w 293"/>
                <a:gd name="T7" fmla="*/ 26 h 162"/>
                <a:gd name="T8" fmla="*/ 223 w 293"/>
                <a:gd name="T9" fmla="*/ 24 h 162"/>
                <a:gd name="T10" fmla="*/ 190 w 293"/>
                <a:gd name="T11" fmla="*/ 35 h 162"/>
                <a:gd name="T12" fmla="*/ 166 w 293"/>
                <a:gd name="T13" fmla="*/ 11 h 162"/>
                <a:gd name="T14" fmla="*/ 152 w 293"/>
                <a:gd name="T15" fmla="*/ 4 h 162"/>
                <a:gd name="T16" fmla="*/ 128 w 293"/>
                <a:gd name="T17" fmla="*/ 0 h 162"/>
                <a:gd name="T18" fmla="*/ 57 w 293"/>
                <a:gd name="T19" fmla="*/ 68 h 162"/>
                <a:gd name="T20" fmla="*/ 57 w 293"/>
                <a:gd name="T21" fmla="*/ 69 h 162"/>
                <a:gd name="T22" fmla="*/ 57 w 293"/>
                <a:gd name="T23" fmla="*/ 69 h 162"/>
                <a:gd name="T24" fmla="*/ 0 w 293"/>
                <a:gd name="T25" fmla="*/ 126 h 162"/>
                <a:gd name="T26" fmla="*/ 12 w 293"/>
                <a:gd name="T27" fmla="*/ 160 h 162"/>
                <a:gd name="T28" fmla="*/ 27 w 293"/>
                <a:gd name="T29" fmla="*/ 162 h 162"/>
                <a:gd name="T30" fmla="*/ 248 w 293"/>
                <a:gd name="T31" fmla="*/ 162 h 162"/>
                <a:gd name="T32" fmla="*/ 273 w 293"/>
                <a:gd name="T33" fmla="*/ 155 h 162"/>
                <a:gd name="T34" fmla="*/ 293 w 293"/>
                <a:gd name="T35" fmla="*/ 117 h 162"/>
                <a:gd name="T36" fmla="*/ 286 w 293"/>
                <a:gd name="T37" fmla="*/ 93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93" h="162">
                  <a:moveTo>
                    <a:pt x="286" y="93"/>
                  </a:moveTo>
                  <a:cubicBezTo>
                    <a:pt x="284" y="90"/>
                    <a:pt x="282" y="87"/>
                    <a:pt x="280" y="85"/>
                  </a:cubicBezTo>
                  <a:cubicBezTo>
                    <a:pt x="280" y="84"/>
                    <a:pt x="280" y="82"/>
                    <a:pt x="280" y="81"/>
                  </a:cubicBezTo>
                  <a:cubicBezTo>
                    <a:pt x="280" y="55"/>
                    <a:pt x="262" y="33"/>
                    <a:pt x="239" y="26"/>
                  </a:cubicBezTo>
                  <a:cubicBezTo>
                    <a:pt x="234" y="25"/>
                    <a:pt x="229" y="24"/>
                    <a:pt x="223" y="24"/>
                  </a:cubicBezTo>
                  <a:cubicBezTo>
                    <a:pt x="211" y="24"/>
                    <a:pt x="199" y="28"/>
                    <a:pt x="190" y="35"/>
                  </a:cubicBezTo>
                  <a:cubicBezTo>
                    <a:pt x="184" y="25"/>
                    <a:pt x="176" y="17"/>
                    <a:pt x="166" y="11"/>
                  </a:cubicBezTo>
                  <a:cubicBezTo>
                    <a:pt x="162" y="8"/>
                    <a:pt x="157" y="6"/>
                    <a:pt x="152" y="4"/>
                  </a:cubicBezTo>
                  <a:cubicBezTo>
                    <a:pt x="144" y="1"/>
                    <a:pt x="137" y="0"/>
                    <a:pt x="128" y="0"/>
                  </a:cubicBezTo>
                  <a:cubicBezTo>
                    <a:pt x="90" y="0"/>
                    <a:pt x="59" y="30"/>
                    <a:pt x="57" y="68"/>
                  </a:cubicBezTo>
                  <a:cubicBezTo>
                    <a:pt x="57" y="68"/>
                    <a:pt x="57" y="69"/>
                    <a:pt x="57" y="69"/>
                  </a:cubicBezTo>
                  <a:cubicBezTo>
                    <a:pt x="57" y="69"/>
                    <a:pt x="57" y="69"/>
                    <a:pt x="57" y="69"/>
                  </a:cubicBezTo>
                  <a:cubicBezTo>
                    <a:pt x="25" y="69"/>
                    <a:pt x="0" y="95"/>
                    <a:pt x="0" y="126"/>
                  </a:cubicBezTo>
                  <a:cubicBezTo>
                    <a:pt x="0" y="139"/>
                    <a:pt x="4" y="151"/>
                    <a:pt x="12" y="160"/>
                  </a:cubicBezTo>
                  <a:cubicBezTo>
                    <a:pt x="16" y="161"/>
                    <a:pt x="22" y="162"/>
                    <a:pt x="27" y="162"/>
                  </a:cubicBezTo>
                  <a:cubicBezTo>
                    <a:pt x="248" y="162"/>
                    <a:pt x="248" y="162"/>
                    <a:pt x="248" y="162"/>
                  </a:cubicBezTo>
                  <a:cubicBezTo>
                    <a:pt x="257" y="162"/>
                    <a:pt x="265" y="159"/>
                    <a:pt x="273" y="155"/>
                  </a:cubicBezTo>
                  <a:cubicBezTo>
                    <a:pt x="285" y="147"/>
                    <a:pt x="293" y="133"/>
                    <a:pt x="293" y="117"/>
                  </a:cubicBezTo>
                  <a:cubicBezTo>
                    <a:pt x="293" y="108"/>
                    <a:pt x="291" y="100"/>
                    <a:pt x="286" y="9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18" name="Freeform 241"/>
            <p:cNvSpPr>
              <a:spLocks/>
            </p:cNvSpPr>
            <p:nvPr userDrawn="1"/>
          </p:nvSpPr>
          <p:spPr bwMode="gray">
            <a:xfrm>
              <a:off x="7478897" y="4744642"/>
              <a:ext cx="585696" cy="168609"/>
            </a:xfrm>
            <a:custGeom>
              <a:avLst/>
              <a:gdLst>
                <a:gd name="T0" fmla="*/ 201 w 228"/>
                <a:gd name="T1" fmla="*/ 0 h 66"/>
                <a:gd name="T2" fmla="*/ 206 w 228"/>
                <a:gd name="T3" fmla="*/ 18 h 66"/>
                <a:gd name="T4" fmla="*/ 191 w 228"/>
                <a:gd name="T5" fmla="*/ 46 h 66"/>
                <a:gd name="T6" fmla="*/ 173 w 228"/>
                <a:gd name="T7" fmla="*/ 51 h 66"/>
                <a:gd name="T8" fmla="*/ 11 w 228"/>
                <a:gd name="T9" fmla="*/ 51 h 66"/>
                <a:gd name="T10" fmla="*/ 0 w 228"/>
                <a:gd name="T11" fmla="*/ 49 h 66"/>
                <a:gd name="T12" fmla="*/ 33 w 228"/>
                <a:gd name="T13" fmla="*/ 66 h 66"/>
                <a:gd name="T14" fmla="*/ 195 w 228"/>
                <a:gd name="T15" fmla="*/ 66 h 66"/>
                <a:gd name="T16" fmla="*/ 213 w 228"/>
                <a:gd name="T17" fmla="*/ 60 h 66"/>
                <a:gd name="T18" fmla="*/ 228 w 228"/>
                <a:gd name="T19" fmla="*/ 33 h 66"/>
                <a:gd name="T20" fmla="*/ 201 w 228"/>
                <a:gd name="T21" fmla="*/ 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8" h="66">
                  <a:moveTo>
                    <a:pt x="201" y="0"/>
                  </a:moveTo>
                  <a:cubicBezTo>
                    <a:pt x="204" y="5"/>
                    <a:pt x="206" y="11"/>
                    <a:pt x="206" y="18"/>
                  </a:cubicBezTo>
                  <a:cubicBezTo>
                    <a:pt x="206" y="29"/>
                    <a:pt x="200" y="40"/>
                    <a:pt x="191" y="46"/>
                  </a:cubicBezTo>
                  <a:cubicBezTo>
                    <a:pt x="186" y="49"/>
                    <a:pt x="180" y="51"/>
                    <a:pt x="173" y="51"/>
                  </a:cubicBezTo>
                  <a:cubicBezTo>
                    <a:pt x="11" y="51"/>
                    <a:pt x="11" y="51"/>
                    <a:pt x="11" y="51"/>
                  </a:cubicBezTo>
                  <a:cubicBezTo>
                    <a:pt x="7" y="51"/>
                    <a:pt x="3" y="50"/>
                    <a:pt x="0" y="49"/>
                  </a:cubicBezTo>
                  <a:cubicBezTo>
                    <a:pt x="7" y="59"/>
                    <a:pt x="19" y="66"/>
                    <a:pt x="33" y="66"/>
                  </a:cubicBezTo>
                  <a:cubicBezTo>
                    <a:pt x="195" y="66"/>
                    <a:pt x="195" y="66"/>
                    <a:pt x="195" y="66"/>
                  </a:cubicBezTo>
                  <a:cubicBezTo>
                    <a:pt x="202" y="66"/>
                    <a:pt x="208" y="64"/>
                    <a:pt x="213" y="60"/>
                  </a:cubicBezTo>
                  <a:cubicBezTo>
                    <a:pt x="222" y="55"/>
                    <a:pt x="228" y="44"/>
                    <a:pt x="228" y="33"/>
                  </a:cubicBezTo>
                  <a:cubicBezTo>
                    <a:pt x="228" y="16"/>
                    <a:pt x="216" y="3"/>
                    <a:pt x="201"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19" name="Freeform 242"/>
            <p:cNvSpPr>
              <a:spLocks/>
            </p:cNvSpPr>
            <p:nvPr userDrawn="1"/>
          </p:nvSpPr>
          <p:spPr bwMode="gray">
            <a:xfrm>
              <a:off x="7454492" y="4569376"/>
              <a:ext cx="554636" cy="306159"/>
            </a:xfrm>
            <a:custGeom>
              <a:avLst/>
              <a:gdLst>
                <a:gd name="T0" fmla="*/ 210 w 215"/>
                <a:gd name="T1" fmla="*/ 68 h 119"/>
                <a:gd name="T2" fmla="*/ 205 w 215"/>
                <a:gd name="T3" fmla="*/ 62 h 119"/>
                <a:gd name="T4" fmla="*/ 205 w 215"/>
                <a:gd name="T5" fmla="*/ 59 h 119"/>
                <a:gd name="T6" fmla="*/ 175 w 215"/>
                <a:gd name="T7" fmla="*/ 19 h 119"/>
                <a:gd name="T8" fmla="*/ 164 w 215"/>
                <a:gd name="T9" fmla="*/ 18 h 119"/>
                <a:gd name="T10" fmla="*/ 139 w 215"/>
                <a:gd name="T11" fmla="*/ 26 h 119"/>
                <a:gd name="T12" fmla="*/ 122 w 215"/>
                <a:gd name="T13" fmla="*/ 8 h 119"/>
                <a:gd name="T14" fmla="*/ 111 w 215"/>
                <a:gd name="T15" fmla="*/ 3 h 119"/>
                <a:gd name="T16" fmla="*/ 94 w 215"/>
                <a:gd name="T17" fmla="*/ 0 h 119"/>
                <a:gd name="T18" fmla="*/ 42 w 215"/>
                <a:gd name="T19" fmla="*/ 50 h 119"/>
                <a:gd name="T20" fmla="*/ 42 w 215"/>
                <a:gd name="T21" fmla="*/ 51 h 119"/>
                <a:gd name="T22" fmla="*/ 42 w 215"/>
                <a:gd name="T23" fmla="*/ 51 h 119"/>
                <a:gd name="T24" fmla="*/ 0 w 215"/>
                <a:gd name="T25" fmla="*/ 92 h 119"/>
                <a:gd name="T26" fmla="*/ 9 w 215"/>
                <a:gd name="T27" fmla="*/ 117 h 119"/>
                <a:gd name="T28" fmla="*/ 20 w 215"/>
                <a:gd name="T29" fmla="*/ 119 h 119"/>
                <a:gd name="T30" fmla="*/ 182 w 215"/>
                <a:gd name="T31" fmla="*/ 119 h 119"/>
                <a:gd name="T32" fmla="*/ 200 w 215"/>
                <a:gd name="T33" fmla="*/ 114 h 119"/>
                <a:gd name="T34" fmla="*/ 215 w 215"/>
                <a:gd name="T35" fmla="*/ 86 h 119"/>
                <a:gd name="T36" fmla="*/ 210 w 215"/>
                <a:gd name="T37" fmla="*/ 68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15" h="119">
                  <a:moveTo>
                    <a:pt x="210" y="68"/>
                  </a:moveTo>
                  <a:cubicBezTo>
                    <a:pt x="209" y="66"/>
                    <a:pt x="207" y="64"/>
                    <a:pt x="205" y="62"/>
                  </a:cubicBezTo>
                  <a:cubicBezTo>
                    <a:pt x="205" y="61"/>
                    <a:pt x="205" y="60"/>
                    <a:pt x="205" y="59"/>
                  </a:cubicBezTo>
                  <a:cubicBezTo>
                    <a:pt x="205" y="40"/>
                    <a:pt x="193" y="24"/>
                    <a:pt x="175" y="19"/>
                  </a:cubicBezTo>
                  <a:cubicBezTo>
                    <a:pt x="172" y="18"/>
                    <a:pt x="168" y="18"/>
                    <a:pt x="164" y="18"/>
                  </a:cubicBezTo>
                  <a:cubicBezTo>
                    <a:pt x="155" y="18"/>
                    <a:pt x="146" y="21"/>
                    <a:pt x="139" y="26"/>
                  </a:cubicBezTo>
                  <a:cubicBezTo>
                    <a:pt x="135" y="19"/>
                    <a:pt x="129" y="12"/>
                    <a:pt x="122" y="8"/>
                  </a:cubicBezTo>
                  <a:cubicBezTo>
                    <a:pt x="119" y="6"/>
                    <a:pt x="115" y="4"/>
                    <a:pt x="111" y="3"/>
                  </a:cubicBezTo>
                  <a:cubicBezTo>
                    <a:pt x="106" y="1"/>
                    <a:pt x="100" y="0"/>
                    <a:pt x="94" y="0"/>
                  </a:cubicBezTo>
                  <a:cubicBezTo>
                    <a:pt x="66" y="0"/>
                    <a:pt x="43" y="22"/>
                    <a:pt x="42" y="50"/>
                  </a:cubicBezTo>
                  <a:cubicBezTo>
                    <a:pt x="42" y="50"/>
                    <a:pt x="42" y="51"/>
                    <a:pt x="42" y="51"/>
                  </a:cubicBezTo>
                  <a:cubicBezTo>
                    <a:pt x="42" y="51"/>
                    <a:pt x="42" y="51"/>
                    <a:pt x="42" y="51"/>
                  </a:cubicBezTo>
                  <a:cubicBezTo>
                    <a:pt x="19" y="51"/>
                    <a:pt x="0" y="69"/>
                    <a:pt x="0" y="92"/>
                  </a:cubicBezTo>
                  <a:cubicBezTo>
                    <a:pt x="0" y="102"/>
                    <a:pt x="3" y="110"/>
                    <a:pt x="9" y="117"/>
                  </a:cubicBezTo>
                  <a:cubicBezTo>
                    <a:pt x="12" y="118"/>
                    <a:pt x="16" y="119"/>
                    <a:pt x="20" y="119"/>
                  </a:cubicBezTo>
                  <a:cubicBezTo>
                    <a:pt x="182" y="119"/>
                    <a:pt x="182" y="119"/>
                    <a:pt x="182" y="119"/>
                  </a:cubicBezTo>
                  <a:cubicBezTo>
                    <a:pt x="189" y="119"/>
                    <a:pt x="195" y="117"/>
                    <a:pt x="200" y="114"/>
                  </a:cubicBezTo>
                  <a:cubicBezTo>
                    <a:pt x="209" y="108"/>
                    <a:pt x="215" y="97"/>
                    <a:pt x="215" y="86"/>
                  </a:cubicBezTo>
                  <a:cubicBezTo>
                    <a:pt x="215" y="79"/>
                    <a:pt x="213" y="73"/>
                    <a:pt x="210" y="6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20" name="Freeform 243"/>
            <p:cNvSpPr>
              <a:spLocks/>
            </p:cNvSpPr>
            <p:nvPr userDrawn="1"/>
          </p:nvSpPr>
          <p:spPr bwMode="gray">
            <a:xfrm>
              <a:off x="8151115" y="2297587"/>
              <a:ext cx="470331" cy="133113"/>
            </a:xfrm>
            <a:custGeom>
              <a:avLst/>
              <a:gdLst>
                <a:gd name="T0" fmla="*/ 161 w 183"/>
                <a:gd name="T1" fmla="*/ 0 h 52"/>
                <a:gd name="T2" fmla="*/ 165 w 183"/>
                <a:gd name="T3" fmla="*/ 14 h 52"/>
                <a:gd name="T4" fmla="*/ 153 w 183"/>
                <a:gd name="T5" fmla="*/ 36 h 52"/>
                <a:gd name="T6" fmla="*/ 139 w 183"/>
                <a:gd name="T7" fmla="*/ 41 h 52"/>
                <a:gd name="T8" fmla="*/ 9 w 183"/>
                <a:gd name="T9" fmla="*/ 41 h 52"/>
                <a:gd name="T10" fmla="*/ 0 w 183"/>
                <a:gd name="T11" fmla="*/ 39 h 52"/>
                <a:gd name="T12" fmla="*/ 27 w 183"/>
                <a:gd name="T13" fmla="*/ 52 h 52"/>
                <a:gd name="T14" fmla="*/ 156 w 183"/>
                <a:gd name="T15" fmla="*/ 52 h 52"/>
                <a:gd name="T16" fmla="*/ 171 w 183"/>
                <a:gd name="T17" fmla="*/ 48 h 52"/>
                <a:gd name="T18" fmla="*/ 183 w 183"/>
                <a:gd name="T19" fmla="*/ 26 h 52"/>
                <a:gd name="T20" fmla="*/ 161 w 183"/>
                <a:gd name="T21"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3" h="52">
                  <a:moveTo>
                    <a:pt x="161" y="0"/>
                  </a:moveTo>
                  <a:cubicBezTo>
                    <a:pt x="164" y="4"/>
                    <a:pt x="165" y="9"/>
                    <a:pt x="165" y="14"/>
                  </a:cubicBezTo>
                  <a:cubicBezTo>
                    <a:pt x="165" y="23"/>
                    <a:pt x="161" y="31"/>
                    <a:pt x="153" y="36"/>
                  </a:cubicBezTo>
                  <a:cubicBezTo>
                    <a:pt x="149" y="39"/>
                    <a:pt x="144" y="41"/>
                    <a:pt x="139" y="41"/>
                  </a:cubicBezTo>
                  <a:cubicBezTo>
                    <a:pt x="9" y="41"/>
                    <a:pt x="9" y="41"/>
                    <a:pt x="9" y="41"/>
                  </a:cubicBezTo>
                  <a:cubicBezTo>
                    <a:pt x="6" y="41"/>
                    <a:pt x="3" y="40"/>
                    <a:pt x="0" y="39"/>
                  </a:cubicBezTo>
                  <a:cubicBezTo>
                    <a:pt x="6" y="47"/>
                    <a:pt x="16" y="52"/>
                    <a:pt x="27" y="52"/>
                  </a:cubicBezTo>
                  <a:cubicBezTo>
                    <a:pt x="156" y="52"/>
                    <a:pt x="156" y="52"/>
                    <a:pt x="156" y="52"/>
                  </a:cubicBezTo>
                  <a:cubicBezTo>
                    <a:pt x="162" y="52"/>
                    <a:pt x="167" y="51"/>
                    <a:pt x="171" y="48"/>
                  </a:cubicBezTo>
                  <a:cubicBezTo>
                    <a:pt x="178" y="43"/>
                    <a:pt x="183" y="35"/>
                    <a:pt x="183" y="26"/>
                  </a:cubicBezTo>
                  <a:cubicBezTo>
                    <a:pt x="183" y="13"/>
                    <a:pt x="174" y="2"/>
                    <a:pt x="161"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21" name="Freeform 244"/>
            <p:cNvSpPr>
              <a:spLocks/>
            </p:cNvSpPr>
            <p:nvPr userDrawn="1"/>
          </p:nvSpPr>
          <p:spPr bwMode="gray">
            <a:xfrm>
              <a:off x="8135586" y="2157820"/>
              <a:ext cx="439272" cy="246258"/>
            </a:xfrm>
            <a:custGeom>
              <a:avLst/>
              <a:gdLst>
                <a:gd name="T0" fmla="*/ 167 w 171"/>
                <a:gd name="T1" fmla="*/ 55 h 96"/>
                <a:gd name="T2" fmla="*/ 163 w 171"/>
                <a:gd name="T3" fmla="*/ 50 h 96"/>
                <a:gd name="T4" fmla="*/ 164 w 171"/>
                <a:gd name="T5" fmla="*/ 48 h 96"/>
                <a:gd name="T6" fmla="*/ 139 w 171"/>
                <a:gd name="T7" fmla="*/ 16 h 96"/>
                <a:gd name="T8" fmla="*/ 130 w 171"/>
                <a:gd name="T9" fmla="*/ 15 h 96"/>
                <a:gd name="T10" fmla="*/ 111 w 171"/>
                <a:gd name="T11" fmla="*/ 21 h 96"/>
                <a:gd name="T12" fmla="*/ 97 w 171"/>
                <a:gd name="T13" fmla="*/ 7 h 96"/>
                <a:gd name="T14" fmla="*/ 89 w 171"/>
                <a:gd name="T15" fmla="*/ 3 h 96"/>
                <a:gd name="T16" fmla="*/ 75 w 171"/>
                <a:gd name="T17" fmla="*/ 0 h 96"/>
                <a:gd name="T18" fmla="*/ 33 w 171"/>
                <a:gd name="T19" fmla="*/ 40 h 96"/>
                <a:gd name="T20" fmla="*/ 33 w 171"/>
                <a:gd name="T21" fmla="*/ 41 h 96"/>
                <a:gd name="T22" fmla="*/ 33 w 171"/>
                <a:gd name="T23" fmla="*/ 41 h 96"/>
                <a:gd name="T24" fmla="*/ 0 w 171"/>
                <a:gd name="T25" fmla="*/ 74 h 96"/>
                <a:gd name="T26" fmla="*/ 6 w 171"/>
                <a:gd name="T27" fmla="*/ 94 h 96"/>
                <a:gd name="T28" fmla="*/ 15 w 171"/>
                <a:gd name="T29" fmla="*/ 96 h 96"/>
                <a:gd name="T30" fmla="*/ 145 w 171"/>
                <a:gd name="T31" fmla="*/ 96 h 96"/>
                <a:gd name="T32" fmla="*/ 159 w 171"/>
                <a:gd name="T33" fmla="*/ 91 h 96"/>
                <a:gd name="T34" fmla="*/ 171 w 171"/>
                <a:gd name="T35" fmla="*/ 69 h 96"/>
                <a:gd name="T36" fmla="*/ 167 w 171"/>
                <a:gd name="T37" fmla="*/ 5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71" h="96">
                  <a:moveTo>
                    <a:pt x="167" y="55"/>
                  </a:moveTo>
                  <a:cubicBezTo>
                    <a:pt x="166" y="53"/>
                    <a:pt x="165" y="52"/>
                    <a:pt x="163" y="50"/>
                  </a:cubicBezTo>
                  <a:cubicBezTo>
                    <a:pt x="164" y="49"/>
                    <a:pt x="164" y="49"/>
                    <a:pt x="164" y="48"/>
                  </a:cubicBezTo>
                  <a:cubicBezTo>
                    <a:pt x="164" y="33"/>
                    <a:pt x="153" y="20"/>
                    <a:pt x="139" y="16"/>
                  </a:cubicBezTo>
                  <a:cubicBezTo>
                    <a:pt x="136" y="15"/>
                    <a:pt x="134" y="15"/>
                    <a:pt x="130" y="15"/>
                  </a:cubicBezTo>
                  <a:cubicBezTo>
                    <a:pt x="123" y="15"/>
                    <a:pt x="116" y="17"/>
                    <a:pt x="111" y="21"/>
                  </a:cubicBezTo>
                  <a:cubicBezTo>
                    <a:pt x="107" y="15"/>
                    <a:pt x="103" y="10"/>
                    <a:pt x="97" y="7"/>
                  </a:cubicBezTo>
                  <a:cubicBezTo>
                    <a:pt x="94" y="5"/>
                    <a:pt x="92" y="4"/>
                    <a:pt x="89" y="3"/>
                  </a:cubicBezTo>
                  <a:cubicBezTo>
                    <a:pt x="84" y="1"/>
                    <a:pt x="80" y="0"/>
                    <a:pt x="75" y="0"/>
                  </a:cubicBezTo>
                  <a:cubicBezTo>
                    <a:pt x="52" y="0"/>
                    <a:pt x="34" y="18"/>
                    <a:pt x="33" y="40"/>
                  </a:cubicBezTo>
                  <a:cubicBezTo>
                    <a:pt x="33" y="41"/>
                    <a:pt x="33" y="41"/>
                    <a:pt x="33" y="41"/>
                  </a:cubicBezTo>
                  <a:cubicBezTo>
                    <a:pt x="33" y="41"/>
                    <a:pt x="33" y="41"/>
                    <a:pt x="33" y="41"/>
                  </a:cubicBezTo>
                  <a:cubicBezTo>
                    <a:pt x="14" y="41"/>
                    <a:pt x="0" y="56"/>
                    <a:pt x="0" y="74"/>
                  </a:cubicBezTo>
                  <a:cubicBezTo>
                    <a:pt x="0" y="82"/>
                    <a:pt x="2" y="89"/>
                    <a:pt x="6" y="94"/>
                  </a:cubicBezTo>
                  <a:cubicBezTo>
                    <a:pt x="9" y="95"/>
                    <a:pt x="12" y="96"/>
                    <a:pt x="15" y="96"/>
                  </a:cubicBezTo>
                  <a:cubicBezTo>
                    <a:pt x="145" y="96"/>
                    <a:pt x="145" y="96"/>
                    <a:pt x="145" y="96"/>
                  </a:cubicBezTo>
                  <a:cubicBezTo>
                    <a:pt x="150" y="96"/>
                    <a:pt x="155" y="94"/>
                    <a:pt x="159" y="91"/>
                  </a:cubicBezTo>
                  <a:cubicBezTo>
                    <a:pt x="167" y="86"/>
                    <a:pt x="171" y="78"/>
                    <a:pt x="171" y="69"/>
                  </a:cubicBezTo>
                  <a:cubicBezTo>
                    <a:pt x="171" y="64"/>
                    <a:pt x="170" y="59"/>
                    <a:pt x="167" y="5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6548482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12" name="Text Placeholder 4">
            <a:extLst>
              <a:ext uri="{FF2B5EF4-FFF2-40B4-BE49-F238E27FC236}">
                <a16:creationId xmlns:a16="http://schemas.microsoft.com/office/drawing/2014/main" id="{90F5C48D-0037-404B-A213-DB4849984F48}"/>
              </a:ext>
            </a:extLst>
          </p:cNvPr>
          <p:cNvSpPr>
            <a:spLocks noGrp="1"/>
          </p:cNvSpPr>
          <p:nvPr>
            <p:ph type="body" sz="quarter" idx="45" hasCustomPrompt="1"/>
          </p:nvPr>
        </p:nvSpPr>
        <p:spPr>
          <a:xfrm>
            <a:off x="465137" y="3497262"/>
            <a:ext cx="4919660" cy="217294"/>
          </a:xfrm>
          <a:prstGeom prst="rect">
            <a:avLst/>
          </a:prstGeom>
        </p:spPr>
        <p:txBody>
          <a:bodyPr lIns="0" tIns="0" rIns="0" bIns="0"/>
          <a:lstStyle>
            <a:lvl1pPr marL="0" indent="0">
              <a:lnSpc>
                <a:spcPts val="1800"/>
              </a:lnSpc>
              <a:spcBef>
                <a:spcPts val="0"/>
              </a:spcBef>
              <a:spcAft>
                <a:spcPts val="600"/>
              </a:spcAft>
              <a:buNone/>
              <a:defRPr sz="1399" b="0" spc="0" baseline="0">
                <a:gradFill>
                  <a:gsLst>
                    <a:gs pos="0">
                      <a:schemeClr val="tx2"/>
                    </a:gs>
                    <a:gs pos="100000">
                      <a:schemeClr val="tx2"/>
                    </a:gs>
                  </a:gsLst>
                  <a:lin ang="5400000" scaled="1"/>
                </a:gradFill>
                <a:latin typeface="+mj-lt"/>
              </a:defRPr>
            </a:lvl1pPr>
            <a:lvl2pPr marL="285695" marR="0" indent="-285695" algn="l" defTabSz="932563"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399" kern="1200" spc="0" baseline="0" dirty="0">
                <a:solidFill>
                  <a:srgbClr val="000000"/>
                </a:solidFill>
                <a:latin typeface="+mn-lt"/>
                <a:ea typeface="+mn-ea"/>
                <a:cs typeface="+mn-cs"/>
              </a:defRPr>
            </a:lvl2pPr>
            <a:lvl3pPr marL="457112" indent="0">
              <a:buNone/>
              <a:defRPr/>
            </a:lvl3pPr>
            <a:lvl4pPr marL="685669" indent="0">
              <a:buNone/>
              <a:defRPr/>
            </a:lvl4pPr>
            <a:lvl5pPr marL="914224" indent="0">
              <a:buNone/>
              <a:defRPr/>
            </a:lvl5pPr>
          </a:lstStyle>
          <a:p>
            <a:pPr lvl="0"/>
            <a:r>
              <a:rPr lang="en-US"/>
              <a:t>Paragraph title Segoe UI </a:t>
            </a:r>
            <a:r>
              <a:rPr lang="en-US" err="1"/>
              <a:t>Semibold</a:t>
            </a:r>
            <a:r>
              <a:rPr lang="en-US"/>
              <a:t> 14/18</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354762" y="0"/>
            <a:ext cx="6093577" cy="6994525"/>
          </a:xfrm>
          <a:prstGeom prst="rect">
            <a:avLst/>
          </a:prstGeom>
        </p:spPr>
      </p:pic>
      <p:sp>
        <p:nvSpPr>
          <p:cNvPr id="2" name="Title 1"/>
          <p:cNvSpPr>
            <a:spLocks noGrp="1"/>
          </p:cNvSpPr>
          <p:nvPr>
            <p:ph type="title" hasCustomPrompt="1"/>
          </p:nvPr>
        </p:nvSpPr>
        <p:spPr>
          <a:xfrm>
            <a:off x="465139" y="632780"/>
            <a:ext cx="5653087" cy="411162"/>
          </a:xfrm>
          <a:prstGeom prst="rect">
            <a:avLst/>
          </a:prstGeom>
        </p:spPr>
        <p:txBody>
          <a:bodyPr wrap="square" lIns="0" tIns="0" rIns="0" bIns="0">
            <a:spAutoFit/>
          </a:bodyPr>
          <a:lstStyle>
            <a:lvl1pPr>
              <a:lnSpc>
                <a:spcPts val="3199"/>
              </a:lnSpc>
              <a:defRPr sz="2800" baseline="0">
                <a:gradFill>
                  <a:gsLst>
                    <a:gs pos="0">
                      <a:schemeClr val="tx1"/>
                    </a:gs>
                    <a:gs pos="100000">
                      <a:schemeClr val="tx1"/>
                    </a:gs>
                  </a:gsLst>
                  <a:lin ang="5400000" scaled="1"/>
                </a:gradFill>
              </a:defRPr>
            </a:lvl1pPr>
          </a:lstStyle>
          <a:p>
            <a:r>
              <a:rPr lang="en-US"/>
              <a:t>Photo layout 1</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65139" y="1960861"/>
            <a:ext cx="4919661" cy="307777"/>
          </a:xfrm>
          <a:prstGeom prst="rect">
            <a:avLst/>
          </a:prstGeom>
        </p:spPr>
        <p:txBody>
          <a:bodyPr wrap="square" lIns="0" tIns="0" rIns="0" bIns="0">
            <a:spAutoFit/>
          </a:bodyPr>
          <a:lstStyle>
            <a:lvl1pPr marL="0" indent="0">
              <a:lnSpc>
                <a:spcPts val="2400"/>
              </a:lnSpc>
              <a:buNone/>
              <a:defRPr lang="en-US" sz="2000" kern="1200" spc="0" baseline="0" dirty="0">
                <a:gradFill>
                  <a:gsLst>
                    <a:gs pos="0">
                      <a:schemeClr val="tx1"/>
                    </a:gs>
                    <a:gs pos="100000">
                      <a:schemeClr val="tx1"/>
                    </a:gs>
                  </a:gsLst>
                  <a:lin ang="5400000" scaled="1"/>
                </a:gradFill>
                <a:latin typeface="+mn-lt"/>
                <a:ea typeface="+mn-ea"/>
                <a:cs typeface="+mn-cs"/>
              </a:defRPr>
            </a:lvl1pPr>
            <a:lvl2pPr marL="228557" indent="0">
              <a:buNone/>
              <a:defRPr/>
            </a:lvl2pPr>
            <a:lvl3pPr marL="457112" indent="0">
              <a:buNone/>
              <a:defRPr/>
            </a:lvl3pPr>
            <a:lvl4pPr marL="685669" indent="0">
              <a:buNone/>
              <a:defRPr/>
            </a:lvl4pPr>
            <a:lvl5pPr marL="914224" indent="0">
              <a:buNone/>
              <a:defRPr/>
            </a:lvl5pPr>
          </a:lstStyle>
          <a:p>
            <a:pPr lvl="0"/>
            <a:r>
              <a:rPr lang="en-US"/>
              <a:t>Subhead Segoe UI Regular 20/24.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54764" y="3183626"/>
            <a:ext cx="6092825" cy="553998"/>
          </a:xfrm>
          <a:prstGeom prst="rect">
            <a:avLst/>
          </a:prstGeom>
        </p:spPr>
        <p:txBody>
          <a:bodyPr/>
          <a:lstStyle>
            <a:lvl1pPr algn="ctr">
              <a:defRPr>
                <a:solidFill>
                  <a:schemeClr val="bg1"/>
                </a:solidFill>
              </a:defRPr>
            </a:lvl1pPr>
          </a:lstStyle>
          <a:p>
            <a:r>
              <a:rPr lang="en-US"/>
              <a:t>Drop photo here</a:t>
            </a:r>
          </a:p>
        </p:txBody>
      </p:sp>
      <p:sp>
        <p:nvSpPr>
          <p:cNvPr id="13" name="Text Box 3">
            <a:extLst>
              <a:ext uri="{FF2B5EF4-FFF2-40B4-BE49-F238E27FC236}">
                <a16:creationId xmlns:a16="http://schemas.microsoft.com/office/drawing/2014/main" id="{9B6CD1B2-B033-3544-BC3C-77A135C65972}"/>
              </a:ext>
            </a:extLst>
          </p:cNvPr>
          <p:cNvSpPr txBox="1">
            <a:spLocks noChangeArrowheads="1"/>
          </p:cNvSpPr>
          <p:nvPr userDrawn="1"/>
        </p:nvSpPr>
        <p:spPr bwMode="blackWhite">
          <a:xfrm>
            <a:off x="463277" y="6583681"/>
            <a:ext cx="11533187" cy="21973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111" eaLnBrk="0" hangingPunct="0"/>
            <a:r>
              <a:rPr lang="en-US" sz="700">
                <a:solidFill>
                  <a:schemeClr val="accent6">
                    <a:lumMod val="75000"/>
                  </a:schemeClr>
                </a:solidFill>
                <a:cs typeface="Segoe UI" pitchFamily="34" charset="0"/>
              </a:rPr>
              <a:t>©Microsoft Corporation									                                                                                                                                             Azure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65139" y="2627971"/>
            <a:ext cx="4919661" cy="688103"/>
          </a:xfrm>
          <a:prstGeom prst="rect">
            <a:avLst/>
          </a:prstGeom>
        </p:spPr>
        <p:txBody>
          <a:bodyPr lIns="0" tIns="0" rIns="0" bIns="0"/>
          <a:lstStyle>
            <a:lvl1pPr marL="0" indent="0">
              <a:lnSpc>
                <a:spcPts val="1800"/>
              </a:lnSpc>
              <a:spcBef>
                <a:spcPts val="0"/>
              </a:spcBef>
              <a:buFont typeface="Arial" panose="020B0604020202020204" pitchFamily="34" charset="0"/>
              <a:buNone/>
              <a:defRPr sz="1399" b="0" i="0" spc="0">
                <a:gradFill>
                  <a:gsLst>
                    <a:gs pos="0">
                      <a:schemeClr val="tx1"/>
                    </a:gs>
                    <a:gs pos="100000">
                      <a:schemeClr val="tx1"/>
                    </a:gs>
                  </a:gsLst>
                  <a:lin ang="5400000" scaled="1"/>
                </a:gradFill>
                <a:latin typeface="+mn-lt"/>
              </a:defRPr>
            </a:lvl1pPr>
            <a:lvl2pPr marL="0" indent="0">
              <a:lnSpc>
                <a:spcPts val="1800"/>
              </a:lnSpc>
              <a:spcBef>
                <a:spcPts val="0"/>
              </a:spcBef>
              <a:buNone/>
              <a:defRPr sz="1399">
                <a:solidFill>
                  <a:schemeClr val="tx1"/>
                </a:solidFill>
              </a:defRPr>
            </a:lvl2pPr>
            <a:lvl3pPr marL="457112" indent="0">
              <a:buNone/>
              <a:defRPr/>
            </a:lvl3pPr>
            <a:lvl4pPr marL="685669" indent="0">
              <a:buNone/>
              <a:defRPr/>
            </a:lvl4pPr>
            <a:lvl5pPr marL="91422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65138" y="3711916"/>
            <a:ext cx="4919661" cy="688103"/>
          </a:xfrm>
          <a:prstGeom prst="rect">
            <a:avLst/>
          </a:prstGeom>
        </p:spPr>
        <p:txBody>
          <a:bodyPr lIns="0" tIns="0" rIns="0" bIns="0"/>
          <a:lstStyle>
            <a:lvl1pPr marL="0" indent="0">
              <a:lnSpc>
                <a:spcPts val="1800"/>
              </a:lnSpc>
              <a:spcBef>
                <a:spcPts val="0"/>
              </a:spcBef>
              <a:buFont typeface="Arial" panose="020B0604020202020204" pitchFamily="34" charset="0"/>
              <a:buNone/>
              <a:defRPr sz="1399" b="0" i="0" spc="0">
                <a:gradFill>
                  <a:gsLst>
                    <a:gs pos="0">
                      <a:schemeClr val="tx1"/>
                    </a:gs>
                    <a:gs pos="100000">
                      <a:schemeClr val="tx1"/>
                    </a:gs>
                  </a:gsLst>
                  <a:lin ang="5400000" scaled="1"/>
                </a:gradFill>
                <a:latin typeface="+mn-lt"/>
              </a:defRPr>
            </a:lvl1pPr>
            <a:lvl2pPr marL="0" indent="0">
              <a:lnSpc>
                <a:spcPts val="1800"/>
              </a:lnSpc>
              <a:spcBef>
                <a:spcPts val="0"/>
              </a:spcBef>
              <a:buNone/>
              <a:defRPr sz="1399">
                <a:solidFill>
                  <a:schemeClr val="tx1"/>
                </a:solidFill>
              </a:defRPr>
            </a:lvl2pPr>
            <a:lvl3pPr marL="457112" indent="0">
              <a:buNone/>
              <a:defRPr/>
            </a:lvl3pPr>
            <a:lvl4pPr marL="685669" indent="0">
              <a:buNone/>
              <a:defRPr/>
            </a:lvl4pPr>
            <a:lvl5pPr marL="91422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1" name="Text Placeholder 4">
            <a:extLst>
              <a:ext uri="{FF2B5EF4-FFF2-40B4-BE49-F238E27FC236}">
                <a16:creationId xmlns:a16="http://schemas.microsoft.com/office/drawing/2014/main" id="{792972BC-11BD-44FD-81DC-C89642E6F4D9}"/>
              </a:ext>
            </a:extLst>
          </p:cNvPr>
          <p:cNvSpPr>
            <a:spLocks noGrp="1"/>
          </p:cNvSpPr>
          <p:nvPr>
            <p:ph type="body" sz="quarter" idx="26" hasCustomPrompt="1"/>
          </p:nvPr>
        </p:nvSpPr>
        <p:spPr>
          <a:xfrm>
            <a:off x="465138" y="2410676"/>
            <a:ext cx="4919660" cy="217294"/>
          </a:xfrm>
          <a:prstGeom prst="rect">
            <a:avLst/>
          </a:prstGeom>
        </p:spPr>
        <p:txBody>
          <a:bodyPr lIns="0" tIns="0" rIns="0" bIns="0"/>
          <a:lstStyle>
            <a:lvl1pPr marL="0" indent="0">
              <a:lnSpc>
                <a:spcPts val="1800"/>
              </a:lnSpc>
              <a:spcBef>
                <a:spcPts val="0"/>
              </a:spcBef>
              <a:spcAft>
                <a:spcPts val="600"/>
              </a:spcAft>
              <a:buNone/>
              <a:defRPr sz="1399" b="0" spc="0" baseline="0">
                <a:gradFill>
                  <a:gsLst>
                    <a:gs pos="0">
                      <a:schemeClr val="tx2"/>
                    </a:gs>
                    <a:gs pos="100000">
                      <a:schemeClr val="tx2"/>
                    </a:gs>
                  </a:gsLst>
                  <a:lin ang="5400000" scaled="1"/>
                </a:gradFill>
                <a:latin typeface="+mj-lt"/>
              </a:defRPr>
            </a:lvl1pPr>
            <a:lvl2pPr marL="285695" marR="0" indent="-285695" algn="l" defTabSz="932563"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399" kern="1200" spc="0" baseline="0" dirty="0">
                <a:solidFill>
                  <a:srgbClr val="000000"/>
                </a:solidFill>
                <a:latin typeface="+mn-lt"/>
                <a:ea typeface="+mn-ea"/>
                <a:cs typeface="+mn-cs"/>
              </a:defRPr>
            </a:lvl2pPr>
            <a:lvl3pPr marL="457112" indent="0">
              <a:buNone/>
              <a:defRPr/>
            </a:lvl3pPr>
            <a:lvl4pPr marL="685669" indent="0">
              <a:buNone/>
              <a:defRPr/>
            </a:lvl4pPr>
            <a:lvl5pPr marL="914224" indent="0">
              <a:buNone/>
              <a:defRPr/>
            </a:lvl5pPr>
          </a:lstStyle>
          <a:p>
            <a:pPr lvl="0"/>
            <a:r>
              <a:rPr lang="en-US"/>
              <a:t>Paragraph title Segoe UI </a:t>
            </a:r>
            <a:r>
              <a:rPr lang="en-US" err="1"/>
              <a:t>Semibold</a:t>
            </a:r>
            <a:r>
              <a:rPr lang="en-US"/>
              <a:t> 14/18</a:t>
            </a:r>
          </a:p>
        </p:txBody>
      </p:sp>
    </p:spTree>
    <p:extLst>
      <p:ext uri="{BB962C8B-B14F-4D97-AF65-F5344CB8AC3E}">
        <p14:creationId xmlns:p14="http://schemas.microsoft.com/office/powerpoint/2010/main" val="1153020884"/>
      </p:ext>
    </p:extLst>
  </p:cSld>
  <p:clrMapOvr>
    <a:masterClrMapping/>
  </p:clrMapOvr>
  <p:transition>
    <p:fade/>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80"/>
            <a:ext cx="11533187" cy="411162"/>
          </a:xfrm>
          <a:prstGeom prst="rect">
            <a:avLst/>
          </a:prstGeom>
        </p:spPr>
        <p:txBody>
          <a:bodyPr wrap="square" lIns="0" tIns="0" rIns="0" bIns="0">
            <a:spAutoFit/>
          </a:bodyPr>
          <a:lstStyle>
            <a:lvl1pPr>
              <a:lnSpc>
                <a:spcPts val="3199"/>
              </a:lnSpc>
              <a:defRPr sz="2800">
                <a:gradFill>
                  <a:gsLst>
                    <a:gs pos="0">
                      <a:schemeClr val="tx1"/>
                    </a:gs>
                    <a:gs pos="100000">
                      <a:schemeClr val="tx1"/>
                    </a:gs>
                  </a:gsLst>
                  <a:lin ang="5400000" scaled="1"/>
                </a:gradFill>
              </a:defRPr>
            </a:lvl1pPr>
          </a:lstStyle>
          <a:p>
            <a:r>
              <a:rPr lang="en-US"/>
              <a:t>Photo layout 2</a:t>
            </a:r>
          </a:p>
        </p:txBody>
      </p:sp>
      <p:sp>
        <p:nvSpPr>
          <p:cNvPr id="5" name="Text Placeholder 4"/>
          <p:cNvSpPr>
            <a:spLocks noGrp="1"/>
          </p:cNvSpPr>
          <p:nvPr>
            <p:ph type="body" sz="quarter" idx="11" hasCustomPrompt="1"/>
          </p:nvPr>
        </p:nvSpPr>
        <p:spPr>
          <a:xfrm>
            <a:off x="465139" y="5026024"/>
            <a:ext cx="3690937" cy="220510"/>
          </a:xfrm>
          <a:prstGeom prst="rect">
            <a:avLst/>
          </a:prstGeo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399" b="0" kern="1200" spc="0" baseline="0" dirty="0" smtClean="0">
                <a:gradFill>
                  <a:gsLst>
                    <a:gs pos="0">
                      <a:schemeClr val="tx2"/>
                    </a:gs>
                    <a:gs pos="100000">
                      <a:schemeClr val="tx2"/>
                    </a:gs>
                  </a:gsLst>
                  <a:lin ang="5400000" scaled="1"/>
                </a:gra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9" name="Text Placeholder 4"/>
          <p:cNvSpPr>
            <a:spLocks noGrp="1"/>
          </p:cNvSpPr>
          <p:nvPr>
            <p:ph type="body" sz="quarter" idx="12" hasCustomPrompt="1"/>
          </p:nvPr>
        </p:nvSpPr>
        <p:spPr>
          <a:xfrm>
            <a:off x="4386264" y="5026024"/>
            <a:ext cx="3690937" cy="220510"/>
          </a:xfrm>
          <a:prstGeom prst="rect">
            <a:avLst/>
          </a:prstGeo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sz="1399">
                <a:gradFill>
                  <a:gsLst>
                    <a:gs pos="0">
                      <a:schemeClr val="tx2"/>
                    </a:gs>
                    <a:gs pos="100000">
                      <a:schemeClr val="tx2"/>
                    </a:gs>
                  </a:gsLst>
                  <a:lin ang="5400000" scaled="1"/>
                </a:gradFill>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10" name="Text Placeholder 4"/>
          <p:cNvSpPr>
            <a:spLocks noGrp="1"/>
          </p:cNvSpPr>
          <p:nvPr>
            <p:ph type="body" sz="quarter" idx="13" hasCustomPrompt="1"/>
          </p:nvPr>
        </p:nvSpPr>
        <p:spPr>
          <a:xfrm>
            <a:off x="8307389" y="5026024"/>
            <a:ext cx="3690937" cy="220510"/>
          </a:xfrm>
          <a:prstGeom prst="rect">
            <a:avLst/>
          </a:prstGeo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sz="1399">
                <a:gradFill>
                  <a:gsLst>
                    <a:gs pos="0">
                      <a:schemeClr val="tx2"/>
                    </a:gs>
                    <a:gs pos="100000">
                      <a:schemeClr val="tx2"/>
                    </a:gs>
                  </a:gsLst>
                  <a:lin ang="5400000" scaled="1"/>
                </a:gradFill>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pic>
        <p:nvPicPr>
          <p:cNvPr id="15" name="Picture 14"/>
          <p:cNvPicPr>
            <a:picLocks noChangeAspect="1"/>
          </p:cNvPicPr>
          <p:nvPr userDrawn="1"/>
        </p:nvPicPr>
        <p:blipFill rotWithShape="1">
          <a:blip r:embed="rId2" cstate="print">
            <a:extLst>
              <a:ext uri="{28A0092B-C50C-407E-A947-70E740481C1C}">
                <a14:useLocalDpi xmlns:a14="http://schemas.microsoft.com/office/drawing/2010/main" val="0"/>
              </a:ext>
            </a:extLst>
          </a:blip>
          <a:srcRect r="-1"/>
          <a:stretch/>
        </p:blipFill>
        <p:spPr>
          <a:xfrm>
            <a:off x="8313792" y="2195640"/>
            <a:ext cx="3695703" cy="2641473"/>
          </a:xfrm>
          <a:prstGeom prst="rect">
            <a:avLst/>
          </a:prstGeom>
        </p:spPr>
      </p:pic>
      <p:pic>
        <p:nvPicPr>
          <p:cNvPr id="16" name="Picture 15"/>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434182" y="2195640"/>
            <a:ext cx="3721892" cy="2641473"/>
          </a:xfrm>
          <a:prstGeom prst="rect">
            <a:avLst/>
          </a:prstGeom>
        </p:spPr>
      </p:pic>
      <p:pic>
        <p:nvPicPr>
          <p:cNvPr id="17" name="Picture 16"/>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381499" y="2195637"/>
            <a:ext cx="3695702" cy="2641475"/>
          </a:xfrm>
          <a:prstGeom prst="rect">
            <a:avLst/>
          </a:prstGeom>
        </p:spPr>
      </p:pic>
      <p:sp>
        <p:nvSpPr>
          <p:cNvPr id="4" name="Picture Placeholder 3">
            <a:extLst>
              <a:ext uri="{FF2B5EF4-FFF2-40B4-BE49-F238E27FC236}">
                <a16:creationId xmlns:a16="http://schemas.microsoft.com/office/drawing/2014/main" id="{2717A0C5-B07A-A34B-9DBC-AEA2B456E25A}"/>
              </a:ext>
            </a:extLst>
          </p:cNvPr>
          <p:cNvSpPr>
            <a:spLocks noGrp="1"/>
          </p:cNvSpPr>
          <p:nvPr>
            <p:ph type="pic" sz="quarter" idx="14" hasCustomPrompt="1"/>
          </p:nvPr>
        </p:nvSpPr>
        <p:spPr>
          <a:xfrm>
            <a:off x="434975" y="3257273"/>
            <a:ext cx="3721100" cy="553998"/>
          </a:xfrm>
          <a:prstGeom prst="rect">
            <a:avLst/>
          </a:prstGeom>
        </p:spPr>
        <p:txBody>
          <a:bodyPr/>
          <a:lstStyle>
            <a:lvl1pPr algn="ctr">
              <a:defRPr>
                <a:solidFill>
                  <a:schemeClr val="bg1"/>
                </a:solidFill>
              </a:defRPr>
            </a:lvl1pPr>
          </a:lstStyle>
          <a:p>
            <a:r>
              <a:rPr lang="en-US"/>
              <a:t>Drop photo here</a:t>
            </a:r>
          </a:p>
        </p:txBody>
      </p:sp>
      <p:sp>
        <p:nvSpPr>
          <p:cNvPr id="7" name="Picture Placeholder 6">
            <a:extLst>
              <a:ext uri="{FF2B5EF4-FFF2-40B4-BE49-F238E27FC236}">
                <a16:creationId xmlns:a16="http://schemas.microsoft.com/office/drawing/2014/main" id="{F5287B92-3963-B94C-821F-3908B3544A42}"/>
              </a:ext>
            </a:extLst>
          </p:cNvPr>
          <p:cNvSpPr>
            <a:spLocks noGrp="1"/>
          </p:cNvSpPr>
          <p:nvPr>
            <p:ph type="pic" sz="quarter" idx="15" hasCustomPrompt="1"/>
          </p:nvPr>
        </p:nvSpPr>
        <p:spPr>
          <a:xfrm>
            <a:off x="4386264" y="3250274"/>
            <a:ext cx="3690937" cy="553998"/>
          </a:xfrm>
          <a:prstGeom prst="rect">
            <a:avLst/>
          </a:prstGeom>
        </p:spPr>
        <p:txBody>
          <a:bodyPr/>
          <a:lstStyle>
            <a:lvl1pPr algn="ctr">
              <a:defRPr>
                <a:solidFill>
                  <a:schemeClr val="bg1"/>
                </a:solidFill>
              </a:defRPr>
            </a:lvl1pPr>
          </a:lstStyle>
          <a:p>
            <a:r>
              <a:rPr lang="en-US"/>
              <a:t>Drop photo here</a:t>
            </a:r>
          </a:p>
        </p:txBody>
      </p:sp>
      <p:sp>
        <p:nvSpPr>
          <p:cNvPr id="11" name="Picture Placeholder 10">
            <a:extLst>
              <a:ext uri="{FF2B5EF4-FFF2-40B4-BE49-F238E27FC236}">
                <a16:creationId xmlns:a16="http://schemas.microsoft.com/office/drawing/2014/main" id="{1DC31788-B7D8-9D46-BE0A-6B7EED7110B6}"/>
              </a:ext>
            </a:extLst>
          </p:cNvPr>
          <p:cNvSpPr>
            <a:spLocks noGrp="1"/>
          </p:cNvSpPr>
          <p:nvPr>
            <p:ph type="pic" sz="quarter" idx="16" hasCustomPrompt="1"/>
          </p:nvPr>
        </p:nvSpPr>
        <p:spPr>
          <a:xfrm>
            <a:off x="8313739" y="3250274"/>
            <a:ext cx="3684587" cy="553998"/>
          </a:xfrm>
          <a:prstGeom prst="rect">
            <a:avLst/>
          </a:prstGeom>
        </p:spPr>
        <p:txBody>
          <a:bodyPr/>
          <a:lstStyle>
            <a:lvl1pPr algn="ctr">
              <a:defRPr>
                <a:solidFill>
                  <a:schemeClr val="bg1"/>
                </a:solidFill>
              </a:defRPr>
            </a:lvl1pPr>
          </a:lstStyle>
          <a:p>
            <a:r>
              <a:rPr lang="en-US"/>
              <a:t>Drop photo here</a:t>
            </a:r>
          </a:p>
        </p:txBody>
      </p:sp>
      <p:sp>
        <p:nvSpPr>
          <p:cNvPr id="20" name="Text Box 3">
            <a:extLst>
              <a:ext uri="{FF2B5EF4-FFF2-40B4-BE49-F238E27FC236}">
                <a16:creationId xmlns:a16="http://schemas.microsoft.com/office/drawing/2014/main" id="{F848FF14-9025-D34E-A47B-6D1957DCA63E}"/>
              </a:ext>
            </a:extLst>
          </p:cNvPr>
          <p:cNvSpPr txBox="1">
            <a:spLocks noChangeArrowheads="1"/>
          </p:cNvSpPr>
          <p:nvPr userDrawn="1"/>
        </p:nvSpPr>
        <p:spPr bwMode="blackWhite">
          <a:xfrm>
            <a:off x="463277" y="6583681"/>
            <a:ext cx="11533187" cy="21973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111" eaLnBrk="0" hangingPunct="0"/>
            <a:r>
              <a:rPr lang="en-US" sz="700">
                <a:solidFill>
                  <a:schemeClr val="accent6">
                    <a:lumMod val="75000"/>
                  </a:schemeClr>
                </a:solidFill>
                <a:cs typeface="Segoe UI" pitchFamily="34" charset="0"/>
              </a:rPr>
              <a:t>©Microsoft Corporation									                                                                                                                                             Azure </a:t>
            </a:r>
          </a:p>
        </p:txBody>
      </p:sp>
      <p:sp>
        <p:nvSpPr>
          <p:cNvPr id="22" name="Text Placeholder 4">
            <a:extLst>
              <a:ext uri="{FF2B5EF4-FFF2-40B4-BE49-F238E27FC236}">
                <a16:creationId xmlns:a16="http://schemas.microsoft.com/office/drawing/2014/main" id="{B97163EF-E7E8-4446-98C1-DF17E29E7379}"/>
              </a:ext>
            </a:extLst>
          </p:cNvPr>
          <p:cNvSpPr>
            <a:spLocks noGrp="1"/>
          </p:cNvSpPr>
          <p:nvPr>
            <p:ph type="body" sz="quarter" idx="42" hasCustomPrompt="1"/>
          </p:nvPr>
        </p:nvSpPr>
        <p:spPr>
          <a:xfrm>
            <a:off x="463277" y="5260860"/>
            <a:ext cx="3690937" cy="923530"/>
          </a:xfrm>
          <a:prstGeom prst="rect">
            <a:avLst/>
          </a:prstGeom>
        </p:spPr>
        <p:txBody>
          <a:bodyPr lIns="0" tIns="0" rIns="0" bIns="0"/>
          <a:lstStyle>
            <a:lvl1pPr marL="0" indent="0">
              <a:lnSpc>
                <a:spcPts val="1800"/>
              </a:lnSpc>
              <a:spcBef>
                <a:spcPts val="0"/>
              </a:spcBef>
              <a:buFont typeface="Arial" panose="020B0604020202020204" pitchFamily="34" charset="0"/>
              <a:buNone/>
              <a:defRPr sz="1399" b="0" i="0" spc="0">
                <a:gradFill>
                  <a:gsLst>
                    <a:gs pos="0">
                      <a:schemeClr val="tx1"/>
                    </a:gs>
                    <a:gs pos="100000">
                      <a:schemeClr val="tx1"/>
                    </a:gs>
                  </a:gsLst>
                  <a:lin ang="5400000" scaled="1"/>
                </a:gradFill>
                <a:latin typeface="+mn-lt"/>
              </a:defRPr>
            </a:lvl1pPr>
            <a:lvl2pPr marL="0" indent="0">
              <a:lnSpc>
                <a:spcPts val="1800"/>
              </a:lnSpc>
              <a:spcBef>
                <a:spcPts val="0"/>
              </a:spcBef>
              <a:buNone/>
              <a:defRPr sz="1399">
                <a:solidFill>
                  <a:schemeClr val="tx1"/>
                </a:solidFill>
              </a:defRPr>
            </a:lvl2pPr>
            <a:lvl3pPr marL="457112" indent="0">
              <a:buNone/>
              <a:defRPr/>
            </a:lvl3pPr>
            <a:lvl4pPr marL="685669" indent="0">
              <a:buNone/>
              <a:defRPr/>
            </a:lvl4pPr>
            <a:lvl5pPr marL="91422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3" name="Text Placeholder 4">
            <a:extLst>
              <a:ext uri="{FF2B5EF4-FFF2-40B4-BE49-F238E27FC236}">
                <a16:creationId xmlns:a16="http://schemas.microsoft.com/office/drawing/2014/main" id="{8E57B78A-F25C-4D46-917C-E53FD3A557E0}"/>
              </a:ext>
            </a:extLst>
          </p:cNvPr>
          <p:cNvSpPr>
            <a:spLocks noGrp="1"/>
          </p:cNvSpPr>
          <p:nvPr>
            <p:ph type="body" sz="quarter" idx="43" hasCustomPrompt="1"/>
          </p:nvPr>
        </p:nvSpPr>
        <p:spPr>
          <a:xfrm>
            <a:off x="4388443" y="5260860"/>
            <a:ext cx="3688758" cy="923530"/>
          </a:xfrm>
          <a:prstGeom prst="rect">
            <a:avLst/>
          </a:prstGeom>
        </p:spPr>
        <p:txBody>
          <a:bodyPr lIns="0" tIns="0" rIns="0" bIns="0"/>
          <a:lstStyle>
            <a:lvl1pPr marL="0" indent="0">
              <a:lnSpc>
                <a:spcPts val="1800"/>
              </a:lnSpc>
              <a:spcBef>
                <a:spcPts val="0"/>
              </a:spcBef>
              <a:buFont typeface="Arial" panose="020B0604020202020204" pitchFamily="34" charset="0"/>
              <a:buNone/>
              <a:defRPr sz="1399" b="0" i="0" spc="0">
                <a:gradFill>
                  <a:gsLst>
                    <a:gs pos="0">
                      <a:schemeClr val="tx1"/>
                    </a:gs>
                    <a:gs pos="100000">
                      <a:schemeClr val="tx1"/>
                    </a:gs>
                  </a:gsLst>
                  <a:lin ang="5400000" scaled="1"/>
                </a:gradFill>
                <a:latin typeface="+mn-lt"/>
              </a:defRPr>
            </a:lvl1pPr>
            <a:lvl2pPr marL="0" indent="0">
              <a:lnSpc>
                <a:spcPts val="1800"/>
              </a:lnSpc>
              <a:spcBef>
                <a:spcPts val="0"/>
              </a:spcBef>
              <a:buNone/>
              <a:defRPr sz="1399">
                <a:solidFill>
                  <a:schemeClr val="tx1"/>
                </a:solidFill>
              </a:defRPr>
            </a:lvl2pPr>
            <a:lvl3pPr marL="457112" indent="0">
              <a:buNone/>
              <a:defRPr/>
            </a:lvl3pPr>
            <a:lvl4pPr marL="685669" indent="0">
              <a:buNone/>
              <a:defRPr/>
            </a:lvl4pPr>
            <a:lvl5pPr marL="91422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4" name="Text Placeholder 4">
            <a:extLst>
              <a:ext uri="{FF2B5EF4-FFF2-40B4-BE49-F238E27FC236}">
                <a16:creationId xmlns:a16="http://schemas.microsoft.com/office/drawing/2014/main" id="{A1AA5291-B66D-8249-B809-BA15DD1EEA3E}"/>
              </a:ext>
            </a:extLst>
          </p:cNvPr>
          <p:cNvSpPr>
            <a:spLocks noGrp="1"/>
          </p:cNvSpPr>
          <p:nvPr>
            <p:ph type="body" sz="quarter" idx="44" hasCustomPrompt="1"/>
          </p:nvPr>
        </p:nvSpPr>
        <p:spPr>
          <a:xfrm>
            <a:off x="8313739" y="5260860"/>
            <a:ext cx="3690937" cy="923530"/>
          </a:xfrm>
          <a:prstGeom prst="rect">
            <a:avLst/>
          </a:prstGeom>
        </p:spPr>
        <p:txBody>
          <a:bodyPr lIns="0" tIns="0" rIns="0" bIns="0"/>
          <a:lstStyle>
            <a:lvl1pPr marL="0" indent="0">
              <a:lnSpc>
                <a:spcPts val="1800"/>
              </a:lnSpc>
              <a:spcBef>
                <a:spcPts val="0"/>
              </a:spcBef>
              <a:buFont typeface="Arial" panose="020B0604020202020204" pitchFamily="34" charset="0"/>
              <a:buNone/>
              <a:defRPr sz="1399" b="0" i="0" spc="0">
                <a:gradFill>
                  <a:gsLst>
                    <a:gs pos="0">
                      <a:schemeClr val="tx1"/>
                    </a:gs>
                    <a:gs pos="100000">
                      <a:schemeClr val="tx1"/>
                    </a:gs>
                  </a:gsLst>
                  <a:lin ang="5400000" scaled="1"/>
                </a:gradFill>
                <a:latin typeface="+mn-lt"/>
              </a:defRPr>
            </a:lvl1pPr>
            <a:lvl2pPr marL="0" indent="0">
              <a:lnSpc>
                <a:spcPts val="1800"/>
              </a:lnSpc>
              <a:spcBef>
                <a:spcPts val="0"/>
              </a:spcBef>
              <a:buNone/>
              <a:defRPr sz="1399">
                <a:solidFill>
                  <a:schemeClr val="tx1"/>
                </a:solidFill>
              </a:defRPr>
            </a:lvl2pPr>
            <a:lvl3pPr marL="457112" indent="0">
              <a:buNone/>
              <a:defRPr/>
            </a:lvl3pPr>
            <a:lvl4pPr marL="685669" indent="0">
              <a:buNone/>
              <a:defRPr/>
            </a:lvl4pPr>
            <a:lvl5pPr marL="91422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Tree>
    <p:extLst>
      <p:ext uri="{BB962C8B-B14F-4D97-AF65-F5344CB8AC3E}">
        <p14:creationId xmlns:p14="http://schemas.microsoft.com/office/powerpoint/2010/main" val="1346942631"/>
      </p:ext>
    </p:extLst>
  </p:cSld>
  <p:clrMapOvr>
    <a:masterClrMapping/>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33902" y="426475"/>
            <a:ext cx="7902575" cy="6568052"/>
          </a:xfrm>
          <a:prstGeom prst="rect">
            <a:avLst/>
          </a:prstGeom>
        </p:spPr>
      </p:pic>
      <p:sp>
        <p:nvSpPr>
          <p:cNvPr id="2" name="Title 1"/>
          <p:cNvSpPr>
            <a:spLocks noGrp="1"/>
          </p:cNvSpPr>
          <p:nvPr>
            <p:ph type="title" hasCustomPrompt="1"/>
          </p:nvPr>
        </p:nvSpPr>
        <p:spPr>
          <a:xfrm>
            <a:off x="465139" y="632780"/>
            <a:ext cx="11533187" cy="411162"/>
          </a:xfrm>
          <a:prstGeom prst="rect">
            <a:avLst/>
          </a:prstGeom>
        </p:spPr>
        <p:txBody>
          <a:bodyPr wrap="square" lIns="0" tIns="0" rIns="0" bIns="0">
            <a:spAutoFit/>
          </a:bodyPr>
          <a:lstStyle>
            <a:lvl1pPr>
              <a:lnSpc>
                <a:spcPts val="3199"/>
              </a:lnSpc>
              <a:defRPr sz="2800">
                <a:gradFill>
                  <a:gsLst>
                    <a:gs pos="0">
                      <a:schemeClr val="tx1"/>
                    </a:gs>
                    <a:gs pos="100000">
                      <a:schemeClr val="tx1"/>
                    </a:gs>
                  </a:gsLst>
                  <a:lin ang="5400000" scaled="1"/>
                </a:gradFill>
              </a:defRPr>
            </a:lvl1pPr>
          </a:lstStyle>
          <a:p>
            <a:r>
              <a:rPr lang="en-US"/>
              <a:t>Device layout 1: one column</a:t>
            </a:r>
          </a:p>
        </p:txBody>
      </p:sp>
      <p:sp>
        <p:nvSpPr>
          <p:cNvPr id="4" name="Text Placeholder 3"/>
          <p:cNvSpPr>
            <a:spLocks noGrp="1"/>
          </p:cNvSpPr>
          <p:nvPr>
            <p:ph type="body" sz="quarter" idx="10" hasCustomPrompt="1"/>
          </p:nvPr>
        </p:nvSpPr>
        <p:spPr>
          <a:xfrm>
            <a:off x="465139" y="1961080"/>
            <a:ext cx="4853623" cy="615553"/>
          </a:xfrm>
          <a:prstGeom prst="rect">
            <a:avLst/>
          </a:prstGeom>
        </p:spPr>
        <p:txBody>
          <a:bodyPr wrap="square" lIns="0" tIns="0" rIns="0" bIns="0">
            <a:spAutoFit/>
          </a:bodyPr>
          <a:lstStyle>
            <a:lvl1pPr marL="0" indent="0">
              <a:lnSpc>
                <a:spcPts val="2400"/>
              </a:lnSpc>
              <a:buNone/>
              <a:defRPr sz="2000" b="0" i="0">
                <a:gradFill>
                  <a:gsLst>
                    <a:gs pos="0">
                      <a:schemeClr val="tx1"/>
                    </a:gs>
                    <a:gs pos="100000">
                      <a:schemeClr val="tx1"/>
                    </a:gs>
                  </a:gsLst>
                  <a:lin ang="5400000" scaled="1"/>
                </a:gradFill>
                <a:latin typeface="+mn-lt"/>
              </a:defRPr>
            </a:lvl1pPr>
            <a:lvl2pPr marL="228557" indent="0">
              <a:buNone/>
              <a:defRPr/>
            </a:lvl2pPr>
            <a:lvl3pPr marL="457112" indent="0">
              <a:buNone/>
              <a:defRPr/>
            </a:lvl3pPr>
            <a:lvl4pPr marL="685669" indent="0">
              <a:buNone/>
              <a:defRPr/>
            </a:lvl4pPr>
            <a:lvl5pPr marL="914224"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65139" y="2761499"/>
            <a:ext cx="4853622" cy="2571524"/>
          </a:xfrm>
          <a:prstGeom prst="rect">
            <a:avLst/>
          </a:prstGeom>
        </p:spPr>
        <p:txBody>
          <a:bodyPr lIns="0" tIns="0" rIns="0" bIns="0"/>
          <a:lstStyle>
            <a:lvl1pPr marL="285695" indent="-285695">
              <a:lnSpc>
                <a:spcPts val="1800"/>
              </a:lnSpc>
              <a:spcBef>
                <a:spcPts val="0"/>
              </a:spcBef>
              <a:buFont typeface="Arial" panose="020B0604020202020204" pitchFamily="34" charset="0"/>
              <a:buChar char="•"/>
              <a:defRPr sz="1399" b="0" i="0" spc="0">
                <a:gradFill>
                  <a:gsLst>
                    <a:gs pos="0">
                      <a:schemeClr val="tx1"/>
                    </a:gs>
                    <a:gs pos="100000">
                      <a:schemeClr val="tx1"/>
                    </a:gs>
                  </a:gsLst>
                  <a:lin ang="5400000" scaled="1"/>
                </a:gradFill>
                <a:latin typeface="+mn-lt"/>
              </a:defRPr>
            </a:lvl1pPr>
            <a:lvl2pPr marL="0" indent="0">
              <a:lnSpc>
                <a:spcPts val="1800"/>
              </a:lnSpc>
              <a:spcBef>
                <a:spcPts val="0"/>
              </a:spcBef>
              <a:buNone/>
              <a:defRPr sz="1399">
                <a:solidFill>
                  <a:schemeClr val="tx1"/>
                </a:solidFill>
              </a:defRPr>
            </a:lvl2pPr>
            <a:lvl3pPr marL="457112" indent="0">
              <a:buNone/>
              <a:defRPr/>
            </a:lvl3pPr>
            <a:lvl4pPr marL="685669" indent="0">
              <a:buNone/>
              <a:defRPr/>
            </a:lvl4pPr>
            <a:lvl5pPr marL="91422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485450" y="3304466"/>
            <a:ext cx="5951026" cy="926932"/>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
        <p:nvSpPr>
          <p:cNvPr id="14" name="Text Box 3">
            <a:extLst>
              <a:ext uri="{FF2B5EF4-FFF2-40B4-BE49-F238E27FC236}">
                <a16:creationId xmlns:a16="http://schemas.microsoft.com/office/drawing/2014/main" id="{9732C163-B0E6-5B41-A1A7-C570F404A2CB}"/>
              </a:ext>
            </a:extLst>
          </p:cNvPr>
          <p:cNvSpPr txBox="1">
            <a:spLocks noChangeArrowheads="1"/>
          </p:cNvSpPr>
          <p:nvPr userDrawn="1"/>
        </p:nvSpPr>
        <p:spPr bwMode="blackWhite">
          <a:xfrm>
            <a:off x="463277" y="6583681"/>
            <a:ext cx="11533187" cy="21973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111" eaLnBrk="0" hangingPunct="0"/>
            <a:r>
              <a:rPr lang="en-US" sz="70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808667694"/>
      </p:ext>
    </p:extLst>
  </p:cSld>
  <p:clrMapOvr>
    <a:masterClrMapping/>
  </p:clrMapOvr>
  <p:transition>
    <p:fade/>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33902" y="426475"/>
            <a:ext cx="7902575" cy="6568052"/>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485450" y="3304466"/>
            <a:ext cx="5951026" cy="926932"/>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66850" y="2040568"/>
            <a:ext cx="1727200" cy="451342"/>
          </a:xfrm>
          <a:prstGeom prst="rect">
            <a:avLst/>
          </a:prstGeom>
        </p:spPr>
        <p:txBody>
          <a:bodyPr lIns="0" tIns="0" rIns="0" bIns="0"/>
          <a:lstStyle>
            <a:lvl1pPr marL="0" indent="0">
              <a:lnSpc>
                <a:spcPts val="1800"/>
              </a:lnSpc>
              <a:spcBef>
                <a:spcPts val="900"/>
              </a:spcBef>
              <a:buNone/>
              <a:defRPr lang="en-US" sz="1399" b="0" kern="1200" spc="0" baseline="0" dirty="0">
                <a:gradFill>
                  <a:gsLst>
                    <a:gs pos="0">
                      <a:schemeClr val="tx2"/>
                    </a:gs>
                    <a:gs pos="100000">
                      <a:schemeClr val="tx2"/>
                    </a:gs>
                  </a:gsLst>
                  <a:lin ang="5400000" scaled="1"/>
                </a:gra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433639" y="2040568"/>
            <a:ext cx="1727200" cy="451342"/>
          </a:xfrm>
          <a:prstGeom prst="rect">
            <a:avLst/>
          </a:prstGeom>
        </p:spPr>
        <p:txBody>
          <a:bodyPr lIns="0" tIns="0" rIns="0" bIns="0"/>
          <a:lstStyle>
            <a:lvl1pPr marL="0" indent="0">
              <a:lnSpc>
                <a:spcPts val="1800"/>
              </a:lnSpc>
              <a:spcBef>
                <a:spcPts val="900"/>
              </a:spcBef>
              <a:buNone/>
              <a:defRPr lang="en-US" sz="1399" b="0" kern="1200" spc="0" baseline="0" dirty="0">
                <a:gradFill>
                  <a:gsLst>
                    <a:gs pos="0">
                      <a:schemeClr val="tx2"/>
                    </a:gs>
                    <a:gs pos="100000">
                      <a:schemeClr val="tx2"/>
                    </a:gs>
                  </a:gsLst>
                  <a:lin ang="5400000" scaled="1"/>
                </a:gra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65139" y="632780"/>
            <a:ext cx="11533187" cy="411162"/>
          </a:xfrm>
          <a:prstGeom prst="rect">
            <a:avLst/>
          </a:prstGeom>
        </p:spPr>
        <p:txBody>
          <a:bodyPr wrap="square" lIns="0" tIns="0" rIns="0" bIns="0">
            <a:spAutoFit/>
          </a:bodyPr>
          <a:lstStyle>
            <a:lvl1pPr>
              <a:lnSpc>
                <a:spcPts val="3199"/>
              </a:lnSpc>
              <a:defRPr sz="2800">
                <a:gradFill>
                  <a:gsLst>
                    <a:gs pos="0">
                      <a:schemeClr val="tx1"/>
                    </a:gs>
                    <a:gs pos="100000">
                      <a:schemeClr val="tx1"/>
                    </a:gs>
                  </a:gsLst>
                  <a:lin ang="5400000" scaled="1"/>
                </a:gradFill>
              </a:defRPr>
            </a:lvl1pPr>
          </a:lstStyle>
          <a:p>
            <a:r>
              <a:rPr lang="en-US"/>
              <a:t>Device layout 2: two columns</a:t>
            </a:r>
          </a:p>
        </p:txBody>
      </p:sp>
      <p:sp>
        <p:nvSpPr>
          <p:cNvPr id="17" name="Text Box 3">
            <a:extLst>
              <a:ext uri="{FF2B5EF4-FFF2-40B4-BE49-F238E27FC236}">
                <a16:creationId xmlns:a16="http://schemas.microsoft.com/office/drawing/2014/main" id="{E9958694-2D93-5A49-BF9C-C2FD1753BAA3}"/>
              </a:ext>
            </a:extLst>
          </p:cNvPr>
          <p:cNvSpPr txBox="1">
            <a:spLocks noChangeArrowheads="1"/>
          </p:cNvSpPr>
          <p:nvPr userDrawn="1"/>
        </p:nvSpPr>
        <p:spPr bwMode="blackWhite">
          <a:xfrm>
            <a:off x="463277" y="6583681"/>
            <a:ext cx="11533187" cy="21973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111" eaLnBrk="0" hangingPunct="0"/>
            <a:r>
              <a:rPr lang="en-US" sz="700">
                <a:solidFill>
                  <a:schemeClr val="accent6">
                    <a:lumMod val="75000"/>
                  </a:schemeClr>
                </a:solidFill>
                <a:cs typeface="Segoe UI" pitchFamily="34" charset="0"/>
              </a:rPr>
              <a:t>©Microsoft Corporation									                                                                                                                                             Azure </a:t>
            </a:r>
          </a:p>
        </p:txBody>
      </p:sp>
      <p:sp>
        <p:nvSpPr>
          <p:cNvPr id="18" name="Text Placeholder 4">
            <a:extLst>
              <a:ext uri="{FF2B5EF4-FFF2-40B4-BE49-F238E27FC236}">
                <a16:creationId xmlns:a16="http://schemas.microsoft.com/office/drawing/2014/main" id="{02963930-27DC-A146-BED0-307A0CE5F43A}"/>
              </a:ext>
            </a:extLst>
          </p:cNvPr>
          <p:cNvSpPr>
            <a:spLocks noGrp="1"/>
          </p:cNvSpPr>
          <p:nvPr>
            <p:ph type="body" sz="quarter" idx="42" hasCustomPrompt="1"/>
          </p:nvPr>
        </p:nvSpPr>
        <p:spPr>
          <a:xfrm>
            <a:off x="463278" y="2501585"/>
            <a:ext cx="1727200" cy="2336097"/>
          </a:xfrm>
          <a:prstGeom prst="rect">
            <a:avLst/>
          </a:prstGeom>
        </p:spPr>
        <p:txBody>
          <a:bodyPr lIns="0" tIns="0" rIns="0" bIns="0"/>
          <a:lstStyle>
            <a:lvl1pPr marL="0" indent="0">
              <a:lnSpc>
                <a:spcPts val="1800"/>
              </a:lnSpc>
              <a:spcBef>
                <a:spcPts val="0"/>
              </a:spcBef>
              <a:buFont typeface="Arial" panose="020B0604020202020204" pitchFamily="34" charset="0"/>
              <a:buNone/>
              <a:defRPr sz="1399" b="0" i="0" spc="0">
                <a:gradFill>
                  <a:gsLst>
                    <a:gs pos="0">
                      <a:schemeClr val="tx1"/>
                    </a:gs>
                    <a:gs pos="100000">
                      <a:schemeClr val="tx1"/>
                    </a:gs>
                  </a:gsLst>
                  <a:lin ang="5400000" scaled="1"/>
                </a:gradFill>
                <a:latin typeface="+mn-lt"/>
              </a:defRPr>
            </a:lvl1pPr>
            <a:lvl2pPr marL="0" indent="0">
              <a:lnSpc>
                <a:spcPts val="1800"/>
              </a:lnSpc>
              <a:spcBef>
                <a:spcPts val="0"/>
              </a:spcBef>
              <a:buNone/>
              <a:defRPr sz="1399">
                <a:solidFill>
                  <a:schemeClr val="tx1"/>
                </a:solidFill>
              </a:defRPr>
            </a:lvl2pPr>
            <a:lvl3pPr marL="457112" indent="0">
              <a:buNone/>
              <a:defRPr/>
            </a:lvl3pPr>
            <a:lvl4pPr marL="685669" indent="0">
              <a:buNone/>
              <a:defRPr/>
            </a:lvl4pPr>
            <a:lvl5pPr marL="91422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8EE99189-A4FF-8C44-809C-285F33AF913B}"/>
              </a:ext>
            </a:extLst>
          </p:cNvPr>
          <p:cNvSpPr>
            <a:spLocks noGrp="1"/>
          </p:cNvSpPr>
          <p:nvPr>
            <p:ph type="body" sz="quarter" idx="43" hasCustomPrompt="1"/>
          </p:nvPr>
        </p:nvSpPr>
        <p:spPr>
          <a:xfrm>
            <a:off x="2433365" y="2501585"/>
            <a:ext cx="1727200" cy="2336097"/>
          </a:xfrm>
          <a:prstGeom prst="rect">
            <a:avLst/>
          </a:prstGeom>
        </p:spPr>
        <p:txBody>
          <a:bodyPr lIns="0" tIns="0" rIns="0" bIns="0"/>
          <a:lstStyle>
            <a:lvl1pPr marL="0" indent="0">
              <a:lnSpc>
                <a:spcPts val="1800"/>
              </a:lnSpc>
              <a:spcBef>
                <a:spcPts val="0"/>
              </a:spcBef>
              <a:buFont typeface="Arial" panose="020B0604020202020204" pitchFamily="34" charset="0"/>
              <a:buNone/>
              <a:defRPr sz="1399" b="0" i="0" spc="0">
                <a:gradFill>
                  <a:gsLst>
                    <a:gs pos="0">
                      <a:schemeClr val="tx1"/>
                    </a:gs>
                    <a:gs pos="100000">
                      <a:schemeClr val="tx1"/>
                    </a:gs>
                  </a:gsLst>
                  <a:lin ang="5400000" scaled="1"/>
                </a:gradFill>
                <a:latin typeface="+mn-lt"/>
              </a:defRPr>
            </a:lvl1pPr>
            <a:lvl2pPr marL="0" indent="0">
              <a:lnSpc>
                <a:spcPts val="1800"/>
              </a:lnSpc>
              <a:spcBef>
                <a:spcPts val="0"/>
              </a:spcBef>
              <a:buNone/>
              <a:defRPr sz="1399">
                <a:solidFill>
                  <a:schemeClr val="tx1"/>
                </a:solidFill>
              </a:defRPr>
            </a:lvl2pPr>
            <a:lvl3pPr marL="457112" indent="0">
              <a:buNone/>
              <a:defRPr/>
            </a:lvl3pPr>
            <a:lvl4pPr marL="685669" indent="0">
              <a:buNone/>
              <a:defRPr/>
            </a:lvl4pPr>
            <a:lvl5pPr marL="91422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991615854"/>
      </p:ext>
    </p:extLst>
  </p:cSld>
  <p:clrMapOvr>
    <a:masterClrMapping/>
  </p:clrMapOvr>
  <p:transition>
    <p:fade/>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91954" y="496641"/>
            <a:ext cx="11087895" cy="6497884"/>
          </a:xfrm>
          <a:prstGeom prst="rect">
            <a:avLst/>
          </a:prstGeom>
        </p:spPr>
      </p:pic>
      <p:sp>
        <p:nvSpPr>
          <p:cNvPr id="2" name="Title 1"/>
          <p:cNvSpPr>
            <a:spLocks noGrp="1"/>
          </p:cNvSpPr>
          <p:nvPr>
            <p:ph type="title" hasCustomPrompt="1"/>
          </p:nvPr>
        </p:nvSpPr>
        <p:spPr>
          <a:xfrm>
            <a:off x="465139" y="632780"/>
            <a:ext cx="11533187" cy="411162"/>
          </a:xfrm>
          <a:prstGeom prst="rect">
            <a:avLst/>
          </a:prstGeom>
        </p:spPr>
        <p:txBody>
          <a:bodyPr wrap="square" lIns="0" tIns="0" rIns="0" bIns="0">
            <a:spAutoFit/>
          </a:bodyPr>
          <a:lstStyle>
            <a:lvl1pPr>
              <a:lnSpc>
                <a:spcPts val="3199"/>
              </a:lnSpc>
              <a:defRPr sz="2800">
                <a:gradFill>
                  <a:gsLst>
                    <a:gs pos="0">
                      <a:schemeClr val="tx1"/>
                    </a:gs>
                    <a:gs pos="100000">
                      <a:schemeClr val="tx1"/>
                    </a:gs>
                  </a:gsLst>
                  <a:lin ang="5400000" scaled="1"/>
                </a:gra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339975" y="3559515"/>
            <a:ext cx="7832726" cy="553998"/>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
        <p:nvSpPr>
          <p:cNvPr id="12" name="Text Box 3">
            <a:extLst>
              <a:ext uri="{FF2B5EF4-FFF2-40B4-BE49-F238E27FC236}">
                <a16:creationId xmlns:a16="http://schemas.microsoft.com/office/drawing/2014/main" id="{A8F5F40B-56C9-1D43-9521-8583515F1C5D}"/>
              </a:ext>
            </a:extLst>
          </p:cNvPr>
          <p:cNvSpPr txBox="1">
            <a:spLocks noChangeArrowheads="1"/>
          </p:cNvSpPr>
          <p:nvPr userDrawn="1"/>
        </p:nvSpPr>
        <p:spPr bwMode="blackWhite">
          <a:xfrm>
            <a:off x="463277" y="6583681"/>
            <a:ext cx="11533187" cy="21973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111" eaLnBrk="0" hangingPunct="0"/>
            <a:r>
              <a:rPr lang="en-US" sz="70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3669824932"/>
      </p:ext>
    </p:extLst>
  </p:cSld>
  <p:clrMapOvr>
    <a:masterClrMapping/>
  </p:clrMapOvr>
  <p:transition>
    <p:fade/>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40" y="1989615"/>
            <a:ext cx="3690933" cy="3605213"/>
          </a:xfrm>
          <a:prstGeom prst="rect">
            <a:avLst/>
          </a:prstGeom>
        </p:spPr>
        <p:txBody>
          <a:bodyPr anchor="ctr">
            <a:noAutofit/>
          </a:bodyPr>
          <a:lstStyle>
            <a:lvl1pPr marL="0" indent="0" algn="ctr">
              <a:buNone/>
              <a:defRPr sz="2400">
                <a:gradFill>
                  <a:gsLst>
                    <a:gs pos="0">
                      <a:schemeClr val="tx1"/>
                    </a:gs>
                    <a:gs pos="100000">
                      <a:schemeClr val="tx1"/>
                    </a:gs>
                  </a:gsLst>
                  <a:lin ang="5400000" scaled="1"/>
                </a:gradFill>
              </a:defRPr>
            </a:lvl1pPr>
          </a:lstStyle>
          <a:p>
            <a:r>
              <a:rPr lang="en-US"/>
              <a:t>Click icon to add chart</a:t>
            </a:r>
          </a:p>
        </p:txBody>
      </p:sp>
      <p:sp>
        <p:nvSpPr>
          <p:cNvPr id="2" name="Title 1"/>
          <p:cNvSpPr>
            <a:spLocks noGrp="1"/>
          </p:cNvSpPr>
          <p:nvPr>
            <p:ph type="title" hasCustomPrompt="1"/>
          </p:nvPr>
        </p:nvSpPr>
        <p:spPr>
          <a:xfrm>
            <a:off x="465139" y="632780"/>
            <a:ext cx="11533187" cy="411162"/>
          </a:xfrm>
          <a:prstGeom prst="rect">
            <a:avLst/>
          </a:prstGeom>
        </p:spPr>
        <p:txBody>
          <a:bodyPr wrap="square" lIns="0" tIns="0" rIns="0" bIns="0">
            <a:spAutoFit/>
          </a:bodyPr>
          <a:lstStyle>
            <a:lvl1pPr>
              <a:lnSpc>
                <a:spcPts val="3199"/>
              </a:lnSpc>
              <a:defRPr sz="2800">
                <a:gradFill>
                  <a:gsLst>
                    <a:gs pos="0">
                      <a:schemeClr val="tx1"/>
                    </a:gs>
                    <a:gs pos="100000">
                      <a:schemeClr val="tx1"/>
                    </a:gs>
                  </a:gsLst>
                  <a:lin ang="5400000" scaled="1"/>
                </a:gradFill>
              </a:defRPr>
            </a:lvl1pPr>
          </a:lstStyle>
          <a:p>
            <a:r>
              <a:rPr lang="en-US"/>
              <a:t>Chart examples</a:t>
            </a:r>
          </a:p>
        </p:txBody>
      </p:sp>
      <p:sp>
        <p:nvSpPr>
          <p:cNvPr id="9" name="Text Placeholder 4"/>
          <p:cNvSpPr>
            <a:spLocks noGrp="1"/>
          </p:cNvSpPr>
          <p:nvPr>
            <p:ph type="body" sz="quarter" idx="12" hasCustomPrompt="1"/>
          </p:nvPr>
        </p:nvSpPr>
        <p:spPr>
          <a:xfrm>
            <a:off x="465136" y="5973763"/>
            <a:ext cx="3690937" cy="307777"/>
          </a:xfrm>
          <a:prstGeom prst="rect">
            <a:avLst/>
          </a:prstGeom>
        </p:spPr>
        <p:txBody>
          <a:bodyPr lIns="0" tIns="0" rIns="0" bIns="0"/>
          <a:lstStyle>
            <a:lvl1pPr marL="0" indent="0">
              <a:lnSpc>
                <a:spcPts val="1199"/>
              </a:lnSpc>
              <a:spcBef>
                <a:spcPts val="900"/>
              </a:spcBef>
              <a:buFont typeface="Arial" panose="020B0604020202020204" pitchFamily="34" charset="0"/>
              <a:buNone/>
              <a:defRPr sz="1000" b="0" i="0" spc="0">
                <a:gradFill>
                  <a:gsLst>
                    <a:gs pos="0">
                      <a:schemeClr val="tx1"/>
                    </a:gs>
                    <a:gs pos="100000">
                      <a:schemeClr val="tx1"/>
                    </a:gs>
                  </a:gsLst>
                  <a:lin ang="5400000" scaled="1"/>
                </a:gradFill>
                <a:latin typeface="+mn-lt"/>
              </a:defRPr>
            </a:lvl1pPr>
            <a:lvl2pPr marL="0" marR="0" indent="0" algn="l" defTabSz="932563" rtl="0" eaLnBrk="1" fontAlgn="auto" latinLnBrk="0" hangingPunct="1">
              <a:lnSpc>
                <a:spcPts val="1199"/>
              </a:lnSpc>
              <a:spcBef>
                <a:spcPts val="450"/>
              </a:spcBef>
              <a:spcAft>
                <a:spcPts val="0"/>
              </a:spcAft>
              <a:buClrTx/>
              <a:buSzPct val="90000"/>
              <a:buFont typeface="Arial" panose="020B0604020202020204" pitchFamily="34" charset="0"/>
              <a:buNone/>
              <a:tabLst/>
              <a:defRPr sz="1000">
                <a:solidFill>
                  <a:schemeClr val="tx1"/>
                </a:solidFill>
              </a:defRPr>
            </a:lvl2pPr>
            <a:lvl3pPr marL="457112" indent="0">
              <a:buNone/>
              <a:defRPr/>
            </a:lvl3pPr>
            <a:lvl4pPr marL="685669" indent="0">
              <a:buNone/>
              <a:defRPr/>
            </a:lvl4pPr>
            <a:lvl5pPr marL="914224"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89439" y="5973763"/>
            <a:ext cx="3679825" cy="313904"/>
          </a:xfrm>
          <a:prstGeom prst="rect">
            <a:avLst/>
          </a:prstGeom>
        </p:spPr>
        <p:txBody>
          <a:bodyPr vert="horz" wrap="square" lIns="0" tIns="0" rIns="0" bIns="0" rtlCol="0">
            <a:spAutoFit/>
          </a:bodyPr>
          <a:lstStyle>
            <a:lvl1pPr>
              <a:tabLst/>
              <a:defRPr lang="en-US" sz="1000" b="0" i="0" spc="0" dirty="0" smtClean="0">
                <a:gradFill>
                  <a:gsLst>
                    <a:gs pos="0">
                      <a:schemeClr val="tx1"/>
                    </a:gs>
                    <a:gs pos="100000">
                      <a:schemeClr val="tx1"/>
                    </a:gs>
                  </a:gsLst>
                  <a:lin ang="5400000" scaled="1"/>
                </a:gradFill>
                <a:latin typeface="+mn-lt"/>
              </a:defRPr>
            </a:lvl1pPr>
          </a:lstStyle>
          <a:p>
            <a:pPr marL="0" lvl="0" indent="0">
              <a:lnSpc>
                <a:spcPts val="1199"/>
              </a:lnSpc>
              <a:spcBef>
                <a:spcPts val="900"/>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89439" y="1989615"/>
            <a:ext cx="3679825" cy="3605213"/>
          </a:xfrm>
          <a:prstGeom prst="rect">
            <a:avLst/>
          </a:prstGeom>
        </p:spPr>
        <p:txBody>
          <a:bodyPr anchor="ctr">
            <a:noAutofit/>
          </a:bodyPr>
          <a:lstStyle>
            <a:lvl1pPr marL="0" indent="0" algn="ctr">
              <a:buNone/>
              <a:defRPr sz="2400">
                <a:gradFill>
                  <a:gsLst>
                    <a:gs pos="0">
                      <a:schemeClr val="tx1"/>
                    </a:gs>
                    <a:gs pos="100000">
                      <a:schemeClr val="tx1"/>
                    </a:gs>
                  </a:gsLst>
                  <a:lin ang="5400000" scaled="1"/>
                </a:gradFill>
              </a:defRPr>
            </a:lvl1pPr>
          </a:lstStyle>
          <a:p>
            <a:r>
              <a:rPr lang="en-US"/>
              <a:t>Click icon to add chart</a:t>
            </a:r>
          </a:p>
        </p:txBody>
      </p:sp>
      <p:sp>
        <p:nvSpPr>
          <p:cNvPr id="21" name="Chart Placeholder 6"/>
          <p:cNvSpPr>
            <a:spLocks noGrp="1"/>
          </p:cNvSpPr>
          <p:nvPr>
            <p:ph type="chart" sz="quarter" idx="23"/>
          </p:nvPr>
        </p:nvSpPr>
        <p:spPr>
          <a:xfrm>
            <a:off x="8302625" y="1989615"/>
            <a:ext cx="3695701" cy="3605213"/>
          </a:xfrm>
          <a:prstGeom prst="rect">
            <a:avLst/>
          </a:prstGeom>
        </p:spPr>
        <p:txBody>
          <a:bodyPr anchor="ctr">
            <a:noAutofit/>
          </a:bodyPr>
          <a:lstStyle>
            <a:lvl1pPr marL="0" indent="0" algn="ctr">
              <a:buNone/>
              <a:defRPr sz="2400">
                <a:gradFill>
                  <a:gsLst>
                    <a:gs pos="0">
                      <a:schemeClr val="tx1"/>
                    </a:gs>
                    <a:gs pos="100000">
                      <a:schemeClr val="tx1"/>
                    </a:gs>
                  </a:gsLst>
                  <a:lin ang="5400000" scaled="1"/>
                </a:gradFill>
              </a:defRPr>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65134" y="5783264"/>
            <a:ext cx="3702053" cy="246221"/>
          </a:xfrm>
          <a:prstGeom prst="rect">
            <a:avLst/>
          </a:prstGeom>
        </p:spPr>
        <p:txBody>
          <a:bodyPr tIns="0"/>
          <a:lstStyle>
            <a:lvl1pPr>
              <a:defRPr lang="en-US" sz="1000" b="1" kern="1200" spc="0" dirty="0" smtClean="0">
                <a:gradFill>
                  <a:gsLst>
                    <a:gs pos="0">
                      <a:schemeClr val="tx1"/>
                    </a:gs>
                    <a:gs pos="100000">
                      <a:schemeClr val="tx1"/>
                    </a:gs>
                  </a:gsLst>
                  <a:lin ang="5400000" scaled="1"/>
                </a:gra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400549" y="5783264"/>
            <a:ext cx="3702053" cy="246221"/>
          </a:xfrm>
          <a:prstGeom prst="rect">
            <a:avLst/>
          </a:prstGeom>
        </p:spPr>
        <p:txBody>
          <a:bodyPr tIns="0"/>
          <a:lstStyle>
            <a:lvl1pPr>
              <a:defRPr lang="en-US" sz="1000" b="1" kern="1200" spc="0" dirty="0" smtClean="0">
                <a:gradFill>
                  <a:gsLst>
                    <a:gs pos="0">
                      <a:schemeClr val="tx1"/>
                    </a:gs>
                    <a:gs pos="100000">
                      <a:schemeClr val="tx1"/>
                    </a:gs>
                  </a:gsLst>
                  <a:lin ang="5400000" scaled="1"/>
                </a:gra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302625" y="5783264"/>
            <a:ext cx="3702053" cy="246221"/>
          </a:xfrm>
          <a:prstGeom prst="rect">
            <a:avLst/>
          </a:prstGeom>
        </p:spPr>
        <p:txBody>
          <a:bodyPr tIns="0"/>
          <a:lstStyle>
            <a:lvl1pPr>
              <a:defRPr lang="en-US" sz="1000" b="1" kern="1200" spc="0" dirty="0" smtClean="0">
                <a:gradFill>
                  <a:gsLst>
                    <a:gs pos="0">
                      <a:schemeClr val="tx1"/>
                    </a:gs>
                    <a:gs pos="100000">
                      <a:schemeClr val="tx1"/>
                    </a:gs>
                  </a:gsLst>
                  <a:lin ang="5400000" scaled="1"/>
                </a:gra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302626" y="5973763"/>
            <a:ext cx="3679825" cy="313904"/>
          </a:xfrm>
          <a:prstGeom prst="rect">
            <a:avLst/>
          </a:prstGeom>
        </p:spPr>
        <p:txBody>
          <a:bodyPr vert="horz" wrap="square" lIns="0" tIns="0" rIns="0" bIns="0" rtlCol="0">
            <a:spAutoFit/>
          </a:bodyPr>
          <a:lstStyle>
            <a:lvl1pPr>
              <a:tabLst/>
              <a:defRPr lang="en-US" sz="1000" b="0" i="0" spc="0" dirty="0" smtClean="0">
                <a:gradFill>
                  <a:gsLst>
                    <a:gs pos="0">
                      <a:schemeClr val="tx1"/>
                    </a:gs>
                    <a:gs pos="100000">
                      <a:schemeClr val="tx1"/>
                    </a:gs>
                  </a:gsLst>
                  <a:lin ang="5400000" scaled="1"/>
                </a:gradFill>
                <a:latin typeface="+mn-lt"/>
              </a:defRPr>
            </a:lvl1pPr>
          </a:lstStyle>
          <a:p>
            <a:pPr marL="0" lvl="0" indent="0">
              <a:lnSpc>
                <a:spcPts val="1199"/>
              </a:lnSpc>
              <a:spcBef>
                <a:spcPts val="900"/>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9" name="Text Box 3">
            <a:extLst>
              <a:ext uri="{FF2B5EF4-FFF2-40B4-BE49-F238E27FC236}">
                <a16:creationId xmlns:a16="http://schemas.microsoft.com/office/drawing/2014/main" id="{DD3304D6-24AF-6742-A22C-8D78DC39B073}"/>
              </a:ext>
            </a:extLst>
          </p:cNvPr>
          <p:cNvSpPr txBox="1">
            <a:spLocks noChangeArrowheads="1"/>
          </p:cNvSpPr>
          <p:nvPr userDrawn="1"/>
        </p:nvSpPr>
        <p:spPr bwMode="blackWhite">
          <a:xfrm>
            <a:off x="463277" y="6583681"/>
            <a:ext cx="11533187" cy="21973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111" eaLnBrk="0" hangingPunct="0"/>
            <a:r>
              <a:rPr lang="en-US" sz="70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3135286218"/>
      </p:ext>
    </p:extLst>
  </p:cSld>
  <p:clrMapOvr>
    <a:masterClrMapping/>
  </p:clrMapOvr>
  <p:transition>
    <p:fade/>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80"/>
            <a:ext cx="11533187" cy="411162"/>
          </a:xfrm>
          <a:prstGeom prst="rect">
            <a:avLst/>
          </a:prstGeom>
        </p:spPr>
        <p:txBody>
          <a:bodyPr wrap="square" lIns="0" tIns="0" rIns="0" bIns="0">
            <a:spAutoFit/>
          </a:bodyPr>
          <a:lstStyle>
            <a:lvl1pPr>
              <a:lnSpc>
                <a:spcPts val="3199"/>
              </a:lnSpc>
              <a:defRPr sz="2800">
                <a:gradFill>
                  <a:gsLst>
                    <a:gs pos="0">
                      <a:schemeClr val="tx1"/>
                    </a:gs>
                    <a:gs pos="100000">
                      <a:schemeClr val="tx1"/>
                    </a:gs>
                  </a:gsLst>
                  <a:lin ang="5400000" scaled="1"/>
                </a:gradFill>
              </a:defRPr>
            </a:lvl1pPr>
          </a:lstStyle>
          <a:p>
            <a:r>
              <a:rPr lang="en-US"/>
              <a:t>Table styling</a:t>
            </a:r>
          </a:p>
        </p:txBody>
      </p:sp>
      <p:sp>
        <p:nvSpPr>
          <p:cNvPr id="4" name="Table Placeholder 3"/>
          <p:cNvSpPr>
            <a:spLocks noGrp="1"/>
          </p:cNvSpPr>
          <p:nvPr>
            <p:ph type="tbl" sz="quarter" idx="10"/>
          </p:nvPr>
        </p:nvSpPr>
        <p:spPr>
          <a:xfrm>
            <a:off x="465139" y="2201863"/>
            <a:ext cx="11533187" cy="4159883"/>
          </a:xfrm>
          <a:prstGeom prst="rect">
            <a:avLst/>
          </a:prstGeom>
        </p:spPr>
        <p:txBody>
          <a:bodyPr anchor="ctr" anchorCtr="0">
            <a:noAutofit/>
          </a:bodyPr>
          <a:lstStyle>
            <a:lvl1pPr algn="ctr">
              <a:defRPr>
                <a:gradFill>
                  <a:gsLst>
                    <a:gs pos="0">
                      <a:schemeClr val="tx1"/>
                    </a:gs>
                    <a:gs pos="100000">
                      <a:schemeClr val="tx1"/>
                    </a:gs>
                  </a:gsLst>
                  <a:lin ang="5400000" scaled="1"/>
                </a:gradFill>
              </a:defRPr>
            </a:lvl1pPr>
          </a:lstStyle>
          <a:p>
            <a:r>
              <a:rPr lang="en-US"/>
              <a:t>Click icon to add table</a:t>
            </a:r>
          </a:p>
        </p:txBody>
      </p:sp>
      <p:sp>
        <p:nvSpPr>
          <p:cNvPr id="10" name="Text Box 3">
            <a:extLst>
              <a:ext uri="{FF2B5EF4-FFF2-40B4-BE49-F238E27FC236}">
                <a16:creationId xmlns:a16="http://schemas.microsoft.com/office/drawing/2014/main" id="{AD9F5927-827C-2E4D-8781-07CF39C27494}"/>
              </a:ext>
            </a:extLst>
          </p:cNvPr>
          <p:cNvSpPr txBox="1">
            <a:spLocks noChangeArrowheads="1"/>
          </p:cNvSpPr>
          <p:nvPr userDrawn="1"/>
        </p:nvSpPr>
        <p:spPr bwMode="blackWhite">
          <a:xfrm>
            <a:off x="463277" y="6583681"/>
            <a:ext cx="11533187" cy="21973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111" eaLnBrk="0" hangingPunct="0"/>
            <a:r>
              <a:rPr lang="en-US" sz="70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2531603369"/>
      </p:ext>
    </p:extLst>
  </p:cSld>
  <p:clrMapOvr>
    <a:masterClrMapping/>
  </p:clrMapOvr>
  <p:transition>
    <p:fade/>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Closing slide 1">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65139" y="1882012"/>
            <a:ext cx="7604125" cy="1502727"/>
          </a:xfrm>
          <a:prstGeom prst="rect">
            <a:avLst/>
          </a:prstGeom>
          <a:noFill/>
        </p:spPr>
        <p:txBody>
          <a:bodyPr lIns="0" tIns="0" rIns="0" bIns="0" anchor="t" anchorCtr="0"/>
          <a:lstStyle>
            <a:lvl1pPr>
              <a:lnSpc>
                <a:spcPct val="100000"/>
              </a:lnSpc>
              <a:spcAft>
                <a:spcPts val="1299"/>
              </a:spcAft>
              <a:defRPr sz="2600" spc="-50" baseline="0">
                <a:gradFill>
                  <a:gsLst>
                    <a:gs pos="0">
                      <a:schemeClr val="bg1"/>
                    </a:gs>
                    <a:gs pos="100000">
                      <a:schemeClr val="bg1"/>
                    </a:gs>
                  </a:gsLst>
                  <a:lin ang="5400000" scaled="1"/>
                </a:gra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63278" y="448055"/>
            <a:ext cx="1362456" cy="194066"/>
          </a:xfrm>
          <a:prstGeom prst="rect">
            <a:avLst/>
          </a:prstGeom>
        </p:spPr>
      </p:pic>
      <p:sp>
        <p:nvSpPr>
          <p:cNvPr id="6" name="Text Box 3">
            <a:extLst>
              <a:ext uri="{FF2B5EF4-FFF2-40B4-BE49-F238E27FC236}">
                <a16:creationId xmlns:a16="http://schemas.microsoft.com/office/drawing/2014/main" id="{4071864E-755E-AD40-A80D-10E454980F16}"/>
              </a:ext>
            </a:extLst>
          </p:cNvPr>
          <p:cNvSpPr txBox="1">
            <a:spLocks noChangeArrowheads="1"/>
          </p:cNvSpPr>
          <p:nvPr userDrawn="1"/>
        </p:nvSpPr>
        <p:spPr bwMode="blackWhite">
          <a:xfrm>
            <a:off x="463277" y="6579624"/>
            <a:ext cx="4572000" cy="109866"/>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111" eaLnBrk="0" hangingPunct="0"/>
            <a:r>
              <a:rPr lang="en-US" sz="700">
                <a:gradFill>
                  <a:gsLst>
                    <a:gs pos="0">
                      <a:schemeClr val="bg1"/>
                    </a:gs>
                    <a:gs pos="100000">
                      <a:schemeClr val="bg1"/>
                    </a:gs>
                  </a:gsLst>
                  <a:lin ang="5400000" scaled="1"/>
                </a:gradFill>
                <a:cs typeface="Segoe UI" pitchFamily="34" charset="0"/>
              </a:rPr>
              <a:t>© Copyright Microsoft Corporation. All rights reserved. </a:t>
            </a:r>
          </a:p>
        </p:txBody>
      </p:sp>
    </p:spTree>
    <p:extLst>
      <p:ext uri="{BB962C8B-B14F-4D97-AF65-F5344CB8AC3E}">
        <p14:creationId xmlns:p14="http://schemas.microsoft.com/office/powerpoint/2010/main" val="233324594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8.xml><?xml version="1.0" encoding="utf-8"?>
<p:sldLayout xmlns:a="http://schemas.openxmlformats.org/drawingml/2006/main" xmlns:r="http://schemas.openxmlformats.org/officeDocument/2006/relationships" xmlns:p="http://schemas.openxmlformats.org/presentationml/2006/main" userDrawn="1">
  <p:cSld name="Closing slide 2">
    <p:bg>
      <p:bgPr>
        <a:solidFill>
          <a:srgbClr val="000000"/>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65139" y="1882012"/>
            <a:ext cx="7604125" cy="1502727"/>
          </a:xfrm>
          <a:prstGeom prst="rect">
            <a:avLst/>
          </a:prstGeom>
          <a:noFill/>
        </p:spPr>
        <p:txBody>
          <a:bodyPr lIns="0" tIns="0" rIns="0" bIns="0" anchor="t" anchorCtr="0"/>
          <a:lstStyle>
            <a:lvl1pPr>
              <a:lnSpc>
                <a:spcPct val="100000"/>
              </a:lnSpc>
              <a:spcAft>
                <a:spcPts val="1299"/>
              </a:spcAft>
              <a:defRPr sz="2600" spc="-50" baseline="0">
                <a:gradFill>
                  <a:gsLst>
                    <a:gs pos="0">
                      <a:schemeClr val="bg1"/>
                    </a:gs>
                    <a:gs pos="100000">
                      <a:schemeClr val="bg1"/>
                    </a:gs>
                  </a:gsLst>
                  <a:lin ang="5400000" scaled="1"/>
                </a:gra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63277" y="6579624"/>
            <a:ext cx="4572000" cy="109866"/>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111" eaLnBrk="0" hangingPunct="0"/>
            <a:r>
              <a:rPr lang="en-US" sz="700">
                <a:gradFill>
                  <a:gsLst>
                    <a:gs pos="0">
                      <a:schemeClr val="bg1"/>
                    </a:gs>
                    <a:gs pos="100000">
                      <a:schemeClr val="bg1"/>
                    </a:gs>
                  </a:gsLst>
                  <a:lin ang="5400000" scaled="1"/>
                </a:gra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63278" y="448055"/>
            <a:ext cx="1362456" cy="194066"/>
          </a:xfrm>
          <a:prstGeom prst="rect">
            <a:avLst/>
          </a:prstGeom>
        </p:spPr>
      </p:pic>
      <p:sp>
        <p:nvSpPr>
          <p:cNvPr id="7" name="Picture Placeholder 27">
            <a:extLst>
              <a:ext uri="{FF2B5EF4-FFF2-40B4-BE49-F238E27FC236}">
                <a16:creationId xmlns:a16="http://schemas.microsoft.com/office/drawing/2014/main" id="{5496F88C-A399-48D0-ABC4-07E2F5BAD158}"/>
              </a:ext>
            </a:extLst>
          </p:cNvPr>
          <p:cNvSpPr>
            <a:spLocks noGrp="1"/>
          </p:cNvSpPr>
          <p:nvPr>
            <p:ph type="pic" sz="quarter" idx="16"/>
          </p:nvPr>
        </p:nvSpPr>
        <p:spPr>
          <a:xfrm>
            <a:off x="6284913" y="809625"/>
            <a:ext cx="2138362" cy="1651000"/>
          </a:xfrm>
          <a:solidFill>
            <a:schemeClr val="tx2"/>
          </a:solidFill>
        </p:spPr>
        <p:txBody>
          <a:bodyPr anchor="b" anchorCtr="1">
            <a:noAutofit/>
          </a:bodyPr>
          <a:lstStyle/>
          <a:p>
            <a:endParaRPr lang="en-US"/>
          </a:p>
        </p:txBody>
      </p:sp>
      <p:sp>
        <p:nvSpPr>
          <p:cNvPr id="8" name="Picture Placeholder 27">
            <a:extLst>
              <a:ext uri="{FF2B5EF4-FFF2-40B4-BE49-F238E27FC236}">
                <a16:creationId xmlns:a16="http://schemas.microsoft.com/office/drawing/2014/main" id="{0C21610F-709F-4799-BDC8-F5E07C8E7532}"/>
              </a:ext>
            </a:extLst>
          </p:cNvPr>
          <p:cNvSpPr>
            <a:spLocks noGrp="1"/>
          </p:cNvSpPr>
          <p:nvPr>
            <p:ph type="pic" sz="quarter" idx="17"/>
          </p:nvPr>
        </p:nvSpPr>
        <p:spPr>
          <a:xfrm>
            <a:off x="8642654" y="809625"/>
            <a:ext cx="2138362" cy="1651000"/>
          </a:xfrm>
          <a:solidFill>
            <a:schemeClr val="tx2"/>
          </a:solidFill>
        </p:spPr>
        <p:txBody>
          <a:bodyPr anchor="b" anchorCtr="1">
            <a:noAutofit/>
          </a:bodyPr>
          <a:lstStyle/>
          <a:p>
            <a:endParaRPr lang="en-US"/>
          </a:p>
        </p:txBody>
      </p:sp>
      <p:sp>
        <p:nvSpPr>
          <p:cNvPr id="10" name="Picture Placeholder 27">
            <a:extLst>
              <a:ext uri="{FF2B5EF4-FFF2-40B4-BE49-F238E27FC236}">
                <a16:creationId xmlns:a16="http://schemas.microsoft.com/office/drawing/2014/main" id="{D45E4476-7B91-4BF1-BEE6-AA780631C750}"/>
              </a:ext>
            </a:extLst>
          </p:cNvPr>
          <p:cNvSpPr>
            <a:spLocks noGrp="1"/>
          </p:cNvSpPr>
          <p:nvPr>
            <p:ph type="pic" sz="quarter" idx="18"/>
          </p:nvPr>
        </p:nvSpPr>
        <p:spPr>
          <a:xfrm>
            <a:off x="7348006" y="4549212"/>
            <a:ext cx="2138362" cy="1651000"/>
          </a:xfrm>
          <a:solidFill>
            <a:schemeClr val="tx2"/>
          </a:solidFill>
        </p:spPr>
        <p:txBody>
          <a:bodyPr anchor="b" anchorCtr="1">
            <a:noAutofit/>
          </a:bodyPr>
          <a:lstStyle/>
          <a:p>
            <a:endParaRPr lang="en-US"/>
          </a:p>
        </p:txBody>
      </p:sp>
      <p:sp>
        <p:nvSpPr>
          <p:cNvPr id="11" name="Picture Placeholder 27">
            <a:extLst>
              <a:ext uri="{FF2B5EF4-FFF2-40B4-BE49-F238E27FC236}">
                <a16:creationId xmlns:a16="http://schemas.microsoft.com/office/drawing/2014/main" id="{5AC165B8-0458-4204-A626-058362AA6257}"/>
              </a:ext>
            </a:extLst>
          </p:cNvPr>
          <p:cNvSpPr>
            <a:spLocks noGrp="1"/>
          </p:cNvSpPr>
          <p:nvPr>
            <p:ph type="pic" sz="quarter" idx="19"/>
          </p:nvPr>
        </p:nvSpPr>
        <p:spPr>
          <a:xfrm>
            <a:off x="9705747" y="4549212"/>
            <a:ext cx="2138362" cy="1651000"/>
          </a:xfrm>
          <a:solidFill>
            <a:schemeClr val="tx2"/>
          </a:solidFill>
        </p:spPr>
        <p:txBody>
          <a:bodyPr anchor="b" anchorCtr="1">
            <a:noAutofit/>
          </a:bodyPr>
          <a:lstStyle/>
          <a:p>
            <a:endParaRPr lang="en-US"/>
          </a:p>
        </p:txBody>
      </p:sp>
      <p:sp>
        <p:nvSpPr>
          <p:cNvPr id="12" name="Picture Placeholder 27">
            <a:extLst>
              <a:ext uri="{FF2B5EF4-FFF2-40B4-BE49-F238E27FC236}">
                <a16:creationId xmlns:a16="http://schemas.microsoft.com/office/drawing/2014/main" id="{1221D2EB-E466-48FD-BA3C-CBCAA9CB7AF3}"/>
              </a:ext>
            </a:extLst>
          </p:cNvPr>
          <p:cNvSpPr>
            <a:spLocks noGrp="1"/>
          </p:cNvSpPr>
          <p:nvPr>
            <p:ph type="pic" sz="quarter" idx="20"/>
          </p:nvPr>
        </p:nvSpPr>
        <p:spPr>
          <a:xfrm>
            <a:off x="5892622" y="2663737"/>
            <a:ext cx="2138362" cy="1651000"/>
          </a:xfrm>
          <a:solidFill>
            <a:schemeClr val="tx2"/>
          </a:solidFill>
        </p:spPr>
        <p:txBody>
          <a:bodyPr anchor="b" anchorCtr="1">
            <a:noAutofit/>
          </a:bodyPr>
          <a:lstStyle/>
          <a:p>
            <a:endParaRPr lang="en-US"/>
          </a:p>
        </p:txBody>
      </p:sp>
      <p:sp>
        <p:nvSpPr>
          <p:cNvPr id="13" name="Picture Placeholder 27">
            <a:extLst>
              <a:ext uri="{FF2B5EF4-FFF2-40B4-BE49-F238E27FC236}">
                <a16:creationId xmlns:a16="http://schemas.microsoft.com/office/drawing/2014/main" id="{D1ABACC9-8C8F-4BA1-B371-EF3BFD1A8D8E}"/>
              </a:ext>
            </a:extLst>
          </p:cNvPr>
          <p:cNvSpPr>
            <a:spLocks noGrp="1"/>
          </p:cNvSpPr>
          <p:nvPr>
            <p:ph type="pic" sz="quarter" idx="21"/>
          </p:nvPr>
        </p:nvSpPr>
        <p:spPr>
          <a:xfrm>
            <a:off x="8222765" y="2663737"/>
            <a:ext cx="2138362" cy="1651000"/>
          </a:xfrm>
          <a:solidFill>
            <a:schemeClr val="tx2"/>
          </a:solidFill>
        </p:spPr>
        <p:txBody>
          <a:bodyPr anchor="b" anchorCtr="1">
            <a:noAutofit/>
          </a:bodyPr>
          <a:lstStyle/>
          <a:p>
            <a:endParaRPr lang="en-US"/>
          </a:p>
        </p:txBody>
      </p:sp>
      <p:sp>
        <p:nvSpPr>
          <p:cNvPr id="14" name="Picture Placeholder 27">
            <a:extLst>
              <a:ext uri="{FF2B5EF4-FFF2-40B4-BE49-F238E27FC236}">
                <a16:creationId xmlns:a16="http://schemas.microsoft.com/office/drawing/2014/main" id="{7675766E-F1E6-47EC-A787-5D8F033D48B4}"/>
              </a:ext>
            </a:extLst>
          </p:cNvPr>
          <p:cNvSpPr>
            <a:spLocks noGrp="1"/>
          </p:cNvSpPr>
          <p:nvPr>
            <p:ph type="pic" sz="quarter" idx="22"/>
          </p:nvPr>
        </p:nvSpPr>
        <p:spPr>
          <a:xfrm>
            <a:off x="10552908" y="2663737"/>
            <a:ext cx="2138362" cy="1651000"/>
          </a:xfrm>
          <a:solidFill>
            <a:schemeClr val="tx2"/>
          </a:solidFill>
        </p:spPr>
        <p:txBody>
          <a:bodyPr anchor="b" anchorCtr="1">
            <a:noAutofit/>
          </a:bodyPr>
          <a:lstStyle/>
          <a:p>
            <a:endParaRPr lang="en-US"/>
          </a:p>
        </p:txBody>
      </p:sp>
    </p:spTree>
    <p:extLst>
      <p:ext uri="{BB962C8B-B14F-4D97-AF65-F5344CB8AC3E}">
        <p14:creationId xmlns:p14="http://schemas.microsoft.com/office/powerpoint/2010/main" val="23112673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9.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8776503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74702" y="2119179"/>
            <a:ext cx="4937760" cy="1835285"/>
          </a:xfrm>
          <a:noFill/>
        </p:spPr>
        <p:txBody>
          <a:bodyPr lIns="146304" tIns="91440" rIns="146304" bIns="91440" anchor="t" anchorCtr="0"/>
          <a:lstStyle>
            <a:lvl1pPr>
              <a:defRPr sz="4799" spc="-100"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50" y="3954464"/>
            <a:ext cx="4937760" cy="731528"/>
          </a:xfrm>
        </p:spPr>
        <p:txBody>
          <a:bodyPr lIns="164592" tIns="109728" rIns="164592" bIns="109728">
            <a:noAutofit/>
          </a:bodyPr>
          <a:lstStyle>
            <a:lvl1pPr marL="0" indent="0">
              <a:spcBef>
                <a:spcPts val="0"/>
              </a:spcBef>
              <a:buNone/>
              <a:defRPr lang="en-US" sz="3199"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32563"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sp>
        <p:nvSpPr>
          <p:cNvPr id="8" name="Rectangle 7"/>
          <p:cNvSpPr/>
          <p:nvPr userDrawn="1"/>
        </p:nvSpPr>
        <p:spPr bwMode="gray">
          <a:xfrm>
            <a:off x="5441951" y="0"/>
            <a:ext cx="6994525"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90" name="MS logo gray - EMF"/>
          <p:cNvPicPr>
            <a:picLocks noChangeAspect="1"/>
          </p:cNvPicPr>
          <p:nvPr userDrawn="1"/>
        </p:nvPicPr>
        <p:blipFill>
          <a:blip r:embed="rId2"/>
          <a:stretch>
            <a:fillRect/>
          </a:stretch>
        </p:blipFill>
        <p:spPr bwMode="black">
          <a:xfrm>
            <a:off x="463118" y="479425"/>
            <a:ext cx="1451843" cy="310896"/>
          </a:xfrm>
          <a:prstGeom prst="rect">
            <a:avLst/>
          </a:prstGeom>
        </p:spPr>
      </p:pic>
      <p:grpSp>
        <p:nvGrpSpPr>
          <p:cNvPr id="714" name="Group 713"/>
          <p:cNvGrpSpPr>
            <a:grpSpLocks noChangeAspect="1"/>
          </p:cNvGrpSpPr>
          <p:nvPr userDrawn="1"/>
        </p:nvGrpSpPr>
        <p:grpSpPr bwMode="gray">
          <a:xfrm>
            <a:off x="7496245" y="2125620"/>
            <a:ext cx="4421959" cy="4023360"/>
            <a:chOff x="4158236" y="1224815"/>
            <a:chExt cx="4421959" cy="4023360"/>
          </a:xfrm>
        </p:grpSpPr>
        <p:grpSp>
          <p:nvGrpSpPr>
            <p:cNvPr id="715" name="Group 714"/>
            <p:cNvGrpSpPr/>
            <p:nvPr userDrawn="1"/>
          </p:nvGrpSpPr>
          <p:grpSpPr bwMode="gray">
            <a:xfrm>
              <a:off x="4386601" y="1224815"/>
              <a:ext cx="4160377" cy="4023360"/>
              <a:chOff x="4386601" y="1224815"/>
              <a:chExt cx="4160377" cy="4023360"/>
            </a:xfrm>
          </p:grpSpPr>
          <p:sp>
            <p:nvSpPr>
              <p:cNvPr id="768" name="Freeform 18"/>
              <p:cNvSpPr>
                <a:spLocks/>
              </p:cNvSpPr>
              <p:nvPr userDrawn="1"/>
            </p:nvSpPr>
            <p:spPr bwMode="gray">
              <a:xfrm>
                <a:off x="5922868" y="1503003"/>
                <a:ext cx="45674" cy="477490"/>
              </a:xfrm>
              <a:custGeom>
                <a:avLst/>
                <a:gdLst>
                  <a:gd name="T0" fmla="*/ 11 w 11"/>
                  <a:gd name="T1" fmla="*/ 115 h 115"/>
                  <a:gd name="T2" fmla="*/ 0 w 11"/>
                  <a:gd name="T3" fmla="*/ 115 h 115"/>
                  <a:gd name="T4" fmla="*/ 2 w 11"/>
                  <a:gd name="T5" fmla="*/ 0 h 115"/>
                  <a:gd name="T6" fmla="*/ 9 w 11"/>
                  <a:gd name="T7" fmla="*/ 0 h 115"/>
                  <a:gd name="T8" fmla="*/ 11 w 11"/>
                  <a:gd name="T9" fmla="*/ 115 h 115"/>
                </a:gdLst>
                <a:ahLst/>
                <a:cxnLst>
                  <a:cxn ang="0">
                    <a:pos x="T0" y="T1"/>
                  </a:cxn>
                  <a:cxn ang="0">
                    <a:pos x="T2" y="T3"/>
                  </a:cxn>
                  <a:cxn ang="0">
                    <a:pos x="T4" y="T5"/>
                  </a:cxn>
                  <a:cxn ang="0">
                    <a:pos x="T6" y="T7"/>
                  </a:cxn>
                  <a:cxn ang="0">
                    <a:pos x="T8" y="T9"/>
                  </a:cxn>
                </a:cxnLst>
                <a:rect l="0" t="0" r="r" b="b"/>
                <a:pathLst>
                  <a:path w="11" h="115">
                    <a:moveTo>
                      <a:pt x="11" y="115"/>
                    </a:moveTo>
                    <a:lnTo>
                      <a:pt x="0" y="115"/>
                    </a:lnTo>
                    <a:lnTo>
                      <a:pt x="2" y="0"/>
                    </a:lnTo>
                    <a:lnTo>
                      <a:pt x="9" y="0"/>
                    </a:lnTo>
                    <a:lnTo>
                      <a:pt x="11" y="1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69" name="Freeform 19"/>
              <p:cNvSpPr>
                <a:spLocks/>
              </p:cNvSpPr>
              <p:nvPr userDrawn="1"/>
            </p:nvSpPr>
            <p:spPr bwMode="gray">
              <a:xfrm>
                <a:off x="5781697" y="1494698"/>
                <a:ext cx="178540" cy="53978"/>
              </a:xfrm>
              <a:custGeom>
                <a:avLst/>
                <a:gdLst>
                  <a:gd name="T0" fmla="*/ 47 w 49"/>
                  <a:gd name="T1" fmla="*/ 0 h 15"/>
                  <a:gd name="T2" fmla="*/ 1 w 49"/>
                  <a:gd name="T3" fmla="*/ 11 h 15"/>
                  <a:gd name="T4" fmla="*/ 49 w 49"/>
                  <a:gd name="T5" fmla="*/ 8 h 15"/>
                  <a:gd name="T6" fmla="*/ 47 w 49"/>
                  <a:gd name="T7" fmla="*/ 0 h 15"/>
                </a:gdLst>
                <a:ahLst/>
                <a:cxnLst>
                  <a:cxn ang="0">
                    <a:pos x="T0" y="T1"/>
                  </a:cxn>
                  <a:cxn ang="0">
                    <a:pos x="T2" y="T3"/>
                  </a:cxn>
                  <a:cxn ang="0">
                    <a:pos x="T4" y="T5"/>
                  </a:cxn>
                  <a:cxn ang="0">
                    <a:pos x="T6" y="T7"/>
                  </a:cxn>
                </a:cxnLst>
                <a:rect l="0" t="0" r="r" b="b"/>
                <a:pathLst>
                  <a:path w="49" h="15">
                    <a:moveTo>
                      <a:pt x="47" y="0"/>
                    </a:moveTo>
                    <a:cubicBezTo>
                      <a:pt x="1" y="6"/>
                      <a:pt x="0" y="10"/>
                      <a:pt x="1" y="11"/>
                    </a:cubicBezTo>
                    <a:cubicBezTo>
                      <a:pt x="1" y="12"/>
                      <a:pt x="3" y="15"/>
                      <a:pt x="49" y="8"/>
                    </a:cubicBezTo>
                    <a:lnTo>
                      <a:pt x="4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70" name="Freeform 20"/>
              <p:cNvSpPr>
                <a:spLocks/>
              </p:cNvSpPr>
              <p:nvPr userDrawn="1"/>
            </p:nvSpPr>
            <p:spPr bwMode="gray">
              <a:xfrm>
                <a:off x="5927019" y="1498852"/>
                <a:ext cx="124562" cy="153628"/>
              </a:xfrm>
              <a:custGeom>
                <a:avLst/>
                <a:gdLst>
                  <a:gd name="T0" fmla="*/ 0 w 34"/>
                  <a:gd name="T1" fmla="*/ 5 h 43"/>
                  <a:gd name="T2" fmla="*/ 30 w 34"/>
                  <a:gd name="T3" fmla="*/ 41 h 43"/>
                  <a:gd name="T4" fmla="*/ 7 w 34"/>
                  <a:gd name="T5" fmla="*/ 0 h 43"/>
                  <a:gd name="T6" fmla="*/ 0 w 34"/>
                  <a:gd name="T7" fmla="*/ 5 h 43"/>
                </a:gdLst>
                <a:ahLst/>
                <a:cxnLst>
                  <a:cxn ang="0">
                    <a:pos x="T0" y="T1"/>
                  </a:cxn>
                  <a:cxn ang="0">
                    <a:pos x="T2" y="T3"/>
                  </a:cxn>
                  <a:cxn ang="0">
                    <a:pos x="T4" y="T5"/>
                  </a:cxn>
                  <a:cxn ang="0">
                    <a:pos x="T6" y="T7"/>
                  </a:cxn>
                </a:cxnLst>
                <a:rect l="0" t="0" r="r" b="b"/>
                <a:pathLst>
                  <a:path w="34" h="43">
                    <a:moveTo>
                      <a:pt x="0" y="5"/>
                    </a:moveTo>
                    <a:cubicBezTo>
                      <a:pt x="26" y="43"/>
                      <a:pt x="29" y="42"/>
                      <a:pt x="30" y="41"/>
                    </a:cubicBezTo>
                    <a:cubicBezTo>
                      <a:pt x="31" y="40"/>
                      <a:pt x="34" y="38"/>
                      <a:pt x="7" y="0"/>
                    </a:cubicBezTo>
                    <a:lnTo>
                      <a:pt x="0"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71" name="Freeform 21"/>
              <p:cNvSpPr>
                <a:spLocks/>
              </p:cNvSpPr>
              <p:nvPr userDrawn="1"/>
            </p:nvSpPr>
            <p:spPr bwMode="gray">
              <a:xfrm>
                <a:off x="5927019" y="1349377"/>
                <a:ext cx="78891" cy="170236"/>
              </a:xfrm>
              <a:custGeom>
                <a:avLst/>
                <a:gdLst>
                  <a:gd name="T0" fmla="*/ 0 w 22"/>
                  <a:gd name="T1" fmla="*/ 45 h 47"/>
                  <a:gd name="T2" fmla="*/ 18 w 22"/>
                  <a:gd name="T3" fmla="*/ 1 h 47"/>
                  <a:gd name="T4" fmla="*/ 8 w 22"/>
                  <a:gd name="T5" fmla="*/ 47 h 47"/>
                  <a:gd name="T6" fmla="*/ 0 w 22"/>
                  <a:gd name="T7" fmla="*/ 45 h 47"/>
                </a:gdLst>
                <a:ahLst/>
                <a:cxnLst>
                  <a:cxn ang="0">
                    <a:pos x="T0" y="T1"/>
                  </a:cxn>
                  <a:cxn ang="0">
                    <a:pos x="T2" y="T3"/>
                  </a:cxn>
                  <a:cxn ang="0">
                    <a:pos x="T4" y="T5"/>
                  </a:cxn>
                  <a:cxn ang="0">
                    <a:pos x="T6" y="T7"/>
                  </a:cxn>
                </a:cxnLst>
                <a:rect l="0" t="0" r="r" b="b"/>
                <a:pathLst>
                  <a:path w="22" h="47">
                    <a:moveTo>
                      <a:pt x="0" y="45"/>
                    </a:moveTo>
                    <a:cubicBezTo>
                      <a:pt x="14" y="0"/>
                      <a:pt x="17" y="1"/>
                      <a:pt x="18" y="1"/>
                    </a:cubicBezTo>
                    <a:cubicBezTo>
                      <a:pt x="19" y="2"/>
                      <a:pt x="22" y="3"/>
                      <a:pt x="8" y="47"/>
                    </a:cubicBezTo>
                    <a:lnTo>
                      <a:pt x="0" y="4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72" name="Freeform 22"/>
              <p:cNvSpPr>
                <a:spLocks/>
              </p:cNvSpPr>
              <p:nvPr userDrawn="1"/>
            </p:nvSpPr>
            <p:spPr bwMode="gray">
              <a:xfrm>
                <a:off x="5569940" y="1581893"/>
                <a:ext cx="49825" cy="373687"/>
              </a:xfrm>
              <a:custGeom>
                <a:avLst/>
                <a:gdLst>
                  <a:gd name="T0" fmla="*/ 12 w 12"/>
                  <a:gd name="T1" fmla="*/ 90 h 90"/>
                  <a:gd name="T2" fmla="*/ 0 w 12"/>
                  <a:gd name="T3" fmla="*/ 90 h 90"/>
                  <a:gd name="T4" fmla="*/ 1 w 12"/>
                  <a:gd name="T5" fmla="*/ 0 h 90"/>
                  <a:gd name="T6" fmla="*/ 10 w 12"/>
                  <a:gd name="T7" fmla="*/ 0 h 90"/>
                  <a:gd name="T8" fmla="*/ 12 w 12"/>
                  <a:gd name="T9" fmla="*/ 90 h 90"/>
                </a:gdLst>
                <a:ahLst/>
                <a:cxnLst>
                  <a:cxn ang="0">
                    <a:pos x="T0" y="T1"/>
                  </a:cxn>
                  <a:cxn ang="0">
                    <a:pos x="T2" y="T3"/>
                  </a:cxn>
                  <a:cxn ang="0">
                    <a:pos x="T4" y="T5"/>
                  </a:cxn>
                  <a:cxn ang="0">
                    <a:pos x="T6" y="T7"/>
                  </a:cxn>
                  <a:cxn ang="0">
                    <a:pos x="T8" y="T9"/>
                  </a:cxn>
                </a:cxnLst>
                <a:rect l="0" t="0" r="r" b="b"/>
                <a:pathLst>
                  <a:path w="12" h="90">
                    <a:moveTo>
                      <a:pt x="12" y="90"/>
                    </a:moveTo>
                    <a:lnTo>
                      <a:pt x="0" y="90"/>
                    </a:lnTo>
                    <a:lnTo>
                      <a:pt x="1" y="0"/>
                    </a:lnTo>
                    <a:lnTo>
                      <a:pt x="10" y="0"/>
                    </a:lnTo>
                    <a:lnTo>
                      <a:pt x="12" y="9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73" name="Freeform 23"/>
              <p:cNvSpPr>
                <a:spLocks/>
              </p:cNvSpPr>
              <p:nvPr userDrawn="1"/>
            </p:nvSpPr>
            <p:spPr bwMode="gray">
              <a:xfrm>
                <a:off x="5574094" y="1565285"/>
                <a:ext cx="199299" cy="112107"/>
              </a:xfrm>
              <a:custGeom>
                <a:avLst/>
                <a:gdLst>
                  <a:gd name="T0" fmla="*/ 0 w 55"/>
                  <a:gd name="T1" fmla="*/ 10 h 32"/>
                  <a:gd name="T2" fmla="*/ 54 w 55"/>
                  <a:gd name="T3" fmla="*/ 27 h 32"/>
                  <a:gd name="T4" fmla="*/ 4 w 55"/>
                  <a:gd name="T5" fmla="*/ 0 h 32"/>
                  <a:gd name="T6" fmla="*/ 0 w 55"/>
                  <a:gd name="T7" fmla="*/ 10 h 32"/>
                </a:gdLst>
                <a:ahLst/>
                <a:cxnLst>
                  <a:cxn ang="0">
                    <a:pos x="T0" y="T1"/>
                  </a:cxn>
                  <a:cxn ang="0">
                    <a:pos x="T2" y="T3"/>
                  </a:cxn>
                  <a:cxn ang="0">
                    <a:pos x="T4" y="T5"/>
                  </a:cxn>
                  <a:cxn ang="0">
                    <a:pos x="T6" y="T7"/>
                  </a:cxn>
                </a:cxnLst>
                <a:rect l="0" t="0" r="r" b="b"/>
                <a:pathLst>
                  <a:path w="55" h="32">
                    <a:moveTo>
                      <a:pt x="0" y="10"/>
                    </a:moveTo>
                    <a:cubicBezTo>
                      <a:pt x="51" y="32"/>
                      <a:pt x="54" y="29"/>
                      <a:pt x="54" y="27"/>
                    </a:cubicBezTo>
                    <a:cubicBezTo>
                      <a:pt x="55" y="26"/>
                      <a:pt x="55" y="22"/>
                      <a:pt x="4" y="0"/>
                    </a:cubicBezTo>
                    <a:lnTo>
                      <a:pt x="0"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74" name="Freeform 24"/>
              <p:cNvSpPr>
                <a:spLocks/>
              </p:cNvSpPr>
              <p:nvPr userDrawn="1"/>
            </p:nvSpPr>
            <p:spPr bwMode="gray">
              <a:xfrm>
                <a:off x="5561636" y="1395049"/>
                <a:ext cx="49825" cy="199300"/>
              </a:xfrm>
              <a:custGeom>
                <a:avLst/>
                <a:gdLst>
                  <a:gd name="T0" fmla="*/ 14 w 14"/>
                  <a:gd name="T1" fmla="*/ 56 h 56"/>
                  <a:gd name="T2" fmla="*/ 6 w 14"/>
                  <a:gd name="T3" fmla="*/ 1 h 56"/>
                  <a:gd name="T4" fmla="*/ 4 w 14"/>
                  <a:gd name="T5" fmla="*/ 56 h 56"/>
                  <a:gd name="T6" fmla="*/ 14 w 14"/>
                  <a:gd name="T7" fmla="*/ 56 h 56"/>
                </a:gdLst>
                <a:ahLst/>
                <a:cxnLst>
                  <a:cxn ang="0">
                    <a:pos x="T0" y="T1"/>
                  </a:cxn>
                  <a:cxn ang="0">
                    <a:pos x="T2" y="T3"/>
                  </a:cxn>
                  <a:cxn ang="0">
                    <a:pos x="T4" y="T5"/>
                  </a:cxn>
                  <a:cxn ang="0">
                    <a:pos x="T6" y="T7"/>
                  </a:cxn>
                </a:cxnLst>
                <a:rect l="0" t="0" r="r" b="b"/>
                <a:pathLst>
                  <a:path w="14" h="56">
                    <a:moveTo>
                      <a:pt x="14" y="56"/>
                    </a:moveTo>
                    <a:cubicBezTo>
                      <a:pt x="11" y="0"/>
                      <a:pt x="8" y="0"/>
                      <a:pt x="6" y="1"/>
                    </a:cubicBezTo>
                    <a:cubicBezTo>
                      <a:pt x="4" y="1"/>
                      <a:pt x="0" y="1"/>
                      <a:pt x="4" y="56"/>
                    </a:cubicBezTo>
                    <a:lnTo>
                      <a:pt x="14" y="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75" name="Freeform 25"/>
              <p:cNvSpPr>
                <a:spLocks/>
              </p:cNvSpPr>
              <p:nvPr userDrawn="1"/>
            </p:nvSpPr>
            <p:spPr bwMode="gray">
              <a:xfrm>
                <a:off x="5432923" y="1569436"/>
                <a:ext cx="178540" cy="161932"/>
              </a:xfrm>
              <a:custGeom>
                <a:avLst/>
                <a:gdLst>
                  <a:gd name="T0" fmla="*/ 49 w 49"/>
                  <a:gd name="T1" fmla="*/ 8 h 44"/>
                  <a:gd name="T2" fmla="*/ 4 w 49"/>
                  <a:gd name="T3" fmla="*/ 41 h 44"/>
                  <a:gd name="T4" fmla="*/ 42 w 49"/>
                  <a:gd name="T5" fmla="*/ 0 h 44"/>
                  <a:gd name="T6" fmla="*/ 49 w 49"/>
                  <a:gd name="T7" fmla="*/ 8 h 44"/>
                </a:gdLst>
                <a:ahLst/>
                <a:cxnLst>
                  <a:cxn ang="0">
                    <a:pos x="T0" y="T1"/>
                  </a:cxn>
                  <a:cxn ang="0">
                    <a:pos x="T2" y="T3"/>
                  </a:cxn>
                  <a:cxn ang="0">
                    <a:pos x="T4" y="T5"/>
                  </a:cxn>
                  <a:cxn ang="0">
                    <a:pos x="T6" y="T7"/>
                  </a:cxn>
                </a:cxnLst>
                <a:rect l="0" t="0" r="r" b="b"/>
                <a:pathLst>
                  <a:path w="49" h="44">
                    <a:moveTo>
                      <a:pt x="49" y="8"/>
                    </a:moveTo>
                    <a:cubicBezTo>
                      <a:pt x="7" y="44"/>
                      <a:pt x="5" y="42"/>
                      <a:pt x="4" y="41"/>
                    </a:cubicBezTo>
                    <a:cubicBezTo>
                      <a:pt x="3" y="39"/>
                      <a:pt x="0" y="36"/>
                      <a:pt x="42" y="0"/>
                    </a:cubicBezTo>
                    <a:lnTo>
                      <a:pt x="49"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76" name="Freeform 26"/>
              <p:cNvSpPr>
                <a:spLocks/>
              </p:cNvSpPr>
              <p:nvPr userDrawn="1"/>
            </p:nvSpPr>
            <p:spPr bwMode="gray">
              <a:xfrm>
                <a:off x="6184447" y="1478090"/>
                <a:ext cx="45674" cy="398599"/>
              </a:xfrm>
              <a:custGeom>
                <a:avLst/>
                <a:gdLst>
                  <a:gd name="T0" fmla="*/ 11 w 11"/>
                  <a:gd name="T1" fmla="*/ 96 h 96"/>
                  <a:gd name="T2" fmla="*/ 0 w 11"/>
                  <a:gd name="T3" fmla="*/ 96 h 96"/>
                  <a:gd name="T4" fmla="*/ 2 w 11"/>
                  <a:gd name="T5" fmla="*/ 0 h 96"/>
                  <a:gd name="T6" fmla="*/ 10 w 11"/>
                  <a:gd name="T7" fmla="*/ 0 h 96"/>
                  <a:gd name="T8" fmla="*/ 11 w 11"/>
                  <a:gd name="T9" fmla="*/ 96 h 96"/>
                </a:gdLst>
                <a:ahLst/>
                <a:cxnLst>
                  <a:cxn ang="0">
                    <a:pos x="T0" y="T1"/>
                  </a:cxn>
                  <a:cxn ang="0">
                    <a:pos x="T2" y="T3"/>
                  </a:cxn>
                  <a:cxn ang="0">
                    <a:pos x="T4" y="T5"/>
                  </a:cxn>
                  <a:cxn ang="0">
                    <a:pos x="T6" y="T7"/>
                  </a:cxn>
                  <a:cxn ang="0">
                    <a:pos x="T8" y="T9"/>
                  </a:cxn>
                </a:cxnLst>
                <a:rect l="0" t="0" r="r" b="b"/>
                <a:pathLst>
                  <a:path w="11" h="96">
                    <a:moveTo>
                      <a:pt x="11" y="96"/>
                    </a:moveTo>
                    <a:lnTo>
                      <a:pt x="0" y="96"/>
                    </a:lnTo>
                    <a:lnTo>
                      <a:pt x="2" y="0"/>
                    </a:lnTo>
                    <a:lnTo>
                      <a:pt x="10" y="0"/>
                    </a:lnTo>
                    <a:lnTo>
                      <a:pt x="11" y="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77" name="Freeform 27"/>
              <p:cNvSpPr>
                <a:spLocks/>
              </p:cNvSpPr>
              <p:nvPr userDrawn="1"/>
            </p:nvSpPr>
            <p:spPr bwMode="gray">
              <a:xfrm>
                <a:off x="6130472" y="1312007"/>
                <a:ext cx="99650" cy="182691"/>
              </a:xfrm>
              <a:custGeom>
                <a:avLst/>
                <a:gdLst>
                  <a:gd name="T0" fmla="*/ 28 w 28"/>
                  <a:gd name="T1" fmla="*/ 47 h 51"/>
                  <a:gd name="T2" fmla="*/ 3 w 28"/>
                  <a:gd name="T3" fmla="*/ 1 h 51"/>
                  <a:gd name="T4" fmla="*/ 19 w 28"/>
                  <a:gd name="T5" fmla="*/ 51 h 51"/>
                  <a:gd name="T6" fmla="*/ 28 w 28"/>
                  <a:gd name="T7" fmla="*/ 47 h 51"/>
                </a:gdLst>
                <a:ahLst/>
                <a:cxnLst>
                  <a:cxn ang="0">
                    <a:pos x="T0" y="T1"/>
                  </a:cxn>
                  <a:cxn ang="0">
                    <a:pos x="T2" y="T3"/>
                  </a:cxn>
                  <a:cxn ang="0">
                    <a:pos x="T4" y="T5"/>
                  </a:cxn>
                  <a:cxn ang="0">
                    <a:pos x="T6" y="T7"/>
                  </a:cxn>
                </a:cxnLst>
                <a:rect l="0" t="0" r="r" b="b"/>
                <a:pathLst>
                  <a:path w="28" h="51">
                    <a:moveTo>
                      <a:pt x="28" y="47"/>
                    </a:moveTo>
                    <a:cubicBezTo>
                      <a:pt x="8" y="0"/>
                      <a:pt x="5" y="0"/>
                      <a:pt x="3" y="1"/>
                    </a:cubicBezTo>
                    <a:cubicBezTo>
                      <a:pt x="2" y="2"/>
                      <a:pt x="0" y="4"/>
                      <a:pt x="19" y="51"/>
                    </a:cubicBezTo>
                    <a:lnTo>
                      <a:pt x="28" y="4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78" name="Freeform 28"/>
              <p:cNvSpPr>
                <a:spLocks/>
              </p:cNvSpPr>
              <p:nvPr userDrawn="1"/>
            </p:nvSpPr>
            <p:spPr bwMode="gray">
              <a:xfrm>
                <a:off x="6080647" y="1457331"/>
                <a:ext cx="145324" cy="161932"/>
              </a:xfrm>
              <a:custGeom>
                <a:avLst/>
                <a:gdLst>
                  <a:gd name="T0" fmla="*/ 33 w 40"/>
                  <a:gd name="T1" fmla="*/ 0 h 45"/>
                  <a:gd name="T2" fmla="*/ 3 w 40"/>
                  <a:gd name="T3" fmla="*/ 41 h 45"/>
                  <a:gd name="T4" fmla="*/ 40 w 40"/>
                  <a:gd name="T5" fmla="*/ 7 h 45"/>
                  <a:gd name="T6" fmla="*/ 33 w 40"/>
                  <a:gd name="T7" fmla="*/ 0 h 45"/>
                </a:gdLst>
                <a:ahLst/>
                <a:cxnLst>
                  <a:cxn ang="0">
                    <a:pos x="T0" y="T1"/>
                  </a:cxn>
                  <a:cxn ang="0">
                    <a:pos x="T2" y="T3"/>
                  </a:cxn>
                  <a:cxn ang="0">
                    <a:pos x="T4" y="T5"/>
                  </a:cxn>
                  <a:cxn ang="0">
                    <a:pos x="T6" y="T7"/>
                  </a:cxn>
                </a:cxnLst>
                <a:rect l="0" t="0" r="r" b="b"/>
                <a:pathLst>
                  <a:path w="40" h="45">
                    <a:moveTo>
                      <a:pt x="33" y="0"/>
                    </a:moveTo>
                    <a:cubicBezTo>
                      <a:pt x="0" y="38"/>
                      <a:pt x="2" y="40"/>
                      <a:pt x="3" y="41"/>
                    </a:cubicBezTo>
                    <a:cubicBezTo>
                      <a:pt x="4" y="42"/>
                      <a:pt x="7" y="45"/>
                      <a:pt x="40" y="7"/>
                    </a:cubicBezTo>
                    <a:lnTo>
                      <a:pt x="3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79" name="Freeform 29"/>
              <p:cNvSpPr>
                <a:spLocks/>
              </p:cNvSpPr>
              <p:nvPr userDrawn="1"/>
            </p:nvSpPr>
            <p:spPr bwMode="gray">
              <a:xfrm>
                <a:off x="6201056" y="1457331"/>
                <a:ext cx="186845" cy="45674"/>
              </a:xfrm>
              <a:custGeom>
                <a:avLst/>
                <a:gdLst>
                  <a:gd name="T0" fmla="*/ 0 w 51"/>
                  <a:gd name="T1" fmla="*/ 0 h 13"/>
                  <a:gd name="T2" fmla="*/ 50 w 51"/>
                  <a:gd name="T3" fmla="*/ 8 h 13"/>
                  <a:gd name="T4" fmla="*/ 0 w 51"/>
                  <a:gd name="T5" fmla="*/ 10 h 13"/>
                  <a:gd name="T6" fmla="*/ 0 w 51"/>
                  <a:gd name="T7" fmla="*/ 0 h 13"/>
                </a:gdLst>
                <a:ahLst/>
                <a:cxnLst>
                  <a:cxn ang="0">
                    <a:pos x="T0" y="T1"/>
                  </a:cxn>
                  <a:cxn ang="0">
                    <a:pos x="T2" y="T3"/>
                  </a:cxn>
                  <a:cxn ang="0">
                    <a:pos x="T4" y="T5"/>
                  </a:cxn>
                  <a:cxn ang="0">
                    <a:pos x="T6" y="T7"/>
                  </a:cxn>
                </a:cxnLst>
                <a:rect l="0" t="0" r="r" b="b"/>
                <a:pathLst>
                  <a:path w="51" h="13">
                    <a:moveTo>
                      <a:pt x="0" y="0"/>
                    </a:moveTo>
                    <a:cubicBezTo>
                      <a:pt x="51" y="3"/>
                      <a:pt x="50" y="6"/>
                      <a:pt x="50" y="8"/>
                    </a:cubicBezTo>
                    <a:cubicBezTo>
                      <a:pt x="50" y="9"/>
                      <a:pt x="50" y="13"/>
                      <a:pt x="0" y="1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80" name="Oval 30"/>
              <p:cNvSpPr>
                <a:spLocks noChangeArrowheads="1"/>
              </p:cNvSpPr>
              <p:nvPr userDrawn="1"/>
            </p:nvSpPr>
            <p:spPr bwMode="gray">
              <a:xfrm>
                <a:off x="4515314" y="1914059"/>
                <a:ext cx="3350724" cy="3334116"/>
              </a:xfrm>
              <a:prstGeom prst="ellipse">
                <a:avLst/>
              </a:pr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81" name="Freeform 31"/>
              <p:cNvSpPr>
                <a:spLocks/>
              </p:cNvSpPr>
              <p:nvPr userDrawn="1"/>
            </p:nvSpPr>
            <p:spPr bwMode="gray">
              <a:xfrm>
                <a:off x="4702159" y="2100901"/>
                <a:ext cx="3163880" cy="3147271"/>
              </a:xfrm>
              <a:custGeom>
                <a:avLst/>
                <a:gdLst>
                  <a:gd name="T0" fmla="*/ 623 w 873"/>
                  <a:gd name="T1" fmla="*/ 0 h 873"/>
                  <a:gd name="T2" fmla="*/ 675 w 873"/>
                  <a:gd name="T3" fmla="*/ 213 h 873"/>
                  <a:gd name="T4" fmla="*/ 213 w 873"/>
                  <a:gd name="T5" fmla="*/ 675 h 873"/>
                  <a:gd name="T6" fmla="*/ 0 w 873"/>
                  <a:gd name="T7" fmla="*/ 623 h 873"/>
                  <a:gd name="T8" fmla="*/ 410 w 873"/>
                  <a:gd name="T9" fmla="*/ 873 h 873"/>
                  <a:gd name="T10" fmla="*/ 873 w 873"/>
                  <a:gd name="T11" fmla="*/ 410 h 873"/>
                  <a:gd name="T12" fmla="*/ 623 w 873"/>
                  <a:gd name="T13" fmla="*/ 0 h 873"/>
                </a:gdLst>
                <a:ahLst/>
                <a:cxnLst>
                  <a:cxn ang="0">
                    <a:pos x="T0" y="T1"/>
                  </a:cxn>
                  <a:cxn ang="0">
                    <a:pos x="T2" y="T3"/>
                  </a:cxn>
                  <a:cxn ang="0">
                    <a:pos x="T4" y="T5"/>
                  </a:cxn>
                  <a:cxn ang="0">
                    <a:pos x="T6" y="T7"/>
                  </a:cxn>
                  <a:cxn ang="0">
                    <a:pos x="T8" y="T9"/>
                  </a:cxn>
                  <a:cxn ang="0">
                    <a:pos x="T10" y="T11"/>
                  </a:cxn>
                  <a:cxn ang="0">
                    <a:pos x="T12" y="T13"/>
                  </a:cxn>
                </a:cxnLst>
                <a:rect l="0" t="0" r="r" b="b"/>
                <a:pathLst>
                  <a:path w="873" h="873">
                    <a:moveTo>
                      <a:pt x="623" y="0"/>
                    </a:moveTo>
                    <a:cubicBezTo>
                      <a:pt x="657" y="63"/>
                      <a:pt x="675" y="136"/>
                      <a:pt x="675" y="213"/>
                    </a:cubicBezTo>
                    <a:cubicBezTo>
                      <a:pt x="675" y="468"/>
                      <a:pt x="468" y="675"/>
                      <a:pt x="213" y="675"/>
                    </a:cubicBezTo>
                    <a:cubicBezTo>
                      <a:pt x="136" y="675"/>
                      <a:pt x="63" y="657"/>
                      <a:pt x="0" y="623"/>
                    </a:cubicBezTo>
                    <a:cubicBezTo>
                      <a:pt x="77" y="772"/>
                      <a:pt x="232" y="873"/>
                      <a:pt x="410" y="873"/>
                    </a:cubicBezTo>
                    <a:cubicBezTo>
                      <a:pt x="666" y="873"/>
                      <a:pt x="873" y="666"/>
                      <a:pt x="873" y="410"/>
                    </a:cubicBezTo>
                    <a:cubicBezTo>
                      <a:pt x="873" y="232"/>
                      <a:pt x="772" y="77"/>
                      <a:pt x="623" y="0"/>
                    </a:cubicBez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82" name="Oval 32"/>
              <p:cNvSpPr>
                <a:spLocks noChangeArrowheads="1"/>
              </p:cNvSpPr>
              <p:nvPr userDrawn="1"/>
            </p:nvSpPr>
            <p:spPr bwMode="gray">
              <a:xfrm>
                <a:off x="6043277" y="2877340"/>
                <a:ext cx="265733" cy="261582"/>
              </a:xfrm>
              <a:prstGeom prst="ellipse">
                <a:avLst/>
              </a:pr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83" name="Freeform 33"/>
              <p:cNvSpPr>
                <a:spLocks/>
              </p:cNvSpPr>
              <p:nvPr userDrawn="1"/>
            </p:nvSpPr>
            <p:spPr bwMode="gray">
              <a:xfrm>
                <a:off x="6155384" y="2877340"/>
                <a:ext cx="153628" cy="261582"/>
              </a:xfrm>
              <a:custGeom>
                <a:avLst/>
                <a:gdLst>
                  <a:gd name="T0" fmla="*/ 31 w 42"/>
                  <a:gd name="T1" fmla="*/ 36 h 73"/>
                  <a:gd name="T2" fmla="*/ 0 w 42"/>
                  <a:gd name="T3" fmla="*/ 0 h 73"/>
                  <a:gd name="T4" fmla="*/ 5 w 42"/>
                  <a:gd name="T5" fmla="*/ 0 h 73"/>
                  <a:gd name="T6" fmla="*/ 42 w 42"/>
                  <a:gd name="T7" fmla="*/ 36 h 73"/>
                  <a:gd name="T8" fmla="*/ 5 w 42"/>
                  <a:gd name="T9" fmla="*/ 73 h 73"/>
                  <a:gd name="T10" fmla="*/ 0 w 42"/>
                  <a:gd name="T11" fmla="*/ 72 h 73"/>
                  <a:gd name="T12" fmla="*/ 31 w 42"/>
                  <a:gd name="T13" fmla="*/ 36 h 73"/>
                </a:gdLst>
                <a:ahLst/>
                <a:cxnLst>
                  <a:cxn ang="0">
                    <a:pos x="T0" y="T1"/>
                  </a:cxn>
                  <a:cxn ang="0">
                    <a:pos x="T2" y="T3"/>
                  </a:cxn>
                  <a:cxn ang="0">
                    <a:pos x="T4" y="T5"/>
                  </a:cxn>
                  <a:cxn ang="0">
                    <a:pos x="T6" y="T7"/>
                  </a:cxn>
                  <a:cxn ang="0">
                    <a:pos x="T8" y="T9"/>
                  </a:cxn>
                  <a:cxn ang="0">
                    <a:pos x="T10" y="T11"/>
                  </a:cxn>
                  <a:cxn ang="0">
                    <a:pos x="T12" y="T13"/>
                  </a:cxn>
                </a:cxnLst>
                <a:rect l="0" t="0" r="r" b="b"/>
                <a:pathLst>
                  <a:path w="42" h="73">
                    <a:moveTo>
                      <a:pt x="31" y="36"/>
                    </a:moveTo>
                    <a:cubicBezTo>
                      <a:pt x="31" y="18"/>
                      <a:pt x="18" y="3"/>
                      <a:pt x="0" y="0"/>
                    </a:cubicBezTo>
                    <a:cubicBezTo>
                      <a:pt x="2" y="0"/>
                      <a:pt x="3" y="0"/>
                      <a:pt x="5" y="0"/>
                    </a:cubicBezTo>
                    <a:cubicBezTo>
                      <a:pt x="25" y="0"/>
                      <a:pt x="42" y="16"/>
                      <a:pt x="42" y="36"/>
                    </a:cubicBezTo>
                    <a:cubicBezTo>
                      <a:pt x="42" y="56"/>
                      <a:pt x="25" y="73"/>
                      <a:pt x="5" y="73"/>
                    </a:cubicBezTo>
                    <a:cubicBezTo>
                      <a:pt x="3" y="73"/>
                      <a:pt x="2" y="73"/>
                      <a:pt x="0" y="72"/>
                    </a:cubicBezTo>
                    <a:cubicBezTo>
                      <a:pt x="18" y="70"/>
                      <a:pt x="31" y="55"/>
                      <a:pt x="31" y="36"/>
                    </a:cubicBez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84" name="Freeform 34"/>
              <p:cNvSpPr>
                <a:spLocks/>
              </p:cNvSpPr>
              <p:nvPr userDrawn="1"/>
            </p:nvSpPr>
            <p:spPr bwMode="gray">
              <a:xfrm>
                <a:off x="6163688" y="2960381"/>
                <a:ext cx="20762" cy="307253"/>
              </a:xfrm>
              <a:custGeom>
                <a:avLst/>
                <a:gdLst>
                  <a:gd name="T0" fmla="*/ 3 w 6"/>
                  <a:gd name="T1" fmla="*/ 86 h 86"/>
                  <a:gd name="T2" fmla="*/ 0 w 6"/>
                  <a:gd name="T3" fmla="*/ 84 h 86"/>
                  <a:gd name="T4" fmla="*/ 0 w 6"/>
                  <a:gd name="T5" fmla="*/ 3 h 86"/>
                  <a:gd name="T6" fmla="*/ 3 w 6"/>
                  <a:gd name="T7" fmla="*/ 0 h 86"/>
                  <a:gd name="T8" fmla="*/ 6 w 6"/>
                  <a:gd name="T9" fmla="*/ 3 h 86"/>
                  <a:gd name="T10" fmla="*/ 6 w 6"/>
                  <a:gd name="T11" fmla="*/ 84 h 86"/>
                  <a:gd name="T12" fmla="*/ 3 w 6"/>
                  <a:gd name="T13" fmla="*/ 86 h 86"/>
                </a:gdLst>
                <a:ahLst/>
                <a:cxnLst>
                  <a:cxn ang="0">
                    <a:pos x="T0" y="T1"/>
                  </a:cxn>
                  <a:cxn ang="0">
                    <a:pos x="T2" y="T3"/>
                  </a:cxn>
                  <a:cxn ang="0">
                    <a:pos x="T4" y="T5"/>
                  </a:cxn>
                  <a:cxn ang="0">
                    <a:pos x="T6" y="T7"/>
                  </a:cxn>
                  <a:cxn ang="0">
                    <a:pos x="T8" y="T9"/>
                  </a:cxn>
                  <a:cxn ang="0">
                    <a:pos x="T10" y="T11"/>
                  </a:cxn>
                  <a:cxn ang="0">
                    <a:pos x="T12" y="T13"/>
                  </a:cxn>
                </a:cxnLst>
                <a:rect l="0" t="0" r="r" b="b"/>
                <a:pathLst>
                  <a:path w="6" h="86">
                    <a:moveTo>
                      <a:pt x="3" y="86"/>
                    </a:moveTo>
                    <a:cubicBezTo>
                      <a:pt x="2" y="86"/>
                      <a:pt x="0" y="85"/>
                      <a:pt x="0" y="84"/>
                    </a:cubicBezTo>
                    <a:cubicBezTo>
                      <a:pt x="0" y="3"/>
                      <a:pt x="0" y="3"/>
                      <a:pt x="0" y="3"/>
                    </a:cubicBezTo>
                    <a:cubicBezTo>
                      <a:pt x="0" y="1"/>
                      <a:pt x="2" y="0"/>
                      <a:pt x="3" y="0"/>
                    </a:cubicBezTo>
                    <a:cubicBezTo>
                      <a:pt x="5" y="0"/>
                      <a:pt x="6" y="1"/>
                      <a:pt x="6" y="3"/>
                    </a:cubicBezTo>
                    <a:cubicBezTo>
                      <a:pt x="6" y="84"/>
                      <a:pt x="6" y="84"/>
                      <a:pt x="6" y="84"/>
                    </a:cubicBezTo>
                    <a:cubicBezTo>
                      <a:pt x="6" y="85"/>
                      <a:pt x="5" y="86"/>
                      <a:pt x="3" y="86"/>
                    </a:cubicBez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85" name="Freeform 35"/>
              <p:cNvSpPr>
                <a:spLocks/>
              </p:cNvSpPr>
              <p:nvPr userDrawn="1"/>
            </p:nvSpPr>
            <p:spPr bwMode="gray">
              <a:xfrm>
                <a:off x="6113863" y="3026815"/>
                <a:ext cx="116258" cy="74737"/>
              </a:xfrm>
              <a:custGeom>
                <a:avLst/>
                <a:gdLst>
                  <a:gd name="T0" fmla="*/ 17 w 32"/>
                  <a:gd name="T1" fmla="*/ 21 h 21"/>
                  <a:gd name="T2" fmla="*/ 1 w 32"/>
                  <a:gd name="T3" fmla="*/ 5 h 21"/>
                  <a:gd name="T4" fmla="*/ 1 w 32"/>
                  <a:gd name="T5" fmla="*/ 1 h 21"/>
                  <a:gd name="T6" fmla="*/ 5 w 32"/>
                  <a:gd name="T7" fmla="*/ 1 h 21"/>
                  <a:gd name="T8" fmla="*/ 18 w 32"/>
                  <a:gd name="T9" fmla="*/ 14 h 21"/>
                  <a:gd name="T10" fmla="*/ 27 w 32"/>
                  <a:gd name="T11" fmla="*/ 7 h 21"/>
                  <a:gd name="T12" fmla="*/ 31 w 32"/>
                  <a:gd name="T13" fmla="*/ 8 h 21"/>
                  <a:gd name="T14" fmla="*/ 30 w 32"/>
                  <a:gd name="T15" fmla="*/ 12 h 21"/>
                  <a:gd name="T16" fmla="*/ 17 w 32"/>
                  <a:gd name="T17"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21">
                    <a:moveTo>
                      <a:pt x="17" y="21"/>
                    </a:moveTo>
                    <a:cubicBezTo>
                      <a:pt x="1" y="5"/>
                      <a:pt x="1" y="5"/>
                      <a:pt x="1" y="5"/>
                    </a:cubicBezTo>
                    <a:cubicBezTo>
                      <a:pt x="0" y="4"/>
                      <a:pt x="0" y="2"/>
                      <a:pt x="1" y="1"/>
                    </a:cubicBezTo>
                    <a:cubicBezTo>
                      <a:pt x="2" y="0"/>
                      <a:pt x="4" y="0"/>
                      <a:pt x="5" y="1"/>
                    </a:cubicBezTo>
                    <a:cubicBezTo>
                      <a:pt x="18" y="14"/>
                      <a:pt x="18" y="14"/>
                      <a:pt x="18" y="14"/>
                    </a:cubicBezTo>
                    <a:cubicBezTo>
                      <a:pt x="27" y="7"/>
                      <a:pt x="27" y="7"/>
                      <a:pt x="27" y="7"/>
                    </a:cubicBezTo>
                    <a:cubicBezTo>
                      <a:pt x="28" y="6"/>
                      <a:pt x="30" y="7"/>
                      <a:pt x="31" y="8"/>
                    </a:cubicBezTo>
                    <a:cubicBezTo>
                      <a:pt x="32" y="9"/>
                      <a:pt x="32" y="11"/>
                      <a:pt x="30" y="12"/>
                    </a:cubicBezTo>
                    <a:lnTo>
                      <a:pt x="17" y="21"/>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86" name="Oval 36"/>
              <p:cNvSpPr>
                <a:spLocks noChangeArrowheads="1"/>
              </p:cNvSpPr>
              <p:nvPr userDrawn="1"/>
            </p:nvSpPr>
            <p:spPr bwMode="gray">
              <a:xfrm>
                <a:off x="6288250" y="2478741"/>
                <a:ext cx="344623" cy="344623"/>
              </a:xfrm>
              <a:prstGeom prst="ellipse">
                <a:avLst/>
              </a:pr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87" name="Freeform 37"/>
              <p:cNvSpPr>
                <a:spLocks/>
              </p:cNvSpPr>
              <p:nvPr userDrawn="1"/>
            </p:nvSpPr>
            <p:spPr bwMode="gray">
              <a:xfrm>
                <a:off x="6433572" y="2478741"/>
                <a:ext cx="199299" cy="344623"/>
              </a:xfrm>
              <a:custGeom>
                <a:avLst/>
                <a:gdLst>
                  <a:gd name="T0" fmla="*/ 41 w 55"/>
                  <a:gd name="T1" fmla="*/ 48 h 95"/>
                  <a:gd name="T2" fmla="*/ 0 w 55"/>
                  <a:gd name="T3" fmla="*/ 1 h 95"/>
                  <a:gd name="T4" fmla="*/ 7 w 55"/>
                  <a:gd name="T5" fmla="*/ 0 h 95"/>
                  <a:gd name="T6" fmla="*/ 55 w 55"/>
                  <a:gd name="T7" fmla="*/ 48 h 95"/>
                  <a:gd name="T8" fmla="*/ 7 w 55"/>
                  <a:gd name="T9" fmla="*/ 95 h 95"/>
                  <a:gd name="T10" fmla="*/ 0 w 55"/>
                  <a:gd name="T11" fmla="*/ 95 h 95"/>
                  <a:gd name="T12" fmla="*/ 41 w 55"/>
                  <a:gd name="T13" fmla="*/ 48 h 95"/>
                </a:gdLst>
                <a:ahLst/>
                <a:cxnLst>
                  <a:cxn ang="0">
                    <a:pos x="T0" y="T1"/>
                  </a:cxn>
                  <a:cxn ang="0">
                    <a:pos x="T2" y="T3"/>
                  </a:cxn>
                  <a:cxn ang="0">
                    <a:pos x="T4" y="T5"/>
                  </a:cxn>
                  <a:cxn ang="0">
                    <a:pos x="T6" y="T7"/>
                  </a:cxn>
                  <a:cxn ang="0">
                    <a:pos x="T8" y="T9"/>
                  </a:cxn>
                  <a:cxn ang="0">
                    <a:pos x="T10" y="T11"/>
                  </a:cxn>
                  <a:cxn ang="0">
                    <a:pos x="T12" y="T13"/>
                  </a:cxn>
                </a:cxnLst>
                <a:rect l="0" t="0" r="r" b="b"/>
                <a:pathLst>
                  <a:path w="55" h="95">
                    <a:moveTo>
                      <a:pt x="41" y="48"/>
                    </a:moveTo>
                    <a:cubicBezTo>
                      <a:pt x="41" y="24"/>
                      <a:pt x="23" y="4"/>
                      <a:pt x="0" y="1"/>
                    </a:cubicBezTo>
                    <a:cubicBezTo>
                      <a:pt x="3" y="0"/>
                      <a:pt x="5" y="0"/>
                      <a:pt x="7" y="0"/>
                    </a:cubicBezTo>
                    <a:cubicBezTo>
                      <a:pt x="34" y="0"/>
                      <a:pt x="55" y="21"/>
                      <a:pt x="55" y="48"/>
                    </a:cubicBezTo>
                    <a:cubicBezTo>
                      <a:pt x="55" y="74"/>
                      <a:pt x="34" y="95"/>
                      <a:pt x="7" y="95"/>
                    </a:cubicBezTo>
                    <a:cubicBezTo>
                      <a:pt x="5" y="95"/>
                      <a:pt x="3" y="95"/>
                      <a:pt x="0" y="95"/>
                    </a:cubicBezTo>
                    <a:cubicBezTo>
                      <a:pt x="23" y="91"/>
                      <a:pt x="41" y="72"/>
                      <a:pt x="41" y="48"/>
                    </a:cubicBez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88" name="Freeform 38"/>
              <p:cNvSpPr>
                <a:spLocks/>
              </p:cNvSpPr>
              <p:nvPr userDrawn="1"/>
            </p:nvSpPr>
            <p:spPr bwMode="gray">
              <a:xfrm>
                <a:off x="6454333" y="2590846"/>
                <a:ext cx="16608" cy="398599"/>
              </a:xfrm>
              <a:custGeom>
                <a:avLst/>
                <a:gdLst>
                  <a:gd name="T0" fmla="*/ 2 w 5"/>
                  <a:gd name="T1" fmla="*/ 110 h 110"/>
                  <a:gd name="T2" fmla="*/ 0 w 5"/>
                  <a:gd name="T3" fmla="*/ 108 h 110"/>
                  <a:gd name="T4" fmla="*/ 0 w 5"/>
                  <a:gd name="T5" fmla="*/ 3 h 110"/>
                  <a:gd name="T6" fmla="*/ 2 w 5"/>
                  <a:gd name="T7" fmla="*/ 0 h 110"/>
                  <a:gd name="T8" fmla="*/ 5 w 5"/>
                  <a:gd name="T9" fmla="*/ 3 h 110"/>
                  <a:gd name="T10" fmla="*/ 5 w 5"/>
                  <a:gd name="T11" fmla="*/ 108 h 110"/>
                  <a:gd name="T12" fmla="*/ 2 w 5"/>
                  <a:gd name="T13" fmla="*/ 110 h 110"/>
                </a:gdLst>
                <a:ahLst/>
                <a:cxnLst>
                  <a:cxn ang="0">
                    <a:pos x="T0" y="T1"/>
                  </a:cxn>
                  <a:cxn ang="0">
                    <a:pos x="T2" y="T3"/>
                  </a:cxn>
                  <a:cxn ang="0">
                    <a:pos x="T4" y="T5"/>
                  </a:cxn>
                  <a:cxn ang="0">
                    <a:pos x="T6" y="T7"/>
                  </a:cxn>
                  <a:cxn ang="0">
                    <a:pos x="T8" y="T9"/>
                  </a:cxn>
                  <a:cxn ang="0">
                    <a:pos x="T10" y="T11"/>
                  </a:cxn>
                  <a:cxn ang="0">
                    <a:pos x="T12" y="T13"/>
                  </a:cxn>
                </a:cxnLst>
                <a:rect l="0" t="0" r="r" b="b"/>
                <a:pathLst>
                  <a:path w="5" h="110">
                    <a:moveTo>
                      <a:pt x="2" y="110"/>
                    </a:moveTo>
                    <a:cubicBezTo>
                      <a:pt x="1" y="110"/>
                      <a:pt x="0" y="109"/>
                      <a:pt x="0" y="108"/>
                    </a:cubicBezTo>
                    <a:cubicBezTo>
                      <a:pt x="0" y="3"/>
                      <a:pt x="0" y="3"/>
                      <a:pt x="0" y="3"/>
                    </a:cubicBezTo>
                    <a:cubicBezTo>
                      <a:pt x="0" y="1"/>
                      <a:pt x="1" y="0"/>
                      <a:pt x="2" y="0"/>
                    </a:cubicBezTo>
                    <a:cubicBezTo>
                      <a:pt x="4" y="0"/>
                      <a:pt x="5" y="1"/>
                      <a:pt x="5" y="3"/>
                    </a:cubicBezTo>
                    <a:cubicBezTo>
                      <a:pt x="5" y="108"/>
                      <a:pt x="5" y="108"/>
                      <a:pt x="5" y="108"/>
                    </a:cubicBezTo>
                    <a:cubicBezTo>
                      <a:pt x="5" y="109"/>
                      <a:pt x="4" y="110"/>
                      <a:pt x="2" y="110"/>
                    </a:cubicBez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89" name="Freeform 39"/>
              <p:cNvSpPr>
                <a:spLocks/>
              </p:cNvSpPr>
              <p:nvPr userDrawn="1"/>
            </p:nvSpPr>
            <p:spPr bwMode="gray">
              <a:xfrm>
                <a:off x="6387900" y="2686345"/>
                <a:ext cx="137020" cy="83041"/>
              </a:xfrm>
              <a:custGeom>
                <a:avLst/>
                <a:gdLst>
                  <a:gd name="T0" fmla="*/ 20 w 38"/>
                  <a:gd name="T1" fmla="*/ 23 h 23"/>
                  <a:gd name="T2" fmla="*/ 0 w 38"/>
                  <a:gd name="T3" fmla="*/ 4 h 23"/>
                  <a:gd name="T4" fmla="*/ 0 w 38"/>
                  <a:gd name="T5" fmla="*/ 0 h 23"/>
                  <a:gd name="T6" fmla="*/ 4 w 38"/>
                  <a:gd name="T7" fmla="*/ 0 h 23"/>
                  <a:gd name="T8" fmla="*/ 21 w 38"/>
                  <a:gd name="T9" fmla="*/ 18 h 23"/>
                  <a:gd name="T10" fmla="*/ 34 w 38"/>
                  <a:gd name="T11" fmla="*/ 9 h 23"/>
                  <a:gd name="T12" fmla="*/ 37 w 38"/>
                  <a:gd name="T13" fmla="*/ 9 h 23"/>
                  <a:gd name="T14" fmla="*/ 37 w 38"/>
                  <a:gd name="T15" fmla="*/ 12 h 23"/>
                  <a:gd name="T16" fmla="*/ 20 w 38"/>
                  <a:gd name="T1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23">
                    <a:moveTo>
                      <a:pt x="20" y="23"/>
                    </a:moveTo>
                    <a:cubicBezTo>
                      <a:pt x="0" y="4"/>
                      <a:pt x="0" y="4"/>
                      <a:pt x="0" y="4"/>
                    </a:cubicBezTo>
                    <a:cubicBezTo>
                      <a:pt x="0" y="3"/>
                      <a:pt x="0" y="1"/>
                      <a:pt x="0" y="0"/>
                    </a:cubicBezTo>
                    <a:cubicBezTo>
                      <a:pt x="1" y="0"/>
                      <a:pt x="3" y="0"/>
                      <a:pt x="4" y="0"/>
                    </a:cubicBezTo>
                    <a:cubicBezTo>
                      <a:pt x="21" y="18"/>
                      <a:pt x="21" y="18"/>
                      <a:pt x="21" y="18"/>
                    </a:cubicBezTo>
                    <a:cubicBezTo>
                      <a:pt x="34" y="9"/>
                      <a:pt x="34" y="9"/>
                      <a:pt x="34" y="9"/>
                    </a:cubicBezTo>
                    <a:cubicBezTo>
                      <a:pt x="35" y="8"/>
                      <a:pt x="36" y="8"/>
                      <a:pt x="37" y="9"/>
                    </a:cubicBezTo>
                    <a:cubicBezTo>
                      <a:pt x="38" y="10"/>
                      <a:pt x="38" y="12"/>
                      <a:pt x="37" y="12"/>
                    </a:cubicBezTo>
                    <a:lnTo>
                      <a:pt x="20" y="23"/>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90" name="Oval 40"/>
              <p:cNvSpPr>
                <a:spLocks noChangeArrowheads="1"/>
              </p:cNvSpPr>
              <p:nvPr userDrawn="1"/>
            </p:nvSpPr>
            <p:spPr bwMode="gray">
              <a:xfrm>
                <a:off x="5902106" y="2246225"/>
                <a:ext cx="344623" cy="340470"/>
              </a:xfrm>
              <a:prstGeom prst="ellipse">
                <a:avLst/>
              </a:pr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91" name="Freeform 41"/>
              <p:cNvSpPr>
                <a:spLocks/>
              </p:cNvSpPr>
              <p:nvPr userDrawn="1"/>
            </p:nvSpPr>
            <p:spPr bwMode="gray">
              <a:xfrm>
                <a:off x="6051581" y="2246225"/>
                <a:ext cx="195149" cy="340470"/>
              </a:xfrm>
              <a:custGeom>
                <a:avLst/>
                <a:gdLst>
                  <a:gd name="T0" fmla="*/ 40 w 54"/>
                  <a:gd name="T1" fmla="*/ 48 h 95"/>
                  <a:gd name="T2" fmla="*/ 0 w 54"/>
                  <a:gd name="T3" fmla="*/ 0 h 95"/>
                  <a:gd name="T4" fmla="*/ 6 w 54"/>
                  <a:gd name="T5" fmla="*/ 0 h 95"/>
                  <a:gd name="T6" fmla="*/ 54 w 54"/>
                  <a:gd name="T7" fmla="*/ 48 h 95"/>
                  <a:gd name="T8" fmla="*/ 6 w 54"/>
                  <a:gd name="T9" fmla="*/ 95 h 95"/>
                  <a:gd name="T10" fmla="*/ 0 w 54"/>
                  <a:gd name="T11" fmla="*/ 95 h 95"/>
                  <a:gd name="T12" fmla="*/ 40 w 54"/>
                  <a:gd name="T13" fmla="*/ 48 h 95"/>
                </a:gdLst>
                <a:ahLst/>
                <a:cxnLst>
                  <a:cxn ang="0">
                    <a:pos x="T0" y="T1"/>
                  </a:cxn>
                  <a:cxn ang="0">
                    <a:pos x="T2" y="T3"/>
                  </a:cxn>
                  <a:cxn ang="0">
                    <a:pos x="T4" y="T5"/>
                  </a:cxn>
                  <a:cxn ang="0">
                    <a:pos x="T6" y="T7"/>
                  </a:cxn>
                  <a:cxn ang="0">
                    <a:pos x="T8" y="T9"/>
                  </a:cxn>
                  <a:cxn ang="0">
                    <a:pos x="T10" y="T11"/>
                  </a:cxn>
                  <a:cxn ang="0">
                    <a:pos x="T12" y="T13"/>
                  </a:cxn>
                </a:cxnLst>
                <a:rect l="0" t="0" r="r" b="b"/>
                <a:pathLst>
                  <a:path w="54" h="95">
                    <a:moveTo>
                      <a:pt x="40" y="48"/>
                    </a:moveTo>
                    <a:cubicBezTo>
                      <a:pt x="40" y="24"/>
                      <a:pt x="23" y="4"/>
                      <a:pt x="0" y="0"/>
                    </a:cubicBezTo>
                    <a:cubicBezTo>
                      <a:pt x="2" y="0"/>
                      <a:pt x="4" y="0"/>
                      <a:pt x="6" y="0"/>
                    </a:cubicBezTo>
                    <a:cubicBezTo>
                      <a:pt x="33" y="0"/>
                      <a:pt x="54" y="21"/>
                      <a:pt x="54" y="48"/>
                    </a:cubicBezTo>
                    <a:cubicBezTo>
                      <a:pt x="54" y="74"/>
                      <a:pt x="33" y="95"/>
                      <a:pt x="6" y="95"/>
                    </a:cubicBezTo>
                    <a:cubicBezTo>
                      <a:pt x="4" y="95"/>
                      <a:pt x="2" y="95"/>
                      <a:pt x="0" y="95"/>
                    </a:cubicBezTo>
                    <a:cubicBezTo>
                      <a:pt x="23" y="91"/>
                      <a:pt x="40" y="71"/>
                      <a:pt x="40" y="48"/>
                    </a:cubicBez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92" name="Freeform 42"/>
              <p:cNvSpPr>
                <a:spLocks/>
              </p:cNvSpPr>
              <p:nvPr userDrawn="1"/>
            </p:nvSpPr>
            <p:spPr bwMode="gray">
              <a:xfrm>
                <a:off x="6064038" y="2358330"/>
                <a:ext cx="20762" cy="394448"/>
              </a:xfrm>
              <a:custGeom>
                <a:avLst/>
                <a:gdLst>
                  <a:gd name="T0" fmla="*/ 2 w 5"/>
                  <a:gd name="T1" fmla="*/ 110 h 110"/>
                  <a:gd name="T2" fmla="*/ 0 w 5"/>
                  <a:gd name="T3" fmla="*/ 108 h 110"/>
                  <a:gd name="T4" fmla="*/ 0 w 5"/>
                  <a:gd name="T5" fmla="*/ 3 h 110"/>
                  <a:gd name="T6" fmla="*/ 2 w 5"/>
                  <a:gd name="T7" fmla="*/ 0 h 110"/>
                  <a:gd name="T8" fmla="*/ 5 w 5"/>
                  <a:gd name="T9" fmla="*/ 3 h 110"/>
                  <a:gd name="T10" fmla="*/ 5 w 5"/>
                  <a:gd name="T11" fmla="*/ 108 h 110"/>
                  <a:gd name="T12" fmla="*/ 2 w 5"/>
                  <a:gd name="T13" fmla="*/ 110 h 110"/>
                </a:gdLst>
                <a:ahLst/>
                <a:cxnLst>
                  <a:cxn ang="0">
                    <a:pos x="T0" y="T1"/>
                  </a:cxn>
                  <a:cxn ang="0">
                    <a:pos x="T2" y="T3"/>
                  </a:cxn>
                  <a:cxn ang="0">
                    <a:pos x="T4" y="T5"/>
                  </a:cxn>
                  <a:cxn ang="0">
                    <a:pos x="T6" y="T7"/>
                  </a:cxn>
                  <a:cxn ang="0">
                    <a:pos x="T8" y="T9"/>
                  </a:cxn>
                  <a:cxn ang="0">
                    <a:pos x="T10" y="T11"/>
                  </a:cxn>
                  <a:cxn ang="0">
                    <a:pos x="T12" y="T13"/>
                  </a:cxn>
                </a:cxnLst>
                <a:rect l="0" t="0" r="r" b="b"/>
                <a:pathLst>
                  <a:path w="5" h="110">
                    <a:moveTo>
                      <a:pt x="2" y="110"/>
                    </a:moveTo>
                    <a:cubicBezTo>
                      <a:pt x="1" y="110"/>
                      <a:pt x="0" y="109"/>
                      <a:pt x="0" y="108"/>
                    </a:cubicBezTo>
                    <a:cubicBezTo>
                      <a:pt x="0" y="3"/>
                      <a:pt x="0" y="3"/>
                      <a:pt x="0" y="3"/>
                    </a:cubicBezTo>
                    <a:cubicBezTo>
                      <a:pt x="0" y="1"/>
                      <a:pt x="1" y="0"/>
                      <a:pt x="2" y="0"/>
                    </a:cubicBezTo>
                    <a:cubicBezTo>
                      <a:pt x="4" y="0"/>
                      <a:pt x="5" y="1"/>
                      <a:pt x="5" y="3"/>
                    </a:cubicBezTo>
                    <a:cubicBezTo>
                      <a:pt x="5" y="108"/>
                      <a:pt x="5" y="108"/>
                      <a:pt x="5" y="108"/>
                    </a:cubicBezTo>
                    <a:cubicBezTo>
                      <a:pt x="5" y="109"/>
                      <a:pt x="4" y="110"/>
                      <a:pt x="2" y="110"/>
                    </a:cubicBez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93" name="Freeform 43"/>
              <p:cNvSpPr>
                <a:spLocks/>
              </p:cNvSpPr>
              <p:nvPr userDrawn="1"/>
            </p:nvSpPr>
            <p:spPr bwMode="gray">
              <a:xfrm>
                <a:off x="6001756" y="2449675"/>
                <a:ext cx="137020" cy="83041"/>
              </a:xfrm>
              <a:custGeom>
                <a:avLst/>
                <a:gdLst>
                  <a:gd name="T0" fmla="*/ 20 w 38"/>
                  <a:gd name="T1" fmla="*/ 23 h 23"/>
                  <a:gd name="T2" fmla="*/ 0 w 38"/>
                  <a:gd name="T3" fmla="*/ 3 h 23"/>
                  <a:gd name="T4" fmla="*/ 0 w 38"/>
                  <a:gd name="T5" fmla="*/ 0 h 23"/>
                  <a:gd name="T6" fmla="*/ 4 w 38"/>
                  <a:gd name="T7" fmla="*/ 0 h 23"/>
                  <a:gd name="T8" fmla="*/ 21 w 38"/>
                  <a:gd name="T9" fmla="*/ 18 h 23"/>
                  <a:gd name="T10" fmla="*/ 34 w 38"/>
                  <a:gd name="T11" fmla="*/ 9 h 23"/>
                  <a:gd name="T12" fmla="*/ 37 w 38"/>
                  <a:gd name="T13" fmla="*/ 9 h 23"/>
                  <a:gd name="T14" fmla="*/ 37 w 38"/>
                  <a:gd name="T15" fmla="*/ 12 h 23"/>
                  <a:gd name="T16" fmla="*/ 20 w 38"/>
                  <a:gd name="T1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23">
                    <a:moveTo>
                      <a:pt x="20" y="23"/>
                    </a:moveTo>
                    <a:cubicBezTo>
                      <a:pt x="0" y="3"/>
                      <a:pt x="0" y="3"/>
                      <a:pt x="0" y="3"/>
                    </a:cubicBezTo>
                    <a:cubicBezTo>
                      <a:pt x="0" y="3"/>
                      <a:pt x="0" y="1"/>
                      <a:pt x="0" y="0"/>
                    </a:cubicBezTo>
                    <a:cubicBezTo>
                      <a:pt x="1" y="0"/>
                      <a:pt x="3" y="0"/>
                      <a:pt x="4" y="0"/>
                    </a:cubicBezTo>
                    <a:cubicBezTo>
                      <a:pt x="21" y="18"/>
                      <a:pt x="21" y="18"/>
                      <a:pt x="21" y="18"/>
                    </a:cubicBezTo>
                    <a:cubicBezTo>
                      <a:pt x="34" y="9"/>
                      <a:pt x="34" y="9"/>
                      <a:pt x="34" y="9"/>
                    </a:cubicBezTo>
                    <a:cubicBezTo>
                      <a:pt x="35" y="8"/>
                      <a:pt x="36" y="8"/>
                      <a:pt x="37" y="9"/>
                    </a:cubicBezTo>
                    <a:cubicBezTo>
                      <a:pt x="38" y="10"/>
                      <a:pt x="38" y="11"/>
                      <a:pt x="37" y="12"/>
                    </a:cubicBezTo>
                    <a:lnTo>
                      <a:pt x="20" y="23"/>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94" name="Freeform 44"/>
              <p:cNvSpPr>
                <a:spLocks/>
              </p:cNvSpPr>
              <p:nvPr userDrawn="1"/>
            </p:nvSpPr>
            <p:spPr bwMode="gray">
              <a:xfrm>
                <a:off x="5158887" y="1747976"/>
                <a:ext cx="1598549" cy="552227"/>
              </a:xfrm>
              <a:custGeom>
                <a:avLst/>
                <a:gdLst>
                  <a:gd name="T0" fmla="*/ 87 w 441"/>
                  <a:gd name="T1" fmla="*/ 44 h 153"/>
                  <a:gd name="T2" fmla="*/ 138 w 441"/>
                  <a:gd name="T3" fmla="*/ 46 h 153"/>
                  <a:gd name="T4" fmla="*/ 183 w 441"/>
                  <a:gd name="T5" fmla="*/ 52 h 153"/>
                  <a:gd name="T6" fmla="*/ 256 w 441"/>
                  <a:gd name="T7" fmla="*/ 12 h 153"/>
                  <a:gd name="T8" fmla="*/ 296 w 441"/>
                  <a:gd name="T9" fmla="*/ 9 h 153"/>
                  <a:gd name="T10" fmla="*/ 411 w 441"/>
                  <a:gd name="T11" fmla="*/ 82 h 153"/>
                  <a:gd name="T12" fmla="*/ 0 w 441"/>
                  <a:gd name="T13" fmla="*/ 146 h 153"/>
                  <a:gd name="T14" fmla="*/ 87 w 441"/>
                  <a:gd name="T15" fmla="*/ 44 h 1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1" h="153">
                    <a:moveTo>
                      <a:pt x="87" y="44"/>
                    </a:moveTo>
                    <a:cubicBezTo>
                      <a:pt x="100" y="29"/>
                      <a:pt x="118" y="23"/>
                      <a:pt x="138" y="46"/>
                    </a:cubicBezTo>
                    <a:cubicBezTo>
                      <a:pt x="155" y="61"/>
                      <a:pt x="174" y="57"/>
                      <a:pt x="183" y="52"/>
                    </a:cubicBezTo>
                    <a:cubicBezTo>
                      <a:pt x="192" y="47"/>
                      <a:pt x="256" y="12"/>
                      <a:pt x="256" y="12"/>
                    </a:cubicBezTo>
                    <a:cubicBezTo>
                      <a:pt x="256" y="12"/>
                      <a:pt x="272" y="0"/>
                      <a:pt x="296" y="9"/>
                    </a:cubicBezTo>
                    <a:cubicBezTo>
                      <a:pt x="359" y="31"/>
                      <a:pt x="441" y="103"/>
                      <a:pt x="411" y="82"/>
                    </a:cubicBezTo>
                    <a:cubicBezTo>
                      <a:pt x="62" y="128"/>
                      <a:pt x="129" y="153"/>
                      <a:pt x="0" y="146"/>
                    </a:cubicBezTo>
                    <a:cubicBezTo>
                      <a:pt x="46" y="118"/>
                      <a:pt x="74" y="58"/>
                      <a:pt x="87" y="44"/>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95" name="Rectangle 45"/>
              <p:cNvSpPr>
                <a:spLocks noChangeArrowheads="1"/>
              </p:cNvSpPr>
              <p:nvPr userDrawn="1"/>
            </p:nvSpPr>
            <p:spPr bwMode="gray">
              <a:xfrm>
                <a:off x="5187950" y="2258680"/>
                <a:ext cx="33217" cy="12041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96" name="Oval 46"/>
              <p:cNvSpPr>
                <a:spLocks noChangeArrowheads="1"/>
              </p:cNvSpPr>
              <p:nvPr userDrawn="1"/>
            </p:nvSpPr>
            <p:spPr bwMode="gray">
              <a:xfrm>
                <a:off x="5038475" y="1938972"/>
                <a:ext cx="336319" cy="33631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97" name="Rectangle 47"/>
              <p:cNvSpPr>
                <a:spLocks noChangeArrowheads="1"/>
              </p:cNvSpPr>
              <p:nvPr userDrawn="1"/>
            </p:nvSpPr>
            <p:spPr bwMode="gray">
              <a:xfrm>
                <a:off x="5179646" y="2005405"/>
                <a:ext cx="53978" cy="195149"/>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98" name="Freeform 48"/>
              <p:cNvSpPr>
                <a:spLocks/>
              </p:cNvSpPr>
              <p:nvPr userDrawn="1"/>
            </p:nvSpPr>
            <p:spPr bwMode="gray">
              <a:xfrm>
                <a:off x="5092453" y="2080142"/>
                <a:ext cx="228365" cy="58129"/>
              </a:xfrm>
              <a:custGeom>
                <a:avLst/>
                <a:gdLst>
                  <a:gd name="T0" fmla="*/ 50 w 55"/>
                  <a:gd name="T1" fmla="*/ 0 h 14"/>
                  <a:gd name="T2" fmla="*/ 55 w 55"/>
                  <a:gd name="T3" fmla="*/ 14 h 14"/>
                  <a:gd name="T4" fmla="*/ 0 w 55"/>
                  <a:gd name="T5" fmla="*/ 14 h 14"/>
                  <a:gd name="T6" fmla="*/ 3 w 55"/>
                  <a:gd name="T7" fmla="*/ 0 h 14"/>
                  <a:gd name="T8" fmla="*/ 50 w 55"/>
                  <a:gd name="T9" fmla="*/ 0 h 14"/>
                </a:gdLst>
                <a:ahLst/>
                <a:cxnLst>
                  <a:cxn ang="0">
                    <a:pos x="T0" y="T1"/>
                  </a:cxn>
                  <a:cxn ang="0">
                    <a:pos x="T2" y="T3"/>
                  </a:cxn>
                  <a:cxn ang="0">
                    <a:pos x="T4" y="T5"/>
                  </a:cxn>
                  <a:cxn ang="0">
                    <a:pos x="T6" y="T7"/>
                  </a:cxn>
                  <a:cxn ang="0">
                    <a:pos x="T8" y="T9"/>
                  </a:cxn>
                </a:cxnLst>
                <a:rect l="0" t="0" r="r" b="b"/>
                <a:pathLst>
                  <a:path w="55" h="14">
                    <a:moveTo>
                      <a:pt x="50" y="0"/>
                    </a:moveTo>
                    <a:lnTo>
                      <a:pt x="55" y="14"/>
                    </a:lnTo>
                    <a:lnTo>
                      <a:pt x="0" y="14"/>
                    </a:lnTo>
                    <a:lnTo>
                      <a:pt x="3" y="0"/>
                    </a:lnTo>
                    <a:lnTo>
                      <a:pt x="50"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99" name="Rectangle 49"/>
              <p:cNvSpPr>
                <a:spLocks noChangeArrowheads="1"/>
              </p:cNvSpPr>
              <p:nvPr userDrawn="1"/>
            </p:nvSpPr>
            <p:spPr bwMode="gray">
              <a:xfrm>
                <a:off x="4511163" y="2653128"/>
                <a:ext cx="465032" cy="69339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00" name="Rectangle 50"/>
              <p:cNvSpPr>
                <a:spLocks noChangeArrowheads="1"/>
              </p:cNvSpPr>
              <p:nvPr userDrawn="1"/>
            </p:nvSpPr>
            <p:spPr bwMode="gray">
              <a:xfrm>
                <a:off x="4511163" y="2653128"/>
                <a:ext cx="465032" cy="693397"/>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01" name="Rectangle 51"/>
              <p:cNvSpPr>
                <a:spLocks noChangeArrowheads="1"/>
              </p:cNvSpPr>
              <p:nvPr userDrawn="1"/>
            </p:nvSpPr>
            <p:spPr bwMode="gray">
              <a:xfrm>
                <a:off x="4585900" y="2736170"/>
                <a:ext cx="49825" cy="52731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02" name="Rectangle 52"/>
              <p:cNvSpPr>
                <a:spLocks noChangeArrowheads="1"/>
              </p:cNvSpPr>
              <p:nvPr userDrawn="1"/>
            </p:nvSpPr>
            <p:spPr bwMode="gray">
              <a:xfrm>
                <a:off x="4673093" y="2736170"/>
                <a:ext cx="49825" cy="52731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03" name="Rectangle 53"/>
              <p:cNvSpPr>
                <a:spLocks noChangeArrowheads="1"/>
              </p:cNvSpPr>
              <p:nvPr userDrawn="1"/>
            </p:nvSpPr>
            <p:spPr bwMode="gray">
              <a:xfrm>
                <a:off x="4764438" y="2736170"/>
                <a:ext cx="45674" cy="52731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04" name="Rectangle 54"/>
              <p:cNvSpPr>
                <a:spLocks noChangeArrowheads="1"/>
              </p:cNvSpPr>
              <p:nvPr userDrawn="1"/>
            </p:nvSpPr>
            <p:spPr bwMode="gray">
              <a:xfrm>
                <a:off x="4851633" y="2736170"/>
                <a:ext cx="45674" cy="52731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05" name="Rectangle 55"/>
              <p:cNvSpPr>
                <a:spLocks noChangeArrowheads="1"/>
              </p:cNvSpPr>
              <p:nvPr userDrawn="1"/>
            </p:nvSpPr>
            <p:spPr bwMode="gray">
              <a:xfrm>
                <a:off x="5432923" y="2653128"/>
                <a:ext cx="456728" cy="69339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06" name="Rectangle 56"/>
              <p:cNvSpPr>
                <a:spLocks noChangeArrowheads="1"/>
              </p:cNvSpPr>
              <p:nvPr userDrawn="1"/>
            </p:nvSpPr>
            <p:spPr bwMode="gray">
              <a:xfrm>
                <a:off x="5432923" y="2653128"/>
                <a:ext cx="456728" cy="693397"/>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07" name="Rectangle 57"/>
              <p:cNvSpPr>
                <a:spLocks noChangeArrowheads="1"/>
              </p:cNvSpPr>
              <p:nvPr userDrawn="1"/>
            </p:nvSpPr>
            <p:spPr bwMode="gray">
              <a:xfrm>
                <a:off x="4976195" y="2404004"/>
                <a:ext cx="456728" cy="942522"/>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08" name="Rectangle 58"/>
              <p:cNvSpPr>
                <a:spLocks noChangeArrowheads="1"/>
              </p:cNvSpPr>
              <p:nvPr userDrawn="1"/>
            </p:nvSpPr>
            <p:spPr bwMode="gray">
              <a:xfrm>
                <a:off x="5046779" y="2482892"/>
                <a:ext cx="49825" cy="70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09" name="Rectangle 59"/>
              <p:cNvSpPr>
                <a:spLocks noChangeArrowheads="1"/>
              </p:cNvSpPr>
              <p:nvPr userDrawn="1"/>
            </p:nvSpPr>
            <p:spPr bwMode="gray">
              <a:xfrm>
                <a:off x="5138125" y="2482892"/>
                <a:ext cx="45674" cy="70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10" name="Rectangle 60"/>
              <p:cNvSpPr>
                <a:spLocks noChangeArrowheads="1"/>
              </p:cNvSpPr>
              <p:nvPr userDrawn="1"/>
            </p:nvSpPr>
            <p:spPr bwMode="gray">
              <a:xfrm>
                <a:off x="5225320" y="2482892"/>
                <a:ext cx="45674" cy="70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11" name="Rectangle 61"/>
              <p:cNvSpPr>
                <a:spLocks noChangeArrowheads="1"/>
              </p:cNvSpPr>
              <p:nvPr userDrawn="1"/>
            </p:nvSpPr>
            <p:spPr bwMode="gray">
              <a:xfrm>
                <a:off x="5312512" y="2482892"/>
                <a:ext cx="49825" cy="70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12" name="Rectangle 62"/>
              <p:cNvSpPr>
                <a:spLocks noChangeArrowheads="1"/>
              </p:cNvSpPr>
              <p:nvPr userDrawn="1"/>
            </p:nvSpPr>
            <p:spPr bwMode="gray">
              <a:xfrm>
                <a:off x="5046779" y="2603303"/>
                <a:ext cx="49825" cy="70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13" name="Rectangle 63"/>
              <p:cNvSpPr>
                <a:spLocks noChangeArrowheads="1"/>
              </p:cNvSpPr>
              <p:nvPr userDrawn="1"/>
            </p:nvSpPr>
            <p:spPr bwMode="gray">
              <a:xfrm>
                <a:off x="5138125" y="2603303"/>
                <a:ext cx="45674" cy="70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14" name="Rectangle 64"/>
              <p:cNvSpPr>
                <a:spLocks noChangeArrowheads="1"/>
              </p:cNvSpPr>
              <p:nvPr userDrawn="1"/>
            </p:nvSpPr>
            <p:spPr bwMode="gray">
              <a:xfrm>
                <a:off x="5225320" y="2603303"/>
                <a:ext cx="45674" cy="70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15" name="Rectangle 65"/>
              <p:cNvSpPr>
                <a:spLocks noChangeArrowheads="1"/>
              </p:cNvSpPr>
              <p:nvPr userDrawn="1"/>
            </p:nvSpPr>
            <p:spPr bwMode="gray">
              <a:xfrm>
                <a:off x="5312512" y="2603303"/>
                <a:ext cx="49825" cy="70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16" name="Rectangle 66"/>
              <p:cNvSpPr>
                <a:spLocks noChangeArrowheads="1"/>
              </p:cNvSpPr>
              <p:nvPr userDrawn="1"/>
            </p:nvSpPr>
            <p:spPr bwMode="gray">
              <a:xfrm>
                <a:off x="5046779" y="2719561"/>
                <a:ext cx="49825" cy="70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17" name="Rectangle 67"/>
              <p:cNvSpPr>
                <a:spLocks noChangeArrowheads="1"/>
              </p:cNvSpPr>
              <p:nvPr userDrawn="1"/>
            </p:nvSpPr>
            <p:spPr bwMode="gray">
              <a:xfrm>
                <a:off x="5138125" y="2719561"/>
                <a:ext cx="45674" cy="70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18" name="Rectangle 68"/>
              <p:cNvSpPr>
                <a:spLocks noChangeArrowheads="1"/>
              </p:cNvSpPr>
              <p:nvPr userDrawn="1"/>
            </p:nvSpPr>
            <p:spPr bwMode="gray">
              <a:xfrm>
                <a:off x="5225320" y="2719561"/>
                <a:ext cx="45674" cy="70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19" name="Rectangle 69"/>
              <p:cNvSpPr>
                <a:spLocks noChangeArrowheads="1"/>
              </p:cNvSpPr>
              <p:nvPr userDrawn="1"/>
            </p:nvSpPr>
            <p:spPr bwMode="gray">
              <a:xfrm>
                <a:off x="5312512" y="2719561"/>
                <a:ext cx="49825" cy="70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20" name="Rectangle 70"/>
              <p:cNvSpPr>
                <a:spLocks noChangeArrowheads="1"/>
              </p:cNvSpPr>
              <p:nvPr userDrawn="1"/>
            </p:nvSpPr>
            <p:spPr bwMode="gray">
              <a:xfrm>
                <a:off x="5046779" y="2839970"/>
                <a:ext cx="49825" cy="664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21" name="Rectangle 71"/>
              <p:cNvSpPr>
                <a:spLocks noChangeArrowheads="1"/>
              </p:cNvSpPr>
              <p:nvPr userDrawn="1"/>
            </p:nvSpPr>
            <p:spPr bwMode="gray">
              <a:xfrm>
                <a:off x="5138125" y="2839970"/>
                <a:ext cx="45674" cy="664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22" name="Rectangle 72"/>
              <p:cNvSpPr>
                <a:spLocks noChangeArrowheads="1"/>
              </p:cNvSpPr>
              <p:nvPr userDrawn="1"/>
            </p:nvSpPr>
            <p:spPr bwMode="gray">
              <a:xfrm>
                <a:off x="5225320" y="2839970"/>
                <a:ext cx="45674" cy="664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23" name="Rectangle 73"/>
              <p:cNvSpPr>
                <a:spLocks noChangeArrowheads="1"/>
              </p:cNvSpPr>
              <p:nvPr userDrawn="1"/>
            </p:nvSpPr>
            <p:spPr bwMode="gray">
              <a:xfrm>
                <a:off x="5312512" y="2839970"/>
                <a:ext cx="49825" cy="664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24" name="Rectangle 74"/>
              <p:cNvSpPr>
                <a:spLocks noChangeArrowheads="1"/>
              </p:cNvSpPr>
              <p:nvPr userDrawn="1"/>
            </p:nvSpPr>
            <p:spPr bwMode="gray">
              <a:xfrm>
                <a:off x="5046779" y="2960381"/>
                <a:ext cx="49825" cy="664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25" name="Rectangle 75"/>
              <p:cNvSpPr>
                <a:spLocks noChangeArrowheads="1"/>
              </p:cNvSpPr>
              <p:nvPr userDrawn="1"/>
            </p:nvSpPr>
            <p:spPr bwMode="gray">
              <a:xfrm>
                <a:off x="5138125" y="2960381"/>
                <a:ext cx="45674" cy="664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26" name="Rectangle 76"/>
              <p:cNvSpPr>
                <a:spLocks noChangeArrowheads="1"/>
              </p:cNvSpPr>
              <p:nvPr userDrawn="1"/>
            </p:nvSpPr>
            <p:spPr bwMode="gray">
              <a:xfrm>
                <a:off x="5225320" y="2960381"/>
                <a:ext cx="45674" cy="664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27" name="Rectangle 77"/>
              <p:cNvSpPr>
                <a:spLocks noChangeArrowheads="1"/>
              </p:cNvSpPr>
              <p:nvPr userDrawn="1"/>
            </p:nvSpPr>
            <p:spPr bwMode="gray">
              <a:xfrm>
                <a:off x="5312512" y="2960381"/>
                <a:ext cx="49825" cy="664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28" name="Rectangle 78"/>
              <p:cNvSpPr>
                <a:spLocks noChangeArrowheads="1"/>
              </p:cNvSpPr>
              <p:nvPr userDrawn="1"/>
            </p:nvSpPr>
            <p:spPr bwMode="gray">
              <a:xfrm>
                <a:off x="5046779" y="3072486"/>
                <a:ext cx="49825" cy="747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29" name="Rectangle 79"/>
              <p:cNvSpPr>
                <a:spLocks noChangeArrowheads="1"/>
              </p:cNvSpPr>
              <p:nvPr userDrawn="1"/>
            </p:nvSpPr>
            <p:spPr bwMode="gray">
              <a:xfrm>
                <a:off x="5138125" y="3072486"/>
                <a:ext cx="45674" cy="747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30" name="Rectangle 80"/>
              <p:cNvSpPr>
                <a:spLocks noChangeArrowheads="1"/>
              </p:cNvSpPr>
              <p:nvPr userDrawn="1"/>
            </p:nvSpPr>
            <p:spPr bwMode="gray">
              <a:xfrm>
                <a:off x="5225320" y="3072486"/>
                <a:ext cx="45674" cy="747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31" name="Rectangle 81"/>
              <p:cNvSpPr>
                <a:spLocks noChangeArrowheads="1"/>
              </p:cNvSpPr>
              <p:nvPr userDrawn="1"/>
            </p:nvSpPr>
            <p:spPr bwMode="gray">
              <a:xfrm>
                <a:off x="5312512" y="3072486"/>
                <a:ext cx="49825" cy="747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32" name="Rectangle 82"/>
              <p:cNvSpPr>
                <a:spLocks noChangeArrowheads="1"/>
              </p:cNvSpPr>
              <p:nvPr userDrawn="1"/>
            </p:nvSpPr>
            <p:spPr bwMode="gray">
              <a:xfrm>
                <a:off x="5046779" y="3192898"/>
                <a:ext cx="49825" cy="70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33" name="Rectangle 83"/>
              <p:cNvSpPr>
                <a:spLocks noChangeArrowheads="1"/>
              </p:cNvSpPr>
              <p:nvPr userDrawn="1"/>
            </p:nvSpPr>
            <p:spPr bwMode="gray">
              <a:xfrm>
                <a:off x="5138125" y="3192898"/>
                <a:ext cx="45674" cy="70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34" name="Rectangle 84"/>
              <p:cNvSpPr>
                <a:spLocks noChangeArrowheads="1"/>
              </p:cNvSpPr>
              <p:nvPr userDrawn="1"/>
            </p:nvSpPr>
            <p:spPr bwMode="gray">
              <a:xfrm>
                <a:off x="5225320" y="3192898"/>
                <a:ext cx="45674" cy="70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35" name="Rectangle 85"/>
              <p:cNvSpPr>
                <a:spLocks noChangeArrowheads="1"/>
              </p:cNvSpPr>
              <p:nvPr userDrawn="1"/>
            </p:nvSpPr>
            <p:spPr bwMode="gray">
              <a:xfrm>
                <a:off x="5312512" y="3192898"/>
                <a:ext cx="49825" cy="70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36" name="Rectangle 86"/>
              <p:cNvSpPr>
                <a:spLocks noChangeArrowheads="1"/>
              </p:cNvSpPr>
              <p:nvPr userDrawn="1"/>
            </p:nvSpPr>
            <p:spPr bwMode="gray">
              <a:xfrm>
                <a:off x="4511163" y="2607454"/>
                <a:ext cx="465032" cy="49825"/>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37" name="Rectangle 87"/>
              <p:cNvSpPr>
                <a:spLocks noChangeArrowheads="1"/>
              </p:cNvSpPr>
              <p:nvPr userDrawn="1"/>
            </p:nvSpPr>
            <p:spPr bwMode="gray">
              <a:xfrm>
                <a:off x="4976195" y="2358330"/>
                <a:ext cx="456728" cy="45674"/>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38" name="Rectangle 88"/>
              <p:cNvSpPr>
                <a:spLocks noChangeArrowheads="1"/>
              </p:cNvSpPr>
              <p:nvPr userDrawn="1"/>
            </p:nvSpPr>
            <p:spPr bwMode="gray">
              <a:xfrm>
                <a:off x="5432923" y="2607454"/>
                <a:ext cx="456728" cy="49825"/>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39" name="Rectangle 89"/>
              <p:cNvSpPr>
                <a:spLocks noChangeArrowheads="1"/>
              </p:cNvSpPr>
              <p:nvPr userDrawn="1"/>
            </p:nvSpPr>
            <p:spPr bwMode="gray">
              <a:xfrm>
                <a:off x="5503507" y="2736170"/>
                <a:ext cx="49825" cy="52731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40" name="Rectangle 90"/>
              <p:cNvSpPr>
                <a:spLocks noChangeArrowheads="1"/>
              </p:cNvSpPr>
              <p:nvPr userDrawn="1"/>
            </p:nvSpPr>
            <p:spPr bwMode="gray">
              <a:xfrm>
                <a:off x="5594853" y="2736170"/>
                <a:ext cx="45674" cy="52731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41" name="Rectangle 91"/>
              <p:cNvSpPr>
                <a:spLocks noChangeArrowheads="1"/>
              </p:cNvSpPr>
              <p:nvPr userDrawn="1"/>
            </p:nvSpPr>
            <p:spPr bwMode="gray">
              <a:xfrm>
                <a:off x="5682048" y="2736170"/>
                <a:ext cx="49825" cy="52731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42" name="Rectangle 92"/>
              <p:cNvSpPr>
                <a:spLocks noChangeArrowheads="1"/>
              </p:cNvSpPr>
              <p:nvPr userDrawn="1"/>
            </p:nvSpPr>
            <p:spPr bwMode="gray">
              <a:xfrm>
                <a:off x="5773393" y="2736170"/>
                <a:ext cx="45674" cy="52731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43" name="Rectangle 93"/>
              <p:cNvSpPr>
                <a:spLocks noChangeArrowheads="1"/>
              </p:cNvSpPr>
              <p:nvPr userDrawn="1"/>
            </p:nvSpPr>
            <p:spPr bwMode="gray">
              <a:xfrm>
                <a:off x="4386601" y="3346523"/>
                <a:ext cx="1635917" cy="664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44" name="Freeform 94"/>
              <p:cNvSpPr>
                <a:spLocks/>
              </p:cNvSpPr>
              <p:nvPr userDrawn="1"/>
            </p:nvSpPr>
            <p:spPr bwMode="gray">
              <a:xfrm>
                <a:off x="6516613" y="1332769"/>
                <a:ext cx="1307904" cy="664332"/>
              </a:xfrm>
              <a:custGeom>
                <a:avLst/>
                <a:gdLst>
                  <a:gd name="T0" fmla="*/ 338 w 361"/>
                  <a:gd name="T1" fmla="*/ 0 h 184"/>
                  <a:gd name="T2" fmla="*/ 310 w 361"/>
                  <a:gd name="T3" fmla="*/ 46 h 184"/>
                  <a:gd name="T4" fmla="*/ 88 w 361"/>
                  <a:gd name="T5" fmla="*/ 46 h 184"/>
                  <a:gd name="T6" fmla="*/ 0 w 361"/>
                  <a:gd name="T7" fmla="*/ 184 h 184"/>
                  <a:gd name="T8" fmla="*/ 81 w 361"/>
                  <a:gd name="T9" fmla="*/ 184 h 184"/>
                  <a:gd name="T10" fmla="*/ 215 w 361"/>
                  <a:gd name="T11" fmla="*/ 78 h 184"/>
                  <a:gd name="T12" fmla="*/ 290 w 361"/>
                  <a:gd name="T13" fmla="*/ 78 h 184"/>
                  <a:gd name="T14" fmla="*/ 349 w 361"/>
                  <a:gd name="T15" fmla="*/ 79 h 184"/>
                  <a:gd name="T16" fmla="*/ 361 w 361"/>
                  <a:gd name="T17" fmla="*/ 0 h 184"/>
                  <a:gd name="T18" fmla="*/ 338 w 361"/>
                  <a:gd name="T19"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1" h="184">
                    <a:moveTo>
                      <a:pt x="338" y="0"/>
                    </a:moveTo>
                    <a:cubicBezTo>
                      <a:pt x="310" y="46"/>
                      <a:pt x="310" y="46"/>
                      <a:pt x="310" y="46"/>
                    </a:cubicBezTo>
                    <a:cubicBezTo>
                      <a:pt x="88" y="46"/>
                      <a:pt x="88" y="46"/>
                      <a:pt x="88" y="46"/>
                    </a:cubicBezTo>
                    <a:cubicBezTo>
                      <a:pt x="12" y="46"/>
                      <a:pt x="0" y="108"/>
                      <a:pt x="0" y="184"/>
                    </a:cubicBezTo>
                    <a:cubicBezTo>
                      <a:pt x="81" y="184"/>
                      <a:pt x="81" y="184"/>
                      <a:pt x="81" y="184"/>
                    </a:cubicBezTo>
                    <a:cubicBezTo>
                      <a:pt x="146" y="184"/>
                      <a:pt x="201" y="139"/>
                      <a:pt x="215" y="78"/>
                    </a:cubicBezTo>
                    <a:cubicBezTo>
                      <a:pt x="290" y="78"/>
                      <a:pt x="290" y="78"/>
                      <a:pt x="290" y="78"/>
                    </a:cubicBezTo>
                    <a:cubicBezTo>
                      <a:pt x="349" y="79"/>
                      <a:pt x="349" y="79"/>
                      <a:pt x="349" y="79"/>
                    </a:cubicBezTo>
                    <a:cubicBezTo>
                      <a:pt x="361" y="0"/>
                      <a:pt x="361" y="0"/>
                      <a:pt x="361" y="0"/>
                    </a:cubicBezTo>
                    <a:lnTo>
                      <a:pt x="338"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45" name="Freeform 95"/>
              <p:cNvSpPr>
                <a:spLocks/>
              </p:cNvSpPr>
              <p:nvPr userDrawn="1"/>
            </p:nvSpPr>
            <p:spPr bwMode="gray">
              <a:xfrm>
                <a:off x="6998254" y="1258032"/>
                <a:ext cx="24912" cy="278190"/>
              </a:xfrm>
              <a:custGeom>
                <a:avLst/>
                <a:gdLst>
                  <a:gd name="T0" fmla="*/ 0 w 7"/>
                  <a:gd name="T1" fmla="*/ 3 h 77"/>
                  <a:gd name="T2" fmla="*/ 0 w 7"/>
                  <a:gd name="T3" fmla="*/ 74 h 77"/>
                  <a:gd name="T4" fmla="*/ 4 w 7"/>
                  <a:gd name="T5" fmla="*/ 77 h 77"/>
                  <a:gd name="T6" fmla="*/ 7 w 7"/>
                  <a:gd name="T7" fmla="*/ 74 h 77"/>
                  <a:gd name="T8" fmla="*/ 7 w 7"/>
                  <a:gd name="T9" fmla="*/ 3 h 77"/>
                  <a:gd name="T10" fmla="*/ 4 w 7"/>
                  <a:gd name="T11" fmla="*/ 0 h 77"/>
                  <a:gd name="T12" fmla="*/ 0 w 7"/>
                  <a:gd name="T13" fmla="*/ 3 h 77"/>
                </a:gdLst>
                <a:ahLst/>
                <a:cxnLst>
                  <a:cxn ang="0">
                    <a:pos x="T0" y="T1"/>
                  </a:cxn>
                  <a:cxn ang="0">
                    <a:pos x="T2" y="T3"/>
                  </a:cxn>
                  <a:cxn ang="0">
                    <a:pos x="T4" y="T5"/>
                  </a:cxn>
                  <a:cxn ang="0">
                    <a:pos x="T6" y="T7"/>
                  </a:cxn>
                  <a:cxn ang="0">
                    <a:pos x="T8" y="T9"/>
                  </a:cxn>
                  <a:cxn ang="0">
                    <a:pos x="T10" y="T11"/>
                  </a:cxn>
                  <a:cxn ang="0">
                    <a:pos x="T12" y="T13"/>
                  </a:cxn>
                </a:cxnLst>
                <a:rect l="0" t="0" r="r" b="b"/>
                <a:pathLst>
                  <a:path w="7" h="77">
                    <a:moveTo>
                      <a:pt x="0" y="3"/>
                    </a:moveTo>
                    <a:cubicBezTo>
                      <a:pt x="0" y="74"/>
                      <a:pt x="0" y="74"/>
                      <a:pt x="0" y="74"/>
                    </a:cubicBezTo>
                    <a:cubicBezTo>
                      <a:pt x="0" y="76"/>
                      <a:pt x="2" y="77"/>
                      <a:pt x="4" y="77"/>
                    </a:cubicBezTo>
                    <a:cubicBezTo>
                      <a:pt x="5" y="77"/>
                      <a:pt x="7" y="76"/>
                      <a:pt x="7" y="74"/>
                    </a:cubicBezTo>
                    <a:cubicBezTo>
                      <a:pt x="7" y="3"/>
                      <a:pt x="7" y="3"/>
                      <a:pt x="7" y="3"/>
                    </a:cubicBezTo>
                    <a:cubicBezTo>
                      <a:pt x="7" y="2"/>
                      <a:pt x="5" y="0"/>
                      <a:pt x="4" y="0"/>
                    </a:cubicBezTo>
                    <a:cubicBezTo>
                      <a:pt x="2" y="0"/>
                      <a:pt x="0" y="2"/>
                      <a:pt x="0"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46" name="Oval 96"/>
              <p:cNvSpPr>
                <a:spLocks noChangeArrowheads="1"/>
              </p:cNvSpPr>
              <p:nvPr userDrawn="1"/>
            </p:nvSpPr>
            <p:spPr bwMode="gray">
              <a:xfrm>
                <a:off x="6541526" y="1224815"/>
                <a:ext cx="938368" cy="91346"/>
              </a:xfrm>
              <a:prstGeom prst="ellipse">
                <a:avLst/>
              </a:pr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47" name="Freeform 97"/>
              <p:cNvSpPr>
                <a:spLocks/>
              </p:cNvSpPr>
              <p:nvPr userDrawn="1"/>
            </p:nvSpPr>
            <p:spPr bwMode="gray">
              <a:xfrm>
                <a:off x="6520766" y="1498852"/>
                <a:ext cx="593748" cy="373687"/>
              </a:xfrm>
              <a:custGeom>
                <a:avLst/>
                <a:gdLst>
                  <a:gd name="T0" fmla="*/ 87 w 164"/>
                  <a:gd name="T1" fmla="*/ 0 h 104"/>
                  <a:gd name="T2" fmla="*/ 164 w 164"/>
                  <a:gd name="T3" fmla="*/ 0 h 104"/>
                  <a:gd name="T4" fmla="*/ 60 w 164"/>
                  <a:gd name="T5" fmla="*/ 104 h 104"/>
                  <a:gd name="T6" fmla="*/ 0 w 164"/>
                  <a:gd name="T7" fmla="*/ 104 h 104"/>
                  <a:gd name="T8" fmla="*/ 87 w 164"/>
                  <a:gd name="T9" fmla="*/ 0 h 104"/>
                </a:gdLst>
                <a:ahLst/>
                <a:cxnLst>
                  <a:cxn ang="0">
                    <a:pos x="T0" y="T1"/>
                  </a:cxn>
                  <a:cxn ang="0">
                    <a:pos x="T2" y="T3"/>
                  </a:cxn>
                  <a:cxn ang="0">
                    <a:pos x="T4" y="T5"/>
                  </a:cxn>
                  <a:cxn ang="0">
                    <a:pos x="T6" y="T7"/>
                  </a:cxn>
                  <a:cxn ang="0">
                    <a:pos x="T8" y="T9"/>
                  </a:cxn>
                </a:cxnLst>
                <a:rect l="0" t="0" r="r" b="b"/>
                <a:pathLst>
                  <a:path w="164" h="104">
                    <a:moveTo>
                      <a:pt x="87" y="0"/>
                    </a:moveTo>
                    <a:cubicBezTo>
                      <a:pt x="164" y="0"/>
                      <a:pt x="164" y="0"/>
                      <a:pt x="164" y="0"/>
                    </a:cubicBezTo>
                    <a:cubicBezTo>
                      <a:pt x="164" y="57"/>
                      <a:pt x="117" y="104"/>
                      <a:pt x="60" y="104"/>
                    </a:cubicBezTo>
                    <a:cubicBezTo>
                      <a:pt x="0" y="104"/>
                      <a:pt x="0" y="104"/>
                      <a:pt x="0" y="104"/>
                    </a:cubicBezTo>
                    <a:cubicBezTo>
                      <a:pt x="5" y="44"/>
                      <a:pt x="23" y="0"/>
                      <a:pt x="8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48" name="Freeform 98"/>
              <p:cNvSpPr>
                <a:spLocks/>
              </p:cNvSpPr>
              <p:nvPr userDrawn="1"/>
            </p:nvSpPr>
            <p:spPr bwMode="gray">
              <a:xfrm>
                <a:off x="6520766" y="1498852"/>
                <a:ext cx="531465" cy="373687"/>
              </a:xfrm>
              <a:custGeom>
                <a:avLst/>
                <a:gdLst>
                  <a:gd name="T0" fmla="*/ 147 w 147"/>
                  <a:gd name="T1" fmla="*/ 0 h 104"/>
                  <a:gd name="T2" fmla="*/ 87 w 147"/>
                  <a:gd name="T3" fmla="*/ 0 h 104"/>
                  <a:gd name="T4" fmla="*/ 0 w 147"/>
                  <a:gd name="T5" fmla="*/ 104 h 104"/>
                  <a:gd name="T6" fmla="*/ 60 w 147"/>
                  <a:gd name="T7" fmla="*/ 104 h 104"/>
                  <a:gd name="T8" fmla="*/ 147 w 147"/>
                  <a:gd name="T9" fmla="*/ 0 h 104"/>
                </a:gdLst>
                <a:ahLst/>
                <a:cxnLst>
                  <a:cxn ang="0">
                    <a:pos x="T0" y="T1"/>
                  </a:cxn>
                  <a:cxn ang="0">
                    <a:pos x="T2" y="T3"/>
                  </a:cxn>
                  <a:cxn ang="0">
                    <a:pos x="T4" y="T5"/>
                  </a:cxn>
                  <a:cxn ang="0">
                    <a:pos x="T6" y="T7"/>
                  </a:cxn>
                  <a:cxn ang="0">
                    <a:pos x="T8" y="T9"/>
                  </a:cxn>
                </a:cxnLst>
                <a:rect l="0" t="0" r="r" b="b"/>
                <a:pathLst>
                  <a:path w="147" h="104">
                    <a:moveTo>
                      <a:pt x="147" y="0"/>
                    </a:moveTo>
                    <a:cubicBezTo>
                      <a:pt x="87" y="0"/>
                      <a:pt x="87" y="0"/>
                      <a:pt x="87" y="0"/>
                    </a:cubicBezTo>
                    <a:cubicBezTo>
                      <a:pt x="23" y="0"/>
                      <a:pt x="5" y="44"/>
                      <a:pt x="0" y="104"/>
                    </a:cubicBezTo>
                    <a:cubicBezTo>
                      <a:pt x="60" y="104"/>
                      <a:pt x="60" y="104"/>
                      <a:pt x="60" y="104"/>
                    </a:cubicBezTo>
                    <a:cubicBezTo>
                      <a:pt x="64" y="44"/>
                      <a:pt x="83" y="0"/>
                      <a:pt x="147" y="0"/>
                    </a:cubicBezTo>
                    <a:close/>
                  </a:path>
                </a:pathLst>
              </a:custGeom>
              <a:solidFill>
                <a:srgbClr val="409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49" name="Freeform 99"/>
              <p:cNvSpPr>
                <a:spLocks/>
              </p:cNvSpPr>
              <p:nvPr userDrawn="1"/>
            </p:nvSpPr>
            <p:spPr bwMode="gray">
              <a:xfrm>
                <a:off x="8040425" y="1432419"/>
                <a:ext cx="506553" cy="24912"/>
              </a:xfrm>
              <a:custGeom>
                <a:avLst/>
                <a:gdLst>
                  <a:gd name="T0" fmla="*/ 3 w 140"/>
                  <a:gd name="T1" fmla="*/ 7 h 7"/>
                  <a:gd name="T2" fmla="*/ 137 w 140"/>
                  <a:gd name="T3" fmla="*/ 7 h 7"/>
                  <a:gd name="T4" fmla="*/ 140 w 140"/>
                  <a:gd name="T5" fmla="*/ 3 h 7"/>
                  <a:gd name="T6" fmla="*/ 137 w 140"/>
                  <a:gd name="T7" fmla="*/ 0 h 7"/>
                  <a:gd name="T8" fmla="*/ 3 w 140"/>
                  <a:gd name="T9" fmla="*/ 0 h 7"/>
                  <a:gd name="T10" fmla="*/ 0 w 140"/>
                  <a:gd name="T11" fmla="*/ 3 h 7"/>
                  <a:gd name="T12" fmla="*/ 3 w 140"/>
                  <a:gd name="T13" fmla="*/ 7 h 7"/>
                </a:gdLst>
                <a:ahLst/>
                <a:cxnLst>
                  <a:cxn ang="0">
                    <a:pos x="T0" y="T1"/>
                  </a:cxn>
                  <a:cxn ang="0">
                    <a:pos x="T2" y="T3"/>
                  </a:cxn>
                  <a:cxn ang="0">
                    <a:pos x="T4" y="T5"/>
                  </a:cxn>
                  <a:cxn ang="0">
                    <a:pos x="T6" y="T7"/>
                  </a:cxn>
                  <a:cxn ang="0">
                    <a:pos x="T8" y="T9"/>
                  </a:cxn>
                  <a:cxn ang="0">
                    <a:pos x="T10" y="T11"/>
                  </a:cxn>
                  <a:cxn ang="0">
                    <a:pos x="T12" y="T13"/>
                  </a:cxn>
                </a:cxnLst>
                <a:rect l="0" t="0" r="r" b="b"/>
                <a:pathLst>
                  <a:path w="140" h="7">
                    <a:moveTo>
                      <a:pt x="3" y="7"/>
                    </a:moveTo>
                    <a:cubicBezTo>
                      <a:pt x="137" y="7"/>
                      <a:pt x="137" y="7"/>
                      <a:pt x="137" y="7"/>
                    </a:cubicBezTo>
                    <a:cubicBezTo>
                      <a:pt x="139" y="7"/>
                      <a:pt x="140" y="5"/>
                      <a:pt x="140" y="3"/>
                    </a:cubicBezTo>
                    <a:cubicBezTo>
                      <a:pt x="140" y="2"/>
                      <a:pt x="139" y="0"/>
                      <a:pt x="137" y="0"/>
                    </a:cubicBezTo>
                    <a:cubicBezTo>
                      <a:pt x="3" y="0"/>
                      <a:pt x="3" y="0"/>
                      <a:pt x="3" y="0"/>
                    </a:cubicBezTo>
                    <a:cubicBezTo>
                      <a:pt x="1" y="0"/>
                      <a:pt x="0" y="2"/>
                      <a:pt x="0" y="3"/>
                    </a:cubicBezTo>
                    <a:cubicBezTo>
                      <a:pt x="0" y="5"/>
                      <a:pt x="1" y="7"/>
                      <a:pt x="3"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50" name="Freeform 100"/>
              <p:cNvSpPr>
                <a:spLocks/>
              </p:cNvSpPr>
              <p:nvPr userDrawn="1"/>
            </p:nvSpPr>
            <p:spPr bwMode="gray">
              <a:xfrm>
                <a:off x="7936622" y="1519611"/>
                <a:ext cx="506553" cy="20762"/>
              </a:xfrm>
              <a:custGeom>
                <a:avLst/>
                <a:gdLst>
                  <a:gd name="T0" fmla="*/ 3 w 140"/>
                  <a:gd name="T1" fmla="*/ 6 h 6"/>
                  <a:gd name="T2" fmla="*/ 137 w 140"/>
                  <a:gd name="T3" fmla="*/ 6 h 6"/>
                  <a:gd name="T4" fmla="*/ 140 w 140"/>
                  <a:gd name="T5" fmla="*/ 3 h 6"/>
                  <a:gd name="T6" fmla="*/ 137 w 140"/>
                  <a:gd name="T7" fmla="*/ 0 h 6"/>
                  <a:gd name="T8" fmla="*/ 3 w 140"/>
                  <a:gd name="T9" fmla="*/ 0 h 6"/>
                  <a:gd name="T10" fmla="*/ 0 w 140"/>
                  <a:gd name="T11" fmla="*/ 3 h 6"/>
                  <a:gd name="T12" fmla="*/ 3 w 14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40" h="6">
                    <a:moveTo>
                      <a:pt x="3" y="6"/>
                    </a:moveTo>
                    <a:cubicBezTo>
                      <a:pt x="137" y="6"/>
                      <a:pt x="137" y="6"/>
                      <a:pt x="137" y="6"/>
                    </a:cubicBezTo>
                    <a:cubicBezTo>
                      <a:pt x="139" y="6"/>
                      <a:pt x="140" y="5"/>
                      <a:pt x="140" y="3"/>
                    </a:cubicBezTo>
                    <a:cubicBezTo>
                      <a:pt x="140" y="1"/>
                      <a:pt x="139" y="0"/>
                      <a:pt x="137" y="0"/>
                    </a:cubicBezTo>
                    <a:cubicBezTo>
                      <a:pt x="3" y="0"/>
                      <a:pt x="3" y="0"/>
                      <a:pt x="3" y="0"/>
                    </a:cubicBezTo>
                    <a:cubicBezTo>
                      <a:pt x="2" y="0"/>
                      <a:pt x="0" y="1"/>
                      <a:pt x="0" y="3"/>
                    </a:cubicBezTo>
                    <a:cubicBezTo>
                      <a:pt x="0" y="5"/>
                      <a:pt x="2" y="6"/>
                      <a:pt x="3"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51" name="Freeform 101"/>
              <p:cNvSpPr>
                <a:spLocks/>
              </p:cNvSpPr>
              <p:nvPr userDrawn="1"/>
            </p:nvSpPr>
            <p:spPr bwMode="gray">
              <a:xfrm>
                <a:off x="7081295" y="4326412"/>
                <a:ext cx="66433" cy="332166"/>
              </a:xfrm>
              <a:custGeom>
                <a:avLst/>
                <a:gdLst>
                  <a:gd name="T0" fmla="*/ 17 w 19"/>
                  <a:gd name="T1" fmla="*/ 73 h 92"/>
                  <a:gd name="T2" fmla="*/ 14 w 19"/>
                  <a:gd name="T3" fmla="*/ 73 h 92"/>
                  <a:gd name="T4" fmla="*/ 14 w 19"/>
                  <a:gd name="T5" fmla="*/ 0 h 92"/>
                  <a:gd name="T6" fmla="*/ 5 w 19"/>
                  <a:gd name="T7" fmla="*/ 0 h 92"/>
                  <a:gd name="T8" fmla="*/ 5 w 19"/>
                  <a:gd name="T9" fmla="*/ 73 h 92"/>
                  <a:gd name="T10" fmla="*/ 3 w 19"/>
                  <a:gd name="T11" fmla="*/ 73 h 92"/>
                  <a:gd name="T12" fmla="*/ 0 w 19"/>
                  <a:gd name="T13" fmla="*/ 76 h 92"/>
                  <a:gd name="T14" fmla="*/ 0 w 19"/>
                  <a:gd name="T15" fmla="*/ 92 h 92"/>
                  <a:gd name="T16" fmla="*/ 19 w 19"/>
                  <a:gd name="T17" fmla="*/ 92 h 92"/>
                  <a:gd name="T18" fmla="*/ 19 w 19"/>
                  <a:gd name="T19" fmla="*/ 76 h 92"/>
                  <a:gd name="T20" fmla="*/ 17 w 19"/>
                  <a:gd name="T21" fmla="*/ 73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92">
                    <a:moveTo>
                      <a:pt x="17" y="73"/>
                    </a:moveTo>
                    <a:cubicBezTo>
                      <a:pt x="14" y="73"/>
                      <a:pt x="14" y="73"/>
                      <a:pt x="14" y="73"/>
                    </a:cubicBezTo>
                    <a:cubicBezTo>
                      <a:pt x="14" y="0"/>
                      <a:pt x="14" y="0"/>
                      <a:pt x="14" y="0"/>
                    </a:cubicBezTo>
                    <a:cubicBezTo>
                      <a:pt x="5" y="0"/>
                      <a:pt x="5" y="0"/>
                      <a:pt x="5" y="0"/>
                    </a:cubicBezTo>
                    <a:cubicBezTo>
                      <a:pt x="5" y="73"/>
                      <a:pt x="5" y="73"/>
                      <a:pt x="5" y="73"/>
                    </a:cubicBezTo>
                    <a:cubicBezTo>
                      <a:pt x="3" y="73"/>
                      <a:pt x="3" y="73"/>
                      <a:pt x="3" y="73"/>
                    </a:cubicBezTo>
                    <a:cubicBezTo>
                      <a:pt x="2" y="73"/>
                      <a:pt x="0" y="74"/>
                      <a:pt x="0" y="76"/>
                    </a:cubicBezTo>
                    <a:cubicBezTo>
                      <a:pt x="0" y="92"/>
                      <a:pt x="0" y="92"/>
                      <a:pt x="0" y="92"/>
                    </a:cubicBezTo>
                    <a:cubicBezTo>
                      <a:pt x="19" y="92"/>
                      <a:pt x="19" y="92"/>
                      <a:pt x="19" y="92"/>
                    </a:cubicBezTo>
                    <a:cubicBezTo>
                      <a:pt x="19" y="76"/>
                      <a:pt x="19" y="76"/>
                      <a:pt x="19" y="76"/>
                    </a:cubicBezTo>
                    <a:cubicBezTo>
                      <a:pt x="19" y="74"/>
                      <a:pt x="18" y="73"/>
                      <a:pt x="17" y="73"/>
                    </a:cubicBezTo>
                    <a:close/>
                  </a:path>
                </a:pathLst>
              </a:custGeom>
              <a:solidFill>
                <a:srgbClr val="1595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52" name="Freeform 102"/>
              <p:cNvSpPr>
                <a:spLocks/>
              </p:cNvSpPr>
              <p:nvPr userDrawn="1"/>
            </p:nvSpPr>
            <p:spPr bwMode="gray">
              <a:xfrm>
                <a:off x="7081295" y="4326412"/>
                <a:ext cx="29066" cy="332166"/>
              </a:xfrm>
              <a:custGeom>
                <a:avLst/>
                <a:gdLst>
                  <a:gd name="T0" fmla="*/ 3 w 9"/>
                  <a:gd name="T1" fmla="*/ 73 h 92"/>
                  <a:gd name="T2" fmla="*/ 5 w 9"/>
                  <a:gd name="T3" fmla="*/ 73 h 92"/>
                  <a:gd name="T4" fmla="*/ 5 w 9"/>
                  <a:gd name="T5" fmla="*/ 0 h 92"/>
                  <a:gd name="T6" fmla="*/ 9 w 9"/>
                  <a:gd name="T7" fmla="*/ 0 h 92"/>
                  <a:gd name="T8" fmla="*/ 9 w 9"/>
                  <a:gd name="T9" fmla="*/ 73 h 92"/>
                  <a:gd name="T10" fmla="*/ 6 w 9"/>
                  <a:gd name="T11" fmla="*/ 73 h 92"/>
                  <a:gd name="T12" fmla="*/ 4 w 9"/>
                  <a:gd name="T13" fmla="*/ 76 h 92"/>
                  <a:gd name="T14" fmla="*/ 4 w 9"/>
                  <a:gd name="T15" fmla="*/ 92 h 92"/>
                  <a:gd name="T16" fmla="*/ 0 w 9"/>
                  <a:gd name="T17" fmla="*/ 92 h 92"/>
                  <a:gd name="T18" fmla="*/ 0 w 9"/>
                  <a:gd name="T19" fmla="*/ 76 h 92"/>
                  <a:gd name="T20" fmla="*/ 3 w 9"/>
                  <a:gd name="T21" fmla="*/ 73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 h="92">
                    <a:moveTo>
                      <a:pt x="3" y="73"/>
                    </a:moveTo>
                    <a:cubicBezTo>
                      <a:pt x="5" y="73"/>
                      <a:pt x="5" y="73"/>
                      <a:pt x="5" y="73"/>
                    </a:cubicBezTo>
                    <a:cubicBezTo>
                      <a:pt x="5" y="0"/>
                      <a:pt x="5" y="0"/>
                      <a:pt x="5" y="0"/>
                    </a:cubicBezTo>
                    <a:cubicBezTo>
                      <a:pt x="9" y="0"/>
                      <a:pt x="9" y="0"/>
                      <a:pt x="9" y="0"/>
                    </a:cubicBezTo>
                    <a:cubicBezTo>
                      <a:pt x="9" y="73"/>
                      <a:pt x="9" y="73"/>
                      <a:pt x="9" y="73"/>
                    </a:cubicBezTo>
                    <a:cubicBezTo>
                      <a:pt x="6" y="73"/>
                      <a:pt x="6" y="73"/>
                      <a:pt x="6" y="73"/>
                    </a:cubicBezTo>
                    <a:cubicBezTo>
                      <a:pt x="5" y="73"/>
                      <a:pt x="4" y="74"/>
                      <a:pt x="4" y="76"/>
                    </a:cubicBezTo>
                    <a:cubicBezTo>
                      <a:pt x="4" y="92"/>
                      <a:pt x="4" y="92"/>
                      <a:pt x="4" y="92"/>
                    </a:cubicBezTo>
                    <a:cubicBezTo>
                      <a:pt x="0" y="92"/>
                      <a:pt x="0" y="92"/>
                      <a:pt x="0" y="92"/>
                    </a:cubicBezTo>
                    <a:cubicBezTo>
                      <a:pt x="0" y="76"/>
                      <a:pt x="0" y="76"/>
                      <a:pt x="0" y="76"/>
                    </a:cubicBezTo>
                    <a:cubicBezTo>
                      <a:pt x="0" y="74"/>
                      <a:pt x="2" y="73"/>
                      <a:pt x="3" y="73"/>
                    </a:cubicBez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53" name="Freeform 103"/>
              <p:cNvSpPr>
                <a:spLocks/>
              </p:cNvSpPr>
              <p:nvPr userDrawn="1"/>
            </p:nvSpPr>
            <p:spPr bwMode="gray">
              <a:xfrm>
                <a:off x="6607959" y="3819859"/>
                <a:ext cx="257429" cy="261582"/>
              </a:xfrm>
              <a:custGeom>
                <a:avLst/>
                <a:gdLst>
                  <a:gd name="T0" fmla="*/ 62 w 62"/>
                  <a:gd name="T1" fmla="*/ 41 h 63"/>
                  <a:gd name="T2" fmla="*/ 40 w 62"/>
                  <a:gd name="T3" fmla="*/ 63 h 63"/>
                  <a:gd name="T4" fmla="*/ 0 w 62"/>
                  <a:gd name="T5" fmla="*/ 22 h 63"/>
                  <a:gd name="T6" fmla="*/ 21 w 62"/>
                  <a:gd name="T7" fmla="*/ 0 h 63"/>
                  <a:gd name="T8" fmla="*/ 62 w 62"/>
                  <a:gd name="T9" fmla="*/ 41 h 63"/>
                </a:gdLst>
                <a:ahLst/>
                <a:cxnLst>
                  <a:cxn ang="0">
                    <a:pos x="T0" y="T1"/>
                  </a:cxn>
                  <a:cxn ang="0">
                    <a:pos x="T2" y="T3"/>
                  </a:cxn>
                  <a:cxn ang="0">
                    <a:pos x="T4" y="T5"/>
                  </a:cxn>
                  <a:cxn ang="0">
                    <a:pos x="T6" y="T7"/>
                  </a:cxn>
                  <a:cxn ang="0">
                    <a:pos x="T8" y="T9"/>
                  </a:cxn>
                </a:cxnLst>
                <a:rect l="0" t="0" r="r" b="b"/>
                <a:pathLst>
                  <a:path w="62" h="63">
                    <a:moveTo>
                      <a:pt x="62" y="41"/>
                    </a:moveTo>
                    <a:lnTo>
                      <a:pt x="40" y="63"/>
                    </a:lnTo>
                    <a:lnTo>
                      <a:pt x="0" y="22"/>
                    </a:lnTo>
                    <a:lnTo>
                      <a:pt x="21" y="0"/>
                    </a:lnTo>
                    <a:lnTo>
                      <a:pt x="62" y="41"/>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54" name="Freeform 104"/>
              <p:cNvSpPr>
                <a:spLocks/>
              </p:cNvSpPr>
              <p:nvPr userDrawn="1"/>
            </p:nvSpPr>
            <p:spPr bwMode="gray">
              <a:xfrm>
                <a:off x="6180296" y="3396348"/>
                <a:ext cx="498249" cy="498249"/>
              </a:xfrm>
              <a:custGeom>
                <a:avLst/>
                <a:gdLst>
                  <a:gd name="T0" fmla="*/ 134 w 137"/>
                  <a:gd name="T1" fmla="*/ 120 h 138"/>
                  <a:gd name="T2" fmla="*/ 134 w 137"/>
                  <a:gd name="T3" fmla="*/ 130 h 138"/>
                  <a:gd name="T4" fmla="*/ 130 w 137"/>
                  <a:gd name="T5" fmla="*/ 135 h 138"/>
                  <a:gd name="T6" fmla="*/ 120 w 137"/>
                  <a:gd name="T7" fmla="*/ 135 h 138"/>
                  <a:gd name="T8" fmla="*/ 2 w 137"/>
                  <a:gd name="T9" fmla="*/ 17 h 138"/>
                  <a:gd name="T10" fmla="*/ 2 w 137"/>
                  <a:gd name="T11" fmla="*/ 7 h 138"/>
                  <a:gd name="T12" fmla="*/ 7 w 137"/>
                  <a:gd name="T13" fmla="*/ 3 h 138"/>
                  <a:gd name="T14" fmla="*/ 17 w 137"/>
                  <a:gd name="T15" fmla="*/ 3 h 138"/>
                  <a:gd name="T16" fmla="*/ 134 w 137"/>
                  <a:gd name="T17" fmla="*/ 12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7" h="138">
                    <a:moveTo>
                      <a:pt x="134" y="120"/>
                    </a:moveTo>
                    <a:cubicBezTo>
                      <a:pt x="137" y="123"/>
                      <a:pt x="137" y="127"/>
                      <a:pt x="134" y="130"/>
                    </a:cubicBezTo>
                    <a:cubicBezTo>
                      <a:pt x="130" y="135"/>
                      <a:pt x="130" y="135"/>
                      <a:pt x="130" y="135"/>
                    </a:cubicBezTo>
                    <a:cubicBezTo>
                      <a:pt x="127" y="138"/>
                      <a:pt x="123" y="138"/>
                      <a:pt x="120" y="135"/>
                    </a:cubicBezTo>
                    <a:cubicBezTo>
                      <a:pt x="2" y="17"/>
                      <a:pt x="2" y="17"/>
                      <a:pt x="2" y="17"/>
                    </a:cubicBezTo>
                    <a:cubicBezTo>
                      <a:pt x="0" y="15"/>
                      <a:pt x="0" y="10"/>
                      <a:pt x="2" y="7"/>
                    </a:cubicBezTo>
                    <a:cubicBezTo>
                      <a:pt x="7" y="3"/>
                      <a:pt x="7" y="3"/>
                      <a:pt x="7" y="3"/>
                    </a:cubicBezTo>
                    <a:cubicBezTo>
                      <a:pt x="10" y="0"/>
                      <a:pt x="14" y="0"/>
                      <a:pt x="17" y="3"/>
                    </a:cubicBezTo>
                    <a:lnTo>
                      <a:pt x="134" y="12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55" name="Freeform 105"/>
              <p:cNvSpPr>
                <a:spLocks/>
              </p:cNvSpPr>
              <p:nvPr userDrawn="1"/>
            </p:nvSpPr>
            <p:spPr bwMode="gray">
              <a:xfrm>
                <a:off x="6732521" y="3948575"/>
                <a:ext cx="842872" cy="834568"/>
              </a:xfrm>
              <a:custGeom>
                <a:avLst/>
                <a:gdLst>
                  <a:gd name="T0" fmla="*/ 203 w 203"/>
                  <a:gd name="T1" fmla="*/ 171 h 201"/>
                  <a:gd name="T2" fmla="*/ 173 w 203"/>
                  <a:gd name="T3" fmla="*/ 201 h 201"/>
                  <a:gd name="T4" fmla="*/ 0 w 203"/>
                  <a:gd name="T5" fmla="*/ 30 h 201"/>
                  <a:gd name="T6" fmla="*/ 30 w 203"/>
                  <a:gd name="T7" fmla="*/ 0 h 201"/>
                  <a:gd name="T8" fmla="*/ 203 w 203"/>
                  <a:gd name="T9" fmla="*/ 171 h 201"/>
                </a:gdLst>
                <a:ahLst/>
                <a:cxnLst>
                  <a:cxn ang="0">
                    <a:pos x="T0" y="T1"/>
                  </a:cxn>
                  <a:cxn ang="0">
                    <a:pos x="T2" y="T3"/>
                  </a:cxn>
                  <a:cxn ang="0">
                    <a:pos x="T4" y="T5"/>
                  </a:cxn>
                  <a:cxn ang="0">
                    <a:pos x="T6" y="T7"/>
                  </a:cxn>
                  <a:cxn ang="0">
                    <a:pos x="T8" y="T9"/>
                  </a:cxn>
                </a:cxnLst>
                <a:rect l="0" t="0" r="r" b="b"/>
                <a:pathLst>
                  <a:path w="203" h="201">
                    <a:moveTo>
                      <a:pt x="203" y="171"/>
                    </a:moveTo>
                    <a:lnTo>
                      <a:pt x="173" y="201"/>
                    </a:lnTo>
                    <a:lnTo>
                      <a:pt x="0" y="30"/>
                    </a:lnTo>
                    <a:lnTo>
                      <a:pt x="30" y="0"/>
                    </a:lnTo>
                    <a:lnTo>
                      <a:pt x="203" y="17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56" name="Freeform 106"/>
              <p:cNvSpPr>
                <a:spLocks/>
              </p:cNvSpPr>
              <p:nvPr userDrawn="1"/>
            </p:nvSpPr>
            <p:spPr bwMode="gray">
              <a:xfrm>
                <a:off x="6578895" y="3794947"/>
                <a:ext cx="145324" cy="141170"/>
              </a:xfrm>
              <a:custGeom>
                <a:avLst/>
                <a:gdLst>
                  <a:gd name="T0" fmla="*/ 12 w 40"/>
                  <a:gd name="T1" fmla="*/ 36 h 39"/>
                  <a:gd name="T2" fmla="*/ 37 w 40"/>
                  <a:gd name="T3" fmla="*/ 12 h 39"/>
                  <a:gd name="T4" fmla="*/ 37 w 40"/>
                  <a:gd name="T5" fmla="*/ 2 h 39"/>
                  <a:gd name="T6" fmla="*/ 28 w 40"/>
                  <a:gd name="T7" fmla="*/ 2 h 39"/>
                  <a:gd name="T8" fmla="*/ 3 w 40"/>
                  <a:gd name="T9" fmla="*/ 27 h 39"/>
                  <a:gd name="T10" fmla="*/ 3 w 40"/>
                  <a:gd name="T11" fmla="*/ 36 h 39"/>
                  <a:gd name="T12" fmla="*/ 12 w 40"/>
                  <a:gd name="T13" fmla="*/ 36 h 39"/>
                </a:gdLst>
                <a:ahLst/>
                <a:cxnLst>
                  <a:cxn ang="0">
                    <a:pos x="T0" y="T1"/>
                  </a:cxn>
                  <a:cxn ang="0">
                    <a:pos x="T2" y="T3"/>
                  </a:cxn>
                  <a:cxn ang="0">
                    <a:pos x="T4" y="T5"/>
                  </a:cxn>
                  <a:cxn ang="0">
                    <a:pos x="T6" y="T7"/>
                  </a:cxn>
                  <a:cxn ang="0">
                    <a:pos x="T8" y="T9"/>
                  </a:cxn>
                  <a:cxn ang="0">
                    <a:pos x="T10" y="T11"/>
                  </a:cxn>
                  <a:cxn ang="0">
                    <a:pos x="T12" y="T13"/>
                  </a:cxn>
                </a:cxnLst>
                <a:rect l="0" t="0" r="r" b="b"/>
                <a:pathLst>
                  <a:path w="40" h="39">
                    <a:moveTo>
                      <a:pt x="12" y="36"/>
                    </a:moveTo>
                    <a:cubicBezTo>
                      <a:pt x="37" y="12"/>
                      <a:pt x="37" y="12"/>
                      <a:pt x="37" y="12"/>
                    </a:cubicBezTo>
                    <a:cubicBezTo>
                      <a:pt x="40" y="9"/>
                      <a:pt x="40" y="5"/>
                      <a:pt x="37" y="2"/>
                    </a:cubicBezTo>
                    <a:cubicBezTo>
                      <a:pt x="34" y="0"/>
                      <a:pt x="30" y="0"/>
                      <a:pt x="28" y="2"/>
                    </a:cubicBezTo>
                    <a:cubicBezTo>
                      <a:pt x="3" y="27"/>
                      <a:pt x="3" y="27"/>
                      <a:pt x="3" y="27"/>
                    </a:cubicBezTo>
                    <a:cubicBezTo>
                      <a:pt x="0" y="30"/>
                      <a:pt x="0" y="34"/>
                      <a:pt x="3" y="36"/>
                    </a:cubicBezTo>
                    <a:cubicBezTo>
                      <a:pt x="6" y="39"/>
                      <a:pt x="10" y="39"/>
                      <a:pt x="12" y="36"/>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57" name="Freeform 107"/>
              <p:cNvSpPr>
                <a:spLocks/>
              </p:cNvSpPr>
              <p:nvPr userDrawn="1"/>
            </p:nvSpPr>
            <p:spPr bwMode="gray">
              <a:xfrm>
                <a:off x="6288250" y="3508455"/>
                <a:ext cx="112107" cy="112107"/>
              </a:xfrm>
              <a:custGeom>
                <a:avLst/>
                <a:gdLst>
                  <a:gd name="T0" fmla="*/ 12 w 31"/>
                  <a:gd name="T1" fmla="*/ 28 h 31"/>
                  <a:gd name="T2" fmla="*/ 29 w 31"/>
                  <a:gd name="T3" fmla="*/ 12 h 31"/>
                  <a:gd name="T4" fmla="*/ 29 w 31"/>
                  <a:gd name="T5" fmla="*/ 2 h 31"/>
                  <a:gd name="T6" fmla="*/ 20 w 31"/>
                  <a:gd name="T7" fmla="*/ 2 h 31"/>
                  <a:gd name="T8" fmla="*/ 3 w 31"/>
                  <a:gd name="T9" fmla="*/ 19 h 31"/>
                  <a:gd name="T10" fmla="*/ 3 w 31"/>
                  <a:gd name="T11" fmla="*/ 28 h 31"/>
                  <a:gd name="T12" fmla="*/ 12 w 31"/>
                  <a:gd name="T13" fmla="*/ 28 h 31"/>
                </a:gdLst>
                <a:ahLst/>
                <a:cxnLst>
                  <a:cxn ang="0">
                    <a:pos x="T0" y="T1"/>
                  </a:cxn>
                  <a:cxn ang="0">
                    <a:pos x="T2" y="T3"/>
                  </a:cxn>
                  <a:cxn ang="0">
                    <a:pos x="T4" y="T5"/>
                  </a:cxn>
                  <a:cxn ang="0">
                    <a:pos x="T6" y="T7"/>
                  </a:cxn>
                  <a:cxn ang="0">
                    <a:pos x="T8" y="T9"/>
                  </a:cxn>
                  <a:cxn ang="0">
                    <a:pos x="T10" y="T11"/>
                  </a:cxn>
                  <a:cxn ang="0">
                    <a:pos x="T12" y="T13"/>
                  </a:cxn>
                </a:cxnLst>
                <a:rect l="0" t="0" r="r" b="b"/>
                <a:pathLst>
                  <a:path w="31" h="31">
                    <a:moveTo>
                      <a:pt x="12" y="28"/>
                    </a:moveTo>
                    <a:cubicBezTo>
                      <a:pt x="29" y="12"/>
                      <a:pt x="29" y="12"/>
                      <a:pt x="29" y="12"/>
                    </a:cubicBezTo>
                    <a:cubicBezTo>
                      <a:pt x="31" y="9"/>
                      <a:pt x="31" y="5"/>
                      <a:pt x="29" y="2"/>
                    </a:cubicBezTo>
                    <a:cubicBezTo>
                      <a:pt x="26" y="0"/>
                      <a:pt x="22" y="0"/>
                      <a:pt x="20" y="2"/>
                    </a:cubicBezTo>
                    <a:cubicBezTo>
                      <a:pt x="3" y="19"/>
                      <a:pt x="3" y="19"/>
                      <a:pt x="3" y="19"/>
                    </a:cubicBezTo>
                    <a:cubicBezTo>
                      <a:pt x="0" y="21"/>
                      <a:pt x="0" y="26"/>
                      <a:pt x="3" y="28"/>
                    </a:cubicBezTo>
                    <a:cubicBezTo>
                      <a:pt x="6" y="31"/>
                      <a:pt x="10" y="31"/>
                      <a:pt x="12" y="2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58" name="Freeform 108"/>
              <p:cNvSpPr>
                <a:spLocks/>
              </p:cNvSpPr>
              <p:nvPr userDrawn="1"/>
            </p:nvSpPr>
            <p:spPr bwMode="gray">
              <a:xfrm>
                <a:off x="6823866" y="3952726"/>
                <a:ext cx="751526" cy="714157"/>
              </a:xfrm>
              <a:custGeom>
                <a:avLst/>
                <a:gdLst>
                  <a:gd name="T0" fmla="*/ 181 w 181"/>
                  <a:gd name="T1" fmla="*/ 170 h 172"/>
                  <a:gd name="T2" fmla="*/ 178 w 181"/>
                  <a:gd name="T3" fmla="*/ 172 h 172"/>
                  <a:gd name="T4" fmla="*/ 0 w 181"/>
                  <a:gd name="T5" fmla="*/ 11 h 172"/>
                  <a:gd name="T6" fmla="*/ 11 w 181"/>
                  <a:gd name="T7" fmla="*/ 0 h 172"/>
                  <a:gd name="T8" fmla="*/ 181 w 181"/>
                  <a:gd name="T9" fmla="*/ 170 h 172"/>
                </a:gdLst>
                <a:ahLst/>
                <a:cxnLst>
                  <a:cxn ang="0">
                    <a:pos x="T0" y="T1"/>
                  </a:cxn>
                  <a:cxn ang="0">
                    <a:pos x="T2" y="T3"/>
                  </a:cxn>
                  <a:cxn ang="0">
                    <a:pos x="T4" y="T5"/>
                  </a:cxn>
                  <a:cxn ang="0">
                    <a:pos x="T6" y="T7"/>
                  </a:cxn>
                  <a:cxn ang="0">
                    <a:pos x="T8" y="T9"/>
                  </a:cxn>
                </a:cxnLst>
                <a:rect l="0" t="0" r="r" b="b"/>
                <a:pathLst>
                  <a:path w="181" h="172">
                    <a:moveTo>
                      <a:pt x="181" y="170"/>
                    </a:moveTo>
                    <a:lnTo>
                      <a:pt x="178" y="172"/>
                    </a:lnTo>
                    <a:lnTo>
                      <a:pt x="0" y="11"/>
                    </a:lnTo>
                    <a:lnTo>
                      <a:pt x="11" y="0"/>
                    </a:lnTo>
                    <a:lnTo>
                      <a:pt x="181" y="17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59" name="Freeform 109"/>
              <p:cNvSpPr>
                <a:spLocks/>
              </p:cNvSpPr>
              <p:nvPr userDrawn="1"/>
            </p:nvSpPr>
            <p:spPr bwMode="gray">
              <a:xfrm>
                <a:off x="6740825" y="4031616"/>
                <a:ext cx="718310" cy="751527"/>
              </a:xfrm>
              <a:custGeom>
                <a:avLst/>
                <a:gdLst>
                  <a:gd name="T0" fmla="*/ 171 w 173"/>
                  <a:gd name="T1" fmla="*/ 181 h 181"/>
                  <a:gd name="T2" fmla="*/ 173 w 173"/>
                  <a:gd name="T3" fmla="*/ 178 h 181"/>
                  <a:gd name="T4" fmla="*/ 11 w 173"/>
                  <a:gd name="T5" fmla="*/ 0 h 181"/>
                  <a:gd name="T6" fmla="*/ 0 w 173"/>
                  <a:gd name="T7" fmla="*/ 12 h 181"/>
                  <a:gd name="T8" fmla="*/ 171 w 173"/>
                  <a:gd name="T9" fmla="*/ 181 h 181"/>
                </a:gdLst>
                <a:ahLst/>
                <a:cxnLst>
                  <a:cxn ang="0">
                    <a:pos x="T0" y="T1"/>
                  </a:cxn>
                  <a:cxn ang="0">
                    <a:pos x="T2" y="T3"/>
                  </a:cxn>
                  <a:cxn ang="0">
                    <a:pos x="T4" y="T5"/>
                  </a:cxn>
                  <a:cxn ang="0">
                    <a:pos x="T6" y="T7"/>
                  </a:cxn>
                  <a:cxn ang="0">
                    <a:pos x="T8" y="T9"/>
                  </a:cxn>
                </a:cxnLst>
                <a:rect l="0" t="0" r="r" b="b"/>
                <a:pathLst>
                  <a:path w="173" h="181">
                    <a:moveTo>
                      <a:pt x="171" y="181"/>
                    </a:moveTo>
                    <a:lnTo>
                      <a:pt x="173" y="178"/>
                    </a:lnTo>
                    <a:lnTo>
                      <a:pt x="11" y="0"/>
                    </a:lnTo>
                    <a:lnTo>
                      <a:pt x="0" y="12"/>
                    </a:lnTo>
                    <a:lnTo>
                      <a:pt x="171" y="181"/>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60" name="Freeform 110"/>
              <p:cNvSpPr>
                <a:spLocks/>
              </p:cNvSpPr>
              <p:nvPr userDrawn="1"/>
            </p:nvSpPr>
            <p:spPr bwMode="gray">
              <a:xfrm>
                <a:off x="6894453" y="4658578"/>
                <a:ext cx="714157" cy="103803"/>
              </a:xfrm>
              <a:custGeom>
                <a:avLst/>
                <a:gdLst>
                  <a:gd name="T0" fmla="*/ 197 w 197"/>
                  <a:gd name="T1" fmla="*/ 12 h 29"/>
                  <a:gd name="T2" fmla="*/ 185 w 197"/>
                  <a:gd name="T3" fmla="*/ 0 h 29"/>
                  <a:gd name="T4" fmla="*/ 11 w 197"/>
                  <a:gd name="T5" fmla="*/ 0 h 29"/>
                  <a:gd name="T6" fmla="*/ 0 w 197"/>
                  <a:gd name="T7" fmla="*/ 12 h 29"/>
                  <a:gd name="T8" fmla="*/ 0 w 197"/>
                  <a:gd name="T9" fmla="*/ 17 h 29"/>
                  <a:gd name="T10" fmla="*/ 11 w 197"/>
                  <a:gd name="T11" fmla="*/ 29 h 29"/>
                  <a:gd name="T12" fmla="*/ 185 w 197"/>
                  <a:gd name="T13" fmla="*/ 29 h 29"/>
                  <a:gd name="T14" fmla="*/ 197 w 197"/>
                  <a:gd name="T15" fmla="*/ 17 h 29"/>
                  <a:gd name="T16" fmla="*/ 197 w 197"/>
                  <a:gd name="T17" fmla="*/ 12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7" h="29">
                    <a:moveTo>
                      <a:pt x="197" y="12"/>
                    </a:moveTo>
                    <a:cubicBezTo>
                      <a:pt x="197" y="5"/>
                      <a:pt x="192" y="0"/>
                      <a:pt x="185" y="0"/>
                    </a:cubicBezTo>
                    <a:cubicBezTo>
                      <a:pt x="11" y="0"/>
                      <a:pt x="11" y="0"/>
                      <a:pt x="11" y="0"/>
                    </a:cubicBezTo>
                    <a:cubicBezTo>
                      <a:pt x="5" y="0"/>
                      <a:pt x="0" y="5"/>
                      <a:pt x="0" y="12"/>
                    </a:cubicBezTo>
                    <a:cubicBezTo>
                      <a:pt x="0" y="17"/>
                      <a:pt x="0" y="17"/>
                      <a:pt x="0" y="17"/>
                    </a:cubicBezTo>
                    <a:cubicBezTo>
                      <a:pt x="0" y="23"/>
                      <a:pt x="5" y="29"/>
                      <a:pt x="11" y="29"/>
                    </a:cubicBezTo>
                    <a:cubicBezTo>
                      <a:pt x="185" y="29"/>
                      <a:pt x="185" y="29"/>
                      <a:pt x="185" y="29"/>
                    </a:cubicBezTo>
                    <a:cubicBezTo>
                      <a:pt x="192" y="29"/>
                      <a:pt x="197" y="23"/>
                      <a:pt x="197" y="17"/>
                    </a:cubicBezTo>
                    <a:lnTo>
                      <a:pt x="197" y="12"/>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61" name="Oval 111"/>
              <p:cNvSpPr>
                <a:spLocks noChangeArrowheads="1"/>
              </p:cNvSpPr>
              <p:nvPr userDrawn="1"/>
            </p:nvSpPr>
            <p:spPr bwMode="gray">
              <a:xfrm>
                <a:off x="6570591" y="4791444"/>
                <a:ext cx="199299" cy="199300"/>
              </a:xfrm>
              <a:prstGeom prst="ellipse">
                <a:avLst/>
              </a:pr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62" name="Oval 112"/>
              <p:cNvSpPr>
                <a:spLocks noChangeArrowheads="1"/>
              </p:cNvSpPr>
              <p:nvPr userDrawn="1"/>
            </p:nvSpPr>
            <p:spPr bwMode="gray">
              <a:xfrm>
                <a:off x="6977494" y="4791444"/>
                <a:ext cx="203453" cy="199300"/>
              </a:xfrm>
              <a:prstGeom prst="ellipse">
                <a:avLst/>
              </a:pr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63" name="Oval 113"/>
              <p:cNvSpPr>
                <a:spLocks noChangeArrowheads="1"/>
              </p:cNvSpPr>
              <p:nvPr userDrawn="1"/>
            </p:nvSpPr>
            <p:spPr bwMode="gray">
              <a:xfrm>
                <a:off x="7288899" y="4791444"/>
                <a:ext cx="203453" cy="199300"/>
              </a:xfrm>
              <a:prstGeom prst="ellipse">
                <a:avLst/>
              </a:pr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64" name="Freeform 114"/>
              <p:cNvSpPr>
                <a:spLocks/>
              </p:cNvSpPr>
              <p:nvPr userDrawn="1"/>
            </p:nvSpPr>
            <p:spPr bwMode="gray">
              <a:xfrm>
                <a:off x="6421117" y="4455128"/>
                <a:ext cx="365382" cy="435969"/>
              </a:xfrm>
              <a:custGeom>
                <a:avLst/>
                <a:gdLst>
                  <a:gd name="T0" fmla="*/ 101 w 101"/>
                  <a:gd name="T1" fmla="*/ 0 h 121"/>
                  <a:gd name="T2" fmla="*/ 28 w 101"/>
                  <a:gd name="T3" fmla="*/ 0 h 121"/>
                  <a:gd name="T4" fmla="*/ 7 w 101"/>
                  <a:gd name="T5" fmla="*/ 121 h 121"/>
                  <a:gd name="T6" fmla="*/ 81 w 101"/>
                  <a:gd name="T7" fmla="*/ 121 h 121"/>
                  <a:gd name="T8" fmla="*/ 101 w 101"/>
                  <a:gd name="T9" fmla="*/ 0 h 121"/>
                </a:gdLst>
                <a:ahLst/>
                <a:cxnLst>
                  <a:cxn ang="0">
                    <a:pos x="T0" y="T1"/>
                  </a:cxn>
                  <a:cxn ang="0">
                    <a:pos x="T2" y="T3"/>
                  </a:cxn>
                  <a:cxn ang="0">
                    <a:pos x="T4" y="T5"/>
                  </a:cxn>
                  <a:cxn ang="0">
                    <a:pos x="T6" y="T7"/>
                  </a:cxn>
                  <a:cxn ang="0">
                    <a:pos x="T8" y="T9"/>
                  </a:cxn>
                </a:cxnLst>
                <a:rect l="0" t="0" r="r" b="b"/>
                <a:pathLst>
                  <a:path w="101" h="121">
                    <a:moveTo>
                      <a:pt x="101" y="0"/>
                    </a:moveTo>
                    <a:cubicBezTo>
                      <a:pt x="79" y="0"/>
                      <a:pt x="40" y="0"/>
                      <a:pt x="28" y="0"/>
                    </a:cubicBezTo>
                    <a:cubicBezTo>
                      <a:pt x="0" y="31"/>
                      <a:pt x="7" y="121"/>
                      <a:pt x="7" y="121"/>
                    </a:cubicBezTo>
                    <a:cubicBezTo>
                      <a:pt x="81" y="121"/>
                      <a:pt x="81" y="121"/>
                      <a:pt x="81" y="121"/>
                    </a:cubicBezTo>
                    <a:cubicBezTo>
                      <a:pt x="81" y="121"/>
                      <a:pt x="74" y="31"/>
                      <a:pt x="101"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65" name="Freeform 115"/>
              <p:cNvSpPr>
                <a:spLocks/>
              </p:cNvSpPr>
              <p:nvPr userDrawn="1"/>
            </p:nvSpPr>
            <p:spPr bwMode="gray">
              <a:xfrm>
                <a:off x="6782346" y="4762381"/>
                <a:ext cx="4153" cy="0"/>
              </a:xfrm>
              <a:custGeom>
                <a:avLst/>
                <a:gdLst>
                  <a:gd name="T0" fmla="*/ 0 w 1"/>
                  <a:gd name="T1" fmla="*/ 1 w 1"/>
                  <a:gd name="T2" fmla="*/ 0 w 1"/>
                  <a:gd name="T3" fmla="*/ 0 w 1"/>
                </a:gdLst>
                <a:ahLst/>
                <a:cxnLst>
                  <a:cxn ang="0">
                    <a:pos x="T0" y="0"/>
                  </a:cxn>
                  <a:cxn ang="0">
                    <a:pos x="T1" y="0"/>
                  </a:cxn>
                  <a:cxn ang="0">
                    <a:pos x="T2" y="0"/>
                  </a:cxn>
                  <a:cxn ang="0">
                    <a:pos x="T3" y="0"/>
                  </a:cxn>
                </a:cxnLst>
                <a:rect l="0" t="0" r="r" b="b"/>
                <a:pathLst>
                  <a:path w="1">
                    <a:moveTo>
                      <a:pt x="0" y="0"/>
                    </a:moveTo>
                    <a:lnTo>
                      <a:pt x="1" y="0"/>
                    </a:lnTo>
                    <a:lnTo>
                      <a:pt x="0" y="0"/>
                    </a:lnTo>
                    <a:lnTo>
                      <a:pt x="0"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66" name="Freeform 116"/>
              <p:cNvSpPr>
                <a:spLocks/>
              </p:cNvSpPr>
              <p:nvPr userDrawn="1"/>
            </p:nvSpPr>
            <p:spPr bwMode="gray">
              <a:xfrm>
                <a:off x="6421117" y="4455128"/>
                <a:ext cx="137020" cy="435969"/>
              </a:xfrm>
              <a:custGeom>
                <a:avLst/>
                <a:gdLst>
                  <a:gd name="T0" fmla="*/ 38 w 38"/>
                  <a:gd name="T1" fmla="*/ 0 h 121"/>
                  <a:gd name="T2" fmla="*/ 27 w 38"/>
                  <a:gd name="T3" fmla="*/ 0 h 121"/>
                  <a:gd name="T4" fmla="*/ 7 w 38"/>
                  <a:gd name="T5" fmla="*/ 121 h 121"/>
                  <a:gd name="T6" fmla="*/ 18 w 38"/>
                  <a:gd name="T7" fmla="*/ 121 h 121"/>
                  <a:gd name="T8" fmla="*/ 38 w 38"/>
                  <a:gd name="T9" fmla="*/ 0 h 121"/>
                </a:gdLst>
                <a:ahLst/>
                <a:cxnLst>
                  <a:cxn ang="0">
                    <a:pos x="T0" y="T1"/>
                  </a:cxn>
                  <a:cxn ang="0">
                    <a:pos x="T2" y="T3"/>
                  </a:cxn>
                  <a:cxn ang="0">
                    <a:pos x="T4" y="T5"/>
                  </a:cxn>
                  <a:cxn ang="0">
                    <a:pos x="T6" y="T7"/>
                  </a:cxn>
                  <a:cxn ang="0">
                    <a:pos x="T8" y="T9"/>
                  </a:cxn>
                </a:cxnLst>
                <a:rect l="0" t="0" r="r" b="b"/>
                <a:pathLst>
                  <a:path w="38" h="121">
                    <a:moveTo>
                      <a:pt x="38" y="0"/>
                    </a:moveTo>
                    <a:cubicBezTo>
                      <a:pt x="34" y="0"/>
                      <a:pt x="30" y="0"/>
                      <a:pt x="27" y="0"/>
                    </a:cubicBezTo>
                    <a:cubicBezTo>
                      <a:pt x="0" y="31"/>
                      <a:pt x="7" y="121"/>
                      <a:pt x="7" y="121"/>
                    </a:cubicBezTo>
                    <a:cubicBezTo>
                      <a:pt x="18" y="121"/>
                      <a:pt x="18" y="121"/>
                      <a:pt x="18" y="121"/>
                    </a:cubicBezTo>
                    <a:cubicBezTo>
                      <a:pt x="18" y="121"/>
                      <a:pt x="11" y="31"/>
                      <a:pt x="38" y="0"/>
                    </a:cubicBezTo>
                    <a:close/>
                  </a:path>
                </a:pathLst>
              </a:custGeom>
              <a:solidFill>
                <a:srgbClr val="1595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67" name="Freeform 117"/>
              <p:cNvSpPr>
                <a:spLocks/>
              </p:cNvSpPr>
              <p:nvPr userDrawn="1"/>
            </p:nvSpPr>
            <p:spPr bwMode="gray">
              <a:xfrm>
                <a:off x="6653633" y="4455128"/>
                <a:ext cx="971585" cy="435969"/>
              </a:xfrm>
              <a:custGeom>
                <a:avLst/>
                <a:gdLst>
                  <a:gd name="T0" fmla="*/ 263 w 268"/>
                  <a:gd name="T1" fmla="*/ 85 h 121"/>
                  <a:gd name="T2" fmla="*/ 89 w 268"/>
                  <a:gd name="T3" fmla="*/ 85 h 121"/>
                  <a:gd name="T4" fmla="*/ 89 w 268"/>
                  <a:gd name="T5" fmla="*/ 85 h 121"/>
                  <a:gd name="T6" fmla="*/ 89 w 268"/>
                  <a:gd name="T7" fmla="*/ 0 h 121"/>
                  <a:gd name="T8" fmla="*/ 27 w 268"/>
                  <a:gd name="T9" fmla="*/ 0 h 121"/>
                  <a:gd name="T10" fmla="*/ 6 w 268"/>
                  <a:gd name="T11" fmla="*/ 121 h 121"/>
                  <a:gd name="T12" fmla="*/ 263 w 268"/>
                  <a:gd name="T13" fmla="*/ 121 h 121"/>
                  <a:gd name="T14" fmla="*/ 268 w 268"/>
                  <a:gd name="T15" fmla="*/ 115 h 121"/>
                  <a:gd name="T16" fmla="*/ 268 w 268"/>
                  <a:gd name="T17" fmla="*/ 91 h 121"/>
                  <a:gd name="T18" fmla="*/ 263 w 268"/>
                  <a:gd name="T19" fmla="*/ 85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8" h="121">
                    <a:moveTo>
                      <a:pt x="263" y="85"/>
                    </a:moveTo>
                    <a:cubicBezTo>
                      <a:pt x="89" y="85"/>
                      <a:pt x="89" y="85"/>
                      <a:pt x="89" y="85"/>
                    </a:cubicBezTo>
                    <a:cubicBezTo>
                      <a:pt x="89" y="85"/>
                      <a:pt x="89" y="85"/>
                      <a:pt x="89" y="85"/>
                    </a:cubicBezTo>
                    <a:cubicBezTo>
                      <a:pt x="89" y="0"/>
                      <a:pt x="89" y="0"/>
                      <a:pt x="89" y="0"/>
                    </a:cubicBezTo>
                    <a:cubicBezTo>
                      <a:pt x="89" y="0"/>
                      <a:pt x="49" y="0"/>
                      <a:pt x="27" y="0"/>
                    </a:cubicBezTo>
                    <a:cubicBezTo>
                      <a:pt x="0" y="31"/>
                      <a:pt x="6" y="121"/>
                      <a:pt x="6" y="121"/>
                    </a:cubicBezTo>
                    <a:cubicBezTo>
                      <a:pt x="263" y="121"/>
                      <a:pt x="263" y="121"/>
                      <a:pt x="263" y="121"/>
                    </a:cubicBezTo>
                    <a:cubicBezTo>
                      <a:pt x="266" y="121"/>
                      <a:pt x="268" y="118"/>
                      <a:pt x="268" y="115"/>
                    </a:cubicBezTo>
                    <a:cubicBezTo>
                      <a:pt x="268" y="91"/>
                      <a:pt x="268" y="91"/>
                      <a:pt x="268" y="91"/>
                    </a:cubicBezTo>
                    <a:cubicBezTo>
                      <a:pt x="268" y="87"/>
                      <a:pt x="266" y="85"/>
                      <a:pt x="263" y="85"/>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68" name="Freeform 118"/>
              <p:cNvSpPr>
                <a:spLocks/>
              </p:cNvSpPr>
              <p:nvPr userDrawn="1"/>
            </p:nvSpPr>
            <p:spPr bwMode="gray">
              <a:xfrm>
                <a:off x="6653633" y="4455128"/>
                <a:ext cx="323862" cy="435969"/>
              </a:xfrm>
              <a:custGeom>
                <a:avLst/>
                <a:gdLst>
                  <a:gd name="T0" fmla="*/ 33 w 89"/>
                  <a:gd name="T1" fmla="*/ 6 h 121"/>
                  <a:gd name="T2" fmla="*/ 89 w 89"/>
                  <a:gd name="T3" fmla="*/ 6 h 121"/>
                  <a:gd name="T4" fmla="*/ 89 w 89"/>
                  <a:gd name="T5" fmla="*/ 0 h 121"/>
                  <a:gd name="T6" fmla="*/ 27 w 89"/>
                  <a:gd name="T7" fmla="*/ 0 h 121"/>
                  <a:gd name="T8" fmla="*/ 6 w 89"/>
                  <a:gd name="T9" fmla="*/ 121 h 121"/>
                  <a:gd name="T10" fmla="*/ 12 w 89"/>
                  <a:gd name="T11" fmla="*/ 121 h 121"/>
                  <a:gd name="T12" fmla="*/ 33 w 89"/>
                  <a:gd name="T13" fmla="*/ 6 h 121"/>
                </a:gdLst>
                <a:ahLst/>
                <a:cxnLst>
                  <a:cxn ang="0">
                    <a:pos x="T0" y="T1"/>
                  </a:cxn>
                  <a:cxn ang="0">
                    <a:pos x="T2" y="T3"/>
                  </a:cxn>
                  <a:cxn ang="0">
                    <a:pos x="T4" y="T5"/>
                  </a:cxn>
                  <a:cxn ang="0">
                    <a:pos x="T6" y="T7"/>
                  </a:cxn>
                  <a:cxn ang="0">
                    <a:pos x="T8" y="T9"/>
                  </a:cxn>
                  <a:cxn ang="0">
                    <a:pos x="T10" y="T11"/>
                  </a:cxn>
                  <a:cxn ang="0">
                    <a:pos x="T12" y="T13"/>
                  </a:cxn>
                </a:cxnLst>
                <a:rect l="0" t="0" r="r" b="b"/>
                <a:pathLst>
                  <a:path w="89" h="121">
                    <a:moveTo>
                      <a:pt x="33" y="6"/>
                    </a:moveTo>
                    <a:cubicBezTo>
                      <a:pt x="49" y="6"/>
                      <a:pt x="76" y="6"/>
                      <a:pt x="89" y="6"/>
                    </a:cubicBezTo>
                    <a:cubicBezTo>
                      <a:pt x="89" y="0"/>
                      <a:pt x="89" y="0"/>
                      <a:pt x="89" y="0"/>
                    </a:cubicBezTo>
                    <a:cubicBezTo>
                      <a:pt x="89" y="0"/>
                      <a:pt x="49" y="0"/>
                      <a:pt x="27" y="0"/>
                    </a:cubicBezTo>
                    <a:cubicBezTo>
                      <a:pt x="0" y="31"/>
                      <a:pt x="6" y="121"/>
                      <a:pt x="6" y="121"/>
                    </a:cubicBezTo>
                    <a:cubicBezTo>
                      <a:pt x="12" y="121"/>
                      <a:pt x="12" y="121"/>
                      <a:pt x="12" y="121"/>
                    </a:cubicBezTo>
                    <a:cubicBezTo>
                      <a:pt x="11" y="100"/>
                      <a:pt x="10" y="32"/>
                      <a:pt x="33" y="6"/>
                    </a:cubicBezTo>
                    <a:close/>
                  </a:path>
                </a:pathLst>
              </a:custGeom>
              <a:solidFill>
                <a:srgbClr val="1595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69" name="Freeform 119"/>
              <p:cNvSpPr>
                <a:spLocks/>
              </p:cNvSpPr>
              <p:nvPr userDrawn="1"/>
            </p:nvSpPr>
            <p:spPr bwMode="gray">
              <a:xfrm>
                <a:off x="6678545" y="487033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70" name="Freeform 120"/>
              <p:cNvSpPr>
                <a:spLocks/>
              </p:cNvSpPr>
              <p:nvPr userDrawn="1"/>
            </p:nvSpPr>
            <p:spPr bwMode="gray">
              <a:xfrm>
                <a:off x="6678545" y="4874486"/>
                <a:ext cx="0" cy="4153"/>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71" name="Freeform 121"/>
              <p:cNvSpPr>
                <a:spLocks/>
              </p:cNvSpPr>
              <p:nvPr userDrawn="1"/>
            </p:nvSpPr>
            <p:spPr bwMode="gray">
              <a:xfrm>
                <a:off x="6678545" y="4862031"/>
                <a:ext cx="0" cy="4153"/>
              </a:xfrm>
              <a:custGeom>
                <a:avLst/>
                <a:gdLst>
                  <a:gd name="T0" fmla="*/ 0 h 1"/>
                  <a:gd name="T1" fmla="*/ 0 h 1"/>
                  <a:gd name="T2" fmla="*/ 1 h 1"/>
                  <a:gd name="T3" fmla="*/ 0 h 1"/>
                </a:gdLst>
                <a:ahLst/>
                <a:cxnLst>
                  <a:cxn ang="0">
                    <a:pos x="0" y="T0"/>
                  </a:cxn>
                  <a:cxn ang="0">
                    <a:pos x="0" y="T1"/>
                  </a:cxn>
                  <a:cxn ang="0">
                    <a:pos x="0" y="T2"/>
                  </a:cxn>
                  <a:cxn ang="0">
                    <a:pos x="0" y="T3"/>
                  </a:cxn>
                </a:cxnLst>
                <a:rect l="0" t="0" r="r" b="b"/>
                <a:pathLst>
                  <a:path h="1">
                    <a:moveTo>
                      <a:pt x="0" y="0"/>
                    </a:moveTo>
                    <a:lnTo>
                      <a:pt x="0" y="0"/>
                    </a:lnTo>
                    <a:lnTo>
                      <a:pt x="0" y="1"/>
                    </a:lnTo>
                    <a:lnTo>
                      <a:pt x="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72" name="Freeform 122"/>
              <p:cNvSpPr>
                <a:spLocks/>
              </p:cNvSpPr>
              <p:nvPr userDrawn="1"/>
            </p:nvSpPr>
            <p:spPr bwMode="gray">
              <a:xfrm>
                <a:off x="6678545" y="488279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73" name="Freeform 123"/>
              <p:cNvSpPr>
                <a:spLocks/>
              </p:cNvSpPr>
              <p:nvPr userDrawn="1"/>
            </p:nvSpPr>
            <p:spPr bwMode="gray">
              <a:xfrm>
                <a:off x="6699304" y="4762381"/>
                <a:ext cx="925914" cy="128716"/>
              </a:xfrm>
              <a:custGeom>
                <a:avLst/>
                <a:gdLst>
                  <a:gd name="T0" fmla="*/ 251 w 256"/>
                  <a:gd name="T1" fmla="*/ 0 h 36"/>
                  <a:gd name="T2" fmla="*/ 251 w 256"/>
                  <a:gd name="T3" fmla="*/ 22 h 36"/>
                  <a:gd name="T4" fmla="*/ 245 w 256"/>
                  <a:gd name="T5" fmla="*/ 28 h 36"/>
                  <a:gd name="T6" fmla="*/ 0 w 256"/>
                  <a:gd name="T7" fmla="*/ 28 h 36"/>
                  <a:gd name="T8" fmla="*/ 0 w 256"/>
                  <a:gd name="T9" fmla="*/ 36 h 36"/>
                  <a:gd name="T10" fmla="*/ 251 w 256"/>
                  <a:gd name="T11" fmla="*/ 36 h 36"/>
                  <a:gd name="T12" fmla="*/ 256 w 256"/>
                  <a:gd name="T13" fmla="*/ 30 h 36"/>
                  <a:gd name="T14" fmla="*/ 256 w 256"/>
                  <a:gd name="T15" fmla="*/ 6 h 36"/>
                  <a:gd name="T16" fmla="*/ 251 w 256"/>
                  <a:gd name="T17"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36">
                    <a:moveTo>
                      <a:pt x="251" y="0"/>
                    </a:moveTo>
                    <a:cubicBezTo>
                      <a:pt x="251" y="22"/>
                      <a:pt x="251" y="22"/>
                      <a:pt x="251" y="22"/>
                    </a:cubicBezTo>
                    <a:cubicBezTo>
                      <a:pt x="251" y="26"/>
                      <a:pt x="248" y="28"/>
                      <a:pt x="245" y="28"/>
                    </a:cubicBezTo>
                    <a:cubicBezTo>
                      <a:pt x="0" y="28"/>
                      <a:pt x="0" y="28"/>
                      <a:pt x="0" y="28"/>
                    </a:cubicBezTo>
                    <a:cubicBezTo>
                      <a:pt x="0" y="31"/>
                      <a:pt x="0" y="34"/>
                      <a:pt x="0" y="36"/>
                    </a:cubicBezTo>
                    <a:cubicBezTo>
                      <a:pt x="251" y="36"/>
                      <a:pt x="251" y="36"/>
                      <a:pt x="251" y="36"/>
                    </a:cubicBezTo>
                    <a:cubicBezTo>
                      <a:pt x="254" y="36"/>
                      <a:pt x="256" y="33"/>
                      <a:pt x="256" y="30"/>
                    </a:cubicBezTo>
                    <a:cubicBezTo>
                      <a:pt x="256" y="6"/>
                      <a:pt x="256" y="6"/>
                      <a:pt x="256" y="6"/>
                    </a:cubicBezTo>
                    <a:cubicBezTo>
                      <a:pt x="256" y="2"/>
                      <a:pt x="254" y="0"/>
                      <a:pt x="251" y="0"/>
                    </a:cubicBez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74" name="Freeform 124"/>
              <p:cNvSpPr>
                <a:spLocks/>
              </p:cNvSpPr>
              <p:nvPr userDrawn="1"/>
            </p:nvSpPr>
            <p:spPr bwMode="gray">
              <a:xfrm>
                <a:off x="6715913" y="4500799"/>
                <a:ext cx="220061" cy="261582"/>
              </a:xfrm>
              <a:custGeom>
                <a:avLst/>
                <a:gdLst>
                  <a:gd name="T0" fmla="*/ 60 w 60"/>
                  <a:gd name="T1" fmla="*/ 72 h 72"/>
                  <a:gd name="T2" fmla="*/ 60 w 60"/>
                  <a:gd name="T3" fmla="*/ 0 h 72"/>
                  <a:gd name="T4" fmla="*/ 17 w 60"/>
                  <a:gd name="T5" fmla="*/ 0 h 72"/>
                  <a:gd name="T6" fmla="*/ 0 w 60"/>
                  <a:gd name="T7" fmla="*/ 72 h 72"/>
                  <a:gd name="T8" fmla="*/ 60 w 60"/>
                  <a:gd name="T9" fmla="*/ 72 h 72"/>
                </a:gdLst>
                <a:ahLst/>
                <a:cxnLst>
                  <a:cxn ang="0">
                    <a:pos x="T0" y="T1"/>
                  </a:cxn>
                  <a:cxn ang="0">
                    <a:pos x="T2" y="T3"/>
                  </a:cxn>
                  <a:cxn ang="0">
                    <a:pos x="T4" y="T5"/>
                  </a:cxn>
                  <a:cxn ang="0">
                    <a:pos x="T6" y="T7"/>
                  </a:cxn>
                  <a:cxn ang="0">
                    <a:pos x="T8" y="T9"/>
                  </a:cxn>
                </a:cxnLst>
                <a:rect l="0" t="0" r="r" b="b"/>
                <a:pathLst>
                  <a:path w="60" h="72">
                    <a:moveTo>
                      <a:pt x="60" y="72"/>
                    </a:moveTo>
                    <a:cubicBezTo>
                      <a:pt x="60" y="0"/>
                      <a:pt x="60" y="0"/>
                      <a:pt x="60" y="0"/>
                    </a:cubicBezTo>
                    <a:cubicBezTo>
                      <a:pt x="60" y="0"/>
                      <a:pt x="34" y="0"/>
                      <a:pt x="17" y="0"/>
                    </a:cubicBezTo>
                    <a:cubicBezTo>
                      <a:pt x="3" y="16"/>
                      <a:pt x="0" y="49"/>
                      <a:pt x="0" y="72"/>
                    </a:cubicBezTo>
                    <a:lnTo>
                      <a:pt x="60" y="72"/>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75" name="Freeform 125"/>
              <p:cNvSpPr>
                <a:spLocks/>
              </p:cNvSpPr>
              <p:nvPr userDrawn="1"/>
            </p:nvSpPr>
            <p:spPr bwMode="gray">
              <a:xfrm>
                <a:off x="6715913" y="4500799"/>
                <a:ext cx="220061" cy="261582"/>
              </a:xfrm>
              <a:custGeom>
                <a:avLst/>
                <a:gdLst>
                  <a:gd name="T0" fmla="*/ 60 w 60"/>
                  <a:gd name="T1" fmla="*/ 72 h 72"/>
                  <a:gd name="T2" fmla="*/ 17 w 60"/>
                  <a:gd name="T3" fmla="*/ 0 h 72"/>
                  <a:gd name="T4" fmla="*/ 0 w 60"/>
                  <a:gd name="T5" fmla="*/ 72 h 72"/>
                  <a:gd name="T6" fmla="*/ 60 w 60"/>
                  <a:gd name="T7" fmla="*/ 72 h 72"/>
                </a:gdLst>
                <a:ahLst/>
                <a:cxnLst>
                  <a:cxn ang="0">
                    <a:pos x="T0" y="T1"/>
                  </a:cxn>
                  <a:cxn ang="0">
                    <a:pos x="T2" y="T3"/>
                  </a:cxn>
                  <a:cxn ang="0">
                    <a:pos x="T4" y="T5"/>
                  </a:cxn>
                  <a:cxn ang="0">
                    <a:pos x="T6" y="T7"/>
                  </a:cxn>
                </a:cxnLst>
                <a:rect l="0" t="0" r="r" b="b"/>
                <a:pathLst>
                  <a:path w="60" h="72">
                    <a:moveTo>
                      <a:pt x="60" y="72"/>
                    </a:moveTo>
                    <a:cubicBezTo>
                      <a:pt x="60" y="72"/>
                      <a:pt x="35" y="30"/>
                      <a:pt x="17" y="0"/>
                    </a:cubicBezTo>
                    <a:cubicBezTo>
                      <a:pt x="3" y="16"/>
                      <a:pt x="0" y="49"/>
                      <a:pt x="0" y="72"/>
                    </a:cubicBezTo>
                    <a:lnTo>
                      <a:pt x="60" y="72"/>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76" name="Oval 126"/>
              <p:cNvSpPr>
                <a:spLocks noChangeArrowheads="1"/>
              </p:cNvSpPr>
              <p:nvPr userDrawn="1"/>
            </p:nvSpPr>
            <p:spPr bwMode="gray">
              <a:xfrm>
                <a:off x="6724217" y="4791444"/>
                <a:ext cx="203453" cy="199300"/>
              </a:xfrm>
              <a:prstGeom prst="ellipse">
                <a:avLst/>
              </a:pr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77" name="Oval 127"/>
              <p:cNvSpPr>
                <a:spLocks noChangeArrowheads="1"/>
              </p:cNvSpPr>
              <p:nvPr userDrawn="1"/>
            </p:nvSpPr>
            <p:spPr bwMode="gray">
              <a:xfrm>
                <a:off x="6769891" y="4837118"/>
                <a:ext cx="112107" cy="107954"/>
              </a:xfrm>
              <a:prstGeom prst="ellipse">
                <a:avLst/>
              </a:pr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78" name="Oval 128"/>
              <p:cNvSpPr>
                <a:spLocks noChangeArrowheads="1"/>
              </p:cNvSpPr>
              <p:nvPr userDrawn="1"/>
            </p:nvSpPr>
            <p:spPr bwMode="gray">
              <a:xfrm>
                <a:off x="7351181" y="4791444"/>
                <a:ext cx="203453" cy="199300"/>
              </a:xfrm>
              <a:prstGeom prst="ellipse">
                <a:avLst/>
              </a:pr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79" name="Oval 129"/>
              <p:cNvSpPr>
                <a:spLocks noChangeArrowheads="1"/>
              </p:cNvSpPr>
              <p:nvPr userDrawn="1"/>
            </p:nvSpPr>
            <p:spPr bwMode="gray">
              <a:xfrm>
                <a:off x="7396853" y="4837118"/>
                <a:ext cx="107954" cy="107954"/>
              </a:xfrm>
              <a:prstGeom prst="ellipse">
                <a:avLst/>
              </a:pr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80" name="Oval 130"/>
              <p:cNvSpPr>
                <a:spLocks noChangeArrowheads="1"/>
              </p:cNvSpPr>
              <p:nvPr userDrawn="1"/>
            </p:nvSpPr>
            <p:spPr bwMode="gray">
              <a:xfrm>
                <a:off x="7135273" y="4791444"/>
                <a:ext cx="199299" cy="199300"/>
              </a:xfrm>
              <a:prstGeom prst="ellipse">
                <a:avLst/>
              </a:pr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81" name="Oval 131"/>
              <p:cNvSpPr>
                <a:spLocks noChangeArrowheads="1"/>
              </p:cNvSpPr>
              <p:nvPr userDrawn="1"/>
            </p:nvSpPr>
            <p:spPr bwMode="gray">
              <a:xfrm>
                <a:off x="7180945" y="4837118"/>
                <a:ext cx="107954" cy="107954"/>
              </a:xfrm>
              <a:prstGeom prst="ellipse">
                <a:avLst/>
              </a:pr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82" name="Freeform 132"/>
              <p:cNvSpPr>
                <a:spLocks/>
              </p:cNvSpPr>
              <p:nvPr userDrawn="1"/>
            </p:nvSpPr>
            <p:spPr bwMode="gray">
              <a:xfrm>
                <a:off x="6769891" y="4853727"/>
                <a:ext cx="91346" cy="91346"/>
              </a:xfrm>
              <a:custGeom>
                <a:avLst/>
                <a:gdLst>
                  <a:gd name="T0" fmla="*/ 15 w 25"/>
                  <a:gd name="T1" fmla="*/ 26 h 26"/>
                  <a:gd name="T2" fmla="*/ 25 w 25"/>
                  <a:gd name="T3" fmla="*/ 22 h 26"/>
                  <a:gd name="T4" fmla="*/ 4 w 25"/>
                  <a:gd name="T5" fmla="*/ 0 h 26"/>
                  <a:gd name="T6" fmla="*/ 0 w 25"/>
                  <a:gd name="T7" fmla="*/ 11 h 26"/>
                  <a:gd name="T8" fmla="*/ 15 w 25"/>
                  <a:gd name="T9" fmla="*/ 26 h 26"/>
                </a:gdLst>
                <a:ahLst/>
                <a:cxnLst>
                  <a:cxn ang="0">
                    <a:pos x="T0" y="T1"/>
                  </a:cxn>
                  <a:cxn ang="0">
                    <a:pos x="T2" y="T3"/>
                  </a:cxn>
                  <a:cxn ang="0">
                    <a:pos x="T4" y="T5"/>
                  </a:cxn>
                  <a:cxn ang="0">
                    <a:pos x="T6" y="T7"/>
                  </a:cxn>
                  <a:cxn ang="0">
                    <a:pos x="T8" y="T9"/>
                  </a:cxn>
                </a:cxnLst>
                <a:rect l="0" t="0" r="r" b="b"/>
                <a:pathLst>
                  <a:path w="25" h="26">
                    <a:moveTo>
                      <a:pt x="15" y="26"/>
                    </a:moveTo>
                    <a:cubicBezTo>
                      <a:pt x="19" y="26"/>
                      <a:pt x="23" y="24"/>
                      <a:pt x="25" y="22"/>
                    </a:cubicBezTo>
                    <a:cubicBezTo>
                      <a:pt x="4" y="0"/>
                      <a:pt x="4" y="0"/>
                      <a:pt x="4" y="0"/>
                    </a:cubicBezTo>
                    <a:cubicBezTo>
                      <a:pt x="2" y="3"/>
                      <a:pt x="0" y="7"/>
                      <a:pt x="0" y="11"/>
                    </a:cubicBezTo>
                    <a:cubicBezTo>
                      <a:pt x="0" y="19"/>
                      <a:pt x="7" y="26"/>
                      <a:pt x="15" y="26"/>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83" name="Freeform 133"/>
              <p:cNvSpPr>
                <a:spLocks/>
              </p:cNvSpPr>
              <p:nvPr userDrawn="1"/>
            </p:nvSpPr>
            <p:spPr bwMode="gray">
              <a:xfrm>
                <a:off x="7180945" y="4853727"/>
                <a:ext cx="95499" cy="91346"/>
              </a:xfrm>
              <a:custGeom>
                <a:avLst/>
                <a:gdLst>
                  <a:gd name="T0" fmla="*/ 15 w 26"/>
                  <a:gd name="T1" fmla="*/ 26 h 26"/>
                  <a:gd name="T2" fmla="*/ 26 w 26"/>
                  <a:gd name="T3" fmla="*/ 22 h 26"/>
                  <a:gd name="T4" fmla="*/ 4 w 26"/>
                  <a:gd name="T5" fmla="*/ 0 h 26"/>
                  <a:gd name="T6" fmla="*/ 0 w 26"/>
                  <a:gd name="T7" fmla="*/ 11 h 26"/>
                  <a:gd name="T8" fmla="*/ 15 w 26"/>
                  <a:gd name="T9" fmla="*/ 26 h 26"/>
                </a:gdLst>
                <a:ahLst/>
                <a:cxnLst>
                  <a:cxn ang="0">
                    <a:pos x="T0" y="T1"/>
                  </a:cxn>
                  <a:cxn ang="0">
                    <a:pos x="T2" y="T3"/>
                  </a:cxn>
                  <a:cxn ang="0">
                    <a:pos x="T4" y="T5"/>
                  </a:cxn>
                  <a:cxn ang="0">
                    <a:pos x="T6" y="T7"/>
                  </a:cxn>
                  <a:cxn ang="0">
                    <a:pos x="T8" y="T9"/>
                  </a:cxn>
                </a:cxnLst>
                <a:rect l="0" t="0" r="r" b="b"/>
                <a:pathLst>
                  <a:path w="26" h="26">
                    <a:moveTo>
                      <a:pt x="15" y="26"/>
                    </a:moveTo>
                    <a:cubicBezTo>
                      <a:pt x="19" y="26"/>
                      <a:pt x="23" y="24"/>
                      <a:pt x="26" y="22"/>
                    </a:cubicBezTo>
                    <a:cubicBezTo>
                      <a:pt x="4" y="0"/>
                      <a:pt x="4" y="0"/>
                      <a:pt x="4" y="0"/>
                    </a:cubicBezTo>
                    <a:cubicBezTo>
                      <a:pt x="2" y="3"/>
                      <a:pt x="0" y="7"/>
                      <a:pt x="0" y="11"/>
                    </a:cubicBezTo>
                    <a:cubicBezTo>
                      <a:pt x="0" y="19"/>
                      <a:pt x="7" y="26"/>
                      <a:pt x="15" y="26"/>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84" name="Freeform 134"/>
              <p:cNvSpPr>
                <a:spLocks/>
              </p:cNvSpPr>
              <p:nvPr userDrawn="1"/>
            </p:nvSpPr>
            <p:spPr bwMode="gray">
              <a:xfrm>
                <a:off x="7396853" y="4853727"/>
                <a:ext cx="95499" cy="91346"/>
              </a:xfrm>
              <a:custGeom>
                <a:avLst/>
                <a:gdLst>
                  <a:gd name="T0" fmla="*/ 15 w 26"/>
                  <a:gd name="T1" fmla="*/ 26 h 26"/>
                  <a:gd name="T2" fmla="*/ 26 w 26"/>
                  <a:gd name="T3" fmla="*/ 22 h 26"/>
                  <a:gd name="T4" fmla="*/ 4 w 26"/>
                  <a:gd name="T5" fmla="*/ 0 h 26"/>
                  <a:gd name="T6" fmla="*/ 0 w 26"/>
                  <a:gd name="T7" fmla="*/ 11 h 26"/>
                  <a:gd name="T8" fmla="*/ 15 w 26"/>
                  <a:gd name="T9" fmla="*/ 26 h 26"/>
                </a:gdLst>
                <a:ahLst/>
                <a:cxnLst>
                  <a:cxn ang="0">
                    <a:pos x="T0" y="T1"/>
                  </a:cxn>
                  <a:cxn ang="0">
                    <a:pos x="T2" y="T3"/>
                  </a:cxn>
                  <a:cxn ang="0">
                    <a:pos x="T4" y="T5"/>
                  </a:cxn>
                  <a:cxn ang="0">
                    <a:pos x="T6" y="T7"/>
                  </a:cxn>
                  <a:cxn ang="0">
                    <a:pos x="T8" y="T9"/>
                  </a:cxn>
                </a:cxnLst>
                <a:rect l="0" t="0" r="r" b="b"/>
                <a:pathLst>
                  <a:path w="26" h="26">
                    <a:moveTo>
                      <a:pt x="15" y="26"/>
                    </a:moveTo>
                    <a:cubicBezTo>
                      <a:pt x="19" y="26"/>
                      <a:pt x="23" y="24"/>
                      <a:pt x="26" y="22"/>
                    </a:cubicBezTo>
                    <a:cubicBezTo>
                      <a:pt x="4" y="0"/>
                      <a:pt x="4" y="0"/>
                      <a:pt x="4" y="0"/>
                    </a:cubicBezTo>
                    <a:cubicBezTo>
                      <a:pt x="2" y="3"/>
                      <a:pt x="0" y="7"/>
                      <a:pt x="0" y="11"/>
                    </a:cubicBezTo>
                    <a:cubicBezTo>
                      <a:pt x="0" y="19"/>
                      <a:pt x="7" y="26"/>
                      <a:pt x="15" y="26"/>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85" name="Freeform 135"/>
              <p:cNvSpPr>
                <a:spLocks/>
              </p:cNvSpPr>
              <p:nvPr userDrawn="1"/>
            </p:nvSpPr>
            <p:spPr bwMode="gray">
              <a:xfrm>
                <a:off x="6491701" y="4799749"/>
                <a:ext cx="124562" cy="12458"/>
              </a:xfrm>
              <a:custGeom>
                <a:avLst/>
                <a:gdLst>
                  <a:gd name="T0" fmla="*/ 2 w 34"/>
                  <a:gd name="T1" fmla="*/ 3 h 3"/>
                  <a:gd name="T2" fmla="*/ 33 w 34"/>
                  <a:gd name="T3" fmla="*/ 3 h 3"/>
                  <a:gd name="T4" fmla="*/ 34 w 34"/>
                  <a:gd name="T5" fmla="*/ 1 h 3"/>
                  <a:gd name="T6" fmla="*/ 33 w 34"/>
                  <a:gd name="T7" fmla="*/ 0 h 3"/>
                  <a:gd name="T8" fmla="*/ 2 w 34"/>
                  <a:gd name="T9" fmla="*/ 0 h 3"/>
                  <a:gd name="T10" fmla="*/ 0 w 34"/>
                  <a:gd name="T11" fmla="*/ 1 h 3"/>
                  <a:gd name="T12" fmla="*/ 2 w 34"/>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34" h="3">
                    <a:moveTo>
                      <a:pt x="2" y="3"/>
                    </a:moveTo>
                    <a:cubicBezTo>
                      <a:pt x="33" y="3"/>
                      <a:pt x="33" y="3"/>
                      <a:pt x="33" y="3"/>
                    </a:cubicBezTo>
                    <a:cubicBezTo>
                      <a:pt x="33" y="3"/>
                      <a:pt x="34" y="2"/>
                      <a:pt x="34" y="1"/>
                    </a:cubicBezTo>
                    <a:cubicBezTo>
                      <a:pt x="34" y="0"/>
                      <a:pt x="33" y="0"/>
                      <a:pt x="33" y="0"/>
                    </a:cubicBezTo>
                    <a:cubicBezTo>
                      <a:pt x="2" y="0"/>
                      <a:pt x="2" y="0"/>
                      <a:pt x="2" y="0"/>
                    </a:cubicBezTo>
                    <a:cubicBezTo>
                      <a:pt x="1" y="0"/>
                      <a:pt x="0" y="0"/>
                      <a:pt x="0" y="1"/>
                    </a:cubicBezTo>
                    <a:cubicBezTo>
                      <a:pt x="0" y="2"/>
                      <a:pt x="1" y="3"/>
                      <a:pt x="2" y="3"/>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86" name="Freeform 136"/>
              <p:cNvSpPr>
                <a:spLocks/>
              </p:cNvSpPr>
              <p:nvPr userDrawn="1"/>
            </p:nvSpPr>
            <p:spPr bwMode="gray">
              <a:xfrm>
                <a:off x="6491701" y="4841269"/>
                <a:ext cx="124562" cy="12458"/>
              </a:xfrm>
              <a:custGeom>
                <a:avLst/>
                <a:gdLst>
                  <a:gd name="T0" fmla="*/ 2 w 34"/>
                  <a:gd name="T1" fmla="*/ 3 h 3"/>
                  <a:gd name="T2" fmla="*/ 33 w 34"/>
                  <a:gd name="T3" fmla="*/ 3 h 3"/>
                  <a:gd name="T4" fmla="*/ 34 w 34"/>
                  <a:gd name="T5" fmla="*/ 1 h 3"/>
                  <a:gd name="T6" fmla="*/ 33 w 34"/>
                  <a:gd name="T7" fmla="*/ 0 h 3"/>
                  <a:gd name="T8" fmla="*/ 2 w 34"/>
                  <a:gd name="T9" fmla="*/ 0 h 3"/>
                  <a:gd name="T10" fmla="*/ 0 w 34"/>
                  <a:gd name="T11" fmla="*/ 1 h 3"/>
                  <a:gd name="T12" fmla="*/ 2 w 34"/>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34" h="3">
                    <a:moveTo>
                      <a:pt x="2" y="3"/>
                    </a:moveTo>
                    <a:cubicBezTo>
                      <a:pt x="33" y="3"/>
                      <a:pt x="33" y="3"/>
                      <a:pt x="33" y="3"/>
                    </a:cubicBezTo>
                    <a:cubicBezTo>
                      <a:pt x="33" y="3"/>
                      <a:pt x="34" y="2"/>
                      <a:pt x="34" y="1"/>
                    </a:cubicBezTo>
                    <a:cubicBezTo>
                      <a:pt x="34" y="0"/>
                      <a:pt x="33" y="0"/>
                      <a:pt x="33" y="0"/>
                    </a:cubicBezTo>
                    <a:cubicBezTo>
                      <a:pt x="2" y="0"/>
                      <a:pt x="2" y="0"/>
                      <a:pt x="2" y="0"/>
                    </a:cubicBezTo>
                    <a:cubicBezTo>
                      <a:pt x="1" y="0"/>
                      <a:pt x="0" y="0"/>
                      <a:pt x="0" y="1"/>
                    </a:cubicBezTo>
                    <a:cubicBezTo>
                      <a:pt x="0" y="2"/>
                      <a:pt x="1" y="3"/>
                      <a:pt x="2" y="3"/>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87" name="Freeform 137"/>
              <p:cNvSpPr>
                <a:spLocks/>
              </p:cNvSpPr>
              <p:nvPr userDrawn="1"/>
            </p:nvSpPr>
            <p:spPr bwMode="gray">
              <a:xfrm>
                <a:off x="6454333" y="4500799"/>
                <a:ext cx="244974" cy="261582"/>
              </a:xfrm>
              <a:custGeom>
                <a:avLst/>
                <a:gdLst>
                  <a:gd name="T0" fmla="*/ 13 w 67"/>
                  <a:gd name="T1" fmla="*/ 0 h 72"/>
                  <a:gd name="T2" fmla="*/ 0 w 67"/>
                  <a:gd name="T3" fmla="*/ 72 h 72"/>
                  <a:gd name="T4" fmla="*/ 54 w 67"/>
                  <a:gd name="T5" fmla="*/ 72 h 72"/>
                  <a:gd name="T6" fmla="*/ 67 w 67"/>
                  <a:gd name="T7" fmla="*/ 0 h 72"/>
                  <a:gd name="T8" fmla="*/ 13 w 67"/>
                  <a:gd name="T9" fmla="*/ 0 h 72"/>
                </a:gdLst>
                <a:ahLst/>
                <a:cxnLst>
                  <a:cxn ang="0">
                    <a:pos x="T0" y="T1"/>
                  </a:cxn>
                  <a:cxn ang="0">
                    <a:pos x="T2" y="T3"/>
                  </a:cxn>
                  <a:cxn ang="0">
                    <a:pos x="T4" y="T5"/>
                  </a:cxn>
                  <a:cxn ang="0">
                    <a:pos x="T6" y="T7"/>
                  </a:cxn>
                  <a:cxn ang="0">
                    <a:pos x="T8" y="T9"/>
                  </a:cxn>
                </a:cxnLst>
                <a:rect l="0" t="0" r="r" b="b"/>
                <a:pathLst>
                  <a:path w="67" h="72">
                    <a:moveTo>
                      <a:pt x="13" y="0"/>
                    </a:moveTo>
                    <a:cubicBezTo>
                      <a:pt x="4" y="20"/>
                      <a:pt x="1" y="49"/>
                      <a:pt x="0" y="72"/>
                    </a:cubicBezTo>
                    <a:cubicBezTo>
                      <a:pt x="54" y="72"/>
                      <a:pt x="54" y="72"/>
                      <a:pt x="54" y="72"/>
                    </a:cubicBezTo>
                    <a:cubicBezTo>
                      <a:pt x="55" y="49"/>
                      <a:pt x="58" y="20"/>
                      <a:pt x="67" y="0"/>
                    </a:cubicBezTo>
                    <a:lnTo>
                      <a:pt x="13"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88" name="Freeform 138"/>
              <p:cNvSpPr>
                <a:spLocks/>
              </p:cNvSpPr>
              <p:nvPr userDrawn="1"/>
            </p:nvSpPr>
            <p:spPr bwMode="gray">
              <a:xfrm>
                <a:off x="6454333" y="4500799"/>
                <a:ext cx="199299" cy="261582"/>
              </a:xfrm>
              <a:custGeom>
                <a:avLst/>
                <a:gdLst>
                  <a:gd name="T0" fmla="*/ 13 w 55"/>
                  <a:gd name="T1" fmla="*/ 0 h 72"/>
                  <a:gd name="T2" fmla="*/ 0 w 55"/>
                  <a:gd name="T3" fmla="*/ 72 h 72"/>
                  <a:gd name="T4" fmla="*/ 54 w 55"/>
                  <a:gd name="T5" fmla="*/ 72 h 72"/>
                  <a:gd name="T6" fmla="*/ 13 w 55"/>
                  <a:gd name="T7" fmla="*/ 0 h 72"/>
                </a:gdLst>
                <a:ahLst/>
                <a:cxnLst>
                  <a:cxn ang="0">
                    <a:pos x="T0" y="T1"/>
                  </a:cxn>
                  <a:cxn ang="0">
                    <a:pos x="T2" y="T3"/>
                  </a:cxn>
                  <a:cxn ang="0">
                    <a:pos x="T4" y="T5"/>
                  </a:cxn>
                  <a:cxn ang="0">
                    <a:pos x="T6" y="T7"/>
                  </a:cxn>
                </a:cxnLst>
                <a:rect l="0" t="0" r="r" b="b"/>
                <a:pathLst>
                  <a:path w="55" h="72">
                    <a:moveTo>
                      <a:pt x="13" y="0"/>
                    </a:moveTo>
                    <a:cubicBezTo>
                      <a:pt x="4" y="20"/>
                      <a:pt x="1" y="49"/>
                      <a:pt x="0" y="72"/>
                    </a:cubicBezTo>
                    <a:cubicBezTo>
                      <a:pt x="54" y="72"/>
                      <a:pt x="54" y="72"/>
                      <a:pt x="54" y="72"/>
                    </a:cubicBezTo>
                    <a:cubicBezTo>
                      <a:pt x="55" y="49"/>
                      <a:pt x="13" y="0"/>
                      <a:pt x="13" y="0"/>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89" name="Freeform 139"/>
              <p:cNvSpPr>
                <a:spLocks/>
              </p:cNvSpPr>
              <p:nvPr userDrawn="1"/>
            </p:nvSpPr>
            <p:spPr bwMode="gray">
              <a:xfrm>
                <a:off x="6213513" y="3429564"/>
                <a:ext cx="20762" cy="419361"/>
              </a:xfrm>
              <a:custGeom>
                <a:avLst/>
                <a:gdLst>
                  <a:gd name="T0" fmla="*/ 0 w 6"/>
                  <a:gd name="T1" fmla="*/ 3 h 117"/>
                  <a:gd name="T2" fmla="*/ 0 w 6"/>
                  <a:gd name="T3" fmla="*/ 114 h 117"/>
                  <a:gd name="T4" fmla="*/ 3 w 6"/>
                  <a:gd name="T5" fmla="*/ 117 h 117"/>
                  <a:gd name="T6" fmla="*/ 6 w 6"/>
                  <a:gd name="T7" fmla="*/ 114 h 117"/>
                  <a:gd name="T8" fmla="*/ 6 w 6"/>
                  <a:gd name="T9" fmla="*/ 3 h 117"/>
                  <a:gd name="T10" fmla="*/ 3 w 6"/>
                  <a:gd name="T11" fmla="*/ 0 h 117"/>
                  <a:gd name="T12" fmla="*/ 0 w 6"/>
                  <a:gd name="T13" fmla="*/ 3 h 117"/>
                </a:gdLst>
                <a:ahLst/>
                <a:cxnLst>
                  <a:cxn ang="0">
                    <a:pos x="T0" y="T1"/>
                  </a:cxn>
                  <a:cxn ang="0">
                    <a:pos x="T2" y="T3"/>
                  </a:cxn>
                  <a:cxn ang="0">
                    <a:pos x="T4" y="T5"/>
                  </a:cxn>
                  <a:cxn ang="0">
                    <a:pos x="T6" y="T7"/>
                  </a:cxn>
                  <a:cxn ang="0">
                    <a:pos x="T8" y="T9"/>
                  </a:cxn>
                  <a:cxn ang="0">
                    <a:pos x="T10" y="T11"/>
                  </a:cxn>
                  <a:cxn ang="0">
                    <a:pos x="T12" y="T13"/>
                  </a:cxn>
                </a:cxnLst>
                <a:rect l="0" t="0" r="r" b="b"/>
                <a:pathLst>
                  <a:path w="6" h="117">
                    <a:moveTo>
                      <a:pt x="0" y="3"/>
                    </a:moveTo>
                    <a:cubicBezTo>
                      <a:pt x="0" y="114"/>
                      <a:pt x="0" y="114"/>
                      <a:pt x="0" y="114"/>
                    </a:cubicBezTo>
                    <a:cubicBezTo>
                      <a:pt x="0" y="115"/>
                      <a:pt x="1" y="117"/>
                      <a:pt x="3" y="117"/>
                    </a:cubicBezTo>
                    <a:cubicBezTo>
                      <a:pt x="5" y="117"/>
                      <a:pt x="6" y="115"/>
                      <a:pt x="6" y="114"/>
                    </a:cubicBezTo>
                    <a:cubicBezTo>
                      <a:pt x="6" y="3"/>
                      <a:pt x="6" y="3"/>
                      <a:pt x="6" y="3"/>
                    </a:cubicBezTo>
                    <a:cubicBezTo>
                      <a:pt x="6" y="2"/>
                      <a:pt x="5" y="0"/>
                      <a:pt x="3" y="0"/>
                    </a:cubicBezTo>
                    <a:cubicBezTo>
                      <a:pt x="1" y="0"/>
                      <a:pt x="0" y="2"/>
                      <a:pt x="0" y="3"/>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90" name="Freeform 140"/>
              <p:cNvSpPr>
                <a:spLocks/>
              </p:cNvSpPr>
              <p:nvPr userDrawn="1"/>
            </p:nvSpPr>
            <p:spPr bwMode="gray">
              <a:xfrm>
                <a:off x="6703458" y="3915358"/>
                <a:ext cx="186845" cy="186845"/>
              </a:xfrm>
              <a:custGeom>
                <a:avLst/>
                <a:gdLst>
                  <a:gd name="T0" fmla="*/ 11 w 52"/>
                  <a:gd name="T1" fmla="*/ 50 h 52"/>
                  <a:gd name="T2" fmla="*/ 49 w 52"/>
                  <a:gd name="T3" fmla="*/ 12 h 52"/>
                  <a:gd name="T4" fmla="*/ 49 w 52"/>
                  <a:gd name="T5" fmla="*/ 2 h 52"/>
                  <a:gd name="T6" fmla="*/ 40 w 52"/>
                  <a:gd name="T7" fmla="*/ 2 h 52"/>
                  <a:gd name="T8" fmla="*/ 2 w 52"/>
                  <a:gd name="T9" fmla="*/ 41 h 52"/>
                  <a:gd name="T10" fmla="*/ 2 w 52"/>
                  <a:gd name="T11" fmla="*/ 50 h 52"/>
                  <a:gd name="T12" fmla="*/ 11 w 52"/>
                  <a:gd name="T13" fmla="*/ 50 h 52"/>
                </a:gdLst>
                <a:ahLst/>
                <a:cxnLst>
                  <a:cxn ang="0">
                    <a:pos x="T0" y="T1"/>
                  </a:cxn>
                  <a:cxn ang="0">
                    <a:pos x="T2" y="T3"/>
                  </a:cxn>
                  <a:cxn ang="0">
                    <a:pos x="T4" y="T5"/>
                  </a:cxn>
                  <a:cxn ang="0">
                    <a:pos x="T6" y="T7"/>
                  </a:cxn>
                  <a:cxn ang="0">
                    <a:pos x="T8" y="T9"/>
                  </a:cxn>
                  <a:cxn ang="0">
                    <a:pos x="T10" y="T11"/>
                  </a:cxn>
                  <a:cxn ang="0">
                    <a:pos x="T12" y="T13"/>
                  </a:cxn>
                </a:cxnLst>
                <a:rect l="0" t="0" r="r" b="b"/>
                <a:pathLst>
                  <a:path w="52" h="52">
                    <a:moveTo>
                      <a:pt x="11" y="50"/>
                    </a:moveTo>
                    <a:cubicBezTo>
                      <a:pt x="49" y="12"/>
                      <a:pt x="49" y="12"/>
                      <a:pt x="49" y="12"/>
                    </a:cubicBezTo>
                    <a:cubicBezTo>
                      <a:pt x="52" y="9"/>
                      <a:pt x="52" y="5"/>
                      <a:pt x="49" y="2"/>
                    </a:cubicBezTo>
                    <a:cubicBezTo>
                      <a:pt x="47" y="0"/>
                      <a:pt x="43" y="0"/>
                      <a:pt x="40" y="2"/>
                    </a:cubicBezTo>
                    <a:cubicBezTo>
                      <a:pt x="2" y="41"/>
                      <a:pt x="2" y="41"/>
                      <a:pt x="2" y="41"/>
                    </a:cubicBezTo>
                    <a:cubicBezTo>
                      <a:pt x="0" y="43"/>
                      <a:pt x="0" y="47"/>
                      <a:pt x="2" y="50"/>
                    </a:cubicBezTo>
                    <a:cubicBezTo>
                      <a:pt x="5" y="52"/>
                      <a:pt x="9" y="52"/>
                      <a:pt x="11" y="50"/>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91" name="Freeform 141"/>
              <p:cNvSpPr>
                <a:spLocks/>
              </p:cNvSpPr>
              <p:nvPr userDrawn="1"/>
            </p:nvSpPr>
            <p:spPr bwMode="gray">
              <a:xfrm>
                <a:off x="6192751" y="3865533"/>
                <a:ext cx="149475" cy="112107"/>
              </a:xfrm>
              <a:custGeom>
                <a:avLst/>
                <a:gdLst>
                  <a:gd name="T0" fmla="*/ 30 w 41"/>
                  <a:gd name="T1" fmla="*/ 17 h 30"/>
                  <a:gd name="T2" fmla="*/ 17 w 41"/>
                  <a:gd name="T3" fmla="*/ 4 h 30"/>
                  <a:gd name="T4" fmla="*/ 18 w 41"/>
                  <a:gd name="T5" fmla="*/ 0 h 30"/>
                  <a:gd name="T6" fmla="*/ 2 w 41"/>
                  <a:gd name="T7" fmla="*/ 0 h 30"/>
                  <a:gd name="T8" fmla="*/ 0 w 41"/>
                  <a:gd name="T9" fmla="*/ 9 h 30"/>
                  <a:gd name="T10" fmla="*/ 20 w 41"/>
                  <a:gd name="T11" fmla="*/ 30 h 30"/>
                  <a:gd name="T12" fmla="*/ 41 w 41"/>
                  <a:gd name="T13" fmla="*/ 11 h 30"/>
                  <a:gd name="T14" fmla="*/ 30 w 41"/>
                  <a:gd name="T15" fmla="*/ 17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30">
                    <a:moveTo>
                      <a:pt x="30" y="17"/>
                    </a:moveTo>
                    <a:cubicBezTo>
                      <a:pt x="23" y="17"/>
                      <a:pt x="17" y="11"/>
                      <a:pt x="17" y="4"/>
                    </a:cubicBezTo>
                    <a:cubicBezTo>
                      <a:pt x="17" y="2"/>
                      <a:pt x="17" y="1"/>
                      <a:pt x="18" y="0"/>
                    </a:cubicBezTo>
                    <a:cubicBezTo>
                      <a:pt x="2" y="0"/>
                      <a:pt x="2" y="0"/>
                      <a:pt x="2" y="0"/>
                    </a:cubicBezTo>
                    <a:cubicBezTo>
                      <a:pt x="0" y="2"/>
                      <a:pt x="0" y="6"/>
                      <a:pt x="0" y="9"/>
                    </a:cubicBezTo>
                    <a:cubicBezTo>
                      <a:pt x="0" y="21"/>
                      <a:pt x="9" y="30"/>
                      <a:pt x="20" y="30"/>
                    </a:cubicBezTo>
                    <a:cubicBezTo>
                      <a:pt x="31" y="30"/>
                      <a:pt x="40" y="21"/>
                      <a:pt x="41" y="11"/>
                    </a:cubicBezTo>
                    <a:cubicBezTo>
                      <a:pt x="39" y="14"/>
                      <a:pt x="34" y="17"/>
                      <a:pt x="30" y="17"/>
                    </a:cubicBez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92" name="Oval 142"/>
              <p:cNvSpPr>
                <a:spLocks noChangeArrowheads="1"/>
              </p:cNvSpPr>
              <p:nvPr userDrawn="1"/>
            </p:nvSpPr>
            <p:spPr bwMode="gray">
              <a:xfrm>
                <a:off x="6184447" y="3803251"/>
                <a:ext cx="78891" cy="78891"/>
              </a:xfrm>
              <a:prstGeom prst="ellipse">
                <a:avLst/>
              </a:pr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93" name="Oval 143"/>
              <p:cNvSpPr>
                <a:spLocks noChangeArrowheads="1"/>
              </p:cNvSpPr>
              <p:nvPr userDrawn="1"/>
            </p:nvSpPr>
            <p:spPr bwMode="gray">
              <a:xfrm>
                <a:off x="6205209" y="3828163"/>
                <a:ext cx="37370" cy="33217"/>
              </a:xfrm>
              <a:prstGeom prst="ellipse">
                <a:avLst/>
              </a:pr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94" name="Rectangle 144"/>
              <p:cNvSpPr>
                <a:spLocks noChangeArrowheads="1"/>
              </p:cNvSpPr>
              <p:nvPr userDrawn="1"/>
            </p:nvSpPr>
            <p:spPr bwMode="gray">
              <a:xfrm>
                <a:off x="5449532" y="3579039"/>
                <a:ext cx="211757" cy="53978"/>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95" name="Rectangle 145"/>
              <p:cNvSpPr>
                <a:spLocks noChangeArrowheads="1"/>
              </p:cNvSpPr>
              <p:nvPr userDrawn="1"/>
            </p:nvSpPr>
            <p:spPr bwMode="gray">
              <a:xfrm>
                <a:off x="5449532" y="3633017"/>
                <a:ext cx="211757" cy="4359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96" name="Freeform 146"/>
              <p:cNvSpPr>
                <a:spLocks/>
              </p:cNvSpPr>
              <p:nvPr userDrawn="1"/>
            </p:nvSpPr>
            <p:spPr bwMode="gray">
              <a:xfrm>
                <a:off x="5661286" y="4068984"/>
                <a:ext cx="672636" cy="294798"/>
              </a:xfrm>
              <a:custGeom>
                <a:avLst/>
                <a:gdLst>
                  <a:gd name="T0" fmla="*/ 103 w 185"/>
                  <a:gd name="T1" fmla="*/ 82 h 82"/>
                  <a:gd name="T2" fmla="*/ 0 w 185"/>
                  <a:gd name="T3" fmla="*/ 82 h 82"/>
                  <a:gd name="T4" fmla="*/ 0 w 185"/>
                  <a:gd name="T5" fmla="*/ 0 h 82"/>
                  <a:gd name="T6" fmla="*/ 185 w 185"/>
                  <a:gd name="T7" fmla="*/ 0 h 82"/>
                  <a:gd name="T8" fmla="*/ 103 w 185"/>
                  <a:gd name="T9" fmla="*/ 82 h 82"/>
                </a:gdLst>
                <a:ahLst/>
                <a:cxnLst>
                  <a:cxn ang="0">
                    <a:pos x="T0" y="T1"/>
                  </a:cxn>
                  <a:cxn ang="0">
                    <a:pos x="T2" y="T3"/>
                  </a:cxn>
                  <a:cxn ang="0">
                    <a:pos x="T4" y="T5"/>
                  </a:cxn>
                  <a:cxn ang="0">
                    <a:pos x="T6" y="T7"/>
                  </a:cxn>
                  <a:cxn ang="0">
                    <a:pos x="T8" y="T9"/>
                  </a:cxn>
                </a:cxnLst>
                <a:rect l="0" t="0" r="r" b="b"/>
                <a:pathLst>
                  <a:path w="185" h="82">
                    <a:moveTo>
                      <a:pt x="103" y="82"/>
                    </a:moveTo>
                    <a:cubicBezTo>
                      <a:pt x="0" y="82"/>
                      <a:pt x="0" y="82"/>
                      <a:pt x="0" y="82"/>
                    </a:cubicBezTo>
                    <a:cubicBezTo>
                      <a:pt x="0" y="0"/>
                      <a:pt x="0" y="0"/>
                      <a:pt x="0" y="0"/>
                    </a:cubicBezTo>
                    <a:cubicBezTo>
                      <a:pt x="185" y="0"/>
                      <a:pt x="185" y="0"/>
                      <a:pt x="185" y="0"/>
                    </a:cubicBezTo>
                    <a:cubicBezTo>
                      <a:pt x="185" y="45"/>
                      <a:pt x="148" y="82"/>
                      <a:pt x="103" y="82"/>
                    </a:cubicBez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97" name="Freeform 147"/>
              <p:cNvSpPr>
                <a:spLocks/>
              </p:cNvSpPr>
              <p:nvPr userDrawn="1"/>
            </p:nvSpPr>
            <p:spPr bwMode="gray">
              <a:xfrm>
                <a:off x="4403209" y="4347174"/>
                <a:ext cx="1735566" cy="294798"/>
              </a:xfrm>
              <a:custGeom>
                <a:avLst/>
                <a:gdLst>
                  <a:gd name="T0" fmla="*/ 397 w 479"/>
                  <a:gd name="T1" fmla="*/ 82 h 82"/>
                  <a:gd name="T2" fmla="*/ 479 w 479"/>
                  <a:gd name="T3" fmla="*/ 0 h 82"/>
                  <a:gd name="T4" fmla="*/ 0 w 479"/>
                  <a:gd name="T5" fmla="*/ 0 h 82"/>
                  <a:gd name="T6" fmla="*/ 138 w 479"/>
                  <a:gd name="T7" fmla="*/ 82 h 82"/>
                  <a:gd name="T8" fmla="*/ 397 w 479"/>
                  <a:gd name="T9" fmla="*/ 82 h 82"/>
                </a:gdLst>
                <a:ahLst/>
                <a:cxnLst>
                  <a:cxn ang="0">
                    <a:pos x="T0" y="T1"/>
                  </a:cxn>
                  <a:cxn ang="0">
                    <a:pos x="T2" y="T3"/>
                  </a:cxn>
                  <a:cxn ang="0">
                    <a:pos x="T4" y="T5"/>
                  </a:cxn>
                  <a:cxn ang="0">
                    <a:pos x="T6" y="T7"/>
                  </a:cxn>
                  <a:cxn ang="0">
                    <a:pos x="T8" y="T9"/>
                  </a:cxn>
                </a:cxnLst>
                <a:rect l="0" t="0" r="r" b="b"/>
                <a:pathLst>
                  <a:path w="479" h="82">
                    <a:moveTo>
                      <a:pt x="397" y="82"/>
                    </a:moveTo>
                    <a:cubicBezTo>
                      <a:pt x="443" y="82"/>
                      <a:pt x="479" y="45"/>
                      <a:pt x="479" y="0"/>
                    </a:cubicBezTo>
                    <a:cubicBezTo>
                      <a:pt x="0" y="0"/>
                      <a:pt x="0" y="0"/>
                      <a:pt x="0" y="0"/>
                    </a:cubicBezTo>
                    <a:cubicBezTo>
                      <a:pt x="138" y="82"/>
                      <a:pt x="138" y="82"/>
                      <a:pt x="138" y="82"/>
                    </a:cubicBezTo>
                    <a:lnTo>
                      <a:pt x="397" y="82"/>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98" name="Rectangle 148"/>
              <p:cNvSpPr>
                <a:spLocks noChangeArrowheads="1"/>
              </p:cNvSpPr>
              <p:nvPr userDrawn="1"/>
            </p:nvSpPr>
            <p:spPr bwMode="gray">
              <a:xfrm>
                <a:off x="4403209" y="4280741"/>
                <a:ext cx="1735566" cy="66433"/>
              </a:xfrm>
              <a:prstGeom prst="rect">
                <a:avLst/>
              </a:prstGeom>
              <a:solidFill>
                <a:srgbClr val="40CD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99" name="Oval 149"/>
              <p:cNvSpPr>
                <a:spLocks noChangeArrowheads="1"/>
              </p:cNvSpPr>
              <p:nvPr userDrawn="1"/>
            </p:nvSpPr>
            <p:spPr bwMode="gray">
              <a:xfrm>
                <a:off x="4947130" y="4442670"/>
                <a:ext cx="74737" cy="78891"/>
              </a:xfrm>
              <a:prstGeom prst="ellipse">
                <a:avLst/>
              </a:prstGeom>
              <a:solidFill>
                <a:srgbClr val="40CDF5"/>
              </a:solidFill>
              <a:ln>
                <a:noFill/>
              </a:ln>
            </p:spPr>
            <p:txBody>
              <a:bodyPr vert="horz" wrap="square" lIns="91440" tIns="45720" rIns="91440" bIns="45720" numCol="1" anchor="t" anchorCtr="0" compatLnSpc="1">
                <a:prstTxWarp prst="textNoShape">
                  <a:avLst/>
                </a:prstTxWarp>
              </a:bodyPr>
              <a:lstStyle/>
              <a:p>
                <a:endParaRPr lang="en-US" sz="1800"/>
              </a:p>
            </p:txBody>
          </p:sp>
          <p:sp>
            <p:nvSpPr>
              <p:cNvPr id="900" name="Oval 150"/>
              <p:cNvSpPr>
                <a:spLocks noChangeArrowheads="1"/>
              </p:cNvSpPr>
              <p:nvPr userDrawn="1"/>
            </p:nvSpPr>
            <p:spPr bwMode="gray">
              <a:xfrm>
                <a:off x="5088300" y="4442670"/>
                <a:ext cx="78891" cy="78891"/>
              </a:xfrm>
              <a:prstGeom prst="ellipse">
                <a:avLst/>
              </a:prstGeom>
              <a:solidFill>
                <a:srgbClr val="40CDF5"/>
              </a:solidFill>
              <a:ln>
                <a:noFill/>
              </a:ln>
            </p:spPr>
            <p:txBody>
              <a:bodyPr vert="horz" wrap="square" lIns="91440" tIns="45720" rIns="91440" bIns="45720" numCol="1" anchor="t" anchorCtr="0" compatLnSpc="1">
                <a:prstTxWarp prst="textNoShape">
                  <a:avLst/>
                </a:prstTxWarp>
              </a:bodyPr>
              <a:lstStyle/>
              <a:p>
                <a:endParaRPr lang="en-US" sz="1800"/>
              </a:p>
            </p:txBody>
          </p:sp>
          <p:sp>
            <p:nvSpPr>
              <p:cNvPr id="901" name="Oval 151"/>
              <p:cNvSpPr>
                <a:spLocks noChangeArrowheads="1"/>
              </p:cNvSpPr>
              <p:nvPr userDrawn="1"/>
            </p:nvSpPr>
            <p:spPr bwMode="gray">
              <a:xfrm>
                <a:off x="5229470" y="4442670"/>
                <a:ext cx="78891" cy="78891"/>
              </a:xfrm>
              <a:prstGeom prst="ellipse">
                <a:avLst/>
              </a:prstGeom>
              <a:solidFill>
                <a:srgbClr val="40CDF5"/>
              </a:solidFill>
              <a:ln>
                <a:noFill/>
              </a:ln>
            </p:spPr>
            <p:txBody>
              <a:bodyPr vert="horz" wrap="square" lIns="91440" tIns="45720" rIns="91440" bIns="45720" numCol="1" anchor="t" anchorCtr="0" compatLnSpc="1">
                <a:prstTxWarp prst="textNoShape">
                  <a:avLst/>
                </a:prstTxWarp>
              </a:bodyPr>
              <a:lstStyle/>
              <a:p>
                <a:endParaRPr lang="en-US" sz="1800"/>
              </a:p>
            </p:txBody>
          </p:sp>
          <p:sp>
            <p:nvSpPr>
              <p:cNvPr id="902" name="Rectangle 152"/>
              <p:cNvSpPr>
                <a:spLocks noChangeArrowheads="1"/>
              </p:cNvSpPr>
              <p:nvPr userDrawn="1"/>
            </p:nvSpPr>
            <p:spPr bwMode="gray">
              <a:xfrm>
                <a:off x="5026020" y="4068984"/>
                <a:ext cx="211757" cy="211757"/>
              </a:xfrm>
              <a:prstGeom prst="rect">
                <a:avLst/>
              </a:prstGeom>
              <a:solidFill>
                <a:srgbClr val="7373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03" name="Rectangle 153"/>
              <p:cNvSpPr>
                <a:spLocks noChangeArrowheads="1"/>
              </p:cNvSpPr>
              <p:nvPr userDrawn="1"/>
            </p:nvSpPr>
            <p:spPr bwMode="gray">
              <a:xfrm>
                <a:off x="4814263" y="4068984"/>
                <a:ext cx="211757" cy="2117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04" name="Rectangle 154"/>
              <p:cNvSpPr>
                <a:spLocks noChangeArrowheads="1"/>
              </p:cNvSpPr>
              <p:nvPr userDrawn="1"/>
            </p:nvSpPr>
            <p:spPr bwMode="gray">
              <a:xfrm>
                <a:off x="4814263" y="3861380"/>
                <a:ext cx="211757" cy="207604"/>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05" name="Rectangle 155"/>
              <p:cNvSpPr>
                <a:spLocks noChangeArrowheads="1"/>
              </p:cNvSpPr>
              <p:nvPr userDrawn="1"/>
            </p:nvSpPr>
            <p:spPr bwMode="gray">
              <a:xfrm>
                <a:off x="5237775" y="4068984"/>
                <a:ext cx="211757" cy="211757"/>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06" name="Rectangle 156"/>
              <p:cNvSpPr>
                <a:spLocks noChangeArrowheads="1"/>
              </p:cNvSpPr>
              <p:nvPr userDrawn="1"/>
            </p:nvSpPr>
            <p:spPr bwMode="gray">
              <a:xfrm>
                <a:off x="5449532" y="4068984"/>
                <a:ext cx="211757" cy="211757"/>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07" name="Rectangle 157"/>
              <p:cNvSpPr>
                <a:spLocks noChangeArrowheads="1"/>
              </p:cNvSpPr>
              <p:nvPr userDrawn="1"/>
            </p:nvSpPr>
            <p:spPr bwMode="gray">
              <a:xfrm>
                <a:off x="5026020" y="3861380"/>
                <a:ext cx="211757" cy="207604"/>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08" name="Rectangle 158"/>
              <p:cNvSpPr>
                <a:spLocks noChangeArrowheads="1"/>
              </p:cNvSpPr>
              <p:nvPr userDrawn="1"/>
            </p:nvSpPr>
            <p:spPr bwMode="gray">
              <a:xfrm>
                <a:off x="5237775" y="3861380"/>
                <a:ext cx="211757" cy="207604"/>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09" name="Rectangle 159"/>
              <p:cNvSpPr>
                <a:spLocks noChangeArrowheads="1"/>
              </p:cNvSpPr>
              <p:nvPr userDrawn="1"/>
            </p:nvSpPr>
            <p:spPr bwMode="gray">
              <a:xfrm>
                <a:off x="5520116" y="3703601"/>
                <a:ext cx="53978" cy="298949"/>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10" name="Freeform 160"/>
              <p:cNvSpPr>
                <a:spLocks/>
              </p:cNvSpPr>
              <p:nvPr userDrawn="1"/>
            </p:nvSpPr>
            <p:spPr bwMode="gray">
              <a:xfrm>
                <a:off x="4868241" y="4579690"/>
                <a:ext cx="1125213" cy="66433"/>
              </a:xfrm>
              <a:custGeom>
                <a:avLst/>
                <a:gdLst>
                  <a:gd name="T0" fmla="*/ 306 w 310"/>
                  <a:gd name="T1" fmla="*/ 0 h 18"/>
                  <a:gd name="T2" fmla="*/ 273 w 310"/>
                  <a:gd name="T3" fmla="*/ 0 h 18"/>
                  <a:gd name="T4" fmla="*/ 240 w 310"/>
                  <a:gd name="T5" fmla="*/ 0 h 18"/>
                  <a:gd name="T6" fmla="*/ 240 w 310"/>
                  <a:gd name="T7" fmla="*/ 0 h 18"/>
                  <a:gd name="T8" fmla="*/ 206 w 310"/>
                  <a:gd name="T9" fmla="*/ 0 h 18"/>
                  <a:gd name="T10" fmla="*/ 206 w 310"/>
                  <a:gd name="T11" fmla="*/ 0 h 18"/>
                  <a:gd name="T12" fmla="*/ 173 w 310"/>
                  <a:gd name="T13" fmla="*/ 0 h 18"/>
                  <a:gd name="T14" fmla="*/ 173 w 310"/>
                  <a:gd name="T15" fmla="*/ 0 h 18"/>
                  <a:gd name="T16" fmla="*/ 173 w 310"/>
                  <a:gd name="T17" fmla="*/ 0 h 18"/>
                  <a:gd name="T18" fmla="*/ 140 w 310"/>
                  <a:gd name="T19" fmla="*/ 0 h 18"/>
                  <a:gd name="T20" fmla="*/ 140 w 310"/>
                  <a:gd name="T21" fmla="*/ 0 h 18"/>
                  <a:gd name="T22" fmla="*/ 140 w 310"/>
                  <a:gd name="T23" fmla="*/ 0 h 18"/>
                  <a:gd name="T24" fmla="*/ 140 w 310"/>
                  <a:gd name="T25" fmla="*/ 0 h 18"/>
                  <a:gd name="T26" fmla="*/ 140 w 310"/>
                  <a:gd name="T27" fmla="*/ 0 h 18"/>
                  <a:gd name="T28" fmla="*/ 140 w 310"/>
                  <a:gd name="T29" fmla="*/ 0 h 18"/>
                  <a:gd name="T30" fmla="*/ 107 w 310"/>
                  <a:gd name="T31" fmla="*/ 0 h 18"/>
                  <a:gd name="T32" fmla="*/ 107 w 310"/>
                  <a:gd name="T33" fmla="*/ 0 h 18"/>
                  <a:gd name="T34" fmla="*/ 107 w 310"/>
                  <a:gd name="T35" fmla="*/ 0 h 18"/>
                  <a:gd name="T36" fmla="*/ 107 w 310"/>
                  <a:gd name="T37" fmla="*/ 0 h 18"/>
                  <a:gd name="T38" fmla="*/ 107 w 310"/>
                  <a:gd name="T39" fmla="*/ 0 h 18"/>
                  <a:gd name="T40" fmla="*/ 74 w 310"/>
                  <a:gd name="T41" fmla="*/ 0 h 18"/>
                  <a:gd name="T42" fmla="*/ 74 w 310"/>
                  <a:gd name="T43" fmla="*/ 0 h 18"/>
                  <a:gd name="T44" fmla="*/ 74 w 310"/>
                  <a:gd name="T45" fmla="*/ 0 h 18"/>
                  <a:gd name="T46" fmla="*/ 74 w 310"/>
                  <a:gd name="T47" fmla="*/ 0 h 18"/>
                  <a:gd name="T48" fmla="*/ 74 w 310"/>
                  <a:gd name="T49" fmla="*/ 0 h 18"/>
                  <a:gd name="T50" fmla="*/ 41 w 310"/>
                  <a:gd name="T51" fmla="*/ 0 h 18"/>
                  <a:gd name="T52" fmla="*/ 41 w 310"/>
                  <a:gd name="T53" fmla="*/ 0 h 18"/>
                  <a:gd name="T54" fmla="*/ 41 w 310"/>
                  <a:gd name="T55" fmla="*/ 0 h 18"/>
                  <a:gd name="T56" fmla="*/ 41 w 310"/>
                  <a:gd name="T57" fmla="*/ 0 h 18"/>
                  <a:gd name="T58" fmla="*/ 41 w 310"/>
                  <a:gd name="T59" fmla="*/ 0 h 18"/>
                  <a:gd name="T60" fmla="*/ 22 w 310"/>
                  <a:gd name="T61" fmla="*/ 12 h 18"/>
                  <a:gd name="T62" fmla="*/ 8 w 310"/>
                  <a:gd name="T63" fmla="*/ 0 h 18"/>
                  <a:gd name="T64" fmla="*/ 0 w 310"/>
                  <a:gd name="T65" fmla="*/ 10 h 18"/>
                  <a:gd name="T66" fmla="*/ 9 w 310"/>
                  <a:gd name="T67" fmla="*/ 18 h 18"/>
                  <a:gd name="T68" fmla="*/ 25 w 310"/>
                  <a:gd name="T69" fmla="*/ 18 h 18"/>
                  <a:gd name="T70" fmla="*/ 202 w 310"/>
                  <a:gd name="T71" fmla="*/ 18 h 18"/>
                  <a:gd name="T72" fmla="*/ 268 w 310"/>
                  <a:gd name="T73" fmla="*/ 18 h 18"/>
                  <a:gd name="T74" fmla="*/ 310 w 310"/>
                  <a:gd name="T75" fmla="*/ 7 h 18"/>
                  <a:gd name="T76" fmla="*/ 306 w 310"/>
                  <a:gd name="T77"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10" h="18">
                    <a:moveTo>
                      <a:pt x="306" y="0"/>
                    </a:moveTo>
                    <a:cubicBezTo>
                      <a:pt x="301" y="16"/>
                      <a:pt x="278" y="16"/>
                      <a:pt x="273" y="0"/>
                    </a:cubicBezTo>
                    <a:cubicBezTo>
                      <a:pt x="268" y="14"/>
                      <a:pt x="241" y="18"/>
                      <a:pt x="240" y="0"/>
                    </a:cubicBezTo>
                    <a:cubicBezTo>
                      <a:pt x="240" y="0"/>
                      <a:pt x="240" y="0"/>
                      <a:pt x="240" y="0"/>
                    </a:cubicBezTo>
                    <a:cubicBezTo>
                      <a:pt x="235" y="16"/>
                      <a:pt x="211" y="16"/>
                      <a:pt x="206" y="0"/>
                    </a:cubicBezTo>
                    <a:cubicBezTo>
                      <a:pt x="206" y="0"/>
                      <a:pt x="206" y="0"/>
                      <a:pt x="206" y="0"/>
                    </a:cubicBezTo>
                    <a:cubicBezTo>
                      <a:pt x="202" y="16"/>
                      <a:pt x="178" y="16"/>
                      <a:pt x="173" y="0"/>
                    </a:cubicBezTo>
                    <a:cubicBezTo>
                      <a:pt x="173" y="0"/>
                      <a:pt x="173" y="0"/>
                      <a:pt x="173" y="0"/>
                    </a:cubicBezTo>
                    <a:cubicBezTo>
                      <a:pt x="173" y="0"/>
                      <a:pt x="173" y="0"/>
                      <a:pt x="173" y="0"/>
                    </a:cubicBezTo>
                    <a:cubicBezTo>
                      <a:pt x="168" y="16"/>
                      <a:pt x="145" y="16"/>
                      <a:pt x="140" y="0"/>
                    </a:cubicBezTo>
                    <a:cubicBezTo>
                      <a:pt x="140" y="0"/>
                      <a:pt x="140" y="0"/>
                      <a:pt x="140" y="0"/>
                    </a:cubicBezTo>
                    <a:cubicBezTo>
                      <a:pt x="140" y="0"/>
                      <a:pt x="140" y="0"/>
                      <a:pt x="140" y="0"/>
                    </a:cubicBezTo>
                    <a:cubicBezTo>
                      <a:pt x="140" y="0"/>
                      <a:pt x="140" y="0"/>
                      <a:pt x="140" y="0"/>
                    </a:cubicBezTo>
                    <a:cubicBezTo>
                      <a:pt x="140" y="0"/>
                      <a:pt x="140" y="0"/>
                      <a:pt x="140" y="0"/>
                    </a:cubicBezTo>
                    <a:cubicBezTo>
                      <a:pt x="140" y="0"/>
                      <a:pt x="140" y="0"/>
                      <a:pt x="140" y="0"/>
                    </a:cubicBezTo>
                    <a:cubicBezTo>
                      <a:pt x="135" y="16"/>
                      <a:pt x="112" y="16"/>
                      <a:pt x="107" y="0"/>
                    </a:cubicBezTo>
                    <a:cubicBezTo>
                      <a:pt x="107" y="0"/>
                      <a:pt x="107" y="0"/>
                      <a:pt x="107" y="0"/>
                    </a:cubicBezTo>
                    <a:cubicBezTo>
                      <a:pt x="107" y="0"/>
                      <a:pt x="107" y="0"/>
                      <a:pt x="107" y="0"/>
                    </a:cubicBezTo>
                    <a:cubicBezTo>
                      <a:pt x="107" y="0"/>
                      <a:pt x="107" y="0"/>
                      <a:pt x="107" y="0"/>
                    </a:cubicBezTo>
                    <a:cubicBezTo>
                      <a:pt x="107" y="0"/>
                      <a:pt x="107" y="0"/>
                      <a:pt x="107" y="0"/>
                    </a:cubicBezTo>
                    <a:cubicBezTo>
                      <a:pt x="102" y="15"/>
                      <a:pt x="79" y="16"/>
                      <a:pt x="74" y="0"/>
                    </a:cubicBezTo>
                    <a:cubicBezTo>
                      <a:pt x="74" y="0"/>
                      <a:pt x="74" y="0"/>
                      <a:pt x="74" y="0"/>
                    </a:cubicBezTo>
                    <a:cubicBezTo>
                      <a:pt x="74" y="0"/>
                      <a:pt x="74" y="0"/>
                      <a:pt x="74" y="0"/>
                    </a:cubicBezTo>
                    <a:cubicBezTo>
                      <a:pt x="74" y="0"/>
                      <a:pt x="74" y="0"/>
                      <a:pt x="74" y="0"/>
                    </a:cubicBezTo>
                    <a:cubicBezTo>
                      <a:pt x="74" y="0"/>
                      <a:pt x="74" y="0"/>
                      <a:pt x="74" y="0"/>
                    </a:cubicBezTo>
                    <a:cubicBezTo>
                      <a:pt x="69" y="16"/>
                      <a:pt x="46" y="16"/>
                      <a:pt x="41" y="0"/>
                    </a:cubicBezTo>
                    <a:cubicBezTo>
                      <a:pt x="41" y="0"/>
                      <a:pt x="41" y="0"/>
                      <a:pt x="41" y="0"/>
                    </a:cubicBezTo>
                    <a:cubicBezTo>
                      <a:pt x="41" y="0"/>
                      <a:pt x="41" y="0"/>
                      <a:pt x="41" y="0"/>
                    </a:cubicBezTo>
                    <a:cubicBezTo>
                      <a:pt x="41" y="0"/>
                      <a:pt x="41" y="0"/>
                      <a:pt x="41" y="0"/>
                    </a:cubicBezTo>
                    <a:cubicBezTo>
                      <a:pt x="41" y="0"/>
                      <a:pt x="41" y="0"/>
                      <a:pt x="41" y="0"/>
                    </a:cubicBezTo>
                    <a:cubicBezTo>
                      <a:pt x="39" y="8"/>
                      <a:pt x="30" y="13"/>
                      <a:pt x="22" y="12"/>
                    </a:cubicBezTo>
                    <a:cubicBezTo>
                      <a:pt x="15" y="11"/>
                      <a:pt x="10" y="6"/>
                      <a:pt x="8" y="0"/>
                    </a:cubicBezTo>
                    <a:cubicBezTo>
                      <a:pt x="7" y="4"/>
                      <a:pt x="4" y="8"/>
                      <a:pt x="0" y="10"/>
                    </a:cubicBezTo>
                    <a:cubicBezTo>
                      <a:pt x="9" y="18"/>
                      <a:pt x="9" y="18"/>
                      <a:pt x="9" y="18"/>
                    </a:cubicBezTo>
                    <a:cubicBezTo>
                      <a:pt x="25" y="18"/>
                      <a:pt x="25" y="18"/>
                      <a:pt x="25" y="18"/>
                    </a:cubicBezTo>
                    <a:cubicBezTo>
                      <a:pt x="202" y="18"/>
                      <a:pt x="202" y="18"/>
                      <a:pt x="202" y="18"/>
                    </a:cubicBezTo>
                    <a:cubicBezTo>
                      <a:pt x="268" y="18"/>
                      <a:pt x="268" y="18"/>
                      <a:pt x="268" y="18"/>
                    </a:cubicBezTo>
                    <a:cubicBezTo>
                      <a:pt x="283" y="18"/>
                      <a:pt x="297" y="14"/>
                      <a:pt x="310" y="7"/>
                    </a:cubicBezTo>
                    <a:cubicBezTo>
                      <a:pt x="308" y="5"/>
                      <a:pt x="307" y="3"/>
                      <a:pt x="306" y="0"/>
                    </a:cubicBez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11" name="Freeform 161"/>
              <p:cNvSpPr>
                <a:spLocks/>
              </p:cNvSpPr>
              <p:nvPr userDrawn="1"/>
            </p:nvSpPr>
            <p:spPr bwMode="gray">
              <a:xfrm>
                <a:off x="7234923" y="1843473"/>
                <a:ext cx="95499" cy="340470"/>
              </a:xfrm>
              <a:custGeom>
                <a:avLst/>
                <a:gdLst>
                  <a:gd name="T0" fmla="*/ 23 w 23"/>
                  <a:gd name="T1" fmla="*/ 82 h 82"/>
                  <a:gd name="T2" fmla="*/ 0 w 23"/>
                  <a:gd name="T3" fmla="*/ 82 h 82"/>
                  <a:gd name="T4" fmla="*/ 11 w 23"/>
                  <a:gd name="T5" fmla="*/ 0 h 82"/>
                  <a:gd name="T6" fmla="*/ 23 w 23"/>
                  <a:gd name="T7" fmla="*/ 82 h 82"/>
                </a:gdLst>
                <a:ahLst/>
                <a:cxnLst>
                  <a:cxn ang="0">
                    <a:pos x="T0" y="T1"/>
                  </a:cxn>
                  <a:cxn ang="0">
                    <a:pos x="T2" y="T3"/>
                  </a:cxn>
                  <a:cxn ang="0">
                    <a:pos x="T4" y="T5"/>
                  </a:cxn>
                  <a:cxn ang="0">
                    <a:pos x="T6" y="T7"/>
                  </a:cxn>
                </a:cxnLst>
                <a:rect l="0" t="0" r="r" b="b"/>
                <a:pathLst>
                  <a:path w="23" h="82">
                    <a:moveTo>
                      <a:pt x="23" y="82"/>
                    </a:moveTo>
                    <a:lnTo>
                      <a:pt x="0" y="82"/>
                    </a:lnTo>
                    <a:lnTo>
                      <a:pt x="11" y="0"/>
                    </a:lnTo>
                    <a:lnTo>
                      <a:pt x="23" y="82"/>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12" name="Freeform 162"/>
              <p:cNvSpPr>
                <a:spLocks/>
              </p:cNvSpPr>
              <p:nvPr userDrawn="1"/>
            </p:nvSpPr>
            <p:spPr bwMode="gray">
              <a:xfrm>
                <a:off x="7110361" y="2283592"/>
                <a:ext cx="340470" cy="950826"/>
              </a:xfrm>
              <a:custGeom>
                <a:avLst/>
                <a:gdLst>
                  <a:gd name="T0" fmla="*/ 90 w 94"/>
                  <a:gd name="T1" fmla="*/ 0 h 263"/>
                  <a:gd name="T2" fmla="*/ 82 w 94"/>
                  <a:gd name="T3" fmla="*/ 0 h 263"/>
                  <a:gd name="T4" fmla="*/ 11 w 94"/>
                  <a:gd name="T5" fmla="*/ 0 h 263"/>
                  <a:gd name="T6" fmla="*/ 4 w 94"/>
                  <a:gd name="T7" fmla="*/ 0 h 263"/>
                  <a:gd name="T8" fmla="*/ 0 w 94"/>
                  <a:gd name="T9" fmla="*/ 4 h 263"/>
                  <a:gd name="T10" fmla="*/ 0 w 94"/>
                  <a:gd name="T11" fmla="*/ 263 h 263"/>
                  <a:gd name="T12" fmla="*/ 11 w 94"/>
                  <a:gd name="T13" fmla="*/ 263 h 263"/>
                  <a:gd name="T14" fmla="*/ 82 w 94"/>
                  <a:gd name="T15" fmla="*/ 263 h 263"/>
                  <a:gd name="T16" fmla="*/ 94 w 94"/>
                  <a:gd name="T17" fmla="*/ 263 h 263"/>
                  <a:gd name="T18" fmla="*/ 94 w 94"/>
                  <a:gd name="T19" fmla="*/ 4 h 263"/>
                  <a:gd name="T20" fmla="*/ 90 w 94"/>
                  <a:gd name="T21" fmla="*/ 0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4" h="263">
                    <a:moveTo>
                      <a:pt x="90" y="0"/>
                    </a:moveTo>
                    <a:cubicBezTo>
                      <a:pt x="82" y="0"/>
                      <a:pt x="82" y="0"/>
                      <a:pt x="82" y="0"/>
                    </a:cubicBezTo>
                    <a:cubicBezTo>
                      <a:pt x="11" y="0"/>
                      <a:pt x="11" y="0"/>
                      <a:pt x="11" y="0"/>
                    </a:cubicBezTo>
                    <a:cubicBezTo>
                      <a:pt x="4" y="0"/>
                      <a:pt x="4" y="0"/>
                      <a:pt x="4" y="0"/>
                    </a:cubicBezTo>
                    <a:cubicBezTo>
                      <a:pt x="2" y="0"/>
                      <a:pt x="0" y="2"/>
                      <a:pt x="0" y="4"/>
                    </a:cubicBezTo>
                    <a:cubicBezTo>
                      <a:pt x="0" y="263"/>
                      <a:pt x="0" y="263"/>
                      <a:pt x="0" y="263"/>
                    </a:cubicBezTo>
                    <a:cubicBezTo>
                      <a:pt x="11" y="263"/>
                      <a:pt x="11" y="263"/>
                      <a:pt x="11" y="263"/>
                    </a:cubicBezTo>
                    <a:cubicBezTo>
                      <a:pt x="82" y="263"/>
                      <a:pt x="82" y="263"/>
                      <a:pt x="82" y="263"/>
                    </a:cubicBezTo>
                    <a:cubicBezTo>
                      <a:pt x="94" y="263"/>
                      <a:pt x="94" y="263"/>
                      <a:pt x="94" y="263"/>
                    </a:cubicBezTo>
                    <a:cubicBezTo>
                      <a:pt x="94" y="4"/>
                      <a:pt x="94" y="4"/>
                      <a:pt x="94" y="4"/>
                    </a:cubicBezTo>
                    <a:cubicBezTo>
                      <a:pt x="94" y="2"/>
                      <a:pt x="92" y="0"/>
                      <a:pt x="9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13" name="Freeform 163"/>
              <p:cNvSpPr>
                <a:spLocks/>
              </p:cNvSpPr>
              <p:nvPr userDrawn="1"/>
            </p:nvSpPr>
            <p:spPr bwMode="gray">
              <a:xfrm>
                <a:off x="7180945" y="2183943"/>
                <a:ext cx="203453" cy="99650"/>
              </a:xfrm>
              <a:custGeom>
                <a:avLst/>
                <a:gdLst>
                  <a:gd name="T0" fmla="*/ 56 w 56"/>
                  <a:gd name="T1" fmla="*/ 28 h 28"/>
                  <a:gd name="T2" fmla="*/ 56 w 56"/>
                  <a:gd name="T3" fmla="*/ 4 h 28"/>
                  <a:gd name="T4" fmla="*/ 52 w 56"/>
                  <a:gd name="T5" fmla="*/ 0 h 28"/>
                  <a:gd name="T6" fmla="*/ 44 w 56"/>
                  <a:gd name="T7" fmla="*/ 0 h 28"/>
                  <a:gd name="T8" fmla="*/ 11 w 56"/>
                  <a:gd name="T9" fmla="*/ 0 h 28"/>
                  <a:gd name="T10" fmla="*/ 4 w 56"/>
                  <a:gd name="T11" fmla="*/ 0 h 28"/>
                  <a:gd name="T12" fmla="*/ 0 w 56"/>
                  <a:gd name="T13" fmla="*/ 4 h 28"/>
                  <a:gd name="T14" fmla="*/ 0 w 56"/>
                  <a:gd name="T15" fmla="*/ 28 h 28"/>
                  <a:gd name="T16" fmla="*/ 56 w 56"/>
                  <a:gd name="T17"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28">
                    <a:moveTo>
                      <a:pt x="56" y="28"/>
                    </a:moveTo>
                    <a:cubicBezTo>
                      <a:pt x="56" y="4"/>
                      <a:pt x="56" y="4"/>
                      <a:pt x="56" y="4"/>
                    </a:cubicBezTo>
                    <a:cubicBezTo>
                      <a:pt x="56" y="2"/>
                      <a:pt x="54" y="0"/>
                      <a:pt x="52" y="0"/>
                    </a:cubicBezTo>
                    <a:cubicBezTo>
                      <a:pt x="44" y="0"/>
                      <a:pt x="44" y="0"/>
                      <a:pt x="44" y="0"/>
                    </a:cubicBezTo>
                    <a:cubicBezTo>
                      <a:pt x="11" y="0"/>
                      <a:pt x="11" y="0"/>
                      <a:pt x="11" y="0"/>
                    </a:cubicBezTo>
                    <a:cubicBezTo>
                      <a:pt x="4" y="0"/>
                      <a:pt x="4" y="0"/>
                      <a:pt x="4" y="0"/>
                    </a:cubicBezTo>
                    <a:cubicBezTo>
                      <a:pt x="2" y="0"/>
                      <a:pt x="0" y="2"/>
                      <a:pt x="0" y="4"/>
                    </a:cubicBezTo>
                    <a:cubicBezTo>
                      <a:pt x="0" y="28"/>
                      <a:pt x="0" y="28"/>
                      <a:pt x="0" y="28"/>
                    </a:cubicBezTo>
                    <a:lnTo>
                      <a:pt x="56" y="28"/>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14" name="Freeform 164"/>
              <p:cNvSpPr>
                <a:spLocks/>
              </p:cNvSpPr>
              <p:nvPr userDrawn="1"/>
            </p:nvSpPr>
            <p:spPr bwMode="gray">
              <a:xfrm>
                <a:off x="7180945" y="2183943"/>
                <a:ext cx="203453" cy="99650"/>
              </a:xfrm>
              <a:custGeom>
                <a:avLst/>
                <a:gdLst>
                  <a:gd name="T0" fmla="*/ 56 w 56"/>
                  <a:gd name="T1" fmla="*/ 28 h 28"/>
                  <a:gd name="T2" fmla="*/ 56 w 56"/>
                  <a:gd name="T3" fmla="*/ 4 h 28"/>
                  <a:gd name="T4" fmla="*/ 52 w 56"/>
                  <a:gd name="T5" fmla="*/ 0 h 28"/>
                  <a:gd name="T6" fmla="*/ 44 w 56"/>
                  <a:gd name="T7" fmla="*/ 0 h 28"/>
                  <a:gd name="T8" fmla="*/ 11 w 56"/>
                  <a:gd name="T9" fmla="*/ 0 h 28"/>
                  <a:gd name="T10" fmla="*/ 4 w 56"/>
                  <a:gd name="T11" fmla="*/ 0 h 28"/>
                  <a:gd name="T12" fmla="*/ 0 w 56"/>
                  <a:gd name="T13" fmla="*/ 4 h 28"/>
                  <a:gd name="T14" fmla="*/ 0 w 56"/>
                  <a:gd name="T15" fmla="*/ 28 h 28"/>
                  <a:gd name="T16" fmla="*/ 56 w 56"/>
                  <a:gd name="T17"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28">
                    <a:moveTo>
                      <a:pt x="56" y="28"/>
                    </a:moveTo>
                    <a:cubicBezTo>
                      <a:pt x="56" y="4"/>
                      <a:pt x="56" y="4"/>
                      <a:pt x="56" y="4"/>
                    </a:cubicBezTo>
                    <a:cubicBezTo>
                      <a:pt x="56" y="2"/>
                      <a:pt x="54" y="0"/>
                      <a:pt x="52" y="0"/>
                    </a:cubicBezTo>
                    <a:cubicBezTo>
                      <a:pt x="44" y="0"/>
                      <a:pt x="44" y="0"/>
                      <a:pt x="44" y="0"/>
                    </a:cubicBezTo>
                    <a:cubicBezTo>
                      <a:pt x="11" y="0"/>
                      <a:pt x="11" y="0"/>
                      <a:pt x="11" y="0"/>
                    </a:cubicBezTo>
                    <a:cubicBezTo>
                      <a:pt x="4" y="0"/>
                      <a:pt x="4" y="0"/>
                      <a:pt x="4" y="0"/>
                    </a:cubicBezTo>
                    <a:cubicBezTo>
                      <a:pt x="2" y="0"/>
                      <a:pt x="0" y="2"/>
                      <a:pt x="0" y="4"/>
                    </a:cubicBezTo>
                    <a:cubicBezTo>
                      <a:pt x="0" y="28"/>
                      <a:pt x="0" y="28"/>
                      <a:pt x="0" y="28"/>
                    </a:cubicBezTo>
                    <a:lnTo>
                      <a:pt x="56" y="28"/>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15" name="Rectangle 165"/>
              <p:cNvSpPr>
                <a:spLocks noChangeArrowheads="1"/>
              </p:cNvSpPr>
              <p:nvPr userDrawn="1"/>
            </p:nvSpPr>
            <p:spPr bwMode="gray">
              <a:xfrm>
                <a:off x="7160186" y="2350025"/>
                <a:ext cx="16608" cy="8179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16" name="Rectangle 166"/>
              <p:cNvSpPr>
                <a:spLocks noChangeArrowheads="1"/>
              </p:cNvSpPr>
              <p:nvPr userDrawn="1"/>
            </p:nvSpPr>
            <p:spPr bwMode="gray">
              <a:xfrm>
                <a:off x="7193402" y="2350025"/>
                <a:ext cx="24912" cy="8179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17" name="Rectangle 167"/>
              <p:cNvSpPr>
                <a:spLocks noChangeArrowheads="1"/>
              </p:cNvSpPr>
              <p:nvPr userDrawn="1"/>
            </p:nvSpPr>
            <p:spPr bwMode="gray">
              <a:xfrm>
                <a:off x="7234923" y="2350025"/>
                <a:ext cx="16608" cy="8179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18" name="Rectangle 168"/>
              <p:cNvSpPr>
                <a:spLocks noChangeArrowheads="1"/>
              </p:cNvSpPr>
              <p:nvPr userDrawn="1"/>
            </p:nvSpPr>
            <p:spPr bwMode="gray">
              <a:xfrm>
                <a:off x="7272290" y="2350025"/>
                <a:ext cx="20762" cy="8179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19" name="Rectangle 169"/>
              <p:cNvSpPr>
                <a:spLocks noChangeArrowheads="1"/>
              </p:cNvSpPr>
              <p:nvPr userDrawn="1"/>
            </p:nvSpPr>
            <p:spPr bwMode="gray">
              <a:xfrm>
                <a:off x="7305507" y="2350025"/>
                <a:ext cx="24912" cy="8179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20" name="Rectangle 170"/>
              <p:cNvSpPr>
                <a:spLocks noChangeArrowheads="1"/>
              </p:cNvSpPr>
              <p:nvPr userDrawn="1"/>
            </p:nvSpPr>
            <p:spPr bwMode="gray">
              <a:xfrm>
                <a:off x="7347028" y="2350025"/>
                <a:ext cx="20762" cy="8179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21" name="Rectangle 171"/>
              <p:cNvSpPr>
                <a:spLocks noChangeArrowheads="1"/>
              </p:cNvSpPr>
              <p:nvPr userDrawn="1"/>
            </p:nvSpPr>
            <p:spPr bwMode="gray">
              <a:xfrm>
                <a:off x="7384398" y="2350025"/>
                <a:ext cx="20762" cy="8179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22" name="Freeform 172"/>
              <p:cNvSpPr>
                <a:spLocks noEditPoints="1"/>
              </p:cNvSpPr>
              <p:nvPr userDrawn="1"/>
            </p:nvSpPr>
            <p:spPr bwMode="gray">
              <a:xfrm>
                <a:off x="6707608" y="2279442"/>
                <a:ext cx="406903" cy="950826"/>
              </a:xfrm>
              <a:custGeom>
                <a:avLst/>
                <a:gdLst>
                  <a:gd name="T0" fmla="*/ 90 w 98"/>
                  <a:gd name="T1" fmla="*/ 34 h 229"/>
                  <a:gd name="T2" fmla="*/ 50 w 98"/>
                  <a:gd name="T3" fmla="*/ 13 h 229"/>
                  <a:gd name="T4" fmla="*/ 47 w 98"/>
                  <a:gd name="T5" fmla="*/ 0 h 229"/>
                  <a:gd name="T6" fmla="*/ 8 w 98"/>
                  <a:gd name="T7" fmla="*/ 34 h 229"/>
                  <a:gd name="T8" fmla="*/ 98 w 98"/>
                  <a:gd name="T9" fmla="*/ 229 h 229"/>
                  <a:gd name="T10" fmla="*/ 72 w 98"/>
                  <a:gd name="T11" fmla="*/ 72 h 229"/>
                  <a:gd name="T12" fmla="*/ 72 w 98"/>
                  <a:gd name="T13" fmla="*/ 87 h 229"/>
                  <a:gd name="T14" fmla="*/ 62 w 98"/>
                  <a:gd name="T15" fmla="*/ 112 h 229"/>
                  <a:gd name="T16" fmla="*/ 62 w 98"/>
                  <a:gd name="T17" fmla="*/ 112 h 229"/>
                  <a:gd name="T18" fmla="*/ 62 w 98"/>
                  <a:gd name="T19" fmla="*/ 156 h 229"/>
                  <a:gd name="T20" fmla="*/ 18 w 98"/>
                  <a:gd name="T21" fmla="*/ 72 h 229"/>
                  <a:gd name="T22" fmla="*/ 18 w 98"/>
                  <a:gd name="T23" fmla="*/ 87 h 229"/>
                  <a:gd name="T24" fmla="*/ 8 w 98"/>
                  <a:gd name="T25" fmla="*/ 112 h 229"/>
                  <a:gd name="T26" fmla="*/ 8 w 98"/>
                  <a:gd name="T27" fmla="*/ 112 h 229"/>
                  <a:gd name="T28" fmla="*/ 8 w 98"/>
                  <a:gd name="T29" fmla="*/ 156 h 229"/>
                  <a:gd name="T30" fmla="*/ 18 w 98"/>
                  <a:gd name="T31" fmla="*/ 180 h 229"/>
                  <a:gd name="T32" fmla="*/ 8 w 98"/>
                  <a:gd name="T33" fmla="*/ 223 h 229"/>
                  <a:gd name="T34" fmla="*/ 20 w 98"/>
                  <a:gd name="T35" fmla="*/ 223 h 229"/>
                  <a:gd name="T36" fmla="*/ 20 w 98"/>
                  <a:gd name="T37" fmla="*/ 223 h 229"/>
                  <a:gd name="T38" fmla="*/ 28 w 98"/>
                  <a:gd name="T39" fmla="*/ 195 h 229"/>
                  <a:gd name="T40" fmla="*/ 31 w 98"/>
                  <a:gd name="T41" fmla="*/ 195 h 229"/>
                  <a:gd name="T42" fmla="*/ 26 w 98"/>
                  <a:gd name="T43" fmla="*/ 180 h 229"/>
                  <a:gd name="T44" fmla="*/ 36 w 98"/>
                  <a:gd name="T45" fmla="*/ 156 h 229"/>
                  <a:gd name="T46" fmla="*/ 36 w 98"/>
                  <a:gd name="T47" fmla="*/ 156 h 229"/>
                  <a:gd name="T48" fmla="*/ 36 w 98"/>
                  <a:gd name="T49" fmla="*/ 112 h 229"/>
                  <a:gd name="T50" fmla="*/ 26 w 98"/>
                  <a:gd name="T51" fmla="*/ 87 h 229"/>
                  <a:gd name="T52" fmla="*/ 26 w 98"/>
                  <a:gd name="T53" fmla="*/ 72 h 229"/>
                  <a:gd name="T54" fmla="*/ 43 w 98"/>
                  <a:gd name="T55" fmla="*/ 223 h 229"/>
                  <a:gd name="T56" fmla="*/ 43 w 98"/>
                  <a:gd name="T57" fmla="*/ 223 h 229"/>
                  <a:gd name="T58" fmla="*/ 51 w 98"/>
                  <a:gd name="T59" fmla="*/ 195 h 229"/>
                  <a:gd name="T60" fmla="*/ 43 w 98"/>
                  <a:gd name="T61" fmla="*/ 161 h 229"/>
                  <a:gd name="T62" fmla="*/ 43 w 98"/>
                  <a:gd name="T63" fmla="*/ 156 h 229"/>
                  <a:gd name="T64" fmla="*/ 54 w 98"/>
                  <a:gd name="T65" fmla="*/ 132 h 229"/>
                  <a:gd name="T66" fmla="*/ 54 w 98"/>
                  <a:gd name="T67" fmla="*/ 132 h 229"/>
                  <a:gd name="T68" fmla="*/ 54 w 98"/>
                  <a:gd name="T69" fmla="*/ 87 h 229"/>
                  <a:gd name="T70" fmla="*/ 43 w 98"/>
                  <a:gd name="T71" fmla="*/ 53 h 229"/>
                  <a:gd name="T72" fmla="*/ 55 w 98"/>
                  <a:gd name="T73" fmla="*/ 223 h 229"/>
                  <a:gd name="T74" fmla="*/ 62 w 98"/>
                  <a:gd name="T75" fmla="*/ 161 h 229"/>
                  <a:gd name="T76" fmla="*/ 62 w 98"/>
                  <a:gd name="T77" fmla="*/ 161 h 229"/>
                  <a:gd name="T78" fmla="*/ 66 w 98"/>
                  <a:gd name="T79" fmla="*/ 195 h 229"/>
                  <a:gd name="T80" fmla="*/ 70 w 98"/>
                  <a:gd name="T81" fmla="*/ 195 h 229"/>
                  <a:gd name="T82" fmla="*/ 78 w 98"/>
                  <a:gd name="T83" fmla="*/ 223 h 229"/>
                  <a:gd name="T84" fmla="*/ 90 w 98"/>
                  <a:gd name="T85" fmla="*/ 223 h 229"/>
                  <a:gd name="T86" fmla="*/ 90 w 98"/>
                  <a:gd name="T87" fmla="*/ 223 h 229"/>
                  <a:gd name="T88" fmla="*/ 90 w 98"/>
                  <a:gd name="T89" fmla="*/ 161 h 229"/>
                  <a:gd name="T90" fmla="*/ 79 w 98"/>
                  <a:gd name="T91" fmla="*/ 137 h 229"/>
                  <a:gd name="T92" fmla="*/ 79 w 98"/>
                  <a:gd name="T93" fmla="*/ 132 h 229"/>
                  <a:gd name="T94" fmla="*/ 90 w 98"/>
                  <a:gd name="T95" fmla="*/ 106 h 229"/>
                  <a:gd name="T96" fmla="*/ 90 w 98"/>
                  <a:gd name="T97" fmla="*/ 106 h 229"/>
                  <a:gd name="T98" fmla="*/ 90 w 98"/>
                  <a:gd name="T99" fmla="*/ 53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8" h="229">
                    <a:moveTo>
                      <a:pt x="98" y="49"/>
                    </a:moveTo>
                    <a:lnTo>
                      <a:pt x="98" y="42"/>
                    </a:lnTo>
                    <a:lnTo>
                      <a:pt x="90" y="42"/>
                    </a:lnTo>
                    <a:lnTo>
                      <a:pt x="90" y="34"/>
                    </a:lnTo>
                    <a:lnTo>
                      <a:pt x="82" y="34"/>
                    </a:lnTo>
                    <a:lnTo>
                      <a:pt x="82" y="26"/>
                    </a:lnTo>
                    <a:lnTo>
                      <a:pt x="50" y="26"/>
                    </a:lnTo>
                    <a:lnTo>
                      <a:pt x="50" y="13"/>
                    </a:lnTo>
                    <a:lnTo>
                      <a:pt x="66" y="13"/>
                    </a:lnTo>
                    <a:lnTo>
                      <a:pt x="50" y="3"/>
                    </a:lnTo>
                    <a:lnTo>
                      <a:pt x="50" y="0"/>
                    </a:lnTo>
                    <a:lnTo>
                      <a:pt x="47" y="0"/>
                    </a:lnTo>
                    <a:lnTo>
                      <a:pt x="47" y="26"/>
                    </a:lnTo>
                    <a:lnTo>
                      <a:pt x="16" y="26"/>
                    </a:lnTo>
                    <a:lnTo>
                      <a:pt x="16" y="34"/>
                    </a:lnTo>
                    <a:lnTo>
                      <a:pt x="8" y="34"/>
                    </a:lnTo>
                    <a:lnTo>
                      <a:pt x="8" y="42"/>
                    </a:lnTo>
                    <a:lnTo>
                      <a:pt x="0" y="42"/>
                    </a:lnTo>
                    <a:lnTo>
                      <a:pt x="0" y="229"/>
                    </a:lnTo>
                    <a:lnTo>
                      <a:pt x="98" y="229"/>
                    </a:lnTo>
                    <a:lnTo>
                      <a:pt x="98" y="49"/>
                    </a:lnTo>
                    <a:close/>
                    <a:moveTo>
                      <a:pt x="62" y="53"/>
                    </a:moveTo>
                    <a:lnTo>
                      <a:pt x="72" y="53"/>
                    </a:lnTo>
                    <a:lnTo>
                      <a:pt x="72" y="72"/>
                    </a:lnTo>
                    <a:lnTo>
                      <a:pt x="62" y="72"/>
                    </a:lnTo>
                    <a:lnTo>
                      <a:pt x="62" y="53"/>
                    </a:lnTo>
                    <a:close/>
                    <a:moveTo>
                      <a:pt x="62" y="87"/>
                    </a:moveTo>
                    <a:lnTo>
                      <a:pt x="72" y="87"/>
                    </a:lnTo>
                    <a:lnTo>
                      <a:pt x="72" y="106"/>
                    </a:lnTo>
                    <a:lnTo>
                      <a:pt x="62" y="106"/>
                    </a:lnTo>
                    <a:lnTo>
                      <a:pt x="62" y="87"/>
                    </a:lnTo>
                    <a:close/>
                    <a:moveTo>
                      <a:pt x="62" y="112"/>
                    </a:moveTo>
                    <a:lnTo>
                      <a:pt x="72" y="112"/>
                    </a:lnTo>
                    <a:lnTo>
                      <a:pt x="72" y="132"/>
                    </a:lnTo>
                    <a:lnTo>
                      <a:pt x="62" y="132"/>
                    </a:lnTo>
                    <a:lnTo>
                      <a:pt x="62" y="112"/>
                    </a:lnTo>
                    <a:close/>
                    <a:moveTo>
                      <a:pt x="62" y="137"/>
                    </a:moveTo>
                    <a:lnTo>
                      <a:pt x="72" y="137"/>
                    </a:lnTo>
                    <a:lnTo>
                      <a:pt x="72" y="156"/>
                    </a:lnTo>
                    <a:lnTo>
                      <a:pt x="62" y="156"/>
                    </a:lnTo>
                    <a:lnTo>
                      <a:pt x="62" y="137"/>
                    </a:lnTo>
                    <a:close/>
                    <a:moveTo>
                      <a:pt x="8" y="53"/>
                    </a:moveTo>
                    <a:lnTo>
                      <a:pt x="18" y="53"/>
                    </a:lnTo>
                    <a:lnTo>
                      <a:pt x="18" y="72"/>
                    </a:lnTo>
                    <a:lnTo>
                      <a:pt x="8" y="72"/>
                    </a:lnTo>
                    <a:lnTo>
                      <a:pt x="8" y="53"/>
                    </a:lnTo>
                    <a:close/>
                    <a:moveTo>
                      <a:pt x="8" y="87"/>
                    </a:moveTo>
                    <a:lnTo>
                      <a:pt x="18" y="87"/>
                    </a:lnTo>
                    <a:lnTo>
                      <a:pt x="18" y="106"/>
                    </a:lnTo>
                    <a:lnTo>
                      <a:pt x="8" y="106"/>
                    </a:lnTo>
                    <a:lnTo>
                      <a:pt x="8" y="87"/>
                    </a:lnTo>
                    <a:close/>
                    <a:moveTo>
                      <a:pt x="8" y="112"/>
                    </a:moveTo>
                    <a:lnTo>
                      <a:pt x="18" y="112"/>
                    </a:lnTo>
                    <a:lnTo>
                      <a:pt x="18" y="132"/>
                    </a:lnTo>
                    <a:lnTo>
                      <a:pt x="8" y="132"/>
                    </a:lnTo>
                    <a:lnTo>
                      <a:pt x="8" y="112"/>
                    </a:lnTo>
                    <a:close/>
                    <a:moveTo>
                      <a:pt x="8" y="137"/>
                    </a:moveTo>
                    <a:lnTo>
                      <a:pt x="18" y="137"/>
                    </a:lnTo>
                    <a:lnTo>
                      <a:pt x="18" y="156"/>
                    </a:lnTo>
                    <a:lnTo>
                      <a:pt x="8" y="156"/>
                    </a:lnTo>
                    <a:lnTo>
                      <a:pt x="8" y="137"/>
                    </a:lnTo>
                    <a:close/>
                    <a:moveTo>
                      <a:pt x="8" y="161"/>
                    </a:moveTo>
                    <a:lnTo>
                      <a:pt x="18" y="161"/>
                    </a:lnTo>
                    <a:lnTo>
                      <a:pt x="18" y="180"/>
                    </a:lnTo>
                    <a:lnTo>
                      <a:pt x="8" y="180"/>
                    </a:lnTo>
                    <a:lnTo>
                      <a:pt x="8" y="161"/>
                    </a:lnTo>
                    <a:close/>
                    <a:moveTo>
                      <a:pt x="12" y="223"/>
                    </a:moveTo>
                    <a:lnTo>
                      <a:pt x="8" y="223"/>
                    </a:lnTo>
                    <a:lnTo>
                      <a:pt x="8" y="195"/>
                    </a:lnTo>
                    <a:lnTo>
                      <a:pt x="12" y="195"/>
                    </a:lnTo>
                    <a:lnTo>
                      <a:pt x="12" y="223"/>
                    </a:lnTo>
                    <a:close/>
                    <a:moveTo>
                      <a:pt x="20" y="223"/>
                    </a:moveTo>
                    <a:lnTo>
                      <a:pt x="15" y="223"/>
                    </a:lnTo>
                    <a:lnTo>
                      <a:pt x="15" y="195"/>
                    </a:lnTo>
                    <a:lnTo>
                      <a:pt x="20" y="195"/>
                    </a:lnTo>
                    <a:lnTo>
                      <a:pt x="20" y="223"/>
                    </a:lnTo>
                    <a:close/>
                    <a:moveTo>
                      <a:pt x="28" y="223"/>
                    </a:moveTo>
                    <a:lnTo>
                      <a:pt x="23" y="223"/>
                    </a:lnTo>
                    <a:lnTo>
                      <a:pt x="23" y="195"/>
                    </a:lnTo>
                    <a:lnTo>
                      <a:pt x="28" y="195"/>
                    </a:lnTo>
                    <a:lnTo>
                      <a:pt x="28" y="223"/>
                    </a:lnTo>
                    <a:close/>
                    <a:moveTo>
                      <a:pt x="35" y="223"/>
                    </a:moveTo>
                    <a:lnTo>
                      <a:pt x="31" y="223"/>
                    </a:lnTo>
                    <a:lnTo>
                      <a:pt x="31" y="195"/>
                    </a:lnTo>
                    <a:lnTo>
                      <a:pt x="35" y="195"/>
                    </a:lnTo>
                    <a:lnTo>
                      <a:pt x="35" y="223"/>
                    </a:lnTo>
                    <a:close/>
                    <a:moveTo>
                      <a:pt x="36" y="180"/>
                    </a:moveTo>
                    <a:lnTo>
                      <a:pt x="26" y="180"/>
                    </a:lnTo>
                    <a:lnTo>
                      <a:pt x="26" y="161"/>
                    </a:lnTo>
                    <a:lnTo>
                      <a:pt x="36" y="161"/>
                    </a:lnTo>
                    <a:lnTo>
                      <a:pt x="36" y="180"/>
                    </a:lnTo>
                    <a:close/>
                    <a:moveTo>
                      <a:pt x="36" y="156"/>
                    </a:moveTo>
                    <a:lnTo>
                      <a:pt x="26" y="156"/>
                    </a:lnTo>
                    <a:lnTo>
                      <a:pt x="26" y="137"/>
                    </a:lnTo>
                    <a:lnTo>
                      <a:pt x="36" y="137"/>
                    </a:lnTo>
                    <a:lnTo>
                      <a:pt x="36" y="156"/>
                    </a:lnTo>
                    <a:close/>
                    <a:moveTo>
                      <a:pt x="36" y="132"/>
                    </a:moveTo>
                    <a:lnTo>
                      <a:pt x="26" y="132"/>
                    </a:lnTo>
                    <a:lnTo>
                      <a:pt x="26" y="112"/>
                    </a:lnTo>
                    <a:lnTo>
                      <a:pt x="36" y="112"/>
                    </a:lnTo>
                    <a:lnTo>
                      <a:pt x="36" y="132"/>
                    </a:lnTo>
                    <a:close/>
                    <a:moveTo>
                      <a:pt x="36" y="106"/>
                    </a:moveTo>
                    <a:lnTo>
                      <a:pt x="26" y="106"/>
                    </a:lnTo>
                    <a:lnTo>
                      <a:pt x="26" y="87"/>
                    </a:lnTo>
                    <a:lnTo>
                      <a:pt x="36" y="87"/>
                    </a:lnTo>
                    <a:lnTo>
                      <a:pt x="36" y="106"/>
                    </a:lnTo>
                    <a:close/>
                    <a:moveTo>
                      <a:pt x="36" y="72"/>
                    </a:moveTo>
                    <a:lnTo>
                      <a:pt x="26" y="72"/>
                    </a:lnTo>
                    <a:lnTo>
                      <a:pt x="26" y="53"/>
                    </a:lnTo>
                    <a:lnTo>
                      <a:pt x="36" y="53"/>
                    </a:lnTo>
                    <a:lnTo>
                      <a:pt x="36" y="72"/>
                    </a:lnTo>
                    <a:close/>
                    <a:moveTo>
                      <a:pt x="43" y="223"/>
                    </a:moveTo>
                    <a:lnTo>
                      <a:pt x="39" y="223"/>
                    </a:lnTo>
                    <a:lnTo>
                      <a:pt x="39" y="195"/>
                    </a:lnTo>
                    <a:lnTo>
                      <a:pt x="43" y="195"/>
                    </a:lnTo>
                    <a:lnTo>
                      <a:pt x="43" y="223"/>
                    </a:lnTo>
                    <a:close/>
                    <a:moveTo>
                      <a:pt x="51" y="223"/>
                    </a:moveTo>
                    <a:lnTo>
                      <a:pt x="47" y="223"/>
                    </a:lnTo>
                    <a:lnTo>
                      <a:pt x="47" y="195"/>
                    </a:lnTo>
                    <a:lnTo>
                      <a:pt x="51" y="195"/>
                    </a:lnTo>
                    <a:lnTo>
                      <a:pt x="51" y="223"/>
                    </a:lnTo>
                    <a:close/>
                    <a:moveTo>
                      <a:pt x="54" y="180"/>
                    </a:moveTo>
                    <a:lnTo>
                      <a:pt x="43" y="180"/>
                    </a:lnTo>
                    <a:lnTo>
                      <a:pt x="43" y="161"/>
                    </a:lnTo>
                    <a:lnTo>
                      <a:pt x="54" y="161"/>
                    </a:lnTo>
                    <a:lnTo>
                      <a:pt x="54" y="180"/>
                    </a:lnTo>
                    <a:close/>
                    <a:moveTo>
                      <a:pt x="54" y="156"/>
                    </a:moveTo>
                    <a:lnTo>
                      <a:pt x="43" y="156"/>
                    </a:lnTo>
                    <a:lnTo>
                      <a:pt x="43" y="137"/>
                    </a:lnTo>
                    <a:lnTo>
                      <a:pt x="54" y="137"/>
                    </a:lnTo>
                    <a:lnTo>
                      <a:pt x="54" y="156"/>
                    </a:lnTo>
                    <a:close/>
                    <a:moveTo>
                      <a:pt x="54" y="132"/>
                    </a:moveTo>
                    <a:lnTo>
                      <a:pt x="43" y="132"/>
                    </a:lnTo>
                    <a:lnTo>
                      <a:pt x="43" y="112"/>
                    </a:lnTo>
                    <a:lnTo>
                      <a:pt x="54" y="112"/>
                    </a:lnTo>
                    <a:lnTo>
                      <a:pt x="54" y="132"/>
                    </a:lnTo>
                    <a:close/>
                    <a:moveTo>
                      <a:pt x="54" y="106"/>
                    </a:moveTo>
                    <a:lnTo>
                      <a:pt x="43" y="106"/>
                    </a:lnTo>
                    <a:lnTo>
                      <a:pt x="43" y="87"/>
                    </a:lnTo>
                    <a:lnTo>
                      <a:pt x="54" y="87"/>
                    </a:lnTo>
                    <a:lnTo>
                      <a:pt x="54" y="106"/>
                    </a:lnTo>
                    <a:close/>
                    <a:moveTo>
                      <a:pt x="54" y="72"/>
                    </a:moveTo>
                    <a:lnTo>
                      <a:pt x="43" y="72"/>
                    </a:lnTo>
                    <a:lnTo>
                      <a:pt x="43" y="53"/>
                    </a:lnTo>
                    <a:lnTo>
                      <a:pt x="54" y="53"/>
                    </a:lnTo>
                    <a:lnTo>
                      <a:pt x="54" y="72"/>
                    </a:lnTo>
                    <a:close/>
                    <a:moveTo>
                      <a:pt x="58" y="223"/>
                    </a:moveTo>
                    <a:lnTo>
                      <a:pt x="55" y="223"/>
                    </a:lnTo>
                    <a:lnTo>
                      <a:pt x="55" y="195"/>
                    </a:lnTo>
                    <a:lnTo>
                      <a:pt x="58" y="195"/>
                    </a:lnTo>
                    <a:lnTo>
                      <a:pt x="58" y="223"/>
                    </a:lnTo>
                    <a:close/>
                    <a:moveTo>
                      <a:pt x="62" y="161"/>
                    </a:moveTo>
                    <a:lnTo>
                      <a:pt x="72" y="161"/>
                    </a:lnTo>
                    <a:lnTo>
                      <a:pt x="72" y="180"/>
                    </a:lnTo>
                    <a:lnTo>
                      <a:pt x="62" y="180"/>
                    </a:lnTo>
                    <a:lnTo>
                      <a:pt x="62" y="161"/>
                    </a:lnTo>
                    <a:close/>
                    <a:moveTo>
                      <a:pt x="66" y="223"/>
                    </a:moveTo>
                    <a:lnTo>
                      <a:pt x="62" y="223"/>
                    </a:lnTo>
                    <a:lnTo>
                      <a:pt x="62" y="195"/>
                    </a:lnTo>
                    <a:lnTo>
                      <a:pt x="66" y="195"/>
                    </a:lnTo>
                    <a:lnTo>
                      <a:pt x="66" y="223"/>
                    </a:lnTo>
                    <a:close/>
                    <a:moveTo>
                      <a:pt x="74" y="223"/>
                    </a:moveTo>
                    <a:lnTo>
                      <a:pt x="70" y="223"/>
                    </a:lnTo>
                    <a:lnTo>
                      <a:pt x="70" y="195"/>
                    </a:lnTo>
                    <a:lnTo>
                      <a:pt x="74" y="195"/>
                    </a:lnTo>
                    <a:lnTo>
                      <a:pt x="74" y="223"/>
                    </a:lnTo>
                    <a:close/>
                    <a:moveTo>
                      <a:pt x="82" y="223"/>
                    </a:moveTo>
                    <a:lnTo>
                      <a:pt x="78" y="223"/>
                    </a:lnTo>
                    <a:lnTo>
                      <a:pt x="78" y="195"/>
                    </a:lnTo>
                    <a:lnTo>
                      <a:pt x="82" y="195"/>
                    </a:lnTo>
                    <a:lnTo>
                      <a:pt x="82" y="223"/>
                    </a:lnTo>
                    <a:close/>
                    <a:moveTo>
                      <a:pt x="90" y="223"/>
                    </a:moveTo>
                    <a:lnTo>
                      <a:pt x="86" y="223"/>
                    </a:lnTo>
                    <a:lnTo>
                      <a:pt x="86" y="195"/>
                    </a:lnTo>
                    <a:lnTo>
                      <a:pt x="90" y="195"/>
                    </a:lnTo>
                    <a:lnTo>
                      <a:pt x="90" y="223"/>
                    </a:lnTo>
                    <a:close/>
                    <a:moveTo>
                      <a:pt x="90" y="180"/>
                    </a:moveTo>
                    <a:lnTo>
                      <a:pt x="79" y="180"/>
                    </a:lnTo>
                    <a:lnTo>
                      <a:pt x="79" y="161"/>
                    </a:lnTo>
                    <a:lnTo>
                      <a:pt x="90" y="161"/>
                    </a:lnTo>
                    <a:lnTo>
                      <a:pt x="90" y="180"/>
                    </a:lnTo>
                    <a:close/>
                    <a:moveTo>
                      <a:pt x="90" y="156"/>
                    </a:moveTo>
                    <a:lnTo>
                      <a:pt x="79" y="156"/>
                    </a:lnTo>
                    <a:lnTo>
                      <a:pt x="79" y="137"/>
                    </a:lnTo>
                    <a:lnTo>
                      <a:pt x="90" y="137"/>
                    </a:lnTo>
                    <a:lnTo>
                      <a:pt x="90" y="156"/>
                    </a:lnTo>
                    <a:close/>
                    <a:moveTo>
                      <a:pt x="90" y="132"/>
                    </a:moveTo>
                    <a:lnTo>
                      <a:pt x="79" y="132"/>
                    </a:lnTo>
                    <a:lnTo>
                      <a:pt x="79" y="112"/>
                    </a:lnTo>
                    <a:lnTo>
                      <a:pt x="90" y="112"/>
                    </a:lnTo>
                    <a:lnTo>
                      <a:pt x="90" y="132"/>
                    </a:lnTo>
                    <a:close/>
                    <a:moveTo>
                      <a:pt x="90" y="106"/>
                    </a:moveTo>
                    <a:lnTo>
                      <a:pt x="79" y="106"/>
                    </a:lnTo>
                    <a:lnTo>
                      <a:pt x="79" y="87"/>
                    </a:lnTo>
                    <a:lnTo>
                      <a:pt x="90" y="87"/>
                    </a:lnTo>
                    <a:lnTo>
                      <a:pt x="90" y="106"/>
                    </a:lnTo>
                    <a:close/>
                    <a:moveTo>
                      <a:pt x="90" y="72"/>
                    </a:moveTo>
                    <a:lnTo>
                      <a:pt x="79" y="72"/>
                    </a:lnTo>
                    <a:lnTo>
                      <a:pt x="79" y="53"/>
                    </a:lnTo>
                    <a:lnTo>
                      <a:pt x="90" y="53"/>
                    </a:lnTo>
                    <a:lnTo>
                      <a:pt x="90" y="72"/>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23" name="Rectangle 173"/>
              <p:cNvSpPr>
                <a:spLocks noChangeArrowheads="1"/>
              </p:cNvSpPr>
              <p:nvPr userDrawn="1"/>
            </p:nvSpPr>
            <p:spPr bwMode="gray">
              <a:xfrm>
                <a:off x="7450831" y="2441371"/>
                <a:ext cx="373687" cy="79304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24" name="Rectangle 174"/>
              <p:cNvSpPr>
                <a:spLocks noChangeArrowheads="1"/>
              </p:cNvSpPr>
              <p:nvPr userDrawn="1"/>
            </p:nvSpPr>
            <p:spPr bwMode="gray">
              <a:xfrm>
                <a:off x="7484047" y="2412308"/>
                <a:ext cx="307253" cy="2906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25" name="Rectangle 175"/>
              <p:cNvSpPr>
                <a:spLocks noChangeArrowheads="1"/>
              </p:cNvSpPr>
              <p:nvPr userDrawn="1"/>
            </p:nvSpPr>
            <p:spPr bwMode="gray">
              <a:xfrm>
                <a:off x="7513111" y="2379091"/>
                <a:ext cx="249124" cy="33217"/>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26" name="Freeform 176"/>
              <p:cNvSpPr>
                <a:spLocks/>
              </p:cNvSpPr>
              <p:nvPr userDrawn="1"/>
            </p:nvSpPr>
            <p:spPr bwMode="gray">
              <a:xfrm>
                <a:off x="7475743" y="2653128"/>
                <a:ext cx="37370" cy="45674"/>
              </a:xfrm>
              <a:custGeom>
                <a:avLst/>
                <a:gdLst>
                  <a:gd name="T0" fmla="*/ 5 w 10"/>
                  <a:gd name="T1" fmla="*/ 0 h 13"/>
                  <a:gd name="T2" fmla="*/ 0 w 10"/>
                  <a:gd name="T3" fmla="*/ 4 h 13"/>
                  <a:gd name="T4" fmla="*/ 0 w 10"/>
                  <a:gd name="T5" fmla="*/ 13 h 13"/>
                  <a:gd name="T6" fmla="*/ 10 w 10"/>
                  <a:gd name="T7" fmla="*/ 13 h 13"/>
                  <a:gd name="T8" fmla="*/ 10 w 10"/>
                  <a:gd name="T9" fmla="*/ 4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3" y="0"/>
                      <a:pt x="0" y="2"/>
                      <a:pt x="0" y="4"/>
                    </a:cubicBezTo>
                    <a:cubicBezTo>
                      <a:pt x="0" y="13"/>
                      <a:pt x="0" y="13"/>
                      <a:pt x="0" y="13"/>
                    </a:cubicBezTo>
                    <a:cubicBezTo>
                      <a:pt x="10" y="13"/>
                      <a:pt x="10" y="13"/>
                      <a:pt x="10" y="13"/>
                    </a:cubicBezTo>
                    <a:cubicBezTo>
                      <a:pt x="10" y="4"/>
                      <a:pt x="10" y="4"/>
                      <a:pt x="10" y="4"/>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27" name="Freeform 177"/>
              <p:cNvSpPr>
                <a:spLocks/>
              </p:cNvSpPr>
              <p:nvPr userDrawn="1"/>
            </p:nvSpPr>
            <p:spPr bwMode="gray">
              <a:xfrm>
                <a:off x="7533872" y="2653128"/>
                <a:ext cx="37370" cy="45674"/>
              </a:xfrm>
              <a:custGeom>
                <a:avLst/>
                <a:gdLst>
                  <a:gd name="T0" fmla="*/ 5 w 10"/>
                  <a:gd name="T1" fmla="*/ 0 h 13"/>
                  <a:gd name="T2" fmla="*/ 0 w 10"/>
                  <a:gd name="T3" fmla="*/ 4 h 13"/>
                  <a:gd name="T4" fmla="*/ 0 w 10"/>
                  <a:gd name="T5" fmla="*/ 13 h 13"/>
                  <a:gd name="T6" fmla="*/ 10 w 10"/>
                  <a:gd name="T7" fmla="*/ 13 h 13"/>
                  <a:gd name="T8" fmla="*/ 10 w 10"/>
                  <a:gd name="T9" fmla="*/ 4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4"/>
                    </a:cubicBezTo>
                    <a:cubicBezTo>
                      <a:pt x="0" y="13"/>
                      <a:pt x="0" y="13"/>
                      <a:pt x="0" y="13"/>
                    </a:cubicBezTo>
                    <a:cubicBezTo>
                      <a:pt x="10" y="13"/>
                      <a:pt x="10" y="13"/>
                      <a:pt x="10" y="13"/>
                    </a:cubicBezTo>
                    <a:cubicBezTo>
                      <a:pt x="10" y="4"/>
                      <a:pt x="10" y="4"/>
                      <a:pt x="10" y="4"/>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28" name="Freeform 178"/>
              <p:cNvSpPr>
                <a:spLocks/>
              </p:cNvSpPr>
              <p:nvPr userDrawn="1"/>
            </p:nvSpPr>
            <p:spPr bwMode="gray">
              <a:xfrm>
                <a:off x="7592001" y="2653128"/>
                <a:ext cx="33217" cy="45674"/>
              </a:xfrm>
              <a:custGeom>
                <a:avLst/>
                <a:gdLst>
                  <a:gd name="T0" fmla="*/ 5 w 9"/>
                  <a:gd name="T1" fmla="*/ 0 h 13"/>
                  <a:gd name="T2" fmla="*/ 0 w 9"/>
                  <a:gd name="T3" fmla="*/ 4 h 13"/>
                  <a:gd name="T4" fmla="*/ 0 w 9"/>
                  <a:gd name="T5" fmla="*/ 13 h 13"/>
                  <a:gd name="T6" fmla="*/ 9 w 9"/>
                  <a:gd name="T7" fmla="*/ 13 h 13"/>
                  <a:gd name="T8" fmla="*/ 9 w 9"/>
                  <a:gd name="T9" fmla="*/ 4 h 13"/>
                  <a:gd name="T10" fmla="*/ 5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5" y="0"/>
                    </a:moveTo>
                    <a:cubicBezTo>
                      <a:pt x="2" y="0"/>
                      <a:pt x="0" y="2"/>
                      <a:pt x="0" y="4"/>
                    </a:cubicBezTo>
                    <a:cubicBezTo>
                      <a:pt x="0" y="13"/>
                      <a:pt x="0" y="13"/>
                      <a:pt x="0" y="13"/>
                    </a:cubicBezTo>
                    <a:cubicBezTo>
                      <a:pt x="9" y="13"/>
                      <a:pt x="9" y="13"/>
                      <a:pt x="9" y="13"/>
                    </a:cubicBezTo>
                    <a:cubicBezTo>
                      <a:pt x="9" y="4"/>
                      <a:pt x="9" y="4"/>
                      <a:pt x="9" y="4"/>
                    </a:cubicBezTo>
                    <a:cubicBezTo>
                      <a:pt x="9" y="2"/>
                      <a:pt x="7"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29" name="Freeform 179"/>
              <p:cNvSpPr>
                <a:spLocks/>
              </p:cNvSpPr>
              <p:nvPr userDrawn="1"/>
            </p:nvSpPr>
            <p:spPr bwMode="gray">
              <a:xfrm>
                <a:off x="7645977" y="2653128"/>
                <a:ext cx="37370" cy="45674"/>
              </a:xfrm>
              <a:custGeom>
                <a:avLst/>
                <a:gdLst>
                  <a:gd name="T0" fmla="*/ 5 w 10"/>
                  <a:gd name="T1" fmla="*/ 0 h 13"/>
                  <a:gd name="T2" fmla="*/ 0 w 10"/>
                  <a:gd name="T3" fmla="*/ 4 h 13"/>
                  <a:gd name="T4" fmla="*/ 0 w 10"/>
                  <a:gd name="T5" fmla="*/ 13 h 13"/>
                  <a:gd name="T6" fmla="*/ 10 w 10"/>
                  <a:gd name="T7" fmla="*/ 13 h 13"/>
                  <a:gd name="T8" fmla="*/ 10 w 10"/>
                  <a:gd name="T9" fmla="*/ 4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4"/>
                    </a:cubicBezTo>
                    <a:cubicBezTo>
                      <a:pt x="0" y="13"/>
                      <a:pt x="0" y="13"/>
                      <a:pt x="0" y="13"/>
                    </a:cubicBezTo>
                    <a:cubicBezTo>
                      <a:pt x="10" y="13"/>
                      <a:pt x="10" y="13"/>
                      <a:pt x="10" y="13"/>
                    </a:cubicBezTo>
                    <a:cubicBezTo>
                      <a:pt x="10" y="4"/>
                      <a:pt x="10" y="4"/>
                      <a:pt x="10" y="4"/>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30" name="Freeform 180"/>
              <p:cNvSpPr>
                <a:spLocks/>
              </p:cNvSpPr>
              <p:nvPr userDrawn="1"/>
            </p:nvSpPr>
            <p:spPr bwMode="gray">
              <a:xfrm>
                <a:off x="7704106" y="2653128"/>
                <a:ext cx="37370" cy="45674"/>
              </a:xfrm>
              <a:custGeom>
                <a:avLst/>
                <a:gdLst>
                  <a:gd name="T0" fmla="*/ 5 w 10"/>
                  <a:gd name="T1" fmla="*/ 0 h 13"/>
                  <a:gd name="T2" fmla="*/ 0 w 10"/>
                  <a:gd name="T3" fmla="*/ 4 h 13"/>
                  <a:gd name="T4" fmla="*/ 0 w 10"/>
                  <a:gd name="T5" fmla="*/ 13 h 13"/>
                  <a:gd name="T6" fmla="*/ 10 w 10"/>
                  <a:gd name="T7" fmla="*/ 13 h 13"/>
                  <a:gd name="T8" fmla="*/ 10 w 10"/>
                  <a:gd name="T9" fmla="*/ 4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4"/>
                    </a:cubicBezTo>
                    <a:cubicBezTo>
                      <a:pt x="0" y="13"/>
                      <a:pt x="0" y="13"/>
                      <a:pt x="0" y="13"/>
                    </a:cubicBezTo>
                    <a:cubicBezTo>
                      <a:pt x="10" y="13"/>
                      <a:pt x="10" y="13"/>
                      <a:pt x="10" y="13"/>
                    </a:cubicBezTo>
                    <a:cubicBezTo>
                      <a:pt x="10" y="4"/>
                      <a:pt x="10" y="4"/>
                      <a:pt x="10" y="4"/>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31" name="Freeform 181"/>
              <p:cNvSpPr>
                <a:spLocks/>
              </p:cNvSpPr>
              <p:nvPr userDrawn="1"/>
            </p:nvSpPr>
            <p:spPr bwMode="gray">
              <a:xfrm>
                <a:off x="7762235" y="2653128"/>
                <a:ext cx="33217" cy="45674"/>
              </a:xfrm>
              <a:custGeom>
                <a:avLst/>
                <a:gdLst>
                  <a:gd name="T0" fmla="*/ 4 w 9"/>
                  <a:gd name="T1" fmla="*/ 0 h 13"/>
                  <a:gd name="T2" fmla="*/ 0 w 9"/>
                  <a:gd name="T3" fmla="*/ 4 h 13"/>
                  <a:gd name="T4" fmla="*/ 0 w 9"/>
                  <a:gd name="T5" fmla="*/ 13 h 13"/>
                  <a:gd name="T6" fmla="*/ 9 w 9"/>
                  <a:gd name="T7" fmla="*/ 13 h 13"/>
                  <a:gd name="T8" fmla="*/ 9 w 9"/>
                  <a:gd name="T9" fmla="*/ 4 h 13"/>
                  <a:gd name="T10" fmla="*/ 4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4" y="0"/>
                    </a:moveTo>
                    <a:cubicBezTo>
                      <a:pt x="2" y="0"/>
                      <a:pt x="0" y="2"/>
                      <a:pt x="0" y="4"/>
                    </a:cubicBezTo>
                    <a:cubicBezTo>
                      <a:pt x="0" y="13"/>
                      <a:pt x="0" y="13"/>
                      <a:pt x="0" y="13"/>
                    </a:cubicBezTo>
                    <a:cubicBezTo>
                      <a:pt x="9" y="13"/>
                      <a:pt x="9" y="13"/>
                      <a:pt x="9" y="13"/>
                    </a:cubicBezTo>
                    <a:cubicBezTo>
                      <a:pt x="9" y="4"/>
                      <a:pt x="9" y="4"/>
                      <a:pt x="9" y="4"/>
                    </a:cubicBezTo>
                    <a:cubicBezTo>
                      <a:pt x="9" y="2"/>
                      <a:pt x="7" y="0"/>
                      <a:pt x="4"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32" name="Freeform 182"/>
              <p:cNvSpPr>
                <a:spLocks/>
              </p:cNvSpPr>
              <p:nvPr userDrawn="1"/>
            </p:nvSpPr>
            <p:spPr bwMode="gray">
              <a:xfrm>
                <a:off x="7475743" y="2719561"/>
                <a:ext cx="37370" cy="49825"/>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3"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33" name="Freeform 183"/>
              <p:cNvSpPr>
                <a:spLocks/>
              </p:cNvSpPr>
              <p:nvPr userDrawn="1"/>
            </p:nvSpPr>
            <p:spPr bwMode="gray">
              <a:xfrm>
                <a:off x="7533872" y="2719561"/>
                <a:ext cx="37370" cy="49825"/>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34" name="Freeform 184"/>
              <p:cNvSpPr>
                <a:spLocks/>
              </p:cNvSpPr>
              <p:nvPr userDrawn="1"/>
            </p:nvSpPr>
            <p:spPr bwMode="gray">
              <a:xfrm>
                <a:off x="7592001" y="2719561"/>
                <a:ext cx="33217" cy="49825"/>
              </a:xfrm>
              <a:custGeom>
                <a:avLst/>
                <a:gdLst>
                  <a:gd name="T0" fmla="*/ 5 w 9"/>
                  <a:gd name="T1" fmla="*/ 0 h 13"/>
                  <a:gd name="T2" fmla="*/ 0 w 9"/>
                  <a:gd name="T3" fmla="*/ 5 h 13"/>
                  <a:gd name="T4" fmla="*/ 0 w 9"/>
                  <a:gd name="T5" fmla="*/ 13 h 13"/>
                  <a:gd name="T6" fmla="*/ 9 w 9"/>
                  <a:gd name="T7" fmla="*/ 13 h 13"/>
                  <a:gd name="T8" fmla="*/ 9 w 9"/>
                  <a:gd name="T9" fmla="*/ 5 h 13"/>
                  <a:gd name="T10" fmla="*/ 5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5" y="0"/>
                    </a:moveTo>
                    <a:cubicBezTo>
                      <a:pt x="2" y="0"/>
                      <a:pt x="0" y="2"/>
                      <a:pt x="0" y="5"/>
                    </a:cubicBezTo>
                    <a:cubicBezTo>
                      <a:pt x="0" y="13"/>
                      <a:pt x="0" y="13"/>
                      <a:pt x="0" y="13"/>
                    </a:cubicBezTo>
                    <a:cubicBezTo>
                      <a:pt x="9" y="13"/>
                      <a:pt x="9" y="13"/>
                      <a:pt x="9" y="13"/>
                    </a:cubicBezTo>
                    <a:cubicBezTo>
                      <a:pt x="9" y="5"/>
                      <a:pt x="9" y="5"/>
                      <a:pt x="9" y="5"/>
                    </a:cubicBezTo>
                    <a:cubicBezTo>
                      <a:pt x="9" y="2"/>
                      <a:pt x="7"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35" name="Freeform 185"/>
              <p:cNvSpPr>
                <a:spLocks/>
              </p:cNvSpPr>
              <p:nvPr userDrawn="1"/>
            </p:nvSpPr>
            <p:spPr bwMode="gray">
              <a:xfrm>
                <a:off x="7645977" y="2719561"/>
                <a:ext cx="37370" cy="49825"/>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36" name="Freeform 186"/>
              <p:cNvSpPr>
                <a:spLocks/>
              </p:cNvSpPr>
              <p:nvPr userDrawn="1"/>
            </p:nvSpPr>
            <p:spPr bwMode="gray">
              <a:xfrm>
                <a:off x="7704106" y="2719561"/>
                <a:ext cx="37370" cy="49825"/>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37" name="Freeform 187"/>
              <p:cNvSpPr>
                <a:spLocks/>
              </p:cNvSpPr>
              <p:nvPr userDrawn="1"/>
            </p:nvSpPr>
            <p:spPr bwMode="gray">
              <a:xfrm>
                <a:off x="7762235" y="2719561"/>
                <a:ext cx="33217" cy="49825"/>
              </a:xfrm>
              <a:custGeom>
                <a:avLst/>
                <a:gdLst>
                  <a:gd name="T0" fmla="*/ 4 w 9"/>
                  <a:gd name="T1" fmla="*/ 0 h 13"/>
                  <a:gd name="T2" fmla="*/ 0 w 9"/>
                  <a:gd name="T3" fmla="*/ 5 h 13"/>
                  <a:gd name="T4" fmla="*/ 0 w 9"/>
                  <a:gd name="T5" fmla="*/ 13 h 13"/>
                  <a:gd name="T6" fmla="*/ 9 w 9"/>
                  <a:gd name="T7" fmla="*/ 13 h 13"/>
                  <a:gd name="T8" fmla="*/ 9 w 9"/>
                  <a:gd name="T9" fmla="*/ 5 h 13"/>
                  <a:gd name="T10" fmla="*/ 4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4" y="0"/>
                    </a:moveTo>
                    <a:cubicBezTo>
                      <a:pt x="2" y="0"/>
                      <a:pt x="0" y="2"/>
                      <a:pt x="0" y="5"/>
                    </a:cubicBezTo>
                    <a:cubicBezTo>
                      <a:pt x="0" y="13"/>
                      <a:pt x="0" y="13"/>
                      <a:pt x="0" y="13"/>
                    </a:cubicBezTo>
                    <a:cubicBezTo>
                      <a:pt x="9" y="13"/>
                      <a:pt x="9" y="13"/>
                      <a:pt x="9" y="13"/>
                    </a:cubicBezTo>
                    <a:cubicBezTo>
                      <a:pt x="9" y="5"/>
                      <a:pt x="9" y="5"/>
                      <a:pt x="9" y="5"/>
                    </a:cubicBezTo>
                    <a:cubicBezTo>
                      <a:pt x="9" y="2"/>
                      <a:pt x="7" y="0"/>
                      <a:pt x="4"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38" name="Freeform 188"/>
              <p:cNvSpPr>
                <a:spLocks/>
              </p:cNvSpPr>
              <p:nvPr userDrawn="1"/>
            </p:nvSpPr>
            <p:spPr bwMode="gray">
              <a:xfrm>
                <a:off x="7475743" y="2790145"/>
                <a:ext cx="37370" cy="49825"/>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3"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39" name="Freeform 189"/>
              <p:cNvSpPr>
                <a:spLocks/>
              </p:cNvSpPr>
              <p:nvPr userDrawn="1"/>
            </p:nvSpPr>
            <p:spPr bwMode="gray">
              <a:xfrm>
                <a:off x="7533872" y="2790145"/>
                <a:ext cx="37370" cy="49825"/>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40" name="Freeform 190"/>
              <p:cNvSpPr>
                <a:spLocks/>
              </p:cNvSpPr>
              <p:nvPr userDrawn="1"/>
            </p:nvSpPr>
            <p:spPr bwMode="gray">
              <a:xfrm>
                <a:off x="7592001" y="2790145"/>
                <a:ext cx="33217" cy="49825"/>
              </a:xfrm>
              <a:custGeom>
                <a:avLst/>
                <a:gdLst>
                  <a:gd name="T0" fmla="*/ 5 w 9"/>
                  <a:gd name="T1" fmla="*/ 0 h 14"/>
                  <a:gd name="T2" fmla="*/ 0 w 9"/>
                  <a:gd name="T3" fmla="*/ 5 h 14"/>
                  <a:gd name="T4" fmla="*/ 0 w 9"/>
                  <a:gd name="T5" fmla="*/ 14 h 14"/>
                  <a:gd name="T6" fmla="*/ 9 w 9"/>
                  <a:gd name="T7" fmla="*/ 14 h 14"/>
                  <a:gd name="T8" fmla="*/ 9 w 9"/>
                  <a:gd name="T9" fmla="*/ 5 h 14"/>
                  <a:gd name="T10" fmla="*/ 5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5" y="0"/>
                    </a:moveTo>
                    <a:cubicBezTo>
                      <a:pt x="2" y="0"/>
                      <a:pt x="0" y="2"/>
                      <a:pt x="0" y="5"/>
                    </a:cubicBezTo>
                    <a:cubicBezTo>
                      <a:pt x="0" y="14"/>
                      <a:pt x="0" y="14"/>
                      <a:pt x="0" y="14"/>
                    </a:cubicBezTo>
                    <a:cubicBezTo>
                      <a:pt x="9" y="14"/>
                      <a:pt x="9" y="14"/>
                      <a:pt x="9" y="14"/>
                    </a:cubicBezTo>
                    <a:cubicBezTo>
                      <a:pt x="9" y="5"/>
                      <a:pt x="9" y="5"/>
                      <a:pt x="9" y="5"/>
                    </a:cubicBezTo>
                    <a:cubicBezTo>
                      <a:pt x="9" y="2"/>
                      <a:pt x="7"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41" name="Freeform 191"/>
              <p:cNvSpPr>
                <a:spLocks/>
              </p:cNvSpPr>
              <p:nvPr userDrawn="1"/>
            </p:nvSpPr>
            <p:spPr bwMode="gray">
              <a:xfrm>
                <a:off x="7645977" y="2790145"/>
                <a:ext cx="37370" cy="49825"/>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42" name="Freeform 192"/>
              <p:cNvSpPr>
                <a:spLocks/>
              </p:cNvSpPr>
              <p:nvPr userDrawn="1"/>
            </p:nvSpPr>
            <p:spPr bwMode="gray">
              <a:xfrm>
                <a:off x="7704106" y="2790145"/>
                <a:ext cx="37370" cy="49825"/>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43" name="Freeform 193"/>
              <p:cNvSpPr>
                <a:spLocks/>
              </p:cNvSpPr>
              <p:nvPr userDrawn="1"/>
            </p:nvSpPr>
            <p:spPr bwMode="gray">
              <a:xfrm>
                <a:off x="7762235" y="2790145"/>
                <a:ext cx="33217" cy="49825"/>
              </a:xfrm>
              <a:custGeom>
                <a:avLst/>
                <a:gdLst>
                  <a:gd name="T0" fmla="*/ 4 w 9"/>
                  <a:gd name="T1" fmla="*/ 0 h 14"/>
                  <a:gd name="T2" fmla="*/ 0 w 9"/>
                  <a:gd name="T3" fmla="*/ 5 h 14"/>
                  <a:gd name="T4" fmla="*/ 0 w 9"/>
                  <a:gd name="T5" fmla="*/ 14 h 14"/>
                  <a:gd name="T6" fmla="*/ 9 w 9"/>
                  <a:gd name="T7" fmla="*/ 14 h 14"/>
                  <a:gd name="T8" fmla="*/ 9 w 9"/>
                  <a:gd name="T9" fmla="*/ 5 h 14"/>
                  <a:gd name="T10" fmla="*/ 4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4" y="0"/>
                    </a:moveTo>
                    <a:cubicBezTo>
                      <a:pt x="2" y="0"/>
                      <a:pt x="0" y="2"/>
                      <a:pt x="0" y="5"/>
                    </a:cubicBezTo>
                    <a:cubicBezTo>
                      <a:pt x="0" y="14"/>
                      <a:pt x="0" y="14"/>
                      <a:pt x="0" y="14"/>
                    </a:cubicBezTo>
                    <a:cubicBezTo>
                      <a:pt x="9" y="14"/>
                      <a:pt x="9" y="14"/>
                      <a:pt x="9" y="14"/>
                    </a:cubicBezTo>
                    <a:cubicBezTo>
                      <a:pt x="9" y="5"/>
                      <a:pt x="9" y="5"/>
                      <a:pt x="9" y="5"/>
                    </a:cubicBezTo>
                    <a:cubicBezTo>
                      <a:pt x="9" y="2"/>
                      <a:pt x="7" y="0"/>
                      <a:pt x="4"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44" name="Freeform 194"/>
              <p:cNvSpPr>
                <a:spLocks/>
              </p:cNvSpPr>
              <p:nvPr userDrawn="1"/>
            </p:nvSpPr>
            <p:spPr bwMode="gray">
              <a:xfrm>
                <a:off x="7475743" y="2860732"/>
                <a:ext cx="37370" cy="45674"/>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3"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45" name="Freeform 195"/>
              <p:cNvSpPr>
                <a:spLocks/>
              </p:cNvSpPr>
              <p:nvPr userDrawn="1"/>
            </p:nvSpPr>
            <p:spPr bwMode="gray">
              <a:xfrm>
                <a:off x="7533872" y="2860732"/>
                <a:ext cx="37370" cy="45674"/>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46" name="Freeform 196"/>
              <p:cNvSpPr>
                <a:spLocks/>
              </p:cNvSpPr>
              <p:nvPr userDrawn="1"/>
            </p:nvSpPr>
            <p:spPr bwMode="gray">
              <a:xfrm>
                <a:off x="7592001" y="2860732"/>
                <a:ext cx="33217" cy="45674"/>
              </a:xfrm>
              <a:custGeom>
                <a:avLst/>
                <a:gdLst>
                  <a:gd name="T0" fmla="*/ 5 w 9"/>
                  <a:gd name="T1" fmla="*/ 0 h 13"/>
                  <a:gd name="T2" fmla="*/ 0 w 9"/>
                  <a:gd name="T3" fmla="*/ 5 h 13"/>
                  <a:gd name="T4" fmla="*/ 0 w 9"/>
                  <a:gd name="T5" fmla="*/ 13 h 13"/>
                  <a:gd name="T6" fmla="*/ 9 w 9"/>
                  <a:gd name="T7" fmla="*/ 13 h 13"/>
                  <a:gd name="T8" fmla="*/ 9 w 9"/>
                  <a:gd name="T9" fmla="*/ 5 h 13"/>
                  <a:gd name="T10" fmla="*/ 5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5" y="0"/>
                    </a:moveTo>
                    <a:cubicBezTo>
                      <a:pt x="2" y="0"/>
                      <a:pt x="0" y="2"/>
                      <a:pt x="0" y="5"/>
                    </a:cubicBezTo>
                    <a:cubicBezTo>
                      <a:pt x="0" y="13"/>
                      <a:pt x="0" y="13"/>
                      <a:pt x="0" y="13"/>
                    </a:cubicBezTo>
                    <a:cubicBezTo>
                      <a:pt x="9" y="13"/>
                      <a:pt x="9" y="13"/>
                      <a:pt x="9" y="13"/>
                    </a:cubicBezTo>
                    <a:cubicBezTo>
                      <a:pt x="9" y="5"/>
                      <a:pt x="9" y="5"/>
                      <a:pt x="9" y="5"/>
                    </a:cubicBezTo>
                    <a:cubicBezTo>
                      <a:pt x="9" y="2"/>
                      <a:pt x="7"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47" name="Freeform 197"/>
              <p:cNvSpPr>
                <a:spLocks/>
              </p:cNvSpPr>
              <p:nvPr userDrawn="1"/>
            </p:nvSpPr>
            <p:spPr bwMode="gray">
              <a:xfrm>
                <a:off x="7645977" y="2860732"/>
                <a:ext cx="37370" cy="45674"/>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48" name="Freeform 198"/>
              <p:cNvSpPr>
                <a:spLocks/>
              </p:cNvSpPr>
              <p:nvPr userDrawn="1"/>
            </p:nvSpPr>
            <p:spPr bwMode="gray">
              <a:xfrm>
                <a:off x="7704106" y="2860732"/>
                <a:ext cx="37370" cy="45674"/>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49" name="Freeform 199"/>
              <p:cNvSpPr>
                <a:spLocks/>
              </p:cNvSpPr>
              <p:nvPr userDrawn="1"/>
            </p:nvSpPr>
            <p:spPr bwMode="gray">
              <a:xfrm>
                <a:off x="7762235" y="2860732"/>
                <a:ext cx="33217" cy="45674"/>
              </a:xfrm>
              <a:custGeom>
                <a:avLst/>
                <a:gdLst>
                  <a:gd name="T0" fmla="*/ 4 w 9"/>
                  <a:gd name="T1" fmla="*/ 0 h 13"/>
                  <a:gd name="T2" fmla="*/ 0 w 9"/>
                  <a:gd name="T3" fmla="*/ 5 h 13"/>
                  <a:gd name="T4" fmla="*/ 0 w 9"/>
                  <a:gd name="T5" fmla="*/ 13 h 13"/>
                  <a:gd name="T6" fmla="*/ 9 w 9"/>
                  <a:gd name="T7" fmla="*/ 13 h 13"/>
                  <a:gd name="T8" fmla="*/ 9 w 9"/>
                  <a:gd name="T9" fmla="*/ 5 h 13"/>
                  <a:gd name="T10" fmla="*/ 4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4" y="0"/>
                    </a:moveTo>
                    <a:cubicBezTo>
                      <a:pt x="2" y="0"/>
                      <a:pt x="0" y="2"/>
                      <a:pt x="0" y="5"/>
                    </a:cubicBezTo>
                    <a:cubicBezTo>
                      <a:pt x="0" y="13"/>
                      <a:pt x="0" y="13"/>
                      <a:pt x="0" y="13"/>
                    </a:cubicBezTo>
                    <a:cubicBezTo>
                      <a:pt x="9" y="13"/>
                      <a:pt x="9" y="13"/>
                      <a:pt x="9" y="13"/>
                    </a:cubicBezTo>
                    <a:cubicBezTo>
                      <a:pt x="9" y="5"/>
                      <a:pt x="9" y="5"/>
                      <a:pt x="9" y="5"/>
                    </a:cubicBezTo>
                    <a:cubicBezTo>
                      <a:pt x="9" y="2"/>
                      <a:pt x="7" y="0"/>
                      <a:pt x="4"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50" name="Freeform 200"/>
              <p:cNvSpPr>
                <a:spLocks/>
              </p:cNvSpPr>
              <p:nvPr userDrawn="1"/>
            </p:nvSpPr>
            <p:spPr bwMode="gray">
              <a:xfrm>
                <a:off x="7475743" y="2931316"/>
                <a:ext cx="37370" cy="49825"/>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3"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51" name="Freeform 201"/>
              <p:cNvSpPr>
                <a:spLocks/>
              </p:cNvSpPr>
              <p:nvPr userDrawn="1"/>
            </p:nvSpPr>
            <p:spPr bwMode="gray">
              <a:xfrm>
                <a:off x="7533872" y="2931316"/>
                <a:ext cx="37370" cy="49825"/>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52" name="Freeform 202"/>
              <p:cNvSpPr>
                <a:spLocks/>
              </p:cNvSpPr>
              <p:nvPr userDrawn="1"/>
            </p:nvSpPr>
            <p:spPr bwMode="gray">
              <a:xfrm>
                <a:off x="7592001" y="2931316"/>
                <a:ext cx="33217" cy="49825"/>
              </a:xfrm>
              <a:custGeom>
                <a:avLst/>
                <a:gdLst>
                  <a:gd name="T0" fmla="*/ 5 w 9"/>
                  <a:gd name="T1" fmla="*/ 0 h 14"/>
                  <a:gd name="T2" fmla="*/ 0 w 9"/>
                  <a:gd name="T3" fmla="*/ 5 h 14"/>
                  <a:gd name="T4" fmla="*/ 0 w 9"/>
                  <a:gd name="T5" fmla="*/ 14 h 14"/>
                  <a:gd name="T6" fmla="*/ 9 w 9"/>
                  <a:gd name="T7" fmla="*/ 14 h 14"/>
                  <a:gd name="T8" fmla="*/ 9 w 9"/>
                  <a:gd name="T9" fmla="*/ 5 h 14"/>
                  <a:gd name="T10" fmla="*/ 5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5" y="0"/>
                    </a:moveTo>
                    <a:cubicBezTo>
                      <a:pt x="2" y="0"/>
                      <a:pt x="0" y="2"/>
                      <a:pt x="0" y="5"/>
                    </a:cubicBezTo>
                    <a:cubicBezTo>
                      <a:pt x="0" y="14"/>
                      <a:pt x="0" y="14"/>
                      <a:pt x="0" y="14"/>
                    </a:cubicBezTo>
                    <a:cubicBezTo>
                      <a:pt x="9" y="14"/>
                      <a:pt x="9" y="14"/>
                      <a:pt x="9" y="14"/>
                    </a:cubicBezTo>
                    <a:cubicBezTo>
                      <a:pt x="9" y="5"/>
                      <a:pt x="9" y="5"/>
                      <a:pt x="9" y="5"/>
                    </a:cubicBezTo>
                    <a:cubicBezTo>
                      <a:pt x="9" y="2"/>
                      <a:pt x="7"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53" name="Freeform 203"/>
              <p:cNvSpPr>
                <a:spLocks/>
              </p:cNvSpPr>
              <p:nvPr userDrawn="1"/>
            </p:nvSpPr>
            <p:spPr bwMode="gray">
              <a:xfrm>
                <a:off x="7645977" y="2931316"/>
                <a:ext cx="37370" cy="49825"/>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54" name="Freeform 204"/>
              <p:cNvSpPr>
                <a:spLocks/>
              </p:cNvSpPr>
              <p:nvPr userDrawn="1"/>
            </p:nvSpPr>
            <p:spPr bwMode="gray">
              <a:xfrm>
                <a:off x="7704106" y="2931316"/>
                <a:ext cx="37370" cy="49825"/>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grpSp>
          <p:nvGrpSpPr>
            <p:cNvPr id="716" name="Group 715"/>
            <p:cNvGrpSpPr>
              <a:grpSpLocks noChangeAspect="1"/>
            </p:cNvGrpSpPr>
            <p:nvPr userDrawn="1"/>
          </p:nvGrpSpPr>
          <p:grpSpPr bwMode="gray">
            <a:xfrm>
              <a:off x="4158236" y="1291257"/>
              <a:ext cx="4421959" cy="2732056"/>
              <a:chOff x="2667004" y="3332163"/>
              <a:chExt cx="1690690" cy="1044571"/>
            </a:xfrm>
          </p:grpSpPr>
          <p:sp>
            <p:nvSpPr>
              <p:cNvPr id="717" name="Freeform 206"/>
              <p:cNvSpPr>
                <a:spLocks/>
              </p:cNvSpPr>
              <p:nvPr userDrawn="1"/>
            </p:nvSpPr>
            <p:spPr bwMode="gray">
              <a:xfrm>
                <a:off x="4044956" y="3959221"/>
                <a:ext cx="12700" cy="19050"/>
              </a:xfrm>
              <a:custGeom>
                <a:avLst/>
                <a:gdLst>
                  <a:gd name="T0" fmla="*/ 4 w 9"/>
                  <a:gd name="T1" fmla="*/ 0 h 14"/>
                  <a:gd name="T2" fmla="*/ 0 w 9"/>
                  <a:gd name="T3" fmla="*/ 5 h 14"/>
                  <a:gd name="T4" fmla="*/ 0 w 9"/>
                  <a:gd name="T5" fmla="*/ 14 h 14"/>
                  <a:gd name="T6" fmla="*/ 9 w 9"/>
                  <a:gd name="T7" fmla="*/ 14 h 14"/>
                  <a:gd name="T8" fmla="*/ 9 w 9"/>
                  <a:gd name="T9" fmla="*/ 5 h 14"/>
                  <a:gd name="T10" fmla="*/ 4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4" y="0"/>
                    </a:moveTo>
                    <a:cubicBezTo>
                      <a:pt x="2" y="0"/>
                      <a:pt x="0" y="2"/>
                      <a:pt x="0" y="5"/>
                    </a:cubicBezTo>
                    <a:cubicBezTo>
                      <a:pt x="0" y="14"/>
                      <a:pt x="0" y="14"/>
                      <a:pt x="0" y="14"/>
                    </a:cubicBezTo>
                    <a:cubicBezTo>
                      <a:pt x="9" y="14"/>
                      <a:pt x="9" y="14"/>
                      <a:pt x="9" y="14"/>
                    </a:cubicBezTo>
                    <a:cubicBezTo>
                      <a:pt x="9" y="5"/>
                      <a:pt x="9" y="5"/>
                      <a:pt x="9" y="5"/>
                    </a:cubicBezTo>
                    <a:cubicBezTo>
                      <a:pt x="9" y="2"/>
                      <a:pt x="7" y="0"/>
                      <a:pt x="4"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18" name="Freeform 207"/>
              <p:cNvSpPr>
                <a:spLocks/>
              </p:cNvSpPr>
              <p:nvPr userDrawn="1"/>
            </p:nvSpPr>
            <p:spPr bwMode="gray">
              <a:xfrm>
                <a:off x="3935418" y="3986209"/>
                <a:ext cx="14288" cy="17463"/>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3"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19" name="Freeform 208"/>
              <p:cNvSpPr>
                <a:spLocks/>
              </p:cNvSpPr>
              <p:nvPr userDrawn="1"/>
            </p:nvSpPr>
            <p:spPr bwMode="gray">
              <a:xfrm>
                <a:off x="3957643" y="3986209"/>
                <a:ext cx="14288" cy="17463"/>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20" name="Freeform 209"/>
              <p:cNvSpPr>
                <a:spLocks/>
              </p:cNvSpPr>
              <p:nvPr userDrawn="1"/>
            </p:nvSpPr>
            <p:spPr bwMode="gray">
              <a:xfrm>
                <a:off x="3979868" y="3986209"/>
                <a:ext cx="12700" cy="17463"/>
              </a:xfrm>
              <a:custGeom>
                <a:avLst/>
                <a:gdLst>
                  <a:gd name="T0" fmla="*/ 5 w 9"/>
                  <a:gd name="T1" fmla="*/ 0 h 13"/>
                  <a:gd name="T2" fmla="*/ 0 w 9"/>
                  <a:gd name="T3" fmla="*/ 5 h 13"/>
                  <a:gd name="T4" fmla="*/ 0 w 9"/>
                  <a:gd name="T5" fmla="*/ 13 h 13"/>
                  <a:gd name="T6" fmla="*/ 9 w 9"/>
                  <a:gd name="T7" fmla="*/ 13 h 13"/>
                  <a:gd name="T8" fmla="*/ 9 w 9"/>
                  <a:gd name="T9" fmla="*/ 5 h 13"/>
                  <a:gd name="T10" fmla="*/ 5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5" y="0"/>
                    </a:moveTo>
                    <a:cubicBezTo>
                      <a:pt x="2" y="0"/>
                      <a:pt x="0" y="2"/>
                      <a:pt x="0" y="5"/>
                    </a:cubicBezTo>
                    <a:cubicBezTo>
                      <a:pt x="0" y="13"/>
                      <a:pt x="0" y="13"/>
                      <a:pt x="0" y="13"/>
                    </a:cubicBezTo>
                    <a:cubicBezTo>
                      <a:pt x="9" y="13"/>
                      <a:pt x="9" y="13"/>
                      <a:pt x="9" y="13"/>
                    </a:cubicBezTo>
                    <a:cubicBezTo>
                      <a:pt x="9" y="5"/>
                      <a:pt x="9" y="5"/>
                      <a:pt x="9" y="5"/>
                    </a:cubicBezTo>
                    <a:cubicBezTo>
                      <a:pt x="9" y="2"/>
                      <a:pt x="7"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21" name="Freeform 210"/>
              <p:cNvSpPr>
                <a:spLocks/>
              </p:cNvSpPr>
              <p:nvPr userDrawn="1"/>
            </p:nvSpPr>
            <p:spPr bwMode="gray">
              <a:xfrm>
                <a:off x="4000505" y="3986209"/>
                <a:ext cx="14288" cy="17463"/>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22" name="Freeform 211"/>
              <p:cNvSpPr>
                <a:spLocks/>
              </p:cNvSpPr>
              <p:nvPr userDrawn="1"/>
            </p:nvSpPr>
            <p:spPr bwMode="gray">
              <a:xfrm>
                <a:off x="4022730" y="3986209"/>
                <a:ext cx="14288" cy="17463"/>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23" name="Freeform 212"/>
              <p:cNvSpPr>
                <a:spLocks/>
              </p:cNvSpPr>
              <p:nvPr userDrawn="1"/>
            </p:nvSpPr>
            <p:spPr bwMode="gray">
              <a:xfrm>
                <a:off x="4044956" y="3986209"/>
                <a:ext cx="12700" cy="17463"/>
              </a:xfrm>
              <a:custGeom>
                <a:avLst/>
                <a:gdLst>
                  <a:gd name="T0" fmla="*/ 4 w 9"/>
                  <a:gd name="T1" fmla="*/ 0 h 13"/>
                  <a:gd name="T2" fmla="*/ 0 w 9"/>
                  <a:gd name="T3" fmla="*/ 5 h 13"/>
                  <a:gd name="T4" fmla="*/ 0 w 9"/>
                  <a:gd name="T5" fmla="*/ 13 h 13"/>
                  <a:gd name="T6" fmla="*/ 9 w 9"/>
                  <a:gd name="T7" fmla="*/ 13 h 13"/>
                  <a:gd name="T8" fmla="*/ 9 w 9"/>
                  <a:gd name="T9" fmla="*/ 5 h 13"/>
                  <a:gd name="T10" fmla="*/ 4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4" y="0"/>
                    </a:moveTo>
                    <a:cubicBezTo>
                      <a:pt x="2" y="0"/>
                      <a:pt x="0" y="2"/>
                      <a:pt x="0" y="5"/>
                    </a:cubicBezTo>
                    <a:cubicBezTo>
                      <a:pt x="0" y="13"/>
                      <a:pt x="0" y="13"/>
                      <a:pt x="0" y="13"/>
                    </a:cubicBezTo>
                    <a:cubicBezTo>
                      <a:pt x="9" y="13"/>
                      <a:pt x="9" y="13"/>
                      <a:pt x="9" y="13"/>
                    </a:cubicBezTo>
                    <a:cubicBezTo>
                      <a:pt x="9" y="5"/>
                      <a:pt x="9" y="5"/>
                      <a:pt x="9" y="5"/>
                    </a:cubicBezTo>
                    <a:cubicBezTo>
                      <a:pt x="9" y="2"/>
                      <a:pt x="7" y="0"/>
                      <a:pt x="4"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24" name="Freeform 213"/>
              <p:cNvSpPr>
                <a:spLocks/>
              </p:cNvSpPr>
              <p:nvPr userDrawn="1"/>
            </p:nvSpPr>
            <p:spPr bwMode="gray">
              <a:xfrm>
                <a:off x="3935418" y="4013196"/>
                <a:ext cx="14288" cy="190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3" y="0"/>
                      <a:pt x="0" y="3"/>
                      <a:pt x="0" y="5"/>
                    </a:cubicBezTo>
                    <a:cubicBezTo>
                      <a:pt x="0" y="14"/>
                      <a:pt x="0" y="14"/>
                      <a:pt x="0" y="14"/>
                    </a:cubicBezTo>
                    <a:cubicBezTo>
                      <a:pt x="10" y="14"/>
                      <a:pt x="10" y="14"/>
                      <a:pt x="10" y="14"/>
                    </a:cubicBezTo>
                    <a:cubicBezTo>
                      <a:pt x="10" y="5"/>
                      <a:pt x="10" y="5"/>
                      <a:pt x="10" y="5"/>
                    </a:cubicBezTo>
                    <a:cubicBezTo>
                      <a:pt x="10" y="3"/>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25" name="Freeform 214"/>
              <p:cNvSpPr>
                <a:spLocks/>
              </p:cNvSpPr>
              <p:nvPr userDrawn="1"/>
            </p:nvSpPr>
            <p:spPr bwMode="gray">
              <a:xfrm>
                <a:off x="3957643" y="4013196"/>
                <a:ext cx="14288" cy="190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3"/>
                      <a:pt x="0" y="5"/>
                    </a:cubicBezTo>
                    <a:cubicBezTo>
                      <a:pt x="0" y="14"/>
                      <a:pt x="0" y="14"/>
                      <a:pt x="0" y="14"/>
                    </a:cubicBezTo>
                    <a:cubicBezTo>
                      <a:pt x="10" y="14"/>
                      <a:pt x="10" y="14"/>
                      <a:pt x="10" y="14"/>
                    </a:cubicBezTo>
                    <a:cubicBezTo>
                      <a:pt x="10" y="5"/>
                      <a:pt x="10" y="5"/>
                      <a:pt x="10" y="5"/>
                    </a:cubicBezTo>
                    <a:cubicBezTo>
                      <a:pt x="10" y="3"/>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26" name="Freeform 215"/>
              <p:cNvSpPr>
                <a:spLocks/>
              </p:cNvSpPr>
              <p:nvPr userDrawn="1"/>
            </p:nvSpPr>
            <p:spPr bwMode="gray">
              <a:xfrm>
                <a:off x="3979868" y="4013196"/>
                <a:ext cx="12700" cy="19050"/>
              </a:xfrm>
              <a:custGeom>
                <a:avLst/>
                <a:gdLst>
                  <a:gd name="T0" fmla="*/ 5 w 9"/>
                  <a:gd name="T1" fmla="*/ 0 h 14"/>
                  <a:gd name="T2" fmla="*/ 0 w 9"/>
                  <a:gd name="T3" fmla="*/ 5 h 14"/>
                  <a:gd name="T4" fmla="*/ 0 w 9"/>
                  <a:gd name="T5" fmla="*/ 14 h 14"/>
                  <a:gd name="T6" fmla="*/ 9 w 9"/>
                  <a:gd name="T7" fmla="*/ 14 h 14"/>
                  <a:gd name="T8" fmla="*/ 9 w 9"/>
                  <a:gd name="T9" fmla="*/ 5 h 14"/>
                  <a:gd name="T10" fmla="*/ 5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5" y="0"/>
                    </a:moveTo>
                    <a:cubicBezTo>
                      <a:pt x="2" y="0"/>
                      <a:pt x="0" y="3"/>
                      <a:pt x="0" y="5"/>
                    </a:cubicBezTo>
                    <a:cubicBezTo>
                      <a:pt x="0" y="14"/>
                      <a:pt x="0" y="14"/>
                      <a:pt x="0" y="14"/>
                    </a:cubicBezTo>
                    <a:cubicBezTo>
                      <a:pt x="9" y="14"/>
                      <a:pt x="9" y="14"/>
                      <a:pt x="9" y="14"/>
                    </a:cubicBezTo>
                    <a:cubicBezTo>
                      <a:pt x="9" y="5"/>
                      <a:pt x="9" y="5"/>
                      <a:pt x="9" y="5"/>
                    </a:cubicBezTo>
                    <a:cubicBezTo>
                      <a:pt x="9" y="3"/>
                      <a:pt x="7"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27" name="Freeform 216"/>
              <p:cNvSpPr>
                <a:spLocks/>
              </p:cNvSpPr>
              <p:nvPr userDrawn="1"/>
            </p:nvSpPr>
            <p:spPr bwMode="gray">
              <a:xfrm>
                <a:off x="4000505" y="4013196"/>
                <a:ext cx="14288" cy="190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3"/>
                      <a:pt x="0" y="5"/>
                    </a:cubicBezTo>
                    <a:cubicBezTo>
                      <a:pt x="0" y="14"/>
                      <a:pt x="0" y="14"/>
                      <a:pt x="0" y="14"/>
                    </a:cubicBezTo>
                    <a:cubicBezTo>
                      <a:pt x="10" y="14"/>
                      <a:pt x="10" y="14"/>
                      <a:pt x="10" y="14"/>
                    </a:cubicBezTo>
                    <a:cubicBezTo>
                      <a:pt x="10" y="5"/>
                      <a:pt x="10" y="5"/>
                      <a:pt x="10" y="5"/>
                    </a:cubicBezTo>
                    <a:cubicBezTo>
                      <a:pt x="10" y="3"/>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28" name="Freeform 217"/>
              <p:cNvSpPr>
                <a:spLocks/>
              </p:cNvSpPr>
              <p:nvPr userDrawn="1"/>
            </p:nvSpPr>
            <p:spPr bwMode="gray">
              <a:xfrm>
                <a:off x="4022730" y="4013196"/>
                <a:ext cx="14288" cy="190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3"/>
                      <a:pt x="0" y="5"/>
                    </a:cubicBezTo>
                    <a:cubicBezTo>
                      <a:pt x="0" y="14"/>
                      <a:pt x="0" y="14"/>
                      <a:pt x="0" y="14"/>
                    </a:cubicBezTo>
                    <a:cubicBezTo>
                      <a:pt x="10" y="14"/>
                      <a:pt x="10" y="14"/>
                      <a:pt x="10" y="14"/>
                    </a:cubicBezTo>
                    <a:cubicBezTo>
                      <a:pt x="10" y="5"/>
                      <a:pt x="10" y="5"/>
                      <a:pt x="10" y="5"/>
                    </a:cubicBezTo>
                    <a:cubicBezTo>
                      <a:pt x="10" y="3"/>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29" name="Freeform 218"/>
              <p:cNvSpPr>
                <a:spLocks/>
              </p:cNvSpPr>
              <p:nvPr userDrawn="1"/>
            </p:nvSpPr>
            <p:spPr bwMode="gray">
              <a:xfrm>
                <a:off x="4044956" y="4013196"/>
                <a:ext cx="12700" cy="19050"/>
              </a:xfrm>
              <a:custGeom>
                <a:avLst/>
                <a:gdLst>
                  <a:gd name="T0" fmla="*/ 4 w 9"/>
                  <a:gd name="T1" fmla="*/ 0 h 14"/>
                  <a:gd name="T2" fmla="*/ 0 w 9"/>
                  <a:gd name="T3" fmla="*/ 5 h 14"/>
                  <a:gd name="T4" fmla="*/ 0 w 9"/>
                  <a:gd name="T5" fmla="*/ 14 h 14"/>
                  <a:gd name="T6" fmla="*/ 9 w 9"/>
                  <a:gd name="T7" fmla="*/ 14 h 14"/>
                  <a:gd name="T8" fmla="*/ 9 w 9"/>
                  <a:gd name="T9" fmla="*/ 5 h 14"/>
                  <a:gd name="T10" fmla="*/ 4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4" y="0"/>
                    </a:moveTo>
                    <a:cubicBezTo>
                      <a:pt x="2" y="0"/>
                      <a:pt x="0" y="3"/>
                      <a:pt x="0" y="5"/>
                    </a:cubicBezTo>
                    <a:cubicBezTo>
                      <a:pt x="0" y="14"/>
                      <a:pt x="0" y="14"/>
                      <a:pt x="0" y="14"/>
                    </a:cubicBezTo>
                    <a:cubicBezTo>
                      <a:pt x="9" y="14"/>
                      <a:pt x="9" y="14"/>
                      <a:pt x="9" y="14"/>
                    </a:cubicBezTo>
                    <a:cubicBezTo>
                      <a:pt x="9" y="5"/>
                      <a:pt x="9" y="5"/>
                      <a:pt x="9" y="5"/>
                    </a:cubicBezTo>
                    <a:cubicBezTo>
                      <a:pt x="9" y="3"/>
                      <a:pt x="7" y="0"/>
                      <a:pt x="4"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30" name="Freeform 219"/>
              <p:cNvSpPr>
                <a:spLocks/>
              </p:cNvSpPr>
              <p:nvPr userDrawn="1"/>
            </p:nvSpPr>
            <p:spPr bwMode="gray">
              <a:xfrm>
                <a:off x="3935418" y="4040184"/>
                <a:ext cx="14288" cy="190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3"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31" name="Freeform 220"/>
              <p:cNvSpPr>
                <a:spLocks/>
              </p:cNvSpPr>
              <p:nvPr userDrawn="1"/>
            </p:nvSpPr>
            <p:spPr bwMode="gray">
              <a:xfrm>
                <a:off x="3957643" y="4040184"/>
                <a:ext cx="14288" cy="190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32" name="Freeform 221"/>
              <p:cNvSpPr>
                <a:spLocks/>
              </p:cNvSpPr>
              <p:nvPr userDrawn="1"/>
            </p:nvSpPr>
            <p:spPr bwMode="gray">
              <a:xfrm>
                <a:off x="3979868" y="4040184"/>
                <a:ext cx="12700" cy="19050"/>
              </a:xfrm>
              <a:custGeom>
                <a:avLst/>
                <a:gdLst>
                  <a:gd name="T0" fmla="*/ 5 w 9"/>
                  <a:gd name="T1" fmla="*/ 0 h 14"/>
                  <a:gd name="T2" fmla="*/ 0 w 9"/>
                  <a:gd name="T3" fmla="*/ 5 h 14"/>
                  <a:gd name="T4" fmla="*/ 0 w 9"/>
                  <a:gd name="T5" fmla="*/ 14 h 14"/>
                  <a:gd name="T6" fmla="*/ 9 w 9"/>
                  <a:gd name="T7" fmla="*/ 14 h 14"/>
                  <a:gd name="T8" fmla="*/ 9 w 9"/>
                  <a:gd name="T9" fmla="*/ 5 h 14"/>
                  <a:gd name="T10" fmla="*/ 5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5" y="0"/>
                    </a:moveTo>
                    <a:cubicBezTo>
                      <a:pt x="2" y="0"/>
                      <a:pt x="0" y="2"/>
                      <a:pt x="0" y="5"/>
                    </a:cubicBezTo>
                    <a:cubicBezTo>
                      <a:pt x="0" y="14"/>
                      <a:pt x="0" y="14"/>
                      <a:pt x="0" y="14"/>
                    </a:cubicBezTo>
                    <a:cubicBezTo>
                      <a:pt x="9" y="14"/>
                      <a:pt x="9" y="14"/>
                      <a:pt x="9" y="14"/>
                    </a:cubicBezTo>
                    <a:cubicBezTo>
                      <a:pt x="9" y="5"/>
                      <a:pt x="9" y="5"/>
                      <a:pt x="9" y="5"/>
                    </a:cubicBezTo>
                    <a:cubicBezTo>
                      <a:pt x="9" y="2"/>
                      <a:pt x="7"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33" name="Freeform 222"/>
              <p:cNvSpPr>
                <a:spLocks/>
              </p:cNvSpPr>
              <p:nvPr userDrawn="1"/>
            </p:nvSpPr>
            <p:spPr bwMode="gray">
              <a:xfrm>
                <a:off x="4000505" y="4040184"/>
                <a:ext cx="14288" cy="190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34" name="Freeform 223"/>
              <p:cNvSpPr>
                <a:spLocks/>
              </p:cNvSpPr>
              <p:nvPr userDrawn="1"/>
            </p:nvSpPr>
            <p:spPr bwMode="gray">
              <a:xfrm>
                <a:off x="4022730" y="4040184"/>
                <a:ext cx="14288" cy="190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35" name="Freeform 224"/>
              <p:cNvSpPr>
                <a:spLocks/>
              </p:cNvSpPr>
              <p:nvPr userDrawn="1"/>
            </p:nvSpPr>
            <p:spPr bwMode="gray">
              <a:xfrm>
                <a:off x="4044956" y="4040184"/>
                <a:ext cx="12700" cy="19050"/>
              </a:xfrm>
              <a:custGeom>
                <a:avLst/>
                <a:gdLst>
                  <a:gd name="T0" fmla="*/ 4 w 9"/>
                  <a:gd name="T1" fmla="*/ 0 h 14"/>
                  <a:gd name="T2" fmla="*/ 0 w 9"/>
                  <a:gd name="T3" fmla="*/ 5 h 14"/>
                  <a:gd name="T4" fmla="*/ 0 w 9"/>
                  <a:gd name="T5" fmla="*/ 14 h 14"/>
                  <a:gd name="T6" fmla="*/ 9 w 9"/>
                  <a:gd name="T7" fmla="*/ 14 h 14"/>
                  <a:gd name="T8" fmla="*/ 9 w 9"/>
                  <a:gd name="T9" fmla="*/ 5 h 14"/>
                  <a:gd name="T10" fmla="*/ 4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4" y="0"/>
                    </a:moveTo>
                    <a:cubicBezTo>
                      <a:pt x="2" y="0"/>
                      <a:pt x="0" y="2"/>
                      <a:pt x="0" y="5"/>
                    </a:cubicBezTo>
                    <a:cubicBezTo>
                      <a:pt x="0" y="14"/>
                      <a:pt x="0" y="14"/>
                      <a:pt x="0" y="14"/>
                    </a:cubicBezTo>
                    <a:cubicBezTo>
                      <a:pt x="9" y="14"/>
                      <a:pt x="9" y="14"/>
                      <a:pt x="9" y="14"/>
                    </a:cubicBezTo>
                    <a:cubicBezTo>
                      <a:pt x="9" y="5"/>
                      <a:pt x="9" y="5"/>
                      <a:pt x="9" y="5"/>
                    </a:cubicBezTo>
                    <a:cubicBezTo>
                      <a:pt x="9" y="2"/>
                      <a:pt x="7" y="0"/>
                      <a:pt x="4"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36" name="Freeform 225"/>
              <p:cNvSpPr>
                <a:spLocks/>
              </p:cNvSpPr>
              <p:nvPr userDrawn="1"/>
            </p:nvSpPr>
            <p:spPr bwMode="gray">
              <a:xfrm>
                <a:off x="3935418" y="3797296"/>
                <a:ext cx="14288" cy="190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3"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37" name="Freeform 226"/>
              <p:cNvSpPr>
                <a:spLocks/>
              </p:cNvSpPr>
              <p:nvPr userDrawn="1"/>
            </p:nvSpPr>
            <p:spPr bwMode="gray">
              <a:xfrm>
                <a:off x="3957643" y="3797296"/>
                <a:ext cx="14288" cy="190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38" name="Freeform 227"/>
              <p:cNvSpPr>
                <a:spLocks/>
              </p:cNvSpPr>
              <p:nvPr userDrawn="1"/>
            </p:nvSpPr>
            <p:spPr bwMode="gray">
              <a:xfrm>
                <a:off x="3979868" y="3797296"/>
                <a:ext cx="12700" cy="19050"/>
              </a:xfrm>
              <a:custGeom>
                <a:avLst/>
                <a:gdLst>
                  <a:gd name="T0" fmla="*/ 5 w 9"/>
                  <a:gd name="T1" fmla="*/ 0 h 14"/>
                  <a:gd name="T2" fmla="*/ 0 w 9"/>
                  <a:gd name="T3" fmla="*/ 5 h 14"/>
                  <a:gd name="T4" fmla="*/ 0 w 9"/>
                  <a:gd name="T5" fmla="*/ 14 h 14"/>
                  <a:gd name="T6" fmla="*/ 9 w 9"/>
                  <a:gd name="T7" fmla="*/ 14 h 14"/>
                  <a:gd name="T8" fmla="*/ 9 w 9"/>
                  <a:gd name="T9" fmla="*/ 5 h 14"/>
                  <a:gd name="T10" fmla="*/ 5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5" y="0"/>
                    </a:moveTo>
                    <a:cubicBezTo>
                      <a:pt x="2" y="0"/>
                      <a:pt x="0" y="2"/>
                      <a:pt x="0" y="5"/>
                    </a:cubicBezTo>
                    <a:cubicBezTo>
                      <a:pt x="0" y="14"/>
                      <a:pt x="0" y="14"/>
                      <a:pt x="0" y="14"/>
                    </a:cubicBezTo>
                    <a:cubicBezTo>
                      <a:pt x="9" y="14"/>
                      <a:pt x="9" y="14"/>
                      <a:pt x="9" y="14"/>
                    </a:cubicBezTo>
                    <a:cubicBezTo>
                      <a:pt x="9" y="5"/>
                      <a:pt x="9" y="5"/>
                      <a:pt x="9" y="5"/>
                    </a:cubicBezTo>
                    <a:cubicBezTo>
                      <a:pt x="9" y="2"/>
                      <a:pt x="7"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39" name="Freeform 228"/>
              <p:cNvSpPr>
                <a:spLocks/>
              </p:cNvSpPr>
              <p:nvPr userDrawn="1"/>
            </p:nvSpPr>
            <p:spPr bwMode="gray">
              <a:xfrm>
                <a:off x="4000505" y="3797296"/>
                <a:ext cx="14288" cy="190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40" name="Freeform 229"/>
              <p:cNvSpPr>
                <a:spLocks/>
              </p:cNvSpPr>
              <p:nvPr userDrawn="1"/>
            </p:nvSpPr>
            <p:spPr bwMode="gray">
              <a:xfrm>
                <a:off x="4022730" y="3797296"/>
                <a:ext cx="14288" cy="190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41" name="Freeform 230"/>
              <p:cNvSpPr>
                <a:spLocks/>
              </p:cNvSpPr>
              <p:nvPr userDrawn="1"/>
            </p:nvSpPr>
            <p:spPr bwMode="gray">
              <a:xfrm>
                <a:off x="4044956" y="3797296"/>
                <a:ext cx="12700" cy="19050"/>
              </a:xfrm>
              <a:custGeom>
                <a:avLst/>
                <a:gdLst>
                  <a:gd name="T0" fmla="*/ 4 w 9"/>
                  <a:gd name="T1" fmla="*/ 0 h 14"/>
                  <a:gd name="T2" fmla="*/ 0 w 9"/>
                  <a:gd name="T3" fmla="*/ 5 h 14"/>
                  <a:gd name="T4" fmla="*/ 0 w 9"/>
                  <a:gd name="T5" fmla="*/ 14 h 14"/>
                  <a:gd name="T6" fmla="*/ 9 w 9"/>
                  <a:gd name="T7" fmla="*/ 14 h 14"/>
                  <a:gd name="T8" fmla="*/ 9 w 9"/>
                  <a:gd name="T9" fmla="*/ 5 h 14"/>
                  <a:gd name="T10" fmla="*/ 4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4" y="0"/>
                    </a:moveTo>
                    <a:cubicBezTo>
                      <a:pt x="2" y="0"/>
                      <a:pt x="0" y="2"/>
                      <a:pt x="0" y="5"/>
                    </a:cubicBezTo>
                    <a:cubicBezTo>
                      <a:pt x="0" y="14"/>
                      <a:pt x="0" y="14"/>
                      <a:pt x="0" y="14"/>
                    </a:cubicBezTo>
                    <a:cubicBezTo>
                      <a:pt x="9" y="14"/>
                      <a:pt x="9" y="14"/>
                      <a:pt x="9" y="14"/>
                    </a:cubicBezTo>
                    <a:cubicBezTo>
                      <a:pt x="9" y="5"/>
                      <a:pt x="9" y="5"/>
                      <a:pt x="9" y="5"/>
                    </a:cubicBezTo>
                    <a:cubicBezTo>
                      <a:pt x="9" y="2"/>
                      <a:pt x="7" y="0"/>
                      <a:pt x="4"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42" name="Freeform 231"/>
              <p:cNvSpPr>
                <a:spLocks/>
              </p:cNvSpPr>
              <p:nvPr userDrawn="1"/>
            </p:nvSpPr>
            <p:spPr bwMode="gray">
              <a:xfrm>
                <a:off x="3935418" y="3824284"/>
                <a:ext cx="14288" cy="19050"/>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3"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43" name="Freeform 232"/>
              <p:cNvSpPr>
                <a:spLocks/>
              </p:cNvSpPr>
              <p:nvPr userDrawn="1"/>
            </p:nvSpPr>
            <p:spPr bwMode="gray">
              <a:xfrm>
                <a:off x="3957643" y="3824284"/>
                <a:ext cx="14288" cy="19050"/>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44" name="Freeform 233"/>
              <p:cNvSpPr>
                <a:spLocks/>
              </p:cNvSpPr>
              <p:nvPr userDrawn="1"/>
            </p:nvSpPr>
            <p:spPr bwMode="gray">
              <a:xfrm>
                <a:off x="3979868" y="3824284"/>
                <a:ext cx="12700" cy="19050"/>
              </a:xfrm>
              <a:custGeom>
                <a:avLst/>
                <a:gdLst>
                  <a:gd name="T0" fmla="*/ 5 w 9"/>
                  <a:gd name="T1" fmla="*/ 0 h 13"/>
                  <a:gd name="T2" fmla="*/ 0 w 9"/>
                  <a:gd name="T3" fmla="*/ 5 h 13"/>
                  <a:gd name="T4" fmla="*/ 0 w 9"/>
                  <a:gd name="T5" fmla="*/ 13 h 13"/>
                  <a:gd name="T6" fmla="*/ 9 w 9"/>
                  <a:gd name="T7" fmla="*/ 13 h 13"/>
                  <a:gd name="T8" fmla="*/ 9 w 9"/>
                  <a:gd name="T9" fmla="*/ 5 h 13"/>
                  <a:gd name="T10" fmla="*/ 5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5" y="0"/>
                    </a:moveTo>
                    <a:cubicBezTo>
                      <a:pt x="2" y="0"/>
                      <a:pt x="0" y="2"/>
                      <a:pt x="0" y="5"/>
                    </a:cubicBezTo>
                    <a:cubicBezTo>
                      <a:pt x="0" y="13"/>
                      <a:pt x="0" y="13"/>
                      <a:pt x="0" y="13"/>
                    </a:cubicBezTo>
                    <a:cubicBezTo>
                      <a:pt x="9" y="13"/>
                      <a:pt x="9" y="13"/>
                      <a:pt x="9" y="13"/>
                    </a:cubicBezTo>
                    <a:cubicBezTo>
                      <a:pt x="9" y="5"/>
                      <a:pt x="9" y="5"/>
                      <a:pt x="9" y="5"/>
                    </a:cubicBezTo>
                    <a:cubicBezTo>
                      <a:pt x="9" y="2"/>
                      <a:pt x="7"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45" name="Freeform 234"/>
              <p:cNvSpPr>
                <a:spLocks/>
              </p:cNvSpPr>
              <p:nvPr userDrawn="1"/>
            </p:nvSpPr>
            <p:spPr bwMode="gray">
              <a:xfrm>
                <a:off x="4000505" y="3824284"/>
                <a:ext cx="14288" cy="19050"/>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46" name="Freeform 235"/>
              <p:cNvSpPr>
                <a:spLocks/>
              </p:cNvSpPr>
              <p:nvPr userDrawn="1"/>
            </p:nvSpPr>
            <p:spPr bwMode="gray">
              <a:xfrm>
                <a:off x="4022730" y="3824284"/>
                <a:ext cx="14288" cy="19050"/>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47" name="Freeform 236"/>
              <p:cNvSpPr>
                <a:spLocks/>
              </p:cNvSpPr>
              <p:nvPr userDrawn="1"/>
            </p:nvSpPr>
            <p:spPr bwMode="gray">
              <a:xfrm>
                <a:off x="4044956" y="3824284"/>
                <a:ext cx="12700" cy="19050"/>
              </a:xfrm>
              <a:custGeom>
                <a:avLst/>
                <a:gdLst>
                  <a:gd name="T0" fmla="*/ 4 w 9"/>
                  <a:gd name="T1" fmla="*/ 0 h 13"/>
                  <a:gd name="T2" fmla="*/ 0 w 9"/>
                  <a:gd name="T3" fmla="*/ 5 h 13"/>
                  <a:gd name="T4" fmla="*/ 0 w 9"/>
                  <a:gd name="T5" fmla="*/ 13 h 13"/>
                  <a:gd name="T6" fmla="*/ 9 w 9"/>
                  <a:gd name="T7" fmla="*/ 13 h 13"/>
                  <a:gd name="T8" fmla="*/ 9 w 9"/>
                  <a:gd name="T9" fmla="*/ 5 h 13"/>
                  <a:gd name="T10" fmla="*/ 4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4" y="0"/>
                    </a:moveTo>
                    <a:cubicBezTo>
                      <a:pt x="2" y="0"/>
                      <a:pt x="0" y="2"/>
                      <a:pt x="0" y="5"/>
                    </a:cubicBezTo>
                    <a:cubicBezTo>
                      <a:pt x="0" y="13"/>
                      <a:pt x="0" y="13"/>
                      <a:pt x="0" y="13"/>
                    </a:cubicBezTo>
                    <a:cubicBezTo>
                      <a:pt x="9" y="13"/>
                      <a:pt x="9" y="13"/>
                      <a:pt x="9" y="13"/>
                    </a:cubicBezTo>
                    <a:cubicBezTo>
                      <a:pt x="9" y="5"/>
                      <a:pt x="9" y="5"/>
                      <a:pt x="9" y="5"/>
                    </a:cubicBezTo>
                    <a:cubicBezTo>
                      <a:pt x="9" y="2"/>
                      <a:pt x="7" y="0"/>
                      <a:pt x="4"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48" name="Rectangle 237"/>
              <p:cNvSpPr>
                <a:spLocks noChangeArrowheads="1"/>
              </p:cNvSpPr>
              <p:nvPr userDrawn="1"/>
            </p:nvSpPr>
            <p:spPr bwMode="gray">
              <a:xfrm>
                <a:off x="3784605" y="4329109"/>
                <a:ext cx="236538"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49" name="Rectangle 238"/>
              <p:cNvSpPr>
                <a:spLocks noChangeArrowheads="1"/>
              </p:cNvSpPr>
              <p:nvPr userDrawn="1"/>
            </p:nvSpPr>
            <p:spPr bwMode="gray">
              <a:xfrm>
                <a:off x="3784605" y="4357684"/>
                <a:ext cx="236538" cy="12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50" name="Rectangle 239"/>
              <p:cNvSpPr>
                <a:spLocks noChangeArrowheads="1"/>
              </p:cNvSpPr>
              <p:nvPr userDrawn="1"/>
            </p:nvSpPr>
            <p:spPr bwMode="gray">
              <a:xfrm>
                <a:off x="3784605" y="4343396"/>
                <a:ext cx="236538" cy="14288"/>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51" name="Rectangle 240"/>
              <p:cNvSpPr>
                <a:spLocks noChangeArrowheads="1"/>
              </p:cNvSpPr>
              <p:nvPr userDrawn="1"/>
            </p:nvSpPr>
            <p:spPr bwMode="gray">
              <a:xfrm>
                <a:off x="3946531" y="4213221"/>
                <a:ext cx="44450" cy="1158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52" name="Rectangle 241"/>
              <p:cNvSpPr>
                <a:spLocks noChangeArrowheads="1"/>
              </p:cNvSpPr>
              <p:nvPr userDrawn="1"/>
            </p:nvSpPr>
            <p:spPr bwMode="gray">
              <a:xfrm>
                <a:off x="3978280" y="4222746"/>
                <a:ext cx="12700" cy="106363"/>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53" name="Rectangle 242"/>
              <p:cNvSpPr>
                <a:spLocks noChangeArrowheads="1"/>
              </p:cNvSpPr>
              <p:nvPr userDrawn="1"/>
            </p:nvSpPr>
            <p:spPr bwMode="gray">
              <a:xfrm>
                <a:off x="3879856" y="4213221"/>
                <a:ext cx="44450" cy="1158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54" name="Rectangle 243"/>
              <p:cNvSpPr>
                <a:spLocks noChangeArrowheads="1"/>
              </p:cNvSpPr>
              <p:nvPr userDrawn="1"/>
            </p:nvSpPr>
            <p:spPr bwMode="gray">
              <a:xfrm>
                <a:off x="3911605" y="4222746"/>
                <a:ext cx="12700" cy="106363"/>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55" name="Rectangle 244"/>
              <p:cNvSpPr>
                <a:spLocks noChangeArrowheads="1"/>
              </p:cNvSpPr>
              <p:nvPr userDrawn="1"/>
            </p:nvSpPr>
            <p:spPr bwMode="gray">
              <a:xfrm>
                <a:off x="3813180" y="4213221"/>
                <a:ext cx="44450" cy="1158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56" name="Rectangle 245"/>
              <p:cNvSpPr>
                <a:spLocks noChangeArrowheads="1"/>
              </p:cNvSpPr>
              <p:nvPr userDrawn="1"/>
            </p:nvSpPr>
            <p:spPr bwMode="gray">
              <a:xfrm>
                <a:off x="3844930" y="4222746"/>
                <a:ext cx="12700" cy="106363"/>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57" name="Rectangle 246"/>
              <p:cNvSpPr>
                <a:spLocks noChangeArrowheads="1"/>
              </p:cNvSpPr>
              <p:nvPr userDrawn="1"/>
            </p:nvSpPr>
            <p:spPr bwMode="gray">
              <a:xfrm>
                <a:off x="3813180" y="4227509"/>
                <a:ext cx="31750" cy="11113"/>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58" name="Rectangle 247"/>
              <p:cNvSpPr>
                <a:spLocks noChangeArrowheads="1"/>
              </p:cNvSpPr>
              <p:nvPr userDrawn="1"/>
            </p:nvSpPr>
            <p:spPr bwMode="gray">
              <a:xfrm>
                <a:off x="3879856" y="4227509"/>
                <a:ext cx="31750" cy="11113"/>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59" name="Rectangle 248"/>
              <p:cNvSpPr>
                <a:spLocks noChangeArrowheads="1"/>
              </p:cNvSpPr>
              <p:nvPr userDrawn="1"/>
            </p:nvSpPr>
            <p:spPr bwMode="gray">
              <a:xfrm>
                <a:off x="3946531" y="4227509"/>
                <a:ext cx="31750" cy="11113"/>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60" name="Freeform 249"/>
              <p:cNvSpPr>
                <a:spLocks/>
              </p:cNvSpPr>
              <p:nvPr userDrawn="1"/>
            </p:nvSpPr>
            <p:spPr bwMode="gray">
              <a:xfrm>
                <a:off x="3784605" y="4138609"/>
                <a:ext cx="234950" cy="88900"/>
              </a:xfrm>
              <a:custGeom>
                <a:avLst/>
                <a:gdLst>
                  <a:gd name="T0" fmla="*/ 148 w 148"/>
                  <a:gd name="T1" fmla="*/ 56 h 56"/>
                  <a:gd name="T2" fmla="*/ 0 w 148"/>
                  <a:gd name="T3" fmla="*/ 56 h 56"/>
                  <a:gd name="T4" fmla="*/ 74 w 148"/>
                  <a:gd name="T5" fmla="*/ 0 h 56"/>
                  <a:gd name="T6" fmla="*/ 148 w 148"/>
                  <a:gd name="T7" fmla="*/ 56 h 56"/>
                </a:gdLst>
                <a:ahLst/>
                <a:cxnLst>
                  <a:cxn ang="0">
                    <a:pos x="T0" y="T1"/>
                  </a:cxn>
                  <a:cxn ang="0">
                    <a:pos x="T2" y="T3"/>
                  </a:cxn>
                  <a:cxn ang="0">
                    <a:pos x="T4" y="T5"/>
                  </a:cxn>
                  <a:cxn ang="0">
                    <a:pos x="T6" y="T7"/>
                  </a:cxn>
                </a:cxnLst>
                <a:rect l="0" t="0" r="r" b="b"/>
                <a:pathLst>
                  <a:path w="148" h="56">
                    <a:moveTo>
                      <a:pt x="148" y="56"/>
                    </a:moveTo>
                    <a:lnTo>
                      <a:pt x="0" y="56"/>
                    </a:lnTo>
                    <a:lnTo>
                      <a:pt x="74" y="0"/>
                    </a:lnTo>
                    <a:lnTo>
                      <a:pt x="148" y="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61" name="Freeform 250"/>
              <p:cNvSpPr>
                <a:spLocks/>
              </p:cNvSpPr>
              <p:nvPr userDrawn="1"/>
            </p:nvSpPr>
            <p:spPr bwMode="gray">
              <a:xfrm>
                <a:off x="3890967" y="4138609"/>
                <a:ext cx="128588" cy="88900"/>
              </a:xfrm>
              <a:custGeom>
                <a:avLst/>
                <a:gdLst>
                  <a:gd name="T0" fmla="*/ 7 w 81"/>
                  <a:gd name="T1" fmla="*/ 0 h 56"/>
                  <a:gd name="T2" fmla="*/ 0 w 81"/>
                  <a:gd name="T3" fmla="*/ 6 h 56"/>
                  <a:gd name="T4" fmla="*/ 42 w 81"/>
                  <a:gd name="T5" fmla="*/ 56 h 56"/>
                  <a:gd name="T6" fmla="*/ 81 w 81"/>
                  <a:gd name="T7" fmla="*/ 56 h 56"/>
                  <a:gd name="T8" fmla="*/ 7 w 81"/>
                  <a:gd name="T9" fmla="*/ 0 h 56"/>
                </a:gdLst>
                <a:ahLst/>
                <a:cxnLst>
                  <a:cxn ang="0">
                    <a:pos x="T0" y="T1"/>
                  </a:cxn>
                  <a:cxn ang="0">
                    <a:pos x="T2" y="T3"/>
                  </a:cxn>
                  <a:cxn ang="0">
                    <a:pos x="T4" y="T5"/>
                  </a:cxn>
                  <a:cxn ang="0">
                    <a:pos x="T6" y="T7"/>
                  </a:cxn>
                  <a:cxn ang="0">
                    <a:pos x="T8" y="T9"/>
                  </a:cxn>
                </a:cxnLst>
                <a:rect l="0" t="0" r="r" b="b"/>
                <a:pathLst>
                  <a:path w="81" h="56">
                    <a:moveTo>
                      <a:pt x="7" y="0"/>
                    </a:moveTo>
                    <a:lnTo>
                      <a:pt x="0" y="6"/>
                    </a:lnTo>
                    <a:lnTo>
                      <a:pt x="42" y="56"/>
                    </a:lnTo>
                    <a:lnTo>
                      <a:pt x="81" y="56"/>
                    </a:lnTo>
                    <a:lnTo>
                      <a:pt x="7"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62" name="Freeform 251"/>
              <p:cNvSpPr>
                <a:spLocks/>
              </p:cNvSpPr>
              <p:nvPr userDrawn="1"/>
            </p:nvSpPr>
            <p:spPr bwMode="gray">
              <a:xfrm>
                <a:off x="4054481" y="4144959"/>
                <a:ext cx="303213" cy="87313"/>
              </a:xfrm>
              <a:custGeom>
                <a:avLst/>
                <a:gdLst>
                  <a:gd name="T0" fmla="*/ 193 w 219"/>
                  <a:gd name="T1" fmla="*/ 0 h 63"/>
                  <a:gd name="T2" fmla="*/ 198 w 219"/>
                  <a:gd name="T3" fmla="*/ 17 h 63"/>
                  <a:gd name="T4" fmla="*/ 184 w 219"/>
                  <a:gd name="T5" fmla="*/ 44 h 63"/>
                  <a:gd name="T6" fmla="*/ 166 w 219"/>
                  <a:gd name="T7" fmla="*/ 49 h 63"/>
                  <a:gd name="T8" fmla="*/ 11 w 219"/>
                  <a:gd name="T9" fmla="*/ 49 h 63"/>
                  <a:gd name="T10" fmla="*/ 0 w 219"/>
                  <a:gd name="T11" fmla="*/ 48 h 63"/>
                  <a:gd name="T12" fmla="*/ 32 w 219"/>
                  <a:gd name="T13" fmla="*/ 63 h 63"/>
                  <a:gd name="T14" fmla="*/ 187 w 219"/>
                  <a:gd name="T15" fmla="*/ 63 h 63"/>
                  <a:gd name="T16" fmla="*/ 205 w 219"/>
                  <a:gd name="T17" fmla="*/ 58 h 63"/>
                  <a:gd name="T18" fmla="*/ 219 w 219"/>
                  <a:gd name="T19" fmla="*/ 32 h 63"/>
                  <a:gd name="T20" fmla="*/ 193 w 219"/>
                  <a:gd name="T21"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9" h="63">
                    <a:moveTo>
                      <a:pt x="193" y="0"/>
                    </a:moveTo>
                    <a:cubicBezTo>
                      <a:pt x="196" y="5"/>
                      <a:pt x="198" y="11"/>
                      <a:pt x="198" y="17"/>
                    </a:cubicBezTo>
                    <a:cubicBezTo>
                      <a:pt x="198" y="28"/>
                      <a:pt x="192" y="38"/>
                      <a:pt x="184" y="44"/>
                    </a:cubicBezTo>
                    <a:cubicBezTo>
                      <a:pt x="179" y="47"/>
                      <a:pt x="173" y="49"/>
                      <a:pt x="166" y="49"/>
                    </a:cubicBezTo>
                    <a:cubicBezTo>
                      <a:pt x="11" y="49"/>
                      <a:pt x="11" y="49"/>
                      <a:pt x="11" y="49"/>
                    </a:cubicBezTo>
                    <a:cubicBezTo>
                      <a:pt x="7" y="49"/>
                      <a:pt x="3" y="49"/>
                      <a:pt x="0" y="48"/>
                    </a:cubicBezTo>
                    <a:cubicBezTo>
                      <a:pt x="7" y="57"/>
                      <a:pt x="19" y="63"/>
                      <a:pt x="32" y="63"/>
                    </a:cubicBezTo>
                    <a:cubicBezTo>
                      <a:pt x="187" y="63"/>
                      <a:pt x="187" y="63"/>
                      <a:pt x="187" y="63"/>
                    </a:cubicBezTo>
                    <a:cubicBezTo>
                      <a:pt x="194" y="63"/>
                      <a:pt x="200" y="61"/>
                      <a:pt x="205" y="58"/>
                    </a:cubicBezTo>
                    <a:cubicBezTo>
                      <a:pt x="213" y="53"/>
                      <a:pt x="219" y="43"/>
                      <a:pt x="219" y="32"/>
                    </a:cubicBezTo>
                    <a:cubicBezTo>
                      <a:pt x="219" y="16"/>
                      <a:pt x="208" y="3"/>
                      <a:pt x="193"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63" name="Freeform 252"/>
              <p:cNvSpPr>
                <a:spLocks/>
              </p:cNvSpPr>
              <p:nvPr userDrawn="1"/>
            </p:nvSpPr>
            <p:spPr bwMode="gray">
              <a:xfrm>
                <a:off x="4043368" y="4054471"/>
                <a:ext cx="284163" cy="157163"/>
              </a:xfrm>
              <a:custGeom>
                <a:avLst/>
                <a:gdLst>
                  <a:gd name="T0" fmla="*/ 201 w 206"/>
                  <a:gd name="T1" fmla="*/ 65 h 114"/>
                  <a:gd name="T2" fmla="*/ 197 w 206"/>
                  <a:gd name="T3" fmla="*/ 60 h 114"/>
                  <a:gd name="T4" fmla="*/ 197 w 206"/>
                  <a:gd name="T5" fmla="*/ 57 h 114"/>
                  <a:gd name="T6" fmla="*/ 168 w 206"/>
                  <a:gd name="T7" fmla="*/ 19 h 114"/>
                  <a:gd name="T8" fmla="*/ 157 w 206"/>
                  <a:gd name="T9" fmla="*/ 17 h 114"/>
                  <a:gd name="T10" fmla="*/ 133 w 206"/>
                  <a:gd name="T11" fmla="*/ 25 h 114"/>
                  <a:gd name="T12" fmla="*/ 117 w 206"/>
                  <a:gd name="T13" fmla="*/ 8 h 114"/>
                  <a:gd name="T14" fmla="*/ 107 w 206"/>
                  <a:gd name="T15" fmla="*/ 3 h 114"/>
                  <a:gd name="T16" fmla="*/ 90 w 206"/>
                  <a:gd name="T17" fmla="*/ 0 h 114"/>
                  <a:gd name="T18" fmla="*/ 40 w 206"/>
                  <a:gd name="T19" fmla="*/ 48 h 114"/>
                  <a:gd name="T20" fmla="*/ 40 w 206"/>
                  <a:gd name="T21" fmla="*/ 49 h 114"/>
                  <a:gd name="T22" fmla="*/ 40 w 206"/>
                  <a:gd name="T23" fmla="*/ 49 h 114"/>
                  <a:gd name="T24" fmla="*/ 0 w 206"/>
                  <a:gd name="T25" fmla="*/ 89 h 114"/>
                  <a:gd name="T26" fmla="*/ 8 w 206"/>
                  <a:gd name="T27" fmla="*/ 113 h 114"/>
                  <a:gd name="T28" fmla="*/ 19 w 206"/>
                  <a:gd name="T29" fmla="*/ 114 h 114"/>
                  <a:gd name="T30" fmla="*/ 174 w 206"/>
                  <a:gd name="T31" fmla="*/ 114 h 114"/>
                  <a:gd name="T32" fmla="*/ 192 w 206"/>
                  <a:gd name="T33" fmla="*/ 109 h 114"/>
                  <a:gd name="T34" fmla="*/ 206 w 206"/>
                  <a:gd name="T35" fmla="*/ 82 h 114"/>
                  <a:gd name="T36" fmla="*/ 201 w 206"/>
                  <a:gd name="T37" fmla="*/ 65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6" h="114">
                    <a:moveTo>
                      <a:pt x="201" y="65"/>
                    </a:moveTo>
                    <a:cubicBezTo>
                      <a:pt x="200" y="63"/>
                      <a:pt x="198" y="61"/>
                      <a:pt x="197" y="60"/>
                    </a:cubicBezTo>
                    <a:cubicBezTo>
                      <a:pt x="197" y="59"/>
                      <a:pt x="197" y="58"/>
                      <a:pt x="197" y="57"/>
                    </a:cubicBezTo>
                    <a:cubicBezTo>
                      <a:pt x="197" y="39"/>
                      <a:pt x="184" y="23"/>
                      <a:pt x="168" y="19"/>
                    </a:cubicBezTo>
                    <a:cubicBezTo>
                      <a:pt x="164" y="18"/>
                      <a:pt x="161" y="17"/>
                      <a:pt x="157" y="17"/>
                    </a:cubicBezTo>
                    <a:cubicBezTo>
                      <a:pt x="148" y="17"/>
                      <a:pt x="140" y="20"/>
                      <a:pt x="133" y="25"/>
                    </a:cubicBezTo>
                    <a:cubicBezTo>
                      <a:pt x="129" y="18"/>
                      <a:pt x="124" y="12"/>
                      <a:pt x="117" y="8"/>
                    </a:cubicBezTo>
                    <a:cubicBezTo>
                      <a:pt x="114" y="6"/>
                      <a:pt x="110" y="4"/>
                      <a:pt x="107" y="3"/>
                    </a:cubicBezTo>
                    <a:cubicBezTo>
                      <a:pt x="101" y="1"/>
                      <a:pt x="96" y="0"/>
                      <a:pt x="90" y="0"/>
                    </a:cubicBezTo>
                    <a:cubicBezTo>
                      <a:pt x="63" y="0"/>
                      <a:pt x="41" y="21"/>
                      <a:pt x="40" y="48"/>
                    </a:cubicBezTo>
                    <a:cubicBezTo>
                      <a:pt x="40" y="49"/>
                      <a:pt x="40" y="49"/>
                      <a:pt x="40" y="49"/>
                    </a:cubicBezTo>
                    <a:cubicBezTo>
                      <a:pt x="40" y="49"/>
                      <a:pt x="40" y="49"/>
                      <a:pt x="40" y="49"/>
                    </a:cubicBezTo>
                    <a:cubicBezTo>
                      <a:pt x="18" y="49"/>
                      <a:pt x="0" y="67"/>
                      <a:pt x="0" y="89"/>
                    </a:cubicBezTo>
                    <a:cubicBezTo>
                      <a:pt x="0" y="98"/>
                      <a:pt x="3" y="106"/>
                      <a:pt x="8" y="113"/>
                    </a:cubicBezTo>
                    <a:cubicBezTo>
                      <a:pt x="11" y="114"/>
                      <a:pt x="15" y="114"/>
                      <a:pt x="19" y="114"/>
                    </a:cubicBezTo>
                    <a:cubicBezTo>
                      <a:pt x="174" y="114"/>
                      <a:pt x="174" y="114"/>
                      <a:pt x="174" y="114"/>
                    </a:cubicBezTo>
                    <a:cubicBezTo>
                      <a:pt x="181" y="114"/>
                      <a:pt x="187" y="112"/>
                      <a:pt x="192" y="109"/>
                    </a:cubicBezTo>
                    <a:cubicBezTo>
                      <a:pt x="200" y="103"/>
                      <a:pt x="206" y="93"/>
                      <a:pt x="206" y="82"/>
                    </a:cubicBezTo>
                    <a:cubicBezTo>
                      <a:pt x="206" y="76"/>
                      <a:pt x="204" y="70"/>
                      <a:pt x="201" y="6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64" name="Freeform 253"/>
              <p:cNvSpPr>
                <a:spLocks/>
              </p:cNvSpPr>
              <p:nvPr userDrawn="1"/>
            </p:nvSpPr>
            <p:spPr bwMode="gray">
              <a:xfrm>
                <a:off x="2676529" y="4311646"/>
                <a:ext cx="222250" cy="65088"/>
              </a:xfrm>
              <a:custGeom>
                <a:avLst/>
                <a:gdLst>
                  <a:gd name="T0" fmla="*/ 142 w 161"/>
                  <a:gd name="T1" fmla="*/ 0 h 47"/>
                  <a:gd name="T2" fmla="*/ 145 w 161"/>
                  <a:gd name="T3" fmla="*/ 13 h 47"/>
                  <a:gd name="T4" fmla="*/ 135 w 161"/>
                  <a:gd name="T5" fmla="*/ 33 h 47"/>
                  <a:gd name="T6" fmla="*/ 122 w 161"/>
                  <a:gd name="T7" fmla="*/ 36 h 47"/>
                  <a:gd name="T8" fmla="*/ 8 w 161"/>
                  <a:gd name="T9" fmla="*/ 36 h 47"/>
                  <a:gd name="T10" fmla="*/ 0 w 161"/>
                  <a:gd name="T11" fmla="*/ 35 h 47"/>
                  <a:gd name="T12" fmla="*/ 23 w 161"/>
                  <a:gd name="T13" fmla="*/ 47 h 47"/>
                  <a:gd name="T14" fmla="*/ 137 w 161"/>
                  <a:gd name="T15" fmla="*/ 47 h 47"/>
                  <a:gd name="T16" fmla="*/ 150 w 161"/>
                  <a:gd name="T17" fmla="*/ 43 h 47"/>
                  <a:gd name="T18" fmla="*/ 161 w 161"/>
                  <a:gd name="T19" fmla="*/ 23 h 47"/>
                  <a:gd name="T20" fmla="*/ 142 w 161"/>
                  <a:gd name="T21"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1" h="47">
                    <a:moveTo>
                      <a:pt x="142" y="0"/>
                    </a:moveTo>
                    <a:cubicBezTo>
                      <a:pt x="144" y="4"/>
                      <a:pt x="145" y="8"/>
                      <a:pt x="145" y="13"/>
                    </a:cubicBezTo>
                    <a:cubicBezTo>
                      <a:pt x="145" y="21"/>
                      <a:pt x="141" y="28"/>
                      <a:pt x="135" y="33"/>
                    </a:cubicBezTo>
                    <a:cubicBezTo>
                      <a:pt x="131" y="35"/>
                      <a:pt x="126" y="36"/>
                      <a:pt x="122" y="36"/>
                    </a:cubicBezTo>
                    <a:cubicBezTo>
                      <a:pt x="8" y="36"/>
                      <a:pt x="8" y="36"/>
                      <a:pt x="8" y="36"/>
                    </a:cubicBezTo>
                    <a:cubicBezTo>
                      <a:pt x="5" y="36"/>
                      <a:pt x="2" y="36"/>
                      <a:pt x="0" y="35"/>
                    </a:cubicBezTo>
                    <a:cubicBezTo>
                      <a:pt x="5" y="42"/>
                      <a:pt x="14" y="47"/>
                      <a:pt x="23" y="47"/>
                    </a:cubicBezTo>
                    <a:cubicBezTo>
                      <a:pt x="137" y="47"/>
                      <a:pt x="137" y="47"/>
                      <a:pt x="137" y="47"/>
                    </a:cubicBezTo>
                    <a:cubicBezTo>
                      <a:pt x="142" y="47"/>
                      <a:pt x="146" y="45"/>
                      <a:pt x="150" y="43"/>
                    </a:cubicBezTo>
                    <a:cubicBezTo>
                      <a:pt x="156" y="39"/>
                      <a:pt x="161" y="32"/>
                      <a:pt x="161" y="23"/>
                    </a:cubicBezTo>
                    <a:cubicBezTo>
                      <a:pt x="161" y="12"/>
                      <a:pt x="152" y="2"/>
                      <a:pt x="142"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65" name="Freeform 254"/>
              <p:cNvSpPr>
                <a:spLocks/>
              </p:cNvSpPr>
              <p:nvPr userDrawn="1"/>
            </p:nvSpPr>
            <p:spPr bwMode="gray">
              <a:xfrm>
                <a:off x="2667004" y="4246559"/>
                <a:ext cx="209550" cy="114300"/>
              </a:xfrm>
              <a:custGeom>
                <a:avLst/>
                <a:gdLst>
                  <a:gd name="T0" fmla="*/ 148 w 151"/>
                  <a:gd name="T1" fmla="*/ 47 h 83"/>
                  <a:gd name="T2" fmla="*/ 144 w 151"/>
                  <a:gd name="T3" fmla="*/ 43 h 83"/>
                  <a:gd name="T4" fmla="*/ 144 w 151"/>
                  <a:gd name="T5" fmla="*/ 41 h 83"/>
                  <a:gd name="T6" fmla="*/ 123 w 151"/>
                  <a:gd name="T7" fmla="*/ 13 h 83"/>
                  <a:gd name="T8" fmla="*/ 115 w 151"/>
                  <a:gd name="T9" fmla="*/ 12 h 83"/>
                  <a:gd name="T10" fmla="*/ 98 w 151"/>
                  <a:gd name="T11" fmla="*/ 18 h 83"/>
                  <a:gd name="T12" fmla="*/ 86 w 151"/>
                  <a:gd name="T13" fmla="*/ 5 h 83"/>
                  <a:gd name="T14" fmla="*/ 78 w 151"/>
                  <a:gd name="T15" fmla="*/ 2 h 83"/>
                  <a:gd name="T16" fmla="*/ 66 w 151"/>
                  <a:gd name="T17" fmla="*/ 0 h 83"/>
                  <a:gd name="T18" fmla="*/ 29 w 151"/>
                  <a:gd name="T19" fmla="*/ 35 h 83"/>
                  <a:gd name="T20" fmla="*/ 29 w 151"/>
                  <a:gd name="T21" fmla="*/ 35 h 83"/>
                  <a:gd name="T22" fmla="*/ 29 w 151"/>
                  <a:gd name="T23" fmla="*/ 35 h 83"/>
                  <a:gd name="T24" fmla="*/ 0 w 151"/>
                  <a:gd name="T25" fmla="*/ 65 h 83"/>
                  <a:gd name="T26" fmla="*/ 6 w 151"/>
                  <a:gd name="T27" fmla="*/ 82 h 83"/>
                  <a:gd name="T28" fmla="*/ 14 w 151"/>
                  <a:gd name="T29" fmla="*/ 83 h 83"/>
                  <a:gd name="T30" fmla="*/ 128 w 151"/>
                  <a:gd name="T31" fmla="*/ 83 h 83"/>
                  <a:gd name="T32" fmla="*/ 141 w 151"/>
                  <a:gd name="T33" fmla="*/ 80 h 83"/>
                  <a:gd name="T34" fmla="*/ 151 w 151"/>
                  <a:gd name="T35" fmla="*/ 60 h 83"/>
                  <a:gd name="T36" fmla="*/ 148 w 151"/>
                  <a:gd name="T37" fmla="*/ 47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1" h="83">
                    <a:moveTo>
                      <a:pt x="148" y="47"/>
                    </a:moveTo>
                    <a:cubicBezTo>
                      <a:pt x="147" y="46"/>
                      <a:pt x="146" y="45"/>
                      <a:pt x="144" y="43"/>
                    </a:cubicBezTo>
                    <a:cubicBezTo>
                      <a:pt x="144" y="43"/>
                      <a:pt x="144" y="42"/>
                      <a:pt x="144" y="41"/>
                    </a:cubicBezTo>
                    <a:cubicBezTo>
                      <a:pt x="144" y="28"/>
                      <a:pt x="135" y="17"/>
                      <a:pt x="123" y="13"/>
                    </a:cubicBezTo>
                    <a:cubicBezTo>
                      <a:pt x="120" y="13"/>
                      <a:pt x="118" y="12"/>
                      <a:pt x="115" y="12"/>
                    </a:cubicBezTo>
                    <a:cubicBezTo>
                      <a:pt x="109" y="12"/>
                      <a:pt x="103" y="14"/>
                      <a:pt x="98" y="18"/>
                    </a:cubicBezTo>
                    <a:cubicBezTo>
                      <a:pt x="95" y="13"/>
                      <a:pt x="91" y="8"/>
                      <a:pt x="86" y="5"/>
                    </a:cubicBezTo>
                    <a:cubicBezTo>
                      <a:pt x="83" y="4"/>
                      <a:pt x="81" y="3"/>
                      <a:pt x="78" y="2"/>
                    </a:cubicBezTo>
                    <a:cubicBezTo>
                      <a:pt x="74" y="0"/>
                      <a:pt x="70" y="0"/>
                      <a:pt x="66" y="0"/>
                    </a:cubicBezTo>
                    <a:cubicBezTo>
                      <a:pt x="46" y="0"/>
                      <a:pt x="30" y="15"/>
                      <a:pt x="29" y="35"/>
                    </a:cubicBezTo>
                    <a:cubicBezTo>
                      <a:pt x="29" y="35"/>
                      <a:pt x="29" y="35"/>
                      <a:pt x="29" y="35"/>
                    </a:cubicBezTo>
                    <a:cubicBezTo>
                      <a:pt x="29" y="35"/>
                      <a:pt x="29" y="35"/>
                      <a:pt x="29" y="35"/>
                    </a:cubicBezTo>
                    <a:cubicBezTo>
                      <a:pt x="13" y="35"/>
                      <a:pt x="0" y="48"/>
                      <a:pt x="0" y="65"/>
                    </a:cubicBezTo>
                    <a:cubicBezTo>
                      <a:pt x="0" y="71"/>
                      <a:pt x="2" y="77"/>
                      <a:pt x="6" y="82"/>
                    </a:cubicBezTo>
                    <a:cubicBezTo>
                      <a:pt x="8" y="83"/>
                      <a:pt x="11" y="83"/>
                      <a:pt x="14" y="83"/>
                    </a:cubicBezTo>
                    <a:cubicBezTo>
                      <a:pt x="128" y="83"/>
                      <a:pt x="128" y="83"/>
                      <a:pt x="128" y="83"/>
                    </a:cubicBezTo>
                    <a:cubicBezTo>
                      <a:pt x="132" y="83"/>
                      <a:pt x="137" y="82"/>
                      <a:pt x="141" y="80"/>
                    </a:cubicBezTo>
                    <a:cubicBezTo>
                      <a:pt x="147" y="75"/>
                      <a:pt x="151" y="68"/>
                      <a:pt x="151" y="60"/>
                    </a:cubicBezTo>
                    <a:cubicBezTo>
                      <a:pt x="151" y="55"/>
                      <a:pt x="150" y="51"/>
                      <a:pt x="148" y="4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66" name="Freeform 255"/>
              <p:cNvSpPr>
                <a:spLocks/>
              </p:cNvSpPr>
              <p:nvPr userDrawn="1"/>
            </p:nvSpPr>
            <p:spPr bwMode="gray">
              <a:xfrm>
                <a:off x="2930526" y="3384545"/>
                <a:ext cx="177800" cy="52388"/>
              </a:xfrm>
              <a:custGeom>
                <a:avLst/>
                <a:gdLst>
                  <a:gd name="T0" fmla="*/ 113 w 128"/>
                  <a:gd name="T1" fmla="*/ 0 h 37"/>
                  <a:gd name="T2" fmla="*/ 116 w 128"/>
                  <a:gd name="T3" fmla="*/ 10 h 37"/>
                  <a:gd name="T4" fmla="*/ 108 w 128"/>
                  <a:gd name="T5" fmla="*/ 26 h 37"/>
                  <a:gd name="T6" fmla="*/ 97 w 128"/>
                  <a:gd name="T7" fmla="*/ 29 h 37"/>
                  <a:gd name="T8" fmla="*/ 6 w 128"/>
                  <a:gd name="T9" fmla="*/ 29 h 37"/>
                  <a:gd name="T10" fmla="*/ 0 w 128"/>
                  <a:gd name="T11" fmla="*/ 28 h 37"/>
                  <a:gd name="T12" fmla="*/ 19 w 128"/>
                  <a:gd name="T13" fmla="*/ 37 h 37"/>
                  <a:gd name="T14" fmla="*/ 110 w 128"/>
                  <a:gd name="T15" fmla="*/ 37 h 37"/>
                  <a:gd name="T16" fmla="*/ 120 w 128"/>
                  <a:gd name="T17" fmla="*/ 34 h 37"/>
                  <a:gd name="T18" fmla="*/ 128 w 128"/>
                  <a:gd name="T19" fmla="*/ 19 h 37"/>
                  <a:gd name="T20" fmla="*/ 113 w 128"/>
                  <a:gd name="T21"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8" h="37">
                    <a:moveTo>
                      <a:pt x="113" y="0"/>
                    </a:moveTo>
                    <a:cubicBezTo>
                      <a:pt x="115" y="3"/>
                      <a:pt x="116" y="7"/>
                      <a:pt x="116" y="10"/>
                    </a:cubicBezTo>
                    <a:cubicBezTo>
                      <a:pt x="116" y="17"/>
                      <a:pt x="113" y="23"/>
                      <a:pt x="108" y="26"/>
                    </a:cubicBezTo>
                    <a:cubicBezTo>
                      <a:pt x="105" y="28"/>
                      <a:pt x="101" y="29"/>
                      <a:pt x="97" y="29"/>
                    </a:cubicBezTo>
                    <a:cubicBezTo>
                      <a:pt x="6" y="29"/>
                      <a:pt x="6" y="29"/>
                      <a:pt x="6" y="29"/>
                    </a:cubicBezTo>
                    <a:cubicBezTo>
                      <a:pt x="4" y="29"/>
                      <a:pt x="2" y="29"/>
                      <a:pt x="0" y="28"/>
                    </a:cubicBezTo>
                    <a:cubicBezTo>
                      <a:pt x="4" y="34"/>
                      <a:pt x="11" y="37"/>
                      <a:pt x="19" y="37"/>
                    </a:cubicBezTo>
                    <a:cubicBezTo>
                      <a:pt x="110" y="37"/>
                      <a:pt x="110" y="37"/>
                      <a:pt x="110" y="37"/>
                    </a:cubicBezTo>
                    <a:cubicBezTo>
                      <a:pt x="114" y="37"/>
                      <a:pt x="117" y="36"/>
                      <a:pt x="120" y="34"/>
                    </a:cubicBezTo>
                    <a:cubicBezTo>
                      <a:pt x="125" y="31"/>
                      <a:pt x="128" y="25"/>
                      <a:pt x="128" y="19"/>
                    </a:cubicBezTo>
                    <a:cubicBezTo>
                      <a:pt x="128" y="9"/>
                      <a:pt x="122" y="2"/>
                      <a:pt x="113"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67" name="Freeform 256"/>
              <p:cNvSpPr>
                <a:spLocks/>
              </p:cNvSpPr>
              <p:nvPr userDrawn="1"/>
            </p:nvSpPr>
            <p:spPr bwMode="gray">
              <a:xfrm>
                <a:off x="2924176" y="3332163"/>
                <a:ext cx="166688" cy="93663"/>
              </a:xfrm>
              <a:custGeom>
                <a:avLst/>
                <a:gdLst>
                  <a:gd name="T0" fmla="*/ 118 w 121"/>
                  <a:gd name="T1" fmla="*/ 38 h 67"/>
                  <a:gd name="T2" fmla="*/ 116 w 121"/>
                  <a:gd name="T3" fmla="*/ 35 h 67"/>
                  <a:gd name="T4" fmla="*/ 116 w 121"/>
                  <a:gd name="T5" fmla="*/ 33 h 67"/>
                  <a:gd name="T6" fmla="*/ 99 w 121"/>
                  <a:gd name="T7" fmla="*/ 11 h 67"/>
                  <a:gd name="T8" fmla="*/ 92 w 121"/>
                  <a:gd name="T9" fmla="*/ 10 h 67"/>
                  <a:gd name="T10" fmla="*/ 78 w 121"/>
                  <a:gd name="T11" fmla="*/ 15 h 67"/>
                  <a:gd name="T12" fmla="*/ 69 w 121"/>
                  <a:gd name="T13" fmla="*/ 5 h 67"/>
                  <a:gd name="T14" fmla="*/ 63 w 121"/>
                  <a:gd name="T15" fmla="*/ 2 h 67"/>
                  <a:gd name="T16" fmla="*/ 53 w 121"/>
                  <a:gd name="T17" fmla="*/ 0 h 67"/>
                  <a:gd name="T18" fmla="*/ 24 w 121"/>
                  <a:gd name="T19" fmla="*/ 28 h 67"/>
                  <a:gd name="T20" fmla="*/ 24 w 121"/>
                  <a:gd name="T21" fmla="*/ 29 h 67"/>
                  <a:gd name="T22" fmla="*/ 24 w 121"/>
                  <a:gd name="T23" fmla="*/ 29 h 67"/>
                  <a:gd name="T24" fmla="*/ 0 w 121"/>
                  <a:gd name="T25" fmla="*/ 52 h 67"/>
                  <a:gd name="T26" fmla="*/ 5 w 121"/>
                  <a:gd name="T27" fmla="*/ 66 h 67"/>
                  <a:gd name="T28" fmla="*/ 11 w 121"/>
                  <a:gd name="T29" fmla="*/ 67 h 67"/>
                  <a:gd name="T30" fmla="*/ 102 w 121"/>
                  <a:gd name="T31" fmla="*/ 67 h 67"/>
                  <a:gd name="T32" fmla="*/ 113 w 121"/>
                  <a:gd name="T33" fmla="*/ 64 h 67"/>
                  <a:gd name="T34" fmla="*/ 121 w 121"/>
                  <a:gd name="T35" fmla="*/ 48 h 67"/>
                  <a:gd name="T36" fmla="*/ 118 w 121"/>
                  <a:gd name="T37" fmla="*/ 38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1" h="67">
                    <a:moveTo>
                      <a:pt x="118" y="38"/>
                    </a:moveTo>
                    <a:cubicBezTo>
                      <a:pt x="117" y="37"/>
                      <a:pt x="117" y="36"/>
                      <a:pt x="116" y="35"/>
                    </a:cubicBezTo>
                    <a:cubicBezTo>
                      <a:pt x="116" y="34"/>
                      <a:pt x="116" y="34"/>
                      <a:pt x="116" y="33"/>
                    </a:cubicBezTo>
                    <a:cubicBezTo>
                      <a:pt x="116" y="23"/>
                      <a:pt x="108" y="14"/>
                      <a:pt x="99" y="11"/>
                    </a:cubicBezTo>
                    <a:cubicBezTo>
                      <a:pt x="97" y="10"/>
                      <a:pt x="95" y="10"/>
                      <a:pt x="92" y="10"/>
                    </a:cubicBezTo>
                    <a:cubicBezTo>
                      <a:pt x="87" y="10"/>
                      <a:pt x="82" y="12"/>
                      <a:pt x="78" y="15"/>
                    </a:cubicBezTo>
                    <a:cubicBezTo>
                      <a:pt x="76" y="10"/>
                      <a:pt x="73" y="7"/>
                      <a:pt x="69" y="5"/>
                    </a:cubicBezTo>
                    <a:cubicBezTo>
                      <a:pt x="67" y="3"/>
                      <a:pt x="65" y="2"/>
                      <a:pt x="63" y="2"/>
                    </a:cubicBezTo>
                    <a:cubicBezTo>
                      <a:pt x="60" y="1"/>
                      <a:pt x="57" y="0"/>
                      <a:pt x="53" y="0"/>
                    </a:cubicBezTo>
                    <a:cubicBezTo>
                      <a:pt x="37" y="0"/>
                      <a:pt x="25" y="12"/>
                      <a:pt x="24" y="28"/>
                    </a:cubicBezTo>
                    <a:cubicBezTo>
                      <a:pt x="24" y="29"/>
                      <a:pt x="24" y="29"/>
                      <a:pt x="24" y="29"/>
                    </a:cubicBezTo>
                    <a:cubicBezTo>
                      <a:pt x="24" y="29"/>
                      <a:pt x="24" y="29"/>
                      <a:pt x="24" y="29"/>
                    </a:cubicBezTo>
                    <a:cubicBezTo>
                      <a:pt x="11" y="29"/>
                      <a:pt x="0" y="39"/>
                      <a:pt x="0" y="52"/>
                    </a:cubicBezTo>
                    <a:cubicBezTo>
                      <a:pt x="0" y="57"/>
                      <a:pt x="2" y="62"/>
                      <a:pt x="5" y="66"/>
                    </a:cubicBezTo>
                    <a:cubicBezTo>
                      <a:pt x="7" y="67"/>
                      <a:pt x="9" y="67"/>
                      <a:pt x="11" y="67"/>
                    </a:cubicBezTo>
                    <a:cubicBezTo>
                      <a:pt x="102" y="67"/>
                      <a:pt x="102" y="67"/>
                      <a:pt x="102" y="67"/>
                    </a:cubicBezTo>
                    <a:cubicBezTo>
                      <a:pt x="106" y="67"/>
                      <a:pt x="110" y="66"/>
                      <a:pt x="113" y="64"/>
                    </a:cubicBezTo>
                    <a:cubicBezTo>
                      <a:pt x="118" y="61"/>
                      <a:pt x="121" y="55"/>
                      <a:pt x="121" y="48"/>
                    </a:cubicBezTo>
                    <a:cubicBezTo>
                      <a:pt x="121" y="45"/>
                      <a:pt x="120" y="41"/>
                      <a:pt x="118" y="3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grpSp>
    </p:spTree>
    <p:extLst>
      <p:ext uri="{BB962C8B-B14F-4D97-AF65-F5344CB8AC3E}">
        <p14:creationId xmlns:p14="http://schemas.microsoft.com/office/powerpoint/2010/main" val="10627274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23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F0E4D0-296C-B341-A59A-80044084451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32C2206-5980-DD4F-B1E7-EC8A49D8130C}"/>
              </a:ext>
            </a:extLst>
          </p:cNvPr>
          <p:cNvSpPr>
            <a:spLocks noGrp="1"/>
          </p:cNvSpPr>
          <p:nvPr>
            <p:ph idx="1"/>
          </p:nvPr>
        </p:nvSpPr>
        <p:spPr>
          <a:xfrm>
            <a:off x="465138" y="1853742"/>
            <a:ext cx="11456988" cy="1446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F2D0632-D739-7A42-AC83-45E3AE77C2F1}"/>
              </a:ext>
            </a:extLst>
          </p:cNvPr>
          <p:cNvSpPr>
            <a:spLocks noGrp="1"/>
          </p:cNvSpPr>
          <p:nvPr>
            <p:ph type="dt" sz="half" idx="10"/>
          </p:nvPr>
        </p:nvSpPr>
        <p:spPr/>
        <p:txBody>
          <a:bodyPr/>
          <a:lstStyle/>
          <a:p>
            <a:pPr defTabSz="932418">
              <a:defRPr/>
            </a:pPr>
            <a:fld id="{14C20F7D-9508-814A-AA63-E29616D5BA44}" type="datetimeFigureOut">
              <a:rPr lang="en-US" smtClean="0">
                <a:solidFill>
                  <a:srgbClr val="000000"/>
                </a:solidFill>
              </a:rPr>
              <a:pPr defTabSz="932418">
                <a:defRPr/>
              </a:pPr>
              <a:t>4/23/2020</a:t>
            </a:fld>
            <a:endParaRPr lang="en-US">
              <a:solidFill>
                <a:srgbClr val="000000"/>
              </a:solidFill>
            </a:endParaRPr>
          </a:p>
        </p:txBody>
      </p:sp>
      <p:sp>
        <p:nvSpPr>
          <p:cNvPr id="5" name="Footer Placeholder 4">
            <a:extLst>
              <a:ext uri="{FF2B5EF4-FFF2-40B4-BE49-F238E27FC236}">
                <a16:creationId xmlns:a16="http://schemas.microsoft.com/office/drawing/2014/main" id="{11906416-B20C-3D4A-A7DB-EFD31CB55132}"/>
              </a:ext>
            </a:extLst>
          </p:cNvPr>
          <p:cNvSpPr>
            <a:spLocks noGrp="1"/>
          </p:cNvSpPr>
          <p:nvPr>
            <p:ph type="ftr" sz="quarter" idx="11"/>
          </p:nvPr>
        </p:nvSpPr>
        <p:spPr/>
        <p:txBody>
          <a:bodyPr/>
          <a:lstStyle/>
          <a:p>
            <a:pPr defTabSz="932418">
              <a:defRPr/>
            </a:pPr>
            <a:endParaRPr lang="en-US">
              <a:solidFill>
                <a:srgbClr val="000000"/>
              </a:solidFill>
            </a:endParaRPr>
          </a:p>
        </p:txBody>
      </p:sp>
      <p:sp>
        <p:nvSpPr>
          <p:cNvPr id="6" name="Slide Number Placeholder 5">
            <a:extLst>
              <a:ext uri="{FF2B5EF4-FFF2-40B4-BE49-F238E27FC236}">
                <a16:creationId xmlns:a16="http://schemas.microsoft.com/office/drawing/2014/main" id="{B6614F8A-D633-A44C-9183-C5249F93E567}"/>
              </a:ext>
            </a:extLst>
          </p:cNvPr>
          <p:cNvSpPr>
            <a:spLocks noGrp="1"/>
          </p:cNvSpPr>
          <p:nvPr>
            <p:ph type="sldNum" sz="quarter" idx="12"/>
          </p:nvPr>
        </p:nvSpPr>
        <p:spPr/>
        <p:txBody>
          <a:bodyPr/>
          <a:lstStyle/>
          <a:p>
            <a:pPr defTabSz="932418">
              <a:defRPr/>
            </a:pPr>
            <a:fld id="{04030B51-6F0E-5347-A21E-54811C2D8EB9}" type="slidenum">
              <a:rPr lang="en-US" smtClean="0">
                <a:solidFill>
                  <a:srgbClr val="000000"/>
                </a:solidFill>
              </a:rPr>
              <a:pPr defTabSz="932418">
                <a:defRPr/>
              </a:pPr>
              <a:t>‹#›</a:t>
            </a:fld>
            <a:endParaRPr lang="en-US">
              <a:solidFill>
                <a:srgbClr val="000000"/>
              </a:solidFill>
            </a:endParaRPr>
          </a:p>
        </p:txBody>
      </p:sp>
    </p:spTree>
    <p:extLst>
      <p:ext uri="{BB962C8B-B14F-4D97-AF65-F5344CB8AC3E}">
        <p14:creationId xmlns:p14="http://schemas.microsoft.com/office/powerpoint/2010/main" val="1507015890"/>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7831191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2.xml><?xml version="1.0" encoding="utf-8"?>
<p:sldLayout xmlns:a="http://schemas.openxmlformats.org/drawingml/2006/main" xmlns:r="http://schemas.openxmlformats.org/officeDocument/2006/relationships" xmlns:p="http://schemas.openxmlformats.org/presentationml/2006/main" userDrawn="1">
  <p:cSld name="Title square photo">
    <p:bg>
      <p:bgRef idx="1001">
        <a:schemeClr val="bg1"/>
      </p:bgRef>
    </p:bg>
    <p:spTree>
      <p:nvGrpSpPr>
        <p:cNvPr id="1" name=""/>
        <p:cNvGrpSpPr/>
        <p:nvPr/>
      </p:nvGrpSpPr>
      <p:grpSpPr>
        <a:xfrm>
          <a:off x="0" y="0"/>
          <a:ext cx="0" cy="0"/>
          <a:chOff x="0" y="0"/>
          <a:chExt cx="0" cy="0"/>
        </a:xfrm>
      </p:grpSpPr>
      <p:pic>
        <p:nvPicPr>
          <p:cNvPr id="8" name="Picture 7" descr="A person standing in front of a building&#10;&#10;Description automatically generated">
            <a:extLst>
              <a:ext uri="{FF2B5EF4-FFF2-40B4-BE49-F238E27FC236}">
                <a16:creationId xmlns:a16="http://schemas.microsoft.com/office/drawing/2014/main" id="{CE6330C0-3B84-490E-B834-F221710F0388}"/>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12436475" cy="6994525"/>
          </a:xfrm>
          <a:prstGeom prst="rect">
            <a:avLst/>
          </a:prstGeom>
        </p:spPr>
      </p:pic>
      <p:sp>
        <p:nvSpPr>
          <p:cNvPr id="10" name="Rectangle 9">
            <a:extLst>
              <a:ext uri="{FF2B5EF4-FFF2-40B4-BE49-F238E27FC236}">
                <a16:creationId xmlns:a16="http://schemas.microsoft.com/office/drawing/2014/main" id="{ED6A5932-8232-42C9-9344-9FF243CD26ED}"/>
              </a:ext>
            </a:extLst>
          </p:cNvPr>
          <p:cNvSpPr/>
          <p:nvPr userDrawn="1"/>
        </p:nvSpPr>
        <p:spPr bwMode="auto">
          <a:xfrm rot="10800000" flipV="1">
            <a:off x="0" y="0"/>
            <a:ext cx="3568083" cy="6994525"/>
          </a:xfrm>
          <a:prstGeom prst="rect">
            <a:avLst/>
          </a:prstGeom>
          <a:gradFill flip="none" rotWithShape="1">
            <a:gsLst>
              <a:gs pos="50000">
                <a:srgbClr val="000000">
                  <a:alpha val="0"/>
                </a:srgbClr>
              </a:gs>
              <a:gs pos="0">
                <a:srgbClr val="000000">
                  <a:alpha val="0"/>
                </a:srgbClr>
              </a:gs>
              <a:gs pos="100000">
                <a:srgbClr val="000000">
                  <a:alpha val="85000"/>
                </a:srgbClr>
              </a:gs>
            </a:gsLst>
            <a:lin ang="189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l" defTabSz="950846" fontAlgn="base">
              <a:spcBef>
                <a:spcPct val="0"/>
              </a:spcBef>
              <a:spcAft>
                <a:spcPct val="0"/>
              </a:spcAft>
            </a:pPr>
            <a:endParaRPr lang="en-US" sz="2040">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2" descr="Image result for microsoft white logo">
            <a:extLst>
              <a:ext uri="{FF2B5EF4-FFF2-40B4-BE49-F238E27FC236}">
                <a16:creationId xmlns:a16="http://schemas.microsoft.com/office/drawing/2014/main" id="{F932C8D5-037B-40A8-993C-7DA4BF414936}"/>
              </a:ext>
            </a:extLst>
          </p:cNvPr>
          <p:cNvPicPr>
            <a:picLocks noChangeAspect="1" noChangeArrowheads="1"/>
          </p:cNvPicPr>
          <p:nvPr userDrawn="1"/>
        </p:nvPicPr>
        <p:blipFill rotWithShape="1">
          <a:blip r:embed="rId3" cstate="hqprint">
            <a:extLst>
              <a:ext uri="{28A0092B-C50C-407E-A947-70E740481C1C}">
                <a14:useLocalDpi xmlns:a14="http://schemas.microsoft.com/office/drawing/2010/main"/>
              </a:ext>
            </a:extLst>
          </a:blip>
          <a:srcRect/>
          <a:stretch/>
        </p:blipFill>
        <p:spPr bwMode="auto">
          <a:xfrm>
            <a:off x="575489" y="567610"/>
            <a:ext cx="1582620" cy="382343"/>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AF450EE6-E8E7-4616-8251-F987637743D8}"/>
              </a:ext>
            </a:extLst>
          </p:cNvPr>
          <p:cNvSpPr/>
          <p:nvPr userDrawn="1"/>
        </p:nvSpPr>
        <p:spPr bwMode="auto">
          <a:xfrm rot="10800000">
            <a:off x="-1" y="2927337"/>
            <a:ext cx="12436475" cy="4067187"/>
          </a:xfrm>
          <a:prstGeom prst="rect">
            <a:avLst/>
          </a:prstGeom>
          <a:gradFill>
            <a:gsLst>
              <a:gs pos="33000">
                <a:srgbClr val="000000">
                  <a:alpha val="76000"/>
                </a:srgbClr>
              </a:gs>
              <a:gs pos="0">
                <a:srgbClr val="000000">
                  <a:alpha val="85000"/>
                </a:srgbClr>
              </a:gs>
              <a:gs pos="100000">
                <a:srgbClr val="000000">
                  <a:alpha val="0"/>
                </a:srgb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l" defTabSz="950846" fontAlgn="base">
              <a:spcBef>
                <a:spcPct val="0"/>
              </a:spcBef>
              <a:spcAft>
                <a:spcPct val="0"/>
              </a:spcAft>
            </a:pPr>
            <a:endParaRPr lang="en-US" sz="2040">
              <a:gradFill>
                <a:gsLst>
                  <a:gs pos="0">
                    <a:srgbClr val="FFFFFF"/>
                  </a:gs>
                  <a:gs pos="100000">
                    <a:srgbClr val="FFFFFF"/>
                  </a:gs>
                </a:gsLst>
                <a:lin ang="5400000" scaled="0"/>
              </a:gradFill>
              <a:ea typeface="Segoe UI" pitchFamily="34" charset="0"/>
              <a:cs typeface="Segoe UI" pitchFamily="34" charset="0"/>
            </a:endParaRPr>
          </a:p>
        </p:txBody>
      </p:sp>
      <p:sp>
        <p:nvSpPr>
          <p:cNvPr id="9" name="Title 1">
            <a:extLst>
              <a:ext uri="{FF2B5EF4-FFF2-40B4-BE49-F238E27FC236}">
                <a16:creationId xmlns:a16="http://schemas.microsoft.com/office/drawing/2014/main" id="{212B7966-1AAC-47A0-BCD7-8870F9D34ABD}"/>
              </a:ext>
            </a:extLst>
          </p:cNvPr>
          <p:cNvSpPr>
            <a:spLocks noGrp="1"/>
          </p:cNvSpPr>
          <p:nvPr>
            <p:ph type="title"/>
          </p:nvPr>
        </p:nvSpPr>
        <p:spPr>
          <a:xfrm>
            <a:off x="602716" y="4067414"/>
            <a:ext cx="11239464" cy="633954"/>
          </a:xfrm>
        </p:spPr>
        <p:txBody>
          <a:bodyPr vert="horz" wrap="square" lIns="0" tIns="0" rIns="0" bIns="0" rtlCol="0">
            <a:spAutoFit/>
          </a:bodyPr>
          <a:lstStyle>
            <a:lvl1pPr>
              <a:defRPr lang="en-IN" sz="4488" spc="0">
                <a:solidFill>
                  <a:schemeClr val="bg1"/>
                </a:solidFill>
              </a:defRPr>
            </a:lvl1pPr>
          </a:lstStyle>
          <a:p>
            <a:pPr marL="0" marR="0" lvl="0" indent="0" fontAlgn="auto">
              <a:spcBef>
                <a:spcPct val="20000"/>
              </a:spcBef>
              <a:spcAft>
                <a:spcPts val="0"/>
              </a:spcAft>
              <a:buClrTx/>
              <a:buSzPct val="90000"/>
              <a:buFont typeface="Wingdings" panose="05000000000000000000" pitchFamily="2" charset="2"/>
              <a:tabLst/>
            </a:pPr>
            <a:r>
              <a:rPr lang="en-US"/>
              <a:t>Click to edit Master title style</a:t>
            </a:r>
            <a:endParaRPr lang="en-IN"/>
          </a:p>
        </p:txBody>
      </p:sp>
      <p:sp>
        <p:nvSpPr>
          <p:cNvPr id="12" name="Text Placeholder 5">
            <a:extLst>
              <a:ext uri="{FF2B5EF4-FFF2-40B4-BE49-F238E27FC236}">
                <a16:creationId xmlns:a16="http://schemas.microsoft.com/office/drawing/2014/main" id="{8F36A01F-3B27-45A7-9E71-F63C80D97A95}"/>
              </a:ext>
            </a:extLst>
          </p:cNvPr>
          <p:cNvSpPr>
            <a:spLocks noGrp="1"/>
          </p:cNvSpPr>
          <p:nvPr>
            <p:ph type="body" sz="quarter" idx="12" hasCustomPrompt="1"/>
          </p:nvPr>
        </p:nvSpPr>
        <p:spPr>
          <a:xfrm>
            <a:off x="595914" y="5470397"/>
            <a:ext cx="11246266" cy="448228"/>
          </a:xfrm>
        </p:spPr>
        <p:txBody>
          <a:bodyPr vert="horz" wrap="square" lIns="0" tIns="0" rIns="0" bIns="0" rtlCol="0">
            <a:spAutoFit/>
          </a:bodyPr>
          <a:lstStyle>
            <a:lvl1pPr marL="0" indent="0">
              <a:buNone/>
              <a:defRPr lang="en-US" dirty="0" smtClean="0">
                <a:solidFill>
                  <a:schemeClr val="bg1"/>
                </a:solidFill>
              </a:defRPr>
            </a:lvl1pPr>
            <a:lvl2pPr>
              <a:defRPr lang="en-US" dirty="0" smtClean="0"/>
            </a:lvl2pPr>
            <a:lvl3pPr>
              <a:defRPr lang="en-US" dirty="0" smtClean="0"/>
            </a:lvl3pPr>
            <a:lvl4pPr>
              <a:defRPr lang="en-US" dirty="0" smtClean="0"/>
            </a:lvl4pPr>
            <a:lvl5pPr>
              <a:defRPr lang="en-IN" dirty="0"/>
            </a:lvl5pPr>
          </a:lstStyle>
          <a:p>
            <a:r>
              <a:rPr lang="en-US" sz="2856">
                <a:solidFill>
                  <a:schemeClr val="bg1"/>
                </a:solidFill>
              </a:rPr>
              <a:t>Speaker name</a:t>
            </a:r>
          </a:p>
        </p:txBody>
      </p:sp>
      <p:sp>
        <p:nvSpPr>
          <p:cNvPr id="13" name="Text Placeholder 7">
            <a:extLst>
              <a:ext uri="{FF2B5EF4-FFF2-40B4-BE49-F238E27FC236}">
                <a16:creationId xmlns:a16="http://schemas.microsoft.com/office/drawing/2014/main" id="{31368380-82D3-44C9-AAEB-096531242365}"/>
              </a:ext>
            </a:extLst>
          </p:cNvPr>
          <p:cNvSpPr>
            <a:spLocks noGrp="1"/>
          </p:cNvSpPr>
          <p:nvPr>
            <p:ph type="body" sz="quarter" idx="13" hasCustomPrompt="1"/>
          </p:nvPr>
        </p:nvSpPr>
        <p:spPr>
          <a:xfrm>
            <a:off x="595914" y="6025841"/>
            <a:ext cx="11246266" cy="572547"/>
          </a:xfrm>
        </p:spPr>
        <p:txBody>
          <a:bodyPr/>
          <a:lstStyle>
            <a:lvl1pPr>
              <a:defRPr lang="en-IN" sz="2448" kern="1200" spc="0" baseline="0" dirty="0">
                <a:solidFill>
                  <a:schemeClr val="bg1"/>
                </a:solidFill>
                <a:latin typeface="+mn-lt"/>
                <a:ea typeface="+mn-ea"/>
                <a:cs typeface="Segoe UI" panose="020B0502040204020203" pitchFamily="34" charset="0"/>
              </a:defRPr>
            </a:lvl1pPr>
            <a:lvl2pPr>
              <a:defRPr/>
            </a:lvl2pPr>
            <a:lvl3pPr>
              <a:defRPr/>
            </a:lvl3pPr>
            <a:lvl4pPr>
              <a:defRPr/>
            </a:lvl4pPr>
            <a:lvl5pPr>
              <a:defRPr/>
            </a:lvl5pPr>
          </a:lstStyle>
          <a:p>
            <a:pPr marL="0" marR="0" lvl="0" indent="0" algn="l" defTabSz="951121"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Date</a:t>
            </a:r>
          </a:p>
        </p:txBody>
      </p:sp>
    </p:spTree>
    <p:extLst>
      <p:ext uri="{BB962C8B-B14F-4D97-AF65-F5344CB8AC3E}">
        <p14:creationId xmlns:p14="http://schemas.microsoft.com/office/powerpoint/2010/main" val="16751238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3600">
          <p15:clr>
            <a:srgbClr val="5ACBF0"/>
          </p15:clr>
        </p15:guide>
        <p15:guide id="7" pos="2996">
          <p15:clr>
            <a:srgbClr val="5ACBF0"/>
          </p15:clr>
        </p15:guide>
        <p15:guide id="8" orient="horz" pos="2256">
          <p15:clr>
            <a:srgbClr val="5ACBF0"/>
          </p15:clr>
        </p15:guide>
      </p15:sldGuideLst>
    </p:ext>
  </p:extLst>
</p:sldLayout>
</file>

<file path=ppt/slideLayouts/slideLayout23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1E371-139B-472D-8536-C1B57A8B9924}"/>
              </a:ext>
            </a:extLst>
          </p:cNvPr>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p>
        </p:txBody>
      </p:sp>
      <p:sp>
        <p:nvSpPr>
          <p:cNvPr id="3" name="Subtitle 2">
            <a:extLst>
              <a:ext uri="{FF2B5EF4-FFF2-40B4-BE49-F238E27FC236}">
                <a16:creationId xmlns:a16="http://schemas.microsoft.com/office/drawing/2014/main" id="{D3211DDD-87A2-4FA2-AB0B-EA2E5B6AB0E2}"/>
              </a:ext>
            </a:extLst>
          </p:cNvPr>
          <p:cNvSpPr>
            <a:spLocks noGrp="1"/>
          </p:cNvSpPr>
          <p:nvPr>
            <p:ph type="subTitle" idx="1"/>
          </p:nvPr>
        </p:nvSpPr>
        <p:spPr>
          <a:xfrm>
            <a:off x="1554560" y="3673745"/>
            <a:ext cx="9327356" cy="1688724"/>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
        <p:nvSpPr>
          <p:cNvPr id="4" name="Date Placeholder 3">
            <a:extLst>
              <a:ext uri="{FF2B5EF4-FFF2-40B4-BE49-F238E27FC236}">
                <a16:creationId xmlns:a16="http://schemas.microsoft.com/office/drawing/2014/main" id="{C778C7F8-9A98-4DC1-87A1-BAB6FD40B74D}"/>
              </a:ext>
            </a:extLst>
          </p:cNvPr>
          <p:cNvSpPr>
            <a:spLocks noGrp="1"/>
          </p:cNvSpPr>
          <p:nvPr>
            <p:ph type="dt" sz="half" idx="10"/>
          </p:nvPr>
        </p:nvSpPr>
        <p:spPr/>
        <p:txBody>
          <a:bodyPr/>
          <a:lstStyle/>
          <a:p>
            <a:fld id="{FB2EAB1F-0BE4-40D6-AE92-DB50A20B8EE2}" type="datetimeFigureOut">
              <a:rPr lang="en-US" smtClean="0"/>
              <a:t>4/23/2020</a:t>
            </a:fld>
            <a:endParaRPr lang="en-US"/>
          </a:p>
        </p:txBody>
      </p:sp>
      <p:sp>
        <p:nvSpPr>
          <p:cNvPr id="5" name="Footer Placeholder 4">
            <a:extLst>
              <a:ext uri="{FF2B5EF4-FFF2-40B4-BE49-F238E27FC236}">
                <a16:creationId xmlns:a16="http://schemas.microsoft.com/office/drawing/2014/main" id="{C07C66D3-D5A6-497A-9F77-E2BBD4818A3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20BC8FC-89F4-4B7F-BA9E-DEDCEDA43777}"/>
              </a:ext>
            </a:extLst>
          </p:cNvPr>
          <p:cNvSpPr>
            <a:spLocks noGrp="1"/>
          </p:cNvSpPr>
          <p:nvPr>
            <p:ph type="sldNum" sz="quarter" idx="12"/>
          </p:nvPr>
        </p:nvSpPr>
        <p:spPr/>
        <p:txBody>
          <a:bodyPr/>
          <a:lstStyle/>
          <a:p>
            <a:fld id="{601ED697-D8B4-4C4A-BDA7-655669DB6B1E}" type="slidenum">
              <a:rPr lang="en-US" smtClean="0"/>
              <a:t>‹#›</a:t>
            </a:fld>
            <a:endParaRPr lang="en-US"/>
          </a:p>
        </p:txBody>
      </p:sp>
    </p:spTree>
    <p:extLst>
      <p:ext uri="{BB962C8B-B14F-4D97-AF65-F5344CB8AC3E}">
        <p14:creationId xmlns:p14="http://schemas.microsoft.com/office/powerpoint/2010/main" val="565153982"/>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1F4A6-8516-4215-81EB-887E3E43899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DD9B6AA-043E-4535-80FA-EA5E27E4EC2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E957B8F-E04E-45FF-980E-26CA9DB7D202}"/>
              </a:ext>
            </a:extLst>
          </p:cNvPr>
          <p:cNvSpPr>
            <a:spLocks noGrp="1"/>
          </p:cNvSpPr>
          <p:nvPr>
            <p:ph type="dt" sz="half" idx="10"/>
          </p:nvPr>
        </p:nvSpPr>
        <p:spPr/>
        <p:txBody>
          <a:bodyPr/>
          <a:lstStyle/>
          <a:p>
            <a:fld id="{FB2EAB1F-0BE4-40D6-AE92-DB50A20B8EE2}" type="datetimeFigureOut">
              <a:rPr lang="en-US" smtClean="0"/>
              <a:t>4/23/2020</a:t>
            </a:fld>
            <a:endParaRPr lang="en-US"/>
          </a:p>
        </p:txBody>
      </p:sp>
      <p:sp>
        <p:nvSpPr>
          <p:cNvPr id="5" name="Footer Placeholder 4">
            <a:extLst>
              <a:ext uri="{FF2B5EF4-FFF2-40B4-BE49-F238E27FC236}">
                <a16:creationId xmlns:a16="http://schemas.microsoft.com/office/drawing/2014/main" id="{A96E9357-A9B5-4610-851B-7707296D2F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95E8E79-95A3-4B27-AEEF-CD2389F032EB}"/>
              </a:ext>
            </a:extLst>
          </p:cNvPr>
          <p:cNvSpPr>
            <a:spLocks noGrp="1"/>
          </p:cNvSpPr>
          <p:nvPr>
            <p:ph type="sldNum" sz="quarter" idx="12"/>
          </p:nvPr>
        </p:nvSpPr>
        <p:spPr/>
        <p:txBody>
          <a:bodyPr/>
          <a:lstStyle/>
          <a:p>
            <a:fld id="{601ED697-D8B4-4C4A-BDA7-655669DB6B1E}" type="slidenum">
              <a:rPr lang="en-US" smtClean="0"/>
              <a:t>‹#›</a:t>
            </a:fld>
            <a:endParaRPr lang="en-US"/>
          </a:p>
        </p:txBody>
      </p:sp>
    </p:spTree>
    <p:extLst>
      <p:ext uri="{BB962C8B-B14F-4D97-AF65-F5344CB8AC3E}">
        <p14:creationId xmlns:p14="http://schemas.microsoft.com/office/powerpoint/2010/main" val="1394635694"/>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2C1185-A778-4935-80C0-8A286D7507E7}"/>
              </a:ext>
            </a:extLst>
          </p:cNvPr>
          <p:cNvSpPr>
            <a:spLocks noGrp="1"/>
          </p:cNvSpPr>
          <p:nvPr>
            <p:ph type="title"/>
          </p:nvPr>
        </p:nvSpPr>
        <p:spPr>
          <a:xfrm>
            <a:off x="848530" y="1743775"/>
            <a:ext cx="10726460" cy="2909528"/>
          </a:xfrm>
        </p:spPr>
        <p:txBody>
          <a:bodyPr anchor="b"/>
          <a:lstStyle>
            <a:lvl1pPr>
              <a:defRPr sz="6119"/>
            </a:lvl1pPr>
          </a:lstStyle>
          <a:p>
            <a:r>
              <a:rPr lang="en-US"/>
              <a:t>Click to edit Master title style</a:t>
            </a:r>
          </a:p>
        </p:txBody>
      </p:sp>
      <p:sp>
        <p:nvSpPr>
          <p:cNvPr id="3" name="Text Placeholder 2">
            <a:extLst>
              <a:ext uri="{FF2B5EF4-FFF2-40B4-BE49-F238E27FC236}">
                <a16:creationId xmlns:a16="http://schemas.microsoft.com/office/drawing/2014/main" id="{6E00425C-0C41-4790-8E46-AE0FBBAB4189}"/>
              </a:ext>
            </a:extLst>
          </p:cNvPr>
          <p:cNvSpPr>
            <a:spLocks noGrp="1"/>
          </p:cNvSpPr>
          <p:nvPr>
            <p:ph type="body" idx="1"/>
          </p:nvPr>
        </p:nvSpPr>
        <p:spPr>
          <a:xfrm>
            <a:off x="848530" y="4680828"/>
            <a:ext cx="10726460" cy="1530052"/>
          </a:xfrm>
        </p:spPr>
        <p:txBody>
          <a:bodyPr/>
          <a:lstStyle>
            <a:lvl1pPr marL="0" indent="0">
              <a:buNone/>
              <a:defRPr sz="2448">
                <a:solidFill>
                  <a:schemeClr val="tx1">
                    <a:tint val="75000"/>
                  </a:schemeClr>
                </a:solidFill>
              </a:defRPr>
            </a:lvl1pPr>
            <a:lvl2pPr marL="466298" indent="0">
              <a:buNone/>
              <a:defRPr sz="2040">
                <a:solidFill>
                  <a:schemeClr val="tx1">
                    <a:tint val="75000"/>
                  </a:schemeClr>
                </a:solidFill>
              </a:defRPr>
            </a:lvl2pPr>
            <a:lvl3pPr marL="932597" indent="0">
              <a:buNone/>
              <a:defRPr sz="1836">
                <a:solidFill>
                  <a:schemeClr val="tx1">
                    <a:tint val="75000"/>
                  </a:schemeClr>
                </a:solidFill>
              </a:defRPr>
            </a:lvl3pPr>
            <a:lvl4pPr marL="1398895" indent="0">
              <a:buNone/>
              <a:defRPr sz="1632">
                <a:solidFill>
                  <a:schemeClr val="tx1">
                    <a:tint val="75000"/>
                  </a:schemeClr>
                </a:solidFill>
              </a:defRPr>
            </a:lvl4pPr>
            <a:lvl5pPr marL="1865193" indent="0">
              <a:buNone/>
              <a:defRPr sz="1632">
                <a:solidFill>
                  <a:schemeClr val="tx1">
                    <a:tint val="75000"/>
                  </a:schemeClr>
                </a:solidFill>
              </a:defRPr>
            </a:lvl5pPr>
            <a:lvl6pPr marL="2331491" indent="0">
              <a:buNone/>
              <a:defRPr sz="1632">
                <a:solidFill>
                  <a:schemeClr val="tx1">
                    <a:tint val="75000"/>
                  </a:schemeClr>
                </a:solidFill>
              </a:defRPr>
            </a:lvl6pPr>
            <a:lvl7pPr marL="2797790" indent="0">
              <a:buNone/>
              <a:defRPr sz="1632">
                <a:solidFill>
                  <a:schemeClr val="tx1">
                    <a:tint val="75000"/>
                  </a:schemeClr>
                </a:solidFill>
              </a:defRPr>
            </a:lvl7pPr>
            <a:lvl8pPr marL="3264088" indent="0">
              <a:buNone/>
              <a:defRPr sz="1632">
                <a:solidFill>
                  <a:schemeClr val="tx1">
                    <a:tint val="75000"/>
                  </a:schemeClr>
                </a:solidFill>
              </a:defRPr>
            </a:lvl8pPr>
            <a:lvl9pPr marL="3730386" indent="0">
              <a:buNone/>
              <a:defRPr sz="1632">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C19AE4C-D67F-4866-B4A7-A64EC80A7338}"/>
              </a:ext>
            </a:extLst>
          </p:cNvPr>
          <p:cNvSpPr>
            <a:spLocks noGrp="1"/>
          </p:cNvSpPr>
          <p:nvPr>
            <p:ph type="dt" sz="half" idx="10"/>
          </p:nvPr>
        </p:nvSpPr>
        <p:spPr/>
        <p:txBody>
          <a:bodyPr/>
          <a:lstStyle/>
          <a:p>
            <a:fld id="{FB2EAB1F-0BE4-40D6-AE92-DB50A20B8EE2}" type="datetimeFigureOut">
              <a:rPr lang="en-US" smtClean="0"/>
              <a:t>4/23/2020</a:t>
            </a:fld>
            <a:endParaRPr lang="en-US"/>
          </a:p>
        </p:txBody>
      </p:sp>
      <p:sp>
        <p:nvSpPr>
          <p:cNvPr id="5" name="Footer Placeholder 4">
            <a:extLst>
              <a:ext uri="{FF2B5EF4-FFF2-40B4-BE49-F238E27FC236}">
                <a16:creationId xmlns:a16="http://schemas.microsoft.com/office/drawing/2014/main" id="{053B112B-3C3D-4067-9F9C-A43C77862BE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878FFA9-987E-4E75-A0D4-8190AEDA2D70}"/>
              </a:ext>
            </a:extLst>
          </p:cNvPr>
          <p:cNvSpPr>
            <a:spLocks noGrp="1"/>
          </p:cNvSpPr>
          <p:nvPr>
            <p:ph type="sldNum" sz="quarter" idx="12"/>
          </p:nvPr>
        </p:nvSpPr>
        <p:spPr/>
        <p:txBody>
          <a:bodyPr/>
          <a:lstStyle/>
          <a:p>
            <a:fld id="{601ED697-D8B4-4C4A-BDA7-655669DB6B1E}" type="slidenum">
              <a:rPr lang="en-US" smtClean="0"/>
              <a:t>‹#›</a:t>
            </a:fld>
            <a:endParaRPr lang="en-US"/>
          </a:p>
        </p:txBody>
      </p:sp>
    </p:spTree>
    <p:extLst>
      <p:ext uri="{BB962C8B-B14F-4D97-AF65-F5344CB8AC3E}">
        <p14:creationId xmlns:p14="http://schemas.microsoft.com/office/powerpoint/2010/main" val="1559758019"/>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649747-C290-402F-A1FA-A6CD320232F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395F64B-ABBE-49CB-A72F-D66B8F5AC541}"/>
              </a:ext>
            </a:extLst>
          </p:cNvPr>
          <p:cNvSpPr>
            <a:spLocks noGrp="1"/>
          </p:cNvSpPr>
          <p:nvPr>
            <p:ph sz="half" idx="1"/>
          </p:nvPr>
        </p:nvSpPr>
        <p:spPr>
          <a:xfrm>
            <a:off x="855008" y="1861968"/>
            <a:ext cx="5285502" cy="4437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5D52644-7D76-4BFE-B942-A6023A4223C3}"/>
              </a:ext>
            </a:extLst>
          </p:cNvPr>
          <p:cNvSpPr>
            <a:spLocks noGrp="1"/>
          </p:cNvSpPr>
          <p:nvPr>
            <p:ph sz="half" idx="2"/>
          </p:nvPr>
        </p:nvSpPr>
        <p:spPr>
          <a:xfrm>
            <a:off x="6295965" y="1861968"/>
            <a:ext cx="5285502" cy="4437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295D55E-E657-4A4E-BB94-ACAA0592FEFD}"/>
              </a:ext>
            </a:extLst>
          </p:cNvPr>
          <p:cNvSpPr>
            <a:spLocks noGrp="1"/>
          </p:cNvSpPr>
          <p:nvPr>
            <p:ph type="dt" sz="half" idx="10"/>
          </p:nvPr>
        </p:nvSpPr>
        <p:spPr/>
        <p:txBody>
          <a:bodyPr/>
          <a:lstStyle/>
          <a:p>
            <a:fld id="{FB2EAB1F-0BE4-40D6-AE92-DB50A20B8EE2}" type="datetimeFigureOut">
              <a:rPr lang="en-US" smtClean="0"/>
              <a:t>4/23/2020</a:t>
            </a:fld>
            <a:endParaRPr lang="en-US"/>
          </a:p>
        </p:txBody>
      </p:sp>
      <p:sp>
        <p:nvSpPr>
          <p:cNvPr id="6" name="Footer Placeholder 5">
            <a:extLst>
              <a:ext uri="{FF2B5EF4-FFF2-40B4-BE49-F238E27FC236}">
                <a16:creationId xmlns:a16="http://schemas.microsoft.com/office/drawing/2014/main" id="{61E566E2-D968-4811-B19D-50B6C7934C2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7E5EDE6-C91E-492A-9FFA-5463ABA50874}"/>
              </a:ext>
            </a:extLst>
          </p:cNvPr>
          <p:cNvSpPr>
            <a:spLocks noGrp="1"/>
          </p:cNvSpPr>
          <p:nvPr>
            <p:ph type="sldNum" sz="quarter" idx="12"/>
          </p:nvPr>
        </p:nvSpPr>
        <p:spPr/>
        <p:txBody>
          <a:bodyPr/>
          <a:lstStyle/>
          <a:p>
            <a:fld id="{601ED697-D8B4-4C4A-BDA7-655669DB6B1E}" type="slidenum">
              <a:rPr lang="en-US" smtClean="0"/>
              <a:t>‹#›</a:t>
            </a:fld>
            <a:endParaRPr lang="en-US"/>
          </a:p>
        </p:txBody>
      </p:sp>
    </p:spTree>
    <p:extLst>
      <p:ext uri="{BB962C8B-B14F-4D97-AF65-F5344CB8AC3E}">
        <p14:creationId xmlns:p14="http://schemas.microsoft.com/office/powerpoint/2010/main" val="3727940043"/>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01E4C8-94BB-414E-A131-F9B878FA89CF}"/>
              </a:ext>
            </a:extLst>
          </p:cNvPr>
          <p:cNvSpPr>
            <a:spLocks noGrp="1"/>
          </p:cNvSpPr>
          <p:nvPr>
            <p:ph type="title"/>
          </p:nvPr>
        </p:nvSpPr>
        <p:spPr>
          <a:xfrm>
            <a:off x="856627" y="372394"/>
            <a:ext cx="10726460" cy="1351952"/>
          </a:xfrm>
        </p:spPr>
        <p:txBody>
          <a:bodyPr/>
          <a:lstStyle/>
          <a:p>
            <a:r>
              <a:rPr lang="en-US"/>
              <a:t>Click to edit Master title style</a:t>
            </a:r>
          </a:p>
        </p:txBody>
      </p:sp>
      <p:sp>
        <p:nvSpPr>
          <p:cNvPr id="3" name="Text Placeholder 2">
            <a:extLst>
              <a:ext uri="{FF2B5EF4-FFF2-40B4-BE49-F238E27FC236}">
                <a16:creationId xmlns:a16="http://schemas.microsoft.com/office/drawing/2014/main" id="{468D4BF0-531B-4E97-BC4A-572FD67143B6}"/>
              </a:ext>
            </a:extLst>
          </p:cNvPr>
          <p:cNvSpPr>
            <a:spLocks noGrp="1"/>
          </p:cNvSpPr>
          <p:nvPr>
            <p:ph type="body" idx="1"/>
          </p:nvPr>
        </p:nvSpPr>
        <p:spPr>
          <a:xfrm>
            <a:off x="856628" y="1714631"/>
            <a:ext cx="5261211"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4" name="Content Placeholder 3">
            <a:extLst>
              <a:ext uri="{FF2B5EF4-FFF2-40B4-BE49-F238E27FC236}">
                <a16:creationId xmlns:a16="http://schemas.microsoft.com/office/drawing/2014/main" id="{64B74BF4-4C0A-4185-B053-372230969345}"/>
              </a:ext>
            </a:extLst>
          </p:cNvPr>
          <p:cNvSpPr>
            <a:spLocks noGrp="1"/>
          </p:cNvSpPr>
          <p:nvPr>
            <p:ph sz="half" idx="2"/>
          </p:nvPr>
        </p:nvSpPr>
        <p:spPr>
          <a:xfrm>
            <a:off x="856628" y="2554944"/>
            <a:ext cx="5261211" cy="37579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FE12042-A38F-48DA-94EE-8597D212D2F8}"/>
              </a:ext>
            </a:extLst>
          </p:cNvPr>
          <p:cNvSpPr>
            <a:spLocks noGrp="1"/>
          </p:cNvSpPr>
          <p:nvPr>
            <p:ph type="body" sz="quarter" idx="3"/>
          </p:nvPr>
        </p:nvSpPr>
        <p:spPr>
          <a:xfrm>
            <a:off x="6295965" y="1714631"/>
            <a:ext cx="5287122"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6" name="Content Placeholder 5">
            <a:extLst>
              <a:ext uri="{FF2B5EF4-FFF2-40B4-BE49-F238E27FC236}">
                <a16:creationId xmlns:a16="http://schemas.microsoft.com/office/drawing/2014/main" id="{ADD0B184-E33D-4465-B8EA-704BAFCD4CEA}"/>
              </a:ext>
            </a:extLst>
          </p:cNvPr>
          <p:cNvSpPr>
            <a:spLocks noGrp="1"/>
          </p:cNvSpPr>
          <p:nvPr>
            <p:ph sz="quarter" idx="4"/>
          </p:nvPr>
        </p:nvSpPr>
        <p:spPr>
          <a:xfrm>
            <a:off x="6295965" y="2554944"/>
            <a:ext cx="5287122" cy="37579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E11360C-6757-4E9A-AB01-0A7681CEB80D}"/>
              </a:ext>
            </a:extLst>
          </p:cNvPr>
          <p:cNvSpPr>
            <a:spLocks noGrp="1"/>
          </p:cNvSpPr>
          <p:nvPr>
            <p:ph type="dt" sz="half" idx="10"/>
          </p:nvPr>
        </p:nvSpPr>
        <p:spPr/>
        <p:txBody>
          <a:bodyPr/>
          <a:lstStyle/>
          <a:p>
            <a:fld id="{FB2EAB1F-0BE4-40D6-AE92-DB50A20B8EE2}" type="datetimeFigureOut">
              <a:rPr lang="en-US" smtClean="0"/>
              <a:t>4/23/2020</a:t>
            </a:fld>
            <a:endParaRPr lang="en-US"/>
          </a:p>
        </p:txBody>
      </p:sp>
      <p:sp>
        <p:nvSpPr>
          <p:cNvPr id="8" name="Footer Placeholder 7">
            <a:extLst>
              <a:ext uri="{FF2B5EF4-FFF2-40B4-BE49-F238E27FC236}">
                <a16:creationId xmlns:a16="http://schemas.microsoft.com/office/drawing/2014/main" id="{0272ADED-07E1-42D4-94B9-8F32BFEE312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75AB110-3B92-46F1-96E9-5F68685DDF75}"/>
              </a:ext>
            </a:extLst>
          </p:cNvPr>
          <p:cNvSpPr>
            <a:spLocks noGrp="1"/>
          </p:cNvSpPr>
          <p:nvPr>
            <p:ph type="sldNum" sz="quarter" idx="12"/>
          </p:nvPr>
        </p:nvSpPr>
        <p:spPr/>
        <p:txBody>
          <a:bodyPr/>
          <a:lstStyle/>
          <a:p>
            <a:fld id="{601ED697-D8B4-4C4A-BDA7-655669DB6B1E}" type="slidenum">
              <a:rPr lang="en-US" smtClean="0"/>
              <a:t>‹#›</a:t>
            </a:fld>
            <a:endParaRPr lang="en-US"/>
          </a:p>
        </p:txBody>
      </p:sp>
    </p:spTree>
    <p:extLst>
      <p:ext uri="{BB962C8B-B14F-4D97-AF65-F5344CB8AC3E}">
        <p14:creationId xmlns:p14="http://schemas.microsoft.com/office/powerpoint/2010/main" val="4119198018"/>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4434D0-5119-4E28-98C6-EBC5FEE5833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224E3E0-0733-4FB1-A8B0-3D6BA00547F4}"/>
              </a:ext>
            </a:extLst>
          </p:cNvPr>
          <p:cNvSpPr>
            <a:spLocks noGrp="1"/>
          </p:cNvSpPr>
          <p:nvPr>
            <p:ph type="dt" sz="half" idx="10"/>
          </p:nvPr>
        </p:nvSpPr>
        <p:spPr/>
        <p:txBody>
          <a:bodyPr/>
          <a:lstStyle/>
          <a:p>
            <a:fld id="{FB2EAB1F-0BE4-40D6-AE92-DB50A20B8EE2}" type="datetimeFigureOut">
              <a:rPr lang="en-US" smtClean="0"/>
              <a:t>4/23/2020</a:t>
            </a:fld>
            <a:endParaRPr lang="en-US"/>
          </a:p>
        </p:txBody>
      </p:sp>
      <p:sp>
        <p:nvSpPr>
          <p:cNvPr id="4" name="Footer Placeholder 3">
            <a:extLst>
              <a:ext uri="{FF2B5EF4-FFF2-40B4-BE49-F238E27FC236}">
                <a16:creationId xmlns:a16="http://schemas.microsoft.com/office/drawing/2014/main" id="{6659C804-7C42-4950-A17C-F5FC3466C74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51021AD-F959-4CC9-8ED9-A6D035939666}"/>
              </a:ext>
            </a:extLst>
          </p:cNvPr>
          <p:cNvSpPr>
            <a:spLocks noGrp="1"/>
          </p:cNvSpPr>
          <p:nvPr>
            <p:ph type="sldNum" sz="quarter" idx="12"/>
          </p:nvPr>
        </p:nvSpPr>
        <p:spPr/>
        <p:txBody>
          <a:bodyPr/>
          <a:lstStyle/>
          <a:p>
            <a:fld id="{601ED697-D8B4-4C4A-BDA7-655669DB6B1E}" type="slidenum">
              <a:rPr lang="en-US" smtClean="0"/>
              <a:t>‹#›</a:t>
            </a:fld>
            <a:endParaRPr lang="en-US"/>
          </a:p>
        </p:txBody>
      </p:sp>
    </p:spTree>
    <p:extLst>
      <p:ext uri="{BB962C8B-B14F-4D97-AF65-F5344CB8AC3E}">
        <p14:creationId xmlns:p14="http://schemas.microsoft.com/office/powerpoint/2010/main" val="3596299868"/>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C0CC642-13CF-4E8E-BDA1-32EA7E94FFAE}"/>
              </a:ext>
            </a:extLst>
          </p:cNvPr>
          <p:cNvSpPr>
            <a:spLocks noGrp="1"/>
          </p:cNvSpPr>
          <p:nvPr>
            <p:ph type="dt" sz="half" idx="10"/>
          </p:nvPr>
        </p:nvSpPr>
        <p:spPr/>
        <p:txBody>
          <a:bodyPr/>
          <a:lstStyle/>
          <a:p>
            <a:fld id="{FB2EAB1F-0BE4-40D6-AE92-DB50A20B8EE2}" type="datetimeFigureOut">
              <a:rPr lang="en-US" smtClean="0"/>
              <a:t>4/23/2020</a:t>
            </a:fld>
            <a:endParaRPr lang="en-US"/>
          </a:p>
        </p:txBody>
      </p:sp>
      <p:sp>
        <p:nvSpPr>
          <p:cNvPr id="3" name="Footer Placeholder 2">
            <a:extLst>
              <a:ext uri="{FF2B5EF4-FFF2-40B4-BE49-F238E27FC236}">
                <a16:creationId xmlns:a16="http://schemas.microsoft.com/office/drawing/2014/main" id="{1757CB19-29F8-4E22-8A49-8E79A2066C3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4C3D1DE-C93C-4E74-A77B-3176A6DA2B3C}"/>
              </a:ext>
            </a:extLst>
          </p:cNvPr>
          <p:cNvSpPr>
            <a:spLocks noGrp="1"/>
          </p:cNvSpPr>
          <p:nvPr>
            <p:ph type="sldNum" sz="quarter" idx="12"/>
          </p:nvPr>
        </p:nvSpPr>
        <p:spPr/>
        <p:txBody>
          <a:bodyPr/>
          <a:lstStyle/>
          <a:p>
            <a:fld id="{601ED697-D8B4-4C4A-BDA7-655669DB6B1E}" type="slidenum">
              <a:rPr lang="en-US" smtClean="0"/>
              <a:t>‹#›</a:t>
            </a:fld>
            <a:endParaRPr lang="en-US"/>
          </a:p>
        </p:txBody>
      </p:sp>
    </p:spTree>
    <p:extLst>
      <p:ext uri="{BB962C8B-B14F-4D97-AF65-F5344CB8AC3E}">
        <p14:creationId xmlns:p14="http://schemas.microsoft.com/office/powerpoint/2010/main" val="298687566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74702" y="2119179"/>
            <a:ext cx="4937760" cy="1835285"/>
          </a:xfrm>
          <a:noFill/>
        </p:spPr>
        <p:txBody>
          <a:bodyPr lIns="146304" tIns="91440" rIns="146304" bIns="91440" anchor="t" anchorCtr="0"/>
          <a:lstStyle>
            <a:lvl1pPr>
              <a:defRPr sz="4799" spc="-100"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50" y="3954464"/>
            <a:ext cx="4937760" cy="731528"/>
          </a:xfrm>
        </p:spPr>
        <p:txBody>
          <a:bodyPr lIns="164592" tIns="109728" rIns="164592" bIns="109728">
            <a:noAutofit/>
          </a:bodyPr>
          <a:lstStyle>
            <a:lvl1pPr marL="0" indent="0">
              <a:spcBef>
                <a:spcPts val="0"/>
              </a:spcBef>
              <a:buNone/>
              <a:defRPr lang="en-US" sz="3199"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32563"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sp>
        <p:nvSpPr>
          <p:cNvPr id="8" name="Rectangle 7"/>
          <p:cNvSpPr/>
          <p:nvPr userDrawn="1"/>
        </p:nvSpPr>
        <p:spPr bwMode="gray">
          <a:xfrm>
            <a:off x="5441951" y="0"/>
            <a:ext cx="6994525"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90" name="MS logo gray - EMF"/>
          <p:cNvPicPr>
            <a:picLocks noChangeAspect="1"/>
          </p:cNvPicPr>
          <p:nvPr userDrawn="1"/>
        </p:nvPicPr>
        <p:blipFill>
          <a:blip r:embed="rId2"/>
          <a:stretch>
            <a:fillRect/>
          </a:stretch>
        </p:blipFill>
        <p:spPr bwMode="black">
          <a:xfrm>
            <a:off x="463118" y="479425"/>
            <a:ext cx="1451843" cy="310896"/>
          </a:xfrm>
          <a:prstGeom prst="rect">
            <a:avLst/>
          </a:prstGeom>
        </p:spPr>
      </p:pic>
      <p:grpSp>
        <p:nvGrpSpPr>
          <p:cNvPr id="229" name="Group 228"/>
          <p:cNvGrpSpPr>
            <a:grpSpLocks noChangeAspect="1"/>
          </p:cNvGrpSpPr>
          <p:nvPr userDrawn="1"/>
        </p:nvGrpSpPr>
        <p:grpSpPr bwMode="gray">
          <a:xfrm>
            <a:off x="7498383" y="2125664"/>
            <a:ext cx="4419820" cy="4023316"/>
            <a:chOff x="8331487" y="2399994"/>
            <a:chExt cx="3607727" cy="3284076"/>
          </a:xfrm>
        </p:grpSpPr>
        <p:sp>
          <p:nvSpPr>
            <p:cNvPr id="230" name="Freeform 251"/>
            <p:cNvSpPr>
              <a:spLocks/>
            </p:cNvSpPr>
            <p:nvPr userDrawn="1"/>
          </p:nvSpPr>
          <p:spPr bwMode="gray">
            <a:xfrm>
              <a:off x="9772041" y="2625278"/>
              <a:ext cx="34904" cy="390283"/>
            </a:xfrm>
            <a:custGeom>
              <a:avLst/>
              <a:gdLst>
                <a:gd name="T0" fmla="*/ 11 w 11"/>
                <a:gd name="T1" fmla="*/ 123 h 123"/>
                <a:gd name="T2" fmla="*/ 0 w 11"/>
                <a:gd name="T3" fmla="*/ 123 h 123"/>
                <a:gd name="T4" fmla="*/ 2 w 11"/>
                <a:gd name="T5" fmla="*/ 0 h 123"/>
                <a:gd name="T6" fmla="*/ 9 w 11"/>
                <a:gd name="T7" fmla="*/ 0 h 123"/>
                <a:gd name="T8" fmla="*/ 11 w 11"/>
                <a:gd name="T9" fmla="*/ 123 h 123"/>
              </a:gdLst>
              <a:ahLst/>
              <a:cxnLst>
                <a:cxn ang="0">
                  <a:pos x="T0" y="T1"/>
                </a:cxn>
                <a:cxn ang="0">
                  <a:pos x="T2" y="T3"/>
                </a:cxn>
                <a:cxn ang="0">
                  <a:pos x="T4" y="T5"/>
                </a:cxn>
                <a:cxn ang="0">
                  <a:pos x="T6" y="T7"/>
                </a:cxn>
                <a:cxn ang="0">
                  <a:pos x="T8" y="T9"/>
                </a:cxn>
              </a:cxnLst>
              <a:rect l="0" t="0" r="r" b="b"/>
              <a:pathLst>
                <a:path w="11" h="123">
                  <a:moveTo>
                    <a:pt x="11" y="123"/>
                  </a:moveTo>
                  <a:lnTo>
                    <a:pt x="0" y="123"/>
                  </a:lnTo>
                  <a:lnTo>
                    <a:pt x="2" y="0"/>
                  </a:lnTo>
                  <a:lnTo>
                    <a:pt x="9" y="0"/>
                  </a:lnTo>
                  <a:lnTo>
                    <a:pt x="11" y="1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31" name="Freeform 252"/>
            <p:cNvSpPr>
              <a:spLocks/>
            </p:cNvSpPr>
            <p:nvPr userDrawn="1"/>
          </p:nvSpPr>
          <p:spPr bwMode="gray">
            <a:xfrm>
              <a:off x="9654638" y="2618931"/>
              <a:ext cx="145959" cy="44422"/>
            </a:xfrm>
            <a:custGeom>
              <a:avLst/>
              <a:gdLst>
                <a:gd name="T0" fmla="*/ 47 w 49"/>
                <a:gd name="T1" fmla="*/ 0 h 15"/>
                <a:gd name="T2" fmla="*/ 1 w 49"/>
                <a:gd name="T3" fmla="*/ 11 h 15"/>
                <a:gd name="T4" fmla="*/ 49 w 49"/>
                <a:gd name="T5" fmla="*/ 8 h 15"/>
                <a:gd name="T6" fmla="*/ 47 w 49"/>
                <a:gd name="T7" fmla="*/ 0 h 15"/>
              </a:gdLst>
              <a:ahLst/>
              <a:cxnLst>
                <a:cxn ang="0">
                  <a:pos x="T0" y="T1"/>
                </a:cxn>
                <a:cxn ang="0">
                  <a:pos x="T2" y="T3"/>
                </a:cxn>
                <a:cxn ang="0">
                  <a:pos x="T4" y="T5"/>
                </a:cxn>
                <a:cxn ang="0">
                  <a:pos x="T6" y="T7"/>
                </a:cxn>
              </a:cxnLst>
              <a:rect l="0" t="0" r="r" b="b"/>
              <a:pathLst>
                <a:path w="49" h="15">
                  <a:moveTo>
                    <a:pt x="47" y="0"/>
                  </a:moveTo>
                  <a:cubicBezTo>
                    <a:pt x="1" y="6"/>
                    <a:pt x="0" y="10"/>
                    <a:pt x="1" y="11"/>
                  </a:cubicBezTo>
                  <a:cubicBezTo>
                    <a:pt x="1" y="12"/>
                    <a:pt x="3" y="15"/>
                    <a:pt x="49" y="8"/>
                  </a:cubicBezTo>
                  <a:lnTo>
                    <a:pt x="4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32" name="Freeform 253"/>
            <p:cNvSpPr>
              <a:spLocks/>
            </p:cNvSpPr>
            <p:nvPr userDrawn="1"/>
          </p:nvSpPr>
          <p:spPr bwMode="gray">
            <a:xfrm>
              <a:off x="9775213" y="2622105"/>
              <a:ext cx="98365" cy="126921"/>
            </a:xfrm>
            <a:custGeom>
              <a:avLst/>
              <a:gdLst>
                <a:gd name="T0" fmla="*/ 0 w 34"/>
                <a:gd name="T1" fmla="*/ 5 h 43"/>
                <a:gd name="T2" fmla="*/ 30 w 34"/>
                <a:gd name="T3" fmla="*/ 41 h 43"/>
                <a:gd name="T4" fmla="*/ 7 w 34"/>
                <a:gd name="T5" fmla="*/ 0 h 43"/>
                <a:gd name="T6" fmla="*/ 0 w 34"/>
                <a:gd name="T7" fmla="*/ 5 h 43"/>
              </a:gdLst>
              <a:ahLst/>
              <a:cxnLst>
                <a:cxn ang="0">
                  <a:pos x="T0" y="T1"/>
                </a:cxn>
                <a:cxn ang="0">
                  <a:pos x="T2" y="T3"/>
                </a:cxn>
                <a:cxn ang="0">
                  <a:pos x="T4" y="T5"/>
                </a:cxn>
                <a:cxn ang="0">
                  <a:pos x="T6" y="T7"/>
                </a:cxn>
              </a:cxnLst>
              <a:rect l="0" t="0" r="r" b="b"/>
              <a:pathLst>
                <a:path w="34" h="43">
                  <a:moveTo>
                    <a:pt x="0" y="5"/>
                  </a:moveTo>
                  <a:cubicBezTo>
                    <a:pt x="26" y="43"/>
                    <a:pt x="29" y="42"/>
                    <a:pt x="30" y="41"/>
                  </a:cubicBezTo>
                  <a:cubicBezTo>
                    <a:pt x="31" y="40"/>
                    <a:pt x="34" y="38"/>
                    <a:pt x="7" y="0"/>
                  </a:cubicBezTo>
                  <a:lnTo>
                    <a:pt x="0"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33" name="Freeform 254"/>
            <p:cNvSpPr>
              <a:spLocks/>
            </p:cNvSpPr>
            <p:nvPr userDrawn="1"/>
          </p:nvSpPr>
          <p:spPr bwMode="gray">
            <a:xfrm>
              <a:off x="9775213" y="2501531"/>
              <a:ext cx="63460" cy="139613"/>
            </a:xfrm>
            <a:custGeom>
              <a:avLst/>
              <a:gdLst>
                <a:gd name="T0" fmla="*/ 0 w 22"/>
                <a:gd name="T1" fmla="*/ 45 h 47"/>
                <a:gd name="T2" fmla="*/ 18 w 22"/>
                <a:gd name="T3" fmla="*/ 1 h 47"/>
                <a:gd name="T4" fmla="*/ 8 w 22"/>
                <a:gd name="T5" fmla="*/ 47 h 47"/>
                <a:gd name="T6" fmla="*/ 0 w 22"/>
                <a:gd name="T7" fmla="*/ 45 h 47"/>
              </a:gdLst>
              <a:ahLst/>
              <a:cxnLst>
                <a:cxn ang="0">
                  <a:pos x="T0" y="T1"/>
                </a:cxn>
                <a:cxn ang="0">
                  <a:pos x="T2" y="T3"/>
                </a:cxn>
                <a:cxn ang="0">
                  <a:pos x="T4" y="T5"/>
                </a:cxn>
                <a:cxn ang="0">
                  <a:pos x="T6" y="T7"/>
                </a:cxn>
              </a:cxnLst>
              <a:rect l="0" t="0" r="r" b="b"/>
              <a:pathLst>
                <a:path w="22" h="47">
                  <a:moveTo>
                    <a:pt x="0" y="45"/>
                  </a:moveTo>
                  <a:cubicBezTo>
                    <a:pt x="14" y="0"/>
                    <a:pt x="17" y="1"/>
                    <a:pt x="18" y="1"/>
                  </a:cubicBezTo>
                  <a:cubicBezTo>
                    <a:pt x="19" y="2"/>
                    <a:pt x="22" y="3"/>
                    <a:pt x="8" y="47"/>
                  </a:cubicBezTo>
                  <a:lnTo>
                    <a:pt x="0" y="4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34" name="Freeform 255"/>
            <p:cNvSpPr>
              <a:spLocks/>
            </p:cNvSpPr>
            <p:nvPr userDrawn="1"/>
          </p:nvSpPr>
          <p:spPr bwMode="gray">
            <a:xfrm>
              <a:off x="9480123" y="2688738"/>
              <a:ext cx="41250" cy="307784"/>
            </a:xfrm>
            <a:custGeom>
              <a:avLst/>
              <a:gdLst>
                <a:gd name="T0" fmla="*/ 13 w 13"/>
                <a:gd name="T1" fmla="*/ 97 h 97"/>
                <a:gd name="T2" fmla="*/ 0 w 13"/>
                <a:gd name="T3" fmla="*/ 97 h 97"/>
                <a:gd name="T4" fmla="*/ 2 w 13"/>
                <a:gd name="T5" fmla="*/ 0 h 97"/>
                <a:gd name="T6" fmla="*/ 11 w 13"/>
                <a:gd name="T7" fmla="*/ 0 h 97"/>
                <a:gd name="T8" fmla="*/ 13 w 13"/>
                <a:gd name="T9" fmla="*/ 97 h 97"/>
              </a:gdLst>
              <a:ahLst/>
              <a:cxnLst>
                <a:cxn ang="0">
                  <a:pos x="T0" y="T1"/>
                </a:cxn>
                <a:cxn ang="0">
                  <a:pos x="T2" y="T3"/>
                </a:cxn>
                <a:cxn ang="0">
                  <a:pos x="T4" y="T5"/>
                </a:cxn>
                <a:cxn ang="0">
                  <a:pos x="T6" y="T7"/>
                </a:cxn>
                <a:cxn ang="0">
                  <a:pos x="T8" y="T9"/>
                </a:cxn>
              </a:cxnLst>
              <a:rect l="0" t="0" r="r" b="b"/>
              <a:pathLst>
                <a:path w="13" h="97">
                  <a:moveTo>
                    <a:pt x="13" y="97"/>
                  </a:moveTo>
                  <a:lnTo>
                    <a:pt x="0" y="97"/>
                  </a:lnTo>
                  <a:lnTo>
                    <a:pt x="2" y="0"/>
                  </a:lnTo>
                  <a:lnTo>
                    <a:pt x="11" y="0"/>
                  </a:lnTo>
                  <a:lnTo>
                    <a:pt x="13" y="9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35" name="Freeform 256"/>
            <p:cNvSpPr>
              <a:spLocks/>
            </p:cNvSpPr>
            <p:nvPr userDrawn="1"/>
          </p:nvSpPr>
          <p:spPr bwMode="gray">
            <a:xfrm>
              <a:off x="9483295" y="2676046"/>
              <a:ext cx="164997" cy="92019"/>
            </a:xfrm>
            <a:custGeom>
              <a:avLst/>
              <a:gdLst>
                <a:gd name="T0" fmla="*/ 0 w 55"/>
                <a:gd name="T1" fmla="*/ 10 h 32"/>
                <a:gd name="T2" fmla="*/ 54 w 55"/>
                <a:gd name="T3" fmla="*/ 27 h 32"/>
                <a:gd name="T4" fmla="*/ 4 w 55"/>
                <a:gd name="T5" fmla="*/ 0 h 32"/>
                <a:gd name="T6" fmla="*/ 0 w 55"/>
                <a:gd name="T7" fmla="*/ 10 h 32"/>
              </a:gdLst>
              <a:ahLst/>
              <a:cxnLst>
                <a:cxn ang="0">
                  <a:pos x="T0" y="T1"/>
                </a:cxn>
                <a:cxn ang="0">
                  <a:pos x="T2" y="T3"/>
                </a:cxn>
                <a:cxn ang="0">
                  <a:pos x="T4" y="T5"/>
                </a:cxn>
                <a:cxn ang="0">
                  <a:pos x="T6" y="T7"/>
                </a:cxn>
              </a:cxnLst>
              <a:rect l="0" t="0" r="r" b="b"/>
              <a:pathLst>
                <a:path w="55" h="32">
                  <a:moveTo>
                    <a:pt x="0" y="10"/>
                  </a:moveTo>
                  <a:cubicBezTo>
                    <a:pt x="51" y="32"/>
                    <a:pt x="54" y="29"/>
                    <a:pt x="54" y="27"/>
                  </a:cubicBezTo>
                  <a:cubicBezTo>
                    <a:pt x="55" y="26"/>
                    <a:pt x="55" y="22"/>
                    <a:pt x="4" y="0"/>
                  </a:cubicBezTo>
                  <a:lnTo>
                    <a:pt x="0"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36" name="Freeform 257"/>
            <p:cNvSpPr>
              <a:spLocks/>
            </p:cNvSpPr>
            <p:nvPr userDrawn="1"/>
          </p:nvSpPr>
          <p:spPr bwMode="gray">
            <a:xfrm>
              <a:off x="9473777" y="2536433"/>
              <a:ext cx="41250" cy="164997"/>
            </a:xfrm>
            <a:custGeom>
              <a:avLst/>
              <a:gdLst>
                <a:gd name="T0" fmla="*/ 14 w 14"/>
                <a:gd name="T1" fmla="*/ 56 h 56"/>
                <a:gd name="T2" fmla="*/ 6 w 14"/>
                <a:gd name="T3" fmla="*/ 1 h 56"/>
                <a:gd name="T4" fmla="*/ 4 w 14"/>
                <a:gd name="T5" fmla="*/ 56 h 56"/>
                <a:gd name="T6" fmla="*/ 14 w 14"/>
                <a:gd name="T7" fmla="*/ 56 h 56"/>
              </a:gdLst>
              <a:ahLst/>
              <a:cxnLst>
                <a:cxn ang="0">
                  <a:pos x="T0" y="T1"/>
                </a:cxn>
                <a:cxn ang="0">
                  <a:pos x="T2" y="T3"/>
                </a:cxn>
                <a:cxn ang="0">
                  <a:pos x="T4" y="T5"/>
                </a:cxn>
                <a:cxn ang="0">
                  <a:pos x="T6" y="T7"/>
                </a:cxn>
              </a:cxnLst>
              <a:rect l="0" t="0" r="r" b="b"/>
              <a:pathLst>
                <a:path w="14" h="56">
                  <a:moveTo>
                    <a:pt x="14" y="56"/>
                  </a:moveTo>
                  <a:cubicBezTo>
                    <a:pt x="11" y="0"/>
                    <a:pt x="8" y="0"/>
                    <a:pt x="6" y="1"/>
                  </a:cubicBezTo>
                  <a:cubicBezTo>
                    <a:pt x="4" y="1"/>
                    <a:pt x="0" y="1"/>
                    <a:pt x="4" y="56"/>
                  </a:cubicBezTo>
                  <a:lnTo>
                    <a:pt x="14" y="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37" name="Freeform 258"/>
            <p:cNvSpPr>
              <a:spLocks/>
            </p:cNvSpPr>
            <p:nvPr userDrawn="1"/>
          </p:nvSpPr>
          <p:spPr bwMode="gray">
            <a:xfrm>
              <a:off x="9372240" y="2682392"/>
              <a:ext cx="142787" cy="126921"/>
            </a:xfrm>
            <a:custGeom>
              <a:avLst/>
              <a:gdLst>
                <a:gd name="T0" fmla="*/ 49 w 49"/>
                <a:gd name="T1" fmla="*/ 8 h 44"/>
                <a:gd name="T2" fmla="*/ 4 w 49"/>
                <a:gd name="T3" fmla="*/ 41 h 44"/>
                <a:gd name="T4" fmla="*/ 42 w 49"/>
                <a:gd name="T5" fmla="*/ 0 h 44"/>
                <a:gd name="T6" fmla="*/ 49 w 49"/>
                <a:gd name="T7" fmla="*/ 8 h 44"/>
              </a:gdLst>
              <a:ahLst/>
              <a:cxnLst>
                <a:cxn ang="0">
                  <a:pos x="T0" y="T1"/>
                </a:cxn>
                <a:cxn ang="0">
                  <a:pos x="T2" y="T3"/>
                </a:cxn>
                <a:cxn ang="0">
                  <a:pos x="T4" y="T5"/>
                </a:cxn>
                <a:cxn ang="0">
                  <a:pos x="T6" y="T7"/>
                </a:cxn>
              </a:cxnLst>
              <a:rect l="0" t="0" r="r" b="b"/>
              <a:pathLst>
                <a:path w="49" h="44">
                  <a:moveTo>
                    <a:pt x="49" y="8"/>
                  </a:moveTo>
                  <a:cubicBezTo>
                    <a:pt x="7" y="44"/>
                    <a:pt x="5" y="42"/>
                    <a:pt x="4" y="41"/>
                  </a:cubicBezTo>
                  <a:cubicBezTo>
                    <a:pt x="3" y="39"/>
                    <a:pt x="0" y="36"/>
                    <a:pt x="42" y="0"/>
                  </a:cubicBezTo>
                  <a:lnTo>
                    <a:pt x="49"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38" name="Freeform 259"/>
            <p:cNvSpPr>
              <a:spLocks/>
            </p:cNvSpPr>
            <p:nvPr userDrawn="1"/>
          </p:nvSpPr>
          <p:spPr bwMode="gray">
            <a:xfrm>
              <a:off x="9984633" y="2606239"/>
              <a:ext cx="38076" cy="326822"/>
            </a:xfrm>
            <a:custGeom>
              <a:avLst/>
              <a:gdLst>
                <a:gd name="T0" fmla="*/ 12 w 12"/>
                <a:gd name="T1" fmla="*/ 103 h 103"/>
                <a:gd name="T2" fmla="*/ 0 w 12"/>
                <a:gd name="T3" fmla="*/ 103 h 103"/>
                <a:gd name="T4" fmla="*/ 2 w 12"/>
                <a:gd name="T5" fmla="*/ 0 h 103"/>
                <a:gd name="T6" fmla="*/ 10 w 12"/>
                <a:gd name="T7" fmla="*/ 0 h 103"/>
                <a:gd name="T8" fmla="*/ 12 w 12"/>
                <a:gd name="T9" fmla="*/ 103 h 103"/>
              </a:gdLst>
              <a:ahLst/>
              <a:cxnLst>
                <a:cxn ang="0">
                  <a:pos x="T0" y="T1"/>
                </a:cxn>
                <a:cxn ang="0">
                  <a:pos x="T2" y="T3"/>
                </a:cxn>
                <a:cxn ang="0">
                  <a:pos x="T4" y="T5"/>
                </a:cxn>
                <a:cxn ang="0">
                  <a:pos x="T6" y="T7"/>
                </a:cxn>
                <a:cxn ang="0">
                  <a:pos x="T8" y="T9"/>
                </a:cxn>
              </a:cxnLst>
              <a:rect l="0" t="0" r="r" b="b"/>
              <a:pathLst>
                <a:path w="12" h="103">
                  <a:moveTo>
                    <a:pt x="12" y="103"/>
                  </a:moveTo>
                  <a:lnTo>
                    <a:pt x="0" y="103"/>
                  </a:lnTo>
                  <a:lnTo>
                    <a:pt x="2" y="0"/>
                  </a:lnTo>
                  <a:lnTo>
                    <a:pt x="10" y="0"/>
                  </a:lnTo>
                  <a:lnTo>
                    <a:pt x="12" y="10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39" name="Freeform 260"/>
            <p:cNvSpPr>
              <a:spLocks/>
            </p:cNvSpPr>
            <p:nvPr userDrawn="1"/>
          </p:nvSpPr>
          <p:spPr bwMode="gray">
            <a:xfrm>
              <a:off x="9940210" y="2469800"/>
              <a:ext cx="82499" cy="149133"/>
            </a:xfrm>
            <a:custGeom>
              <a:avLst/>
              <a:gdLst>
                <a:gd name="T0" fmla="*/ 28 w 28"/>
                <a:gd name="T1" fmla="*/ 47 h 51"/>
                <a:gd name="T2" fmla="*/ 3 w 28"/>
                <a:gd name="T3" fmla="*/ 1 h 51"/>
                <a:gd name="T4" fmla="*/ 19 w 28"/>
                <a:gd name="T5" fmla="*/ 51 h 51"/>
                <a:gd name="T6" fmla="*/ 28 w 28"/>
                <a:gd name="T7" fmla="*/ 47 h 51"/>
              </a:gdLst>
              <a:ahLst/>
              <a:cxnLst>
                <a:cxn ang="0">
                  <a:pos x="T0" y="T1"/>
                </a:cxn>
                <a:cxn ang="0">
                  <a:pos x="T2" y="T3"/>
                </a:cxn>
                <a:cxn ang="0">
                  <a:pos x="T4" y="T5"/>
                </a:cxn>
                <a:cxn ang="0">
                  <a:pos x="T6" y="T7"/>
                </a:cxn>
              </a:cxnLst>
              <a:rect l="0" t="0" r="r" b="b"/>
              <a:pathLst>
                <a:path w="28" h="51">
                  <a:moveTo>
                    <a:pt x="28" y="47"/>
                  </a:moveTo>
                  <a:cubicBezTo>
                    <a:pt x="8" y="0"/>
                    <a:pt x="5" y="0"/>
                    <a:pt x="3" y="1"/>
                  </a:cubicBezTo>
                  <a:cubicBezTo>
                    <a:pt x="2" y="2"/>
                    <a:pt x="0" y="4"/>
                    <a:pt x="19" y="51"/>
                  </a:cubicBezTo>
                  <a:lnTo>
                    <a:pt x="28" y="4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40" name="Freeform 261"/>
            <p:cNvSpPr>
              <a:spLocks/>
            </p:cNvSpPr>
            <p:nvPr userDrawn="1"/>
          </p:nvSpPr>
          <p:spPr bwMode="gray">
            <a:xfrm>
              <a:off x="9898962" y="2587201"/>
              <a:ext cx="117403" cy="133267"/>
            </a:xfrm>
            <a:custGeom>
              <a:avLst/>
              <a:gdLst>
                <a:gd name="T0" fmla="*/ 33 w 40"/>
                <a:gd name="T1" fmla="*/ 0 h 45"/>
                <a:gd name="T2" fmla="*/ 3 w 40"/>
                <a:gd name="T3" fmla="*/ 41 h 45"/>
                <a:gd name="T4" fmla="*/ 40 w 40"/>
                <a:gd name="T5" fmla="*/ 7 h 45"/>
                <a:gd name="T6" fmla="*/ 33 w 40"/>
                <a:gd name="T7" fmla="*/ 0 h 45"/>
              </a:gdLst>
              <a:ahLst/>
              <a:cxnLst>
                <a:cxn ang="0">
                  <a:pos x="T0" y="T1"/>
                </a:cxn>
                <a:cxn ang="0">
                  <a:pos x="T2" y="T3"/>
                </a:cxn>
                <a:cxn ang="0">
                  <a:pos x="T4" y="T5"/>
                </a:cxn>
                <a:cxn ang="0">
                  <a:pos x="T6" y="T7"/>
                </a:cxn>
              </a:cxnLst>
              <a:rect l="0" t="0" r="r" b="b"/>
              <a:pathLst>
                <a:path w="40" h="45">
                  <a:moveTo>
                    <a:pt x="33" y="0"/>
                  </a:moveTo>
                  <a:cubicBezTo>
                    <a:pt x="0" y="38"/>
                    <a:pt x="2" y="40"/>
                    <a:pt x="3" y="41"/>
                  </a:cubicBezTo>
                  <a:cubicBezTo>
                    <a:pt x="4" y="42"/>
                    <a:pt x="7" y="45"/>
                    <a:pt x="40" y="7"/>
                  </a:cubicBezTo>
                  <a:lnTo>
                    <a:pt x="3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40" name="Freeform 262"/>
            <p:cNvSpPr>
              <a:spLocks/>
            </p:cNvSpPr>
            <p:nvPr userDrawn="1"/>
          </p:nvSpPr>
          <p:spPr bwMode="gray">
            <a:xfrm>
              <a:off x="10000499" y="2587201"/>
              <a:ext cx="149133" cy="38076"/>
            </a:xfrm>
            <a:custGeom>
              <a:avLst/>
              <a:gdLst>
                <a:gd name="T0" fmla="*/ 0 w 51"/>
                <a:gd name="T1" fmla="*/ 0 h 13"/>
                <a:gd name="T2" fmla="*/ 50 w 51"/>
                <a:gd name="T3" fmla="*/ 8 h 13"/>
                <a:gd name="T4" fmla="*/ 0 w 51"/>
                <a:gd name="T5" fmla="*/ 10 h 13"/>
                <a:gd name="T6" fmla="*/ 0 w 51"/>
                <a:gd name="T7" fmla="*/ 0 h 13"/>
              </a:gdLst>
              <a:ahLst/>
              <a:cxnLst>
                <a:cxn ang="0">
                  <a:pos x="T0" y="T1"/>
                </a:cxn>
                <a:cxn ang="0">
                  <a:pos x="T2" y="T3"/>
                </a:cxn>
                <a:cxn ang="0">
                  <a:pos x="T4" y="T5"/>
                </a:cxn>
                <a:cxn ang="0">
                  <a:pos x="T6" y="T7"/>
                </a:cxn>
              </a:cxnLst>
              <a:rect l="0" t="0" r="r" b="b"/>
              <a:pathLst>
                <a:path w="51" h="13">
                  <a:moveTo>
                    <a:pt x="0" y="0"/>
                  </a:moveTo>
                  <a:cubicBezTo>
                    <a:pt x="51" y="3"/>
                    <a:pt x="50" y="6"/>
                    <a:pt x="50" y="8"/>
                  </a:cubicBezTo>
                  <a:cubicBezTo>
                    <a:pt x="50" y="9"/>
                    <a:pt x="50" y="13"/>
                    <a:pt x="0" y="1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41" name="Oval 263"/>
            <p:cNvSpPr>
              <a:spLocks noChangeArrowheads="1"/>
            </p:cNvSpPr>
            <p:nvPr userDrawn="1"/>
          </p:nvSpPr>
          <p:spPr bwMode="gray">
            <a:xfrm>
              <a:off x="8620233" y="2961618"/>
              <a:ext cx="2738319" cy="2722452"/>
            </a:xfrm>
            <a:prstGeom prst="ellipse">
              <a:avLst/>
            </a:pr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42" name="Freeform 264"/>
            <p:cNvSpPr>
              <a:spLocks/>
            </p:cNvSpPr>
            <p:nvPr userDrawn="1"/>
          </p:nvSpPr>
          <p:spPr bwMode="gray">
            <a:xfrm>
              <a:off x="8772538" y="3113923"/>
              <a:ext cx="2586014" cy="2570147"/>
            </a:xfrm>
            <a:custGeom>
              <a:avLst/>
              <a:gdLst>
                <a:gd name="T0" fmla="*/ 623 w 873"/>
                <a:gd name="T1" fmla="*/ 0 h 873"/>
                <a:gd name="T2" fmla="*/ 675 w 873"/>
                <a:gd name="T3" fmla="*/ 213 h 873"/>
                <a:gd name="T4" fmla="*/ 213 w 873"/>
                <a:gd name="T5" fmla="*/ 675 h 873"/>
                <a:gd name="T6" fmla="*/ 0 w 873"/>
                <a:gd name="T7" fmla="*/ 623 h 873"/>
                <a:gd name="T8" fmla="*/ 410 w 873"/>
                <a:gd name="T9" fmla="*/ 873 h 873"/>
                <a:gd name="T10" fmla="*/ 873 w 873"/>
                <a:gd name="T11" fmla="*/ 410 h 873"/>
                <a:gd name="T12" fmla="*/ 623 w 873"/>
                <a:gd name="T13" fmla="*/ 0 h 873"/>
              </a:gdLst>
              <a:ahLst/>
              <a:cxnLst>
                <a:cxn ang="0">
                  <a:pos x="T0" y="T1"/>
                </a:cxn>
                <a:cxn ang="0">
                  <a:pos x="T2" y="T3"/>
                </a:cxn>
                <a:cxn ang="0">
                  <a:pos x="T4" y="T5"/>
                </a:cxn>
                <a:cxn ang="0">
                  <a:pos x="T6" y="T7"/>
                </a:cxn>
                <a:cxn ang="0">
                  <a:pos x="T8" y="T9"/>
                </a:cxn>
                <a:cxn ang="0">
                  <a:pos x="T10" y="T11"/>
                </a:cxn>
                <a:cxn ang="0">
                  <a:pos x="T12" y="T13"/>
                </a:cxn>
              </a:cxnLst>
              <a:rect l="0" t="0" r="r" b="b"/>
              <a:pathLst>
                <a:path w="873" h="873">
                  <a:moveTo>
                    <a:pt x="623" y="0"/>
                  </a:moveTo>
                  <a:cubicBezTo>
                    <a:pt x="657" y="63"/>
                    <a:pt x="675" y="136"/>
                    <a:pt x="675" y="213"/>
                  </a:cubicBezTo>
                  <a:cubicBezTo>
                    <a:pt x="675" y="468"/>
                    <a:pt x="468" y="675"/>
                    <a:pt x="213" y="675"/>
                  </a:cubicBezTo>
                  <a:cubicBezTo>
                    <a:pt x="136" y="675"/>
                    <a:pt x="63" y="657"/>
                    <a:pt x="0" y="623"/>
                  </a:cubicBezTo>
                  <a:cubicBezTo>
                    <a:pt x="77" y="772"/>
                    <a:pt x="232" y="873"/>
                    <a:pt x="410" y="873"/>
                  </a:cubicBezTo>
                  <a:cubicBezTo>
                    <a:pt x="666" y="873"/>
                    <a:pt x="873" y="666"/>
                    <a:pt x="873" y="410"/>
                  </a:cubicBezTo>
                  <a:cubicBezTo>
                    <a:pt x="873" y="232"/>
                    <a:pt x="772" y="77"/>
                    <a:pt x="623" y="0"/>
                  </a:cubicBezTo>
                  <a:close/>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43" name="Oval 265"/>
            <p:cNvSpPr>
              <a:spLocks noChangeArrowheads="1"/>
            </p:cNvSpPr>
            <p:nvPr userDrawn="1"/>
          </p:nvSpPr>
          <p:spPr bwMode="gray">
            <a:xfrm>
              <a:off x="9867232" y="3745355"/>
              <a:ext cx="218939" cy="215765"/>
            </a:xfrm>
            <a:prstGeom prst="ellipse">
              <a:avLst/>
            </a:pr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44" name="Freeform 266"/>
            <p:cNvSpPr>
              <a:spLocks/>
            </p:cNvSpPr>
            <p:nvPr userDrawn="1"/>
          </p:nvSpPr>
          <p:spPr bwMode="gray">
            <a:xfrm>
              <a:off x="9959248" y="3745355"/>
              <a:ext cx="126921" cy="215765"/>
            </a:xfrm>
            <a:custGeom>
              <a:avLst/>
              <a:gdLst>
                <a:gd name="T0" fmla="*/ 31 w 42"/>
                <a:gd name="T1" fmla="*/ 36 h 73"/>
                <a:gd name="T2" fmla="*/ 0 w 42"/>
                <a:gd name="T3" fmla="*/ 0 h 73"/>
                <a:gd name="T4" fmla="*/ 5 w 42"/>
                <a:gd name="T5" fmla="*/ 0 h 73"/>
                <a:gd name="T6" fmla="*/ 42 w 42"/>
                <a:gd name="T7" fmla="*/ 36 h 73"/>
                <a:gd name="T8" fmla="*/ 5 w 42"/>
                <a:gd name="T9" fmla="*/ 73 h 73"/>
                <a:gd name="T10" fmla="*/ 0 w 42"/>
                <a:gd name="T11" fmla="*/ 72 h 73"/>
                <a:gd name="T12" fmla="*/ 31 w 42"/>
                <a:gd name="T13" fmla="*/ 36 h 73"/>
              </a:gdLst>
              <a:ahLst/>
              <a:cxnLst>
                <a:cxn ang="0">
                  <a:pos x="T0" y="T1"/>
                </a:cxn>
                <a:cxn ang="0">
                  <a:pos x="T2" y="T3"/>
                </a:cxn>
                <a:cxn ang="0">
                  <a:pos x="T4" y="T5"/>
                </a:cxn>
                <a:cxn ang="0">
                  <a:pos x="T6" y="T7"/>
                </a:cxn>
                <a:cxn ang="0">
                  <a:pos x="T8" y="T9"/>
                </a:cxn>
                <a:cxn ang="0">
                  <a:pos x="T10" y="T11"/>
                </a:cxn>
                <a:cxn ang="0">
                  <a:pos x="T12" y="T13"/>
                </a:cxn>
              </a:cxnLst>
              <a:rect l="0" t="0" r="r" b="b"/>
              <a:pathLst>
                <a:path w="42" h="73">
                  <a:moveTo>
                    <a:pt x="31" y="36"/>
                  </a:moveTo>
                  <a:cubicBezTo>
                    <a:pt x="31" y="18"/>
                    <a:pt x="18" y="3"/>
                    <a:pt x="0" y="0"/>
                  </a:cubicBezTo>
                  <a:cubicBezTo>
                    <a:pt x="2" y="0"/>
                    <a:pt x="3" y="0"/>
                    <a:pt x="5" y="0"/>
                  </a:cubicBezTo>
                  <a:cubicBezTo>
                    <a:pt x="25" y="0"/>
                    <a:pt x="42" y="16"/>
                    <a:pt x="42" y="36"/>
                  </a:cubicBezTo>
                  <a:cubicBezTo>
                    <a:pt x="42" y="56"/>
                    <a:pt x="25" y="73"/>
                    <a:pt x="5" y="73"/>
                  </a:cubicBezTo>
                  <a:cubicBezTo>
                    <a:pt x="3" y="73"/>
                    <a:pt x="2" y="73"/>
                    <a:pt x="0" y="72"/>
                  </a:cubicBezTo>
                  <a:cubicBezTo>
                    <a:pt x="18" y="70"/>
                    <a:pt x="31" y="55"/>
                    <a:pt x="31" y="36"/>
                  </a:cubicBez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45" name="Freeform 267"/>
            <p:cNvSpPr>
              <a:spLocks/>
            </p:cNvSpPr>
            <p:nvPr userDrawn="1"/>
          </p:nvSpPr>
          <p:spPr bwMode="gray">
            <a:xfrm>
              <a:off x="9965595" y="3815162"/>
              <a:ext cx="19038" cy="253842"/>
            </a:xfrm>
            <a:custGeom>
              <a:avLst/>
              <a:gdLst>
                <a:gd name="T0" fmla="*/ 3 w 6"/>
                <a:gd name="T1" fmla="*/ 86 h 86"/>
                <a:gd name="T2" fmla="*/ 0 w 6"/>
                <a:gd name="T3" fmla="*/ 84 h 86"/>
                <a:gd name="T4" fmla="*/ 0 w 6"/>
                <a:gd name="T5" fmla="*/ 3 h 86"/>
                <a:gd name="T6" fmla="*/ 3 w 6"/>
                <a:gd name="T7" fmla="*/ 0 h 86"/>
                <a:gd name="T8" fmla="*/ 6 w 6"/>
                <a:gd name="T9" fmla="*/ 3 h 86"/>
                <a:gd name="T10" fmla="*/ 6 w 6"/>
                <a:gd name="T11" fmla="*/ 84 h 86"/>
                <a:gd name="T12" fmla="*/ 3 w 6"/>
                <a:gd name="T13" fmla="*/ 86 h 86"/>
              </a:gdLst>
              <a:ahLst/>
              <a:cxnLst>
                <a:cxn ang="0">
                  <a:pos x="T0" y="T1"/>
                </a:cxn>
                <a:cxn ang="0">
                  <a:pos x="T2" y="T3"/>
                </a:cxn>
                <a:cxn ang="0">
                  <a:pos x="T4" y="T5"/>
                </a:cxn>
                <a:cxn ang="0">
                  <a:pos x="T6" y="T7"/>
                </a:cxn>
                <a:cxn ang="0">
                  <a:pos x="T8" y="T9"/>
                </a:cxn>
                <a:cxn ang="0">
                  <a:pos x="T10" y="T11"/>
                </a:cxn>
                <a:cxn ang="0">
                  <a:pos x="T12" y="T13"/>
                </a:cxn>
              </a:cxnLst>
              <a:rect l="0" t="0" r="r" b="b"/>
              <a:pathLst>
                <a:path w="6" h="86">
                  <a:moveTo>
                    <a:pt x="3" y="86"/>
                  </a:moveTo>
                  <a:cubicBezTo>
                    <a:pt x="2" y="86"/>
                    <a:pt x="0" y="85"/>
                    <a:pt x="0" y="84"/>
                  </a:cubicBezTo>
                  <a:cubicBezTo>
                    <a:pt x="0" y="3"/>
                    <a:pt x="0" y="3"/>
                    <a:pt x="0" y="3"/>
                  </a:cubicBezTo>
                  <a:cubicBezTo>
                    <a:pt x="0" y="1"/>
                    <a:pt x="2" y="0"/>
                    <a:pt x="3" y="0"/>
                  </a:cubicBezTo>
                  <a:cubicBezTo>
                    <a:pt x="5" y="0"/>
                    <a:pt x="6" y="1"/>
                    <a:pt x="6" y="3"/>
                  </a:cubicBezTo>
                  <a:cubicBezTo>
                    <a:pt x="6" y="84"/>
                    <a:pt x="6" y="84"/>
                    <a:pt x="6" y="84"/>
                  </a:cubicBezTo>
                  <a:cubicBezTo>
                    <a:pt x="6" y="85"/>
                    <a:pt x="5" y="86"/>
                    <a:pt x="3" y="86"/>
                  </a:cubicBez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46" name="Freeform 268"/>
            <p:cNvSpPr>
              <a:spLocks/>
            </p:cNvSpPr>
            <p:nvPr userDrawn="1"/>
          </p:nvSpPr>
          <p:spPr bwMode="gray">
            <a:xfrm>
              <a:off x="9924346" y="3869102"/>
              <a:ext cx="95191" cy="63460"/>
            </a:xfrm>
            <a:custGeom>
              <a:avLst/>
              <a:gdLst>
                <a:gd name="T0" fmla="*/ 17 w 32"/>
                <a:gd name="T1" fmla="*/ 21 h 21"/>
                <a:gd name="T2" fmla="*/ 1 w 32"/>
                <a:gd name="T3" fmla="*/ 5 h 21"/>
                <a:gd name="T4" fmla="*/ 1 w 32"/>
                <a:gd name="T5" fmla="*/ 1 h 21"/>
                <a:gd name="T6" fmla="*/ 5 w 32"/>
                <a:gd name="T7" fmla="*/ 1 h 21"/>
                <a:gd name="T8" fmla="*/ 18 w 32"/>
                <a:gd name="T9" fmla="*/ 14 h 21"/>
                <a:gd name="T10" fmla="*/ 27 w 32"/>
                <a:gd name="T11" fmla="*/ 7 h 21"/>
                <a:gd name="T12" fmla="*/ 31 w 32"/>
                <a:gd name="T13" fmla="*/ 8 h 21"/>
                <a:gd name="T14" fmla="*/ 30 w 32"/>
                <a:gd name="T15" fmla="*/ 12 h 21"/>
                <a:gd name="T16" fmla="*/ 17 w 32"/>
                <a:gd name="T17"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21">
                  <a:moveTo>
                    <a:pt x="17" y="21"/>
                  </a:moveTo>
                  <a:cubicBezTo>
                    <a:pt x="1" y="5"/>
                    <a:pt x="1" y="5"/>
                    <a:pt x="1" y="5"/>
                  </a:cubicBezTo>
                  <a:cubicBezTo>
                    <a:pt x="0" y="4"/>
                    <a:pt x="0" y="2"/>
                    <a:pt x="1" y="1"/>
                  </a:cubicBezTo>
                  <a:cubicBezTo>
                    <a:pt x="2" y="0"/>
                    <a:pt x="4" y="0"/>
                    <a:pt x="5" y="1"/>
                  </a:cubicBezTo>
                  <a:cubicBezTo>
                    <a:pt x="18" y="14"/>
                    <a:pt x="18" y="14"/>
                    <a:pt x="18" y="14"/>
                  </a:cubicBezTo>
                  <a:cubicBezTo>
                    <a:pt x="27" y="7"/>
                    <a:pt x="27" y="7"/>
                    <a:pt x="27" y="7"/>
                  </a:cubicBezTo>
                  <a:cubicBezTo>
                    <a:pt x="28" y="6"/>
                    <a:pt x="30" y="7"/>
                    <a:pt x="31" y="8"/>
                  </a:cubicBezTo>
                  <a:cubicBezTo>
                    <a:pt x="32" y="9"/>
                    <a:pt x="32" y="11"/>
                    <a:pt x="30" y="12"/>
                  </a:cubicBezTo>
                  <a:lnTo>
                    <a:pt x="17" y="21"/>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47" name="Oval 269"/>
            <p:cNvSpPr>
              <a:spLocks noChangeArrowheads="1"/>
            </p:cNvSpPr>
            <p:nvPr userDrawn="1"/>
          </p:nvSpPr>
          <p:spPr bwMode="gray">
            <a:xfrm>
              <a:off x="10070305" y="3421707"/>
              <a:ext cx="279226" cy="282400"/>
            </a:xfrm>
            <a:prstGeom prst="ellipse">
              <a:avLst/>
            </a:pr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48" name="Freeform 270"/>
            <p:cNvSpPr>
              <a:spLocks/>
            </p:cNvSpPr>
            <p:nvPr userDrawn="1"/>
          </p:nvSpPr>
          <p:spPr bwMode="gray">
            <a:xfrm>
              <a:off x="10187706" y="3421707"/>
              <a:ext cx="161825" cy="282400"/>
            </a:xfrm>
            <a:custGeom>
              <a:avLst/>
              <a:gdLst>
                <a:gd name="T0" fmla="*/ 41 w 55"/>
                <a:gd name="T1" fmla="*/ 48 h 95"/>
                <a:gd name="T2" fmla="*/ 0 w 55"/>
                <a:gd name="T3" fmla="*/ 1 h 95"/>
                <a:gd name="T4" fmla="*/ 7 w 55"/>
                <a:gd name="T5" fmla="*/ 0 h 95"/>
                <a:gd name="T6" fmla="*/ 55 w 55"/>
                <a:gd name="T7" fmla="*/ 48 h 95"/>
                <a:gd name="T8" fmla="*/ 7 w 55"/>
                <a:gd name="T9" fmla="*/ 95 h 95"/>
                <a:gd name="T10" fmla="*/ 0 w 55"/>
                <a:gd name="T11" fmla="*/ 95 h 95"/>
                <a:gd name="T12" fmla="*/ 41 w 55"/>
                <a:gd name="T13" fmla="*/ 48 h 95"/>
              </a:gdLst>
              <a:ahLst/>
              <a:cxnLst>
                <a:cxn ang="0">
                  <a:pos x="T0" y="T1"/>
                </a:cxn>
                <a:cxn ang="0">
                  <a:pos x="T2" y="T3"/>
                </a:cxn>
                <a:cxn ang="0">
                  <a:pos x="T4" y="T5"/>
                </a:cxn>
                <a:cxn ang="0">
                  <a:pos x="T6" y="T7"/>
                </a:cxn>
                <a:cxn ang="0">
                  <a:pos x="T8" y="T9"/>
                </a:cxn>
                <a:cxn ang="0">
                  <a:pos x="T10" y="T11"/>
                </a:cxn>
                <a:cxn ang="0">
                  <a:pos x="T12" y="T13"/>
                </a:cxn>
              </a:cxnLst>
              <a:rect l="0" t="0" r="r" b="b"/>
              <a:pathLst>
                <a:path w="55" h="95">
                  <a:moveTo>
                    <a:pt x="41" y="48"/>
                  </a:moveTo>
                  <a:cubicBezTo>
                    <a:pt x="41" y="24"/>
                    <a:pt x="23" y="4"/>
                    <a:pt x="0" y="1"/>
                  </a:cubicBezTo>
                  <a:cubicBezTo>
                    <a:pt x="3" y="0"/>
                    <a:pt x="5" y="0"/>
                    <a:pt x="7" y="0"/>
                  </a:cubicBezTo>
                  <a:cubicBezTo>
                    <a:pt x="34" y="0"/>
                    <a:pt x="55" y="21"/>
                    <a:pt x="55" y="48"/>
                  </a:cubicBezTo>
                  <a:cubicBezTo>
                    <a:pt x="55" y="74"/>
                    <a:pt x="34" y="95"/>
                    <a:pt x="7" y="95"/>
                  </a:cubicBezTo>
                  <a:cubicBezTo>
                    <a:pt x="5" y="95"/>
                    <a:pt x="3" y="95"/>
                    <a:pt x="0" y="95"/>
                  </a:cubicBezTo>
                  <a:cubicBezTo>
                    <a:pt x="23" y="91"/>
                    <a:pt x="41" y="72"/>
                    <a:pt x="41" y="48"/>
                  </a:cubicBez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49" name="Freeform 271"/>
            <p:cNvSpPr>
              <a:spLocks/>
            </p:cNvSpPr>
            <p:nvPr userDrawn="1"/>
          </p:nvSpPr>
          <p:spPr bwMode="gray">
            <a:xfrm>
              <a:off x="10203572" y="3513724"/>
              <a:ext cx="15866" cy="323648"/>
            </a:xfrm>
            <a:custGeom>
              <a:avLst/>
              <a:gdLst>
                <a:gd name="T0" fmla="*/ 2 w 5"/>
                <a:gd name="T1" fmla="*/ 110 h 110"/>
                <a:gd name="T2" fmla="*/ 0 w 5"/>
                <a:gd name="T3" fmla="*/ 108 h 110"/>
                <a:gd name="T4" fmla="*/ 0 w 5"/>
                <a:gd name="T5" fmla="*/ 3 h 110"/>
                <a:gd name="T6" fmla="*/ 2 w 5"/>
                <a:gd name="T7" fmla="*/ 0 h 110"/>
                <a:gd name="T8" fmla="*/ 5 w 5"/>
                <a:gd name="T9" fmla="*/ 3 h 110"/>
                <a:gd name="T10" fmla="*/ 5 w 5"/>
                <a:gd name="T11" fmla="*/ 108 h 110"/>
                <a:gd name="T12" fmla="*/ 2 w 5"/>
                <a:gd name="T13" fmla="*/ 110 h 110"/>
              </a:gdLst>
              <a:ahLst/>
              <a:cxnLst>
                <a:cxn ang="0">
                  <a:pos x="T0" y="T1"/>
                </a:cxn>
                <a:cxn ang="0">
                  <a:pos x="T2" y="T3"/>
                </a:cxn>
                <a:cxn ang="0">
                  <a:pos x="T4" y="T5"/>
                </a:cxn>
                <a:cxn ang="0">
                  <a:pos x="T6" y="T7"/>
                </a:cxn>
                <a:cxn ang="0">
                  <a:pos x="T8" y="T9"/>
                </a:cxn>
                <a:cxn ang="0">
                  <a:pos x="T10" y="T11"/>
                </a:cxn>
                <a:cxn ang="0">
                  <a:pos x="T12" y="T13"/>
                </a:cxn>
              </a:cxnLst>
              <a:rect l="0" t="0" r="r" b="b"/>
              <a:pathLst>
                <a:path w="5" h="110">
                  <a:moveTo>
                    <a:pt x="2" y="110"/>
                  </a:moveTo>
                  <a:cubicBezTo>
                    <a:pt x="1" y="110"/>
                    <a:pt x="0" y="109"/>
                    <a:pt x="0" y="108"/>
                  </a:cubicBezTo>
                  <a:cubicBezTo>
                    <a:pt x="0" y="3"/>
                    <a:pt x="0" y="3"/>
                    <a:pt x="0" y="3"/>
                  </a:cubicBezTo>
                  <a:cubicBezTo>
                    <a:pt x="0" y="1"/>
                    <a:pt x="1" y="0"/>
                    <a:pt x="2" y="0"/>
                  </a:cubicBezTo>
                  <a:cubicBezTo>
                    <a:pt x="4" y="0"/>
                    <a:pt x="5" y="1"/>
                    <a:pt x="5" y="3"/>
                  </a:cubicBezTo>
                  <a:cubicBezTo>
                    <a:pt x="5" y="108"/>
                    <a:pt x="5" y="108"/>
                    <a:pt x="5" y="108"/>
                  </a:cubicBezTo>
                  <a:cubicBezTo>
                    <a:pt x="5" y="109"/>
                    <a:pt x="4" y="110"/>
                    <a:pt x="2" y="110"/>
                  </a:cubicBez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50" name="Freeform 272"/>
            <p:cNvSpPr>
              <a:spLocks/>
            </p:cNvSpPr>
            <p:nvPr userDrawn="1"/>
          </p:nvSpPr>
          <p:spPr bwMode="gray">
            <a:xfrm>
              <a:off x="10149630" y="3589876"/>
              <a:ext cx="111057" cy="69806"/>
            </a:xfrm>
            <a:custGeom>
              <a:avLst/>
              <a:gdLst>
                <a:gd name="T0" fmla="*/ 20 w 38"/>
                <a:gd name="T1" fmla="*/ 23 h 23"/>
                <a:gd name="T2" fmla="*/ 0 w 38"/>
                <a:gd name="T3" fmla="*/ 4 h 23"/>
                <a:gd name="T4" fmla="*/ 0 w 38"/>
                <a:gd name="T5" fmla="*/ 0 h 23"/>
                <a:gd name="T6" fmla="*/ 4 w 38"/>
                <a:gd name="T7" fmla="*/ 0 h 23"/>
                <a:gd name="T8" fmla="*/ 21 w 38"/>
                <a:gd name="T9" fmla="*/ 18 h 23"/>
                <a:gd name="T10" fmla="*/ 34 w 38"/>
                <a:gd name="T11" fmla="*/ 9 h 23"/>
                <a:gd name="T12" fmla="*/ 37 w 38"/>
                <a:gd name="T13" fmla="*/ 9 h 23"/>
                <a:gd name="T14" fmla="*/ 37 w 38"/>
                <a:gd name="T15" fmla="*/ 12 h 23"/>
                <a:gd name="T16" fmla="*/ 20 w 38"/>
                <a:gd name="T1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23">
                  <a:moveTo>
                    <a:pt x="20" y="23"/>
                  </a:moveTo>
                  <a:cubicBezTo>
                    <a:pt x="0" y="4"/>
                    <a:pt x="0" y="4"/>
                    <a:pt x="0" y="4"/>
                  </a:cubicBezTo>
                  <a:cubicBezTo>
                    <a:pt x="0" y="3"/>
                    <a:pt x="0" y="1"/>
                    <a:pt x="0" y="0"/>
                  </a:cubicBezTo>
                  <a:cubicBezTo>
                    <a:pt x="1" y="0"/>
                    <a:pt x="3" y="0"/>
                    <a:pt x="4" y="0"/>
                  </a:cubicBezTo>
                  <a:cubicBezTo>
                    <a:pt x="21" y="18"/>
                    <a:pt x="21" y="18"/>
                    <a:pt x="21" y="18"/>
                  </a:cubicBezTo>
                  <a:cubicBezTo>
                    <a:pt x="34" y="9"/>
                    <a:pt x="34" y="9"/>
                    <a:pt x="34" y="9"/>
                  </a:cubicBezTo>
                  <a:cubicBezTo>
                    <a:pt x="35" y="8"/>
                    <a:pt x="36" y="8"/>
                    <a:pt x="37" y="9"/>
                  </a:cubicBezTo>
                  <a:cubicBezTo>
                    <a:pt x="38" y="10"/>
                    <a:pt x="38" y="12"/>
                    <a:pt x="37" y="12"/>
                  </a:cubicBezTo>
                  <a:lnTo>
                    <a:pt x="20" y="23"/>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51" name="Oval 273"/>
            <p:cNvSpPr>
              <a:spLocks noChangeArrowheads="1"/>
            </p:cNvSpPr>
            <p:nvPr userDrawn="1"/>
          </p:nvSpPr>
          <p:spPr bwMode="gray">
            <a:xfrm>
              <a:off x="9753003" y="3231326"/>
              <a:ext cx="282400" cy="279226"/>
            </a:xfrm>
            <a:prstGeom prst="ellipse">
              <a:avLst/>
            </a:pr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52" name="Freeform 274"/>
            <p:cNvSpPr>
              <a:spLocks/>
            </p:cNvSpPr>
            <p:nvPr userDrawn="1"/>
          </p:nvSpPr>
          <p:spPr bwMode="gray">
            <a:xfrm>
              <a:off x="9873578" y="3231326"/>
              <a:ext cx="161825" cy="279226"/>
            </a:xfrm>
            <a:custGeom>
              <a:avLst/>
              <a:gdLst>
                <a:gd name="T0" fmla="*/ 40 w 54"/>
                <a:gd name="T1" fmla="*/ 48 h 95"/>
                <a:gd name="T2" fmla="*/ 0 w 54"/>
                <a:gd name="T3" fmla="*/ 0 h 95"/>
                <a:gd name="T4" fmla="*/ 6 w 54"/>
                <a:gd name="T5" fmla="*/ 0 h 95"/>
                <a:gd name="T6" fmla="*/ 54 w 54"/>
                <a:gd name="T7" fmla="*/ 48 h 95"/>
                <a:gd name="T8" fmla="*/ 6 w 54"/>
                <a:gd name="T9" fmla="*/ 95 h 95"/>
                <a:gd name="T10" fmla="*/ 0 w 54"/>
                <a:gd name="T11" fmla="*/ 95 h 95"/>
                <a:gd name="T12" fmla="*/ 40 w 54"/>
                <a:gd name="T13" fmla="*/ 48 h 95"/>
              </a:gdLst>
              <a:ahLst/>
              <a:cxnLst>
                <a:cxn ang="0">
                  <a:pos x="T0" y="T1"/>
                </a:cxn>
                <a:cxn ang="0">
                  <a:pos x="T2" y="T3"/>
                </a:cxn>
                <a:cxn ang="0">
                  <a:pos x="T4" y="T5"/>
                </a:cxn>
                <a:cxn ang="0">
                  <a:pos x="T6" y="T7"/>
                </a:cxn>
                <a:cxn ang="0">
                  <a:pos x="T8" y="T9"/>
                </a:cxn>
                <a:cxn ang="0">
                  <a:pos x="T10" y="T11"/>
                </a:cxn>
                <a:cxn ang="0">
                  <a:pos x="T12" y="T13"/>
                </a:cxn>
              </a:cxnLst>
              <a:rect l="0" t="0" r="r" b="b"/>
              <a:pathLst>
                <a:path w="54" h="95">
                  <a:moveTo>
                    <a:pt x="40" y="48"/>
                  </a:moveTo>
                  <a:cubicBezTo>
                    <a:pt x="40" y="24"/>
                    <a:pt x="23" y="4"/>
                    <a:pt x="0" y="0"/>
                  </a:cubicBezTo>
                  <a:cubicBezTo>
                    <a:pt x="2" y="0"/>
                    <a:pt x="4" y="0"/>
                    <a:pt x="6" y="0"/>
                  </a:cubicBezTo>
                  <a:cubicBezTo>
                    <a:pt x="33" y="0"/>
                    <a:pt x="54" y="21"/>
                    <a:pt x="54" y="48"/>
                  </a:cubicBezTo>
                  <a:cubicBezTo>
                    <a:pt x="54" y="74"/>
                    <a:pt x="33" y="95"/>
                    <a:pt x="6" y="95"/>
                  </a:cubicBezTo>
                  <a:cubicBezTo>
                    <a:pt x="4" y="95"/>
                    <a:pt x="2" y="95"/>
                    <a:pt x="0" y="95"/>
                  </a:cubicBezTo>
                  <a:cubicBezTo>
                    <a:pt x="23" y="91"/>
                    <a:pt x="40" y="71"/>
                    <a:pt x="40" y="48"/>
                  </a:cubicBez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53" name="Freeform 275"/>
            <p:cNvSpPr>
              <a:spLocks/>
            </p:cNvSpPr>
            <p:nvPr userDrawn="1"/>
          </p:nvSpPr>
          <p:spPr bwMode="gray">
            <a:xfrm>
              <a:off x="9886270" y="3323342"/>
              <a:ext cx="15866" cy="323648"/>
            </a:xfrm>
            <a:custGeom>
              <a:avLst/>
              <a:gdLst>
                <a:gd name="T0" fmla="*/ 2 w 5"/>
                <a:gd name="T1" fmla="*/ 110 h 110"/>
                <a:gd name="T2" fmla="*/ 0 w 5"/>
                <a:gd name="T3" fmla="*/ 108 h 110"/>
                <a:gd name="T4" fmla="*/ 0 w 5"/>
                <a:gd name="T5" fmla="*/ 3 h 110"/>
                <a:gd name="T6" fmla="*/ 2 w 5"/>
                <a:gd name="T7" fmla="*/ 0 h 110"/>
                <a:gd name="T8" fmla="*/ 5 w 5"/>
                <a:gd name="T9" fmla="*/ 3 h 110"/>
                <a:gd name="T10" fmla="*/ 5 w 5"/>
                <a:gd name="T11" fmla="*/ 108 h 110"/>
                <a:gd name="T12" fmla="*/ 2 w 5"/>
                <a:gd name="T13" fmla="*/ 110 h 110"/>
              </a:gdLst>
              <a:ahLst/>
              <a:cxnLst>
                <a:cxn ang="0">
                  <a:pos x="T0" y="T1"/>
                </a:cxn>
                <a:cxn ang="0">
                  <a:pos x="T2" y="T3"/>
                </a:cxn>
                <a:cxn ang="0">
                  <a:pos x="T4" y="T5"/>
                </a:cxn>
                <a:cxn ang="0">
                  <a:pos x="T6" y="T7"/>
                </a:cxn>
                <a:cxn ang="0">
                  <a:pos x="T8" y="T9"/>
                </a:cxn>
                <a:cxn ang="0">
                  <a:pos x="T10" y="T11"/>
                </a:cxn>
                <a:cxn ang="0">
                  <a:pos x="T12" y="T13"/>
                </a:cxn>
              </a:cxnLst>
              <a:rect l="0" t="0" r="r" b="b"/>
              <a:pathLst>
                <a:path w="5" h="110">
                  <a:moveTo>
                    <a:pt x="2" y="110"/>
                  </a:moveTo>
                  <a:cubicBezTo>
                    <a:pt x="1" y="110"/>
                    <a:pt x="0" y="109"/>
                    <a:pt x="0" y="108"/>
                  </a:cubicBezTo>
                  <a:cubicBezTo>
                    <a:pt x="0" y="3"/>
                    <a:pt x="0" y="3"/>
                    <a:pt x="0" y="3"/>
                  </a:cubicBezTo>
                  <a:cubicBezTo>
                    <a:pt x="0" y="1"/>
                    <a:pt x="1" y="0"/>
                    <a:pt x="2" y="0"/>
                  </a:cubicBezTo>
                  <a:cubicBezTo>
                    <a:pt x="4" y="0"/>
                    <a:pt x="5" y="1"/>
                    <a:pt x="5" y="3"/>
                  </a:cubicBezTo>
                  <a:cubicBezTo>
                    <a:pt x="5" y="108"/>
                    <a:pt x="5" y="108"/>
                    <a:pt x="5" y="108"/>
                  </a:cubicBezTo>
                  <a:cubicBezTo>
                    <a:pt x="5" y="109"/>
                    <a:pt x="4" y="110"/>
                    <a:pt x="2" y="110"/>
                  </a:cubicBez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54" name="Freeform 276"/>
            <p:cNvSpPr>
              <a:spLocks/>
            </p:cNvSpPr>
            <p:nvPr userDrawn="1"/>
          </p:nvSpPr>
          <p:spPr bwMode="gray">
            <a:xfrm>
              <a:off x="9832328" y="3399495"/>
              <a:ext cx="114229" cy="66634"/>
            </a:xfrm>
            <a:custGeom>
              <a:avLst/>
              <a:gdLst>
                <a:gd name="T0" fmla="*/ 20 w 38"/>
                <a:gd name="T1" fmla="*/ 23 h 23"/>
                <a:gd name="T2" fmla="*/ 0 w 38"/>
                <a:gd name="T3" fmla="*/ 3 h 23"/>
                <a:gd name="T4" fmla="*/ 0 w 38"/>
                <a:gd name="T5" fmla="*/ 0 h 23"/>
                <a:gd name="T6" fmla="*/ 4 w 38"/>
                <a:gd name="T7" fmla="*/ 0 h 23"/>
                <a:gd name="T8" fmla="*/ 21 w 38"/>
                <a:gd name="T9" fmla="*/ 18 h 23"/>
                <a:gd name="T10" fmla="*/ 34 w 38"/>
                <a:gd name="T11" fmla="*/ 9 h 23"/>
                <a:gd name="T12" fmla="*/ 37 w 38"/>
                <a:gd name="T13" fmla="*/ 9 h 23"/>
                <a:gd name="T14" fmla="*/ 37 w 38"/>
                <a:gd name="T15" fmla="*/ 12 h 23"/>
                <a:gd name="T16" fmla="*/ 20 w 38"/>
                <a:gd name="T1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23">
                  <a:moveTo>
                    <a:pt x="20" y="23"/>
                  </a:moveTo>
                  <a:cubicBezTo>
                    <a:pt x="0" y="3"/>
                    <a:pt x="0" y="3"/>
                    <a:pt x="0" y="3"/>
                  </a:cubicBezTo>
                  <a:cubicBezTo>
                    <a:pt x="0" y="3"/>
                    <a:pt x="0" y="1"/>
                    <a:pt x="0" y="0"/>
                  </a:cubicBezTo>
                  <a:cubicBezTo>
                    <a:pt x="1" y="0"/>
                    <a:pt x="3" y="0"/>
                    <a:pt x="4" y="0"/>
                  </a:cubicBezTo>
                  <a:cubicBezTo>
                    <a:pt x="21" y="18"/>
                    <a:pt x="21" y="18"/>
                    <a:pt x="21" y="18"/>
                  </a:cubicBezTo>
                  <a:cubicBezTo>
                    <a:pt x="34" y="9"/>
                    <a:pt x="34" y="9"/>
                    <a:pt x="34" y="9"/>
                  </a:cubicBezTo>
                  <a:cubicBezTo>
                    <a:pt x="35" y="8"/>
                    <a:pt x="36" y="8"/>
                    <a:pt x="37" y="9"/>
                  </a:cubicBezTo>
                  <a:cubicBezTo>
                    <a:pt x="38" y="10"/>
                    <a:pt x="38" y="11"/>
                    <a:pt x="37" y="12"/>
                  </a:cubicBezTo>
                  <a:lnTo>
                    <a:pt x="20" y="23"/>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55" name="Freeform 277"/>
            <p:cNvSpPr>
              <a:spLocks/>
            </p:cNvSpPr>
            <p:nvPr userDrawn="1"/>
          </p:nvSpPr>
          <p:spPr bwMode="gray">
            <a:xfrm>
              <a:off x="9146955" y="2825179"/>
              <a:ext cx="1304113" cy="450569"/>
            </a:xfrm>
            <a:custGeom>
              <a:avLst/>
              <a:gdLst>
                <a:gd name="T0" fmla="*/ 87 w 441"/>
                <a:gd name="T1" fmla="*/ 44 h 153"/>
                <a:gd name="T2" fmla="*/ 138 w 441"/>
                <a:gd name="T3" fmla="*/ 46 h 153"/>
                <a:gd name="T4" fmla="*/ 183 w 441"/>
                <a:gd name="T5" fmla="*/ 52 h 153"/>
                <a:gd name="T6" fmla="*/ 256 w 441"/>
                <a:gd name="T7" fmla="*/ 12 h 153"/>
                <a:gd name="T8" fmla="*/ 296 w 441"/>
                <a:gd name="T9" fmla="*/ 9 h 153"/>
                <a:gd name="T10" fmla="*/ 411 w 441"/>
                <a:gd name="T11" fmla="*/ 82 h 153"/>
                <a:gd name="T12" fmla="*/ 0 w 441"/>
                <a:gd name="T13" fmla="*/ 146 h 153"/>
                <a:gd name="T14" fmla="*/ 87 w 441"/>
                <a:gd name="T15" fmla="*/ 44 h 1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1" h="153">
                  <a:moveTo>
                    <a:pt x="87" y="44"/>
                  </a:moveTo>
                  <a:cubicBezTo>
                    <a:pt x="100" y="29"/>
                    <a:pt x="118" y="23"/>
                    <a:pt x="138" y="46"/>
                  </a:cubicBezTo>
                  <a:cubicBezTo>
                    <a:pt x="155" y="61"/>
                    <a:pt x="174" y="57"/>
                    <a:pt x="183" y="52"/>
                  </a:cubicBezTo>
                  <a:cubicBezTo>
                    <a:pt x="192" y="47"/>
                    <a:pt x="256" y="12"/>
                    <a:pt x="256" y="12"/>
                  </a:cubicBezTo>
                  <a:cubicBezTo>
                    <a:pt x="256" y="12"/>
                    <a:pt x="272" y="0"/>
                    <a:pt x="296" y="9"/>
                  </a:cubicBezTo>
                  <a:cubicBezTo>
                    <a:pt x="359" y="31"/>
                    <a:pt x="441" y="103"/>
                    <a:pt x="411" y="82"/>
                  </a:cubicBezTo>
                  <a:cubicBezTo>
                    <a:pt x="62" y="128"/>
                    <a:pt x="129" y="153"/>
                    <a:pt x="0" y="146"/>
                  </a:cubicBezTo>
                  <a:cubicBezTo>
                    <a:pt x="46" y="118"/>
                    <a:pt x="74" y="58"/>
                    <a:pt x="87" y="44"/>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56" name="Rectangle 278"/>
            <p:cNvSpPr>
              <a:spLocks noChangeArrowheads="1"/>
            </p:cNvSpPr>
            <p:nvPr userDrawn="1"/>
          </p:nvSpPr>
          <p:spPr bwMode="gray">
            <a:xfrm>
              <a:off x="9169167" y="3244018"/>
              <a:ext cx="28558" cy="9519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57" name="Oval 279"/>
            <p:cNvSpPr>
              <a:spLocks noChangeArrowheads="1"/>
            </p:cNvSpPr>
            <p:nvPr userDrawn="1"/>
          </p:nvSpPr>
          <p:spPr bwMode="gray">
            <a:xfrm>
              <a:off x="9045418" y="2980656"/>
              <a:ext cx="276054" cy="27605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58" name="Rectangle 280"/>
            <p:cNvSpPr>
              <a:spLocks noChangeArrowheads="1"/>
            </p:cNvSpPr>
            <p:nvPr userDrawn="1"/>
          </p:nvSpPr>
          <p:spPr bwMode="gray">
            <a:xfrm>
              <a:off x="9162821" y="3037770"/>
              <a:ext cx="44422" cy="158651"/>
            </a:xfrm>
            <a:prstGeom prst="rect">
              <a:avLst/>
            </a:prstGeom>
            <a:solidFill>
              <a:srgbClr val="107C1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59" name="Freeform 281"/>
            <p:cNvSpPr>
              <a:spLocks/>
            </p:cNvSpPr>
            <p:nvPr userDrawn="1"/>
          </p:nvSpPr>
          <p:spPr bwMode="gray">
            <a:xfrm>
              <a:off x="9089841" y="3094885"/>
              <a:ext cx="187209" cy="47596"/>
            </a:xfrm>
            <a:custGeom>
              <a:avLst/>
              <a:gdLst>
                <a:gd name="T0" fmla="*/ 54 w 59"/>
                <a:gd name="T1" fmla="*/ 0 h 15"/>
                <a:gd name="T2" fmla="*/ 59 w 59"/>
                <a:gd name="T3" fmla="*/ 15 h 15"/>
                <a:gd name="T4" fmla="*/ 0 w 59"/>
                <a:gd name="T5" fmla="*/ 15 h 15"/>
                <a:gd name="T6" fmla="*/ 4 w 59"/>
                <a:gd name="T7" fmla="*/ 0 h 15"/>
                <a:gd name="T8" fmla="*/ 54 w 59"/>
                <a:gd name="T9" fmla="*/ 0 h 15"/>
              </a:gdLst>
              <a:ahLst/>
              <a:cxnLst>
                <a:cxn ang="0">
                  <a:pos x="T0" y="T1"/>
                </a:cxn>
                <a:cxn ang="0">
                  <a:pos x="T2" y="T3"/>
                </a:cxn>
                <a:cxn ang="0">
                  <a:pos x="T4" y="T5"/>
                </a:cxn>
                <a:cxn ang="0">
                  <a:pos x="T6" y="T7"/>
                </a:cxn>
                <a:cxn ang="0">
                  <a:pos x="T8" y="T9"/>
                </a:cxn>
              </a:cxnLst>
              <a:rect l="0" t="0" r="r" b="b"/>
              <a:pathLst>
                <a:path w="59" h="15">
                  <a:moveTo>
                    <a:pt x="54" y="0"/>
                  </a:moveTo>
                  <a:lnTo>
                    <a:pt x="59" y="15"/>
                  </a:lnTo>
                  <a:lnTo>
                    <a:pt x="0" y="15"/>
                  </a:lnTo>
                  <a:lnTo>
                    <a:pt x="4" y="0"/>
                  </a:lnTo>
                  <a:lnTo>
                    <a:pt x="54" y="0"/>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60" name="Rectangle 282"/>
            <p:cNvSpPr>
              <a:spLocks noChangeArrowheads="1"/>
            </p:cNvSpPr>
            <p:nvPr userDrawn="1"/>
          </p:nvSpPr>
          <p:spPr bwMode="gray">
            <a:xfrm>
              <a:off x="8617061" y="3564492"/>
              <a:ext cx="377591" cy="56479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61" name="Rectangle 283"/>
            <p:cNvSpPr>
              <a:spLocks noChangeArrowheads="1"/>
            </p:cNvSpPr>
            <p:nvPr userDrawn="1"/>
          </p:nvSpPr>
          <p:spPr bwMode="gray">
            <a:xfrm>
              <a:off x="8617061" y="3564492"/>
              <a:ext cx="377591" cy="564798"/>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62" name="Rectangle 284"/>
            <p:cNvSpPr>
              <a:spLocks noChangeArrowheads="1"/>
            </p:cNvSpPr>
            <p:nvPr userDrawn="1"/>
          </p:nvSpPr>
          <p:spPr bwMode="gray">
            <a:xfrm>
              <a:off x="8680522" y="3631126"/>
              <a:ext cx="38076" cy="43470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63" name="Rectangle 285"/>
            <p:cNvSpPr>
              <a:spLocks noChangeArrowheads="1"/>
            </p:cNvSpPr>
            <p:nvPr userDrawn="1"/>
          </p:nvSpPr>
          <p:spPr bwMode="gray">
            <a:xfrm>
              <a:off x="8750328" y="3631126"/>
              <a:ext cx="41250" cy="43470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64" name="Rectangle 286"/>
            <p:cNvSpPr>
              <a:spLocks noChangeArrowheads="1"/>
            </p:cNvSpPr>
            <p:nvPr userDrawn="1"/>
          </p:nvSpPr>
          <p:spPr bwMode="gray">
            <a:xfrm>
              <a:off x="8823307" y="3631126"/>
              <a:ext cx="38076" cy="43470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65" name="Rectangle 287"/>
            <p:cNvSpPr>
              <a:spLocks noChangeArrowheads="1"/>
            </p:cNvSpPr>
            <p:nvPr userDrawn="1"/>
          </p:nvSpPr>
          <p:spPr bwMode="gray">
            <a:xfrm>
              <a:off x="8896287" y="3631126"/>
              <a:ext cx="38076" cy="43470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66" name="Rectangle 288"/>
            <p:cNvSpPr>
              <a:spLocks noChangeArrowheads="1"/>
            </p:cNvSpPr>
            <p:nvPr userDrawn="1"/>
          </p:nvSpPr>
          <p:spPr bwMode="gray">
            <a:xfrm>
              <a:off x="9369066" y="3564492"/>
              <a:ext cx="374417" cy="56479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67" name="Rectangle 289"/>
            <p:cNvSpPr>
              <a:spLocks noChangeArrowheads="1"/>
            </p:cNvSpPr>
            <p:nvPr userDrawn="1"/>
          </p:nvSpPr>
          <p:spPr bwMode="gray">
            <a:xfrm>
              <a:off x="9369066" y="3564492"/>
              <a:ext cx="374417" cy="564798"/>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68" name="Rectangle 290"/>
            <p:cNvSpPr>
              <a:spLocks noChangeArrowheads="1"/>
            </p:cNvSpPr>
            <p:nvPr userDrawn="1"/>
          </p:nvSpPr>
          <p:spPr bwMode="gray">
            <a:xfrm>
              <a:off x="8994650" y="3361418"/>
              <a:ext cx="377591" cy="76787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69" name="Rectangle 291"/>
            <p:cNvSpPr>
              <a:spLocks noChangeArrowheads="1"/>
            </p:cNvSpPr>
            <p:nvPr userDrawn="1"/>
          </p:nvSpPr>
          <p:spPr bwMode="gray">
            <a:xfrm>
              <a:off x="9054938" y="3424879"/>
              <a:ext cx="41250" cy="60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70" name="Rectangle 292"/>
            <p:cNvSpPr>
              <a:spLocks noChangeArrowheads="1"/>
            </p:cNvSpPr>
            <p:nvPr userDrawn="1"/>
          </p:nvSpPr>
          <p:spPr bwMode="gray">
            <a:xfrm>
              <a:off x="9127917" y="3424879"/>
              <a:ext cx="38076" cy="60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71" name="Rectangle 293"/>
            <p:cNvSpPr>
              <a:spLocks noChangeArrowheads="1"/>
            </p:cNvSpPr>
            <p:nvPr userDrawn="1"/>
          </p:nvSpPr>
          <p:spPr bwMode="gray">
            <a:xfrm>
              <a:off x="9200897" y="3424879"/>
              <a:ext cx="38076" cy="60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96" name="Rectangle 294"/>
            <p:cNvSpPr>
              <a:spLocks noChangeArrowheads="1"/>
            </p:cNvSpPr>
            <p:nvPr userDrawn="1"/>
          </p:nvSpPr>
          <p:spPr bwMode="gray">
            <a:xfrm>
              <a:off x="9270704" y="3424879"/>
              <a:ext cx="41250" cy="60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97" name="Rectangle 295"/>
            <p:cNvSpPr>
              <a:spLocks noChangeArrowheads="1"/>
            </p:cNvSpPr>
            <p:nvPr userDrawn="1"/>
          </p:nvSpPr>
          <p:spPr bwMode="gray">
            <a:xfrm>
              <a:off x="9054938" y="3523244"/>
              <a:ext cx="41250" cy="60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98" name="Rectangle 296"/>
            <p:cNvSpPr>
              <a:spLocks noChangeArrowheads="1"/>
            </p:cNvSpPr>
            <p:nvPr userDrawn="1"/>
          </p:nvSpPr>
          <p:spPr bwMode="gray">
            <a:xfrm>
              <a:off x="9127917" y="3523244"/>
              <a:ext cx="38076" cy="60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99" name="Rectangle 297"/>
            <p:cNvSpPr>
              <a:spLocks noChangeArrowheads="1"/>
            </p:cNvSpPr>
            <p:nvPr userDrawn="1"/>
          </p:nvSpPr>
          <p:spPr bwMode="gray">
            <a:xfrm>
              <a:off x="9200897" y="3523244"/>
              <a:ext cx="38076" cy="60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00" name="Rectangle 298"/>
            <p:cNvSpPr>
              <a:spLocks noChangeArrowheads="1"/>
            </p:cNvSpPr>
            <p:nvPr userDrawn="1"/>
          </p:nvSpPr>
          <p:spPr bwMode="gray">
            <a:xfrm>
              <a:off x="9270704" y="3523244"/>
              <a:ext cx="41250" cy="60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01" name="Rectangle 299"/>
            <p:cNvSpPr>
              <a:spLocks noChangeArrowheads="1"/>
            </p:cNvSpPr>
            <p:nvPr userDrawn="1"/>
          </p:nvSpPr>
          <p:spPr bwMode="gray">
            <a:xfrm>
              <a:off x="9054938" y="3621606"/>
              <a:ext cx="41250" cy="5394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02" name="Rectangle 300"/>
            <p:cNvSpPr>
              <a:spLocks noChangeArrowheads="1"/>
            </p:cNvSpPr>
            <p:nvPr userDrawn="1"/>
          </p:nvSpPr>
          <p:spPr bwMode="gray">
            <a:xfrm>
              <a:off x="9127917" y="3621606"/>
              <a:ext cx="38076" cy="5394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03" name="Rectangle 301"/>
            <p:cNvSpPr>
              <a:spLocks noChangeArrowheads="1"/>
            </p:cNvSpPr>
            <p:nvPr userDrawn="1"/>
          </p:nvSpPr>
          <p:spPr bwMode="gray">
            <a:xfrm>
              <a:off x="9200897" y="3621606"/>
              <a:ext cx="38076" cy="5394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04" name="Rectangle 302"/>
            <p:cNvSpPr>
              <a:spLocks noChangeArrowheads="1"/>
            </p:cNvSpPr>
            <p:nvPr userDrawn="1"/>
          </p:nvSpPr>
          <p:spPr bwMode="gray">
            <a:xfrm>
              <a:off x="9270704" y="3621606"/>
              <a:ext cx="41250" cy="5394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05" name="Rectangle 303"/>
            <p:cNvSpPr>
              <a:spLocks noChangeArrowheads="1"/>
            </p:cNvSpPr>
            <p:nvPr userDrawn="1"/>
          </p:nvSpPr>
          <p:spPr bwMode="gray">
            <a:xfrm>
              <a:off x="9054938" y="3716797"/>
              <a:ext cx="41250" cy="571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06" name="Rectangle 304"/>
            <p:cNvSpPr>
              <a:spLocks noChangeArrowheads="1"/>
            </p:cNvSpPr>
            <p:nvPr userDrawn="1"/>
          </p:nvSpPr>
          <p:spPr bwMode="gray">
            <a:xfrm>
              <a:off x="9127917" y="3716797"/>
              <a:ext cx="38076" cy="571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07" name="Rectangle 305"/>
            <p:cNvSpPr>
              <a:spLocks noChangeArrowheads="1"/>
            </p:cNvSpPr>
            <p:nvPr userDrawn="1"/>
          </p:nvSpPr>
          <p:spPr bwMode="gray">
            <a:xfrm>
              <a:off x="9200897" y="3716797"/>
              <a:ext cx="38076" cy="571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08" name="Rectangle 306"/>
            <p:cNvSpPr>
              <a:spLocks noChangeArrowheads="1"/>
            </p:cNvSpPr>
            <p:nvPr userDrawn="1"/>
          </p:nvSpPr>
          <p:spPr bwMode="gray">
            <a:xfrm>
              <a:off x="9270704" y="3716797"/>
              <a:ext cx="41250" cy="571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09" name="Rectangle 307"/>
            <p:cNvSpPr>
              <a:spLocks noChangeArrowheads="1"/>
            </p:cNvSpPr>
            <p:nvPr userDrawn="1"/>
          </p:nvSpPr>
          <p:spPr bwMode="gray">
            <a:xfrm>
              <a:off x="9054938" y="3815162"/>
              <a:ext cx="41250" cy="5394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10" name="Rectangle 308"/>
            <p:cNvSpPr>
              <a:spLocks noChangeArrowheads="1"/>
            </p:cNvSpPr>
            <p:nvPr userDrawn="1"/>
          </p:nvSpPr>
          <p:spPr bwMode="gray">
            <a:xfrm>
              <a:off x="9127917" y="3815162"/>
              <a:ext cx="38076" cy="5394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11" name="Rectangle 309"/>
            <p:cNvSpPr>
              <a:spLocks noChangeArrowheads="1"/>
            </p:cNvSpPr>
            <p:nvPr userDrawn="1"/>
          </p:nvSpPr>
          <p:spPr bwMode="gray">
            <a:xfrm>
              <a:off x="9200897" y="3815162"/>
              <a:ext cx="38076" cy="5394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12" name="Rectangle 310"/>
            <p:cNvSpPr>
              <a:spLocks noChangeArrowheads="1"/>
            </p:cNvSpPr>
            <p:nvPr userDrawn="1"/>
          </p:nvSpPr>
          <p:spPr bwMode="gray">
            <a:xfrm>
              <a:off x="9270704" y="3815162"/>
              <a:ext cx="41250" cy="5394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13" name="Rectangle 311"/>
            <p:cNvSpPr>
              <a:spLocks noChangeArrowheads="1"/>
            </p:cNvSpPr>
            <p:nvPr userDrawn="1"/>
          </p:nvSpPr>
          <p:spPr bwMode="gray">
            <a:xfrm>
              <a:off x="9054938" y="3910352"/>
              <a:ext cx="41250" cy="571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14" name="Rectangle 312"/>
            <p:cNvSpPr>
              <a:spLocks noChangeArrowheads="1"/>
            </p:cNvSpPr>
            <p:nvPr userDrawn="1"/>
          </p:nvSpPr>
          <p:spPr bwMode="gray">
            <a:xfrm>
              <a:off x="9127917" y="3910352"/>
              <a:ext cx="38076" cy="571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15" name="Rectangle 313"/>
            <p:cNvSpPr>
              <a:spLocks noChangeArrowheads="1"/>
            </p:cNvSpPr>
            <p:nvPr userDrawn="1"/>
          </p:nvSpPr>
          <p:spPr bwMode="gray">
            <a:xfrm>
              <a:off x="9200897" y="3910352"/>
              <a:ext cx="38076" cy="571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16" name="Rectangle 314"/>
            <p:cNvSpPr>
              <a:spLocks noChangeArrowheads="1"/>
            </p:cNvSpPr>
            <p:nvPr userDrawn="1"/>
          </p:nvSpPr>
          <p:spPr bwMode="gray">
            <a:xfrm>
              <a:off x="9270704" y="3910352"/>
              <a:ext cx="41250" cy="571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17" name="Rectangle 315"/>
            <p:cNvSpPr>
              <a:spLocks noChangeArrowheads="1"/>
            </p:cNvSpPr>
            <p:nvPr userDrawn="1"/>
          </p:nvSpPr>
          <p:spPr bwMode="gray">
            <a:xfrm>
              <a:off x="9054938" y="4005543"/>
              <a:ext cx="41250" cy="60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18" name="Rectangle 316"/>
            <p:cNvSpPr>
              <a:spLocks noChangeArrowheads="1"/>
            </p:cNvSpPr>
            <p:nvPr userDrawn="1"/>
          </p:nvSpPr>
          <p:spPr bwMode="gray">
            <a:xfrm>
              <a:off x="9127917" y="4005543"/>
              <a:ext cx="38076" cy="60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19" name="Rectangle 317"/>
            <p:cNvSpPr>
              <a:spLocks noChangeArrowheads="1"/>
            </p:cNvSpPr>
            <p:nvPr userDrawn="1"/>
          </p:nvSpPr>
          <p:spPr bwMode="gray">
            <a:xfrm>
              <a:off x="9200897" y="4005543"/>
              <a:ext cx="38076" cy="60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20" name="Rectangle 318"/>
            <p:cNvSpPr>
              <a:spLocks noChangeArrowheads="1"/>
            </p:cNvSpPr>
            <p:nvPr userDrawn="1"/>
          </p:nvSpPr>
          <p:spPr bwMode="gray">
            <a:xfrm>
              <a:off x="9270704" y="4005543"/>
              <a:ext cx="41250" cy="60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21" name="Rectangle 319"/>
            <p:cNvSpPr>
              <a:spLocks noChangeArrowheads="1"/>
            </p:cNvSpPr>
            <p:nvPr userDrawn="1"/>
          </p:nvSpPr>
          <p:spPr bwMode="gray">
            <a:xfrm>
              <a:off x="8617061" y="3529590"/>
              <a:ext cx="377591" cy="38076"/>
            </a:xfrm>
            <a:prstGeom prst="rect">
              <a:avLst/>
            </a:prstGeom>
            <a:solidFill>
              <a:srgbClr val="107C1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22" name="Rectangle 320"/>
            <p:cNvSpPr>
              <a:spLocks noChangeArrowheads="1"/>
            </p:cNvSpPr>
            <p:nvPr userDrawn="1"/>
          </p:nvSpPr>
          <p:spPr bwMode="gray">
            <a:xfrm>
              <a:off x="8994650" y="3323342"/>
              <a:ext cx="377591" cy="38076"/>
            </a:xfrm>
            <a:prstGeom prst="rect">
              <a:avLst/>
            </a:prstGeom>
            <a:solidFill>
              <a:srgbClr val="107C1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23" name="Rectangle 321"/>
            <p:cNvSpPr>
              <a:spLocks noChangeArrowheads="1"/>
            </p:cNvSpPr>
            <p:nvPr userDrawn="1"/>
          </p:nvSpPr>
          <p:spPr bwMode="gray">
            <a:xfrm>
              <a:off x="9372240" y="3529590"/>
              <a:ext cx="371245" cy="38076"/>
            </a:xfrm>
            <a:prstGeom prst="rect">
              <a:avLst/>
            </a:prstGeom>
            <a:solidFill>
              <a:srgbClr val="107C1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24" name="Rectangle 322"/>
            <p:cNvSpPr>
              <a:spLocks noChangeArrowheads="1"/>
            </p:cNvSpPr>
            <p:nvPr userDrawn="1"/>
          </p:nvSpPr>
          <p:spPr bwMode="gray">
            <a:xfrm>
              <a:off x="9429355" y="3631126"/>
              <a:ext cx="41250" cy="43470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25" name="Rectangle 323"/>
            <p:cNvSpPr>
              <a:spLocks noChangeArrowheads="1"/>
            </p:cNvSpPr>
            <p:nvPr userDrawn="1"/>
          </p:nvSpPr>
          <p:spPr bwMode="gray">
            <a:xfrm>
              <a:off x="9502333" y="3631126"/>
              <a:ext cx="38076" cy="43470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26" name="Rectangle 324"/>
            <p:cNvSpPr>
              <a:spLocks noChangeArrowheads="1"/>
            </p:cNvSpPr>
            <p:nvPr userDrawn="1"/>
          </p:nvSpPr>
          <p:spPr bwMode="gray">
            <a:xfrm>
              <a:off x="9572140" y="3631126"/>
              <a:ext cx="41250" cy="43470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27" name="Rectangle 325"/>
            <p:cNvSpPr>
              <a:spLocks noChangeArrowheads="1"/>
            </p:cNvSpPr>
            <p:nvPr userDrawn="1"/>
          </p:nvSpPr>
          <p:spPr bwMode="gray">
            <a:xfrm>
              <a:off x="9648292" y="3631126"/>
              <a:ext cx="38076" cy="43470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28" name="Rectangle 326"/>
            <p:cNvSpPr>
              <a:spLocks noChangeArrowheads="1"/>
            </p:cNvSpPr>
            <p:nvPr userDrawn="1"/>
          </p:nvSpPr>
          <p:spPr bwMode="gray">
            <a:xfrm>
              <a:off x="8515525" y="4129290"/>
              <a:ext cx="1335843" cy="571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29" name="Freeform 327"/>
            <p:cNvSpPr>
              <a:spLocks/>
            </p:cNvSpPr>
            <p:nvPr userDrawn="1"/>
          </p:nvSpPr>
          <p:spPr bwMode="gray">
            <a:xfrm>
              <a:off x="10257513" y="2485665"/>
              <a:ext cx="1066135" cy="542588"/>
            </a:xfrm>
            <a:custGeom>
              <a:avLst/>
              <a:gdLst>
                <a:gd name="T0" fmla="*/ 338 w 361"/>
                <a:gd name="T1" fmla="*/ 0 h 184"/>
                <a:gd name="T2" fmla="*/ 310 w 361"/>
                <a:gd name="T3" fmla="*/ 46 h 184"/>
                <a:gd name="T4" fmla="*/ 88 w 361"/>
                <a:gd name="T5" fmla="*/ 46 h 184"/>
                <a:gd name="T6" fmla="*/ 0 w 361"/>
                <a:gd name="T7" fmla="*/ 184 h 184"/>
                <a:gd name="T8" fmla="*/ 81 w 361"/>
                <a:gd name="T9" fmla="*/ 184 h 184"/>
                <a:gd name="T10" fmla="*/ 215 w 361"/>
                <a:gd name="T11" fmla="*/ 78 h 184"/>
                <a:gd name="T12" fmla="*/ 290 w 361"/>
                <a:gd name="T13" fmla="*/ 78 h 184"/>
                <a:gd name="T14" fmla="*/ 349 w 361"/>
                <a:gd name="T15" fmla="*/ 79 h 184"/>
                <a:gd name="T16" fmla="*/ 361 w 361"/>
                <a:gd name="T17" fmla="*/ 0 h 184"/>
                <a:gd name="T18" fmla="*/ 338 w 361"/>
                <a:gd name="T19"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1" h="184">
                  <a:moveTo>
                    <a:pt x="338" y="0"/>
                  </a:moveTo>
                  <a:cubicBezTo>
                    <a:pt x="310" y="46"/>
                    <a:pt x="310" y="46"/>
                    <a:pt x="310" y="46"/>
                  </a:cubicBezTo>
                  <a:cubicBezTo>
                    <a:pt x="88" y="46"/>
                    <a:pt x="88" y="46"/>
                    <a:pt x="88" y="46"/>
                  </a:cubicBezTo>
                  <a:cubicBezTo>
                    <a:pt x="12" y="46"/>
                    <a:pt x="0" y="108"/>
                    <a:pt x="0" y="184"/>
                  </a:cubicBezTo>
                  <a:cubicBezTo>
                    <a:pt x="81" y="184"/>
                    <a:pt x="81" y="184"/>
                    <a:pt x="81" y="184"/>
                  </a:cubicBezTo>
                  <a:cubicBezTo>
                    <a:pt x="146" y="184"/>
                    <a:pt x="201" y="139"/>
                    <a:pt x="215" y="78"/>
                  </a:cubicBezTo>
                  <a:cubicBezTo>
                    <a:pt x="290" y="78"/>
                    <a:pt x="290" y="78"/>
                    <a:pt x="290" y="78"/>
                  </a:cubicBezTo>
                  <a:cubicBezTo>
                    <a:pt x="349" y="79"/>
                    <a:pt x="349" y="79"/>
                    <a:pt x="349" y="79"/>
                  </a:cubicBezTo>
                  <a:cubicBezTo>
                    <a:pt x="361" y="0"/>
                    <a:pt x="361" y="0"/>
                    <a:pt x="361" y="0"/>
                  </a:cubicBezTo>
                  <a:lnTo>
                    <a:pt x="338" y="0"/>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30" name="Freeform 328"/>
            <p:cNvSpPr>
              <a:spLocks/>
            </p:cNvSpPr>
            <p:nvPr userDrawn="1"/>
          </p:nvSpPr>
          <p:spPr bwMode="gray">
            <a:xfrm>
              <a:off x="10650967" y="2425378"/>
              <a:ext cx="19038" cy="225286"/>
            </a:xfrm>
            <a:custGeom>
              <a:avLst/>
              <a:gdLst>
                <a:gd name="T0" fmla="*/ 0 w 7"/>
                <a:gd name="T1" fmla="*/ 3 h 77"/>
                <a:gd name="T2" fmla="*/ 0 w 7"/>
                <a:gd name="T3" fmla="*/ 74 h 77"/>
                <a:gd name="T4" fmla="*/ 4 w 7"/>
                <a:gd name="T5" fmla="*/ 77 h 77"/>
                <a:gd name="T6" fmla="*/ 7 w 7"/>
                <a:gd name="T7" fmla="*/ 74 h 77"/>
                <a:gd name="T8" fmla="*/ 7 w 7"/>
                <a:gd name="T9" fmla="*/ 3 h 77"/>
                <a:gd name="T10" fmla="*/ 4 w 7"/>
                <a:gd name="T11" fmla="*/ 0 h 77"/>
                <a:gd name="T12" fmla="*/ 0 w 7"/>
                <a:gd name="T13" fmla="*/ 3 h 77"/>
              </a:gdLst>
              <a:ahLst/>
              <a:cxnLst>
                <a:cxn ang="0">
                  <a:pos x="T0" y="T1"/>
                </a:cxn>
                <a:cxn ang="0">
                  <a:pos x="T2" y="T3"/>
                </a:cxn>
                <a:cxn ang="0">
                  <a:pos x="T4" y="T5"/>
                </a:cxn>
                <a:cxn ang="0">
                  <a:pos x="T6" y="T7"/>
                </a:cxn>
                <a:cxn ang="0">
                  <a:pos x="T8" y="T9"/>
                </a:cxn>
                <a:cxn ang="0">
                  <a:pos x="T10" y="T11"/>
                </a:cxn>
                <a:cxn ang="0">
                  <a:pos x="T12" y="T13"/>
                </a:cxn>
              </a:cxnLst>
              <a:rect l="0" t="0" r="r" b="b"/>
              <a:pathLst>
                <a:path w="7" h="77">
                  <a:moveTo>
                    <a:pt x="0" y="3"/>
                  </a:moveTo>
                  <a:cubicBezTo>
                    <a:pt x="0" y="74"/>
                    <a:pt x="0" y="74"/>
                    <a:pt x="0" y="74"/>
                  </a:cubicBezTo>
                  <a:cubicBezTo>
                    <a:pt x="0" y="76"/>
                    <a:pt x="2" y="77"/>
                    <a:pt x="4" y="77"/>
                  </a:cubicBezTo>
                  <a:cubicBezTo>
                    <a:pt x="5" y="77"/>
                    <a:pt x="7" y="76"/>
                    <a:pt x="7" y="74"/>
                  </a:cubicBezTo>
                  <a:cubicBezTo>
                    <a:pt x="7" y="3"/>
                    <a:pt x="7" y="3"/>
                    <a:pt x="7" y="3"/>
                  </a:cubicBezTo>
                  <a:cubicBezTo>
                    <a:pt x="7" y="2"/>
                    <a:pt x="5" y="0"/>
                    <a:pt x="4" y="0"/>
                  </a:cubicBezTo>
                  <a:cubicBezTo>
                    <a:pt x="2" y="0"/>
                    <a:pt x="0" y="2"/>
                    <a:pt x="0"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31" name="Oval 329"/>
            <p:cNvSpPr>
              <a:spLocks noChangeArrowheads="1"/>
            </p:cNvSpPr>
            <p:nvPr userDrawn="1"/>
          </p:nvSpPr>
          <p:spPr bwMode="gray">
            <a:xfrm>
              <a:off x="10276551" y="2399994"/>
              <a:ext cx="767871" cy="72980"/>
            </a:xfrm>
            <a:prstGeom prst="ellipse">
              <a:avLst/>
            </a:pr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32" name="Freeform 330"/>
            <p:cNvSpPr>
              <a:spLocks/>
            </p:cNvSpPr>
            <p:nvPr userDrawn="1"/>
          </p:nvSpPr>
          <p:spPr bwMode="gray">
            <a:xfrm>
              <a:off x="10260687" y="2622105"/>
              <a:ext cx="485473" cy="307784"/>
            </a:xfrm>
            <a:custGeom>
              <a:avLst/>
              <a:gdLst>
                <a:gd name="T0" fmla="*/ 87 w 164"/>
                <a:gd name="T1" fmla="*/ 0 h 104"/>
                <a:gd name="T2" fmla="*/ 164 w 164"/>
                <a:gd name="T3" fmla="*/ 0 h 104"/>
                <a:gd name="T4" fmla="*/ 60 w 164"/>
                <a:gd name="T5" fmla="*/ 104 h 104"/>
                <a:gd name="T6" fmla="*/ 0 w 164"/>
                <a:gd name="T7" fmla="*/ 104 h 104"/>
                <a:gd name="T8" fmla="*/ 87 w 164"/>
                <a:gd name="T9" fmla="*/ 0 h 104"/>
              </a:gdLst>
              <a:ahLst/>
              <a:cxnLst>
                <a:cxn ang="0">
                  <a:pos x="T0" y="T1"/>
                </a:cxn>
                <a:cxn ang="0">
                  <a:pos x="T2" y="T3"/>
                </a:cxn>
                <a:cxn ang="0">
                  <a:pos x="T4" y="T5"/>
                </a:cxn>
                <a:cxn ang="0">
                  <a:pos x="T6" y="T7"/>
                </a:cxn>
                <a:cxn ang="0">
                  <a:pos x="T8" y="T9"/>
                </a:cxn>
              </a:cxnLst>
              <a:rect l="0" t="0" r="r" b="b"/>
              <a:pathLst>
                <a:path w="164" h="104">
                  <a:moveTo>
                    <a:pt x="87" y="0"/>
                  </a:moveTo>
                  <a:cubicBezTo>
                    <a:pt x="164" y="0"/>
                    <a:pt x="164" y="0"/>
                    <a:pt x="164" y="0"/>
                  </a:cubicBezTo>
                  <a:cubicBezTo>
                    <a:pt x="164" y="57"/>
                    <a:pt x="117" y="104"/>
                    <a:pt x="60" y="104"/>
                  </a:cubicBezTo>
                  <a:cubicBezTo>
                    <a:pt x="0" y="104"/>
                    <a:pt x="0" y="104"/>
                    <a:pt x="0" y="104"/>
                  </a:cubicBezTo>
                  <a:cubicBezTo>
                    <a:pt x="5" y="44"/>
                    <a:pt x="23" y="0"/>
                    <a:pt x="8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33" name="Freeform 331"/>
            <p:cNvSpPr>
              <a:spLocks/>
            </p:cNvSpPr>
            <p:nvPr userDrawn="1"/>
          </p:nvSpPr>
          <p:spPr bwMode="gray">
            <a:xfrm>
              <a:off x="10260687" y="2622105"/>
              <a:ext cx="434705" cy="307784"/>
            </a:xfrm>
            <a:custGeom>
              <a:avLst/>
              <a:gdLst>
                <a:gd name="T0" fmla="*/ 147 w 147"/>
                <a:gd name="T1" fmla="*/ 0 h 104"/>
                <a:gd name="T2" fmla="*/ 87 w 147"/>
                <a:gd name="T3" fmla="*/ 0 h 104"/>
                <a:gd name="T4" fmla="*/ 0 w 147"/>
                <a:gd name="T5" fmla="*/ 104 h 104"/>
                <a:gd name="T6" fmla="*/ 60 w 147"/>
                <a:gd name="T7" fmla="*/ 104 h 104"/>
                <a:gd name="T8" fmla="*/ 147 w 147"/>
                <a:gd name="T9" fmla="*/ 0 h 104"/>
              </a:gdLst>
              <a:ahLst/>
              <a:cxnLst>
                <a:cxn ang="0">
                  <a:pos x="T0" y="T1"/>
                </a:cxn>
                <a:cxn ang="0">
                  <a:pos x="T2" y="T3"/>
                </a:cxn>
                <a:cxn ang="0">
                  <a:pos x="T4" y="T5"/>
                </a:cxn>
                <a:cxn ang="0">
                  <a:pos x="T6" y="T7"/>
                </a:cxn>
                <a:cxn ang="0">
                  <a:pos x="T8" y="T9"/>
                </a:cxn>
              </a:cxnLst>
              <a:rect l="0" t="0" r="r" b="b"/>
              <a:pathLst>
                <a:path w="147" h="104">
                  <a:moveTo>
                    <a:pt x="147" y="0"/>
                  </a:moveTo>
                  <a:cubicBezTo>
                    <a:pt x="87" y="0"/>
                    <a:pt x="87" y="0"/>
                    <a:pt x="87" y="0"/>
                  </a:cubicBezTo>
                  <a:cubicBezTo>
                    <a:pt x="23" y="0"/>
                    <a:pt x="5" y="44"/>
                    <a:pt x="0" y="104"/>
                  </a:cubicBezTo>
                  <a:cubicBezTo>
                    <a:pt x="60" y="104"/>
                    <a:pt x="60" y="104"/>
                    <a:pt x="60" y="104"/>
                  </a:cubicBezTo>
                  <a:cubicBezTo>
                    <a:pt x="64" y="44"/>
                    <a:pt x="83" y="0"/>
                    <a:pt x="147" y="0"/>
                  </a:cubicBezTo>
                  <a:close/>
                </a:path>
              </a:pathLst>
            </a:custGeom>
            <a:solidFill>
              <a:srgbClr val="78C5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34" name="Freeform 332"/>
            <p:cNvSpPr>
              <a:spLocks/>
            </p:cNvSpPr>
            <p:nvPr userDrawn="1"/>
          </p:nvSpPr>
          <p:spPr bwMode="gray">
            <a:xfrm>
              <a:off x="11498165" y="2568163"/>
              <a:ext cx="415667" cy="22212"/>
            </a:xfrm>
            <a:custGeom>
              <a:avLst/>
              <a:gdLst>
                <a:gd name="T0" fmla="*/ 3 w 140"/>
                <a:gd name="T1" fmla="*/ 7 h 7"/>
                <a:gd name="T2" fmla="*/ 137 w 140"/>
                <a:gd name="T3" fmla="*/ 7 h 7"/>
                <a:gd name="T4" fmla="*/ 140 w 140"/>
                <a:gd name="T5" fmla="*/ 3 h 7"/>
                <a:gd name="T6" fmla="*/ 137 w 140"/>
                <a:gd name="T7" fmla="*/ 0 h 7"/>
                <a:gd name="T8" fmla="*/ 3 w 140"/>
                <a:gd name="T9" fmla="*/ 0 h 7"/>
                <a:gd name="T10" fmla="*/ 0 w 140"/>
                <a:gd name="T11" fmla="*/ 3 h 7"/>
                <a:gd name="T12" fmla="*/ 3 w 140"/>
                <a:gd name="T13" fmla="*/ 7 h 7"/>
              </a:gdLst>
              <a:ahLst/>
              <a:cxnLst>
                <a:cxn ang="0">
                  <a:pos x="T0" y="T1"/>
                </a:cxn>
                <a:cxn ang="0">
                  <a:pos x="T2" y="T3"/>
                </a:cxn>
                <a:cxn ang="0">
                  <a:pos x="T4" y="T5"/>
                </a:cxn>
                <a:cxn ang="0">
                  <a:pos x="T6" y="T7"/>
                </a:cxn>
                <a:cxn ang="0">
                  <a:pos x="T8" y="T9"/>
                </a:cxn>
                <a:cxn ang="0">
                  <a:pos x="T10" y="T11"/>
                </a:cxn>
                <a:cxn ang="0">
                  <a:pos x="T12" y="T13"/>
                </a:cxn>
              </a:cxnLst>
              <a:rect l="0" t="0" r="r" b="b"/>
              <a:pathLst>
                <a:path w="140" h="7">
                  <a:moveTo>
                    <a:pt x="3" y="7"/>
                  </a:moveTo>
                  <a:cubicBezTo>
                    <a:pt x="137" y="7"/>
                    <a:pt x="137" y="7"/>
                    <a:pt x="137" y="7"/>
                  </a:cubicBezTo>
                  <a:cubicBezTo>
                    <a:pt x="139" y="7"/>
                    <a:pt x="140" y="5"/>
                    <a:pt x="140" y="3"/>
                  </a:cubicBezTo>
                  <a:cubicBezTo>
                    <a:pt x="140" y="2"/>
                    <a:pt x="139" y="0"/>
                    <a:pt x="137" y="0"/>
                  </a:cubicBezTo>
                  <a:cubicBezTo>
                    <a:pt x="3" y="0"/>
                    <a:pt x="3" y="0"/>
                    <a:pt x="3" y="0"/>
                  </a:cubicBezTo>
                  <a:cubicBezTo>
                    <a:pt x="1" y="0"/>
                    <a:pt x="0" y="2"/>
                    <a:pt x="0" y="3"/>
                  </a:cubicBezTo>
                  <a:cubicBezTo>
                    <a:pt x="0" y="5"/>
                    <a:pt x="1" y="7"/>
                    <a:pt x="3"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35" name="Freeform 333"/>
            <p:cNvSpPr>
              <a:spLocks/>
            </p:cNvSpPr>
            <p:nvPr userDrawn="1"/>
          </p:nvSpPr>
          <p:spPr bwMode="gray">
            <a:xfrm>
              <a:off x="11415666" y="2641144"/>
              <a:ext cx="415667" cy="15866"/>
            </a:xfrm>
            <a:custGeom>
              <a:avLst/>
              <a:gdLst>
                <a:gd name="T0" fmla="*/ 3 w 140"/>
                <a:gd name="T1" fmla="*/ 6 h 6"/>
                <a:gd name="T2" fmla="*/ 137 w 140"/>
                <a:gd name="T3" fmla="*/ 6 h 6"/>
                <a:gd name="T4" fmla="*/ 140 w 140"/>
                <a:gd name="T5" fmla="*/ 3 h 6"/>
                <a:gd name="T6" fmla="*/ 137 w 140"/>
                <a:gd name="T7" fmla="*/ 0 h 6"/>
                <a:gd name="T8" fmla="*/ 3 w 140"/>
                <a:gd name="T9" fmla="*/ 0 h 6"/>
                <a:gd name="T10" fmla="*/ 0 w 140"/>
                <a:gd name="T11" fmla="*/ 3 h 6"/>
                <a:gd name="T12" fmla="*/ 3 w 14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40" h="6">
                  <a:moveTo>
                    <a:pt x="3" y="6"/>
                  </a:moveTo>
                  <a:cubicBezTo>
                    <a:pt x="137" y="6"/>
                    <a:pt x="137" y="6"/>
                    <a:pt x="137" y="6"/>
                  </a:cubicBezTo>
                  <a:cubicBezTo>
                    <a:pt x="139" y="6"/>
                    <a:pt x="140" y="5"/>
                    <a:pt x="140" y="3"/>
                  </a:cubicBezTo>
                  <a:cubicBezTo>
                    <a:pt x="140" y="1"/>
                    <a:pt x="139" y="0"/>
                    <a:pt x="137" y="0"/>
                  </a:cubicBezTo>
                  <a:cubicBezTo>
                    <a:pt x="3" y="0"/>
                    <a:pt x="3" y="0"/>
                    <a:pt x="3" y="0"/>
                  </a:cubicBezTo>
                  <a:cubicBezTo>
                    <a:pt x="2" y="0"/>
                    <a:pt x="0" y="1"/>
                    <a:pt x="0" y="3"/>
                  </a:cubicBezTo>
                  <a:cubicBezTo>
                    <a:pt x="0" y="5"/>
                    <a:pt x="2" y="6"/>
                    <a:pt x="3"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36" name="Freeform 334"/>
            <p:cNvSpPr>
              <a:spLocks/>
            </p:cNvSpPr>
            <p:nvPr userDrawn="1"/>
          </p:nvSpPr>
          <p:spPr bwMode="gray">
            <a:xfrm>
              <a:off x="10714428" y="4928891"/>
              <a:ext cx="57114" cy="272880"/>
            </a:xfrm>
            <a:custGeom>
              <a:avLst/>
              <a:gdLst>
                <a:gd name="T0" fmla="*/ 17 w 19"/>
                <a:gd name="T1" fmla="*/ 73 h 92"/>
                <a:gd name="T2" fmla="*/ 14 w 19"/>
                <a:gd name="T3" fmla="*/ 73 h 92"/>
                <a:gd name="T4" fmla="*/ 14 w 19"/>
                <a:gd name="T5" fmla="*/ 0 h 92"/>
                <a:gd name="T6" fmla="*/ 5 w 19"/>
                <a:gd name="T7" fmla="*/ 0 h 92"/>
                <a:gd name="T8" fmla="*/ 5 w 19"/>
                <a:gd name="T9" fmla="*/ 73 h 92"/>
                <a:gd name="T10" fmla="*/ 3 w 19"/>
                <a:gd name="T11" fmla="*/ 73 h 92"/>
                <a:gd name="T12" fmla="*/ 0 w 19"/>
                <a:gd name="T13" fmla="*/ 76 h 92"/>
                <a:gd name="T14" fmla="*/ 0 w 19"/>
                <a:gd name="T15" fmla="*/ 92 h 92"/>
                <a:gd name="T16" fmla="*/ 19 w 19"/>
                <a:gd name="T17" fmla="*/ 92 h 92"/>
                <a:gd name="T18" fmla="*/ 19 w 19"/>
                <a:gd name="T19" fmla="*/ 76 h 92"/>
                <a:gd name="T20" fmla="*/ 17 w 19"/>
                <a:gd name="T21" fmla="*/ 73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92">
                  <a:moveTo>
                    <a:pt x="17" y="73"/>
                  </a:moveTo>
                  <a:cubicBezTo>
                    <a:pt x="14" y="73"/>
                    <a:pt x="14" y="73"/>
                    <a:pt x="14" y="73"/>
                  </a:cubicBezTo>
                  <a:cubicBezTo>
                    <a:pt x="14" y="0"/>
                    <a:pt x="14" y="0"/>
                    <a:pt x="14" y="0"/>
                  </a:cubicBezTo>
                  <a:cubicBezTo>
                    <a:pt x="5" y="0"/>
                    <a:pt x="5" y="0"/>
                    <a:pt x="5" y="0"/>
                  </a:cubicBezTo>
                  <a:cubicBezTo>
                    <a:pt x="5" y="73"/>
                    <a:pt x="5" y="73"/>
                    <a:pt x="5" y="73"/>
                  </a:cubicBezTo>
                  <a:cubicBezTo>
                    <a:pt x="3" y="73"/>
                    <a:pt x="3" y="73"/>
                    <a:pt x="3" y="73"/>
                  </a:cubicBezTo>
                  <a:cubicBezTo>
                    <a:pt x="2" y="73"/>
                    <a:pt x="0" y="74"/>
                    <a:pt x="0" y="76"/>
                  </a:cubicBezTo>
                  <a:cubicBezTo>
                    <a:pt x="0" y="92"/>
                    <a:pt x="0" y="92"/>
                    <a:pt x="0" y="92"/>
                  </a:cubicBezTo>
                  <a:cubicBezTo>
                    <a:pt x="19" y="92"/>
                    <a:pt x="19" y="92"/>
                    <a:pt x="19" y="92"/>
                  </a:cubicBezTo>
                  <a:cubicBezTo>
                    <a:pt x="19" y="76"/>
                    <a:pt x="19" y="76"/>
                    <a:pt x="19" y="76"/>
                  </a:cubicBezTo>
                  <a:cubicBezTo>
                    <a:pt x="19" y="74"/>
                    <a:pt x="18" y="73"/>
                    <a:pt x="17" y="73"/>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37" name="Freeform 335"/>
            <p:cNvSpPr>
              <a:spLocks/>
            </p:cNvSpPr>
            <p:nvPr userDrawn="1"/>
          </p:nvSpPr>
          <p:spPr bwMode="gray">
            <a:xfrm>
              <a:off x="10714428" y="4928891"/>
              <a:ext cx="28558" cy="272880"/>
            </a:xfrm>
            <a:custGeom>
              <a:avLst/>
              <a:gdLst>
                <a:gd name="T0" fmla="*/ 3 w 9"/>
                <a:gd name="T1" fmla="*/ 73 h 92"/>
                <a:gd name="T2" fmla="*/ 5 w 9"/>
                <a:gd name="T3" fmla="*/ 73 h 92"/>
                <a:gd name="T4" fmla="*/ 5 w 9"/>
                <a:gd name="T5" fmla="*/ 0 h 92"/>
                <a:gd name="T6" fmla="*/ 9 w 9"/>
                <a:gd name="T7" fmla="*/ 0 h 92"/>
                <a:gd name="T8" fmla="*/ 9 w 9"/>
                <a:gd name="T9" fmla="*/ 73 h 92"/>
                <a:gd name="T10" fmla="*/ 6 w 9"/>
                <a:gd name="T11" fmla="*/ 73 h 92"/>
                <a:gd name="T12" fmla="*/ 4 w 9"/>
                <a:gd name="T13" fmla="*/ 76 h 92"/>
                <a:gd name="T14" fmla="*/ 4 w 9"/>
                <a:gd name="T15" fmla="*/ 92 h 92"/>
                <a:gd name="T16" fmla="*/ 0 w 9"/>
                <a:gd name="T17" fmla="*/ 92 h 92"/>
                <a:gd name="T18" fmla="*/ 0 w 9"/>
                <a:gd name="T19" fmla="*/ 76 h 92"/>
                <a:gd name="T20" fmla="*/ 3 w 9"/>
                <a:gd name="T21" fmla="*/ 73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 h="92">
                  <a:moveTo>
                    <a:pt x="3" y="73"/>
                  </a:moveTo>
                  <a:cubicBezTo>
                    <a:pt x="5" y="73"/>
                    <a:pt x="5" y="73"/>
                    <a:pt x="5" y="73"/>
                  </a:cubicBezTo>
                  <a:cubicBezTo>
                    <a:pt x="5" y="0"/>
                    <a:pt x="5" y="0"/>
                    <a:pt x="5" y="0"/>
                  </a:cubicBezTo>
                  <a:cubicBezTo>
                    <a:pt x="9" y="0"/>
                    <a:pt x="9" y="0"/>
                    <a:pt x="9" y="0"/>
                  </a:cubicBezTo>
                  <a:cubicBezTo>
                    <a:pt x="9" y="73"/>
                    <a:pt x="9" y="73"/>
                    <a:pt x="9" y="73"/>
                  </a:cubicBezTo>
                  <a:cubicBezTo>
                    <a:pt x="6" y="73"/>
                    <a:pt x="6" y="73"/>
                    <a:pt x="6" y="73"/>
                  </a:cubicBezTo>
                  <a:cubicBezTo>
                    <a:pt x="5" y="73"/>
                    <a:pt x="4" y="74"/>
                    <a:pt x="4" y="76"/>
                  </a:cubicBezTo>
                  <a:cubicBezTo>
                    <a:pt x="4" y="92"/>
                    <a:pt x="4" y="92"/>
                    <a:pt x="4" y="92"/>
                  </a:cubicBezTo>
                  <a:cubicBezTo>
                    <a:pt x="0" y="92"/>
                    <a:pt x="0" y="92"/>
                    <a:pt x="0" y="92"/>
                  </a:cubicBezTo>
                  <a:cubicBezTo>
                    <a:pt x="0" y="76"/>
                    <a:pt x="0" y="76"/>
                    <a:pt x="0" y="76"/>
                  </a:cubicBezTo>
                  <a:cubicBezTo>
                    <a:pt x="0" y="74"/>
                    <a:pt x="2" y="73"/>
                    <a:pt x="3" y="73"/>
                  </a:cubicBezTo>
                  <a:close/>
                </a:path>
              </a:pathLst>
            </a:custGeom>
            <a:solidFill>
              <a:srgbClr val="38A1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38" name="Freeform 336"/>
            <p:cNvSpPr>
              <a:spLocks/>
            </p:cNvSpPr>
            <p:nvPr userDrawn="1"/>
          </p:nvSpPr>
          <p:spPr bwMode="gray">
            <a:xfrm>
              <a:off x="10330493" y="4519572"/>
              <a:ext cx="209419" cy="209419"/>
            </a:xfrm>
            <a:custGeom>
              <a:avLst/>
              <a:gdLst>
                <a:gd name="T0" fmla="*/ 66 w 66"/>
                <a:gd name="T1" fmla="*/ 43 h 66"/>
                <a:gd name="T2" fmla="*/ 43 w 66"/>
                <a:gd name="T3" fmla="*/ 66 h 66"/>
                <a:gd name="T4" fmla="*/ 0 w 66"/>
                <a:gd name="T5" fmla="*/ 23 h 66"/>
                <a:gd name="T6" fmla="*/ 22 w 66"/>
                <a:gd name="T7" fmla="*/ 0 h 66"/>
                <a:gd name="T8" fmla="*/ 66 w 66"/>
                <a:gd name="T9" fmla="*/ 43 h 66"/>
              </a:gdLst>
              <a:ahLst/>
              <a:cxnLst>
                <a:cxn ang="0">
                  <a:pos x="T0" y="T1"/>
                </a:cxn>
                <a:cxn ang="0">
                  <a:pos x="T2" y="T3"/>
                </a:cxn>
                <a:cxn ang="0">
                  <a:pos x="T4" y="T5"/>
                </a:cxn>
                <a:cxn ang="0">
                  <a:pos x="T6" y="T7"/>
                </a:cxn>
                <a:cxn ang="0">
                  <a:pos x="T8" y="T9"/>
                </a:cxn>
              </a:cxnLst>
              <a:rect l="0" t="0" r="r" b="b"/>
              <a:pathLst>
                <a:path w="66" h="66">
                  <a:moveTo>
                    <a:pt x="66" y="43"/>
                  </a:moveTo>
                  <a:lnTo>
                    <a:pt x="43" y="66"/>
                  </a:lnTo>
                  <a:lnTo>
                    <a:pt x="0" y="23"/>
                  </a:lnTo>
                  <a:lnTo>
                    <a:pt x="22" y="0"/>
                  </a:lnTo>
                  <a:lnTo>
                    <a:pt x="66" y="43"/>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39" name="Freeform 337"/>
            <p:cNvSpPr>
              <a:spLocks/>
            </p:cNvSpPr>
            <p:nvPr userDrawn="1"/>
          </p:nvSpPr>
          <p:spPr bwMode="gray">
            <a:xfrm>
              <a:off x="9981461" y="4170540"/>
              <a:ext cx="406147" cy="406147"/>
            </a:xfrm>
            <a:custGeom>
              <a:avLst/>
              <a:gdLst>
                <a:gd name="T0" fmla="*/ 134 w 137"/>
                <a:gd name="T1" fmla="*/ 120 h 138"/>
                <a:gd name="T2" fmla="*/ 134 w 137"/>
                <a:gd name="T3" fmla="*/ 130 h 138"/>
                <a:gd name="T4" fmla="*/ 130 w 137"/>
                <a:gd name="T5" fmla="*/ 135 h 138"/>
                <a:gd name="T6" fmla="*/ 120 w 137"/>
                <a:gd name="T7" fmla="*/ 135 h 138"/>
                <a:gd name="T8" fmla="*/ 2 w 137"/>
                <a:gd name="T9" fmla="*/ 17 h 138"/>
                <a:gd name="T10" fmla="*/ 2 w 137"/>
                <a:gd name="T11" fmla="*/ 7 h 138"/>
                <a:gd name="T12" fmla="*/ 7 w 137"/>
                <a:gd name="T13" fmla="*/ 3 h 138"/>
                <a:gd name="T14" fmla="*/ 17 w 137"/>
                <a:gd name="T15" fmla="*/ 3 h 138"/>
                <a:gd name="T16" fmla="*/ 134 w 137"/>
                <a:gd name="T17" fmla="*/ 12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7" h="138">
                  <a:moveTo>
                    <a:pt x="134" y="120"/>
                  </a:moveTo>
                  <a:cubicBezTo>
                    <a:pt x="137" y="123"/>
                    <a:pt x="137" y="127"/>
                    <a:pt x="134" y="130"/>
                  </a:cubicBezTo>
                  <a:cubicBezTo>
                    <a:pt x="130" y="135"/>
                    <a:pt x="130" y="135"/>
                    <a:pt x="130" y="135"/>
                  </a:cubicBezTo>
                  <a:cubicBezTo>
                    <a:pt x="127" y="138"/>
                    <a:pt x="123" y="138"/>
                    <a:pt x="120" y="135"/>
                  </a:cubicBezTo>
                  <a:cubicBezTo>
                    <a:pt x="2" y="17"/>
                    <a:pt x="2" y="17"/>
                    <a:pt x="2" y="17"/>
                  </a:cubicBezTo>
                  <a:cubicBezTo>
                    <a:pt x="0" y="15"/>
                    <a:pt x="0" y="10"/>
                    <a:pt x="2" y="7"/>
                  </a:cubicBezTo>
                  <a:cubicBezTo>
                    <a:pt x="7" y="3"/>
                    <a:pt x="7" y="3"/>
                    <a:pt x="7" y="3"/>
                  </a:cubicBezTo>
                  <a:cubicBezTo>
                    <a:pt x="10" y="0"/>
                    <a:pt x="14" y="0"/>
                    <a:pt x="17" y="3"/>
                  </a:cubicBezTo>
                  <a:lnTo>
                    <a:pt x="134" y="120"/>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40" name="Freeform 338"/>
            <p:cNvSpPr>
              <a:spLocks/>
            </p:cNvSpPr>
            <p:nvPr userDrawn="1"/>
          </p:nvSpPr>
          <p:spPr bwMode="gray">
            <a:xfrm>
              <a:off x="10432030" y="4621109"/>
              <a:ext cx="688547" cy="682201"/>
            </a:xfrm>
            <a:custGeom>
              <a:avLst/>
              <a:gdLst>
                <a:gd name="T0" fmla="*/ 217 w 217"/>
                <a:gd name="T1" fmla="*/ 183 h 215"/>
                <a:gd name="T2" fmla="*/ 184 w 217"/>
                <a:gd name="T3" fmla="*/ 215 h 215"/>
                <a:gd name="T4" fmla="*/ 0 w 217"/>
                <a:gd name="T5" fmla="*/ 32 h 215"/>
                <a:gd name="T6" fmla="*/ 32 w 217"/>
                <a:gd name="T7" fmla="*/ 0 h 215"/>
                <a:gd name="T8" fmla="*/ 217 w 217"/>
                <a:gd name="T9" fmla="*/ 183 h 215"/>
              </a:gdLst>
              <a:ahLst/>
              <a:cxnLst>
                <a:cxn ang="0">
                  <a:pos x="T0" y="T1"/>
                </a:cxn>
                <a:cxn ang="0">
                  <a:pos x="T2" y="T3"/>
                </a:cxn>
                <a:cxn ang="0">
                  <a:pos x="T4" y="T5"/>
                </a:cxn>
                <a:cxn ang="0">
                  <a:pos x="T6" y="T7"/>
                </a:cxn>
                <a:cxn ang="0">
                  <a:pos x="T8" y="T9"/>
                </a:cxn>
              </a:cxnLst>
              <a:rect l="0" t="0" r="r" b="b"/>
              <a:pathLst>
                <a:path w="217" h="215">
                  <a:moveTo>
                    <a:pt x="217" y="183"/>
                  </a:moveTo>
                  <a:lnTo>
                    <a:pt x="184" y="215"/>
                  </a:lnTo>
                  <a:lnTo>
                    <a:pt x="0" y="32"/>
                  </a:lnTo>
                  <a:lnTo>
                    <a:pt x="32" y="0"/>
                  </a:lnTo>
                  <a:lnTo>
                    <a:pt x="217" y="18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41" name="Freeform 339"/>
            <p:cNvSpPr>
              <a:spLocks/>
            </p:cNvSpPr>
            <p:nvPr userDrawn="1"/>
          </p:nvSpPr>
          <p:spPr bwMode="gray">
            <a:xfrm>
              <a:off x="10305109" y="4497360"/>
              <a:ext cx="120575" cy="114229"/>
            </a:xfrm>
            <a:custGeom>
              <a:avLst/>
              <a:gdLst>
                <a:gd name="T0" fmla="*/ 12 w 40"/>
                <a:gd name="T1" fmla="*/ 36 h 39"/>
                <a:gd name="T2" fmla="*/ 37 w 40"/>
                <a:gd name="T3" fmla="*/ 12 h 39"/>
                <a:gd name="T4" fmla="*/ 37 w 40"/>
                <a:gd name="T5" fmla="*/ 2 h 39"/>
                <a:gd name="T6" fmla="*/ 28 w 40"/>
                <a:gd name="T7" fmla="*/ 2 h 39"/>
                <a:gd name="T8" fmla="*/ 3 w 40"/>
                <a:gd name="T9" fmla="*/ 27 h 39"/>
                <a:gd name="T10" fmla="*/ 3 w 40"/>
                <a:gd name="T11" fmla="*/ 36 h 39"/>
                <a:gd name="T12" fmla="*/ 12 w 40"/>
                <a:gd name="T13" fmla="*/ 36 h 39"/>
              </a:gdLst>
              <a:ahLst/>
              <a:cxnLst>
                <a:cxn ang="0">
                  <a:pos x="T0" y="T1"/>
                </a:cxn>
                <a:cxn ang="0">
                  <a:pos x="T2" y="T3"/>
                </a:cxn>
                <a:cxn ang="0">
                  <a:pos x="T4" y="T5"/>
                </a:cxn>
                <a:cxn ang="0">
                  <a:pos x="T6" y="T7"/>
                </a:cxn>
                <a:cxn ang="0">
                  <a:pos x="T8" y="T9"/>
                </a:cxn>
                <a:cxn ang="0">
                  <a:pos x="T10" y="T11"/>
                </a:cxn>
                <a:cxn ang="0">
                  <a:pos x="T12" y="T13"/>
                </a:cxn>
              </a:cxnLst>
              <a:rect l="0" t="0" r="r" b="b"/>
              <a:pathLst>
                <a:path w="40" h="39">
                  <a:moveTo>
                    <a:pt x="12" y="36"/>
                  </a:moveTo>
                  <a:cubicBezTo>
                    <a:pt x="37" y="12"/>
                    <a:pt x="37" y="12"/>
                    <a:pt x="37" y="12"/>
                  </a:cubicBezTo>
                  <a:cubicBezTo>
                    <a:pt x="40" y="9"/>
                    <a:pt x="40" y="5"/>
                    <a:pt x="37" y="2"/>
                  </a:cubicBezTo>
                  <a:cubicBezTo>
                    <a:pt x="34" y="0"/>
                    <a:pt x="30" y="0"/>
                    <a:pt x="28" y="2"/>
                  </a:cubicBezTo>
                  <a:cubicBezTo>
                    <a:pt x="3" y="27"/>
                    <a:pt x="3" y="27"/>
                    <a:pt x="3" y="27"/>
                  </a:cubicBezTo>
                  <a:cubicBezTo>
                    <a:pt x="0" y="30"/>
                    <a:pt x="0" y="34"/>
                    <a:pt x="3" y="36"/>
                  </a:cubicBezTo>
                  <a:cubicBezTo>
                    <a:pt x="6" y="39"/>
                    <a:pt x="10" y="39"/>
                    <a:pt x="12" y="36"/>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42" name="Freeform 340"/>
            <p:cNvSpPr>
              <a:spLocks/>
            </p:cNvSpPr>
            <p:nvPr userDrawn="1"/>
          </p:nvSpPr>
          <p:spPr bwMode="gray">
            <a:xfrm>
              <a:off x="10070305" y="4262557"/>
              <a:ext cx="92019" cy="92019"/>
            </a:xfrm>
            <a:custGeom>
              <a:avLst/>
              <a:gdLst>
                <a:gd name="T0" fmla="*/ 12 w 31"/>
                <a:gd name="T1" fmla="*/ 28 h 31"/>
                <a:gd name="T2" fmla="*/ 29 w 31"/>
                <a:gd name="T3" fmla="*/ 12 h 31"/>
                <a:gd name="T4" fmla="*/ 29 w 31"/>
                <a:gd name="T5" fmla="*/ 2 h 31"/>
                <a:gd name="T6" fmla="*/ 20 w 31"/>
                <a:gd name="T7" fmla="*/ 2 h 31"/>
                <a:gd name="T8" fmla="*/ 3 w 31"/>
                <a:gd name="T9" fmla="*/ 19 h 31"/>
                <a:gd name="T10" fmla="*/ 3 w 31"/>
                <a:gd name="T11" fmla="*/ 28 h 31"/>
                <a:gd name="T12" fmla="*/ 12 w 31"/>
                <a:gd name="T13" fmla="*/ 28 h 31"/>
              </a:gdLst>
              <a:ahLst/>
              <a:cxnLst>
                <a:cxn ang="0">
                  <a:pos x="T0" y="T1"/>
                </a:cxn>
                <a:cxn ang="0">
                  <a:pos x="T2" y="T3"/>
                </a:cxn>
                <a:cxn ang="0">
                  <a:pos x="T4" y="T5"/>
                </a:cxn>
                <a:cxn ang="0">
                  <a:pos x="T6" y="T7"/>
                </a:cxn>
                <a:cxn ang="0">
                  <a:pos x="T8" y="T9"/>
                </a:cxn>
                <a:cxn ang="0">
                  <a:pos x="T10" y="T11"/>
                </a:cxn>
                <a:cxn ang="0">
                  <a:pos x="T12" y="T13"/>
                </a:cxn>
              </a:cxnLst>
              <a:rect l="0" t="0" r="r" b="b"/>
              <a:pathLst>
                <a:path w="31" h="31">
                  <a:moveTo>
                    <a:pt x="12" y="28"/>
                  </a:moveTo>
                  <a:cubicBezTo>
                    <a:pt x="29" y="12"/>
                    <a:pt x="29" y="12"/>
                    <a:pt x="29" y="12"/>
                  </a:cubicBezTo>
                  <a:cubicBezTo>
                    <a:pt x="31" y="9"/>
                    <a:pt x="31" y="5"/>
                    <a:pt x="29" y="2"/>
                  </a:cubicBezTo>
                  <a:cubicBezTo>
                    <a:pt x="26" y="0"/>
                    <a:pt x="22" y="0"/>
                    <a:pt x="20" y="2"/>
                  </a:cubicBezTo>
                  <a:cubicBezTo>
                    <a:pt x="3" y="19"/>
                    <a:pt x="3" y="19"/>
                    <a:pt x="3" y="19"/>
                  </a:cubicBezTo>
                  <a:cubicBezTo>
                    <a:pt x="0" y="21"/>
                    <a:pt x="0" y="26"/>
                    <a:pt x="3" y="28"/>
                  </a:cubicBezTo>
                  <a:cubicBezTo>
                    <a:pt x="6" y="31"/>
                    <a:pt x="10" y="31"/>
                    <a:pt x="12" y="2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43" name="Freeform 341"/>
            <p:cNvSpPr>
              <a:spLocks/>
            </p:cNvSpPr>
            <p:nvPr userDrawn="1"/>
          </p:nvSpPr>
          <p:spPr bwMode="gray">
            <a:xfrm>
              <a:off x="10505008" y="4627455"/>
              <a:ext cx="615566" cy="583836"/>
            </a:xfrm>
            <a:custGeom>
              <a:avLst/>
              <a:gdLst>
                <a:gd name="T0" fmla="*/ 194 w 194"/>
                <a:gd name="T1" fmla="*/ 181 h 184"/>
                <a:gd name="T2" fmla="*/ 191 w 194"/>
                <a:gd name="T3" fmla="*/ 184 h 184"/>
                <a:gd name="T4" fmla="*/ 0 w 194"/>
                <a:gd name="T5" fmla="*/ 11 h 184"/>
                <a:gd name="T6" fmla="*/ 12 w 194"/>
                <a:gd name="T7" fmla="*/ 0 h 184"/>
                <a:gd name="T8" fmla="*/ 194 w 194"/>
                <a:gd name="T9" fmla="*/ 181 h 184"/>
              </a:gdLst>
              <a:ahLst/>
              <a:cxnLst>
                <a:cxn ang="0">
                  <a:pos x="T0" y="T1"/>
                </a:cxn>
                <a:cxn ang="0">
                  <a:pos x="T2" y="T3"/>
                </a:cxn>
                <a:cxn ang="0">
                  <a:pos x="T4" y="T5"/>
                </a:cxn>
                <a:cxn ang="0">
                  <a:pos x="T6" y="T7"/>
                </a:cxn>
                <a:cxn ang="0">
                  <a:pos x="T8" y="T9"/>
                </a:cxn>
              </a:cxnLst>
              <a:rect l="0" t="0" r="r" b="b"/>
              <a:pathLst>
                <a:path w="194" h="184">
                  <a:moveTo>
                    <a:pt x="194" y="181"/>
                  </a:moveTo>
                  <a:lnTo>
                    <a:pt x="191" y="184"/>
                  </a:lnTo>
                  <a:lnTo>
                    <a:pt x="0" y="11"/>
                  </a:lnTo>
                  <a:lnTo>
                    <a:pt x="12" y="0"/>
                  </a:lnTo>
                  <a:lnTo>
                    <a:pt x="194" y="181"/>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44" name="Freeform 342"/>
            <p:cNvSpPr>
              <a:spLocks/>
            </p:cNvSpPr>
            <p:nvPr userDrawn="1"/>
          </p:nvSpPr>
          <p:spPr bwMode="gray">
            <a:xfrm>
              <a:off x="10438376" y="4690915"/>
              <a:ext cx="587010" cy="612394"/>
            </a:xfrm>
            <a:custGeom>
              <a:avLst/>
              <a:gdLst>
                <a:gd name="T0" fmla="*/ 182 w 185"/>
                <a:gd name="T1" fmla="*/ 193 h 193"/>
                <a:gd name="T2" fmla="*/ 185 w 185"/>
                <a:gd name="T3" fmla="*/ 190 h 193"/>
                <a:gd name="T4" fmla="*/ 12 w 185"/>
                <a:gd name="T5" fmla="*/ 0 h 193"/>
                <a:gd name="T6" fmla="*/ 0 w 185"/>
                <a:gd name="T7" fmla="*/ 12 h 193"/>
                <a:gd name="T8" fmla="*/ 182 w 185"/>
                <a:gd name="T9" fmla="*/ 193 h 193"/>
              </a:gdLst>
              <a:ahLst/>
              <a:cxnLst>
                <a:cxn ang="0">
                  <a:pos x="T0" y="T1"/>
                </a:cxn>
                <a:cxn ang="0">
                  <a:pos x="T2" y="T3"/>
                </a:cxn>
                <a:cxn ang="0">
                  <a:pos x="T4" y="T5"/>
                </a:cxn>
                <a:cxn ang="0">
                  <a:pos x="T6" y="T7"/>
                </a:cxn>
                <a:cxn ang="0">
                  <a:pos x="T8" y="T9"/>
                </a:cxn>
              </a:cxnLst>
              <a:rect l="0" t="0" r="r" b="b"/>
              <a:pathLst>
                <a:path w="185" h="193">
                  <a:moveTo>
                    <a:pt x="182" y="193"/>
                  </a:moveTo>
                  <a:lnTo>
                    <a:pt x="185" y="190"/>
                  </a:lnTo>
                  <a:lnTo>
                    <a:pt x="12" y="0"/>
                  </a:lnTo>
                  <a:lnTo>
                    <a:pt x="0" y="12"/>
                  </a:lnTo>
                  <a:lnTo>
                    <a:pt x="182" y="193"/>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45" name="Freeform 343"/>
            <p:cNvSpPr>
              <a:spLocks/>
            </p:cNvSpPr>
            <p:nvPr userDrawn="1"/>
          </p:nvSpPr>
          <p:spPr bwMode="gray">
            <a:xfrm>
              <a:off x="10565297" y="5201771"/>
              <a:ext cx="580664" cy="85673"/>
            </a:xfrm>
            <a:custGeom>
              <a:avLst/>
              <a:gdLst>
                <a:gd name="T0" fmla="*/ 197 w 197"/>
                <a:gd name="T1" fmla="*/ 12 h 29"/>
                <a:gd name="T2" fmla="*/ 185 w 197"/>
                <a:gd name="T3" fmla="*/ 0 h 29"/>
                <a:gd name="T4" fmla="*/ 11 w 197"/>
                <a:gd name="T5" fmla="*/ 0 h 29"/>
                <a:gd name="T6" fmla="*/ 0 w 197"/>
                <a:gd name="T7" fmla="*/ 12 h 29"/>
                <a:gd name="T8" fmla="*/ 0 w 197"/>
                <a:gd name="T9" fmla="*/ 17 h 29"/>
                <a:gd name="T10" fmla="*/ 11 w 197"/>
                <a:gd name="T11" fmla="*/ 29 h 29"/>
                <a:gd name="T12" fmla="*/ 185 w 197"/>
                <a:gd name="T13" fmla="*/ 29 h 29"/>
                <a:gd name="T14" fmla="*/ 197 w 197"/>
                <a:gd name="T15" fmla="*/ 17 h 29"/>
                <a:gd name="T16" fmla="*/ 197 w 197"/>
                <a:gd name="T17" fmla="*/ 12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7" h="29">
                  <a:moveTo>
                    <a:pt x="197" y="12"/>
                  </a:moveTo>
                  <a:cubicBezTo>
                    <a:pt x="197" y="5"/>
                    <a:pt x="192" y="0"/>
                    <a:pt x="185" y="0"/>
                  </a:cubicBezTo>
                  <a:cubicBezTo>
                    <a:pt x="11" y="0"/>
                    <a:pt x="11" y="0"/>
                    <a:pt x="11" y="0"/>
                  </a:cubicBezTo>
                  <a:cubicBezTo>
                    <a:pt x="5" y="0"/>
                    <a:pt x="0" y="5"/>
                    <a:pt x="0" y="12"/>
                  </a:cubicBezTo>
                  <a:cubicBezTo>
                    <a:pt x="0" y="17"/>
                    <a:pt x="0" y="17"/>
                    <a:pt x="0" y="17"/>
                  </a:cubicBezTo>
                  <a:cubicBezTo>
                    <a:pt x="0" y="23"/>
                    <a:pt x="5" y="29"/>
                    <a:pt x="11" y="29"/>
                  </a:cubicBezTo>
                  <a:cubicBezTo>
                    <a:pt x="185" y="29"/>
                    <a:pt x="185" y="29"/>
                    <a:pt x="185" y="29"/>
                  </a:cubicBezTo>
                  <a:cubicBezTo>
                    <a:pt x="192" y="29"/>
                    <a:pt x="197" y="23"/>
                    <a:pt x="197" y="17"/>
                  </a:cubicBezTo>
                  <a:lnTo>
                    <a:pt x="197" y="12"/>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46" name="Oval 344"/>
            <p:cNvSpPr>
              <a:spLocks noChangeArrowheads="1"/>
            </p:cNvSpPr>
            <p:nvPr userDrawn="1"/>
          </p:nvSpPr>
          <p:spPr bwMode="gray">
            <a:xfrm>
              <a:off x="10298763" y="5309654"/>
              <a:ext cx="164997" cy="164997"/>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47" name="Oval 345"/>
            <p:cNvSpPr>
              <a:spLocks noChangeArrowheads="1"/>
            </p:cNvSpPr>
            <p:nvPr userDrawn="1"/>
          </p:nvSpPr>
          <p:spPr bwMode="gray">
            <a:xfrm>
              <a:off x="10631929" y="5309654"/>
              <a:ext cx="164997" cy="164997"/>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48" name="Oval 346"/>
            <p:cNvSpPr>
              <a:spLocks noChangeArrowheads="1"/>
            </p:cNvSpPr>
            <p:nvPr userDrawn="1"/>
          </p:nvSpPr>
          <p:spPr bwMode="gray">
            <a:xfrm>
              <a:off x="10885771" y="5309654"/>
              <a:ext cx="164997" cy="164997"/>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49" name="Freeform 347"/>
            <p:cNvSpPr>
              <a:spLocks/>
            </p:cNvSpPr>
            <p:nvPr userDrawn="1"/>
          </p:nvSpPr>
          <p:spPr bwMode="gray">
            <a:xfrm>
              <a:off x="10175014" y="5036774"/>
              <a:ext cx="301438" cy="355378"/>
            </a:xfrm>
            <a:custGeom>
              <a:avLst/>
              <a:gdLst>
                <a:gd name="T0" fmla="*/ 101 w 101"/>
                <a:gd name="T1" fmla="*/ 0 h 121"/>
                <a:gd name="T2" fmla="*/ 28 w 101"/>
                <a:gd name="T3" fmla="*/ 0 h 121"/>
                <a:gd name="T4" fmla="*/ 7 w 101"/>
                <a:gd name="T5" fmla="*/ 121 h 121"/>
                <a:gd name="T6" fmla="*/ 81 w 101"/>
                <a:gd name="T7" fmla="*/ 121 h 121"/>
                <a:gd name="T8" fmla="*/ 101 w 101"/>
                <a:gd name="T9" fmla="*/ 0 h 121"/>
              </a:gdLst>
              <a:ahLst/>
              <a:cxnLst>
                <a:cxn ang="0">
                  <a:pos x="T0" y="T1"/>
                </a:cxn>
                <a:cxn ang="0">
                  <a:pos x="T2" y="T3"/>
                </a:cxn>
                <a:cxn ang="0">
                  <a:pos x="T4" y="T5"/>
                </a:cxn>
                <a:cxn ang="0">
                  <a:pos x="T6" y="T7"/>
                </a:cxn>
                <a:cxn ang="0">
                  <a:pos x="T8" y="T9"/>
                </a:cxn>
              </a:cxnLst>
              <a:rect l="0" t="0" r="r" b="b"/>
              <a:pathLst>
                <a:path w="101" h="121">
                  <a:moveTo>
                    <a:pt x="101" y="0"/>
                  </a:moveTo>
                  <a:cubicBezTo>
                    <a:pt x="79" y="0"/>
                    <a:pt x="40" y="0"/>
                    <a:pt x="28" y="0"/>
                  </a:cubicBezTo>
                  <a:cubicBezTo>
                    <a:pt x="0" y="31"/>
                    <a:pt x="7" y="121"/>
                    <a:pt x="7" y="121"/>
                  </a:cubicBezTo>
                  <a:cubicBezTo>
                    <a:pt x="81" y="121"/>
                    <a:pt x="81" y="121"/>
                    <a:pt x="81" y="121"/>
                  </a:cubicBezTo>
                  <a:cubicBezTo>
                    <a:pt x="81" y="121"/>
                    <a:pt x="74" y="31"/>
                    <a:pt x="101"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50" name="Freeform 348"/>
            <p:cNvSpPr>
              <a:spLocks/>
            </p:cNvSpPr>
            <p:nvPr userDrawn="1"/>
          </p:nvSpPr>
          <p:spPr bwMode="gray">
            <a:xfrm>
              <a:off x="10473278" y="5287443"/>
              <a:ext cx="3174" cy="0"/>
            </a:xfrm>
            <a:custGeom>
              <a:avLst/>
              <a:gdLst>
                <a:gd name="T0" fmla="*/ 0 w 1"/>
                <a:gd name="T1" fmla="*/ 1 w 1"/>
                <a:gd name="T2" fmla="*/ 0 w 1"/>
                <a:gd name="T3" fmla="*/ 0 w 1"/>
              </a:gdLst>
              <a:ahLst/>
              <a:cxnLst>
                <a:cxn ang="0">
                  <a:pos x="T0" y="0"/>
                </a:cxn>
                <a:cxn ang="0">
                  <a:pos x="T1" y="0"/>
                </a:cxn>
                <a:cxn ang="0">
                  <a:pos x="T2" y="0"/>
                </a:cxn>
                <a:cxn ang="0">
                  <a:pos x="T3" y="0"/>
                </a:cxn>
              </a:cxnLst>
              <a:rect l="0" t="0" r="r" b="b"/>
              <a:pathLst>
                <a:path w="1">
                  <a:moveTo>
                    <a:pt x="0" y="0"/>
                  </a:moveTo>
                  <a:lnTo>
                    <a:pt x="1" y="0"/>
                  </a:lnTo>
                  <a:lnTo>
                    <a:pt x="0" y="0"/>
                  </a:lnTo>
                  <a:lnTo>
                    <a:pt x="0" y="0"/>
                  </a:lnTo>
                  <a:close/>
                </a:path>
              </a:pathLst>
            </a:custGeom>
            <a:solidFill>
              <a:srgbClr val="38A1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51" name="Freeform 349"/>
            <p:cNvSpPr>
              <a:spLocks/>
            </p:cNvSpPr>
            <p:nvPr userDrawn="1"/>
          </p:nvSpPr>
          <p:spPr bwMode="gray">
            <a:xfrm>
              <a:off x="10175014" y="5036774"/>
              <a:ext cx="114229" cy="355378"/>
            </a:xfrm>
            <a:custGeom>
              <a:avLst/>
              <a:gdLst>
                <a:gd name="T0" fmla="*/ 38 w 38"/>
                <a:gd name="T1" fmla="*/ 0 h 121"/>
                <a:gd name="T2" fmla="*/ 27 w 38"/>
                <a:gd name="T3" fmla="*/ 0 h 121"/>
                <a:gd name="T4" fmla="*/ 7 w 38"/>
                <a:gd name="T5" fmla="*/ 121 h 121"/>
                <a:gd name="T6" fmla="*/ 18 w 38"/>
                <a:gd name="T7" fmla="*/ 121 h 121"/>
                <a:gd name="T8" fmla="*/ 38 w 38"/>
                <a:gd name="T9" fmla="*/ 0 h 121"/>
              </a:gdLst>
              <a:ahLst/>
              <a:cxnLst>
                <a:cxn ang="0">
                  <a:pos x="T0" y="T1"/>
                </a:cxn>
                <a:cxn ang="0">
                  <a:pos x="T2" y="T3"/>
                </a:cxn>
                <a:cxn ang="0">
                  <a:pos x="T4" y="T5"/>
                </a:cxn>
                <a:cxn ang="0">
                  <a:pos x="T6" y="T7"/>
                </a:cxn>
                <a:cxn ang="0">
                  <a:pos x="T8" y="T9"/>
                </a:cxn>
              </a:cxnLst>
              <a:rect l="0" t="0" r="r" b="b"/>
              <a:pathLst>
                <a:path w="38" h="121">
                  <a:moveTo>
                    <a:pt x="38" y="0"/>
                  </a:moveTo>
                  <a:cubicBezTo>
                    <a:pt x="34" y="0"/>
                    <a:pt x="30" y="0"/>
                    <a:pt x="27" y="0"/>
                  </a:cubicBezTo>
                  <a:cubicBezTo>
                    <a:pt x="0" y="31"/>
                    <a:pt x="7" y="121"/>
                    <a:pt x="7" y="121"/>
                  </a:cubicBezTo>
                  <a:cubicBezTo>
                    <a:pt x="18" y="121"/>
                    <a:pt x="18" y="121"/>
                    <a:pt x="18" y="121"/>
                  </a:cubicBezTo>
                  <a:cubicBezTo>
                    <a:pt x="18" y="121"/>
                    <a:pt x="11" y="31"/>
                    <a:pt x="38" y="0"/>
                  </a:cubicBezTo>
                  <a:close/>
                </a:path>
              </a:pathLst>
            </a:custGeom>
            <a:solidFill>
              <a:srgbClr val="38A1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52" name="Freeform 350"/>
            <p:cNvSpPr>
              <a:spLocks/>
            </p:cNvSpPr>
            <p:nvPr userDrawn="1"/>
          </p:nvSpPr>
          <p:spPr bwMode="gray">
            <a:xfrm>
              <a:off x="10368569" y="5036774"/>
              <a:ext cx="793255" cy="355378"/>
            </a:xfrm>
            <a:custGeom>
              <a:avLst/>
              <a:gdLst>
                <a:gd name="T0" fmla="*/ 263 w 268"/>
                <a:gd name="T1" fmla="*/ 85 h 121"/>
                <a:gd name="T2" fmla="*/ 89 w 268"/>
                <a:gd name="T3" fmla="*/ 85 h 121"/>
                <a:gd name="T4" fmla="*/ 89 w 268"/>
                <a:gd name="T5" fmla="*/ 85 h 121"/>
                <a:gd name="T6" fmla="*/ 89 w 268"/>
                <a:gd name="T7" fmla="*/ 0 h 121"/>
                <a:gd name="T8" fmla="*/ 27 w 268"/>
                <a:gd name="T9" fmla="*/ 0 h 121"/>
                <a:gd name="T10" fmla="*/ 6 w 268"/>
                <a:gd name="T11" fmla="*/ 121 h 121"/>
                <a:gd name="T12" fmla="*/ 263 w 268"/>
                <a:gd name="T13" fmla="*/ 121 h 121"/>
                <a:gd name="T14" fmla="*/ 268 w 268"/>
                <a:gd name="T15" fmla="*/ 115 h 121"/>
                <a:gd name="T16" fmla="*/ 268 w 268"/>
                <a:gd name="T17" fmla="*/ 91 h 121"/>
                <a:gd name="T18" fmla="*/ 263 w 268"/>
                <a:gd name="T19" fmla="*/ 85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8" h="121">
                  <a:moveTo>
                    <a:pt x="263" y="85"/>
                  </a:moveTo>
                  <a:cubicBezTo>
                    <a:pt x="89" y="85"/>
                    <a:pt x="89" y="85"/>
                    <a:pt x="89" y="85"/>
                  </a:cubicBezTo>
                  <a:cubicBezTo>
                    <a:pt x="89" y="85"/>
                    <a:pt x="89" y="85"/>
                    <a:pt x="89" y="85"/>
                  </a:cubicBezTo>
                  <a:cubicBezTo>
                    <a:pt x="89" y="0"/>
                    <a:pt x="89" y="0"/>
                    <a:pt x="89" y="0"/>
                  </a:cubicBezTo>
                  <a:cubicBezTo>
                    <a:pt x="89" y="0"/>
                    <a:pt x="49" y="0"/>
                    <a:pt x="27" y="0"/>
                  </a:cubicBezTo>
                  <a:cubicBezTo>
                    <a:pt x="0" y="31"/>
                    <a:pt x="6" y="121"/>
                    <a:pt x="6" y="121"/>
                  </a:cubicBezTo>
                  <a:cubicBezTo>
                    <a:pt x="263" y="121"/>
                    <a:pt x="263" y="121"/>
                    <a:pt x="263" y="121"/>
                  </a:cubicBezTo>
                  <a:cubicBezTo>
                    <a:pt x="266" y="121"/>
                    <a:pt x="268" y="118"/>
                    <a:pt x="268" y="115"/>
                  </a:cubicBezTo>
                  <a:cubicBezTo>
                    <a:pt x="268" y="91"/>
                    <a:pt x="268" y="91"/>
                    <a:pt x="268" y="91"/>
                  </a:cubicBezTo>
                  <a:cubicBezTo>
                    <a:pt x="268" y="87"/>
                    <a:pt x="266" y="85"/>
                    <a:pt x="263" y="85"/>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53" name="Freeform 351"/>
            <p:cNvSpPr>
              <a:spLocks/>
            </p:cNvSpPr>
            <p:nvPr userDrawn="1"/>
          </p:nvSpPr>
          <p:spPr bwMode="gray">
            <a:xfrm>
              <a:off x="10368569" y="5036774"/>
              <a:ext cx="263362" cy="355378"/>
            </a:xfrm>
            <a:custGeom>
              <a:avLst/>
              <a:gdLst>
                <a:gd name="T0" fmla="*/ 33 w 89"/>
                <a:gd name="T1" fmla="*/ 6 h 121"/>
                <a:gd name="T2" fmla="*/ 89 w 89"/>
                <a:gd name="T3" fmla="*/ 6 h 121"/>
                <a:gd name="T4" fmla="*/ 89 w 89"/>
                <a:gd name="T5" fmla="*/ 0 h 121"/>
                <a:gd name="T6" fmla="*/ 27 w 89"/>
                <a:gd name="T7" fmla="*/ 0 h 121"/>
                <a:gd name="T8" fmla="*/ 6 w 89"/>
                <a:gd name="T9" fmla="*/ 121 h 121"/>
                <a:gd name="T10" fmla="*/ 12 w 89"/>
                <a:gd name="T11" fmla="*/ 121 h 121"/>
                <a:gd name="T12" fmla="*/ 33 w 89"/>
                <a:gd name="T13" fmla="*/ 6 h 121"/>
              </a:gdLst>
              <a:ahLst/>
              <a:cxnLst>
                <a:cxn ang="0">
                  <a:pos x="T0" y="T1"/>
                </a:cxn>
                <a:cxn ang="0">
                  <a:pos x="T2" y="T3"/>
                </a:cxn>
                <a:cxn ang="0">
                  <a:pos x="T4" y="T5"/>
                </a:cxn>
                <a:cxn ang="0">
                  <a:pos x="T6" y="T7"/>
                </a:cxn>
                <a:cxn ang="0">
                  <a:pos x="T8" y="T9"/>
                </a:cxn>
                <a:cxn ang="0">
                  <a:pos x="T10" y="T11"/>
                </a:cxn>
                <a:cxn ang="0">
                  <a:pos x="T12" y="T13"/>
                </a:cxn>
              </a:cxnLst>
              <a:rect l="0" t="0" r="r" b="b"/>
              <a:pathLst>
                <a:path w="89" h="121">
                  <a:moveTo>
                    <a:pt x="33" y="6"/>
                  </a:moveTo>
                  <a:cubicBezTo>
                    <a:pt x="49" y="6"/>
                    <a:pt x="76" y="6"/>
                    <a:pt x="89" y="6"/>
                  </a:cubicBezTo>
                  <a:cubicBezTo>
                    <a:pt x="89" y="0"/>
                    <a:pt x="89" y="0"/>
                    <a:pt x="89" y="0"/>
                  </a:cubicBezTo>
                  <a:cubicBezTo>
                    <a:pt x="89" y="0"/>
                    <a:pt x="49" y="0"/>
                    <a:pt x="27" y="0"/>
                  </a:cubicBezTo>
                  <a:cubicBezTo>
                    <a:pt x="0" y="31"/>
                    <a:pt x="6" y="121"/>
                    <a:pt x="6" y="121"/>
                  </a:cubicBezTo>
                  <a:cubicBezTo>
                    <a:pt x="12" y="121"/>
                    <a:pt x="12" y="121"/>
                    <a:pt x="12" y="121"/>
                  </a:cubicBezTo>
                  <a:cubicBezTo>
                    <a:pt x="11" y="100"/>
                    <a:pt x="10" y="32"/>
                    <a:pt x="33" y="6"/>
                  </a:cubicBezTo>
                  <a:close/>
                </a:path>
              </a:pathLst>
            </a:custGeom>
            <a:solidFill>
              <a:srgbClr val="38A1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54" name="Freeform 352"/>
            <p:cNvSpPr>
              <a:spLocks/>
            </p:cNvSpPr>
            <p:nvPr userDrawn="1"/>
          </p:nvSpPr>
          <p:spPr bwMode="gray">
            <a:xfrm>
              <a:off x="10387607" y="5376288"/>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55" name="Freeform 353"/>
            <p:cNvSpPr>
              <a:spLocks/>
            </p:cNvSpPr>
            <p:nvPr userDrawn="1"/>
          </p:nvSpPr>
          <p:spPr bwMode="gray">
            <a:xfrm>
              <a:off x="10387607" y="5376288"/>
              <a:ext cx="0" cy="3174"/>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56" name="Freeform 354"/>
            <p:cNvSpPr>
              <a:spLocks/>
            </p:cNvSpPr>
            <p:nvPr userDrawn="1"/>
          </p:nvSpPr>
          <p:spPr bwMode="gray">
            <a:xfrm>
              <a:off x="10387607" y="5369942"/>
              <a:ext cx="0" cy="3174"/>
            </a:xfrm>
            <a:custGeom>
              <a:avLst/>
              <a:gdLst>
                <a:gd name="T0" fmla="*/ 0 h 1"/>
                <a:gd name="T1" fmla="*/ 0 h 1"/>
                <a:gd name="T2" fmla="*/ 1 h 1"/>
                <a:gd name="T3" fmla="*/ 0 h 1"/>
              </a:gdLst>
              <a:ahLst/>
              <a:cxnLst>
                <a:cxn ang="0">
                  <a:pos x="0" y="T0"/>
                </a:cxn>
                <a:cxn ang="0">
                  <a:pos x="0" y="T1"/>
                </a:cxn>
                <a:cxn ang="0">
                  <a:pos x="0" y="T2"/>
                </a:cxn>
                <a:cxn ang="0">
                  <a:pos x="0" y="T3"/>
                </a:cxn>
              </a:cxnLst>
              <a:rect l="0" t="0" r="r" b="b"/>
              <a:pathLst>
                <a:path h="1">
                  <a:moveTo>
                    <a:pt x="0" y="0"/>
                  </a:moveTo>
                  <a:lnTo>
                    <a:pt x="0" y="0"/>
                  </a:lnTo>
                  <a:lnTo>
                    <a:pt x="0" y="1"/>
                  </a:lnTo>
                  <a:lnTo>
                    <a:pt x="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57" name="Freeform 355"/>
            <p:cNvSpPr>
              <a:spLocks/>
            </p:cNvSpPr>
            <p:nvPr userDrawn="1"/>
          </p:nvSpPr>
          <p:spPr bwMode="gray">
            <a:xfrm>
              <a:off x="10387607" y="5385806"/>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58" name="Freeform 356"/>
            <p:cNvSpPr>
              <a:spLocks/>
            </p:cNvSpPr>
            <p:nvPr userDrawn="1"/>
          </p:nvSpPr>
          <p:spPr bwMode="gray">
            <a:xfrm>
              <a:off x="10403471" y="5287443"/>
              <a:ext cx="758353" cy="104711"/>
            </a:xfrm>
            <a:custGeom>
              <a:avLst/>
              <a:gdLst>
                <a:gd name="T0" fmla="*/ 251 w 256"/>
                <a:gd name="T1" fmla="*/ 0 h 36"/>
                <a:gd name="T2" fmla="*/ 251 w 256"/>
                <a:gd name="T3" fmla="*/ 22 h 36"/>
                <a:gd name="T4" fmla="*/ 245 w 256"/>
                <a:gd name="T5" fmla="*/ 28 h 36"/>
                <a:gd name="T6" fmla="*/ 0 w 256"/>
                <a:gd name="T7" fmla="*/ 28 h 36"/>
                <a:gd name="T8" fmla="*/ 0 w 256"/>
                <a:gd name="T9" fmla="*/ 36 h 36"/>
                <a:gd name="T10" fmla="*/ 251 w 256"/>
                <a:gd name="T11" fmla="*/ 36 h 36"/>
                <a:gd name="T12" fmla="*/ 256 w 256"/>
                <a:gd name="T13" fmla="*/ 30 h 36"/>
                <a:gd name="T14" fmla="*/ 256 w 256"/>
                <a:gd name="T15" fmla="*/ 6 h 36"/>
                <a:gd name="T16" fmla="*/ 251 w 256"/>
                <a:gd name="T17"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36">
                  <a:moveTo>
                    <a:pt x="251" y="0"/>
                  </a:moveTo>
                  <a:cubicBezTo>
                    <a:pt x="251" y="22"/>
                    <a:pt x="251" y="22"/>
                    <a:pt x="251" y="22"/>
                  </a:cubicBezTo>
                  <a:cubicBezTo>
                    <a:pt x="251" y="26"/>
                    <a:pt x="248" y="28"/>
                    <a:pt x="245" y="28"/>
                  </a:cubicBezTo>
                  <a:cubicBezTo>
                    <a:pt x="0" y="28"/>
                    <a:pt x="0" y="28"/>
                    <a:pt x="0" y="28"/>
                  </a:cubicBezTo>
                  <a:cubicBezTo>
                    <a:pt x="0" y="31"/>
                    <a:pt x="0" y="34"/>
                    <a:pt x="0" y="36"/>
                  </a:cubicBezTo>
                  <a:cubicBezTo>
                    <a:pt x="251" y="36"/>
                    <a:pt x="251" y="36"/>
                    <a:pt x="251" y="36"/>
                  </a:cubicBezTo>
                  <a:cubicBezTo>
                    <a:pt x="254" y="36"/>
                    <a:pt x="256" y="33"/>
                    <a:pt x="256" y="30"/>
                  </a:cubicBezTo>
                  <a:cubicBezTo>
                    <a:pt x="256" y="6"/>
                    <a:pt x="256" y="6"/>
                    <a:pt x="256" y="6"/>
                  </a:cubicBezTo>
                  <a:cubicBezTo>
                    <a:pt x="256" y="2"/>
                    <a:pt x="254" y="0"/>
                    <a:pt x="251" y="0"/>
                  </a:cubicBez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59" name="Freeform 357"/>
            <p:cNvSpPr>
              <a:spLocks/>
            </p:cNvSpPr>
            <p:nvPr userDrawn="1"/>
          </p:nvSpPr>
          <p:spPr bwMode="gray">
            <a:xfrm>
              <a:off x="10419338" y="5074850"/>
              <a:ext cx="177689" cy="212593"/>
            </a:xfrm>
            <a:custGeom>
              <a:avLst/>
              <a:gdLst>
                <a:gd name="T0" fmla="*/ 60 w 60"/>
                <a:gd name="T1" fmla="*/ 72 h 72"/>
                <a:gd name="T2" fmla="*/ 60 w 60"/>
                <a:gd name="T3" fmla="*/ 0 h 72"/>
                <a:gd name="T4" fmla="*/ 17 w 60"/>
                <a:gd name="T5" fmla="*/ 0 h 72"/>
                <a:gd name="T6" fmla="*/ 0 w 60"/>
                <a:gd name="T7" fmla="*/ 72 h 72"/>
                <a:gd name="T8" fmla="*/ 60 w 60"/>
                <a:gd name="T9" fmla="*/ 72 h 72"/>
              </a:gdLst>
              <a:ahLst/>
              <a:cxnLst>
                <a:cxn ang="0">
                  <a:pos x="T0" y="T1"/>
                </a:cxn>
                <a:cxn ang="0">
                  <a:pos x="T2" y="T3"/>
                </a:cxn>
                <a:cxn ang="0">
                  <a:pos x="T4" y="T5"/>
                </a:cxn>
                <a:cxn ang="0">
                  <a:pos x="T6" y="T7"/>
                </a:cxn>
                <a:cxn ang="0">
                  <a:pos x="T8" y="T9"/>
                </a:cxn>
              </a:cxnLst>
              <a:rect l="0" t="0" r="r" b="b"/>
              <a:pathLst>
                <a:path w="60" h="72">
                  <a:moveTo>
                    <a:pt x="60" y="72"/>
                  </a:moveTo>
                  <a:cubicBezTo>
                    <a:pt x="60" y="0"/>
                    <a:pt x="60" y="0"/>
                    <a:pt x="60" y="0"/>
                  </a:cubicBezTo>
                  <a:cubicBezTo>
                    <a:pt x="60" y="0"/>
                    <a:pt x="34" y="0"/>
                    <a:pt x="17" y="0"/>
                  </a:cubicBezTo>
                  <a:cubicBezTo>
                    <a:pt x="3" y="16"/>
                    <a:pt x="0" y="49"/>
                    <a:pt x="0" y="72"/>
                  </a:cubicBezTo>
                  <a:lnTo>
                    <a:pt x="60" y="72"/>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60" name="Freeform 358"/>
            <p:cNvSpPr>
              <a:spLocks/>
            </p:cNvSpPr>
            <p:nvPr userDrawn="1"/>
          </p:nvSpPr>
          <p:spPr bwMode="gray">
            <a:xfrm>
              <a:off x="10419338" y="5074850"/>
              <a:ext cx="177689" cy="212593"/>
            </a:xfrm>
            <a:custGeom>
              <a:avLst/>
              <a:gdLst>
                <a:gd name="T0" fmla="*/ 60 w 60"/>
                <a:gd name="T1" fmla="*/ 72 h 72"/>
                <a:gd name="T2" fmla="*/ 17 w 60"/>
                <a:gd name="T3" fmla="*/ 0 h 72"/>
                <a:gd name="T4" fmla="*/ 0 w 60"/>
                <a:gd name="T5" fmla="*/ 72 h 72"/>
                <a:gd name="T6" fmla="*/ 60 w 60"/>
                <a:gd name="T7" fmla="*/ 72 h 72"/>
              </a:gdLst>
              <a:ahLst/>
              <a:cxnLst>
                <a:cxn ang="0">
                  <a:pos x="T0" y="T1"/>
                </a:cxn>
                <a:cxn ang="0">
                  <a:pos x="T2" y="T3"/>
                </a:cxn>
                <a:cxn ang="0">
                  <a:pos x="T4" y="T5"/>
                </a:cxn>
                <a:cxn ang="0">
                  <a:pos x="T6" y="T7"/>
                </a:cxn>
              </a:cxnLst>
              <a:rect l="0" t="0" r="r" b="b"/>
              <a:pathLst>
                <a:path w="60" h="72">
                  <a:moveTo>
                    <a:pt x="60" y="72"/>
                  </a:moveTo>
                  <a:cubicBezTo>
                    <a:pt x="60" y="72"/>
                    <a:pt x="35" y="30"/>
                    <a:pt x="17" y="0"/>
                  </a:cubicBezTo>
                  <a:cubicBezTo>
                    <a:pt x="3" y="16"/>
                    <a:pt x="0" y="49"/>
                    <a:pt x="0" y="72"/>
                  </a:cubicBezTo>
                  <a:lnTo>
                    <a:pt x="60" y="72"/>
                  </a:lnTo>
                  <a:close/>
                </a:path>
              </a:pathLst>
            </a:custGeom>
            <a:solidFill>
              <a:srgbClr val="D7F0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61" name="Oval 359"/>
            <p:cNvSpPr>
              <a:spLocks noChangeArrowheads="1"/>
            </p:cNvSpPr>
            <p:nvPr userDrawn="1"/>
          </p:nvSpPr>
          <p:spPr bwMode="gray">
            <a:xfrm>
              <a:off x="10425684" y="5309654"/>
              <a:ext cx="164997" cy="164997"/>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62" name="Oval 360"/>
            <p:cNvSpPr>
              <a:spLocks noChangeArrowheads="1"/>
            </p:cNvSpPr>
            <p:nvPr userDrawn="1"/>
          </p:nvSpPr>
          <p:spPr bwMode="gray">
            <a:xfrm>
              <a:off x="10463760" y="5347730"/>
              <a:ext cx="88845" cy="88845"/>
            </a:xfrm>
            <a:prstGeom prst="ellipse">
              <a:avLst/>
            </a:pr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63" name="Oval 361"/>
            <p:cNvSpPr>
              <a:spLocks noChangeArrowheads="1"/>
            </p:cNvSpPr>
            <p:nvPr userDrawn="1"/>
          </p:nvSpPr>
          <p:spPr bwMode="gray">
            <a:xfrm>
              <a:off x="10936539" y="5309654"/>
              <a:ext cx="164997" cy="164997"/>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64" name="Oval 362"/>
            <p:cNvSpPr>
              <a:spLocks noChangeArrowheads="1"/>
            </p:cNvSpPr>
            <p:nvPr userDrawn="1"/>
          </p:nvSpPr>
          <p:spPr bwMode="gray">
            <a:xfrm>
              <a:off x="10974615" y="5347730"/>
              <a:ext cx="88845" cy="88845"/>
            </a:xfrm>
            <a:prstGeom prst="ellipse">
              <a:avLst/>
            </a:pr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65" name="Oval 363"/>
            <p:cNvSpPr>
              <a:spLocks noChangeArrowheads="1"/>
            </p:cNvSpPr>
            <p:nvPr userDrawn="1"/>
          </p:nvSpPr>
          <p:spPr bwMode="gray">
            <a:xfrm>
              <a:off x="10758850" y="5309654"/>
              <a:ext cx="164997" cy="164997"/>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66" name="Oval 364"/>
            <p:cNvSpPr>
              <a:spLocks noChangeArrowheads="1"/>
            </p:cNvSpPr>
            <p:nvPr userDrawn="1"/>
          </p:nvSpPr>
          <p:spPr bwMode="gray">
            <a:xfrm>
              <a:off x="10796926" y="5347730"/>
              <a:ext cx="88845" cy="88845"/>
            </a:xfrm>
            <a:prstGeom prst="ellipse">
              <a:avLst/>
            </a:pr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67" name="Freeform 365"/>
            <p:cNvSpPr>
              <a:spLocks/>
            </p:cNvSpPr>
            <p:nvPr userDrawn="1"/>
          </p:nvSpPr>
          <p:spPr bwMode="gray">
            <a:xfrm>
              <a:off x="10463760" y="5360422"/>
              <a:ext cx="72980" cy="76153"/>
            </a:xfrm>
            <a:custGeom>
              <a:avLst/>
              <a:gdLst>
                <a:gd name="T0" fmla="*/ 15 w 25"/>
                <a:gd name="T1" fmla="*/ 26 h 26"/>
                <a:gd name="T2" fmla="*/ 25 w 25"/>
                <a:gd name="T3" fmla="*/ 22 h 26"/>
                <a:gd name="T4" fmla="*/ 4 w 25"/>
                <a:gd name="T5" fmla="*/ 0 h 26"/>
                <a:gd name="T6" fmla="*/ 0 w 25"/>
                <a:gd name="T7" fmla="*/ 11 h 26"/>
                <a:gd name="T8" fmla="*/ 15 w 25"/>
                <a:gd name="T9" fmla="*/ 26 h 26"/>
              </a:gdLst>
              <a:ahLst/>
              <a:cxnLst>
                <a:cxn ang="0">
                  <a:pos x="T0" y="T1"/>
                </a:cxn>
                <a:cxn ang="0">
                  <a:pos x="T2" y="T3"/>
                </a:cxn>
                <a:cxn ang="0">
                  <a:pos x="T4" y="T5"/>
                </a:cxn>
                <a:cxn ang="0">
                  <a:pos x="T6" y="T7"/>
                </a:cxn>
                <a:cxn ang="0">
                  <a:pos x="T8" y="T9"/>
                </a:cxn>
              </a:cxnLst>
              <a:rect l="0" t="0" r="r" b="b"/>
              <a:pathLst>
                <a:path w="25" h="26">
                  <a:moveTo>
                    <a:pt x="15" y="26"/>
                  </a:moveTo>
                  <a:cubicBezTo>
                    <a:pt x="19" y="26"/>
                    <a:pt x="23" y="24"/>
                    <a:pt x="25" y="22"/>
                  </a:cubicBezTo>
                  <a:cubicBezTo>
                    <a:pt x="4" y="0"/>
                    <a:pt x="4" y="0"/>
                    <a:pt x="4" y="0"/>
                  </a:cubicBezTo>
                  <a:cubicBezTo>
                    <a:pt x="2" y="3"/>
                    <a:pt x="0" y="7"/>
                    <a:pt x="0" y="11"/>
                  </a:cubicBezTo>
                  <a:cubicBezTo>
                    <a:pt x="0" y="19"/>
                    <a:pt x="7" y="26"/>
                    <a:pt x="15" y="26"/>
                  </a:cubicBezTo>
                  <a:close/>
                </a:path>
              </a:pathLst>
            </a:custGeom>
            <a:solidFill>
              <a:srgbClr val="D7F0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68" name="Freeform 366"/>
            <p:cNvSpPr>
              <a:spLocks/>
            </p:cNvSpPr>
            <p:nvPr userDrawn="1"/>
          </p:nvSpPr>
          <p:spPr bwMode="gray">
            <a:xfrm>
              <a:off x="10796926" y="5360422"/>
              <a:ext cx="79327" cy="76153"/>
            </a:xfrm>
            <a:custGeom>
              <a:avLst/>
              <a:gdLst>
                <a:gd name="T0" fmla="*/ 15 w 26"/>
                <a:gd name="T1" fmla="*/ 26 h 26"/>
                <a:gd name="T2" fmla="*/ 26 w 26"/>
                <a:gd name="T3" fmla="*/ 22 h 26"/>
                <a:gd name="T4" fmla="*/ 4 w 26"/>
                <a:gd name="T5" fmla="*/ 0 h 26"/>
                <a:gd name="T6" fmla="*/ 0 w 26"/>
                <a:gd name="T7" fmla="*/ 11 h 26"/>
                <a:gd name="T8" fmla="*/ 15 w 26"/>
                <a:gd name="T9" fmla="*/ 26 h 26"/>
              </a:gdLst>
              <a:ahLst/>
              <a:cxnLst>
                <a:cxn ang="0">
                  <a:pos x="T0" y="T1"/>
                </a:cxn>
                <a:cxn ang="0">
                  <a:pos x="T2" y="T3"/>
                </a:cxn>
                <a:cxn ang="0">
                  <a:pos x="T4" y="T5"/>
                </a:cxn>
                <a:cxn ang="0">
                  <a:pos x="T6" y="T7"/>
                </a:cxn>
                <a:cxn ang="0">
                  <a:pos x="T8" y="T9"/>
                </a:cxn>
              </a:cxnLst>
              <a:rect l="0" t="0" r="r" b="b"/>
              <a:pathLst>
                <a:path w="26" h="26">
                  <a:moveTo>
                    <a:pt x="15" y="26"/>
                  </a:moveTo>
                  <a:cubicBezTo>
                    <a:pt x="19" y="26"/>
                    <a:pt x="23" y="24"/>
                    <a:pt x="26" y="22"/>
                  </a:cubicBezTo>
                  <a:cubicBezTo>
                    <a:pt x="4" y="0"/>
                    <a:pt x="4" y="0"/>
                    <a:pt x="4" y="0"/>
                  </a:cubicBezTo>
                  <a:cubicBezTo>
                    <a:pt x="2" y="3"/>
                    <a:pt x="0" y="7"/>
                    <a:pt x="0" y="11"/>
                  </a:cubicBezTo>
                  <a:cubicBezTo>
                    <a:pt x="0" y="19"/>
                    <a:pt x="7" y="26"/>
                    <a:pt x="15" y="26"/>
                  </a:cubicBezTo>
                  <a:close/>
                </a:path>
              </a:pathLst>
            </a:custGeom>
            <a:solidFill>
              <a:srgbClr val="D7F0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69" name="Freeform 367"/>
            <p:cNvSpPr>
              <a:spLocks/>
            </p:cNvSpPr>
            <p:nvPr userDrawn="1"/>
          </p:nvSpPr>
          <p:spPr bwMode="gray">
            <a:xfrm>
              <a:off x="10974615" y="5360422"/>
              <a:ext cx="76153" cy="76153"/>
            </a:xfrm>
            <a:custGeom>
              <a:avLst/>
              <a:gdLst>
                <a:gd name="T0" fmla="*/ 15 w 26"/>
                <a:gd name="T1" fmla="*/ 26 h 26"/>
                <a:gd name="T2" fmla="*/ 26 w 26"/>
                <a:gd name="T3" fmla="*/ 22 h 26"/>
                <a:gd name="T4" fmla="*/ 4 w 26"/>
                <a:gd name="T5" fmla="*/ 0 h 26"/>
                <a:gd name="T6" fmla="*/ 0 w 26"/>
                <a:gd name="T7" fmla="*/ 11 h 26"/>
                <a:gd name="T8" fmla="*/ 15 w 26"/>
                <a:gd name="T9" fmla="*/ 26 h 26"/>
              </a:gdLst>
              <a:ahLst/>
              <a:cxnLst>
                <a:cxn ang="0">
                  <a:pos x="T0" y="T1"/>
                </a:cxn>
                <a:cxn ang="0">
                  <a:pos x="T2" y="T3"/>
                </a:cxn>
                <a:cxn ang="0">
                  <a:pos x="T4" y="T5"/>
                </a:cxn>
                <a:cxn ang="0">
                  <a:pos x="T6" y="T7"/>
                </a:cxn>
                <a:cxn ang="0">
                  <a:pos x="T8" y="T9"/>
                </a:cxn>
              </a:cxnLst>
              <a:rect l="0" t="0" r="r" b="b"/>
              <a:pathLst>
                <a:path w="26" h="26">
                  <a:moveTo>
                    <a:pt x="15" y="26"/>
                  </a:moveTo>
                  <a:cubicBezTo>
                    <a:pt x="19" y="26"/>
                    <a:pt x="23" y="24"/>
                    <a:pt x="26" y="22"/>
                  </a:cubicBezTo>
                  <a:cubicBezTo>
                    <a:pt x="4" y="0"/>
                    <a:pt x="4" y="0"/>
                    <a:pt x="4" y="0"/>
                  </a:cubicBezTo>
                  <a:cubicBezTo>
                    <a:pt x="2" y="3"/>
                    <a:pt x="0" y="7"/>
                    <a:pt x="0" y="11"/>
                  </a:cubicBezTo>
                  <a:cubicBezTo>
                    <a:pt x="0" y="19"/>
                    <a:pt x="7" y="26"/>
                    <a:pt x="15" y="26"/>
                  </a:cubicBezTo>
                  <a:close/>
                </a:path>
              </a:pathLst>
            </a:custGeom>
            <a:solidFill>
              <a:srgbClr val="D7F0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70" name="Freeform 368"/>
            <p:cNvSpPr>
              <a:spLocks/>
            </p:cNvSpPr>
            <p:nvPr userDrawn="1"/>
          </p:nvSpPr>
          <p:spPr bwMode="gray">
            <a:xfrm>
              <a:off x="10235302" y="5319174"/>
              <a:ext cx="101537" cy="9520"/>
            </a:xfrm>
            <a:custGeom>
              <a:avLst/>
              <a:gdLst>
                <a:gd name="T0" fmla="*/ 2 w 34"/>
                <a:gd name="T1" fmla="*/ 3 h 3"/>
                <a:gd name="T2" fmla="*/ 33 w 34"/>
                <a:gd name="T3" fmla="*/ 3 h 3"/>
                <a:gd name="T4" fmla="*/ 34 w 34"/>
                <a:gd name="T5" fmla="*/ 1 h 3"/>
                <a:gd name="T6" fmla="*/ 33 w 34"/>
                <a:gd name="T7" fmla="*/ 0 h 3"/>
                <a:gd name="T8" fmla="*/ 2 w 34"/>
                <a:gd name="T9" fmla="*/ 0 h 3"/>
                <a:gd name="T10" fmla="*/ 0 w 34"/>
                <a:gd name="T11" fmla="*/ 1 h 3"/>
                <a:gd name="T12" fmla="*/ 2 w 34"/>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34" h="3">
                  <a:moveTo>
                    <a:pt x="2" y="3"/>
                  </a:moveTo>
                  <a:cubicBezTo>
                    <a:pt x="33" y="3"/>
                    <a:pt x="33" y="3"/>
                    <a:pt x="33" y="3"/>
                  </a:cubicBezTo>
                  <a:cubicBezTo>
                    <a:pt x="33" y="3"/>
                    <a:pt x="34" y="2"/>
                    <a:pt x="34" y="1"/>
                  </a:cubicBezTo>
                  <a:cubicBezTo>
                    <a:pt x="34" y="0"/>
                    <a:pt x="33" y="0"/>
                    <a:pt x="33" y="0"/>
                  </a:cubicBezTo>
                  <a:cubicBezTo>
                    <a:pt x="2" y="0"/>
                    <a:pt x="2" y="0"/>
                    <a:pt x="2" y="0"/>
                  </a:cubicBezTo>
                  <a:cubicBezTo>
                    <a:pt x="1" y="0"/>
                    <a:pt x="0" y="0"/>
                    <a:pt x="0" y="1"/>
                  </a:cubicBezTo>
                  <a:cubicBezTo>
                    <a:pt x="0" y="2"/>
                    <a:pt x="1" y="3"/>
                    <a:pt x="2" y="3"/>
                  </a:cubicBezTo>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71" name="Freeform 369"/>
            <p:cNvSpPr>
              <a:spLocks/>
            </p:cNvSpPr>
            <p:nvPr userDrawn="1"/>
          </p:nvSpPr>
          <p:spPr bwMode="gray">
            <a:xfrm>
              <a:off x="10235302" y="5350904"/>
              <a:ext cx="101537" cy="9520"/>
            </a:xfrm>
            <a:custGeom>
              <a:avLst/>
              <a:gdLst>
                <a:gd name="T0" fmla="*/ 2 w 34"/>
                <a:gd name="T1" fmla="*/ 3 h 3"/>
                <a:gd name="T2" fmla="*/ 33 w 34"/>
                <a:gd name="T3" fmla="*/ 3 h 3"/>
                <a:gd name="T4" fmla="*/ 34 w 34"/>
                <a:gd name="T5" fmla="*/ 1 h 3"/>
                <a:gd name="T6" fmla="*/ 33 w 34"/>
                <a:gd name="T7" fmla="*/ 0 h 3"/>
                <a:gd name="T8" fmla="*/ 2 w 34"/>
                <a:gd name="T9" fmla="*/ 0 h 3"/>
                <a:gd name="T10" fmla="*/ 0 w 34"/>
                <a:gd name="T11" fmla="*/ 1 h 3"/>
                <a:gd name="T12" fmla="*/ 2 w 34"/>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34" h="3">
                  <a:moveTo>
                    <a:pt x="2" y="3"/>
                  </a:moveTo>
                  <a:cubicBezTo>
                    <a:pt x="33" y="3"/>
                    <a:pt x="33" y="3"/>
                    <a:pt x="33" y="3"/>
                  </a:cubicBezTo>
                  <a:cubicBezTo>
                    <a:pt x="33" y="3"/>
                    <a:pt x="34" y="2"/>
                    <a:pt x="34" y="1"/>
                  </a:cubicBezTo>
                  <a:cubicBezTo>
                    <a:pt x="34" y="0"/>
                    <a:pt x="33" y="0"/>
                    <a:pt x="33" y="0"/>
                  </a:cubicBezTo>
                  <a:cubicBezTo>
                    <a:pt x="2" y="0"/>
                    <a:pt x="2" y="0"/>
                    <a:pt x="2" y="0"/>
                  </a:cubicBezTo>
                  <a:cubicBezTo>
                    <a:pt x="1" y="0"/>
                    <a:pt x="0" y="0"/>
                    <a:pt x="0" y="1"/>
                  </a:cubicBezTo>
                  <a:cubicBezTo>
                    <a:pt x="0" y="2"/>
                    <a:pt x="1" y="3"/>
                    <a:pt x="2" y="3"/>
                  </a:cubicBezTo>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72" name="Freeform 370"/>
            <p:cNvSpPr>
              <a:spLocks/>
            </p:cNvSpPr>
            <p:nvPr userDrawn="1"/>
          </p:nvSpPr>
          <p:spPr bwMode="gray">
            <a:xfrm>
              <a:off x="10206744" y="5074850"/>
              <a:ext cx="196727" cy="212593"/>
            </a:xfrm>
            <a:custGeom>
              <a:avLst/>
              <a:gdLst>
                <a:gd name="T0" fmla="*/ 13 w 67"/>
                <a:gd name="T1" fmla="*/ 0 h 72"/>
                <a:gd name="T2" fmla="*/ 0 w 67"/>
                <a:gd name="T3" fmla="*/ 72 h 72"/>
                <a:gd name="T4" fmla="*/ 54 w 67"/>
                <a:gd name="T5" fmla="*/ 72 h 72"/>
                <a:gd name="T6" fmla="*/ 67 w 67"/>
                <a:gd name="T7" fmla="*/ 0 h 72"/>
                <a:gd name="T8" fmla="*/ 13 w 67"/>
                <a:gd name="T9" fmla="*/ 0 h 72"/>
              </a:gdLst>
              <a:ahLst/>
              <a:cxnLst>
                <a:cxn ang="0">
                  <a:pos x="T0" y="T1"/>
                </a:cxn>
                <a:cxn ang="0">
                  <a:pos x="T2" y="T3"/>
                </a:cxn>
                <a:cxn ang="0">
                  <a:pos x="T4" y="T5"/>
                </a:cxn>
                <a:cxn ang="0">
                  <a:pos x="T6" y="T7"/>
                </a:cxn>
                <a:cxn ang="0">
                  <a:pos x="T8" y="T9"/>
                </a:cxn>
              </a:cxnLst>
              <a:rect l="0" t="0" r="r" b="b"/>
              <a:pathLst>
                <a:path w="67" h="72">
                  <a:moveTo>
                    <a:pt x="13" y="0"/>
                  </a:moveTo>
                  <a:cubicBezTo>
                    <a:pt x="4" y="20"/>
                    <a:pt x="1" y="49"/>
                    <a:pt x="0" y="72"/>
                  </a:cubicBezTo>
                  <a:cubicBezTo>
                    <a:pt x="54" y="72"/>
                    <a:pt x="54" y="72"/>
                    <a:pt x="54" y="72"/>
                  </a:cubicBezTo>
                  <a:cubicBezTo>
                    <a:pt x="55" y="49"/>
                    <a:pt x="58" y="20"/>
                    <a:pt x="67" y="0"/>
                  </a:cubicBezTo>
                  <a:lnTo>
                    <a:pt x="13" y="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73" name="Freeform 371"/>
            <p:cNvSpPr>
              <a:spLocks/>
            </p:cNvSpPr>
            <p:nvPr userDrawn="1"/>
          </p:nvSpPr>
          <p:spPr bwMode="gray">
            <a:xfrm>
              <a:off x="10206744" y="5074850"/>
              <a:ext cx="161825" cy="212593"/>
            </a:xfrm>
            <a:custGeom>
              <a:avLst/>
              <a:gdLst>
                <a:gd name="T0" fmla="*/ 13 w 55"/>
                <a:gd name="T1" fmla="*/ 0 h 72"/>
                <a:gd name="T2" fmla="*/ 0 w 55"/>
                <a:gd name="T3" fmla="*/ 72 h 72"/>
                <a:gd name="T4" fmla="*/ 54 w 55"/>
                <a:gd name="T5" fmla="*/ 72 h 72"/>
                <a:gd name="T6" fmla="*/ 13 w 55"/>
                <a:gd name="T7" fmla="*/ 0 h 72"/>
              </a:gdLst>
              <a:ahLst/>
              <a:cxnLst>
                <a:cxn ang="0">
                  <a:pos x="T0" y="T1"/>
                </a:cxn>
                <a:cxn ang="0">
                  <a:pos x="T2" y="T3"/>
                </a:cxn>
                <a:cxn ang="0">
                  <a:pos x="T4" y="T5"/>
                </a:cxn>
                <a:cxn ang="0">
                  <a:pos x="T6" y="T7"/>
                </a:cxn>
              </a:cxnLst>
              <a:rect l="0" t="0" r="r" b="b"/>
              <a:pathLst>
                <a:path w="55" h="72">
                  <a:moveTo>
                    <a:pt x="13" y="0"/>
                  </a:moveTo>
                  <a:cubicBezTo>
                    <a:pt x="4" y="20"/>
                    <a:pt x="1" y="49"/>
                    <a:pt x="0" y="72"/>
                  </a:cubicBezTo>
                  <a:cubicBezTo>
                    <a:pt x="54" y="72"/>
                    <a:pt x="54" y="72"/>
                    <a:pt x="54" y="72"/>
                  </a:cubicBezTo>
                  <a:cubicBezTo>
                    <a:pt x="55" y="49"/>
                    <a:pt x="13" y="0"/>
                    <a:pt x="13" y="0"/>
                  </a:cubicBezTo>
                  <a:close/>
                </a:path>
              </a:pathLst>
            </a:custGeom>
            <a:solidFill>
              <a:srgbClr val="D7F0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74" name="Freeform 372"/>
            <p:cNvSpPr>
              <a:spLocks/>
            </p:cNvSpPr>
            <p:nvPr userDrawn="1"/>
          </p:nvSpPr>
          <p:spPr bwMode="gray">
            <a:xfrm>
              <a:off x="10006845" y="4195924"/>
              <a:ext cx="19038" cy="345860"/>
            </a:xfrm>
            <a:custGeom>
              <a:avLst/>
              <a:gdLst>
                <a:gd name="T0" fmla="*/ 0 w 6"/>
                <a:gd name="T1" fmla="*/ 3 h 117"/>
                <a:gd name="T2" fmla="*/ 0 w 6"/>
                <a:gd name="T3" fmla="*/ 114 h 117"/>
                <a:gd name="T4" fmla="*/ 3 w 6"/>
                <a:gd name="T5" fmla="*/ 117 h 117"/>
                <a:gd name="T6" fmla="*/ 6 w 6"/>
                <a:gd name="T7" fmla="*/ 114 h 117"/>
                <a:gd name="T8" fmla="*/ 6 w 6"/>
                <a:gd name="T9" fmla="*/ 3 h 117"/>
                <a:gd name="T10" fmla="*/ 3 w 6"/>
                <a:gd name="T11" fmla="*/ 0 h 117"/>
                <a:gd name="T12" fmla="*/ 0 w 6"/>
                <a:gd name="T13" fmla="*/ 3 h 117"/>
              </a:gdLst>
              <a:ahLst/>
              <a:cxnLst>
                <a:cxn ang="0">
                  <a:pos x="T0" y="T1"/>
                </a:cxn>
                <a:cxn ang="0">
                  <a:pos x="T2" y="T3"/>
                </a:cxn>
                <a:cxn ang="0">
                  <a:pos x="T4" y="T5"/>
                </a:cxn>
                <a:cxn ang="0">
                  <a:pos x="T6" y="T7"/>
                </a:cxn>
                <a:cxn ang="0">
                  <a:pos x="T8" y="T9"/>
                </a:cxn>
                <a:cxn ang="0">
                  <a:pos x="T10" y="T11"/>
                </a:cxn>
                <a:cxn ang="0">
                  <a:pos x="T12" y="T13"/>
                </a:cxn>
              </a:cxnLst>
              <a:rect l="0" t="0" r="r" b="b"/>
              <a:pathLst>
                <a:path w="6" h="117">
                  <a:moveTo>
                    <a:pt x="0" y="3"/>
                  </a:moveTo>
                  <a:cubicBezTo>
                    <a:pt x="0" y="114"/>
                    <a:pt x="0" y="114"/>
                    <a:pt x="0" y="114"/>
                  </a:cubicBezTo>
                  <a:cubicBezTo>
                    <a:pt x="0" y="115"/>
                    <a:pt x="1" y="117"/>
                    <a:pt x="3" y="117"/>
                  </a:cubicBezTo>
                  <a:cubicBezTo>
                    <a:pt x="5" y="117"/>
                    <a:pt x="6" y="115"/>
                    <a:pt x="6" y="114"/>
                  </a:cubicBezTo>
                  <a:cubicBezTo>
                    <a:pt x="6" y="3"/>
                    <a:pt x="6" y="3"/>
                    <a:pt x="6" y="3"/>
                  </a:cubicBezTo>
                  <a:cubicBezTo>
                    <a:pt x="6" y="2"/>
                    <a:pt x="5" y="0"/>
                    <a:pt x="3" y="0"/>
                  </a:cubicBezTo>
                  <a:cubicBezTo>
                    <a:pt x="1" y="0"/>
                    <a:pt x="0" y="2"/>
                    <a:pt x="0" y="3"/>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75" name="Freeform 373"/>
            <p:cNvSpPr>
              <a:spLocks/>
            </p:cNvSpPr>
            <p:nvPr userDrawn="1"/>
          </p:nvSpPr>
          <p:spPr bwMode="gray">
            <a:xfrm>
              <a:off x="10406646" y="4595725"/>
              <a:ext cx="155479" cy="152305"/>
            </a:xfrm>
            <a:custGeom>
              <a:avLst/>
              <a:gdLst>
                <a:gd name="T0" fmla="*/ 11 w 52"/>
                <a:gd name="T1" fmla="*/ 50 h 52"/>
                <a:gd name="T2" fmla="*/ 49 w 52"/>
                <a:gd name="T3" fmla="*/ 12 h 52"/>
                <a:gd name="T4" fmla="*/ 49 w 52"/>
                <a:gd name="T5" fmla="*/ 2 h 52"/>
                <a:gd name="T6" fmla="*/ 40 w 52"/>
                <a:gd name="T7" fmla="*/ 2 h 52"/>
                <a:gd name="T8" fmla="*/ 2 w 52"/>
                <a:gd name="T9" fmla="*/ 41 h 52"/>
                <a:gd name="T10" fmla="*/ 2 w 52"/>
                <a:gd name="T11" fmla="*/ 50 h 52"/>
                <a:gd name="T12" fmla="*/ 11 w 52"/>
                <a:gd name="T13" fmla="*/ 50 h 52"/>
              </a:gdLst>
              <a:ahLst/>
              <a:cxnLst>
                <a:cxn ang="0">
                  <a:pos x="T0" y="T1"/>
                </a:cxn>
                <a:cxn ang="0">
                  <a:pos x="T2" y="T3"/>
                </a:cxn>
                <a:cxn ang="0">
                  <a:pos x="T4" y="T5"/>
                </a:cxn>
                <a:cxn ang="0">
                  <a:pos x="T6" y="T7"/>
                </a:cxn>
                <a:cxn ang="0">
                  <a:pos x="T8" y="T9"/>
                </a:cxn>
                <a:cxn ang="0">
                  <a:pos x="T10" y="T11"/>
                </a:cxn>
                <a:cxn ang="0">
                  <a:pos x="T12" y="T13"/>
                </a:cxn>
              </a:cxnLst>
              <a:rect l="0" t="0" r="r" b="b"/>
              <a:pathLst>
                <a:path w="52" h="52">
                  <a:moveTo>
                    <a:pt x="11" y="50"/>
                  </a:moveTo>
                  <a:cubicBezTo>
                    <a:pt x="49" y="12"/>
                    <a:pt x="49" y="12"/>
                    <a:pt x="49" y="12"/>
                  </a:cubicBezTo>
                  <a:cubicBezTo>
                    <a:pt x="52" y="9"/>
                    <a:pt x="52" y="5"/>
                    <a:pt x="49" y="2"/>
                  </a:cubicBezTo>
                  <a:cubicBezTo>
                    <a:pt x="47" y="0"/>
                    <a:pt x="43" y="0"/>
                    <a:pt x="40" y="2"/>
                  </a:cubicBezTo>
                  <a:cubicBezTo>
                    <a:pt x="2" y="41"/>
                    <a:pt x="2" y="41"/>
                    <a:pt x="2" y="41"/>
                  </a:cubicBezTo>
                  <a:cubicBezTo>
                    <a:pt x="0" y="43"/>
                    <a:pt x="0" y="47"/>
                    <a:pt x="2" y="50"/>
                  </a:cubicBezTo>
                  <a:cubicBezTo>
                    <a:pt x="5" y="52"/>
                    <a:pt x="9" y="52"/>
                    <a:pt x="11" y="50"/>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76" name="Freeform 374"/>
            <p:cNvSpPr>
              <a:spLocks/>
            </p:cNvSpPr>
            <p:nvPr userDrawn="1"/>
          </p:nvSpPr>
          <p:spPr bwMode="gray">
            <a:xfrm>
              <a:off x="9990979" y="4557649"/>
              <a:ext cx="120575" cy="85673"/>
            </a:xfrm>
            <a:custGeom>
              <a:avLst/>
              <a:gdLst>
                <a:gd name="T0" fmla="*/ 30 w 41"/>
                <a:gd name="T1" fmla="*/ 17 h 30"/>
                <a:gd name="T2" fmla="*/ 17 w 41"/>
                <a:gd name="T3" fmla="*/ 4 h 30"/>
                <a:gd name="T4" fmla="*/ 18 w 41"/>
                <a:gd name="T5" fmla="*/ 0 h 30"/>
                <a:gd name="T6" fmla="*/ 2 w 41"/>
                <a:gd name="T7" fmla="*/ 0 h 30"/>
                <a:gd name="T8" fmla="*/ 0 w 41"/>
                <a:gd name="T9" fmla="*/ 9 h 30"/>
                <a:gd name="T10" fmla="*/ 20 w 41"/>
                <a:gd name="T11" fmla="*/ 30 h 30"/>
                <a:gd name="T12" fmla="*/ 41 w 41"/>
                <a:gd name="T13" fmla="*/ 11 h 30"/>
                <a:gd name="T14" fmla="*/ 30 w 41"/>
                <a:gd name="T15" fmla="*/ 17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30">
                  <a:moveTo>
                    <a:pt x="30" y="17"/>
                  </a:moveTo>
                  <a:cubicBezTo>
                    <a:pt x="23" y="17"/>
                    <a:pt x="17" y="11"/>
                    <a:pt x="17" y="4"/>
                  </a:cubicBezTo>
                  <a:cubicBezTo>
                    <a:pt x="17" y="2"/>
                    <a:pt x="17" y="1"/>
                    <a:pt x="18" y="0"/>
                  </a:cubicBezTo>
                  <a:cubicBezTo>
                    <a:pt x="2" y="0"/>
                    <a:pt x="2" y="0"/>
                    <a:pt x="2" y="0"/>
                  </a:cubicBezTo>
                  <a:cubicBezTo>
                    <a:pt x="0" y="2"/>
                    <a:pt x="0" y="6"/>
                    <a:pt x="0" y="9"/>
                  </a:cubicBezTo>
                  <a:cubicBezTo>
                    <a:pt x="0" y="21"/>
                    <a:pt x="9" y="30"/>
                    <a:pt x="20" y="30"/>
                  </a:cubicBezTo>
                  <a:cubicBezTo>
                    <a:pt x="31" y="30"/>
                    <a:pt x="40" y="21"/>
                    <a:pt x="41" y="11"/>
                  </a:cubicBezTo>
                  <a:cubicBezTo>
                    <a:pt x="39" y="14"/>
                    <a:pt x="34" y="17"/>
                    <a:pt x="30" y="17"/>
                  </a:cubicBez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77" name="Oval 375"/>
            <p:cNvSpPr>
              <a:spLocks noChangeArrowheads="1"/>
            </p:cNvSpPr>
            <p:nvPr userDrawn="1"/>
          </p:nvSpPr>
          <p:spPr bwMode="gray">
            <a:xfrm>
              <a:off x="9984633" y="4503706"/>
              <a:ext cx="63460" cy="63460"/>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78" name="Oval 376"/>
            <p:cNvSpPr>
              <a:spLocks noChangeArrowheads="1"/>
            </p:cNvSpPr>
            <p:nvPr userDrawn="1"/>
          </p:nvSpPr>
          <p:spPr bwMode="gray">
            <a:xfrm>
              <a:off x="10000499" y="4522744"/>
              <a:ext cx="31730" cy="28558"/>
            </a:xfrm>
            <a:prstGeom prst="ellipse">
              <a:avLst/>
            </a:pr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79" name="Rectangle 377"/>
            <p:cNvSpPr>
              <a:spLocks noChangeArrowheads="1"/>
            </p:cNvSpPr>
            <p:nvPr userDrawn="1"/>
          </p:nvSpPr>
          <p:spPr bwMode="gray">
            <a:xfrm>
              <a:off x="9384933" y="4319671"/>
              <a:ext cx="174517" cy="44422"/>
            </a:xfrm>
            <a:prstGeom prst="rect">
              <a:avLst/>
            </a:prstGeom>
            <a:solidFill>
              <a:srgbClr val="107C1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80" name="Rectangle 378"/>
            <p:cNvSpPr>
              <a:spLocks noChangeArrowheads="1"/>
            </p:cNvSpPr>
            <p:nvPr userDrawn="1"/>
          </p:nvSpPr>
          <p:spPr bwMode="gray">
            <a:xfrm>
              <a:off x="9384933" y="4364093"/>
              <a:ext cx="174517" cy="35855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81" name="Freeform 379"/>
            <p:cNvSpPr>
              <a:spLocks/>
            </p:cNvSpPr>
            <p:nvPr userDrawn="1"/>
          </p:nvSpPr>
          <p:spPr bwMode="gray">
            <a:xfrm>
              <a:off x="9559448" y="4722646"/>
              <a:ext cx="545760" cy="241150"/>
            </a:xfrm>
            <a:custGeom>
              <a:avLst/>
              <a:gdLst>
                <a:gd name="T0" fmla="*/ 103 w 185"/>
                <a:gd name="T1" fmla="*/ 82 h 82"/>
                <a:gd name="T2" fmla="*/ 0 w 185"/>
                <a:gd name="T3" fmla="*/ 82 h 82"/>
                <a:gd name="T4" fmla="*/ 0 w 185"/>
                <a:gd name="T5" fmla="*/ 0 h 82"/>
                <a:gd name="T6" fmla="*/ 185 w 185"/>
                <a:gd name="T7" fmla="*/ 0 h 82"/>
                <a:gd name="T8" fmla="*/ 103 w 185"/>
                <a:gd name="T9" fmla="*/ 82 h 82"/>
              </a:gdLst>
              <a:ahLst/>
              <a:cxnLst>
                <a:cxn ang="0">
                  <a:pos x="T0" y="T1"/>
                </a:cxn>
                <a:cxn ang="0">
                  <a:pos x="T2" y="T3"/>
                </a:cxn>
                <a:cxn ang="0">
                  <a:pos x="T4" y="T5"/>
                </a:cxn>
                <a:cxn ang="0">
                  <a:pos x="T6" y="T7"/>
                </a:cxn>
                <a:cxn ang="0">
                  <a:pos x="T8" y="T9"/>
                </a:cxn>
              </a:cxnLst>
              <a:rect l="0" t="0" r="r" b="b"/>
              <a:pathLst>
                <a:path w="185" h="82">
                  <a:moveTo>
                    <a:pt x="103" y="82"/>
                  </a:moveTo>
                  <a:cubicBezTo>
                    <a:pt x="0" y="82"/>
                    <a:pt x="0" y="82"/>
                    <a:pt x="0" y="82"/>
                  </a:cubicBezTo>
                  <a:cubicBezTo>
                    <a:pt x="0" y="0"/>
                    <a:pt x="0" y="0"/>
                    <a:pt x="0" y="0"/>
                  </a:cubicBezTo>
                  <a:cubicBezTo>
                    <a:pt x="185" y="0"/>
                    <a:pt x="185" y="0"/>
                    <a:pt x="185" y="0"/>
                  </a:cubicBezTo>
                  <a:cubicBezTo>
                    <a:pt x="185" y="45"/>
                    <a:pt x="148" y="82"/>
                    <a:pt x="103" y="82"/>
                  </a:cubicBez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82" name="Freeform 380"/>
            <p:cNvSpPr>
              <a:spLocks/>
            </p:cNvSpPr>
            <p:nvPr userDrawn="1"/>
          </p:nvSpPr>
          <p:spPr bwMode="gray">
            <a:xfrm>
              <a:off x="8528217" y="4947929"/>
              <a:ext cx="1418342" cy="241150"/>
            </a:xfrm>
            <a:custGeom>
              <a:avLst/>
              <a:gdLst>
                <a:gd name="T0" fmla="*/ 397 w 479"/>
                <a:gd name="T1" fmla="*/ 82 h 82"/>
                <a:gd name="T2" fmla="*/ 479 w 479"/>
                <a:gd name="T3" fmla="*/ 0 h 82"/>
                <a:gd name="T4" fmla="*/ 0 w 479"/>
                <a:gd name="T5" fmla="*/ 0 h 82"/>
                <a:gd name="T6" fmla="*/ 138 w 479"/>
                <a:gd name="T7" fmla="*/ 82 h 82"/>
                <a:gd name="T8" fmla="*/ 397 w 479"/>
                <a:gd name="T9" fmla="*/ 82 h 82"/>
              </a:gdLst>
              <a:ahLst/>
              <a:cxnLst>
                <a:cxn ang="0">
                  <a:pos x="T0" y="T1"/>
                </a:cxn>
                <a:cxn ang="0">
                  <a:pos x="T2" y="T3"/>
                </a:cxn>
                <a:cxn ang="0">
                  <a:pos x="T4" y="T5"/>
                </a:cxn>
                <a:cxn ang="0">
                  <a:pos x="T6" y="T7"/>
                </a:cxn>
                <a:cxn ang="0">
                  <a:pos x="T8" y="T9"/>
                </a:cxn>
              </a:cxnLst>
              <a:rect l="0" t="0" r="r" b="b"/>
              <a:pathLst>
                <a:path w="479" h="82">
                  <a:moveTo>
                    <a:pt x="397" y="82"/>
                  </a:moveTo>
                  <a:cubicBezTo>
                    <a:pt x="443" y="82"/>
                    <a:pt x="479" y="45"/>
                    <a:pt x="479" y="0"/>
                  </a:cubicBezTo>
                  <a:cubicBezTo>
                    <a:pt x="0" y="0"/>
                    <a:pt x="0" y="0"/>
                    <a:pt x="0" y="0"/>
                  </a:cubicBezTo>
                  <a:cubicBezTo>
                    <a:pt x="138" y="82"/>
                    <a:pt x="138" y="82"/>
                    <a:pt x="138" y="82"/>
                  </a:cubicBezTo>
                  <a:lnTo>
                    <a:pt x="397" y="82"/>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83" name="Rectangle 381"/>
            <p:cNvSpPr>
              <a:spLocks noChangeArrowheads="1"/>
            </p:cNvSpPr>
            <p:nvPr userDrawn="1"/>
          </p:nvSpPr>
          <p:spPr bwMode="gray">
            <a:xfrm>
              <a:off x="8528217" y="4893989"/>
              <a:ext cx="1418342" cy="53942"/>
            </a:xfrm>
            <a:prstGeom prst="rect">
              <a:avLst/>
            </a:prstGeom>
            <a:solidFill>
              <a:srgbClr val="BAD8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84" name="Oval 382"/>
            <p:cNvSpPr>
              <a:spLocks noChangeArrowheads="1"/>
            </p:cNvSpPr>
            <p:nvPr userDrawn="1"/>
          </p:nvSpPr>
          <p:spPr bwMode="gray">
            <a:xfrm>
              <a:off x="8972440" y="5027256"/>
              <a:ext cx="60288" cy="63460"/>
            </a:xfrm>
            <a:prstGeom prst="ellipse">
              <a:avLst/>
            </a:pr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85" name="Oval 383"/>
            <p:cNvSpPr>
              <a:spLocks noChangeArrowheads="1"/>
            </p:cNvSpPr>
            <p:nvPr userDrawn="1"/>
          </p:nvSpPr>
          <p:spPr bwMode="gray">
            <a:xfrm>
              <a:off x="9086668" y="5027256"/>
              <a:ext cx="66634" cy="63460"/>
            </a:xfrm>
            <a:prstGeom prst="ellipse">
              <a:avLst/>
            </a:pr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86" name="Oval 384"/>
            <p:cNvSpPr>
              <a:spLocks noChangeArrowheads="1"/>
            </p:cNvSpPr>
            <p:nvPr userDrawn="1"/>
          </p:nvSpPr>
          <p:spPr bwMode="gray">
            <a:xfrm>
              <a:off x="9204069" y="5027256"/>
              <a:ext cx="63460" cy="63460"/>
            </a:xfrm>
            <a:prstGeom prst="ellipse">
              <a:avLst/>
            </a:pr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87" name="Rectangle 385"/>
            <p:cNvSpPr>
              <a:spLocks noChangeArrowheads="1"/>
            </p:cNvSpPr>
            <p:nvPr userDrawn="1"/>
          </p:nvSpPr>
          <p:spPr bwMode="gray">
            <a:xfrm>
              <a:off x="9035900" y="4722646"/>
              <a:ext cx="174517" cy="171343"/>
            </a:xfrm>
            <a:prstGeom prst="rect">
              <a:avLst/>
            </a:prstGeom>
            <a:solidFill>
              <a:srgbClr val="7373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88" name="Rectangle 386"/>
            <p:cNvSpPr>
              <a:spLocks noChangeArrowheads="1"/>
            </p:cNvSpPr>
            <p:nvPr userDrawn="1"/>
          </p:nvSpPr>
          <p:spPr bwMode="gray">
            <a:xfrm>
              <a:off x="8864557" y="4722646"/>
              <a:ext cx="171343" cy="17134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89" name="Rectangle 387"/>
            <p:cNvSpPr>
              <a:spLocks noChangeArrowheads="1"/>
            </p:cNvSpPr>
            <p:nvPr userDrawn="1"/>
          </p:nvSpPr>
          <p:spPr bwMode="gray">
            <a:xfrm>
              <a:off x="8864557" y="4551303"/>
              <a:ext cx="171343" cy="171343"/>
            </a:xfrm>
            <a:prstGeom prst="rect">
              <a:avLst/>
            </a:prstGeom>
            <a:solidFill>
              <a:srgbClr val="BAD8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90" name="Rectangle 388"/>
            <p:cNvSpPr>
              <a:spLocks noChangeArrowheads="1"/>
            </p:cNvSpPr>
            <p:nvPr userDrawn="1"/>
          </p:nvSpPr>
          <p:spPr bwMode="gray">
            <a:xfrm>
              <a:off x="9210415" y="4722646"/>
              <a:ext cx="174517" cy="171343"/>
            </a:xfrm>
            <a:prstGeom prst="rect">
              <a:avLst/>
            </a:prstGeom>
            <a:solidFill>
              <a:srgbClr val="00136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91" name="Rectangle 389"/>
            <p:cNvSpPr>
              <a:spLocks noChangeArrowheads="1"/>
            </p:cNvSpPr>
            <p:nvPr userDrawn="1"/>
          </p:nvSpPr>
          <p:spPr bwMode="gray">
            <a:xfrm>
              <a:off x="9384933" y="4722646"/>
              <a:ext cx="174517" cy="171343"/>
            </a:xfrm>
            <a:prstGeom prst="rect">
              <a:avLst/>
            </a:prstGeom>
            <a:solidFill>
              <a:srgbClr val="107C1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92" name="Rectangle 390"/>
            <p:cNvSpPr>
              <a:spLocks noChangeArrowheads="1"/>
            </p:cNvSpPr>
            <p:nvPr userDrawn="1"/>
          </p:nvSpPr>
          <p:spPr bwMode="gray">
            <a:xfrm>
              <a:off x="9035900" y="4551303"/>
              <a:ext cx="174517" cy="171343"/>
            </a:xfrm>
            <a:prstGeom prst="rect">
              <a:avLst/>
            </a:prstGeom>
            <a:solidFill>
              <a:srgbClr val="00136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93" name="Rectangle 391"/>
            <p:cNvSpPr>
              <a:spLocks noChangeArrowheads="1"/>
            </p:cNvSpPr>
            <p:nvPr userDrawn="1"/>
          </p:nvSpPr>
          <p:spPr bwMode="gray">
            <a:xfrm>
              <a:off x="9210415" y="4551303"/>
              <a:ext cx="174517" cy="171343"/>
            </a:xfrm>
            <a:prstGeom prst="rect">
              <a:avLst/>
            </a:prstGeom>
            <a:solidFill>
              <a:srgbClr val="107C1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94" name="Rectangle 392"/>
            <p:cNvSpPr>
              <a:spLocks noChangeArrowheads="1"/>
            </p:cNvSpPr>
            <p:nvPr userDrawn="1"/>
          </p:nvSpPr>
          <p:spPr bwMode="gray">
            <a:xfrm>
              <a:off x="9442047" y="4424382"/>
              <a:ext cx="41250" cy="241150"/>
            </a:xfrm>
            <a:prstGeom prst="rect">
              <a:avLst/>
            </a:prstGeom>
            <a:solidFill>
              <a:srgbClr val="BAD8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95" name="Freeform 393"/>
            <p:cNvSpPr>
              <a:spLocks/>
            </p:cNvSpPr>
            <p:nvPr userDrawn="1"/>
          </p:nvSpPr>
          <p:spPr bwMode="gray">
            <a:xfrm>
              <a:off x="8908979" y="5138310"/>
              <a:ext cx="917004" cy="53942"/>
            </a:xfrm>
            <a:custGeom>
              <a:avLst/>
              <a:gdLst>
                <a:gd name="T0" fmla="*/ 306 w 310"/>
                <a:gd name="T1" fmla="*/ 0 h 18"/>
                <a:gd name="T2" fmla="*/ 273 w 310"/>
                <a:gd name="T3" fmla="*/ 0 h 18"/>
                <a:gd name="T4" fmla="*/ 240 w 310"/>
                <a:gd name="T5" fmla="*/ 0 h 18"/>
                <a:gd name="T6" fmla="*/ 240 w 310"/>
                <a:gd name="T7" fmla="*/ 0 h 18"/>
                <a:gd name="T8" fmla="*/ 206 w 310"/>
                <a:gd name="T9" fmla="*/ 0 h 18"/>
                <a:gd name="T10" fmla="*/ 206 w 310"/>
                <a:gd name="T11" fmla="*/ 0 h 18"/>
                <a:gd name="T12" fmla="*/ 173 w 310"/>
                <a:gd name="T13" fmla="*/ 0 h 18"/>
                <a:gd name="T14" fmla="*/ 173 w 310"/>
                <a:gd name="T15" fmla="*/ 0 h 18"/>
                <a:gd name="T16" fmla="*/ 173 w 310"/>
                <a:gd name="T17" fmla="*/ 0 h 18"/>
                <a:gd name="T18" fmla="*/ 140 w 310"/>
                <a:gd name="T19" fmla="*/ 0 h 18"/>
                <a:gd name="T20" fmla="*/ 140 w 310"/>
                <a:gd name="T21" fmla="*/ 0 h 18"/>
                <a:gd name="T22" fmla="*/ 140 w 310"/>
                <a:gd name="T23" fmla="*/ 0 h 18"/>
                <a:gd name="T24" fmla="*/ 140 w 310"/>
                <a:gd name="T25" fmla="*/ 0 h 18"/>
                <a:gd name="T26" fmla="*/ 140 w 310"/>
                <a:gd name="T27" fmla="*/ 0 h 18"/>
                <a:gd name="T28" fmla="*/ 140 w 310"/>
                <a:gd name="T29" fmla="*/ 0 h 18"/>
                <a:gd name="T30" fmla="*/ 107 w 310"/>
                <a:gd name="T31" fmla="*/ 0 h 18"/>
                <a:gd name="T32" fmla="*/ 107 w 310"/>
                <a:gd name="T33" fmla="*/ 0 h 18"/>
                <a:gd name="T34" fmla="*/ 107 w 310"/>
                <a:gd name="T35" fmla="*/ 0 h 18"/>
                <a:gd name="T36" fmla="*/ 107 w 310"/>
                <a:gd name="T37" fmla="*/ 0 h 18"/>
                <a:gd name="T38" fmla="*/ 107 w 310"/>
                <a:gd name="T39" fmla="*/ 0 h 18"/>
                <a:gd name="T40" fmla="*/ 74 w 310"/>
                <a:gd name="T41" fmla="*/ 0 h 18"/>
                <a:gd name="T42" fmla="*/ 74 w 310"/>
                <a:gd name="T43" fmla="*/ 0 h 18"/>
                <a:gd name="T44" fmla="*/ 74 w 310"/>
                <a:gd name="T45" fmla="*/ 0 h 18"/>
                <a:gd name="T46" fmla="*/ 74 w 310"/>
                <a:gd name="T47" fmla="*/ 0 h 18"/>
                <a:gd name="T48" fmla="*/ 74 w 310"/>
                <a:gd name="T49" fmla="*/ 0 h 18"/>
                <a:gd name="T50" fmla="*/ 41 w 310"/>
                <a:gd name="T51" fmla="*/ 0 h 18"/>
                <a:gd name="T52" fmla="*/ 41 w 310"/>
                <a:gd name="T53" fmla="*/ 0 h 18"/>
                <a:gd name="T54" fmla="*/ 41 w 310"/>
                <a:gd name="T55" fmla="*/ 0 h 18"/>
                <a:gd name="T56" fmla="*/ 41 w 310"/>
                <a:gd name="T57" fmla="*/ 0 h 18"/>
                <a:gd name="T58" fmla="*/ 41 w 310"/>
                <a:gd name="T59" fmla="*/ 0 h 18"/>
                <a:gd name="T60" fmla="*/ 22 w 310"/>
                <a:gd name="T61" fmla="*/ 12 h 18"/>
                <a:gd name="T62" fmla="*/ 8 w 310"/>
                <a:gd name="T63" fmla="*/ 0 h 18"/>
                <a:gd name="T64" fmla="*/ 0 w 310"/>
                <a:gd name="T65" fmla="*/ 10 h 18"/>
                <a:gd name="T66" fmla="*/ 9 w 310"/>
                <a:gd name="T67" fmla="*/ 18 h 18"/>
                <a:gd name="T68" fmla="*/ 25 w 310"/>
                <a:gd name="T69" fmla="*/ 18 h 18"/>
                <a:gd name="T70" fmla="*/ 202 w 310"/>
                <a:gd name="T71" fmla="*/ 18 h 18"/>
                <a:gd name="T72" fmla="*/ 268 w 310"/>
                <a:gd name="T73" fmla="*/ 18 h 18"/>
                <a:gd name="T74" fmla="*/ 310 w 310"/>
                <a:gd name="T75" fmla="*/ 7 h 18"/>
                <a:gd name="T76" fmla="*/ 306 w 310"/>
                <a:gd name="T77"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10" h="18">
                  <a:moveTo>
                    <a:pt x="306" y="0"/>
                  </a:moveTo>
                  <a:cubicBezTo>
                    <a:pt x="301" y="16"/>
                    <a:pt x="278" y="16"/>
                    <a:pt x="273" y="0"/>
                  </a:cubicBezTo>
                  <a:cubicBezTo>
                    <a:pt x="268" y="14"/>
                    <a:pt x="241" y="18"/>
                    <a:pt x="240" y="0"/>
                  </a:cubicBezTo>
                  <a:cubicBezTo>
                    <a:pt x="240" y="0"/>
                    <a:pt x="240" y="0"/>
                    <a:pt x="240" y="0"/>
                  </a:cubicBezTo>
                  <a:cubicBezTo>
                    <a:pt x="235" y="16"/>
                    <a:pt x="211" y="16"/>
                    <a:pt x="206" y="0"/>
                  </a:cubicBezTo>
                  <a:cubicBezTo>
                    <a:pt x="206" y="0"/>
                    <a:pt x="206" y="0"/>
                    <a:pt x="206" y="0"/>
                  </a:cubicBezTo>
                  <a:cubicBezTo>
                    <a:pt x="202" y="16"/>
                    <a:pt x="178" y="16"/>
                    <a:pt x="173" y="0"/>
                  </a:cubicBezTo>
                  <a:cubicBezTo>
                    <a:pt x="173" y="0"/>
                    <a:pt x="173" y="0"/>
                    <a:pt x="173" y="0"/>
                  </a:cubicBezTo>
                  <a:cubicBezTo>
                    <a:pt x="173" y="0"/>
                    <a:pt x="173" y="0"/>
                    <a:pt x="173" y="0"/>
                  </a:cubicBezTo>
                  <a:cubicBezTo>
                    <a:pt x="168" y="16"/>
                    <a:pt x="145" y="16"/>
                    <a:pt x="140" y="0"/>
                  </a:cubicBezTo>
                  <a:cubicBezTo>
                    <a:pt x="140" y="0"/>
                    <a:pt x="140" y="0"/>
                    <a:pt x="140" y="0"/>
                  </a:cubicBezTo>
                  <a:cubicBezTo>
                    <a:pt x="140" y="0"/>
                    <a:pt x="140" y="0"/>
                    <a:pt x="140" y="0"/>
                  </a:cubicBezTo>
                  <a:cubicBezTo>
                    <a:pt x="140" y="0"/>
                    <a:pt x="140" y="0"/>
                    <a:pt x="140" y="0"/>
                  </a:cubicBezTo>
                  <a:cubicBezTo>
                    <a:pt x="140" y="0"/>
                    <a:pt x="140" y="0"/>
                    <a:pt x="140" y="0"/>
                  </a:cubicBezTo>
                  <a:cubicBezTo>
                    <a:pt x="140" y="0"/>
                    <a:pt x="140" y="0"/>
                    <a:pt x="140" y="0"/>
                  </a:cubicBezTo>
                  <a:cubicBezTo>
                    <a:pt x="135" y="16"/>
                    <a:pt x="112" y="16"/>
                    <a:pt x="107" y="0"/>
                  </a:cubicBezTo>
                  <a:cubicBezTo>
                    <a:pt x="107" y="0"/>
                    <a:pt x="107" y="0"/>
                    <a:pt x="107" y="0"/>
                  </a:cubicBezTo>
                  <a:cubicBezTo>
                    <a:pt x="107" y="0"/>
                    <a:pt x="107" y="0"/>
                    <a:pt x="107" y="0"/>
                  </a:cubicBezTo>
                  <a:cubicBezTo>
                    <a:pt x="107" y="0"/>
                    <a:pt x="107" y="0"/>
                    <a:pt x="107" y="0"/>
                  </a:cubicBezTo>
                  <a:cubicBezTo>
                    <a:pt x="107" y="0"/>
                    <a:pt x="107" y="0"/>
                    <a:pt x="107" y="0"/>
                  </a:cubicBezTo>
                  <a:cubicBezTo>
                    <a:pt x="102" y="15"/>
                    <a:pt x="79" y="16"/>
                    <a:pt x="74" y="0"/>
                  </a:cubicBezTo>
                  <a:cubicBezTo>
                    <a:pt x="74" y="0"/>
                    <a:pt x="74" y="0"/>
                    <a:pt x="74" y="0"/>
                  </a:cubicBezTo>
                  <a:cubicBezTo>
                    <a:pt x="74" y="0"/>
                    <a:pt x="74" y="0"/>
                    <a:pt x="74" y="0"/>
                  </a:cubicBezTo>
                  <a:cubicBezTo>
                    <a:pt x="74" y="0"/>
                    <a:pt x="74" y="0"/>
                    <a:pt x="74" y="0"/>
                  </a:cubicBezTo>
                  <a:cubicBezTo>
                    <a:pt x="74" y="0"/>
                    <a:pt x="74" y="0"/>
                    <a:pt x="74" y="0"/>
                  </a:cubicBezTo>
                  <a:cubicBezTo>
                    <a:pt x="69" y="16"/>
                    <a:pt x="46" y="16"/>
                    <a:pt x="41" y="0"/>
                  </a:cubicBezTo>
                  <a:cubicBezTo>
                    <a:pt x="41" y="0"/>
                    <a:pt x="41" y="0"/>
                    <a:pt x="41" y="0"/>
                  </a:cubicBezTo>
                  <a:cubicBezTo>
                    <a:pt x="41" y="0"/>
                    <a:pt x="41" y="0"/>
                    <a:pt x="41" y="0"/>
                  </a:cubicBezTo>
                  <a:cubicBezTo>
                    <a:pt x="41" y="0"/>
                    <a:pt x="41" y="0"/>
                    <a:pt x="41" y="0"/>
                  </a:cubicBezTo>
                  <a:cubicBezTo>
                    <a:pt x="41" y="0"/>
                    <a:pt x="41" y="0"/>
                    <a:pt x="41" y="0"/>
                  </a:cubicBezTo>
                  <a:cubicBezTo>
                    <a:pt x="39" y="8"/>
                    <a:pt x="30" y="13"/>
                    <a:pt x="22" y="12"/>
                  </a:cubicBezTo>
                  <a:cubicBezTo>
                    <a:pt x="15" y="11"/>
                    <a:pt x="10" y="6"/>
                    <a:pt x="8" y="0"/>
                  </a:cubicBezTo>
                  <a:cubicBezTo>
                    <a:pt x="7" y="4"/>
                    <a:pt x="4" y="8"/>
                    <a:pt x="0" y="10"/>
                  </a:cubicBezTo>
                  <a:cubicBezTo>
                    <a:pt x="9" y="18"/>
                    <a:pt x="9" y="18"/>
                    <a:pt x="9" y="18"/>
                  </a:cubicBezTo>
                  <a:cubicBezTo>
                    <a:pt x="25" y="18"/>
                    <a:pt x="25" y="18"/>
                    <a:pt x="25" y="18"/>
                  </a:cubicBezTo>
                  <a:cubicBezTo>
                    <a:pt x="202" y="18"/>
                    <a:pt x="202" y="18"/>
                    <a:pt x="202" y="18"/>
                  </a:cubicBezTo>
                  <a:cubicBezTo>
                    <a:pt x="268" y="18"/>
                    <a:pt x="268" y="18"/>
                    <a:pt x="268" y="18"/>
                  </a:cubicBezTo>
                  <a:cubicBezTo>
                    <a:pt x="283" y="18"/>
                    <a:pt x="297" y="14"/>
                    <a:pt x="310" y="7"/>
                  </a:cubicBezTo>
                  <a:cubicBezTo>
                    <a:pt x="308" y="5"/>
                    <a:pt x="307" y="3"/>
                    <a:pt x="306" y="0"/>
                  </a:cubicBez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96" name="Freeform 394"/>
            <p:cNvSpPr>
              <a:spLocks/>
            </p:cNvSpPr>
            <p:nvPr userDrawn="1"/>
          </p:nvSpPr>
          <p:spPr bwMode="gray">
            <a:xfrm>
              <a:off x="10841348" y="2904503"/>
              <a:ext cx="79327" cy="276054"/>
            </a:xfrm>
            <a:custGeom>
              <a:avLst/>
              <a:gdLst>
                <a:gd name="T0" fmla="*/ 25 w 25"/>
                <a:gd name="T1" fmla="*/ 87 h 87"/>
                <a:gd name="T2" fmla="*/ 0 w 25"/>
                <a:gd name="T3" fmla="*/ 87 h 87"/>
                <a:gd name="T4" fmla="*/ 12 w 25"/>
                <a:gd name="T5" fmla="*/ 0 h 87"/>
                <a:gd name="T6" fmla="*/ 25 w 25"/>
                <a:gd name="T7" fmla="*/ 87 h 87"/>
              </a:gdLst>
              <a:ahLst/>
              <a:cxnLst>
                <a:cxn ang="0">
                  <a:pos x="T0" y="T1"/>
                </a:cxn>
                <a:cxn ang="0">
                  <a:pos x="T2" y="T3"/>
                </a:cxn>
                <a:cxn ang="0">
                  <a:pos x="T4" y="T5"/>
                </a:cxn>
                <a:cxn ang="0">
                  <a:pos x="T6" y="T7"/>
                </a:cxn>
              </a:cxnLst>
              <a:rect l="0" t="0" r="r" b="b"/>
              <a:pathLst>
                <a:path w="25" h="87">
                  <a:moveTo>
                    <a:pt x="25" y="87"/>
                  </a:moveTo>
                  <a:lnTo>
                    <a:pt x="0" y="87"/>
                  </a:lnTo>
                  <a:lnTo>
                    <a:pt x="12" y="0"/>
                  </a:lnTo>
                  <a:lnTo>
                    <a:pt x="25" y="87"/>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97" name="Freeform 395"/>
            <p:cNvSpPr>
              <a:spLocks/>
            </p:cNvSpPr>
            <p:nvPr userDrawn="1"/>
          </p:nvSpPr>
          <p:spPr bwMode="gray">
            <a:xfrm>
              <a:off x="10742986" y="3263056"/>
              <a:ext cx="276054" cy="774217"/>
            </a:xfrm>
            <a:custGeom>
              <a:avLst/>
              <a:gdLst>
                <a:gd name="T0" fmla="*/ 90 w 94"/>
                <a:gd name="T1" fmla="*/ 0 h 263"/>
                <a:gd name="T2" fmla="*/ 82 w 94"/>
                <a:gd name="T3" fmla="*/ 0 h 263"/>
                <a:gd name="T4" fmla="*/ 11 w 94"/>
                <a:gd name="T5" fmla="*/ 0 h 263"/>
                <a:gd name="T6" fmla="*/ 4 w 94"/>
                <a:gd name="T7" fmla="*/ 0 h 263"/>
                <a:gd name="T8" fmla="*/ 0 w 94"/>
                <a:gd name="T9" fmla="*/ 4 h 263"/>
                <a:gd name="T10" fmla="*/ 0 w 94"/>
                <a:gd name="T11" fmla="*/ 263 h 263"/>
                <a:gd name="T12" fmla="*/ 11 w 94"/>
                <a:gd name="T13" fmla="*/ 263 h 263"/>
                <a:gd name="T14" fmla="*/ 82 w 94"/>
                <a:gd name="T15" fmla="*/ 263 h 263"/>
                <a:gd name="T16" fmla="*/ 94 w 94"/>
                <a:gd name="T17" fmla="*/ 263 h 263"/>
                <a:gd name="T18" fmla="*/ 94 w 94"/>
                <a:gd name="T19" fmla="*/ 4 h 263"/>
                <a:gd name="T20" fmla="*/ 90 w 94"/>
                <a:gd name="T21" fmla="*/ 0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4" h="263">
                  <a:moveTo>
                    <a:pt x="90" y="0"/>
                  </a:moveTo>
                  <a:cubicBezTo>
                    <a:pt x="82" y="0"/>
                    <a:pt x="82" y="0"/>
                    <a:pt x="82" y="0"/>
                  </a:cubicBezTo>
                  <a:cubicBezTo>
                    <a:pt x="11" y="0"/>
                    <a:pt x="11" y="0"/>
                    <a:pt x="11" y="0"/>
                  </a:cubicBezTo>
                  <a:cubicBezTo>
                    <a:pt x="4" y="0"/>
                    <a:pt x="4" y="0"/>
                    <a:pt x="4" y="0"/>
                  </a:cubicBezTo>
                  <a:cubicBezTo>
                    <a:pt x="2" y="0"/>
                    <a:pt x="0" y="2"/>
                    <a:pt x="0" y="4"/>
                  </a:cubicBezTo>
                  <a:cubicBezTo>
                    <a:pt x="0" y="263"/>
                    <a:pt x="0" y="263"/>
                    <a:pt x="0" y="263"/>
                  </a:cubicBezTo>
                  <a:cubicBezTo>
                    <a:pt x="11" y="263"/>
                    <a:pt x="11" y="263"/>
                    <a:pt x="11" y="263"/>
                  </a:cubicBezTo>
                  <a:cubicBezTo>
                    <a:pt x="82" y="263"/>
                    <a:pt x="82" y="263"/>
                    <a:pt x="82" y="263"/>
                  </a:cubicBezTo>
                  <a:cubicBezTo>
                    <a:pt x="94" y="263"/>
                    <a:pt x="94" y="263"/>
                    <a:pt x="94" y="263"/>
                  </a:cubicBezTo>
                  <a:cubicBezTo>
                    <a:pt x="94" y="4"/>
                    <a:pt x="94" y="4"/>
                    <a:pt x="94" y="4"/>
                  </a:cubicBezTo>
                  <a:cubicBezTo>
                    <a:pt x="94" y="2"/>
                    <a:pt x="92" y="0"/>
                    <a:pt x="9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98" name="Freeform 396"/>
            <p:cNvSpPr>
              <a:spLocks/>
            </p:cNvSpPr>
            <p:nvPr userDrawn="1"/>
          </p:nvSpPr>
          <p:spPr bwMode="gray">
            <a:xfrm>
              <a:off x="10796926" y="3180557"/>
              <a:ext cx="168171" cy="82499"/>
            </a:xfrm>
            <a:custGeom>
              <a:avLst/>
              <a:gdLst>
                <a:gd name="T0" fmla="*/ 56 w 56"/>
                <a:gd name="T1" fmla="*/ 28 h 28"/>
                <a:gd name="T2" fmla="*/ 56 w 56"/>
                <a:gd name="T3" fmla="*/ 4 h 28"/>
                <a:gd name="T4" fmla="*/ 52 w 56"/>
                <a:gd name="T5" fmla="*/ 0 h 28"/>
                <a:gd name="T6" fmla="*/ 44 w 56"/>
                <a:gd name="T7" fmla="*/ 0 h 28"/>
                <a:gd name="T8" fmla="*/ 11 w 56"/>
                <a:gd name="T9" fmla="*/ 0 h 28"/>
                <a:gd name="T10" fmla="*/ 4 w 56"/>
                <a:gd name="T11" fmla="*/ 0 h 28"/>
                <a:gd name="T12" fmla="*/ 0 w 56"/>
                <a:gd name="T13" fmla="*/ 4 h 28"/>
                <a:gd name="T14" fmla="*/ 0 w 56"/>
                <a:gd name="T15" fmla="*/ 28 h 28"/>
                <a:gd name="T16" fmla="*/ 56 w 56"/>
                <a:gd name="T17"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28">
                  <a:moveTo>
                    <a:pt x="56" y="28"/>
                  </a:moveTo>
                  <a:cubicBezTo>
                    <a:pt x="56" y="4"/>
                    <a:pt x="56" y="4"/>
                    <a:pt x="56" y="4"/>
                  </a:cubicBezTo>
                  <a:cubicBezTo>
                    <a:pt x="56" y="2"/>
                    <a:pt x="54" y="0"/>
                    <a:pt x="52" y="0"/>
                  </a:cubicBezTo>
                  <a:cubicBezTo>
                    <a:pt x="44" y="0"/>
                    <a:pt x="44" y="0"/>
                    <a:pt x="44" y="0"/>
                  </a:cubicBezTo>
                  <a:cubicBezTo>
                    <a:pt x="11" y="0"/>
                    <a:pt x="11" y="0"/>
                    <a:pt x="11" y="0"/>
                  </a:cubicBezTo>
                  <a:cubicBezTo>
                    <a:pt x="4" y="0"/>
                    <a:pt x="4" y="0"/>
                    <a:pt x="4" y="0"/>
                  </a:cubicBezTo>
                  <a:cubicBezTo>
                    <a:pt x="2" y="0"/>
                    <a:pt x="0" y="2"/>
                    <a:pt x="0" y="4"/>
                  </a:cubicBezTo>
                  <a:cubicBezTo>
                    <a:pt x="0" y="28"/>
                    <a:pt x="0" y="28"/>
                    <a:pt x="0" y="28"/>
                  </a:cubicBezTo>
                  <a:lnTo>
                    <a:pt x="56" y="28"/>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99" name="Freeform 397"/>
            <p:cNvSpPr>
              <a:spLocks/>
            </p:cNvSpPr>
            <p:nvPr userDrawn="1"/>
          </p:nvSpPr>
          <p:spPr bwMode="gray">
            <a:xfrm>
              <a:off x="10796926" y="3180557"/>
              <a:ext cx="168171" cy="82499"/>
            </a:xfrm>
            <a:custGeom>
              <a:avLst/>
              <a:gdLst>
                <a:gd name="T0" fmla="*/ 56 w 56"/>
                <a:gd name="T1" fmla="*/ 28 h 28"/>
                <a:gd name="T2" fmla="*/ 56 w 56"/>
                <a:gd name="T3" fmla="*/ 4 h 28"/>
                <a:gd name="T4" fmla="*/ 52 w 56"/>
                <a:gd name="T5" fmla="*/ 0 h 28"/>
                <a:gd name="T6" fmla="*/ 44 w 56"/>
                <a:gd name="T7" fmla="*/ 0 h 28"/>
                <a:gd name="T8" fmla="*/ 11 w 56"/>
                <a:gd name="T9" fmla="*/ 0 h 28"/>
                <a:gd name="T10" fmla="*/ 4 w 56"/>
                <a:gd name="T11" fmla="*/ 0 h 28"/>
                <a:gd name="T12" fmla="*/ 0 w 56"/>
                <a:gd name="T13" fmla="*/ 4 h 28"/>
                <a:gd name="T14" fmla="*/ 0 w 56"/>
                <a:gd name="T15" fmla="*/ 28 h 28"/>
                <a:gd name="T16" fmla="*/ 56 w 56"/>
                <a:gd name="T17"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28">
                  <a:moveTo>
                    <a:pt x="56" y="28"/>
                  </a:moveTo>
                  <a:cubicBezTo>
                    <a:pt x="56" y="4"/>
                    <a:pt x="56" y="4"/>
                    <a:pt x="56" y="4"/>
                  </a:cubicBezTo>
                  <a:cubicBezTo>
                    <a:pt x="56" y="2"/>
                    <a:pt x="54" y="0"/>
                    <a:pt x="52" y="0"/>
                  </a:cubicBezTo>
                  <a:cubicBezTo>
                    <a:pt x="44" y="0"/>
                    <a:pt x="44" y="0"/>
                    <a:pt x="44" y="0"/>
                  </a:cubicBezTo>
                  <a:cubicBezTo>
                    <a:pt x="11" y="0"/>
                    <a:pt x="11" y="0"/>
                    <a:pt x="11" y="0"/>
                  </a:cubicBezTo>
                  <a:cubicBezTo>
                    <a:pt x="4" y="0"/>
                    <a:pt x="4" y="0"/>
                    <a:pt x="4" y="0"/>
                  </a:cubicBezTo>
                  <a:cubicBezTo>
                    <a:pt x="2" y="0"/>
                    <a:pt x="0" y="2"/>
                    <a:pt x="0" y="4"/>
                  </a:cubicBezTo>
                  <a:cubicBezTo>
                    <a:pt x="0" y="28"/>
                    <a:pt x="0" y="28"/>
                    <a:pt x="0" y="28"/>
                  </a:cubicBezTo>
                  <a:lnTo>
                    <a:pt x="56" y="28"/>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00" name="Rectangle 398"/>
            <p:cNvSpPr>
              <a:spLocks noChangeArrowheads="1"/>
            </p:cNvSpPr>
            <p:nvPr userDrawn="1"/>
          </p:nvSpPr>
          <p:spPr bwMode="gray">
            <a:xfrm>
              <a:off x="10781062" y="3316996"/>
              <a:ext cx="12692" cy="66950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01" name="Rectangle 399"/>
            <p:cNvSpPr>
              <a:spLocks noChangeArrowheads="1"/>
            </p:cNvSpPr>
            <p:nvPr userDrawn="1"/>
          </p:nvSpPr>
          <p:spPr bwMode="gray">
            <a:xfrm>
              <a:off x="10809618" y="3316996"/>
              <a:ext cx="19038" cy="66950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02" name="Rectangle 400"/>
            <p:cNvSpPr>
              <a:spLocks noChangeArrowheads="1"/>
            </p:cNvSpPr>
            <p:nvPr userDrawn="1"/>
          </p:nvSpPr>
          <p:spPr bwMode="gray">
            <a:xfrm>
              <a:off x="10841348" y="3316996"/>
              <a:ext cx="15866" cy="66950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03" name="Rectangle 401"/>
            <p:cNvSpPr>
              <a:spLocks noChangeArrowheads="1"/>
            </p:cNvSpPr>
            <p:nvPr userDrawn="1"/>
          </p:nvSpPr>
          <p:spPr bwMode="gray">
            <a:xfrm>
              <a:off x="10873079" y="3316996"/>
              <a:ext cx="15866" cy="66950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04" name="Rectangle 402"/>
            <p:cNvSpPr>
              <a:spLocks noChangeArrowheads="1"/>
            </p:cNvSpPr>
            <p:nvPr userDrawn="1"/>
          </p:nvSpPr>
          <p:spPr bwMode="gray">
            <a:xfrm>
              <a:off x="10901637" y="3316996"/>
              <a:ext cx="19038" cy="66950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05" name="Rectangle 403"/>
            <p:cNvSpPr>
              <a:spLocks noChangeArrowheads="1"/>
            </p:cNvSpPr>
            <p:nvPr userDrawn="1"/>
          </p:nvSpPr>
          <p:spPr bwMode="gray">
            <a:xfrm>
              <a:off x="10933367" y="3316996"/>
              <a:ext cx="19038" cy="66950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06" name="Rectangle 404"/>
            <p:cNvSpPr>
              <a:spLocks noChangeArrowheads="1"/>
            </p:cNvSpPr>
            <p:nvPr userDrawn="1"/>
          </p:nvSpPr>
          <p:spPr bwMode="gray">
            <a:xfrm>
              <a:off x="10965097" y="3316996"/>
              <a:ext cx="15866" cy="66950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07" name="Freeform 405"/>
            <p:cNvSpPr>
              <a:spLocks noEditPoints="1"/>
            </p:cNvSpPr>
            <p:nvPr userDrawn="1"/>
          </p:nvSpPr>
          <p:spPr bwMode="gray">
            <a:xfrm>
              <a:off x="10409818" y="3256710"/>
              <a:ext cx="336340" cy="777391"/>
            </a:xfrm>
            <a:custGeom>
              <a:avLst/>
              <a:gdLst>
                <a:gd name="T0" fmla="*/ 96 w 106"/>
                <a:gd name="T1" fmla="*/ 38 h 245"/>
                <a:gd name="T2" fmla="*/ 54 w 106"/>
                <a:gd name="T3" fmla="*/ 14 h 245"/>
                <a:gd name="T4" fmla="*/ 50 w 106"/>
                <a:gd name="T5" fmla="*/ 0 h 245"/>
                <a:gd name="T6" fmla="*/ 9 w 106"/>
                <a:gd name="T7" fmla="*/ 38 h 245"/>
                <a:gd name="T8" fmla="*/ 106 w 106"/>
                <a:gd name="T9" fmla="*/ 245 h 245"/>
                <a:gd name="T10" fmla="*/ 78 w 106"/>
                <a:gd name="T11" fmla="*/ 78 h 245"/>
                <a:gd name="T12" fmla="*/ 78 w 106"/>
                <a:gd name="T13" fmla="*/ 94 h 245"/>
                <a:gd name="T14" fmla="*/ 66 w 106"/>
                <a:gd name="T15" fmla="*/ 120 h 245"/>
                <a:gd name="T16" fmla="*/ 66 w 106"/>
                <a:gd name="T17" fmla="*/ 120 h 245"/>
                <a:gd name="T18" fmla="*/ 66 w 106"/>
                <a:gd name="T19" fmla="*/ 167 h 245"/>
                <a:gd name="T20" fmla="*/ 20 w 106"/>
                <a:gd name="T21" fmla="*/ 78 h 245"/>
                <a:gd name="T22" fmla="*/ 20 w 106"/>
                <a:gd name="T23" fmla="*/ 94 h 245"/>
                <a:gd name="T24" fmla="*/ 9 w 106"/>
                <a:gd name="T25" fmla="*/ 120 h 245"/>
                <a:gd name="T26" fmla="*/ 9 w 106"/>
                <a:gd name="T27" fmla="*/ 120 h 245"/>
                <a:gd name="T28" fmla="*/ 9 w 106"/>
                <a:gd name="T29" fmla="*/ 167 h 245"/>
                <a:gd name="T30" fmla="*/ 20 w 106"/>
                <a:gd name="T31" fmla="*/ 193 h 245"/>
                <a:gd name="T32" fmla="*/ 9 w 106"/>
                <a:gd name="T33" fmla="*/ 239 h 245"/>
                <a:gd name="T34" fmla="*/ 22 w 106"/>
                <a:gd name="T35" fmla="*/ 239 h 245"/>
                <a:gd name="T36" fmla="*/ 22 w 106"/>
                <a:gd name="T37" fmla="*/ 239 h 245"/>
                <a:gd name="T38" fmla="*/ 30 w 106"/>
                <a:gd name="T39" fmla="*/ 209 h 245"/>
                <a:gd name="T40" fmla="*/ 34 w 106"/>
                <a:gd name="T41" fmla="*/ 209 h 245"/>
                <a:gd name="T42" fmla="*/ 28 w 106"/>
                <a:gd name="T43" fmla="*/ 193 h 245"/>
                <a:gd name="T44" fmla="*/ 39 w 106"/>
                <a:gd name="T45" fmla="*/ 167 h 245"/>
                <a:gd name="T46" fmla="*/ 39 w 106"/>
                <a:gd name="T47" fmla="*/ 167 h 245"/>
                <a:gd name="T48" fmla="*/ 39 w 106"/>
                <a:gd name="T49" fmla="*/ 120 h 245"/>
                <a:gd name="T50" fmla="*/ 28 w 106"/>
                <a:gd name="T51" fmla="*/ 94 h 245"/>
                <a:gd name="T52" fmla="*/ 28 w 106"/>
                <a:gd name="T53" fmla="*/ 78 h 245"/>
                <a:gd name="T54" fmla="*/ 47 w 106"/>
                <a:gd name="T55" fmla="*/ 239 h 245"/>
                <a:gd name="T56" fmla="*/ 47 w 106"/>
                <a:gd name="T57" fmla="*/ 239 h 245"/>
                <a:gd name="T58" fmla="*/ 55 w 106"/>
                <a:gd name="T59" fmla="*/ 209 h 245"/>
                <a:gd name="T60" fmla="*/ 47 w 106"/>
                <a:gd name="T61" fmla="*/ 173 h 245"/>
                <a:gd name="T62" fmla="*/ 47 w 106"/>
                <a:gd name="T63" fmla="*/ 167 h 245"/>
                <a:gd name="T64" fmla="*/ 58 w 106"/>
                <a:gd name="T65" fmla="*/ 142 h 245"/>
                <a:gd name="T66" fmla="*/ 58 w 106"/>
                <a:gd name="T67" fmla="*/ 142 h 245"/>
                <a:gd name="T68" fmla="*/ 58 w 106"/>
                <a:gd name="T69" fmla="*/ 94 h 245"/>
                <a:gd name="T70" fmla="*/ 47 w 106"/>
                <a:gd name="T71" fmla="*/ 58 h 245"/>
                <a:gd name="T72" fmla="*/ 59 w 106"/>
                <a:gd name="T73" fmla="*/ 239 h 245"/>
                <a:gd name="T74" fmla="*/ 66 w 106"/>
                <a:gd name="T75" fmla="*/ 173 h 245"/>
                <a:gd name="T76" fmla="*/ 66 w 106"/>
                <a:gd name="T77" fmla="*/ 173 h 245"/>
                <a:gd name="T78" fmla="*/ 71 w 106"/>
                <a:gd name="T79" fmla="*/ 209 h 245"/>
                <a:gd name="T80" fmla="*/ 76 w 106"/>
                <a:gd name="T81" fmla="*/ 209 h 245"/>
                <a:gd name="T82" fmla="*/ 84 w 106"/>
                <a:gd name="T83" fmla="*/ 239 h 245"/>
                <a:gd name="T84" fmla="*/ 96 w 106"/>
                <a:gd name="T85" fmla="*/ 239 h 245"/>
                <a:gd name="T86" fmla="*/ 96 w 106"/>
                <a:gd name="T87" fmla="*/ 239 h 245"/>
                <a:gd name="T88" fmla="*/ 96 w 106"/>
                <a:gd name="T89" fmla="*/ 173 h 245"/>
                <a:gd name="T90" fmla="*/ 85 w 106"/>
                <a:gd name="T91" fmla="*/ 147 h 245"/>
                <a:gd name="T92" fmla="*/ 85 w 106"/>
                <a:gd name="T93" fmla="*/ 142 h 245"/>
                <a:gd name="T94" fmla="*/ 96 w 106"/>
                <a:gd name="T95" fmla="*/ 115 h 245"/>
                <a:gd name="T96" fmla="*/ 96 w 106"/>
                <a:gd name="T97" fmla="*/ 115 h 245"/>
                <a:gd name="T98" fmla="*/ 96 w 106"/>
                <a:gd name="T99" fmla="*/ 58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6" h="245">
                  <a:moveTo>
                    <a:pt x="106" y="53"/>
                  </a:moveTo>
                  <a:lnTo>
                    <a:pt x="106" y="46"/>
                  </a:lnTo>
                  <a:lnTo>
                    <a:pt x="96" y="46"/>
                  </a:lnTo>
                  <a:lnTo>
                    <a:pt x="96" y="38"/>
                  </a:lnTo>
                  <a:lnTo>
                    <a:pt x="88" y="38"/>
                  </a:lnTo>
                  <a:lnTo>
                    <a:pt x="88" y="29"/>
                  </a:lnTo>
                  <a:lnTo>
                    <a:pt x="54" y="29"/>
                  </a:lnTo>
                  <a:lnTo>
                    <a:pt x="54" y="14"/>
                  </a:lnTo>
                  <a:lnTo>
                    <a:pt x="71" y="14"/>
                  </a:lnTo>
                  <a:lnTo>
                    <a:pt x="54" y="4"/>
                  </a:lnTo>
                  <a:lnTo>
                    <a:pt x="54" y="0"/>
                  </a:lnTo>
                  <a:lnTo>
                    <a:pt x="50" y="0"/>
                  </a:lnTo>
                  <a:lnTo>
                    <a:pt x="50" y="29"/>
                  </a:lnTo>
                  <a:lnTo>
                    <a:pt x="18" y="29"/>
                  </a:lnTo>
                  <a:lnTo>
                    <a:pt x="18" y="38"/>
                  </a:lnTo>
                  <a:lnTo>
                    <a:pt x="9" y="38"/>
                  </a:lnTo>
                  <a:lnTo>
                    <a:pt x="9" y="46"/>
                  </a:lnTo>
                  <a:lnTo>
                    <a:pt x="0" y="46"/>
                  </a:lnTo>
                  <a:lnTo>
                    <a:pt x="0" y="245"/>
                  </a:lnTo>
                  <a:lnTo>
                    <a:pt x="106" y="245"/>
                  </a:lnTo>
                  <a:lnTo>
                    <a:pt x="106" y="53"/>
                  </a:lnTo>
                  <a:close/>
                  <a:moveTo>
                    <a:pt x="66" y="58"/>
                  </a:moveTo>
                  <a:lnTo>
                    <a:pt x="78" y="58"/>
                  </a:lnTo>
                  <a:lnTo>
                    <a:pt x="78" y="78"/>
                  </a:lnTo>
                  <a:lnTo>
                    <a:pt x="66" y="78"/>
                  </a:lnTo>
                  <a:lnTo>
                    <a:pt x="66" y="58"/>
                  </a:lnTo>
                  <a:close/>
                  <a:moveTo>
                    <a:pt x="66" y="94"/>
                  </a:moveTo>
                  <a:lnTo>
                    <a:pt x="78" y="94"/>
                  </a:lnTo>
                  <a:lnTo>
                    <a:pt x="78" y="115"/>
                  </a:lnTo>
                  <a:lnTo>
                    <a:pt x="66" y="115"/>
                  </a:lnTo>
                  <a:lnTo>
                    <a:pt x="66" y="94"/>
                  </a:lnTo>
                  <a:close/>
                  <a:moveTo>
                    <a:pt x="66" y="120"/>
                  </a:moveTo>
                  <a:lnTo>
                    <a:pt x="78" y="120"/>
                  </a:lnTo>
                  <a:lnTo>
                    <a:pt x="78" y="142"/>
                  </a:lnTo>
                  <a:lnTo>
                    <a:pt x="66" y="142"/>
                  </a:lnTo>
                  <a:lnTo>
                    <a:pt x="66" y="120"/>
                  </a:lnTo>
                  <a:close/>
                  <a:moveTo>
                    <a:pt x="66" y="147"/>
                  </a:moveTo>
                  <a:lnTo>
                    <a:pt x="78" y="147"/>
                  </a:lnTo>
                  <a:lnTo>
                    <a:pt x="78" y="167"/>
                  </a:lnTo>
                  <a:lnTo>
                    <a:pt x="66" y="167"/>
                  </a:lnTo>
                  <a:lnTo>
                    <a:pt x="66" y="147"/>
                  </a:lnTo>
                  <a:close/>
                  <a:moveTo>
                    <a:pt x="9" y="58"/>
                  </a:moveTo>
                  <a:lnTo>
                    <a:pt x="20" y="58"/>
                  </a:lnTo>
                  <a:lnTo>
                    <a:pt x="20" y="78"/>
                  </a:lnTo>
                  <a:lnTo>
                    <a:pt x="9" y="78"/>
                  </a:lnTo>
                  <a:lnTo>
                    <a:pt x="9" y="58"/>
                  </a:lnTo>
                  <a:close/>
                  <a:moveTo>
                    <a:pt x="9" y="94"/>
                  </a:moveTo>
                  <a:lnTo>
                    <a:pt x="20" y="94"/>
                  </a:lnTo>
                  <a:lnTo>
                    <a:pt x="20" y="115"/>
                  </a:lnTo>
                  <a:lnTo>
                    <a:pt x="9" y="115"/>
                  </a:lnTo>
                  <a:lnTo>
                    <a:pt x="9" y="94"/>
                  </a:lnTo>
                  <a:close/>
                  <a:moveTo>
                    <a:pt x="9" y="120"/>
                  </a:moveTo>
                  <a:lnTo>
                    <a:pt x="20" y="120"/>
                  </a:lnTo>
                  <a:lnTo>
                    <a:pt x="20" y="142"/>
                  </a:lnTo>
                  <a:lnTo>
                    <a:pt x="9" y="142"/>
                  </a:lnTo>
                  <a:lnTo>
                    <a:pt x="9" y="120"/>
                  </a:lnTo>
                  <a:close/>
                  <a:moveTo>
                    <a:pt x="9" y="147"/>
                  </a:moveTo>
                  <a:lnTo>
                    <a:pt x="20" y="147"/>
                  </a:lnTo>
                  <a:lnTo>
                    <a:pt x="20" y="167"/>
                  </a:lnTo>
                  <a:lnTo>
                    <a:pt x="9" y="167"/>
                  </a:lnTo>
                  <a:lnTo>
                    <a:pt x="9" y="147"/>
                  </a:lnTo>
                  <a:close/>
                  <a:moveTo>
                    <a:pt x="9" y="173"/>
                  </a:moveTo>
                  <a:lnTo>
                    <a:pt x="20" y="173"/>
                  </a:lnTo>
                  <a:lnTo>
                    <a:pt x="20" y="193"/>
                  </a:lnTo>
                  <a:lnTo>
                    <a:pt x="9" y="193"/>
                  </a:lnTo>
                  <a:lnTo>
                    <a:pt x="9" y="173"/>
                  </a:lnTo>
                  <a:close/>
                  <a:moveTo>
                    <a:pt x="13" y="239"/>
                  </a:moveTo>
                  <a:lnTo>
                    <a:pt x="9" y="239"/>
                  </a:lnTo>
                  <a:lnTo>
                    <a:pt x="9" y="209"/>
                  </a:lnTo>
                  <a:lnTo>
                    <a:pt x="13" y="209"/>
                  </a:lnTo>
                  <a:lnTo>
                    <a:pt x="13" y="239"/>
                  </a:lnTo>
                  <a:close/>
                  <a:moveTo>
                    <a:pt x="22" y="239"/>
                  </a:moveTo>
                  <a:lnTo>
                    <a:pt x="17" y="239"/>
                  </a:lnTo>
                  <a:lnTo>
                    <a:pt x="17" y="209"/>
                  </a:lnTo>
                  <a:lnTo>
                    <a:pt x="22" y="209"/>
                  </a:lnTo>
                  <a:lnTo>
                    <a:pt x="22" y="239"/>
                  </a:lnTo>
                  <a:close/>
                  <a:moveTo>
                    <a:pt x="30" y="239"/>
                  </a:moveTo>
                  <a:lnTo>
                    <a:pt x="25" y="239"/>
                  </a:lnTo>
                  <a:lnTo>
                    <a:pt x="25" y="209"/>
                  </a:lnTo>
                  <a:lnTo>
                    <a:pt x="30" y="209"/>
                  </a:lnTo>
                  <a:lnTo>
                    <a:pt x="30" y="239"/>
                  </a:lnTo>
                  <a:close/>
                  <a:moveTo>
                    <a:pt x="38" y="239"/>
                  </a:moveTo>
                  <a:lnTo>
                    <a:pt x="34" y="239"/>
                  </a:lnTo>
                  <a:lnTo>
                    <a:pt x="34" y="209"/>
                  </a:lnTo>
                  <a:lnTo>
                    <a:pt x="38" y="209"/>
                  </a:lnTo>
                  <a:lnTo>
                    <a:pt x="38" y="239"/>
                  </a:lnTo>
                  <a:close/>
                  <a:moveTo>
                    <a:pt x="39" y="193"/>
                  </a:moveTo>
                  <a:lnTo>
                    <a:pt x="28" y="193"/>
                  </a:lnTo>
                  <a:lnTo>
                    <a:pt x="28" y="173"/>
                  </a:lnTo>
                  <a:lnTo>
                    <a:pt x="39" y="173"/>
                  </a:lnTo>
                  <a:lnTo>
                    <a:pt x="39" y="193"/>
                  </a:lnTo>
                  <a:close/>
                  <a:moveTo>
                    <a:pt x="39" y="167"/>
                  </a:moveTo>
                  <a:lnTo>
                    <a:pt x="28" y="167"/>
                  </a:lnTo>
                  <a:lnTo>
                    <a:pt x="28" y="147"/>
                  </a:lnTo>
                  <a:lnTo>
                    <a:pt x="39" y="147"/>
                  </a:lnTo>
                  <a:lnTo>
                    <a:pt x="39" y="167"/>
                  </a:lnTo>
                  <a:close/>
                  <a:moveTo>
                    <a:pt x="39" y="142"/>
                  </a:moveTo>
                  <a:lnTo>
                    <a:pt x="28" y="142"/>
                  </a:lnTo>
                  <a:lnTo>
                    <a:pt x="28" y="120"/>
                  </a:lnTo>
                  <a:lnTo>
                    <a:pt x="39" y="120"/>
                  </a:lnTo>
                  <a:lnTo>
                    <a:pt x="39" y="142"/>
                  </a:lnTo>
                  <a:close/>
                  <a:moveTo>
                    <a:pt x="39" y="115"/>
                  </a:moveTo>
                  <a:lnTo>
                    <a:pt x="28" y="115"/>
                  </a:lnTo>
                  <a:lnTo>
                    <a:pt x="28" y="94"/>
                  </a:lnTo>
                  <a:lnTo>
                    <a:pt x="39" y="94"/>
                  </a:lnTo>
                  <a:lnTo>
                    <a:pt x="39" y="115"/>
                  </a:lnTo>
                  <a:close/>
                  <a:moveTo>
                    <a:pt x="39" y="78"/>
                  </a:moveTo>
                  <a:lnTo>
                    <a:pt x="28" y="78"/>
                  </a:lnTo>
                  <a:lnTo>
                    <a:pt x="28" y="58"/>
                  </a:lnTo>
                  <a:lnTo>
                    <a:pt x="39" y="58"/>
                  </a:lnTo>
                  <a:lnTo>
                    <a:pt x="39" y="78"/>
                  </a:lnTo>
                  <a:close/>
                  <a:moveTo>
                    <a:pt x="47" y="239"/>
                  </a:moveTo>
                  <a:lnTo>
                    <a:pt x="42" y="239"/>
                  </a:lnTo>
                  <a:lnTo>
                    <a:pt x="42" y="209"/>
                  </a:lnTo>
                  <a:lnTo>
                    <a:pt x="47" y="209"/>
                  </a:lnTo>
                  <a:lnTo>
                    <a:pt x="47" y="239"/>
                  </a:lnTo>
                  <a:close/>
                  <a:moveTo>
                    <a:pt x="55" y="239"/>
                  </a:moveTo>
                  <a:lnTo>
                    <a:pt x="50" y="239"/>
                  </a:lnTo>
                  <a:lnTo>
                    <a:pt x="50" y="209"/>
                  </a:lnTo>
                  <a:lnTo>
                    <a:pt x="55" y="209"/>
                  </a:lnTo>
                  <a:lnTo>
                    <a:pt x="55" y="239"/>
                  </a:lnTo>
                  <a:close/>
                  <a:moveTo>
                    <a:pt x="58" y="193"/>
                  </a:moveTo>
                  <a:lnTo>
                    <a:pt x="47" y="193"/>
                  </a:lnTo>
                  <a:lnTo>
                    <a:pt x="47" y="173"/>
                  </a:lnTo>
                  <a:lnTo>
                    <a:pt x="58" y="173"/>
                  </a:lnTo>
                  <a:lnTo>
                    <a:pt x="58" y="193"/>
                  </a:lnTo>
                  <a:close/>
                  <a:moveTo>
                    <a:pt x="58" y="167"/>
                  </a:moveTo>
                  <a:lnTo>
                    <a:pt x="47" y="167"/>
                  </a:lnTo>
                  <a:lnTo>
                    <a:pt x="47" y="147"/>
                  </a:lnTo>
                  <a:lnTo>
                    <a:pt x="58" y="147"/>
                  </a:lnTo>
                  <a:lnTo>
                    <a:pt x="58" y="167"/>
                  </a:lnTo>
                  <a:close/>
                  <a:moveTo>
                    <a:pt x="58" y="142"/>
                  </a:moveTo>
                  <a:lnTo>
                    <a:pt x="47" y="142"/>
                  </a:lnTo>
                  <a:lnTo>
                    <a:pt x="47" y="120"/>
                  </a:lnTo>
                  <a:lnTo>
                    <a:pt x="58" y="120"/>
                  </a:lnTo>
                  <a:lnTo>
                    <a:pt x="58" y="142"/>
                  </a:lnTo>
                  <a:close/>
                  <a:moveTo>
                    <a:pt x="58" y="115"/>
                  </a:moveTo>
                  <a:lnTo>
                    <a:pt x="47" y="115"/>
                  </a:lnTo>
                  <a:lnTo>
                    <a:pt x="47" y="94"/>
                  </a:lnTo>
                  <a:lnTo>
                    <a:pt x="58" y="94"/>
                  </a:lnTo>
                  <a:lnTo>
                    <a:pt x="58" y="115"/>
                  </a:lnTo>
                  <a:close/>
                  <a:moveTo>
                    <a:pt x="58" y="78"/>
                  </a:moveTo>
                  <a:lnTo>
                    <a:pt x="47" y="78"/>
                  </a:lnTo>
                  <a:lnTo>
                    <a:pt x="47" y="58"/>
                  </a:lnTo>
                  <a:lnTo>
                    <a:pt x="58" y="58"/>
                  </a:lnTo>
                  <a:lnTo>
                    <a:pt x="58" y="78"/>
                  </a:lnTo>
                  <a:close/>
                  <a:moveTo>
                    <a:pt x="63" y="239"/>
                  </a:moveTo>
                  <a:lnTo>
                    <a:pt x="59" y="239"/>
                  </a:lnTo>
                  <a:lnTo>
                    <a:pt x="59" y="209"/>
                  </a:lnTo>
                  <a:lnTo>
                    <a:pt x="63" y="209"/>
                  </a:lnTo>
                  <a:lnTo>
                    <a:pt x="63" y="239"/>
                  </a:lnTo>
                  <a:close/>
                  <a:moveTo>
                    <a:pt x="66" y="173"/>
                  </a:moveTo>
                  <a:lnTo>
                    <a:pt x="78" y="173"/>
                  </a:lnTo>
                  <a:lnTo>
                    <a:pt x="78" y="193"/>
                  </a:lnTo>
                  <a:lnTo>
                    <a:pt x="66" y="193"/>
                  </a:lnTo>
                  <a:lnTo>
                    <a:pt x="66" y="173"/>
                  </a:lnTo>
                  <a:close/>
                  <a:moveTo>
                    <a:pt x="71" y="239"/>
                  </a:moveTo>
                  <a:lnTo>
                    <a:pt x="67" y="239"/>
                  </a:lnTo>
                  <a:lnTo>
                    <a:pt x="67" y="209"/>
                  </a:lnTo>
                  <a:lnTo>
                    <a:pt x="71" y="209"/>
                  </a:lnTo>
                  <a:lnTo>
                    <a:pt x="71" y="239"/>
                  </a:lnTo>
                  <a:close/>
                  <a:moveTo>
                    <a:pt x="79" y="239"/>
                  </a:moveTo>
                  <a:lnTo>
                    <a:pt x="76" y="239"/>
                  </a:lnTo>
                  <a:lnTo>
                    <a:pt x="76" y="209"/>
                  </a:lnTo>
                  <a:lnTo>
                    <a:pt x="79" y="209"/>
                  </a:lnTo>
                  <a:lnTo>
                    <a:pt x="79" y="239"/>
                  </a:lnTo>
                  <a:close/>
                  <a:moveTo>
                    <a:pt x="88" y="239"/>
                  </a:moveTo>
                  <a:lnTo>
                    <a:pt x="84" y="239"/>
                  </a:lnTo>
                  <a:lnTo>
                    <a:pt x="84" y="209"/>
                  </a:lnTo>
                  <a:lnTo>
                    <a:pt x="88" y="209"/>
                  </a:lnTo>
                  <a:lnTo>
                    <a:pt x="88" y="239"/>
                  </a:lnTo>
                  <a:close/>
                  <a:moveTo>
                    <a:pt x="96" y="239"/>
                  </a:moveTo>
                  <a:lnTo>
                    <a:pt x="92" y="239"/>
                  </a:lnTo>
                  <a:lnTo>
                    <a:pt x="92" y="209"/>
                  </a:lnTo>
                  <a:lnTo>
                    <a:pt x="96" y="209"/>
                  </a:lnTo>
                  <a:lnTo>
                    <a:pt x="96" y="239"/>
                  </a:lnTo>
                  <a:close/>
                  <a:moveTo>
                    <a:pt x="96" y="193"/>
                  </a:moveTo>
                  <a:lnTo>
                    <a:pt x="85" y="193"/>
                  </a:lnTo>
                  <a:lnTo>
                    <a:pt x="85" y="173"/>
                  </a:lnTo>
                  <a:lnTo>
                    <a:pt x="96" y="173"/>
                  </a:lnTo>
                  <a:lnTo>
                    <a:pt x="96" y="193"/>
                  </a:lnTo>
                  <a:close/>
                  <a:moveTo>
                    <a:pt x="96" y="167"/>
                  </a:moveTo>
                  <a:lnTo>
                    <a:pt x="85" y="167"/>
                  </a:lnTo>
                  <a:lnTo>
                    <a:pt x="85" y="147"/>
                  </a:lnTo>
                  <a:lnTo>
                    <a:pt x="96" y="147"/>
                  </a:lnTo>
                  <a:lnTo>
                    <a:pt x="96" y="167"/>
                  </a:lnTo>
                  <a:close/>
                  <a:moveTo>
                    <a:pt x="96" y="142"/>
                  </a:moveTo>
                  <a:lnTo>
                    <a:pt x="85" y="142"/>
                  </a:lnTo>
                  <a:lnTo>
                    <a:pt x="85" y="120"/>
                  </a:lnTo>
                  <a:lnTo>
                    <a:pt x="96" y="120"/>
                  </a:lnTo>
                  <a:lnTo>
                    <a:pt x="96" y="142"/>
                  </a:lnTo>
                  <a:close/>
                  <a:moveTo>
                    <a:pt x="96" y="115"/>
                  </a:moveTo>
                  <a:lnTo>
                    <a:pt x="85" y="115"/>
                  </a:lnTo>
                  <a:lnTo>
                    <a:pt x="85" y="94"/>
                  </a:lnTo>
                  <a:lnTo>
                    <a:pt x="96" y="94"/>
                  </a:lnTo>
                  <a:lnTo>
                    <a:pt x="96" y="115"/>
                  </a:lnTo>
                  <a:close/>
                  <a:moveTo>
                    <a:pt x="96" y="78"/>
                  </a:moveTo>
                  <a:lnTo>
                    <a:pt x="85" y="78"/>
                  </a:lnTo>
                  <a:lnTo>
                    <a:pt x="85" y="58"/>
                  </a:lnTo>
                  <a:lnTo>
                    <a:pt x="96" y="58"/>
                  </a:lnTo>
                  <a:lnTo>
                    <a:pt x="96" y="78"/>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08" name="Rectangle 406"/>
            <p:cNvSpPr>
              <a:spLocks noChangeArrowheads="1"/>
            </p:cNvSpPr>
            <p:nvPr userDrawn="1"/>
          </p:nvSpPr>
          <p:spPr bwMode="gray">
            <a:xfrm>
              <a:off x="11019038" y="3393149"/>
              <a:ext cx="304610" cy="64412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09" name="Rectangle 407"/>
            <p:cNvSpPr>
              <a:spLocks noChangeArrowheads="1"/>
            </p:cNvSpPr>
            <p:nvPr userDrawn="1"/>
          </p:nvSpPr>
          <p:spPr bwMode="gray">
            <a:xfrm>
              <a:off x="11047596" y="3367765"/>
              <a:ext cx="250670" cy="2538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10" name="Rectangle 408"/>
            <p:cNvSpPr>
              <a:spLocks noChangeArrowheads="1"/>
            </p:cNvSpPr>
            <p:nvPr userDrawn="1"/>
          </p:nvSpPr>
          <p:spPr bwMode="gray">
            <a:xfrm>
              <a:off x="11069806" y="3339208"/>
              <a:ext cx="203073" cy="28558"/>
            </a:xfrm>
            <a:prstGeom prst="rect">
              <a:avLst/>
            </a:prstGeom>
            <a:solidFill>
              <a:srgbClr val="BAD8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11" name="Freeform 409"/>
            <p:cNvSpPr>
              <a:spLocks/>
            </p:cNvSpPr>
            <p:nvPr userDrawn="1"/>
          </p:nvSpPr>
          <p:spPr bwMode="gray">
            <a:xfrm>
              <a:off x="11041250" y="3564492"/>
              <a:ext cx="28558" cy="38076"/>
            </a:xfrm>
            <a:custGeom>
              <a:avLst/>
              <a:gdLst>
                <a:gd name="T0" fmla="*/ 5 w 10"/>
                <a:gd name="T1" fmla="*/ 0 h 13"/>
                <a:gd name="T2" fmla="*/ 0 w 10"/>
                <a:gd name="T3" fmla="*/ 4 h 13"/>
                <a:gd name="T4" fmla="*/ 0 w 10"/>
                <a:gd name="T5" fmla="*/ 13 h 13"/>
                <a:gd name="T6" fmla="*/ 10 w 10"/>
                <a:gd name="T7" fmla="*/ 13 h 13"/>
                <a:gd name="T8" fmla="*/ 10 w 10"/>
                <a:gd name="T9" fmla="*/ 4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3" y="0"/>
                    <a:pt x="0" y="2"/>
                    <a:pt x="0" y="4"/>
                  </a:cubicBezTo>
                  <a:cubicBezTo>
                    <a:pt x="0" y="13"/>
                    <a:pt x="0" y="13"/>
                    <a:pt x="0" y="13"/>
                  </a:cubicBezTo>
                  <a:cubicBezTo>
                    <a:pt x="10" y="13"/>
                    <a:pt x="10" y="13"/>
                    <a:pt x="10" y="13"/>
                  </a:cubicBezTo>
                  <a:cubicBezTo>
                    <a:pt x="10" y="4"/>
                    <a:pt x="10" y="4"/>
                    <a:pt x="10" y="4"/>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12" name="Freeform 410"/>
            <p:cNvSpPr>
              <a:spLocks/>
            </p:cNvSpPr>
            <p:nvPr userDrawn="1"/>
          </p:nvSpPr>
          <p:spPr bwMode="gray">
            <a:xfrm>
              <a:off x="11088844" y="3564492"/>
              <a:ext cx="28558" cy="38076"/>
            </a:xfrm>
            <a:custGeom>
              <a:avLst/>
              <a:gdLst>
                <a:gd name="T0" fmla="*/ 5 w 10"/>
                <a:gd name="T1" fmla="*/ 0 h 13"/>
                <a:gd name="T2" fmla="*/ 0 w 10"/>
                <a:gd name="T3" fmla="*/ 4 h 13"/>
                <a:gd name="T4" fmla="*/ 0 w 10"/>
                <a:gd name="T5" fmla="*/ 13 h 13"/>
                <a:gd name="T6" fmla="*/ 10 w 10"/>
                <a:gd name="T7" fmla="*/ 13 h 13"/>
                <a:gd name="T8" fmla="*/ 10 w 10"/>
                <a:gd name="T9" fmla="*/ 4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4"/>
                  </a:cubicBezTo>
                  <a:cubicBezTo>
                    <a:pt x="0" y="13"/>
                    <a:pt x="0" y="13"/>
                    <a:pt x="0" y="13"/>
                  </a:cubicBezTo>
                  <a:cubicBezTo>
                    <a:pt x="10" y="13"/>
                    <a:pt x="10" y="13"/>
                    <a:pt x="10" y="13"/>
                  </a:cubicBezTo>
                  <a:cubicBezTo>
                    <a:pt x="10" y="4"/>
                    <a:pt x="10" y="4"/>
                    <a:pt x="10" y="4"/>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13" name="Freeform 411"/>
            <p:cNvSpPr>
              <a:spLocks/>
            </p:cNvSpPr>
            <p:nvPr userDrawn="1"/>
          </p:nvSpPr>
          <p:spPr bwMode="gray">
            <a:xfrm>
              <a:off x="11136441" y="3564492"/>
              <a:ext cx="25384" cy="38076"/>
            </a:xfrm>
            <a:custGeom>
              <a:avLst/>
              <a:gdLst>
                <a:gd name="T0" fmla="*/ 5 w 9"/>
                <a:gd name="T1" fmla="*/ 0 h 13"/>
                <a:gd name="T2" fmla="*/ 0 w 9"/>
                <a:gd name="T3" fmla="*/ 4 h 13"/>
                <a:gd name="T4" fmla="*/ 0 w 9"/>
                <a:gd name="T5" fmla="*/ 13 h 13"/>
                <a:gd name="T6" fmla="*/ 9 w 9"/>
                <a:gd name="T7" fmla="*/ 13 h 13"/>
                <a:gd name="T8" fmla="*/ 9 w 9"/>
                <a:gd name="T9" fmla="*/ 4 h 13"/>
                <a:gd name="T10" fmla="*/ 5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5" y="0"/>
                  </a:moveTo>
                  <a:cubicBezTo>
                    <a:pt x="2" y="0"/>
                    <a:pt x="0" y="2"/>
                    <a:pt x="0" y="4"/>
                  </a:cubicBezTo>
                  <a:cubicBezTo>
                    <a:pt x="0" y="13"/>
                    <a:pt x="0" y="13"/>
                    <a:pt x="0" y="13"/>
                  </a:cubicBezTo>
                  <a:cubicBezTo>
                    <a:pt x="9" y="13"/>
                    <a:pt x="9" y="13"/>
                    <a:pt x="9" y="13"/>
                  </a:cubicBezTo>
                  <a:cubicBezTo>
                    <a:pt x="9" y="4"/>
                    <a:pt x="9" y="4"/>
                    <a:pt x="9" y="4"/>
                  </a:cubicBezTo>
                  <a:cubicBezTo>
                    <a:pt x="9" y="2"/>
                    <a:pt x="7"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14" name="Freeform 412"/>
            <p:cNvSpPr>
              <a:spLocks/>
            </p:cNvSpPr>
            <p:nvPr userDrawn="1"/>
          </p:nvSpPr>
          <p:spPr bwMode="gray">
            <a:xfrm>
              <a:off x="11180863" y="3564492"/>
              <a:ext cx="28558" cy="38076"/>
            </a:xfrm>
            <a:custGeom>
              <a:avLst/>
              <a:gdLst>
                <a:gd name="T0" fmla="*/ 5 w 10"/>
                <a:gd name="T1" fmla="*/ 0 h 13"/>
                <a:gd name="T2" fmla="*/ 0 w 10"/>
                <a:gd name="T3" fmla="*/ 4 h 13"/>
                <a:gd name="T4" fmla="*/ 0 w 10"/>
                <a:gd name="T5" fmla="*/ 13 h 13"/>
                <a:gd name="T6" fmla="*/ 10 w 10"/>
                <a:gd name="T7" fmla="*/ 13 h 13"/>
                <a:gd name="T8" fmla="*/ 10 w 10"/>
                <a:gd name="T9" fmla="*/ 4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4"/>
                  </a:cubicBezTo>
                  <a:cubicBezTo>
                    <a:pt x="0" y="13"/>
                    <a:pt x="0" y="13"/>
                    <a:pt x="0" y="13"/>
                  </a:cubicBezTo>
                  <a:cubicBezTo>
                    <a:pt x="10" y="13"/>
                    <a:pt x="10" y="13"/>
                    <a:pt x="10" y="13"/>
                  </a:cubicBezTo>
                  <a:cubicBezTo>
                    <a:pt x="10" y="4"/>
                    <a:pt x="10" y="4"/>
                    <a:pt x="10" y="4"/>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15" name="Freeform 413"/>
            <p:cNvSpPr>
              <a:spLocks/>
            </p:cNvSpPr>
            <p:nvPr userDrawn="1"/>
          </p:nvSpPr>
          <p:spPr bwMode="gray">
            <a:xfrm>
              <a:off x="11228457" y="3564492"/>
              <a:ext cx="28558" cy="38076"/>
            </a:xfrm>
            <a:custGeom>
              <a:avLst/>
              <a:gdLst>
                <a:gd name="T0" fmla="*/ 5 w 10"/>
                <a:gd name="T1" fmla="*/ 0 h 13"/>
                <a:gd name="T2" fmla="*/ 0 w 10"/>
                <a:gd name="T3" fmla="*/ 4 h 13"/>
                <a:gd name="T4" fmla="*/ 0 w 10"/>
                <a:gd name="T5" fmla="*/ 13 h 13"/>
                <a:gd name="T6" fmla="*/ 10 w 10"/>
                <a:gd name="T7" fmla="*/ 13 h 13"/>
                <a:gd name="T8" fmla="*/ 10 w 10"/>
                <a:gd name="T9" fmla="*/ 4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4"/>
                  </a:cubicBezTo>
                  <a:cubicBezTo>
                    <a:pt x="0" y="13"/>
                    <a:pt x="0" y="13"/>
                    <a:pt x="0" y="13"/>
                  </a:cubicBezTo>
                  <a:cubicBezTo>
                    <a:pt x="10" y="13"/>
                    <a:pt x="10" y="13"/>
                    <a:pt x="10" y="13"/>
                  </a:cubicBezTo>
                  <a:cubicBezTo>
                    <a:pt x="10" y="4"/>
                    <a:pt x="10" y="4"/>
                    <a:pt x="10" y="4"/>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16" name="Freeform 414"/>
            <p:cNvSpPr>
              <a:spLocks/>
            </p:cNvSpPr>
            <p:nvPr userDrawn="1"/>
          </p:nvSpPr>
          <p:spPr bwMode="gray">
            <a:xfrm>
              <a:off x="11272879" y="3564492"/>
              <a:ext cx="28558" cy="38076"/>
            </a:xfrm>
            <a:custGeom>
              <a:avLst/>
              <a:gdLst>
                <a:gd name="T0" fmla="*/ 4 w 9"/>
                <a:gd name="T1" fmla="*/ 0 h 13"/>
                <a:gd name="T2" fmla="*/ 0 w 9"/>
                <a:gd name="T3" fmla="*/ 4 h 13"/>
                <a:gd name="T4" fmla="*/ 0 w 9"/>
                <a:gd name="T5" fmla="*/ 13 h 13"/>
                <a:gd name="T6" fmla="*/ 9 w 9"/>
                <a:gd name="T7" fmla="*/ 13 h 13"/>
                <a:gd name="T8" fmla="*/ 9 w 9"/>
                <a:gd name="T9" fmla="*/ 4 h 13"/>
                <a:gd name="T10" fmla="*/ 4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4" y="0"/>
                  </a:moveTo>
                  <a:cubicBezTo>
                    <a:pt x="2" y="0"/>
                    <a:pt x="0" y="2"/>
                    <a:pt x="0" y="4"/>
                  </a:cubicBezTo>
                  <a:cubicBezTo>
                    <a:pt x="0" y="13"/>
                    <a:pt x="0" y="13"/>
                    <a:pt x="0" y="13"/>
                  </a:cubicBezTo>
                  <a:cubicBezTo>
                    <a:pt x="9" y="13"/>
                    <a:pt x="9" y="13"/>
                    <a:pt x="9" y="13"/>
                  </a:cubicBezTo>
                  <a:cubicBezTo>
                    <a:pt x="9" y="4"/>
                    <a:pt x="9" y="4"/>
                    <a:pt x="9" y="4"/>
                  </a:cubicBezTo>
                  <a:cubicBezTo>
                    <a:pt x="9" y="2"/>
                    <a:pt x="7" y="0"/>
                    <a:pt x="4"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17" name="Freeform 415"/>
            <p:cNvSpPr>
              <a:spLocks/>
            </p:cNvSpPr>
            <p:nvPr userDrawn="1"/>
          </p:nvSpPr>
          <p:spPr bwMode="gray">
            <a:xfrm>
              <a:off x="11041250" y="3621606"/>
              <a:ext cx="28558" cy="38076"/>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3"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18" name="Freeform 416"/>
            <p:cNvSpPr>
              <a:spLocks/>
            </p:cNvSpPr>
            <p:nvPr userDrawn="1"/>
          </p:nvSpPr>
          <p:spPr bwMode="gray">
            <a:xfrm>
              <a:off x="11088844" y="3621606"/>
              <a:ext cx="28558" cy="38076"/>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19" name="Freeform 417"/>
            <p:cNvSpPr>
              <a:spLocks/>
            </p:cNvSpPr>
            <p:nvPr userDrawn="1"/>
          </p:nvSpPr>
          <p:spPr bwMode="gray">
            <a:xfrm>
              <a:off x="11136441" y="3621606"/>
              <a:ext cx="25384" cy="38076"/>
            </a:xfrm>
            <a:custGeom>
              <a:avLst/>
              <a:gdLst>
                <a:gd name="T0" fmla="*/ 5 w 9"/>
                <a:gd name="T1" fmla="*/ 0 h 13"/>
                <a:gd name="T2" fmla="*/ 0 w 9"/>
                <a:gd name="T3" fmla="*/ 5 h 13"/>
                <a:gd name="T4" fmla="*/ 0 w 9"/>
                <a:gd name="T5" fmla="*/ 13 h 13"/>
                <a:gd name="T6" fmla="*/ 9 w 9"/>
                <a:gd name="T7" fmla="*/ 13 h 13"/>
                <a:gd name="T8" fmla="*/ 9 w 9"/>
                <a:gd name="T9" fmla="*/ 5 h 13"/>
                <a:gd name="T10" fmla="*/ 5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5" y="0"/>
                  </a:moveTo>
                  <a:cubicBezTo>
                    <a:pt x="2" y="0"/>
                    <a:pt x="0" y="2"/>
                    <a:pt x="0" y="5"/>
                  </a:cubicBezTo>
                  <a:cubicBezTo>
                    <a:pt x="0" y="13"/>
                    <a:pt x="0" y="13"/>
                    <a:pt x="0" y="13"/>
                  </a:cubicBezTo>
                  <a:cubicBezTo>
                    <a:pt x="9" y="13"/>
                    <a:pt x="9" y="13"/>
                    <a:pt x="9" y="13"/>
                  </a:cubicBezTo>
                  <a:cubicBezTo>
                    <a:pt x="9" y="5"/>
                    <a:pt x="9" y="5"/>
                    <a:pt x="9" y="5"/>
                  </a:cubicBezTo>
                  <a:cubicBezTo>
                    <a:pt x="9" y="2"/>
                    <a:pt x="7"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20" name="Freeform 418"/>
            <p:cNvSpPr>
              <a:spLocks/>
            </p:cNvSpPr>
            <p:nvPr userDrawn="1"/>
          </p:nvSpPr>
          <p:spPr bwMode="gray">
            <a:xfrm>
              <a:off x="11180863" y="3621606"/>
              <a:ext cx="28558" cy="38076"/>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21" name="Freeform 419"/>
            <p:cNvSpPr>
              <a:spLocks/>
            </p:cNvSpPr>
            <p:nvPr userDrawn="1"/>
          </p:nvSpPr>
          <p:spPr bwMode="gray">
            <a:xfrm>
              <a:off x="11228457" y="3621606"/>
              <a:ext cx="28558" cy="38076"/>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22" name="Freeform 420"/>
            <p:cNvSpPr>
              <a:spLocks/>
            </p:cNvSpPr>
            <p:nvPr userDrawn="1"/>
          </p:nvSpPr>
          <p:spPr bwMode="gray">
            <a:xfrm>
              <a:off x="11272879" y="3621606"/>
              <a:ext cx="28558" cy="38076"/>
            </a:xfrm>
            <a:custGeom>
              <a:avLst/>
              <a:gdLst>
                <a:gd name="T0" fmla="*/ 4 w 9"/>
                <a:gd name="T1" fmla="*/ 0 h 13"/>
                <a:gd name="T2" fmla="*/ 0 w 9"/>
                <a:gd name="T3" fmla="*/ 5 h 13"/>
                <a:gd name="T4" fmla="*/ 0 w 9"/>
                <a:gd name="T5" fmla="*/ 13 h 13"/>
                <a:gd name="T6" fmla="*/ 9 w 9"/>
                <a:gd name="T7" fmla="*/ 13 h 13"/>
                <a:gd name="T8" fmla="*/ 9 w 9"/>
                <a:gd name="T9" fmla="*/ 5 h 13"/>
                <a:gd name="T10" fmla="*/ 4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4" y="0"/>
                  </a:moveTo>
                  <a:cubicBezTo>
                    <a:pt x="2" y="0"/>
                    <a:pt x="0" y="2"/>
                    <a:pt x="0" y="5"/>
                  </a:cubicBezTo>
                  <a:cubicBezTo>
                    <a:pt x="0" y="13"/>
                    <a:pt x="0" y="13"/>
                    <a:pt x="0" y="13"/>
                  </a:cubicBezTo>
                  <a:cubicBezTo>
                    <a:pt x="9" y="13"/>
                    <a:pt x="9" y="13"/>
                    <a:pt x="9" y="13"/>
                  </a:cubicBezTo>
                  <a:cubicBezTo>
                    <a:pt x="9" y="5"/>
                    <a:pt x="9" y="5"/>
                    <a:pt x="9" y="5"/>
                  </a:cubicBezTo>
                  <a:cubicBezTo>
                    <a:pt x="9" y="2"/>
                    <a:pt x="7" y="0"/>
                    <a:pt x="4"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23" name="Freeform 421"/>
            <p:cNvSpPr>
              <a:spLocks/>
            </p:cNvSpPr>
            <p:nvPr userDrawn="1"/>
          </p:nvSpPr>
          <p:spPr bwMode="gray">
            <a:xfrm>
              <a:off x="11041250" y="3675549"/>
              <a:ext cx="28558" cy="412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3"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24" name="Freeform 422"/>
            <p:cNvSpPr>
              <a:spLocks/>
            </p:cNvSpPr>
            <p:nvPr userDrawn="1"/>
          </p:nvSpPr>
          <p:spPr bwMode="gray">
            <a:xfrm>
              <a:off x="11088844" y="3675549"/>
              <a:ext cx="28558" cy="412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25" name="Freeform 423"/>
            <p:cNvSpPr>
              <a:spLocks/>
            </p:cNvSpPr>
            <p:nvPr userDrawn="1"/>
          </p:nvSpPr>
          <p:spPr bwMode="gray">
            <a:xfrm>
              <a:off x="11136441" y="3675549"/>
              <a:ext cx="25384" cy="41250"/>
            </a:xfrm>
            <a:custGeom>
              <a:avLst/>
              <a:gdLst>
                <a:gd name="T0" fmla="*/ 5 w 9"/>
                <a:gd name="T1" fmla="*/ 0 h 14"/>
                <a:gd name="T2" fmla="*/ 0 w 9"/>
                <a:gd name="T3" fmla="*/ 5 h 14"/>
                <a:gd name="T4" fmla="*/ 0 w 9"/>
                <a:gd name="T5" fmla="*/ 14 h 14"/>
                <a:gd name="T6" fmla="*/ 9 w 9"/>
                <a:gd name="T7" fmla="*/ 14 h 14"/>
                <a:gd name="T8" fmla="*/ 9 w 9"/>
                <a:gd name="T9" fmla="*/ 5 h 14"/>
                <a:gd name="T10" fmla="*/ 5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5" y="0"/>
                  </a:moveTo>
                  <a:cubicBezTo>
                    <a:pt x="2" y="0"/>
                    <a:pt x="0" y="2"/>
                    <a:pt x="0" y="5"/>
                  </a:cubicBezTo>
                  <a:cubicBezTo>
                    <a:pt x="0" y="14"/>
                    <a:pt x="0" y="14"/>
                    <a:pt x="0" y="14"/>
                  </a:cubicBezTo>
                  <a:cubicBezTo>
                    <a:pt x="9" y="14"/>
                    <a:pt x="9" y="14"/>
                    <a:pt x="9" y="14"/>
                  </a:cubicBezTo>
                  <a:cubicBezTo>
                    <a:pt x="9" y="5"/>
                    <a:pt x="9" y="5"/>
                    <a:pt x="9" y="5"/>
                  </a:cubicBezTo>
                  <a:cubicBezTo>
                    <a:pt x="9" y="2"/>
                    <a:pt x="7"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26" name="Freeform 424"/>
            <p:cNvSpPr>
              <a:spLocks/>
            </p:cNvSpPr>
            <p:nvPr userDrawn="1"/>
          </p:nvSpPr>
          <p:spPr bwMode="gray">
            <a:xfrm>
              <a:off x="11180863" y="3675549"/>
              <a:ext cx="28558" cy="412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27" name="Freeform 425"/>
            <p:cNvSpPr>
              <a:spLocks/>
            </p:cNvSpPr>
            <p:nvPr userDrawn="1"/>
          </p:nvSpPr>
          <p:spPr bwMode="gray">
            <a:xfrm>
              <a:off x="11228457" y="3675549"/>
              <a:ext cx="28558" cy="412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28" name="Freeform 426"/>
            <p:cNvSpPr>
              <a:spLocks/>
            </p:cNvSpPr>
            <p:nvPr userDrawn="1"/>
          </p:nvSpPr>
          <p:spPr bwMode="gray">
            <a:xfrm>
              <a:off x="11272879" y="3675549"/>
              <a:ext cx="28558" cy="41250"/>
            </a:xfrm>
            <a:custGeom>
              <a:avLst/>
              <a:gdLst>
                <a:gd name="T0" fmla="*/ 4 w 9"/>
                <a:gd name="T1" fmla="*/ 0 h 14"/>
                <a:gd name="T2" fmla="*/ 0 w 9"/>
                <a:gd name="T3" fmla="*/ 5 h 14"/>
                <a:gd name="T4" fmla="*/ 0 w 9"/>
                <a:gd name="T5" fmla="*/ 14 h 14"/>
                <a:gd name="T6" fmla="*/ 9 w 9"/>
                <a:gd name="T7" fmla="*/ 14 h 14"/>
                <a:gd name="T8" fmla="*/ 9 w 9"/>
                <a:gd name="T9" fmla="*/ 5 h 14"/>
                <a:gd name="T10" fmla="*/ 4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4" y="0"/>
                  </a:moveTo>
                  <a:cubicBezTo>
                    <a:pt x="2" y="0"/>
                    <a:pt x="0" y="2"/>
                    <a:pt x="0" y="5"/>
                  </a:cubicBezTo>
                  <a:cubicBezTo>
                    <a:pt x="0" y="14"/>
                    <a:pt x="0" y="14"/>
                    <a:pt x="0" y="14"/>
                  </a:cubicBezTo>
                  <a:cubicBezTo>
                    <a:pt x="9" y="14"/>
                    <a:pt x="9" y="14"/>
                    <a:pt x="9" y="14"/>
                  </a:cubicBezTo>
                  <a:cubicBezTo>
                    <a:pt x="9" y="5"/>
                    <a:pt x="9" y="5"/>
                    <a:pt x="9" y="5"/>
                  </a:cubicBezTo>
                  <a:cubicBezTo>
                    <a:pt x="9" y="2"/>
                    <a:pt x="7" y="0"/>
                    <a:pt x="4"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29" name="Freeform 427"/>
            <p:cNvSpPr>
              <a:spLocks/>
            </p:cNvSpPr>
            <p:nvPr userDrawn="1"/>
          </p:nvSpPr>
          <p:spPr bwMode="gray">
            <a:xfrm>
              <a:off x="11041250" y="3735835"/>
              <a:ext cx="28558" cy="38076"/>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3"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30" name="Freeform 428"/>
            <p:cNvSpPr>
              <a:spLocks/>
            </p:cNvSpPr>
            <p:nvPr userDrawn="1"/>
          </p:nvSpPr>
          <p:spPr bwMode="gray">
            <a:xfrm>
              <a:off x="11088844" y="3735835"/>
              <a:ext cx="28558" cy="38076"/>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31" name="Freeform 429"/>
            <p:cNvSpPr>
              <a:spLocks/>
            </p:cNvSpPr>
            <p:nvPr userDrawn="1"/>
          </p:nvSpPr>
          <p:spPr bwMode="gray">
            <a:xfrm>
              <a:off x="11136441" y="3735835"/>
              <a:ext cx="25384" cy="38076"/>
            </a:xfrm>
            <a:custGeom>
              <a:avLst/>
              <a:gdLst>
                <a:gd name="T0" fmla="*/ 5 w 9"/>
                <a:gd name="T1" fmla="*/ 0 h 13"/>
                <a:gd name="T2" fmla="*/ 0 w 9"/>
                <a:gd name="T3" fmla="*/ 5 h 13"/>
                <a:gd name="T4" fmla="*/ 0 w 9"/>
                <a:gd name="T5" fmla="*/ 13 h 13"/>
                <a:gd name="T6" fmla="*/ 9 w 9"/>
                <a:gd name="T7" fmla="*/ 13 h 13"/>
                <a:gd name="T8" fmla="*/ 9 w 9"/>
                <a:gd name="T9" fmla="*/ 5 h 13"/>
                <a:gd name="T10" fmla="*/ 5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5" y="0"/>
                  </a:moveTo>
                  <a:cubicBezTo>
                    <a:pt x="2" y="0"/>
                    <a:pt x="0" y="2"/>
                    <a:pt x="0" y="5"/>
                  </a:cubicBezTo>
                  <a:cubicBezTo>
                    <a:pt x="0" y="13"/>
                    <a:pt x="0" y="13"/>
                    <a:pt x="0" y="13"/>
                  </a:cubicBezTo>
                  <a:cubicBezTo>
                    <a:pt x="9" y="13"/>
                    <a:pt x="9" y="13"/>
                    <a:pt x="9" y="13"/>
                  </a:cubicBezTo>
                  <a:cubicBezTo>
                    <a:pt x="9" y="5"/>
                    <a:pt x="9" y="5"/>
                    <a:pt x="9" y="5"/>
                  </a:cubicBezTo>
                  <a:cubicBezTo>
                    <a:pt x="9" y="2"/>
                    <a:pt x="7"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32" name="Freeform 430"/>
            <p:cNvSpPr>
              <a:spLocks/>
            </p:cNvSpPr>
            <p:nvPr userDrawn="1"/>
          </p:nvSpPr>
          <p:spPr bwMode="gray">
            <a:xfrm>
              <a:off x="11180863" y="3735835"/>
              <a:ext cx="28558" cy="38076"/>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33" name="Freeform 431"/>
            <p:cNvSpPr>
              <a:spLocks/>
            </p:cNvSpPr>
            <p:nvPr userDrawn="1"/>
          </p:nvSpPr>
          <p:spPr bwMode="gray">
            <a:xfrm>
              <a:off x="11228457" y="3735835"/>
              <a:ext cx="28558" cy="38076"/>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34" name="Freeform 432"/>
            <p:cNvSpPr>
              <a:spLocks/>
            </p:cNvSpPr>
            <p:nvPr userDrawn="1"/>
          </p:nvSpPr>
          <p:spPr bwMode="gray">
            <a:xfrm>
              <a:off x="11272879" y="3735835"/>
              <a:ext cx="28558" cy="38076"/>
            </a:xfrm>
            <a:custGeom>
              <a:avLst/>
              <a:gdLst>
                <a:gd name="T0" fmla="*/ 4 w 9"/>
                <a:gd name="T1" fmla="*/ 0 h 13"/>
                <a:gd name="T2" fmla="*/ 0 w 9"/>
                <a:gd name="T3" fmla="*/ 5 h 13"/>
                <a:gd name="T4" fmla="*/ 0 w 9"/>
                <a:gd name="T5" fmla="*/ 13 h 13"/>
                <a:gd name="T6" fmla="*/ 9 w 9"/>
                <a:gd name="T7" fmla="*/ 13 h 13"/>
                <a:gd name="T8" fmla="*/ 9 w 9"/>
                <a:gd name="T9" fmla="*/ 5 h 13"/>
                <a:gd name="T10" fmla="*/ 4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4" y="0"/>
                  </a:moveTo>
                  <a:cubicBezTo>
                    <a:pt x="2" y="0"/>
                    <a:pt x="0" y="2"/>
                    <a:pt x="0" y="5"/>
                  </a:cubicBezTo>
                  <a:cubicBezTo>
                    <a:pt x="0" y="13"/>
                    <a:pt x="0" y="13"/>
                    <a:pt x="0" y="13"/>
                  </a:cubicBezTo>
                  <a:cubicBezTo>
                    <a:pt x="9" y="13"/>
                    <a:pt x="9" y="13"/>
                    <a:pt x="9" y="13"/>
                  </a:cubicBezTo>
                  <a:cubicBezTo>
                    <a:pt x="9" y="5"/>
                    <a:pt x="9" y="5"/>
                    <a:pt x="9" y="5"/>
                  </a:cubicBezTo>
                  <a:cubicBezTo>
                    <a:pt x="9" y="2"/>
                    <a:pt x="7" y="0"/>
                    <a:pt x="4"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35" name="Freeform 433"/>
            <p:cNvSpPr>
              <a:spLocks/>
            </p:cNvSpPr>
            <p:nvPr userDrawn="1"/>
          </p:nvSpPr>
          <p:spPr bwMode="gray">
            <a:xfrm>
              <a:off x="11041250" y="3789777"/>
              <a:ext cx="28558" cy="412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3"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36" name="Freeform 434"/>
            <p:cNvSpPr>
              <a:spLocks/>
            </p:cNvSpPr>
            <p:nvPr userDrawn="1"/>
          </p:nvSpPr>
          <p:spPr bwMode="gray">
            <a:xfrm>
              <a:off x="11088844" y="3789777"/>
              <a:ext cx="28558" cy="412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37" name="Freeform 435"/>
            <p:cNvSpPr>
              <a:spLocks/>
            </p:cNvSpPr>
            <p:nvPr userDrawn="1"/>
          </p:nvSpPr>
          <p:spPr bwMode="gray">
            <a:xfrm>
              <a:off x="11136441" y="3789777"/>
              <a:ext cx="25384" cy="41250"/>
            </a:xfrm>
            <a:custGeom>
              <a:avLst/>
              <a:gdLst>
                <a:gd name="T0" fmla="*/ 5 w 9"/>
                <a:gd name="T1" fmla="*/ 0 h 14"/>
                <a:gd name="T2" fmla="*/ 0 w 9"/>
                <a:gd name="T3" fmla="*/ 5 h 14"/>
                <a:gd name="T4" fmla="*/ 0 w 9"/>
                <a:gd name="T5" fmla="*/ 14 h 14"/>
                <a:gd name="T6" fmla="*/ 9 w 9"/>
                <a:gd name="T7" fmla="*/ 14 h 14"/>
                <a:gd name="T8" fmla="*/ 9 w 9"/>
                <a:gd name="T9" fmla="*/ 5 h 14"/>
                <a:gd name="T10" fmla="*/ 5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5" y="0"/>
                  </a:moveTo>
                  <a:cubicBezTo>
                    <a:pt x="2" y="0"/>
                    <a:pt x="0" y="2"/>
                    <a:pt x="0" y="5"/>
                  </a:cubicBezTo>
                  <a:cubicBezTo>
                    <a:pt x="0" y="14"/>
                    <a:pt x="0" y="14"/>
                    <a:pt x="0" y="14"/>
                  </a:cubicBezTo>
                  <a:cubicBezTo>
                    <a:pt x="9" y="14"/>
                    <a:pt x="9" y="14"/>
                    <a:pt x="9" y="14"/>
                  </a:cubicBezTo>
                  <a:cubicBezTo>
                    <a:pt x="9" y="5"/>
                    <a:pt x="9" y="5"/>
                    <a:pt x="9" y="5"/>
                  </a:cubicBezTo>
                  <a:cubicBezTo>
                    <a:pt x="9" y="2"/>
                    <a:pt x="7"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38" name="Freeform 436"/>
            <p:cNvSpPr>
              <a:spLocks/>
            </p:cNvSpPr>
            <p:nvPr userDrawn="1"/>
          </p:nvSpPr>
          <p:spPr bwMode="gray">
            <a:xfrm>
              <a:off x="11180863" y="3789777"/>
              <a:ext cx="28558" cy="412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39" name="Freeform 437"/>
            <p:cNvSpPr>
              <a:spLocks/>
            </p:cNvSpPr>
            <p:nvPr userDrawn="1"/>
          </p:nvSpPr>
          <p:spPr bwMode="gray">
            <a:xfrm>
              <a:off x="11228457" y="3789777"/>
              <a:ext cx="28558" cy="412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40" name="Freeform 438"/>
            <p:cNvSpPr>
              <a:spLocks/>
            </p:cNvSpPr>
            <p:nvPr userDrawn="1"/>
          </p:nvSpPr>
          <p:spPr bwMode="gray">
            <a:xfrm>
              <a:off x="11272879" y="3789777"/>
              <a:ext cx="28558" cy="41250"/>
            </a:xfrm>
            <a:custGeom>
              <a:avLst/>
              <a:gdLst>
                <a:gd name="T0" fmla="*/ 4 w 9"/>
                <a:gd name="T1" fmla="*/ 0 h 14"/>
                <a:gd name="T2" fmla="*/ 0 w 9"/>
                <a:gd name="T3" fmla="*/ 5 h 14"/>
                <a:gd name="T4" fmla="*/ 0 w 9"/>
                <a:gd name="T5" fmla="*/ 14 h 14"/>
                <a:gd name="T6" fmla="*/ 9 w 9"/>
                <a:gd name="T7" fmla="*/ 14 h 14"/>
                <a:gd name="T8" fmla="*/ 9 w 9"/>
                <a:gd name="T9" fmla="*/ 5 h 14"/>
                <a:gd name="T10" fmla="*/ 4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4" y="0"/>
                  </a:moveTo>
                  <a:cubicBezTo>
                    <a:pt x="2" y="0"/>
                    <a:pt x="0" y="2"/>
                    <a:pt x="0" y="5"/>
                  </a:cubicBezTo>
                  <a:cubicBezTo>
                    <a:pt x="0" y="14"/>
                    <a:pt x="0" y="14"/>
                    <a:pt x="0" y="14"/>
                  </a:cubicBezTo>
                  <a:cubicBezTo>
                    <a:pt x="9" y="14"/>
                    <a:pt x="9" y="14"/>
                    <a:pt x="9" y="14"/>
                  </a:cubicBezTo>
                  <a:cubicBezTo>
                    <a:pt x="9" y="5"/>
                    <a:pt x="9" y="5"/>
                    <a:pt x="9" y="5"/>
                  </a:cubicBezTo>
                  <a:cubicBezTo>
                    <a:pt x="9" y="2"/>
                    <a:pt x="7" y="0"/>
                    <a:pt x="4"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41" name="Freeform 439"/>
            <p:cNvSpPr>
              <a:spLocks/>
            </p:cNvSpPr>
            <p:nvPr userDrawn="1"/>
          </p:nvSpPr>
          <p:spPr bwMode="gray">
            <a:xfrm>
              <a:off x="11041250" y="3850064"/>
              <a:ext cx="28558" cy="38076"/>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3"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42" name="Freeform 440"/>
            <p:cNvSpPr>
              <a:spLocks/>
            </p:cNvSpPr>
            <p:nvPr userDrawn="1"/>
          </p:nvSpPr>
          <p:spPr bwMode="gray">
            <a:xfrm>
              <a:off x="11088844" y="3850064"/>
              <a:ext cx="28558" cy="38076"/>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43" name="Freeform 441"/>
            <p:cNvSpPr>
              <a:spLocks/>
            </p:cNvSpPr>
            <p:nvPr userDrawn="1"/>
          </p:nvSpPr>
          <p:spPr bwMode="gray">
            <a:xfrm>
              <a:off x="11136441" y="3850064"/>
              <a:ext cx="25384" cy="38076"/>
            </a:xfrm>
            <a:custGeom>
              <a:avLst/>
              <a:gdLst>
                <a:gd name="T0" fmla="*/ 5 w 9"/>
                <a:gd name="T1" fmla="*/ 0 h 13"/>
                <a:gd name="T2" fmla="*/ 0 w 9"/>
                <a:gd name="T3" fmla="*/ 5 h 13"/>
                <a:gd name="T4" fmla="*/ 0 w 9"/>
                <a:gd name="T5" fmla="*/ 13 h 13"/>
                <a:gd name="T6" fmla="*/ 9 w 9"/>
                <a:gd name="T7" fmla="*/ 13 h 13"/>
                <a:gd name="T8" fmla="*/ 9 w 9"/>
                <a:gd name="T9" fmla="*/ 5 h 13"/>
                <a:gd name="T10" fmla="*/ 5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5" y="0"/>
                  </a:moveTo>
                  <a:cubicBezTo>
                    <a:pt x="2" y="0"/>
                    <a:pt x="0" y="2"/>
                    <a:pt x="0" y="5"/>
                  </a:cubicBezTo>
                  <a:cubicBezTo>
                    <a:pt x="0" y="13"/>
                    <a:pt x="0" y="13"/>
                    <a:pt x="0" y="13"/>
                  </a:cubicBezTo>
                  <a:cubicBezTo>
                    <a:pt x="9" y="13"/>
                    <a:pt x="9" y="13"/>
                    <a:pt x="9" y="13"/>
                  </a:cubicBezTo>
                  <a:cubicBezTo>
                    <a:pt x="9" y="5"/>
                    <a:pt x="9" y="5"/>
                    <a:pt x="9" y="5"/>
                  </a:cubicBezTo>
                  <a:cubicBezTo>
                    <a:pt x="9" y="2"/>
                    <a:pt x="7"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44" name="Freeform 443"/>
            <p:cNvSpPr>
              <a:spLocks/>
            </p:cNvSpPr>
            <p:nvPr userDrawn="1"/>
          </p:nvSpPr>
          <p:spPr bwMode="gray">
            <a:xfrm>
              <a:off x="11180861" y="3850062"/>
              <a:ext cx="28558" cy="38076"/>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45" name="Freeform 444"/>
            <p:cNvSpPr>
              <a:spLocks/>
            </p:cNvSpPr>
            <p:nvPr userDrawn="1"/>
          </p:nvSpPr>
          <p:spPr bwMode="gray">
            <a:xfrm>
              <a:off x="11228457" y="3850062"/>
              <a:ext cx="28558" cy="38076"/>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46" name="Freeform 445"/>
            <p:cNvSpPr>
              <a:spLocks/>
            </p:cNvSpPr>
            <p:nvPr userDrawn="1"/>
          </p:nvSpPr>
          <p:spPr bwMode="gray">
            <a:xfrm>
              <a:off x="11272879" y="3850062"/>
              <a:ext cx="28558" cy="38076"/>
            </a:xfrm>
            <a:custGeom>
              <a:avLst/>
              <a:gdLst>
                <a:gd name="T0" fmla="*/ 4 w 9"/>
                <a:gd name="T1" fmla="*/ 0 h 13"/>
                <a:gd name="T2" fmla="*/ 0 w 9"/>
                <a:gd name="T3" fmla="*/ 5 h 13"/>
                <a:gd name="T4" fmla="*/ 0 w 9"/>
                <a:gd name="T5" fmla="*/ 13 h 13"/>
                <a:gd name="T6" fmla="*/ 9 w 9"/>
                <a:gd name="T7" fmla="*/ 13 h 13"/>
                <a:gd name="T8" fmla="*/ 9 w 9"/>
                <a:gd name="T9" fmla="*/ 5 h 13"/>
                <a:gd name="T10" fmla="*/ 4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4" y="0"/>
                  </a:moveTo>
                  <a:cubicBezTo>
                    <a:pt x="2" y="0"/>
                    <a:pt x="0" y="2"/>
                    <a:pt x="0" y="5"/>
                  </a:cubicBezTo>
                  <a:cubicBezTo>
                    <a:pt x="0" y="13"/>
                    <a:pt x="0" y="13"/>
                    <a:pt x="0" y="13"/>
                  </a:cubicBezTo>
                  <a:cubicBezTo>
                    <a:pt x="9" y="13"/>
                    <a:pt x="9" y="13"/>
                    <a:pt x="9" y="13"/>
                  </a:cubicBezTo>
                  <a:cubicBezTo>
                    <a:pt x="9" y="5"/>
                    <a:pt x="9" y="5"/>
                    <a:pt x="9" y="5"/>
                  </a:cubicBezTo>
                  <a:cubicBezTo>
                    <a:pt x="9" y="2"/>
                    <a:pt x="7" y="0"/>
                    <a:pt x="4"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47" name="Freeform 446"/>
            <p:cNvSpPr>
              <a:spLocks/>
            </p:cNvSpPr>
            <p:nvPr userDrawn="1"/>
          </p:nvSpPr>
          <p:spPr bwMode="gray">
            <a:xfrm>
              <a:off x="11041248" y="3907176"/>
              <a:ext cx="28558" cy="41248"/>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3" y="0"/>
                    <a:pt x="0" y="3"/>
                    <a:pt x="0" y="5"/>
                  </a:cubicBezTo>
                  <a:cubicBezTo>
                    <a:pt x="0" y="14"/>
                    <a:pt x="0" y="14"/>
                    <a:pt x="0" y="14"/>
                  </a:cubicBezTo>
                  <a:cubicBezTo>
                    <a:pt x="10" y="14"/>
                    <a:pt x="10" y="14"/>
                    <a:pt x="10" y="14"/>
                  </a:cubicBezTo>
                  <a:cubicBezTo>
                    <a:pt x="10" y="5"/>
                    <a:pt x="10" y="5"/>
                    <a:pt x="10" y="5"/>
                  </a:cubicBezTo>
                  <a:cubicBezTo>
                    <a:pt x="10" y="3"/>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48" name="Freeform 447"/>
            <p:cNvSpPr>
              <a:spLocks/>
            </p:cNvSpPr>
            <p:nvPr userDrawn="1"/>
          </p:nvSpPr>
          <p:spPr bwMode="gray">
            <a:xfrm>
              <a:off x="11088844" y="3907176"/>
              <a:ext cx="28558" cy="41248"/>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3"/>
                    <a:pt x="0" y="5"/>
                  </a:cubicBezTo>
                  <a:cubicBezTo>
                    <a:pt x="0" y="14"/>
                    <a:pt x="0" y="14"/>
                    <a:pt x="0" y="14"/>
                  </a:cubicBezTo>
                  <a:cubicBezTo>
                    <a:pt x="10" y="14"/>
                    <a:pt x="10" y="14"/>
                    <a:pt x="10" y="14"/>
                  </a:cubicBezTo>
                  <a:cubicBezTo>
                    <a:pt x="10" y="5"/>
                    <a:pt x="10" y="5"/>
                    <a:pt x="10" y="5"/>
                  </a:cubicBezTo>
                  <a:cubicBezTo>
                    <a:pt x="10" y="3"/>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49" name="Freeform 448"/>
            <p:cNvSpPr>
              <a:spLocks/>
            </p:cNvSpPr>
            <p:nvPr userDrawn="1"/>
          </p:nvSpPr>
          <p:spPr bwMode="gray">
            <a:xfrm>
              <a:off x="11136439" y="3907176"/>
              <a:ext cx="25384" cy="41248"/>
            </a:xfrm>
            <a:custGeom>
              <a:avLst/>
              <a:gdLst>
                <a:gd name="T0" fmla="*/ 5 w 9"/>
                <a:gd name="T1" fmla="*/ 0 h 14"/>
                <a:gd name="T2" fmla="*/ 0 w 9"/>
                <a:gd name="T3" fmla="*/ 5 h 14"/>
                <a:gd name="T4" fmla="*/ 0 w 9"/>
                <a:gd name="T5" fmla="*/ 14 h 14"/>
                <a:gd name="T6" fmla="*/ 9 w 9"/>
                <a:gd name="T7" fmla="*/ 14 h 14"/>
                <a:gd name="T8" fmla="*/ 9 w 9"/>
                <a:gd name="T9" fmla="*/ 5 h 14"/>
                <a:gd name="T10" fmla="*/ 5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5" y="0"/>
                  </a:moveTo>
                  <a:cubicBezTo>
                    <a:pt x="2" y="0"/>
                    <a:pt x="0" y="3"/>
                    <a:pt x="0" y="5"/>
                  </a:cubicBezTo>
                  <a:cubicBezTo>
                    <a:pt x="0" y="14"/>
                    <a:pt x="0" y="14"/>
                    <a:pt x="0" y="14"/>
                  </a:cubicBezTo>
                  <a:cubicBezTo>
                    <a:pt x="9" y="14"/>
                    <a:pt x="9" y="14"/>
                    <a:pt x="9" y="14"/>
                  </a:cubicBezTo>
                  <a:cubicBezTo>
                    <a:pt x="9" y="5"/>
                    <a:pt x="9" y="5"/>
                    <a:pt x="9" y="5"/>
                  </a:cubicBezTo>
                  <a:cubicBezTo>
                    <a:pt x="9" y="3"/>
                    <a:pt x="7"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50" name="Freeform 449"/>
            <p:cNvSpPr>
              <a:spLocks/>
            </p:cNvSpPr>
            <p:nvPr userDrawn="1"/>
          </p:nvSpPr>
          <p:spPr bwMode="gray">
            <a:xfrm>
              <a:off x="11180861" y="3907176"/>
              <a:ext cx="28558" cy="41248"/>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3"/>
                    <a:pt x="0" y="5"/>
                  </a:cubicBezTo>
                  <a:cubicBezTo>
                    <a:pt x="0" y="14"/>
                    <a:pt x="0" y="14"/>
                    <a:pt x="0" y="14"/>
                  </a:cubicBezTo>
                  <a:cubicBezTo>
                    <a:pt x="10" y="14"/>
                    <a:pt x="10" y="14"/>
                    <a:pt x="10" y="14"/>
                  </a:cubicBezTo>
                  <a:cubicBezTo>
                    <a:pt x="10" y="5"/>
                    <a:pt x="10" y="5"/>
                    <a:pt x="10" y="5"/>
                  </a:cubicBezTo>
                  <a:cubicBezTo>
                    <a:pt x="10" y="3"/>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51" name="Freeform 450"/>
            <p:cNvSpPr>
              <a:spLocks/>
            </p:cNvSpPr>
            <p:nvPr userDrawn="1"/>
          </p:nvSpPr>
          <p:spPr bwMode="gray">
            <a:xfrm>
              <a:off x="11228457" y="3907176"/>
              <a:ext cx="28558" cy="41248"/>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3"/>
                    <a:pt x="0" y="5"/>
                  </a:cubicBezTo>
                  <a:cubicBezTo>
                    <a:pt x="0" y="14"/>
                    <a:pt x="0" y="14"/>
                    <a:pt x="0" y="14"/>
                  </a:cubicBezTo>
                  <a:cubicBezTo>
                    <a:pt x="10" y="14"/>
                    <a:pt x="10" y="14"/>
                    <a:pt x="10" y="14"/>
                  </a:cubicBezTo>
                  <a:cubicBezTo>
                    <a:pt x="10" y="5"/>
                    <a:pt x="10" y="5"/>
                    <a:pt x="10" y="5"/>
                  </a:cubicBezTo>
                  <a:cubicBezTo>
                    <a:pt x="10" y="3"/>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52" name="Freeform 451"/>
            <p:cNvSpPr>
              <a:spLocks/>
            </p:cNvSpPr>
            <p:nvPr userDrawn="1"/>
          </p:nvSpPr>
          <p:spPr bwMode="gray">
            <a:xfrm>
              <a:off x="11272879" y="3907176"/>
              <a:ext cx="28558" cy="41248"/>
            </a:xfrm>
            <a:custGeom>
              <a:avLst/>
              <a:gdLst>
                <a:gd name="T0" fmla="*/ 4 w 9"/>
                <a:gd name="T1" fmla="*/ 0 h 14"/>
                <a:gd name="T2" fmla="*/ 0 w 9"/>
                <a:gd name="T3" fmla="*/ 5 h 14"/>
                <a:gd name="T4" fmla="*/ 0 w 9"/>
                <a:gd name="T5" fmla="*/ 14 h 14"/>
                <a:gd name="T6" fmla="*/ 9 w 9"/>
                <a:gd name="T7" fmla="*/ 14 h 14"/>
                <a:gd name="T8" fmla="*/ 9 w 9"/>
                <a:gd name="T9" fmla="*/ 5 h 14"/>
                <a:gd name="T10" fmla="*/ 4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4" y="0"/>
                  </a:moveTo>
                  <a:cubicBezTo>
                    <a:pt x="2" y="0"/>
                    <a:pt x="0" y="3"/>
                    <a:pt x="0" y="5"/>
                  </a:cubicBezTo>
                  <a:cubicBezTo>
                    <a:pt x="0" y="14"/>
                    <a:pt x="0" y="14"/>
                    <a:pt x="0" y="14"/>
                  </a:cubicBezTo>
                  <a:cubicBezTo>
                    <a:pt x="9" y="14"/>
                    <a:pt x="9" y="14"/>
                    <a:pt x="9" y="14"/>
                  </a:cubicBezTo>
                  <a:cubicBezTo>
                    <a:pt x="9" y="5"/>
                    <a:pt x="9" y="5"/>
                    <a:pt x="9" y="5"/>
                  </a:cubicBezTo>
                  <a:cubicBezTo>
                    <a:pt x="9" y="3"/>
                    <a:pt x="7" y="0"/>
                    <a:pt x="4"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53" name="Freeform 452"/>
            <p:cNvSpPr>
              <a:spLocks/>
            </p:cNvSpPr>
            <p:nvPr userDrawn="1"/>
          </p:nvSpPr>
          <p:spPr bwMode="gray">
            <a:xfrm>
              <a:off x="11041248" y="3964291"/>
              <a:ext cx="28558" cy="41248"/>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3"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54" name="Freeform 453"/>
            <p:cNvSpPr>
              <a:spLocks/>
            </p:cNvSpPr>
            <p:nvPr userDrawn="1"/>
          </p:nvSpPr>
          <p:spPr bwMode="gray">
            <a:xfrm>
              <a:off x="11088844" y="3964291"/>
              <a:ext cx="28558" cy="41248"/>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55" name="Freeform 454"/>
            <p:cNvSpPr>
              <a:spLocks/>
            </p:cNvSpPr>
            <p:nvPr userDrawn="1"/>
          </p:nvSpPr>
          <p:spPr bwMode="gray">
            <a:xfrm>
              <a:off x="11136439" y="3964291"/>
              <a:ext cx="25384" cy="41248"/>
            </a:xfrm>
            <a:custGeom>
              <a:avLst/>
              <a:gdLst>
                <a:gd name="T0" fmla="*/ 5 w 9"/>
                <a:gd name="T1" fmla="*/ 0 h 14"/>
                <a:gd name="T2" fmla="*/ 0 w 9"/>
                <a:gd name="T3" fmla="*/ 5 h 14"/>
                <a:gd name="T4" fmla="*/ 0 w 9"/>
                <a:gd name="T5" fmla="*/ 14 h 14"/>
                <a:gd name="T6" fmla="*/ 9 w 9"/>
                <a:gd name="T7" fmla="*/ 14 h 14"/>
                <a:gd name="T8" fmla="*/ 9 w 9"/>
                <a:gd name="T9" fmla="*/ 5 h 14"/>
                <a:gd name="T10" fmla="*/ 5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5" y="0"/>
                  </a:moveTo>
                  <a:cubicBezTo>
                    <a:pt x="2" y="0"/>
                    <a:pt x="0" y="2"/>
                    <a:pt x="0" y="5"/>
                  </a:cubicBezTo>
                  <a:cubicBezTo>
                    <a:pt x="0" y="14"/>
                    <a:pt x="0" y="14"/>
                    <a:pt x="0" y="14"/>
                  </a:cubicBezTo>
                  <a:cubicBezTo>
                    <a:pt x="9" y="14"/>
                    <a:pt x="9" y="14"/>
                    <a:pt x="9" y="14"/>
                  </a:cubicBezTo>
                  <a:cubicBezTo>
                    <a:pt x="9" y="5"/>
                    <a:pt x="9" y="5"/>
                    <a:pt x="9" y="5"/>
                  </a:cubicBezTo>
                  <a:cubicBezTo>
                    <a:pt x="9" y="2"/>
                    <a:pt x="7"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56" name="Freeform 455"/>
            <p:cNvSpPr>
              <a:spLocks/>
            </p:cNvSpPr>
            <p:nvPr userDrawn="1"/>
          </p:nvSpPr>
          <p:spPr bwMode="gray">
            <a:xfrm>
              <a:off x="11180861" y="3964291"/>
              <a:ext cx="28558" cy="41248"/>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57" name="Freeform 456"/>
            <p:cNvSpPr>
              <a:spLocks/>
            </p:cNvSpPr>
            <p:nvPr userDrawn="1"/>
          </p:nvSpPr>
          <p:spPr bwMode="gray">
            <a:xfrm>
              <a:off x="11228457" y="3964291"/>
              <a:ext cx="28558" cy="41248"/>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58" name="Freeform 457"/>
            <p:cNvSpPr>
              <a:spLocks/>
            </p:cNvSpPr>
            <p:nvPr userDrawn="1"/>
          </p:nvSpPr>
          <p:spPr bwMode="gray">
            <a:xfrm>
              <a:off x="11272879" y="3964291"/>
              <a:ext cx="28558" cy="41248"/>
            </a:xfrm>
            <a:custGeom>
              <a:avLst/>
              <a:gdLst>
                <a:gd name="T0" fmla="*/ 4 w 9"/>
                <a:gd name="T1" fmla="*/ 0 h 14"/>
                <a:gd name="T2" fmla="*/ 0 w 9"/>
                <a:gd name="T3" fmla="*/ 5 h 14"/>
                <a:gd name="T4" fmla="*/ 0 w 9"/>
                <a:gd name="T5" fmla="*/ 14 h 14"/>
                <a:gd name="T6" fmla="*/ 9 w 9"/>
                <a:gd name="T7" fmla="*/ 14 h 14"/>
                <a:gd name="T8" fmla="*/ 9 w 9"/>
                <a:gd name="T9" fmla="*/ 5 h 14"/>
                <a:gd name="T10" fmla="*/ 4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4" y="0"/>
                  </a:moveTo>
                  <a:cubicBezTo>
                    <a:pt x="2" y="0"/>
                    <a:pt x="0" y="2"/>
                    <a:pt x="0" y="5"/>
                  </a:cubicBezTo>
                  <a:cubicBezTo>
                    <a:pt x="0" y="14"/>
                    <a:pt x="0" y="14"/>
                    <a:pt x="0" y="14"/>
                  </a:cubicBezTo>
                  <a:cubicBezTo>
                    <a:pt x="9" y="14"/>
                    <a:pt x="9" y="14"/>
                    <a:pt x="9" y="14"/>
                  </a:cubicBezTo>
                  <a:cubicBezTo>
                    <a:pt x="9" y="5"/>
                    <a:pt x="9" y="5"/>
                    <a:pt x="9" y="5"/>
                  </a:cubicBezTo>
                  <a:cubicBezTo>
                    <a:pt x="9" y="2"/>
                    <a:pt x="7" y="0"/>
                    <a:pt x="4"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59" name="Freeform 458"/>
            <p:cNvSpPr>
              <a:spLocks/>
            </p:cNvSpPr>
            <p:nvPr userDrawn="1"/>
          </p:nvSpPr>
          <p:spPr bwMode="gray">
            <a:xfrm>
              <a:off x="11041248" y="3447087"/>
              <a:ext cx="28558" cy="41248"/>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3"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60" name="Freeform 459"/>
            <p:cNvSpPr>
              <a:spLocks/>
            </p:cNvSpPr>
            <p:nvPr userDrawn="1"/>
          </p:nvSpPr>
          <p:spPr bwMode="gray">
            <a:xfrm>
              <a:off x="11088844" y="3447087"/>
              <a:ext cx="28558" cy="41248"/>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61" name="Freeform 460"/>
            <p:cNvSpPr>
              <a:spLocks/>
            </p:cNvSpPr>
            <p:nvPr userDrawn="1"/>
          </p:nvSpPr>
          <p:spPr bwMode="gray">
            <a:xfrm>
              <a:off x="11136439" y="3447087"/>
              <a:ext cx="25384" cy="41248"/>
            </a:xfrm>
            <a:custGeom>
              <a:avLst/>
              <a:gdLst>
                <a:gd name="T0" fmla="*/ 5 w 9"/>
                <a:gd name="T1" fmla="*/ 0 h 14"/>
                <a:gd name="T2" fmla="*/ 0 w 9"/>
                <a:gd name="T3" fmla="*/ 5 h 14"/>
                <a:gd name="T4" fmla="*/ 0 w 9"/>
                <a:gd name="T5" fmla="*/ 14 h 14"/>
                <a:gd name="T6" fmla="*/ 9 w 9"/>
                <a:gd name="T7" fmla="*/ 14 h 14"/>
                <a:gd name="T8" fmla="*/ 9 w 9"/>
                <a:gd name="T9" fmla="*/ 5 h 14"/>
                <a:gd name="T10" fmla="*/ 5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5" y="0"/>
                  </a:moveTo>
                  <a:cubicBezTo>
                    <a:pt x="2" y="0"/>
                    <a:pt x="0" y="2"/>
                    <a:pt x="0" y="5"/>
                  </a:cubicBezTo>
                  <a:cubicBezTo>
                    <a:pt x="0" y="14"/>
                    <a:pt x="0" y="14"/>
                    <a:pt x="0" y="14"/>
                  </a:cubicBezTo>
                  <a:cubicBezTo>
                    <a:pt x="9" y="14"/>
                    <a:pt x="9" y="14"/>
                    <a:pt x="9" y="14"/>
                  </a:cubicBezTo>
                  <a:cubicBezTo>
                    <a:pt x="9" y="5"/>
                    <a:pt x="9" y="5"/>
                    <a:pt x="9" y="5"/>
                  </a:cubicBezTo>
                  <a:cubicBezTo>
                    <a:pt x="9" y="2"/>
                    <a:pt x="7"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62" name="Freeform 461"/>
            <p:cNvSpPr>
              <a:spLocks/>
            </p:cNvSpPr>
            <p:nvPr userDrawn="1"/>
          </p:nvSpPr>
          <p:spPr bwMode="gray">
            <a:xfrm>
              <a:off x="11180861" y="3447087"/>
              <a:ext cx="28558" cy="41248"/>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63" name="Freeform 462"/>
            <p:cNvSpPr>
              <a:spLocks/>
            </p:cNvSpPr>
            <p:nvPr userDrawn="1"/>
          </p:nvSpPr>
          <p:spPr bwMode="gray">
            <a:xfrm>
              <a:off x="11228457" y="3447087"/>
              <a:ext cx="28558" cy="41248"/>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64" name="Freeform 463"/>
            <p:cNvSpPr>
              <a:spLocks/>
            </p:cNvSpPr>
            <p:nvPr userDrawn="1"/>
          </p:nvSpPr>
          <p:spPr bwMode="gray">
            <a:xfrm>
              <a:off x="11272879" y="3447087"/>
              <a:ext cx="28558" cy="41248"/>
            </a:xfrm>
            <a:custGeom>
              <a:avLst/>
              <a:gdLst>
                <a:gd name="T0" fmla="*/ 4 w 9"/>
                <a:gd name="T1" fmla="*/ 0 h 14"/>
                <a:gd name="T2" fmla="*/ 0 w 9"/>
                <a:gd name="T3" fmla="*/ 5 h 14"/>
                <a:gd name="T4" fmla="*/ 0 w 9"/>
                <a:gd name="T5" fmla="*/ 14 h 14"/>
                <a:gd name="T6" fmla="*/ 9 w 9"/>
                <a:gd name="T7" fmla="*/ 14 h 14"/>
                <a:gd name="T8" fmla="*/ 9 w 9"/>
                <a:gd name="T9" fmla="*/ 5 h 14"/>
                <a:gd name="T10" fmla="*/ 4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4" y="0"/>
                  </a:moveTo>
                  <a:cubicBezTo>
                    <a:pt x="2" y="0"/>
                    <a:pt x="0" y="2"/>
                    <a:pt x="0" y="5"/>
                  </a:cubicBezTo>
                  <a:cubicBezTo>
                    <a:pt x="0" y="14"/>
                    <a:pt x="0" y="14"/>
                    <a:pt x="0" y="14"/>
                  </a:cubicBezTo>
                  <a:cubicBezTo>
                    <a:pt x="9" y="14"/>
                    <a:pt x="9" y="14"/>
                    <a:pt x="9" y="14"/>
                  </a:cubicBezTo>
                  <a:cubicBezTo>
                    <a:pt x="9" y="5"/>
                    <a:pt x="9" y="5"/>
                    <a:pt x="9" y="5"/>
                  </a:cubicBezTo>
                  <a:cubicBezTo>
                    <a:pt x="9" y="2"/>
                    <a:pt x="7" y="0"/>
                    <a:pt x="4"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65" name="Freeform 464"/>
            <p:cNvSpPr>
              <a:spLocks/>
            </p:cNvSpPr>
            <p:nvPr userDrawn="1"/>
          </p:nvSpPr>
          <p:spPr bwMode="gray">
            <a:xfrm>
              <a:off x="11041248" y="3504201"/>
              <a:ext cx="28558" cy="38076"/>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3"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66" name="Freeform 465"/>
            <p:cNvSpPr>
              <a:spLocks/>
            </p:cNvSpPr>
            <p:nvPr userDrawn="1"/>
          </p:nvSpPr>
          <p:spPr bwMode="gray">
            <a:xfrm>
              <a:off x="11088844" y="3504201"/>
              <a:ext cx="28558" cy="38076"/>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67" name="Freeform 466"/>
            <p:cNvSpPr>
              <a:spLocks/>
            </p:cNvSpPr>
            <p:nvPr userDrawn="1"/>
          </p:nvSpPr>
          <p:spPr bwMode="gray">
            <a:xfrm>
              <a:off x="11136439" y="3504201"/>
              <a:ext cx="25384" cy="38076"/>
            </a:xfrm>
            <a:custGeom>
              <a:avLst/>
              <a:gdLst>
                <a:gd name="T0" fmla="*/ 5 w 9"/>
                <a:gd name="T1" fmla="*/ 0 h 13"/>
                <a:gd name="T2" fmla="*/ 0 w 9"/>
                <a:gd name="T3" fmla="*/ 5 h 13"/>
                <a:gd name="T4" fmla="*/ 0 w 9"/>
                <a:gd name="T5" fmla="*/ 13 h 13"/>
                <a:gd name="T6" fmla="*/ 9 w 9"/>
                <a:gd name="T7" fmla="*/ 13 h 13"/>
                <a:gd name="T8" fmla="*/ 9 w 9"/>
                <a:gd name="T9" fmla="*/ 5 h 13"/>
                <a:gd name="T10" fmla="*/ 5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5" y="0"/>
                  </a:moveTo>
                  <a:cubicBezTo>
                    <a:pt x="2" y="0"/>
                    <a:pt x="0" y="2"/>
                    <a:pt x="0" y="5"/>
                  </a:cubicBezTo>
                  <a:cubicBezTo>
                    <a:pt x="0" y="13"/>
                    <a:pt x="0" y="13"/>
                    <a:pt x="0" y="13"/>
                  </a:cubicBezTo>
                  <a:cubicBezTo>
                    <a:pt x="9" y="13"/>
                    <a:pt x="9" y="13"/>
                    <a:pt x="9" y="13"/>
                  </a:cubicBezTo>
                  <a:cubicBezTo>
                    <a:pt x="9" y="5"/>
                    <a:pt x="9" y="5"/>
                    <a:pt x="9" y="5"/>
                  </a:cubicBezTo>
                  <a:cubicBezTo>
                    <a:pt x="9" y="2"/>
                    <a:pt x="7"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68" name="Freeform 467"/>
            <p:cNvSpPr>
              <a:spLocks/>
            </p:cNvSpPr>
            <p:nvPr userDrawn="1"/>
          </p:nvSpPr>
          <p:spPr bwMode="gray">
            <a:xfrm>
              <a:off x="11180861" y="3504201"/>
              <a:ext cx="28558" cy="38076"/>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69" name="Freeform 468"/>
            <p:cNvSpPr>
              <a:spLocks/>
            </p:cNvSpPr>
            <p:nvPr userDrawn="1"/>
          </p:nvSpPr>
          <p:spPr bwMode="gray">
            <a:xfrm>
              <a:off x="11228457" y="3504201"/>
              <a:ext cx="28558" cy="38076"/>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70" name="Freeform 469"/>
            <p:cNvSpPr>
              <a:spLocks/>
            </p:cNvSpPr>
            <p:nvPr userDrawn="1"/>
          </p:nvSpPr>
          <p:spPr bwMode="gray">
            <a:xfrm>
              <a:off x="11272879" y="3504201"/>
              <a:ext cx="28558" cy="38076"/>
            </a:xfrm>
            <a:custGeom>
              <a:avLst/>
              <a:gdLst>
                <a:gd name="T0" fmla="*/ 4 w 9"/>
                <a:gd name="T1" fmla="*/ 0 h 13"/>
                <a:gd name="T2" fmla="*/ 0 w 9"/>
                <a:gd name="T3" fmla="*/ 5 h 13"/>
                <a:gd name="T4" fmla="*/ 0 w 9"/>
                <a:gd name="T5" fmla="*/ 13 h 13"/>
                <a:gd name="T6" fmla="*/ 9 w 9"/>
                <a:gd name="T7" fmla="*/ 13 h 13"/>
                <a:gd name="T8" fmla="*/ 9 w 9"/>
                <a:gd name="T9" fmla="*/ 5 h 13"/>
                <a:gd name="T10" fmla="*/ 4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4" y="0"/>
                  </a:moveTo>
                  <a:cubicBezTo>
                    <a:pt x="2" y="0"/>
                    <a:pt x="0" y="2"/>
                    <a:pt x="0" y="5"/>
                  </a:cubicBezTo>
                  <a:cubicBezTo>
                    <a:pt x="0" y="13"/>
                    <a:pt x="0" y="13"/>
                    <a:pt x="0" y="13"/>
                  </a:cubicBezTo>
                  <a:cubicBezTo>
                    <a:pt x="9" y="13"/>
                    <a:pt x="9" y="13"/>
                    <a:pt x="9" y="13"/>
                  </a:cubicBezTo>
                  <a:cubicBezTo>
                    <a:pt x="9" y="5"/>
                    <a:pt x="9" y="5"/>
                    <a:pt x="9" y="5"/>
                  </a:cubicBezTo>
                  <a:cubicBezTo>
                    <a:pt x="9" y="2"/>
                    <a:pt x="7" y="0"/>
                    <a:pt x="4"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71" name="Rectangle 470"/>
            <p:cNvSpPr>
              <a:spLocks noChangeArrowheads="1"/>
            </p:cNvSpPr>
            <p:nvPr userDrawn="1"/>
          </p:nvSpPr>
          <p:spPr bwMode="gray">
            <a:xfrm>
              <a:off x="10714428" y="4583029"/>
              <a:ext cx="507683" cy="2855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72" name="Rectangle 471"/>
            <p:cNvSpPr>
              <a:spLocks noChangeArrowheads="1"/>
            </p:cNvSpPr>
            <p:nvPr userDrawn="1"/>
          </p:nvSpPr>
          <p:spPr bwMode="gray">
            <a:xfrm>
              <a:off x="10714428" y="4643317"/>
              <a:ext cx="507683" cy="2855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73" name="Rectangle 472"/>
            <p:cNvSpPr>
              <a:spLocks noChangeArrowheads="1"/>
            </p:cNvSpPr>
            <p:nvPr userDrawn="1"/>
          </p:nvSpPr>
          <p:spPr bwMode="gray">
            <a:xfrm>
              <a:off x="10714428" y="4611587"/>
              <a:ext cx="507683" cy="31730"/>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74" name="Rectangle 473"/>
            <p:cNvSpPr>
              <a:spLocks noChangeArrowheads="1"/>
            </p:cNvSpPr>
            <p:nvPr userDrawn="1"/>
          </p:nvSpPr>
          <p:spPr bwMode="gray">
            <a:xfrm>
              <a:off x="11063460" y="4335533"/>
              <a:ext cx="92019" cy="24749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75" name="Rectangle 474"/>
            <p:cNvSpPr>
              <a:spLocks noChangeArrowheads="1"/>
            </p:cNvSpPr>
            <p:nvPr userDrawn="1"/>
          </p:nvSpPr>
          <p:spPr bwMode="gray">
            <a:xfrm>
              <a:off x="11130092" y="4357745"/>
              <a:ext cx="25384" cy="225284"/>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76" name="Rectangle 475"/>
            <p:cNvSpPr>
              <a:spLocks noChangeArrowheads="1"/>
            </p:cNvSpPr>
            <p:nvPr userDrawn="1"/>
          </p:nvSpPr>
          <p:spPr bwMode="gray">
            <a:xfrm>
              <a:off x="10920673" y="4335533"/>
              <a:ext cx="92019" cy="24749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77" name="Rectangle 476"/>
            <p:cNvSpPr>
              <a:spLocks noChangeArrowheads="1"/>
            </p:cNvSpPr>
            <p:nvPr userDrawn="1"/>
          </p:nvSpPr>
          <p:spPr bwMode="gray">
            <a:xfrm>
              <a:off x="10987307" y="4357745"/>
              <a:ext cx="25384" cy="225284"/>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78" name="Rectangle 477"/>
            <p:cNvSpPr>
              <a:spLocks noChangeArrowheads="1"/>
            </p:cNvSpPr>
            <p:nvPr userDrawn="1"/>
          </p:nvSpPr>
          <p:spPr bwMode="gray">
            <a:xfrm>
              <a:off x="10777888" y="4335533"/>
              <a:ext cx="95191" cy="24749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79" name="Rectangle 478"/>
            <p:cNvSpPr>
              <a:spLocks noChangeArrowheads="1"/>
            </p:cNvSpPr>
            <p:nvPr userDrawn="1"/>
          </p:nvSpPr>
          <p:spPr bwMode="gray">
            <a:xfrm>
              <a:off x="10844521" y="4357745"/>
              <a:ext cx="28558" cy="225284"/>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80" name="Rectangle 479"/>
            <p:cNvSpPr>
              <a:spLocks noChangeArrowheads="1"/>
            </p:cNvSpPr>
            <p:nvPr userDrawn="1"/>
          </p:nvSpPr>
          <p:spPr bwMode="gray">
            <a:xfrm>
              <a:off x="10777888" y="4364091"/>
              <a:ext cx="66634" cy="25384"/>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81" name="Rectangle 480"/>
            <p:cNvSpPr>
              <a:spLocks noChangeArrowheads="1"/>
            </p:cNvSpPr>
            <p:nvPr userDrawn="1"/>
          </p:nvSpPr>
          <p:spPr bwMode="gray">
            <a:xfrm>
              <a:off x="10920673" y="4364091"/>
              <a:ext cx="66634" cy="25384"/>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82" name="Rectangle 481"/>
            <p:cNvSpPr>
              <a:spLocks noChangeArrowheads="1"/>
            </p:cNvSpPr>
            <p:nvPr userDrawn="1"/>
          </p:nvSpPr>
          <p:spPr bwMode="gray">
            <a:xfrm>
              <a:off x="11063460" y="4364091"/>
              <a:ext cx="66634" cy="25384"/>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83" name="Freeform 482"/>
            <p:cNvSpPr>
              <a:spLocks/>
            </p:cNvSpPr>
            <p:nvPr userDrawn="1"/>
          </p:nvSpPr>
          <p:spPr bwMode="gray">
            <a:xfrm>
              <a:off x="10714428" y="4176882"/>
              <a:ext cx="504511" cy="187207"/>
            </a:xfrm>
            <a:custGeom>
              <a:avLst/>
              <a:gdLst>
                <a:gd name="T0" fmla="*/ 159 w 159"/>
                <a:gd name="T1" fmla="*/ 59 h 59"/>
                <a:gd name="T2" fmla="*/ 0 w 159"/>
                <a:gd name="T3" fmla="*/ 59 h 59"/>
                <a:gd name="T4" fmla="*/ 79 w 159"/>
                <a:gd name="T5" fmla="*/ 0 h 59"/>
                <a:gd name="T6" fmla="*/ 159 w 159"/>
                <a:gd name="T7" fmla="*/ 59 h 59"/>
              </a:gdLst>
              <a:ahLst/>
              <a:cxnLst>
                <a:cxn ang="0">
                  <a:pos x="T0" y="T1"/>
                </a:cxn>
                <a:cxn ang="0">
                  <a:pos x="T2" y="T3"/>
                </a:cxn>
                <a:cxn ang="0">
                  <a:pos x="T4" y="T5"/>
                </a:cxn>
                <a:cxn ang="0">
                  <a:pos x="T6" y="T7"/>
                </a:cxn>
              </a:cxnLst>
              <a:rect l="0" t="0" r="r" b="b"/>
              <a:pathLst>
                <a:path w="159" h="59">
                  <a:moveTo>
                    <a:pt x="159" y="59"/>
                  </a:moveTo>
                  <a:lnTo>
                    <a:pt x="0" y="59"/>
                  </a:lnTo>
                  <a:lnTo>
                    <a:pt x="79" y="0"/>
                  </a:lnTo>
                  <a:lnTo>
                    <a:pt x="159" y="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84" name="Freeform 483"/>
            <p:cNvSpPr>
              <a:spLocks/>
            </p:cNvSpPr>
            <p:nvPr userDrawn="1"/>
          </p:nvSpPr>
          <p:spPr bwMode="gray">
            <a:xfrm>
              <a:off x="10942885" y="4176882"/>
              <a:ext cx="276054" cy="187207"/>
            </a:xfrm>
            <a:custGeom>
              <a:avLst/>
              <a:gdLst>
                <a:gd name="T0" fmla="*/ 7 w 87"/>
                <a:gd name="T1" fmla="*/ 0 h 59"/>
                <a:gd name="T2" fmla="*/ 0 w 87"/>
                <a:gd name="T3" fmla="*/ 6 h 59"/>
                <a:gd name="T4" fmla="*/ 46 w 87"/>
                <a:gd name="T5" fmla="*/ 59 h 59"/>
                <a:gd name="T6" fmla="*/ 87 w 87"/>
                <a:gd name="T7" fmla="*/ 59 h 59"/>
                <a:gd name="T8" fmla="*/ 7 w 87"/>
                <a:gd name="T9" fmla="*/ 0 h 59"/>
              </a:gdLst>
              <a:ahLst/>
              <a:cxnLst>
                <a:cxn ang="0">
                  <a:pos x="T0" y="T1"/>
                </a:cxn>
                <a:cxn ang="0">
                  <a:pos x="T2" y="T3"/>
                </a:cxn>
                <a:cxn ang="0">
                  <a:pos x="T4" y="T5"/>
                </a:cxn>
                <a:cxn ang="0">
                  <a:pos x="T6" y="T7"/>
                </a:cxn>
                <a:cxn ang="0">
                  <a:pos x="T8" y="T9"/>
                </a:cxn>
              </a:cxnLst>
              <a:rect l="0" t="0" r="r" b="b"/>
              <a:pathLst>
                <a:path w="87" h="59">
                  <a:moveTo>
                    <a:pt x="7" y="0"/>
                  </a:moveTo>
                  <a:lnTo>
                    <a:pt x="0" y="6"/>
                  </a:lnTo>
                  <a:lnTo>
                    <a:pt x="46" y="59"/>
                  </a:lnTo>
                  <a:lnTo>
                    <a:pt x="87" y="59"/>
                  </a:lnTo>
                  <a:lnTo>
                    <a:pt x="7"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85" name="Freeform 484"/>
            <p:cNvSpPr>
              <a:spLocks/>
            </p:cNvSpPr>
            <p:nvPr userDrawn="1"/>
          </p:nvSpPr>
          <p:spPr bwMode="gray">
            <a:xfrm>
              <a:off x="11291918" y="4189574"/>
              <a:ext cx="647296" cy="184035"/>
            </a:xfrm>
            <a:custGeom>
              <a:avLst/>
              <a:gdLst>
                <a:gd name="T0" fmla="*/ 193 w 219"/>
                <a:gd name="T1" fmla="*/ 0 h 63"/>
                <a:gd name="T2" fmla="*/ 198 w 219"/>
                <a:gd name="T3" fmla="*/ 17 h 63"/>
                <a:gd name="T4" fmla="*/ 184 w 219"/>
                <a:gd name="T5" fmla="*/ 44 h 63"/>
                <a:gd name="T6" fmla="*/ 166 w 219"/>
                <a:gd name="T7" fmla="*/ 49 h 63"/>
                <a:gd name="T8" fmla="*/ 11 w 219"/>
                <a:gd name="T9" fmla="*/ 49 h 63"/>
                <a:gd name="T10" fmla="*/ 0 w 219"/>
                <a:gd name="T11" fmla="*/ 48 h 63"/>
                <a:gd name="T12" fmla="*/ 32 w 219"/>
                <a:gd name="T13" fmla="*/ 63 h 63"/>
                <a:gd name="T14" fmla="*/ 187 w 219"/>
                <a:gd name="T15" fmla="*/ 63 h 63"/>
                <a:gd name="T16" fmla="*/ 205 w 219"/>
                <a:gd name="T17" fmla="*/ 58 h 63"/>
                <a:gd name="T18" fmla="*/ 219 w 219"/>
                <a:gd name="T19" fmla="*/ 32 h 63"/>
                <a:gd name="T20" fmla="*/ 193 w 219"/>
                <a:gd name="T21"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9" h="63">
                  <a:moveTo>
                    <a:pt x="193" y="0"/>
                  </a:moveTo>
                  <a:cubicBezTo>
                    <a:pt x="196" y="5"/>
                    <a:pt x="198" y="11"/>
                    <a:pt x="198" y="17"/>
                  </a:cubicBezTo>
                  <a:cubicBezTo>
                    <a:pt x="198" y="28"/>
                    <a:pt x="192" y="38"/>
                    <a:pt x="184" y="44"/>
                  </a:cubicBezTo>
                  <a:cubicBezTo>
                    <a:pt x="179" y="47"/>
                    <a:pt x="173" y="49"/>
                    <a:pt x="166" y="49"/>
                  </a:cubicBezTo>
                  <a:cubicBezTo>
                    <a:pt x="11" y="49"/>
                    <a:pt x="11" y="49"/>
                    <a:pt x="11" y="49"/>
                  </a:cubicBezTo>
                  <a:cubicBezTo>
                    <a:pt x="7" y="49"/>
                    <a:pt x="3" y="49"/>
                    <a:pt x="0" y="48"/>
                  </a:cubicBezTo>
                  <a:cubicBezTo>
                    <a:pt x="7" y="57"/>
                    <a:pt x="19" y="63"/>
                    <a:pt x="32" y="63"/>
                  </a:cubicBezTo>
                  <a:cubicBezTo>
                    <a:pt x="187" y="63"/>
                    <a:pt x="187" y="63"/>
                    <a:pt x="187" y="63"/>
                  </a:cubicBezTo>
                  <a:cubicBezTo>
                    <a:pt x="194" y="63"/>
                    <a:pt x="200" y="61"/>
                    <a:pt x="205" y="58"/>
                  </a:cubicBezTo>
                  <a:cubicBezTo>
                    <a:pt x="213" y="53"/>
                    <a:pt x="219" y="43"/>
                    <a:pt x="219" y="32"/>
                  </a:cubicBezTo>
                  <a:cubicBezTo>
                    <a:pt x="219" y="16"/>
                    <a:pt x="208" y="3"/>
                    <a:pt x="193"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86" name="Freeform 485"/>
            <p:cNvSpPr>
              <a:spLocks/>
            </p:cNvSpPr>
            <p:nvPr userDrawn="1"/>
          </p:nvSpPr>
          <p:spPr bwMode="gray">
            <a:xfrm>
              <a:off x="11269705" y="3996021"/>
              <a:ext cx="609220" cy="336340"/>
            </a:xfrm>
            <a:custGeom>
              <a:avLst/>
              <a:gdLst>
                <a:gd name="T0" fmla="*/ 201 w 206"/>
                <a:gd name="T1" fmla="*/ 65 h 114"/>
                <a:gd name="T2" fmla="*/ 197 w 206"/>
                <a:gd name="T3" fmla="*/ 60 h 114"/>
                <a:gd name="T4" fmla="*/ 197 w 206"/>
                <a:gd name="T5" fmla="*/ 57 h 114"/>
                <a:gd name="T6" fmla="*/ 168 w 206"/>
                <a:gd name="T7" fmla="*/ 19 h 114"/>
                <a:gd name="T8" fmla="*/ 157 w 206"/>
                <a:gd name="T9" fmla="*/ 17 h 114"/>
                <a:gd name="T10" fmla="*/ 133 w 206"/>
                <a:gd name="T11" fmla="*/ 25 h 114"/>
                <a:gd name="T12" fmla="*/ 117 w 206"/>
                <a:gd name="T13" fmla="*/ 8 h 114"/>
                <a:gd name="T14" fmla="*/ 107 w 206"/>
                <a:gd name="T15" fmla="*/ 3 h 114"/>
                <a:gd name="T16" fmla="*/ 90 w 206"/>
                <a:gd name="T17" fmla="*/ 0 h 114"/>
                <a:gd name="T18" fmla="*/ 40 w 206"/>
                <a:gd name="T19" fmla="*/ 48 h 114"/>
                <a:gd name="T20" fmla="*/ 40 w 206"/>
                <a:gd name="T21" fmla="*/ 49 h 114"/>
                <a:gd name="T22" fmla="*/ 40 w 206"/>
                <a:gd name="T23" fmla="*/ 49 h 114"/>
                <a:gd name="T24" fmla="*/ 0 w 206"/>
                <a:gd name="T25" fmla="*/ 89 h 114"/>
                <a:gd name="T26" fmla="*/ 8 w 206"/>
                <a:gd name="T27" fmla="*/ 113 h 114"/>
                <a:gd name="T28" fmla="*/ 19 w 206"/>
                <a:gd name="T29" fmla="*/ 114 h 114"/>
                <a:gd name="T30" fmla="*/ 174 w 206"/>
                <a:gd name="T31" fmla="*/ 114 h 114"/>
                <a:gd name="T32" fmla="*/ 192 w 206"/>
                <a:gd name="T33" fmla="*/ 109 h 114"/>
                <a:gd name="T34" fmla="*/ 206 w 206"/>
                <a:gd name="T35" fmla="*/ 82 h 114"/>
                <a:gd name="T36" fmla="*/ 201 w 206"/>
                <a:gd name="T37" fmla="*/ 65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6" h="114">
                  <a:moveTo>
                    <a:pt x="201" y="65"/>
                  </a:moveTo>
                  <a:cubicBezTo>
                    <a:pt x="200" y="63"/>
                    <a:pt x="198" y="61"/>
                    <a:pt x="197" y="60"/>
                  </a:cubicBezTo>
                  <a:cubicBezTo>
                    <a:pt x="197" y="59"/>
                    <a:pt x="197" y="58"/>
                    <a:pt x="197" y="57"/>
                  </a:cubicBezTo>
                  <a:cubicBezTo>
                    <a:pt x="197" y="39"/>
                    <a:pt x="184" y="23"/>
                    <a:pt x="168" y="19"/>
                  </a:cubicBezTo>
                  <a:cubicBezTo>
                    <a:pt x="164" y="18"/>
                    <a:pt x="161" y="17"/>
                    <a:pt x="157" y="17"/>
                  </a:cubicBezTo>
                  <a:cubicBezTo>
                    <a:pt x="148" y="17"/>
                    <a:pt x="140" y="20"/>
                    <a:pt x="133" y="25"/>
                  </a:cubicBezTo>
                  <a:cubicBezTo>
                    <a:pt x="129" y="18"/>
                    <a:pt x="124" y="12"/>
                    <a:pt x="117" y="8"/>
                  </a:cubicBezTo>
                  <a:cubicBezTo>
                    <a:pt x="114" y="6"/>
                    <a:pt x="110" y="4"/>
                    <a:pt x="107" y="3"/>
                  </a:cubicBezTo>
                  <a:cubicBezTo>
                    <a:pt x="101" y="1"/>
                    <a:pt x="96" y="0"/>
                    <a:pt x="90" y="0"/>
                  </a:cubicBezTo>
                  <a:cubicBezTo>
                    <a:pt x="63" y="0"/>
                    <a:pt x="41" y="21"/>
                    <a:pt x="40" y="48"/>
                  </a:cubicBezTo>
                  <a:cubicBezTo>
                    <a:pt x="40" y="49"/>
                    <a:pt x="40" y="49"/>
                    <a:pt x="40" y="49"/>
                  </a:cubicBezTo>
                  <a:cubicBezTo>
                    <a:pt x="40" y="49"/>
                    <a:pt x="40" y="49"/>
                    <a:pt x="40" y="49"/>
                  </a:cubicBezTo>
                  <a:cubicBezTo>
                    <a:pt x="18" y="49"/>
                    <a:pt x="0" y="67"/>
                    <a:pt x="0" y="89"/>
                  </a:cubicBezTo>
                  <a:cubicBezTo>
                    <a:pt x="0" y="98"/>
                    <a:pt x="3" y="106"/>
                    <a:pt x="8" y="113"/>
                  </a:cubicBezTo>
                  <a:cubicBezTo>
                    <a:pt x="11" y="114"/>
                    <a:pt x="15" y="114"/>
                    <a:pt x="19" y="114"/>
                  </a:cubicBezTo>
                  <a:cubicBezTo>
                    <a:pt x="174" y="114"/>
                    <a:pt x="174" y="114"/>
                    <a:pt x="174" y="114"/>
                  </a:cubicBezTo>
                  <a:cubicBezTo>
                    <a:pt x="181" y="114"/>
                    <a:pt x="187" y="112"/>
                    <a:pt x="192" y="109"/>
                  </a:cubicBezTo>
                  <a:cubicBezTo>
                    <a:pt x="200" y="103"/>
                    <a:pt x="206" y="93"/>
                    <a:pt x="206" y="82"/>
                  </a:cubicBezTo>
                  <a:cubicBezTo>
                    <a:pt x="206" y="76"/>
                    <a:pt x="204" y="70"/>
                    <a:pt x="201" y="6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87" name="Freeform 486"/>
            <p:cNvSpPr>
              <a:spLocks/>
            </p:cNvSpPr>
            <p:nvPr userDrawn="1"/>
          </p:nvSpPr>
          <p:spPr bwMode="gray">
            <a:xfrm>
              <a:off x="8347353" y="4544952"/>
              <a:ext cx="475953" cy="136439"/>
            </a:xfrm>
            <a:custGeom>
              <a:avLst/>
              <a:gdLst>
                <a:gd name="T0" fmla="*/ 142 w 161"/>
                <a:gd name="T1" fmla="*/ 0 h 47"/>
                <a:gd name="T2" fmla="*/ 145 w 161"/>
                <a:gd name="T3" fmla="*/ 13 h 47"/>
                <a:gd name="T4" fmla="*/ 135 w 161"/>
                <a:gd name="T5" fmla="*/ 33 h 47"/>
                <a:gd name="T6" fmla="*/ 122 w 161"/>
                <a:gd name="T7" fmla="*/ 36 h 47"/>
                <a:gd name="T8" fmla="*/ 8 w 161"/>
                <a:gd name="T9" fmla="*/ 36 h 47"/>
                <a:gd name="T10" fmla="*/ 0 w 161"/>
                <a:gd name="T11" fmla="*/ 35 h 47"/>
                <a:gd name="T12" fmla="*/ 23 w 161"/>
                <a:gd name="T13" fmla="*/ 47 h 47"/>
                <a:gd name="T14" fmla="*/ 137 w 161"/>
                <a:gd name="T15" fmla="*/ 47 h 47"/>
                <a:gd name="T16" fmla="*/ 150 w 161"/>
                <a:gd name="T17" fmla="*/ 43 h 47"/>
                <a:gd name="T18" fmla="*/ 161 w 161"/>
                <a:gd name="T19" fmla="*/ 23 h 47"/>
                <a:gd name="T20" fmla="*/ 142 w 161"/>
                <a:gd name="T21"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1" h="47">
                  <a:moveTo>
                    <a:pt x="142" y="0"/>
                  </a:moveTo>
                  <a:cubicBezTo>
                    <a:pt x="144" y="4"/>
                    <a:pt x="145" y="8"/>
                    <a:pt x="145" y="13"/>
                  </a:cubicBezTo>
                  <a:cubicBezTo>
                    <a:pt x="145" y="21"/>
                    <a:pt x="141" y="28"/>
                    <a:pt x="135" y="33"/>
                  </a:cubicBezTo>
                  <a:cubicBezTo>
                    <a:pt x="131" y="35"/>
                    <a:pt x="126" y="36"/>
                    <a:pt x="122" y="36"/>
                  </a:cubicBezTo>
                  <a:cubicBezTo>
                    <a:pt x="8" y="36"/>
                    <a:pt x="8" y="36"/>
                    <a:pt x="8" y="36"/>
                  </a:cubicBezTo>
                  <a:cubicBezTo>
                    <a:pt x="5" y="36"/>
                    <a:pt x="2" y="36"/>
                    <a:pt x="0" y="35"/>
                  </a:cubicBezTo>
                  <a:cubicBezTo>
                    <a:pt x="5" y="42"/>
                    <a:pt x="14" y="47"/>
                    <a:pt x="23" y="47"/>
                  </a:cubicBezTo>
                  <a:cubicBezTo>
                    <a:pt x="137" y="47"/>
                    <a:pt x="137" y="47"/>
                    <a:pt x="137" y="47"/>
                  </a:cubicBezTo>
                  <a:cubicBezTo>
                    <a:pt x="142" y="47"/>
                    <a:pt x="146" y="45"/>
                    <a:pt x="150" y="43"/>
                  </a:cubicBezTo>
                  <a:cubicBezTo>
                    <a:pt x="156" y="39"/>
                    <a:pt x="161" y="32"/>
                    <a:pt x="161" y="23"/>
                  </a:cubicBezTo>
                  <a:cubicBezTo>
                    <a:pt x="161" y="12"/>
                    <a:pt x="152" y="2"/>
                    <a:pt x="142"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88" name="Freeform 487"/>
            <p:cNvSpPr>
              <a:spLocks/>
            </p:cNvSpPr>
            <p:nvPr userDrawn="1"/>
          </p:nvSpPr>
          <p:spPr bwMode="gray">
            <a:xfrm>
              <a:off x="8331487" y="4405340"/>
              <a:ext cx="444223" cy="244322"/>
            </a:xfrm>
            <a:custGeom>
              <a:avLst/>
              <a:gdLst>
                <a:gd name="T0" fmla="*/ 148 w 151"/>
                <a:gd name="T1" fmla="*/ 47 h 83"/>
                <a:gd name="T2" fmla="*/ 144 w 151"/>
                <a:gd name="T3" fmla="*/ 43 h 83"/>
                <a:gd name="T4" fmla="*/ 144 w 151"/>
                <a:gd name="T5" fmla="*/ 41 h 83"/>
                <a:gd name="T6" fmla="*/ 123 w 151"/>
                <a:gd name="T7" fmla="*/ 13 h 83"/>
                <a:gd name="T8" fmla="*/ 115 w 151"/>
                <a:gd name="T9" fmla="*/ 12 h 83"/>
                <a:gd name="T10" fmla="*/ 98 w 151"/>
                <a:gd name="T11" fmla="*/ 18 h 83"/>
                <a:gd name="T12" fmla="*/ 86 w 151"/>
                <a:gd name="T13" fmla="*/ 5 h 83"/>
                <a:gd name="T14" fmla="*/ 78 w 151"/>
                <a:gd name="T15" fmla="*/ 2 h 83"/>
                <a:gd name="T16" fmla="*/ 66 w 151"/>
                <a:gd name="T17" fmla="*/ 0 h 83"/>
                <a:gd name="T18" fmla="*/ 29 w 151"/>
                <a:gd name="T19" fmla="*/ 35 h 83"/>
                <a:gd name="T20" fmla="*/ 29 w 151"/>
                <a:gd name="T21" fmla="*/ 35 h 83"/>
                <a:gd name="T22" fmla="*/ 29 w 151"/>
                <a:gd name="T23" fmla="*/ 35 h 83"/>
                <a:gd name="T24" fmla="*/ 0 w 151"/>
                <a:gd name="T25" fmla="*/ 65 h 83"/>
                <a:gd name="T26" fmla="*/ 6 w 151"/>
                <a:gd name="T27" fmla="*/ 82 h 83"/>
                <a:gd name="T28" fmla="*/ 14 w 151"/>
                <a:gd name="T29" fmla="*/ 83 h 83"/>
                <a:gd name="T30" fmla="*/ 128 w 151"/>
                <a:gd name="T31" fmla="*/ 83 h 83"/>
                <a:gd name="T32" fmla="*/ 141 w 151"/>
                <a:gd name="T33" fmla="*/ 80 h 83"/>
                <a:gd name="T34" fmla="*/ 151 w 151"/>
                <a:gd name="T35" fmla="*/ 60 h 83"/>
                <a:gd name="T36" fmla="*/ 148 w 151"/>
                <a:gd name="T37" fmla="*/ 47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1" h="83">
                  <a:moveTo>
                    <a:pt x="148" y="47"/>
                  </a:moveTo>
                  <a:cubicBezTo>
                    <a:pt x="147" y="46"/>
                    <a:pt x="146" y="45"/>
                    <a:pt x="144" y="43"/>
                  </a:cubicBezTo>
                  <a:cubicBezTo>
                    <a:pt x="144" y="43"/>
                    <a:pt x="144" y="42"/>
                    <a:pt x="144" y="41"/>
                  </a:cubicBezTo>
                  <a:cubicBezTo>
                    <a:pt x="144" y="28"/>
                    <a:pt x="135" y="17"/>
                    <a:pt x="123" y="13"/>
                  </a:cubicBezTo>
                  <a:cubicBezTo>
                    <a:pt x="120" y="13"/>
                    <a:pt x="118" y="12"/>
                    <a:pt x="115" y="12"/>
                  </a:cubicBezTo>
                  <a:cubicBezTo>
                    <a:pt x="109" y="12"/>
                    <a:pt x="103" y="14"/>
                    <a:pt x="98" y="18"/>
                  </a:cubicBezTo>
                  <a:cubicBezTo>
                    <a:pt x="95" y="13"/>
                    <a:pt x="91" y="8"/>
                    <a:pt x="86" y="5"/>
                  </a:cubicBezTo>
                  <a:cubicBezTo>
                    <a:pt x="83" y="4"/>
                    <a:pt x="81" y="3"/>
                    <a:pt x="78" y="2"/>
                  </a:cubicBezTo>
                  <a:cubicBezTo>
                    <a:pt x="74" y="0"/>
                    <a:pt x="70" y="0"/>
                    <a:pt x="66" y="0"/>
                  </a:cubicBezTo>
                  <a:cubicBezTo>
                    <a:pt x="46" y="0"/>
                    <a:pt x="30" y="15"/>
                    <a:pt x="29" y="35"/>
                  </a:cubicBezTo>
                  <a:cubicBezTo>
                    <a:pt x="29" y="35"/>
                    <a:pt x="29" y="35"/>
                    <a:pt x="29" y="35"/>
                  </a:cubicBezTo>
                  <a:cubicBezTo>
                    <a:pt x="29" y="35"/>
                    <a:pt x="29" y="35"/>
                    <a:pt x="29" y="35"/>
                  </a:cubicBezTo>
                  <a:cubicBezTo>
                    <a:pt x="13" y="35"/>
                    <a:pt x="0" y="48"/>
                    <a:pt x="0" y="65"/>
                  </a:cubicBezTo>
                  <a:cubicBezTo>
                    <a:pt x="0" y="71"/>
                    <a:pt x="2" y="77"/>
                    <a:pt x="6" y="82"/>
                  </a:cubicBezTo>
                  <a:cubicBezTo>
                    <a:pt x="8" y="83"/>
                    <a:pt x="11" y="83"/>
                    <a:pt x="14" y="83"/>
                  </a:cubicBezTo>
                  <a:cubicBezTo>
                    <a:pt x="128" y="83"/>
                    <a:pt x="128" y="83"/>
                    <a:pt x="128" y="83"/>
                  </a:cubicBezTo>
                  <a:cubicBezTo>
                    <a:pt x="132" y="83"/>
                    <a:pt x="137" y="82"/>
                    <a:pt x="141" y="80"/>
                  </a:cubicBezTo>
                  <a:cubicBezTo>
                    <a:pt x="147" y="75"/>
                    <a:pt x="151" y="68"/>
                    <a:pt x="151" y="60"/>
                  </a:cubicBezTo>
                  <a:cubicBezTo>
                    <a:pt x="151" y="55"/>
                    <a:pt x="150" y="51"/>
                    <a:pt x="148" y="4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89" name="Freeform 488"/>
            <p:cNvSpPr>
              <a:spLocks/>
            </p:cNvSpPr>
            <p:nvPr userDrawn="1"/>
          </p:nvSpPr>
          <p:spPr bwMode="gray">
            <a:xfrm>
              <a:off x="8893113" y="2564987"/>
              <a:ext cx="377591" cy="111055"/>
            </a:xfrm>
            <a:custGeom>
              <a:avLst/>
              <a:gdLst>
                <a:gd name="T0" fmla="*/ 113 w 128"/>
                <a:gd name="T1" fmla="*/ 0 h 37"/>
                <a:gd name="T2" fmla="*/ 116 w 128"/>
                <a:gd name="T3" fmla="*/ 10 h 37"/>
                <a:gd name="T4" fmla="*/ 108 w 128"/>
                <a:gd name="T5" fmla="*/ 26 h 37"/>
                <a:gd name="T6" fmla="*/ 97 w 128"/>
                <a:gd name="T7" fmla="*/ 29 h 37"/>
                <a:gd name="T8" fmla="*/ 6 w 128"/>
                <a:gd name="T9" fmla="*/ 29 h 37"/>
                <a:gd name="T10" fmla="*/ 0 w 128"/>
                <a:gd name="T11" fmla="*/ 28 h 37"/>
                <a:gd name="T12" fmla="*/ 19 w 128"/>
                <a:gd name="T13" fmla="*/ 37 h 37"/>
                <a:gd name="T14" fmla="*/ 110 w 128"/>
                <a:gd name="T15" fmla="*/ 37 h 37"/>
                <a:gd name="T16" fmla="*/ 120 w 128"/>
                <a:gd name="T17" fmla="*/ 34 h 37"/>
                <a:gd name="T18" fmla="*/ 128 w 128"/>
                <a:gd name="T19" fmla="*/ 19 h 37"/>
                <a:gd name="T20" fmla="*/ 113 w 128"/>
                <a:gd name="T21"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8" h="37">
                  <a:moveTo>
                    <a:pt x="113" y="0"/>
                  </a:moveTo>
                  <a:cubicBezTo>
                    <a:pt x="115" y="3"/>
                    <a:pt x="116" y="7"/>
                    <a:pt x="116" y="10"/>
                  </a:cubicBezTo>
                  <a:cubicBezTo>
                    <a:pt x="116" y="17"/>
                    <a:pt x="113" y="23"/>
                    <a:pt x="108" y="26"/>
                  </a:cubicBezTo>
                  <a:cubicBezTo>
                    <a:pt x="105" y="28"/>
                    <a:pt x="101" y="29"/>
                    <a:pt x="97" y="29"/>
                  </a:cubicBezTo>
                  <a:cubicBezTo>
                    <a:pt x="6" y="29"/>
                    <a:pt x="6" y="29"/>
                    <a:pt x="6" y="29"/>
                  </a:cubicBezTo>
                  <a:cubicBezTo>
                    <a:pt x="4" y="29"/>
                    <a:pt x="2" y="29"/>
                    <a:pt x="0" y="28"/>
                  </a:cubicBezTo>
                  <a:cubicBezTo>
                    <a:pt x="4" y="34"/>
                    <a:pt x="11" y="37"/>
                    <a:pt x="19" y="37"/>
                  </a:cubicBezTo>
                  <a:cubicBezTo>
                    <a:pt x="110" y="37"/>
                    <a:pt x="110" y="37"/>
                    <a:pt x="110" y="37"/>
                  </a:cubicBezTo>
                  <a:cubicBezTo>
                    <a:pt x="114" y="37"/>
                    <a:pt x="117" y="36"/>
                    <a:pt x="120" y="34"/>
                  </a:cubicBezTo>
                  <a:cubicBezTo>
                    <a:pt x="125" y="31"/>
                    <a:pt x="128" y="25"/>
                    <a:pt x="128" y="19"/>
                  </a:cubicBezTo>
                  <a:cubicBezTo>
                    <a:pt x="128" y="9"/>
                    <a:pt x="122" y="2"/>
                    <a:pt x="113"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90" name="Freeform 489"/>
            <p:cNvSpPr>
              <a:spLocks/>
            </p:cNvSpPr>
            <p:nvPr userDrawn="1"/>
          </p:nvSpPr>
          <p:spPr bwMode="gray">
            <a:xfrm>
              <a:off x="8877247" y="2453932"/>
              <a:ext cx="358552" cy="196727"/>
            </a:xfrm>
            <a:custGeom>
              <a:avLst/>
              <a:gdLst>
                <a:gd name="T0" fmla="*/ 118 w 121"/>
                <a:gd name="T1" fmla="*/ 38 h 67"/>
                <a:gd name="T2" fmla="*/ 116 w 121"/>
                <a:gd name="T3" fmla="*/ 35 h 67"/>
                <a:gd name="T4" fmla="*/ 116 w 121"/>
                <a:gd name="T5" fmla="*/ 33 h 67"/>
                <a:gd name="T6" fmla="*/ 99 w 121"/>
                <a:gd name="T7" fmla="*/ 11 h 67"/>
                <a:gd name="T8" fmla="*/ 92 w 121"/>
                <a:gd name="T9" fmla="*/ 10 h 67"/>
                <a:gd name="T10" fmla="*/ 78 w 121"/>
                <a:gd name="T11" fmla="*/ 15 h 67"/>
                <a:gd name="T12" fmla="*/ 69 w 121"/>
                <a:gd name="T13" fmla="*/ 5 h 67"/>
                <a:gd name="T14" fmla="*/ 63 w 121"/>
                <a:gd name="T15" fmla="*/ 2 h 67"/>
                <a:gd name="T16" fmla="*/ 53 w 121"/>
                <a:gd name="T17" fmla="*/ 0 h 67"/>
                <a:gd name="T18" fmla="*/ 24 w 121"/>
                <a:gd name="T19" fmla="*/ 28 h 67"/>
                <a:gd name="T20" fmla="*/ 24 w 121"/>
                <a:gd name="T21" fmla="*/ 29 h 67"/>
                <a:gd name="T22" fmla="*/ 24 w 121"/>
                <a:gd name="T23" fmla="*/ 29 h 67"/>
                <a:gd name="T24" fmla="*/ 0 w 121"/>
                <a:gd name="T25" fmla="*/ 52 h 67"/>
                <a:gd name="T26" fmla="*/ 5 w 121"/>
                <a:gd name="T27" fmla="*/ 66 h 67"/>
                <a:gd name="T28" fmla="*/ 11 w 121"/>
                <a:gd name="T29" fmla="*/ 67 h 67"/>
                <a:gd name="T30" fmla="*/ 102 w 121"/>
                <a:gd name="T31" fmla="*/ 67 h 67"/>
                <a:gd name="T32" fmla="*/ 113 w 121"/>
                <a:gd name="T33" fmla="*/ 64 h 67"/>
                <a:gd name="T34" fmla="*/ 121 w 121"/>
                <a:gd name="T35" fmla="*/ 48 h 67"/>
                <a:gd name="T36" fmla="*/ 118 w 121"/>
                <a:gd name="T37" fmla="*/ 38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1" h="67">
                  <a:moveTo>
                    <a:pt x="118" y="38"/>
                  </a:moveTo>
                  <a:cubicBezTo>
                    <a:pt x="117" y="37"/>
                    <a:pt x="117" y="36"/>
                    <a:pt x="116" y="35"/>
                  </a:cubicBezTo>
                  <a:cubicBezTo>
                    <a:pt x="116" y="34"/>
                    <a:pt x="116" y="34"/>
                    <a:pt x="116" y="33"/>
                  </a:cubicBezTo>
                  <a:cubicBezTo>
                    <a:pt x="116" y="23"/>
                    <a:pt x="108" y="14"/>
                    <a:pt x="99" y="11"/>
                  </a:cubicBezTo>
                  <a:cubicBezTo>
                    <a:pt x="97" y="10"/>
                    <a:pt x="95" y="10"/>
                    <a:pt x="92" y="10"/>
                  </a:cubicBezTo>
                  <a:cubicBezTo>
                    <a:pt x="87" y="10"/>
                    <a:pt x="82" y="12"/>
                    <a:pt x="78" y="15"/>
                  </a:cubicBezTo>
                  <a:cubicBezTo>
                    <a:pt x="76" y="10"/>
                    <a:pt x="73" y="7"/>
                    <a:pt x="69" y="5"/>
                  </a:cubicBezTo>
                  <a:cubicBezTo>
                    <a:pt x="67" y="3"/>
                    <a:pt x="65" y="2"/>
                    <a:pt x="63" y="2"/>
                  </a:cubicBezTo>
                  <a:cubicBezTo>
                    <a:pt x="60" y="1"/>
                    <a:pt x="57" y="0"/>
                    <a:pt x="53" y="0"/>
                  </a:cubicBezTo>
                  <a:cubicBezTo>
                    <a:pt x="37" y="0"/>
                    <a:pt x="25" y="12"/>
                    <a:pt x="24" y="28"/>
                  </a:cubicBezTo>
                  <a:cubicBezTo>
                    <a:pt x="24" y="29"/>
                    <a:pt x="24" y="29"/>
                    <a:pt x="24" y="29"/>
                  </a:cubicBezTo>
                  <a:cubicBezTo>
                    <a:pt x="24" y="29"/>
                    <a:pt x="24" y="29"/>
                    <a:pt x="24" y="29"/>
                  </a:cubicBezTo>
                  <a:cubicBezTo>
                    <a:pt x="11" y="29"/>
                    <a:pt x="0" y="39"/>
                    <a:pt x="0" y="52"/>
                  </a:cubicBezTo>
                  <a:cubicBezTo>
                    <a:pt x="0" y="57"/>
                    <a:pt x="2" y="62"/>
                    <a:pt x="5" y="66"/>
                  </a:cubicBezTo>
                  <a:cubicBezTo>
                    <a:pt x="7" y="67"/>
                    <a:pt x="9" y="67"/>
                    <a:pt x="11" y="67"/>
                  </a:cubicBezTo>
                  <a:cubicBezTo>
                    <a:pt x="102" y="67"/>
                    <a:pt x="102" y="67"/>
                    <a:pt x="102" y="67"/>
                  </a:cubicBezTo>
                  <a:cubicBezTo>
                    <a:pt x="106" y="67"/>
                    <a:pt x="110" y="66"/>
                    <a:pt x="113" y="64"/>
                  </a:cubicBezTo>
                  <a:cubicBezTo>
                    <a:pt x="118" y="61"/>
                    <a:pt x="121" y="55"/>
                    <a:pt x="121" y="48"/>
                  </a:cubicBezTo>
                  <a:cubicBezTo>
                    <a:pt x="121" y="45"/>
                    <a:pt x="120" y="41"/>
                    <a:pt x="118" y="3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16579241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24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5ACE2-2F85-461A-A24D-F5FFE7FC8F9E}"/>
              </a:ext>
            </a:extLst>
          </p:cNvPr>
          <p:cNvSpPr>
            <a:spLocks noGrp="1"/>
          </p:cNvSpPr>
          <p:nvPr>
            <p:ph type="title"/>
          </p:nvPr>
        </p:nvSpPr>
        <p:spPr>
          <a:xfrm>
            <a:off x="856628" y="466302"/>
            <a:ext cx="4011087" cy="1632056"/>
          </a:xfrm>
        </p:spPr>
        <p:txBody>
          <a:bodyPr anchor="b"/>
          <a:lstStyle>
            <a:lvl1pPr>
              <a:defRPr sz="3264"/>
            </a:lvl1pPr>
          </a:lstStyle>
          <a:p>
            <a:r>
              <a:rPr lang="en-US"/>
              <a:t>Click to edit Master title style</a:t>
            </a:r>
          </a:p>
        </p:txBody>
      </p:sp>
      <p:sp>
        <p:nvSpPr>
          <p:cNvPr id="3" name="Content Placeholder 2">
            <a:extLst>
              <a:ext uri="{FF2B5EF4-FFF2-40B4-BE49-F238E27FC236}">
                <a16:creationId xmlns:a16="http://schemas.microsoft.com/office/drawing/2014/main" id="{41C2A01D-0F9F-470C-8A7A-26667B761608}"/>
              </a:ext>
            </a:extLst>
          </p:cNvPr>
          <p:cNvSpPr>
            <a:spLocks noGrp="1"/>
          </p:cNvSpPr>
          <p:nvPr>
            <p:ph idx="1"/>
          </p:nvPr>
        </p:nvSpPr>
        <p:spPr>
          <a:xfrm>
            <a:off x="5287122" y="1007083"/>
            <a:ext cx="6295965" cy="4970646"/>
          </a:xfrm>
        </p:spPr>
        <p:txBody>
          <a:bodyPr/>
          <a:lstStyle>
            <a:lvl1pPr>
              <a:defRPr sz="3264"/>
            </a:lvl1pPr>
            <a:lvl2pPr>
              <a:defRPr sz="2856"/>
            </a:lvl2pPr>
            <a:lvl3pPr>
              <a:defRPr sz="2448"/>
            </a:lvl3pPr>
            <a:lvl4pPr>
              <a:defRPr sz="2040"/>
            </a:lvl4pPr>
            <a:lvl5pPr>
              <a:defRPr sz="2040"/>
            </a:lvl5pPr>
            <a:lvl6pPr>
              <a:defRPr sz="2040"/>
            </a:lvl6pPr>
            <a:lvl7pPr>
              <a:defRPr sz="2040"/>
            </a:lvl7pPr>
            <a:lvl8pPr>
              <a:defRPr sz="2040"/>
            </a:lvl8pPr>
            <a:lvl9pPr>
              <a:defRPr sz="20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BCE47C0-CD7F-490B-81AB-7BB581E4C79E}"/>
              </a:ext>
            </a:extLst>
          </p:cNvPr>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Click to edit Master text styles</a:t>
            </a:r>
          </a:p>
        </p:txBody>
      </p:sp>
      <p:sp>
        <p:nvSpPr>
          <p:cNvPr id="5" name="Date Placeholder 4">
            <a:extLst>
              <a:ext uri="{FF2B5EF4-FFF2-40B4-BE49-F238E27FC236}">
                <a16:creationId xmlns:a16="http://schemas.microsoft.com/office/drawing/2014/main" id="{66A2827A-4A27-4ED9-B338-2DA4334C582A}"/>
              </a:ext>
            </a:extLst>
          </p:cNvPr>
          <p:cNvSpPr>
            <a:spLocks noGrp="1"/>
          </p:cNvSpPr>
          <p:nvPr>
            <p:ph type="dt" sz="half" idx="10"/>
          </p:nvPr>
        </p:nvSpPr>
        <p:spPr/>
        <p:txBody>
          <a:bodyPr/>
          <a:lstStyle/>
          <a:p>
            <a:fld id="{FB2EAB1F-0BE4-40D6-AE92-DB50A20B8EE2}" type="datetimeFigureOut">
              <a:rPr lang="en-US" smtClean="0"/>
              <a:t>4/23/2020</a:t>
            </a:fld>
            <a:endParaRPr lang="en-US"/>
          </a:p>
        </p:txBody>
      </p:sp>
      <p:sp>
        <p:nvSpPr>
          <p:cNvPr id="6" name="Footer Placeholder 5">
            <a:extLst>
              <a:ext uri="{FF2B5EF4-FFF2-40B4-BE49-F238E27FC236}">
                <a16:creationId xmlns:a16="http://schemas.microsoft.com/office/drawing/2014/main" id="{867ECFAB-A6FA-412A-820F-11EC981874C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4D00F81-A780-4B15-BC56-633D1779E8D2}"/>
              </a:ext>
            </a:extLst>
          </p:cNvPr>
          <p:cNvSpPr>
            <a:spLocks noGrp="1"/>
          </p:cNvSpPr>
          <p:nvPr>
            <p:ph type="sldNum" sz="quarter" idx="12"/>
          </p:nvPr>
        </p:nvSpPr>
        <p:spPr/>
        <p:txBody>
          <a:bodyPr/>
          <a:lstStyle/>
          <a:p>
            <a:fld id="{601ED697-D8B4-4C4A-BDA7-655669DB6B1E}" type="slidenum">
              <a:rPr lang="en-US" smtClean="0"/>
              <a:t>‹#›</a:t>
            </a:fld>
            <a:endParaRPr lang="en-US"/>
          </a:p>
        </p:txBody>
      </p:sp>
    </p:spTree>
    <p:extLst>
      <p:ext uri="{BB962C8B-B14F-4D97-AF65-F5344CB8AC3E}">
        <p14:creationId xmlns:p14="http://schemas.microsoft.com/office/powerpoint/2010/main" val="3130560469"/>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D0627A-02D5-4548-A155-E77CDA0DDD30}"/>
              </a:ext>
            </a:extLst>
          </p:cNvPr>
          <p:cNvSpPr>
            <a:spLocks noGrp="1"/>
          </p:cNvSpPr>
          <p:nvPr>
            <p:ph type="title"/>
          </p:nvPr>
        </p:nvSpPr>
        <p:spPr>
          <a:xfrm>
            <a:off x="856628" y="466302"/>
            <a:ext cx="4011087" cy="1632056"/>
          </a:xfrm>
        </p:spPr>
        <p:txBody>
          <a:bodyPr anchor="b"/>
          <a:lstStyle>
            <a:lvl1pPr>
              <a:defRPr sz="3264"/>
            </a:lvl1pPr>
          </a:lstStyle>
          <a:p>
            <a:r>
              <a:rPr lang="en-US"/>
              <a:t>Click to edit Master title style</a:t>
            </a:r>
          </a:p>
        </p:txBody>
      </p:sp>
      <p:sp>
        <p:nvSpPr>
          <p:cNvPr id="3" name="Picture Placeholder 2">
            <a:extLst>
              <a:ext uri="{FF2B5EF4-FFF2-40B4-BE49-F238E27FC236}">
                <a16:creationId xmlns:a16="http://schemas.microsoft.com/office/drawing/2014/main" id="{22294A71-60C3-4D43-B168-C3CEC522FD95}"/>
              </a:ext>
            </a:extLst>
          </p:cNvPr>
          <p:cNvSpPr>
            <a:spLocks noGrp="1"/>
          </p:cNvSpPr>
          <p:nvPr>
            <p:ph type="pic" idx="1"/>
          </p:nvPr>
        </p:nvSpPr>
        <p:spPr>
          <a:xfrm>
            <a:off x="5287122" y="1007083"/>
            <a:ext cx="6295965" cy="4970646"/>
          </a:xfrm>
        </p:spPr>
        <p:txBody>
          <a:bodyPr/>
          <a:lstStyle>
            <a:lvl1pPr marL="0" indent="0">
              <a:buNone/>
              <a:defRPr sz="3264"/>
            </a:lvl1pPr>
            <a:lvl2pPr marL="466298" indent="0">
              <a:buNone/>
              <a:defRPr sz="2856"/>
            </a:lvl2pPr>
            <a:lvl3pPr marL="932597" indent="0">
              <a:buNone/>
              <a:defRPr sz="2448"/>
            </a:lvl3pPr>
            <a:lvl4pPr marL="1398895" indent="0">
              <a:buNone/>
              <a:defRPr sz="2040"/>
            </a:lvl4pPr>
            <a:lvl5pPr marL="1865193" indent="0">
              <a:buNone/>
              <a:defRPr sz="2040"/>
            </a:lvl5pPr>
            <a:lvl6pPr marL="2331491" indent="0">
              <a:buNone/>
              <a:defRPr sz="2040"/>
            </a:lvl6pPr>
            <a:lvl7pPr marL="2797790" indent="0">
              <a:buNone/>
              <a:defRPr sz="2040"/>
            </a:lvl7pPr>
            <a:lvl8pPr marL="3264088" indent="0">
              <a:buNone/>
              <a:defRPr sz="2040"/>
            </a:lvl8pPr>
            <a:lvl9pPr marL="3730386" indent="0">
              <a:buNone/>
              <a:defRPr sz="2040"/>
            </a:lvl9pPr>
          </a:lstStyle>
          <a:p>
            <a:endParaRPr lang="en-US"/>
          </a:p>
        </p:txBody>
      </p:sp>
      <p:sp>
        <p:nvSpPr>
          <p:cNvPr id="4" name="Text Placeholder 3">
            <a:extLst>
              <a:ext uri="{FF2B5EF4-FFF2-40B4-BE49-F238E27FC236}">
                <a16:creationId xmlns:a16="http://schemas.microsoft.com/office/drawing/2014/main" id="{9791EB0B-0E57-4105-A98C-BCCC6796FF5F}"/>
              </a:ext>
            </a:extLst>
          </p:cNvPr>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Click to edit Master text styles</a:t>
            </a:r>
          </a:p>
        </p:txBody>
      </p:sp>
      <p:sp>
        <p:nvSpPr>
          <p:cNvPr id="5" name="Date Placeholder 4">
            <a:extLst>
              <a:ext uri="{FF2B5EF4-FFF2-40B4-BE49-F238E27FC236}">
                <a16:creationId xmlns:a16="http://schemas.microsoft.com/office/drawing/2014/main" id="{6CCE2D84-C3D3-4C0D-B514-9A05127C05AB}"/>
              </a:ext>
            </a:extLst>
          </p:cNvPr>
          <p:cNvSpPr>
            <a:spLocks noGrp="1"/>
          </p:cNvSpPr>
          <p:nvPr>
            <p:ph type="dt" sz="half" idx="10"/>
          </p:nvPr>
        </p:nvSpPr>
        <p:spPr/>
        <p:txBody>
          <a:bodyPr/>
          <a:lstStyle/>
          <a:p>
            <a:fld id="{FB2EAB1F-0BE4-40D6-AE92-DB50A20B8EE2}" type="datetimeFigureOut">
              <a:rPr lang="en-US" smtClean="0"/>
              <a:t>4/23/2020</a:t>
            </a:fld>
            <a:endParaRPr lang="en-US"/>
          </a:p>
        </p:txBody>
      </p:sp>
      <p:sp>
        <p:nvSpPr>
          <p:cNvPr id="6" name="Footer Placeholder 5">
            <a:extLst>
              <a:ext uri="{FF2B5EF4-FFF2-40B4-BE49-F238E27FC236}">
                <a16:creationId xmlns:a16="http://schemas.microsoft.com/office/drawing/2014/main" id="{9649B707-9FED-4A6D-8A94-B2B6C984C31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0059D8A-2982-47C0-B2EC-189C5F9C3DDA}"/>
              </a:ext>
            </a:extLst>
          </p:cNvPr>
          <p:cNvSpPr>
            <a:spLocks noGrp="1"/>
          </p:cNvSpPr>
          <p:nvPr>
            <p:ph type="sldNum" sz="quarter" idx="12"/>
          </p:nvPr>
        </p:nvSpPr>
        <p:spPr/>
        <p:txBody>
          <a:bodyPr/>
          <a:lstStyle/>
          <a:p>
            <a:fld id="{601ED697-D8B4-4C4A-BDA7-655669DB6B1E}" type="slidenum">
              <a:rPr lang="en-US" smtClean="0"/>
              <a:t>‹#›</a:t>
            </a:fld>
            <a:endParaRPr lang="en-US"/>
          </a:p>
        </p:txBody>
      </p:sp>
    </p:spTree>
    <p:extLst>
      <p:ext uri="{BB962C8B-B14F-4D97-AF65-F5344CB8AC3E}">
        <p14:creationId xmlns:p14="http://schemas.microsoft.com/office/powerpoint/2010/main" val="1922814347"/>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41C5C5-AF2A-4862-89DA-D1C547BFEB9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820DF28-34B0-4259-8394-34FD2262441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9261C2A-4F74-4918-8AE6-46588DE37EF0}"/>
              </a:ext>
            </a:extLst>
          </p:cNvPr>
          <p:cNvSpPr>
            <a:spLocks noGrp="1"/>
          </p:cNvSpPr>
          <p:nvPr>
            <p:ph type="dt" sz="half" idx="10"/>
          </p:nvPr>
        </p:nvSpPr>
        <p:spPr/>
        <p:txBody>
          <a:bodyPr/>
          <a:lstStyle/>
          <a:p>
            <a:fld id="{FB2EAB1F-0BE4-40D6-AE92-DB50A20B8EE2}" type="datetimeFigureOut">
              <a:rPr lang="en-US" smtClean="0"/>
              <a:t>4/23/2020</a:t>
            </a:fld>
            <a:endParaRPr lang="en-US"/>
          </a:p>
        </p:txBody>
      </p:sp>
      <p:sp>
        <p:nvSpPr>
          <p:cNvPr id="5" name="Footer Placeholder 4">
            <a:extLst>
              <a:ext uri="{FF2B5EF4-FFF2-40B4-BE49-F238E27FC236}">
                <a16:creationId xmlns:a16="http://schemas.microsoft.com/office/drawing/2014/main" id="{E384429C-A0B9-4380-9176-9DAEF3CA73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101C85E-CC88-45CA-A614-41580A8E4E6E}"/>
              </a:ext>
            </a:extLst>
          </p:cNvPr>
          <p:cNvSpPr>
            <a:spLocks noGrp="1"/>
          </p:cNvSpPr>
          <p:nvPr>
            <p:ph type="sldNum" sz="quarter" idx="12"/>
          </p:nvPr>
        </p:nvSpPr>
        <p:spPr/>
        <p:txBody>
          <a:bodyPr/>
          <a:lstStyle/>
          <a:p>
            <a:fld id="{601ED697-D8B4-4C4A-BDA7-655669DB6B1E}" type="slidenum">
              <a:rPr lang="en-US" smtClean="0"/>
              <a:t>‹#›</a:t>
            </a:fld>
            <a:endParaRPr lang="en-US"/>
          </a:p>
        </p:txBody>
      </p:sp>
    </p:spTree>
    <p:extLst>
      <p:ext uri="{BB962C8B-B14F-4D97-AF65-F5344CB8AC3E}">
        <p14:creationId xmlns:p14="http://schemas.microsoft.com/office/powerpoint/2010/main" val="526880705"/>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1EF95F9-D617-40F5-BB8F-CED1CC6CC806}"/>
              </a:ext>
            </a:extLst>
          </p:cNvPr>
          <p:cNvSpPr>
            <a:spLocks noGrp="1"/>
          </p:cNvSpPr>
          <p:nvPr>
            <p:ph type="title" orient="vert"/>
          </p:nvPr>
        </p:nvSpPr>
        <p:spPr>
          <a:xfrm>
            <a:off x="8899852" y="372394"/>
            <a:ext cx="2681615" cy="5927537"/>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3C96A1E-5A1F-49EC-BF04-1FCCB80D8437}"/>
              </a:ext>
            </a:extLst>
          </p:cNvPr>
          <p:cNvSpPr>
            <a:spLocks noGrp="1"/>
          </p:cNvSpPr>
          <p:nvPr>
            <p:ph type="body" orient="vert" idx="1"/>
          </p:nvPr>
        </p:nvSpPr>
        <p:spPr>
          <a:xfrm>
            <a:off x="855008" y="372394"/>
            <a:ext cx="7889389" cy="59275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C8556D9-3FF8-44D6-9421-77006771865A}"/>
              </a:ext>
            </a:extLst>
          </p:cNvPr>
          <p:cNvSpPr>
            <a:spLocks noGrp="1"/>
          </p:cNvSpPr>
          <p:nvPr>
            <p:ph type="dt" sz="half" idx="10"/>
          </p:nvPr>
        </p:nvSpPr>
        <p:spPr/>
        <p:txBody>
          <a:bodyPr/>
          <a:lstStyle/>
          <a:p>
            <a:fld id="{FB2EAB1F-0BE4-40D6-AE92-DB50A20B8EE2}" type="datetimeFigureOut">
              <a:rPr lang="en-US" smtClean="0"/>
              <a:t>4/23/2020</a:t>
            </a:fld>
            <a:endParaRPr lang="en-US"/>
          </a:p>
        </p:txBody>
      </p:sp>
      <p:sp>
        <p:nvSpPr>
          <p:cNvPr id="5" name="Footer Placeholder 4">
            <a:extLst>
              <a:ext uri="{FF2B5EF4-FFF2-40B4-BE49-F238E27FC236}">
                <a16:creationId xmlns:a16="http://schemas.microsoft.com/office/drawing/2014/main" id="{9573362A-094E-45D6-98C3-67CD2284222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DFDC87C-E540-4CEA-81BE-20DF7453D680}"/>
              </a:ext>
            </a:extLst>
          </p:cNvPr>
          <p:cNvSpPr>
            <a:spLocks noGrp="1"/>
          </p:cNvSpPr>
          <p:nvPr>
            <p:ph type="sldNum" sz="quarter" idx="12"/>
          </p:nvPr>
        </p:nvSpPr>
        <p:spPr/>
        <p:txBody>
          <a:bodyPr/>
          <a:lstStyle/>
          <a:p>
            <a:fld id="{601ED697-D8B4-4C4A-BDA7-655669DB6B1E}" type="slidenum">
              <a:rPr lang="en-US" smtClean="0"/>
              <a:t>‹#›</a:t>
            </a:fld>
            <a:endParaRPr lang="en-US"/>
          </a:p>
        </p:txBody>
      </p:sp>
    </p:spTree>
    <p:extLst>
      <p:ext uri="{BB962C8B-B14F-4D97-AF65-F5344CB8AC3E}">
        <p14:creationId xmlns:p14="http://schemas.microsoft.com/office/powerpoint/2010/main" val="2823125895"/>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80"/>
            <a:ext cx="11533187" cy="411162"/>
          </a:xfrm>
          <a:prstGeom prst="rect">
            <a:avLst/>
          </a:prstGeom>
        </p:spPr>
        <p:txBody>
          <a:bodyPr wrap="square" lIns="0" tIns="0" rIns="0" bIns="0">
            <a:spAutoFit/>
          </a:bodyPr>
          <a:lstStyle>
            <a:lvl1pPr>
              <a:lnSpc>
                <a:spcPts val="3199"/>
              </a:lnSpc>
              <a:defRPr sz="2800" strike="noStrike">
                <a:gradFill>
                  <a:gsLst>
                    <a:gs pos="0">
                      <a:schemeClr val="tx1"/>
                    </a:gs>
                    <a:gs pos="100000">
                      <a:schemeClr val="tx1"/>
                    </a:gs>
                  </a:gsLst>
                  <a:lin ang="5400000" scaled="1"/>
                </a:gradFill>
              </a:defRPr>
            </a:lvl1pPr>
          </a:lstStyle>
          <a:p>
            <a:r>
              <a:rPr lang="en-US"/>
              <a:t>Title</a:t>
            </a:r>
          </a:p>
        </p:txBody>
      </p:sp>
    </p:spTree>
    <p:extLst>
      <p:ext uri="{BB962C8B-B14F-4D97-AF65-F5344CB8AC3E}">
        <p14:creationId xmlns:p14="http://schemas.microsoft.com/office/powerpoint/2010/main" val="2261353051"/>
      </p:ext>
    </p:extLst>
  </p:cSld>
  <p:clrMapOvr>
    <a:masterClrMapping/>
  </p:clrMapOvr>
  <p:transition>
    <p:fade/>
  </p:transition>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14947" y="3090314"/>
            <a:ext cx="9823498" cy="1828800"/>
          </a:xfrm>
          <a:noFill/>
        </p:spPr>
        <p:txBody>
          <a:bodyPr lIns="0" tIns="0" rIns="0" bIns="182880" anchor="b" anchorCtr="0"/>
          <a:lstStyle>
            <a:lvl1pPr>
              <a:defRPr sz="4799" strike="noStrike" spc="-50" baseline="0">
                <a:solidFill>
                  <a:schemeClr val="tx2"/>
                </a:solidFill>
              </a:defRPr>
            </a:lvl1pPr>
          </a:lstStyle>
          <a:p>
            <a:r>
              <a:rPr lang="en-US"/>
              <a:t>Microsoft </a:t>
            </a:r>
            <a:r>
              <a:rPr lang="en-US" err="1"/>
              <a:t>IoT</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74162" y="4944165"/>
            <a:ext cx="9795376" cy="760208"/>
          </a:xfrm>
        </p:spPr>
        <p:txBody>
          <a:bodyPr/>
          <a:lstStyle>
            <a:lvl1pPr>
              <a:defRPr sz="1800"/>
            </a:lvl1pPr>
            <a:lvl2pPr>
              <a:defRPr sz="1800"/>
            </a:lvl2pPr>
            <a:lvl3pPr>
              <a:defRPr sz="1399"/>
            </a:lvl3pPr>
            <a:lvl4pPr>
              <a:defRPr sz="1399"/>
            </a:lvl4pPr>
            <a:lvl5pPr>
              <a:defRPr sz="1049"/>
            </a:lvl5pPr>
          </a:lstStyle>
          <a:p>
            <a:pPr lvl="0"/>
            <a:r>
              <a:rPr lang="en-US"/>
              <a:t>Author name</a:t>
            </a:r>
          </a:p>
          <a:p>
            <a:pPr lvl="1"/>
            <a:r>
              <a:rPr lang="en-US"/>
              <a:t>Date</a:t>
            </a:r>
          </a:p>
        </p:txBody>
      </p:sp>
      <p:pic>
        <p:nvPicPr>
          <p:cNvPr id="2" name="Picture 1">
            <a:extLst>
              <a:ext uri="{FF2B5EF4-FFF2-40B4-BE49-F238E27FC236}">
                <a16:creationId xmlns:a16="http://schemas.microsoft.com/office/drawing/2014/main" id="{7B7211F8-4DBB-F148-9213-1CD906B157A9}"/>
              </a:ext>
            </a:extLst>
          </p:cNvPr>
          <p:cNvPicPr>
            <a:picLocks noChangeAspect="1"/>
          </p:cNvPicPr>
          <p:nvPr userDrawn="1"/>
        </p:nvPicPr>
        <p:blipFill>
          <a:blip r:embed="rId2"/>
          <a:stretch>
            <a:fillRect/>
          </a:stretch>
        </p:blipFill>
        <p:spPr>
          <a:xfrm>
            <a:off x="414947" y="414619"/>
            <a:ext cx="977900" cy="215900"/>
          </a:xfrm>
          <a:prstGeom prst="rect">
            <a:avLst/>
          </a:prstGeom>
        </p:spPr>
      </p:pic>
    </p:spTree>
    <p:extLst>
      <p:ext uri="{BB962C8B-B14F-4D97-AF65-F5344CB8AC3E}">
        <p14:creationId xmlns:p14="http://schemas.microsoft.com/office/powerpoint/2010/main" val="34893281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74163" y="4944166"/>
            <a:ext cx="9801726" cy="742382"/>
          </a:xfrm>
        </p:spPr>
        <p:txBody>
          <a:bodyPr/>
          <a:lstStyle>
            <a:lvl1pPr>
              <a:defRPr sz="1800">
                <a:solidFill>
                  <a:schemeClr val="bg1"/>
                </a:solidFill>
              </a:defRPr>
            </a:lvl1pPr>
            <a:lvl2pPr>
              <a:defRPr sz="1800">
                <a:solidFill>
                  <a:schemeClr val="bg1"/>
                </a:solidFill>
              </a:defRPr>
            </a:lvl2pPr>
            <a:lvl3pPr>
              <a:defRPr sz="1399"/>
            </a:lvl3pPr>
            <a:lvl4pPr>
              <a:defRPr sz="1399"/>
            </a:lvl4pPr>
            <a:lvl5pPr>
              <a:defRPr sz="104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15561" y="3090314"/>
            <a:ext cx="9823498" cy="1828800"/>
          </a:xfrm>
          <a:noFill/>
        </p:spPr>
        <p:txBody>
          <a:bodyPr lIns="0" tIns="0" rIns="0" bIns="182880" anchor="b" anchorCtr="0"/>
          <a:lstStyle>
            <a:lvl1pPr>
              <a:defRPr sz="4799" strike="noStrike" spc="-50" baseline="0">
                <a:solidFill>
                  <a:schemeClr val="bg1"/>
                </a:solidFill>
              </a:defRPr>
            </a:lvl1pPr>
          </a:lstStyle>
          <a:p>
            <a:r>
              <a:rPr lang="en-US"/>
              <a:t>Microsoft </a:t>
            </a:r>
            <a:r>
              <a:rPr lang="en-US" err="1"/>
              <a:t>IoT</a:t>
            </a:r>
            <a:br>
              <a:rPr lang="en-US"/>
            </a:br>
            <a:r>
              <a:rPr lang="en-US"/>
              <a:t>title or event name</a:t>
            </a:r>
          </a:p>
        </p:txBody>
      </p:sp>
      <p:pic>
        <p:nvPicPr>
          <p:cNvPr id="2" name="Picture 1">
            <a:extLst>
              <a:ext uri="{FF2B5EF4-FFF2-40B4-BE49-F238E27FC236}">
                <a16:creationId xmlns:a16="http://schemas.microsoft.com/office/drawing/2014/main" id="{D5788672-4E4F-384F-BC06-960DD2B92DCE}"/>
              </a:ext>
            </a:extLst>
          </p:cNvPr>
          <p:cNvPicPr>
            <a:picLocks noChangeAspect="1"/>
          </p:cNvPicPr>
          <p:nvPr userDrawn="1"/>
        </p:nvPicPr>
        <p:blipFill>
          <a:blip r:embed="rId2"/>
          <a:stretch>
            <a:fillRect/>
          </a:stretch>
        </p:blipFill>
        <p:spPr>
          <a:xfrm>
            <a:off x="415561" y="413780"/>
            <a:ext cx="977900" cy="215900"/>
          </a:xfrm>
          <a:prstGeom prst="rect">
            <a:avLst/>
          </a:prstGeom>
        </p:spPr>
      </p:pic>
    </p:spTree>
    <p:extLst>
      <p:ext uri="{BB962C8B-B14F-4D97-AF65-F5344CB8AC3E}">
        <p14:creationId xmlns:p14="http://schemas.microsoft.com/office/powerpoint/2010/main" val="20315187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0FF96BB-AF6E-5740-BF45-B6600B6FB469}"/>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6272" y="0"/>
            <a:ext cx="12403932" cy="6994525"/>
          </a:xfrm>
          <a:prstGeom prst="rect">
            <a:avLst/>
          </a:prstGeom>
        </p:spPr>
      </p:pic>
      <p:sp>
        <p:nvSpPr>
          <p:cNvPr id="11" name="Rectangle 10">
            <a:extLst>
              <a:ext uri="{FF2B5EF4-FFF2-40B4-BE49-F238E27FC236}">
                <a16:creationId xmlns:a16="http://schemas.microsoft.com/office/drawing/2014/main" id="{13532A61-7338-495C-8787-A222781205FF}"/>
              </a:ext>
            </a:extLst>
          </p:cNvPr>
          <p:cNvSpPr/>
          <p:nvPr userDrawn="1"/>
        </p:nvSpPr>
        <p:spPr bwMode="auto">
          <a:xfrm>
            <a:off x="434975" y="2170631"/>
            <a:ext cx="7627938" cy="36576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lvl="0"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80562" y="4584726"/>
            <a:ext cx="6637838" cy="742382"/>
          </a:xfrm>
        </p:spPr>
        <p:txBody>
          <a:bodyPr/>
          <a:lstStyle>
            <a:lvl1pPr>
              <a:defRPr sz="1800">
                <a:solidFill>
                  <a:schemeClr val="bg1"/>
                </a:solidFill>
              </a:defRPr>
            </a:lvl1pPr>
            <a:lvl2pPr>
              <a:defRPr sz="1800">
                <a:solidFill>
                  <a:schemeClr val="bg1"/>
                </a:solidFill>
              </a:defRPr>
            </a:lvl2pPr>
            <a:lvl3pPr>
              <a:defRPr sz="1399"/>
            </a:lvl3pPr>
            <a:lvl4pPr>
              <a:defRPr sz="1399"/>
            </a:lvl4pPr>
            <a:lvl5pPr>
              <a:defRPr sz="104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21960" y="2730874"/>
            <a:ext cx="6696440" cy="1828800"/>
          </a:xfrm>
          <a:noFill/>
        </p:spPr>
        <p:txBody>
          <a:bodyPr lIns="0" tIns="0" rIns="0" bIns="182880" anchor="b" anchorCtr="0"/>
          <a:lstStyle>
            <a:lvl1pPr>
              <a:defRPr sz="4799" strike="noStrike" spc="-50" baseline="0">
                <a:solidFill>
                  <a:schemeClr val="bg1"/>
                </a:solidFill>
              </a:defRPr>
            </a:lvl1pPr>
          </a:lstStyle>
          <a:p>
            <a:r>
              <a:rPr lang="en-US"/>
              <a:t>Microsoft </a:t>
            </a:r>
            <a:r>
              <a:rPr lang="en-US" err="1"/>
              <a:t>IoT</a:t>
            </a:r>
            <a:r>
              <a:rPr lang="en-US"/>
              <a:t> title or event name</a:t>
            </a:r>
          </a:p>
        </p:txBody>
      </p:sp>
      <p:pic>
        <p:nvPicPr>
          <p:cNvPr id="14" name="Picture 13">
            <a:extLst>
              <a:ext uri="{FF2B5EF4-FFF2-40B4-BE49-F238E27FC236}">
                <a16:creationId xmlns:a16="http://schemas.microsoft.com/office/drawing/2014/main" id="{B05DEBAC-6A58-FF49-B5E5-237C6F450AF9}"/>
              </a:ext>
            </a:extLst>
          </p:cNvPr>
          <p:cNvPicPr>
            <a:picLocks noChangeAspect="1"/>
          </p:cNvPicPr>
          <p:nvPr userDrawn="1"/>
        </p:nvPicPr>
        <p:blipFill>
          <a:blip r:embed="rId3"/>
          <a:stretch>
            <a:fillRect/>
          </a:stretch>
        </p:blipFill>
        <p:spPr>
          <a:xfrm>
            <a:off x="415561" y="413780"/>
            <a:ext cx="977900" cy="215900"/>
          </a:xfrm>
          <a:prstGeom prst="rect">
            <a:avLst/>
          </a:prstGeom>
        </p:spPr>
      </p:pic>
    </p:spTree>
    <p:extLst>
      <p:ext uri="{BB962C8B-B14F-4D97-AF65-F5344CB8AC3E}">
        <p14:creationId xmlns:p14="http://schemas.microsoft.com/office/powerpoint/2010/main" val="7069576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97D9530F-1AE6-D546-884F-8D088BF19FC6}"/>
              </a:ext>
            </a:extLst>
          </p:cNvPr>
          <p:cNvPicPr>
            <a:picLocks noChangeAspect="1"/>
          </p:cNvPicPr>
          <p:nvPr userDrawn="1"/>
        </p:nvPicPr>
        <p:blipFill rotWithShape="1">
          <a:blip>
            <a:extLst>
              <a:ext uri="{28A0092B-C50C-407E-A947-70E740481C1C}">
                <a14:useLocalDpi xmlns:a14="http://schemas.microsoft.com/office/drawing/2010/main" val="0"/>
              </a:ext>
            </a:extLst>
          </a:blip>
          <a:srcRect t="15637"/>
          <a:stretch/>
        </p:blipFill>
        <p:spPr>
          <a:xfrm>
            <a:off x="0" y="0"/>
            <a:ext cx="12436475" cy="6994525"/>
          </a:xfrm>
          <a:prstGeom prst="rect">
            <a:avLst/>
          </a:prstGeom>
        </p:spPr>
      </p:pic>
      <p:sp>
        <p:nvSpPr>
          <p:cNvPr id="7" name="Rectangle 6">
            <a:extLst>
              <a:ext uri="{FF2B5EF4-FFF2-40B4-BE49-F238E27FC236}">
                <a16:creationId xmlns:a16="http://schemas.microsoft.com/office/drawing/2014/main" id="{13532A61-7338-495C-8787-A222781205FF}"/>
              </a:ext>
            </a:extLst>
          </p:cNvPr>
          <p:cNvSpPr/>
          <p:nvPr userDrawn="1"/>
        </p:nvSpPr>
        <p:spPr bwMode="auto">
          <a:xfrm>
            <a:off x="437278" y="2204497"/>
            <a:ext cx="7627938" cy="36576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lvl="0"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80562" y="4584725"/>
            <a:ext cx="6637838" cy="738664"/>
          </a:xfrm>
        </p:spPr>
        <p:txBody>
          <a:bodyPr/>
          <a:lstStyle>
            <a:lvl1pPr>
              <a:defRPr sz="1800">
                <a:solidFill>
                  <a:schemeClr val="tx1"/>
                </a:solidFill>
              </a:defRPr>
            </a:lvl1pPr>
            <a:lvl2pPr>
              <a:defRPr sz="1800">
                <a:solidFill>
                  <a:schemeClr val="tx1"/>
                </a:solidFill>
              </a:defRPr>
            </a:lvl2pPr>
            <a:lvl3pPr>
              <a:defRPr sz="1399"/>
            </a:lvl3pPr>
            <a:lvl4pPr>
              <a:defRPr sz="1399"/>
            </a:lvl4pPr>
            <a:lvl5pPr>
              <a:defRPr sz="104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21960" y="2730874"/>
            <a:ext cx="6696440" cy="1828800"/>
          </a:xfrm>
          <a:noFill/>
        </p:spPr>
        <p:txBody>
          <a:bodyPr lIns="0" tIns="0" rIns="0" bIns="182880" anchor="b" anchorCtr="0"/>
          <a:lstStyle>
            <a:lvl1pPr>
              <a:defRPr sz="4799" strike="noStrike" spc="-50" baseline="0">
                <a:solidFill>
                  <a:schemeClr val="tx2"/>
                </a:solidFill>
              </a:defRPr>
            </a:lvl1pPr>
          </a:lstStyle>
          <a:p>
            <a:r>
              <a:rPr lang="en-US"/>
              <a:t>Microsoft </a:t>
            </a:r>
            <a:r>
              <a:rPr lang="en-US" err="1"/>
              <a:t>IoT</a:t>
            </a:r>
            <a:r>
              <a:rPr lang="en-US"/>
              <a:t> title or event name</a:t>
            </a:r>
          </a:p>
        </p:txBody>
      </p:sp>
      <p:pic>
        <p:nvPicPr>
          <p:cNvPr id="2" name="Picture 1">
            <a:extLst>
              <a:ext uri="{FF2B5EF4-FFF2-40B4-BE49-F238E27FC236}">
                <a16:creationId xmlns:a16="http://schemas.microsoft.com/office/drawing/2014/main" id="{6847F158-6392-E149-AFD6-49796C5D3697}"/>
              </a:ext>
            </a:extLst>
          </p:cNvPr>
          <p:cNvPicPr>
            <a:picLocks noChangeAspect="1"/>
          </p:cNvPicPr>
          <p:nvPr userDrawn="1"/>
        </p:nvPicPr>
        <p:blipFill>
          <a:blip r:embed="rId2"/>
          <a:stretch>
            <a:fillRect/>
          </a:stretch>
        </p:blipFill>
        <p:spPr>
          <a:xfrm>
            <a:off x="437278" y="414618"/>
            <a:ext cx="977900" cy="215900"/>
          </a:xfrm>
          <a:prstGeom prst="rect">
            <a:avLst/>
          </a:prstGeom>
        </p:spPr>
      </p:pic>
    </p:spTree>
    <p:extLst>
      <p:ext uri="{BB962C8B-B14F-4D97-AF65-F5344CB8AC3E}">
        <p14:creationId xmlns:p14="http://schemas.microsoft.com/office/powerpoint/2010/main" val="1489827068"/>
      </p:ext>
    </p:extLst>
  </p:cSld>
  <p:clrMapOvr>
    <a:masterClrMapping/>
  </p:clrMapOvr>
  <p:transition>
    <p:fade/>
  </p:transition>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1192214"/>
            <a:ext cx="3690937" cy="917575"/>
          </a:xfrm>
        </p:spPr>
        <p:txBody>
          <a:bodyPr lIns="0" tIns="0" rIns="0" bIns="0"/>
          <a:lstStyle>
            <a:lvl1pPr>
              <a:defRPr sz="1800"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354764" y="1192214"/>
            <a:ext cx="3914774" cy="3862387"/>
          </a:xfrm>
        </p:spPr>
        <p:txBody>
          <a:bodyPr wrap="square" lIns="0" tIns="0" rIns="0" bIns="0">
            <a:noAutofit/>
          </a:bodyPr>
          <a:lstStyle>
            <a:lvl1pPr marL="0" indent="0" defTabSz="517426">
              <a:spcAft>
                <a:spcPts val="500"/>
              </a:spcAft>
              <a:buNone/>
              <a:defRPr sz="1800" spc="0" baseline="0">
                <a:solidFill>
                  <a:schemeClr val="tx2"/>
                </a:solidFill>
              </a:defRPr>
            </a:lvl1pPr>
            <a:lvl2pPr marL="228557" indent="0">
              <a:buNone/>
              <a:defRPr sz="1800"/>
            </a:lvl2pPr>
            <a:lvl3pPr marL="457112" indent="0">
              <a:buNone/>
              <a:defRPr sz="1800"/>
            </a:lvl3pPr>
            <a:lvl4pPr marL="685669" indent="0">
              <a:buNone/>
              <a:defRPr sz="1800"/>
            </a:lvl4pPr>
            <a:lvl5pPr marL="914224" indent="0">
              <a:buNone/>
              <a:defRPr sz="1800"/>
            </a:lvl5pPr>
          </a:lstStyle>
          <a:p>
            <a:pPr lvl="0"/>
            <a:r>
              <a:rPr lang="en-US"/>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472893745"/>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quare photo 3">
    <p:bg>
      <p:bgRef idx="1001">
        <a:schemeClr val="bg1"/>
      </p:bgRef>
    </p:bg>
    <p:spTree>
      <p:nvGrpSpPr>
        <p:cNvPr id="1" name=""/>
        <p:cNvGrpSpPr/>
        <p:nvPr/>
      </p:nvGrpSpPr>
      <p:grpSpPr>
        <a:xfrm>
          <a:off x="0" y="0"/>
          <a:ext cx="0" cy="0"/>
          <a:chOff x="0" y="0"/>
          <a:chExt cx="0" cy="0"/>
        </a:xfrm>
      </p:grpSpPr>
      <p:sp>
        <p:nvSpPr>
          <p:cNvPr id="8" name="Rectangle 7"/>
          <p:cNvSpPr/>
          <p:nvPr userDrawn="1"/>
        </p:nvSpPr>
        <p:spPr bwMode="gray">
          <a:xfrm>
            <a:off x="5441951" y="0"/>
            <a:ext cx="6994525"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userDrawn="1">
            <p:ph type="title" hasCustomPrompt="1"/>
          </p:nvPr>
        </p:nvSpPr>
        <p:spPr bwMode="auto">
          <a:xfrm>
            <a:off x="274702" y="2119179"/>
            <a:ext cx="4937760" cy="1835285"/>
          </a:xfrm>
          <a:noFill/>
        </p:spPr>
        <p:txBody>
          <a:bodyPr lIns="146304" tIns="91440" rIns="146304" bIns="91440" anchor="t" anchorCtr="0"/>
          <a:lstStyle>
            <a:lvl1pPr>
              <a:defRPr sz="4799" spc="-100"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userDrawn="1">
            <p:ph type="body" sz="quarter" idx="14" hasCustomPrompt="1"/>
          </p:nvPr>
        </p:nvSpPr>
        <p:spPr bwMode="auto">
          <a:xfrm>
            <a:off x="273050" y="3954464"/>
            <a:ext cx="4937760" cy="731528"/>
          </a:xfrm>
        </p:spPr>
        <p:txBody>
          <a:bodyPr lIns="164592" tIns="109728" rIns="164592" bIns="109728">
            <a:noAutofit/>
          </a:bodyPr>
          <a:lstStyle>
            <a:lvl1pPr marL="0" indent="0">
              <a:spcBef>
                <a:spcPts val="0"/>
              </a:spcBef>
              <a:buNone/>
              <a:defRPr lang="en-US" sz="3199"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32563"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pic>
        <p:nvPicPr>
          <p:cNvPr id="90" name="MS logo gray - EMF"/>
          <p:cNvPicPr>
            <a:picLocks noChangeAspect="1"/>
          </p:cNvPicPr>
          <p:nvPr userDrawn="1"/>
        </p:nvPicPr>
        <p:blipFill>
          <a:blip r:embed="rId2"/>
          <a:stretch>
            <a:fillRect/>
          </a:stretch>
        </p:blipFill>
        <p:spPr bwMode="black">
          <a:xfrm>
            <a:off x="463118" y="479425"/>
            <a:ext cx="1451843" cy="310896"/>
          </a:xfrm>
          <a:prstGeom prst="rect">
            <a:avLst/>
          </a:prstGeom>
        </p:spPr>
      </p:pic>
      <p:grpSp>
        <p:nvGrpSpPr>
          <p:cNvPr id="715" name="Group 714"/>
          <p:cNvGrpSpPr>
            <a:grpSpLocks noChangeAspect="1"/>
          </p:cNvGrpSpPr>
          <p:nvPr userDrawn="1"/>
        </p:nvGrpSpPr>
        <p:grpSpPr>
          <a:xfrm>
            <a:off x="7495132" y="2129687"/>
            <a:ext cx="4416552" cy="4017043"/>
            <a:chOff x="7454492" y="2089044"/>
            <a:chExt cx="4463711" cy="4059936"/>
          </a:xfrm>
        </p:grpSpPr>
        <p:sp>
          <p:nvSpPr>
            <p:cNvPr id="716" name="Freeform 6"/>
            <p:cNvSpPr>
              <a:spLocks/>
            </p:cNvSpPr>
            <p:nvPr userDrawn="1"/>
          </p:nvSpPr>
          <p:spPr bwMode="gray">
            <a:xfrm>
              <a:off x="9235984" y="2373018"/>
              <a:ext cx="46589" cy="481424"/>
            </a:xfrm>
            <a:custGeom>
              <a:avLst/>
              <a:gdLst>
                <a:gd name="T0" fmla="*/ 21 w 21"/>
                <a:gd name="T1" fmla="*/ 217 h 217"/>
                <a:gd name="T2" fmla="*/ 0 w 21"/>
                <a:gd name="T3" fmla="*/ 217 h 217"/>
                <a:gd name="T4" fmla="*/ 4 w 21"/>
                <a:gd name="T5" fmla="*/ 0 h 217"/>
                <a:gd name="T6" fmla="*/ 17 w 21"/>
                <a:gd name="T7" fmla="*/ 0 h 217"/>
                <a:gd name="T8" fmla="*/ 21 w 21"/>
                <a:gd name="T9" fmla="*/ 217 h 217"/>
              </a:gdLst>
              <a:ahLst/>
              <a:cxnLst>
                <a:cxn ang="0">
                  <a:pos x="T0" y="T1"/>
                </a:cxn>
                <a:cxn ang="0">
                  <a:pos x="T2" y="T3"/>
                </a:cxn>
                <a:cxn ang="0">
                  <a:pos x="T4" y="T5"/>
                </a:cxn>
                <a:cxn ang="0">
                  <a:pos x="T6" y="T7"/>
                </a:cxn>
                <a:cxn ang="0">
                  <a:pos x="T8" y="T9"/>
                </a:cxn>
              </a:cxnLst>
              <a:rect l="0" t="0" r="r" b="b"/>
              <a:pathLst>
                <a:path w="21" h="217">
                  <a:moveTo>
                    <a:pt x="21" y="217"/>
                  </a:moveTo>
                  <a:lnTo>
                    <a:pt x="0" y="217"/>
                  </a:lnTo>
                  <a:lnTo>
                    <a:pt x="4" y="0"/>
                  </a:lnTo>
                  <a:lnTo>
                    <a:pt x="17" y="0"/>
                  </a:lnTo>
                  <a:lnTo>
                    <a:pt x="21" y="21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17" name="Freeform 7"/>
            <p:cNvSpPr>
              <a:spLocks/>
            </p:cNvSpPr>
            <p:nvPr userDrawn="1"/>
          </p:nvSpPr>
          <p:spPr bwMode="gray">
            <a:xfrm>
              <a:off x="9096215" y="2359706"/>
              <a:ext cx="177484" cy="59901"/>
            </a:xfrm>
            <a:custGeom>
              <a:avLst/>
              <a:gdLst>
                <a:gd name="T0" fmla="*/ 67 w 69"/>
                <a:gd name="T1" fmla="*/ 0 h 23"/>
                <a:gd name="T2" fmla="*/ 1 w 69"/>
                <a:gd name="T3" fmla="*/ 17 h 23"/>
                <a:gd name="T4" fmla="*/ 69 w 69"/>
                <a:gd name="T5" fmla="*/ 13 h 23"/>
                <a:gd name="T6" fmla="*/ 67 w 69"/>
                <a:gd name="T7" fmla="*/ 0 h 23"/>
              </a:gdLst>
              <a:ahLst/>
              <a:cxnLst>
                <a:cxn ang="0">
                  <a:pos x="T0" y="T1"/>
                </a:cxn>
                <a:cxn ang="0">
                  <a:pos x="T2" y="T3"/>
                </a:cxn>
                <a:cxn ang="0">
                  <a:pos x="T4" y="T5"/>
                </a:cxn>
                <a:cxn ang="0">
                  <a:pos x="T6" y="T7"/>
                </a:cxn>
              </a:cxnLst>
              <a:rect l="0" t="0" r="r" b="b"/>
              <a:pathLst>
                <a:path w="69" h="23">
                  <a:moveTo>
                    <a:pt x="67" y="0"/>
                  </a:moveTo>
                  <a:cubicBezTo>
                    <a:pt x="2" y="10"/>
                    <a:pt x="0" y="15"/>
                    <a:pt x="1" y="17"/>
                  </a:cubicBezTo>
                  <a:cubicBezTo>
                    <a:pt x="1" y="19"/>
                    <a:pt x="3" y="23"/>
                    <a:pt x="69" y="13"/>
                  </a:cubicBezTo>
                  <a:lnTo>
                    <a:pt x="6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18" name="Freeform 8"/>
            <p:cNvSpPr>
              <a:spLocks/>
            </p:cNvSpPr>
            <p:nvPr userDrawn="1"/>
          </p:nvSpPr>
          <p:spPr bwMode="gray">
            <a:xfrm>
              <a:off x="9240421" y="2364143"/>
              <a:ext cx="122020" cy="159735"/>
            </a:xfrm>
            <a:custGeom>
              <a:avLst/>
              <a:gdLst>
                <a:gd name="T0" fmla="*/ 0 w 48"/>
                <a:gd name="T1" fmla="*/ 7 h 62"/>
                <a:gd name="T2" fmla="*/ 43 w 48"/>
                <a:gd name="T3" fmla="*/ 59 h 62"/>
                <a:gd name="T4" fmla="*/ 11 w 48"/>
                <a:gd name="T5" fmla="*/ 0 h 62"/>
                <a:gd name="T6" fmla="*/ 0 w 48"/>
                <a:gd name="T7" fmla="*/ 7 h 62"/>
              </a:gdLst>
              <a:ahLst/>
              <a:cxnLst>
                <a:cxn ang="0">
                  <a:pos x="T0" y="T1"/>
                </a:cxn>
                <a:cxn ang="0">
                  <a:pos x="T2" y="T3"/>
                </a:cxn>
                <a:cxn ang="0">
                  <a:pos x="T4" y="T5"/>
                </a:cxn>
                <a:cxn ang="0">
                  <a:pos x="T6" y="T7"/>
                </a:cxn>
              </a:cxnLst>
              <a:rect l="0" t="0" r="r" b="b"/>
              <a:pathLst>
                <a:path w="48" h="62">
                  <a:moveTo>
                    <a:pt x="0" y="7"/>
                  </a:moveTo>
                  <a:cubicBezTo>
                    <a:pt x="38" y="62"/>
                    <a:pt x="42" y="60"/>
                    <a:pt x="43" y="59"/>
                  </a:cubicBezTo>
                  <a:cubicBezTo>
                    <a:pt x="45" y="57"/>
                    <a:pt x="48" y="55"/>
                    <a:pt x="11" y="0"/>
                  </a:cubicBezTo>
                  <a:lnTo>
                    <a:pt x="0"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19" name="Freeform 9"/>
            <p:cNvSpPr>
              <a:spLocks/>
            </p:cNvSpPr>
            <p:nvPr userDrawn="1"/>
          </p:nvSpPr>
          <p:spPr bwMode="gray">
            <a:xfrm>
              <a:off x="9240421" y="2215501"/>
              <a:ext cx="82086" cy="175265"/>
            </a:xfrm>
            <a:custGeom>
              <a:avLst/>
              <a:gdLst>
                <a:gd name="T0" fmla="*/ 0 w 32"/>
                <a:gd name="T1" fmla="*/ 64 h 68"/>
                <a:gd name="T2" fmla="*/ 26 w 32"/>
                <a:gd name="T3" fmla="*/ 2 h 68"/>
                <a:gd name="T4" fmla="*/ 12 w 32"/>
                <a:gd name="T5" fmla="*/ 68 h 68"/>
                <a:gd name="T6" fmla="*/ 0 w 32"/>
                <a:gd name="T7" fmla="*/ 64 h 68"/>
              </a:gdLst>
              <a:ahLst/>
              <a:cxnLst>
                <a:cxn ang="0">
                  <a:pos x="T0" y="T1"/>
                </a:cxn>
                <a:cxn ang="0">
                  <a:pos x="T2" y="T3"/>
                </a:cxn>
                <a:cxn ang="0">
                  <a:pos x="T4" y="T5"/>
                </a:cxn>
                <a:cxn ang="0">
                  <a:pos x="T6" y="T7"/>
                </a:cxn>
              </a:cxnLst>
              <a:rect l="0" t="0" r="r" b="b"/>
              <a:pathLst>
                <a:path w="32" h="68">
                  <a:moveTo>
                    <a:pt x="0" y="64"/>
                  </a:moveTo>
                  <a:cubicBezTo>
                    <a:pt x="20" y="0"/>
                    <a:pt x="24" y="2"/>
                    <a:pt x="26" y="2"/>
                  </a:cubicBezTo>
                  <a:cubicBezTo>
                    <a:pt x="28" y="3"/>
                    <a:pt x="32" y="4"/>
                    <a:pt x="12" y="68"/>
                  </a:cubicBezTo>
                  <a:lnTo>
                    <a:pt x="0" y="6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20" name="Freeform 10"/>
            <p:cNvSpPr>
              <a:spLocks/>
            </p:cNvSpPr>
            <p:nvPr userDrawn="1"/>
          </p:nvSpPr>
          <p:spPr bwMode="gray">
            <a:xfrm>
              <a:off x="8878798" y="2452885"/>
              <a:ext cx="51027" cy="374934"/>
            </a:xfrm>
            <a:custGeom>
              <a:avLst/>
              <a:gdLst>
                <a:gd name="T0" fmla="*/ 23 w 23"/>
                <a:gd name="T1" fmla="*/ 169 h 169"/>
                <a:gd name="T2" fmla="*/ 0 w 23"/>
                <a:gd name="T3" fmla="*/ 169 h 169"/>
                <a:gd name="T4" fmla="*/ 4 w 23"/>
                <a:gd name="T5" fmla="*/ 0 h 169"/>
                <a:gd name="T6" fmla="*/ 19 w 23"/>
                <a:gd name="T7" fmla="*/ 0 h 169"/>
                <a:gd name="T8" fmla="*/ 23 w 23"/>
                <a:gd name="T9" fmla="*/ 169 h 169"/>
              </a:gdLst>
              <a:ahLst/>
              <a:cxnLst>
                <a:cxn ang="0">
                  <a:pos x="T0" y="T1"/>
                </a:cxn>
                <a:cxn ang="0">
                  <a:pos x="T2" y="T3"/>
                </a:cxn>
                <a:cxn ang="0">
                  <a:pos x="T4" y="T5"/>
                </a:cxn>
                <a:cxn ang="0">
                  <a:pos x="T6" y="T7"/>
                </a:cxn>
                <a:cxn ang="0">
                  <a:pos x="T8" y="T9"/>
                </a:cxn>
              </a:cxnLst>
              <a:rect l="0" t="0" r="r" b="b"/>
              <a:pathLst>
                <a:path w="23" h="169">
                  <a:moveTo>
                    <a:pt x="23" y="169"/>
                  </a:moveTo>
                  <a:lnTo>
                    <a:pt x="0" y="169"/>
                  </a:lnTo>
                  <a:lnTo>
                    <a:pt x="4" y="0"/>
                  </a:lnTo>
                  <a:lnTo>
                    <a:pt x="19" y="0"/>
                  </a:lnTo>
                  <a:lnTo>
                    <a:pt x="23" y="16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21" name="Freeform 11"/>
            <p:cNvSpPr>
              <a:spLocks/>
            </p:cNvSpPr>
            <p:nvPr userDrawn="1"/>
          </p:nvSpPr>
          <p:spPr bwMode="gray">
            <a:xfrm>
              <a:off x="8881017" y="2432918"/>
              <a:ext cx="204106" cy="113146"/>
            </a:xfrm>
            <a:custGeom>
              <a:avLst/>
              <a:gdLst>
                <a:gd name="T0" fmla="*/ 0 w 79"/>
                <a:gd name="T1" fmla="*/ 14 h 44"/>
                <a:gd name="T2" fmla="*/ 78 w 79"/>
                <a:gd name="T3" fmla="*/ 38 h 44"/>
                <a:gd name="T4" fmla="*/ 6 w 79"/>
                <a:gd name="T5" fmla="*/ 0 h 44"/>
                <a:gd name="T6" fmla="*/ 0 w 79"/>
                <a:gd name="T7" fmla="*/ 14 h 44"/>
              </a:gdLst>
              <a:ahLst/>
              <a:cxnLst>
                <a:cxn ang="0">
                  <a:pos x="T0" y="T1"/>
                </a:cxn>
                <a:cxn ang="0">
                  <a:pos x="T2" y="T3"/>
                </a:cxn>
                <a:cxn ang="0">
                  <a:pos x="T4" y="T5"/>
                </a:cxn>
                <a:cxn ang="0">
                  <a:pos x="T6" y="T7"/>
                </a:cxn>
              </a:cxnLst>
              <a:rect l="0" t="0" r="r" b="b"/>
              <a:pathLst>
                <a:path w="79" h="44">
                  <a:moveTo>
                    <a:pt x="0" y="14"/>
                  </a:moveTo>
                  <a:cubicBezTo>
                    <a:pt x="73" y="44"/>
                    <a:pt x="77" y="40"/>
                    <a:pt x="78" y="38"/>
                  </a:cubicBezTo>
                  <a:cubicBezTo>
                    <a:pt x="79" y="36"/>
                    <a:pt x="79" y="30"/>
                    <a:pt x="6" y="0"/>
                  </a:cubicBezTo>
                  <a:lnTo>
                    <a:pt x="0"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22" name="Freeform 12"/>
            <p:cNvSpPr>
              <a:spLocks/>
            </p:cNvSpPr>
            <p:nvPr userDrawn="1"/>
          </p:nvSpPr>
          <p:spPr bwMode="gray">
            <a:xfrm>
              <a:off x="8874361" y="2262090"/>
              <a:ext cx="51027" cy="201888"/>
            </a:xfrm>
            <a:custGeom>
              <a:avLst/>
              <a:gdLst>
                <a:gd name="T0" fmla="*/ 20 w 20"/>
                <a:gd name="T1" fmla="*/ 78 h 79"/>
                <a:gd name="T2" fmla="*/ 8 w 20"/>
                <a:gd name="T3" fmla="*/ 0 h 79"/>
                <a:gd name="T4" fmla="*/ 5 w 20"/>
                <a:gd name="T5" fmla="*/ 79 h 79"/>
                <a:gd name="T6" fmla="*/ 20 w 20"/>
                <a:gd name="T7" fmla="*/ 78 h 79"/>
              </a:gdLst>
              <a:ahLst/>
              <a:cxnLst>
                <a:cxn ang="0">
                  <a:pos x="T0" y="T1"/>
                </a:cxn>
                <a:cxn ang="0">
                  <a:pos x="T2" y="T3"/>
                </a:cxn>
                <a:cxn ang="0">
                  <a:pos x="T4" y="T5"/>
                </a:cxn>
                <a:cxn ang="0">
                  <a:pos x="T6" y="T7"/>
                </a:cxn>
              </a:cxnLst>
              <a:rect l="0" t="0" r="r" b="b"/>
              <a:pathLst>
                <a:path w="20" h="79">
                  <a:moveTo>
                    <a:pt x="20" y="78"/>
                  </a:moveTo>
                  <a:cubicBezTo>
                    <a:pt x="15" y="0"/>
                    <a:pt x="10" y="0"/>
                    <a:pt x="8" y="0"/>
                  </a:cubicBezTo>
                  <a:cubicBezTo>
                    <a:pt x="5" y="0"/>
                    <a:pt x="0" y="1"/>
                    <a:pt x="5" y="79"/>
                  </a:cubicBezTo>
                  <a:lnTo>
                    <a:pt x="20" y="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23" name="Freeform 13"/>
            <p:cNvSpPr>
              <a:spLocks/>
            </p:cNvSpPr>
            <p:nvPr userDrawn="1"/>
          </p:nvSpPr>
          <p:spPr bwMode="gray">
            <a:xfrm>
              <a:off x="8745685" y="2439574"/>
              <a:ext cx="177484" cy="161954"/>
            </a:xfrm>
            <a:custGeom>
              <a:avLst/>
              <a:gdLst>
                <a:gd name="T0" fmla="*/ 69 w 69"/>
                <a:gd name="T1" fmla="*/ 11 h 63"/>
                <a:gd name="T2" fmla="*/ 5 w 69"/>
                <a:gd name="T3" fmla="*/ 58 h 63"/>
                <a:gd name="T4" fmla="*/ 59 w 69"/>
                <a:gd name="T5" fmla="*/ 0 h 63"/>
                <a:gd name="T6" fmla="*/ 69 w 69"/>
                <a:gd name="T7" fmla="*/ 11 h 63"/>
              </a:gdLst>
              <a:ahLst/>
              <a:cxnLst>
                <a:cxn ang="0">
                  <a:pos x="T0" y="T1"/>
                </a:cxn>
                <a:cxn ang="0">
                  <a:pos x="T2" y="T3"/>
                </a:cxn>
                <a:cxn ang="0">
                  <a:pos x="T4" y="T5"/>
                </a:cxn>
                <a:cxn ang="0">
                  <a:pos x="T6" y="T7"/>
                </a:cxn>
              </a:cxnLst>
              <a:rect l="0" t="0" r="r" b="b"/>
              <a:pathLst>
                <a:path w="69" h="63">
                  <a:moveTo>
                    <a:pt x="69" y="11"/>
                  </a:moveTo>
                  <a:cubicBezTo>
                    <a:pt x="10" y="63"/>
                    <a:pt x="6" y="59"/>
                    <a:pt x="5" y="58"/>
                  </a:cubicBezTo>
                  <a:cubicBezTo>
                    <a:pt x="3" y="56"/>
                    <a:pt x="0" y="52"/>
                    <a:pt x="59" y="0"/>
                  </a:cubicBezTo>
                  <a:lnTo>
                    <a:pt x="69"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24" name="Freeform 14"/>
            <p:cNvSpPr>
              <a:spLocks/>
            </p:cNvSpPr>
            <p:nvPr userDrawn="1"/>
          </p:nvSpPr>
          <p:spPr bwMode="gray">
            <a:xfrm>
              <a:off x="9499990" y="2341958"/>
              <a:ext cx="48808" cy="405994"/>
            </a:xfrm>
            <a:custGeom>
              <a:avLst/>
              <a:gdLst>
                <a:gd name="T0" fmla="*/ 22 w 22"/>
                <a:gd name="T1" fmla="*/ 183 h 183"/>
                <a:gd name="T2" fmla="*/ 0 w 22"/>
                <a:gd name="T3" fmla="*/ 183 h 183"/>
                <a:gd name="T4" fmla="*/ 4 w 22"/>
                <a:gd name="T5" fmla="*/ 0 h 183"/>
                <a:gd name="T6" fmla="*/ 18 w 22"/>
                <a:gd name="T7" fmla="*/ 0 h 183"/>
                <a:gd name="T8" fmla="*/ 22 w 22"/>
                <a:gd name="T9" fmla="*/ 183 h 183"/>
              </a:gdLst>
              <a:ahLst/>
              <a:cxnLst>
                <a:cxn ang="0">
                  <a:pos x="T0" y="T1"/>
                </a:cxn>
                <a:cxn ang="0">
                  <a:pos x="T2" y="T3"/>
                </a:cxn>
                <a:cxn ang="0">
                  <a:pos x="T4" y="T5"/>
                </a:cxn>
                <a:cxn ang="0">
                  <a:pos x="T6" y="T7"/>
                </a:cxn>
                <a:cxn ang="0">
                  <a:pos x="T8" y="T9"/>
                </a:cxn>
              </a:cxnLst>
              <a:rect l="0" t="0" r="r" b="b"/>
              <a:pathLst>
                <a:path w="22" h="183">
                  <a:moveTo>
                    <a:pt x="22" y="183"/>
                  </a:moveTo>
                  <a:lnTo>
                    <a:pt x="0" y="183"/>
                  </a:lnTo>
                  <a:lnTo>
                    <a:pt x="4" y="0"/>
                  </a:lnTo>
                  <a:lnTo>
                    <a:pt x="18" y="0"/>
                  </a:lnTo>
                  <a:lnTo>
                    <a:pt x="22" y="18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25" name="Freeform 15"/>
            <p:cNvSpPr>
              <a:spLocks/>
            </p:cNvSpPr>
            <p:nvPr userDrawn="1"/>
          </p:nvSpPr>
          <p:spPr bwMode="gray">
            <a:xfrm>
              <a:off x="9444527" y="2177786"/>
              <a:ext cx="104272" cy="184139"/>
            </a:xfrm>
            <a:custGeom>
              <a:avLst/>
              <a:gdLst>
                <a:gd name="T0" fmla="*/ 40 w 40"/>
                <a:gd name="T1" fmla="*/ 66 h 72"/>
                <a:gd name="T2" fmla="*/ 5 w 40"/>
                <a:gd name="T3" fmla="*/ 1 h 72"/>
                <a:gd name="T4" fmla="*/ 27 w 40"/>
                <a:gd name="T5" fmla="*/ 72 h 72"/>
                <a:gd name="T6" fmla="*/ 40 w 40"/>
                <a:gd name="T7" fmla="*/ 66 h 72"/>
              </a:gdLst>
              <a:ahLst/>
              <a:cxnLst>
                <a:cxn ang="0">
                  <a:pos x="T0" y="T1"/>
                </a:cxn>
                <a:cxn ang="0">
                  <a:pos x="T2" y="T3"/>
                </a:cxn>
                <a:cxn ang="0">
                  <a:pos x="T4" y="T5"/>
                </a:cxn>
                <a:cxn ang="0">
                  <a:pos x="T6" y="T7"/>
                </a:cxn>
              </a:cxnLst>
              <a:rect l="0" t="0" r="r" b="b"/>
              <a:pathLst>
                <a:path w="40" h="72">
                  <a:moveTo>
                    <a:pt x="40" y="66"/>
                  </a:moveTo>
                  <a:cubicBezTo>
                    <a:pt x="12" y="0"/>
                    <a:pt x="7" y="0"/>
                    <a:pt x="5" y="1"/>
                  </a:cubicBezTo>
                  <a:cubicBezTo>
                    <a:pt x="3" y="2"/>
                    <a:pt x="0" y="5"/>
                    <a:pt x="27" y="72"/>
                  </a:cubicBezTo>
                  <a:lnTo>
                    <a:pt x="40" y="6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26" name="Freeform 16"/>
            <p:cNvSpPr>
              <a:spLocks/>
            </p:cNvSpPr>
            <p:nvPr userDrawn="1"/>
          </p:nvSpPr>
          <p:spPr bwMode="gray">
            <a:xfrm>
              <a:off x="9393500" y="2324210"/>
              <a:ext cx="148642" cy="161954"/>
            </a:xfrm>
            <a:custGeom>
              <a:avLst/>
              <a:gdLst>
                <a:gd name="T0" fmla="*/ 48 w 58"/>
                <a:gd name="T1" fmla="*/ 0 h 63"/>
                <a:gd name="T2" fmla="*/ 5 w 58"/>
                <a:gd name="T3" fmla="*/ 58 h 63"/>
                <a:gd name="T4" fmla="*/ 58 w 58"/>
                <a:gd name="T5" fmla="*/ 9 h 63"/>
                <a:gd name="T6" fmla="*/ 48 w 58"/>
                <a:gd name="T7" fmla="*/ 0 h 63"/>
              </a:gdLst>
              <a:ahLst/>
              <a:cxnLst>
                <a:cxn ang="0">
                  <a:pos x="T0" y="T1"/>
                </a:cxn>
                <a:cxn ang="0">
                  <a:pos x="T2" y="T3"/>
                </a:cxn>
                <a:cxn ang="0">
                  <a:pos x="T4" y="T5"/>
                </a:cxn>
                <a:cxn ang="0">
                  <a:pos x="T6" y="T7"/>
                </a:cxn>
              </a:cxnLst>
              <a:rect l="0" t="0" r="r" b="b"/>
              <a:pathLst>
                <a:path w="58" h="63">
                  <a:moveTo>
                    <a:pt x="48" y="0"/>
                  </a:moveTo>
                  <a:cubicBezTo>
                    <a:pt x="0" y="54"/>
                    <a:pt x="4" y="57"/>
                    <a:pt x="5" y="58"/>
                  </a:cubicBezTo>
                  <a:cubicBezTo>
                    <a:pt x="7" y="60"/>
                    <a:pt x="10" y="63"/>
                    <a:pt x="58" y="9"/>
                  </a:cubicBezTo>
                  <a:lnTo>
                    <a:pt x="4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27" name="Freeform 17"/>
            <p:cNvSpPr>
              <a:spLocks/>
            </p:cNvSpPr>
            <p:nvPr userDrawn="1"/>
          </p:nvSpPr>
          <p:spPr bwMode="gray">
            <a:xfrm>
              <a:off x="9517739" y="2321991"/>
              <a:ext cx="184139" cy="48808"/>
            </a:xfrm>
            <a:custGeom>
              <a:avLst/>
              <a:gdLst>
                <a:gd name="T0" fmla="*/ 1 w 72"/>
                <a:gd name="T1" fmla="*/ 0 h 19"/>
                <a:gd name="T2" fmla="*/ 72 w 72"/>
                <a:gd name="T3" fmla="*/ 12 h 19"/>
                <a:gd name="T4" fmla="*/ 0 w 72"/>
                <a:gd name="T5" fmla="*/ 14 h 19"/>
                <a:gd name="T6" fmla="*/ 1 w 72"/>
                <a:gd name="T7" fmla="*/ 0 h 19"/>
              </a:gdLst>
              <a:ahLst/>
              <a:cxnLst>
                <a:cxn ang="0">
                  <a:pos x="T0" y="T1"/>
                </a:cxn>
                <a:cxn ang="0">
                  <a:pos x="T2" y="T3"/>
                </a:cxn>
                <a:cxn ang="0">
                  <a:pos x="T4" y="T5"/>
                </a:cxn>
                <a:cxn ang="0">
                  <a:pos x="T6" y="T7"/>
                </a:cxn>
              </a:cxnLst>
              <a:rect l="0" t="0" r="r" b="b"/>
              <a:pathLst>
                <a:path w="72" h="19">
                  <a:moveTo>
                    <a:pt x="1" y="0"/>
                  </a:moveTo>
                  <a:cubicBezTo>
                    <a:pt x="72" y="5"/>
                    <a:pt x="72" y="10"/>
                    <a:pt x="72" y="12"/>
                  </a:cubicBezTo>
                  <a:cubicBezTo>
                    <a:pt x="72" y="14"/>
                    <a:pt x="72" y="19"/>
                    <a:pt x="0" y="14"/>
                  </a:cubicBez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28" name="Oval 18"/>
            <p:cNvSpPr>
              <a:spLocks noChangeArrowheads="1"/>
            </p:cNvSpPr>
            <p:nvPr userDrawn="1"/>
          </p:nvSpPr>
          <p:spPr bwMode="gray">
            <a:xfrm>
              <a:off x="7813897" y="2781230"/>
              <a:ext cx="3385498" cy="3367750"/>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29" name="Freeform 19"/>
            <p:cNvSpPr>
              <a:spLocks/>
            </p:cNvSpPr>
            <p:nvPr userDrawn="1"/>
          </p:nvSpPr>
          <p:spPr bwMode="gray">
            <a:xfrm>
              <a:off x="8004692" y="2972025"/>
              <a:ext cx="3194703" cy="3176955"/>
            </a:xfrm>
            <a:custGeom>
              <a:avLst/>
              <a:gdLst>
                <a:gd name="T0" fmla="*/ 886 w 1241"/>
                <a:gd name="T1" fmla="*/ 0 h 1241"/>
                <a:gd name="T2" fmla="*/ 960 w 1241"/>
                <a:gd name="T3" fmla="*/ 303 h 1241"/>
                <a:gd name="T4" fmla="*/ 303 w 1241"/>
                <a:gd name="T5" fmla="*/ 960 h 1241"/>
                <a:gd name="T6" fmla="*/ 0 w 1241"/>
                <a:gd name="T7" fmla="*/ 887 h 1241"/>
                <a:gd name="T8" fmla="*/ 583 w 1241"/>
                <a:gd name="T9" fmla="*/ 1241 h 1241"/>
                <a:gd name="T10" fmla="*/ 1241 w 1241"/>
                <a:gd name="T11" fmla="*/ 584 h 1241"/>
                <a:gd name="T12" fmla="*/ 886 w 1241"/>
                <a:gd name="T13" fmla="*/ 0 h 1241"/>
              </a:gdLst>
              <a:ahLst/>
              <a:cxnLst>
                <a:cxn ang="0">
                  <a:pos x="T0" y="T1"/>
                </a:cxn>
                <a:cxn ang="0">
                  <a:pos x="T2" y="T3"/>
                </a:cxn>
                <a:cxn ang="0">
                  <a:pos x="T4" y="T5"/>
                </a:cxn>
                <a:cxn ang="0">
                  <a:pos x="T6" y="T7"/>
                </a:cxn>
                <a:cxn ang="0">
                  <a:pos x="T8" y="T9"/>
                </a:cxn>
                <a:cxn ang="0">
                  <a:pos x="T10" y="T11"/>
                </a:cxn>
                <a:cxn ang="0">
                  <a:pos x="T12" y="T13"/>
                </a:cxn>
              </a:cxnLst>
              <a:rect l="0" t="0" r="r" b="b"/>
              <a:pathLst>
                <a:path w="1241" h="1241">
                  <a:moveTo>
                    <a:pt x="886" y="0"/>
                  </a:moveTo>
                  <a:cubicBezTo>
                    <a:pt x="933" y="91"/>
                    <a:pt x="960" y="194"/>
                    <a:pt x="960" y="303"/>
                  </a:cubicBezTo>
                  <a:cubicBezTo>
                    <a:pt x="960" y="666"/>
                    <a:pt x="666" y="960"/>
                    <a:pt x="303" y="960"/>
                  </a:cubicBezTo>
                  <a:cubicBezTo>
                    <a:pt x="193" y="960"/>
                    <a:pt x="91" y="934"/>
                    <a:pt x="0" y="887"/>
                  </a:cubicBezTo>
                  <a:cubicBezTo>
                    <a:pt x="109" y="1097"/>
                    <a:pt x="330" y="1241"/>
                    <a:pt x="583" y="1241"/>
                  </a:cubicBezTo>
                  <a:cubicBezTo>
                    <a:pt x="946" y="1241"/>
                    <a:pt x="1241" y="947"/>
                    <a:pt x="1241" y="584"/>
                  </a:cubicBezTo>
                  <a:cubicBezTo>
                    <a:pt x="1241" y="330"/>
                    <a:pt x="1097" y="110"/>
                    <a:pt x="886" y="0"/>
                  </a:cubicBezTo>
                  <a:close/>
                </a:path>
              </a:pathLst>
            </a:custGeom>
            <a:solidFill>
              <a:srgbClr val="C4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30" name="Oval 20"/>
            <p:cNvSpPr>
              <a:spLocks noChangeArrowheads="1"/>
            </p:cNvSpPr>
            <p:nvPr userDrawn="1"/>
          </p:nvSpPr>
          <p:spPr bwMode="gray">
            <a:xfrm>
              <a:off x="9358004" y="3755171"/>
              <a:ext cx="268444" cy="266225"/>
            </a:xfrm>
            <a:prstGeom prst="ellipse">
              <a:avLst/>
            </a:prstGeom>
            <a:solidFill>
              <a:srgbClr val="3C50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31" name="Freeform 21"/>
            <p:cNvSpPr>
              <a:spLocks/>
            </p:cNvSpPr>
            <p:nvPr userDrawn="1"/>
          </p:nvSpPr>
          <p:spPr bwMode="gray">
            <a:xfrm>
              <a:off x="9471149" y="3755171"/>
              <a:ext cx="155298" cy="266225"/>
            </a:xfrm>
            <a:custGeom>
              <a:avLst/>
              <a:gdLst>
                <a:gd name="T0" fmla="*/ 44 w 60"/>
                <a:gd name="T1" fmla="*/ 52 h 104"/>
                <a:gd name="T2" fmla="*/ 0 w 60"/>
                <a:gd name="T3" fmla="*/ 0 h 104"/>
                <a:gd name="T4" fmla="*/ 8 w 60"/>
                <a:gd name="T5" fmla="*/ 0 h 104"/>
                <a:gd name="T6" fmla="*/ 60 w 60"/>
                <a:gd name="T7" fmla="*/ 52 h 104"/>
                <a:gd name="T8" fmla="*/ 8 w 60"/>
                <a:gd name="T9" fmla="*/ 104 h 104"/>
                <a:gd name="T10" fmla="*/ 0 w 60"/>
                <a:gd name="T11" fmla="*/ 103 h 104"/>
                <a:gd name="T12" fmla="*/ 44 w 60"/>
                <a:gd name="T13" fmla="*/ 52 h 104"/>
              </a:gdLst>
              <a:ahLst/>
              <a:cxnLst>
                <a:cxn ang="0">
                  <a:pos x="T0" y="T1"/>
                </a:cxn>
                <a:cxn ang="0">
                  <a:pos x="T2" y="T3"/>
                </a:cxn>
                <a:cxn ang="0">
                  <a:pos x="T4" y="T5"/>
                </a:cxn>
                <a:cxn ang="0">
                  <a:pos x="T6" y="T7"/>
                </a:cxn>
                <a:cxn ang="0">
                  <a:pos x="T8" y="T9"/>
                </a:cxn>
                <a:cxn ang="0">
                  <a:pos x="T10" y="T11"/>
                </a:cxn>
                <a:cxn ang="0">
                  <a:pos x="T12" y="T13"/>
                </a:cxn>
              </a:cxnLst>
              <a:rect l="0" t="0" r="r" b="b"/>
              <a:pathLst>
                <a:path w="60" h="104">
                  <a:moveTo>
                    <a:pt x="44" y="52"/>
                  </a:moveTo>
                  <a:cubicBezTo>
                    <a:pt x="44" y="26"/>
                    <a:pt x="25" y="4"/>
                    <a:pt x="0" y="0"/>
                  </a:cubicBezTo>
                  <a:cubicBezTo>
                    <a:pt x="3" y="0"/>
                    <a:pt x="5" y="0"/>
                    <a:pt x="8" y="0"/>
                  </a:cubicBezTo>
                  <a:cubicBezTo>
                    <a:pt x="36" y="0"/>
                    <a:pt x="60" y="23"/>
                    <a:pt x="60" y="52"/>
                  </a:cubicBezTo>
                  <a:cubicBezTo>
                    <a:pt x="60" y="80"/>
                    <a:pt x="36" y="104"/>
                    <a:pt x="8" y="104"/>
                  </a:cubicBezTo>
                  <a:cubicBezTo>
                    <a:pt x="5" y="104"/>
                    <a:pt x="3" y="104"/>
                    <a:pt x="0" y="103"/>
                  </a:cubicBezTo>
                  <a:cubicBezTo>
                    <a:pt x="25" y="100"/>
                    <a:pt x="44" y="78"/>
                    <a:pt x="44" y="52"/>
                  </a:cubicBezTo>
                  <a:close/>
                </a:path>
              </a:pathLst>
            </a:custGeom>
            <a:solidFill>
              <a:srgbClr val="0011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32" name="Freeform 22"/>
            <p:cNvSpPr>
              <a:spLocks/>
            </p:cNvSpPr>
            <p:nvPr userDrawn="1"/>
          </p:nvSpPr>
          <p:spPr bwMode="gray">
            <a:xfrm>
              <a:off x="9482242" y="3839475"/>
              <a:ext cx="19967" cy="315033"/>
            </a:xfrm>
            <a:custGeom>
              <a:avLst/>
              <a:gdLst>
                <a:gd name="T0" fmla="*/ 4 w 8"/>
                <a:gd name="T1" fmla="*/ 123 h 123"/>
                <a:gd name="T2" fmla="*/ 0 w 8"/>
                <a:gd name="T3" fmla="*/ 119 h 123"/>
                <a:gd name="T4" fmla="*/ 0 w 8"/>
                <a:gd name="T5" fmla="*/ 4 h 123"/>
                <a:gd name="T6" fmla="*/ 4 w 8"/>
                <a:gd name="T7" fmla="*/ 0 h 123"/>
                <a:gd name="T8" fmla="*/ 8 w 8"/>
                <a:gd name="T9" fmla="*/ 4 h 123"/>
                <a:gd name="T10" fmla="*/ 8 w 8"/>
                <a:gd name="T11" fmla="*/ 119 h 123"/>
                <a:gd name="T12" fmla="*/ 4 w 8"/>
                <a:gd name="T13" fmla="*/ 123 h 123"/>
              </a:gdLst>
              <a:ahLst/>
              <a:cxnLst>
                <a:cxn ang="0">
                  <a:pos x="T0" y="T1"/>
                </a:cxn>
                <a:cxn ang="0">
                  <a:pos x="T2" y="T3"/>
                </a:cxn>
                <a:cxn ang="0">
                  <a:pos x="T4" y="T5"/>
                </a:cxn>
                <a:cxn ang="0">
                  <a:pos x="T6" y="T7"/>
                </a:cxn>
                <a:cxn ang="0">
                  <a:pos x="T8" y="T9"/>
                </a:cxn>
                <a:cxn ang="0">
                  <a:pos x="T10" y="T11"/>
                </a:cxn>
                <a:cxn ang="0">
                  <a:pos x="T12" y="T13"/>
                </a:cxn>
              </a:cxnLst>
              <a:rect l="0" t="0" r="r" b="b"/>
              <a:pathLst>
                <a:path w="8" h="123">
                  <a:moveTo>
                    <a:pt x="4" y="123"/>
                  </a:moveTo>
                  <a:cubicBezTo>
                    <a:pt x="2" y="123"/>
                    <a:pt x="0" y="121"/>
                    <a:pt x="0" y="119"/>
                  </a:cubicBezTo>
                  <a:cubicBezTo>
                    <a:pt x="0" y="4"/>
                    <a:pt x="0" y="4"/>
                    <a:pt x="0" y="4"/>
                  </a:cubicBezTo>
                  <a:cubicBezTo>
                    <a:pt x="0" y="1"/>
                    <a:pt x="2" y="0"/>
                    <a:pt x="4" y="0"/>
                  </a:cubicBezTo>
                  <a:cubicBezTo>
                    <a:pt x="6" y="0"/>
                    <a:pt x="8" y="1"/>
                    <a:pt x="8" y="4"/>
                  </a:cubicBezTo>
                  <a:cubicBezTo>
                    <a:pt x="8" y="119"/>
                    <a:pt x="8" y="119"/>
                    <a:pt x="8" y="119"/>
                  </a:cubicBezTo>
                  <a:cubicBezTo>
                    <a:pt x="8" y="121"/>
                    <a:pt x="6" y="123"/>
                    <a:pt x="4" y="123"/>
                  </a:cubicBez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33" name="Freeform 23"/>
            <p:cNvSpPr>
              <a:spLocks/>
            </p:cNvSpPr>
            <p:nvPr userDrawn="1"/>
          </p:nvSpPr>
          <p:spPr bwMode="gray">
            <a:xfrm>
              <a:off x="9426779" y="3908250"/>
              <a:ext cx="115364" cy="75431"/>
            </a:xfrm>
            <a:custGeom>
              <a:avLst/>
              <a:gdLst>
                <a:gd name="T0" fmla="*/ 24 w 45"/>
                <a:gd name="T1" fmla="*/ 29 h 29"/>
                <a:gd name="T2" fmla="*/ 2 w 45"/>
                <a:gd name="T3" fmla="*/ 7 h 29"/>
                <a:gd name="T4" fmla="*/ 2 w 45"/>
                <a:gd name="T5" fmla="*/ 1 h 29"/>
                <a:gd name="T6" fmla="*/ 7 w 45"/>
                <a:gd name="T7" fmla="*/ 1 h 29"/>
                <a:gd name="T8" fmla="*/ 25 w 45"/>
                <a:gd name="T9" fmla="*/ 19 h 29"/>
                <a:gd name="T10" fmla="*/ 39 w 45"/>
                <a:gd name="T11" fmla="*/ 10 h 29"/>
                <a:gd name="T12" fmla="*/ 44 w 45"/>
                <a:gd name="T13" fmla="*/ 11 h 29"/>
                <a:gd name="T14" fmla="*/ 43 w 45"/>
                <a:gd name="T15" fmla="*/ 17 h 29"/>
                <a:gd name="T16" fmla="*/ 24 w 45"/>
                <a:gd name="T17"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29">
                  <a:moveTo>
                    <a:pt x="24" y="29"/>
                  </a:moveTo>
                  <a:cubicBezTo>
                    <a:pt x="2" y="7"/>
                    <a:pt x="2" y="7"/>
                    <a:pt x="2" y="7"/>
                  </a:cubicBezTo>
                  <a:cubicBezTo>
                    <a:pt x="0" y="5"/>
                    <a:pt x="0" y="3"/>
                    <a:pt x="2" y="1"/>
                  </a:cubicBezTo>
                  <a:cubicBezTo>
                    <a:pt x="3" y="0"/>
                    <a:pt x="6" y="0"/>
                    <a:pt x="7" y="1"/>
                  </a:cubicBezTo>
                  <a:cubicBezTo>
                    <a:pt x="25" y="19"/>
                    <a:pt x="25" y="19"/>
                    <a:pt x="25" y="19"/>
                  </a:cubicBezTo>
                  <a:cubicBezTo>
                    <a:pt x="39" y="10"/>
                    <a:pt x="39" y="10"/>
                    <a:pt x="39" y="10"/>
                  </a:cubicBezTo>
                  <a:cubicBezTo>
                    <a:pt x="41" y="9"/>
                    <a:pt x="43" y="9"/>
                    <a:pt x="44" y="11"/>
                  </a:cubicBezTo>
                  <a:cubicBezTo>
                    <a:pt x="45" y="13"/>
                    <a:pt x="45" y="15"/>
                    <a:pt x="43" y="17"/>
                  </a:cubicBezTo>
                  <a:lnTo>
                    <a:pt x="24" y="29"/>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34" name="Oval 24"/>
            <p:cNvSpPr>
              <a:spLocks noChangeArrowheads="1"/>
            </p:cNvSpPr>
            <p:nvPr userDrawn="1"/>
          </p:nvSpPr>
          <p:spPr bwMode="gray">
            <a:xfrm>
              <a:off x="9606481" y="3355833"/>
              <a:ext cx="348311" cy="346093"/>
            </a:xfrm>
            <a:prstGeom prst="ellipse">
              <a:avLst/>
            </a:prstGeom>
            <a:solidFill>
              <a:srgbClr val="3C50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35" name="Freeform 25"/>
            <p:cNvSpPr>
              <a:spLocks/>
            </p:cNvSpPr>
            <p:nvPr userDrawn="1"/>
          </p:nvSpPr>
          <p:spPr bwMode="gray">
            <a:xfrm>
              <a:off x="9755123" y="3355833"/>
              <a:ext cx="199669" cy="346093"/>
            </a:xfrm>
            <a:custGeom>
              <a:avLst/>
              <a:gdLst>
                <a:gd name="T0" fmla="*/ 58 w 78"/>
                <a:gd name="T1" fmla="*/ 68 h 135"/>
                <a:gd name="T2" fmla="*/ 0 w 78"/>
                <a:gd name="T3" fmla="*/ 1 h 135"/>
                <a:gd name="T4" fmla="*/ 10 w 78"/>
                <a:gd name="T5" fmla="*/ 0 h 135"/>
                <a:gd name="T6" fmla="*/ 78 w 78"/>
                <a:gd name="T7" fmla="*/ 68 h 135"/>
                <a:gd name="T8" fmla="*/ 10 w 78"/>
                <a:gd name="T9" fmla="*/ 135 h 135"/>
                <a:gd name="T10" fmla="*/ 0 w 78"/>
                <a:gd name="T11" fmla="*/ 135 h 135"/>
                <a:gd name="T12" fmla="*/ 58 w 78"/>
                <a:gd name="T13" fmla="*/ 68 h 135"/>
              </a:gdLst>
              <a:ahLst/>
              <a:cxnLst>
                <a:cxn ang="0">
                  <a:pos x="T0" y="T1"/>
                </a:cxn>
                <a:cxn ang="0">
                  <a:pos x="T2" y="T3"/>
                </a:cxn>
                <a:cxn ang="0">
                  <a:pos x="T4" y="T5"/>
                </a:cxn>
                <a:cxn ang="0">
                  <a:pos x="T6" y="T7"/>
                </a:cxn>
                <a:cxn ang="0">
                  <a:pos x="T8" y="T9"/>
                </a:cxn>
                <a:cxn ang="0">
                  <a:pos x="T10" y="T11"/>
                </a:cxn>
                <a:cxn ang="0">
                  <a:pos x="T12" y="T13"/>
                </a:cxn>
              </a:cxnLst>
              <a:rect l="0" t="0" r="r" b="b"/>
              <a:pathLst>
                <a:path w="78" h="135">
                  <a:moveTo>
                    <a:pt x="58" y="68"/>
                  </a:moveTo>
                  <a:cubicBezTo>
                    <a:pt x="58" y="34"/>
                    <a:pt x="33" y="6"/>
                    <a:pt x="0" y="1"/>
                  </a:cubicBezTo>
                  <a:cubicBezTo>
                    <a:pt x="4" y="0"/>
                    <a:pt x="7" y="0"/>
                    <a:pt x="10" y="0"/>
                  </a:cubicBezTo>
                  <a:cubicBezTo>
                    <a:pt x="48" y="0"/>
                    <a:pt x="78" y="30"/>
                    <a:pt x="78" y="68"/>
                  </a:cubicBezTo>
                  <a:cubicBezTo>
                    <a:pt x="78" y="105"/>
                    <a:pt x="48" y="135"/>
                    <a:pt x="10" y="135"/>
                  </a:cubicBezTo>
                  <a:cubicBezTo>
                    <a:pt x="7" y="135"/>
                    <a:pt x="4" y="135"/>
                    <a:pt x="0" y="135"/>
                  </a:cubicBezTo>
                  <a:cubicBezTo>
                    <a:pt x="33" y="130"/>
                    <a:pt x="58" y="102"/>
                    <a:pt x="58" y="68"/>
                  </a:cubicBezTo>
                  <a:close/>
                </a:path>
              </a:pathLst>
            </a:custGeom>
            <a:solidFill>
              <a:srgbClr val="0011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36" name="Freeform 26"/>
            <p:cNvSpPr>
              <a:spLocks/>
            </p:cNvSpPr>
            <p:nvPr userDrawn="1"/>
          </p:nvSpPr>
          <p:spPr bwMode="gray">
            <a:xfrm>
              <a:off x="9772871" y="3471197"/>
              <a:ext cx="15530" cy="399338"/>
            </a:xfrm>
            <a:custGeom>
              <a:avLst/>
              <a:gdLst>
                <a:gd name="T0" fmla="*/ 3 w 6"/>
                <a:gd name="T1" fmla="*/ 156 h 156"/>
                <a:gd name="T2" fmla="*/ 0 w 6"/>
                <a:gd name="T3" fmla="*/ 153 h 156"/>
                <a:gd name="T4" fmla="*/ 0 w 6"/>
                <a:gd name="T5" fmla="*/ 3 h 156"/>
                <a:gd name="T6" fmla="*/ 3 w 6"/>
                <a:gd name="T7" fmla="*/ 0 h 156"/>
                <a:gd name="T8" fmla="*/ 6 w 6"/>
                <a:gd name="T9" fmla="*/ 3 h 156"/>
                <a:gd name="T10" fmla="*/ 6 w 6"/>
                <a:gd name="T11" fmla="*/ 153 h 156"/>
                <a:gd name="T12" fmla="*/ 3 w 6"/>
                <a:gd name="T13" fmla="*/ 156 h 156"/>
              </a:gdLst>
              <a:ahLst/>
              <a:cxnLst>
                <a:cxn ang="0">
                  <a:pos x="T0" y="T1"/>
                </a:cxn>
                <a:cxn ang="0">
                  <a:pos x="T2" y="T3"/>
                </a:cxn>
                <a:cxn ang="0">
                  <a:pos x="T4" y="T5"/>
                </a:cxn>
                <a:cxn ang="0">
                  <a:pos x="T6" y="T7"/>
                </a:cxn>
                <a:cxn ang="0">
                  <a:pos x="T8" y="T9"/>
                </a:cxn>
                <a:cxn ang="0">
                  <a:pos x="T10" y="T11"/>
                </a:cxn>
                <a:cxn ang="0">
                  <a:pos x="T12" y="T13"/>
                </a:cxn>
              </a:cxnLst>
              <a:rect l="0" t="0" r="r" b="b"/>
              <a:pathLst>
                <a:path w="6" h="156">
                  <a:moveTo>
                    <a:pt x="3" y="156"/>
                  </a:moveTo>
                  <a:cubicBezTo>
                    <a:pt x="2" y="156"/>
                    <a:pt x="0" y="155"/>
                    <a:pt x="0" y="153"/>
                  </a:cubicBezTo>
                  <a:cubicBezTo>
                    <a:pt x="0" y="3"/>
                    <a:pt x="0" y="3"/>
                    <a:pt x="0" y="3"/>
                  </a:cubicBezTo>
                  <a:cubicBezTo>
                    <a:pt x="0" y="1"/>
                    <a:pt x="2" y="0"/>
                    <a:pt x="3" y="0"/>
                  </a:cubicBezTo>
                  <a:cubicBezTo>
                    <a:pt x="5" y="0"/>
                    <a:pt x="6" y="1"/>
                    <a:pt x="6" y="3"/>
                  </a:cubicBezTo>
                  <a:cubicBezTo>
                    <a:pt x="6" y="153"/>
                    <a:pt x="6" y="153"/>
                    <a:pt x="6" y="153"/>
                  </a:cubicBezTo>
                  <a:cubicBezTo>
                    <a:pt x="6" y="155"/>
                    <a:pt x="5" y="156"/>
                    <a:pt x="3" y="156"/>
                  </a:cubicBez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37" name="Freeform 27"/>
            <p:cNvSpPr>
              <a:spLocks/>
            </p:cNvSpPr>
            <p:nvPr userDrawn="1"/>
          </p:nvSpPr>
          <p:spPr bwMode="gray">
            <a:xfrm>
              <a:off x="9706315" y="3559939"/>
              <a:ext cx="137550" cy="88742"/>
            </a:xfrm>
            <a:custGeom>
              <a:avLst/>
              <a:gdLst>
                <a:gd name="T0" fmla="*/ 29 w 54"/>
                <a:gd name="T1" fmla="*/ 34 h 34"/>
                <a:gd name="T2" fmla="*/ 1 w 54"/>
                <a:gd name="T3" fmla="*/ 6 h 34"/>
                <a:gd name="T4" fmla="*/ 1 w 54"/>
                <a:gd name="T5" fmla="*/ 2 h 34"/>
                <a:gd name="T6" fmla="*/ 5 w 54"/>
                <a:gd name="T7" fmla="*/ 2 h 34"/>
                <a:gd name="T8" fmla="*/ 30 w 54"/>
                <a:gd name="T9" fmla="*/ 26 h 34"/>
                <a:gd name="T10" fmla="*/ 49 w 54"/>
                <a:gd name="T11" fmla="*/ 13 h 34"/>
                <a:gd name="T12" fmla="*/ 53 w 54"/>
                <a:gd name="T13" fmla="*/ 14 h 34"/>
                <a:gd name="T14" fmla="*/ 52 w 54"/>
                <a:gd name="T15" fmla="*/ 18 h 34"/>
                <a:gd name="T16" fmla="*/ 29 w 54"/>
                <a:gd name="T17"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34">
                  <a:moveTo>
                    <a:pt x="29" y="34"/>
                  </a:moveTo>
                  <a:cubicBezTo>
                    <a:pt x="1" y="6"/>
                    <a:pt x="1" y="6"/>
                    <a:pt x="1" y="6"/>
                  </a:cubicBezTo>
                  <a:cubicBezTo>
                    <a:pt x="0" y="5"/>
                    <a:pt x="0" y="3"/>
                    <a:pt x="1" y="2"/>
                  </a:cubicBezTo>
                  <a:cubicBezTo>
                    <a:pt x="2" y="0"/>
                    <a:pt x="4" y="0"/>
                    <a:pt x="5" y="2"/>
                  </a:cubicBezTo>
                  <a:cubicBezTo>
                    <a:pt x="30" y="26"/>
                    <a:pt x="30" y="26"/>
                    <a:pt x="30" y="26"/>
                  </a:cubicBezTo>
                  <a:cubicBezTo>
                    <a:pt x="49" y="13"/>
                    <a:pt x="49" y="13"/>
                    <a:pt x="49" y="13"/>
                  </a:cubicBezTo>
                  <a:cubicBezTo>
                    <a:pt x="50" y="12"/>
                    <a:pt x="52" y="13"/>
                    <a:pt x="53" y="14"/>
                  </a:cubicBezTo>
                  <a:cubicBezTo>
                    <a:pt x="54" y="15"/>
                    <a:pt x="54" y="17"/>
                    <a:pt x="52" y="18"/>
                  </a:cubicBezTo>
                  <a:lnTo>
                    <a:pt x="29" y="34"/>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38" name="Oval 28"/>
            <p:cNvSpPr>
              <a:spLocks noChangeArrowheads="1"/>
            </p:cNvSpPr>
            <p:nvPr userDrawn="1"/>
          </p:nvSpPr>
          <p:spPr bwMode="gray">
            <a:xfrm>
              <a:off x="9216017" y="3120667"/>
              <a:ext cx="348311" cy="346093"/>
            </a:xfrm>
            <a:prstGeom prst="ellipse">
              <a:avLst/>
            </a:prstGeom>
            <a:solidFill>
              <a:srgbClr val="3C50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39" name="Freeform 29"/>
            <p:cNvSpPr>
              <a:spLocks/>
            </p:cNvSpPr>
            <p:nvPr userDrawn="1"/>
          </p:nvSpPr>
          <p:spPr bwMode="gray">
            <a:xfrm>
              <a:off x="9362441" y="3120667"/>
              <a:ext cx="201888" cy="346093"/>
            </a:xfrm>
            <a:custGeom>
              <a:avLst/>
              <a:gdLst>
                <a:gd name="T0" fmla="*/ 58 w 78"/>
                <a:gd name="T1" fmla="*/ 67 h 135"/>
                <a:gd name="T2" fmla="*/ 0 w 78"/>
                <a:gd name="T3" fmla="*/ 0 h 135"/>
                <a:gd name="T4" fmla="*/ 10 w 78"/>
                <a:gd name="T5" fmla="*/ 0 h 135"/>
                <a:gd name="T6" fmla="*/ 78 w 78"/>
                <a:gd name="T7" fmla="*/ 67 h 135"/>
                <a:gd name="T8" fmla="*/ 10 w 78"/>
                <a:gd name="T9" fmla="*/ 135 h 135"/>
                <a:gd name="T10" fmla="*/ 0 w 78"/>
                <a:gd name="T11" fmla="*/ 134 h 135"/>
                <a:gd name="T12" fmla="*/ 58 w 78"/>
                <a:gd name="T13" fmla="*/ 67 h 135"/>
              </a:gdLst>
              <a:ahLst/>
              <a:cxnLst>
                <a:cxn ang="0">
                  <a:pos x="T0" y="T1"/>
                </a:cxn>
                <a:cxn ang="0">
                  <a:pos x="T2" y="T3"/>
                </a:cxn>
                <a:cxn ang="0">
                  <a:pos x="T4" y="T5"/>
                </a:cxn>
                <a:cxn ang="0">
                  <a:pos x="T6" y="T7"/>
                </a:cxn>
                <a:cxn ang="0">
                  <a:pos x="T8" y="T9"/>
                </a:cxn>
                <a:cxn ang="0">
                  <a:pos x="T10" y="T11"/>
                </a:cxn>
                <a:cxn ang="0">
                  <a:pos x="T12" y="T13"/>
                </a:cxn>
              </a:cxnLst>
              <a:rect l="0" t="0" r="r" b="b"/>
              <a:pathLst>
                <a:path w="78" h="135">
                  <a:moveTo>
                    <a:pt x="58" y="67"/>
                  </a:moveTo>
                  <a:cubicBezTo>
                    <a:pt x="58" y="33"/>
                    <a:pt x="33" y="5"/>
                    <a:pt x="0" y="0"/>
                  </a:cubicBezTo>
                  <a:cubicBezTo>
                    <a:pt x="4" y="0"/>
                    <a:pt x="7" y="0"/>
                    <a:pt x="10" y="0"/>
                  </a:cubicBezTo>
                  <a:cubicBezTo>
                    <a:pt x="48" y="0"/>
                    <a:pt x="78" y="30"/>
                    <a:pt x="78" y="67"/>
                  </a:cubicBezTo>
                  <a:cubicBezTo>
                    <a:pt x="78" y="105"/>
                    <a:pt x="48" y="135"/>
                    <a:pt x="10" y="135"/>
                  </a:cubicBezTo>
                  <a:cubicBezTo>
                    <a:pt x="7" y="135"/>
                    <a:pt x="4" y="135"/>
                    <a:pt x="0" y="134"/>
                  </a:cubicBezTo>
                  <a:cubicBezTo>
                    <a:pt x="33" y="129"/>
                    <a:pt x="58" y="101"/>
                    <a:pt x="58" y="67"/>
                  </a:cubicBezTo>
                  <a:close/>
                </a:path>
              </a:pathLst>
            </a:custGeom>
            <a:solidFill>
              <a:srgbClr val="0011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40" name="Freeform 30"/>
            <p:cNvSpPr>
              <a:spLocks/>
            </p:cNvSpPr>
            <p:nvPr userDrawn="1"/>
          </p:nvSpPr>
          <p:spPr bwMode="gray">
            <a:xfrm>
              <a:off x="9380189" y="3233813"/>
              <a:ext cx="15530" cy="399338"/>
            </a:xfrm>
            <a:custGeom>
              <a:avLst/>
              <a:gdLst>
                <a:gd name="T0" fmla="*/ 3 w 6"/>
                <a:gd name="T1" fmla="*/ 156 h 156"/>
                <a:gd name="T2" fmla="*/ 0 w 6"/>
                <a:gd name="T3" fmla="*/ 153 h 156"/>
                <a:gd name="T4" fmla="*/ 0 w 6"/>
                <a:gd name="T5" fmla="*/ 3 h 156"/>
                <a:gd name="T6" fmla="*/ 3 w 6"/>
                <a:gd name="T7" fmla="*/ 0 h 156"/>
                <a:gd name="T8" fmla="*/ 6 w 6"/>
                <a:gd name="T9" fmla="*/ 3 h 156"/>
                <a:gd name="T10" fmla="*/ 6 w 6"/>
                <a:gd name="T11" fmla="*/ 153 h 156"/>
                <a:gd name="T12" fmla="*/ 3 w 6"/>
                <a:gd name="T13" fmla="*/ 156 h 156"/>
              </a:gdLst>
              <a:ahLst/>
              <a:cxnLst>
                <a:cxn ang="0">
                  <a:pos x="T0" y="T1"/>
                </a:cxn>
                <a:cxn ang="0">
                  <a:pos x="T2" y="T3"/>
                </a:cxn>
                <a:cxn ang="0">
                  <a:pos x="T4" y="T5"/>
                </a:cxn>
                <a:cxn ang="0">
                  <a:pos x="T6" y="T7"/>
                </a:cxn>
                <a:cxn ang="0">
                  <a:pos x="T8" y="T9"/>
                </a:cxn>
                <a:cxn ang="0">
                  <a:pos x="T10" y="T11"/>
                </a:cxn>
                <a:cxn ang="0">
                  <a:pos x="T12" y="T13"/>
                </a:cxn>
              </a:cxnLst>
              <a:rect l="0" t="0" r="r" b="b"/>
              <a:pathLst>
                <a:path w="6" h="156">
                  <a:moveTo>
                    <a:pt x="3" y="156"/>
                  </a:moveTo>
                  <a:cubicBezTo>
                    <a:pt x="2" y="156"/>
                    <a:pt x="0" y="155"/>
                    <a:pt x="0" y="153"/>
                  </a:cubicBezTo>
                  <a:cubicBezTo>
                    <a:pt x="0" y="3"/>
                    <a:pt x="0" y="3"/>
                    <a:pt x="0" y="3"/>
                  </a:cubicBezTo>
                  <a:cubicBezTo>
                    <a:pt x="0" y="2"/>
                    <a:pt x="2" y="0"/>
                    <a:pt x="3" y="0"/>
                  </a:cubicBezTo>
                  <a:cubicBezTo>
                    <a:pt x="5" y="0"/>
                    <a:pt x="6" y="2"/>
                    <a:pt x="6" y="3"/>
                  </a:cubicBezTo>
                  <a:cubicBezTo>
                    <a:pt x="6" y="153"/>
                    <a:pt x="6" y="153"/>
                    <a:pt x="6" y="153"/>
                  </a:cubicBezTo>
                  <a:cubicBezTo>
                    <a:pt x="6" y="155"/>
                    <a:pt x="5" y="156"/>
                    <a:pt x="3" y="156"/>
                  </a:cubicBez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41" name="Freeform 31"/>
            <p:cNvSpPr>
              <a:spLocks/>
            </p:cNvSpPr>
            <p:nvPr userDrawn="1"/>
          </p:nvSpPr>
          <p:spPr bwMode="gray">
            <a:xfrm>
              <a:off x="9313633" y="3324773"/>
              <a:ext cx="139768" cy="84305"/>
            </a:xfrm>
            <a:custGeom>
              <a:avLst/>
              <a:gdLst>
                <a:gd name="T0" fmla="*/ 29 w 54"/>
                <a:gd name="T1" fmla="*/ 33 h 33"/>
                <a:gd name="T2" fmla="*/ 1 w 54"/>
                <a:gd name="T3" fmla="*/ 5 h 33"/>
                <a:gd name="T4" fmla="*/ 1 w 54"/>
                <a:gd name="T5" fmla="*/ 1 h 33"/>
                <a:gd name="T6" fmla="*/ 5 w 54"/>
                <a:gd name="T7" fmla="*/ 1 h 33"/>
                <a:gd name="T8" fmla="*/ 30 w 54"/>
                <a:gd name="T9" fmla="*/ 26 h 33"/>
                <a:gd name="T10" fmla="*/ 49 w 54"/>
                <a:gd name="T11" fmla="*/ 13 h 33"/>
                <a:gd name="T12" fmla="*/ 53 w 54"/>
                <a:gd name="T13" fmla="*/ 14 h 33"/>
                <a:gd name="T14" fmla="*/ 52 w 54"/>
                <a:gd name="T15" fmla="*/ 18 h 33"/>
                <a:gd name="T16" fmla="*/ 29 w 54"/>
                <a:gd name="T1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33">
                  <a:moveTo>
                    <a:pt x="29" y="33"/>
                  </a:moveTo>
                  <a:cubicBezTo>
                    <a:pt x="1" y="5"/>
                    <a:pt x="1" y="5"/>
                    <a:pt x="1" y="5"/>
                  </a:cubicBezTo>
                  <a:cubicBezTo>
                    <a:pt x="0" y="4"/>
                    <a:pt x="0" y="2"/>
                    <a:pt x="1" y="1"/>
                  </a:cubicBezTo>
                  <a:cubicBezTo>
                    <a:pt x="2" y="0"/>
                    <a:pt x="4" y="0"/>
                    <a:pt x="5" y="1"/>
                  </a:cubicBezTo>
                  <a:cubicBezTo>
                    <a:pt x="30" y="26"/>
                    <a:pt x="30" y="26"/>
                    <a:pt x="30" y="26"/>
                  </a:cubicBezTo>
                  <a:cubicBezTo>
                    <a:pt x="49" y="13"/>
                    <a:pt x="49" y="13"/>
                    <a:pt x="49" y="13"/>
                  </a:cubicBezTo>
                  <a:cubicBezTo>
                    <a:pt x="50" y="12"/>
                    <a:pt x="52" y="12"/>
                    <a:pt x="53" y="14"/>
                  </a:cubicBezTo>
                  <a:cubicBezTo>
                    <a:pt x="54" y="15"/>
                    <a:pt x="54" y="17"/>
                    <a:pt x="52" y="18"/>
                  </a:cubicBezTo>
                  <a:lnTo>
                    <a:pt x="29" y="33"/>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42" name="Freeform 32"/>
            <p:cNvSpPr>
              <a:spLocks/>
            </p:cNvSpPr>
            <p:nvPr userDrawn="1"/>
          </p:nvSpPr>
          <p:spPr bwMode="gray">
            <a:xfrm>
              <a:off x="8466149" y="2614839"/>
              <a:ext cx="1612881" cy="561292"/>
            </a:xfrm>
            <a:custGeom>
              <a:avLst/>
              <a:gdLst>
                <a:gd name="T0" fmla="*/ 123 w 626"/>
                <a:gd name="T1" fmla="*/ 63 h 219"/>
                <a:gd name="T2" fmla="*/ 195 w 626"/>
                <a:gd name="T3" fmla="*/ 65 h 219"/>
                <a:gd name="T4" fmla="*/ 259 w 626"/>
                <a:gd name="T5" fmla="*/ 74 h 219"/>
                <a:gd name="T6" fmla="*/ 363 w 626"/>
                <a:gd name="T7" fmla="*/ 18 h 219"/>
                <a:gd name="T8" fmla="*/ 421 w 626"/>
                <a:gd name="T9" fmla="*/ 13 h 219"/>
                <a:gd name="T10" fmla="*/ 584 w 626"/>
                <a:gd name="T11" fmla="*/ 117 h 219"/>
                <a:gd name="T12" fmla="*/ 0 w 626"/>
                <a:gd name="T13" fmla="*/ 208 h 219"/>
                <a:gd name="T14" fmla="*/ 123 w 626"/>
                <a:gd name="T15" fmla="*/ 63 h 2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26" h="219">
                  <a:moveTo>
                    <a:pt x="123" y="63"/>
                  </a:moveTo>
                  <a:cubicBezTo>
                    <a:pt x="141" y="42"/>
                    <a:pt x="167" y="33"/>
                    <a:pt x="195" y="65"/>
                  </a:cubicBezTo>
                  <a:cubicBezTo>
                    <a:pt x="219" y="87"/>
                    <a:pt x="246" y="81"/>
                    <a:pt x="259" y="74"/>
                  </a:cubicBezTo>
                  <a:cubicBezTo>
                    <a:pt x="272" y="67"/>
                    <a:pt x="363" y="18"/>
                    <a:pt x="363" y="18"/>
                  </a:cubicBezTo>
                  <a:cubicBezTo>
                    <a:pt x="363" y="18"/>
                    <a:pt x="386" y="0"/>
                    <a:pt x="421" y="13"/>
                  </a:cubicBezTo>
                  <a:cubicBezTo>
                    <a:pt x="510" y="45"/>
                    <a:pt x="626" y="146"/>
                    <a:pt x="584" y="117"/>
                  </a:cubicBezTo>
                  <a:cubicBezTo>
                    <a:pt x="88" y="182"/>
                    <a:pt x="183" y="219"/>
                    <a:pt x="0" y="208"/>
                  </a:cubicBezTo>
                  <a:cubicBezTo>
                    <a:pt x="65" y="168"/>
                    <a:pt x="105" y="83"/>
                    <a:pt x="123" y="63"/>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43" name="Rectangle 33"/>
            <p:cNvSpPr>
              <a:spLocks noChangeArrowheads="1"/>
            </p:cNvSpPr>
            <p:nvPr userDrawn="1"/>
          </p:nvSpPr>
          <p:spPr bwMode="gray">
            <a:xfrm>
              <a:off x="8494990" y="3136197"/>
              <a:ext cx="31060" cy="11980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44" name="Oval 34"/>
            <p:cNvSpPr>
              <a:spLocks noChangeArrowheads="1"/>
            </p:cNvSpPr>
            <p:nvPr userDrawn="1"/>
          </p:nvSpPr>
          <p:spPr bwMode="gray">
            <a:xfrm>
              <a:off x="8341910" y="2807852"/>
              <a:ext cx="339437" cy="33721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45" name="Rectangle 35"/>
            <p:cNvSpPr>
              <a:spLocks noChangeArrowheads="1"/>
            </p:cNvSpPr>
            <p:nvPr userDrawn="1"/>
          </p:nvSpPr>
          <p:spPr bwMode="gray">
            <a:xfrm>
              <a:off x="8481679" y="2878846"/>
              <a:ext cx="57682" cy="197450"/>
            </a:xfrm>
            <a:prstGeom prst="rect">
              <a:avLst/>
            </a:prstGeom>
            <a:solidFill>
              <a:srgbClr val="2D3D8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46" name="Freeform 36"/>
            <p:cNvSpPr>
              <a:spLocks/>
            </p:cNvSpPr>
            <p:nvPr userDrawn="1"/>
          </p:nvSpPr>
          <p:spPr bwMode="gray">
            <a:xfrm>
              <a:off x="8397374" y="2952058"/>
              <a:ext cx="228510" cy="57682"/>
            </a:xfrm>
            <a:custGeom>
              <a:avLst/>
              <a:gdLst>
                <a:gd name="T0" fmla="*/ 96 w 103"/>
                <a:gd name="T1" fmla="*/ 0 h 26"/>
                <a:gd name="T2" fmla="*/ 103 w 103"/>
                <a:gd name="T3" fmla="*/ 26 h 26"/>
                <a:gd name="T4" fmla="*/ 0 w 103"/>
                <a:gd name="T5" fmla="*/ 26 h 26"/>
                <a:gd name="T6" fmla="*/ 7 w 103"/>
                <a:gd name="T7" fmla="*/ 0 h 26"/>
                <a:gd name="T8" fmla="*/ 96 w 103"/>
                <a:gd name="T9" fmla="*/ 0 h 26"/>
              </a:gdLst>
              <a:ahLst/>
              <a:cxnLst>
                <a:cxn ang="0">
                  <a:pos x="T0" y="T1"/>
                </a:cxn>
                <a:cxn ang="0">
                  <a:pos x="T2" y="T3"/>
                </a:cxn>
                <a:cxn ang="0">
                  <a:pos x="T4" y="T5"/>
                </a:cxn>
                <a:cxn ang="0">
                  <a:pos x="T6" y="T7"/>
                </a:cxn>
                <a:cxn ang="0">
                  <a:pos x="T8" y="T9"/>
                </a:cxn>
              </a:cxnLst>
              <a:rect l="0" t="0" r="r" b="b"/>
              <a:pathLst>
                <a:path w="103" h="26">
                  <a:moveTo>
                    <a:pt x="96" y="0"/>
                  </a:moveTo>
                  <a:lnTo>
                    <a:pt x="103" y="26"/>
                  </a:lnTo>
                  <a:lnTo>
                    <a:pt x="0" y="26"/>
                  </a:lnTo>
                  <a:lnTo>
                    <a:pt x="7" y="0"/>
                  </a:lnTo>
                  <a:lnTo>
                    <a:pt x="96" y="0"/>
                  </a:lnTo>
                  <a:close/>
                </a:path>
              </a:pathLst>
            </a:custGeom>
            <a:solidFill>
              <a:srgbClr val="2D3D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47" name="Rectangle 37"/>
            <p:cNvSpPr>
              <a:spLocks noChangeArrowheads="1"/>
            </p:cNvSpPr>
            <p:nvPr userDrawn="1"/>
          </p:nvSpPr>
          <p:spPr bwMode="gray">
            <a:xfrm>
              <a:off x="7813897" y="3531098"/>
              <a:ext cx="465894" cy="69884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48" name="Rectangle 38"/>
            <p:cNvSpPr>
              <a:spLocks noChangeArrowheads="1"/>
            </p:cNvSpPr>
            <p:nvPr userDrawn="1"/>
          </p:nvSpPr>
          <p:spPr bwMode="gray">
            <a:xfrm>
              <a:off x="7813897" y="3531098"/>
              <a:ext cx="465894" cy="698841"/>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49" name="Rectangle 39"/>
            <p:cNvSpPr>
              <a:spLocks noChangeArrowheads="1"/>
            </p:cNvSpPr>
            <p:nvPr userDrawn="1"/>
          </p:nvSpPr>
          <p:spPr bwMode="gray">
            <a:xfrm>
              <a:off x="7887109" y="3615402"/>
              <a:ext cx="48808" cy="5346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50" name="Rectangle 40"/>
            <p:cNvSpPr>
              <a:spLocks noChangeArrowheads="1"/>
            </p:cNvSpPr>
            <p:nvPr userDrawn="1"/>
          </p:nvSpPr>
          <p:spPr bwMode="gray">
            <a:xfrm>
              <a:off x="7975851" y="3615402"/>
              <a:ext cx="48808" cy="5346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51" name="Rectangle 41"/>
            <p:cNvSpPr>
              <a:spLocks noChangeArrowheads="1"/>
            </p:cNvSpPr>
            <p:nvPr userDrawn="1"/>
          </p:nvSpPr>
          <p:spPr bwMode="gray">
            <a:xfrm>
              <a:off x="8064592" y="3615402"/>
              <a:ext cx="51027" cy="5346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52" name="Rectangle 42"/>
            <p:cNvSpPr>
              <a:spLocks noChangeArrowheads="1"/>
            </p:cNvSpPr>
            <p:nvPr userDrawn="1"/>
          </p:nvSpPr>
          <p:spPr bwMode="gray">
            <a:xfrm>
              <a:off x="8155553" y="3615402"/>
              <a:ext cx="48808" cy="5346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53" name="Rectangle 43"/>
            <p:cNvSpPr>
              <a:spLocks noChangeArrowheads="1"/>
            </p:cNvSpPr>
            <p:nvPr userDrawn="1"/>
          </p:nvSpPr>
          <p:spPr bwMode="gray">
            <a:xfrm>
              <a:off x="8739030" y="3531098"/>
              <a:ext cx="465894" cy="69884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54" name="Rectangle 44"/>
            <p:cNvSpPr>
              <a:spLocks noChangeArrowheads="1"/>
            </p:cNvSpPr>
            <p:nvPr userDrawn="1"/>
          </p:nvSpPr>
          <p:spPr bwMode="gray">
            <a:xfrm>
              <a:off x="8739030" y="3531098"/>
              <a:ext cx="465894" cy="698841"/>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55" name="Rectangle 45"/>
            <p:cNvSpPr>
              <a:spLocks noChangeArrowheads="1"/>
            </p:cNvSpPr>
            <p:nvPr userDrawn="1"/>
          </p:nvSpPr>
          <p:spPr bwMode="gray">
            <a:xfrm>
              <a:off x="8279791" y="3278184"/>
              <a:ext cx="465894" cy="95175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56" name="Rectangle 46"/>
            <p:cNvSpPr>
              <a:spLocks noChangeArrowheads="1"/>
            </p:cNvSpPr>
            <p:nvPr userDrawn="1"/>
          </p:nvSpPr>
          <p:spPr bwMode="gray">
            <a:xfrm>
              <a:off x="8353003" y="3360270"/>
              <a:ext cx="48808" cy="732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57" name="Rectangle 47"/>
            <p:cNvSpPr>
              <a:spLocks noChangeArrowheads="1"/>
            </p:cNvSpPr>
            <p:nvPr userDrawn="1"/>
          </p:nvSpPr>
          <p:spPr bwMode="gray">
            <a:xfrm>
              <a:off x="8441745" y="3360270"/>
              <a:ext cx="48808" cy="732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58" name="Rectangle 48"/>
            <p:cNvSpPr>
              <a:spLocks noChangeArrowheads="1"/>
            </p:cNvSpPr>
            <p:nvPr userDrawn="1"/>
          </p:nvSpPr>
          <p:spPr bwMode="gray">
            <a:xfrm>
              <a:off x="8530487" y="3360270"/>
              <a:ext cx="51027" cy="732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59" name="Rectangle 49"/>
            <p:cNvSpPr>
              <a:spLocks noChangeArrowheads="1"/>
            </p:cNvSpPr>
            <p:nvPr userDrawn="1"/>
          </p:nvSpPr>
          <p:spPr bwMode="gray">
            <a:xfrm>
              <a:off x="8621447" y="3360270"/>
              <a:ext cx="48808" cy="732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60" name="Rectangle 50"/>
            <p:cNvSpPr>
              <a:spLocks noChangeArrowheads="1"/>
            </p:cNvSpPr>
            <p:nvPr userDrawn="1"/>
          </p:nvSpPr>
          <p:spPr bwMode="gray">
            <a:xfrm>
              <a:off x="8353003" y="3477853"/>
              <a:ext cx="48808" cy="732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61" name="Rectangle 51"/>
            <p:cNvSpPr>
              <a:spLocks noChangeArrowheads="1"/>
            </p:cNvSpPr>
            <p:nvPr userDrawn="1"/>
          </p:nvSpPr>
          <p:spPr bwMode="gray">
            <a:xfrm>
              <a:off x="8441745" y="3477853"/>
              <a:ext cx="48808" cy="732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62" name="Rectangle 52"/>
            <p:cNvSpPr>
              <a:spLocks noChangeArrowheads="1"/>
            </p:cNvSpPr>
            <p:nvPr userDrawn="1"/>
          </p:nvSpPr>
          <p:spPr bwMode="gray">
            <a:xfrm>
              <a:off x="8530487" y="3477853"/>
              <a:ext cx="51027" cy="732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63" name="Rectangle 53"/>
            <p:cNvSpPr>
              <a:spLocks noChangeArrowheads="1"/>
            </p:cNvSpPr>
            <p:nvPr userDrawn="1"/>
          </p:nvSpPr>
          <p:spPr bwMode="gray">
            <a:xfrm>
              <a:off x="8621447" y="3477853"/>
              <a:ext cx="48808" cy="732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64" name="Rectangle 54"/>
            <p:cNvSpPr>
              <a:spLocks noChangeArrowheads="1"/>
            </p:cNvSpPr>
            <p:nvPr userDrawn="1"/>
          </p:nvSpPr>
          <p:spPr bwMode="gray">
            <a:xfrm>
              <a:off x="8353003" y="3599873"/>
              <a:ext cx="48808" cy="7099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65" name="Rectangle 55"/>
            <p:cNvSpPr>
              <a:spLocks noChangeArrowheads="1"/>
            </p:cNvSpPr>
            <p:nvPr userDrawn="1"/>
          </p:nvSpPr>
          <p:spPr bwMode="gray">
            <a:xfrm>
              <a:off x="8441745" y="3599873"/>
              <a:ext cx="48808" cy="7099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66" name="Rectangle 56"/>
            <p:cNvSpPr>
              <a:spLocks noChangeArrowheads="1"/>
            </p:cNvSpPr>
            <p:nvPr userDrawn="1"/>
          </p:nvSpPr>
          <p:spPr bwMode="gray">
            <a:xfrm>
              <a:off x="8530487" y="3599873"/>
              <a:ext cx="51027" cy="7099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67" name="Rectangle 57"/>
            <p:cNvSpPr>
              <a:spLocks noChangeArrowheads="1"/>
            </p:cNvSpPr>
            <p:nvPr userDrawn="1"/>
          </p:nvSpPr>
          <p:spPr bwMode="gray">
            <a:xfrm>
              <a:off x="8621447" y="3599873"/>
              <a:ext cx="48808" cy="7099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68" name="Rectangle 58"/>
            <p:cNvSpPr>
              <a:spLocks noChangeArrowheads="1"/>
            </p:cNvSpPr>
            <p:nvPr userDrawn="1"/>
          </p:nvSpPr>
          <p:spPr bwMode="gray">
            <a:xfrm>
              <a:off x="8353003" y="3719674"/>
              <a:ext cx="48808" cy="687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69" name="Rectangle 59"/>
            <p:cNvSpPr>
              <a:spLocks noChangeArrowheads="1"/>
            </p:cNvSpPr>
            <p:nvPr userDrawn="1"/>
          </p:nvSpPr>
          <p:spPr bwMode="gray">
            <a:xfrm>
              <a:off x="8441745" y="3719674"/>
              <a:ext cx="48808" cy="687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70" name="Rectangle 60"/>
            <p:cNvSpPr>
              <a:spLocks noChangeArrowheads="1"/>
            </p:cNvSpPr>
            <p:nvPr userDrawn="1"/>
          </p:nvSpPr>
          <p:spPr bwMode="gray">
            <a:xfrm>
              <a:off x="8530487" y="3719674"/>
              <a:ext cx="51027" cy="687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71" name="Rectangle 61"/>
            <p:cNvSpPr>
              <a:spLocks noChangeArrowheads="1"/>
            </p:cNvSpPr>
            <p:nvPr userDrawn="1"/>
          </p:nvSpPr>
          <p:spPr bwMode="gray">
            <a:xfrm>
              <a:off x="8621447" y="3719674"/>
              <a:ext cx="48808" cy="687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72" name="Rectangle 62"/>
            <p:cNvSpPr>
              <a:spLocks noChangeArrowheads="1"/>
            </p:cNvSpPr>
            <p:nvPr userDrawn="1"/>
          </p:nvSpPr>
          <p:spPr bwMode="gray">
            <a:xfrm>
              <a:off x="8353003" y="3837257"/>
              <a:ext cx="48808" cy="7099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73" name="Rectangle 63"/>
            <p:cNvSpPr>
              <a:spLocks noChangeArrowheads="1"/>
            </p:cNvSpPr>
            <p:nvPr userDrawn="1"/>
          </p:nvSpPr>
          <p:spPr bwMode="gray">
            <a:xfrm>
              <a:off x="8441745" y="3837257"/>
              <a:ext cx="48808" cy="7099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74" name="Rectangle 64"/>
            <p:cNvSpPr>
              <a:spLocks noChangeArrowheads="1"/>
            </p:cNvSpPr>
            <p:nvPr userDrawn="1"/>
          </p:nvSpPr>
          <p:spPr bwMode="gray">
            <a:xfrm>
              <a:off x="8530487" y="3837257"/>
              <a:ext cx="51027" cy="7099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75" name="Rectangle 65"/>
            <p:cNvSpPr>
              <a:spLocks noChangeArrowheads="1"/>
            </p:cNvSpPr>
            <p:nvPr userDrawn="1"/>
          </p:nvSpPr>
          <p:spPr bwMode="gray">
            <a:xfrm>
              <a:off x="8621447" y="3837257"/>
              <a:ext cx="48808" cy="7099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76" name="Rectangle 66"/>
            <p:cNvSpPr>
              <a:spLocks noChangeArrowheads="1"/>
            </p:cNvSpPr>
            <p:nvPr userDrawn="1"/>
          </p:nvSpPr>
          <p:spPr bwMode="gray">
            <a:xfrm>
              <a:off x="8353003" y="3957058"/>
              <a:ext cx="48808" cy="732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77" name="Rectangle 67"/>
            <p:cNvSpPr>
              <a:spLocks noChangeArrowheads="1"/>
            </p:cNvSpPr>
            <p:nvPr userDrawn="1"/>
          </p:nvSpPr>
          <p:spPr bwMode="gray">
            <a:xfrm>
              <a:off x="8441745" y="3957058"/>
              <a:ext cx="48808" cy="732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78" name="Rectangle 68"/>
            <p:cNvSpPr>
              <a:spLocks noChangeArrowheads="1"/>
            </p:cNvSpPr>
            <p:nvPr userDrawn="1"/>
          </p:nvSpPr>
          <p:spPr bwMode="gray">
            <a:xfrm>
              <a:off x="8530487" y="3957058"/>
              <a:ext cx="51027" cy="732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79" name="Rectangle 69"/>
            <p:cNvSpPr>
              <a:spLocks noChangeArrowheads="1"/>
            </p:cNvSpPr>
            <p:nvPr userDrawn="1"/>
          </p:nvSpPr>
          <p:spPr bwMode="gray">
            <a:xfrm>
              <a:off x="8621447" y="3957058"/>
              <a:ext cx="48808" cy="732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80" name="Rectangle 70"/>
            <p:cNvSpPr>
              <a:spLocks noChangeArrowheads="1"/>
            </p:cNvSpPr>
            <p:nvPr userDrawn="1"/>
          </p:nvSpPr>
          <p:spPr bwMode="gray">
            <a:xfrm>
              <a:off x="8353003" y="4079078"/>
              <a:ext cx="48808" cy="687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81" name="Rectangle 71"/>
            <p:cNvSpPr>
              <a:spLocks noChangeArrowheads="1"/>
            </p:cNvSpPr>
            <p:nvPr userDrawn="1"/>
          </p:nvSpPr>
          <p:spPr bwMode="gray">
            <a:xfrm>
              <a:off x="8441745" y="4079078"/>
              <a:ext cx="48808" cy="687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82" name="Rectangle 72"/>
            <p:cNvSpPr>
              <a:spLocks noChangeArrowheads="1"/>
            </p:cNvSpPr>
            <p:nvPr userDrawn="1"/>
          </p:nvSpPr>
          <p:spPr bwMode="gray">
            <a:xfrm>
              <a:off x="8530487" y="4079078"/>
              <a:ext cx="51027" cy="687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83" name="Rectangle 73"/>
            <p:cNvSpPr>
              <a:spLocks noChangeArrowheads="1"/>
            </p:cNvSpPr>
            <p:nvPr userDrawn="1"/>
          </p:nvSpPr>
          <p:spPr bwMode="gray">
            <a:xfrm>
              <a:off x="8621447" y="4079078"/>
              <a:ext cx="48808" cy="687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84" name="Rectangle 74"/>
            <p:cNvSpPr>
              <a:spLocks noChangeArrowheads="1"/>
            </p:cNvSpPr>
            <p:nvPr userDrawn="1"/>
          </p:nvSpPr>
          <p:spPr bwMode="gray">
            <a:xfrm>
              <a:off x="7813897" y="3486727"/>
              <a:ext cx="465894" cy="48808"/>
            </a:xfrm>
            <a:prstGeom prst="rect">
              <a:avLst/>
            </a:prstGeom>
            <a:solidFill>
              <a:srgbClr val="3C50B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85" name="Rectangle 75"/>
            <p:cNvSpPr>
              <a:spLocks noChangeArrowheads="1"/>
            </p:cNvSpPr>
            <p:nvPr userDrawn="1"/>
          </p:nvSpPr>
          <p:spPr bwMode="gray">
            <a:xfrm>
              <a:off x="8279791" y="3229376"/>
              <a:ext cx="465894" cy="48808"/>
            </a:xfrm>
            <a:prstGeom prst="rect">
              <a:avLst/>
            </a:prstGeom>
            <a:solidFill>
              <a:srgbClr val="3C50B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86" name="Rectangle 76"/>
            <p:cNvSpPr>
              <a:spLocks noChangeArrowheads="1"/>
            </p:cNvSpPr>
            <p:nvPr userDrawn="1"/>
          </p:nvSpPr>
          <p:spPr bwMode="gray">
            <a:xfrm>
              <a:off x="8745685" y="3486727"/>
              <a:ext cx="459239" cy="48808"/>
            </a:xfrm>
            <a:prstGeom prst="rect">
              <a:avLst/>
            </a:prstGeom>
            <a:solidFill>
              <a:srgbClr val="3C50B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87" name="Rectangle 77"/>
            <p:cNvSpPr>
              <a:spLocks noChangeArrowheads="1"/>
            </p:cNvSpPr>
            <p:nvPr userDrawn="1"/>
          </p:nvSpPr>
          <p:spPr bwMode="gray">
            <a:xfrm>
              <a:off x="8814460" y="3615402"/>
              <a:ext cx="48808" cy="5346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88" name="Rectangle 78"/>
            <p:cNvSpPr>
              <a:spLocks noChangeArrowheads="1"/>
            </p:cNvSpPr>
            <p:nvPr userDrawn="1"/>
          </p:nvSpPr>
          <p:spPr bwMode="gray">
            <a:xfrm>
              <a:off x="8905421" y="3615402"/>
              <a:ext cx="48808" cy="5346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89" name="Rectangle 79"/>
            <p:cNvSpPr>
              <a:spLocks noChangeArrowheads="1"/>
            </p:cNvSpPr>
            <p:nvPr userDrawn="1"/>
          </p:nvSpPr>
          <p:spPr bwMode="gray">
            <a:xfrm>
              <a:off x="8991944" y="3615402"/>
              <a:ext cx="48808" cy="5346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90" name="Rectangle 80"/>
            <p:cNvSpPr>
              <a:spLocks noChangeArrowheads="1"/>
            </p:cNvSpPr>
            <p:nvPr userDrawn="1"/>
          </p:nvSpPr>
          <p:spPr bwMode="gray">
            <a:xfrm>
              <a:off x="9082904" y="3615402"/>
              <a:ext cx="48808" cy="5346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91" name="Rectangle 81"/>
            <p:cNvSpPr>
              <a:spLocks noChangeArrowheads="1"/>
            </p:cNvSpPr>
            <p:nvPr userDrawn="1"/>
          </p:nvSpPr>
          <p:spPr bwMode="gray">
            <a:xfrm>
              <a:off x="7687440" y="4229939"/>
              <a:ext cx="1646160" cy="687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92" name="Freeform 82"/>
            <p:cNvSpPr>
              <a:spLocks/>
            </p:cNvSpPr>
            <p:nvPr userDrawn="1"/>
          </p:nvSpPr>
          <p:spPr bwMode="gray">
            <a:xfrm>
              <a:off x="9837209" y="2199971"/>
              <a:ext cx="1320034" cy="670000"/>
            </a:xfrm>
            <a:custGeom>
              <a:avLst/>
              <a:gdLst>
                <a:gd name="T0" fmla="*/ 481 w 513"/>
                <a:gd name="T1" fmla="*/ 0 h 261"/>
                <a:gd name="T2" fmla="*/ 441 w 513"/>
                <a:gd name="T3" fmla="*/ 65 h 261"/>
                <a:gd name="T4" fmla="*/ 126 w 513"/>
                <a:gd name="T5" fmla="*/ 65 h 261"/>
                <a:gd name="T6" fmla="*/ 0 w 513"/>
                <a:gd name="T7" fmla="*/ 261 h 261"/>
                <a:gd name="T8" fmla="*/ 115 w 513"/>
                <a:gd name="T9" fmla="*/ 261 h 261"/>
                <a:gd name="T10" fmla="*/ 306 w 513"/>
                <a:gd name="T11" fmla="*/ 110 h 261"/>
                <a:gd name="T12" fmla="*/ 412 w 513"/>
                <a:gd name="T13" fmla="*/ 110 h 261"/>
                <a:gd name="T14" fmla="*/ 496 w 513"/>
                <a:gd name="T15" fmla="*/ 111 h 261"/>
                <a:gd name="T16" fmla="*/ 513 w 513"/>
                <a:gd name="T17" fmla="*/ 0 h 261"/>
                <a:gd name="T18" fmla="*/ 481 w 513"/>
                <a:gd name="T19" fmla="*/ 0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3" h="261">
                  <a:moveTo>
                    <a:pt x="481" y="0"/>
                  </a:moveTo>
                  <a:cubicBezTo>
                    <a:pt x="441" y="65"/>
                    <a:pt x="441" y="65"/>
                    <a:pt x="441" y="65"/>
                  </a:cubicBezTo>
                  <a:cubicBezTo>
                    <a:pt x="126" y="65"/>
                    <a:pt x="126" y="65"/>
                    <a:pt x="126" y="65"/>
                  </a:cubicBezTo>
                  <a:cubicBezTo>
                    <a:pt x="17" y="65"/>
                    <a:pt x="0" y="153"/>
                    <a:pt x="0" y="261"/>
                  </a:cubicBezTo>
                  <a:cubicBezTo>
                    <a:pt x="115" y="261"/>
                    <a:pt x="115" y="261"/>
                    <a:pt x="115" y="261"/>
                  </a:cubicBezTo>
                  <a:cubicBezTo>
                    <a:pt x="208" y="261"/>
                    <a:pt x="286" y="197"/>
                    <a:pt x="306" y="110"/>
                  </a:cubicBezTo>
                  <a:cubicBezTo>
                    <a:pt x="412" y="110"/>
                    <a:pt x="412" y="110"/>
                    <a:pt x="412" y="110"/>
                  </a:cubicBezTo>
                  <a:cubicBezTo>
                    <a:pt x="496" y="111"/>
                    <a:pt x="496" y="111"/>
                    <a:pt x="496" y="111"/>
                  </a:cubicBezTo>
                  <a:cubicBezTo>
                    <a:pt x="513" y="0"/>
                    <a:pt x="513" y="0"/>
                    <a:pt x="513" y="0"/>
                  </a:cubicBezTo>
                  <a:lnTo>
                    <a:pt x="481" y="0"/>
                  </a:lnTo>
                  <a:close/>
                </a:path>
              </a:pathLst>
            </a:custGeom>
            <a:solidFill>
              <a:srgbClr val="C4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93" name="Line 83"/>
            <p:cNvSpPr>
              <a:spLocks noChangeShapeType="1"/>
            </p:cNvSpPr>
            <p:nvPr userDrawn="1"/>
          </p:nvSpPr>
          <p:spPr bwMode="gray">
            <a:xfrm>
              <a:off x="10336382" y="2133415"/>
              <a:ext cx="0" cy="257351"/>
            </a:xfrm>
            <a:prstGeom prst="line">
              <a:avLst/>
            </a:prstGeom>
            <a:noFill/>
            <a:ln w="17463"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794" name="Oval 84"/>
            <p:cNvSpPr>
              <a:spLocks noChangeArrowheads="1"/>
            </p:cNvSpPr>
            <p:nvPr userDrawn="1"/>
          </p:nvSpPr>
          <p:spPr bwMode="gray">
            <a:xfrm>
              <a:off x="9861613" y="2089044"/>
              <a:ext cx="947318" cy="90960"/>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95" name="Freeform 85"/>
            <p:cNvSpPr>
              <a:spLocks/>
            </p:cNvSpPr>
            <p:nvPr userDrawn="1"/>
          </p:nvSpPr>
          <p:spPr bwMode="gray">
            <a:xfrm>
              <a:off x="9841646" y="2366362"/>
              <a:ext cx="599007" cy="377153"/>
            </a:xfrm>
            <a:custGeom>
              <a:avLst/>
              <a:gdLst>
                <a:gd name="T0" fmla="*/ 124 w 233"/>
                <a:gd name="T1" fmla="*/ 0 h 147"/>
                <a:gd name="T2" fmla="*/ 233 w 233"/>
                <a:gd name="T3" fmla="*/ 0 h 147"/>
                <a:gd name="T4" fmla="*/ 85 w 233"/>
                <a:gd name="T5" fmla="*/ 147 h 147"/>
                <a:gd name="T6" fmla="*/ 0 w 233"/>
                <a:gd name="T7" fmla="*/ 147 h 147"/>
                <a:gd name="T8" fmla="*/ 124 w 233"/>
                <a:gd name="T9" fmla="*/ 0 h 147"/>
              </a:gdLst>
              <a:ahLst/>
              <a:cxnLst>
                <a:cxn ang="0">
                  <a:pos x="T0" y="T1"/>
                </a:cxn>
                <a:cxn ang="0">
                  <a:pos x="T2" y="T3"/>
                </a:cxn>
                <a:cxn ang="0">
                  <a:pos x="T4" y="T5"/>
                </a:cxn>
                <a:cxn ang="0">
                  <a:pos x="T6" y="T7"/>
                </a:cxn>
                <a:cxn ang="0">
                  <a:pos x="T8" y="T9"/>
                </a:cxn>
              </a:cxnLst>
              <a:rect l="0" t="0" r="r" b="b"/>
              <a:pathLst>
                <a:path w="233" h="147">
                  <a:moveTo>
                    <a:pt x="124" y="0"/>
                  </a:moveTo>
                  <a:cubicBezTo>
                    <a:pt x="233" y="0"/>
                    <a:pt x="233" y="0"/>
                    <a:pt x="233" y="0"/>
                  </a:cubicBezTo>
                  <a:cubicBezTo>
                    <a:pt x="233" y="81"/>
                    <a:pt x="167" y="147"/>
                    <a:pt x="85" y="147"/>
                  </a:cubicBezTo>
                  <a:cubicBezTo>
                    <a:pt x="0" y="147"/>
                    <a:pt x="0" y="147"/>
                    <a:pt x="0" y="147"/>
                  </a:cubicBezTo>
                  <a:cubicBezTo>
                    <a:pt x="6" y="62"/>
                    <a:pt x="33" y="0"/>
                    <a:pt x="12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96" name="Freeform 86"/>
            <p:cNvSpPr>
              <a:spLocks/>
            </p:cNvSpPr>
            <p:nvPr userDrawn="1"/>
          </p:nvSpPr>
          <p:spPr bwMode="gray">
            <a:xfrm>
              <a:off x="9841646" y="2366362"/>
              <a:ext cx="539106" cy="377153"/>
            </a:xfrm>
            <a:custGeom>
              <a:avLst/>
              <a:gdLst>
                <a:gd name="T0" fmla="*/ 209 w 209"/>
                <a:gd name="T1" fmla="*/ 0 h 147"/>
                <a:gd name="T2" fmla="*/ 124 w 209"/>
                <a:gd name="T3" fmla="*/ 0 h 147"/>
                <a:gd name="T4" fmla="*/ 0 w 209"/>
                <a:gd name="T5" fmla="*/ 147 h 147"/>
                <a:gd name="T6" fmla="*/ 85 w 209"/>
                <a:gd name="T7" fmla="*/ 147 h 147"/>
                <a:gd name="T8" fmla="*/ 209 w 209"/>
                <a:gd name="T9" fmla="*/ 0 h 147"/>
              </a:gdLst>
              <a:ahLst/>
              <a:cxnLst>
                <a:cxn ang="0">
                  <a:pos x="T0" y="T1"/>
                </a:cxn>
                <a:cxn ang="0">
                  <a:pos x="T2" y="T3"/>
                </a:cxn>
                <a:cxn ang="0">
                  <a:pos x="T4" y="T5"/>
                </a:cxn>
                <a:cxn ang="0">
                  <a:pos x="T6" y="T7"/>
                </a:cxn>
                <a:cxn ang="0">
                  <a:pos x="T8" y="T9"/>
                </a:cxn>
              </a:cxnLst>
              <a:rect l="0" t="0" r="r" b="b"/>
              <a:pathLst>
                <a:path w="209" h="147">
                  <a:moveTo>
                    <a:pt x="209" y="0"/>
                  </a:moveTo>
                  <a:cubicBezTo>
                    <a:pt x="124" y="0"/>
                    <a:pt x="124" y="0"/>
                    <a:pt x="124" y="0"/>
                  </a:cubicBezTo>
                  <a:cubicBezTo>
                    <a:pt x="33" y="0"/>
                    <a:pt x="6" y="62"/>
                    <a:pt x="0" y="147"/>
                  </a:cubicBezTo>
                  <a:cubicBezTo>
                    <a:pt x="85" y="147"/>
                    <a:pt x="85" y="147"/>
                    <a:pt x="85" y="147"/>
                  </a:cubicBezTo>
                  <a:cubicBezTo>
                    <a:pt x="91" y="62"/>
                    <a:pt x="117" y="0"/>
                    <a:pt x="209"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97" name="Line 87"/>
            <p:cNvSpPr>
              <a:spLocks noChangeShapeType="1"/>
            </p:cNvSpPr>
            <p:nvPr userDrawn="1"/>
          </p:nvSpPr>
          <p:spPr bwMode="gray">
            <a:xfrm>
              <a:off x="11383534" y="2313117"/>
              <a:ext cx="488080" cy="0"/>
            </a:xfrm>
            <a:prstGeom prst="line">
              <a:avLst/>
            </a:prstGeom>
            <a:noFill/>
            <a:ln w="17463"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798" name="Line 88"/>
            <p:cNvSpPr>
              <a:spLocks noChangeShapeType="1"/>
            </p:cNvSpPr>
            <p:nvPr userDrawn="1"/>
          </p:nvSpPr>
          <p:spPr bwMode="gray">
            <a:xfrm>
              <a:off x="11283700" y="2397422"/>
              <a:ext cx="488080" cy="0"/>
            </a:xfrm>
            <a:prstGeom prst="line">
              <a:avLst/>
            </a:prstGeom>
            <a:noFill/>
            <a:ln w="17463"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799" name="Freeform 89"/>
            <p:cNvSpPr>
              <a:spLocks/>
            </p:cNvSpPr>
            <p:nvPr userDrawn="1"/>
          </p:nvSpPr>
          <p:spPr bwMode="gray">
            <a:xfrm>
              <a:off x="10405156" y="5217191"/>
              <a:ext cx="66556" cy="337219"/>
            </a:xfrm>
            <a:custGeom>
              <a:avLst/>
              <a:gdLst>
                <a:gd name="T0" fmla="*/ 23 w 26"/>
                <a:gd name="T1" fmla="*/ 105 h 131"/>
                <a:gd name="T2" fmla="*/ 19 w 26"/>
                <a:gd name="T3" fmla="*/ 105 h 131"/>
                <a:gd name="T4" fmla="*/ 19 w 26"/>
                <a:gd name="T5" fmla="*/ 0 h 131"/>
                <a:gd name="T6" fmla="*/ 7 w 26"/>
                <a:gd name="T7" fmla="*/ 0 h 131"/>
                <a:gd name="T8" fmla="*/ 7 w 26"/>
                <a:gd name="T9" fmla="*/ 105 h 131"/>
                <a:gd name="T10" fmla="*/ 4 w 26"/>
                <a:gd name="T11" fmla="*/ 105 h 131"/>
                <a:gd name="T12" fmla="*/ 0 w 26"/>
                <a:gd name="T13" fmla="*/ 108 h 131"/>
                <a:gd name="T14" fmla="*/ 0 w 26"/>
                <a:gd name="T15" fmla="*/ 131 h 131"/>
                <a:gd name="T16" fmla="*/ 26 w 26"/>
                <a:gd name="T17" fmla="*/ 131 h 131"/>
                <a:gd name="T18" fmla="*/ 26 w 26"/>
                <a:gd name="T19" fmla="*/ 108 h 131"/>
                <a:gd name="T20" fmla="*/ 23 w 26"/>
                <a:gd name="T21" fmla="*/ 105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 h="131">
                  <a:moveTo>
                    <a:pt x="23" y="105"/>
                  </a:moveTo>
                  <a:cubicBezTo>
                    <a:pt x="19" y="105"/>
                    <a:pt x="19" y="105"/>
                    <a:pt x="19" y="105"/>
                  </a:cubicBezTo>
                  <a:cubicBezTo>
                    <a:pt x="19" y="0"/>
                    <a:pt x="19" y="0"/>
                    <a:pt x="19" y="0"/>
                  </a:cubicBezTo>
                  <a:cubicBezTo>
                    <a:pt x="7" y="0"/>
                    <a:pt x="7" y="0"/>
                    <a:pt x="7" y="0"/>
                  </a:cubicBezTo>
                  <a:cubicBezTo>
                    <a:pt x="7" y="105"/>
                    <a:pt x="7" y="105"/>
                    <a:pt x="7" y="105"/>
                  </a:cubicBezTo>
                  <a:cubicBezTo>
                    <a:pt x="4" y="105"/>
                    <a:pt x="4" y="105"/>
                    <a:pt x="4" y="105"/>
                  </a:cubicBezTo>
                  <a:cubicBezTo>
                    <a:pt x="2" y="105"/>
                    <a:pt x="0" y="106"/>
                    <a:pt x="0" y="108"/>
                  </a:cubicBezTo>
                  <a:cubicBezTo>
                    <a:pt x="0" y="131"/>
                    <a:pt x="0" y="131"/>
                    <a:pt x="0" y="131"/>
                  </a:cubicBezTo>
                  <a:cubicBezTo>
                    <a:pt x="26" y="131"/>
                    <a:pt x="26" y="131"/>
                    <a:pt x="26" y="131"/>
                  </a:cubicBezTo>
                  <a:cubicBezTo>
                    <a:pt x="26" y="108"/>
                    <a:pt x="26" y="108"/>
                    <a:pt x="26" y="108"/>
                  </a:cubicBezTo>
                  <a:cubicBezTo>
                    <a:pt x="26" y="106"/>
                    <a:pt x="25" y="105"/>
                    <a:pt x="23" y="105"/>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00" name="Freeform 90"/>
            <p:cNvSpPr>
              <a:spLocks/>
            </p:cNvSpPr>
            <p:nvPr userDrawn="1"/>
          </p:nvSpPr>
          <p:spPr bwMode="gray">
            <a:xfrm>
              <a:off x="10405156" y="5217191"/>
              <a:ext cx="31060" cy="337219"/>
            </a:xfrm>
            <a:custGeom>
              <a:avLst/>
              <a:gdLst>
                <a:gd name="T0" fmla="*/ 4 w 12"/>
                <a:gd name="T1" fmla="*/ 105 h 131"/>
                <a:gd name="T2" fmla="*/ 7 w 12"/>
                <a:gd name="T3" fmla="*/ 105 h 131"/>
                <a:gd name="T4" fmla="*/ 7 w 12"/>
                <a:gd name="T5" fmla="*/ 0 h 131"/>
                <a:gd name="T6" fmla="*/ 12 w 12"/>
                <a:gd name="T7" fmla="*/ 0 h 131"/>
                <a:gd name="T8" fmla="*/ 12 w 12"/>
                <a:gd name="T9" fmla="*/ 105 h 131"/>
                <a:gd name="T10" fmla="*/ 8 w 12"/>
                <a:gd name="T11" fmla="*/ 105 h 131"/>
                <a:gd name="T12" fmla="*/ 5 w 12"/>
                <a:gd name="T13" fmla="*/ 108 h 131"/>
                <a:gd name="T14" fmla="*/ 5 w 12"/>
                <a:gd name="T15" fmla="*/ 131 h 131"/>
                <a:gd name="T16" fmla="*/ 0 w 12"/>
                <a:gd name="T17" fmla="*/ 131 h 131"/>
                <a:gd name="T18" fmla="*/ 0 w 12"/>
                <a:gd name="T19" fmla="*/ 108 h 131"/>
                <a:gd name="T20" fmla="*/ 4 w 12"/>
                <a:gd name="T21" fmla="*/ 105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 h="131">
                  <a:moveTo>
                    <a:pt x="4" y="105"/>
                  </a:moveTo>
                  <a:cubicBezTo>
                    <a:pt x="7" y="105"/>
                    <a:pt x="7" y="105"/>
                    <a:pt x="7" y="105"/>
                  </a:cubicBezTo>
                  <a:cubicBezTo>
                    <a:pt x="7" y="0"/>
                    <a:pt x="7" y="0"/>
                    <a:pt x="7" y="0"/>
                  </a:cubicBezTo>
                  <a:cubicBezTo>
                    <a:pt x="12" y="0"/>
                    <a:pt x="12" y="0"/>
                    <a:pt x="12" y="0"/>
                  </a:cubicBezTo>
                  <a:cubicBezTo>
                    <a:pt x="12" y="105"/>
                    <a:pt x="12" y="105"/>
                    <a:pt x="12" y="105"/>
                  </a:cubicBezTo>
                  <a:cubicBezTo>
                    <a:pt x="8" y="105"/>
                    <a:pt x="8" y="105"/>
                    <a:pt x="8" y="105"/>
                  </a:cubicBezTo>
                  <a:cubicBezTo>
                    <a:pt x="6" y="105"/>
                    <a:pt x="5" y="106"/>
                    <a:pt x="5" y="108"/>
                  </a:cubicBezTo>
                  <a:cubicBezTo>
                    <a:pt x="5" y="131"/>
                    <a:pt x="5" y="131"/>
                    <a:pt x="5" y="131"/>
                  </a:cubicBezTo>
                  <a:cubicBezTo>
                    <a:pt x="0" y="131"/>
                    <a:pt x="0" y="131"/>
                    <a:pt x="0" y="131"/>
                  </a:cubicBezTo>
                  <a:cubicBezTo>
                    <a:pt x="0" y="108"/>
                    <a:pt x="0" y="108"/>
                    <a:pt x="0" y="108"/>
                  </a:cubicBezTo>
                  <a:cubicBezTo>
                    <a:pt x="0" y="106"/>
                    <a:pt x="2" y="105"/>
                    <a:pt x="4" y="105"/>
                  </a:cubicBezTo>
                  <a:close/>
                </a:path>
              </a:pathLst>
            </a:custGeom>
            <a:solidFill>
              <a:srgbClr val="E6A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01" name="Freeform 91"/>
            <p:cNvSpPr>
              <a:spLocks/>
            </p:cNvSpPr>
            <p:nvPr userDrawn="1"/>
          </p:nvSpPr>
          <p:spPr bwMode="gray">
            <a:xfrm>
              <a:off x="9925951" y="4709145"/>
              <a:ext cx="264007" cy="259570"/>
            </a:xfrm>
            <a:custGeom>
              <a:avLst/>
              <a:gdLst>
                <a:gd name="T0" fmla="*/ 119 w 119"/>
                <a:gd name="T1" fmla="*/ 77 h 117"/>
                <a:gd name="T2" fmla="*/ 78 w 119"/>
                <a:gd name="T3" fmla="*/ 117 h 117"/>
                <a:gd name="T4" fmla="*/ 0 w 119"/>
                <a:gd name="T5" fmla="*/ 41 h 117"/>
                <a:gd name="T6" fmla="*/ 42 w 119"/>
                <a:gd name="T7" fmla="*/ 0 h 117"/>
                <a:gd name="T8" fmla="*/ 119 w 119"/>
                <a:gd name="T9" fmla="*/ 77 h 117"/>
              </a:gdLst>
              <a:ahLst/>
              <a:cxnLst>
                <a:cxn ang="0">
                  <a:pos x="T0" y="T1"/>
                </a:cxn>
                <a:cxn ang="0">
                  <a:pos x="T2" y="T3"/>
                </a:cxn>
                <a:cxn ang="0">
                  <a:pos x="T4" y="T5"/>
                </a:cxn>
                <a:cxn ang="0">
                  <a:pos x="T6" y="T7"/>
                </a:cxn>
                <a:cxn ang="0">
                  <a:pos x="T8" y="T9"/>
                </a:cxn>
              </a:cxnLst>
              <a:rect l="0" t="0" r="r" b="b"/>
              <a:pathLst>
                <a:path w="119" h="117">
                  <a:moveTo>
                    <a:pt x="119" y="77"/>
                  </a:moveTo>
                  <a:lnTo>
                    <a:pt x="78" y="117"/>
                  </a:lnTo>
                  <a:lnTo>
                    <a:pt x="0" y="41"/>
                  </a:lnTo>
                  <a:lnTo>
                    <a:pt x="42" y="0"/>
                  </a:lnTo>
                  <a:lnTo>
                    <a:pt x="119" y="77"/>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02" name="Freeform 92"/>
            <p:cNvSpPr>
              <a:spLocks/>
            </p:cNvSpPr>
            <p:nvPr userDrawn="1"/>
          </p:nvSpPr>
          <p:spPr bwMode="gray">
            <a:xfrm>
              <a:off x="9497772" y="4280966"/>
              <a:ext cx="501391" cy="499172"/>
            </a:xfrm>
            <a:custGeom>
              <a:avLst/>
              <a:gdLst>
                <a:gd name="T0" fmla="*/ 191 w 195"/>
                <a:gd name="T1" fmla="*/ 171 h 195"/>
                <a:gd name="T2" fmla="*/ 191 w 195"/>
                <a:gd name="T3" fmla="*/ 185 h 195"/>
                <a:gd name="T4" fmla="*/ 185 w 195"/>
                <a:gd name="T5" fmla="*/ 191 h 195"/>
                <a:gd name="T6" fmla="*/ 170 w 195"/>
                <a:gd name="T7" fmla="*/ 191 h 195"/>
                <a:gd name="T8" fmla="*/ 4 w 195"/>
                <a:gd name="T9" fmla="*/ 25 h 195"/>
                <a:gd name="T10" fmla="*/ 4 w 195"/>
                <a:gd name="T11" fmla="*/ 10 h 195"/>
                <a:gd name="T12" fmla="*/ 10 w 195"/>
                <a:gd name="T13" fmla="*/ 4 h 195"/>
                <a:gd name="T14" fmla="*/ 24 w 195"/>
                <a:gd name="T15" fmla="*/ 4 h 195"/>
                <a:gd name="T16" fmla="*/ 191 w 195"/>
                <a:gd name="T17" fmla="*/ 171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5" h="195">
                  <a:moveTo>
                    <a:pt x="191" y="171"/>
                  </a:moveTo>
                  <a:cubicBezTo>
                    <a:pt x="195" y="174"/>
                    <a:pt x="195" y="181"/>
                    <a:pt x="191" y="185"/>
                  </a:cubicBezTo>
                  <a:cubicBezTo>
                    <a:pt x="185" y="191"/>
                    <a:pt x="185" y="191"/>
                    <a:pt x="185" y="191"/>
                  </a:cubicBezTo>
                  <a:cubicBezTo>
                    <a:pt x="181" y="195"/>
                    <a:pt x="174" y="195"/>
                    <a:pt x="170" y="191"/>
                  </a:cubicBezTo>
                  <a:cubicBezTo>
                    <a:pt x="4" y="25"/>
                    <a:pt x="4" y="25"/>
                    <a:pt x="4" y="25"/>
                  </a:cubicBezTo>
                  <a:cubicBezTo>
                    <a:pt x="0" y="21"/>
                    <a:pt x="0" y="14"/>
                    <a:pt x="4" y="10"/>
                  </a:cubicBezTo>
                  <a:cubicBezTo>
                    <a:pt x="10" y="4"/>
                    <a:pt x="10" y="4"/>
                    <a:pt x="10" y="4"/>
                  </a:cubicBezTo>
                  <a:cubicBezTo>
                    <a:pt x="14" y="0"/>
                    <a:pt x="21" y="0"/>
                    <a:pt x="24" y="4"/>
                  </a:cubicBezTo>
                  <a:lnTo>
                    <a:pt x="191" y="171"/>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03" name="Freeform 93"/>
            <p:cNvSpPr>
              <a:spLocks/>
            </p:cNvSpPr>
            <p:nvPr userDrawn="1"/>
          </p:nvSpPr>
          <p:spPr bwMode="gray">
            <a:xfrm>
              <a:off x="10054626" y="4835602"/>
              <a:ext cx="849702" cy="845265"/>
            </a:xfrm>
            <a:custGeom>
              <a:avLst/>
              <a:gdLst>
                <a:gd name="T0" fmla="*/ 383 w 383"/>
                <a:gd name="T1" fmla="*/ 325 h 381"/>
                <a:gd name="T2" fmla="*/ 325 w 383"/>
                <a:gd name="T3" fmla="*/ 381 h 381"/>
                <a:gd name="T4" fmla="*/ 0 w 383"/>
                <a:gd name="T5" fmla="*/ 57 h 381"/>
                <a:gd name="T6" fmla="*/ 57 w 383"/>
                <a:gd name="T7" fmla="*/ 0 h 381"/>
                <a:gd name="T8" fmla="*/ 383 w 383"/>
                <a:gd name="T9" fmla="*/ 325 h 381"/>
              </a:gdLst>
              <a:ahLst/>
              <a:cxnLst>
                <a:cxn ang="0">
                  <a:pos x="T0" y="T1"/>
                </a:cxn>
                <a:cxn ang="0">
                  <a:pos x="T2" y="T3"/>
                </a:cxn>
                <a:cxn ang="0">
                  <a:pos x="T4" y="T5"/>
                </a:cxn>
                <a:cxn ang="0">
                  <a:pos x="T6" y="T7"/>
                </a:cxn>
                <a:cxn ang="0">
                  <a:pos x="T8" y="T9"/>
                </a:cxn>
              </a:cxnLst>
              <a:rect l="0" t="0" r="r" b="b"/>
              <a:pathLst>
                <a:path w="383" h="381">
                  <a:moveTo>
                    <a:pt x="383" y="325"/>
                  </a:moveTo>
                  <a:lnTo>
                    <a:pt x="325" y="381"/>
                  </a:lnTo>
                  <a:lnTo>
                    <a:pt x="0" y="57"/>
                  </a:lnTo>
                  <a:lnTo>
                    <a:pt x="57" y="0"/>
                  </a:lnTo>
                  <a:lnTo>
                    <a:pt x="383" y="3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04" name="Line 94"/>
            <p:cNvSpPr>
              <a:spLocks noChangeShapeType="1"/>
            </p:cNvSpPr>
            <p:nvPr userDrawn="1"/>
          </p:nvSpPr>
          <p:spPr bwMode="gray">
            <a:xfrm flipV="1">
              <a:off x="9925951" y="4709145"/>
              <a:ext cx="93179" cy="90960"/>
            </a:xfrm>
            <a:prstGeom prst="line">
              <a:avLst/>
            </a:prstGeom>
            <a:noFill/>
            <a:ln w="34925" cap="rnd">
              <a:solidFill>
                <a:srgbClr val="73737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805" name="Line 95"/>
            <p:cNvSpPr>
              <a:spLocks noChangeShapeType="1"/>
            </p:cNvSpPr>
            <p:nvPr userDrawn="1"/>
          </p:nvSpPr>
          <p:spPr bwMode="gray">
            <a:xfrm flipV="1">
              <a:off x="9635322" y="4418515"/>
              <a:ext cx="59901" cy="59901"/>
            </a:xfrm>
            <a:prstGeom prst="line">
              <a:avLst/>
            </a:prstGeom>
            <a:noFill/>
            <a:ln w="34925" cap="rnd">
              <a:solidFill>
                <a:srgbClr val="73737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806" name="Freeform 96"/>
            <p:cNvSpPr>
              <a:spLocks/>
            </p:cNvSpPr>
            <p:nvPr userDrawn="1"/>
          </p:nvSpPr>
          <p:spPr bwMode="gray">
            <a:xfrm>
              <a:off x="10145587" y="4844476"/>
              <a:ext cx="758742" cy="718808"/>
            </a:xfrm>
            <a:custGeom>
              <a:avLst/>
              <a:gdLst>
                <a:gd name="T0" fmla="*/ 342 w 342"/>
                <a:gd name="T1" fmla="*/ 321 h 324"/>
                <a:gd name="T2" fmla="*/ 338 w 342"/>
                <a:gd name="T3" fmla="*/ 324 h 324"/>
                <a:gd name="T4" fmla="*/ 0 w 342"/>
                <a:gd name="T5" fmla="*/ 21 h 324"/>
                <a:gd name="T6" fmla="*/ 21 w 342"/>
                <a:gd name="T7" fmla="*/ 0 h 324"/>
                <a:gd name="T8" fmla="*/ 342 w 342"/>
                <a:gd name="T9" fmla="*/ 321 h 324"/>
              </a:gdLst>
              <a:ahLst/>
              <a:cxnLst>
                <a:cxn ang="0">
                  <a:pos x="T0" y="T1"/>
                </a:cxn>
                <a:cxn ang="0">
                  <a:pos x="T2" y="T3"/>
                </a:cxn>
                <a:cxn ang="0">
                  <a:pos x="T4" y="T5"/>
                </a:cxn>
                <a:cxn ang="0">
                  <a:pos x="T6" y="T7"/>
                </a:cxn>
                <a:cxn ang="0">
                  <a:pos x="T8" y="T9"/>
                </a:cxn>
              </a:cxnLst>
              <a:rect l="0" t="0" r="r" b="b"/>
              <a:pathLst>
                <a:path w="342" h="324">
                  <a:moveTo>
                    <a:pt x="342" y="321"/>
                  </a:moveTo>
                  <a:lnTo>
                    <a:pt x="338" y="324"/>
                  </a:lnTo>
                  <a:lnTo>
                    <a:pt x="0" y="21"/>
                  </a:lnTo>
                  <a:lnTo>
                    <a:pt x="21" y="0"/>
                  </a:lnTo>
                  <a:lnTo>
                    <a:pt x="342" y="321"/>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07" name="Freeform 97"/>
            <p:cNvSpPr>
              <a:spLocks/>
            </p:cNvSpPr>
            <p:nvPr userDrawn="1"/>
          </p:nvSpPr>
          <p:spPr bwMode="gray">
            <a:xfrm>
              <a:off x="10063501" y="4926562"/>
              <a:ext cx="723245" cy="754305"/>
            </a:xfrm>
            <a:custGeom>
              <a:avLst/>
              <a:gdLst>
                <a:gd name="T0" fmla="*/ 321 w 326"/>
                <a:gd name="T1" fmla="*/ 340 h 340"/>
                <a:gd name="T2" fmla="*/ 326 w 326"/>
                <a:gd name="T3" fmla="*/ 336 h 340"/>
                <a:gd name="T4" fmla="*/ 21 w 326"/>
                <a:gd name="T5" fmla="*/ 0 h 340"/>
                <a:gd name="T6" fmla="*/ 0 w 326"/>
                <a:gd name="T7" fmla="*/ 20 h 340"/>
                <a:gd name="T8" fmla="*/ 321 w 326"/>
                <a:gd name="T9" fmla="*/ 340 h 340"/>
              </a:gdLst>
              <a:ahLst/>
              <a:cxnLst>
                <a:cxn ang="0">
                  <a:pos x="T0" y="T1"/>
                </a:cxn>
                <a:cxn ang="0">
                  <a:pos x="T2" y="T3"/>
                </a:cxn>
                <a:cxn ang="0">
                  <a:pos x="T4" y="T5"/>
                </a:cxn>
                <a:cxn ang="0">
                  <a:pos x="T6" y="T7"/>
                </a:cxn>
                <a:cxn ang="0">
                  <a:pos x="T8" y="T9"/>
                </a:cxn>
              </a:cxnLst>
              <a:rect l="0" t="0" r="r" b="b"/>
              <a:pathLst>
                <a:path w="326" h="340">
                  <a:moveTo>
                    <a:pt x="321" y="340"/>
                  </a:moveTo>
                  <a:lnTo>
                    <a:pt x="326" y="336"/>
                  </a:lnTo>
                  <a:lnTo>
                    <a:pt x="21" y="0"/>
                  </a:lnTo>
                  <a:lnTo>
                    <a:pt x="0" y="20"/>
                  </a:lnTo>
                  <a:lnTo>
                    <a:pt x="321" y="34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08" name="Freeform 98"/>
            <p:cNvSpPr>
              <a:spLocks/>
            </p:cNvSpPr>
            <p:nvPr userDrawn="1"/>
          </p:nvSpPr>
          <p:spPr bwMode="gray">
            <a:xfrm>
              <a:off x="10216580" y="5554410"/>
              <a:ext cx="721027" cy="104272"/>
            </a:xfrm>
            <a:custGeom>
              <a:avLst/>
              <a:gdLst>
                <a:gd name="T0" fmla="*/ 280 w 280"/>
                <a:gd name="T1" fmla="*/ 17 h 41"/>
                <a:gd name="T2" fmla="*/ 263 w 280"/>
                <a:gd name="T3" fmla="*/ 0 h 41"/>
                <a:gd name="T4" fmla="*/ 16 w 280"/>
                <a:gd name="T5" fmla="*/ 0 h 41"/>
                <a:gd name="T6" fmla="*/ 0 w 280"/>
                <a:gd name="T7" fmla="*/ 17 h 41"/>
                <a:gd name="T8" fmla="*/ 0 w 280"/>
                <a:gd name="T9" fmla="*/ 24 h 41"/>
                <a:gd name="T10" fmla="*/ 16 w 280"/>
                <a:gd name="T11" fmla="*/ 41 h 41"/>
                <a:gd name="T12" fmla="*/ 263 w 280"/>
                <a:gd name="T13" fmla="*/ 41 h 41"/>
                <a:gd name="T14" fmla="*/ 280 w 280"/>
                <a:gd name="T15" fmla="*/ 24 h 41"/>
                <a:gd name="T16" fmla="*/ 280 w 280"/>
                <a:gd name="T17" fmla="*/ 17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0" h="41">
                  <a:moveTo>
                    <a:pt x="280" y="17"/>
                  </a:moveTo>
                  <a:cubicBezTo>
                    <a:pt x="280" y="8"/>
                    <a:pt x="272" y="0"/>
                    <a:pt x="263" y="0"/>
                  </a:cubicBezTo>
                  <a:cubicBezTo>
                    <a:pt x="16" y="0"/>
                    <a:pt x="16" y="0"/>
                    <a:pt x="16" y="0"/>
                  </a:cubicBezTo>
                  <a:cubicBezTo>
                    <a:pt x="7" y="0"/>
                    <a:pt x="0" y="8"/>
                    <a:pt x="0" y="17"/>
                  </a:cubicBezTo>
                  <a:cubicBezTo>
                    <a:pt x="0" y="24"/>
                    <a:pt x="0" y="24"/>
                    <a:pt x="0" y="24"/>
                  </a:cubicBezTo>
                  <a:cubicBezTo>
                    <a:pt x="0" y="33"/>
                    <a:pt x="7" y="41"/>
                    <a:pt x="16" y="41"/>
                  </a:cubicBezTo>
                  <a:cubicBezTo>
                    <a:pt x="263" y="41"/>
                    <a:pt x="263" y="41"/>
                    <a:pt x="263" y="41"/>
                  </a:cubicBezTo>
                  <a:cubicBezTo>
                    <a:pt x="272" y="41"/>
                    <a:pt x="280" y="33"/>
                    <a:pt x="280" y="24"/>
                  </a:cubicBezTo>
                  <a:lnTo>
                    <a:pt x="280" y="17"/>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09" name="Oval 99"/>
            <p:cNvSpPr>
              <a:spLocks noChangeArrowheads="1"/>
            </p:cNvSpPr>
            <p:nvPr userDrawn="1"/>
          </p:nvSpPr>
          <p:spPr bwMode="gray">
            <a:xfrm>
              <a:off x="9888236" y="5687523"/>
              <a:ext cx="206325" cy="204106"/>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10" name="Oval 100"/>
            <p:cNvSpPr>
              <a:spLocks noChangeArrowheads="1"/>
            </p:cNvSpPr>
            <p:nvPr userDrawn="1"/>
          </p:nvSpPr>
          <p:spPr bwMode="gray">
            <a:xfrm>
              <a:off x="10303103" y="5687523"/>
              <a:ext cx="206325" cy="204106"/>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11" name="Oval 101"/>
            <p:cNvSpPr>
              <a:spLocks noChangeArrowheads="1"/>
            </p:cNvSpPr>
            <p:nvPr userDrawn="1"/>
          </p:nvSpPr>
          <p:spPr bwMode="gray">
            <a:xfrm>
              <a:off x="10615918" y="5687523"/>
              <a:ext cx="206325" cy="204106"/>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12" name="Freeform 102"/>
            <p:cNvSpPr>
              <a:spLocks/>
            </p:cNvSpPr>
            <p:nvPr userDrawn="1"/>
          </p:nvSpPr>
          <p:spPr bwMode="gray">
            <a:xfrm>
              <a:off x="9741812" y="5350304"/>
              <a:ext cx="368278" cy="439272"/>
            </a:xfrm>
            <a:custGeom>
              <a:avLst/>
              <a:gdLst>
                <a:gd name="T0" fmla="*/ 143 w 143"/>
                <a:gd name="T1" fmla="*/ 0 h 171"/>
                <a:gd name="T2" fmla="*/ 38 w 143"/>
                <a:gd name="T3" fmla="*/ 0 h 171"/>
                <a:gd name="T4" fmla="*/ 9 w 143"/>
                <a:gd name="T5" fmla="*/ 171 h 171"/>
                <a:gd name="T6" fmla="*/ 114 w 143"/>
                <a:gd name="T7" fmla="*/ 171 h 171"/>
                <a:gd name="T8" fmla="*/ 143 w 143"/>
                <a:gd name="T9" fmla="*/ 0 h 171"/>
              </a:gdLst>
              <a:ahLst/>
              <a:cxnLst>
                <a:cxn ang="0">
                  <a:pos x="T0" y="T1"/>
                </a:cxn>
                <a:cxn ang="0">
                  <a:pos x="T2" y="T3"/>
                </a:cxn>
                <a:cxn ang="0">
                  <a:pos x="T4" y="T5"/>
                </a:cxn>
                <a:cxn ang="0">
                  <a:pos x="T6" y="T7"/>
                </a:cxn>
                <a:cxn ang="0">
                  <a:pos x="T8" y="T9"/>
                </a:cxn>
              </a:cxnLst>
              <a:rect l="0" t="0" r="r" b="b"/>
              <a:pathLst>
                <a:path w="143" h="171">
                  <a:moveTo>
                    <a:pt x="143" y="0"/>
                  </a:moveTo>
                  <a:cubicBezTo>
                    <a:pt x="112" y="0"/>
                    <a:pt x="56" y="0"/>
                    <a:pt x="38" y="0"/>
                  </a:cubicBezTo>
                  <a:cubicBezTo>
                    <a:pt x="0" y="44"/>
                    <a:pt x="9" y="171"/>
                    <a:pt x="9" y="171"/>
                  </a:cubicBezTo>
                  <a:cubicBezTo>
                    <a:pt x="114" y="171"/>
                    <a:pt x="114" y="171"/>
                    <a:pt x="114" y="171"/>
                  </a:cubicBezTo>
                  <a:cubicBezTo>
                    <a:pt x="114" y="171"/>
                    <a:pt x="105" y="44"/>
                    <a:pt x="143" y="0"/>
                  </a:cubicBezTo>
                  <a:close/>
                </a:path>
              </a:pathLst>
            </a:custGeom>
            <a:solidFill>
              <a:srgbClr val="BA6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13" name="Freeform 103"/>
            <p:cNvSpPr>
              <a:spLocks/>
            </p:cNvSpPr>
            <p:nvPr userDrawn="1"/>
          </p:nvSpPr>
          <p:spPr bwMode="gray">
            <a:xfrm>
              <a:off x="10103434" y="5658682"/>
              <a:ext cx="4437"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1" y="0"/>
                    <a:pt x="1" y="0"/>
                    <a:pt x="1" y="0"/>
                  </a:cubicBezTo>
                  <a:cubicBezTo>
                    <a:pt x="0" y="0"/>
                    <a:pt x="0" y="0"/>
                    <a:pt x="0" y="0"/>
                  </a:cubicBezTo>
                  <a:close/>
                </a:path>
              </a:pathLst>
            </a:custGeom>
            <a:solidFill>
              <a:srgbClr val="E6A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14" name="Freeform 104"/>
            <p:cNvSpPr>
              <a:spLocks/>
            </p:cNvSpPr>
            <p:nvPr userDrawn="1"/>
          </p:nvSpPr>
          <p:spPr bwMode="gray">
            <a:xfrm>
              <a:off x="9739593" y="5350304"/>
              <a:ext cx="137550" cy="439272"/>
            </a:xfrm>
            <a:custGeom>
              <a:avLst/>
              <a:gdLst>
                <a:gd name="T0" fmla="*/ 54 w 54"/>
                <a:gd name="T1" fmla="*/ 0 h 171"/>
                <a:gd name="T2" fmla="*/ 39 w 54"/>
                <a:gd name="T3" fmla="*/ 0 h 171"/>
                <a:gd name="T4" fmla="*/ 10 w 54"/>
                <a:gd name="T5" fmla="*/ 171 h 171"/>
                <a:gd name="T6" fmla="*/ 25 w 54"/>
                <a:gd name="T7" fmla="*/ 171 h 171"/>
                <a:gd name="T8" fmla="*/ 54 w 54"/>
                <a:gd name="T9" fmla="*/ 0 h 171"/>
              </a:gdLst>
              <a:ahLst/>
              <a:cxnLst>
                <a:cxn ang="0">
                  <a:pos x="T0" y="T1"/>
                </a:cxn>
                <a:cxn ang="0">
                  <a:pos x="T2" y="T3"/>
                </a:cxn>
                <a:cxn ang="0">
                  <a:pos x="T4" y="T5"/>
                </a:cxn>
                <a:cxn ang="0">
                  <a:pos x="T6" y="T7"/>
                </a:cxn>
                <a:cxn ang="0">
                  <a:pos x="T8" y="T9"/>
                </a:cxn>
              </a:cxnLst>
              <a:rect l="0" t="0" r="r" b="b"/>
              <a:pathLst>
                <a:path w="54" h="171">
                  <a:moveTo>
                    <a:pt x="54" y="0"/>
                  </a:moveTo>
                  <a:cubicBezTo>
                    <a:pt x="48" y="0"/>
                    <a:pt x="43" y="0"/>
                    <a:pt x="39" y="0"/>
                  </a:cubicBezTo>
                  <a:cubicBezTo>
                    <a:pt x="0" y="44"/>
                    <a:pt x="10" y="171"/>
                    <a:pt x="10" y="171"/>
                  </a:cubicBezTo>
                  <a:cubicBezTo>
                    <a:pt x="25" y="171"/>
                    <a:pt x="25" y="171"/>
                    <a:pt x="25" y="171"/>
                  </a:cubicBezTo>
                  <a:cubicBezTo>
                    <a:pt x="25" y="171"/>
                    <a:pt x="16" y="44"/>
                    <a:pt x="54" y="0"/>
                  </a:cubicBezTo>
                  <a:close/>
                </a:path>
              </a:pathLst>
            </a:custGeom>
            <a:solidFill>
              <a:srgbClr val="E6A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15" name="Freeform 105"/>
            <p:cNvSpPr>
              <a:spLocks/>
            </p:cNvSpPr>
            <p:nvPr userDrawn="1"/>
          </p:nvSpPr>
          <p:spPr bwMode="gray">
            <a:xfrm>
              <a:off x="9974759" y="5350304"/>
              <a:ext cx="985034" cy="439272"/>
            </a:xfrm>
            <a:custGeom>
              <a:avLst/>
              <a:gdLst>
                <a:gd name="T0" fmla="*/ 373 w 382"/>
                <a:gd name="T1" fmla="*/ 120 h 171"/>
                <a:gd name="T2" fmla="*/ 127 w 382"/>
                <a:gd name="T3" fmla="*/ 120 h 171"/>
                <a:gd name="T4" fmla="*/ 126 w 382"/>
                <a:gd name="T5" fmla="*/ 120 h 171"/>
                <a:gd name="T6" fmla="*/ 126 w 382"/>
                <a:gd name="T7" fmla="*/ 0 h 171"/>
                <a:gd name="T8" fmla="*/ 38 w 382"/>
                <a:gd name="T9" fmla="*/ 0 h 171"/>
                <a:gd name="T10" fmla="*/ 9 w 382"/>
                <a:gd name="T11" fmla="*/ 171 h 171"/>
                <a:gd name="T12" fmla="*/ 373 w 382"/>
                <a:gd name="T13" fmla="*/ 171 h 171"/>
                <a:gd name="T14" fmla="*/ 382 w 382"/>
                <a:gd name="T15" fmla="*/ 163 h 171"/>
                <a:gd name="T16" fmla="*/ 382 w 382"/>
                <a:gd name="T17" fmla="*/ 128 h 171"/>
                <a:gd name="T18" fmla="*/ 373 w 382"/>
                <a:gd name="T19" fmla="*/ 120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2" h="171">
                  <a:moveTo>
                    <a:pt x="373" y="120"/>
                  </a:moveTo>
                  <a:cubicBezTo>
                    <a:pt x="127" y="120"/>
                    <a:pt x="127" y="120"/>
                    <a:pt x="127" y="120"/>
                  </a:cubicBezTo>
                  <a:cubicBezTo>
                    <a:pt x="127" y="120"/>
                    <a:pt x="127" y="120"/>
                    <a:pt x="126" y="120"/>
                  </a:cubicBezTo>
                  <a:cubicBezTo>
                    <a:pt x="126" y="0"/>
                    <a:pt x="126" y="0"/>
                    <a:pt x="126" y="0"/>
                  </a:cubicBezTo>
                  <a:cubicBezTo>
                    <a:pt x="126" y="0"/>
                    <a:pt x="69" y="0"/>
                    <a:pt x="38" y="0"/>
                  </a:cubicBezTo>
                  <a:cubicBezTo>
                    <a:pt x="0" y="44"/>
                    <a:pt x="9" y="171"/>
                    <a:pt x="9" y="171"/>
                  </a:cubicBezTo>
                  <a:cubicBezTo>
                    <a:pt x="373" y="171"/>
                    <a:pt x="373" y="171"/>
                    <a:pt x="373" y="171"/>
                  </a:cubicBezTo>
                  <a:cubicBezTo>
                    <a:pt x="378" y="171"/>
                    <a:pt x="382" y="168"/>
                    <a:pt x="382" y="163"/>
                  </a:cubicBezTo>
                  <a:cubicBezTo>
                    <a:pt x="382" y="128"/>
                    <a:pt x="382" y="128"/>
                    <a:pt x="382" y="128"/>
                  </a:cubicBezTo>
                  <a:cubicBezTo>
                    <a:pt x="382" y="124"/>
                    <a:pt x="378" y="120"/>
                    <a:pt x="373" y="12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16" name="Freeform 106"/>
            <p:cNvSpPr>
              <a:spLocks/>
            </p:cNvSpPr>
            <p:nvPr userDrawn="1"/>
          </p:nvSpPr>
          <p:spPr bwMode="gray">
            <a:xfrm>
              <a:off x="9974759" y="5350304"/>
              <a:ext cx="326126" cy="439272"/>
            </a:xfrm>
            <a:custGeom>
              <a:avLst/>
              <a:gdLst>
                <a:gd name="T0" fmla="*/ 47 w 126"/>
                <a:gd name="T1" fmla="*/ 8 h 171"/>
                <a:gd name="T2" fmla="*/ 126 w 126"/>
                <a:gd name="T3" fmla="*/ 8 h 171"/>
                <a:gd name="T4" fmla="*/ 126 w 126"/>
                <a:gd name="T5" fmla="*/ 0 h 171"/>
                <a:gd name="T6" fmla="*/ 38 w 126"/>
                <a:gd name="T7" fmla="*/ 0 h 171"/>
                <a:gd name="T8" fmla="*/ 9 w 126"/>
                <a:gd name="T9" fmla="*/ 171 h 171"/>
                <a:gd name="T10" fmla="*/ 17 w 126"/>
                <a:gd name="T11" fmla="*/ 171 h 171"/>
                <a:gd name="T12" fmla="*/ 47 w 126"/>
                <a:gd name="T13" fmla="*/ 8 h 171"/>
              </a:gdLst>
              <a:ahLst/>
              <a:cxnLst>
                <a:cxn ang="0">
                  <a:pos x="T0" y="T1"/>
                </a:cxn>
                <a:cxn ang="0">
                  <a:pos x="T2" y="T3"/>
                </a:cxn>
                <a:cxn ang="0">
                  <a:pos x="T4" y="T5"/>
                </a:cxn>
                <a:cxn ang="0">
                  <a:pos x="T6" y="T7"/>
                </a:cxn>
                <a:cxn ang="0">
                  <a:pos x="T8" y="T9"/>
                </a:cxn>
                <a:cxn ang="0">
                  <a:pos x="T10" y="T11"/>
                </a:cxn>
                <a:cxn ang="0">
                  <a:pos x="T12" y="T13"/>
                </a:cxn>
              </a:cxnLst>
              <a:rect l="0" t="0" r="r" b="b"/>
              <a:pathLst>
                <a:path w="126" h="171">
                  <a:moveTo>
                    <a:pt x="47" y="8"/>
                  </a:moveTo>
                  <a:cubicBezTo>
                    <a:pt x="71" y="8"/>
                    <a:pt x="109" y="8"/>
                    <a:pt x="126" y="8"/>
                  </a:cubicBezTo>
                  <a:cubicBezTo>
                    <a:pt x="126" y="0"/>
                    <a:pt x="126" y="0"/>
                    <a:pt x="126" y="0"/>
                  </a:cubicBezTo>
                  <a:cubicBezTo>
                    <a:pt x="126" y="0"/>
                    <a:pt x="69" y="0"/>
                    <a:pt x="38" y="0"/>
                  </a:cubicBezTo>
                  <a:cubicBezTo>
                    <a:pt x="0" y="44"/>
                    <a:pt x="9" y="171"/>
                    <a:pt x="9" y="171"/>
                  </a:cubicBezTo>
                  <a:cubicBezTo>
                    <a:pt x="17" y="171"/>
                    <a:pt x="17" y="171"/>
                    <a:pt x="17" y="171"/>
                  </a:cubicBezTo>
                  <a:cubicBezTo>
                    <a:pt x="16" y="142"/>
                    <a:pt x="14" y="46"/>
                    <a:pt x="47" y="8"/>
                  </a:cubicBezTo>
                  <a:close/>
                </a:path>
              </a:pathLst>
            </a:custGeom>
            <a:solidFill>
              <a:srgbClr val="BA6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17" name="Freeform 107"/>
            <p:cNvSpPr>
              <a:spLocks/>
            </p:cNvSpPr>
            <p:nvPr userDrawn="1"/>
          </p:nvSpPr>
          <p:spPr bwMode="gray">
            <a:xfrm>
              <a:off x="9996944" y="576739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18" name="Freeform 108"/>
            <p:cNvSpPr>
              <a:spLocks/>
            </p:cNvSpPr>
            <p:nvPr userDrawn="1"/>
          </p:nvSpPr>
          <p:spPr bwMode="gray">
            <a:xfrm>
              <a:off x="9999163" y="577404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19" name="Freeform 109"/>
            <p:cNvSpPr>
              <a:spLocks/>
            </p:cNvSpPr>
            <p:nvPr userDrawn="1"/>
          </p:nvSpPr>
          <p:spPr bwMode="gray">
            <a:xfrm>
              <a:off x="9996944" y="5762953"/>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20" name="Freeform 110"/>
            <p:cNvSpPr>
              <a:spLocks/>
            </p:cNvSpPr>
            <p:nvPr userDrawn="1"/>
          </p:nvSpPr>
          <p:spPr bwMode="gray">
            <a:xfrm>
              <a:off x="9999163" y="578292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21" name="Freeform 111"/>
            <p:cNvSpPr>
              <a:spLocks/>
            </p:cNvSpPr>
            <p:nvPr userDrawn="1"/>
          </p:nvSpPr>
          <p:spPr bwMode="gray">
            <a:xfrm>
              <a:off x="10019130" y="5658682"/>
              <a:ext cx="940663" cy="130894"/>
            </a:xfrm>
            <a:custGeom>
              <a:avLst/>
              <a:gdLst>
                <a:gd name="T0" fmla="*/ 357 w 365"/>
                <a:gd name="T1" fmla="*/ 0 h 51"/>
                <a:gd name="T2" fmla="*/ 357 w 365"/>
                <a:gd name="T3" fmla="*/ 32 h 51"/>
                <a:gd name="T4" fmla="*/ 348 w 365"/>
                <a:gd name="T5" fmla="*/ 41 h 51"/>
                <a:gd name="T6" fmla="*/ 0 w 365"/>
                <a:gd name="T7" fmla="*/ 41 h 51"/>
                <a:gd name="T8" fmla="*/ 0 w 365"/>
                <a:gd name="T9" fmla="*/ 51 h 51"/>
                <a:gd name="T10" fmla="*/ 356 w 365"/>
                <a:gd name="T11" fmla="*/ 51 h 51"/>
                <a:gd name="T12" fmla="*/ 365 w 365"/>
                <a:gd name="T13" fmla="*/ 43 h 51"/>
                <a:gd name="T14" fmla="*/ 365 w 365"/>
                <a:gd name="T15" fmla="*/ 8 h 51"/>
                <a:gd name="T16" fmla="*/ 357 w 365"/>
                <a:gd name="T17"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5" h="51">
                  <a:moveTo>
                    <a:pt x="357" y="0"/>
                  </a:moveTo>
                  <a:cubicBezTo>
                    <a:pt x="357" y="32"/>
                    <a:pt x="357" y="32"/>
                    <a:pt x="357" y="32"/>
                  </a:cubicBezTo>
                  <a:cubicBezTo>
                    <a:pt x="357" y="37"/>
                    <a:pt x="353" y="41"/>
                    <a:pt x="348" y="41"/>
                  </a:cubicBezTo>
                  <a:cubicBezTo>
                    <a:pt x="0" y="41"/>
                    <a:pt x="0" y="41"/>
                    <a:pt x="0" y="41"/>
                  </a:cubicBezTo>
                  <a:cubicBezTo>
                    <a:pt x="0" y="45"/>
                    <a:pt x="0" y="49"/>
                    <a:pt x="0" y="51"/>
                  </a:cubicBezTo>
                  <a:cubicBezTo>
                    <a:pt x="356" y="51"/>
                    <a:pt x="356" y="51"/>
                    <a:pt x="356" y="51"/>
                  </a:cubicBezTo>
                  <a:cubicBezTo>
                    <a:pt x="361" y="51"/>
                    <a:pt x="365" y="48"/>
                    <a:pt x="365" y="43"/>
                  </a:cubicBezTo>
                  <a:cubicBezTo>
                    <a:pt x="365" y="8"/>
                    <a:pt x="365" y="8"/>
                    <a:pt x="365" y="8"/>
                  </a:cubicBezTo>
                  <a:cubicBezTo>
                    <a:pt x="365" y="4"/>
                    <a:pt x="361" y="0"/>
                    <a:pt x="357" y="0"/>
                  </a:cubicBezTo>
                  <a:close/>
                </a:path>
              </a:pathLst>
            </a:custGeom>
            <a:solidFill>
              <a:srgbClr val="BA6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22" name="Freeform 112"/>
            <p:cNvSpPr>
              <a:spLocks/>
            </p:cNvSpPr>
            <p:nvPr userDrawn="1"/>
          </p:nvSpPr>
          <p:spPr bwMode="gray">
            <a:xfrm>
              <a:off x="10039097" y="5399112"/>
              <a:ext cx="217417" cy="259570"/>
            </a:xfrm>
            <a:custGeom>
              <a:avLst/>
              <a:gdLst>
                <a:gd name="T0" fmla="*/ 84 w 84"/>
                <a:gd name="T1" fmla="*/ 101 h 101"/>
                <a:gd name="T2" fmla="*/ 84 w 84"/>
                <a:gd name="T3" fmla="*/ 0 h 101"/>
                <a:gd name="T4" fmla="*/ 23 w 84"/>
                <a:gd name="T5" fmla="*/ 0 h 101"/>
                <a:gd name="T6" fmla="*/ 0 w 84"/>
                <a:gd name="T7" fmla="*/ 101 h 101"/>
                <a:gd name="T8" fmla="*/ 84 w 84"/>
                <a:gd name="T9" fmla="*/ 101 h 101"/>
              </a:gdLst>
              <a:ahLst/>
              <a:cxnLst>
                <a:cxn ang="0">
                  <a:pos x="T0" y="T1"/>
                </a:cxn>
                <a:cxn ang="0">
                  <a:pos x="T2" y="T3"/>
                </a:cxn>
                <a:cxn ang="0">
                  <a:pos x="T4" y="T5"/>
                </a:cxn>
                <a:cxn ang="0">
                  <a:pos x="T6" y="T7"/>
                </a:cxn>
                <a:cxn ang="0">
                  <a:pos x="T8" y="T9"/>
                </a:cxn>
              </a:cxnLst>
              <a:rect l="0" t="0" r="r" b="b"/>
              <a:pathLst>
                <a:path w="84" h="101">
                  <a:moveTo>
                    <a:pt x="84" y="101"/>
                  </a:moveTo>
                  <a:cubicBezTo>
                    <a:pt x="84" y="0"/>
                    <a:pt x="84" y="0"/>
                    <a:pt x="84" y="0"/>
                  </a:cubicBezTo>
                  <a:cubicBezTo>
                    <a:pt x="84" y="0"/>
                    <a:pt x="47" y="0"/>
                    <a:pt x="23" y="0"/>
                  </a:cubicBezTo>
                  <a:cubicBezTo>
                    <a:pt x="4" y="21"/>
                    <a:pt x="0" y="69"/>
                    <a:pt x="0" y="101"/>
                  </a:cubicBezTo>
                  <a:lnTo>
                    <a:pt x="84" y="101"/>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23" name="Freeform 113"/>
            <p:cNvSpPr>
              <a:spLocks/>
            </p:cNvSpPr>
            <p:nvPr userDrawn="1"/>
          </p:nvSpPr>
          <p:spPr bwMode="gray">
            <a:xfrm>
              <a:off x="10039097" y="5399112"/>
              <a:ext cx="217417" cy="259570"/>
            </a:xfrm>
            <a:custGeom>
              <a:avLst/>
              <a:gdLst>
                <a:gd name="T0" fmla="*/ 84 w 84"/>
                <a:gd name="T1" fmla="*/ 101 h 101"/>
                <a:gd name="T2" fmla="*/ 23 w 84"/>
                <a:gd name="T3" fmla="*/ 0 h 101"/>
                <a:gd name="T4" fmla="*/ 0 w 84"/>
                <a:gd name="T5" fmla="*/ 101 h 101"/>
                <a:gd name="T6" fmla="*/ 84 w 84"/>
                <a:gd name="T7" fmla="*/ 101 h 101"/>
              </a:gdLst>
              <a:ahLst/>
              <a:cxnLst>
                <a:cxn ang="0">
                  <a:pos x="T0" y="T1"/>
                </a:cxn>
                <a:cxn ang="0">
                  <a:pos x="T2" y="T3"/>
                </a:cxn>
                <a:cxn ang="0">
                  <a:pos x="T4" y="T5"/>
                </a:cxn>
                <a:cxn ang="0">
                  <a:pos x="T6" y="T7"/>
                </a:cxn>
              </a:cxnLst>
              <a:rect l="0" t="0" r="r" b="b"/>
              <a:pathLst>
                <a:path w="84" h="101">
                  <a:moveTo>
                    <a:pt x="84" y="101"/>
                  </a:moveTo>
                  <a:cubicBezTo>
                    <a:pt x="84" y="101"/>
                    <a:pt x="49" y="42"/>
                    <a:pt x="23" y="0"/>
                  </a:cubicBezTo>
                  <a:cubicBezTo>
                    <a:pt x="4" y="21"/>
                    <a:pt x="0" y="69"/>
                    <a:pt x="0" y="101"/>
                  </a:cubicBezTo>
                  <a:lnTo>
                    <a:pt x="84" y="101"/>
                  </a:ln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24" name="Oval 114"/>
            <p:cNvSpPr>
              <a:spLocks noChangeArrowheads="1"/>
            </p:cNvSpPr>
            <p:nvPr userDrawn="1"/>
          </p:nvSpPr>
          <p:spPr bwMode="gray">
            <a:xfrm>
              <a:off x="10045752" y="5687523"/>
              <a:ext cx="206325" cy="204106"/>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25" name="Oval 115"/>
            <p:cNvSpPr>
              <a:spLocks noChangeArrowheads="1"/>
            </p:cNvSpPr>
            <p:nvPr userDrawn="1"/>
          </p:nvSpPr>
          <p:spPr bwMode="gray">
            <a:xfrm>
              <a:off x="10094560" y="5734112"/>
              <a:ext cx="106490" cy="110927"/>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26" name="Oval 116"/>
            <p:cNvSpPr>
              <a:spLocks noChangeArrowheads="1"/>
            </p:cNvSpPr>
            <p:nvPr userDrawn="1"/>
          </p:nvSpPr>
          <p:spPr bwMode="gray">
            <a:xfrm>
              <a:off x="10678037" y="5687523"/>
              <a:ext cx="206325" cy="204106"/>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27" name="Oval 117"/>
            <p:cNvSpPr>
              <a:spLocks noChangeArrowheads="1"/>
            </p:cNvSpPr>
            <p:nvPr userDrawn="1"/>
          </p:nvSpPr>
          <p:spPr bwMode="gray">
            <a:xfrm>
              <a:off x="10726845" y="5734112"/>
              <a:ext cx="108709" cy="110927"/>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28" name="Oval 118"/>
            <p:cNvSpPr>
              <a:spLocks noChangeArrowheads="1"/>
            </p:cNvSpPr>
            <p:nvPr userDrawn="1"/>
          </p:nvSpPr>
          <p:spPr bwMode="gray">
            <a:xfrm>
              <a:off x="10460620" y="5687523"/>
              <a:ext cx="204106" cy="204106"/>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29" name="Oval 119"/>
            <p:cNvSpPr>
              <a:spLocks noChangeArrowheads="1"/>
            </p:cNvSpPr>
            <p:nvPr userDrawn="1"/>
          </p:nvSpPr>
          <p:spPr bwMode="gray">
            <a:xfrm>
              <a:off x="10504991" y="5734112"/>
              <a:ext cx="110927" cy="110927"/>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30" name="Freeform 120"/>
            <p:cNvSpPr>
              <a:spLocks/>
            </p:cNvSpPr>
            <p:nvPr userDrawn="1"/>
          </p:nvSpPr>
          <p:spPr bwMode="gray">
            <a:xfrm>
              <a:off x="10094560" y="5749642"/>
              <a:ext cx="93179" cy="95397"/>
            </a:xfrm>
            <a:custGeom>
              <a:avLst/>
              <a:gdLst>
                <a:gd name="T0" fmla="*/ 21 w 36"/>
                <a:gd name="T1" fmla="*/ 37 h 37"/>
                <a:gd name="T2" fmla="*/ 36 w 36"/>
                <a:gd name="T3" fmla="*/ 31 h 37"/>
                <a:gd name="T4" fmla="*/ 6 w 36"/>
                <a:gd name="T5" fmla="*/ 0 h 37"/>
                <a:gd name="T6" fmla="*/ 0 w 36"/>
                <a:gd name="T7" fmla="*/ 15 h 37"/>
                <a:gd name="T8" fmla="*/ 21 w 36"/>
                <a:gd name="T9" fmla="*/ 37 h 37"/>
              </a:gdLst>
              <a:ahLst/>
              <a:cxnLst>
                <a:cxn ang="0">
                  <a:pos x="T0" y="T1"/>
                </a:cxn>
                <a:cxn ang="0">
                  <a:pos x="T2" y="T3"/>
                </a:cxn>
                <a:cxn ang="0">
                  <a:pos x="T4" y="T5"/>
                </a:cxn>
                <a:cxn ang="0">
                  <a:pos x="T6" y="T7"/>
                </a:cxn>
                <a:cxn ang="0">
                  <a:pos x="T8" y="T9"/>
                </a:cxn>
              </a:cxnLst>
              <a:rect l="0" t="0" r="r" b="b"/>
              <a:pathLst>
                <a:path w="36" h="37">
                  <a:moveTo>
                    <a:pt x="21" y="37"/>
                  </a:moveTo>
                  <a:cubicBezTo>
                    <a:pt x="27" y="37"/>
                    <a:pt x="32" y="34"/>
                    <a:pt x="36" y="31"/>
                  </a:cubicBezTo>
                  <a:cubicBezTo>
                    <a:pt x="6" y="0"/>
                    <a:pt x="6" y="0"/>
                    <a:pt x="6" y="0"/>
                  </a:cubicBezTo>
                  <a:cubicBezTo>
                    <a:pt x="2" y="4"/>
                    <a:pt x="0" y="10"/>
                    <a:pt x="0" y="15"/>
                  </a:cubicBezTo>
                  <a:cubicBezTo>
                    <a:pt x="0" y="27"/>
                    <a:pt x="9" y="37"/>
                    <a:pt x="21" y="37"/>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31" name="Freeform 121"/>
            <p:cNvSpPr>
              <a:spLocks/>
            </p:cNvSpPr>
            <p:nvPr userDrawn="1"/>
          </p:nvSpPr>
          <p:spPr bwMode="gray">
            <a:xfrm>
              <a:off x="10504991" y="5749642"/>
              <a:ext cx="95397" cy="95397"/>
            </a:xfrm>
            <a:custGeom>
              <a:avLst/>
              <a:gdLst>
                <a:gd name="T0" fmla="*/ 22 w 37"/>
                <a:gd name="T1" fmla="*/ 37 h 37"/>
                <a:gd name="T2" fmla="*/ 37 w 37"/>
                <a:gd name="T3" fmla="*/ 31 h 37"/>
                <a:gd name="T4" fmla="*/ 7 w 37"/>
                <a:gd name="T5" fmla="*/ 0 h 37"/>
                <a:gd name="T6" fmla="*/ 0 w 37"/>
                <a:gd name="T7" fmla="*/ 15 h 37"/>
                <a:gd name="T8" fmla="*/ 22 w 37"/>
                <a:gd name="T9" fmla="*/ 37 h 37"/>
              </a:gdLst>
              <a:ahLst/>
              <a:cxnLst>
                <a:cxn ang="0">
                  <a:pos x="T0" y="T1"/>
                </a:cxn>
                <a:cxn ang="0">
                  <a:pos x="T2" y="T3"/>
                </a:cxn>
                <a:cxn ang="0">
                  <a:pos x="T4" y="T5"/>
                </a:cxn>
                <a:cxn ang="0">
                  <a:pos x="T6" y="T7"/>
                </a:cxn>
                <a:cxn ang="0">
                  <a:pos x="T8" y="T9"/>
                </a:cxn>
              </a:cxnLst>
              <a:rect l="0" t="0" r="r" b="b"/>
              <a:pathLst>
                <a:path w="37" h="37">
                  <a:moveTo>
                    <a:pt x="22" y="37"/>
                  </a:moveTo>
                  <a:cubicBezTo>
                    <a:pt x="28" y="37"/>
                    <a:pt x="33" y="34"/>
                    <a:pt x="37" y="31"/>
                  </a:cubicBezTo>
                  <a:cubicBezTo>
                    <a:pt x="7" y="0"/>
                    <a:pt x="7" y="0"/>
                    <a:pt x="7" y="0"/>
                  </a:cubicBezTo>
                  <a:cubicBezTo>
                    <a:pt x="3" y="4"/>
                    <a:pt x="0" y="10"/>
                    <a:pt x="0" y="15"/>
                  </a:cubicBezTo>
                  <a:cubicBezTo>
                    <a:pt x="0" y="27"/>
                    <a:pt x="10" y="37"/>
                    <a:pt x="22" y="37"/>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32" name="Freeform 122"/>
            <p:cNvSpPr>
              <a:spLocks/>
            </p:cNvSpPr>
            <p:nvPr userDrawn="1"/>
          </p:nvSpPr>
          <p:spPr bwMode="gray">
            <a:xfrm>
              <a:off x="10726845" y="5749642"/>
              <a:ext cx="93179" cy="95397"/>
            </a:xfrm>
            <a:custGeom>
              <a:avLst/>
              <a:gdLst>
                <a:gd name="T0" fmla="*/ 21 w 36"/>
                <a:gd name="T1" fmla="*/ 37 h 37"/>
                <a:gd name="T2" fmla="*/ 36 w 36"/>
                <a:gd name="T3" fmla="*/ 31 h 37"/>
                <a:gd name="T4" fmla="*/ 6 w 36"/>
                <a:gd name="T5" fmla="*/ 0 h 37"/>
                <a:gd name="T6" fmla="*/ 0 w 36"/>
                <a:gd name="T7" fmla="*/ 15 h 37"/>
                <a:gd name="T8" fmla="*/ 21 w 36"/>
                <a:gd name="T9" fmla="*/ 37 h 37"/>
              </a:gdLst>
              <a:ahLst/>
              <a:cxnLst>
                <a:cxn ang="0">
                  <a:pos x="T0" y="T1"/>
                </a:cxn>
                <a:cxn ang="0">
                  <a:pos x="T2" y="T3"/>
                </a:cxn>
                <a:cxn ang="0">
                  <a:pos x="T4" y="T5"/>
                </a:cxn>
                <a:cxn ang="0">
                  <a:pos x="T6" y="T7"/>
                </a:cxn>
                <a:cxn ang="0">
                  <a:pos x="T8" y="T9"/>
                </a:cxn>
              </a:cxnLst>
              <a:rect l="0" t="0" r="r" b="b"/>
              <a:pathLst>
                <a:path w="36" h="37">
                  <a:moveTo>
                    <a:pt x="21" y="37"/>
                  </a:moveTo>
                  <a:cubicBezTo>
                    <a:pt x="27" y="37"/>
                    <a:pt x="32" y="34"/>
                    <a:pt x="36" y="31"/>
                  </a:cubicBezTo>
                  <a:cubicBezTo>
                    <a:pt x="6" y="0"/>
                    <a:pt x="6" y="0"/>
                    <a:pt x="6" y="0"/>
                  </a:cubicBezTo>
                  <a:cubicBezTo>
                    <a:pt x="2" y="4"/>
                    <a:pt x="0" y="10"/>
                    <a:pt x="0" y="15"/>
                  </a:cubicBezTo>
                  <a:cubicBezTo>
                    <a:pt x="0" y="27"/>
                    <a:pt x="9" y="37"/>
                    <a:pt x="21" y="37"/>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33" name="Line 123"/>
            <p:cNvSpPr>
              <a:spLocks noChangeShapeType="1"/>
            </p:cNvSpPr>
            <p:nvPr userDrawn="1"/>
          </p:nvSpPr>
          <p:spPr bwMode="gray">
            <a:xfrm>
              <a:off x="9819461" y="5705271"/>
              <a:ext cx="113146" cy="0"/>
            </a:xfrm>
            <a:prstGeom prst="line">
              <a:avLst/>
            </a:prstGeom>
            <a:noFill/>
            <a:ln w="9525" cap="rnd">
              <a:solidFill>
                <a:srgbClr val="00205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834" name="Line 124"/>
            <p:cNvSpPr>
              <a:spLocks noChangeShapeType="1"/>
            </p:cNvSpPr>
            <p:nvPr userDrawn="1"/>
          </p:nvSpPr>
          <p:spPr bwMode="gray">
            <a:xfrm>
              <a:off x="9819461" y="5745205"/>
              <a:ext cx="113146" cy="0"/>
            </a:xfrm>
            <a:prstGeom prst="line">
              <a:avLst/>
            </a:prstGeom>
            <a:noFill/>
            <a:ln w="9525" cap="rnd">
              <a:solidFill>
                <a:srgbClr val="00205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835" name="Freeform 125"/>
            <p:cNvSpPr>
              <a:spLocks/>
            </p:cNvSpPr>
            <p:nvPr userDrawn="1"/>
          </p:nvSpPr>
          <p:spPr bwMode="gray">
            <a:xfrm>
              <a:off x="9775090" y="5399112"/>
              <a:ext cx="246258" cy="259570"/>
            </a:xfrm>
            <a:custGeom>
              <a:avLst/>
              <a:gdLst>
                <a:gd name="T0" fmla="*/ 18 w 96"/>
                <a:gd name="T1" fmla="*/ 0 h 101"/>
                <a:gd name="T2" fmla="*/ 0 w 96"/>
                <a:gd name="T3" fmla="*/ 101 h 101"/>
                <a:gd name="T4" fmla="*/ 78 w 96"/>
                <a:gd name="T5" fmla="*/ 101 h 101"/>
                <a:gd name="T6" fmla="*/ 96 w 96"/>
                <a:gd name="T7" fmla="*/ 0 h 101"/>
                <a:gd name="T8" fmla="*/ 18 w 96"/>
                <a:gd name="T9" fmla="*/ 0 h 101"/>
              </a:gdLst>
              <a:ahLst/>
              <a:cxnLst>
                <a:cxn ang="0">
                  <a:pos x="T0" y="T1"/>
                </a:cxn>
                <a:cxn ang="0">
                  <a:pos x="T2" y="T3"/>
                </a:cxn>
                <a:cxn ang="0">
                  <a:pos x="T4" y="T5"/>
                </a:cxn>
                <a:cxn ang="0">
                  <a:pos x="T6" y="T7"/>
                </a:cxn>
                <a:cxn ang="0">
                  <a:pos x="T8" y="T9"/>
                </a:cxn>
              </a:cxnLst>
              <a:rect l="0" t="0" r="r" b="b"/>
              <a:pathLst>
                <a:path w="96" h="101">
                  <a:moveTo>
                    <a:pt x="18" y="0"/>
                  </a:moveTo>
                  <a:cubicBezTo>
                    <a:pt x="5" y="28"/>
                    <a:pt x="1" y="69"/>
                    <a:pt x="0" y="101"/>
                  </a:cubicBezTo>
                  <a:cubicBezTo>
                    <a:pt x="78" y="101"/>
                    <a:pt x="78" y="101"/>
                    <a:pt x="78" y="101"/>
                  </a:cubicBezTo>
                  <a:cubicBezTo>
                    <a:pt x="79" y="69"/>
                    <a:pt x="83" y="28"/>
                    <a:pt x="96" y="0"/>
                  </a:cubicBezTo>
                  <a:lnTo>
                    <a:pt x="18"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36" name="Freeform 126"/>
            <p:cNvSpPr>
              <a:spLocks/>
            </p:cNvSpPr>
            <p:nvPr userDrawn="1"/>
          </p:nvSpPr>
          <p:spPr bwMode="gray">
            <a:xfrm>
              <a:off x="9775090" y="5399112"/>
              <a:ext cx="204106" cy="259570"/>
            </a:xfrm>
            <a:custGeom>
              <a:avLst/>
              <a:gdLst>
                <a:gd name="T0" fmla="*/ 18 w 79"/>
                <a:gd name="T1" fmla="*/ 0 h 101"/>
                <a:gd name="T2" fmla="*/ 0 w 79"/>
                <a:gd name="T3" fmla="*/ 101 h 101"/>
                <a:gd name="T4" fmla="*/ 78 w 79"/>
                <a:gd name="T5" fmla="*/ 101 h 101"/>
                <a:gd name="T6" fmla="*/ 18 w 79"/>
                <a:gd name="T7" fmla="*/ 0 h 101"/>
              </a:gdLst>
              <a:ahLst/>
              <a:cxnLst>
                <a:cxn ang="0">
                  <a:pos x="T0" y="T1"/>
                </a:cxn>
                <a:cxn ang="0">
                  <a:pos x="T2" y="T3"/>
                </a:cxn>
                <a:cxn ang="0">
                  <a:pos x="T4" y="T5"/>
                </a:cxn>
                <a:cxn ang="0">
                  <a:pos x="T6" y="T7"/>
                </a:cxn>
              </a:cxnLst>
              <a:rect l="0" t="0" r="r" b="b"/>
              <a:pathLst>
                <a:path w="79" h="101">
                  <a:moveTo>
                    <a:pt x="18" y="0"/>
                  </a:moveTo>
                  <a:cubicBezTo>
                    <a:pt x="5" y="28"/>
                    <a:pt x="1" y="69"/>
                    <a:pt x="0" y="101"/>
                  </a:cubicBezTo>
                  <a:cubicBezTo>
                    <a:pt x="78" y="101"/>
                    <a:pt x="78" y="101"/>
                    <a:pt x="78" y="101"/>
                  </a:cubicBezTo>
                  <a:cubicBezTo>
                    <a:pt x="79" y="69"/>
                    <a:pt x="18" y="0"/>
                    <a:pt x="18" y="0"/>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37" name="Line 127"/>
            <p:cNvSpPr>
              <a:spLocks noChangeShapeType="1"/>
            </p:cNvSpPr>
            <p:nvPr userDrawn="1"/>
          </p:nvSpPr>
          <p:spPr bwMode="gray">
            <a:xfrm>
              <a:off x="9539924" y="4327555"/>
              <a:ext cx="0" cy="399338"/>
            </a:xfrm>
            <a:prstGeom prst="line">
              <a:avLst/>
            </a:prstGeom>
            <a:noFill/>
            <a:ln w="17463" cap="rnd">
              <a:solidFill>
                <a:srgbClr val="73737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838" name="Line 128"/>
            <p:cNvSpPr>
              <a:spLocks noChangeShapeType="1"/>
            </p:cNvSpPr>
            <p:nvPr userDrawn="1"/>
          </p:nvSpPr>
          <p:spPr bwMode="gray">
            <a:xfrm flipV="1">
              <a:off x="10047971" y="4831165"/>
              <a:ext cx="141987" cy="137550"/>
            </a:xfrm>
            <a:prstGeom prst="line">
              <a:avLst/>
            </a:prstGeom>
            <a:noFill/>
            <a:ln w="34925" cap="rnd">
              <a:solidFill>
                <a:srgbClr val="93939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839" name="Freeform 129"/>
            <p:cNvSpPr>
              <a:spLocks/>
            </p:cNvSpPr>
            <p:nvPr userDrawn="1"/>
          </p:nvSpPr>
          <p:spPr bwMode="gray">
            <a:xfrm>
              <a:off x="9506646" y="4753516"/>
              <a:ext cx="150861" cy="110927"/>
            </a:xfrm>
            <a:custGeom>
              <a:avLst/>
              <a:gdLst>
                <a:gd name="T0" fmla="*/ 43 w 58"/>
                <a:gd name="T1" fmla="*/ 25 h 43"/>
                <a:gd name="T2" fmla="*/ 25 w 58"/>
                <a:gd name="T3" fmla="*/ 7 h 43"/>
                <a:gd name="T4" fmla="*/ 26 w 58"/>
                <a:gd name="T5" fmla="*/ 0 h 43"/>
                <a:gd name="T6" fmla="*/ 3 w 58"/>
                <a:gd name="T7" fmla="*/ 0 h 43"/>
                <a:gd name="T8" fmla="*/ 0 w 58"/>
                <a:gd name="T9" fmla="*/ 14 h 43"/>
                <a:gd name="T10" fmla="*/ 29 w 58"/>
                <a:gd name="T11" fmla="*/ 43 h 43"/>
                <a:gd name="T12" fmla="*/ 58 w 58"/>
                <a:gd name="T13" fmla="*/ 16 h 43"/>
                <a:gd name="T14" fmla="*/ 43 w 58"/>
                <a:gd name="T15" fmla="*/ 25 h 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43">
                  <a:moveTo>
                    <a:pt x="43" y="25"/>
                  </a:moveTo>
                  <a:cubicBezTo>
                    <a:pt x="33" y="25"/>
                    <a:pt x="25" y="17"/>
                    <a:pt x="25" y="7"/>
                  </a:cubicBezTo>
                  <a:cubicBezTo>
                    <a:pt x="25" y="4"/>
                    <a:pt x="25" y="2"/>
                    <a:pt x="26" y="0"/>
                  </a:cubicBezTo>
                  <a:cubicBezTo>
                    <a:pt x="3" y="0"/>
                    <a:pt x="3" y="0"/>
                    <a:pt x="3" y="0"/>
                  </a:cubicBezTo>
                  <a:cubicBezTo>
                    <a:pt x="1" y="4"/>
                    <a:pt x="0" y="9"/>
                    <a:pt x="0" y="14"/>
                  </a:cubicBezTo>
                  <a:cubicBezTo>
                    <a:pt x="0" y="30"/>
                    <a:pt x="13" y="43"/>
                    <a:pt x="29" y="43"/>
                  </a:cubicBezTo>
                  <a:cubicBezTo>
                    <a:pt x="45" y="43"/>
                    <a:pt x="57" y="31"/>
                    <a:pt x="58" y="16"/>
                  </a:cubicBezTo>
                  <a:cubicBezTo>
                    <a:pt x="55" y="21"/>
                    <a:pt x="49" y="25"/>
                    <a:pt x="43" y="25"/>
                  </a:cubicBez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40" name="Oval 130"/>
            <p:cNvSpPr>
              <a:spLocks noChangeArrowheads="1"/>
            </p:cNvSpPr>
            <p:nvPr userDrawn="1"/>
          </p:nvSpPr>
          <p:spPr bwMode="gray">
            <a:xfrm>
              <a:off x="9502209" y="4693615"/>
              <a:ext cx="79868" cy="77649"/>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41" name="Oval 131"/>
            <p:cNvSpPr>
              <a:spLocks noChangeArrowheads="1"/>
            </p:cNvSpPr>
            <p:nvPr userDrawn="1"/>
          </p:nvSpPr>
          <p:spPr bwMode="gray">
            <a:xfrm>
              <a:off x="9524394" y="4715800"/>
              <a:ext cx="33278" cy="33278"/>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42" name="Rectangle 132"/>
            <p:cNvSpPr>
              <a:spLocks noChangeArrowheads="1"/>
            </p:cNvSpPr>
            <p:nvPr userDrawn="1"/>
          </p:nvSpPr>
          <p:spPr bwMode="gray">
            <a:xfrm>
              <a:off x="8758997" y="4465105"/>
              <a:ext cx="215199" cy="55464"/>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43" name="Rectangle 133"/>
            <p:cNvSpPr>
              <a:spLocks noChangeArrowheads="1"/>
            </p:cNvSpPr>
            <p:nvPr userDrawn="1"/>
          </p:nvSpPr>
          <p:spPr bwMode="gray">
            <a:xfrm>
              <a:off x="8758997" y="4520569"/>
              <a:ext cx="215199" cy="4414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44" name="Freeform 134"/>
            <p:cNvSpPr>
              <a:spLocks/>
            </p:cNvSpPr>
            <p:nvPr userDrawn="1"/>
          </p:nvSpPr>
          <p:spPr bwMode="gray">
            <a:xfrm>
              <a:off x="8974196" y="4962059"/>
              <a:ext cx="676656" cy="297285"/>
            </a:xfrm>
            <a:custGeom>
              <a:avLst/>
              <a:gdLst>
                <a:gd name="T0" fmla="*/ 147 w 263"/>
                <a:gd name="T1" fmla="*/ 116 h 116"/>
                <a:gd name="T2" fmla="*/ 0 w 263"/>
                <a:gd name="T3" fmla="*/ 116 h 116"/>
                <a:gd name="T4" fmla="*/ 0 w 263"/>
                <a:gd name="T5" fmla="*/ 0 h 116"/>
                <a:gd name="T6" fmla="*/ 263 w 263"/>
                <a:gd name="T7" fmla="*/ 0 h 116"/>
                <a:gd name="T8" fmla="*/ 147 w 263"/>
                <a:gd name="T9" fmla="*/ 116 h 116"/>
              </a:gdLst>
              <a:ahLst/>
              <a:cxnLst>
                <a:cxn ang="0">
                  <a:pos x="T0" y="T1"/>
                </a:cxn>
                <a:cxn ang="0">
                  <a:pos x="T2" y="T3"/>
                </a:cxn>
                <a:cxn ang="0">
                  <a:pos x="T4" y="T5"/>
                </a:cxn>
                <a:cxn ang="0">
                  <a:pos x="T6" y="T7"/>
                </a:cxn>
                <a:cxn ang="0">
                  <a:pos x="T8" y="T9"/>
                </a:cxn>
              </a:cxnLst>
              <a:rect l="0" t="0" r="r" b="b"/>
              <a:pathLst>
                <a:path w="263" h="116">
                  <a:moveTo>
                    <a:pt x="147" y="116"/>
                  </a:moveTo>
                  <a:cubicBezTo>
                    <a:pt x="0" y="116"/>
                    <a:pt x="0" y="116"/>
                    <a:pt x="0" y="116"/>
                  </a:cubicBezTo>
                  <a:cubicBezTo>
                    <a:pt x="0" y="0"/>
                    <a:pt x="0" y="0"/>
                    <a:pt x="0" y="0"/>
                  </a:cubicBezTo>
                  <a:cubicBezTo>
                    <a:pt x="263" y="0"/>
                    <a:pt x="263" y="0"/>
                    <a:pt x="263" y="0"/>
                  </a:cubicBezTo>
                  <a:cubicBezTo>
                    <a:pt x="263" y="64"/>
                    <a:pt x="211" y="116"/>
                    <a:pt x="147" y="116"/>
                  </a:cubicBez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45" name="Freeform 135"/>
            <p:cNvSpPr>
              <a:spLocks/>
            </p:cNvSpPr>
            <p:nvPr userDrawn="1"/>
          </p:nvSpPr>
          <p:spPr bwMode="gray">
            <a:xfrm>
              <a:off x="7700751" y="5241595"/>
              <a:ext cx="1754868" cy="297285"/>
            </a:xfrm>
            <a:custGeom>
              <a:avLst/>
              <a:gdLst>
                <a:gd name="T0" fmla="*/ 565 w 682"/>
                <a:gd name="T1" fmla="*/ 116 h 116"/>
                <a:gd name="T2" fmla="*/ 682 w 682"/>
                <a:gd name="T3" fmla="*/ 0 h 116"/>
                <a:gd name="T4" fmla="*/ 0 w 682"/>
                <a:gd name="T5" fmla="*/ 0 h 116"/>
                <a:gd name="T6" fmla="*/ 196 w 682"/>
                <a:gd name="T7" fmla="*/ 116 h 116"/>
                <a:gd name="T8" fmla="*/ 565 w 682"/>
                <a:gd name="T9" fmla="*/ 116 h 116"/>
              </a:gdLst>
              <a:ahLst/>
              <a:cxnLst>
                <a:cxn ang="0">
                  <a:pos x="T0" y="T1"/>
                </a:cxn>
                <a:cxn ang="0">
                  <a:pos x="T2" y="T3"/>
                </a:cxn>
                <a:cxn ang="0">
                  <a:pos x="T4" y="T5"/>
                </a:cxn>
                <a:cxn ang="0">
                  <a:pos x="T6" y="T7"/>
                </a:cxn>
                <a:cxn ang="0">
                  <a:pos x="T8" y="T9"/>
                </a:cxn>
              </a:cxnLst>
              <a:rect l="0" t="0" r="r" b="b"/>
              <a:pathLst>
                <a:path w="682" h="116">
                  <a:moveTo>
                    <a:pt x="565" y="116"/>
                  </a:moveTo>
                  <a:cubicBezTo>
                    <a:pt x="630" y="116"/>
                    <a:pt x="682" y="64"/>
                    <a:pt x="682" y="0"/>
                  </a:cubicBezTo>
                  <a:cubicBezTo>
                    <a:pt x="0" y="0"/>
                    <a:pt x="0" y="0"/>
                    <a:pt x="0" y="0"/>
                  </a:cubicBezTo>
                  <a:cubicBezTo>
                    <a:pt x="196" y="116"/>
                    <a:pt x="196" y="116"/>
                    <a:pt x="196" y="116"/>
                  </a:cubicBezTo>
                  <a:lnTo>
                    <a:pt x="565" y="116"/>
                  </a:lnTo>
                  <a:close/>
                </a:path>
              </a:pathLst>
            </a:custGeom>
            <a:solidFill>
              <a:srgbClr val="BA6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46" name="Rectangle 136"/>
            <p:cNvSpPr>
              <a:spLocks noChangeArrowheads="1"/>
            </p:cNvSpPr>
            <p:nvPr userDrawn="1"/>
          </p:nvSpPr>
          <p:spPr bwMode="gray">
            <a:xfrm>
              <a:off x="7700751" y="5175039"/>
              <a:ext cx="1754868" cy="66556"/>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47" name="Oval 137"/>
            <p:cNvSpPr>
              <a:spLocks noChangeArrowheads="1"/>
            </p:cNvSpPr>
            <p:nvPr userDrawn="1"/>
          </p:nvSpPr>
          <p:spPr bwMode="gray">
            <a:xfrm>
              <a:off x="8250950" y="5339211"/>
              <a:ext cx="77649" cy="75431"/>
            </a:xfrm>
            <a:prstGeom prst="ellipse">
              <a:avLst/>
            </a:pr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48" name="Oval 138"/>
            <p:cNvSpPr>
              <a:spLocks noChangeArrowheads="1"/>
            </p:cNvSpPr>
            <p:nvPr userDrawn="1"/>
          </p:nvSpPr>
          <p:spPr bwMode="gray">
            <a:xfrm>
              <a:off x="8392937" y="5339211"/>
              <a:ext cx="79868" cy="75431"/>
            </a:xfrm>
            <a:prstGeom prst="ellipse">
              <a:avLst/>
            </a:pr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49" name="Oval 139"/>
            <p:cNvSpPr>
              <a:spLocks noChangeArrowheads="1"/>
            </p:cNvSpPr>
            <p:nvPr userDrawn="1"/>
          </p:nvSpPr>
          <p:spPr bwMode="gray">
            <a:xfrm>
              <a:off x="8537142" y="5339211"/>
              <a:ext cx="77649" cy="75431"/>
            </a:xfrm>
            <a:prstGeom prst="ellipse">
              <a:avLst/>
            </a:pr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50" name="Rectangle 140"/>
            <p:cNvSpPr>
              <a:spLocks noChangeArrowheads="1"/>
            </p:cNvSpPr>
            <p:nvPr userDrawn="1"/>
          </p:nvSpPr>
          <p:spPr bwMode="gray">
            <a:xfrm>
              <a:off x="8330818" y="4962059"/>
              <a:ext cx="212980" cy="212980"/>
            </a:xfrm>
            <a:prstGeom prst="rect">
              <a:avLst/>
            </a:prstGeom>
            <a:solidFill>
              <a:srgbClr val="7373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51" name="Rectangle 141"/>
            <p:cNvSpPr>
              <a:spLocks noChangeArrowheads="1"/>
            </p:cNvSpPr>
            <p:nvPr userDrawn="1"/>
          </p:nvSpPr>
          <p:spPr bwMode="gray">
            <a:xfrm>
              <a:off x="8117838" y="4962059"/>
              <a:ext cx="212980" cy="21298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52" name="Rectangle 142"/>
            <p:cNvSpPr>
              <a:spLocks noChangeArrowheads="1"/>
            </p:cNvSpPr>
            <p:nvPr userDrawn="1"/>
          </p:nvSpPr>
          <p:spPr bwMode="gray">
            <a:xfrm>
              <a:off x="8117838" y="4749079"/>
              <a:ext cx="212980" cy="212980"/>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53" name="Rectangle 143"/>
            <p:cNvSpPr>
              <a:spLocks noChangeArrowheads="1"/>
            </p:cNvSpPr>
            <p:nvPr userDrawn="1"/>
          </p:nvSpPr>
          <p:spPr bwMode="gray">
            <a:xfrm>
              <a:off x="8543798" y="4962059"/>
              <a:ext cx="215199" cy="212980"/>
            </a:xfrm>
            <a:prstGeom prst="rect">
              <a:avLst/>
            </a:prstGeom>
            <a:solidFill>
              <a:srgbClr val="00136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54" name="Rectangle 144"/>
            <p:cNvSpPr>
              <a:spLocks noChangeArrowheads="1"/>
            </p:cNvSpPr>
            <p:nvPr userDrawn="1"/>
          </p:nvSpPr>
          <p:spPr bwMode="gray">
            <a:xfrm>
              <a:off x="8758997" y="4962059"/>
              <a:ext cx="215199" cy="212980"/>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55" name="Rectangle 145"/>
            <p:cNvSpPr>
              <a:spLocks noChangeArrowheads="1"/>
            </p:cNvSpPr>
            <p:nvPr userDrawn="1"/>
          </p:nvSpPr>
          <p:spPr bwMode="gray">
            <a:xfrm>
              <a:off x="8330818" y="4749079"/>
              <a:ext cx="212980" cy="212980"/>
            </a:xfrm>
            <a:prstGeom prst="rect">
              <a:avLst/>
            </a:prstGeom>
            <a:solidFill>
              <a:srgbClr val="00136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56" name="Rectangle 146"/>
            <p:cNvSpPr>
              <a:spLocks noChangeArrowheads="1"/>
            </p:cNvSpPr>
            <p:nvPr userDrawn="1"/>
          </p:nvSpPr>
          <p:spPr bwMode="gray">
            <a:xfrm>
              <a:off x="8543798" y="4749079"/>
              <a:ext cx="215199" cy="212980"/>
            </a:xfrm>
            <a:prstGeom prst="rect">
              <a:avLst/>
            </a:prstGeom>
            <a:solidFill>
              <a:srgbClr val="F084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57" name="Rectangle 147"/>
            <p:cNvSpPr>
              <a:spLocks noChangeArrowheads="1"/>
            </p:cNvSpPr>
            <p:nvPr userDrawn="1"/>
          </p:nvSpPr>
          <p:spPr bwMode="gray">
            <a:xfrm>
              <a:off x="8829990" y="4593780"/>
              <a:ext cx="53245" cy="29728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58" name="Freeform 148"/>
            <p:cNvSpPr>
              <a:spLocks/>
            </p:cNvSpPr>
            <p:nvPr userDrawn="1"/>
          </p:nvSpPr>
          <p:spPr bwMode="gray">
            <a:xfrm>
              <a:off x="8171083" y="5476761"/>
              <a:ext cx="1135895" cy="66556"/>
            </a:xfrm>
            <a:custGeom>
              <a:avLst/>
              <a:gdLst>
                <a:gd name="T0" fmla="*/ 435 w 441"/>
                <a:gd name="T1" fmla="*/ 0 h 26"/>
                <a:gd name="T2" fmla="*/ 388 w 441"/>
                <a:gd name="T3" fmla="*/ 0 h 26"/>
                <a:gd name="T4" fmla="*/ 341 w 441"/>
                <a:gd name="T5" fmla="*/ 0 h 26"/>
                <a:gd name="T6" fmla="*/ 341 w 441"/>
                <a:gd name="T7" fmla="*/ 0 h 26"/>
                <a:gd name="T8" fmla="*/ 341 w 441"/>
                <a:gd name="T9" fmla="*/ 0 h 26"/>
                <a:gd name="T10" fmla="*/ 294 w 441"/>
                <a:gd name="T11" fmla="*/ 0 h 26"/>
                <a:gd name="T12" fmla="*/ 294 w 441"/>
                <a:gd name="T13" fmla="*/ 0 h 26"/>
                <a:gd name="T14" fmla="*/ 294 w 441"/>
                <a:gd name="T15" fmla="*/ 0 h 26"/>
                <a:gd name="T16" fmla="*/ 247 w 441"/>
                <a:gd name="T17" fmla="*/ 0 h 26"/>
                <a:gd name="T18" fmla="*/ 247 w 441"/>
                <a:gd name="T19" fmla="*/ 1 h 26"/>
                <a:gd name="T20" fmla="*/ 247 w 441"/>
                <a:gd name="T21" fmla="*/ 0 h 26"/>
                <a:gd name="T22" fmla="*/ 200 w 441"/>
                <a:gd name="T23" fmla="*/ 0 h 26"/>
                <a:gd name="T24" fmla="*/ 200 w 441"/>
                <a:gd name="T25" fmla="*/ 1 h 26"/>
                <a:gd name="T26" fmla="*/ 200 w 441"/>
                <a:gd name="T27" fmla="*/ 0 h 26"/>
                <a:gd name="T28" fmla="*/ 200 w 441"/>
                <a:gd name="T29" fmla="*/ 0 h 26"/>
                <a:gd name="T30" fmla="*/ 200 w 441"/>
                <a:gd name="T31" fmla="*/ 1 h 26"/>
                <a:gd name="T32" fmla="*/ 200 w 441"/>
                <a:gd name="T33" fmla="*/ 0 h 26"/>
                <a:gd name="T34" fmla="*/ 153 w 441"/>
                <a:gd name="T35" fmla="*/ 0 h 26"/>
                <a:gd name="T36" fmla="*/ 153 w 441"/>
                <a:gd name="T37" fmla="*/ 1 h 26"/>
                <a:gd name="T38" fmla="*/ 153 w 441"/>
                <a:gd name="T39" fmla="*/ 0 h 26"/>
                <a:gd name="T40" fmla="*/ 153 w 441"/>
                <a:gd name="T41" fmla="*/ 1 h 26"/>
                <a:gd name="T42" fmla="*/ 153 w 441"/>
                <a:gd name="T43" fmla="*/ 0 h 26"/>
                <a:gd name="T44" fmla="*/ 106 w 441"/>
                <a:gd name="T45" fmla="*/ 0 h 26"/>
                <a:gd name="T46" fmla="*/ 106 w 441"/>
                <a:gd name="T47" fmla="*/ 1 h 26"/>
                <a:gd name="T48" fmla="*/ 106 w 441"/>
                <a:gd name="T49" fmla="*/ 0 h 26"/>
                <a:gd name="T50" fmla="*/ 106 w 441"/>
                <a:gd name="T51" fmla="*/ 1 h 26"/>
                <a:gd name="T52" fmla="*/ 106 w 441"/>
                <a:gd name="T53" fmla="*/ 0 h 26"/>
                <a:gd name="T54" fmla="*/ 59 w 441"/>
                <a:gd name="T55" fmla="*/ 0 h 26"/>
                <a:gd name="T56" fmla="*/ 59 w 441"/>
                <a:gd name="T57" fmla="*/ 1 h 26"/>
                <a:gd name="T58" fmla="*/ 59 w 441"/>
                <a:gd name="T59" fmla="*/ 1 h 26"/>
                <a:gd name="T60" fmla="*/ 59 w 441"/>
                <a:gd name="T61" fmla="*/ 0 h 26"/>
                <a:gd name="T62" fmla="*/ 59 w 441"/>
                <a:gd name="T63" fmla="*/ 0 h 26"/>
                <a:gd name="T64" fmla="*/ 32 w 441"/>
                <a:gd name="T65" fmla="*/ 17 h 26"/>
                <a:gd name="T66" fmla="*/ 32 w 441"/>
                <a:gd name="T67" fmla="*/ 17 h 26"/>
                <a:gd name="T68" fmla="*/ 12 w 441"/>
                <a:gd name="T69" fmla="*/ 0 h 26"/>
                <a:gd name="T70" fmla="*/ 0 w 441"/>
                <a:gd name="T71" fmla="*/ 15 h 26"/>
                <a:gd name="T72" fmla="*/ 13 w 441"/>
                <a:gd name="T73" fmla="*/ 26 h 26"/>
                <a:gd name="T74" fmla="*/ 37 w 441"/>
                <a:gd name="T75" fmla="*/ 26 h 26"/>
                <a:gd name="T76" fmla="*/ 288 w 441"/>
                <a:gd name="T77" fmla="*/ 26 h 26"/>
                <a:gd name="T78" fmla="*/ 382 w 441"/>
                <a:gd name="T79" fmla="*/ 26 h 26"/>
                <a:gd name="T80" fmla="*/ 441 w 441"/>
                <a:gd name="T81" fmla="*/ 10 h 26"/>
                <a:gd name="T82" fmla="*/ 435 w 441"/>
                <a:gd name="T83"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41" h="26">
                  <a:moveTo>
                    <a:pt x="435" y="0"/>
                  </a:moveTo>
                  <a:cubicBezTo>
                    <a:pt x="428" y="23"/>
                    <a:pt x="395" y="23"/>
                    <a:pt x="388" y="0"/>
                  </a:cubicBezTo>
                  <a:cubicBezTo>
                    <a:pt x="382" y="20"/>
                    <a:pt x="343" y="26"/>
                    <a:pt x="341" y="0"/>
                  </a:cubicBezTo>
                  <a:cubicBezTo>
                    <a:pt x="341" y="0"/>
                    <a:pt x="341" y="0"/>
                    <a:pt x="341" y="0"/>
                  </a:cubicBezTo>
                  <a:cubicBezTo>
                    <a:pt x="341" y="0"/>
                    <a:pt x="341" y="0"/>
                    <a:pt x="341" y="0"/>
                  </a:cubicBezTo>
                  <a:cubicBezTo>
                    <a:pt x="334" y="23"/>
                    <a:pt x="301" y="23"/>
                    <a:pt x="294" y="0"/>
                  </a:cubicBezTo>
                  <a:cubicBezTo>
                    <a:pt x="294" y="0"/>
                    <a:pt x="294" y="0"/>
                    <a:pt x="294" y="0"/>
                  </a:cubicBezTo>
                  <a:cubicBezTo>
                    <a:pt x="294" y="0"/>
                    <a:pt x="294" y="0"/>
                    <a:pt x="294" y="0"/>
                  </a:cubicBezTo>
                  <a:cubicBezTo>
                    <a:pt x="287" y="23"/>
                    <a:pt x="254" y="23"/>
                    <a:pt x="247" y="0"/>
                  </a:cubicBezTo>
                  <a:cubicBezTo>
                    <a:pt x="247" y="1"/>
                    <a:pt x="247" y="1"/>
                    <a:pt x="247" y="1"/>
                  </a:cubicBezTo>
                  <a:cubicBezTo>
                    <a:pt x="247" y="0"/>
                    <a:pt x="247" y="0"/>
                    <a:pt x="247" y="0"/>
                  </a:cubicBezTo>
                  <a:cubicBezTo>
                    <a:pt x="240" y="23"/>
                    <a:pt x="207" y="23"/>
                    <a:pt x="200" y="0"/>
                  </a:cubicBezTo>
                  <a:cubicBezTo>
                    <a:pt x="200" y="1"/>
                    <a:pt x="200" y="1"/>
                    <a:pt x="200" y="1"/>
                  </a:cubicBezTo>
                  <a:cubicBezTo>
                    <a:pt x="200" y="0"/>
                    <a:pt x="200" y="0"/>
                    <a:pt x="200" y="0"/>
                  </a:cubicBezTo>
                  <a:cubicBezTo>
                    <a:pt x="200" y="0"/>
                    <a:pt x="200" y="0"/>
                    <a:pt x="200" y="0"/>
                  </a:cubicBezTo>
                  <a:cubicBezTo>
                    <a:pt x="200" y="1"/>
                    <a:pt x="200" y="1"/>
                    <a:pt x="200" y="1"/>
                  </a:cubicBezTo>
                  <a:cubicBezTo>
                    <a:pt x="200" y="1"/>
                    <a:pt x="200" y="1"/>
                    <a:pt x="200" y="0"/>
                  </a:cubicBezTo>
                  <a:cubicBezTo>
                    <a:pt x="193" y="23"/>
                    <a:pt x="160" y="23"/>
                    <a:pt x="153" y="0"/>
                  </a:cubicBezTo>
                  <a:cubicBezTo>
                    <a:pt x="153" y="1"/>
                    <a:pt x="153" y="1"/>
                    <a:pt x="153" y="1"/>
                  </a:cubicBezTo>
                  <a:cubicBezTo>
                    <a:pt x="153" y="0"/>
                    <a:pt x="153" y="0"/>
                    <a:pt x="153" y="0"/>
                  </a:cubicBezTo>
                  <a:cubicBezTo>
                    <a:pt x="153" y="1"/>
                    <a:pt x="153" y="1"/>
                    <a:pt x="153" y="1"/>
                  </a:cubicBezTo>
                  <a:cubicBezTo>
                    <a:pt x="153" y="1"/>
                    <a:pt x="153" y="1"/>
                    <a:pt x="153" y="0"/>
                  </a:cubicBezTo>
                  <a:cubicBezTo>
                    <a:pt x="146" y="22"/>
                    <a:pt x="113" y="23"/>
                    <a:pt x="106" y="0"/>
                  </a:cubicBezTo>
                  <a:cubicBezTo>
                    <a:pt x="106" y="0"/>
                    <a:pt x="106" y="1"/>
                    <a:pt x="106" y="1"/>
                  </a:cubicBezTo>
                  <a:cubicBezTo>
                    <a:pt x="106" y="1"/>
                    <a:pt x="106" y="1"/>
                    <a:pt x="106" y="0"/>
                  </a:cubicBezTo>
                  <a:cubicBezTo>
                    <a:pt x="106" y="1"/>
                    <a:pt x="106" y="1"/>
                    <a:pt x="106" y="1"/>
                  </a:cubicBezTo>
                  <a:cubicBezTo>
                    <a:pt x="106" y="0"/>
                    <a:pt x="106" y="0"/>
                    <a:pt x="106" y="0"/>
                  </a:cubicBezTo>
                  <a:cubicBezTo>
                    <a:pt x="99" y="23"/>
                    <a:pt x="66" y="23"/>
                    <a:pt x="59" y="0"/>
                  </a:cubicBezTo>
                  <a:cubicBezTo>
                    <a:pt x="59" y="1"/>
                    <a:pt x="59" y="1"/>
                    <a:pt x="59" y="1"/>
                  </a:cubicBezTo>
                  <a:cubicBezTo>
                    <a:pt x="59" y="1"/>
                    <a:pt x="59" y="1"/>
                    <a:pt x="59" y="1"/>
                  </a:cubicBezTo>
                  <a:cubicBezTo>
                    <a:pt x="59" y="0"/>
                    <a:pt x="59" y="0"/>
                    <a:pt x="59" y="0"/>
                  </a:cubicBezTo>
                  <a:cubicBezTo>
                    <a:pt x="59" y="0"/>
                    <a:pt x="59" y="0"/>
                    <a:pt x="59" y="0"/>
                  </a:cubicBezTo>
                  <a:cubicBezTo>
                    <a:pt x="56" y="12"/>
                    <a:pt x="44" y="19"/>
                    <a:pt x="32" y="17"/>
                  </a:cubicBezTo>
                  <a:cubicBezTo>
                    <a:pt x="32" y="17"/>
                    <a:pt x="32" y="17"/>
                    <a:pt x="32" y="17"/>
                  </a:cubicBezTo>
                  <a:cubicBezTo>
                    <a:pt x="23" y="16"/>
                    <a:pt x="15" y="9"/>
                    <a:pt x="12" y="0"/>
                  </a:cubicBezTo>
                  <a:cubicBezTo>
                    <a:pt x="10" y="7"/>
                    <a:pt x="6" y="12"/>
                    <a:pt x="0" y="15"/>
                  </a:cubicBezTo>
                  <a:cubicBezTo>
                    <a:pt x="13" y="26"/>
                    <a:pt x="13" y="26"/>
                    <a:pt x="13" y="26"/>
                  </a:cubicBezTo>
                  <a:cubicBezTo>
                    <a:pt x="37" y="26"/>
                    <a:pt x="37" y="26"/>
                    <a:pt x="37" y="26"/>
                  </a:cubicBezTo>
                  <a:cubicBezTo>
                    <a:pt x="288" y="26"/>
                    <a:pt x="288" y="26"/>
                    <a:pt x="288" y="26"/>
                  </a:cubicBezTo>
                  <a:cubicBezTo>
                    <a:pt x="382" y="26"/>
                    <a:pt x="382" y="26"/>
                    <a:pt x="382" y="26"/>
                  </a:cubicBezTo>
                  <a:cubicBezTo>
                    <a:pt x="404" y="26"/>
                    <a:pt x="423" y="20"/>
                    <a:pt x="441" y="10"/>
                  </a:cubicBezTo>
                  <a:cubicBezTo>
                    <a:pt x="438" y="7"/>
                    <a:pt x="436" y="4"/>
                    <a:pt x="435" y="0"/>
                  </a:cubicBezTo>
                  <a:close/>
                </a:path>
              </a:pathLst>
            </a:custGeom>
            <a:solidFill>
              <a:srgbClr val="3C50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59" name="Freeform 149"/>
            <p:cNvSpPr>
              <a:spLocks/>
            </p:cNvSpPr>
            <p:nvPr userDrawn="1"/>
          </p:nvSpPr>
          <p:spPr bwMode="gray">
            <a:xfrm>
              <a:off x="10560454" y="2714673"/>
              <a:ext cx="97616" cy="341656"/>
            </a:xfrm>
            <a:custGeom>
              <a:avLst/>
              <a:gdLst>
                <a:gd name="T0" fmla="*/ 44 w 44"/>
                <a:gd name="T1" fmla="*/ 154 h 154"/>
                <a:gd name="T2" fmla="*/ 0 w 44"/>
                <a:gd name="T3" fmla="*/ 154 h 154"/>
                <a:gd name="T4" fmla="*/ 22 w 44"/>
                <a:gd name="T5" fmla="*/ 0 h 154"/>
                <a:gd name="T6" fmla="*/ 44 w 44"/>
                <a:gd name="T7" fmla="*/ 154 h 154"/>
              </a:gdLst>
              <a:ahLst/>
              <a:cxnLst>
                <a:cxn ang="0">
                  <a:pos x="T0" y="T1"/>
                </a:cxn>
                <a:cxn ang="0">
                  <a:pos x="T2" y="T3"/>
                </a:cxn>
                <a:cxn ang="0">
                  <a:pos x="T4" y="T5"/>
                </a:cxn>
                <a:cxn ang="0">
                  <a:pos x="T6" y="T7"/>
                </a:cxn>
              </a:cxnLst>
              <a:rect l="0" t="0" r="r" b="b"/>
              <a:pathLst>
                <a:path w="44" h="154">
                  <a:moveTo>
                    <a:pt x="44" y="154"/>
                  </a:moveTo>
                  <a:lnTo>
                    <a:pt x="0" y="154"/>
                  </a:lnTo>
                  <a:lnTo>
                    <a:pt x="22" y="0"/>
                  </a:lnTo>
                  <a:lnTo>
                    <a:pt x="44" y="154"/>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60" name="Freeform 150"/>
            <p:cNvSpPr>
              <a:spLocks/>
            </p:cNvSpPr>
            <p:nvPr userDrawn="1"/>
          </p:nvSpPr>
          <p:spPr bwMode="gray">
            <a:xfrm>
              <a:off x="10436216" y="3160601"/>
              <a:ext cx="346093" cy="953974"/>
            </a:xfrm>
            <a:custGeom>
              <a:avLst/>
              <a:gdLst>
                <a:gd name="T0" fmla="*/ 128 w 134"/>
                <a:gd name="T1" fmla="*/ 0 h 372"/>
                <a:gd name="T2" fmla="*/ 117 w 134"/>
                <a:gd name="T3" fmla="*/ 0 h 372"/>
                <a:gd name="T4" fmla="*/ 16 w 134"/>
                <a:gd name="T5" fmla="*/ 0 h 372"/>
                <a:gd name="T6" fmla="*/ 6 w 134"/>
                <a:gd name="T7" fmla="*/ 0 h 372"/>
                <a:gd name="T8" fmla="*/ 0 w 134"/>
                <a:gd name="T9" fmla="*/ 5 h 372"/>
                <a:gd name="T10" fmla="*/ 0 w 134"/>
                <a:gd name="T11" fmla="*/ 372 h 372"/>
                <a:gd name="T12" fmla="*/ 16 w 134"/>
                <a:gd name="T13" fmla="*/ 372 h 372"/>
                <a:gd name="T14" fmla="*/ 117 w 134"/>
                <a:gd name="T15" fmla="*/ 372 h 372"/>
                <a:gd name="T16" fmla="*/ 134 w 134"/>
                <a:gd name="T17" fmla="*/ 372 h 372"/>
                <a:gd name="T18" fmla="*/ 134 w 134"/>
                <a:gd name="T19" fmla="*/ 5 h 372"/>
                <a:gd name="T20" fmla="*/ 128 w 134"/>
                <a:gd name="T21" fmla="*/ 0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4" h="372">
                  <a:moveTo>
                    <a:pt x="128" y="0"/>
                  </a:moveTo>
                  <a:cubicBezTo>
                    <a:pt x="117" y="0"/>
                    <a:pt x="117" y="0"/>
                    <a:pt x="117" y="0"/>
                  </a:cubicBezTo>
                  <a:cubicBezTo>
                    <a:pt x="16" y="0"/>
                    <a:pt x="16" y="0"/>
                    <a:pt x="16" y="0"/>
                  </a:cubicBezTo>
                  <a:cubicBezTo>
                    <a:pt x="6" y="0"/>
                    <a:pt x="6" y="0"/>
                    <a:pt x="6" y="0"/>
                  </a:cubicBezTo>
                  <a:cubicBezTo>
                    <a:pt x="3" y="0"/>
                    <a:pt x="0" y="2"/>
                    <a:pt x="0" y="5"/>
                  </a:cubicBezTo>
                  <a:cubicBezTo>
                    <a:pt x="0" y="372"/>
                    <a:pt x="0" y="372"/>
                    <a:pt x="0" y="372"/>
                  </a:cubicBezTo>
                  <a:cubicBezTo>
                    <a:pt x="16" y="372"/>
                    <a:pt x="16" y="372"/>
                    <a:pt x="16" y="372"/>
                  </a:cubicBezTo>
                  <a:cubicBezTo>
                    <a:pt x="117" y="372"/>
                    <a:pt x="117" y="372"/>
                    <a:pt x="117" y="372"/>
                  </a:cubicBezTo>
                  <a:cubicBezTo>
                    <a:pt x="134" y="372"/>
                    <a:pt x="134" y="372"/>
                    <a:pt x="134" y="372"/>
                  </a:cubicBezTo>
                  <a:cubicBezTo>
                    <a:pt x="134" y="5"/>
                    <a:pt x="134" y="5"/>
                    <a:pt x="134" y="5"/>
                  </a:cubicBezTo>
                  <a:cubicBezTo>
                    <a:pt x="134" y="2"/>
                    <a:pt x="131" y="0"/>
                    <a:pt x="128"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61" name="Freeform 151"/>
            <p:cNvSpPr>
              <a:spLocks/>
            </p:cNvSpPr>
            <p:nvPr userDrawn="1"/>
          </p:nvSpPr>
          <p:spPr bwMode="gray">
            <a:xfrm>
              <a:off x="10504991" y="3056329"/>
              <a:ext cx="204106" cy="104272"/>
            </a:xfrm>
            <a:custGeom>
              <a:avLst/>
              <a:gdLst>
                <a:gd name="T0" fmla="*/ 79 w 79"/>
                <a:gd name="T1" fmla="*/ 41 h 41"/>
                <a:gd name="T2" fmla="*/ 79 w 79"/>
                <a:gd name="T3" fmla="*/ 6 h 41"/>
                <a:gd name="T4" fmla="*/ 74 w 79"/>
                <a:gd name="T5" fmla="*/ 0 h 41"/>
                <a:gd name="T6" fmla="*/ 63 w 79"/>
                <a:gd name="T7" fmla="*/ 0 h 41"/>
                <a:gd name="T8" fmla="*/ 17 w 79"/>
                <a:gd name="T9" fmla="*/ 0 h 41"/>
                <a:gd name="T10" fmla="*/ 6 w 79"/>
                <a:gd name="T11" fmla="*/ 0 h 41"/>
                <a:gd name="T12" fmla="*/ 0 w 79"/>
                <a:gd name="T13" fmla="*/ 6 h 41"/>
                <a:gd name="T14" fmla="*/ 0 w 79"/>
                <a:gd name="T15" fmla="*/ 41 h 41"/>
                <a:gd name="T16" fmla="*/ 79 w 79"/>
                <a:gd name="T17" fmla="*/ 4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 h="41">
                  <a:moveTo>
                    <a:pt x="79" y="41"/>
                  </a:moveTo>
                  <a:cubicBezTo>
                    <a:pt x="79" y="6"/>
                    <a:pt x="79" y="6"/>
                    <a:pt x="79" y="6"/>
                  </a:cubicBezTo>
                  <a:cubicBezTo>
                    <a:pt x="79" y="3"/>
                    <a:pt x="77" y="0"/>
                    <a:pt x="74" y="0"/>
                  </a:cubicBezTo>
                  <a:cubicBezTo>
                    <a:pt x="63" y="0"/>
                    <a:pt x="63" y="0"/>
                    <a:pt x="63" y="0"/>
                  </a:cubicBezTo>
                  <a:cubicBezTo>
                    <a:pt x="17" y="0"/>
                    <a:pt x="17" y="0"/>
                    <a:pt x="17" y="0"/>
                  </a:cubicBezTo>
                  <a:cubicBezTo>
                    <a:pt x="6" y="0"/>
                    <a:pt x="6" y="0"/>
                    <a:pt x="6" y="0"/>
                  </a:cubicBezTo>
                  <a:cubicBezTo>
                    <a:pt x="3" y="0"/>
                    <a:pt x="0" y="3"/>
                    <a:pt x="0" y="6"/>
                  </a:cubicBezTo>
                  <a:cubicBezTo>
                    <a:pt x="0" y="41"/>
                    <a:pt x="0" y="41"/>
                    <a:pt x="0" y="41"/>
                  </a:cubicBezTo>
                  <a:lnTo>
                    <a:pt x="79" y="41"/>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62" name="Freeform 152"/>
            <p:cNvSpPr>
              <a:spLocks/>
            </p:cNvSpPr>
            <p:nvPr userDrawn="1"/>
          </p:nvSpPr>
          <p:spPr bwMode="gray">
            <a:xfrm>
              <a:off x="10504991" y="3056329"/>
              <a:ext cx="204106" cy="104272"/>
            </a:xfrm>
            <a:custGeom>
              <a:avLst/>
              <a:gdLst>
                <a:gd name="T0" fmla="*/ 79 w 79"/>
                <a:gd name="T1" fmla="*/ 41 h 41"/>
                <a:gd name="T2" fmla="*/ 79 w 79"/>
                <a:gd name="T3" fmla="*/ 6 h 41"/>
                <a:gd name="T4" fmla="*/ 74 w 79"/>
                <a:gd name="T5" fmla="*/ 0 h 41"/>
                <a:gd name="T6" fmla="*/ 63 w 79"/>
                <a:gd name="T7" fmla="*/ 0 h 41"/>
                <a:gd name="T8" fmla="*/ 17 w 79"/>
                <a:gd name="T9" fmla="*/ 0 h 41"/>
                <a:gd name="T10" fmla="*/ 6 w 79"/>
                <a:gd name="T11" fmla="*/ 0 h 41"/>
                <a:gd name="T12" fmla="*/ 0 w 79"/>
                <a:gd name="T13" fmla="*/ 6 h 41"/>
                <a:gd name="T14" fmla="*/ 0 w 79"/>
                <a:gd name="T15" fmla="*/ 41 h 41"/>
                <a:gd name="T16" fmla="*/ 79 w 79"/>
                <a:gd name="T17" fmla="*/ 4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 h="41">
                  <a:moveTo>
                    <a:pt x="79" y="41"/>
                  </a:moveTo>
                  <a:cubicBezTo>
                    <a:pt x="79" y="6"/>
                    <a:pt x="79" y="6"/>
                    <a:pt x="79" y="6"/>
                  </a:cubicBezTo>
                  <a:cubicBezTo>
                    <a:pt x="79" y="3"/>
                    <a:pt x="77" y="0"/>
                    <a:pt x="74" y="0"/>
                  </a:cubicBezTo>
                  <a:cubicBezTo>
                    <a:pt x="63" y="0"/>
                    <a:pt x="63" y="0"/>
                    <a:pt x="63" y="0"/>
                  </a:cubicBezTo>
                  <a:cubicBezTo>
                    <a:pt x="17" y="0"/>
                    <a:pt x="17" y="0"/>
                    <a:pt x="17" y="0"/>
                  </a:cubicBezTo>
                  <a:cubicBezTo>
                    <a:pt x="6" y="0"/>
                    <a:pt x="6" y="0"/>
                    <a:pt x="6" y="0"/>
                  </a:cubicBezTo>
                  <a:cubicBezTo>
                    <a:pt x="3" y="0"/>
                    <a:pt x="0" y="3"/>
                    <a:pt x="0" y="6"/>
                  </a:cubicBezTo>
                  <a:cubicBezTo>
                    <a:pt x="0" y="41"/>
                    <a:pt x="0" y="41"/>
                    <a:pt x="0" y="41"/>
                  </a:cubicBezTo>
                  <a:lnTo>
                    <a:pt x="79" y="41"/>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63" name="Rectangle 153"/>
            <p:cNvSpPr>
              <a:spLocks noChangeArrowheads="1"/>
            </p:cNvSpPr>
            <p:nvPr userDrawn="1"/>
          </p:nvSpPr>
          <p:spPr bwMode="gray">
            <a:xfrm>
              <a:off x="10482805" y="3222720"/>
              <a:ext cx="22185" cy="829736"/>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64" name="Rectangle 154"/>
            <p:cNvSpPr>
              <a:spLocks noChangeArrowheads="1"/>
            </p:cNvSpPr>
            <p:nvPr userDrawn="1"/>
          </p:nvSpPr>
          <p:spPr bwMode="gray">
            <a:xfrm>
              <a:off x="10520521" y="3222720"/>
              <a:ext cx="22185" cy="829736"/>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65" name="Rectangle 155"/>
            <p:cNvSpPr>
              <a:spLocks noChangeArrowheads="1"/>
            </p:cNvSpPr>
            <p:nvPr userDrawn="1"/>
          </p:nvSpPr>
          <p:spPr bwMode="gray">
            <a:xfrm>
              <a:off x="10560454" y="3222720"/>
              <a:ext cx="19967" cy="829736"/>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66" name="Rectangle 156"/>
            <p:cNvSpPr>
              <a:spLocks noChangeArrowheads="1"/>
            </p:cNvSpPr>
            <p:nvPr userDrawn="1"/>
          </p:nvSpPr>
          <p:spPr bwMode="gray">
            <a:xfrm>
              <a:off x="10598170" y="3222720"/>
              <a:ext cx="19967" cy="829736"/>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67" name="Rectangle 157"/>
            <p:cNvSpPr>
              <a:spLocks noChangeArrowheads="1"/>
            </p:cNvSpPr>
            <p:nvPr userDrawn="1"/>
          </p:nvSpPr>
          <p:spPr bwMode="gray">
            <a:xfrm>
              <a:off x="10638104" y="3222720"/>
              <a:ext cx="19967" cy="829736"/>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68" name="Rectangle 158"/>
            <p:cNvSpPr>
              <a:spLocks noChangeArrowheads="1"/>
            </p:cNvSpPr>
            <p:nvPr userDrawn="1"/>
          </p:nvSpPr>
          <p:spPr bwMode="gray">
            <a:xfrm>
              <a:off x="10673600" y="3222720"/>
              <a:ext cx="22185" cy="829736"/>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69" name="Rectangle 159"/>
            <p:cNvSpPr>
              <a:spLocks noChangeArrowheads="1"/>
            </p:cNvSpPr>
            <p:nvPr userDrawn="1"/>
          </p:nvSpPr>
          <p:spPr bwMode="gray">
            <a:xfrm>
              <a:off x="10711315" y="3222720"/>
              <a:ext cx="24404" cy="829736"/>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70" name="Freeform 160"/>
            <p:cNvSpPr>
              <a:spLocks noEditPoints="1"/>
            </p:cNvSpPr>
            <p:nvPr userDrawn="1"/>
          </p:nvSpPr>
          <p:spPr bwMode="gray">
            <a:xfrm>
              <a:off x="10028004" y="3153945"/>
              <a:ext cx="412649" cy="958411"/>
            </a:xfrm>
            <a:custGeom>
              <a:avLst/>
              <a:gdLst>
                <a:gd name="T0" fmla="*/ 170 w 186"/>
                <a:gd name="T1" fmla="*/ 65 h 432"/>
                <a:gd name="T2" fmla="*/ 96 w 186"/>
                <a:gd name="T3" fmla="*/ 24 h 432"/>
                <a:gd name="T4" fmla="*/ 89 w 186"/>
                <a:gd name="T5" fmla="*/ 0 h 432"/>
                <a:gd name="T6" fmla="*/ 15 w 186"/>
                <a:gd name="T7" fmla="*/ 65 h 432"/>
                <a:gd name="T8" fmla="*/ 185 w 186"/>
                <a:gd name="T9" fmla="*/ 432 h 432"/>
                <a:gd name="T10" fmla="*/ 137 w 186"/>
                <a:gd name="T11" fmla="*/ 137 h 432"/>
                <a:gd name="T12" fmla="*/ 137 w 186"/>
                <a:gd name="T13" fmla="*/ 165 h 432"/>
                <a:gd name="T14" fmla="*/ 117 w 186"/>
                <a:gd name="T15" fmla="*/ 211 h 432"/>
                <a:gd name="T16" fmla="*/ 117 w 186"/>
                <a:gd name="T17" fmla="*/ 211 h 432"/>
                <a:gd name="T18" fmla="*/ 117 w 186"/>
                <a:gd name="T19" fmla="*/ 294 h 432"/>
                <a:gd name="T20" fmla="*/ 36 w 186"/>
                <a:gd name="T21" fmla="*/ 137 h 432"/>
                <a:gd name="T22" fmla="*/ 36 w 186"/>
                <a:gd name="T23" fmla="*/ 165 h 432"/>
                <a:gd name="T24" fmla="*/ 16 w 186"/>
                <a:gd name="T25" fmla="*/ 211 h 432"/>
                <a:gd name="T26" fmla="*/ 16 w 186"/>
                <a:gd name="T27" fmla="*/ 211 h 432"/>
                <a:gd name="T28" fmla="*/ 16 w 186"/>
                <a:gd name="T29" fmla="*/ 294 h 432"/>
                <a:gd name="T30" fmla="*/ 36 w 186"/>
                <a:gd name="T31" fmla="*/ 340 h 432"/>
                <a:gd name="T32" fmla="*/ 16 w 186"/>
                <a:gd name="T33" fmla="*/ 420 h 432"/>
                <a:gd name="T34" fmla="*/ 38 w 186"/>
                <a:gd name="T35" fmla="*/ 420 h 432"/>
                <a:gd name="T36" fmla="*/ 38 w 186"/>
                <a:gd name="T37" fmla="*/ 420 h 432"/>
                <a:gd name="T38" fmla="*/ 52 w 186"/>
                <a:gd name="T39" fmla="*/ 368 h 432"/>
                <a:gd name="T40" fmla="*/ 60 w 186"/>
                <a:gd name="T41" fmla="*/ 368 h 432"/>
                <a:gd name="T42" fmla="*/ 49 w 186"/>
                <a:gd name="T43" fmla="*/ 340 h 432"/>
                <a:gd name="T44" fmla="*/ 69 w 186"/>
                <a:gd name="T45" fmla="*/ 294 h 432"/>
                <a:gd name="T46" fmla="*/ 69 w 186"/>
                <a:gd name="T47" fmla="*/ 294 h 432"/>
                <a:gd name="T48" fmla="*/ 69 w 186"/>
                <a:gd name="T49" fmla="*/ 211 h 432"/>
                <a:gd name="T50" fmla="*/ 49 w 186"/>
                <a:gd name="T51" fmla="*/ 165 h 432"/>
                <a:gd name="T52" fmla="*/ 49 w 186"/>
                <a:gd name="T53" fmla="*/ 137 h 432"/>
                <a:gd name="T54" fmla="*/ 82 w 186"/>
                <a:gd name="T55" fmla="*/ 420 h 432"/>
                <a:gd name="T56" fmla="*/ 82 w 186"/>
                <a:gd name="T57" fmla="*/ 420 h 432"/>
                <a:gd name="T58" fmla="*/ 96 w 186"/>
                <a:gd name="T59" fmla="*/ 368 h 432"/>
                <a:gd name="T60" fmla="*/ 83 w 186"/>
                <a:gd name="T61" fmla="*/ 305 h 432"/>
                <a:gd name="T62" fmla="*/ 83 w 186"/>
                <a:gd name="T63" fmla="*/ 294 h 432"/>
                <a:gd name="T64" fmla="*/ 103 w 186"/>
                <a:gd name="T65" fmla="*/ 248 h 432"/>
                <a:gd name="T66" fmla="*/ 103 w 186"/>
                <a:gd name="T67" fmla="*/ 248 h 432"/>
                <a:gd name="T68" fmla="*/ 103 w 186"/>
                <a:gd name="T69" fmla="*/ 165 h 432"/>
                <a:gd name="T70" fmla="*/ 83 w 186"/>
                <a:gd name="T71" fmla="*/ 100 h 432"/>
                <a:gd name="T72" fmla="*/ 104 w 186"/>
                <a:gd name="T73" fmla="*/ 420 h 432"/>
                <a:gd name="T74" fmla="*/ 117 w 186"/>
                <a:gd name="T75" fmla="*/ 305 h 432"/>
                <a:gd name="T76" fmla="*/ 117 w 186"/>
                <a:gd name="T77" fmla="*/ 305 h 432"/>
                <a:gd name="T78" fmla="*/ 126 w 186"/>
                <a:gd name="T79" fmla="*/ 368 h 432"/>
                <a:gd name="T80" fmla="*/ 133 w 186"/>
                <a:gd name="T81" fmla="*/ 368 h 432"/>
                <a:gd name="T82" fmla="*/ 148 w 186"/>
                <a:gd name="T83" fmla="*/ 420 h 432"/>
                <a:gd name="T84" fmla="*/ 170 w 186"/>
                <a:gd name="T85" fmla="*/ 420 h 432"/>
                <a:gd name="T86" fmla="*/ 170 w 186"/>
                <a:gd name="T87" fmla="*/ 420 h 432"/>
                <a:gd name="T88" fmla="*/ 170 w 186"/>
                <a:gd name="T89" fmla="*/ 305 h 432"/>
                <a:gd name="T90" fmla="*/ 150 w 186"/>
                <a:gd name="T91" fmla="*/ 257 h 432"/>
                <a:gd name="T92" fmla="*/ 150 w 186"/>
                <a:gd name="T93" fmla="*/ 248 h 432"/>
                <a:gd name="T94" fmla="*/ 170 w 186"/>
                <a:gd name="T95" fmla="*/ 202 h 432"/>
                <a:gd name="T96" fmla="*/ 170 w 186"/>
                <a:gd name="T97" fmla="*/ 202 h 432"/>
                <a:gd name="T98" fmla="*/ 170 w 186"/>
                <a:gd name="T99" fmla="*/ 100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86" h="432">
                  <a:moveTo>
                    <a:pt x="185" y="93"/>
                  </a:moveTo>
                  <a:lnTo>
                    <a:pt x="186" y="80"/>
                  </a:lnTo>
                  <a:lnTo>
                    <a:pt x="170" y="80"/>
                  </a:lnTo>
                  <a:lnTo>
                    <a:pt x="170" y="65"/>
                  </a:lnTo>
                  <a:lnTo>
                    <a:pt x="154" y="65"/>
                  </a:lnTo>
                  <a:lnTo>
                    <a:pt x="154" y="51"/>
                  </a:lnTo>
                  <a:lnTo>
                    <a:pt x="96" y="51"/>
                  </a:lnTo>
                  <a:lnTo>
                    <a:pt x="96" y="24"/>
                  </a:lnTo>
                  <a:lnTo>
                    <a:pt x="125" y="24"/>
                  </a:lnTo>
                  <a:lnTo>
                    <a:pt x="96" y="6"/>
                  </a:lnTo>
                  <a:lnTo>
                    <a:pt x="96" y="0"/>
                  </a:lnTo>
                  <a:lnTo>
                    <a:pt x="89" y="0"/>
                  </a:lnTo>
                  <a:lnTo>
                    <a:pt x="89" y="51"/>
                  </a:lnTo>
                  <a:lnTo>
                    <a:pt x="31" y="51"/>
                  </a:lnTo>
                  <a:lnTo>
                    <a:pt x="31" y="65"/>
                  </a:lnTo>
                  <a:lnTo>
                    <a:pt x="15" y="65"/>
                  </a:lnTo>
                  <a:lnTo>
                    <a:pt x="15" y="80"/>
                  </a:lnTo>
                  <a:lnTo>
                    <a:pt x="0" y="80"/>
                  </a:lnTo>
                  <a:lnTo>
                    <a:pt x="0" y="432"/>
                  </a:lnTo>
                  <a:lnTo>
                    <a:pt x="185" y="432"/>
                  </a:lnTo>
                  <a:lnTo>
                    <a:pt x="185" y="93"/>
                  </a:lnTo>
                  <a:close/>
                  <a:moveTo>
                    <a:pt x="117" y="100"/>
                  </a:moveTo>
                  <a:lnTo>
                    <a:pt x="137" y="100"/>
                  </a:lnTo>
                  <a:lnTo>
                    <a:pt x="137" y="137"/>
                  </a:lnTo>
                  <a:lnTo>
                    <a:pt x="117" y="137"/>
                  </a:lnTo>
                  <a:lnTo>
                    <a:pt x="117" y="100"/>
                  </a:lnTo>
                  <a:close/>
                  <a:moveTo>
                    <a:pt x="117" y="165"/>
                  </a:moveTo>
                  <a:lnTo>
                    <a:pt x="137" y="165"/>
                  </a:lnTo>
                  <a:lnTo>
                    <a:pt x="137" y="202"/>
                  </a:lnTo>
                  <a:lnTo>
                    <a:pt x="117" y="202"/>
                  </a:lnTo>
                  <a:lnTo>
                    <a:pt x="117" y="165"/>
                  </a:lnTo>
                  <a:close/>
                  <a:moveTo>
                    <a:pt x="117" y="211"/>
                  </a:moveTo>
                  <a:lnTo>
                    <a:pt x="137" y="211"/>
                  </a:lnTo>
                  <a:lnTo>
                    <a:pt x="137" y="248"/>
                  </a:lnTo>
                  <a:lnTo>
                    <a:pt x="117" y="248"/>
                  </a:lnTo>
                  <a:lnTo>
                    <a:pt x="117" y="211"/>
                  </a:lnTo>
                  <a:close/>
                  <a:moveTo>
                    <a:pt x="117" y="257"/>
                  </a:moveTo>
                  <a:lnTo>
                    <a:pt x="137" y="257"/>
                  </a:lnTo>
                  <a:lnTo>
                    <a:pt x="137" y="294"/>
                  </a:lnTo>
                  <a:lnTo>
                    <a:pt x="117" y="294"/>
                  </a:lnTo>
                  <a:lnTo>
                    <a:pt x="117" y="257"/>
                  </a:lnTo>
                  <a:close/>
                  <a:moveTo>
                    <a:pt x="16" y="100"/>
                  </a:moveTo>
                  <a:lnTo>
                    <a:pt x="36" y="100"/>
                  </a:lnTo>
                  <a:lnTo>
                    <a:pt x="36" y="137"/>
                  </a:lnTo>
                  <a:lnTo>
                    <a:pt x="16" y="137"/>
                  </a:lnTo>
                  <a:lnTo>
                    <a:pt x="16" y="100"/>
                  </a:lnTo>
                  <a:close/>
                  <a:moveTo>
                    <a:pt x="16" y="165"/>
                  </a:moveTo>
                  <a:lnTo>
                    <a:pt x="36" y="165"/>
                  </a:lnTo>
                  <a:lnTo>
                    <a:pt x="36" y="202"/>
                  </a:lnTo>
                  <a:lnTo>
                    <a:pt x="16" y="202"/>
                  </a:lnTo>
                  <a:lnTo>
                    <a:pt x="16" y="165"/>
                  </a:lnTo>
                  <a:close/>
                  <a:moveTo>
                    <a:pt x="16" y="211"/>
                  </a:moveTo>
                  <a:lnTo>
                    <a:pt x="36" y="211"/>
                  </a:lnTo>
                  <a:lnTo>
                    <a:pt x="36" y="248"/>
                  </a:lnTo>
                  <a:lnTo>
                    <a:pt x="16" y="248"/>
                  </a:lnTo>
                  <a:lnTo>
                    <a:pt x="16" y="211"/>
                  </a:lnTo>
                  <a:close/>
                  <a:moveTo>
                    <a:pt x="16" y="257"/>
                  </a:moveTo>
                  <a:lnTo>
                    <a:pt x="36" y="257"/>
                  </a:lnTo>
                  <a:lnTo>
                    <a:pt x="36" y="294"/>
                  </a:lnTo>
                  <a:lnTo>
                    <a:pt x="16" y="294"/>
                  </a:lnTo>
                  <a:lnTo>
                    <a:pt x="16" y="257"/>
                  </a:lnTo>
                  <a:close/>
                  <a:moveTo>
                    <a:pt x="16" y="305"/>
                  </a:moveTo>
                  <a:lnTo>
                    <a:pt x="36" y="305"/>
                  </a:lnTo>
                  <a:lnTo>
                    <a:pt x="36" y="340"/>
                  </a:lnTo>
                  <a:lnTo>
                    <a:pt x="16" y="340"/>
                  </a:lnTo>
                  <a:lnTo>
                    <a:pt x="16" y="305"/>
                  </a:lnTo>
                  <a:close/>
                  <a:moveTo>
                    <a:pt x="23" y="420"/>
                  </a:moveTo>
                  <a:lnTo>
                    <a:pt x="16" y="420"/>
                  </a:lnTo>
                  <a:lnTo>
                    <a:pt x="16" y="368"/>
                  </a:lnTo>
                  <a:lnTo>
                    <a:pt x="23" y="368"/>
                  </a:lnTo>
                  <a:lnTo>
                    <a:pt x="23" y="420"/>
                  </a:lnTo>
                  <a:close/>
                  <a:moveTo>
                    <a:pt x="38" y="420"/>
                  </a:moveTo>
                  <a:lnTo>
                    <a:pt x="30" y="420"/>
                  </a:lnTo>
                  <a:lnTo>
                    <a:pt x="30" y="368"/>
                  </a:lnTo>
                  <a:lnTo>
                    <a:pt x="38" y="368"/>
                  </a:lnTo>
                  <a:lnTo>
                    <a:pt x="38" y="420"/>
                  </a:lnTo>
                  <a:close/>
                  <a:moveTo>
                    <a:pt x="52" y="420"/>
                  </a:moveTo>
                  <a:lnTo>
                    <a:pt x="45" y="420"/>
                  </a:lnTo>
                  <a:lnTo>
                    <a:pt x="45" y="368"/>
                  </a:lnTo>
                  <a:lnTo>
                    <a:pt x="52" y="368"/>
                  </a:lnTo>
                  <a:lnTo>
                    <a:pt x="52" y="420"/>
                  </a:lnTo>
                  <a:close/>
                  <a:moveTo>
                    <a:pt x="67" y="420"/>
                  </a:moveTo>
                  <a:lnTo>
                    <a:pt x="60" y="420"/>
                  </a:lnTo>
                  <a:lnTo>
                    <a:pt x="60" y="368"/>
                  </a:lnTo>
                  <a:lnTo>
                    <a:pt x="67" y="368"/>
                  </a:lnTo>
                  <a:lnTo>
                    <a:pt x="67" y="420"/>
                  </a:lnTo>
                  <a:close/>
                  <a:moveTo>
                    <a:pt x="69" y="340"/>
                  </a:moveTo>
                  <a:lnTo>
                    <a:pt x="49" y="340"/>
                  </a:lnTo>
                  <a:lnTo>
                    <a:pt x="49" y="305"/>
                  </a:lnTo>
                  <a:lnTo>
                    <a:pt x="69" y="305"/>
                  </a:lnTo>
                  <a:lnTo>
                    <a:pt x="69" y="340"/>
                  </a:lnTo>
                  <a:close/>
                  <a:moveTo>
                    <a:pt x="69" y="294"/>
                  </a:moveTo>
                  <a:lnTo>
                    <a:pt x="49" y="294"/>
                  </a:lnTo>
                  <a:lnTo>
                    <a:pt x="49" y="257"/>
                  </a:lnTo>
                  <a:lnTo>
                    <a:pt x="69" y="257"/>
                  </a:lnTo>
                  <a:lnTo>
                    <a:pt x="69" y="294"/>
                  </a:lnTo>
                  <a:close/>
                  <a:moveTo>
                    <a:pt x="69" y="248"/>
                  </a:moveTo>
                  <a:lnTo>
                    <a:pt x="49" y="248"/>
                  </a:lnTo>
                  <a:lnTo>
                    <a:pt x="49" y="211"/>
                  </a:lnTo>
                  <a:lnTo>
                    <a:pt x="69" y="211"/>
                  </a:lnTo>
                  <a:lnTo>
                    <a:pt x="69" y="248"/>
                  </a:lnTo>
                  <a:close/>
                  <a:moveTo>
                    <a:pt x="69" y="202"/>
                  </a:moveTo>
                  <a:lnTo>
                    <a:pt x="49" y="202"/>
                  </a:lnTo>
                  <a:lnTo>
                    <a:pt x="49" y="165"/>
                  </a:lnTo>
                  <a:lnTo>
                    <a:pt x="69" y="165"/>
                  </a:lnTo>
                  <a:lnTo>
                    <a:pt x="69" y="202"/>
                  </a:lnTo>
                  <a:close/>
                  <a:moveTo>
                    <a:pt x="69" y="137"/>
                  </a:moveTo>
                  <a:lnTo>
                    <a:pt x="49" y="137"/>
                  </a:lnTo>
                  <a:lnTo>
                    <a:pt x="49" y="100"/>
                  </a:lnTo>
                  <a:lnTo>
                    <a:pt x="69" y="100"/>
                  </a:lnTo>
                  <a:lnTo>
                    <a:pt x="69" y="137"/>
                  </a:lnTo>
                  <a:close/>
                  <a:moveTo>
                    <a:pt x="82" y="420"/>
                  </a:moveTo>
                  <a:lnTo>
                    <a:pt x="74" y="420"/>
                  </a:lnTo>
                  <a:lnTo>
                    <a:pt x="74" y="368"/>
                  </a:lnTo>
                  <a:lnTo>
                    <a:pt x="82" y="368"/>
                  </a:lnTo>
                  <a:lnTo>
                    <a:pt x="82" y="420"/>
                  </a:lnTo>
                  <a:close/>
                  <a:moveTo>
                    <a:pt x="96" y="420"/>
                  </a:moveTo>
                  <a:lnTo>
                    <a:pt x="89" y="420"/>
                  </a:lnTo>
                  <a:lnTo>
                    <a:pt x="89" y="368"/>
                  </a:lnTo>
                  <a:lnTo>
                    <a:pt x="96" y="368"/>
                  </a:lnTo>
                  <a:lnTo>
                    <a:pt x="96" y="420"/>
                  </a:lnTo>
                  <a:close/>
                  <a:moveTo>
                    <a:pt x="103" y="340"/>
                  </a:moveTo>
                  <a:lnTo>
                    <a:pt x="83" y="340"/>
                  </a:lnTo>
                  <a:lnTo>
                    <a:pt x="83" y="305"/>
                  </a:lnTo>
                  <a:lnTo>
                    <a:pt x="103" y="305"/>
                  </a:lnTo>
                  <a:lnTo>
                    <a:pt x="103" y="340"/>
                  </a:lnTo>
                  <a:close/>
                  <a:moveTo>
                    <a:pt x="103" y="294"/>
                  </a:moveTo>
                  <a:lnTo>
                    <a:pt x="83" y="294"/>
                  </a:lnTo>
                  <a:lnTo>
                    <a:pt x="83" y="257"/>
                  </a:lnTo>
                  <a:lnTo>
                    <a:pt x="103" y="257"/>
                  </a:lnTo>
                  <a:lnTo>
                    <a:pt x="103" y="294"/>
                  </a:lnTo>
                  <a:close/>
                  <a:moveTo>
                    <a:pt x="103" y="248"/>
                  </a:moveTo>
                  <a:lnTo>
                    <a:pt x="83" y="248"/>
                  </a:lnTo>
                  <a:lnTo>
                    <a:pt x="83" y="211"/>
                  </a:lnTo>
                  <a:lnTo>
                    <a:pt x="103" y="211"/>
                  </a:lnTo>
                  <a:lnTo>
                    <a:pt x="103" y="248"/>
                  </a:lnTo>
                  <a:close/>
                  <a:moveTo>
                    <a:pt x="103" y="202"/>
                  </a:moveTo>
                  <a:lnTo>
                    <a:pt x="83" y="202"/>
                  </a:lnTo>
                  <a:lnTo>
                    <a:pt x="83" y="165"/>
                  </a:lnTo>
                  <a:lnTo>
                    <a:pt x="103" y="165"/>
                  </a:lnTo>
                  <a:lnTo>
                    <a:pt x="103" y="202"/>
                  </a:lnTo>
                  <a:close/>
                  <a:moveTo>
                    <a:pt x="103" y="137"/>
                  </a:moveTo>
                  <a:lnTo>
                    <a:pt x="83" y="137"/>
                  </a:lnTo>
                  <a:lnTo>
                    <a:pt x="83" y="100"/>
                  </a:lnTo>
                  <a:lnTo>
                    <a:pt x="103" y="100"/>
                  </a:lnTo>
                  <a:lnTo>
                    <a:pt x="103" y="137"/>
                  </a:lnTo>
                  <a:close/>
                  <a:moveTo>
                    <a:pt x="111" y="420"/>
                  </a:moveTo>
                  <a:lnTo>
                    <a:pt x="104" y="420"/>
                  </a:lnTo>
                  <a:lnTo>
                    <a:pt x="104" y="368"/>
                  </a:lnTo>
                  <a:lnTo>
                    <a:pt x="111" y="368"/>
                  </a:lnTo>
                  <a:lnTo>
                    <a:pt x="111" y="420"/>
                  </a:lnTo>
                  <a:close/>
                  <a:moveTo>
                    <a:pt x="117" y="305"/>
                  </a:moveTo>
                  <a:lnTo>
                    <a:pt x="137" y="305"/>
                  </a:lnTo>
                  <a:lnTo>
                    <a:pt x="137" y="340"/>
                  </a:lnTo>
                  <a:lnTo>
                    <a:pt x="117" y="340"/>
                  </a:lnTo>
                  <a:lnTo>
                    <a:pt x="117" y="305"/>
                  </a:lnTo>
                  <a:close/>
                  <a:moveTo>
                    <a:pt x="126" y="420"/>
                  </a:moveTo>
                  <a:lnTo>
                    <a:pt x="118" y="420"/>
                  </a:lnTo>
                  <a:lnTo>
                    <a:pt x="118" y="368"/>
                  </a:lnTo>
                  <a:lnTo>
                    <a:pt x="126" y="368"/>
                  </a:lnTo>
                  <a:lnTo>
                    <a:pt x="126" y="420"/>
                  </a:lnTo>
                  <a:close/>
                  <a:moveTo>
                    <a:pt x="140" y="420"/>
                  </a:moveTo>
                  <a:lnTo>
                    <a:pt x="133" y="420"/>
                  </a:lnTo>
                  <a:lnTo>
                    <a:pt x="133" y="368"/>
                  </a:lnTo>
                  <a:lnTo>
                    <a:pt x="140" y="368"/>
                  </a:lnTo>
                  <a:lnTo>
                    <a:pt x="140" y="420"/>
                  </a:lnTo>
                  <a:close/>
                  <a:moveTo>
                    <a:pt x="155" y="420"/>
                  </a:moveTo>
                  <a:lnTo>
                    <a:pt x="148" y="420"/>
                  </a:lnTo>
                  <a:lnTo>
                    <a:pt x="148" y="368"/>
                  </a:lnTo>
                  <a:lnTo>
                    <a:pt x="155" y="368"/>
                  </a:lnTo>
                  <a:lnTo>
                    <a:pt x="155" y="420"/>
                  </a:lnTo>
                  <a:close/>
                  <a:moveTo>
                    <a:pt x="170" y="420"/>
                  </a:moveTo>
                  <a:lnTo>
                    <a:pt x="162" y="420"/>
                  </a:lnTo>
                  <a:lnTo>
                    <a:pt x="162" y="368"/>
                  </a:lnTo>
                  <a:lnTo>
                    <a:pt x="170" y="368"/>
                  </a:lnTo>
                  <a:lnTo>
                    <a:pt x="170" y="420"/>
                  </a:lnTo>
                  <a:close/>
                  <a:moveTo>
                    <a:pt x="170" y="340"/>
                  </a:moveTo>
                  <a:lnTo>
                    <a:pt x="150" y="340"/>
                  </a:lnTo>
                  <a:lnTo>
                    <a:pt x="150" y="305"/>
                  </a:lnTo>
                  <a:lnTo>
                    <a:pt x="170" y="305"/>
                  </a:lnTo>
                  <a:lnTo>
                    <a:pt x="170" y="340"/>
                  </a:lnTo>
                  <a:close/>
                  <a:moveTo>
                    <a:pt x="170" y="294"/>
                  </a:moveTo>
                  <a:lnTo>
                    <a:pt x="150" y="294"/>
                  </a:lnTo>
                  <a:lnTo>
                    <a:pt x="150" y="257"/>
                  </a:lnTo>
                  <a:lnTo>
                    <a:pt x="170" y="257"/>
                  </a:lnTo>
                  <a:lnTo>
                    <a:pt x="170" y="294"/>
                  </a:lnTo>
                  <a:close/>
                  <a:moveTo>
                    <a:pt x="170" y="248"/>
                  </a:moveTo>
                  <a:lnTo>
                    <a:pt x="150" y="248"/>
                  </a:lnTo>
                  <a:lnTo>
                    <a:pt x="150" y="211"/>
                  </a:lnTo>
                  <a:lnTo>
                    <a:pt x="170" y="211"/>
                  </a:lnTo>
                  <a:lnTo>
                    <a:pt x="170" y="248"/>
                  </a:lnTo>
                  <a:close/>
                  <a:moveTo>
                    <a:pt x="170" y="202"/>
                  </a:moveTo>
                  <a:lnTo>
                    <a:pt x="150" y="202"/>
                  </a:lnTo>
                  <a:lnTo>
                    <a:pt x="150" y="165"/>
                  </a:lnTo>
                  <a:lnTo>
                    <a:pt x="170" y="165"/>
                  </a:lnTo>
                  <a:lnTo>
                    <a:pt x="170" y="202"/>
                  </a:lnTo>
                  <a:close/>
                  <a:moveTo>
                    <a:pt x="170" y="137"/>
                  </a:moveTo>
                  <a:lnTo>
                    <a:pt x="150" y="137"/>
                  </a:lnTo>
                  <a:lnTo>
                    <a:pt x="150" y="100"/>
                  </a:lnTo>
                  <a:lnTo>
                    <a:pt x="170" y="100"/>
                  </a:lnTo>
                  <a:lnTo>
                    <a:pt x="170" y="137"/>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71" name="Rectangle 161"/>
            <p:cNvSpPr>
              <a:spLocks noChangeArrowheads="1"/>
            </p:cNvSpPr>
            <p:nvPr userDrawn="1"/>
          </p:nvSpPr>
          <p:spPr bwMode="gray">
            <a:xfrm>
              <a:off x="10782309" y="3320336"/>
              <a:ext cx="374934" cy="79423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72" name="Rectangle 162"/>
            <p:cNvSpPr>
              <a:spLocks noChangeArrowheads="1"/>
            </p:cNvSpPr>
            <p:nvPr userDrawn="1"/>
          </p:nvSpPr>
          <p:spPr bwMode="gray">
            <a:xfrm>
              <a:off x="10815587" y="3287058"/>
              <a:ext cx="308378" cy="332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73" name="Rectangle 163"/>
            <p:cNvSpPr>
              <a:spLocks noChangeArrowheads="1"/>
            </p:cNvSpPr>
            <p:nvPr userDrawn="1"/>
          </p:nvSpPr>
          <p:spPr bwMode="gray">
            <a:xfrm>
              <a:off x="10842210" y="3253780"/>
              <a:ext cx="252914" cy="33278"/>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74" name="Freeform 164"/>
            <p:cNvSpPr>
              <a:spLocks/>
            </p:cNvSpPr>
            <p:nvPr userDrawn="1"/>
          </p:nvSpPr>
          <p:spPr bwMode="gray">
            <a:xfrm>
              <a:off x="10808931" y="3531098"/>
              <a:ext cx="33278" cy="46589"/>
            </a:xfrm>
            <a:custGeom>
              <a:avLst/>
              <a:gdLst>
                <a:gd name="T0" fmla="*/ 6 w 13"/>
                <a:gd name="T1" fmla="*/ 0 h 19"/>
                <a:gd name="T2" fmla="*/ 0 w 13"/>
                <a:gd name="T3" fmla="*/ 6 h 19"/>
                <a:gd name="T4" fmla="*/ 0 w 13"/>
                <a:gd name="T5" fmla="*/ 19 h 19"/>
                <a:gd name="T6" fmla="*/ 13 w 13"/>
                <a:gd name="T7" fmla="*/ 19 h 19"/>
                <a:gd name="T8" fmla="*/ 13 w 13"/>
                <a:gd name="T9" fmla="*/ 6 h 19"/>
                <a:gd name="T10" fmla="*/ 6 w 13"/>
                <a:gd name="T11" fmla="*/ 0 h 19"/>
              </a:gdLst>
              <a:ahLst/>
              <a:cxnLst>
                <a:cxn ang="0">
                  <a:pos x="T0" y="T1"/>
                </a:cxn>
                <a:cxn ang="0">
                  <a:pos x="T2" y="T3"/>
                </a:cxn>
                <a:cxn ang="0">
                  <a:pos x="T4" y="T5"/>
                </a:cxn>
                <a:cxn ang="0">
                  <a:pos x="T6" y="T7"/>
                </a:cxn>
                <a:cxn ang="0">
                  <a:pos x="T8" y="T9"/>
                </a:cxn>
                <a:cxn ang="0">
                  <a:pos x="T10" y="T11"/>
                </a:cxn>
              </a:cxnLst>
              <a:rect l="0" t="0" r="r" b="b"/>
              <a:pathLst>
                <a:path w="13" h="19">
                  <a:moveTo>
                    <a:pt x="6" y="0"/>
                  </a:moveTo>
                  <a:cubicBezTo>
                    <a:pt x="3" y="0"/>
                    <a:pt x="0" y="3"/>
                    <a:pt x="0" y="6"/>
                  </a:cubicBezTo>
                  <a:cubicBezTo>
                    <a:pt x="0" y="19"/>
                    <a:pt x="0" y="19"/>
                    <a:pt x="0" y="19"/>
                  </a:cubicBezTo>
                  <a:cubicBezTo>
                    <a:pt x="13" y="19"/>
                    <a:pt x="13" y="19"/>
                    <a:pt x="13" y="19"/>
                  </a:cubicBezTo>
                  <a:cubicBezTo>
                    <a:pt x="13" y="6"/>
                    <a:pt x="13" y="6"/>
                    <a:pt x="13" y="6"/>
                  </a:cubicBezTo>
                  <a:cubicBezTo>
                    <a:pt x="13" y="3"/>
                    <a:pt x="10" y="0"/>
                    <a:pt x="6"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75" name="Freeform 165"/>
            <p:cNvSpPr>
              <a:spLocks/>
            </p:cNvSpPr>
            <p:nvPr userDrawn="1"/>
          </p:nvSpPr>
          <p:spPr bwMode="gray">
            <a:xfrm>
              <a:off x="10866614" y="3531098"/>
              <a:ext cx="35497" cy="46589"/>
            </a:xfrm>
            <a:custGeom>
              <a:avLst/>
              <a:gdLst>
                <a:gd name="T0" fmla="*/ 7 w 14"/>
                <a:gd name="T1" fmla="*/ 0 h 19"/>
                <a:gd name="T2" fmla="*/ 0 w 14"/>
                <a:gd name="T3" fmla="*/ 6 h 19"/>
                <a:gd name="T4" fmla="*/ 0 w 14"/>
                <a:gd name="T5" fmla="*/ 19 h 19"/>
                <a:gd name="T6" fmla="*/ 14 w 14"/>
                <a:gd name="T7" fmla="*/ 19 h 19"/>
                <a:gd name="T8" fmla="*/ 14 w 14"/>
                <a:gd name="T9" fmla="*/ 6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6"/>
                  </a:cubicBezTo>
                  <a:cubicBezTo>
                    <a:pt x="0" y="19"/>
                    <a:pt x="0" y="19"/>
                    <a:pt x="0" y="19"/>
                  </a:cubicBezTo>
                  <a:cubicBezTo>
                    <a:pt x="14" y="19"/>
                    <a:pt x="14" y="19"/>
                    <a:pt x="14" y="19"/>
                  </a:cubicBezTo>
                  <a:cubicBezTo>
                    <a:pt x="14" y="6"/>
                    <a:pt x="14" y="6"/>
                    <a:pt x="14" y="6"/>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76" name="Freeform 166"/>
            <p:cNvSpPr>
              <a:spLocks/>
            </p:cNvSpPr>
            <p:nvPr userDrawn="1"/>
          </p:nvSpPr>
          <p:spPr bwMode="gray">
            <a:xfrm>
              <a:off x="10922077" y="3531098"/>
              <a:ext cx="37715" cy="46589"/>
            </a:xfrm>
            <a:custGeom>
              <a:avLst/>
              <a:gdLst>
                <a:gd name="T0" fmla="*/ 7 w 14"/>
                <a:gd name="T1" fmla="*/ 0 h 19"/>
                <a:gd name="T2" fmla="*/ 0 w 14"/>
                <a:gd name="T3" fmla="*/ 6 h 19"/>
                <a:gd name="T4" fmla="*/ 0 w 14"/>
                <a:gd name="T5" fmla="*/ 19 h 19"/>
                <a:gd name="T6" fmla="*/ 14 w 14"/>
                <a:gd name="T7" fmla="*/ 19 h 19"/>
                <a:gd name="T8" fmla="*/ 14 w 14"/>
                <a:gd name="T9" fmla="*/ 6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6"/>
                  </a:cubicBezTo>
                  <a:cubicBezTo>
                    <a:pt x="0" y="19"/>
                    <a:pt x="0" y="19"/>
                    <a:pt x="0" y="19"/>
                  </a:cubicBezTo>
                  <a:cubicBezTo>
                    <a:pt x="14" y="19"/>
                    <a:pt x="14" y="19"/>
                    <a:pt x="14" y="19"/>
                  </a:cubicBezTo>
                  <a:cubicBezTo>
                    <a:pt x="14" y="6"/>
                    <a:pt x="14" y="6"/>
                    <a:pt x="14" y="6"/>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77" name="Freeform 167"/>
            <p:cNvSpPr>
              <a:spLocks/>
            </p:cNvSpPr>
            <p:nvPr userDrawn="1"/>
          </p:nvSpPr>
          <p:spPr bwMode="gray">
            <a:xfrm>
              <a:off x="10979759" y="3531098"/>
              <a:ext cx="35497" cy="46589"/>
            </a:xfrm>
            <a:custGeom>
              <a:avLst/>
              <a:gdLst>
                <a:gd name="T0" fmla="*/ 7 w 14"/>
                <a:gd name="T1" fmla="*/ 0 h 19"/>
                <a:gd name="T2" fmla="*/ 0 w 14"/>
                <a:gd name="T3" fmla="*/ 6 h 19"/>
                <a:gd name="T4" fmla="*/ 0 w 14"/>
                <a:gd name="T5" fmla="*/ 19 h 19"/>
                <a:gd name="T6" fmla="*/ 14 w 14"/>
                <a:gd name="T7" fmla="*/ 19 h 19"/>
                <a:gd name="T8" fmla="*/ 14 w 14"/>
                <a:gd name="T9" fmla="*/ 6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6"/>
                  </a:cubicBezTo>
                  <a:cubicBezTo>
                    <a:pt x="0" y="19"/>
                    <a:pt x="0" y="19"/>
                    <a:pt x="0" y="19"/>
                  </a:cubicBezTo>
                  <a:cubicBezTo>
                    <a:pt x="14" y="19"/>
                    <a:pt x="14" y="19"/>
                    <a:pt x="14" y="19"/>
                  </a:cubicBezTo>
                  <a:cubicBezTo>
                    <a:pt x="14" y="6"/>
                    <a:pt x="14" y="6"/>
                    <a:pt x="14" y="6"/>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78" name="Freeform 168"/>
            <p:cNvSpPr>
              <a:spLocks/>
            </p:cNvSpPr>
            <p:nvPr userDrawn="1"/>
          </p:nvSpPr>
          <p:spPr bwMode="gray">
            <a:xfrm>
              <a:off x="11035223" y="3531098"/>
              <a:ext cx="37715" cy="46589"/>
            </a:xfrm>
            <a:custGeom>
              <a:avLst/>
              <a:gdLst>
                <a:gd name="T0" fmla="*/ 7 w 14"/>
                <a:gd name="T1" fmla="*/ 0 h 19"/>
                <a:gd name="T2" fmla="*/ 0 w 14"/>
                <a:gd name="T3" fmla="*/ 6 h 19"/>
                <a:gd name="T4" fmla="*/ 0 w 14"/>
                <a:gd name="T5" fmla="*/ 19 h 19"/>
                <a:gd name="T6" fmla="*/ 14 w 14"/>
                <a:gd name="T7" fmla="*/ 19 h 19"/>
                <a:gd name="T8" fmla="*/ 14 w 14"/>
                <a:gd name="T9" fmla="*/ 6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6"/>
                  </a:cubicBezTo>
                  <a:cubicBezTo>
                    <a:pt x="0" y="19"/>
                    <a:pt x="0" y="19"/>
                    <a:pt x="0" y="19"/>
                  </a:cubicBezTo>
                  <a:cubicBezTo>
                    <a:pt x="14" y="19"/>
                    <a:pt x="14" y="19"/>
                    <a:pt x="14" y="19"/>
                  </a:cubicBezTo>
                  <a:cubicBezTo>
                    <a:pt x="14" y="6"/>
                    <a:pt x="14" y="6"/>
                    <a:pt x="14" y="6"/>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79" name="Freeform 169"/>
            <p:cNvSpPr>
              <a:spLocks/>
            </p:cNvSpPr>
            <p:nvPr userDrawn="1"/>
          </p:nvSpPr>
          <p:spPr bwMode="gray">
            <a:xfrm>
              <a:off x="11092905" y="3531098"/>
              <a:ext cx="35497" cy="46589"/>
            </a:xfrm>
            <a:custGeom>
              <a:avLst/>
              <a:gdLst>
                <a:gd name="T0" fmla="*/ 7 w 14"/>
                <a:gd name="T1" fmla="*/ 0 h 19"/>
                <a:gd name="T2" fmla="*/ 0 w 14"/>
                <a:gd name="T3" fmla="*/ 6 h 19"/>
                <a:gd name="T4" fmla="*/ 0 w 14"/>
                <a:gd name="T5" fmla="*/ 19 h 19"/>
                <a:gd name="T6" fmla="*/ 14 w 14"/>
                <a:gd name="T7" fmla="*/ 19 h 19"/>
                <a:gd name="T8" fmla="*/ 14 w 14"/>
                <a:gd name="T9" fmla="*/ 6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4" y="0"/>
                    <a:pt x="0" y="3"/>
                    <a:pt x="0" y="6"/>
                  </a:cubicBezTo>
                  <a:cubicBezTo>
                    <a:pt x="0" y="19"/>
                    <a:pt x="0" y="19"/>
                    <a:pt x="0" y="19"/>
                  </a:cubicBezTo>
                  <a:cubicBezTo>
                    <a:pt x="14" y="19"/>
                    <a:pt x="14" y="19"/>
                    <a:pt x="14" y="19"/>
                  </a:cubicBezTo>
                  <a:cubicBezTo>
                    <a:pt x="14" y="6"/>
                    <a:pt x="14" y="6"/>
                    <a:pt x="14" y="6"/>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80" name="Freeform 170"/>
            <p:cNvSpPr>
              <a:spLocks/>
            </p:cNvSpPr>
            <p:nvPr userDrawn="1"/>
          </p:nvSpPr>
          <p:spPr bwMode="gray">
            <a:xfrm>
              <a:off x="10808931" y="3599873"/>
              <a:ext cx="33278" cy="48808"/>
            </a:xfrm>
            <a:custGeom>
              <a:avLst/>
              <a:gdLst>
                <a:gd name="T0" fmla="*/ 6 w 13"/>
                <a:gd name="T1" fmla="*/ 0 h 19"/>
                <a:gd name="T2" fmla="*/ 0 w 13"/>
                <a:gd name="T3" fmla="*/ 7 h 19"/>
                <a:gd name="T4" fmla="*/ 0 w 13"/>
                <a:gd name="T5" fmla="*/ 19 h 19"/>
                <a:gd name="T6" fmla="*/ 13 w 13"/>
                <a:gd name="T7" fmla="*/ 19 h 19"/>
                <a:gd name="T8" fmla="*/ 13 w 13"/>
                <a:gd name="T9" fmla="*/ 7 h 19"/>
                <a:gd name="T10" fmla="*/ 6 w 13"/>
                <a:gd name="T11" fmla="*/ 0 h 19"/>
              </a:gdLst>
              <a:ahLst/>
              <a:cxnLst>
                <a:cxn ang="0">
                  <a:pos x="T0" y="T1"/>
                </a:cxn>
                <a:cxn ang="0">
                  <a:pos x="T2" y="T3"/>
                </a:cxn>
                <a:cxn ang="0">
                  <a:pos x="T4" y="T5"/>
                </a:cxn>
                <a:cxn ang="0">
                  <a:pos x="T6" y="T7"/>
                </a:cxn>
                <a:cxn ang="0">
                  <a:pos x="T8" y="T9"/>
                </a:cxn>
                <a:cxn ang="0">
                  <a:pos x="T10" y="T11"/>
                </a:cxn>
              </a:cxnLst>
              <a:rect l="0" t="0" r="r" b="b"/>
              <a:pathLst>
                <a:path w="13" h="19">
                  <a:moveTo>
                    <a:pt x="6" y="0"/>
                  </a:moveTo>
                  <a:cubicBezTo>
                    <a:pt x="3" y="0"/>
                    <a:pt x="0" y="3"/>
                    <a:pt x="0" y="7"/>
                  </a:cubicBezTo>
                  <a:cubicBezTo>
                    <a:pt x="0" y="19"/>
                    <a:pt x="0" y="19"/>
                    <a:pt x="0" y="19"/>
                  </a:cubicBezTo>
                  <a:cubicBezTo>
                    <a:pt x="13" y="19"/>
                    <a:pt x="13" y="19"/>
                    <a:pt x="13" y="19"/>
                  </a:cubicBezTo>
                  <a:cubicBezTo>
                    <a:pt x="13" y="7"/>
                    <a:pt x="13" y="7"/>
                    <a:pt x="13" y="7"/>
                  </a:cubicBezTo>
                  <a:cubicBezTo>
                    <a:pt x="13" y="3"/>
                    <a:pt x="10" y="0"/>
                    <a:pt x="6"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81" name="Freeform 171"/>
            <p:cNvSpPr>
              <a:spLocks/>
            </p:cNvSpPr>
            <p:nvPr userDrawn="1"/>
          </p:nvSpPr>
          <p:spPr bwMode="gray">
            <a:xfrm>
              <a:off x="10866614" y="3599873"/>
              <a:ext cx="35497"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82" name="Freeform 172"/>
            <p:cNvSpPr>
              <a:spLocks/>
            </p:cNvSpPr>
            <p:nvPr userDrawn="1"/>
          </p:nvSpPr>
          <p:spPr bwMode="gray">
            <a:xfrm>
              <a:off x="10922077" y="3599873"/>
              <a:ext cx="37715"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83" name="Freeform 173"/>
            <p:cNvSpPr>
              <a:spLocks/>
            </p:cNvSpPr>
            <p:nvPr userDrawn="1"/>
          </p:nvSpPr>
          <p:spPr bwMode="gray">
            <a:xfrm>
              <a:off x="10979759" y="3599873"/>
              <a:ext cx="35497"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84" name="Freeform 174"/>
            <p:cNvSpPr>
              <a:spLocks/>
            </p:cNvSpPr>
            <p:nvPr userDrawn="1"/>
          </p:nvSpPr>
          <p:spPr bwMode="gray">
            <a:xfrm>
              <a:off x="11035223" y="3599873"/>
              <a:ext cx="37715"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85" name="Freeform 175"/>
            <p:cNvSpPr>
              <a:spLocks/>
            </p:cNvSpPr>
            <p:nvPr userDrawn="1"/>
          </p:nvSpPr>
          <p:spPr bwMode="gray">
            <a:xfrm>
              <a:off x="11092905" y="3599873"/>
              <a:ext cx="35497"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4"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86" name="Freeform 176"/>
            <p:cNvSpPr>
              <a:spLocks/>
            </p:cNvSpPr>
            <p:nvPr userDrawn="1"/>
          </p:nvSpPr>
          <p:spPr bwMode="gray">
            <a:xfrm>
              <a:off x="10808931" y="3670866"/>
              <a:ext cx="33278" cy="48808"/>
            </a:xfrm>
            <a:custGeom>
              <a:avLst/>
              <a:gdLst>
                <a:gd name="T0" fmla="*/ 6 w 13"/>
                <a:gd name="T1" fmla="*/ 0 h 19"/>
                <a:gd name="T2" fmla="*/ 0 w 13"/>
                <a:gd name="T3" fmla="*/ 6 h 19"/>
                <a:gd name="T4" fmla="*/ 0 w 13"/>
                <a:gd name="T5" fmla="*/ 19 h 19"/>
                <a:gd name="T6" fmla="*/ 13 w 13"/>
                <a:gd name="T7" fmla="*/ 19 h 19"/>
                <a:gd name="T8" fmla="*/ 13 w 13"/>
                <a:gd name="T9" fmla="*/ 6 h 19"/>
                <a:gd name="T10" fmla="*/ 6 w 13"/>
                <a:gd name="T11" fmla="*/ 0 h 19"/>
              </a:gdLst>
              <a:ahLst/>
              <a:cxnLst>
                <a:cxn ang="0">
                  <a:pos x="T0" y="T1"/>
                </a:cxn>
                <a:cxn ang="0">
                  <a:pos x="T2" y="T3"/>
                </a:cxn>
                <a:cxn ang="0">
                  <a:pos x="T4" y="T5"/>
                </a:cxn>
                <a:cxn ang="0">
                  <a:pos x="T6" y="T7"/>
                </a:cxn>
                <a:cxn ang="0">
                  <a:pos x="T8" y="T9"/>
                </a:cxn>
                <a:cxn ang="0">
                  <a:pos x="T10" y="T11"/>
                </a:cxn>
              </a:cxnLst>
              <a:rect l="0" t="0" r="r" b="b"/>
              <a:pathLst>
                <a:path w="13" h="19">
                  <a:moveTo>
                    <a:pt x="6" y="0"/>
                  </a:moveTo>
                  <a:cubicBezTo>
                    <a:pt x="3" y="0"/>
                    <a:pt x="0" y="3"/>
                    <a:pt x="0" y="6"/>
                  </a:cubicBezTo>
                  <a:cubicBezTo>
                    <a:pt x="0" y="19"/>
                    <a:pt x="0" y="19"/>
                    <a:pt x="0" y="19"/>
                  </a:cubicBezTo>
                  <a:cubicBezTo>
                    <a:pt x="13" y="19"/>
                    <a:pt x="13" y="19"/>
                    <a:pt x="13" y="19"/>
                  </a:cubicBezTo>
                  <a:cubicBezTo>
                    <a:pt x="13" y="6"/>
                    <a:pt x="13" y="6"/>
                    <a:pt x="13" y="6"/>
                  </a:cubicBezTo>
                  <a:cubicBezTo>
                    <a:pt x="13" y="3"/>
                    <a:pt x="10" y="0"/>
                    <a:pt x="6"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87" name="Freeform 177"/>
            <p:cNvSpPr>
              <a:spLocks/>
            </p:cNvSpPr>
            <p:nvPr userDrawn="1"/>
          </p:nvSpPr>
          <p:spPr bwMode="gray">
            <a:xfrm>
              <a:off x="10866614" y="3670866"/>
              <a:ext cx="35497" cy="48808"/>
            </a:xfrm>
            <a:custGeom>
              <a:avLst/>
              <a:gdLst>
                <a:gd name="T0" fmla="*/ 7 w 14"/>
                <a:gd name="T1" fmla="*/ 0 h 19"/>
                <a:gd name="T2" fmla="*/ 0 w 14"/>
                <a:gd name="T3" fmla="*/ 6 h 19"/>
                <a:gd name="T4" fmla="*/ 0 w 14"/>
                <a:gd name="T5" fmla="*/ 19 h 19"/>
                <a:gd name="T6" fmla="*/ 14 w 14"/>
                <a:gd name="T7" fmla="*/ 19 h 19"/>
                <a:gd name="T8" fmla="*/ 14 w 14"/>
                <a:gd name="T9" fmla="*/ 6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6"/>
                  </a:cubicBezTo>
                  <a:cubicBezTo>
                    <a:pt x="0" y="19"/>
                    <a:pt x="0" y="19"/>
                    <a:pt x="0" y="19"/>
                  </a:cubicBezTo>
                  <a:cubicBezTo>
                    <a:pt x="14" y="19"/>
                    <a:pt x="14" y="19"/>
                    <a:pt x="14" y="19"/>
                  </a:cubicBezTo>
                  <a:cubicBezTo>
                    <a:pt x="14" y="6"/>
                    <a:pt x="14" y="6"/>
                    <a:pt x="14" y="6"/>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88" name="Freeform 178"/>
            <p:cNvSpPr>
              <a:spLocks/>
            </p:cNvSpPr>
            <p:nvPr userDrawn="1"/>
          </p:nvSpPr>
          <p:spPr bwMode="gray">
            <a:xfrm>
              <a:off x="10922077" y="3670866"/>
              <a:ext cx="37715" cy="48808"/>
            </a:xfrm>
            <a:custGeom>
              <a:avLst/>
              <a:gdLst>
                <a:gd name="T0" fmla="*/ 7 w 14"/>
                <a:gd name="T1" fmla="*/ 0 h 19"/>
                <a:gd name="T2" fmla="*/ 0 w 14"/>
                <a:gd name="T3" fmla="*/ 6 h 19"/>
                <a:gd name="T4" fmla="*/ 0 w 14"/>
                <a:gd name="T5" fmla="*/ 19 h 19"/>
                <a:gd name="T6" fmla="*/ 14 w 14"/>
                <a:gd name="T7" fmla="*/ 19 h 19"/>
                <a:gd name="T8" fmla="*/ 14 w 14"/>
                <a:gd name="T9" fmla="*/ 6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6"/>
                  </a:cubicBezTo>
                  <a:cubicBezTo>
                    <a:pt x="0" y="19"/>
                    <a:pt x="0" y="19"/>
                    <a:pt x="0" y="19"/>
                  </a:cubicBezTo>
                  <a:cubicBezTo>
                    <a:pt x="14" y="19"/>
                    <a:pt x="14" y="19"/>
                    <a:pt x="14" y="19"/>
                  </a:cubicBezTo>
                  <a:cubicBezTo>
                    <a:pt x="14" y="6"/>
                    <a:pt x="14" y="6"/>
                    <a:pt x="14" y="6"/>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89" name="Freeform 179"/>
            <p:cNvSpPr>
              <a:spLocks/>
            </p:cNvSpPr>
            <p:nvPr userDrawn="1"/>
          </p:nvSpPr>
          <p:spPr bwMode="gray">
            <a:xfrm>
              <a:off x="10979759" y="3670866"/>
              <a:ext cx="35497" cy="48808"/>
            </a:xfrm>
            <a:custGeom>
              <a:avLst/>
              <a:gdLst>
                <a:gd name="T0" fmla="*/ 7 w 14"/>
                <a:gd name="T1" fmla="*/ 0 h 19"/>
                <a:gd name="T2" fmla="*/ 0 w 14"/>
                <a:gd name="T3" fmla="*/ 6 h 19"/>
                <a:gd name="T4" fmla="*/ 0 w 14"/>
                <a:gd name="T5" fmla="*/ 19 h 19"/>
                <a:gd name="T6" fmla="*/ 14 w 14"/>
                <a:gd name="T7" fmla="*/ 19 h 19"/>
                <a:gd name="T8" fmla="*/ 14 w 14"/>
                <a:gd name="T9" fmla="*/ 6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6"/>
                  </a:cubicBezTo>
                  <a:cubicBezTo>
                    <a:pt x="0" y="19"/>
                    <a:pt x="0" y="19"/>
                    <a:pt x="0" y="19"/>
                  </a:cubicBezTo>
                  <a:cubicBezTo>
                    <a:pt x="14" y="19"/>
                    <a:pt x="14" y="19"/>
                    <a:pt x="14" y="19"/>
                  </a:cubicBezTo>
                  <a:cubicBezTo>
                    <a:pt x="14" y="6"/>
                    <a:pt x="14" y="6"/>
                    <a:pt x="14" y="6"/>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90" name="Freeform 180"/>
            <p:cNvSpPr>
              <a:spLocks/>
            </p:cNvSpPr>
            <p:nvPr userDrawn="1"/>
          </p:nvSpPr>
          <p:spPr bwMode="gray">
            <a:xfrm>
              <a:off x="11035223" y="3670866"/>
              <a:ext cx="37715" cy="48808"/>
            </a:xfrm>
            <a:custGeom>
              <a:avLst/>
              <a:gdLst>
                <a:gd name="T0" fmla="*/ 7 w 14"/>
                <a:gd name="T1" fmla="*/ 0 h 19"/>
                <a:gd name="T2" fmla="*/ 0 w 14"/>
                <a:gd name="T3" fmla="*/ 6 h 19"/>
                <a:gd name="T4" fmla="*/ 0 w 14"/>
                <a:gd name="T5" fmla="*/ 19 h 19"/>
                <a:gd name="T6" fmla="*/ 14 w 14"/>
                <a:gd name="T7" fmla="*/ 19 h 19"/>
                <a:gd name="T8" fmla="*/ 14 w 14"/>
                <a:gd name="T9" fmla="*/ 6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6"/>
                  </a:cubicBezTo>
                  <a:cubicBezTo>
                    <a:pt x="0" y="19"/>
                    <a:pt x="0" y="19"/>
                    <a:pt x="0" y="19"/>
                  </a:cubicBezTo>
                  <a:cubicBezTo>
                    <a:pt x="14" y="19"/>
                    <a:pt x="14" y="19"/>
                    <a:pt x="14" y="19"/>
                  </a:cubicBezTo>
                  <a:cubicBezTo>
                    <a:pt x="14" y="6"/>
                    <a:pt x="14" y="6"/>
                    <a:pt x="14" y="6"/>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91" name="Freeform 181"/>
            <p:cNvSpPr>
              <a:spLocks/>
            </p:cNvSpPr>
            <p:nvPr userDrawn="1"/>
          </p:nvSpPr>
          <p:spPr bwMode="gray">
            <a:xfrm>
              <a:off x="11092905" y="3670866"/>
              <a:ext cx="35497" cy="48808"/>
            </a:xfrm>
            <a:custGeom>
              <a:avLst/>
              <a:gdLst>
                <a:gd name="T0" fmla="*/ 7 w 14"/>
                <a:gd name="T1" fmla="*/ 0 h 19"/>
                <a:gd name="T2" fmla="*/ 0 w 14"/>
                <a:gd name="T3" fmla="*/ 6 h 19"/>
                <a:gd name="T4" fmla="*/ 0 w 14"/>
                <a:gd name="T5" fmla="*/ 19 h 19"/>
                <a:gd name="T6" fmla="*/ 14 w 14"/>
                <a:gd name="T7" fmla="*/ 19 h 19"/>
                <a:gd name="T8" fmla="*/ 14 w 14"/>
                <a:gd name="T9" fmla="*/ 6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4" y="0"/>
                    <a:pt x="0" y="3"/>
                    <a:pt x="0" y="6"/>
                  </a:cubicBezTo>
                  <a:cubicBezTo>
                    <a:pt x="0" y="19"/>
                    <a:pt x="0" y="19"/>
                    <a:pt x="0" y="19"/>
                  </a:cubicBezTo>
                  <a:cubicBezTo>
                    <a:pt x="14" y="19"/>
                    <a:pt x="14" y="19"/>
                    <a:pt x="14" y="19"/>
                  </a:cubicBezTo>
                  <a:cubicBezTo>
                    <a:pt x="14" y="6"/>
                    <a:pt x="14" y="6"/>
                    <a:pt x="14" y="6"/>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92" name="Freeform 182"/>
            <p:cNvSpPr>
              <a:spLocks/>
            </p:cNvSpPr>
            <p:nvPr userDrawn="1"/>
          </p:nvSpPr>
          <p:spPr bwMode="gray">
            <a:xfrm>
              <a:off x="10808931" y="3739641"/>
              <a:ext cx="33278" cy="48808"/>
            </a:xfrm>
            <a:custGeom>
              <a:avLst/>
              <a:gdLst>
                <a:gd name="T0" fmla="*/ 6 w 13"/>
                <a:gd name="T1" fmla="*/ 0 h 19"/>
                <a:gd name="T2" fmla="*/ 0 w 13"/>
                <a:gd name="T3" fmla="*/ 7 h 19"/>
                <a:gd name="T4" fmla="*/ 0 w 13"/>
                <a:gd name="T5" fmla="*/ 19 h 19"/>
                <a:gd name="T6" fmla="*/ 13 w 13"/>
                <a:gd name="T7" fmla="*/ 19 h 19"/>
                <a:gd name="T8" fmla="*/ 13 w 13"/>
                <a:gd name="T9" fmla="*/ 7 h 19"/>
                <a:gd name="T10" fmla="*/ 6 w 13"/>
                <a:gd name="T11" fmla="*/ 0 h 19"/>
              </a:gdLst>
              <a:ahLst/>
              <a:cxnLst>
                <a:cxn ang="0">
                  <a:pos x="T0" y="T1"/>
                </a:cxn>
                <a:cxn ang="0">
                  <a:pos x="T2" y="T3"/>
                </a:cxn>
                <a:cxn ang="0">
                  <a:pos x="T4" y="T5"/>
                </a:cxn>
                <a:cxn ang="0">
                  <a:pos x="T6" y="T7"/>
                </a:cxn>
                <a:cxn ang="0">
                  <a:pos x="T8" y="T9"/>
                </a:cxn>
                <a:cxn ang="0">
                  <a:pos x="T10" y="T11"/>
                </a:cxn>
              </a:cxnLst>
              <a:rect l="0" t="0" r="r" b="b"/>
              <a:pathLst>
                <a:path w="13" h="19">
                  <a:moveTo>
                    <a:pt x="6" y="0"/>
                  </a:moveTo>
                  <a:cubicBezTo>
                    <a:pt x="3" y="0"/>
                    <a:pt x="0" y="3"/>
                    <a:pt x="0" y="7"/>
                  </a:cubicBezTo>
                  <a:cubicBezTo>
                    <a:pt x="0" y="19"/>
                    <a:pt x="0" y="19"/>
                    <a:pt x="0" y="19"/>
                  </a:cubicBezTo>
                  <a:cubicBezTo>
                    <a:pt x="13" y="19"/>
                    <a:pt x="13" y="19"/>
                    <a:pt x="13" y="19"/>
                  </a:cubicBezTo>
                  <a:cubicBezTo>
                    <a:pt x="13" y="7"/>
                    <a:pt x="13" y="7"/>
                    <a:pt x="13" y="7"/>
                  </a:cubicBezTo>
                  <a:cubicBezTo>
                    <a:pt x="13" y="3"/>
                    <a:pt x="10" y="0"/>
                    <a:pt x="6"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93" name="Freeform 183"/>
            <p:cNvSpPr>
              <a:spLocks/>
            </p:cNvSpPr>
            <p:nvPr userDrawn="1"/>
          </p:nvSpPr>
          <p:spPr bwMode="gray">
            <a:xfrm>
              <a:off x="10866614" y="3739641"/>
              <a:ext cx="35497"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94" name="Freeform 184"/>
            <p:cNvSpPr>
              <a:spLocks/>
            </p:cNvSpPr>
            <p:nvPr userDrawn="1"/>
          </p:nvSpPr>
          <p:spPr bwMode="gray">
            <a:xfrm>
              <a:off x="10922077" y="3739641"/>
              <a:ext cx="37715"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95" name="Freeform 185"/>
            <p:cNvSpPr>
              <a:spLocks/>
            </p:cNvSpPr>
            <p:nvPr userDrawn="1"/>
          </p:nvSpPr>
          <p:spPr bwMode="gray">
            <a:xfrm>
              <a:off x="10979759" y="3739641"/>
              <a:ext cx="35497"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96" name="Freeform 186"/>
            <p:cNvSpPr>
              <a:spLocks/>
            </p:cNvSpPr>
            <p:nvPr userDrawn="1"/>
          </p:nvSpPr>
          <p:spPr bwMode="gray">
            <a:xfrm>
              <a:off x="11035223" y="3739641"/>
              <a:ext cx="37715"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97" name="Freeform 187"/>
            <p:cNvSpPr>
              <a:spLocks/>
            </p:cNvSpPr>
            <p:nvPr userDrawn="1"/>
          </p:nvSpPr>
          <p:spPr bwMode="gray">
            <a:xfrm>
              <a:off x="11092905" y="3739641"/>
              <a:ext cx="35497"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4"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98" name="Freeform 188"/>
            <p:cNvSpPr>
              <a:spLocks/>
            </p:cNvSpPr>
            <p:nvPr userDrawn="1"/>
          </p:nvSpPr>
          <p:spPr bwMode="gray">
            <a:xfrm>
              <a:off x="10808931" y="3812853"/>
              <a:ext cx="33278" cy="46589"/>
            </a:xfrm>
            <a:custGeom>
              <a:avLst/>
              <a:gdLst>
                <a:gd name="T0" fmla="*/ 6 w 13"/>
                <a:gd name="T1" fmla="*/ 0 h 19"/>
                <a:gd name="T2" fmla="*/ 0 w 13"/>
                <a:gd name="T3" fmla="*/ 7 h 19"/>
                <a:gd name="T4" fmla="*/ 0 w 13"/>
                <a:gd name="T5" fmla="*/ 19 h 19"/>
                <a:gd name="T6" fmla="*/ 13 w 13"/>
                <a:gd name="T7" fmla="*/ 19 h 19"/>
                <a:gd name="T8" fmla="*/ 13 w 13"/>
                <a:gd name="T9" fmla="*/ 7 h 19"/>
                <a:gd name="T10" fmla="*/ 6 w 13"/>
                <a:gd name="T11" fmla="*/ 0 h 19"/>
              </a:gdLst>
              <a:ahLst/>
              <a:cxnLst>
                <a:cxn ang="0">
                  <a:pos x="T0" y="T1"/>
                </a:cxn>
                <a:cxn ang="0">
                  <a:pos x="T2" y="T3"/>
                </a:cxn>
                <a:cxn ang="0">
                  <a:pos x="T4" y="T5"/>
                </a:cxn>
                <a:cxn ang="0">
                  <a:pos x="T6" y="T7"/>
                </a:cxn>
                <a:cxn ang="0">
                  <a:pos x="T8" y="T9"/>
                </a:cxn>
                <a:cxn ang="0">
                  <a:pos x="T10" y="T11"/>
                </a:cxn>
              </a:cxnLst>
              <a:rect l="0" t="0" r="r" b="b"/>
              <a:pathLst>
                <a:path w="13" h="19">
                  <a:moveTo>
                    <a:pt x="6" y="0"/>
                  </a:moveTo>
                  <a:cubicBezTo>
                    <a:pt x="3" y="0"/>
                    <a:pt x="0" y="3"/>
                    <a:pt x="0" y="7"/>
                  </a:cubicBezTo>
                  <a:cubicBezTo>
                    <a:pt x="0" y="19"/>
                    <a:pt x="0" y="19"/>
                    <a:pt x="0" y="19"/>
                  </a:cubicBezTo>
                  <a:cubicBezTo>
                    <a:pt x="13" y="19"/>
                    <a:pt x="13" y="19"/>
                    <a:pt x="13" y="19"/>
                  </a:cubicBezTo>
                  <a:cubicBezTo>
                    <a:pt x="13" y="7"/>
                    <a:pt x="13" y="7"/>
                    <a:pt x="13" y="7"/>
                  </a:cubicBezTo>
                  <a:cubicBezTo>
                    <a:pt x="13" y="3"/>
                    <a:pt x="10" y="0"/>
                    <a:pt x="6"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99" name="Freeform 189"/>
            <p:cNvSpPr>
              <a:spLocks/>
            </p:cNvSpPr>
            <p:nvPr userDrawn="1"/>
          </p:nvSpPr>
          <p:spPr bwMode="gray">
            <a:xfrm>
              <a:off x="10866614" y="3812853"/>
              <a:ext cx="35497" cy="4658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00" name="Freeform 190"/>
            <p:cNvSpPr>
              <a:spLocks/>
            </p:cNvSpPr>
            <p:nvPr userDrawn="1"/>
          </p:nvSpPr>
          <p:spPr bwMode="gray">
            <a:xfrm>
              <a:off x="10922077" y="3812853"/>
              <a:ext cx="37715" cy="4658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01" name="Freeform 191"/>
            <p:cNvSpPr>
              <a:spLocks/>
            </p:cNvSpPr>
            <p:nvPr userDrawn="1"/>
          </p:nvSpPr>
          <p:spPr bwMode="gray">
            <a:xfrm>
              <a:off x="10979759" y="3812853"/>
              <a:ext cx="35497" cy="4658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02" name="Freeform 192"/>
            <p:cNvSpPr>
              <a:spLocks/>
            </p:cNvSpPr>
            <p:nvPr userDrawn="1"/>
          </p:nvSpPr>
          <p:spPr bwMode="gray">
            <a:xfrm>
              <a:off x="11035223" y="3812853"/>
              <a:ext cx="37715" cy="4658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03" name="Freeform 193"/>
            <p:cNvSpPr>
              <a:spLocks/>
            </p:cNvSpPr>
            <p:nvPr userDrawn="1"/>
          </p:nvSpPr>
          <p:spPr bwMode="gray">
            <a:xfrm>
              <a:off x="11092905" y="3812853"/>
              <a:ext cx="35497" cy="4658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4"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04" name="Freeform 194"/>
            <p:cNvSpPr>
              <a:spLocks/>
            </p:cNvSpPr>
            <p:nvPr userDrawn="1"/>
          </p:nvSpPr>
          <p:spPr bwMode="gray">
            <a:xfrm>
              <a:off x="10808931" y="3883846"/>
              <a:ext cx="33278" cy="48808"/>
            </a:xfrm>
            <a:custGeom>
              <a:avLst/>
              <a:gdLst>
                <a:gd name="T0" fmla="*/ 6 w 13"/>
                <a:gd name="T1" fmla="*/ 0 h 19"/>
                <a:gd name="T2" fmla="*/ 0 w 13"/>
                <a:gd name="T3" fmla="*/ 7 h 19"/>
                <a:gd name="T4" fmla="*/ 0 w 13"/>
                <a:gd name="T5" fmla="*/ 19 h 19"/>
                <a:gd name="T6" fmla="*/ 13 w 13"/>
                <a:gd name="T7" fmla="*/ 19 h 19"/>
                <a:gd name="T8" fmla="*/ 13 w 13"/>
                <a:gd name="T9" fmla="*/ 7 h 19"/>
                <a:gd name="T10" fmla="*/ 6 w 13"/>
                <a:gd name="T11" fmla="*/ 0 h 19"/>
              </a:gdLst>
              <a:ahLst/>
              <a:cxnLst>
                <a:cxn ang="0">
                  <a:pos x="T0" y="T1"/>
                </a:cxn>
                <a:cxn ang="0">
                  <a:pos x="T2" y="T3"/>
                </a:cxn>
                <a:cxn ang="0">
                  <a:pos x="T4" y="T5"/>
                </a:cxn>
                <a:cxn ang="0">
                  <a:pos x="T6" y="T7"/>
                </a:cxn>
                <a:cxn ang="0">
                  <a:pos x="T8" y="T9"/>
                </a:cxn>
                <a:cxn ang="0">
                  <a:pos x="T10" y="T11"/>
                </a:cxn>
              </a:cxnLst>
              <a:rect l="0" t="0" r="r" b="b"/>
              <a:pathLst>
                <a:path w="13" h="19">
                  <a:moveTo>
                    <a:pt x="6" y="0"/>
                  </a:moveTo>
                  <a:cubicBezTo>
                    <a:pt x="3" y="0"/>
                    <a:pt x="0" y="3"/>
                    <a:pt x="0" y="7"/>
                  </a:cubicBezTo>
                  <a:cubicBezTo>
                    <a:pt x="0" y="19"/>
                    <a:pt x="0" y="19"/>
                    <a:pt x="0" y="19"/>
                  </a:cubicBezTo>
                  <a:cubicBezTo>
                    <a:pt x="13" y="19"/>
                    <a:pt x="13" y="19"/>
                    <a:pt x="13" y="19"/>
                  </a:cubicBezTo>
                  <a:cubicBezTo>
                    <a:pt x="13" y="7"/>
                    <a:pt x="13" y="7"/>
                    <a:pt x="13" y="7"/>
                  </a:cubicBezTo>
                  <a:cubicBezTo>
                    <a:pt x="13" y="3"/>
                    <a:pt x="10" y="0"/>
                    <a:pt x="6"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05" name="Freeform 195"/>
            <p:cNvSpPr>
              <a:spLocks/>
            </p:cNvSpPr>
            <p:nvPr userDrawn="1"/>
          </p:nvSpPr>
          <p:spPr bwMode="gray">
            <a:xfrm>
              <a:off x="10866614" y="3883846"/>
              <a:ext cx="35497"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06" name="Freeform 196"/>
            <p:cNvSpPr>
              <a:spLocks/>
            </p:cNvSpPr>
            <p:nvPr userDrawn="1"/>
          </p:nvSpPr>
          <p:spPr bwMode="gray">
            <a:xfrm>
              <a:off x="10922077" y="3883846"/>
              <a:ext cx="37715"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07" name="Freeform 197"/>
            <p:cNvSpPr>
              <a:spLocks/>
            </p:cNvSpPr>
            <p:nvPr userDrawn="1"/>
          </p:nvSpPr>
          <p:spPr bwMode="gray">
            <a:xfrm>
              <a:off x="10979759" y="3883846"/>
              <a:ext cx="35497"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08" name="Freeform 198"/>
            <p:cNvSpPr>
              <a:spLocks/>
            </p:cNvSpPr>
            <p:nvPr userDrawn="1"/>
          </p:nvSpPr>
          <p:spPr bwMode="gray">
            <a:xfrm>
              <a:off x="11035223" y="3883846"/>
              <a:ext cx="37715"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09" name="Freeform 199"/>
            <p:cNvSpPr>
              <a:spLocks/>
            </p:cNvSpPr>
            <p:nvPr userDrawn="1"/>
          </p:nvSpPr>
          <p:spPr bwMode="gray">
            <a:xfrm>
              <a:off x="11092905" y="3883846"/>
              <a:ext cx="35497"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4"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10" name="Freeform 200"/>
            <p:cNvSpPr>
              <a:spLocks/>
            </p:cNvSpPr>
            <p:nvPr userDrawn="1"/>
          </p:nvSpPr>
          <p:spPr bwMode="gray">
            <a:xfrm>
              <a:off x="10808931" y="3954840"/>
              <a:ext cx="33278" cy="48808"/>
            </a:xfrm>
            <a:custGeom>
              <a:avLst/>
              <a:gdLst>
                <a:gd name="T0" fmla="*/ 6 w 13"/>
                <a:gd name="T1" fmla="*/ 0 h 19"/>
                <a:gd name="T2" fmla="*/ 0 w 13"/>
                <a:gd name="T3" fmla="*/ 7 h 19"/>
                <a:gd name="T4" fmla="*/ 0 w 13"/>
                <a:gd name="T5" fmla="*/ 19 h 19"/>
                <a:gd name="T6" fmla="*/ 13 w 13"/>
                <a:gd name="T7" fmla="*/ 19 h 19"/>
                <a:gd name="T8" fmla="*/ 13 w 13"/>
                <a:gd name="T9" fmla="*/ 7 h 19"/>
                <a:gd name="T10" fmla="*/ 6 w 13"/>
                <a:gd name="T11" fmla="*/ 0 h 19"/>
              </a:gdLst>
              <a:ahLst/>
              <a:cxnLst>
                <a:cxn ang="0">
                  <a:pos x="T0" y="T1"/>
                </a:cxn>
                <a:cxn ang="0">
                  <a:pos x="T2" y="T3"/>
                </a:cxn>
                <a:cxn ang="0">
                  <a:pos x="T4" y="T5"/>
                </a:cxn>
                <a:cxn ang="0">
                  <a:pos x="T6" y="T7"/>
                </a:cxn>
                <a:cxn ang="0">
                  <a:pos x="T8" y="T9"/>
                </a:cxn>
                <a:cxn ang="0">
                  <a:pos x="T10" y="T11"/>
                </a:cxn>
              </a:cxnLst>
              <a:rect l="0" t="0" r="r" b="b"/>
              <a:pathLst>
                <a:path w="13" h="19">
                  <a:moveTo>
                    <a:pt x="6" y="0"/>
                  </a:moveTo>
                  <a:cubicBezTo>
                    <a:pt x="3" y="0"/>
                    <a:pt x="0" y="3"/>
                    <a:pt x="0" y="7"/>
                  </a:cubicBezTo>
                  <a:cubicBezTo>
                    <a:pt x="0" y="19"/>
                    <a:pt x="0" y="19"/>
                    <a:pt x="0" y="19"/>
                  </a:cubicBezTo>
                  <a:cubicBezTo>
                    <a:pt x="13" y="19"/>
                    <a:pt x="13" y="19"/>
                    <a:pt x="13" y="19"/>
                  </a:cubicBezTo>
                  <a:cubicBezTo>
                    <a:pt x="13" y="7"/>
                    <a:pt x="13" y="7"/>
                    <a:pt x="13" y="7"/>
                  </a:cubicBezTo>
                  <a:cubicBezTo>
                    <a:pt x="13" y="3"/>
                    <a:pt x="10" y="0"/>
                    <a:pt x="6"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11" name="Freeform 201"/>
            <p:cNvSpPr>
              <a:spLocks/>
            </p:cNvSpPr>
            <p:nvPr userDrawn="1"/>
          </p:nvSpPr>
          <p:spPr bwMode="gray">
            <a:xfrm>
              <a:off x="10866614" y="3954840"/>
              <a:ext cx="35497"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12" name="Freeform 202"/>
            <p:cNvSpPr>
              <a:spLocks/>
            </p:cNvSpPr>
            <p:nvPr userDrawn="1"/>
          </p:nvSpPr>
          <p:spPr bwMode="gray">
            <a:xfrm>
              <a:off x="10922077" y="3954840"/>
              <a:ext cx="37715"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13" name="Freeform 203"/>
            <p:cNvSpPr>
              <a:spLocks/>
            </p:cNvSpPr>
            <p:nvPr userDrawn="1"/>
          </p:nvSpPr>
          <p:spPr bwMode="gray">
            <a:xfrm>
              <a:off x="10979759" y="3954840"/>
              <a:ext cx="35497"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14" name="Freeform 204"/>
            <p:cNvSpPr>
              <a:spLocks/>
            </p:cNvSpPr>
            <p:nvPr userDrawn="1"/>
          </p:nvSpPr>
          <p:spPr bwMode="gray">
            <a:xfrm>
              <a:off x="11035223" y="3954840"/>
              <a:ext cx="37715"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15" name="Freeform 206"/>
            <p:cNvSpPr>
              <a:spLocks/>
            </p:cNvSpPr>
            <p:nvPr userDrawn="1"/>
          </p:nvSpPr>
          <p:spPr bwMode="gray">
            <a:xfrm>
              <a:off x="11092905" y="3954840"/>
              <a:ext cx="35497"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4"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16" name="Freeform 207"/>
            <p:cNvSpPr>
              <a:spLocks/>
            </p:cNvSpPr>
            <p:nvPr userDrawn="1"/>
          </p:nvSpPr>
          <p:spPr bwMode="gray">
            <a:xfrm>
              <a:off x="10808931" y="4028052"/>
              <a:ext cx="33279" cy="46589"/>
            </a:xfrm>
            <a:custGeom>
              <a:avLst/>
              <a:gdLst>
                <a:gd name="T0" fmla="*/ 6 w 13"/>
                <a:gd name="T1" fmla="*/ 0 h 19"/>
                <a:gd name="T2" fmla="*/ 0 w 13"/>
                <a:gd name="T3" fmla="*/ 7 h 19"/>
                <a:gd name="T4" fmla="*/ 0 w 13"/>
                <a:gd name="T5" fmla="*/ 19 h 19"/>
                <a:gd name="T6" fmla="*/ 13 w 13"/>
                <a:gd name="T7" fmla="*/ 19 h 19"/>
                <a:gd name="T8" fmla="*/ 13 w 13"/>
                <a:gd name="T9" fmla="*/ 7 h 19"/>
                <a:gd name="T10" fmla="*/ 6 w 13"/>
                <a:gd name="T11" fmla="*/ 0 h 19"/>
              </a:gdLst>
              <a:ahLst/>
              <a:cxnLst>
                <a:cxn ang="0">
                  <a:pos x="T0" y="T1"/>
                </a:cxn>
                <a:cxn ang="0">
                  <a:pos x="T2" y="T3"/>
                </a:cxn>
                <a:cxn ang="0">
                  <a:pos x="T4" y="T5"/>
                </a:cxn>
                <a:cxn ang="0">
                  <a:pos x="T6" y="T7"/>
                </a:cxn>
                <a:cxn ang="0">
                  <a:pos x="T8" y="T9"/>
                </a:cxn>
                <a:cxn ang="0">
                  <a:pos x="T10" y="T11"/>
                </a:cxn>
              </a:cxnLst>
              <a:rect l="0" t="0" r="r" b="b"/>
              <a:pathLst>
                <a:path w="13" h="19">
                  <a:moveTo>
                    <a:pt x="6" y="0"/>
                  </a:moveTo>
                  <a:cubicBezTo>
                    <a:pt x="3" y="0"/>
                    <a:pt x="0" y="3"/>
                    <a:pt x="0" y="7"/>
                  </a:cubicBezTo>
                  <a:cubicBezTo>
                    <a:pt x="0" y="19"/>
                    <a:pt x="0" y="19"/>
                    <a:pt x="0" y="19"/>
                  </a:cubicBezTo>
                  <a:cubicBezTo>
                    <a:pt x="13" y="19"/>
                    <a:pt x="13" y="19"/>
                    <a:pt x="13" y="19"/>
                  </a:cubicBezTo>
                  <a:cubicBezTo>
                    <a:pt x="13" y="7"/>
                    <a:pt x="13" y="7"/>
                    <a:pt x="13" y="7"/>
                  </a:cubicBezTo>
                  <a:cubicBezTo>
                    <a:pt x="13" y="3"/>
                    <a:pt x="10" y="0"/>
                    <a:pt x="6"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17" name="Freeform 208"/>
            <p:cNvSpPr>
              <a:spLocks/>
            </p:cNvSpPr>
            <p:nvPr userDrawn="1"/>
          </p:nvSpPr>
          <p:spPr bwMode="gray">
            <a:xfrm>
              <a:off x="10866613" y="4028052"/>
              <a:ext cx="35497" cy="4658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18" name="Freeform 209"/>
            <p:cNvSpPr>
              <a:spLocks/>
            </p:cNvSpPr>
            <p:nvPr userDrawn="1"/>
          </p:nvSpPr>
          <p:spPr bwMode="gray">
            <a:xfrm>
              <a:off x="10922077" y="4028052"/>
              <a:ext cx="37716" cy="4658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19" name="Freeform 210"/>
            <p:cNvSpPr>
              <a:spLocks/>
            </p:cNvSpPr>
            <p:nvPr userDrawn="1"/>
          </p:nvSpPr>
          <p:spPr bwMode="gray">
            <a:xfrm>
              <a:off x="10979759" y="4028052"/>
              <a:ext cx="35497" cy="4658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20" name="Freeform 211"/>
            <p:cNvSpPr>
              <a:spLocks/>
            </p:cNvSpPr>
            <p:nvPr userDrawn="1"/>
          </p:nvSpPr>
          <p:spPr bwMode="gray">
            <a:xfrm>
              <a:off x="11035222" y="4028052"/>
              <a:ext cx="37716" cy="4658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21" name="Freeform 212"/>
            <p:cNvSpPr>
              <a:spLocks/>
            </p:cNvSpPr>
            <p:nvPr userDrawn="1"/>
          </p:nvSpPr>
          <p:spPr bwMode="gray">
            <a:xfrm>
              <a:off x="11092905" y="4028052"/>
              <a:ext cx="35497" cy="4658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4"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22" name="Freeform 213"/>
            <p:cNvSpPr>
              <a:spLocks/>
            </p:cNvSpPr>
            <p:nvPr userDrawn="1"/>
          </p:nvSpPr>
          <p:spPr bwMode="gray">
            <a:xfrm>
              <a:off x="10808931" y="3386893"/>
              <a:ext cx="33279" cy="48808"/>
            </a:xfrm>
            <a:custGeom>
              <a:avLst/>
              <a:gdLst>
                <a:gd name="T0" fmla="*/ 6 w 13"/>
                <a:gd name="T1" fmla="*/ 0 h 19"/>
                <a:gd name="T2" fmla="*/ 0 w 13"/>
                <a:gd name="T3" fmla="*/ 7 h 19"/>
                <a:gd name="T4" fmla="*/ 0 w 13"/>
                <a:gd name="T5" fmla="*/ 19 h 19"/>
                <a:gd name="T6" fmla="*/ 13 w 13"/>
                <a:gd name="T7" fmla="*/ 19 h 19"/>
                <a:gd name="T8" fmla="*/ 13 w 13"/>
                <a:gd name="T9" fmla="*/ 7 h 19"/>
                <a:gd name="T10" fmla="*/ 6 w 13"/>
                <a:gd name="T11" fmla="*/ 0 h 19"/>
              </a:gdLst>
              <a:ahLst/>
              <a:cxnLst>
                <a:cxn ang="0">
                  <a:pos x="T0" y="T1"/>
                </a:cxn>
                <a:cxn ang="0">
                  <a:pos x="T2" y="T3"/>
                </a:cxn>
                <a:cxn ang="0">
                  <a:pos x="T4" y="T5"/>
                </a:cxn>
                <a:cxn ang="0">
                  <a:pos x="T6" y="T7"/>
                </a:cxn>
                <a:cxn ang="0">
                  <a:pos x="T8" y="T9"/>
                </a:cxn>
                <a:cxn ang="0">
                  <a:pos x="T10" y="T11"/>
                </a:cxn>
              </a:cxnLst>
              <a:rect l="0" t="0" r="r" b="b"/>
              <a:pathLst>
                <a:path w="13" h="19">
                  <a:moveTo>
                    <a:pt x="6" y="0"/>
                  </a:moveTo>
                  <a:cubicBezTo>
                    <a:pt x="3" y="0"/>
                    <a:pt x="0" y="3"/>
                    <a:pt x="0" y="7"/>
                  </a:cubicBezTo>
                  <a:cubicBezTo>
                    <a:pt x="0" y="19"/>
                    <a:pt x="0" y="19"/>
                    <a:pt x="0" y="19"/>
                  </a:cubicBezTo>
                  <a:cubicBezTo>
                    <a:pt x="13" y="19"/>
                    <a:pt x="13" y="19"/>
                    <a:pt x="13" y="19"/>
                  </a:cubicBezTo>
                  <a:cubicBezTo>
                    <a:pt x="13" y="7"/>
                    <a:pt x="13" y="7"/>
                    <a:pt x="13" y="7"/>
                  </a:cubicBezTo>
                  <a:cubicBezTo>
                    <a:pt x="13" y="3"/>
                    <a:pt x="10" y="0"/>
                    <a:pt x="6"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23" name="Freeform 214"/>
            <p:cNvSpPr>
              <a:spLocks/>
            </p:cNvSpPr>
            <p:nvPr userDrawn="1"/>
          </p:nvSpPr>
          <p:spPr bwMode="gray">
            <a:xfrm>
              <a:off x="10866613" y="3386893"/>
              <a:ext cx="35497"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24" name="Freeform 215"/>
            <p:cNvSpPr>
              <a:spLocks/>
            </p:cNvSpPr>
            <p:nvPr userDrawn="1"/>
          </p:nvSpPr>
          <p:spPr bwMode="gray">
            <a:xfrm>
              <a:off x="10922077" y="3386893"/>
              <a:ext cx="37716"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25" name="Freeform 216"/>
            <p:cNvSpPr>
              <a:spLocks/>
            </p:cNvSpPr>
            <p:nvPr userDrawn="1"/>
          </p:nvSpPr>
          <p:spPr bwMode="gray">
            <a:xfrm>
              <a:off x="10979759" y="3384674"/>
              <a:ext cx="35497" cy="51026"/>
            </a:xfrm>
            <a:custGeom>
              <a:avLst/>
              <a:gdLst>
                <a:gd name="T0" fmla="*/ 6 w 14"/>
                <a:gd name="T1" fmla="*/ 1 h 20"/>
                <a:gd name="T2" fmla="*/ 0 w 14"/>
                <a:gd name="T3" fmla="*/ 8 h 20"/>
                <a:gd name="T4" fmla="*/ 0 w 14"/>
                <a:gd name="T5" fmla="*/ 20 h 20"/>
                <a:gd name="T6" fmla="*/ 14 w 14"/>
                <a:gd name="T7" fmla="*/ 20 h 20"/>
                <a:gd name="T8" fmla="*/ 14 w 14"/>
                <a:gd name="T9" fmla="*/ 8 h 20"/>
                <a:gd name="T10" fmla="*/ 6 w 14"/>
                <a:gd name="T11" fmla="*/ 1 h 20"/>
              </a:gdLst>
              <a:ahLst/>
              <a:cxnLst>
                <a:cxn ang="0">
                  <a:pos x="T0" y="T1"/>
                </a:cxn>
                <a:cxn ang="0">
                  <a:pos x="T2" y="T3"/>
                </a:cxn>
                <a:cxn ang="0">
                  <a:pos x="T4" y="T5"/>
                </a:cxn>
                <a:cxn ang="0">
                  <a:pos x="T6" y="T7"/>
                </a:cxn>
                <a:cxn ang="0">
                  <a:pos x="T8" y="T9"/>
                </a:cxn>
                <a:cxn ang="0">
                  <a:pos x="T10" y="T11"/>
                </a:cxn>
              </a:cxnLst>
              <a:rect l="0" t="0" r="r" b="b"/>
              <a:pathLst>
                <a:path w="14" h="20">
                  <a:moveTo>
                    <a:pt x="6" y="1"/>
                  </a:moveTo>
                  <a:cubicBezTo>
                    <a:pt x="6" y="4"/>
                    <a:pt x="3" y="7"/>
                    <a:pt x="0" y="8"/>
                  </a:cubicBezTo>
                  <a:cubicBezTo>
                    <a:pt x="0" y="20"/>
                    <a:pt x="0" y="20"/>
                    <a:pt x="0" y="20"/>
                  </a:cubicBezTo>
                  <a:cubicBezTo>
                    <a:pt x="14" y="20"/>
                    <a:pt x="14" y="20"/>
                    <a:pt x="14" y="20"/>
                  </a:cubicBezTo>
                  <a:cubicBezTo>
                    <a:pt x="14" y="8"/>
                    <a:pt x="14" y="8"/>
                    <a:pt x="14" y="8"/>
                  </a:cubicBezTo>
                  <a:cubicBezTo>
                    <a:pt x="14" y="3"/>
                    <a:pt x="10" y="0"/>
                    <a:pt x="6" y="1"/>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26" name="Freeform 217"/>
            <p:cNvSpPr>
              <a:spLocks/>
            </p:cNvSpPr>
            <p:nvPr userDrawn="1"/>
          </p:nvSpPr>
          <p:spPr bwMode="gray">
            <a:xfrm>
              <a:off x="11035222" y="3386893"/>
              <a:ext cx="37716"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27" name="Freeform 218"/>
            <p:cNvSpPr>
              <a:spLocks/>
            </p:cNvSpPr>
            <p:nvPr userDrawn="1"/>
          </p:nvSpPr>
          <p:spPr bwMode="gray">
            <a:xfrm>
              <a:off x="11092905" y="3386893"/>
              <a:ext cx="35497"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4"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28" name="Freeform 219"/>
            <p:cNvSpPr>
              <a:spLocks/>
            </p:cNvSpPr>
            <p:nvPr userDrawn="1"/>
          </p:nvSpPr>
          <p:spPr bwMode="gray">
            <a:xfrm>
              <a:off x="10808931" y="3455667"/>
              <a:ext cx="33279" cy="51026"/>
            </a:xfrm>
            <a:custGeom>
              <a:avLst/>
              <a:gdLst>
                <a:gd name="T0" fmla="*/ 6 w 13"/>
                <a:gd name="T1" fmla="*/ 0 h 20"/>
                <a:gd name="T2" fmla="*/ 0 w 13"/>
                <a:gd name="T3" fmla="*/ 7 h 20"/>
                <a:gd name="T4" fmla="*/ 0 w 13"/>
                <a:gd name="T5" fmla="*/ 20 h 20"/>
                <a:gd name="T6" fmla="*/ 13 w 13"/>
                <a:gd name="T7" fmla="*/ 20 h 20"/>
                <a:gd name="T8" fmla="*/ 13 w 13"/>
                <a:gd name="T9" fmla="*/ 7 h 20"/>
                <a:gd name="T10" fmla="*/ 6 w 13"/>
                <a:gd name="T11" fmla="*/ 0 h 20"/>
              </a:gdLst>
              <a:ahLst/>
              <a:cxnLst>
                <a:cxn ang="0">
                  <a:pos x="T0" y="T1"/>
                </a:cxn>
                <a:cxn ang="0">
                  <a:pos x="T2" y="T3"/>
                </a:cxn>
                <a:cxn ang="0">
                  <a:pos x="T4" y="T5"/>
                </a:cxn>
                <a:cxn ang="0">
                  <a:pos x="T6" y="T7"/>
                </a:cxn>
                <a:cxn ang="0">
                  <a:pos x="T8" y="T9"/>
                </a:cxn>
                <a:cxn ang="0">
                  <a:pos x="T10" y="T11"/>
                </a:cxn>
              </a:cxnLst>
              <a:rect l="0" t="0" r="r" b="b"/>
              <a:pathLst>
                <a:path w="13" h="20">
                  <a:moveTo>
                    <a:pt x="6" y="0"/>
                  </a:moveTo>
                  <a:cubicBezTo>
                    <a:pt x="3" y="0"/>
                    <a:pt x="0" y="4"/>
                    <a:pt x="0" y="7"/>
                  </a:cubicBezTo>
                  <a:cubicBezTo>
                    <a:pt x="0" y="20"/>
                    <a:pt x="0" y="20"/>
                    <a:pt x="0" y="20"/>
                  </a:cubicBezTo>
                  <a:cubicBezTo>
                    <a:pt x="13" y="20"/>
                    <a:pt x="13" y="20"/>
                    <a:pt x="13" y="20"/>
                  </a:cubicBezTo>
                  <a:cubicBezTo>
                    <a:pt x="13" y="7"/>
                    <a:pt x="13" y="7"/>
                    <a:pt x="13" y="7"/>
                  </a:cubicBezTo>
                  <a:cubicBezTo>
                    <a:pt x="13" y="4"/>
                    <a:pt x="10" y="0"/>
                    <a:pt x="6"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29" name="Freeform 220"/>
            <p:cNvSpPr>
              <a:spLocks/>
            </p:cNvSpPr>
            <p:nvPr userDrawn="1"/>
          </p:nvSpPr>
          <p:spPr bwMode="gray">
            <a:xfrm>
              <a:off x="10866613" y="3455667"/>
              <a:ext cx="35497" cy="51026"/>
            </a:xfrm>
            <a:custGeom>
              <a:avLst/>
              <a:gdLst>
                <a:gd name="T0" fmla="*/ 7 w 14"/>
                <a:gd name="T1" fmla="*/ 0 h 20"/>
                <a:gd name="T2" fmla="*/ 0 w 14"/>
                <a:gd name="T3" fmla="*/ 7 h 20"/>
                <a:gd name="T4" fmla="*/ 0 w 14"/>
                <a:gd name="T5" fmla="*/ 20 h 20"/>
                <a:gd name="T6" fmla="*/ 14 w 14"/>
                <a:gd name="T7" fmla="*/ 20 h 20"/>
                <a:gd name="T8" fmla="*/ 14 w 14"/>
                <a:gd name="T9" fmla="*/ 7 h 20"/>
                <a:gd name="T10" fmla="*/ 7 w 14"/>
                <a:gd name="T11" fmla="*/ 0 h 20"/>
              </a:gdLst>
              <a:ahLst/>
              <a:cxnLst>
                <a:cxn ang="0">
                  <a:pos x="T0" y="T1"/>
                </a:cxn>
                <a:cxn ang="0">
                  <a:pos x="T2" y="T3"/>
                </a:cxn>
                <a:cxn ang="0">
                  <a:pos x="T4" y="T5"/>
                </a:cxn>
                <a:cxn ang="0">
                  <a:pos x="T6" y="T7"/>
                </a:cxn>
                <a:cxn ang="0">
                  <a:pos x="T8" y="T9"/>
                </a:cxn>
                <a:cxn ang="0">
                  <a:pos x="T10" y="T11"/>
                </a:cxn>
              </a:cxnLst>
              <a:rect l="0" t="0" r="r" b="b"/>
              <a:pathLst>
                <a:path w="14" h="20">
                  <a:moveTo>
                    <a:pt x="7" y="0"/>
                  </a:moveTo>
                  <a:cubicBezTo>
                    <a:pt x="3" y="0"/>
                    <a:pt x="0" y="4"/>
                    <a:pt x="0" y="7"/>
                  </a:cubicBezTo>
                  <a:cubicBezTo>
                    <a:pt x="0" y="20"/>
                    <a:pt x="0" y="20"/>
                    <a:pt x="0" y="20"/>
                  </a:cubicBezTo>
                  <a:cubicBezTo>
                    <a:pt x="14" y="20"/>
                    <a:pt x="14" y="20"/>
                    <a:pt x="14" y="20"/>
                  </a:cubicBezTo>
                  <a:cubicBezTo>
                    <a:pt x="14" y="7"/>
                    <a:pt x="14" y="7"/>
                    <a:pt x="14" y="7"/>
                  </a:cubicBezTo>
                  <a:cubicBezTo>
                    <a:pt x="14" y="4"/>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30" name="Freeform 221"/>
            <p:cNvSpPr>
              <a:spLocks/>
            </p:cNvSpPr>
            <p:nvPr userDrawn="1"/>
          </p:nvSpPr>
          <p:spPr bwMode="gray">
            <a:xfrm>
              <a:off x="10922077" y="3455667"/>
              <a:ext cx="37716" cy="51026"/>
            </a:xfrm>
            <a:custGeom>
              <a:avLst/>
              <a:gdLst>
                <a:gd name="T0" fmla="*/ 7 w 14"/>
                <a:gd name="T1" fmla="*/ 0 h 20"/>
                <a:gd name="T2" fmla="*/ 0 w 14"/>
                <a:gd name="T3" fmla="*/ 7 h 20"/>
                <a:gd name="T4" fmla="*/ 0 w 14"/>
                <a:gd name="T5" fmla="*/ 20 h 20"/>
                <a:gd name="T6" fmla="*/ 14 w 14"/>
                <a:gd name="T7" fmla="*/ 20 h 20"/>
                <a:gd name="T8" fmla="*/ 14 w 14"/>
                <a:gd name="T9" fmla="*/ 7 h 20"/>
                <a:gd name="T10" fmla="*/ 7 w 14"/>
                <a:gd name="T11" fmla="*/ 0 h 20"/>
              </a:gdLst>
              <a:ahLst/>
              <a:cxnLst>
                <a:cxn ang="0">
                  <a:pos x="T0" y="T1"/>
                </a:cxn>
                <a:cxn ang="0">
                  <a:pos x="T2" y="T3"/>
                </a:cxn>
                <a:cxn ang="0">
                  <a:pos x="T4" y="T5"/>
                </a:cxn>
                <a:cxn ang="0">
                  <a:pos x="T6" y="T7"/>
                </a:cxn>
                <a:cxn ang="0">
                  <a:pos x="T8" y="T9"/>
                </a:cxn>
                <a:cxn ang="0">
                  <a:pos x="T10" y="T11"/>
                </a:cxn>
              </a:cxnLst>
              <a:rect l="0" t="0" r="r" b="b"/>
              <a:pathLst>
                <a:path w="14" h="20">
                  <a:moveTo>
                    <a:pt x="7" y="0"/>
                  </a:moveTo>
                  <a:cubicBezTo>
                    <a:pt x="3" y="0"/>
                    <a:pt x="0" y="4"/>
                    <a:pt x="0" y="7"/>
                  </a:cubicBezTo>
                  <a:cubicBezTo>
                    <a:pt x="0" y="20"/>
                    <a:pt x="0" y="20"/>
                    <a:pt x="0" y="20"/>
                  </a:cubicBezTo>
                  <a:cubicBezTo>
                    <a:pt x="14" y="20"/>
                    <a:pt x="14" y="20"/>
                    <a:pt x="14" y="20"/>
                  </a:cubicBezTo>
                  <a:cubicBezTo>
                    <a:pt x="14" y="7"/>
                    <a:pt x="14" y="7"/>
                    <a:pt x="14" y="7"/>
                  </a:cubicBezTo>
                  <a:cubicBezTo>
                    <a:pt x="14" y="4"/>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31" name="Freeform 222"/>
            <p:cNvSpPr>
              <a:spLocks/>
            </p:cNvSpPr>
            <p:nvPr userDrawn="1"/>
          </p:nvSpPr>
          <p:spPr bwMode="gray">
            <a:xfrm>
              <a:off x="10979759" y="3455667"/>
              <a:ext cx="35497" cy="51026"/>
            </a:xfrm>
            <a:custGeom>
              <a:avLst/>
              <a:gdLst>
                <a:gd name="T0" fmla="*/ 7 w 14"/>
                <a:gd name="T1" fmla="*/ 0 h 20"/>
                <a:gd name="T2" fmla="*/ 0 w 14"/>
                <a:gd name="T3" fmla="*/ 7 h 20"/>
                <a:gd name="T4" fmla="*/ 0 w 14"/>
                <a:gd name="T5" fmla="*/ 20 h 20"/>
                <a:gd name="T6" fmla="*/ 14 w 14"/>
                <a:gd name="T7" fmla="*/ 20 h 20"/>
                <a:gd name="T8" fmla="*/ 14 w 14"/>
                <a:gd name="T9" fmla="*/ 7 h 20"/>
                <a:gd name="T10" fmla="*/ 7 w 14"/>
                <a:gd name="T11" fmla="*/ 0 h 20"/>
              </a:gdLst>
              <a:ahLst/>
              <a:cxnLst>
                <a:cxn ang="0">
                  <a:pos x="T0" y="T1"/>
                </a:cxn>
                <a:cxn ang="0">
                  <a:pos x="T2" y="T3"/>
                </a:cxn>
                <a:cxn ang="0">
                  <a:pos x="T4" y="T5"/>
                </a:cxn>
                <a:cxn ang="0">
                  <a:pos x="T6" y="T7"/>
                </a:cxn>
                <a:cxn ang="0">
                  <a:pos x="T8" y="T9"/>
                </a:cxn>
                <a:cxn ang="0">
                  <a:pos x="T10" y="T11"/>
                </a:cxn>
              </a:cxnLst>
              <a:rect l="0" t="0" r="r" b="b"/>
              <a:pathLst>
                <a:path w="14" h="20">
                  <a:moveTo>
                    <a:pt x="7" y="0"/>
                  </a:moveTo>
                  <a:cubicBezTo>
                    <a:pt x="3" y="0"/>
                    <a:pt x="0" y="4"/>
                    <a:pt x="0" y="7"/>
                  </a:cubicBezTo>
                  <a:cubicBezTo>
                    <a:pt x="0" y="20"/>
                    <a:pt x="0" y="20"/>
                    <a:pt x="0" y="20"/>
                  </a:cubicBezTo>
                  <a:cubicBezTo>
                    <a:pt x="14" y="20"/>
                    <a:pt x="14" y="20"/>
                    <a:pt x="14" y="20"/>
                  </a:cubicBezTo>
                  <a:cubicBezTo>
                    <a:pt x="14" y="7"/>
                    <a:pt x="14" y="7"/>
                    <a:pt x="14" y="7"/>
                  </a:cubicBezTo>
                  <a:cubicBezTo>
                    <a:pt x="14" y="4"/>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32" name="Freeform 223"/>
            <p:cNvSpPr>
              <a:spLocks/>
            </p:cNvSpPr>
            <p:nvPr userDrawn="1"/>
          </p:nvSpPr>
          <p:spPr bwMode="gray">
            <a:xfrm>
              <a:off x="11035222" y="3455667"/>
              <a:ext cx="37716" cy="51026"/>
            </a:xfrm>
            <a:custGeom>
              <a:avLst/>
              <a:gdLst>
                <a:gd name="T0" fmla="*/ 7 w 14"/>
                <a:gd name="T1" fmla="*/ 0 h 20"/>
                <a:gd name="T2" fmla="*/ 0 w 14"/>
                <a:gd name="T3" fmla="*/ 7 h 20"/>
                <a:gd name="T4" fmla="*/ 0 w 14"/>
                <a:gd name="T5" fmla="*/ 20 h 20"/>
                <a:gd name="T6" fmla="*/ 14 w 14"/>
                <a:gd name="T7" fmla="*/ 20 h 20"/>
                <a:gd name="T8" fmla="*/ 14 w 14"/>
                <a:gd name="T9" fmla="*/ 7 h 20"/>
                <a:gd name="T10" fmla="*/ 7 w 14"/>
                <a:gd name="T11" fmla="*/ 0 h 20"/>
              </a:gdLst>
              <a:ahLst/>
              <a:cxnLst>
                <a:cxn ang="0">
                  <a:pos x="T0" y="T1"/>
                </a:cxn>
                <a:cxn ang="0">
                  <a:pos x="T2" y="T3"/>
                </a:cxn>
                <a:cxn ang="0">
                  <a:pos x="T4" y="T5"/>
                </a:cxn>
                <a:cxn ang="0">
                  <a:pos x="T6" y="T7"/>
                </a:cxn>
                <a:cxn ang="0">
                  <a:pos x="T8" y="T9"/>
                </a:cxn>
                <a:cxn ang="0">
                  <a:pos x="T10" y="T11"/>
                </a:cxn>
              </a:cxnLst>
              <a:rect l="0" t="0" r="r" b="b"/>
              <a:pathLst>
                <a:path w="14" h="20">
                  <a:moveTo>
                    <a:pt x="7" y="0"/>
                  </a:moveTo>
                  <a:cubicBezTo>
                    <a:pt x="3" y="0"/>
                    <a:pt x="0" y="4"/>
                    <a:pt x="0" y="7"/>
                  </a:cubicBezTo>
                  <a:cubicBezTo>
                    <a:pt x="0" y="20"/>
                    <a:pt x="0" y="20"/>
                    <a:pt x="0" y="20"/>
                  </a:cubicBezTo>
                  <a:cubicBezTo>
                    <a:pt x="14" y="20"/>
                    <a:pt x="14" y="20"/>
                    <a:pt x="14" y="20"/>
                  </a:cubicBezTo>
                  <a:cubicBezTo>
                    <a:pt x="14" y="7"/>
                    <a:pt x="14" y="7"/>
                    <a:pt x="14" y="7"/>
                  </a:cubicBezTo>
                  <a:cubicBezTo>
                    <a:pt x="14" y="4"/>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33" name="Freeform 224"/>
            <p:cNvSpPr>
              <a:spLocks/>
            </p:cNvSpPr>
            <p:nvPr userDrawn="1"/>
          </p:nvSpPr>
          <p:spPr bwMode="gray">
            <a:xfrm>
              <a:off x="11092905" y="3455667"/>
              <a:ext cx="35497" cy="51026"/>
            </a:xfrm>
            <a:custGeom>
              <a:avLst/>
              <a:gdLst>
                <a:gd name="T0" fmla="*/ 7 w 14"/>
                <a:gd name="T1" fmla="*/ 0 h 20"/>
                <a:gd name="T2" fmla="*/ 0 w 14"/>
                <a:gd name="T3" fmla="*/ 7 h 20"/>
                <a:gd name="T4" fmla="*/ 0 w 14"/>
                <a:gd name="T5" fmla="*/ 20 h 20"/>
                <a:gd name="T6" fmla="*/ 14 w 14"/>
                <a:gd name="T7" fmla="*/ 20 h 20"/>
                <a:gd name="T8" fmla="*/ 14 w 14"/>
                <a:gd name="T9" fmla="*/ 7 h 20"/>
                <a:gd name="T10" fmla="*/ 7 w 14"/>
                <a:gd name="T11" fmla="*/ 0 h 20"/>
              </a:gdLst>
              <a:ahLst/>
              <a:cxnLst>
                <a:cxn ang="0">
                  <a:pos x="T0" y="T1"/>
                </a:cxn>
                <a:cxn ang="0">
                  <a:pos x="T2" y="T3"/>
                </a:cxn>
                <a:cxn ang="0">
                  <a:pos x="T4" y="T5"/>
                </a:cxn>
                <a:cxn ang="0">
                  <a:pos x="T6" y="T7"/>
                </a:cxn>
                <a:cxn ang="0">
                  <a:pos x="T8" y="T9"/>
                </a:cxn>
                <a:cxn ang="0">
                  <a:pos x="T10" y="T11"/>
                </a:cxn>
              </a:cxnLst>
              <a:rect l="0" t="0" r="r" b="b"/>
              <a:pathLst>
                <a:path w="14" h="20">
                  <a:moveTo>
                    <a:pt x="7" y="0"/>
                  </a:moveTo>
                  <a:cubicBezTo>
                    <a:pt x="4" y="0"/>
                    <a:pt x="0" y="4"/>
                    <a:pt x="0" y="7"/>
                  </a:cubicBezTo>
                  <a:cubicBezTo>
                    <a:pt x="0" y="20"/>
                    <a:pt x="0" y="20"/>
                    <a:pt x="0" y="20"/>
                  </a:cubicBezTo>
                  <a:cubicBezTo>
                    <a:pt x="14" y="20"/>
                    <a:pt x="14" y="20"/>
                    <a:pt x="14" y="20"/>
                  </a:cubicBezTo>
                  <a:cubicBezTo>
                    <a:pt x="14" y="7"/>
                    <a:pt x="14" y="7"/>
                    <a:pt x="14" y="7"/>
                  </a:cubicBezTo>
                  <a:cubicBezTo>
                    <a:pt x="14" y="4"/>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34" name="Rectangle 225"/>
            <p:cNvSpPr>
              <a:spLocks noChangeArrowheads="1"/>
            </p:cNvSpPr>
            <p:nvPr userDrawn="1"/>
          </p:nvSpPr>
          <p:spPr bwMode="gray">
            <a:xfrm>
              <a:off x="10402938" y="4791231"/>
              <a:ext cx="625629" cy="3549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35" name="Rectangle 226"/>
            <p:cNvSpPr>
              <a:spLocks noChangeArrowheads="1"/>
            </p:cNvSpPr>
            <p:nvPr userDrawn="1"/>
          </p:nvSpPr>
          <p:spPr bwMode="gray">
            <a:xfrm>
              <a:off x="10402938" y="4864444"/>
              <a:ext cx="625629" cy="3549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36" name="Rectangle 227"/>
            <p:cNvSpPr>
              <a:spLocks noChangeArrowheads="1"/>
            </p:cNvSpPr>
            <p:nvPr userDrawn="1"/>
          </p:nvSpPr>
          <p:spPr bwMode="gray">
            <a:xfrm>
              <a:off x="10402938" y="4826728"/>
              <a:ext cx="625629" cy="37715"/>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37" name="Rectangle 228"/>
            <p:cNvSpPr>
              <a:spLocks noChangeArrowheads="1"/>
            </p:cNvSpPr>
            <p:nvPr userDrawn="1"/>
          </p:nvSpPr>
          <p:spPr bwMode="gray">
            <a:xfrm>
              <a:off x="10835553" y="4482854"/>
              <a:ext cx="115364" cy="30837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38" name="Rectangle 229"/>
            <p:cNvSpPr>
              <a:spLocks noChangeArrowheads="1"/>
            </p:cNvSpPr>
            <p:nvPr userDrawn="1"/>
          </p:nvSpPr>
          <p:spPr bwMode="gray">
            <a:xfrm>
              <a:off x="10917640" y="4511694"/>
              <a:ext cx="33279" cy="279537"/>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39" name="Rectangle 230"/>
            <p:cNvSpPr>
              <a:spLocks noChangeArrowheads="1"/>
            </p:cNvSpPr>
            <p:nvPr userDrawn="1"/>
          </p:nvSpPr>
          <p:spPr bwMode="gray">
            <a:xfrm>
              <a:off x="10658070" y="4482854"/>
              <a:ext cx="115364" cy="30837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40" name="Rectangle 231"/>
            <p:cNvSpPr>
              <a:spLocks noChangeArrowheads="1"/>
            </p:cNvSpPr>
            <p:nvPr userDrawn="1"/>
          </p:nvSpPr>
          <p:spPr bwMode="gray">
            <a:xfrm>
              <a:off x="10740157" y="4511694"/>
              <a:ext cx="33279" cy="279537"/>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41" name="Rectangle 232"/>
            <p:cNvSpPr>
              <a:spLocks noChangeArrowheads="1"/>
            </p:cNvSpPr>
            <p:nvPr userDrawn="1"/>
          </p:nvSpPr>
          <p:spPr bwMode="gray">
            <a:xfrm>
              <a:off x="10482806" y="4482854"/>
              <a:ext cx="115364" cy="30837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42" name="Rectangle 233"/>
            <p:cNvSpPr>
              <a:spLocks noChangeArrowheads="1"/>
            </p:cNvSpPr>
            <p:nvPr userDrawn="1"/>
          </p:nvSpPr>
          <p:spPr bwMode="gray">
            <a:xfrm>
              <a:off x="10564891" y="4511694"/>
              <a:ext cx="33279" cy="279537"/>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43" name="Rectangle 234"/>
            <p:cNvSpPr>
              <a:spLocks noChangeArrowheads="1"/>
            </p:cNvSpPr>
            <p:nvPr userDrawn="1"/>
          </p:nvSpPr>
          <p:spPr bwMode="gray">
            <a:xfrm>
              <a:off x="10482806" y="4518351"/>
              <a:ext cx="82087" cy="3106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44" name="Rectangle 235"/>
            <p:cNvSpPr>
              <a:spLocks noChangeArrowheads="1"/>
            </p:cNvSpPr>
            <p:nvPr userDrawn="1"/>
          </p:nvSpPr>
          <p:spPr bwMode="gray">
            <a:xfrm>
              <a:off x="10658070" y="4518351"/>
              <a:ext cx="82087" cy="3106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45" name="Rectangle 236"/>
            <p:cNvSpPr>
              <a:spLocks noChangeArrowheads="1"/>
            </p:cNvSpPr>
            <p:nvPr userDrawn="1"/>
          </p:nvSpPr>
          <p:spPr bwMode="gray">
            <a:xfrm>
              <a:off x="10835553" y="4518351"/>
              <a:ext cx="82087" cy="3106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46" name="Freeform 237"/>
            <p:cNvSpPr>
              <a:spLocks/>
            </p:cNvSpPr>
            <p:nvPr userDrawn="1"/>
          </p:nvSpPr>
          <p:spPr bwMode="gray">
            <a:xfrm>
              <a:off x="10405156" y="4287622"/>
              <a:ext cx="621192" cy="230729"/>
            </a:xfrm>
            <a:custGeom>
              <a:avLst/>
              <a:gdLst>
                <a:gd name="T0" fmla="*/ 280 w 280"/>
                <a:gd name="T1" fmla="*/ 104 h 104"/>
                <a:gd name="T2" fmla="*/ 0 w 280"/>
                <a:gd name="T3" fmla="*/ 104 h 104"/>
                <a:gd name="T4" fmla="*/ 141 w 280"/>
                <a:gd name="T5" fmla="*/ 0 h 104"/>
                <a:gd name="T6" fmla="*/ 280 w 280"/>
                <a:gd name="T7" fmla="*/ 104 h 104"/>
              </a:gdLst>
              <a:ahLst/>
              <a:cxnLst>
                <a:cxn ang="0">
                  <a:pos x="T0" y="T1"/>
                </a:cxn>
                <a:cxn ang="0">
                  <a:pos x="T2" y="T3"/>
                </a:cxn>
                <a:cxn ang="0">
                  <a:pos x="T4" y="T5"/>
                </a:cxn>
                <a:cxn ang="0">
                  <a:pos x="T6" y="T7"/>
                </a:cxn>
              </a:cxnLst>
              <a:rect l="0" t="0" r="r" b="b"/>
              <a:pathLst>
                <a:path w="280" h="104">
                  <a:moveTo>
                    <a:pt x="280" y="104"/>
                  </a:moveTo>
                  <a:lnTo>
                    <a:pt x="0" y="104"/>
                  </a:lnTo>
                  <a:lnTo>
                    <a:pt x="141" y="0"/>
                  </a:lnTo>
                  <a:lnTo>
                    <a:pt x="280" y="10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47" name="Freeform 238"/>
            <p:cNvSpPr>
              <a:spLocks/>
            </p:cNvSpPr>
            <p:nvPr userDrawn="1"/>
          </p:nvSpPr>
          <p:spPr bwMode="gray">
            <a:xfrm>
              <a:off x="10686912" y="4287622"/>
              <a:ext cx="339438" cy="230729"/>
            </a:xfrm>
            <a:custGeom>
              <a:avLst/>
              <a:gdLst>
                <a:gd name="T0" fmla="*/ 14 w 153"/>
                <a:gd name="T1" fmla="*/ 0 h 104"/>
                <a:gd name="T2" fmla="*/ 0 w 153"/>
                <a:gd name="T3" fmla="*/ 9 h 104"/>
                <a:gd name="T4" fmla="*/ 81 w 153"/>
                <a:gd name="T5" fmla="*/ 104 h 104"/>
                <a:gd name="T6" fmla="*/ 153 w 153"/>
                <a:gd name="T7" fmla="*/ 104 h 104"/>
                <a:gd name="T8" fmla="*/ 14 w 153"/>
                <a:gd name="T9" fmla="*/ 0 h 104"/>
              </a:gdLst>
              <a:ahLst/>
              <a:cxnLst>
                <a:cxn ang="0">
                  <a:pos x="T0" y="T1"/>
                </a:cxn>
                <a:cxn ang="0">
                  <a:pos x="T2" y="T3"/>
                </a:cxn>
                <a:cxn ang="0">
                  <a:pos x="T4" y="T5"/>
                </a:cxn>
                <a:cxn ang="0">
                  <a:pos x="T6" y="T7"/>
                </a:cxn>
                <a:cxn ang="0">
                  <a:pos x="T8" y="T9"/>
                </a:cxn>
              </a:cxnLst>
              <a:rect l="0" t="0" r="r" b="b"/>
              <a:pathLst>
                <a:path w="153" h="104">
                  <a:moveTo>
                    <a:pt x="14" y="0"/>
                  </a:moveTo>
                  <a:lnTo>
                    <a:pt x="0" y="9"/>
                  </a:lnTo>
                  <a:lnTo>
                    <a:pt x="81" y="104"/>
                  </a:lnTo>
                  <a:lnTo>
                    <a:pt x="153" y="104"/>
                  </a:lnTo>
                  <a:lnTo>
                    <a:pt x="14"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48" name="Freeform 239"/>
            <p:cNvSpPr>
              <a:spLocks/>
            </p:cNvSpPr>
            <p:nvPr userDrawn="1"/>
          </p:nvSpPr>
          <p:spPr bwMode="gray">
            <a:xfrm>
              <a:off x="11119527" y="4303151"/>
              <a:ext cx="798676" cy="228509"/>
            </a:xfrm>
            <a:custGeom>
              <a:avLst/>
              <a:gdLst>
                <a:gd name="T0" fmla="*/ 274 w 311"/>
                <a:gd name="T1" fmla="*/ 0 h 89"/>
                <a:gd name="T2" fmla="*/ 281 w 311"/>
                <a:gd name="T3" fmla="*/ 24 h 89"/>
                <a:gd name="T4" fmla="*/ 261 w 311"/>
                <a:gd name="T5" fmla="*/ 62 h 89"/>
                <a:gd name="T6" fmla="*/ 236 w 311"/>
                <a:gd name="T7" fmla="*/ 69 h 89"/>
                <a:gd name="T8" fmla="*/ 15 w 311"/>
                <a:gd name="T9" fmla="*/ 69 h 89"/>
                <a:gd name="T10" fmla="*/ 0 w 311"/>
                <a:gd name="T11" fmla="*/ 67 h 89"/>
                <a:gd name="T12" fmla="*/ 45 w 311"/>
                <a:gd name="T13" fmla="*/ 89 h 89"/>
                <a:gd name="T14" fmla="*/ 266 w 311"/>
                <a:gd name="T15" fmla="*/ 89 h 89"/>
                <a:gd name="T16" fmla="*/ 290 w 311"/>
                <a:gd name="T17" fmla="*/ 82 h 89"/>
                <a:gd name="T18" fmla="*/ 311 w 311"/>
                <a:gd name="T19" fmla="*/ 44 h 89"/>
                <a:gd name="T20" fmla="*/ 274 w 311"/>
                <a:gd name="T21"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1" h="89">
                  <a:moveTo>
                    <a:pt x="274" y="0"/>
                  </a:moveTo>
                  <a:cubicBezTo>
                    <a:pt x="279" y="7"/>
                    <a:pt x="281" y="15"/>
                    <a:pt x="281" y="24"/>
                  </a:cubicBezTo>
                  <a:cubicBezTo>
                    <a:pt x="281" y="40"/>
                    <a:pt x="273" y="54"/>
                    <a:pt x="261" y="62"/>
                  </a:cubicBezTo>
                  <a:cubicBezTo>
                    <a:pt x="253" y="66"/>
                    <a:pt x="245" y="69"/>
                    <a:pt x="236" y="69"/>
                  </a:cubicBezTo>
                  <a:cubicBezTo>
                    <a:pt x="15" y="69"/>
                    <a:pt x="15" y="69"/>
                    <a:pt x="15" y="69"/>
                  </a:cubicBezTo>
                  <a:cubicBezTo>
                    <a:pt x="10" y="69"/>
                    <a:pt x="4" y="68"/>
                    <a:pt x="0" y="67"/>
                  </a:cubicBezTo>
                  <a:cubicBezTo>
                    <a:pt x="10" y="81"/>
                    <a:pt x="26" y="89"/>
                    <a:pt x="45" y="89"/>
                  </a:cubicBezTo>
                  <a:cubicBezTo>
                    <a:pt x="266" y="89"/>
                    <a:pt x="266" y="89"/>
                    <a:pt x="266" y="89"/>
                  </a:cubicBezTo>
                  <a:cubicBezTo>
                    <a:pt x="275" y="89"/>
                    <a:pt x="283" y="87"/>
                    <a:pt x="290" y="82"/>
                  </a:cubicBezTo>
                  <a:cubicBezTo>
                    <a:pt x="303" y="74"/>
                    <a:pt x="311" y="60"/>
                    <a:pt x="311" y="44"/>
                  </a:cubicBezTo>
                  <a:cubicBezTo>
                    <a:pt x="311" y="22"/>
                    <a:pt x="295" y="4"/>
                    <a:pt x="274"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49" name="Freeform 240"/>
            <p:cNvSpPr>
              <a:spLocks/>
            </p:cNvSpPr>
            <p:nvPr userDrawn="1"/>
          </p:nvSpPr>
          <p:spPr bwMode="gray">
            <a:xfrm>
              <a:off x="11088467" y="4065768"/>
              <a:ext cx="754305" cy="414867"/>
            </a:xfrm>
            <a:custGeom>
              <a:avLst/>
              <a:gdLst>
                <a:gd name="T0" fmla="*/ 286 w 293"/>
                <a:gd name="T1" fmla="*/ 93 h 162"/>
                <a:gd name="T2" fmla="*/ 280 w 293"/>
                <a:gd name="T3" fmla="*/ 85 h 162"/>
                <a:gd name="T4" fmla="*/ 280 w 293"/>
                <a:gd name="T5" fmla="*/ 81 h 162"/>
                <a:gd name="T6" fmla="*/ 239 w 293"/>
                <a:gd name="T7" fmla="*/ 26 h 162"/>
                <a:gd name="T8" fmla="*/ 223 w 293"/>
                <a:gd name="T9" fmla="*/ 24 h 162"/>
                <a:gd name="T10" fmla="*/ 190 w 293"/>
                <a:gd name="T11" fmla="*/ 35 h 162"/>
                <a:gd name="T12" fmla="*/ 166 w 293"/>
                <a:gd name="T13" fmla="*/ 11 h 162"/>
                <a:gd name="T14" fmla="*/ 152 w 293"/>
                <a:gd name="T15" fmla="*/ 4 h 162"/>
                <a:gd name="T16" fmla="*/ 128 w 293"/>
                <a:gd name="T17" fmla="*/ 0 h 162"/>
                <a:gd name="T18" fmla="*/ 57 w 293"/>
                <a:gd name="T19" fmla="*/ 68 h 162"/>
                <a:gd name="T20" fmla="*/ 57 w 293"/>
                <a:gd name="T21" fmla="*/ 69 h 162"/>
                <a:gd name="T22" fmla="*/ 57 w 293"/>
                <a:gd name="T23" fmla="*/ 69 h 162"/>
                <a:gd name="T24" fmla="*/ 0 w 293"/>
                <a:gd name="T25" fmla="*/ 126 h 162"/>
                <a:gd name="T26" fmla="*/ 12 w 293"/>
                <a:gd name="T27" fmla="*/ 160 h 162"/>
                <a:gd name="T28" fmla="*/ 27 w 293"/>
                <a:gd name="T29" fmla="*/ 162 h 162"/>
                <a:gd name="T30" fmla="*/ 248 w 293"/>
                <a:gd name="T31" fmla="*/ 162 h 162"/>
                <a:gd name="T32" fmla="*/ 273 w 293"/>
                <a:gd name="T33" fmla="*/ 155 h 162"/>
                <a:gd name="T34" fmla="*/ 293 w 293"/>
                <a:gd name="T35" fmla="*/ 117 h 162"/>
                <a:gd name="T36" fmla="*/ 286 w 293"/>
                <a:gd name="T37" fmla="*/ 93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93" h="162">
                  <a:moveTo>
                    <a:pt x="286" y="93"/>
                  </a:moveTo>
                  <a:cubicBezTo>
                    <a:pt x="284" y="90"/>
                    <a:pt x="282" y="87"/>
                    <a:pt x="280" y="85"/>
                  </a:cubicBezTo>
                  <a:cubicBezTo>
                    <a:pt x="280" y="84"/>
                    <a:pt x="280" y="82"/>
                    <a:pt x="280" y="81"/>
                  </a:cubicBezTo>
                  <a:cubicBezTo>
                    <a:pt x="280" y="55"/>
                    <a:pt x="262" y="33"/>
                    <a:pt x="239" y="26"/>
                  </a:cubicBezTo>
                  <a:cubicBezTo>
                    <a:pt x="234" y="25"/>
                    <a:pt x="229" y="24"/>
                    <a:pt x="223" y="24"/>
                  </a:cubicBezTo>
                  <a:cubicBezTo>
                    <a:pt x="211" y="24"/>
                    <a:pt x="199" y="28"/>
                    <a:pt x="190" y="35"/>
                  </a:cubicBezTo>
                  <a:cubicBezTo>
                    <a:pt x="184" y="25"/>
                    <a:pt x="176" y="17"/>
                    <a:pt x="166" y="11"/>
                  </a:cubicBezTo>
                  <a:cubicBezTo>
                    <a:pt x="162" y="8"/>
                    <a:pt x="157" y="6"/>
                    <a:pt x="152" y="4"/>
                  </a:cubicBezTo>
                  <a:cubicBezTo>
                    <a:pt x="144" y="1"/>
                    <a:pt x="137" y="0"/>
                    <a:pt x="128" y="0"/>
                  </a:cubicBezTo>
                  <a:cubicBezTo>
                    <a:pt x="90" y="0"/>
                    <a:pt x="59" y="30"/>
                    <a:pt x="57" y="68"/>
                  </a:cubicBezTo>
                  <a:cubicBezTo>
                    <a:pt x="57" y="68"/>
                    <a:pt x="57" y="69"/>
                    <a:pt x="57" y="69"/>
                  </a:cubicBezTo>
                  <a:cubicBezTo>
                    <a:pt x="57" y="69"/>
                    <a:pt x="57" y="69"/>
                    <a:pt x="57" y="69"/>
                  </a:cubicBezTo>
                  <a:cubicBezTo>
                    <a:pt x="25" y="69"/>
                    <a:pt x="0" y="95"/>
                    <a:pt x="0" y="126"/>
                  </a:cubicBezTo>
                  <a:cubicBezTo>
                    <a:pt x="0" y="139"/>
                    <a:pt x="4" y="151"/>
                    <a:pt x="12" y="160"/>
                  </a:cubicBezTo>
                  <a:cubicBezTo>
                    <a:pt x="16" y="161"/>
                    <a:pt x="22" y="162"/>
                    <a:pt x="27" y="162"/>
                  </a:cubicBezTo>
                  <a:cubicBezTo>
                    <a:pt x="248" y="162"/>
                    <a:pt x="248" y="162"/>
                    <a:pt x="248" y="162"/>
                  </a:cubicBezTo>
                  <a:cubicBezTo>
                    <a:pt x="257" y="162"/>
                    <a:pt x="265" y="159"/>
                    <a:pt x="273" y="155"/>
                  </a:cubicBezTo>
                  <a:cubicBezTo>
                    <a:pt x="285" y="147"/>
                    <a:pt x="293" y="133"/>
                    <a:pt x="293" y="117"/>
                  </a:cubicBezTo>
                  <a:cubicBezTo>
                    <a:pt x="293" y="108"/>
                    <a:pt x="291" y="100"/>
                    <a:pt x="286" y="9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50" name="Freeform 241"/>
            <p:cNvSpPr>
              <a:spLocks/>
            </p:cNvSpPr>
            <p:nvPr userDrawn="1"/>
          </p:nvSpPr>
          <p:spPr bwMode="gray">
            <a:xfrm>
              <a:off x="7478897" y="4744642"/>
              <a:ext cx="585696" cy="168609"/>
            </a:xfrm>
            <a:custGeom>
              <a:avLst/>
              <a:gdLst>
                <a:gd name="T0" fmla="*/ 201 w 228"/>
                <a:gd name="T1" fmla="*/ 0 h 66"/>
                <a:gd name="T2" fmla="*/ 206 w 228"/>
                <a:gd name="T3" fmla="*/ 18 h 66"/>
                <a:gd name="T4" fmla="*/ 191 w 228"/>
                <a:gd name="T5" fmla="*/ 46 h 66"/>
                <a:gd name="T6" fmla="*/ 173 w 228"/>
                <a:gd name="T7" fmla="*/ 51 h 66"/>
                <a:gd name="T8" fmla="*/ 11 w 228"/>
                <a:gd name="T9" fmla="*/ 51 h 66"/>
                <a:gd name="T10" fmla="*/ 0 w 228"/>
                <a:gd name="T11" fmla="*/ 49 h 66"/>
                <a:gd name="T12" fmla="*/ 33 w 228"/>
                <a:gd name="T13" fmla="*/ 66 h 66"/>
                <a:gd name="T14" fmla="*/ 195 w 228"/>
                <a:gd name="T15" fmla="*/ 66 h 66"/>
                <a:gd name="T16" fmla="*/ 213 w 228"/>
                <a:gd name="T17" fmla="*/ 60 h 66"/>
                <a:gd name="T18" fmla="*/ 228 w 228"/>
                <a:gd name="T19" fmla="*/ 33 h 66"/>
                <a:gd name="T20" fmla="*/ 201 w 228"/>
                <a:gd name="T21" fmla="*/ 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8" h="66">
                  <a:moveTo>
                    <a:pt x="201" y="0"/>
                  </a:moveTo>
                  <a:cubicBezTo>
                    <a:pt x="204" y="5"/>
                    <a:pt x="206" y="11"/>
                    <a:pt x="206" y="18"/>
                  </a:cubicBezTo>
                  <a:cubicBezTo>
                    <a:pt x="206" y="29"/>
                    <a:pt x="200" y="40"/>
                    <a:pt x="191" y="46"/>
                  </a:cubicBezTo>
                  <a:cubicBezTo>
                    <a:pt x="186" y="49"/>
                    <a:pt x="180" y="51"/>
                    <a:pt x="173" y="51"/>
                  </a:cubicBezTo>
                  <a:cubicBezTo>
                    <a:pt x="11" y="51"/>
                    <a:pt x="11" y="51"/>
                    <a:pt x="11" y="51"/>
                  </a:cubicBezTo>
                  <a:cubicBezTo>
                    <a:pt x="7" y="51"/>
                    <a:pt x="3" y="50"/>
                    <a:pt x="0" y="49"/>
                  </a:cubicBezTo>
                  <a:cubicBezTo>
                    <a:pt x="7" y="59"/>
                    <a:pt x="19" y="66"/>
                    <a:pt x="33" y="66"/>
                  </a:cubicBezTo>
                  <a:cubicBezTo>
                    <a:pt x="195" y="66"/>
                    <a:pt x="195" y="66"/>
                    <a:pt x="195" y="66"/>
                  </a:cubicBezTo>
                  <a:cubicBezTo>
                    <a:pt x="202" y="66"/>
                    <a:pt x="208" y="64"/>
                    <a:pt x="213" y="60"/>
                  </a:cubicBezTo>
                  <a:cubicBezTo>
                    <a:pt x="222" y="55"/>
                    <a:pt x="228" y="44"/>
                    <a:pt x="228" y="33"/>
                  </a:cubicBezTo>
                  <a:cubicBezTo>
                    <a:pt x="228" y="16"/>
                    <a:pt x="216" y="3"/>
                    <a:pt x="201"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51" name="Freeform 242"/>
            <p:cNvSpPr>
              <a:spLocks/>
            </p:cNvSpPr>
            <p:nvPr userDrawn="1"/>
          </p:nvSpPr>
          <p:spPr bwMode="gray">
            <a:xfrm>
              <a:off x="7454492" y="4569376"/>
              <a:ext cx="554636" cy="306159"/>
            </a:xfrm>
            <a:custGeom>
              <a:avLst/>
              <a:gdLst>
                <a:gd name="T0" fmla="*/ 210 w 215"/>
                <a:gd name="T1" fmla="*/ 68 h 119"/>
                <a:gd name="T2" fmla="*/ 205 w 215"/>
                <a:gd name="T3" fmla="*/ 62 h 119"/>
                <a:gd name="T4" fmla="*/ 205 w 215"/>
                <a:gd name="T5" fmla="*/ 59 h 119"/>
                <a:gd name="T6" fmla="*/ 175 w 215"/>
                <a:gd name="T7" fmla="*/ 19 h 119"/>
                <a:gd name="T8" fmla="*/ 164 w 215"/>
                <a:gd name="T9" fmla="*/ 18 h 119"/>
                <a:gd name="T10" fmla="*/ 139 w 215"/>
                <a:gd name="T11" fmla="*/ 26 h 119"/>
                <a:gd name="T12" fmla="*/ 122 w 215"/>
                <a:gd name="T13" fmla="*/ 8 h 119"/>
                <a:gd name="T14" fmla="*/ 111 w 215"/>
                <a:gd name="T15" fmla="*/ 3 h 119"/>
                <a:gd name="T16" fmla="*/ 94 w 215"/>
                <a:gd name="T17" fmla="*/ 0 h 119"/>
                <a:gd name="T18" fmla="*/ 42 w 215"/>
                <a:gd name="T19" fmla="*/ 50 h 119"/>
                <a:gd name="T20" fmla="*/ 42 w 215"/>
                <a:gd name="T21" fmla="*/ 51 h 119"/>
                <a:gd name="T22" fmla="*/ 42 w 215"/>
                <a:gd name="T23" fmla="*/ 51 h 119"/>
                <a:gd name="T24" fmla="*/ 0 w 215"/>
                <a:gd name="T25" fmla="*/ 92 h 119"/>
                <a:gd name="T26" fmla="*/ 9 w 215"/>
                <a:gd name="T27" fmla="*/ 117 h 119"/>
                <a:gd name="T28" fmla="*/ 20 w 215"/>
                <a:gd name="T29" fmla="*/ 119 h 119"/>
                <a:gd name="T30" fmla="*/ 182 w 215"/>
                <a:gd name="T31" fmla="*/ 119 h 119"/>
                <a:gd name="T32" fmla="*/ 200 w 215"/>
                <a:gd name="T33" fmla="*/ 114 h 119"/>
                <a:gd name="T34" fmla="*/ 215 w 215"/>
                <a:gd name="T35" fmla="*/ 86 h 119"/>
                <a:gd name="T36" fmla="*/ 210 w 215"/>
                <a:gd name="T37" fmla="*/ 68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15" h="119">
                  <a:moveTo>
                    <a:pt x="210" y="68"/>
                  </a:moveTo>
                  <a:cubicBezTo>
                    <a:pt x="209" y="66"/>
                    <a:pt x="207" y="64"/>
                    <a:pt x="205" y="62"/>
                  </a:cubicBezTo>
                  <a:cubicBezTo>
                    <a:pt x="205" y="61"/>
                    <a:pt x="205" y="60"/>
                    <a:pt x="205" y="59"/>
                  </a:cubicBezTo>
                  <a:cubicBezTo>
                    <a:pt x="205" y="40"/>
                    <a:pt x="193" y="24"/>
                    <a:pt x="175" y="19"/>
                  </a:cubicBezTo>
                  <a:cubicBezTo>
                    <a:pt x="172" y="18"/>
                    <a:pt x="168" y="18"/>
                    <a:pt x="164" y="18"/>
                  </a:cubicBezTo>
                  <a:cubicBezTo>
                    <a:pt x="155" y="18"/>
                    <a:pt x="146" y="21"/>
                    <a:pt x="139" y="26"/>
                  </a:cubicBezTo>
                  <a:cubicBezTo>
                    <a:pt x="135" y="19"/>
                    <a:pt x="129" y="12"/>
                    <a:pt x="122" y="8"/>
                  </a:cubicBezTo>
                  <a:cubicBezTo>
                    <a:pt x="119" y="6"/>
                    <a:pt x="115" y="4"/>
                    <a:pt x="111" y="3"/>
                  </a:cubicBezTo>
                  <a:cubicBezTo>
                    <a:pt x="106" y="1"/>
                    <a:pt x="100" y="0"/>
                    <a:pt x="94" y="0"/>
                  </a:cubicBezTo>
                  <a:cubicBezTo>
                    <a:pt x="66" y="0"/>
                    <a:pt x="43" y="22"/>
                    <a:pt x="42" y="50"/>
                  </a:cubicBezTo>
                  <a:cubicBezTo>
                    <a:pt x="42" y="50"/>
                    <a:pt x="42" y="51"/>
                    <a:pt x="42" y="51"/>
                  </a:cubicBezTo>
                  <a:cubicBezTo>
                    <a:pt x="42" y="51"/>
                    <a:pt x="42" y="51"/>
                    <a:pt x="42" y="51"/>
                  </a:cubicBezTo>
                  <a:cubicBezTo>
                    <a:pt x="19" y="51"/>
                    <a:pt x="0" y="69"/>
                    <a:pt x="0" y="92"/>
                  </a:cubicBezTo>
                  <a:cubicBezTo>
                    <a:pt x="0" y="102"/>
                    <a:pt x="3" y="110"/>
                    <a:pt x="9" y="117"/>
                  </a:cubicBezTo>
                  <a:cubicBezTo>
                    <a:pt x="12" y="118"/>
                    <a:pt x="16" y="119"/>
                    <a:pt x="20" y="119"/>
                  </a:cubicBezTo>
                  <a:cubicBezTo>
                    <a:pt x="182" y="119"/>
                    <a:pt x="182" y="119"/>
                    <a:pt x="182" y="119"/>
                  </a:cubicBezTo>
                  <a:cubicBezTo>
                    <a:pt x="189" y="119"/>
                    <a:pt x="195" y="117"/>
                    <a:pt x="200" y="114"/>
                  </a:cubicBezTo>
                  <a:cubicBezTo>
                    <a:pt x="209" y="108"/>
                    <a:pt x="215" y="97"/>
                    <a:pt x="215" y="86"/>
                  </a:cubicBezTo>
                  <a:cubicBezTo>
                    <a:pt x="215" y="79"/>
                    <a:pt x="213" y="73"/>
                    <a:pt x="210" y="6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52" name="Freeform 243"/>
            <p:cNvSpPr>
              <a:spLocks/>
            </p:cNvSpPr>
            <p:nvPr userDrawn="1"/>
          </p:nvSpPr>
          <p:spPr bwMode="gray">
            <a:xfrm>
              <a:off x="8151115" y="2297587"/>
              <a:ext cx="470331" cy="133113"/>
            </a:xfrm>
            <a:custGeom>
              <a:avLst/>
              <a:gdLst>
                <a:gd name="T0" fmla="*/ 161 w 183"/>
                <a:gd name="T1" fmla="*/ 0 h 52"/>
                <a:gd name="T2" fmla="*/ 165 w 183"/>
                <a:gd name="T3" fmla="*/ 14 h 52"/>
                <a:gd name="T4" fmla="*/ 153 w 183"/>
                <a:gd name="T5" fmla="*/ 36 h 52"/>
                <a:gd name="T6" fmla="*/ 139 w 183"/>
                <a:gd name="T7" fmla="*/ 41 h 52"/>
                <a:gd name="T8" fmla="*/ 9 w 183"/>
                <a:gd name="T9" fmla="*/ 41 h 52"/>
                <a:gd name="T10" fmla="*/ 0 w 183"/>
                <a:gd name="T11" fmla="*/ 39 h 52"/>
                <a:gd name="T12" fmla="*/ 27 w 183"/>
                <a:gd name="T13" fmla="*/ 52 h 52"/>
                <a:gd name="T14" fmla="*/ 156 w 183"/>
                <a:gd name="T15" fmla="*/ 52 h 52"/>
                <a:gd name="T16" fmla="*/ 171 w 183"/>
                <a:gd name="T17" fmla="*/ 48 h 52"/>
                <a:gd name="T18" fmla="*/ 183 w 183"/>
                <a:gd name="T19" fmla="*/ 26 h 52"/>
                <a:gd name="T20" fmla="*/ 161 w 183"/>
                <a:gd name="T21"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3" h="52">
                  <a:moveTo>
                    <a:pt x="161" y="0"/>
                  </a:moveTo>
                  <a:cubicBezTo>
                    <a:pt x="164" y="4"/>
                    <a:pt x="165" y="9"/>
                    <a:pt x="165" y="14"/>
                  </a:cubicBezTo>
                  <a:cubicBezTo>
                    <a:pt x="165" y="23"/>
                    <a:pt x="161" y="31"/>
                    <a:pt x="153" y="36"/>
                  </a:cubicBezTo>
                  <a:cubicBezTo>
                    <a:pt x="149" y="39"/>
                    <a:pt x="144" y="41"/>
                    <a:pt x="139" y="41"/>
                  </a:cubicBezTo>
                  <a:cubicBezTo>
                    <a:pt x="9" y="41"/>
                    <a:pt x="9" y="41"/>
                    <a:pt x="9" y="41"/>
                  </a:cubicBezTo>
                  <a:cubicBezTo>
                    <a:pt x="6" y="41"/>
                    <a:pt x="3" y="40"/>
                    <a:pt x="0" y="39"/>
                  </a:cubicBezTo>
                  <a:cubicBezTo>
                    <a:pt x="6" y="47"/>
                    <a:pt x="16" y="52"/>
                    <a:pt x="27" y="52"/>
                  </a:cubicBezTo>
                  <a:cubicBezTo>
                    <a:pt x="156" y="52"/>
                    <a:pt x="156" y="52"/>
                    <a:pt x="156" y="52"/>
                  </a:cubicBezTo>
                  <a:cubicBezTo>
                    <a:pt x="162" y="52"/>
                    <a:pt x="167" y="51"/>
                    <a:pt x="171" y="48"/>
                  </a:cubicBezTo>
                  <a:cubicBezTo>
                    <a:pt x="178" y="43"/>
                    <a:pt x="183" y="35"/>
                    <a:pt x="183" y="26"/>
                  </a:cubicBezTo>
                  <a:cubicBezTo>
                    <a:pt x="183" y="13"/>
                    <a:pt x="174" y="2"/>
                    <a:pt x="161"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53" name="Freeform 244"/>
            <p:cNvSpPr>
              <a:spLocks/>
            </p:cNvSpPr>
            <p:nvPr userDrawn="1"/>
          </p:nvSpPr>
          <p:spPr bwMode="gray">
            <a:xfrm>
              <a:off x="8135586" y="2157820"/>
              <a:ext cx="439272" cy="246258"/>
            </a:xfrm>
            <a:custGeom>
              <a:avLst/>
              <a:gdLst>
                <a:gd name="T0" fmla="*/ 167 w 171"/>
                <a:gd name="T1" fmla="*/ 55 h 96"/>
                <a:gd name="T2" fmla="*/ 163 w 171"/>
                <a:gd name="T3" fmla="*/ 50 h 96"/>
                <a:gd name="T4" fmla="*/ 164 w 171"/>
                <a:gd name="T5" fmla="*/ 48 h 96"/>
                <a:gd name="T6" fmla="*/ 139 w 171"/>
                <a:gd name="T7" fmla="*/ 16 h 96"/>
                <a:gd name="T8" fmla="*/ 130 w 171"/>
                <a:gd name="T9" fmla="*/ 15 h 96"/>
                <a:gd name="T10" fmla="*/ 111 w 171"/>
                <a:gd name="T11" fmla="*/ 21 h 96"/>
                <a:gd name="T12" fmla="*/ 97 w 171"/>
                <a:gd name="T13" fmla="*/ 7 h 96"/>
                <a:gd name="T14" fmla="*/ 89 w 171"/>
                <a:gd name="T15" fmla="*/ 3 h 96"/>
                <a:gd name="T16" fmla="*/ 75 w 171"/>
                <a:gd name="T17" fmla="*/ 0 h 96"/>
                <a:gd name="T18" fmla="*/ 33 w 171"/>
                <a:gd name="T19" fmla="*/ 40 h 96"/>
                <a:gd name="T20" fmla="*/ 33 w 171"/>
                <a:gd name="T21" fmla="*/ 41 h 96"/>
                <a:gd name="T22" fmla="*/ 33 w 171"/>
                <a:gd name="T23" fmla="*/ 41 h 96"/>
                <a:gd name="T24" fmla="*/ 0 w 171"/>
                <a:gd name="T25" fmla="*/ 74 h 96"/>
                <a:gd name="T26" fmla="*/ 6 w 171"/>
                <a:gd name="T27" fmla="*/ 94 h 96"/>
                <a:gd name="T28" fmla="*/ 15 w 171"/>
                <a:gd name="T29" fmla="*/ 96 h 96"/>
                <a:gd name="T30" fmla="*/ 145 w 171"/>
                <a:gd name="T31" fmla="*/ 96 h 96"/>
                <a:gd name="T32" fmla="*/ 159 w 171"/>
                <a:gd name="T33" fmla="*/ 91 h 96"/>
                <a:gd name="T34" fmla="*/ 171 w 171"/>
                <a:gd name="T35" fmla="*/ 69 h 96"/>
                <a:gd name="T36" fmla="*/ 167 w 171"/>
                <a:gd name="T37" fmla="*/ 5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71" h="96">
                  <a:moveTo>
                    <a:pt x="167" y="55"/>
                  </a:moveTo>
                  <a:cubicBezTo>
                    <a:pt x="166" y="53"/>
                    <a:pt x="165" y="52"/>
                    <a:pt x="163" y="50"/>
                  </a:cubicBezTo>
                  <a:cubicBezTo>
                    <a:pt x="164" y="49"/>
                    <a:pt x="164" y="49"/>
                    <a:pt x="164" y="48"/>
                  </a:cubicBezTo>
                  <a:cubicBezTo>
                    <a:pt x="164" y="33"/>
                    <a:pt x="153" y="20"/>
                    <a:pt x="139" y="16"/>
                  </a:cubicBezTo>
                  <a:cubicBezTo>
                    <a:pt x="136" y="15"/>
                    <a:pt x="134" y="15"/>
                    <a:pt x="130" y="15"/>
                  </a:cubicBezTo>
                  <a:cubicBezTo>
                    <a:pt x="123" y="15"/>
                    <a:pt x="116" y="17"/>
                    <a:pt x="111" y="21"/>
                  </a:cubicBezTo>
                  <a:cubicBezTo>
                    <a:pt x="107" y="15"/>
                    <a:pt x="103" y="10"/>
                    <a:pt x="97" y="7"/>
                  </a:cubicBezTo>
                  <a:cubicBezTo>
                    <a:pt x="94" y="5"/>
                    <a:pt x="92" y="4"/>
                    <a:pt x="89" y="3"/>
                  </a:cubicBezTo>
                  <a:cubicBezTo>
                    <a:pt x="84" y="1"/>
                    <a:pt x="80" y="0"/>
                    <a:pt x="75" y="0"/>
                  </a:cubicBezTo>
                  <a:cubicBezTo>
                    <a:pt x="52" y="0"/>
                    <a:pt x="34" y="18"/>
                    <a:pt x="33" y="40"/>
                  </a:cubicBezTo>
                  <a:cubicBezTo>
                    <a:pt x="33" y="41"/>
                    <a:pt x="33" y="41"/>
                    <a:pt x="33" y="41"/>
                  </a:cubicBezTo>
                  <a:cubicBezTo>
                    <a:pt x="33" y="41"/>
                    <a:pt x="33" y="41"/>
                    <a:pt x="33" y="41"/>
                  </a:cubicBezTo>
                  <a:cubicBezTo>
                    <a:pt x="14" y="41"/>
                    <a:pt x="0" y="56"/>
                    <a:pt x="0" y="74"/>
                  </a:cubicBezTo>
                  <a:cubicBezTo>
                    <a:pt x="0" y="82"/>
                    <a:pt x="2" y="89"/>
                    <a:pt x="6" y="94"/>
                  </a:cubicBezTo>
                  <a:cubicBezTo>
                    <a:pt x="9" y="95"/>
                    <a:pt x="12" y="96"/>
                    <a:pt x="15" y="96"/>
                  </a:cubicBezTo>
                  <a:cubicBezTo>
                    <a:pt x="145" y="96"/>
                    <a:pt x="145" y="96"/>
                    <a:pt x="145" y="96"/>
                  </a:cubicBezTo>
                  <a:cubicBezTo>
                    <a:pt x="150" y="96"/>
                    <a:pt x="155" y="94"/>
                    <a:pt x="159" y="91"/>
                  </a:cubicBezTo>
                  <a:cubicBezTo>
                    <a:pt x="167" y="86"/>
                    <a:pt x="171" y="78"/>
                    <a:pt x="171" y="69"/>
                  </a:cubicBezTo>
                  <a:cubicBezTo>
                    <a:pt x="171" y="64"/>
                    <a:pt x="170" y="59"/>
                    <a:pt x="167" y="5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37515234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65139" y="1961080"/>
            <a:ext cx="11533187" cy="615553"/>
          </a:xfrm>
        </p:spPr>
        <p:txBody>
          <a:bodyPr wrap="square" lIns="0" tIns="0" rIns="0" bIns="0">
            <a:spAutoFit/>
          </a:bodyPr>
          <a:lstStyle>
            <a:lvl1pPr marL="0" indent="0">
              <a:lnSpc>
                <a:spcPts val="2400"/>
              </a:lnSpc>
              <a:buNone/>
              <a:defRPr sz="2000" b="0" i="0" spc="0">
                <a:solidFill>
                  <a:schemeClr val="tx1"/>
                </a:solidFill>
                <a:latin typeface="+mj-lt"/>
              </a:defRPr>
            </a:lvl1pPr>
            <a:lvl2pPr marL="0" indent="0">
              <a:lnSpc>
                <a:spcPts val="2400"/>
              </a:lnSpc>
              <a:buNone/>
              <a:defRPr spc="0"/>
            </a:lvl2pPr>
            <a:lvl3pPr marL="457112" indent="0">
              <a:buNone/>
              <a:defRPr/>
            </a:lvl3pPr>
            <a:lvl4pPr marL="685669" indent="0">
              <a:buNone/>
              <a:defRPr/>
            </a:lvl4pPr>
            <a:lvl5pPr marL="914224"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65139" y="3214124"/>
            <a:ext cx="11533187" cy="452675"/>
          </a:xfrm>
        </p:spPr>
        <p:txBody>
          <a:bodyPr lIns="0" tIns="0" rIns="0" bIns="0"/>
          <a:lstStyle>
            <a:lvl1pPr marL="0" indent="0">
              <a:lnSpc>
                <a:spcPts val="1800"/>
              </a:lnSpc>
              <a:spcBef>
                <a:spcPts val="0"/>
              </a:spcBef>
              <a:buNone/>
              <a:defRPr sz="1399" b="0" spc="0">
                <a:solidFill>
                  <a:schemeClr val="tx2"/>
                </a:solidFill>
                <a:latin typeface="+mj-lt"/>
              </a:defRPr>
            </a:lvl1pPr>
            <a:lvl2pPr marL="0" indent="0">
              <a:lnSpc>
                <a:spcPts val="1800"/>
              </a:lnSpc>
              <a:spcBef>
                <a:spcPts val="0"/>
              </a:spcBef>
              <a:buNone/>
              <a:defRPr sz="1399" spc="0">
                <a:solidFill>
                  <a:schemeClr val="tx1"/>
                </a:solidFill>
              </a:defRPr>
            </a:lvl2pPr>
            <a:lvl3pPr marL="457112" indent="0">
              <a:buNone/>
              <a:defRPr/>
            </a:lvl3pPr>
            <a:lvl4pPr marL="685669" indent="0">
              <a:buNone/>
              <a:defRPr/>
            </a:lvl4pPr>
            <a:lvl5pPr marL="914224"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65139" y="4439603"/>
            <a:ext cx="11533187" cy="338554"/>
          </a:xfrm>
        </p:spPr>
        <p:txBody>
          <a:bodyPr lIns="0" tIns="0" rIns="0" bIns="0"/>
          <a:lstStyle>
            <a:lvl1pPr marL="0" indent="0">
              <a:lnSpc>
                <a:spcPts val="1199"/>
              </a:lnSpc>
              <a:spcBef>
                <a:spcPts val="0"/>
              </a:spcBef>
              <a:buNone/>
              <a:defRPr sz="1000" spc="0">
                <a:solidFill>
                  <a:schemeClr val="tx1"/>
                </a:solidFill>
              </a:defRPr>
            </a:lvl1pPr>
            <a:lvl2pPr marL="0" indent="0">
              <a:lnSpc>
                <a:spcPct val="100000"/>
              </a:lnSpc>
              <a:spcBef>
                <a:spcPts val="0"/>
              </a:spcBef>
              <a:buNone/>
              <a:defRPr sz="1000" spc="0">
                <a:solidFill>
                  <a:schemeClr val="tx1"/>
                </a:solidFill>
              </a:defRPr>
            </a:lvl2pPr>
            <a:lvl3pPr marL="457112" indent="0">
              <a:buNone/>
              <a:defRPr/>
            </a:lvl3pPr>
            <a:lvl4pPr marL="685669"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2951875507"/>
      </p:ext>
    </p:extLst>
  </p:cSld>
  <p:clrMapOvr>
    <a:masterClrMapping/>
  </p:clrMapOvr>
  <p:transition>
    <p:fade/>
  </p:transition>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65139" y="1960861"/>
            <a:ext cx="9572625" cy="615553"/>
          </a:xfrm>
        </p:spPr>
        <p:txBody>
          <a:bodyPr wrap="square" lIns="0" tIns="0" rIns="0" bIns="0">
            <a:spAutoFit/>
          </a:bodyPr>
          <a:lstStyle>
            <a:lvl1pPr marL="0" indent="0">
              <a:lnSpc>
                <a:spcPts val="2400"/>
              </a:lnSpc>
              <a:buNone/>
              <a:defRPr lang="en-US" sz="2000" kern="1200" spc="0" baseline="0" dirty="0">
                <a:solidFill>
                  <a:schemeClr val="tx1"/>
                </a:solidFill>
                <a:latin typeface="+mn-lt"/>
                <a:ea typeface="+mn-ea"/>
                <a:cs typeface="+mn-cs"/>
              </a:defRPr>
            </a:lvl1pPr>
            <a:lvl2pPr marL="228557" indent="0">
              <a:buNone/>
              <a:defRPr/>
            </a:lvl2pPr>
            <a:lvl3pPr marL="457112" indent="0">
              <a:buNone/>
              <a:defRPr/>
            </a:lvl3pPr>
            <a:lvl4pPr marL="685669" indent="0">
              <a:buNone/>
              <a:defRPr/>
            </a:lvl4pPr>
            <a:lvl5pPr marL="914224"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65139" y="3214124"/>
            <a:ext cx="3690937" cy="2728477"/>
          </a:xfrm>
        </p:spPr>
        <p:txBody>
          <a:bodyPr lIns="0" tIns="0" rIns="0" bIns="0"/>
          <a:lstStyle>
            <a:lvl1pPr marL="0" indent="0">
              <a:lnSpc>
                <a:spcPts val="1800"/>
              </a:lnSpc>
              <a:spcBef>
                <a:spcPts val="0"/>
              </a:spcBef>
              <a:spcAft>
                <a:spcPts val="600"/>
              </a:spcAft>
              <a:buNone/>
              <a:defRPr sz="1399" b="0" spc="0" baseline="0">
                <a:solidFill>
                  <a:schemeClr val="tx2"/>
                </a:solidFill>
                <a:latin typeface="+mj-lt"/>
              </a:defRPr>
            </a:lvl1pPr>
            <a:lvl2pPr marL="285695" marR="0" indent="-285695" algn="l" defTabSz="932563"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399" kern="1200" spc="0" baseline="0" dirty="0">
                <a:solidFill>
                  <a:schemeClr val="tx1"/>
                </a:solidFill>
                <a:latin typeface="+mn-lt"/>
                <a:ea typeface="+mn-ea"/>
                <a:cs typeface="+mn-cs"/>
              </a:defRPr>
            </a:lvl2pPr>
            <a:lvl3pPr marL="457112" indent="0">
              <a:buNone/>
              <a:defRPr/>
            </a:lvl3pPr>
            <a:lvl4pPr marL="685669" indent="0">
              <a:buNone/>
              <a:defRPr/>
            </a:lvl4pPr>
            <a:lvl5pPr marL="914224" indent="0">
              <a:buNone/>
              <a:defRPr/>
            </a:lvl5pPr>
          </a:lstStyle>
          <a:p>
            <a:pPr lvl="0"/>
            <a:r>
              <a:rPr lang="en-US"/>
              <a:t>Paragraph title Segoe UI </a:t>
            </a:r>
            <a:r>
              <a:rPr lang="en-US" err="1"/>
              <a:t>Semibold</a:t>
            </a:r>
            <a:r>
              <a:rPr lang="en-US"/>
              <a:t> 14/18</a:t>
            </a:r>
          </a:p>
          <a:p>
            <a:pPr marL="285695" marR="0" lvl="1" indent="-285695" algn="l" defTabSz="932563" rtl="0" eaLnBrk="1" fontAlgn="auto" latinLnBrk="0" hangingPunct="1">
              <a:lnSpc>
                <a:spcPts val="1800"/>
              </a:lnSpc>
              <a:spcBef>
                <a:spcPts val="1199"/>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5695" marR="0" lvl="1" indent="-285695" algn="l" defTabSz="932563" rtl="0" eaLnBrk="1" fontAlgn="auto" latinLnBrk="0" hangingPunct="1">
              <a:lnSpc>
                <a:spcPts val="1800"/>
              </a:lnSpc>
              <a:spcBef>
                <a:spcPts val="1199"/>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405043" y="3214124"/>
            <a:ext cx="3690937" cy="2728477"/>
          </a:xfrm>
        </p:spPr>
        <p:txBody>
          <a:bodyPr lIns="0" tIns="0" rIns="0" bIns="0"/>
          <a:lstStyle>
            <a:lvl1pPr marL="0" indent="0">
              <a:lnSpc>
                <a:spcPts val="1800"/>
              </a:lnSpc>
              <a:spcBef>
                <a:spcPts val="0"/>
              </a:spcBef>
              <a:spcAft>
                <a:spcPts val="600"/>
              </a:spcAft>
              <a:buNone/>
              <a:defRPr sz="1399" b="0" spc="0" baseline="0">
                <a:solidFill>
                  <a:schemeClr val="tx2"/>
                </a:solidFill>
                <a:latin typeface="+mj-lt"/>
              </a:defRPr>
            </a:lvl1pPr>
            <a:lvl2pPr marL="285695" marR="0" indent="-285695" algn="l" defTabSz="932563"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399" kern="1200" spc="0" baseline="0" dirty="0">
                <a:solidFill>
                  <a:schemeClr val="tx1"/>
                </a:solidFill>
                <a:latin typeface="+mn-lt"/>
                <a:ea typeface="+mn-ea"/>
                <a:cs typeface="+mn-cs"/>
              </a:defRPr>
            </a:lvl2pPr>
            <a:lvl3pPr marL="457112" indent="0">
              <a:buNone/>
              <a:defRPr/>
            </a:lvl3pPr>
            <a:lvl4pPr marL="685669" indent="0">
              <a:buNone/>
              <a:defRPr/>
            </a:lvl4pPr>
            <a:lvl5pPr marL="914224" indent="0">
              <a:buNone/>
              <a:defRPr/>
            </a:lvl5pPr>
          </a:lstStyle>
          <a:p>
            <a:pPr lvl="0"/>
            <a:r>
              <a:rPr lang="en-US"/>
              <a:t>Paragraph title Segoe UI </a:t>
            </a:r>
            <a:r>
              <a:rPr lang="en-US" err="1"/>
              <a:t>Semibold</a:t>
            </a:r>
            <a:r>
              <a:rPr lang="en-US"/>
              <a:t> 14/18</a:t>
            </a:r>
          </a:p>
          <a:p>
            <a:pPr marL="285695" marR="0" lvl="1" indent="-285695" algn="l" defTabSz="932563" rtl="0" eaLnBrk="1" fontAlgn="auto" latinLnBrk="0" hangingPunct="1">
              <a:lnSpc>
                <a:spcPts val="1800"/>
              </a:lnSpc>
              <a:spcBef>
                <a:spcPts val="1199"/>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5695" marR="0" lvl="1" indent="-285695" algn="l" defTabSz="932563" rtl="0" eaLnBrk="1" fontAlgn="auto" latinLnBrk="0" hangingPunct="1">
              <a:lnSpc>
                <a:spcPts val="1800"/>
              </a:lnSpc>
              <a:spcBef>
                <a:spcPts val="1199"/>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313384" y="3214124"/>
            <a:ext cx="3690937" cy="2728477"/>
          </a:xfrm>
        </p:spPr>
        <p:txBody>
          <a:bodyPr lIns="0" tIns="0" rIns="0" bIns="0"/>
          <a:lstStyle>
            <a:lvl1pPr marL="0" indent="0">
              <a:lnSpc>
                <a:spcPts val="1800"/>
              </a:lnSpc>
              <a:spcBef>
                <a:spcPts val="0"/>
              </a:spcBef>
              <a:spcAft>
                <a:spcPts val="600"/>
              </a:spcAft>
              <a:buNone/>
              <a:defRPr sz="1399" b="0" spc="0" baseline="0">
                <a:solidFill>
                  <a:schemeClr val="tx2"/>
                </a:solidFill>
                <a:latin typeface="+mj-lt"/>
              </a:defRPr>
            </a:lvl1pPr>
            <a:lvl2pPr marL="285695" marR="0" indent="-285695" algn="l" defTabSz="932563"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399" kern="1200" spc="0" baseline="0" dirty="0">
                <a:solidFill>
                  <a:schemeClr val="tx1"/>
                </a:solidFill>
                <a:latin typeface="+mn-lt"/>
                <a:ea typeface="+mn-ea"/>
                <a:cs typeface="+mn-cs"/>
              </a:defRPr>
            </a:lvl2pPr>
            <a:lvl3pPr marL="457112" indent="0">
              <a:buNone/>
              <a:defRPr/>
            </a:lvl3pPr>
            <a:lvl4pPr marL="685669" indent="0">
              <a:buNone/>
              <a:defRPr/>
            </a:lvl4pPr>
            <a:lvl5pPr marL="914224" indent="0">
              <a:buNone/>
              <a:defRPr/>
            </a:lvl5pPr>
          </a:lstStyle>
          <a:p>
            <a:pPr lvl="0"/>
            <a:r>
              <a:rPr lang="en-US"/>
              <a:t>Paragraph title Segoe UI </a:t>
            </a:r>
            <a:r>
              <a:rPr lang="en-US" err="1"/>
              <a:t>Semibold</a:t>
            </a:r>
            <a:r>
              <a:rPr lang="en-US"/>
              <a:t> 14/18</a:t>
            </a:r>
          </a:p>
          <a:p>
            <a:pPr marL="285695" marR="0" lvl="1" indent="-285695" algn="l" defTabSz="932563" rtl="0" eaLnBrk="1" fontAlgn="auto" latinLnBrk="0" hangingPunct="1">
              <a:lnSpc>
                <a:spcPts val="1800"/>
              </a:lnSpc>
              <a:spcBef>
                <a:spcPts val="1199"/>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5695" marR="0" lvl="1" indent="-285695" algn="l" defTabSz="932563" rtl="0" eaLnBrk="1" fontAlgn="auto" latinLnBrk="0" hangingPunct="1">
              <a:lnSpc>
                <a:spcPts val="1800"/>
              </a:lnSpc>
              <a:spcBef>
                <a:spcPts val="1199"/>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2305897853"/>
      </p:ext>
    </p:extLst>
  </p:cSld>
  <p:clrMapOvr>
    <a:masterClrMapping/>
  </p:clrMapOvr>
  <p:transition>
    <p:fade/>
  </p:transition>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a:solidFill>
                  <a:schemeClr val="tx1"/>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65139" y="2410677"/>
            <a:ext cx="3690937" cy="2533072"/>
          </a:xfrm>
        </p:spPr>
        <p:txBody>
          <a:bodyPr lIns="0" tIns="0" rIns="0" bIns="0"/>
          <a:lstStyle>
            <a:lvl1pPr marL="0" indent="0">
              <a:lnSpc>
                <a:spcPts val="1800"/>
              </a:lnSpc>
              <a:spcBef>
                <a:spcPts val="1224"/>
              </a:spcBef>
              <a:buNone/>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89439" y="2410677"/>
            <a:ext cx="3690937" cy="2533072"/>
          </a:xfrm>
        </p:spPr>
        <p:txBody>
          <a:bodyPr lIns="0" tIns="0" rIns="0" bIns="0"/>
          <a:lstStyle>
            <a:lvl1pPr marL="0" indent="0">
              <a:lnSpc>
                <a:spcPts val="1800"/>
              </a:lnSpc>
              <a:spcBef>
                <a:spcPts val="1224"/>
              </a:spcBef>
              <a:buNone/>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735508335"/>
      </p:ext>
    </p:extLst>
  </p:cSld>
  <p:clrMapOvr>
    <a:masterClrMapping/>
  </p:clrMapOvr>
  <p:transition>
    <p:fade/>
  </p:transition>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74282" y="1631571"/>
            <a:ext cx="3681793" cy="3161094"/>
          </a:xfrm>
          <a:blipFill>
            <a:blip r:embed="rId2"/>
            <a:stretch>
              <a:fillRect/>
            </a:stretch>
          </a:blipFill>
        </p:spPr>
        <p:txBody>
          <a:bodyPr anchor="ctr" anchorCtr="0">
            <a:noAutofit/>
          </a:bodyPr>
          <a:lstStyle>
            <a:lvl1pPr marL="0" indent="0" algn="ctr">
              <a:buNone/>
              <a:defRPr sz="2000">
                <a:solidFill>
                  <a:schemeClr val="bg1"/>
                </a:solidFill>
              </a:defRPr>
            </a:lvl1pPr>
          </a:lstStyle>
          <a:p>
            <a:pPr lvl="0"/>
            <a:r>
              <a:rPr lang="en-US"/>
              <a:t>Place photo</a:t>
            </a:r>
          </a:p>
        </p:txBody>
      </p:sp>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a:solidFill>
                  <a:schemeClr val="tx1"/>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65139" y="5026024"/>
            <a:ext cx="3690937" cy="1225139"/>
          </a:xfrm>
        </p:spPr>
        <p:txBody>
          <a:bodyPr lIns="0" tIns="0" rIns="0" bIns="0"/>
          <a:lstStyle>
            <a:lvl1pPr marL="0" indent="0">
              <a:lnSpc>
                <a:spcPts val="1800"/>
              </a:lnSpc>
              <a:spcBef>
                <a:spcPts val="1224"/>
              </a:spcBef>
              <a:buNone/>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307389" y="5026024"/>
            <a:ext cx="3690937" cy="1225139"/>
          </a:xfrm>
        </p:spPr>
        <p:txBody>
          <a:bodyPr lIns="0" tIns="0" rIns="0" bIns="0"/>
          <a:lstStyle>
            <a:lvl1pPr marL="0" indent="0">
              <a:lnSpc>
                <a:spcPts val="1800"/>
              </a:lnSpc>
              <a:spcBef>
                <a:spcPts val="1224"/>
              </a:spcBef>
              <a:buNone/>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86264" y="1631571"/>
            <a:ext cx="3681793" cy="3161094"/>
          </a:xfrm>
          <a:blipFill>
            <a:blip r:embed="rId3"/>
            <a:stretch>
              <a:fillRect/>
            </a:stretch>
          </a:blipFill>
        </p:spPr>
        <p:txBody>
          <a:bodyPr anchor="ctr" anchorCtr="0">
            <a:noAutofit/>
          </a:bodyPr>
          <a:lstStyle>
            <a:lvl1pPr marL="0" indent="0" algn="ctr">
              <a:buNone/>
              <a:defRPr sz="2000">
                <a:solidFill>
                  <a:schemeClr val="bg1"/>
                </a:solidFill>
              </a:defRPr>
            </a:lvl1pPr>
          </a:lstStyle>
          <a:p>
            <a:pPr lvl="0"/>
            <a:r>
              <a:rPr lang="en-US"/>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307390" y="1631568"/>
            <a:ext cx="3681793" cy="3161095"/>
          </a:xfrm>
          <a:blipFill>
            <a:blip r:embed="rId4"/>
            <a:stretch>
              <a:fillRect/>
            </a:stretch>
          </a:blipFill>
        </p:spPr>
        <p:txBody>
          <a:bodyPr anchor="ctr" anchorCtr="0">
            <a:noAutofit/>
          </a:bodyPr>
          <a:lstStyle>
            <a:lvl1pPr marL="0" indent="0" algn="ctr">
              <a:buNone/>
              <a:defRPr sz="2000">
                <a:solidFill>
                  <a:schemeClr val="bg1"/>
                </a:solidFill>
              </a:defRPr>
            </a:lvl1pPr>
          </a:lstStyle>
          <a:p>
            <a:pPr lvl="0"/>
            <a:r>
              <a:rPr lang="en-US"/>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89439" y="5026024"/>
            <a:ext cx="3690937" cy="1225139"/>
          </a:xfrm>
        </p:spPr>
        <p:txBody>
          <a:bodyPr lIns="0" tIns="0" rIns="0" bIns="0"/>
          <a:lstStyle>
            <a:lvl1pPr marL="0" indent="0">
              <a:lnSpc>
                <a:spcPts val="1800"/>
              </a:lnSpc>
              <a:spcBef>
                <a:spcPts val="1224"/>
              </a:spcBef>
              <a:buNone/>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2" name="Footer Placeholder 14">
            <a:extLst>
              <a:ext uri="{FF2B5EF4-FFF2-40B4-BE49-F238E27FC236}">
                <a16:creationId xmlns:a16="http://schemas.microsoft.com/office/drawing/2014/main" id="{CA59C6B7-B917-1840-9DE3-C346678711AC}"/>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4176639426"/>
      </p:ext>
    </p:extLst>
  </p:cSld>
  <p:clrMapOvr>
    <a:masterClrMapping/>
  </p:clrMapOvr>
  <p:transition>
    <p:fade/>
  </p:transition>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201864"/>
            <a:ext cx="1727200" cy="913689"/>
          </a:xfrm>
        </p:spPr>
        <p:txBody>
          <a:bodyPr>
            <a:noAutofit/>
          </a:bodyPr>
          <a:lstStyle>
            <a:lvl1pPr marL="0" indent="0">
              <a:buNone/>
              <a:defRPr sz="2000"/>
            </a:lvl1pPr>
          </a:lstStyle>
          <a:p>
            <a:pPr lvl="0"/>
            <a:r>
              <a:rPr lang="en-US"/>
              <a:t>Picture</a:t>
            </a:r>
          </a:p>
        </p:txBody>
      </p:sp>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a:solidFill>
                  <a:schemeClr val="tx1"/>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65139" y="3230882"/>
            <a:ext cx="1727200" cy="2873133"/>
          </a:xfrm>
        </p:spPr>
        <p:txBody>
          <a:bodyPr lIns="0" tIns="0" rIns="0" bIns="0"/>
          <a:lstStyle>
            <a:lvl1pPr marL="0" indent="0">
              <a:lnSpc>
                <a:spcPts val="1800"/>
              </a:lnSpc>
              <a:spcBef>
                <a:spcPts val="900"/>
              </a:spcBef>
              <a:buNone/>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426019" y="3230881"/>
            <a:ext cx="1727200" cy="2859270"/>
          </a:xfr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399" b="0" kern="1200" spc="0" baseline="0" dirty="0" smtClean="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86900" y="3230881"/>
            <a:ext cx="1727200" cy="2859270"/>
          </a:xfr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347780" y="3230881"/>
            <a:ext cx="1727200" cy="2859270"/>
          </a:xfr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399" b="0" kern="1200" spc="0" baseline="0" dirty="0" smtClean="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308659" y="3230881"/>
            <a:ext cx="1727200" cy="2859270"/>
          </a:xfr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269538" y="3230881"/>
            <a:ext cx="1727200" cy="2859270"/>
          </a:xfr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426019" y="2201864"/>
            <a:ext cx="1727200" cy="913689"/>
          </a:xfrm>
        </p:spPr>
        <p:txBody>
          <a:bodyPr>
            <a:noAutofit/>
          </a:bodyPr>
          <a:lstStyle>
            <a:lvl1pPr marL="0" indent="0">
              <a:buNone/>
              <a:defRPr sz="2000"/>
            </a:lvl1pPr>
          </a:lstStyle>
          <a:p>
            <a:pPr lvl="0"/>
            <a:r>
              <a:rPr lang="en-US"/>
              <a:t>Picture</a:t>
            </a:r>
          </a:p>
        </p:txBody>
      </p:sp>
      <p:sp>
        <p:nvSpPr>
          <p:cNvPr id="26" name="Content Placeholder 15"/>
          <p:cNvSpPr>
            <a:spLocks noGrp="1"/>
          </p:cNvSpPr>
          <p:nvPr>
            <p:ph sz="quarter" idx="27" hasCustomPrompt="1"/>
          </p:nvPr>
        </p:nvSpPr>
        <p:spPr>
          <a:xfrm>
            <a:off x="4386900" y="2201864"/>
            <a:ext cx="1727200" cy="913689"/>
          </a:xfrm>
        </p:spPr>
        <p:txBody>
          <a:bodyPr>
            <a:noAutofit/>
          </a:bodyPr>
          <a:lstStyle>
            <a:lvl1pPr marL="0" indent="0">
              <a:buNone/>
              <a:defRPr sz="2000"/>
            </a:lvl1pPr>
          </a:lstStyle>
          <a:p>
            <a:pPr lvl="0"/>
            <a:r>
              <a:rPr lang="en-US"/>
              <a:t>Picture</a:t>
            </a:r>
          </a:p>
        </p:txBody>
      </p:sp>
      <p:sp>
        <p:nvSpPr>
          <p:cNvPr id="27" name="Content Placeholder 15"/>
          <p:cNvSpPr>
            <a:spLocks noGrp="1"/>
          </p:cNvSpPr>
          <p:nvPr>
            <p:ph sz="quarter" idx="28" hasCustomPrompt="1"/>
          </p:nvPr>
        </p:nvSpPr>
        <p:spPr>
          <a:xfrm>
            <a:off x="6347780" y="2201864"/>
            <a:ext cx="1727200" cy="913689"/>
          </a:xfrm>
        </p:spPr>
        <p:txBody>
          <a:bodyPr>
            <a:noAutofit/>
          </a:bodyPr>
          <a:lstStyle>
            <a:lvl1pPr marL="0" indent="0">
              <a:buNone/>
              <a:defRPr sz="2000"/>
            </a:lvl1pPr>
          </a:lstStyle>
          <a:p>
            <a:pPr lvl="0"/>
            <a:r>
              <a:rPr lang="en-US"/>
              <a:t>Picture</a:t>
            </a:r>
          </a:p>
        </p:txBody>
      </p:sp>
      <p:sp>
        <p:nvSpPr>
          <p:cNvPr id="28" name="Content Placeholder 15"/>
          <p:cNvSpPr>
            <a:spLocks noGrp="1"/>
          </p:cNvSpPr>
          <p:nvPr>
            <p:ph sz="quarter" idx="29" hasCustomPrompt="1"/>
          </p:nvPr>
        </p:nvSpPr>
        <p:spPr>
          <a:xfrm>
            <a:off x="8308659" y="2201864"/>
            <a:ext cx="1727200" cy="913689"/>
          </a:xfrm>
        </p:spPr>
        <p:txBody>
          <a:bodyPr>
            <a:noAutofit/>
          </a:bodyPr>
          <a:lstStyle>
            <a:lvl1pPr marL="0" indent="0">
              <a:buNone/>
              <a:defRPr sz="2000"/>
            </a:lvl1pPr>
          </a:lstStyle>
          <a:p>
            <a:pPr lvl="0"/>
            <a:r>
              <a:rPr lang="en-US"/>
              <a:t>Picture</a:t>
            </a:r>
          </a:p>
        </p:txBody>
      </p:sp>
      <p:sp>
        <p:nvSpPr>
          <p:cNvPr id="29" name="Content Placeholder 15"/>
          <p:cNvSpPr>
            <a:spLocks noGrp="1"/>
          </p:cNvSpPr>
          <p:nvPr>
            <p:ph sz="quarter" idx="30" hasCustomPrompt="1"/>
          </p:nvPr>
        </p:nvSpPr>
        <p:spPr>
          <a:xfrm>
            <a:off x="10269538" y="2201864"/>
            <a:ext cx="1727200" cy="913689"/>
          </a:xfrm>
        </p:spPr>
        <p:txBody>
          <a:bodyPr>
            <a:noAutofit/>
          </a:bodyPr>
          <a:lstStyle>
            <a:lvl1pPr marL="0" indent="0">
              <a:buNone/>
              <a:defRPr sz="2000"/>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65139" y="2065339"/>
            <a:ext cx="261936" cy="263525"/>
          </a:xfrm>
        </p:spPr>
        <p:txBody>
          <a:bodyPr tIns="0" bIns="0"/>
          <a:lstStyle>
            <a:lvl1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293"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427289" y="2065339"/>
            <a:ext cx="261936" cy="263525"/>
          </a:xfrm>
        </p:spPr>
        <p:txBody>
          <a:bodyPr tIns="0" bIns="0"/>
          <a:lstStyle>
            <a:lvl1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293"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89439" y="2065339"/>
            <a:ext cx="261936" cy="263525"/>
          </a:xfrm>
        </p:spPr>
        <p:txBody>
          <a:bodyPr tIns="0" bIns="0"/>
          <a:lstStyle>
            <a:lvl1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293"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354764" y="2065339"/>
            <a:ext cx="261936" cy="263525"/>
          </a:xfrm>
        </p:spPr>
        <p:txBody>
          <a:bodyPr tIns="0" bIns="0"/>
          <a:lstStyle>
            <a:lvl1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293"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302626" y="2065339"/>
            <a:ext cx="261936" cy="263525"/>
          </a:xfrm>
        </p:spPr>
        <p:txBody>
          <a:bodyPr tIns="0" bIns="0"/>
          <a:lstStyle>
            <a:lvl1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293"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269538" y="2065339"/>
            <a:ext cx="261936" cy="263525"/>
          </a:xfrm>
        </p:spPr>
        <p:txBody>
          <a:bodyPr tIns="0" bIns="0"/>
          <a:lstStyle>
            <a:lvl1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293"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6.</a:t>
            </a:r>
          </a:p>
        </p:txBody>
      </p:sp>
      <p:sp>
        <p:nvSpPr>
          <p:cNvPr id="23" name="Footer Placeholder 14">
            <a:extLst>
              <a:ext uri="{FF2B5EF4-FFF2-40B4-BE49-F238E27FC236}">
                <a16:creationId xmlns:a16="http://schemas.microsoft.com/office/drawing/2014/main" id="{CDC19876-13E5-1847-AE6E-14EA37A9CEDD}"/>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603758860"/>
      </p:ext>
    </p:extLst>
  </p:cSld>
  <p:clrMapOvr>
    <a:masterClrMapping/>
  </p:clrMapOvr>
  <p:transition>
    <p:fade/>
  </p:transition>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404180"/>
            <a:ext cx="11506200" cy="411162"/>
          </a:xfrm>
        </p:spPr>
        <p:txBody>
          <a:bodyPr wrap="square" lIns="0" tIns="0" rIns="0" bIns="0">
            <a:spAutoFit/>
          </a:bodyPr>
          <a:lstStyle>
            <a:lvl1pPr>
              <a:lnSpc>
                <a:spcPts val="3199"/>
              </a:lnSpc>
              <a:defRPr sz="2800"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4065640501"/>
      </p:ext>
    </p:extLst>
  </p:cSld>
  <p:clrMapOvr>
    <a:masterClrMapping/>
  </p:clrMapOvr>
  <p:transition>
    <p:fade/>
  </p:transition>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p:cSld name="1_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3591928631"/>
      </p:ext>
    </p:extLst>
  </p:cSld>
  <p:clrMapOvr>
    <a:masterClrMapping/>
  </p:clrMapOvr>
  <p:transition>
    <p:fade/>
  </p:transition>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960439"/>
            <a:ext cx="7604124" cy="3629025"/>
          </a:xfrm>
          <a:noFill/>
        </p:spPr>
        <p:txBody>
          <a:bodyPr vert="horz" wrap="square" lIns="0" tIns="0" rIns="0" bIns="0" rtlCol="0" anchor="t" anchorCtr="0">
            <a:noAutofit/>
          </a:bodyPr>
          <a:lstStyle>
            <a:lvl1pPr>
              <a:defRPr lang="en-US" sz="4799" spc="-50" baseline="0" dirty="0">
                <a:solidFill>
                  <a:schemeClr val="tx2"/>
                </a:solidFill>
              </a:defRPr>
            </a:lvl1pPr>
          </a:lstStyle>
          <a:p>
            <a:pPr marL="0" lvl="0">
              <a:lnSpc>
                <a:spcPts val="5599"/>
              </a:lnSpc>
            </a:pPr>
            <a:r>
              <a:rPr lang="en-US"/>
              <a:t>Section title</a:t>
            </a:r>
          </a:p>
        </p:txBody>
      </p:sp>
    </p:spTree>
    <p:extLst>
      <p:ext uri="{BB962C8B-B14F-4D97-AF65-F5344CB8AC3E}">
        <p14:creationId xmlns:p14="http://schemas.microsoft.com/office/powerpoint/2010/main" val="19836707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65138" y="960439"/>
            <a:ext cx="7604124" cy="3629025"/>
          </a:xfrm>
          <a:noFill/>
        </p:spPr>
        <p:txBody>
          <a:bodyPr vert="horz" wrap="square" lIns="0" tIns="0" rIns="0" bIns="0" rtlCol="0" anchor="t" anchorCtr="0">
            <a:noAutofit/>
          </a:bodyPr>
          <a:lstStyle>
            <a:lvl1pPr>
              <a:defRPr lang="en-US" sz="4799" spc="-50" baseline="0" dirty="0">
                <a:solidFill>
                  <a:schemeClr val="tx1"/>
                </a:solidFill>
              </a:defRPr>
            </a:lvl1pPr>
          </a:lstStyle>
          <a:p>
            <a:pPr marL="0" lvl="0">
              <a:lnSpc>
                <a:spcPts val="5599"/>
              </a:lnSpc>
            </a:pPr>
            <a:r>
              <a:rPr lang="en-US"/>
              <a:t>Section title</a:t>
            </a:r>
          </a:p>
        </p:txBody>
      </p:sp>
    </p:spTree>
    <p:extLst>
      <p:ext uri="{BB962C8B-B14F-4D97-AF65-F5344CB8AC3E}">
        <p14:creationId xmlns:p14="http://schemas.microsoft.com/office/powerpoint/2010/main" val="22805509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354763" y="0"/>
            <a:ext cx="6081712" cy="6994525"/>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2" name="Title 1"/>
          <p:cNvSpPr>
            <a:spLocks noGrp="1"/>
          </p:cNvSpPr>
          <p:nvPr>
            <p:ph type="title" hasCustomPrompt="1"/>
          </p:nvPr>
        </p:nvSpPr>
        <p:spPr>
          <a:xfrm>
            <a:off x="465139" y="632780"/>
            <a:ext cx="5653087" cy="411162"/>
          </a:xfrm>
        </p:spPr>
        <p:txBody>
          <a:bodyPr wrap="square" lIns="0" tIns="0" rIns="0" bIns="0">
            <a:spAutoFit/>
          </a:bodyPr>
          <a:lstStyle>
            <a:lvl1pPr>
              <a:lnSpc>
                <a:spcPts val="3199"/>
              </a:lnSpc>
              <a:defRPr sz="2800" baseline="0">
                <a:solidFill>
                  <a:schemeClr val="tx1"/>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65138" y="2410677"/>
            <a:ext cx="4919662" cy="2755420"/>
          </a:xfrm>
        </p:spPr>
        <p:txBody>
          <a:bodyPr lIns="0" tIns="0" rIns="0" bIns="0"/>
          <a:lstStyle>
            <a:lvl1pPr marL="0" indent="0">
              <a:lnSpc>
                <a:spcPts val="1800"/>
              </a:lnSpc>
              <a:spcBef>
                <a:spcPts val="1224"/>
              </a:spcBef>
              <a:buNone/>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65139" y="1960861"/>
            <a:ext cx="4919661" cy="307777"/>
          </a:xfrm>
        </p:spPr>
        <p:txBody>
          <a:bodyPr wrap="square" lIns="0" tIns="0" rIns="0" bIns="0">
            <a:spAutoFit/>
          </a:bodyPr>
          <a:lstStyle>
            <a:lvl1pPr marL="0" indent="0">
              <a:lnSpc>
                <a:spcPts val="2400"/>
              </a:lnSpc>
              <a:buNone/>
              <a:defRPr lang="en-US" sz="2000" kern="1200" spc="0" baseline="0" dirty="0">
                <a:solidFill>
                  <a:schemeClr val="tx1"/>
                </a:solidFill>
                <a:latin typeface="+mn-lt"/>
                <a:ea typeface="+mn-ea"/>
                <a:cs typeface="+mn-cs"/>
              </a:defRPr>
            </a:lvl1pPr>
            <a:lvl2pPr marL="228557" indent="0">
              <a:buNone/>
              <a:defRPr/>
            </a:lvl2pPr>
            <a:lvl3pPr marL="457112" indent="0">
              <a:buNone/>
              <a:defRPr/>
            </a:lvl3pPr>
            <a:lvl4pPr marL="685669" indent="0">
              <a:buNone/>
              <a:defRPr/>
            </a:lvl4pPr>
            <a:lvl5pPr marL="914224"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3511257699"/>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50"/>
            <a:ext cx="11888787" cy="2308324"/>
          </a:xfrm>
        </p:spPr>
        <p:txBody>
          <a:bodyPr>
            <a:spAutoFit/>
          </a:bodyPr>
          <a:lstStyle>
            <a:lvl1pPr marL="0" indent="0">
              <a:buNone/>
              <a:defRPr/>
            </a:lvl1pPr>
            <a:lvl2pPr marL="228557" indent="0">
              <a:buNone/>
              <a:defRPr/>
            </a:lvl2pPr>
            <a:lvl3pPr marL="457112" indent="0">
              <a:buNone/>
              <a:defRPr/>
            </a:lvl3pPr>
            <a:lvl4pPr marL="685669" indent="0">
              <a:buNone/>
              <a:defRPr/>
            </a:lvl4pPr>
            <a:lvl5pPr marL="914224"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11214697"/>
      </p:ext>
    </p:extLst>
  </p:cSld>
  <p:clrMapOvr>
    <a:masterClrMapping/>
  </p:clrMapOvr>
  <p:transition>
    <p:fade/>
  </p:transition>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9" y="2201864"/>
            <a:ext cx="3690937" cy="2590800"/>
          </a:xfrm>
          <a:blipFill>
            <a:blip r:embed="rId2"/>
            <a:stretch>
              <a:fillRect/>
            </a:stretch>
          </a:blipFill>
        </p:spPr>
        <p:txBody>
          <a:bodyPr anchor="ctr" anchorCtr="0">
            <a:noAutofit/>
          </a:bodyPr>
          <a:lstStyle>
            <a:lvl1pPr marL="0" indent="0" algn="ctr">
              <a:buNone/>
              <a:defRPr sz="2000">
                <a:solidFill>
                  <a:schemeClr val="bg2"/>
                </a:solidFill>
              </a:defRPr>
            </a:lvl1pPr>
          </a:lstStyle>
          <a:p>
            <a:r>
              <a:rPr lang="en-US"/>
              <a:t>Click icon to add picture</a:t>
            </a:r>
          </a:p>
        </p:txBody>
      </p:sp>
      <p:sp>
        <p:nvSpPr>
          <p:cNvPr id="12" name="Picture Placeholder 10"/>
          <p:cNvSpPr>
            <a:spLocks noGrp="1"/>
          </p:cNvSpPr>
          <p:nvPr>
            <p:ph type="pic" sz="quarter" idx="15"/>
          </p:nvPr>
        </p:nvSpPr>
        <p:spPr>
          <a:xfrm>
            <a:off x="4389438" y="2201864"/>
            <a:ext cx="3679825" cy="2590800"/>
          </a:xfrm>
          <a:blipFill>
            <a:blip r:embed="rId3"/>
            <a:stretch>
              <a:fillRect/>
            </a:stretch>
          </a:blipFill>
        </p:spPr>
        <p:txBody>
          <a:bodyPr anchor="ctr" anchorCtr="0">
            <a:noAutofit/>
          </a:bodyPr>
          <a:lstStyle>
            <a:lvl1pPr marL="0" indent="0" algn="ctr">
              <a:buNone/>
              <a:defRPr sz="2000">
                <a:solidFill>
                  <a:schemeClr val="bg2"/>
                </a:solidFill>
              </a:defRPr>
            </a:lvl1pPr>
          </a:lstStyle>
          <a:p>
            <a:r>
              <a:rPr lang="en-US"/>
              <a:t>Click icon to add picture</a:t>
            </a:r>
          </a:p>
        </p:txBody>
      </p:sp>
      <p:sp>
        <p:nvSpPr>
          <p:cNvPr id="13" name="Picture Placeholder 10"/>
          <p:cNvSpPr>
            <a:spLocks noGrp="1"/>
          </p:cNvSpPr>
          <p:nvPr>
            <p:ph type="pic" sz="quarter" idx="16"/>
          </p:nvPr>
        </p:nvSpPr>
        <p:spPr>
          <a:xfrm>
            <a:off x="8302625" y="2201864"/>
            <a:ext cx="3695700" cy="2590800"/>
          </a:xfrm>
          <a:blipFill>
            <a:blip r:embed="rId4"/>
            <a:stretch>
              <a:fillRect/>
            </a:stretch>
          </a:blipFill>
        </p:spPr>
        <p:txBody>
          <a:bodyPr anchor="ctr" anchorCtr="0">
            <a:noAutofit/>
          </a:bodyPr>
          <a:lstStyle>
            <a:lvl1pPr marL="0" indent="0" algn="ctr">
              <a:buNone/>
              <a:defRPr sz="2000">
                <a:solidFill>
                  <a:schemeClr val="bg2"/>
                </a:solidFill>
              </a:defRPr>
            </a:lvl1pPr>
          </a:lstStyle>
          <a:p>
            <a:r>
              <a:rPr lang="en-US"/>
              <a:t>Click icon to add picture</a:t>
            </a:r>
          </a:p>
        </p:txBody>
      </p:sp>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a:solidFill>
                  <a:schemeClr val="tx1"/>
                </a:solidFill>
              </a:defRPr>
            </a:lvl1pPr>
          </a:lstStyle>
          <a:p>
            <a:r>
              <a:rPr lang="en-US"/>
              <a:t>Photo layout 2</a:t>
            </a:r>
          </a:p>
        </p:txBody>
      </p:sp>
      <p:sp>
        <p:nvSpPr>
          <p:cNvPr id="5" name="Text Placeholder 4"/>
          <p:cNvSpPr>
            <a:spLocks noGrp="1"/>
          </p:cNvSpPr>
          <p:nvPr>
            <p:ph type="body" sz="quarter" idx="11" hasCustomPrompt="1"/>
          </p:nvPr>
        </p:nvSpPr>
        <p:spPr>
          <a:xfrm>
            <a:off x="465139" y="5026024"/>
            <a:ext cx="3690937" cy="1225139"/>
          </a:xfr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399" b="0" kern="1200" spc="0" baseline="0" dirty="0" smtClean="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86264" y="5026024"/>
            <a:ext cx="3690937" cy="1225139"/>
          </a:xfr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sz="1399">
                <a:solidFill>
                  <a:schemeClr val="tx2"/>
                </a:solidFill>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307389" y="5026024"/>
            <a:ext cx="3690937" cy="1225139"/>
          </a:xfr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sz="1399">
                <a:solidFill>
                  <a:schemeClr val="tx2"/>
                </a:solidFill>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4" name="Footer Placeholder 14">
            <a:extLst>
              <a:ext uri="{FF2B5EF4-FFF2-40B4-BE49-F238E27FC236}">
                <a16:creationId xmlns:a16="http://schemas.microsoft.com/office/drawing/2014/main" id="{3B5B741A-7576-5149-903B-7C99768D88C1}"/>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1317359276"/>
      </p:ext>
    </p:extLst>
  </p:cSld>
  <p:clrMapOvr>
    <a:masterClrMapping/>
  </p:clrMapOvr>
  <p:transition>
    <p:fade/>
  </p:transition>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33902" y="426475"/>
            <a:ext cx="7902575" cy="6568052"/>
          </a:xfrm>
          <a:prstGeom prst="rect">
            <a:avLst/>
          </a:prstGeom>
        </p:spPr>
      </p:pic>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65139" y="1961080"/>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557" indent="0">
              <a:buNone/>
              <a:defRPr/>
            </a:lvl2pPr>
            <a:lvl3pPr marL="457112" indent="0">
              <a:buNone/>
              <a:defRPr/>
            </a:lvl3pPr>
            <a:lvl4pPr marL="685669" indent="0">
              <a:buNone/>
              <a:defRPr/>
            </a:lvl4pPr>
            <a:lvl5pPr marL="914224"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65139" y="2761499"/>
            <a:ext cx="4853622" cy="2571524"/>
          </a:xfrm>
        </p:spPr>
        <p:txBody>
          <a:bodyPr lIns="0" tIns="0" rIns="0" bIns="0"/>
          <a:lstStyle>
            <a:lvl1pPr marL="285695" indent="-285695">
              <a:lnSpc>
                <a:spcPts val="1800"/>
              </a:lnSpc>
              <a:spcBef>
                <a:spcPts val="0"/>
              </a:spcBef>
              <a:buFont typeface="Arial" panose="020B0604020202020204" pitchFamily="34" charset="0"/>
              <a:buChar char="•"/>
              <a:defRPr sz="1399" b="0" i="0" spc="0">
                <a:solidFill>
                  <a:schemeClr val="tx1"/>
                </a:solidFill>
                <a:latin typeface="+mn-lt"/>
              </a:defRPr>
            </a:lvl1pPr>
            <a:lvl2pPr marL="0" indent="0">
              <a:lnSpc>
                <a:spcPts val="1800"/>
              </a:lnSpc>
              <a:spcBef>
                <a:spcPts val="0"/>
              </a:spcBef>
              <a:buNone/>
              <a:defRPr sz="1399">
                <a:solidFill>
                  <a:schemeClr val="tx1"/>
                </a:solidFill>
              </a:defRPr>
            </a:lvl2pPr>
            <a:lvl3pPr marL="457112" indent="0">
              <a:buNone/>
              <a:defRPr/>
            </a:lvl3pPr>
            <a:lvl4pPr marL="685669" indent="0">
              <a:buNone/>
              <a:defRPr/>
            </a:lvl4pPr>
            <a:lvl5pPr marL="91422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485450" y="3489113"/>
            <a:ext cx="5951026" cy="557637"/>
          </a:xfrm>
        </p:spPr>
        <p:txBody>
          <a:bodyPr anchor="ctr" anchorCtr="0"/>
          <a:lstStyle>
            <a:lvl1pPr algn="ctr">
              <a:defRPr/>
            </a:lvl1pPr>
          </a:lstStyle>
          <a:p>
            <a:r>
              <a:rPr lang="en-US"/>
              <a:t>Click icon to add picture</a:t>
            </a:r>
          </a:p>
        </p:txBody>
      </p:sp>
      <p:sp>
        <p:nvSpPr>
          <p:cNvPr id="8" name="Footer Placeholder 14">
            <a:extLst>
              <a:ext uri="{FF2B5EF4-FFF2-40B4-BE49-F238E27FC236}">
                <a16:creationId xmlns:a16="http://schemas.microsoft.com/office/drawing/2014/main" id="{91B60D61-6FC1-0E45-8A2E-51410A6C6305}"/>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3594677413"/>
      </p:ext>
    </p:extLst>
  </p:cSld>
  <p:clrMapOvr>
    <a:masterClrMapping/>
  </p:clrMapOvr>
  <p:transition>
    <p:fade/>
  </p:transition>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33902" y="426475"/>
            <a:ext cx="7902575" cy="6568052"/>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485450" y="3489113"/>
            <a:ext cx="5951026" cy="557637"/>
          </a:xfrm>
        </p:spPr>
        <p:txBody>
          <a:bodyPr anchor="ctr" anchorCtr="0"/>
          <a:lstStyle>
            <a:lvl1pPr algn="ctr">
              <a:defRPr/>
            </a:lvl1pPr>
          </a:lstStyle>
          <a:p>
            <a:r>
              <a:rPr lang="en-US"/>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66850" y="2040567"/>
            <a:ext cx="1727200" cy="3094697"/>
          </a:xfrm>
        </p:spPr>
        <p:txBody>
          <a:bodyPr lIns="0" tIns="0" rIns="0" bIns="0"/>
          <a:lstStyle>
            <a:lvl1pPr marL="0" indent="0">
              <a:lnSpc>
                <a:spcPts val="1800"/>
              </a:lnSpc>
              <a:spcBef>
                <a:spcPts val="900"/>
              </a:spcBef>
              <a:buNone/>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433639" y="2040567"/>
            <a:ext cx="1727200" cy="3094697"/>
          </a:xfrm>
        </p:spPr>
        <p:txBody>
          <a:bodyPr lIns="0" tIns="0" rIns="0" bIns="0"/>
          <a:lstStyle>
            <a:lvl1pPr marL="0" indent="0">
              <a:lnSpc>
                <a:spcPts val="1800"/>
              </a:lnSpc>
              <a:spcBef>
                <a:spcPts val="900"/>
              </a:spcBef>
              <a:buNone/>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a:solidFill>
                  <a:schemeClr val="tx1"/>
                </a:solidFill>
              </a:defRPr>
            </a:lvl1pPr>
          </a:lstStyle>
          <a:p>
            <a:r>
              <a:rPr lang="en-US"/>
              <a:t>Device layout 2: two columns</a:t>
            </a:r>
          </a:p>
        </p:txBody>
      </p:sp>
      <p:sp>
        <p:nvSpPr>
          <p:cNvPr id="10" name="Footer Placeholder 14">
            <a:extLst>
              <a:ext uri="{FF2B5EF4-FFF2-40B4-BE49-F238E27FC236}">
                <a16:creationId xmlns:a16="http://schemas.microsoft.com/office/drawing/2014/main" id="{E48FC59D-3F2F-9746-A309-EDC9968BC4CC}"/>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2899132743"/>
      </p:ext>
    </p:extLst>
  </p:cSld>
  <p:clrMapOvr>
    <a:masterClrMapping/>
  </p:clrMapOvr>
  <p:transition>
    <p:fade/>
  </p:transition>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91954" y="496641"/>
            <a:ext cx="11087895" cy="6497884"/>
          </a:xfrm>
          <a:prstGeom prst="rect">
            <a:avLst/>
          </a:prstGeom>
        </p:spPr>
      </p:pic>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a:solidFill>
                  <a:schemeClr val="tx1"/>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339975" y="3557697"/>
            <a:ext cx="7832726" cy="557637"/>
          </a:xfrm>
        </p:spPr>
        <p:txBody>
          <a:bodyPr anchor="ctr" anchorCtr="0"/>
          <a:lstStyle>
            <a:lvl1pPr algn="ctr">
              <a:defRPr/>
            </a:lvl1pPr>
          </a:lstStyle>
          <a:p>
            <a:r>
              <a:rPr lang="en-US"/>
              <a:t>Click icon to add picture</a:t>
            </a:r>
          </a:p>
        </p:txBody>
      </p:sp>
      <p:sp>
        <p:nvSpPr>
          <p:cNvPr id="6" name="Footer Placeholder 14">
            <a:extLst>
              <a:ext uri="{FF2B5EF4-FFF2-40B4-BE49-F238E27FC236}">
                <a16:creationId xmlns:a16="http://schemas.microsoft.com/office/drawing/2014/main" id="{C171A6F7-E2D5-4545-B545-35D9AA4D1332}"/>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3978308515"/>
      </p:ext>
    </p:extLst>
  </p:cSld>
  <p:clrMapOvr>
    <a:masterClrMapping/>
  </p:clrMapOvr>
  <p:transition>
    <p:fade/>
  </p:transition>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40" y="1989615"/>
            <a:ext cx="3690933" cy="3605213"/>
          </a:xfrm>
        </p:spPr>
        <p:txBody>
          <a:bodyPr anchor="ctr">
            <a:noAutofit/>
          </a:bodyPr>
          <a:lstStyle>
            <a:lvl1pPr marL="0" indent="0" algn="ctr">
              <a:buNone/>
              <a:defRPr sz="2400"/>
            </a:lvl1pPr>
          </a:lstStyle>
          <a:p>
            <a:r>
              <a:rPr lang="en-US"/>
              <a:t>Click icon to add chart</a:t>
            </a:r>
          </a:p>
        </p:txBody>
      </p:sp>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a:solidFill>
                  <a:schemeClr val="tx1"/>
                </a:solidFill>
              </a:defRPr>
            </a:lvl1pPr>
          </a:lstStyle>
          <a:p>
            <a:r>
              <a:rPr lang="en-US"/>
              <a:t>Chart examples</a:t>
            </a:r>
          </a:p>
        </p:txBody>
      </p:sp>
      <p:sp>
        <p:nvSpPr>
          <p:cNvPr id="9" name="Text Placeholder 4"/>
          <p:cNvSpPr>
            <a:spLocks noGrp="1"/>
          </p:cNvSpPr>
          <p:nvPr>
            <p:ph type="body" sz="quarter" idx="12" hasCustomPrompt="1"/>
          </p:nvPr>
        </p:nvSpPr>
        <p:spPr>
          <a:xfrm>
            <a:off x="465136" y="5973763"/>
            <a:ext cx="3690937" cy="307777"/>
          </a:xfrm>
        </p:spPr>
        <p:txBody>
          <a:bodyPr lIns="0" tIns="0" rIns="0" bIns="0"/>
          <a:lstStyle>
            <a:lvl1pPr marL="0" indent="0">
              <a:lnSpc>
                <a:spcPts val="1199"/>
              </a:lnSpc>
              <a:spcBef>
                <a:spcPts val="900"/>
              </a:spcBef>
              <a:buFont typeface="Arial" panose="020B0604020202020204" pitchFamily="34" charset="0"/>
              <a:buNone/>
              <a:defRPr sz="1000" b="0" i="0" spc="0">
                <a:solidFill>
                  <a:schemeClr val="tx1"/>
                </a:solidFill>
                <a:latin typeface="+mn-lt"/>
              </a:defRPr>
            </a:lvl1pPr>
            <a:lvl2pPr marL="0" marR="0" indent="0" algn="l" defTabSz="932563" rtl="0" eaLnBrk="1" fontAlgn="auto" latinLnBrk="0" hangingPunct="1">
              <a:lnSpc>
                <a:spcPts val="1199"/>
              </a:lnSpc>
              <a:spcBef>
                <a:spcPts val="450"/>
              </a:spcBef>
              <a:spcAft>
                <a:spcPts val="0"/>
              </a:spcAft>
              <a:buClrTx/>
              <a:buSzPct val="90000"/>
              <a:buFont typeface="Arial" panose="020B0604020202020204" pitchFamily="34" charset="0"/>
              <a:buNone/>
              <a:tabLst/>
              <a:defRPr sz="1000">
                <a:solidFill>
                  <a:schemeClr val="tx1"/>
                </a:solidFill>
              </a:defRPr>
            </a:lvl2pPr>
            <a:lvl3pPr marL="457112" indent="0">
              <a:buNone/>
              <a:defRPr/>
            </a:lvl3pPr>
            <a:lvl4pPr marL="685669" indent="0">
              <a:buNone/>
              <a:defRPr/>
            </a:lvl4pPr>
            <a:lvl5pPr marL="914224"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89439" y="5973763"/>
            <a:ext cx="3679825" cy="313904"/>
          </a:xfrm>
        </p:spPr>
        <p:txBody>
          <a:bodyPr vert="horz" wrap="square" lIns="0" tIns="0" rIns="0" bIns="0" rtlCol="0">
            <a:spAutoFit/>
          </a:bodyPr>
          <a:lstStyle>
            <a:lvl1pPr>
              <a:tabLst/>
              <a:defRPr lang="en-US" sz="1000" b="0" i="0" spc="0" dirty="0" smtClean="0">
                <a:solidFill>
                  <a:schemeClr val="tx1"/>
                </a:solidFill>
                <a:latin typeface="+mn-lt"/>
              </a:defRPr>
            </a:lvl1pPr>
          </a:lstStyle>
          <a:p>
            <a:pPr marL="0" lvl="0" indent="0">
              <a:lnSpc>
                <a:spcPts val="1199"/>
              </a:lnSpc>
              <a:spcBef>
                <a:spcPts val="900"/>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89439" y="1989615"/>
            <a:ext cx="3679825" cy="3605213"/>
          </a:xfrm>
        </p:spPr>
        <p:txBody>
          <a:bodyPr anchor="ctr">
            <a:noAutofit/>
          </a:bodyPr>
          <a:lstStyle>
            <a:lvl1pPr marL="0" indent="0" algn="ctr">
              <a:buNone/>
              <a:defRPr sz="2400"/>
            </a:lvl1pPr>
          </a:lstStyle>
          <a:p>
            <a:r>
              <a:rPr lang="en-US"/>
              <a:t>Click icon to add chart</a:t>
            </a:r>
          </a:p>
        </p:txBody>
      </p:sp>
      <p:sp>
        <p:nvSpPr>
          <p:cNvPr id="21" name="Chart Placeholder 6"/>
          <p:cNvSpPr>
            <a:spLocks noGrp="1"/>
          </p:cNvSpPr>
          <p:nvPr>
            <p:ph type="chart" sz="quarter" idx="23"/>
          </p:nvPr>
        </p:nvSpPr>
        <p:spPr>
          <a:xfrm>
            <a:off x="8302625" y="1989615"/>
            <a:ext cx="3695701" cy="3605213"/>
          </a:xfrm>
        </p:spPr>
        <p:txBody>
          <a:bodyPr anchor="ctr">
            <a:noAutofit/>
          </a:bodyPr>
          <a:lstStyle>
            <a:lvl1pPr marL="0" indent="0" algn="ctr">
              <a:buNone/>
              <a:defRPr sz="2400"/>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65134" y="5783264"/>
            <a:ext cx="3702053" cy="247983"/>
          </a:xfrm>
        </p:spPr>
        <p:txBody>
          <a:bodyPr tIns="0"/>
          <a:lstStyle>
            <a:lvl1pPr>
              <a:defRPr lang="en-US" sz="1000" b="1" kern="1200" spc="0" dirty="0" smtClean="0">
                <a:solidFill>
                  <a:schemeClr val="tx1"/>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400549" y="5783264"/>
            <a:ext cx="3702053" cy="247983"/>
          </a:xfrm>
        </p:spPr>
        <p:txBody>
          <a:bodyPr tIns="0"/>
          <a:lstStyle>
            <a:lvl1pPr>
              <a:defRPr lang="en-US" sz="1000" b="1" kern="1200" spc="0" dirty="0" smtClean="0">
                <a:solidFill>
                  <a:schemeClr val="tx1"/>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302625" y="5783264"/>
            <a:ext cx="3702053" cy="247983"/>
          </a:xfrm>
        </p:spPr>
        <p:txBody>
          <a:bodyPr tIns="0"/>
          <a:lstStyle>
            <a:lvl1pPr>
              <a:defRPr lang="en-US" sz="1000" b="1" kern="1200" spc="0" dirty="0" smtClean="0">
                <a:solidFill>
                  <a:schemeClr val="tx1"/>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302626" y="5973763"/>
            <a:ext cx="3679825" cy="313904"/>
          </a:xfrm>
        </p:spPr>
        <p:txBody>
          <a:bodyPr vert="horz" wrap="square" lIns="0" tIns="0" rIns="0" bIns="0" rtlCol="0">
            <a:spAutoFit/>
          </a:bodyPr>
          <a:lstStyle>
            <a:lvl1pPr>
              <a:tabLst/>
              <a:defRPr lang="en-US" sz="1000" b="0" i="0" spc="0" dirty="0" smtClean="0">
                <a:solidFill>
                  <a:schemeClr val="tx1"/>
                </a:solidFill>
                <a:latin typeface="+mn-lt"/>
              </a:defRPr>
            </a:lvl1pPr>
          </a:lstStyle>
          <a:p>
            <a:pPr marL="0" lvl="0" indent="0">
              <a:lnSpc>
                <a:spcPts val="1199"/>
              </a:lnSpc>
              <a:spcBef>
                <a:spcPts val="900"/>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3" name="Footer Placeholder 14">
            <a:extLst>
              <a:ext uri="{FF2B5EF4-FFF2-40B4-BE49-F238E27FC236}">
                <a16:creationId xmlns:a16="http://schemas.microsoft.com/office/drawing/2014/main" id="{592F5440-0E12-0F44-ACE7-3C2064AE32D5}"/>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1958682083"/>
      </p:ext>
    </p:extLst>
  </p:cSld>
  <p:clrMapOvr>
    <a:masterClrMapping/>
  </p:clrMapOvr>
  <p:transition>
    <p:fade/>
  </p:transition>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a:solidFill>
                  <a:schemeClr val="tx1"/>
                </a:solidFill>
              </a:defRPr>
            </a:lvl1pPr>
          </a:lstStyle>
          <a:p>
            <a:r>
              <a:rPr lang="en-US"/>
              <a:t>Table styling</a:t>
            </a:r>
          </a:p>
        </p:txBody>
      </p:sp>
      <p:sp>
        <p:nvSpPr>
          <p:cNvPr id="4" name="Table Placeholder 3"/>
          <p:cNvSpPr>
            <a:spLocks noGrp="1"/>
          </p:cNvSpPr>
          <p:nvPr>
            <p:ph type="tbl" sz="quarter" idx="10"/>
          </p:nvPr>
        </p:nvSpPr>
        <p:spPr>
          <a:xfrm>
            <a:off x="465139" y="4002986"/>
            <a:ext cx="11533187" cy="557637"/>
          </a:xfrm>
        </p:spPr>
        <p:txBody>
          <a:bodyPr anchor="ctr" anchorCtr="0"/>
          <a:lstStyle>
            <a:lvl1pPr algn="ctr">
              <a:defRPr/>
            </a:lvl1pPr>
          </a:lstStyle>
          <a:p>
            <a:r>
              <a:rPr lang="en-US"/>
              <a:t>Click icon to add table</a:t>
            </a:r>
          </a:p>
        </p:txBody>
      </p:sp>
      <p:sp>
        <p:nvSpPr>
          <p:cNvPr id="6" name="Footer Placeholder 14">
            <a:extLst>
              <a:ext uri="{FF2B5EF4-FFF2-40B4-BE49-F238E27FC236}">
                <a16:creationId xmlns:a16="http://schemas.microsoft.com/office/drawing/2014/main" id="{8FFE576D-7F23-5D49-98BE-F31E6740176A}"/>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3308515855"/>
      </p:ext>
    </p:extLst>
  </p:cSld>
  <p:clrMapOvr>
    <a:masterClrMapping/>
  </p:clrMapOvr>
  <p:transition>
    <p:fade/>
  </p:transition>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63277" y="6579624"/>
            <a:ext cx="4572000" cy="109866"/>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111" eaLnBrk="0" hangingPunct="0"/>
            <a:r>
              <a:rPr lang="en-US" sz="700">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65139" y="1882012"/>
            <a:ext cx="7604125" cy="1502727"/>
          </a:xfrm>
          <a:noFill/>
        </p:spPr>
        <p:txBody>
          <a:bodyPr lIns="0" tIns="0" rIns="0" bIns="0" anchor="t" anchorCtr="0"/>
          <a:lstStyle>
            <a:lvl1pPr>
              <a:lnSpc>
                <a:spcPct val="100000"/>
              </a:lnSpc>
              <a:spcAft>
                <a:spcPts val="1299"/>
              </a:spcAft>
              <a:defRPr sz="2600" spc="-50" baseline="0">
                <a:solidFill>
                  <a:schemeClr val="bg1"/>
                </a:solidFill>
              </a:defRPr>
            </a:lvl1pPr>
          </a:lstStyle>
          <a:p>
            <a:r>
              <a:rPr lang="en-US"/>
              <a:t>Thank you.</a:t>
            </a:r>
          </a:p>
        </p:txBody>
      </p:sp>
      <p:pic>
        <p:nvPicPr>
          <p:cNvPr id="2" name="Picture 1">
            <a:extLst>
              <a:ext uri="{FF2B5EF4-FFF2-40B4-BE49-F238E27FC236}">
                <a16:creationId xmlns:a16="http://schemas.microsoft.com/office/drawing/2014/main" id="{085186FC-0D32-394B-A766-D567AE5C4DA4}"/>
              </a:ext>
            </a:extLst>
          </p:cNvPr>
          <p:cNvPicPr>
            <a:picLocks noChangeAspect="1"/>
          </p:cNvPicPr>
          <p:nvPr userDrawn="1"/>
        </p:nvPicPr>
        <p:blipFill>
          <a:blip r:embed="rId2"/>
          <a:stretch>
            <a:fillRect/>
          </a:stretch>
        </p:blipFill>
        <p:spPr>
          <a:xfrm>
            <a:off x="463278" y="287297"/>
            <a:ext cx="977900" cy="215900"/>
          </a:xfrm>
          <a:prstGeom prst="rect">
            <a:avLst/>
          </a:prstGeom>
        </p:spPr>
      </p:pic>
    </p:spTree>
    <p:extLst>
      <p:ext uri="{BB962C8B-B14F-4D97-AF65-F5344CB8AC3E}">
        <p14:creationId xmlns:p14="http://schemas.microsoft.com/office/powerpoint/2010/main" val="24570019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7" name="Freeform: Shape 6" descr="Tag=AccentColor&#10;Flavor=Light&#10;Target=Fill">
            <a:extLst>
              <a:ext uri="{FF2B5EF4-FFF2-40B4-BE49-F238E27FC236}">
                <a16:creationId xmlns:a16="http://schemas.microsoft.com/office/drawing/2014/main" id="{13B7BB51-92B8-4089-8DAB-1202A4D1C6A3}"/>
              </a:ext>
            </a:extLst>
          </p:cNvPr>
          <p:cNvSpPr/>
          <p:nvPr/>
        </p:nvSpPr>
        <p:spPr>
          <a:xfrm flipH="1">
            <a:off x="3" y="321384"/>
            <a:ext cx="3082131" cy="1464018"/>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sz="1836"/>
          </a:p>
        </p:txBody>
      </p:sp>
      <p:sp>
        <p:nvSpPr>
          <p:cNvPr id="2" name="Title 1">
            <a:extLst>
              <a:ext uri="{FF2B5EF4-FFF2-40B4-BE49-F238E27FC236}">
                <a16:creationId xmlns:a16="http://schemas.microsoft.com/office/drawing/2014/main" id="{26030E26-A86A-417A-AA64-699AA8DD3DA5}"/>
              </a:ext>
            </a:extLst>
          </p:cNvPr>
          <p:cNvSpPr>
            <a:spLocks noGrp="1"/>
          </p:cNvSpPr>
          <p:nvPr>
            <p:ph type="title"/>
          </p:nvPr>
        </p:nvSpPr>
        <p:spPr/>
        <p:txBody>
          <a:bodyPr>
            <a:normAutofit/>
          </a:bodyPr>
          <a:lstStyle>
            <a:lvl1pPr>
              <a:defRPr sz="4080"/>
            </a:lvl1pPr>
          </a:lstStyle>
          <a:p>
            <a:r>
              <a:rPr lang="en-US"/>
              <a:t>Click to edit Master title style</a:t>
            </a:r>
          </a:p>
        </p:txBody>
      </p:sp>
      <p:sp>
        <p:nvSpPr>
          <p:cNvPr id="3" name="Content Placeholder 2">
            <a:extLst>
              <a:ext uri="{FF2B5EF4-FFF2-40B4-BE49-F238E27FC236}">
                <a16:creationId xmlns:a16="http://schemas.microsoft.com/office/drawing/2014/main" id="{D19CF97E-0E6E-41E9-B75B-0371E744D1E8}"/>
              </a:ext>
            </a:extLst>
          </p:cNvPr>
          <p:cNvSpPr>
            <a:spLocks noGrp="1"/>
          </p:cNvSpPr>
          <p:nvPr>
            <p:ph idx="1"/>
          </p:nvPr>
        </p:nvSpPr>
        <p:spPr>
          <a:xfrm>
            <a:off x="855008" y="2051728"/>
            <a:ext cx="10726460" cy="16004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0BAE770-8363-44CD-8A22-AB26C5C5361B}"/>
              </a:ext>
            </a:extLst>
          </p:cNvPr>
          <p:cNvSpPr>
            <a:spLocks noGrp="1"/>
          </p:cNvSpPr>
          <p:nvPr>
            <p:ph type="dt" sz="half" idx="10"/>
          </p:nvPr>
        </p:nvSpPr>
        <p:spPr/>
        <p:txBody>
          <a:bodyPr/>
          <a:lstStyle/>
          <a:p>
            <a:fld id="{3C04E684-10F4-4CC3-A0B9-F03AA7BE37CF}" type="datetimeFigureOut">
              <a:rPr lang="en-US" smtClean="0"/>
              <a:t>4/23/2020</a:t>
            </a:fld>
            <a:endParaRPr lang="en-US"/>
          </a:p>
        </p:txBody>
      </p:sp>
      <p:sp>
        <p:nvSpPr>
          <p:cNvPr id="5" name="Footer Placeholder 4">
            <a:extLst>
              <a:ext uri="{FF2B5EF4-FFF2-40B4-BE49-F238E27FC236}">
                <a16:creationId xmlns:a16="http://schemas.microsoft.com/office/drawing/2014/main" id="{36E618F2-3B8E-4449-91E7-F8AA4960938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63428F0-E5C2-42A1-AB2F-1A19FFAD19CF}"/>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3363083373"/>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600310"/>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8965738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91855911"/>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74703" y="1211287"/>
            <a:ext cx="11888787" cy="231170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62348954"/>
      </p:ext>
    </p:extLst>
  </p:cSld>
  <p:clrMapOvr>
    <a:masterClrMapping/>
  </p:clrMapOvr>
  <p:transition>
    <p:fade/>
  </p:transition>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585481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1_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600059" y="389860"/>
            <a:ext cx="11239464" cy="627807"/>
          </a:xfrm>
        </p:spPr>
        <p:txBody>
          <a:bodyPr/>
          <a:lstStyle>
            <a:lvl1pPr>
              <a:defRPr sz="4080" b="0">
                <a:solidFill>
                  <a:schemeClr val="accent2"/>
                </a:solidFill>
                <a:latin typeface="Segoe UI Semilight" panose="020B0402040204020203" pitchFamily="34" charset="0"/>
                <a:cs typeface="Segoe UI Semilight" panose="020B0402040204020203" pitchFamily="34" charset="0"/>
              </a:defRPr>
            </a:lvl1pPr>
          </a:lstStyle>
          <a:p>
            <a:r>
              <a:rPr lang="en-US"/>
              <a:t>Click to edit Master title style</a:t>
            </a:r>
          </a:p>
        </p:txBody>
      </p:sp>
    </p:spTree>
    <p:extLst>
      <p:ext uri="{BB962C8B-B14F-4D97-AF65-F5344CB8AC3E}">
        <p14:creationId xmlns:p14="http://schemas.microsoft.com/office/powerpoint/2010/main" val="207542303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39" indent="0">
              <a:buFont typeface="Wingdings" panose="05000000000000000000" pitchFamily="2" charset="2"/>
              <a:buNone/>
              <a:defRPr sz="2400" b="0"/>
            </a:lvl2pPr>
            <a:lvl3pPr marL="450763" indent="0">
              <a:buFont typeface="Wingdings" panose="05000000000000000000" pitchFamily="2" charset="2"/>
              <a:buNone/>
              <a:tabLst/>
              <a:defRPr sz="2200" b="0"/>
            </a:lvl3pPr>
            <a:lvl4pPr marL="652336" indent="0">
              <a:buFont typeface="Wingdings" panose="05000000000000000000" pitchFamily="2" charset="2"/>
              <a:buNone/>
              <a:defRPr sz="2200" b="0"/>
            </a:lvl4pPr>
            <a:lvl5pPr marL="853911"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8"/>
            <a:ext cx="5486399" cy="2511229"/>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39"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763"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336"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3911"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251" marR="0" lvl="0" indent="-514251" algn="l" defTabSz="932563" rtl="0" eaLnBrk="1" fontAlgn="auto" latinLnBrk="0" hangingPunct="1">
              <a:lnSpc>
                <a:spcPct val="90000"/>
              </a:lnSpc>
              <a:spcBef>
                <a:spcPts val="1224"/>
              </a:spcBef>
              <a:spcAft>
                <a:spcPts val="0"/>
              </a:spcAft>
              <a:buClr>
                <a:schemeClr val="tx1"/>
              </a:buClr>
              <a:buSzPct val="90000"/>
              <a:tabLst/>
            </a:pPr>
            <a:r>
              <a:rPr lang="en-US"/>
              <a:t>Edit Master text styles</a:t>
            </a:r>
          </a:p>
          <a:p>
            <a:pPr marL="514251" marR="0" lvl="1" indent="-514251" algn="l" defTabSz="932563" rtl="0" eaLnBrk="1" fontAlgn="auto" latinLnBrk="0" hangingPunct="1">
              <a:lnSpc>
                <a:spcPct val="90000"/>
              </a:lnSpc>
              <a:spcBef>
                <a:spcPts val="1224"/>
              </a:spcBef>
              <a:spcAft>
                <a:spcPts val="0"/>
              </a:spcAft>
              <a:buClr>
                <a:schemeClr val="tx1"/>
              </a:buClr>
              <a:buSzPct val="90000"/>
              <a:tabLst/>
            </a:pPr>
            <a:r>
              <a:rPr lang="en-US"/>
              <a:t>Second level</a:t>
            </a:r>
          </a:p>
          <a:p>
            <a:pPr marL="514251" marR="0" lvl="2" indent="-514251" algn="l" defTabSz="932563" rtl="0" eaLnBrk="1" fontAlgn="auto" latinLnBrk="0" hangingPunct="1">
              <a:lnSpc>
                <a:spcPct val="90000"/>
              </a:lnSpc>
              <a:spcBef>
                <a:spcPts val="1224"/>
              </a:spcBef>
              <a:spcAft>
                <a:spcPts val="0"/>
              </a:spcAft>
              <a:buClr>
                <a:schemeClr val="tx1"/>
              </a:buClr>
              <a:buSzPct val="90000"/>
              <a:tabLst/>
            </a:pPr>
            <a:r>
              <a:rPr lang="en-US"/>
              <a:t>Third level</a:t>
            </a:r>
          </a:p>
          <a:p>
            <a:pPr marL="514251" marR="0" lvl="3" indent="-514251" algn="l" defTabSz="932563" rtl="0" eaLnBrk="1" fontAlgn="auto" latinLnBrk="0" hangingPunct="1">
              <a:lnSpc>
                <a:spcPct val="90000"/>
              </a:lnSpc>
              <a:spcBef>
                <a:spcPts val="1224"/>
              </a:spcBef>
              <a:spcAft>
                <a:spcPts val="0"/>
              </a:spcAft>
              <a:buClr>
                <a:schemeClr val="tx1"/>
              </a:buClr>
              <a:buSzPct val="90000"/>
              <a:tabLst/>
            </a:pPr>
            <a:r>
              <a:rPr lang="en-US"/>
              <a:t>Fourth level</a:t>
            </a:r>
          </a:p>
          <a:p>
            <a:pPr marL="514251" marR="0" lvl="4" indent="-514251" algn="l" defTabSz="932563" rtl="0" eaLnBrk="1" fontAlgn="auto" latinLnBrk="0" hangingPunct="1">
              <a:lnSpc>
                <a:spcPct val="90000"/>
              </a:lnSpc>
              <a:spcBef>
                <a:spcPts val="1224"/>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1450832061"/>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1287"/>
            <a:ext cx="5486399" cy="2157514"/>
          </a:xfrm>
        </p:spPr>
        <p:txBody>
          <a:bodyPr wrap="square">
            <a:spAutoFit/>
          </a:bodyPr>
          <a:lstStyle>
            <a:lvl1pPr marL="231730" indent="-231730">
              <a:spcBef>
                <a:spcPts val="1224"/>
              </a:spcBef>
              <a:buClr>
                <a:schemeClr val="tx1"/>
              </a:buClr>
              <a:buFont typeface="Wingdings" panose="05000000000000000000" pitchFamily="2" charset="2"/>
              <a:buChar char=""/>
              <a:defRPr sz="3000" b="0">
                <a:latin typeface="+mn-lt"/>
              </a:defRPr>
            </a:lvl1pPr>
            <a:lvl2pPr marL="426956" indent="-171417">
              <a:buFont typeface="Wingdings" panose="05000000000000000000" pitchFamily="2" charset="2"/>
              <a:buChar char=""/>
              <a:defRPr sz="2400" b="0"/>
            </a:lvl2pPr>
            <a:lvl3pPr marL="639640" indent="-188876">
              <a:buFont typeface="Wingdings" panose="05000000000000000000" pitchFamily="2" charset="2"/>
              <a:buChar char=""/>
              <a:tabLst/>
              <a:defRPr sz="2200" b="0"/>
            </a:lvl3pPr>
            <a:lvl4pPr marL="828516" indent="-176180">
              <a:buFont typeface="Wingdings" panose="05000000000000000000" pitchFamily="2" charset="2"/>
              <a:buChar char=""/>
              <a:defRPr sz="2200" b="0"/>
            </a:lvl4pPr>
            <a:lvl5pPr marL="1023741" indent="-169831">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8"/>
            <a:ext cx="5486399" cy="2511229"/>
          </a:xfrm>
        </p:spPr>
        <p:txBody>
          <a:bodyPr wrap="square">
            <a:spAutoFit/>
          </a:bodyPr>
          <a:lstStyle>
            <a:lvl1pPr marL="287282" indent="-287282">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373" indent="-342834">
              <a:defRPr lang="en-US" sz="2400" b="0" kern="1200" spc="0" baseline="0" dirty="0">
                <a:gradFill>
                  <a:gsLst>
                    <a:gs pos="1250">
                      <a:schemeClr val="tx1"/>
                    </a:gs>
                    <a:gs pos="100000">
                      <a:schemeClr val="tx1"/>
                    </a:gs>
                  </a:gsLst>
                  <a:lin ang="5400000" scaled="0"/>
                </a:gradFill>
                <a:latin typeface="+mn-lt"/>
                <a:ea typeface="+mn-ea"/>
                <a:cs typeface="+mn-cs"/>
              </a:defRPr>
            </a:lvl2pPr>
            <a:lvl3pPr marL="793597" indent="-342834">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170" indent="-342834">
              <a:defRPr lang="en-US" sz="2200" b="0" kern="1200" spc="0" baseline="0" dirty="0">
                <a:gradFill>
                  <a:gsLst>
                    <a:gs pos="1250">
                      <a:schemeClr val="tx1"/>
                    </a:gs>
                    <a:gs pos="100000">
                      <a:schemeClr val="tx1"/>
                    </a:gs>
                  </a:gsLst>
                  <a:lin ang="5400000" scaled="0"/>
                </a:gradFill>
                <a:latin typeface="+mn-lt"/>
                <a:ea typeface="+mn-ea"/>
                <a:cs typeface="+mn-cs"/>
              </a:defRPr>
            </a:lvl4pPr>
            <a:lvl5pPr marL="1196746" indent="-342834">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30" marR="0" lvl="0"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730" marR="0" lvl="1"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30" marR="0" lvl="2"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30" marR="0" lvl="3"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30" marR="0" lvl="4"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3574085183"/>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F83EBA8-9428-5042-A6AB-BA1563CB953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pic>
        <p:nvPicPr>
          <p:cNvPr id="5" name="Picture 4">
            <a:extLst>
              <a:ext uri="{FF2B5EF4-FFF2-40B4-BE49-F238E27FC236}">
                <a16:creationId xmlns:a16="http://schemas.microsoft.com/office/drawing/2014/main" id="{B0419340-DB0C-B34E-84FE-2AA1A19A58C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75074" y="0"/>
            <a:ext cx="6093577" cy="6994525"/>
          </a:xfrm>
          <a:prstGeom prst="rect">
            <a:avLst/>
          </a:prstGeom>
        </p:spPr>
      </p:pic>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gradFill>
                  <a:gsLst>
                    <a:gs pos="0">
                      <a:schemeClr val="tx1"/>
                    </a:gs>
                    <a:gs pos="100000">
                      <a:schemeClr val="tx1"/>
                    </a:gs>
                  </a:gsLst>
                  <a:lin ang="5400000" scaled="1"/>
                </a:gradFill>
              </a:defRPr>
            </a:lvl1pPr>
          </a:lstStyle>
          <a:p>
            <a:r>
              <a:rPr lang="en-US"/>
              <a:t>Azure presentation</a:t>
            </a:r>
            <a:br>
              <a:rPr lang="en-US"/>
            </a:br>
            <a:r>
              <a:rPr lang="en-US"/>
              <a:t>title or event name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51338" y="4436713"/>
            <a:ext cx="5521944" cy="738664"/>
          </a:xfrm>
          <a:prstGeom prst="rect">
            <a:avLst/>
          </a:prstGeom>
        </p:spPr>
        <p:txBody>
          <a:bodyPr/>
          <a:lstStyle>
            <a:lvl1pPr>
              <a:defRPr sz="1800">
                <a:gradFill>
                  <a:gsLst>
                    <a:gs pos="0">
                      <a:schemeClr val="tx1"/>
                    </a:gs>
                    <a:gs pos="100000">
                      <a:schemeClr val="tx1"/>
                    </a:gs>
                  </a:gsLst>
                  <a:lin ang="5400000" scaled="1"/>
                </a:gradFill>
              </a:defRPr>
            </a:lvl1pPr>
            <a:lvl2pPr>
              <a:defRPr sz="1800">
                <a:solidFill>
                  <a:srgbClr val="000000"/>
                </a:solidFill>
              </a:defRPr>
            </a:lvl2pPr>
            <a:lvl3pPr>
              <a:defRPr sz="1400"/>
            </a:lvl3pPr>
            <a:lvl4pPr>
              <a:defRPr sz="1400"/>
            </a:lvl4pPr>
            <a:lvl5pPr>
              <a:defRPr sz="1050"/>
            </a:lvl5pPr>
          </a:lstStyle>
          <a:p>
            <a:pPr lvl="0"/>
            <a:r>
              <a:rPr lang="en-US"/>
              <a:t>Author name</a:t>
            </a:r>
            <a:br>
              <a:rPr lang="en-US"/>
            </a:br>
            <a:r>
              <a:rPr lang="en-US"/>
              <a:t>Date</a:t>
            </a:r>
          </a:p>
        </p:txBody>
      </p:sp>
    </p:spTree>
    <p:extLst>
      <p:ext uri="{BB962C8B-B14F-4D97-AF65-F5344CB8AC3E}">
        <p14:creationId xmlns:p14="http://schemas.microsoft.com/office/powerpoint/2010/main" val="4163355246"/>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33358058"/>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9" y="3954463"/>
            <a:ext cx="10058401" cy="738664"/>
          </a:xfrm>
          <a:noFill/>
        </p:spPr>
        <p:txBody>
          <a:bodyPr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5810457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198"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13928837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110090009"/>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1160674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799"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147260247"/>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165730"/>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778081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2270177"/>
          </a:xfrm>
        </p:spPr>
        <p:txBody>
          <a:bodyPr/>
          <a:lstStyle>
            <a:lvl1pPr marL="0" indent="0">
              <a:buNone/>
              <a:defRPr sz="3299">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48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494"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40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79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64649174"/>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54" tIns="182854" rIns="182854" bIns="182854" numCol="1" anchor="t"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38276350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gradFill>
                  <a:gsLst>
                    <a:gs pos="0">
                      <a:schemeClr val="tx1"/>
                    </a:gs>
                    <a:gs pos="100000">
                      <a:schemeClr val="tx1"/>
                    </a:gs>
                  </a:gsLst>
                  <a:lin ang="5400000" scaled="1"/>
                </a:gra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gradFill>
                  <a:gsLst>
                    <a:gs pos="0">
                      <a:schemeClr val="tx1"/>
                    </a:gs>
                    <a:gs pos="100000">
                      <a:schemeClr val="tx1"/>
                    </a:gs>
                  </a:gsLst>
                  <a:lin ang="5400000" scaled="1"/>
                </a:gradFill>
              </a:defRPr>
            </a:lvl1pPr>
            <a:lvl2pPr>
              <a:defRPr sz="1800">
                <a:solidFill>
                  <a:srgbClr val="000000"/>
                </a:solidFill>
              </a:defRPr>
            </a:lvl2pPr>
            <a:lvl3pPr>
              <a:defRPr sz="1400"/>
            </a:lvl3pPr>
            <a:lvl4pPr>
              <a:defRPr sz="1400"/>
            </a:lvl4pPr>
            <a:lvl5pPr>
              <a:defRPr sz="1050"/>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64BDF03-4137-9B4F-811A-B300BDF9B2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12523" y="210208"/>
            <a:ext cx="5695363" cy="6537434"/>
          </a:xfrm>
          <a:prstGeom prst="rect">
            <a:avLst/>
          </a:prstGeom>
        </p:spPr>
      </p:pic>
    </p:spTree>
    <p:extLst>
      <p:ext uri="{BB962C8B-B14F-4D97-AF65-F5344CB8AC3E}">
        <p14:creationId xmlns:p14="http://schemas.microsoft.com/office/powerpoint/2010/main" val="3672812497"/>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98981531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41" y="1212852"/>
            <a:ext cx="11887200" cy="2172903"/>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469" indent="0">
              <a:buNone/>
              <a:defRPr/>
            </a:lvl3pPr>
            <a:lvl4pPr marL="456937" indent="0">
              <a:buNone/>
              <a:defRPr/>
            </a:lvl4pPr>
            <a:lvl5pPr marL="68540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32146875"/>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a:t>Click to edit Master title style</a:t>
            </a:r>
          </a:p>
        </p:txBody>
      </p:sp>
      <p:sp>
        <p:nvSpPr>
          <p:cNvPr id="3" name="Slide Number Placeholder 2"/>
          <p:cNvSpPr>
            <a:spLocks noGrp="1"/>
          </p:cNvSpPr>
          <p:nvPr>
            <p:ph type="sldNum" sz="quarter" idx="14"/>
          </p:nvPr>
        </p:nvSpPr>
        <p:spPr/>
        <p:txBody>
          <a:bodyPr/>
          <a:lstStyle/>
          <a:p>
            <a:fld id="{FAADACFB-7C71-4E89-89D2-7BBA40B7BFA9}" type="slidenum">
              <a:rPr lang="en-US" smtClean="0">
                <a:solidFill>
                  <a:srgbClr val="505050"/>
                </a:solidFill>
              </a:rPr>
              <a:pPr/>
              <a:t>‹#›</a:t>
            </a:fld>
            <a:endParaRPr lang="en-US">
              <a:solidFill>
                <a:srgbClr val="505050"/>
              </a:solidFill>
            </a:endParaRPr>
          </a:p>
        </p:txBody>
      </p:sp>
    </p:spTree>
    <p:extLst>
      <p:ext uri="{BB962C8B-B14F-4D97-AF65-F5344CB8AC3E}">
        <p14:creationId xmlns:p14="http://schemas.microsoft.com/office/powerpoint/2010/main" val="1439129373"/>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cSld name="5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a:t>Click to edit Master title style</a:t>
            </a:r>
          </a:p>
        </p:txBody>
      </p:sp>
      <p:sp>
        <p:nvSpPr>
          <p:cNvPr id="4" name="Footer Placeholder 3"/>
          <p:cNvSpPr>
            <a:spLocks noGrp="1"/>
          </p:cNvSpPr>
          <p:nvPr>
            <p:ph type="ftr" sz="quarter" idx="11"/>
          </p:nvPr>
        </p:nvSpPr>
        <p:spPr/>
        <p:txBody>
          <a:bodyPr/>
          <a:lstStyle/>
          <a:p>
            <a:endParaRPr lang="en-US">
              <a:solidFill>
                <a:srgbClr val="505050"/>
              </a:solidFill>
            </a:endParaRPr>
          </a:p>
        </p:txBody>
      </p:sp>
      <p:sp>
        <p:nvSpPr>
          <p:cNvPr id="5" name="Slide Number Placeholder 4"/>
          <p:cNvSpPr>
            <a:spLocks noGrp="1"/>
          </p:cNvSpPr>
          <p:nvPr>
            <p:ph type="sldNum" sz="quarter" idx="12"/>
          </p:nvPr>
        </p:nvSpPr>
        <p:spPr>
          <a:xfrm>
            <a:off x="11659196" y="6607560"/>
            <a:ext cx="777278" cy="386966"/>
          </a:xfrm>
          <a:prstGeom prst="rect">
            <a:avLst/>
          </a:prstGeom>
        </p:spPr>
        <p:txBody>
          <a:bodyPr/>
          <a:lstStyle/>
          <a:p>
            <a:fld id="{6A4C1A4A-E5E6-4CC1-B72C-A20A4EB3E2D2}" type="slidenum">
              <a:rPr lang="en-US" smtClean="0">
                <a:solidFill>
                  <a:srgbClr val="505050"/>
                </a:solidFill>
              </a:rPr>
              <a:pPr/>
              <a:t>‹#›</a:t>
            </a:fld>
            <a:endParaRPr lang="en-US">
              <a:solidFill>
                <a:srgbClr val="505050"/>
              </a:solidFill>
            </a:endParaRPr>
          </a:p>
        </p:txBody>
      </p:sp>
      <p:sp>
        <p:nvSpPr>
          <p:cNvPr id="6" name="Text Placeholder 5"/>
          <p:cNvSpPr>
            <a:spLocks noGrp="1"/>
          </p:cNvSpPr>
          <p:nvPr>
            <p:ph type="body" sz="quarter" idx="13" hasCustomPrompt="1"/>
          </p:nvPr>
        </p:nvSpPr>
        <p:spPr>
          <a:xfrm>
            <a:off x="1" y="585024"/>
            <a:ext cx="12436475" cy="380490"/>
          </a:xfrm>
          <a:prstGeom prst="rect">
            <a:avLst/>
          </a:prstGeom>
        </p:spPr>
        <p:txBody>
          <a:bodyPr lIns="320040" tIns="53325" rIns="53325" bIns="53325">
            <a:noAutofit/>
          </a:bodyPr>
          <a:lstStyle>
            <a:lvl1pPr marL="0" indent="0">
              <a:buNone/>
              <a:defRPr sz="2856">
                <a:solidFill>
                  <a:schemeClr val="tx1"/>
                </a:solidFill>
                <a:latin typeface="Segoe UI Light" pitchFamily="34" charset="0"/>
              </a:defRPr>
            </a:lvl1pPr>
            <a:lvl2pPr marL="287224" indent="0">
              <a:buNone/>
              <a:defRPr/>
            </a:lvl2pPr>
            <a:lvl3pPr marL="600071" indent="0">
              <a:buNone/>
              <a:defRPr/>
            </a:lvl3pPr>
            <a:lvl4pPr marL="887296" indent="0">
              <a:buNone/>
              <a:defRPr/>
            </a:lvl4pPr>
            <a:lvl5pPr marL="1127323" indent="0">
              <a:buNone/>
              <a:defRPr/>
            </a:lvl5pPr>
          </a:lstStyle>
          <a:p>
            <a:pPr lvl="0"/>
            <a:r>
              <a:rPr lang="en-US"/>
              <a:t>Click to add subtitle</a:t>
            </a:r>
          </a:p>
        </p:txBody>
      </p:sp>
    </p:spTree>
    <p:extLst>
      <p:ext uri="{BB962C8B-B14F-4D97-AF65-F5344CB8AC3E}">
        <p14:creationId xmlns:p14="http://schemas.microsoft.com/office/powerpoint/2010/main" val="646485655"/>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56" strike="noStrike">
                <a:solidFill>
                  <a:srgbClr val="000000"/>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533894409"/>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6338291" y="2169244"/>
            <a:ext cx="5656771" cy="3850556"/>
          </a:xfrm>
        </p:spPr>
        <p:txBody>
          <a:bodyPr anchor="ctr">
            <a:noAutofit/>
          </a:bodyPr>
          <a:lstStyle>
            <a:lvl1pPr algn="ctr">
              <a:defRPr sz="2000">
                <a:latin typeface="+mj-lt"/>
              </a:defRPr>
            </a:lvl1pPr>
          </a:lstStyle>
          <a:p>
            <a:r>
              <a:rPr lang="en-US"/>
              <a:t> </a:t>
            </a:r>
          </a:p>
        </p:txBody>
      </p:sp>
      <p:sp>
        <p:nvSpPr>
          <p:cNvPr id="4" name="Text Placeholder 3"/>
          <p:cNvSpPr>
            <a:spLocks noGrp="1"/>
          </p:cNvSpPr>
          <p:nvPr>
            <p:ph type="body" sz="quarter" idx="10" hasCustomPrompt="1"/>
          </p:nvPr>
        </p:nvSpPr>
        <p:spPr>
          <a:xfrm>
            <a:off x="441417" y="2169246"/>
            <a:ext cx="5333743" cy="2644056"/>
          </a:xfrm>
        </p:spPr>
        <p:txBody>
          <a:bodyPr wrap="square" lIns="0" tIns="0" rIns="0" bIns="0">
            <a:noAutofit/>
          </a:bodyPr>
          <a:lstStyle>
            <a:lvl1pPr marL="0" marR="0" indent="0" algn="l" defTabSz="932384" rtl="0" eaLnBrk="1" fontAlgn="auto" latinLnBrk="0" hangingPunct="1">
              <a:lnSpc>
                <a:spcPct val="100000"/>
              </a:lnSpc>
              <a:spcBef>
                <a:spcPts val="2000"/>
              </a:spcBef>
              <a:spcAft>
                <a:spcPts val="0"/>
              </a:spcAft>
              <a:buClrTx/>
              <a:buSzPct val="90000"/>
              <a:buFont typeface="Wingdings" panose="05000000000000000000" pitchFamily="2" charset="2"/>
              <a:buNone/>
              <a:tabLst/>
              <a:defRPr sz="2600" b="0" i="0">
                <a:solidFill>
                  <a:srgbClr val="000000"/>
                </a:solidFill>
                <a:latin typeface="+mn-lt"/>
              </a:defRPr>
            </a:lvl1pPr>
            <a:lvl2pPr marL="228513" marR="0" indent="0" algn="l" defTabSz="932384"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57024" indent="0">
              <a:buNone/>
              <a:defRPr/>
            </a:lvl3pPr>
            <a:lvl4pPr marL="685537" indent="0">
              <a:buNone/>
              <a:defRPr/>
            </a:lvl4pPr>
            <a:lvl5pPr marL="914049" indent="0">
              <a:buNone/>
              <a:defRPr/>
            </a:lvl5pPr>
          </a:lstStyle>
          <a:p>
            <a:pPr lvl="0"/>
            <a:r>
              <a:rPr lang="pt-BR"/>
              <a:t>Subhead Segoe UI 26</a:t>
            </a:r>
          </a:p>
          <a:p>
            <a:pPr lvl="0"/>
            <a:r>
              <a:rPr lang="pt-BR"/>
              <a:t>Subhead Segoe UI 26</a:t>
            </a:r>
          </a:p>
          <a:p>
            <a:pPr lvl="0"/>
            <a:r>
              <a:rPr lang="pt-BR"/>
              <a:t>Subhead Segoe UI 26</a:t>
            </a:r>
          </a:p>
        </p:txBody>
      </p:sp>
      <p:sp>
        <p:nvSpPr>
          <p:cNvPr id="2" name="Title 1">
            <a:extLst>
              <a:ext uri="{FF2B5EF4-FFF2-40B4-BE49-F238E27FC236}">
                <a16:creationId xmlns:a16="http://schemas.microsoft.com/office/drawing/2014/main" id="{5B11769B-2C5C-4432-BC0E-481D5EFABA81}"/>
              </a:ext>
            </a:extLst>
          </p:cNvPr>
          <p:cNvSpPr>
            <a:spLocks noGrp="1"/>
          </p:cNvSpPr>
          <p:nvPr>
            <p:ph type="title" hasCustomPrompt="1"/>
          </p:nvPr>
        </p:nvSpPr>
        <p:spPr/>
        <p:txBody>
          <a:bodyPr/>
          <a:lstStyle>
            <a:lvl1pPr>
              <a:defRPr/>
            </a:lvl1pPr>
          </a:lstStyle>
          <a:p>
            <a:r>
              <a:rPr lang="en-US"/>
              <a:t>Device layout</a:t>
            </a:r>
          </a:p>
        </p:txBody>
      </p:sp>
    </p:spTree>
    <p:extLst>
      <p:ext uri="{BB962C8B-B14F-4D97-AF65-F5344CB8AC3E}">
        <p14:creationId xmlns:p14="http://schemas.microsoft.com/office/powerpoint/2010/main" val="2932096480"/>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cSld name="3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lvl1pPr>
              <a:defRPr sz="4080"/>
            </a:lvl1pPr>
          </a:lstStyle>
          <a:p>
            <a:r>
              <a:rPr lang="en-US"/>
              <a:t>Click to edit Master title style</a:t>
            </a:r>
          </a:p>
        </p:txBody>
      </p:sp>
      <p:sp>
        <p:nvSpPr>
          <p:cNvPr id="3" name="Text Placeholder 2"/>
          <p:cNvSpPr>
            <a:spLocks noGrp="1"/>
          </p:cNvSpPr>
          <p:nvPr>
            <p:ph type="body" sz="quarter" idx="10"/>
          </p:nvPr>
        </p:nvSpPr>
        <p:spPr>
          <a:xfrm>
            <a:off x="274702" y="1211288"/>
            <a:ext cx="11888788" cy="230819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01804859"/>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511686-9217-4A5C-975D-EBF40867817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D333CE4-1F81-40FF-A2C3-3144CE93D11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2E1DB00-BC84-48A7-B148-9CF23CED1EDA}"/>
              </a:ext>
            </a:extLst>
          </p:cNvPr>
          <p:cNvSpPr>
            <a:spLocks noGrp="1"/>
          </p:cNvSpPr>
          <p:nvPr>
            <p:ph type="dt" sz="half" idx="10"/>
          </p:nvPr>
        </p:nvSpPr>
        <p:spPr/>
        <p:txBody>
          <a:bodyPr/>
          <a:lstStyle/>
          <a:p>
            <a:fld id="{D1D2A4B4-4480-4CAD-8D15-D78541D8344E}" type="datetimeFigureOut">
              <a:rPr lang="en-US" smtClean="0"/>
              <a:t>4/23/2020</a:t>
            </a:fld>
            <a:endParaRPr lang="en-US"/>
          </a:p>
        </p:txBody>
      </p:sp>
      <p:sp>
        <p:nvSpPr>
          <p:cNvPr id="5" name="Footer Placeholder 4">
            <a:extLst>
              <a:ext uri="{FF2B5EF4-FFF2-40B4-BE49-F238E27FC236}">
                <a16:creationId xmlns:a16="http://schemas.microsoft.com/office/drawing/2014/main" id="{3C1DFFBC-898B-458C-8D1A-FC5D2BD0216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4AE890E-F1D5-4BF7-A520-B534FC4A1567}"/>
              </a:ext>
            </a:extLst>
          </p:cNvPr>
          <p:cNvSpPr>
            <a:spLocks noGrp="1"/>
          </p:cNvSpPr>
          <p:nvPr>
            <p:ph type="sldNum" sz="quarter" idx="12"/>
          </p:nvPr>
        </p:nvSpPr>
        <p:spPr/>
        <p:txBody>
          <a:bodyPr/>
          <a:lstStyle/>
          <a:p>
            <a:fld id="{01CC2361-DFAD-48B2-B0E9-F1DDC32F4EFD}" type="slidenum">
              <a:rPr lang="en-US" smtClean="0"/>
              <a:t>‹#›</a:t>
            </a:fld>
            <a:endParaRPr lang="en-US"/>
          </a:p>
        </p:txBody>
      </p:sp>
    </p:spTree>
    <p:extLst>
      <p:ext uri="{BB962C8B-B14F-4D97-AF65-F5344CB8AC3E}">
        <p14:creationId xmlns:p14="http://schemas.microsoft.com/office/powerpoint/2010/main" val="273224971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3" y="1211265"/>
            <a:ext cx="7315200" cy="1828800"/>
          </a:xfrm>
          <a:noFill/>
        </p:spPr>
        <p:txBody>
          <a:bodyPr lIns="146304" tIns="91440" rIns="146304" bIns="91440" anchor="b" anchorCtr="0"/>
          <a:lstStyle>
            <a:lvl1pPr>
              <a:defRPr sz="5399" spc="-100"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74702" y="3040064"/>
            <a:ext cx="5486400" cy="730183"/>
          </a:xfrm>
          <a:noFill/>
        </p:spPr>
        <p:txBody>
          <a:bodyPr lIns="164592" tIns="109728" rIns="164592" bIns="109728">
            <a:noAutofit/>
          </a:bodyPr>
          <a:lstStyle>
            <a:lvl1pPr marL="0" indent="0">
              <a:spcBef>
                <a:spcPts val="0"/>
              </a:spcBef>
              <a:buNone/>
              <a:defRPr sz="3199" spc="0" baseline="0">
                <a:gradFill>
                  <a:gsLst>
                    <a:gs pos="91000">
                      <a:schemeClr val="tx1"/>
                    </a:gs>
                    <a:gs pos="0">
                      <a:schemeClr val="tx1"/>
                    </a:gs>
                  </a:gsLst>
                  <a:lin ang="5400000" scaled="0"/>
                </a:gradFill>
                <a:latin typeface="+mn-lt"/>
              </a:defRPr>
            </a:lvl1pPr>
          </a:lstStyle>
          <a:p>
            <a:pPr lvl="0"/>
            <a:r>
              <a:rPr lang="en-US"/>
              <a:t>Date</a:t>
            </a:r>
          </a:p>
        </p:txBody>
      </p:sp>
      <p:sp>
        <p:nvSpPr>
          <p:cNvPr id="3" name="Text Placeholder 2"/>
          <p:cNvSpPr>
            <a:spLocks noGrp="1"/>
          </p:cNvSpPr>
          <p:nvPr>
            <p:ph type="body" sz="quarter" idx="13" hasCustomPrompt="1"/>
          </p:nvPr>
        </p:nvSpPr>
        <p:spPr>
          <a:xfrm>
            <a:off x="274639" y="3770247"/>
            <a:ext cx="5486400" cy="461665"/>
          </a:xfrm>
        </p:spPr>
        <p:txBody>
          <a:bodyPr/>
          <a:lstStyle>
            <a:lvl1pPr marL="0" indent="0">
              <a:buNone/>
              <a:defRPr lang="en-US" sz="2000"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a:t>Optional (City, State or venue)</a:t>
            </a:r>
          </a:p>
        </p:txBody>
      </p:sp>
      <p:pic>
        <p:nvPicPr>
          <p:cNvPr id="309" name="MS logo white emf"/>
          <p:cNvPicPr>
            <a:picLocks noChangeAspect="1"/>
          </p:cNvPicPr>
          <p:nvPr userDrawn="1"/>
        </p:nvPicPr>
        <p:blipFill>
          <a:blip r:embed="rId2"/>
          <a:stretch>
            <a:fillRect/>
          </a:stretch>
        </p:blipFill>
        <p:spPr>
          <a:xfrm>
            <a:off x="464974" y="479425"/>
            <a:ext cx="1451843" cy="310896"/>
          </a:xfrm>
          <a:prstGeom prst="rect">
            <a:avLst/>
          </a:prstGeom>
        </p:spPr>
      </p:pic>
      <p:grpSp>
        <p:nvGrpSpPr>
          <p:cNvPr id="394" name="Group 393"/>
          <p:cNvGrpSpPr>
            <a:grpSpLocks noChangeAspect="1"/>
          </p:cNvGrpSpPr>
          <p:nvPr userDrawn="1"/>
        </p:nvGrpSpPr>
        <p:grpSpPr bwMode="gray">
          <a:xfrm>
            <a:off x="7496245" y="2125620"/>
            <a:ext cx="4421959" cy="4023360"/>
            <a:chOff x="4158236" y="1224815"/>
            <a:chExt cx="4421959" cy="4023360"/>
          </a:xfrm>
        </p:grpSpPr>
        <p:grpSp>
          <p:nvGrpSpPr>
            <p:cNvPr id="395" name="Group 394"/>
            <p:cNvGrpSpPr/>
            <p:nvPr userDrawn="1"/>
          </p:nvGrpSpPr>
          <p:grpSpPr bwMode="gray">
            <a:xfrm>
              <a:off x="4386601" y="1224815"/>
              <a:ext cx="4160377" cy="4023360"/>
              <a:chOff x="4386601" y="1224815"/>
              <a:chExt cx="4160377" cy="4023360"/>
            </a:xfrm>
          </p:grpSpPr>
          <p:sp>
            <p:nvSpPr>
              <p:cNvPr id="448" name="Freeform 18"/>
              <p:cNvSpPr>
                <a:spLocks/>
              </p:cNvSpPr>
              <p:nvPr userDrawn="1"/>
            </p:nvSpPr>
            <p:spPr bwMode="gray">
              <a:xfrm>
                <a:off x="5922868" y="1503003"/>
                <a:ext cx="45674" cy="477490"/>
              </a:xfrm>
              <a:custGeom>
                <a:avLst/>
                <a:gdLst>
                  <a:gd name="T0" fmla="*/ 11 w 11"/>
                  <a:gd name="T1" fmla="*/ 115 h 115"/>
                  <a:gd name="T2" fmla="*/ 0 w 11"/>
                  <a:gd name="T3" fmla="*/ 115 h 115"/>
                  <a:gd name="T4" fmla="*/ 2 w 11"/>
                  <a:gd name="T5" fmla="*/ 0 h 115"/>
                  <a:gd name="T6" fmla="*/ 9 w 11"/>
                  <a:gd name="T7" fmla="*/ 0 h 115"/>
                  <a:gd name="T8" fmla="*/ 11 w 11"/>
                  <a:gd name="T9" fmla="*/ 115 h 115"/>
                </a:gdLst>
                <a:ahLst/>
                <a:cxnLst>
                  <a:cxn ang="0">
                    <a:pos x="T0" y="T1"/>
                  </a:cxn>
                  <a:cxn ang="0">
                    <a:pos x="T2" y="T3"/>
                  </a:cxn>
                  <a:cxn ang="0">
                    <a:pos x="T4" y="T5"/>
                  </a:cxn>
                  <a:cxn ang="0">
                    <a:pos x="T6" y="T7"/>
                  </a:cxn>
                  <a:cxn ang="0">
                    <a:pos x="T8" y="T9"/>
                  </a:cxn>
                </a:cxnLst>
                <a:rect l="0" t="0" r="r" b="b"/>
                <a:pathLst>
                  <a:path w="11" h="115">
                    <a:moveTo>
                      <a:pt x="11" y="115"/>
                    </a:moveTo>
                    <a:lnTo>
                      <a:pt x="0" y="115"/>
                    </a:lnTo>
                    <a:lnTo>
                      <a:pt x="2" y="0"/>
                    </a:lnTo>
                    <a:lnTo>
                      <a:pt x="9" y="0"/>
                    </a:lnTo>
                    <a:lnTo>
                      <a:pt x="11" y="1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49" name="Freeform 19"/>
              <p:cNvSpPr>
                <a:spLocks/>
              </p:cNvSpPr>
              <p:nvPr userDrawn="1"/>
            </p:nvSpPr>
            <p:spPr bwMode="gray">
              <a:xfrm>
                <a:off x="5781697" y="1494698"/>
                <a:ext cx="178540" cy="53978"/>
              </a:xfrm>
              <a:custGeom>
                <a:avLst/>
                <a:gdLst>
                  <a:gd name="T0" fmla="*/ 47 w 49"/>
                  <a:gd name="T1" fmla="*/ 0 h 15"/>
                  <a:gd name="T2" fmla="*/ 1 w 49"/>
                  <a:gd name="T3" fmla="*/ 11 h 15"/>
                  <a:gd name="T4" fmla="*/ 49 w 49"/>
                  <a:gd name="T5" fmla="*/ 8 h 15"/>
                  <a:gd name="T6" fmla="*/ 47 w 49"/>
                  <a:gd name="T7" fmla="*/ 0 h 15"/>
                </a:gdLst>
                <a:ahLst/>
                <a:cxnLst>
                  <a:cxn ang="0">
                    <a:pos x="T0" y="T1"/>
                  </a:cxn>
                  <a:cxn ang="0">
                    <a:pos x="T2" y="T3"/>
                  </a:cxn>
                  <a:cxn ang="0">
                    <a:pos x="T4" y="T5"/>
                  </a:cxn>
                  <a:cxn ang="0">
                    <a:pos x="T6" y="T7"/>
                  </a:cxn>
                </a:cxnLst>
                <a:rect l="0" t="0" r="r" b="b"/>
                <a:pathLst>
                  <a:path w="49" h="15">
                    <a:moveTo>
                      <a:pt x="47" y="0"/>
                    </a:moveTo>
                    <a:cubicBezTo>
                      <a:pt x="1" y="6"/>
                      <a:pt x="0" y="10"/>
                      <a:pt x="1" y="11"/>
                    </a:cubicBezTo>
                    <a:cubicBezTo>
                      <a:pt x="1" y="12"/>
                      <a:pt x="3" y="15"/>
                      <a:pt x="49" y="8"/>
                    </a:cubicBezTo>
                    <a:lnTo>
                      <a:pt x="4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50" name="Freeform 20"/>
              <p:cNvSpPr>
                <a:spLocks/>
              </p:cNvSpPr>
              <p:nvPr userDrawn="1"/>
            </p:nvSpPr>
            <p:spPr bwMode="gray">
              <a:xfrm>
                <a:off x="5927019" y="1498852"/>
                <a:ext cx="124562" cy="153628"/>
              </a:xfrm>
              <a:custGeom>
                <a:avLst/>
                <a:gdLst>
                  <a:gd name="T0" fmla="*/ 0 w 34"/>
                  <a:gd name="T1" fmla="*/ 5 h 43"/>
                  <a:gd name="T2" fmla="*/ 30 w 34"/>
                  <a:gd name="T3" fmla="*/ 41 h 43"/>
                  <a:gd name="T4" fmla="*/ 7 w 34"/>
                  <a:gd name="T5" fmla="*/ 0 h 43"/>
                  <a:gd name="T6" fmla="*/ 0 w 34"/>
                  <a:gd name="T7" fmla="*/ 5 h 43"/>
                </a:gdLst>
                <a:ahLst/>
                <a:cxnLst>
                  <a:cxn ang="0">
                    <a:pos x="T0" y="T1"/>
                  </a:cxn>
                  <a:cxn ang="0">
                    <a:pos x="T2" y="T3"/>
                  </a:cxn>
                  <a:cxn ang="0">
                    <a:pos x="T4" y="T5"/>
                  </a:cxn>
                  <a:cxn ang="0">
                    <a:pos x="T6" y="T7"/>
                  </a:cxn>
                </a:cxnLst>
                <a:rect l="0" t="0" r="r" b="b"/>
                <a:pathLst>
                  <a:path w="34" h="43">
                    <a:moveTo>
                      <a:pt x="0" y="5"/>
                    </a:moveTo>
                    <a:cubicBezTo>
                      <a:pt x="26" y="43"/>
                      <a:pt x="29" y="42"/>
                      <a:pt x="30" y="41"/>
                    </a:cubicBezTo>
                    <a:cubicBezTo>
                      <a:pt x="31" y="40"/>
                      <a:pt x="34" y="38"/>
                      <a:pt x="7" y="0"/>
                    </a:cubicBezTo>
                    <a:lnTo>
                      <a:pt x="0"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51" name="Freeform 21"/>
              <p:cNvSpPr>
                <a:spLocks/>
              </p:cNvSpPr>
              <p:nvPr userDrawn="1"/>
            </p:nvSpPr>
            <p:spPr bwMode="gray">
              <a:xfrm>
                <a:off x="5927019" y="1349377"/>
                <a:ext cx="78891" cy="170236"/>
              </a:xfrm>
              <a:custGeom>
                <a:avLst/>
                <a:gdLst>
                  <a:gd name="T0" fmla="*/ 0 w 22"/>
                  <a:gd name="T1" fmla="*/ 45 h 47"/>
                  <a:gd name="T2" fmla="*/ 18 w 22"/>
                  <a:gd name="T3" fmla="*/ 1 h 47"/>
                  <a:gd name="T4" fmla="*/ 8 w 22"/>
                  <a:gd name="T5" fmla="*/ 47 h 47"/>
                  <a:gd name="T6" fmla="*/ 0 w 22"/>
                  <a:gd name="T7" fmla="*/ 45 h 47"/>
                </a:gdLst>
                <a:ahLst/>
                <a:cxnLst>
                  <a:cxn ang="0">
                    <a:pos x="T0" y="T1"/>
                  </a:cxn>
                  <a:cxn ang="0">
                    <a:pos x="T2" y="T3"/>
                  </a:cxn>
                  <a:cxn ang="0">
                    <a:pos x="T4" y="T5"/>
                  </a:cxn>
                  <a:cxn ang="0">
                    <a:pos x="T6" y="T7"/>
                  </a:cxn>
                </a:cxnLst>
                <a:rect l="0" t="0" r="r" b="b"/>
                <a:pathLst>
                  <a:path w="22" h="47">
                    <a:moveTo>
                      <a:pt x="0" y="45"/>
                    </a:moveTo>
                    <a:cubicBezTo>
                      <a:pt x="14" y="0"/>
                      <a:pt x="17" y="1"/>
                      <a:pt x="18" y="1"/>
                    </a:cubicBezTo>
                    <a:cubicBezTo>
                      <a:pt x="19" y="2"/>
                      <a:pt x="22" y="3"/>
                      <a:pt x="8" y="47"/>
                    </a:cubicBezTo>
                    <a:lnTo>
                      <a:pt x="0" y="4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52" name="Freeform 22"/>
              <p:cNvSpPr>
                <a:spLocks/>
              </p:cNvSpPr>
              <p:nvPr userDrawn="1"/>
            </p:nvSpPr>
            <p:spPr bwMode="gray">
              <a:xfrm>
                <a:off x="5569940" y="1581893"/>
                <a:ext cx="49825" cy="373687"/>
              </a:xfrm>
              <a:custGeom>
                <a:avLst/>
                <a:gdLst>
                  <a:gd name="T0" fmla="*/ 12 w 12"/>
                  <a:gd name="T1" fmla="*/ 90 h 90"/>
                  <a:gd name="T2" fmla="*/ 0 w 12"/>
                  <a:gd name="T3" fmla="*/ 90 h 90"/>
                  <a:gd name="T4" fmla="*/ 1 w 12"/>
                  <a:gd name="T5" fmla="*/ 0 h 90"/>
                  <a:gd name="T6" fmla="*/ 10 w 12"/>
                  <a:gd name="T7" fmla="*/ 0 h 90"/>
                  <a:gd name="T8" fmla="*/ 12 w 12"/>
                  <a:gd name="T9" fmla="*/ 90 h 90"/>
                </a:gdLst>
                <a:ahLst/>
                <a:cxnLst>
                  <a:cxn ang="0">
                    <a:pos x="T0" y="T1"/>
                  </a:cxn>
                  <a:cxn ang="0">
                    <a:pos x="T2" y="T3"/>
                  </a:cxn>
                  <a:cxn ang="0">
                    <a:pos x="T4" y="T5"/>
                  </a:cxn>
                  <a:cxn ang="0">
                    <a:pos x="T6" y="T7"/>
                  </a:cxn>
                  <a:cxn ang="0">
                    <a:pos x="T8" y="T9"/>
                  </a:cxn>
                </a:cxnLst>
                <a:rect l="0" t="0" r="r" b="b"/>
                <a:pathLst>
                  <a:path w="12" h="90">
                    <a:moveTo>
                      <a:pt x="12" y="90"/>
                    </a:moveTo>
                    <a:lnTo>
                      <a:pt x="0" y="90"/>
                    </a:lnTo>
                    <a:lnTo>
                      <a:pt x="1" y="0"/>
                    </a:lnTo>
                    <a:lnTo>
                      <a:pt x="10" y="0"/>
                    </a:lnTo>
                    <a:lnTo>
                      <a:pt x="12" y="9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53" name="Freeform 23"/>
              <p:cNvSpPr>
                <a:spLocks/>
              </p:cNvSpPr>
              <p:nvPr userDrawn="1"/>
            </p:nvSpPr>
            <p:spPr bwMode="gray">
              <a:xfrm>
                <a:off x="5574094" y="1565285"/>
                <a:ext cx="199299" cy="112107"/>
              </a:xfrm>
              <a:custGeom>
                <a:avLst/>
                <a:gdLst>
                  <a:gd name="T0" fmla="*/ 0 w 55"/>
                  <a:gd name="T1" fmla="*/ 10 h 32"/>
                  <a:gd name="T2" fmla="*/ 54 w 55"/>
                  <a:gd name="T3" fmla="*/ 27 h 32"/>
                  <a:gd name="T4" fmla="*/ 4 w 55"/>
                  <a:gd name="T5" fmla="*/ 0 h 32"/>
                  <a:gd name="T6" fmla="*/ 0 w 55"/>
                  <a:gd name="T7" fmla="*/ 10 h 32"/>
                </a:gdLst>
                <a:ahLst/>
                <a:cxnLst>
                  <a:cxn ang="0">
                    <a:pos x="T0" y="T1"/>
                  </a:cxn>
                  <a:cxn ang="0">
                    <a:pos x="T2" y="T3"/>
                  </a:cxn>
                  <a:cxn ang="0">
                    <a:pos x="T4" y="T5"/>
                  </a:cxn>
                  <a:cxn ang="0">
                    <a:pos x="T6" y="T7"/>
                  </a:cxn>
                </a:cxnLst>
                <a:rect l="0" t="0" r="r" b="b"/>
                <a:pathLst>
                  <a:path w="55" h="32">
                    <a:moveTo>
                      <a:pt x="0" y="10"/>
                    </a:moveTo>
                    <a:cubicBezTo>
                      <a:pt x="51" y="32"/>
                      <a:pt x="54" y="29"/>
                      <a:pt x="54" y="27"/>
                    </a:cubicBezTo>
                    <a:cubicBezTo>
                      <a:pt x="55" y="26"/>
                      <a:pt x="55" y="22"/>
                      <a:pt x="4" y="0"/>
                    </a:cubicBezTo>
                    <a:lnTo>
                      <a:pt x="0"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54" name="Freeform 24"/>
              <p:cNvSpPr>
                <a:spLocks/>
              </p:cNvSpPr>
              <p:nvPr userDrawn="1"/>
            </p:nvSpPr>
            <p:spPr bwMode="gray">
              <a:xfrm>
                <a:off x="5561636" y="1395049"/>
                <a:ext cx="49825" cy="199300"/>
              </a:xfrm>
              <a:custGeom>
                <a:avLst/>
                <a:gdLst>
                  <a:gd name="T0" fmla="*/ 14 w 14"/>
                  <a:gd name="T1" fmla="*/ 56 h 56"/>
                  <a:gd name="T2" fmla="*/ 6 w 14"/>
                  <a:gd name="T3" fmla="*/ 1 h 56"/>
                  <a:gd name="T4" fmla="*/ 4 w 14"/>
                  <a:gd name="T5" fmla="*/ 56 h 56"/>
                  <a:gd name="T6" fmla="*/ 14 w 14"/>
                  <a:gd name="T7" fmla="*/ 56 h 56"/>
                </a:gdLst>
                <a:ahLst/>
                <a:cxnLst>
                  <a:cxn ang="0">
                    <a:pos x="T0" y="T1"/>
                  </a:cxn>
                  <a:cxn ang="0">
                    <a:pos x="T2" y="T3"/>
                  </a:cxn>
                  <a:cxn ang="0">
                    <a:pos x="T4" y="T5"/>
                  </a:cxn>
                  <a:cxn ang="0">
                    <a:pos x="T6" y="T7"/>
                  </a:cxn>
                </a:cxnLst>
                <a:rect l="0" t="0" r="r" b="b"/>
                <a:pathLst>
                  <a:path w="14" h="56">
                    <a:moveTo>
                      <a:pt x="14" y="56"/>
                    </a:moveTo>
                    <a:cubicBezTo>
                      <a:pt x="11" y="0"/>
                      <a:pt x="8" y="0"/>
                      <a:pt x="6" y="1"/>
                    </a:cubicBezTo>
                    <a:cubicBezTo>
                      <a:pt x="4" y="1"/>
                      <a:pt x="0" y="1"/>
                      <a:pt x="4" y="56"/>
                    </a:cubicBezTo>
                    <a:lnTo>
                      <a:pt x="14" y="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55" name="Freeform 25"/>
              <p:cNvSpPr>
                <a:spLocks/>
              </p:cNvSpPr>
              <p:nvPr userDrawn="1"/>
            </p:nvSpPr>
            <p:spPr bwMode="gray">
              <a:xfrm>
                <a:off x="5432923" y="1569436"/>
                <a:ext cx="178540" cy="161932"/>
              </a:xfrm>
              <a:custGeom>
                <a:avLst/>
                <a:gdLst>
                  <a:gd name="T0" fmla="*/ 49 w 49"/>
                  <a:gd name="T1" fmla="*/ 8 h 44"/>
                  <a:gd name="T2" fmla="*/ 4 w 49"/>
                  <a:gd name="T3" fmla="*/ 41 h 44"/>
                  <a:gd name="T4" fmla="*/ 42 w 49"/>
                  <a:gd name="T5" fmla="*/ 0 h 44"/>
                  <a:gd name="T6" fmla="*/ 49 w 49"/>
                  <a:gd name="T7" fmla="*/ 8 h 44"/>
                </a:gdLst>
                <a:ahLst/>
                <a:cxnLst>
                  <a:cxn ang="0">
                    <a:pos x="T0" y="T1"/>
                  </a:cxn>
                  <a:cxn ang="0">
                    <a:pos x="T2" y="T3"/>
                  </a:cxn>
                  <a:cxn ang="0">
                    <a:pos x="T4" y="T5"/>
                  </a:cxn>
                  <a:cxn ang="0">
                    <a:pos x="T6" y="T7"/>
                  </a:cxn>
                </a:cxnLst>
                <a:rect l="0" t="0" r="r" b="b"/>
                <a:pathLst>
                  <a:path w="49" h="44">
                    <a:moveTo>
                      <a:pt x="49" y="8"/>
                    </a:moveTo>
                    <a:cubicBezTo>
                      <a:pt x="7" y="44"/>
                      <a:pt x="5" y="42"/>
                      <a:pt x="4" y="41"/>
                    </a:cubicBezTo>
                    <a:cubicBezTo>
                      <a:pt x="3" y="39"/>
                      <a:pt x="0" y="36"/>
                      <a:pt x="42" y="0"/>
                    </a:cubicBezTo>
                    <a:lnTo>
                      <a:pt x="49"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56" name="Freeform 26"/>
              <p:cNvSpPr>
                <a:spLocks/>
              </p:cNvSpPr>
              <p:nvPr userDrawn="1"/>
            </p:nvSpPr>
            <p:spPr bwMode="gray">
              <a:xfrm>
                <a:off x="6184447" y="1478090"/>
                <a:ext cx="45674" cy="398599"/>
              </a:xfrm>
              <a:custGeom>
                <a:avLst/>
                <a:gdLst>
                  <a:gd name="T0" fmla="*/ 11 w 11"/>
                  <a:gd name="T1" fmla="*/ 96 h 96"/>
                  <a:gd name="T2" fmla="*/ 0 w 11"/>
                  <a:gd name="T3" fmla="*/ 96 h 96"/>
                  <a:gd name="T4" fmla="*/ 2 w 11"/>
                  <a:gd name="T5" fmla="*/ 0 h 96"/>
                  <a:gd name="T6" fmla="*/ 10 w 11"/>
                  <a:gd name="T7" fmla="*/ 0 h 96"/>
                  <a:gd name="T8" fmla="*/ 11 w 11"/>
                  <a:gd name="T9" fmla="*/ 96 h 96"/>
                </a:gdLst>
                <a:ahLst/>
                <a:cxnLst>
                  <a:cxn ang="0">
                    <a:pos x="T0" y="T1"/>
                  </a:cxn>
                  <a:cxn ang="0">
                    <a:pos x="T2" y="T3"/>
                  </a:cxn>
                  <a:cxn ang="0">
                    <a:pos x="T4" y="T5"/>
                  </a:cxn>
                  <a:cxn ang="0">
                    <a:pos x="T6" y="T7"/>
                  </a:cxn>
                  <a:cxn ang="0">
                    <a:pos x="T8" y="T9"/>
                  </a:cxn>
                </a:cxnLst>
                <a:rect l="0" t="0" r="r" b="b"/>
                <a:pathLst>
                  <a:path w="11" h="96">
                    <a:moveTo>
                      <a:pt x="11" y="96"/>
                    </a:moveTo>
                    <a:lnTo>
                      <a:pt x="0" y="96"/>
                    </a:lnTo>
                    <a:lnTo>
                      <a:pt x="2" y="0"/>
                    </a:lnTo>
                    <a:lnTo>
                      <a:pt x="10" y="0"/>
                    </a:lnTo>
                    <a:lnTo>
                      <a:pt x="11" y="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57" name="Freeform 27"/>
              <p:cNvSpPr>
                <a:spLocks/>
              </p:cNvSpPr>
              <p:nvPr userDrawn="1"/>
            </p:nvSpPr>
            <p:spPr bwMode="gray">
              <a:xfrm>
                <a:off x="6130472" y="1312007"/>
                <a:ext cx="99650" cy="182691"/>
              </a:xfrm>
              <a:custGeom>
                <a:avLst/>
                <a:gdLst>
                  <a:gd name="T0" fmla="*/ 28 w 28"/>
                  <a:gd name="T1" fmla="*/ 47 h 51"/>
                  <a:gd name="T2" fmla="*/ 3 w 28"/>
                  <a:gd name="T3" fmla="*/ 1 h 51"/>
                  <a:gd name="T4" fmla="*/ 19 w 28"/>
                  <a:gd name="T5" fmla="*/ 51 h 51"/>
                  <a:gd name="T6" fmla="*/ 28 w 28"/>
                  <a:gd name="T7" fmla="*/ 47 h 51"/>
                </a:gdLst>
                <a:ahLst/>
                <a:cxnLst>
                  <a:cxn ang="0">
                    <a:pos x="T0" y="T1"/>
                  </a:cxn>
                  <a:cxn ang="0">
                    <a:pos x="T2" y="T3"/>
                  </a:cxn>
                  <a:cxn ang="0">
                    <a:pos x="T4" y="T5"/>
                  </a:cxn>
                  <a:cxn ang="0">
                    <a:pos x="T6" y="T7"/>
                  </a:cxn>
                </a:cxnLst>
                <a:rect l="0" t="0" r="r" b="b"/>
                <a:pathLst>
                  <a:path w="28" h="51">
                    <a:moveTo>
                      <a:pt x="28" y="47"/>
                    </a:moveTo>
                    <a:cubicBezTo>
                      <a:pt x="8" y="0"/>
                      <a:pt x="5" y="0"/>
                      <a:pt x="3" y="1"/>
                    </a:cubicBezTo>
                    <a:cubicBezTo>
                      <a:pt x="2" y="2"/>
                      <a:pt x="0" y="4"/>
                      <a:pt x="19" y="51"/>
                    </a:cubicBezTo>
                    <a:lnTo>
                      <a:pt x="28" y="4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58" name="Freeform 28"/>
              <p:cNvSpPr>
                <a:spLocks/>
              </p:cNvSpPr>
              <p:nvPr userDrawn="1"/>
            </p:nvSpPr>
            <p:spPr bwMode="gray">
              <a:xfrm>
                <a:off x="6080647" y="1457331"/>
                <a:ext cx="145324" cy="161932"/>
              </a:xfrm>
              <a:custGeom>
                <a:avLst/>
                <a:gdLst>
                  <a:gd name="T0" fmla="*/ 33 w 40"/>
                  <a:gd name="T1" fmla="*/ 0 h 45"/>
                  <a:gd name="T2" fmla="*/ 3 w 40"/>
                  <a:gd name="T3" fmla="*/ 41 h 45"/>
                  <a:gd name="T4" fmla="*/ 40 w 40"/>
                  <a:gd name="T5" fmla="*/ 7 h 45"/>
                  <a:gd name="T6" fmla="*/ 33 w 40"/>
                  <a:gd name="T7" fmla="*/ 0 h 45"/>
                </a:gdLst>
                <a:ahLst/>
                <a:cxnLst>
                  <a:cxn ang="0">
                    <a:pos x="T0" y="T1"/>
                  </a:cxn>
                  <a:cxn ang="0">
                    <a:pos x="T2" y="T3"/>
                  </a:cxn>
                  <a:cxn ang="0">
                    <a:pos x="T4" y="T5"/>
                  </a:cxn>
                  <a:cxn ang="0">
                    <a:pos x="T6" y="T7"/>
                  </a:cxn>
                </a:cxnLst>
                <a:rect l="0" t="0" r="r" b="b"/>
                <a:pathLst>
                  <a:path w="40" h="45">
                    <a:moveTo>
                      <a:pt x="33" y="0"/>
                    </a:moveTo>
                    <a:cubicBezTo>
                      <a:pt x="0" y="38"/>
                      <a:pt x="2" y="40"/>
                      <a:pt x="3" y="41"/>
                    </a:cubicBezTo>
                    <a:cubicBezTo>
                      <a:pt x="4" y="42"/>
                      <a:pt x="7" y="45"/>
                      <a:pt x="40" y="7"/>
                    </a:cubicBezTo>
                    <a:lnTo>
                      <a:pt x="3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59" name="Freeform 29"/>
              <p:cNvSpPr>
                <a:spLocks/>
              </p:cNvSpPr>
              <p:nvPr userDrawn="1"/>
            </p:nvSpPr>
            <p:spPr bwMode="gray">
              <a:xfrm>
                <a:off x="6201056" y="1457331"/>
                <a:ext cx="186845" cy="45674"/>
              </a:xfrm>
              <a:custGeom>
                <a:avLst/>
                <a:gdLst>
                  <a:gd name="T0" fmla="*/ 0 w 51"/>
                  <a:gd name="T1" fmla="*/ 0 h 13"/>
                  <a:gd name="T2" fmla="*/ 50 w 51"/>
                  <a:gd name="T3" fmla="*/ 8 h 13"/>
                  <a:gd name="T4" fmla="*/ 0 w 51"/>
                  <a:gd name="T5" fmla="*/ 10 h 13"/>
                  <a:gd name="T6" fmla="*/ 0 w 51"/>
                  <a:gd name="T7" fmla="*/ 0 h 13"/>
                </a:gdLst>
                <a:ahLst/>
                <a:cxnLst>
                  <a:cxn ang="0">
                    <a:pos x="T0" y="T1"/>
                  </a:cxn>
                  <a:cxn ang="0">
                    <a:pos x="T2" y="T3"/>
                  </a:cxn>
                  <a:cxn ang="0">
                    <a:pos x="T4" y="T5"/>
                  </a:cxn>
                  <a:cxn ang="0">
                    <a:pos x="T6" y="T7"/>
                  </a:cxn>
                </a:cxnLst>
                <a:rect l="0" t="0" r="r" b="b"/>
                <a:pathLst>
                  <a:path w="51" h="13">
                    <a:moveTo>
                      <a:pt x="0" y="0"/>
                    </a:moveTo>
                    <a:cubicBezTo>
                      <a:pt x="51" y="3"/>
                      <a:pt x="50" y="6"/>
                      <a:pt x="50" y="8"/>
                    </a:cubicBezTo>
                    <a:cubicBezTo>
                      <a:pt x="50" y="9"/>
                      <a:pt x="50" y="13"/>
                      <a:pt x="0" y="1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60" name="Oval 30"/>
              <p:cNvSpPr>
                <a:spLocks noChangeArrowheads="1"/>
              </p:cNvSpPr>
              <p:nvPr userDrawn="1"/>
            </p:nvSpPr>
            <p:spPr bwMode="gray">
              <a:xfrm>
                <a:off x="4515314" y="1914059"/>
                <a:ext cx="3350724" cy="3334116"/>
              </a:xfrm>
              <a:prstGeom prst="ellipse">
                <a:avLst/>
              </a:pr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61" name="Freeform 31"/>
              <p:cNvSpPr>
                <a:spLocks/>
              </p:cNvSpPr>
              <p:nvPr userDrawn="1"/>
            </p:nvSpPr>
            <p:spPr bwMode="gray">
              <a:xfrm>
                <a:off x="4702159" y="2100901"/>
                <a:ext cx="3163880" cy="3147271"/>
              </a:xfrm>
              <a:custGeom>
                <a:avLst/>
                <a:gdLst>
                  <a:gd name="T0" fmla="*/ 623 w 873"/>
                  <a:gd name="T1" fmla="*/ 0 h 873"/>
                  <a:gd name="T2" fmla="*/ 675 w 873"/>
                  <a:gd name="T3" fmla="*/ 213 h 873"/>
                  <a:gd name="T4" fmla="*/ 213 w 873"/>
                  <a:gd name="T5" fmla="*/ 675 h 873"/>
                  <a:gd name="T6" fmla="*/ 0 w 873"/>
                  <a:gd name="T7" fmla="*/ 623 h 873"/>
                  <a:gd name="T8" fmla="*/ 410 w 873"/>
                  <a:gd name="T9" fmla="*/ 873 h 873"/>
                  <a:gd name="T10" fmla="*/ 873 w 873"/>
                  <a:gd name="T11" fmla="*/ 410 h 873"/>
                  <a:gd name="T12" fmla="*/ 623 w 873"/>
                  <a:gd name="T13" fmla="*/ 0 h 873"/>
                </a:gdLst>
                <a:ahLst/>
                <a:cxnLst>
                  <a:cxn ang="0">
                    <a:pos x="T0" y="T1"/>
                  </a:cxn>
                  <a:cxn ang="0">
                    <a:pos x="T2" y="T3"/>
                  </a:cxn>
                  <a:cxn ang="0">
                    <a:pos x="T4" y="T5"/>
                  </a:cxn>
                  <a:cxn ang="0">
                    <a:pos x="T6" y="T7"/>
                  </a:cxn>
                  <a:cxn ang="0">
                    <a:pos x="T8" y="T9"/>
                  </a:cxn>
                  <a:cxn ang="0">
                    <a:pos x="T10" y="T11"/>
                  </a:cxn>
                  <a:cxn ang="0">
                    <a:pos x="T12" y="T13"/>
                  </a:cxn>
                </a:cxnLst>
                <a:rect l="0" t="0" r="r" b="b"/>
                <a:pathLst>
                  <a:path w="873" h="873">
                    <a:moveTo>
                      <a:pt x="623" y="0"/>
                    </a:moveTo>
                    <a:cubicBezTo>
                      <a:pt x="657" y="63"/>
                      <a:pt x="675" y="136"/>
                      <a:pt x="675" y="213"/>
                    </a:cubicBezTo>
                    <a:cubicBezTo>
                      <a:pt x="675" y="468"/>
                      <a:pt x="468" y="675"/>
                      <a:pt x="213" y="675"/>
                    </a:cubicBezTo>
                    <a:cubicBezTo>
                      <a:pt x="136" y="675"/>
                      <a:pt x="63" y="657"/>
                      <a:pt x="0" y="623"/>
                    </a:cubicBezTo>
                    <a:cubicBezTo>
                      <a:pt x="77" y="772"/>
                      <a:pt x="232" y="873"/>
                      <a:pt x="410" y="873"/>
                    </a:cubicBezTo>
                    <a:cubicBezTo>
                      <a:pt x="666" y="873"/>
                      <a:pt x="873" y="666"/>
                      <a:pt x="873" y="410"/>
                    </a:cubicBezTo>
                    <a:cubicBezTo>
                      <a:pt x="873" y="232"/>
                      <a:pt x="772" y="77"/>
                      <a:pt x="623" y="0"/>
                    </a:cubicBez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62" name="Oval 32"/>
              <p:cNvSpPr>
                <a:spLocks noChangeArrowheads="1"/>
              </p:cNvSpPr>
              <p:nvPr userDrawn="1"/>
            </p:nvSpPr>
            <p:spPr bwMode="gray">
              <a:xfrm>
                <a:off x="6043277" y="2877340"/>
                <a:ext cx="265733" cy="261582"/>
              </a:xfrm>
              <a:prstGeom prst="ellipse">
                <a:avLst/>
              </a:pr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63" name="Freeform 33"/>
              <p:cNvSpPr>
                <a:spLocks/>
              </p:cNvSpPr>
              <p:nvPr userDrawn="1"/>
            </p:nvSpPr>
            <p:spPr bwMode="gray">
              <a:xfrm>
                <a:off x="6155384" y="2877340"/>
                <a:ext cx="153628" cy="261582"/>
              </a:xfrm>
              <a:custGeom>
                <a:avLst/>
                <a:gdLst>
                  <a:gd name="T0" fmla="*/ 31 w 42"/>
                  <a:gd name="T1" fmla="*/ 36 h 73"/>
                  <a:gd name="T2" fmla="*/ 0 w 42"/>
                  <a:gd name="T3" fmla="*/ 0 h 73"/>
                  <a:gd name="T4" fmla="*/ 5 w 42"/>
                  <a:gd name="T5" fmla="*/ 0 h 73"/>
                  <a:gd name="T6" fmla="*/ 42 w 42"/>
                  <a:gd name="T7" fmla="*/ 36 h 73"/>
                  <a:gd name="T8" fmla="*/ 5 w 42"/>
                  <a:gd name="T9" fmla="*/ 73 h 73"/>
                  <a:gd name="T10" fmla="*/ 0 w 42"/>
                  <a:gd name="T11" fmla="*/ 72 h 73"/>
                  <a:gd name="T12" fmla="*/ 31 w 42"/>
                  <a:gd name="T13" fmla="*/ 36 h 73"/>
                </a:gdLst>
                <a:ahLst/>
                <a:cxnLst>
                  <a:cxn ang="0">
                    <a:pos x="T0" y="T1"/>
                  </a:cxn>
                  <a:cxn ang="0">
                    <a:pos x="T2" y="T3"/>
                  </a:cxn>
                  <a:cxn ang="0">
                    <a:pos x="T4" y="T5"/>
                  </a:cxn>
                  <a:cxn ang="0">
                    <a:pos x="T6" y="T7"/>
                  </a:cxn>
                  <a:cxn ang="0">
                    <a:pos x="T8" y="T9"/>
                  </a:cxn>
                  <a:cxn ang="0">
                    <a:pos x="T10" y="T11"/>
                  </a:cxn>
                  <a:cxn ang="0">
                    <a:pos x="T12" y="T13"/>
                  </a:cxn>
                </a:cxnLst>
                <a:rect l="0" t="0" r="r" b="b"/>
                <a:pathLst>
                  <a:path w="42" h="73">
                    <a:moveTo>
                      <a:pt x="31" y="36"/>
                    </a:moveTo>
                    <a:cubicBezTo>
                      <a:pt x="31" y="18"/>
                      <a:pt x="18" y="3"/>
                      <a:pt x="0" y="0"/>
                    </a:cubicBezTo>
                    <a:cubicBezTo>
                      <a:pt x="2" y="0"/>
                      <a:pt x="3" y="0"/>
                      <a:pt x="5" y="0"/>
                    </a:cubicBezTo>
                    <a:cubicBezTo>
                      <a:pt x="25" y="0"/>
                      <a:pt x="42" y="16"/>
                      <a:pt x="42" y="36"/>
                    </a:cubicBezTo>
                    <a:cubicBezTo>
                      <a:pt x="42" y="56"/>
                      <a:pt x="25" y="73"/>
                      <a:pt x="5" y="73"/>
                    </a:cubicBezTo>
                    <a:cubicBezTo>
                      <a:pt x="3" y="73"/>
                      <a:pt x="2" y="73"/>
                      <a:pt x="0" y="72"/>
                    </a:cubicBezTo>
                    <a:cubicBezTo>
                      <a:pt x="18" y="70"/>
                      <a:pt x="31" y="55"/>
                      <a:pt x="31" y="36"/>
                    </a:cubicBez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64" name="Freeform 34"/>
              <p:cNvSpPr>
                <a:spLocks/>
              </p:cNvSpPr>
              <p:nvPr userDrawn="1"/>
            </p:nvSpPr>
            <p:spPr bwMode="gray">
              <a:xfrm>
                <a:off x="6163688" y="2960381"/>
                <a:ext cx="20762" cy="307253"/>
              </a:xfrm>
              <a:custGeom>
                <a:avLst/>
                <a:gdLst>
                  <a:gd name="T0" fmla="*/ 3 w 6"/>
                  <a:gd name="T1" fmla="*/ 86 h 86"/>
                  <a:gd name="T2" fmla="*/ 0 w 6"/>
                  <a:gd name="T3" fmla="*/ 84 h 86"/>
                  <a:gd name="T4" fmla="*/ 0 w 6"/>
                  <a:gd name="T5" fmla="*/ 3 h 86"/>
                  <a:gd name="T6" fmla="*/ 3 w 6"/>
                  <a:gd name="T7" fmla="*/ 0 h 86"/>
                  <a:gd name="T8" fmla="*/ 6 w 6"/>
                  <a:gd name="T9" fmla="*/ 3 h 86"/>
                  <a:gd name="T10" fmla="*/ 6 w 6"/>
                  <a:gd name="T11" fmla="*/ 84 h 86"/>
                  <a:gd name="T12" fmla="*/ 3 w 6"/>
                  <a:gd name="T13" fmla="*/ 86 h 86"/>
                </a:gdLst>
                <a:ahLst/>
                <a:cxnLst>
                  <a:cxn ang="0">
                    <a:pos x="T0" y="T1"/>
                  </a:cxn>
                  <a:cxn ang="0">
                    <a:pos x="T2" y="T3"/>
                  </a:cxn>
                  <a:cxn ang="0">
                    <a:pos x="T4" y="T5"/>
                  </a:cxn>
                  <a:cxn ang="0">
                    <a:pos x="T6" y="T7"/>
                  </a:cxn>
                  <a:cxn ang="0">
                    <a:pos x="T8" y="T9"/>
                  </a:cxn>
                  <a:cxn ang="0">
                    <a:pos x="T10" y="T11"/>
                  </a:cxn>
                  <a:cxn ang="0">
                    <a:pos x="T12" y="T13"/>
                  </a:cxn>
                </a:cxnLst>
                <a:rect l="0" t="0" r="r" b="b"/>
                <a:pathLst>
                  <a:path w="6" h="86">
                    <a:moveTo>
                      <a:pt x="3" y="86"/>
                    </a:moveTo>
                    <a:cubicBezTo>
                      <a:pt x="2" y="86"/>
                      <a:pt x="0" y="85"/>
                      <a:pt x="0" y="84"/>
                    </a:cubicBezTo>
                    <a:cubicBezTo>
                      <a:pt x="0" y="3"/>
                      <a:pt x="0" y="3"/>
                      <a:pt x="0" y="3"/>
                    </a:cubicBezTo>
                    <a:cubicBezTo>
                      <a:pt x="0" y="1"/>
                      <a:pt x="2" y="0"/>
                      <a:pt x="3" y="0"/>
                    </a:cubicBezTo>
                    <a:cubicBezTo>
                      <a:pt x="5" y="0"/>
                      <a:pt x="6" y="1"/>
                      <a:pt x="6" y="3"/>
                    </a:cubicBezTo>
                    <a:cubicBezTo>
                      <a:pt x="6" y="84"/>
                      <a:pt x="6" y="84"/>
                      <a:pt x="6" y="84"/>
                    </a:cubicBezTo>
                    <a:cubicBezTo>
                      <a:pt x="6" y="85"/>
                      <a:pt x="5" y="86"/>
                      <a:pt x="3" y="86"/>
                    </a:cubicBez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65" name="Freeform 35"/>
              <p:cNvSpPr>
                <a:spLocks/>
              </p:cNvSpPr>
              <p:nvPr userDrawn="1"/>
            </p:nvSpPr>
            <p:spPr bwMode="gray">
              <a:xfrm>
                <a:off x="6113863" y="3026815"/>
                <a:ext cx="116258" cy="74737"/>
              </a:xfrm>
              <a:custGeom>
                <a:avLst/>
                <a:gdLst>
                  <a:gd name="T0" fmla="*/ 17 w 32"/>
                  <a:gd name="T1" fmla="*/ 21 h 21"/>
                  <a:gd name="T2" fmla="*/ 1 w 32"/>
                  <a:gd name="T3" fmla="*/ 5 h 21"/>
                  <a:gd name="T4" fmla="*/ 1 w 32"/>
                  <a:gd name="T5" fmla="*/ 1 h 21"/>
                  <a:gd name="T6" fmla="*/ 5 w 32"/>
                  <a:gd name="T7" fmla="*/ 1 h 21"/>
                  <a:gd name="T8" fmla="*/ 18 w 32"/>
                  <a:gd name="T9" fmla="*/ 14 h 21"/>
                  <a:gd name="T10" fmla="*/ 27 w 32"/>
                  <a:gd name="T11" fmla="*/ 7 h 21"/>
                  <a:gd name="T12" fmla="*/ 31 w 32"/>
                  <a:gd name="T13" fmla="*/ 8 h 21"/>
                  <a:gd name="T14" fmla="*/ 30 w 32"/>
                  <a:gd name="T15" fmla="*/ 12 h 21"/>
                  <a:gd name="T16" fmla="*/ 17 w 32"/>
                  <a:gd name="T17"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21">
                    <a:moveTo>
                      <a:pt x="17" y="21"/>
                    </a:moveTo>
                    <a:cubicBezTo>
                      <a:pt x="1" y="5"/>
                      <a:pt x="1" y="5"/>
                      <a:pt x="1" y="5"/>
                    </a:cubicBezTo>
                    <a:cubicBezTo>
                      <a:pt x="0" y="4"/>
                      <a:pt x="0" y="2"/>
                      <a:pt x="1" y="1"/>
                    </a:cubicBezTo>
                    <a:cubicBezTo>
                      <a:pt x="2" y="0"/>
                      <a:pt x="4" y="0"/>
                      <a:pt x="5" y="1"/>
                    </a:cubicBezTo>
                    <a:cubicBezTo>
                      <a:pt x="18" y="14"/>
                      <a:pt x="18" y="14"/>
                      <a:pt x="18" y="14"/>
                    </a:cubicBezTo>
                    <a:cubicBezTo>
                      <a:pt x="27" y="7"/>
                      <a:pt x="27" y="7"/>
                      <a:pt x="27" y="7"/>
                    </a:cubicBezTo>
                    <a:cubicBezTo>
                      <a:pt x="28" y="6"/>
                      <a:pt x="30" y="7"/>
                      <a:pt x="31" y="8"/>
                    </a:cubicBezTo>
                    <a:cubicBezTo>
                      <a:pt x="32" y="9"/>
                      <a:pt x="32" y="11"/>
                      <a:pt x="30" y="12"/>
                    </a:cubicBezTo>
                    <a:lnTo>
                      <a:pt x="17" y="21"/>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66" name="Oval 36"/>
              <p:cNvSpPr>
                <a:spLocks noChangeArrowheads="1"/>
              </p:cNvSpPr>
              <p:nvPr userDrawn="1"/>
            </p:nvSpPr>
            <p:spPr bwMode="gray">
              <a:xfrm>
                <a:off x="6288250" y="2478741"/>
                <a:ext cx="344623" cy="344623"/>
              </a:xfrm>
              <a:prstGeom prst="ellipse">
                <a:avLst/>
              </a:pr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67" name="Freeform 37"/>
              <p:cNvSpPr>
                <a:spLocks/>
              </p:cNvSpPr>
              <p:nvPr userDrawn="1"/>
            </p:nvSpPr>
            <p:spPr bwMode="gray">
              <a:xfrm>
                <a:off x="6433572" y="2478741"/>
                <a:ext cx="199299" cy="344623"/>
              </a:xfrm>
              <a:custGeom>
                <a:avLst/>
                <a:gdLst>
                  <a:gd name="T0" fmla="*/ 41 w 55"/>
                  <a:gd name="T1" fmla="*/ 48 h 95"/>
                  <a:gd name="T2" fmla="*/ 0 w 55"/>
                  <a:gd name="T3" fmla="*/ 1 h 95"/>
                  <a:gd name="T4" fmla="*/ 7 w 55"/>
                  <a:gd name="T5" fmla="*/ 0 h 95"/>
                  <a:gd name="T6" fmla="*/ 55 w 55"/>
                  <a:gd name="T7" fmla="*/ 48 h 95"/>
                  <a:gd name="T8" fmla="*/ 7 w 55"/>
                  <a:gd name="T9" fmla="*/ 95 h 95"/>
                  <a:gd name="T10" fmla="*/ 0 w 55"/>
                  <a:gd name="T11" fmla="*/ 95 h 95"/>
                  <a:gd name="T12" fmla="*/ 41 w 55"/>
                  <a:gd name="T13" fmla="*/ 48 h 95"/>
                </a:gdLst>
                <a:ahLst/>
                <a:cxnLst>
                  <a:cxn ang="0">
                    <a:pos x="T0" y="T1"/>
                  </a:cxn>
                  <a:cxn ang="0">
                    <a:pos x="T2" y="T3"/>
                  </a:cxn>
                  <a:cxn ang="0">
                    <a:pos x="T4" y="T5"/>
                  </a:cxn>
                  <a:cxn ang="0">
                    <a:pos x="T6" y="T7"/>
                  </a:cxn>
                  <a:cxn ang="0">
                    <a:pos x="T8" y="T9"/>
                  </a:cxn>
                  <a:cxn ang="0">
                    <a:pos x="T10" y="T11"/>
                  </a:cxn>
                  <a:cxn ang="0">
                    <a:pos x="T12" y="T13"/>
                  </a:cxn>
                </a:cxnLst>
                <a:rect l="0" t="0" r="r" b="b"/>
                <a:pathLst>
                  <a:path w="55" h="95">
                    <a:moveTo>
                      <a:pt x="41" y="48"/>
                    </a:moveTo>
                    <a:cubicBezTo>
                      <a:pt x="41" y="24"/>
                      <a:pt x="23" y="4"/>
                      <a:pt x="0" y="1"/>
                    </a:cubicBezTo>
                    <a:cubicBezTo>
                      <a:pt x="3" y="0"/>
                      <a:pt x="5" y="0"/>
                      <a:pt x="7" y="0"/>
                    </a:cubicBezTo>
                    <a:cubicBezTo>
                      <a:pt x="34" y="0"/>
                      <a:pt x="55" y="21"/>
                      <a:pt x="55" y="48"/>
                    </a:cubicBezTo>
                    <a:cubicBezTo>
                      <a:pt x="55" y="74"/>
                      <a:pt x="34" y="95"/>
                      <a:pt x="7" y="95"/>
                    </a:cubicBezTo>
                    <a:cubicBezTo>
                      <a:pt x="5" y="95"/>
                      <a:pt x="3" y="95"/>
                      <a:pt x="0" y="95"/>
                    </a:cubicBezTo>
                    <a:cubicBezTo>
                      <a:pt x="23" y="91"/>
                      <a:pt x="41" y="72"/>
                      <a:pt x="41" y="48"/>
                    </a:cubicBez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68" name="Freeform 38"/>
              <p:cNvSpPr>
                <a:spLocks/>
              </p:cNvSpPr>
              <p:nvPr userDrawn="1"/>
            </p:nvSpPr>
            <p:spPr bwMode="gray">
              <a:xfrm>
                <a:off x="6454333" y="2590846"/>
                <a:ext cx="16608" cy="398599"/>
              </a:xfrm>
              <a:custGeom>
                <a:avLst/>
                <a:gdLst>
                  <a:gd name="T0" fmla="*/ 2 w 5"/>
                  <a:gd name="T1" fmla="*/ 110 h 110"/>
                  <a:gd name="T2" fmla="*/ 0 w 5"/>
                  <a:gd name="T3" fmla="*/ 108 h 110"/>
                  <a:gd name="T4" fmla="*/ 0 w 5"/>
                  <a:gd name="T5" fmla="*/ 3 h 110"/>
                  <a:gd name="T6" fmla="*/ 2 w 5"/>
                  <a:gd name="T7" fmla="*/ 0 h 110"/>
                  <a:gd name="T8" fmla="*/ 5 w 5"/>
                  <a:gd name="T9" fmla="*/ 3 h 110"/>
                  <a:gd name="T10" fmla="*/ 5 w 5"/>
                  <a:gd name="T11" fmla="*/ 108 h 110"/>
                  <a:gd name="T12" fmla="*/ 2 w 5"/>
                  <a:gd name="T13" fmla="*/ 110 h 110"/>
                </a:gdLst>
                <a:ahLst/>
                <a:cxnLst>
                  <a:cxn ang="0">
                    <a:pos x="T0" y="T1"/>
                  </a:cxn>
                  <a:cxn ang="0">
                    <a:pos x="T2" y="T3"/>
                  </a:cxn>
                  <a:cxn ang="0">
                    <a:pos x="T4" y="T5"/>
                  </a:cxn>
                  <a:cxn ang="0">
                    <a:pos x="T6" y="T7"/>
                  </a:cxn>
                  <a:cxn ang="0">
                    <a:pos x="T8" y="T9"/>
                  </a:cxn>
                  <a:cxn ang="0">
                    <a:pos x="T10" y="T11"/>
                  </a:cxn>
                  <a:cxn ang="0">
                    <a:pos x="T12" y="T13"/>
                  </a:cxn>
                </a:cxnLst>
                <a:rect l="0" t="0" r="r" b="b"/>
                <a:pathLst>
                  <a:path w="5" h="110">
                    <a:moveTo>
                      <a:pt x="2" y="110"/>
                    </a:moveTo>
                    <a:cubicBezTo>
                      <a:pt x="1" y="110"/>
                      <a:pt x="0" y="109"/>
                      <a:pt x="0" y="108"/>
                    </a:cubicBezTo>
                    <a:cubicBezTo>
                      <a:pt x="0" y="3"/>
                      <a:pt x="0" y="3"/>
                      <a:pt x="0" y="3"/>
                    </a:cubicBezTo>
                    <a:cubicBezTo>
                      <a:pt x="0" y="1"/>
                      <a:pt x="1" y="0"/>
                      <a:pt x="2" y="0"/>
                    </a:cubicBezTo>
                    <a:cubicBezTo>
                      <a:pt x="4" y="0"/>
                      <a:pt x="5" y="1"/>
                      <a:pt x="5" y="3"/>
                    </a:cubicBezTo>
                    <a:cubicBezTo>
                      <a:pt x="5" y="108"/>
                      <a:pt x="5" y="108"/>
                      <a:pt x="5" y="108"/>
                    </a:cubicBezTo>
                    <a:cubicBezTo>
                      <a:pt x="5" y="109"/>
                      <a:pt x="4" y="110"/>
                      <a:pt x="2" y="110"/>
                    </a:cubicBez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69" name="Freeform 39"/>
              <p:cNvSpPr>
                <a:spLocks/>
              </p:cNvSpPr>
              <p:nvPr userDrawn="1"/>
            </p:nvSpPr>
            <p:spPr bwMode="gray">
              <a:xfrm>
                <a:off x="6387900" y="2686345"/>
                <a:ext cx="137020" cy="83041"/>
              </a:xfrm>
              <a:custGeom>
                <a:avLst/>
                <a:gdLst>
                  <a:gd name="T0" fmla="*/ 20 w 38"/>
                  <a:gd name="T1" fmla="*/ 23 h 23"/>
                  <a:gd name="T2" fmla="*/ 0 w 38"/>
                  <a:gd name="T3" fmla="*/ 4 h 23"/>
                  <a:gd name="T4" fmla="*/ 0 w 38"/>
                  <a:gd name="T5" fmla="*/ 0 h 23"/>
                  <a:gd name="T6" fmla="*/ 4 w 38"/>
                  <a:gd name="T7" fmla="*/ 0 h 23"/>
                  <a:gd name="T8" fmla="*/ 21 w 38"/>
                  <a:gd name="T9" fmla="*/ 18 h 23"/>
                  <a:gd name="T10" fmla="*/ 34 w 38"/>
                  <a:gd name="T11" fmla="*/ 9 h 23"/>
                  <a:gd name="T12" fmla="*/ 37 w 38"/>
                  <a:gd name="T13" fmla="*/ 9 h 23"/>
                  <a:gd name="T14" fmla="*/ 37 w 38"/>
                  <a:gd name="T15" fmla="*/ 12 h 23"/>
                  <a:gd name="T16" fmla="*/ 20 w 38"/>
                  <a:gd name="T1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23">
                    <a:moveTo>
                      <a:pt x="20" y="23"/>
                    </a:moveTo>
                    <a:cubicBezTo>
                      <a:pt x="0" y="4"/>
                      <a:pt x="0" y="4"/>
                      <a:pt x="0" y="4"/>
                    </a:cubicBezTo>
                    <a:cubicBezTo>
                      <a:pt x="0" y="3"/>
                      <a:pt x="0" y="1"/>
                      <a:pt x="0" y="0"/>
                    </a:cubicBezTo>
                    <a:cubicBezTo>
                      <a:pt x="1" y="0"/>
                      <a:pt x="3" y="0"/>
                      <a:pt x="4" y="0"/>
                    </a:cubicBezTo>
                    <a:cubicBezTo>
                      <a:pt x="21" y="18"/>
                      <a:pt x="21" y="18"/>
                      <a:pt x="21" y="18"/>
                    </a:cubicBezTo>
                    <a:cubicBezTo>
                      <a:pt x="34" y="9"/>
                      <a:pt x="34" y="9"/>
                      <a:pt x="34" y="9"/>
                    </a:cubicBezTo>
                    <a:cubicBezTo>
                      <a:pt x="35" y="8"/>
                      <a:pt x="36" y="8"/>
                      <a:pt x="37" y="9"/>
                    </a:cubicBezTo>
                    <a:cubicBezTo>
                      <a:pt x="38" y="10"/>
                      <a:pt x="38" y="12"/>
                      <a:pt x="37" y="12"/>
                    </a:cubicBezTo>
                    <a:lnTo>
                      <a:pt x="20" y="23"/>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70" name="Oval 40"/>
              <p:cNvSpPr>
                <a:spLocks noChangeArrowheads="1"/>
              </p:cNvSpPr>
              <p:nvPr userDrawn="1"/>
            </p:nvSpPr>
            <p:spPr bwMode="gray">
              <a:xfrm>
                <a:off x="5902106" y="2246225"/>
                <a:ext cx="344623" cy="340470"/>
              </a:xfrm>
              <a:prstGeom prst="ellipse">
                <a:avLst/>
              </a:pr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71" name="Freeform 41"/>
              <p:cNvSpPr>
                <a:spLocks/>
              </p:cNvSpPr>
              <p:nvPr userDrawn="1"/>
            </p:nvSpPr>
            <p:spPr bwMode="gray">
              <a:xfrm>
                <a:off x="6051581" y="2246225"/>
                <a:ext cx="195149" cy="340470"/>
              </a:xfrm>
              <a:custGeom>
                <a:avLst/>
                <a:gdLst>
                  <a:gd name="T0" fmla="*/ 40 w 54"/>
                  <a:gd name="T1" fmla="*/ 48 h 95"/>
                  <a:gd name="T2" fmla="*/ 0 w 54"/>
                  <a:gd name="T3" fmla="*/ 0 h 95"/>
                  <a:gd name="T4" fmla="*/ 6 w 54"/>
                  <a:gd name="T5" fmla="*/ 0 h 95"/>
                  <a:gd name="T6" fmla="*/ 54 w 54"/>
                  <a:gd name="T7" fmla="*/ 48 h 95"/>
                  <a:gd name="T8" fmla="*/ 6 w 54"/>
                  <a:gd name="T9" fmla="*/ 95 h 95"/>
                  <a:gd name="T10" fmla="*/ 0 w 54"/>
                  <a:gd name="T11" fmla="*/ 95 h 95"/>
                  <a:gd name="T12" fmla="*/ 40 w 54"/>
                  <a:gd name="T13" fmla="*/ 48 h 95"/>
                </a:gdLst>
                <a:ahLst/>
                <a:cxnLst>
                  <a:cxn ang="0">
                    <a:pos x="T0" y="T1"/>
                  </a:cxn>
                  <a:cxn ang="0">
                    <a:pos x="T2" y="T3"/>
                  </a:cxn>
                  <a:cxn ang="0">
                    <a:pos x="T4" y="T5"/>
                  </a:cxn>
                  <a:cxn ang="0">
                    <a:pos x="T6" y="T7"/>
                  </a:cxn>
                  <a:cxn ang="0">
                    <a:pos x="T8" y="T9"/>
                  </a:cxn>
                  <a:cxn ang="0">
                    <a:pos x="T10" y="T11"/>
                  </a:cxn>
                  <a:cxn ang="0">
                    <a:pos x="T12" y="T13"/>
                  </a:cxn>
                </a:cxnLst>
                <a:rect l="0" t="0" r="r" b="b"/>
                <a:pathLst>
                  <a:path w="54" h="95">
                    <a:moveTo>
                      <a:pt x="40" y="48"/>
                    </a:moveTo>
                    <a:cubicBezTo>
                      <a:pt x="40" y="24"/>
                      <a:pt x="23" y="4"/>
                      <a:pt x="0" y="0"/>
                    </a:cubicBezTo>
                    <a:cubicBezTo>
                      <a:pt x="2" y="0"/>
                      <a:pt x="4" y="0"/>
                      <a:pt x="6" y="0"/>
                    </a:cubicBezTo>
                    <a:cubicBezTo>
                      <a:pt x="33" y="0"/>
                      <a:pt x="54" y="21"/>
                      <a:pt x="54" y="48"/>
                    </a:cubicBezTo>
                    <a:cubicBezTo>
                      <a:pt x="54" y="74"/>
                      <a:pt x="33" y="95"/>
                      <a:pt x="6" y="95"/>
                    </a:cubicBezTo>
                    <a:cubicBezTo>
                      <a:pt x="4" y="95"/>
                      <a:pt x="2" y="95"/>
                      <a:pt x="0" y="95"/>
                    </a:cubicBezTo>
                    <a:cubicBezTo>
                      <a:pt x="23" y="91"/>
                      <a:pt x="40" y="71"/>
                      <a:pt x="40" y="48"/>
                    </a:cubicBez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72" name="Freeform 42"/>
              <p:cNvSpPr>
                <a:spLocks/>
              </p:cNvSpPr>
              <p:nvPr userDrawn="1"/>
            </p:nvSpPr>
            <p:spPr bwMode="gray">
              <a:xfrm>
                <a:off x="6064038" y="2358330"/>
                <a:ext cx="20762" cy="394448"/>
              </a:xfrm>
              <a:custGeom>
                <a:avLst/>
                <a:gdLst>
                  <a:gd name="T0" fmla="*/ 2 w 5"/>
                  <a:gd name="T1" fmla="*/ 110 h 110"/>
                  <a:gd name="T2" fmla="*/ 0 w 5"/>
                  <a:gd name="T3" fmla="*/ 108 h 110"/>
                  <a:gd name="T4" fmla="*/ 0 w 5"/>
                  <a:gd name="T5" fmla="*/ 3 h 110"/>
                  <a:gd name="T6" fmla="*/ 2 w 5"/>
                  <a:gd name="T7" fmla="*/ 0 h 110"/>
                  <a:gd name="T8" fmla="*/ 5 w 5"/>
                  <a:gd name="T9" fmla="*/ 3 h 110"/>
                  <a:gd name="T10" fmla="*/ 5 w 5"/>
                  <a:gd name="T11" fmla="*/ 108 h 110"/>
                  <a:gd name="T12" fmla="*/ 2 w 5"/>
                  <a:gd name="T13" fmla="*/ 110 h 110"/>
                </a:gdLst>
                <a:ahLst/>
                <a:cxnLst>
                  <a:cxn ang="0">
                    <a:pos x="T0" y="T1"/>
                  </a:cxn>
                  <a:cxn ang="0">
                    <a:pos x="T2" y="T3"/>
                  </a:cxn>
                  <a:cxn ang="0">
                    <a:pos x="T4" y="T5"/>
                  </a:cxn>
                  <a:cxn ang="0">
                    <a:pos x="T6" y="T7"/>
                  </a:cxn>
                  <a:cxn ang="0">
                    <a:pos x="T8" y="T9"/>
                  </a:cxn>
                  <a:cxn ang="0">
                    <a:pos x="T10" y="T11"/>
                  </a:cxn>
                  <a:cxn ang="0">
                    <a:pos x="T12" y="T13"/>
                  </a:cxn>
                </a:cxnLst>
                <a:rect l="0" t="0" r="r" b="b"/>
                <a:pathLst>
                  <a:path w="5" h="110">
                    <a:moveTo>
                      <a:pt x="2" y="110"/>
                    </a:moveTo>
                    <a:cubicBezTo>
                      <a:pt x="1" y="110"/>
                      <a:pt x="0" y="109"/>
                      <a:pt x="0" y="108"/>
                    </a:cubicBezTo>
                    <a:cubicBezTo>
                      <a:pt x="0" y="3"/>
                      <a:pt x="0" y="3"/>
                      <a:pt x="0" y="3"/>
                    </a:cubicBezTo>
                    <a:cubicBezTo>
                      <a:pt x="0" y="1"/>
                      <a:pt x="1" y="0"/>
                      <a:pt x="2" y="0"/>
                    </a:cubicBezTo>
                    <a:cubicBezTo>
                      <a:pt x="4" y="0"/>
                      <a:pt x="5" y="1"/>
                      <a:pt x="5" y="3"/>
                    </a:cubicBezTo>
                    <a:cubicBezTo>
                      <a:pt x="5" y="108"/>
                      <a:pt x="5" y="108"/>
                      <a:pt x="5" y="108"/>
                    </a:cubicBezTo>
                    <a:cubicBezTo>
                      <a:pt x="5" y="109"/>
                      <a:pt x="4" y="110"/>
                      <a:pt x="2" y="110"/>
                    </a:cubicBez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73" name="Freeform 43"/>
              <p:cNvSpPr>
                <a:spLocks/>
              </p:cNvSpPr>
              <p:nvPr userDrawn="1"/>
            </p:nvSpPr>
            <p:spPr bwMode="gray">
              <a:xfrm>
                <a:off x="6001756" y="2449675"/>
                <a:ext cx="137020" cy="83041"/>
              </a:xfrm>
              <a:custGeom>
                <a:avLst/>
                <a:gdLst>
                  <a:gd name="T0" fmla="*/ 20 w 38"/>
                  <a:gd name="T1" fmla="*/ 23 h 23"/>
                  <a:gd name="T2" fmla="*/ 0 w 38"/>
                  <a:gd name="T3" fmla="*/ 3 h 23"/>
                  <a:gd name="T4" fmla="*/ 0 w 38"/>
                  <a:gd name="T5" fmla="*/ 0 h 23"/>
                  <a:gd name="T6" fmla="*/ 4 w 38"/>
                  <a:gd name="T7" fmla="*/ 0 h 23"/>
                  <a:gd name="T8" fmla="*/ 21 w 38"/>
                  <a:gd name="T9" fmla="*/ 18 h 23"/>
                  <a:gd name="T10" fmla="*/ 34 w 38"/>
                  <a:gd name="T11" fmla="*/ 9 h 23"/>
                  <a:gd name="T12" fmla="*/ 37 w 38"/>
                  <a:gd name="T13" fmla="*/ 9 h 23"/>
                  <a:gd name="T14" fmla="*/ 37 w 38"/>
                  <a:gd name="T15" fmla="*/ 12 h 23"/>
                  <a:gd name="T16" fmla="*/ 20 w 38"/>
                  <a:gd name="T1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23">
                    <a:moveTo>
                      <a:pt x="20" y="23"/>
                    </a:moveTo>
                    <a:cubicBezTo>
                      <a:pt x="0" y="3"/>
                      <a:pt x="0" y="3"/>
                      <a:pt x="0" y="3"/>
                    </a:cubicBezTo>
                    <a:cubicBezTo>
                      <a:pt x="0" y="3"/>
                      <a:pt x="0" y="1"/>
                      <a:pt x="0" y="0"/>
                    </a:cubicBezTo>
                    <a:cubicBezTo>
                      <a:pt x="1" y="0"/>
                      <a:pt x="3" y="0"/>
                      <a:pt x="4" y="0"/>
                    </a:cubicBezTo>
                    <a:cubicBezTo>
                      <a:pt x="21" y="18"/>
                      <a:pt x="21" y="18"/>
                      <a:pt x="21" y="18"/>
                    </a:cubicBezTo>
                    <a:cubicBezTo>
                      <a:pt x="34" y="9"/>
                      <a:pt x="34" y="9"/>
                      <a:pt x="34" y="9"/>
                    </a:cubicBezTo>
                    <a:cubicBezTo>
                      <a:pt x="35" y="8"/>
                      <a:pt x="36" y="8"/>
                      <a:pt x="37" y="9"/>
                    </a:cubicBezTo>
                    <a:cubicBezTo>
                      <a:pt x="38" y="10"/>
                      <a:pt x="38" y="11"/>
                      <a:pt x="37" y="12"/>
                    </a:cubicBezTo>
                    <a:lnTo>
                      <a:pt x="20" y="23"/>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74" name="Freeform 44"/>
              <p:cNvSpPr>
                <a:spLocks/>
              </p:cNvSpPr>
              <p:nvPr userDrawn="1"/>
            </p:nvSpPr>
            <p:spPr bwMode="gray">
              <a:xfrm>
                <a:off x="5158887" y="1747976"/>
                <a:ext cx="1598549" cy="552227"/>
              </a:xfrm>
              <a:custGeom>
                <a:avLst/>
                <a:gdLst>
                  <a:gd name="T0" fmla="*/ 87 w 441"/>
                  <a:gd name="T1" fmla="*/ 44 h 153"/>
                  <a:gd name="T2" fmla="*/ 138 w 441"/>
                  <a:gd name="T3" fmla="*/ 46 h 153"/>
                  <a:gd name="T4" fmla="*/ 183 w 441"/>
                  <a:gd name="T5" fmla="*/ 52 h 153"/>
                  <a:gd name="T6" fmla="*/ 256 w 441"/>
                  <a:gd name="T7" fmla="*/ 12 h 153"/>
                  <a:gd name="T8" fmla="*/ 296 w 441"/>
                  <a:gd name="T9" fmla="*/ 9 h 153"/>
                  <a:gd name="T10" fmla="*/ 411 w 441"/>
                  <a:gd name="T11" fmla="*/ 82 h 153"/>
                  <a:gd name="T12" fmla="*/ 0 w 441"/>
                  <a:gd name="T13" fmla="*/ 146 h 153"/>
                  <a:gd name="T14" fmla="*/ 87 w 441"/>
                  <a:gd name="T15" fmla="*/ 44 h 1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1" h="153">
                    <a:moveTo>
                      <a:pt x="87" y="44"/>
                    </a:moveTo>
                    <a:cubicBezTo>
                      <a:pt x="100" y="29"/>
                      <a:pt x="118" y="23"/>
                      <a:pt x="138" y="46"/>
                    </a:cubicBezTo>
                    <a:cubicBezTo>
                      <a:pt x="155" y="61"/>
                      <a:pt x="174" y="57"/>
                      <a:pt x="183" y="52"/>
                    </a:cubicBezTo>
                    <a:cubicBezTo>
                      <a:pt x="192" y="47"/>
                      <a:pt x="256" y="12"/>
                      <a:pt x="256" y="12"/>
                    </a:cubicBezTo>
                    <a:cubicBezTo>
                      <a:pt x="256" y="12"/>
                      <a:pt x="272" y="0"/>
                      <a:pt x="296" y="9"/>
                    </a:cubicBezTo>
                    <a:cubicBezTo>
                      <a:pt x="359" y="31"/>
                      <a:pt x="441" y="103"/>
                      <a:pt x="411" y="82"/>
                    </a:cubicBezTo>
                    <a:cubicBezTo>
                      <a:pt x="62" y="128"/>
                      <a:pt x="129" y="153"/>
                      <a:pt x="0" y="146"/>
                    </a:cubicBezTo>
                    <a:cubicBezTo>
                      <a:pt x="46" y="118"/>
                      <a:pt x="74" y="58"/>
                      <a:pt x="87" y="44"/>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75" name="Rectangle 45"/>
              <p:cNvSpPr>
                <a:spLocks noChangeArrowheads="1"/>
              </p:cNvSpPr>
              <p:nvPr userDrawn="1"/>
            </p:nvSpPr>
            <p:spPr bwMode="gray">
              <a:xfrm>
                <a:off x="5187950" y="2258680"/>
                <a:ext cx="33217" cy="12041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76" name="Oval 46"/>
              <p:cNvSpPr>
                <a:spLocks noChangeArrowheads="1"/>
              </p:cNvSpPr>
              <p:nvPr userDrawn="1"/>
            </p:nvSpPr>
            <p:spPr bwMode="gray">
              <a:xfrm>
                <a:off x="5038475" y="1938972"/>
                <a:ext cx="336319" cy="33631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77" name="Rectangle 47"/>
              <p:cNvSpPr>
                <a:spLocks noChangeArrowheads="1"/>
              </p:cNvSpPr>
              <p:nvPr userDrawn="1"/>
            </p:nvSpPr>
            <p:spPr bwMode="gray">
              <a:xfrm>
                <a:off x="5179646" y="2005405"/>
                <a:ext cx="53978" cy="195149"/>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78" name="Freeform 48"/>
              <p:cNvSpPr>
                <a:spLocks/>
              </p:cNvSpPr>
              <p:nvPr userDrawn="1"/>
            </p:nvSpPr>
            <p:spPr bwMode="gray">
              <a:xfrm>
                <a:off x="5092453" y="2080142"/>
                <a:ext cx="228365" cy="58129"/>
              </a:xfrm>
              <a:custGeom>
                <a:avLst/>
                <a:gdLst>
                  <a:gd name="T0" fmla="*/ 50 w 55"/>
                  <a:gd name="T1" fmla="*/ 0 h 14"/>
                  <a:gd name="T2" fmla="*/ 55 w 55"/>
                  <a:gd name="T3" fmla="*/ 14 h 14"/>
                  <a:gd name="T4" fmla="*/ 0 w 55"/>
                  <a:gd name="T5" fmla="*/ 14 h 14"/>
                  <a:gd name="T6" fmla="*/ 3 w 55"/>
                  <a:gd name="T7" fmla="*/ 0 h 14"/>
                  <a:gd name="T8" fmla="*/ 50 w 55"/>
                  <a:gd name="T9" fmla="*/ 0 h 14"/>
                </a:gdLst>
                <a:ahLst/>
                <a:cxnLst>
                  <a:cxn ang="0">
                    <a:pos x="T0" y="T1"/>
                  </a:cxn>
                  <a:cxn ang="0">
                    <a:pos x="T2" y="T3"/>
                  </a:cxn>
                  <a:cxn ang="0">
                    <a:pos x="T4" y="T5"/>
                  </a:cxn>
                  <a:cxn ang="0">
                    <a:pos x="T6" y="T7"/>
                  </a:cxn>
                  <a:cxn ang="0">
                    <a:pos x="T8" y="T9"/>
                  </a:cxn>
                </a:cxnLst>
                <a:rect l="0" t="0" r="r" b="b"/>
                <a:pathLst>
                  <a:path w="55" h="14">
                    <a:moveTo>
                      <a:pt x="50" y="0"/>
                    </a:moveTo>
                    <a:lnTo>
                      <a:pt x="55" y="14"/>
                    </a:lnTo>
                    <a:lnTo>
                      <a:pt x="0" y="14"/>
                    </a:lnTo>
                    <a:lnTo>
                      <a:pt x="3" y="0"/>
                    </a:lnTo>
                    <a:lnTo>
                      <a:pt x="50"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79" name="Rectangle 49"/>
              <p:cNvSpPr>
                <a:spLocks noChangeArrowheads="1"/>
              </p:cNvSpPr>
              <p:nvPr userDrawn="1"/>
            </p:nvSpPr>
            <p:spPr bwMode="gray">
              <a:xfrm>
                <a:off x="4511163" y="2653128"/>
                <a:ext cx="465032" cy="69339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80" name="Rectangle 50"/>
              <p:cNvSpPr>
                <a:spLocks noChangeArrowheads="1"/>
              </p:cNvSpPr>
              <p:nvPr userDrawn="1"/>
            </p:nvSpPr>
            <p:spPr bwMode="gray">
              <a:xfrm>
                <a:off x="4511163" y="2653128"/>
                <a:ext cx="465032" cy="693397"/>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81" name="Rectangle 51"/>
              <p:cNvSpPr>
                <a:spLocks noChangeArrowheads="1"/>
              </p:cNvSpPr>
              <p:nvPr userDrawn="1"/>
            </p:nvSpPr>
            <p:spPr bwMode="gray">
              <a:xfrm>
                <a:off x="4585900" y="2736170"/>
                <a:ext cx="49825" cy="52731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82" name="Rectangle 52"/>
              <p:cNvSpPr>
                <a:spLocks noChangeArrowheads="1"/>
              </p:cNvSpPr>
              <p:nvPr userDrawn="1"/>
            </p:nvSpPr>
            <p:spPr bwMode="gray">
              <a:xfrm>
                <a:off x="4673093" y="2736170"/>
                <a:ext cx="49825" cy="52731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83" name="Rectangle 53"/>
              <p:cNvSpPr>
                <a:spLocks noChangeArrowheads="1"/>
              </p:cNvSpPr>
              <p:nvPr userDrawn="1"/>
            </p:nvSpPr>
            <p:spPr bwMode="gray">
              <a:xfrm>
                <a:off x="4764438" y="2736170"/>
                <a:ext cx="45674" cy="52731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84" name="Rectangle 54"/>
              <p:cNvSpPr>
                <a:spLocks noChangeArrowheads="1"/>
              </p:cNvSpPr>
              <p:nvPr userDrawn="1"/>
            </p:nvSpPr>
            <p:spPr bwMode="gray">
              <a:xfrm>
                <a:off x="4851633" y="2736170"/>
                <a:ext cx="45674" cy="52731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85" name="Rectangle 55"/>
              <p:cNvSpPr>
                <a:spLocks noChangeArrowheads="1"/>
              </p:cNvSpPr>
              <p:nvPr userDrawn="1"/>
            </p:nvSpPr>
            <p:spPr bwMode="gray">
              <a:xfrm>
                <a:off x="5432923" y="2653128"/>
                <a:ext cx="456728" cy="69339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86" name="Rectangle 56"/>
              <p:cNvSpPr>
                <a:spLocks noChangeArrowheads="1"/>
              </p:cNvSpPr>
              <p:nvPr userDrawn="1"/>
            </p:nvSpPr>
            <p:spPr bwMode="gray">
              <a:xfrm>
                <a:off x="5432923" y="2653128"/>
                <a:ext cx="456728" cy="693397"/>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87" name="Rectangle 57"/>
              <p:cNvSpPr>
                <a:spLocks noChangeArrowheads="1"/>
              </p:cNvSpPr>
              <p:nvPr userDrawn="1"/>
            </p:nvSpPr>
            <p:spPr bwMode="gray">
              <a:xfrm>
                <a:off x="4976195" y="2404004"/>
                <a:ext cx="456728" cy="942522"/>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88" name="Rectangle 58"/>
              <p:cNvSpPr>
                <a:spLocks noChangeArrowheads="1"/>
              </p:cNvSpPr>
              <p:nvPr userDrawn="1"/>
            </p:nvSpPr>
            <p:spPr bwMode="gray">
              <a:xfrm>
                <a:off x="5046779" y="2482892"/>
                <a:ext cx="49825" cy="70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89" name="Rectangle 59"/>
              <p:cNvSpPr>
                <a:spLocks noChangeArrowheads="1"/>
              </p:cNvSpPr>
              <p:nvPr userDrawn="1"/>
            </p:nvSpPr>
            <p:spPr bwMode="gray">
              <a:xfrm>
                <a:off x="5138125" y="2482892"/>
                <a:ext cx="45674" cy="70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90" name="Rectangle 60"/>
              <p:cNvSpPr>
                <a:spLocks noChangeArrowheads="1"/>
              </p:cNvSpPr>
              <p:nvPr userDrawn="1"/>
            </p:nvSpPr>
            <p:spPr bwMode="gray">
              <a:xfrm>
                <a:off x="5225320" y="2482892"/>
                <a:ext cx="45674" cy="70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91" name="Rectangle 61"/>
              <p:cNvSpPr>
                <a:spLocks noChangeArrowheads="1"/>
              </p:cNvSpPr>
              <p:nvPr userDrawn="1"/>
            </p:nvSpPr>
            <p:spPr bwMode="gray">
              <a:xfrm>
                <a:off x="5312512" y="2482892"/>
                <a:ext cx="49825" cy="70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92" name="Rectangle 62"/>
              <p:cNvSpPr>
                <a:spLocks noChangeArrowheads="1"/>
              </p:cNvSpPr>
              <p:nvPr userDrawn="1"/>
            </p:nvSpPr>
            <p:spPr bwMode="gray">
              <a:xfrm>
                <a:off x="5046779" y="2603303"/>
                <a:ext cx="49825" cy="70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93" name="Rectangle 63"/>
              <p:cNvSpPr>
                <a:spLocks noChangeArrowheads="1"/>
              </p:cNvSpPr>
              <p:nvPr userDrawn="1"/>
            </p:nvSpPr>
            <p:spPr bwMode="gray">
              <a:xfrm>
                <a:off x="5138125" y="2603303"/>
                <a:ext cx="45674" cy="70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94" name="Rectangle 64"/>
              <p:cNvSpPr>
                <a:spLocks noChangeArrowheads="1"/>
              </p:cNvSpPr>
              <p:nvPr userDrawn="1"/>
            </p:nvSpPr>
            <p:spPr bwMode="gray">
              <a:xfrm>
                <a:off x="5225320" y="2603303"/>
                <a:ext cx="45674" cy="70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95" name="Rectangle 65"/>
              <p:cNvSpPr>
                <a:spLocks noChangeArrowheads="1"/>
              </p:cNvSpPr>
              <p:nvPr userDrawn="1"/>
            </p:nvSpPr>
            <p:spPr bwMode="gray">
              <a:xfrm>
                <a:off x="5312512" y="2603303"/>
                <a:ext cx="49825" cy="70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96" name="Rectangle 66"/>
              <p:cNvSpPr>
                <a:spLocks noChangeArrowheads="1"/>
              </p:cNvSpPr>
              <p:nvPr userDrawn="1"/>
            </p:nvSpPr>
            <p:spPr bwMode="gray">
              <a:xfrm>
                <a:off x="5046779" y="2719561"/>
                <a:ext cx="49825" cy="70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97" name="Rectangle 67"/>
              <p:cNvSpPr>
                <a:spLocks noChangeArrowheads="1"/>
              </p:cNvSpPr>
              <p:nvPr userDrawn="1"/>
            </p:nvSpPr>
            <p:spPr bwMode="gray">
              <a:xfrm>
                <a:off x="5138125" y="2719561"/>
                <a:ext cx="45674" cy="70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98" name="Rectangle 68"/>
              <p:cNvSpPr>
                <a:spLocks noChangeArrowheads="1"/>
              </p:cNvSpPr>
              <p:nvPr userDrawn="1"/>
            </p:nvSpPr>
            <p:spPr bwMode="gray">
              <a:xfrm>
                <a:off x="5225320" y="2719561"/>
                <a:ext cx="45674" cy="70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99" name="Rectangle 69"/>
              <p:cNvSpPr>
                <a:spLocks noChangeArrowheads="1"/>
              </p:cNvSpPr>
              <p:nvPr userDrawn="1"/>
            </p:nvSpPr>
            <p:spPr bwMode="gray">
              <a:xfrm>
                <a:off x="5312512" y="2719561"/>
                <a:ext cx="49825" cy="70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00" name="Rectangle 70"/>
              <p:cNvSpPr>
                <a:spLocks noChangeArrowheads="1"/>
              </p:cNvSpPr>
              <p:nvPr userDrawn="1"/>
            </p:nvSpPr>
            <p:spPr bwMode="gray">
              <a:xfrm>
                <a:off x="5046779" y="2839970"/>
                <a:ext cx="49825" cy="664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01" name="Rectangle 71"/>
              <p:cNvSpPr>
                <a:spLocks noChangeArrowheads="1"/>
              </p:cNvSpPr>
              <p:nvPr userDrawn="1"/>
            </p:nvSpPr>
            <p:spPr bwMode="gray">
              <a:xfrm>
                <a:off x="5138125" y="2839970"/>
                <a:ext cx="45674" cy="664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02" name="Rectangle 72"/>
              <p:cNvSpPr>
                <a:spLocks noChangeArrowheads="1"/>
              </p:cNvSpPr>
              <p:nvPr userDrawn="1"/>
            </p:nvSpPr>
            <p:spPr bwMode="gray">
              <a:xfrm>
                <a:off x="5225320" y="2839970"/>
                <a:ext cx="45674" cy="664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03" name="Rectangle 73"/>
              <p:cNvSpPr>
                <a:spLocks noChangeArrowheads="1"/>
              </p:cNvSpPr>
              <p:nvPr userDrawn="1"/>
            </p:nvSpPr>
            <p:spPr bwMode="gray">
              <a:xfrm>
                <a:off x="5312512" y="2839970"/>
                <a:ext cx="49825" cy="664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04" name="Rectangle 74"/>
              <p:cNvSpPr>
                <a:spLocks noChangeArrowheads="1"/>
              </p:cNvSpPr>
              <p:nvPr userDrawn="1"/>
            </p:nvSpPr>
            <p:spPr bwMode="gray">
              <a:xfrm>
                <a:off x="5046779" y="2960381"/>
                <a:ext cx="49825" cy="664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05" name="Rectangle 75"/>
              <p:cNvSpPr>
                <a:spLocks noChangeArrowheads="1"/>
              </p:cNvSpPr>
              <p:nvPr userDrawn="1"/>
            </p:nvSpPr>
            <p:spPr bwMode="gray">
              <a:xfrm>
                <a:off x="5138125" y="2960381"/>
                <a:ext cx="45674" cy="664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06" name="Rectangle 76"/>
              <p:cNvSpPr>
                <a:spLocks noChangeArrowheads="1"/>
              </p:cNvSpPr>
              <p:nvPr userDrawn="1"/>
            </p:nvSpPr>
            <p:spPr bwMode="gray">
              <a:xfrm>
                <a:off x="5225320" y="2960381"/>
                <a:ext cx="45674" cy="664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07" name="Rectangle 77"/>
              <p:cNvSpPr>
                <a:spLocks noChangeArrowheads="1"/>
              </p:cNvSpPr>
              <p:nvPr userDrawn="1"/>
            </p:nvSpPr>
            <p:spPr bwMode="gray">
              <a:xfrm>
                <a:off x="5312512" y="2960381"/>
                <a:ext cx="49825" cy="664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08" name="Rectangle 78"/>
              <p:cNvSpPr>
                <a:spLocks noChangeArrowheads="1"/>
              </p:cNvSpPr>
              <p:nvPr userDrawn="1"/>
            </p:nvSpPr>
            <p:spPr bwMode="gray">
              <a:xfrm>
                <a:off x="5046779" y="3072486"/>
                <a:ext cx="49825" cy="747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09" name="Rectangle 79"/>
              <p:cNvSpPr>
                <a:spLocks noChangeArrowheads="1"/>
              </p:cNvSpPr>
              <p:nvPr userDrawn="1"/>
            </p:nvSpPr>
            <p:spPr bwMode="gray">
              <a:xfrm>
                <a:off x="5138125" y="3072486"/>
                <a:ext cx="45674" cy="747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10" name="Rectangle 80"/>
              <p:cNvSpPr>
                <a:spLocks noChangeArrowheads="1"/>
              </p:cNvSpPr>
              <p:nvPr userDrawn="1"/>
            </p:nvSpPr>
            <p:spPr bwMode="gray">
              <a:xfrm>
                <a:off x="5225320" y="3072486"/>
                <a:ext cx="45674" cy="747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11" name="Rectangle 81"/>
              <p:cNvSpPr>
                <a:spLocks noChangeArrowheads="1"/>
              </p:cNvSpPr>
              <p:nvPr userDrawn="1"/>
            </p:nvSpPr>
            <p:spPr bwMode="gray">
              <a:xfrm>
                <a:off x="5312512" y="3072486"/>
                <a:ext cx="49825" cy="747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12" name="Rectangle 82"/>
              <p:cNvSpPr>
                <a:spLocks noChangeArrowheads="1"/>
              </p:cNvSpPr>
              <p:nvPr userDrawn="1"/>
            </p:nvSpPr>
            <p:spPr bwMode="gray">
              <a:xfrm>
                <a:off x="5046779" y="3192898"/>
                <a:ext cx="49825" cy="70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13" name="Rectangle 83"/>
              <p:cNvSpPr>
                <a:spLocks noChangeArrowheads="1"/>
              </p:cNvSpPr>
              <p:nvPr userDrawn="1"/>
            </p:nvSpPr>
            <p:spPr bwMode="gray">
              <a:xfrm>
                <a:off x="5138125" y="3192898"/>
                <a:ext cx="45674" cy="70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14" name="Rectangle 84"/>
              <p:cNvSpPr>
                <a:spLocks noChangeArrowheads="1"/>
              </p:cNvSpPr>
              <p:nvPr userDrawn="1"/>
            </p:nvSpPr>
            <p:spPr bwMode="gray">
              <a:xfrm>
                <a:off x="5225320" y="3192898"/>
                <a:ext cx="45674" cy="70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15" name="Rectangle 85"/>
              <p:cNvSpPr>
                <a:spLocks noChangeArrowheads="1"/>
              </p:cNvSpPr>
              <p:nvPr userDrawn="1"/>
            </p:nvSpPr>
            <p:spPr bwMode="gray">
              <a:xfrm>
                <a:off x="5312512" y="3192898"/>
                <a:ext cx="49825" cy="70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16" name="Rectangle 86"/>
              <p:cNvSpPr>
                <a:spLocks noChangeArrowheads="1"/>
              </p:cNvSpPr>
              <p:nvPr userDrawn="1"/>
            </p:nvSpPr>
            <p:spPr bwMode="gray">
              <a:xfrm>
                <a:off x="4511163" y="2607454"/>
                <a:ext cx="465032" cy="49825"/>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17" name="Rectangle 87"/>
              <p:cNvSpPr>
                <a:spLocks noChangeArrowheads="1"/>
              </p:cNvSpPr>
              <p:nvPr userDrawn="1"/>
            </p:nvSpPr>
            <p:spPr bwMode="gray">
              <a:xfrm>
                <a:off x="4976195" y="2358330"/>
                <a:ext cx="456728" cy="45674"/>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18" name="Rectangle 88"/>
              <p:cNvSpPr>
                <a:spLocks noChangeArrowheads="1"/>
              </p:cNvSpPr>
              <p:nvPr userDrawn="1"/>
            </p:nvSpPr>
            <p:spPr bwMode="gray">
              <a:xfrm>
                <a:off x="5432923" y="2607454"/>
                <a:ext cx="456728" cy="49825"/>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19" name="Rectangle 89"/>
              <p:cNvSpPr>
                <a:spLocks noChangeArrowheads="1"/>
              </p:cNvSpPr>
              <p:nvPr userDrawn="1"/>
            </p:nvSpPr>
            <p:spPr bwMode="gray">
              <a:xfrm>
                <a:off x="5503507" y="2736170"/>
                <a:ext cx="49825" cy="52731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20" name="Rectangle 90"/>
              <p:cNvSpPr>
                <a:spLocks noChangeArrowheads="1"/>
              </p:cNvSpPr>
              <p:nvPr userDrawn="1"/>
            </p:nvSpPr>
            <p:spPr bwMode="gray">
              <a:xfrm>
                <a:off x="5594853" y="2736170"/>
                <a:ext cx="45674" cy="52731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21" name="Rectangle 91"/>
              <p:cNvSpPr>
                <a:spLocks noChangeArrowheads="1"/>
              </p:cNvSpPr>
              <p:nvPr userDrawn="1"/>
            </p:nvSpPr>
            <p:spPr bwMode="gray">
              <a:xfrm>
                <a:off x="5682048" y="2736170"/>
                <a:ext cx="49825" cy="52731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22" name="Rectangle 92"/>
              <p:cNvSpPr>
                <a:spLocks noChangeArrowheads="1"/>
              </p:cNvSpPr>
              <p:nvPr userDrawn="1"/>
            </p:nvSpPr>
            <p:spPr bwMode="gray">
              <a:xfrm>
                <a:off x="5773393" y="2736170"/>
                <a:ext cx="45674" cy="52731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23" name="Rectangle 93"/>
              <p:cNvSpPr>
                <a:spLocks noChangeArrowheads="1"/>
              </p:cNvSpPr>
              <p:nvPr userDrawn="1"/>
            </p:nvSpPr>
            <p:spPr bwMode="gray">
              <a:xfrm>
                <a:off x="4386601" y="3346523"/>
                <a:ext cx="1635917" cy="664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24" name="Freeform 94"/>
              <p:cNvSpPr>
                <a:spLocks/>
              </p:cNvSpPr>
              <p:nvPr userDrawn="1"/>
            </p:nvSpPr>
            <p:spPr bwMode="gray">
              <a:xfrm>
                <a:off x="6516613" y="1332769"/>
                <a:ext cx="1307904" cy="664332"/>
              </a:xfrm>
              <a:custGeom>
                <a:avLst/>
                <a:gdLst>
                  <a:gd name="T0" fmla="*/ 338 w 361"/>
                  <a:gd name="T1" fmla="*/ 0 h 184"/>
                  <a:gd name="T2" fmla="*/ 310 w 361"/>
                  <a:gd name="T3" fmla="*/ 46 h 184"/>
                  <a:gd name="T4" fmla="*/ 88 w 361"/>
                  <a:gd name="T5" fmla="*/ 46 h 184"/>
                  <a:gd name="T6" fmla="*/ 0 w 361"/>
                  <a:gd name="T7" fmla="*/ 184 h 184"/>
                  <a:gd name="T8" fmla="*/ 81 w 361"/>
                  <a:gd name="T9" fmla="*/ 184 h 184"/>
                  <a:gd name="T10" fmla="*/ 215 w 361"/>
                  <a:gd name="T11" fmla="*/ 78 h 184"/>
                  <a:gd name="T12" fmla="*/ 290 w 361"/>
                  <a:gd name="T13" fmla="*/ 78 h 184"/>
                  <a:gd name="T14" fmla="*/ 349 w 361"/>
                  <a:gd name="T15" fmla="*/ 79 h 184"/>
                  <a:gd name="T16" fmla="*/ 361 w 361"/>
                  <a:gd name="T17" fmla="*/ 0 h 184"/>
                  <a:gd name="T18" fmla="*/ 338 w 361"/>
                  <a:gd name="T19"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1" h="184">
                    <a:moveTo>
                      <a:pt x="338" y="0"/>
                    </a:moveTo>
                    <a:cubicBezTo>
                      <a:pt x="310" y="46"/>
                      <a:pt x="310" y="46"/>
                      <a:pt x="310" y="46"/>
                    </a:cubicBezTo>
                    <a:cubicBezTo>
                      <a:pt x="88" y="46"/>
                      <a:pt x="88" y="46"/>
                      <a:pt x="88" y="46"/>
                    </a:cubicBezTo>
                    <a:cubicBezTo>
                      <a:pt x="12" y="46"/>
                      <a:pt x="0" y="108"/>
                      <a:pt x="0" y="184"/>
                    </a:cubicBezTo>
                    <a:cubicBezTo>
                      <a:pt x="81" y="184"/>
                      <a:pt x="81" y="184"/>
                      <a:pt x="81" y="184"/>
                    </a:cubicBezTo>
                    <a:cubicBezTo>
                      <a:pt x="146" y="184"/>
                      <a:pt x="201" y="139"/>
                      <a:pt x="215" y="78"/>
                    </a:cubicBezTo>
                    <a:cubicBezTo>
                      <a:pt x="290" y="78"/>
                      <a:pt x="290" y="78"/>
                      <a:pt x="290" y="78"/>
                    </a:cubicBezTo>
                    <a:cubicBezTo>
                      <a:pt x="349" y="79"/>
                      <a:pt x="349" y="79"/>
                      <a:pt x="349" y="79"/>
                    </a:cubicBezTo>
                    <a:cubicBezTo>
                      <a:pt x="361" y="0"/>
                      <a:pt x="361" y="0"/>
                      <a:pt x="361" y="0"/>
                    </a:cubicBezTo>
                    <a:lnTo>
                      <a:pt x="338"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25" name="Freeform 95"/>
              <p:cNvSpPr>
                <a:spLocks/>
              </p:cNvSpPr>
              <p:nvPr userDrawn="1"/>
            </p:nvSpPr>
            <p:spPr bwMode="gray">
              <a:xfrm>
                <a:off x="6998254" y="1258032"/>
                <a:ext cx="24912" cy="278190"/>
              </a:xfrm>
              <a:custGeom>
                <a:avLst/>
                <a:gdLst>
                  <a:gd name="T0" fmla="*/ 0 w 7"/>
                  <a:gd name="T1" fmla="*/ 3 h 77"/>
                  <a:gd name="T2" fmla="*/ 0 w 7"/>
                  <a:gd name="T3" fmla="*/ 74 h 77"/>
                  <a:gd name="T4" fmla="*/ 4 w 7"/>
                  <a:gd name="T5" fmla="*/ 77 h 77"/>
                  <a:gd name="T6" fmla="*/ 7 w 7"/>
                  <a:gd name="T7" fmla="*/ 74 h 77"/>
                  <a:gd name="T8" fmla="*/ 7 w 7"/>
                  <a:gd name="T9" fmla="*/ 3 h 77"/>
                  <a:gd name="T10" fmla="*/ 4 w 7"/>
                  <a:gd name="T11" fmla="*/ 0 h 77"/>
                  <a:gd name="T12" fmla="*/ 0 w 7"/>
                  <a:gd name="T13" fmla="*/ 3 h 77"/>
                </a:gdLst>
                <a:ahLst/>
                <a:cxnLst>
                  <a:cxn ang="0">
                    <a:pos x="T0" y="T1"/>
                  </a:cxn>
                  <a:cxn ang="0">
                    <a:pos x="T2" y="T3"/>
                  </a:cxn>
                  <a:cxn ang="0">
                    <a:pos x="T4" y="T5"/>
                  </a:cxn>
                  <a:cxn ang="0">
                    <a:pos x="T6" y="T7"/>
                  </a:cxn>
                  <a:cxn ang="0">
                    <a:pos x="T8" y="T9"/>
                  </a:cxn>
                  <a:cxn ang="0">
                    <a:pos x="T10" y="T11"/>
                  </a:cxn>
                  <a:cxn ang="0">
                    <a:pos x="T12" y="T13"/>
                  </a:cxn>
                </a:cxnLst>
                <a:rect l="0" t="0" r="r" b="b"/>
                <a:pathLst>
                  <a:path w="7" h="77">
                    <a:moveTo>
                      <a:pt x="0" y="3"/>
                    </a:moveTo>
                    <a:cubicBezTo>
                      <a:pt x="0" y="74"/>
                      <a:pt x="0" y="74"/>
                      <a:pt x="0" y="74"/>
                    </a:cubicBezTo>
                    <a:cubicBezTo>
                      <a:pt x="0" y="76"/>
                      <a:pt x="2" y="77"/>
                      <a:pt x="4" y="77"/>
                    </a:cubicBezTo>
                    <a:cubicBezTo>
                      <a:pt x="5" y="77"/>
                      <a:pt x="7" y="76"/>
                      <a:pt x="7" y="74"/>
                    </a:cubicBezTo>
                    <a:cubicBezTo>
                      <a:pt x="7" y="3"/>
                      <a:pt x="7" y="3"/>
                      <a:pt x="7" y="3"/>
                    </a:cubicBezTo>
                    <a:cubicBezTo>
                      <a:pt x="7" y="2"/>
                      <a:pt x="5" y="0"/>
                      <a:pt x="4" y="0"/>
                    </a:cubicBezTo>
                    <a:cubicBezTo>
                      <a:pt x="2" y="0"/>
                      <a:pt x="0" y="2"/>
                      <a:pt x="0"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26" name="Oval 96"/>
              <p:cNvSpPr>
                <a:spLocks noChangeArrowheads="1"/>
              </p:cNvSpPr>
              <p:nvPr userDrawn="1"/>
            </p:nvSpPr>
            <p:spPr bwMode="gray">
              <a:xfrm>
                <a:off x="6541526" y="1224815"/>
                <a:ext cx="938368" cy="91346"/>
              </a:xfrm>
              <a:prstGeom prst="ellipse">
                <a:avLst/>
              </a:pr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27" name="Freeform 97"/>
              <p:cNvSpPr>
                <a:spLocks/>
              </p:cNvSpPr>
              <p:nvPr userDrawn="1"/>
            </p:nvSpPr>
            <p:spPr bwMode="gray">
              <a:xfrm>
                <a:off x="6520766" y="1498852"/>
                <a:ext cx="593748" cy="373687"/>
              </a:xfrm>
              <a:custGeom>
                <a:avLst/>
                <a:gdLst>
                  <a:gd name="T0" fmla="*/ 87 w 164"/>
                  <a:gd name="T1" fmla="*/ 0 h 104"/>
                  <a:gd name="T2" fmla="*/ 164 w 164"/>
                  <a:gd name="T3" fmla="*/ 0 h 104"/>
                  <a:gd name="T4" fmla="*/ 60 w 164"/>
                  <a:gd name="T5" fmla="*/ 104 h 104"/>
                  <a:gd name="T6" fmla="*/ 0 w 164"/>
                  <a:gd name="T7" fmla="*/ 104 h 104"/>
                  <a:gd name="T8" fmla="*/ 87 w 164"/>
                  <a:gd name="T9" fmla="*/ 0 h 104"/>
                </a:gdLst>
                <a:ahLst/>
                <a:cxnLst>
                  <a:cxn ang="0">
                    <a:pos x="T0" y="T1"/>
                  </a:cxn>
                  <a:cxn ang="0">
                    <a:pos x="T2" y="T3"/>
                  </a:cxn>
                  <a:cxn ang="0">
                    <a:pos x="T4" y="T5"/>
                  </a:cxn>
                  <a:cxn ang="0">
                    <a:pos x="T6" y="T7"/>
                  </a:cxn>
                  <a:cxn ang="0">
                    <a:pos x="T8" y="T9"/>
                  </a:cxn>
                </a:cxnLst>
                <a:rect l="0" t="0" r="r" b="b"/>
                <a:pathLst>
                  <a:path w="164" h="104">
                    <a:moveTo>
                      <a:pt x="87" y="0"/>
                    </a:moveTo>
                    <a:cubicBezTo>
                      <a:pt x="164" y="0"/>
                      <a:pt x="164" y="0"/>
                      <a:pt x="164" y="0"/>
                    </a:cubicBezTo>
                    <a:cubicBezTo>
                      <a:pt x="164" y="57"/>
                      <a:pt x="117" y="104"/>
                      <a:pt x="60" y="104"/>
                    </a:cubicBezTo>
                    <a:cubicBezTo>
                      <a:pt x="0" y="104"/>
                      <a:pt x="0" y="104"/>
                      <a:pt x="0" y="104"/>
                    </a:cubicBezTo>
                    <a:cubicBezTo>
                      <a:pt x="5" y="44"/>
                      <a:pt x="23" y="0"/>
                      <a:pt x="8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28" name="Freeform 98"/>
              <p:cNvSpPr>
                <a:spLocks/>
              </p:cNvSpPr>
              <p:nvPr userDrawn="1"/>
            </p:nvSpPr>
            <p:spPr bwMode="gray">
              <a:xfrm>
                <a:off x="6520766" y="1498852"/>
                <a:ext cx="531465" cy="373687"/>
              </a:xfrm>
              <a:custGeom>
                <a:avLst/>
                <a:gdLst>
                  <a:gd name="T0" fmla="*/ 147 w 147"/>
                  <a:gd name="T1" fmla="*/ 0 h 104"/>
                  <a:gd name="T2" fmla="*/ 87 w 147"/>
                  <a:gd name="T3" fmla="*/ 0 h 104"/>
                  <a:gd name="T4" fmla="*/ 0 w 147"/>
                  <a:gd name="T5" fmla="*/ 104 h 104"/>
                  <a:gd name="T6" fmla="*/ 60 w 147"/>
                  <a:gd name="T7" fmla="*/ 104 h 104"/>
                  <a:gd name="T8" fmla="*/ 147 w 147"/>
                  <a:gd name="T9" fmla="*/ 0 h 104"/>
                </a:gdLst>
                <a:ahLst/>
                <a:cxnLst>
                  <a:cxn ang="0">
                    <a:pos x="T0" y="T1"/>
                  </a:cxn>
                  <a:cxn ang="0">
                    <a:pos x="T2" y="T3"/>
                  </a:cxn>
                  <a:cxn ang="0">
                    <a:pos x="T4" y="T5"/>
                  </a:cxn>
                  <a:cxn ang="0">
                    <a:pos x="T6" y="T7"/>
                  </a:cxn>
                  <a:cxn ang="0">
                    <a:pos x="T8" y="T9"/>
                  </a:cxn>
                </a:cxnLst>
                <a:rect l="0" t="0" r="r" b="b"/>
                <a:pathLst>
                  <a:path w="147" h="104">
                    <a:moveTo>
                      <a:pt x="147" y="0"/>
                    </a:moveTo>
                    <a:cubicBezTo>
                      <a:pt x="87" y="0"/>
                      <a:pt x="87" y="0"/>
                      <a:pt x="87" y="0"/>
                    </a:cubicBezTo>
                    <a:cubicBezTo>
                      <a:pt x="23" y="0"/>
                      <a:pt x="5" y="44"/>
                      <a:pt x="0" y="104"/>
                    </a:cubicBezTo>
                    <a:cubicBezTo>
                      <a:pt x="60" y="104"/>
                      <a:pt x="60" y="104"/>
                      <a:pt x="60" y="104"/>
                    </a:cubicBezTo>
                    <a:cubicBezTo>
                      <a:pt x="64" y="44"/>
                      <a:pt x="83" y="0"/>
                      <a:pt x="147" y="0"/>
                    </a:cubicBezTo>
                    <a:close/>
                  </a:path>
                </a:pathLst>
              </a:custGeom>
              <a:solidFill>
                <a:srgbClr val="409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29" name="Freeform 99"/>
              <p:cNvSpPr>
                <a:spLocks/>
              </p:cNvSpPr>
              <p:nvPr userDrawn="1"/>
            </p:nvSpPr>
            <p:spPr bwMode="gray">
              <a:xfrm>
                <a:off x="8040425" y="1432419"/>
                <a:ext cx="506553" cy="24912"/>
              </a:xfrm>
              <a:custGeom>
                <a:avLst/>
                <a:gdLst>
                  <a:gd name="T0" fmla="*/ 3 w 140"/>
                  <a:gd name="T1" fmla="*/ 7 h 7"/>
                  <a:gd name="T2" fmla="*/ 137 w 140"/>
                  <a:gd name="T3" fmla="*/ 7 h 7"/>
                  <a:gd name="T4" fmla="*/ 140 w 140"/>
                  <a:gd name="T5" fmla="*/ 3 h 7"/>
                  <a:gd name="T6" fmla="*/ 137 w 140"/>
                  <a:gd name="T7" fmla="*/ 0 h 7"/>
                  <a:gd name="T8" fmla="*/ 3 w 140"/>
                  <a:gd name="T9" fmla="*/ 0 h 7"/>
                  <a:gd name="T10" fmla="*/ 0 w 140"/>
                  <a:gd name="T11" fmla="*/ 3 h 7"/>
                  <a:gd name="T12" fmla="*/ 3 w 140"/>
                  <a:gd name="T13" fmla="*/ 7 h 7"/>
                </a:gdLst>
                <a:ahLst/>
                <a:cxnLst>
                  <a:cxn ang="0">
                    <a:pos x="T0" y="T1"/>
                  </a:cxn>
                  <a:cxn ang="0">
                    <a:pos x="T2" y="T3"/>
                  </a:cxn>
                  <a:cxn ang="0">
                    <a:pos x="T4" y="T5"/>
                  </a:cxn>
                  <a:cxn ang="0">
                    <a:pos x="T6" y="T7"/>
                  </a:cxn>
                  <a:cxn ang="0">
                    <a:pos x="T8" y="T9"/>
                  </a:cxn>
                  <a:cxn ang="0">
                    <a:pos x="T10" y="T11"/>
                  </a:cxn>
                  <a:cxn ang="0">
                    <a:pos x="T12" y="T13"/>
                  </a:cxn>
                </a:cxnLst>
                <a:rect l="0" t="0" r="r" b="b"/>
                <a:pathLst>
                  <a:path w="140" h="7">
                    <a:moveTo>
                      <a:pt x="3" y="7"/>
                    </a:moveTo>
                    <a:cubicBezTo>
                      <a:pt x="137" y="7"/>
                      <a:pt x="137" y="7"/>
                      <a:pt x="137" y="7"/>
                    </a:cubicBezTo>
                    <a:cubicBezTo>
                      <a:pt x="139" y="7"/>
                      <a:pt x="140" y="5"/>
                      <a:pt x="140" y="3"/>
                    </a:cubicBezTo>
                    <a:cubicBezTo>
                      <a:pt x="140" y="2"/>
                      <a:pt x="139" y="0"/>
                      <a:pt x="137" y="0"/>
                    </a:cubicBezTo>
                    <a:cubicBezTo>
                      <a:pt x="3" y="0"/>
                      <a:pt x="3" y="0"/>
                      <a:pt x="3" y="0"/>
                    </a:cubicBezTo>
                    <a:cubicBezTo>
                      <a:pt x="1" y="0"/>
                      <a:pt x="0" y="2"/>
                      <a:pt x="0" y="3"/>
                    </a:cubicBezTo>
                    <a:cubicBezTo>
                      <a:pt x="0" y="5"/>
                      <a:pt x="1" y="7"/>
                      <a:pt x="3"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30" name="Freeform 100"/>
              <p:cNvSpPr>
                <a:spLocks/>
              </p:cNvSpPr>
              <p:nvPr userDrawn="1"/>
            </p:nvSpPr>
            <p:spPr bwMode="gray">
              <a:xfrm>
                <a:off x="7936622" y="1519611"/>
                <a:ext cx="506553" cy="20762"/>
              </a:xfrm>
              <a:custGeom>
                <a:avLst/>
                <a:gdLst>
                  <a:gd name="T0" fmla="*/ 3 w 140"/>
                  <a:gd name="T1" fmla="*/ 6 h 6"/>
                  <a:gd name="T2" fmla="*/ 137 w 140"/>
                  <a:gd name="T3" fmla="*/ 6 h 6"/>
                  <a:gd name="T4" fmla="*/ 140 w 140"/>
                  <a:gd name="T5" fmla="*/ 3 h 6"/>
                  <a:gd name="T6" fmla="*/ 137 w 140"/>
                  <a:gd name="T7" fmla="*/ 0 h 6"/>
                  <a:gd name="T8" fmla="*/ 3 w 140"/>
                  <a:gd name="T9" fmla="*/ 0 h 6"/>
                  <a:gd name="T10" fmla="*/ 0 w 140"/>
                  <a:gd name="T11" fmla="*/ 3 h 6"/>
                  <a:gd name="T12" fmla="*/ 3 w 14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40" h="6">
                    <a:moveTo>
                      <a:pt x="3" y="6"/>
                    </a:moveTo>
                    <a:cubicBezTo>
                      <a:pt x="137" y="6"/>
                      <a:pt x="137" y="6"/>
                      <a:pt x="137" y="6"/>
                    </a:cubicBezTo>
                    <a:cubicBezTo>
                      <a:pt x="139" y="6"/>
                      <a:pt x="140" y="5"/>
                      <a:pt x="140" y="3"/>
                    </a:cubicBezTo>
                    <a:cubicBezTo>
                      <a:pt x="140" y="1"/>
                      <a:pt x="139" y="0"/>
                      <a:pt x="137" y="0"/>
                    </a:cubicBezTo>
                    <a:cubicBezTo>
                      <a:pt x="3" y="0"/>
                      <a:pt x="3" y="0"/>
                      <a:pt x="3" y="0"/>
                    </a:cubicBezTo>
                    <a:cubicBezTo>
                      <a:pt x="2" y="0"/>
                      <a:pt x="0" y="1"/>
                      <a:pt x="0" y="3"/>
                    </a:cubicBezTo>
                    <a:cubicBezTo>
                      <a:pt x="0" y="5"/>
                      <a:pt x="2" y="6"/>
                      <a:pt x="3"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31" name="Freeform 101"/>
              <p:cNvSpPr>
                <a:spLocks/>
              </p:cNvSpPr>
              <p:nvPr userDrawn="1"/>
            </p:nvSpPr>
            <p:spPr bwMode="gray">
              <a:xfrm>
                <a:off x="7081295" y="4326412"/>
                <a:ext cx="66433" cy="332166"/>
              </a:xfrm>
              <a:custGeom>
                <a:avLst/>
                <a:gdLst>
                  <a:gd name="T0" fmla="*/ 17 w 19"/>
                  <a:gd name="T1" fmla="*/ 73 h 92"/>
                  <a:gd name="T2" fmla="*/ 14 w 19"/>
                  <a:gd name="T3" fmla="*/ 73 h 92"/>
                  <a:gd name="T4" fmla="*/ 14 w 19"/>
                  <a:gd name="T5" fmla="*/ 0 h 92"/>
                  <a:gd name="T6" fmla="*/ 5 w 19"/>
                  <a:gd name="T7" fmla="*/ 0 h 92"/>
                  <a:gd name="T8" fmla="*/ 5 w 19"/>
                  <a:gd name="T9" fmla="*/ 73 h 92"/>
                  <a:gd name="T10" fmla="*/ 3 w 19"/>
                  <a:gd name="T11" fmla="*/ 73 h 92"/>
                  <a:gd name="T12" fmla="*/ 0 w 19"/>
                  <a:gd name="T13" fmla="*/ 76 h 92"/>
                  <a:gd name="T14" fmla="*/ 0 w 19"/>
                  <a:gd name="T15" fmla="*/ 92 h 92"/>
                  <a:gd name="T16" fmla="*/ 19 w 19"/>
                  <a:gd name="T17" fmla="*/ 92 h 92"/>
                  <a:gd name="T18" fmla="*/ 19 w 19"/>
                  <a:gd name="T19" fmla="*/ 76 h 92"/>
                  <a:gd name="T20" fmla="*/ 17 w 19"/>
                  <a:gd name="T21" fmla="*/ 73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92">
                    <a:moveTo>
                      <a:pt x="17" y="73"/>
                    </a:moveTo>
                    <a:cubicBezTo>
                      <a:pt x="14" y="73"/>
                      <a:pt x="14" y="73"/>
                      <a:pt x="14" y="73"/>
                    </a:cubicBezTo>
                    <a:cubicBezTo>
                      <a:pt x="14" y="0"/>
                      <a:pt x="14" y="0"/>
                      <a:pt x="14" y="0"/>
                    </a:cubicBezTo>
                    <a:cubicBezTo>
                      <a:pt x="5" y="0"/>
                      <a:pt x="5" y="0"/>
                      <a:pt x="5" y="0"/>
                    </a:cubicBezTo>
                    <a:cubicBezTo>
                      <a:pt x="5" y="73"/>
                      <a:pt x="5" y="73"/>
                      <a:pt x="5" y="73"/>
                    </a:cubicBezTo>
                    <a:cubicBezTo>
                      <a:pt x="3" y="73"/>
                      <a:pt x="3" y="73"/>
                      <a:pt x="3" y="73"/>
                    </a:cubicBezTo>
                    <a:cubicBezTo>
                      <a:pt x="2" y="73"/>
                      <a:pt x="0" y="74"/>
                      <a:pt x="0" y="76"/>
                    </a:cubicBezTo>
                    <a:cubicBezTo>
                      <a:pt x="0" y="92"/>
                      <a:pt x="0" y="92"/>
                      <a:pt x="0" y="92"/>
                    </a:cubicBezTo>
                    <a:cubicBezTo>
                      <a:pt x="19" y="92"/>
                      <a:pt x="19" y="92"/>
                      <a:pt x="19" y="92"/>
                    </a:cubicBezTo>
                    <a:cubicBezTo>
                      <a:pt x="19" y="76"/>
                      <a:pt x="19" y="76"/>
                      <a:pt x="19" y="76"/>
                    </a:cubicBezTo>
                    <a:cubicBezTo>
                      <a:pt x="19" y="74"/>
                      <a:pt x="18" y="73"/>
                      <a:pt x="17" y="73"/>
                    </a:cubicBezTo>
                    <a:close/>
                  </a:path>
                </a:pathLst>
              </a:custGeom>
              <a:solidFill>
                <a:srgbClr val="1595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32" name="Freeform 102"/>
              <p:cNvSpPr>
                <a:spLocks/>
              </p:cNvSpPr>
              <p:nvPr userDrawn="1"/>
            </p:nvSpPr>
            <p:spPr bwMode="gray">
              <a:xfrm>
                <a:off x="7081295" y="4326412"/>
                <a:ext cx="29066" cy="332166"/>
              </a:xfrm>
              <a:custGeom>
                <a:avLst/>
                <a:gdLst>
                  <a:gd name="T0" fmla="*/ 3 w 9"/>
                  <a:gd name="T1" fmla="*/ 73 h 92"/>
                  <a:gd name="T2" fmla="*/ 5 w 9"/>
                  <a:gd name="T3" fmla="*/ 73 h 92"/>
                  <a:gd name="T4" fmla="*/ 5 w 9"/>
                  <a:gd name="T5" fmla="*/ 0 h 92"/>
                  <a:gd name="T6" fmla="*/ 9 w 9"/>
                  <a:gd name="T7" fmla="*/ 0 h 92"/>
                  <a:gd name="T8" fmla="*/ 9 w 9"/>
                  <a:gd name="T9" fmla="*/ 73 h 92"/>
                  <a:gd name="T10" fmla="*/ 6 w 9"/>
                  <a:gd name="T11" fmla="*/ 73 h 92"/>
                  <a:gd name="T12" fmla="*/ 4 w 9"/>
                  <a:gd name="T13" fmla="*/ 76 h 92"/>
                  <a:gd name="T14" fmla="*/ 4 w 9"/>
                  <a:gd name="T15" fmla="*/ 92 h 92"/>
                  <a:gd name="T16" fmla="*/ 0 w 9"/>
                  <a:gd name="T17" fmla="*/ 92 h 92"/>
                  <a:gd name="T18" fmla="*/ 0 w 9"/>
                  <a:gd name="T19" fmla="*/ 76 h 92"/>
                  <a:gd name="T20" fmla="*/ 3 w 9"/>
                  <a:gd name="T21" fmla="*/ 73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 h="92">
                    <a:moveTo>
                      <a:pt x="3" y="73"/>
                    </a:moveTo>
                    <a:cubicBezTo>
                      <a:pt x="5" y="73"/>
                      <a:pt x="5" y="73"/>
                      <a:pt x="5" y="73"/>
                    </a:cubicBezTo>
                    <a:cubicBezTo>
                      <a:pt x="5" y="0"/>
                      <a:pt x="5" y="0"/>
                      <a:pt x="5" y="0"/>
                    </a:cubicBezTo>
                    <a:cubicBezTo>
                      <a:pt x="9" y="0"/>
                      <a:pt x="9" y="0"/>
                      <a:pt x="9" y="0"/>
                    </a:cubicBezTo>
                    <a:cubicBezTo>
                      <a:pt x="9" y="73"/>
                      <a:pt x="9" y="73"/>
                      <a:pt x="9" y="73"/>
                    </a:cubicBezTo>
                    <a:cubicBezTo>
                      <a:pt x="6" y="73"/>
                      <a:pt x="6" y="73"/>
                      <a:pt x="6" y="73"/>
                    </a:cubicBezTo>
                    <a:cubicBezTo>
                      <a:pt x="5" y="73"/>
                      <a:pt x="4" y="74"/>
                      <a:pt x="4" y="76"/>
                    </a:cubicBezTo>
                    <a:cubicBezTo>
                      <a:pt x="4" y="92"/>
                      <a:pt x="4" y="92"/>
                      <a:pt x="4" y="92"/>
                    </a:cubicBezTo>
                    <a:cubicBezTo>
                      <a:pt x="0" y="92"/>
                      <a:pt x="0" y="92"/>
                      <a:pt x="0" y="92"/>
                    </a:cubicBezTo>
                    <a:cubicBezTo>
                      <a:pt x="0" y="76"/>
                      <a:pt x="0" y="76"/>
                      <a:pt x="0" y="76"/>
                    </a:cubicBezTo>
                    <a:cubicBezTo>
                      <a:pt x="0" y="74"/>
                      <a:pt x="2" y="73"/>
                      <a:pt x="3" y="73"/>
                    </a:cubicBez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33" name="Freeform 103"/>
              <p:cNvSpPr>
                <a:spLocks/>
              </p:cNvSpPr>
              <p:nvPr userDrawn="1"/>
            </p:nvSpPr>
            <p:spPr bwMode="gray">
              <a:xfrm>
                <a:off x="6607959" y="3819859"/>
                <a:ext cx="257429" cy="261582"/>
              </a:xfrm>
              <a:custGeom>
                <a:avLst/>
                <a:gdLst>
                  <a:gd name="T0" fmla="*/ 62 w 62"/>
                  <a:gd name="T1" fmla="*/ 41 h 63"/>
                  <a:gd name="T2" fmla="*/ 40 w 62"/>
                  <a:gd name="T3" fmla="*/ 63 h 63"/>
                  <a:gd name="T4" fmla="*/ 0 w 62"/>
                  <a:gd name="T5" fmla="*/ 22 h 63"/>
                  <a:gd name="T6" fmla="*/ 21 w 62"/>
                  <a:gd name="T7" fmla="*/ 0 h 63"/>
                  <a:gd name="T8" fmla="*/ 62 w 62"/>
                  <a:gd name="T9" fmla="*/ 41 h 63"/>
                </a:gdLst>
                <a:ahLst/>
                <a:cxnLst>
                  <a:cxn ang="0">
                    <a:pos x="T0" y="T1"/>
                  </a:cxn>
                  <a:cxn ang="0">
                    <a:pos x="T2" y="T3"/>
                  </a:cxn>
                  <a:cxn ang="0">
                    <a:pos x="T4" y="T5"/>
                  </a:cxn>
                  <a:cxn ang="0">
                    <a:pos x="T6" y="T7"/>
                  </a:cxn>
                  <a:cxn ang="0">
                    <a:pos x="T8" y="T9"/>
                  </a:cxn>
                </a:cxnLst>
                <a:rect l="0" t="0" r="r" b="b"/>
                <a:pathLst>
                  <a:path w="62" h="63">
                    <a:moveTo>
                      <a:pt x="62" y="41"/>
                    </a:moveTo>
                    <a:lnTo>
                      <a:pt x="40" y="63"/>
                    </a:lnTo>
                    <a:lnTo>
                      <a:pt x="0" y="22"/>
                    </a:lnTo>
                    <a:lnTo>
                      <a:pt x="21" y="0"/>
                    </a:lnTo>
                    <a:lnTo>
                      <a:pt x="62" y="41"/>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34" name="Freeform 104"/>
              <p:cNvSpPr>
                <a:spLocks/>
              </p:cNvSpPr>
              <p:nvPr userDrawn="1"/>
            </p:nvSpPr>
            <p:spPr bwMode="gray">
              <a:xfrm>
                <a:off x="6180296" y="3396348"/>
                <a:ext cx="498249" cy="498249"/>
              </a:xfrm>
              <a:custGeom>
                <a:avLst/>
                <a:gdLst>
                  <a:gd name="T0" fmla="*/ 134 w 137"/>
                  <a:gd name="T1" fmla="*/ 120 h 138"/>
                  <a:gd name="T2" fmla="*/ 134 w 137"/>
                  <a:gd name="T3" fmla="*/ 130 h 138"/>
                  <a:gd name="T4" fmla="*/ 130 w 137"/>
                  <a:gd name="T5" fmla="*/ 135 h 138"/>
                  <a:gd name="T6" fmla="*/ 120 w 137"/>
                  <a:gd name="T7" fmla="*/ 135 h 138"/>
                  <a:gd name="T8" fmla="*/ 2 w 137"/>
                  <a:gd name="T9" fmla="*/ 17 h 138"/>
                  <a:gd name="T10" fmla="*/ 2 w 137"/>
                  <a:gd name="T11" fmla="*/ 7 h 138"/>
                  <a:gd name="T12" fmla="*/ 7 w 137"/>
                  <a:gd name="T13" fmla="*/ 3 h 138"/>
                  <a:gd name="T14" fmla="*/ 17 w 137"/>
                  <a:gd name="T15" fmla="*/ 3 h 138"/>
                  <a:gd name="T16" fmla="*/ 134 w 137"/>
                  <a:gd name="T17" fmla="*/ 12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7" h="138">
                    <a:moveTo>
                      <a:pt x="134" y="120"/>
                    </a:moveTo>
                    <a:cubicBezTo>
                      <a:pt x="137" y="123"/>
                      <a:pt x="137" y="127"/>
                      <a:pt x="134" y="130"/>
                    </a:cubicBezTo>
                    <a:cubicBezTo>
                      <a:pt x="130" y="135"/>
                      <a:pt x="130" y="135"/>
                      <a:pt x="130" y="135"/>
                    </a:cubicBezTo>
                    <a:cubicBezTo>
                      <a:pt x="127" y="138"/>
                      <a:pt x="123" y="138"/>
                      <a:pt x="120" y="135"/>
                    </a:cubicBezTo>
                    <a:cubicBezTo>
                      <a:pt x="2" y="17"/>
                      <a:pt x="2" y="17"/>
                      <a:pt x="2" y="17"/>
                    </a:cubicBezTo>
                    <a:cubicBezTo>
                      <a:pt x="0" y="15"/>
                      <a:pt x="0" y="10"/>
                      <a:pt x="2" y="7"/>
                    </a:cubicBezTo>
                    <a:cubicBezTo>
                      <a:pt x="7" y="3"/>
                      <a:pt x="7" y="3"/>
                      <a:pt x="7" y="3"/>
                    </a:cubicBezTo>
                    <a:cubicBezTo>
                      <a:pt x="10" y="0"/>
                      <a:pt x="14" y="0"/>
                      <a:pt x="17" y="3"/>
                    </a:cubicBezTo>
                    <a:lnTo>
                      <a:pt x="134" y="12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35" name="Freeform 105"/>
              <p:cNvSpPr>
                <a:spLocks/>
              </p:cNvSpPr>
              <p:nvPr userDrawn="1"/>
            </p:nvSpPr>
            <p:spPr bwMode="gray">
              <a:xfrm>
                <a:off x="6732521" y="3948575"/>
                <a:ext cx="842872" cy="834568"/>
              </a:xfrm>
              <a:custGeom>
                <a:avLst/>
                <a:gdLst>
                  <a:gd name="T0" fmla="*/ 203 w 203"/>
                  <a:gd name="T1" fmla="*/ 171 h 201"/>
                  <a:gd name="T2" fmla="*/ 173 w 203"/>
                  <a:gd name="T3" fmla="*/ 201 h 201"/>
                  <a:gd name="T4" fmla="*/ 0 w 203"/>
                  <a:gd name="T5" fmla="*/ 30 h 201"/>
                  <a:gd name="T6" fmla="*/ 30 w 203"/>
                  <a:gd name="T7" fmla="*/ 0 h 201"/>
                  <a:gd name="T8" fmla="*/ 203 w 203"/>
                  <a:gd name="T9" fmla="*/ 171 h 201"/>
                </a:gdLst>
                <a:ahLst/>
                <a:cxnLst>
                  <a:cxn ang="0">
                    <a:pos x="T0" y="T1"/>
                  </a:cxn>
                  <a:cxn ang="0">
                    <a:pos x="T2" y="T3"/>
                  </a:cxn>
                  <a:cxn ang="0">
                    <a:pos x="T4" y="T5"/>
                  </a:cxn>
                  <a:cxn ang="0">
                    <a:pos x="T6" y="T7"/>
                  </a:cxn>
                  <a:cxn ang="0">
                    <a:pos x="T8" y="T9"/>
                  </a:cxn>
                </a:cxnLst>
                <a:rect l="0" t="0" r="r" b="b"/>
                <a:pathLst>
                  <a:path w="203" h="201">
                    <a:moveTo>
                      <a:pt x="203" y="171"/>
                    </a:moveTo>
                    <a:lnTo>
                      <a:pt x="173" y="201"/>
                    </a:lnTo>
                    <a:lnTo>
                      <a:pt x="0" y="30"/>
                    </a:lnTo>
                    <a:lnTo>
                      <a:pt x="30" y="0"/>
                    </a:lnTo>
                    <a:lnTo>
                      <a:pt x="203" y="17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36" name="Freeform 106"/>
              <p:cNvSpPr>
                <a:spLocks/>
              </p:cNvSpPr>
              <p:nvPr userDrawn="1"/>
            </p:nvSpPr>
            <p:spPr bwMode="gray">
              <a:xfrm>
                <a:off x="6578895" y="3794947"/>
                <a:ext cx="145324" cy="141170"/>
              </a:xfrm>
              <a:custGeom>
                <a:avLst/>
                <a:gdLst>
                  <a:gd name="T0" fmla="*/ 12 w 40"/>
                  <a:gd name="T1" fmla="*/ 36 h 39"/>
                  <a:gd name="T2" fmla="*/ 37 w 40"/>
                  <a:gd name="T3" fmla="*/ 12 h 39"/>
                  <a:gd name="T4" fmla="*/ 37 w 40"/>
                  <a:gd name="T5" fmla="*/ 2 h 39"/>
                  <a:gd name="T6" fmla="*/ 28 w 40"/>
                  <a:gd name="T7" fmla="*/ 2 h 39"/>
                  <a:gd name="T8" fmla="*/ 3 w 40"/>
                  <a:gd name="T9" fmla="*/ 27 h 39"/>
                  <a:gd name="T10" fmla="*/ 3 w 40"/>
                  <a:gd name="T11" fmla="*/ 36 h 39"/>
                  <a:gd name="T12" fmla="*/ 12 w 40"/>
                  <a:gd name="T13" fmla="*/ 36 h 39"/>
                </a:gdLst>
                <a:ahLst/>
                <a:cxnLst>
                  <a:cxn ang="0">
                    <a:pos x="T0" y="T1"/>
                  </a:cxn>
                  <a:cxn ang="0">
                    <a:pos x="T2" y="T3"/>
                  </a:cxn>
                  <a:cxn ang="0">
                    <a:pos x="T4" y="T5"/>
                  </a:cxn>
                  <a:cxn ang="0">
                    <a:pos x="T6" y="T7"/>
                  </a:cxn>
                  <a:cxn ang="0">
                    <a:pos x="T8" y="T9"/>
                  </a:cxn>
                  <a:cxn ang="0">
                    <a:pos x="T10" y="T11"/>
                  </a:cxn>
                  <a:cxn ang="0">
                    <a:pos x="T12" y="T13"/>
                  </a:cxn>
                </a:cxnLst>
                <a:rect l="0" t="0" r="r" b="b"/>
                <a:pathLst>
                  <a:path w="40" h="39">
                    <a:moveTo>
                      <a:pt x="12" y="36"/>
                    </a:moveTo>
                    <a:cubicBezTo>
                      <a:pt x="37" y="12"/>
                      <a:pt x="37" y="12"/>
                      <a:pt x="37" y="12"/>
                    </a:cubicBezTo>
                    <a:cubicBezTo>
                      <a:pt x="40" y="9"/>
                      <a:pt x="40" y="5"/>
                      <a:pt x="37" y="2"/>
                    </a:cubicBezTo>
                    <a:cubicBezTo>
                      <a:pt x="34" y="0"/>
                      <a:pt x="30" y="0"/>
                      <a:pt x="28" y="2"/>
                    </a:cubicBezTo>
                    <a:cubicBezTo>
                      <a:pt x="3" y="27"/>
                      <a:pt x="3" y="27"/>
                      <a:pt x="3" y="27"/>
                    </a:cubicBezTo>
                    <a:cubicBezTo>
                      <a:pt x="0" y="30"/>
                      <a:pt x="0" y="34"/>
                      <a:pt x="3" y="36"/>
                    </a:cubicBezTo>
                    <a:cubicBezTo>
                      <a:pt x="6" y="39"/>
                      <a:pt x="10" y="39"/>
                      <a:pt x="12" y="36"/>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37" name="Freeform 107"/>
              <p:cNvSpPr>
                <a:spLocks/>
              </p:cNvSpPr>
              <p:nvPr userDrawn="1"/>
            </p:nvSpPr>
            <p:spPr bwMode="gray">
              <a:xfrm>
                <a:off x="6288250" y="3508455"/>
                <a:ext cx="112107" cy="112107"/>
              </a:xfrm>
              <a:custGeom>
                <a:avLst/>
                <a:gdLst>
                  <a:gd name="T0" fmla="*/ 12 w 31"/>
                  <a:gd name="T1" fmla="*/ 28 h 31"/>
                  <a:gd name="T2" fmla="*/ 29 w 31"/>
                  <a:gd name="T3" fmla="*/ 12 h 31"/>
                  <a:gd name="T4" fmla="*/ 29 w 31"/>
                  <a:gd name="T5" fmla="*/ 2 h 31"/>
                  <a:gd name="T6" fmla="*/ 20 w 31"/>
                  <a:gd name="T7" fmla="*/ 2 h 31"/>
                  <a:gd name="T8" fmla="*/ 3 w 31"/>
                  <a:gd name="T9" fmla="*/ 19 h 31"/>
                  <a:gd name="T10" fmla="*/ 3 w 31"/>
                  <a:gd name="T11" fmla="*/ 28 h 31"/>
                  <a:gd name="T12" fmla="*/ 12 w 31"/>
                  <a:gd name="T13" fmla="*/ 28 h 31"/>
                </a:gdLst>
                <a:ahLst/>
                <a:cxnLst>
                  <a:cxn ang="0">
                    <a:pos x="T0" y="T1"/>
                  </a:cxn>
                  <a:cxn ang="0">
                    <a:pos x="T2" y="T3"/>
                  </a:cxn>
                  <a:cxn ang="0">
                    <a:pos x="T4" y="T5"/>
                  </a:cxn>
                  <a:cxn ang="0">
                    <a:pos x="T6" y="T7"/>
                  </a:cxn>
                  <a:cxn ang="0">
                    <a:pos x="T8" y="T9"/>
                  </a:cxn>
                  <a:cxn ang="0">
                    <a:pos x="T10" y="T11"/>
                  </a:cxn>
                  <a:cxn ang="0">
                    <a:pos x="T12" y="T13"/>
                  </a:cxn>
                </a:cxnLst>
                <a:rect l="0" t="0" r="r" b="b"/>
                <a:pathLst>
                  <a:path w="31" h="31">
                    <a:moveTo>
                      <a:pt x="12" y="28"/>
                    </a:moveTo>
                    <a:cubicBezTo>
                      <a:pt x="29" y="12"/>
                      <a:pt x="29" y="12"/>
                      <a:pt x="29" y="12"/>
                    </a:cubicBezTo>
                    <a:cubicBezTo>
                      <a:pt x="31" y="9"/>
                      <a:pt x="31" y="5"/>
                      <a:pt x="29" y="2"/>
                    </a:cubicBezTo>
                    <a:cubicBezTo>
                      <a:pt x="26" y="0"/>
                      <a:pt x="22" y="0"/>
                      <a:pt x="20" y="2"/>
                    </a:cubicBezTo>
                    <a:cubicBezTo>
                      <a:pt x="3" y="19"/>
                      <a:pt x="3" y="19"/>
                      <a:pt x="3" y="19"/>
                    </a:cubicBezTo>
                    <a:cubicBezTo>
                      <a:pt x="0" y="21"/>
                      <a:pt x="0" y="26"/>
                      <a:pt x="3" y="28"/>
                    </a:cubicBezTo>
                    <a:cubicBezTo>
                      <a:pt x="6" y="31"/>
                      <a:pt x="10" y="31"/>
                      <a:pt x="12" y="2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38" name="Freeform 108"/>
              <p:cNvSpPr>
                <a:spLocks/>
              </p:cNvSpPr>
              <p:nvPr userDrawn="1"/>
            </p:nvSpPr>
            <p:spPr bwMode="gray">
              <a:xfrm>
                <a:off x="6823866" y="3952726"/>
                <a:ext cx="751526" cy="714157"/>
              </a:xfrm>
              <a:custGeom>
                <a:avLst/>
                <a:gdLst>
                  <a:gd name="T0" fmla="*/ 181 w 181"/>
                  <a:gd name="T1" fmla="*/ 170 h 172"/>
                  <a:gd name="T2" fmla="*/ 178 w 181"/>
                  <a:gd name="T3" fmla="*/ 172 h 172"/>
                  <a:gd name="T4" fmla="*/ 0 w 181"/>
                  <a:gd name="T5" fmla="*/ 11 h 172"/>
                  <a:gd name="T6" fmla="*/ 11 w 181"/>
                  <a:gd name="T7" fmla="*/ 0 h 172"/>
                  <a:gd name="T8" fmla="*/ 181 w 181"/>
                  <a:gd name="T9" fmla="*/ 170 h 172"/>
                </a:gdLst>
                <a:ahLst/>
                <a:cxnLst>
                  <a:cxn ang="0">
                    <a:pos x="T0" y="T1"/>
                  </a:cxn>
                  <a:cxn ang="0">
                    <a:pos x="T2" y="T3"/>
                  </a:cxn>
                  <a:cxn ang="0">
                    <a:pos x="T4" y="T5"/>
                  </a:cxn>
                  <a:cxn ang="0">
                    <a:pos x="T6" y="T7"/>
                  </a:cxn>
                  <a:cxn ang="0">
                    <a:pos x="T8" y="T9"/>
                  </a:cxn>
                </a:cxnLst>
                <a:rect l="0" t="0" r="r" b="b"/>
                <a:pathLst>
                  <a:path w="181" h="172">
                    <a:moveTo>
                      <a:pt x="181" y="170"/>
                    </a:moveTo>
                    <a:lnTo>
                      <a:pt x="178" y="172"/>
                    </a:lnTo>
                    <a:lnTo>
                      <a:pt x="0" y="11"/>
                    </a:lnTo>
                    <a:lnTo>
                      <a:pt x="11" y="0"/>
                    </a:lnTo>
                    <a:lnTo>
                      <a:pt x="181" y="17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39" name="Freeform 109"/>
              <p:cNvSpPr>
                <a:spLocks/>
              </p:cNvSpPr>
              <p:nvPr userDrawn="1"/>
            </p:nvSpPr>
            <p:spPr bwMode="gray">
              <a:xfrm>
                <a:off x="6740825" y="4031616"/>
                <a:ext cx="718310" cy="751527"/>
              </a:xfrm>
              <a:custGeom>
                <a:avLst/>
                <a:gdLst>
                  <a:gd name="T0" fmla="*/ 171 w 173"/>
                  <a:gd name="T1" fmla="*/ 181 h 181"/>
                  <a:gd name="T2" fmla="*/ 173 w 173"/>
                  <a:gd name="T3" fmla="*/ 178 h 181"/>
                  <a:gd name="T4" fmla="*/ 11 w 173"/>
                  <a:gd name="T5" fmla="*/ 0 h 181"/>
                  <a:gd name="T6" fmla="*/ 0 w 173"/>
                  <a:gd name="T7" fmla="*/ 12 h 181"/>
                  <a:gd name="T8" fmla="*/ 171 w 173"/>
                  <a:gd name="T9" fmla="*/ 181 h 181"/>
                </a:gdLst>
                <a:ahLst/>
                <a:cxnLst>
                  <a:cxn ang="0">
                    <a:pos x="T0" y="T1"/>
                  </a:cxn>
                  <a:cxn ang="0">
                    <a:pos x="T2" y="T3"/>
                  </a:cxn>
                  <a:cxn ang="0">
                    <a:pos x="T4" y="T5"/>
                  </a:cxn>
                  <a:cxn ang="0">
                    <a:pos x="T6" y="T7"/>
                  </a:cxn>
                  <a:cxn ang="0">
                    <a:pos x="T8" y="T9"/>
                  </a:cxn>
                </a:cxnLst>
                <a:rect l="0" t="0" r="r" b="b"/>
                <a:pathLst>
                  <a:path w="173" h="181">
                    <a:moveTo>
                      <a:pt x="171" y="181"/>
                    </a:moveTo>
                    <a:lnTo>
                      <a:pt x="173" y="178"/>
                    </a:lnTo>
                    <a:lnTo>
                      <a:pt x="11" y="0"/>
                    </a:lnTo>
                    <a:lnTo>
                      <a:pt x="0" y="12"/>
                    </a:lnTo>
                    <a:lnTo>
                      <a:pt x="171" y="181"/>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40" name="Freeform 110"/>
              <p:cNvSpPr>
                <a:spLocks/>
              </p:cNvSpPr>
              <p:nvPr userDrawn="1"/>
            </p:nvSpPr>
            <p:spPr bwMode="gray">
              <a:xfrm>
                <a:off x="6894453" y="4658578"/>
                <a:ext cx="714157" cy="103803"/>
              </a:xfrm>
              <a:custGeom>
                <a:avLst/>
                <a:gdLst>
                  <a:gd name="T0" fmla="*/ 197 w 197"/>
                  <a:gd name="T1" fmla="*/ 12 h 29"/>
                  <a:gd name="T2" fmla="*/ 185 w 197"/>
                  <a:gd name="T3" fmla="*/ 0 h 29"/>
                  <a:gd name="T4" fmla="*/ 11 w 197"/>
                  <a:gd name="T5" fmla="*/ 0 h 29"/>
                  <a:gd name="T6" fmla="*/ 0 w 197"/>
                  <a:gd name="T7" fmla="*/ 12 h 29"/>
                  <a:gd name="T8" fmla="*/ 0 w 197"/>
                  <a:gd name="T9" fmla="*/ 17 h 29"/>
                  <a:gd name="T10" fmla="*/ 11 w 197"/>
                  <a:gd name="T11" fmla="*/ 29 h 29"/>
                  <a:gd name="T12" fmla="*/ 185 w 197"/>
                  <a:gd name="T13" fmla="*/ 29 h 29"/>
                  <a:gd name="T14" fmla="*/ 197 w 197"/>
                  <a:gd name="T15" fmla="*/ 17 h 29"/>
                  <a:gd name="T16" fmla="*/ 197 w 197"/>
                  <a:gd name="T17" fmla="*/ 12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7" h="29">
                    <a:moveTo>
                      <a:pt x="197" y="12"/>
                    </a:moveTo>
                    <a:cubicBezTo>
                      <a:pt x="197" y="5"/>
                      <a:pt x="192" y="0"/>
                      <a:pt x="185" y="0"/>
                    </a:cubicBezTo>
                    <a:cubicBezTo>
                      <a:pt x="11" y="0"/>
                      <a:pt x="11" y="0"/>
                      <a:pt x="11" y="0"/>
                    </a:cubicBezTo>
                    <a:cubicBezTo>
                      <a:pt x="5" y="0"/>
                      <a:pt x="0" y="5"/>
                      <a:pt x="0" y="12"/>
                    </a:cubicBezTo>
                    <a:cubicBezTo>
                      <a:pt x="0" y="17"/>
                      <a:pt x="0" y="17"/>
                      <a:pt x="0" y="17"/>
                    </a:cubicBezTo>
                    <a:cubicBezTo>
                      <a:pt x="0" y="23"/>
                      <a:pt x="5" y="29"/>
                      <a:pt x="11" y="29"/>
                    </a:cubicBezTo>
                    <a:cubicBezTo>
                      <a:pt x="185" y="29"/>
                      <a:pt x="185" y="29"/>
                      <a:pt x="185" y="29"/>
                    </a:cubicBezTo>
                    <a:cubicBezTo>
                      <a:pt x="192" y="29"/>
                      <a:pt x="197" y="23"/>
                      <a:pt x="197" y="17"/>
                    </a:cubicBezTo>
                    <a:lnTo>
                      <a:pt x="197" y="12"/>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41" name="Oval 111"/>
              <p:cNvSpPr>
                <a:spLocks noChangeArrowheads="1"/>
              </p:cNvSpPr>
              <p:nvPr userDrawn="1"/>
            </p:nvSpPr>
            <p:spPr bwMode="gray">
              <a:xfrm>
                <a:off x="6570591" y="4791444"/>
                <a:ext cx="199299" cy="199300"/>
              </a:xfrm>
              <a:prstGeom prst="ellipse">
                <a:avLst/>
              </a:pr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42" name="Oval 112"/>
              <p:cNvSpPr>
                <a:spLocks noChangeArrowheads="1"/>
              </p:cNvSpPr>
              <p:nvPr userDrawn="1"/>
            </p:nvSpPr>
            <p:spPr bwMode="gray">
              <a:xfrm>
                <a:off x="6977494" y="4791444"/>
                <a:ext cx="203453" cy="199300"/>
              </a:xfrm>
              <a:prstGeom prst="ellipse">
                <a:avLst/>
              </a:pr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43" name="Oval 113"/>
              <p:cNvSpPr>
                <a:spLocks noChangeArrowheads="1"/>
              </p:cNvSpPr>
              <p:nvPr userDrawn="1"/>
            </p:nvSpPr>
            <p:spPr bwMode="gray">
              <a:xfrm>
                <a:off x="7288899" y="4791444"/>
                <a:ext cx="203453" cy="199300"/>
              </a:xfrm>
              <a:prstGeom prst="ellipse">
                <a:avLst/>
              </a:pr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44" name="Freeform 114"/>
              <p:cNvSpPr>
                <a:spLocks/>
              </p:cNvSpPr>
              <p:nvPr userDrawn="1"/>
            </p:nvSpPr>
            <p:spPr bwMode="gray">
              <a:xfrm>
                <a:off x="6421117" y="4455128"/>
                <a:ext cx="365382" cy="435969"/>
              </a:xfrm>
              <a:custGeom>
                <a:avLst/>
                <a:gdLst>
                  <a:gd name="T0" fmla="*/ 101 w 101"/>
                  <a:gd name="T1" fmla="*/ 0 h 121"/>
                  <a:gd name="T2" fmla="*/ 28 w 101"/>
                  <a:gd name="T3" fmla="*/ 0 h 121"/>
                  <a:gd name="T4" fmla="*/ 7 w 101"/>
                  <a:gd name="T5" fmla="*/ 121 h 121"/>
                  <a:gd name="T6" fmla="*/ 81 w 101"/>
                  <a:gd name="T7" fmla="*/ 121 h 121"/>
                  <a:gd name="T8" fmla="*/ 101 w 101"/>
                  <a:gd name="T9" fmla="*/ 0 h 121"/>
                </a:gdLst>
                <a:ahLst/>
                <a:cxnLst>
                  <a:cxn ang="0">
                    <a:pos x="T0" y="T1"/>
                  </a:cxn>
                  <a:cxn ang="0">
                    <a:pos x="T2" y="T3"/>
                  </a:cxn>
                  <a:cxn ang="0">
                    <a:pos x="T4" y="T5"/>
                  </a:cxn>
                  <a:cxn ang="0">
                    <a:pos x="T6" y="T7"/>
                  </a:cxn>
                  <a:cxn ang="0">
                    <a:pos x="T8" y="T9"/>
                  </a:cxn>
                </a:cxnLst>
                <a:rect l="0" t="0" r="r" b="b"/>
                <a:pathLst>
                  <a:path w="101" h="121">
                    <a:moveTo>
                      <a:pt x="101" y="0"/>
                    </a:moveTo>
                    <a:cubicBezTo>
                      <a:pt x="79" y="0"/>
                      <a:pt x="40" y="0"/>
                      <a:pt x="28" y="0"/>
                    </a:cubicBezTo>
                    <a:cubicBezTo>
                      <a:pt x="0" y="31"/>
                      <a:pt x="7" y="121"/>
                      <a:pt x="7" y="121"/>
                    </a:cubicBezTo>
                    <a:cubicBezTo>
                      <a:pt x="81" y="121"/>
                      <a:pt x="81" y="121"/>
                      <a:pt x="81" y="121"/>
                    </a:cubicBezTo>
                    <a:cubicBezTo>
                      <a:pt x="81" y="121"/>
                      <a:pt x="74" y="31"/>
                      <a:pt x="101"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45" name="Freeform 115"/>
              <p:cNvSpPr>
                <a:spLocks/>
              </p:cNvSpPr>
              <p:nvPr userDrawn="1"/>
            </p:nvSpPr>
            <p:spPr bwMode="gray">
              <a:xfrm>
                <a:off x="6782346" y="4762381"/>
                <a:ext cx="4153" cy="0"/>
              </a:xfrm>
              <a:custGeom>
                <a:avLst/>
                <a:gdLst>
                  <a:gd name="T0" fmla="*/ 0 w 1"/>
                  <a:gd name="T1" fmla="*/ 1 w 1"/>
                  <a:gd name="T2" fmla="*/ 0 w 1"/>
                  <a:gd name="T3" fmla="*/ 0 w 1"/>
                </a:gdLst>
                <a:ahLst/>
                <a:cxnLst>
                  <a:cxn ang="0">
                    <a:pos x="T0" y="0"/>
                  </a:cxn>
                  <a:cxn ang="0">
                    <a:pos x="T1" y="0"/>
                  </a:cxn>
                  <a:cxn ang="0">
                    <a:pos x="T2" y="0"/>
                  </a:cxn>
                  <a:cxn ang="0">
                    <a:pos x="T3" y="0"/>
                  </a:cxn>
                </a:cxnLst>
                <a:rect l="0" t="0" r="r" b="b"/>
                <a:pathLst>
                  <a:path w="1">
                    <a:moveTo>
                      <a:pt x="0" y="0"/>
                    </a:moveTo>
                    <a:lnTo>
                      <a:pt x="1" y="0"/>
                    </a:lnTo>
                    <a:lnTo>
                      <a:pt x="0" y="0"/>
                    </a:lnTo>
                    <a:lnTo>
                      <a:pt x="0"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46" name="Freeform 116"/>
              <p:cNvSpPr>
                <a:spLocks/>
              </p:cNvSpPr>
              <p:nvPr userDrawn="1"/>
            </p:nvSpPr>
            <p:spPr bwMode="gray">
              <a:xfrm>
                <a:off x="6421117" y="4455128"/>
                <a:ext cx="137020" cy="435969"/>
              </a:xfrm>
              <a:custGeom>
                <a:avLst/>
                <a:gdLst>
                  <a:gd name="T0" fmla="*/ 38 w 38"/>
                  <a:gd name="T1" fmla="*/ 0 h 121"/>
                  <a:gd name="T2" fmla="*/ 27 w 38"/>
                  <a:gd name="T3" fmla="*/ 0 h 121"/>
                  <a:gd name="T4" fmla="*/ 7 w 38"/>
                  <a:gd name="T5" fmla="*/ 121 h 121"/>
                  <a:gd name="T6" fmla="*/ 18 w 38"/>
                  <a:gd name="T7" fmla="*/ 121 h 121"/>
                  <a:gd name="T8" fmla="*/ 38 w 38"/>
                  <a:gd name="T9" fmla="*/ 0 h 121"/>
                </a:gdLst>
                <a:ahLst/>
                <a:cxnLst>
                  <a:cxn ang="0">
                    <a:pos x="T0" y="T1"/>
                  </a:cxn>
                  <a:cxn ang="0">
                    <a:pos x="T2" y="T3"/>
                  </a:cxn>
                  <a:cxn ang="0">
                    <a:pos x="T4" y="T5"/>
                  </a:cxn>
                  <a:cxn ang="0">
                    <a:pos x="T6" y="T7"/>
                  </a:cxn>
                  <a:cxn ang="0">
                    <a:pos x="T8" y="T9"/>
                  </a:cxn>
                </a:cxnLst>
                <a:rect l="0" t="0" r="r" b="b"/>
                <a:pathLst>
                  <a:path w="38" h="121">
                    <a:moveTo>
                      <a:pt x="38" y="0"/>
                    </a:moveTo>
                    <a:cubicBezTo>
                      <a:pt x="34" y="0"/>
                      <a:pt x="30" y="0"/>
                      <a:pt x="27" y="0"/>
                    </a:cubicBezTo>
                    <a:cubicBezTo>
                      <a:pt x="0" y="31"/>
                      <a:pt x="7" y="121"/>
                      <a:pt x="7" y="121"/>
                    </a:cubicBezTo>
                    <a:cubicBezTo>
                      <a:pt x="18" y="121"/>
                      <a:pt x="18" y="121"/>
                      <a:pt x="18" y="121"/>
                    </a:cubicBezTo>
                    <a:cubicBezTo>
                      <a:pt x="18" y="121"/>
                      <a:pt x="11" y="31"/>
                      <a:pt x="38" y="0"/>
                    </a:cubicBezTo>
                    <a:close/>
                  </a:path>
                </a:pathLst>
              </a:custGeom>
              <a:solidFill>
                <a:srgbClr val="1595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47" name="Freeform 117"/>
              <p:cNvSpPr>
                <a:spLocks/>
              </p:cNvSpPr>
              <p:nvPr userDrawn="1"/>
            </p:nvSpPr>
            <p:spPr bwMode="gray">
              <a:xfrm>
                <a:off x="6653633" y="4455128"/>
                <a:ext cx="971585" cy="435969"/>
              </a:xfrm>
              <a:custGeom>
                <a:avLst/>
                <a:gdLst>
                  <a:gd name="T0" fmla="*/ 263 w 268"/>
                  <a:gd name="T1" fmla="*/ 85 h 121"/>
                  <a:gd name="T2" fmla="*/ 89 w 268"/>
                  <a:gd name="T3" fmla="*/ 85 h 121"/>
                  <a:gd name="T4" fmla="*/ 89 w 268"/>
                  <a:gd name="T5" fmla="*/ 85 h 121"/>
                  <a:gd name="T6" fmla="*/ 89 w 268"/>
                  <a:gd name="T7" fmla="*/ 0 h 121"/>
                  <a:gd name="T8" fmla="*/ 27 w 268"/>
                  <a:gd name="T9" fmla="*/ 0 h 121"/>
                  <a:gd name="T10" fmla="*/ 6 w 268"/>
                  <a:gd name="T11" fmla="*/ 121 h 121"/>
                  <a:gd name="T12" fmla="*/ 263 w 268"/>
                  <a:gd name="T13" fmla="*/ 121 h 121"/>
                  <a:gd name="T14" fmla="*/ 268 w 268"/>
                  <a:gd name="T15" fmla="*/ 115 h 121"/>
                  <a:gd name="T16" fmla="*/ 268 w 268"/>
                  <a:gd name="T17" fmla="*/ 91 h 121"/>
                  <a:gd name="T18" fmla="*/ 263 w 268"/>
                  <a:gd name="T19" fmla="*/ 85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8" h="121">
                    <a:moveTo>
                      <a:pt x="263" y="85"/>
                    </a:moveTo>
                    <a:cubicBezTo>
                      <a:pt x="89" y="85"/>
                      <a:pt x="89" y="85"/>
                      <a:pt x="89" y="85"/>
                    </a:cubicBezTo>
                    <a:cubicBezTo>
                      <a:pt x="89" y="85"/>
                      <a:pt x="89" y="85"/>
                      <a:pt x="89" y="85"/>
                    </a:cubicBezTo>
                    <a:cubicBezTo>
                      <a:pt x="89" y="0"/>
                      <a:pt x="89" y="0"/>
                      <a:pt x="89" y="0"/>
                    </a:cubicBezTo>
                    <a:cubicBezTo>
                      <a:pt x="89" y="0"/>
                      <a:pt x="49" y="0"/>
                      <a:pt x="27" y="0"/>
                    </a:cubicBezTo>
                    <a:cubicBezTo>
                      <a:pt x="0" y="31"/>
                      <a:pt x="6" y="121"/>
                      <a:pt x="6" y="121"/>
                    </a:cubicBezTo>
                    <a:cubicBezTo>
                      <a:pt x="263" y="121"/>
                      <a:pt x="263" y="121"/>
                      <a:pt x="263" y="121"/>
                    </a:cubicBezTo>
                    <a:cubicBezTo>
                      <a:pt x="266" y="121"/>
                      <a:pt x="268" y="118"/>
                      <a:pt x="268" y="115"/>
                    </a:cubicBezTo>
                    <a:cubicBezTo>
                      <a:pt x="268" y="91"/>
                      <a:pt x="268" y="91"/>
                      <a:pt x="268" y="91"/>
                    </a:cubicBezTo>
                    <a:cubicBezTo>
                      <a:pt x="268" y="87"/>
                      <a:pt x="266" y="85"/>
                      <a:pt x="263" y="85"/>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48" name="Freeform 118"/>
              <p:cNvSpPr>
                <a:spLocks/>
              </p:cNvSpPr>
              <p:nvPr userDrawn="1"/>
            </p:nvSpPr>
            <p:spPr bwMode="gray">
              <a:xfrm>
                <a:off x="6653633" y="4455128"/>
                <a:ext cx="323862" cy="435969"/>
              </a:xfrm>
              <a:custGeom>
                <a:avLst/>
                <a:gdLst>
                  <a:gd name="T0" fmla="*/ 33 w 89"/>
                  <a:gd name="T1" fmla="*/ 6 h 121"/>
                  <a:gd name="T2" fmla="*/ 89 w 89"/>
                  <a:gd name="T3" fmla="*/ 6 h 121"/>
                  <a:gd name="T4" fmla="*/ 89 w 89"/>
                  <a:gd name="T5" fmla="*/ 0 h 121"/>
                  <a:gd name="T6" fmla="*/ 27 w 89"/>
                  <a:gd name="T7" fmla="*/ 0 h 121"/>
                  <a:gd name="T8" fmla="*/ 6 w 89"/>
                  <a:gd name="T9" fmla="*/ 121 h 121"/>
                  <a:gd name="T10" fmla="*/ 12 w 89"/>
                  <a:gd name="T11" fmla="*/ 121 h 121"/>
                  <a:gd name="T12" fmla="*/ 33 w 89"/>
                  <a:gd name="T13" fmla="*/ 6 h 121"/>
                </a:gdLst>
                <a:ahLst/>
                <a:cxnLst>
                  <a:cxn ang="0">
                    <a:pos x="T0" y="T1"/>
                  </a:cxn>
                  <a:cxn ang="0">
                    <a:pos x="T2" y="T3"/>
                  </a:cxn>
                  <a:cxn ang="0">
                    <a:pos x="T4" y="T5"/>
                  </a:cxn>
                  <a:cxn ang="0">
                    <a:pos x="T6" y="T7"/>
                  </a:cxn>
                  <a:cxn ang="0">
                    <a:pos x="T8" y="T9"/>
                  </a:cxn>
                  <a:cxn ang="0">
                    <a:pos x="T10" y="T11"/>
                  </a:cxn>
                  <a:cxn ang="0">
                    <a:pos x="T12" y="T13"/>
                  </a:cxn>
                </a:cxnLst>
                <a:rect l="0" t="0" r="r" b="b"/>
                <a:pathLst>
                  <a:path w="89" h="121">
                    <a:moveTo>
                      <a:pt x="33" y="6"/>
                    </a:moveTo>
                    <a:cubicBezTo>
                      <a:pt x="49" y="6"/>
                      <a:pt x="76" y="6"/>
                      <a:pt x="89" y="6"/>
                    </a:cubicBezTo>
                    <a:cubicBezTo>
                      <a:pt x="89" y="0"/>
                      <a:pt x="89" y="0"/>
                      <a:pt x="89" y="0"/>
                    </a:cubicBezTo>
                    <a:cubicBezTo>
                      <a:pt x="89" y="0"/>
                      <a:pt x="49" y="0"/>
                      <a:pt x="27" y="0"/>
                    </a:cubicBezTo>
                    <a:cubicBezTo>
                      <a:pt x="0" y="31"/>
                      <a:pt x="6" y="121"/>
                      <a:pt x="6" y="121"/>
                    </a:cubicBezTo>
                    <a:cubicBezTo>
                      <a:pt x="12" y="121"/>
                      <a:pt x="12" y="121"/>
                      <a:pt x="12" y="121"/>
                    </a:cubicBezTo>
                    <a:cubicBezTo>
                      <a:pt x="11" y="100"/>
                      <a:pt x="10" y="32"/>
                      <a:pt x="33" y="6"/>
                    </a:cubicBezTo>
                    <a:close/>
                  </a:path>
                </a:pathLst>
              </a:custGeom>
              <a:solidFill>
                <a:srgbClr val="1595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49" name="Freeform 119"/>
              <p:cNvSpPr>
                <a:spLocks/>
              </p:cNvSpPr>
              <p:nvPr userDrawn="1"/>
            </p:nvSpPr>
            <p:spPr bwMode="gray">
              <a:xfrm>
                <a:off x="6678545" y="487033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50" name="Freeform 120"/>
              <p:cNvSpPr>
                <a:spLocks/>
              </p:cNvSpPr>
              <p:nvPr userDrawn="1"/>
            </p:nvSpPr>
            <p:spPr bwMode="gray">
              <a:xfrm>
                <a:off x="6678545" y="4874486"/>
                <a:ext cx="0" cy="4153"/>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51" name="Freeform 121"/>
              <p:cNvSpPr>
                <a:spLocks/>
              </p:cNvSpPr>
              <p:nvPr userDrawn="1"/>
            </p:nvSpPr>
            <p:spPr bwMode="gray">
              <a:xfrm>
                <a:off x="6678545" y="4862031"/>
                <a:ext cx="0" cy="4153"/>
              </a:xfrm>
              <a:custGeom>
                <a:avLst/>
                <a:gdLst>
                  <a:gd name="T0" fmla="*/ 0 h 1"/>
                  <a:gd name="T1" fmla="*/ 0 h 1"/>
                  <a:gd name="T2" fmla="*/ 1 h 1"/>
                  <a:gd name="T3" fmla="*/ 0 h 1"/>
                </a:gdLst>
                <a:ahLst/>
                <a:cxnLst>
                  <a:cxn ang="0">
                    <a:pos x="0" y="T0"/>
                  </a:cxn>
                  <a:cxn ang="0">
                    <a:pos x="0" y="T1"/>
                  </a:cxn>
                  <a:cxn ang="0">
                    <a:pos x="0" y="T2"/>
                  </a:cxn>
                  <a:cxn ang="0">
                    <a:pos x="0" y="T3"/>
                  </a:cxn>
                </a:cxnLst>
                <a:rect l="0" t="0" r="r" b="b"/>
                <a:pathLst>
                  <a:path h="1">
                    <a:moveTo>
                      <a:pt x="0" y="0"/>
                    </a:moveTo>
                    <a:lnTo>
                      <a:pt x="0" y="0"/>
                    </a:lnTo>
                    <a:lnTo>
                      <a:pt x="0" y="1"/>
                    </a:lnTo>
                    <a:lnTo>
                      <a:pt x="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52" name="Freeform 122"/>
              <p:cNvSpPr>
                <a:spLocks/>
              </p:cNvSpPr>
              <p:nvPr userDrawn="1"/>
            </p:nvSpPr>
            <p:spPr bwMode="gray">
              <a:xfrm>
                <a:off x="6678545" y="488279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53" name="Freeform 123"/>
              <p:cNvSpPr>
                <a:spLocks/>
              </p:cNvSpPr>
              <p:nvPr userDrawn="1"/>
            </p:nvSpPr>
            <p:spPr bwMode="gray">
              <a:xfrm>
                <a:off x="6699304" y="4762381"/>
                <a:ext cx="925914" cy="128716"/>
              </a:xfrm>
              <a:custGeom>
                <a:avLst/>
                <a:gdLst>
                  <a:gd name="T0" fmla="*/ 251 w 256"/>
                  <a:gd name="T1" fmla="*/ 0 h 36"/>
                  <a:gd name="T2" fmla="*/ 251 w 256"/>
                  <a:gd name="T3" fmla="*/ 22 h 36"/>
                  <a:gd name="T4" fmla="*/ 245 w 256"/>
                  <a:gd name="T5" fmla="*/ 28 h 36"/>
                  <a:gd name="T6" fmla="*/ 0 w 256"/>
                  <a:gd name="T7" fmla="*/ 28 h 36"/>
                  <a:gd name="T8" fmla="*/ 0 w 256"/>
                  <a:gd name="T9" fmla="*/ 36 h 36"/>
                  <a:gd name="T10" fmla="*/ 251 w 256"/>
                  <a:gd name="T11" fmla="*/ 36 h 36"/>
                  <a:gd name="T12" fmla="*/ 256 w 256"/>
                  <a:gd name="T13" fmla="*/ 30 h 36"/>
                  <a:gd name="T14" fmla="*/ 256 w 256"/>
                  <a:gd name="T15" fmla="*/ 6 h 36"/>
                  <a:gd name="T16" fmla="*/ 251 w 256"/>
                  <a:gd name="T17"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36">
                    <a:moveTo>
                      <a:pt x="251" y="0"/>
                    </a:moveTo>
                    <a:cubicBezTo>
                      <a:pt x="251" y="22"/>
                      <a:pt x="251" y="22"/>
                      <a:pt x="251" y="22"/>
                    </a:cubicBezTo>
                    <a:cubicBezTo>
                      <a:pt x="251" y="26"/>
                      <a:pt x="248" y="28"/>
                      <a:pt x="245" y="28"/>
                    </a:cubicBezTo>
                    <a:cubicBezTo>
                      <a:pt x="0" y="28"/>
                      <a:pt x="0" y="28"/>
                      <a:pt x="0" y="28"/>
                    </a:cubicBezTo>
                    <a:cubicBezTo>
                      <a:pt x="0" y="31"/>
                      <a:pt x="0" y="34"/>
                      <a:pt x="0" y="36"/>
                    </a:cubicBezTo>
                    <a:cubicBezTo>
                      <a:pt x="251" y="36"/>
                      <a:pt x="251" y="36"/>
                      <a:pt x="251" y="36"/>
                    </a:cubicBezTo>
                    <a:cubicBezTo>
                      <a:pt x="254" y="36"/>
                      <a:pt x="256" y="33"/>
                      <a:pt x="256" y="30"/>
                    </a:cubicBezTo>
                    <a:cubicBezTo>
                      <a:pt x="256" y="6"/>
                      <a:pt x="256" y="6"/>
                      <a:pt x="256" y="6"/>
                    </a:cubicBezTo>
                    <a:cubicBezTo>
                      <a:pt x="256" y="2"/>
                      <a:pt x="254" y="0"/>
                      <a:pt x="251" y="0"/>
                    </a:cubicBez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54" name="Freeform 124"/>
              <p:cNvSpPr>
                <a:spLocks/>
              </p:cNvSpPr>
              <p:nvPr userDrawn="1"/>
            </p:nvSpPr>
            <p:spPr bwMode="gray">
              <a:xfrm>
                <a:off x="6715913" y="4500799"/>
                <a:ext cx="220061" cy="261582"/>
              </a:xfrm>
              <a:custGeom>
                <a:avLst/>
                <a:gdLst>
                  <a:gd name="T0" fmla="*/ 60 w 60"/>
                  <a:gd name="T1" fmla="*/ 72 h 72"/>
                  <a:gd name="T2" fmla="*/ 60 w 60"/>
                  <a:gd name="T3" fmla="*/ 0 h 72"/>
                  <a:gd name="T4" fmla="*/ 17 w 60"/>
                  <a:gd name="T5" fmla="*/ 0 h 72"/>
                  <a:gd name="T6" fmla="*/ 0 w 60"/>
                  <a:gd name="T7" fmla="*/ 72 h 72"/>
                  <a:gd name="T8" fmla="*/ 60 w 60"/>
                  <a:gd name="T9" fmla="*/ 72 h 72"/>
                </a:gdLst>
                <a:ahLst/>
                <a:cxnLst>
                  <a:cxn ang="0">
                    <a:pos x="T0" y="T1"/>
                  </a:cxn>
                  <a:cxn ang="0">
                    <a:pos x="T2" y="T3"/>
                  </a:cxn>
                  <a:cxn ang="0">
                    <a:pos x="T4" y="T5"/>
                  </a:cxn>
                  <a:cxn ang="0">
                    <a:pos x="T6" y="T7"/>
                  </a:cxn>
                  <a:cxn ang="0">
                    <a:pos x="T8" y="T9"/>
                  </a:cxn>
                </a:cxnLst>
                <a:rect l="0" t="0" r="r" b="b"/>
                <a:pathLst>
                  <a:path w="60" h="72">
                    <a:moveTo>
                      <a:pt x="60" y="72"/>
                    </a:moveTo>
                    <a:cubicBezTo>
                      <a:pt x="60" y="0"/>
                      <a:pt x="60" y="0"/>
                      <a:pt x="60" y="0"/>
                    </a:cubicBezTo>
                    <a:cubicBezTo>
                      <a:pt x="60" y="0"/>
                      <a:pt x="34" y="0"/>
                      <a:pt x="17" y="0"/>
                    </a:cubicBezTo>
                    <a:cubicBezTo>
                      <a:pt x="3" y="16"/>
                      <a:pt x="0" y="49"/>
                      <a:pt x="0" y="72"/>
                    </a:cubicBezTo>
                    <a:lnTo>
                      <a:pt x="60" y="72"/>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55" name="Freeform 125"/>
              <p:cNvSpPr>
                <a:spLocks/>
              </p:cNvSpPr>
              <p:nvPr userDrawn="1"/>
            </p:nvSpPr>
            <p:spPr bwMode="gray">
              <a:xfrm>
                <a:off x="6715913" y="4500799"/>
                <a:ext cx="220061" cy="261582"/>
              </a:xfrm>
              <a:custGeom>
                <a:avLst/>
                <a:gdLst>
                  <a:gd name="T0" fmla="*/ 60 w 60"/>
                  <a:gd name="T1" fmla="*/ 72 h 72"/>
                  <a:gd name="T2" fmla="*/ 17 w 60"/>
                  <a:gd name="T3" fmla="*/ 0 h 72"/>
                  <a:gd name="T4" fmla="*/ 0 w 60"/>
                  <a:gd name="T5" fmla="*/ 72 h 72"/>
                  <a:gd name="T6" fmla="*/ 60 w 60"/>
                  <a:gd name="T7" fmla="*/ 72 h 72"/>
                </a:gdLst>
                <a:ahLst/>
                <a:cxnLst>
                  <a:cxn ang="0">
                    <a:pos x="T0" y="T1"/>
                  </a:cxn>
                  <a:cxn ang="0">
                    <a:pos x="T2" y="T3"/>
                  </a:cxn>
                  <a:cxn ang="0">
                    <a:pos x="T4" y="T5"/>
                  </a:cxn>
                  <a:cxn ang="0">
                    <a:pos x="T6" y="T7"/>
                  </a:cxn>
                </a:cxnLst>
                <a:rect l="0" t="0" r="r" b="b"/>
                <a:pathLst>
                  <a:path w="60" h="72">
                    <a:moveTo>
                      <a:pt x="60" y="72"/>
                    </a:moveTo>
                    <a:cubicBezTo>
                      <a:pt x="60" y="72"/>
                      <a:pt x="35" y="30"/>
                      <a:pt x="17" y="0"/>
                    </a:cubicBezTo>
                    <a:cubicBezTo>
                      <a:pt x="3" y="16"/>
                      <a:pt x="0" y="49"/>
                      <a:pt x="0" y="72"/>
                    </a:cubicBezTo>
                    <a:lnTo>
                      <a:pt x="60" y="72"/>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56" name="Oval 126"/>
              <p:cNvSpPr>
                <a:spLocks noChangeArrowheads="1"/>
              </p:cNvSpPr>
              <p:nvPr userDrawn="1"/>
            </p:nvSpPr>
            <p:spPr bwMode="gray">
              <a:xfrm>
                <a:off x="6724217" y="4791444"/>
                <a:ext cx="203453" cy="199300"/>
              </a:xfrm>
              <a:prstGeom prst="ellipse">
                <a:avLst/>
              </a:pr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57" name="Oval 127"/>
              <p:cNvSpPr>
                <a:spLocks noChangeArrowheads="1"/>
              </p:cNvSpPr>
              <p:nvPr userDrawn="1"/>
            </p:nvSpPr>
            <p:spPr bwMode="gray">
              <a:xfrm>
                <a:off x="6769891" y="4837118"/>
                <a:ext cx="112107" cy="107954"/>
              </a:xfrm>
              <a:prstGeom prst="ellipse">
                <a:avLst/>
              </a:pr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58" name="Oval 128"/>
              <p:cNvSpPr>
                <a:spLocks noChangeArrowheads="1"/>
              </p:cNvSpPr>
              <p:nvPr userDrawn="1"/>
            </p:nvSpPr>
            <p:spPr bwMode="gray">
              <a:xfrm>
                <a:off x="7351181" y="4791444"/>
                <a:ext cx="203453" cy="199300"/>
              </a:xfrm>
              <a:prstGeom prst="ellipse">
                <a:avLst/>
              </a:pr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59" name="Oval 129"/>
              <p:cNvSpPr>
                <a:spLocks noChangeArrowheads="1"/>
              </p:cNvSpPr>
              <p:nvPr userDrawn="1"/>
            </p:nvSpPr>
            <p:spPr bwMode="gray">
              <a:xfrm>
                <a:off x="7396853" y="4837118"/>
                <a:ext cx="107954" cy="107954"/>
              </a:xfrm>
              <a:prstGeom prst="ellipse">
                <a:avLst/>
              </a:pr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60" name="Oval 130"/>
              <p:cNvSpPr>
                <a:spLocks noChangeArrowheads="1"/>
              </p:cNvSpPr>
              <p:nvPr userDrawn="1"/>
            </p:nvSpPr>
            <p:spPr bwMode="gray">
              <a:xfrm>
                <a:off x="7135273" y="4791444"/>
                <a:ext cx="199299" cy="199300"/>
              </a:xfrm>
              <a:prstGeom prst="ellipse">
                <a:avLst/>
              </a:pr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61" name="Oval 131"/>
              <p:cNvSpPr>
                <a:spLocks noChangeArrowheads="1"/>
              </p:cNvSpPr>
              <p:nvPr userDrawn="1"/>
            </p:nvSpPr>
            <p:spPr bwMode="gray">
              <a:xfrm>
                <a:off x="7180945" y="4837118"/>
                <a:ext cx="107954" cy="107954"/>
              </a:xfrm>
              <a:prstGeom prst="ellipse">
                <a:avLst/>
              </a:pr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62" name="Freeform 132"/>
              <p:cNvSpPr>
                <a:spLocks/>
              </p:cNvSpPr>
              <p:nvPr userDrawn="1"/>
            </p:nvSpPr>
            <p:spPr bwMode="gray">
              <a:xfrm>
                <a:off x="6769891" y="4853727"/>
                <a:ext cx="91346" cy="91346"/>
              </a:xfrm>
              <a:custGeom>
                <a:avLst/>
                <a:gdLst>
                  <a:gd name="T0" fmla="*/ 15 w 25"/>
                  <a:gd name="T1" fmla="*/ 26 h 26"/>
                  <a:gd name="T2" fmla="*/ 25 w 25"/>
                  <a:gd name="T3" fmla="*/ 22 h 26"/>
                  <a:gd name="T4" fmla="*/ 4 w 25"/>
                  <a:gd name="T5" fmla="*/ 0 h 26"/>
                  <a:gd name="T6" fmla="*/ 0 w 25"/>
                  <a:gd name="T7" fmla="*/ 11 h 26"/>
                  <a:gd name="T8" fmla="*/ 15 w 25"/>
                  <a:gd name="T9" fmla="*/ 26 h 26"/>
                </a:gdLst>
                <a:ahLst/>
                <a:cxnLst>
                  <a:cxn ang="0">
                    <a:pos x="T0" y="T1"/>
                  </a:cxn>
                  <a:cxn ang="0">
                    <a:pos x="T2" y="T3"/>
                  </a:cxn>
                  <a:cxn ang="0">
                    <a:pos x="T4" y="T5"/>
                  </a:cxn>
                  <a:cxn ang="0">
                    <a:pos x="T6" y="T7"/>
                  </a:cxn>
                  <a:cxn ang="0">
                    <a:pos x="T8" y="T9"/>
                  </a:cxn>
                </a:cxnLst>
                <a:rect l="0" t="0" r="r" b="b"/>
                <a:pathLst>
                  <a:path w="25" h="26">
                    <a:moveTo>
                      <a:pt x="15" y="26"/>
                    </a:moveTo>
                    <a:cubicBezTo>
                      <a:pt x="19" y="26"/>
                      <a:pt x="23" y="24"/>
                      <a:pt x="25" y="22"/>
                    </a:cubicBezTo>
                    <a:cubicBezTo>
                      <a:pt x="4" y="0"/>
                      <a:pt x="4" y="0"/>
                      <a:pt x="4" y="0"/>
                    </a:cubicBezTo>
                    <a:cubicBezTo>
                      <a:pt x="2" y="3"/>
                      <a:pt x="0" y="7"/>
                      <a:pt x="0" y="11"/>
                    </a:cubicBezTo>
                    <a:cubicBezTo>
                      <a:pt x="0" y="19"/>
                      <a:pt x="7" y="26"/>
                      <a:pt x="15" y="26"/>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63" name="Freeform 133"/>
              <p:cNvSpPr>
                <a:spLocks/>
              </p:cNvSpPr>
              <p:nvPr userDrawn="1"/>
            </p:nvSpPr>
            <p:spPr bwMode="gray">
              <a:xfrm>
                <a:off x="7180945" y="4853727"/>
                <a:ext cx="95499" cy="91346"/>
              </a:xfrm>
              <a:custGeom>
                <a:avLst/>
                <a:gdLst>
                  <a:gd name="T0" fmla="*/ 15 w 26"/>
                  <a:gd name="T1" fmla="*/ 26 h 26"/>
                  <a:gd name="T2" fmla="*/ 26 w 26"/>
                  <a:gd name="T3" fmla="*/ 22 h 26"/>
                  <a:gd name="T4" fmla="*/ 4 w 26"/>
                  <a:gd name="T5" fmla="*/ 0 h 26"/>
                  <a:gd name="T6" fmla="*/ 0 w 26"/>
                  <a:gd name="T7" fmla="*/ 11 h 26"/>
                  <a:gd name="T8" fmla="*/ 15 w 26"/>
                  <a:gd name="T9" fmla="*/ 26 h 26"/>
                </a:gdLst>
                <a:ahLst/>
                <a:cxnLst>
                  <a:cxn ang="0">
                    <a:pos x="T0" y="T1"/>
                  </a:cxn>
                  <a:cxn ang="0">
                    <a:pos x="T2" y="T3"/>
                  </a:cxn>
                  <a:cxn ang="0">
                    <a:pos x="T4" y="T5"/>
                  </a:cxn>
                  <a:cxn ang="0">
                    <a:pos x="T6" y="T7"/>
                  </a:cxn>
                  <a:cxn ang="0">
                    <a:pos x="T8" y="T9"/>
                  </a:cxn>
                </a:cxnLst>
                <a:rect l="0" t="0" r="r" b="b"/>
                <a:pathLst>
                  <a:path w="26" h="26">
                    <a:moveTo>
                      <a:pt x="15" y="26"/>
                    </a:moveTo>
                    <a:cubicBezTo>
                      <a:pt x="19" y="26"/>
                      <a:pt x="23" y="24"/>
                      <a:pt x="26" y="22"/>
                    </a:cubicBezTo>
                    <a:cubicBezTo>
                      <a:pt x="4" y="0"/>
                      <a:pt x="4" y="0"/>
                      <a:pt x="4" y="0"/>
                    </a:cubicBezTo>
                    <a:cubicBezTo>
                      <a:pt x="2" y="3"/>
                      <a:pt x="0" y="7"/>
                      <a:pt x="0" y="11"/>
                    </a:cubicBezTo>
                    <a:cubicBezTo>
                      <a:pt x="0" y="19"/>
                      <a:pt x="7" y="26"/>
                      <a:pt x="15" y="26"/>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64" name="Freeform 134"/>
              <p:cNvSpPr>
                <a:spLocks/>
              </p:cNvSpPr>
              <p:nvPr userDrawn="1"/>
            </p:nvSpPr>
            <p:spPr bwMode="gray">
              <a:xfrm>
                <a:off x="7396853" y="4853727"/>
                <a:ext cx="95499" cy="91346"/>
              </a:xfrm>
              <a:custGeom>
                <a:avLst/>
                <a:gdLst>
                  <a:gd name="T0" fmla="*/ 15 w 26"/>
                  <a:gd name="T1" fmla="*/ 26 h 26"/>
                  <a:gd name="T2" fmla="*/ 26 w 26"/>
                  <a:gd name="T3" fmla="*/ 22 h 26"/>
                  <a:gd name="T4" fmla="*/ 4 w 26"/>
                  <a:gd name="T5" fmla="*/ 0 h 26"/>
                  <a:gd name="T6" fmla="*/ 0 w 26"/>
                  <a:gd name="T7" fmla="*/ 11 h 26"/>
                  <a:gd name="T8" fmla="*/ 15 w 26"/>
                  <a:gd name="T9" fmla="*/ 26 h 26"/>
                </a:gdLst>
                <a:ahLst/>
                <a:cxnLst>
                  <a:cxn ang="0">
                    <a:pos x="T0" y="T1"/>
                  </a:cxn>
                  <a:cxn ang="0">
                    <a:pos x="T2" y="T3"/>
                  </a:cxn>
                  <a:cxn ang="0">
                    <a:pos x="T4" y="T5"/>
                  </a:cxn>
                  <a:cxn ang="0">
                    <a:pos x="T6" y="T7"/>
                  </a:cxn>
                  <a:cxn ang="0">
                    <a:pos x="T8" y="T9"/>
                  </a:cxn>
                </a:cxnLst>
                <a:rect l="0" t="0" r="r" b="b"/>
                <a:pathLst>
                  <a:path w="26" h="26">
                    <a:moveTo>
                      <a:pt x="15" y="26"/>
                    </a:moveTo>
                    <a:cubicBezTo>
                      <a:pt x="19" y="26"/>
                      <a:pt x="23" y="24"/>
                      <a:pt x="26" y="22"/>
                    </a:cubicBezTo>
                    <a:cubicBezTo>
                      <a:pt x="4" y="0"/>
                      <a:pt x="4" y="0"/>
                      <a:pt x="4" y="0"/>
                    </a:cubicBezTo>
                    <a:cubicBezTo>
                      <a:pt x="2" y="3"/>
                      <a:pt x="0" y="7"/>
                      <a:pt x="0" y="11"/>
                    </a:cubicBezTo>
                    <a:cubicBezTo>
                      <a:pt x="0" y="19"/>
                      <a:pt x="7" y="26"/>
                      <a:pt x="15" y="26"/>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65" name="Freeform 135"/>
              <p:cNvSpPr>
                <a:spLocks/>
              </p:cNvSpPr>
              <p:nvPr userDrawn="1"/>
            </p:nvSpPr>
            <p:spPr bwMode="gray">
              <a:xfrm>
                <a:off x="6491701" y="4799749"/>
                <a:ext cx="124562" cy="12458"/>
              </a:xfrm>
              <a:custGeom>
                <a:avLst/>
                <a:gdLst>
                  <a:gd name="T0" fmla="*/ 2 w 34"/>
                  <a:gd name="T1" fmla="*/ 3 h 3"/>
                  <a:gd name="T2" fmla="*/ 33 w 34"/>
                  <a:gd name="T3" fmla="*/ 3 h 3"/>
                  <a:gd name="T4" fmla="*/ 34 w 34"/>
                  <a:gd name="T5" fmla="*/ 1 h 3"/>
                  <a:gd name="T6" fmla="*/ 33 w 34"/>
                  <a:gd name="T7" fmla="*/ 0 h 3"/>
                  <a:gd name="T8" fmla="*/ 2 w 34"/>
                  <a:gd name="T9" fmla="*/ 0 h 3"/>
                  <a:gd name="T10" fmla="*/ 0 w 34"/>
                  <a:gd name="T11" fmla="*/ 1 h 3"/>
                  <a:gd name="T12" fmla="*/ 2 w 34"/>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34" h="3">
                    <a:moveTo>
                      <a:pt x="2" y="3"/>
                    </a:moveTo>
                    <a:cubicBezTo>
                      <a:pt x="33" y="3"/>
                      <a:pt x="33" y="3"/>
                      <a:pt x="33" y="3"/>
                    </a:cubicBezTo>
                    <a:cubicBezTo>
                      <a:pt x="33" y="3"/>
                      <a:pt x="34" y="2"/>
                      <a:pt x="34" y="1"/>
                    </a:cubicBezTo>
                    <a:cubicBezTo>
                      <a:pt x="34" y="0"/>
                      <a:pt x="33" y="0"/>
                      <a:pt x="33" y="0"/>
                    </a:cubicBezTo>
                    <a:cubicBezTo>
                      <a:pt x="2" y="0"/>
                      <a:pt x="2" y="0"/>
                      <a:pt x="2" y="0"/>
                    </a:cubicBezTo>
                    <a:cubicBezTo>
                      <a:pt x="1" y="0"/>
                      <a:pt x="0" y="0"/>
                      <a:pt x="0" y="1"/>
                    </a:cubicBezTo>
                    <a:cubicBezTo>
                      <a:pt x="0" y="2"/>
                      <a:pt x="1" y="3"/>
                      <a:pt x="2" y="3"/>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66" name="Freeform 136"/>
              <p:cNvSpPr>
                <a:spLocks/>
              </p:cNvSpPr>
              <p:nvPr userDrawn="1"/>
            </p:nvSpPr>
            <p:spPr bwMode="gray">
              <a:xfrm>
                <a:off x="6491701" y="4841269"/>
                <a:ext cx="124562" cy="12458"/>
              </a:xfrm>
              <a:custGeom>
                <a:avLst/>
                <a:gdLst>
                  <a:gd name="T0" fmla="*/ 2 w 34"/>
                  <a:gd name="T1" fmla="*/ 3 h 3"/>
                  <a:gd name="T2" fmla="*/ 33 w 34"/>
                  <a:gd name="T3" fmla="*/ 3 h 3"/>
                  <a:gd name="T4" fmla="*/ 34 w 34"/>
                  <a:gd name="T5" fmla="*/ 1 h 3"/>
                  <a:gd name="T6" fmla="*/ 33 w 34"/>
                  <a:gd name="T7" fmla="*/ 0 h 3"/>
                  <a:gd name="T8" fmla="*/ 2 w 34"/>
                  <a:gd name="T9" fmla="*/ 0 h 3"/>
                  <a:gd name="T10" fmla="*/ 0 w 34"/>
                  <a:gd name="T11" fmla="*/ 1 h 3"/>
                  <a:gd name="T12" fmla="*/ 2 w 34"/>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34" h="3">
                    <a:moveTo>
                      <a:pt x="2" y="3"/>
                    </a:moveTo>
                    <a:cubicBezTo>
                      <a:pt x="33" y="3"/>
                      <a:pt x="33" y="3"/>
                      <a:pt x="33" y="3"/>
                    </a:cubicBezTo>
                    <a:cubicBezTo>
                      <a:pt x="33" y="3"/>
                      <a:pt x="34" y="2"/>
                      <a:pt x="34" y="1"/>
                    </a:cubicBezTo>
                    <a:cubicBezTo>
                      <a:pt x="34" y="0"/>
                      <a:pt x="33" y="0"/>
                      <a:pt x="33" y="0"/>
                    </a:cubicBezTo>
                    <a:cubicBezTo>
                      <a:pt x="2" y="0"/>
                      <a:pt x="2" y="0"/>
                      <a:pt x="2" y="0"/>
                    </a:cubicBezTo>
                    <a:cubicBezTo>
                      <a:pt x="1" y="0"/>
                      <a:pt x="0" y="0"/>
                      <a:pt x="0" y="1"/>
                    </a:cubicBezTo>
                    <a:cubicBezTo>
                      <a:pt x="0" y="2"/>
                      <a:pt x="1" y="3"/>
                      <a:pt x="2" y="3"/>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67" name="Freeform 137"/>
              <p:cNvSpPr>
                <a:spLocks/>
              </p:cNvSpPr>
              <p:nvPr userDrawn="1"/>
            </p:nvSpPr>
            <p:spPr bwMode="gray">
              <a:xfrm>
                <a:off x="6454333" y="4500799"/>
                <a:ext cx="244974" cy="261582"/>
              </a:xfrm>
              <a:custGeom>
                <a:avLst/>
                <a:gdLst>
                  <a:gd name="T0" fmla="*/ 13 w 67"/>
                  <a:gd name="T1" fmla="*/ 0 h 72"/>
                  <a:gd name="T2" fmla="*/ 0 w 67"/>
                  <a:gd name="T3" fmla="*/ 72 h 72"/>
                  <a:gd name="T4" fmla="*/ 54 w 67"/>
                  <a:gd name="T5" fmla="*/ 72 h 72"/>
                  <a:gd name="T6" fmla="*/ 67 w 67"/>
                  <a:gd name="T7" fmla="*/ 0 h 72"/>
                  <a:gd name="T8" fmla="*/ 13 w 67"/>
                  <a:gd name="T9" fmla="*/ 0 h 72"/>
                </a:gdLst>
                <a:ahLst/>
                <a:cxnLst>
                  <a:cxn ang="0">
                    <a:pos x="T0" y="T1"/>
                  </a:cxn>
                  <a:cxn ang="0">
                    <a:pos x="T2" y="T3"/>
                  </a:cxn>
                  <a:cxn ang="0">
                    <a:pos x="T4" y="T5"/>
                  </a:cxn>
                  <a:cxn ang="0">
                    <a:pos x="T6" y="T7"/>
                  </a:cxn>
                  <a:cxn ang="0">
                    <a:pos x="T8" y="T9"/>
                  </a:cxn>
                </a:cxnLst>
                <a:rect l="0" t="0" r="r" b="b"/>
                <a:pathLst>
                  <a:path w="67" h="72">
                    <a:moveTo>
                      <a:pt x="13" y="0"/>
                    </a:moveTo>
                    <a:cubicBezTo>
                      <a:pt x="4" y="20"/>
                      <a:pt x="1" y="49"/>
                      <a:pt x="0" y="72"/>
                    </a:cubicBezTo>
                    <a:cubicBezTo>
                      <a:pt x="54" y="72"/>
                      <a:pt x="54" y="72"/>
                      <a:pt x="54" y="72"/>
                    </a:cubicBezTo>
                    <a:cubicBezTo>
                      <a:pt x="55" y="49"/>
                      <a:pt x="58" y="20"/>
                      <a:pt x="67" y="0"/>
                    </a:cubicBezTo>
                    <a:lnTo>
                      <a:pt x="13"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68" name="Freeform 138"/>
              <p:cNvSpPr>
                <a:spLocks/>
              </p:cNvSpPr>
              <p:nvPr userDrawn="1"/>
            </p:nvSpPr>
            <p:spPr bwMode="gray">
              <a:xfrm>
                <a:off x="6454333" y="4500799"/>
                <a:ext cx="199299" cy="261582"/>
              </a:xfrm>
              <a:custGeom>
                <a:avLst/>
                <a:gdLst>
                  <a:gd name="T0" fmla="*/ 13 w 55"/>
                  <a:gd name="T1" fmla="*/ 0 h 72"/>
                  <a:gd name="T2" fmla="*/ 0 w 55"/>
                  <a:gd name="T3" fmla="*/ 72 h 72"/>
                  <a:gd name="T4" fmla="*/ 54 w 55"/>
                  <a:gd name="T5" fmla="*/ 72 h 72"/>
                  <a:gd name="T6" fmla="*/ 13 w 55"/>
                  <a:gd name="T7" fmla="*/ 0 h 72"/>
                </a:gdLst>
                <a:ahLst/>
                <a:cxnLst>
                  <a:cxn ang="0">
                    <a:pos x="T0" y="T1"/>
                  </a:cxn>
                  <a:cxn ang="0">
                    <a:pos x="T2" y="T3"/>
                  </a:cxn>
                  <a:cxn ang="0">
                    <a:pos x="T4" y="T5"/>
                  </a:cxn>
                  <a:cxn ang="0">
                    <a:pos x="T6" y="T7"/>
                  </a:cxn>
                </a:cxnLst>
                <a:rect l="0" t="0" r="r" b="b"/>
                <a:pathLst>
                  <a:path w="55" h="72">
                    <a:moveTo>
                      <a:pt x="13" y="0"/>
                    </a:moveTo>
                    <a:cubicBezTo>
                      <a:pt x="4" y="20"/>
                      <a:pt x="1" y="49"/>
                      <a:pt x="0" y="72"/>
                    </a:cubicBezTo>
                    <a:cubicBezTo>
                      <a:pt x="54" y="72"/>
                      <a:pt x="54" y="72"/>
                      <a:pt x="54" y="72"/>
                    </a:cubicBezTo>
                    <a:cubicBezTo>
                      <a:pt x="55" y="49"/>
                      <a:pt x="13" y="0"/>
                      <a:pt x="13" y="0"/>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69" name="Freeform 139"/>
              <p:cNvSpPr>
                <a:spLocks/>
              </p:cNvSpPr>
              <p:nvPr userDrawn="1"/>
            </p:nvSpPr>
            <p:spPr bwMode="gray">
              <a:xfrm>
                <a:off x="6213513" y="3429564"/>
                <a:ext cx="20762" cy="419361"/>
              </a:xfrm>
              <a:custGeom>
                <a:avLst/>
                <a:gdLst>
                  <a:gd name="T0" fmla="*/ 0 w 6"/>
                  <a:gd name="T1" fmla="*/ 3 h 117"/>
                  <a:gd name="T2" fmla="*/ 0 w 6"/>
                  <a:gd name="T3" fmla="*/ 114 h 117"/>
                  <a:gd name="T4" fmla="*/ 3 w 6"/>
                  <a:gd name="T5" fmla="*/ 117 h 117"/>
                  <a:gd name="T6" fmla="*/ 6 w 6"/>
                  <a:gd name="T7" fmla="*/ 114 h 117"/>
                  <a:gd name="T8" fmla="*/ 6 w 6"/>
                  <a:gd name="T9" fmla="*/ 3 h 117"/>
                  <a:gd name="T10" fmla="*/ 3 w 6"/>
                  <a:gd name="T11" fmla="*/ 0 h 117"/>
                  <a:gd name="T12" fmla="*/ 0 w 6"/>
                  <a:gd name="T13" fmla="*/ 3 h 117"/>
                </a:gdLst>
                <a:ahLst/>
                <a:cxnLst>
                  <a:cxn ang="0">
                    <a:pos x="T0" y="T1"/>
                  </a:cxn>
                  <a:cxn ang="0">
                    <a:pos x="T2" y="T3"/>
                  </a:cxn>
                  <a:cxn ang="0">
                    <a:pos x="T4" y="T5"/>
                  </a:cxn>
                  <a:cxn ang="0">
                    <a:pos x="T6" y="T7"/>
                  </a:cxn>
                  <a:cxn ang="0">
                    <a:pos x="T8" y="T9"/>
                  </a:cxn>
                  <a:cxn ang="0">
                    <a:pos x="T10" y="T11"/>
                  </a:cxn>
                  <a:cxn ang="0">
                    <a:pos x="T12" y="T13"/>
                  </a:cxn>
                </a:cxnLst>
                <a:rect l="0" t="0" r="r" b="b"/>
                <a:pathLst>
                  <a:path w="6" h="117">
                    <a:moveTo>
                      <a:pt x="0" y="3"/>
                    </a:moveTo>
                    <a:cubicBezTo>
                      <a:pt x="0" y="114"/>
                      <a:pt x="0" y="114"/>
                      <a:pt x="0" y="114"/>
                    </a:cubicBezTo>
                    <a:cubicBezTo>
                      <a:pt x="0" y="115"/>
                      <a:pt x="1" y="117"/>
                      <a:pt x="3" y="117"/>
                    </a:cubicBezTo>
                    <a:cubicBezTo>
                      <a:pt x="5" y="117"/>
                      <a:pt x="6" y="115"/>
                      <a:pt x="6" y="114"/>
                    </a:cubicBezTo>
                    <a:cubicBezTo>
                      <a:pt x="6" y="3"/>
                      <a:pt x="6" y="3"/>
                      <a:pt x="6" y="3"/>
                    </a:cubicBezTo>
                    <a:cubicBezTo>
                      <a:pt x="6" y="2"/>
                      <a:pt x="5" y="0"/>
                      <a:pt x="3" y="0"/>
                    </a:cubicBezTo>
                    <a:cubicBezTo>
                      <a:pt x="1" y="0"/>
                      <a:pt x="0" y="2"/>
                      <a:pt x="0" y="3"/>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70" name="Freeform 140"/>
              <p:cNvSpPr>
                <a:spLocks/>
              </p:cNvSpPr>
              <p:nvPr userDrawn="1"/>
            </p:nvSpPr>
            <p:spPr bwMode="gray">
              <a:xfrm>
                <a:off x="6703458" y="3915358"/>
                <a:ext cx="186845" cy="186845"/>
              </a:xfrm>
              <a:custGeom>
                <a:avLst/>
                <a:gdLst>
                  <a:gd name="T0" fmla="*/ 11 w 52"/>
                  <a:gd name="T1" fmla="*/ 50 h 52"/>
                  <a:gd name="T2" fmla="*/ 49 w 52"/>
                  <a:gd name="T3" fmla="*/ 12 h 52"/>
                  <a:gd name="T4" fmla="*/ 49 w 52"/>
                  <a:gd name="T5" fmla="*/ 2 h 52"/>
                  <a:gd name="T6" fmla="*/ 40 w 52"/>
                  <a:gd name="T7" fmla="*/ 2 h 52"/>
                  <a:gd name="T8" fmla="*/ 2 w 52"/>
                  <a:gd name="T9" fmla="*/ 41 h 52"/>
                  <a:gd name="T10" fmla="*/ 2 w 52"/>
                  <a:gd name="T11" fmla="*/ 50 h 52"/>
                  <a:gd name="T12" fmla="*/ 11 w 52"/>
                  <a:gd name="T13" fmla="*/ 50 h 52"/>
                </a:gdLst>
                <a:ahLst/>
                <a:cxnLst>
                  <a:cxn ang="0">
                    <a:pos x="T0" y="T1"/>
                  </a:cxn>
                  <a:cxn ang="0">
                    <a:pos x="T2" y="T3"/>
                  </a:cxn>
                  <a:cxn ang="0">
                    <a:pos x="T4" y="T5"/>
                  </a:cxn>
                  <a:cxn ang="0">
                    <a:pos x="T6" y="T7"/>
                  </a:cxn>
                  <a:cxn ang="0">
                    <a:pos x="T8" y="T9"/>
                  </a:cxn>
                  <a:cxn ang="0">
                    <a:pos x="T10" y="T11"/>
                  </a:cxn>
                  <a:cxn ang="0">
                    <a:pos x="T12" y="T13"/>
                  </a:cxn>
                </a:cxnLst>
                <a:rect l="0" t="0" r="r" b="b"/>
                <a:pathLst>
                  <a:path w="52" h="52">
                    <a:moveTo>
                      <a:pt x="11" y="50"/>
                    </a:moveTo>
                    <a:cubicBezTo>
                      <a:pt x="49" y="12"/>
                      <a:pt x="49" y="12"/>
                      <a:pt x="49" y="12"/>
                    </a:cubicBezTo>
                    <a:cubicBezTo>
                      <a:pt x="52" y="9"/>
                      <a:pt x="52" y="5"/>
                      <a:pt x="49" y="2"/>
                    </a:cubicBezTo>
                    <a:cubicBezTo>
                      <a:pt x="47" y="0"/>
                      <a:pt x="43" y="0"/>
                      <a:pt x="40" y="2"/>
                    </a:cubicBezTo>
                    <a:cubicBezTo>
                      <a:pt x="2" y="41"/>
                      <a:pt x="2" y="41"/>
                      <a:pt x="2" y="41"/>
                    </a:cubicBezTo>
                    <a:cubicBezTo>
                      <a:pt x="0" y="43"/>
                      <a:pt x="0" y="47"/>
                      <a:pt x="2" y="50"/>
                    </a:cubicBezTo>
                    <a:cubicBezTo>
                      <a:pt x="5" y="52"/>
                      <a:pt x="9" y="52"/>
                      <a:pt x="11" y="50"/>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71" name="Freeform 141"/>
              <p:cNvSpPr>
                <a:spLocks/>
              </p:cNvSpPr>
              <p:nvPr userDrawn="1"/>
            </p:nvSpPr>
            <p:spPr bwMode="gray">
              <a:xfrm>
                <a:off x="6192751" y="3865533"/>
                <a:ext cx="149475" cy="112107"/>
              </a:xfrm>
              <a:custGeom>
                <a:avLst/>
                <a:gdLst>
                  <a:gd name="T0" fmla="*/ 30 w 41"/>
                  <a:gd name="T1" fmla="*/ 17 h 30"/>
                  <a:gd name="T2" fmla="*/ 17 w 41"/>
                  <a:gd name="T3" fmla="*/ 4 h 30"/>
                  <a:gd name="T4" fmla="*/ 18 w 41"/>
                  <a:gd name="T5" fmla="*/ 0 h 30"/>
                  <a:gd name="T6" fmla="*/ 2 w 41"/>
                  <a:gd name="T7" fmla="*/ 0 h 30"/>
                  <a:gd name="T8" fmla="*/ 0 w 41"/>
                  <a:gd name="T9" fmla="*/ 9 h 30"/>
                  <a:gd name="T10" fmla="*/ 20 w 41"/>
                  <a:gd name="T11" fmla="*/ 30 h 30"/>
                  <a:gd name="T12" fmla="*/ 41 w 41"/>
                  <a:gd name="T13" fmla="*/ 11 h 30"/>
                  <a:gd name="T14" fmla="*/ 30 w 41"/>
                  <a:gd name="T15" fmla="*/ 17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30">
                    <a:moveTo>
                      <a:pt x="30" y="17"/>
                    </a:moveTo>
                    <a:cubicBezTo>
                      <a:pt x="23" y="17"/>
                      <a:pt x="17" y="11"/>
                      <a:pt x="17" y="4"/>
                    </a:cubicBezTo>
                    <a:cubicBezTo>
                      <a:pt x="17" y="2"/>
                      <a:pt x="17" y="1"/>
                      <a:pt x="18" y="0"/>
                    </a:cubicBezTo>
                    <a:cubicBezTo>
                      <a:pt x="2" y="0"/>
                      <a:pt x="2" y="0"/>
                      <a:pt x="2" y="0"/>
                    </a:cubicBezTo>
                    <a:cubicBezTo>
                      <a:pt x="0" y="2"/>
                      <a:pt x="0" y="6"/>
                      <a:pt x="0" y="9"/>
                    </a:cubicBezTo>
                    <a:cubicBezTo>
                      <a:pt x="0" y="21"/>
                      <a:pt x="9" y="30"/>
                      <a:pt x="20" y="30"/>
                    </a:cubicBezTo>
                    <a:cubicBezTo>
                      <a:pt x="31" y="30"/>
                      <a:pt x="40" y="21"/>
                      <a:pt x="41" y="11"/>
                    </a:cubicBezTo>
                    <a:cubicBezTo>
                      <a:pt x="39" y="14"/>
                      <a:pt x="34" y="17"/>
                      <a:pt x="30" y="17"/>
                    </a:cubicBez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72" name="Oval 142"/>
              <p:cNvSpPr>
                <a:spLocks noChangeArrowheads="1"/>
              </p:cNvSpPr>
              <p:nvPr userDrawn="1"/>
            </p:nvSpPr>
            <p:spPr bwMode="gray">
              <a:xfrm>
                <a:off x="6184447" y="3803251"/>
                <a:ext cx="78891" cy="78891"/>
              </a:xfrm>
              <a:prstGeom prst="ellipse">
                <a:avLst/>
              </a:pr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73" name="Oval 143"/>
              <p:cNvSpPr>
                <a:spLocks noChangeArrowheads="1"/>
              </p:cNvSpPr>
              <p:nvPr userDrawn="1"/>
            </p:nvSpPr>
            <p:spPr bwMode="gray">
              <a:xfrm>
                <a:off x="6205209" y="3828163"/>
                <a:ext cx="37370" cy="33217"/>
              </a:xfrm>
              <a:prstGeom prst="ellipse">
                <a:avLst/>
              </a:pr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74" name="Rectangle 144"/>
              <p:cNvSpPr>
                <a:spLocks noChangeArrowheads="1"/>
              </p:cNvSpPr>
              <p:nvPr userDrawn="1"/>
            </p:nvSpPr>
            <p:spPr bwMode="gray">
              <a:xfrm>
                <a:off x="5449532" y="3579039"/>
                <a:ext cx="211757" cy="53978"/>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75" name="Rectangle 145"/>
              <p:cNvSpPr>
                <a:spLocks noChangeArrowheads="1"/>
              </p:cNvSpPr>
              <p:nvPr userDrawn="1"/>
            </p:nvSpPr>
            <p:spPr bwMode="gray">
              <a:xfrm>
                <a:off x="5449532" y="3633017"/>
                <a:ext cx="211757" cy="4359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76" name="Freeform 146"/>
              <p:cNvSpPr>
                <a:spLocks/>
              </p:cNvSpPr>
              <p:nvPr userDrawn="1"/>
            </p:nvSpPr>
            <p:spPr bwMode="gray">
              <a:xfrm>
                <a:off x="5661286" y="4068984"/>
                <a:ext cx="672636" cy="294798"/>
              </a:xfrm>
              <a:custGeom>
                <a:avLst/>
                <a:gdLst>
                  <a:gd name="T0" fmla="*/ 103 w 185"/>
                  <a:gd name="T1" fmla="*/ 82 h 82"/>
                  <a:gd name="T2" fmla="*/ 0 w 185"/>
                  <a:gd name="T3" fmla="*/ 82 h 82"/>
                  <a:gd name="T4" fmla="*/ 0 w 185"/>
                  <a:gd name="T5" fmla="*/ 0 h 82"/>
                  <a:gd name="T6" fmla="*/ 185 w 185"/>
                  <a:gd name="T7" fmla="*/ 0 h 82"/>
                  <a:gd name="T8" fmla="*/ 103 w 185"/>
                  <a:gd name="T9" fmla="*/ 82 h 82"/>
                </a:gdLst>
                <a:ahLst/>
                <a:cxnLst>
                  <a:cxn ang="0">
                    <a:pos x="T0" y="T1"/>
                  </a:cxn>
                  <a:cxn ang="0">
                    <a:pos x="T2" y="T3"/>
                  </a:cxn>
                  <a:cxn ang="0">
                    <a:pos x="T4" y="T5"/>
                  </a:cxn>
                  <a:cxn ang="0">
                    <a:pos x="T6" y="T7"/>
                  </a:cxn>
                  <a:cxn ang="0">
                    <a:pos x="T8" y="T9"/>
                  </a:cxn>
                </a:cxnLst>
                <a:rect l="0" t="0" r="r" b="b"/>
                <a:pathLst>
                  <a:path w="185" h="82">
                    <a:moveTo>
                      <a:pt x="103" y="82"/>
                    </a:moveTo>
                    <a:cubicBezTo>
                      <a:pt x="0" y="82"/>
                      <a:pt x="0" y="82"/>
                      <a:pt x="0" y="82"/>
                    </a:cubicBezTo>
                    <a:cubicBezTo>
                      <a:pt x="0" y="0"/>
                      <a:pt x="0" y="0"/>
                      <a:pt x="0" y="0"/>
                    </a:cubicBezTo>
                    <a:cubicBezTo>
                      <a:pt x="185" y="0"/>
                      <a:pt x="185" y="0"/>
                      <a:pt x="185" y="0"/>
                    </a:cubicBezTo>
                    <a:cubicBezTo>
                      <a:pt x="185" y="45"/>
                      <a:pt x="148" y="82"/>
                      <a:pt x="103" y="82"/>
                    </a:cubicBez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77" name="Freeform 147"/>
              <p:cNvSpPr>
                <a:spLocks/>
              </p:cNvSpPr>
              <p:nvPr userDrawn="1"/>
            </p:nvSpPr>
            <p:spPr bwMode="gray">
              <a:xfrm>
                <a:off x="4403209" y="4347174"/>
                <a:ext cx="1735566" cy="294798"/>
              </a:xfrm>
              <a:custGeom>
                <a:avLst/>
                <a:gdLst>
                  <a:gd name="T0" fmla="*/ 397 w 479"/>
                  <a:gd name="T1" fmla="*/ 82 h 82"/>
                  <a:gd name="T2" fmla="*/ 479 w 479"/>
                  <a:gd name="T3" fmla="*/ 0 h 82"/>
                  <a:gd name="T4" fmla="*/ 0 w 479"/>
                  <a:gd name="T5" fmla="*/ 0 h 82"/>
                  <a:gd name="T6" fmla="*/ 138 w 479"/>
                  <a:gd name="T7" fmla="*/ 82 h 82"/>
                  <a:gd name="T8" fmla="*/ 397 w 479"/>
                  <a:gd name="T9" fmla="*/ 82 h 82"/>
                </a:gdLst>
                <a:ahLst/>
                <a:cxnLst>
                  <a:cxn ang="0">
                    <a:pos x="T0" y="T1"/>
                  </a:cxn>
                  <a:cxn ang="0">
                    <a:pos x="T2" y="T3"/>
                  </a:cxn>
                  <a:cxn ang="0">
                    <a:pos x="T4" y="T5"/>
                  </a:cxn>
                  <a:cxn ang="0">
                    <a:pos x="T6" y="T7"/>
                  </a:cxn>
                  <a:cxn ang="0">
                    <a:pos x="T8" y="T9"/>
                  </a:cxn>
                </a:cxnLst>
                <a:rect l="0" t="0" r="r" b="b"/>
                <a:pathLst>
                  <a:path w="479" h="82">
                    <a:moveTo>
                      <a:pt x="397" y="82"/>
                    </a:moveTo>
                    <a:cubicBezTo>
                      <a:pt x="443" y="82"/>
                      <a:pt x="479" y="45"/>
                      <a:pt x="479" y="0"/>
                    </a:cubicBezTo>
                    <a:cubicBezTo>
                      <a:pt x="0" y="0"/>
                      <a:pt x="0" y="0"/>
                      <a:pt x="0" y="0"/>
                    </a:cubicBezTo>
                    <a:cubicBezTo>
                      <a:pt x="138" y="82"/>
                      <a:pt x="138" y="82"/>
                      <a:pt x="138" y="82"/>
                    </a:cubicBezTo>
                    <a:lnTo>
                      <a:pt x="397" y="82"/>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78" name="Rectangle 148"/>
              <p:cNvSpPr>
                <a:spLocks noChangeArrowheads="1"/>
              </p:cNvSpPr>
              <p:nvPr userDrawn="1"/>
            </p:nvSpPr>
            <p:spPr bwMode="gray">
              <a:xfrm>
                <a:off x="4403209" y="4280741"/>
                <a:ext cx="1735566" cy="66433"/>
              </a:xfrm>
              <a:prstGeom prst="rect">
                <a:avLst/>
              </a:prstGeom>
              <a:solidFill>
                <a:srgbClr val="40CD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79" name="Oval 149"/>
              <p:cNvSpPr>
                <a:spLocks noChangeArrowheads="1"/>
              </p:cNvSpPr>
              <p:nvPr userDrawn="1"/>
            </p:nvSpPr>
            <p:spPr bwMode="gray">
              <a:xfrm>
                <a:off x="4947130" y="4442670"/>
                <a:ext cx="74737" cy="78891"/>
              </a:xfrm>
              <a:prstGeom prst="ellipse">
                <a:avLst/>
              </a:prstGeom>
              <a:solidFill>
                <a:srgbClr val="40CDF5"/>
              </a:solidFill>
              <a:ln>
                <a:noFill/>
              </a:ln>
            </p:spPr>
            <p:txBody>
              <a:bodyPr vert="horz" wrap="square" lIns="91440" tIns="45720" rIns="91440" bIns="45720" numCol="1" anchor="t" anchorCtr="0" compatLnSpc="1">
                <a:prstTxWarp prst="textNoShape">
                  <a:avLst/>
                </a:prstTxWarp>
              </a:bodyPr>
              <a:lstStyle/>
              <a:p>
                <a:endParaRPr lang="en-US" sz="1800"/>
              </a:p>
            </p:txBody>
          </p:sp>
          <p:sp>
            <p:nvSpPr>
              <p:cNvPr id="580" name="Oval 150"/>
              <p:cNvSpPr>
                <a:spLocks noChangeArrowheads="1"/>
              </p:cNvSpPr>
              <p:nvPr userDrawn="1"/>
            </p:nvSpPr>
            <p:spPr bwMode="gray">
              <a:xfrm>
                <a:off x="5088300" y="4442670"/>
                <a:ext cx="78891" cy="78891"/>
              </a:xfrm>
              <a:prstGeom prst="ellipse">
                <a:avLst/>
              </a:prstGeom>
              <a:solidFill>
                <a:srgbClr val="40CDF5"/>
              </a:solidFill>
              <a:ln>
                <a:noFill/>
              </a:ln>
            </p:spPr>
            <p:txBody>
              <a:bodyPr vert="horz" wrap="square" lIns="91440" tIns="45720" rIns="91440" bIns="45720" numCol="1" anchor="t" anchorCtr="0" compatLnSpc="1">
                <a:prstTxWarp prst="textNoShape">
                  <a:avLst/>
                </a:prstTxWarp>
              </a:bodyPr>
              <a:lstStyle/>
              <a:p>
                <a:endParaRPr lang="en-US" sz="1800"/>
              </a:p>
            </p:txBody>
          </p:sp>
          <p:sp>
            <p:nvSpPr>
              <p:cNvPr id="581" name="Oval 151"/>
              <p:cNvSpPr>
                <a:spLocks noChangeArrowheads="1"/>
              </p:cNvSpPr>
              <p:nvPr userDrawn="1"/>
            </p:nvSpPr>
            <p:spPr bwMode="gray">
              <a:xfrm>
                <a:off x="5229470" y="4442670"/>
                <a:ext cx="78891" cy="78891"/>
              </a:xfrm>
              <a:prstGeom prst="ellipse">
                <a:avLst/>
              </a:prstGeom>
              <a:solidFill>
                <a:srgbClr val="40CDF5"/>
              </a:solidFill>
              <a:ln>
                <a:noFill/>
              </a:ln>
            </p:spPr>
            <p:txBody>
              <a:bodyPr vert="horz" wrap="square" lIns="91440" tIns="45720" rIns="91440" bIns="45720" numCol="1" anchor="t" anchorCtr="0" compatLnSpc="1">
                <a:prstTxWarp prst="textNoShape">
                  <a:avLst/>
                </a:prstTxWarp>
              </a:bodyPr>
              <a:lstStyle/>
              <a:p>
                <a:endParaRPr lang="en-US" sz="1800"/>
              </a:p>
            </p:txBody>
          </p:sp>
          <p:sp>
            <p:nvSpPr>
              <p:cNvPr id="582" name="Rectangle 152"/>
              <p:cNvSpPr>
                <a:spLocks noChangeArrowheads="1"/>
              </p:cNvSpPr>
              <p:nvPr userDrawn="1"/>
            </p:nvSpPr>
            <p:spPr bwMode="gray">
              <a:xfrm>
                <a:off x="5026020" y="4068984"/>
                <a:ext cx="211757" cy="211757"/>
              </a:xfrm>
              <a:prstGeom prst="rect">
                <a:avLst/>
              </a:prstGeom>
              <a:solidFill>
                <a:srgbClr val="7373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83" name="Rectangle 153"/>
              <p:cNvSpPr>
                <a:spLocks noChangeArrowheads="1"/>
              </p:cNvSpPr>
              <p:nvPr userDrawn="1"/>
            </p:nvSpPr>
            <p:spPr bwMode="gray">
              <a:xfrm>
                <a:off x="4814263" y="4068984"/>
                <a:ext cx="211757" cy="2117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84" name="Rectangle 154"/>
              <p:cNvSpPr>
                <a:spLocks noChangeArrowheads="1"/>
              </p:cNvSpPr>
              <p:nvPr userDrawn="1"/>
            </p:nvSpPr>
            <p:spPr bwMode="gray">
              <a:xfrm>
                <a:off x="4814263" y="3861380"/>
                <a:ext cx="211757" cy="207604"/>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85" name="Rectangle 155"/>
              <p:cNvSpPr>
                <a:spLocks noChangeArrowheads="1"/>
              </p:cNvSpPr>
              <p:nvPr userDrawn="1"/>
            </p:nvSpPr>
            <p:spPr bwMode="gray">
              <a:xfrm>
                <a:off x="5237775" y="4068984"/>
                <a:ext cx="211757" cy="211757"/>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86" name="Rectangle 156"/>
              <p:cNvSpPr>
                <a:spLocks noChangeArrowheads="1"/>
              </p:cNvSpPr>
              <p:nvPr userDrawn="1"/>
            </p:nvSpPr>
            <p:spPr bwMode="gray">
              <a:xfrm>
                <a:off x="5449532" y="4068984"/>
                <a:ext cx="211757" cy="211757"/>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87" name="Rectangle 157"/>
              <p:cNvSpPr>
                <a:spLocks noChangeArrowheads="1"/>
              </p:cNvSpPr>
              <p:nvPr userDrawn="1"/>
            </p:nvSpPr>
            <p:spPr bwMode="gray">
              <a:xfrm>
                <a:off x="5026020" y="3861380"/>
                <a:ext cx="211757" cy="207604"/>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88" name="Rectangle 158"/>
              <p:cNvSpPr>
                <a:spLocks noChangeArrowheads="1"/>
              </p:cNvSpPr>
              <p:nvPr userDrawn="1"/>
            </p:nvSpPr>
            <p:spPr bwMode="gray">
              <a:xfrm>
                <a:off x="5237775" y="3861380"/>
                <a:ext cx="211757" cy="207604"/>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89" name="Rectangle 159"/>
              <p:cNvSpPr>
                <a:spLocks noChangeArrowheads="1"/>
              </p:cNvSpPr>
              <p:nvPr userDrawn="1"/>
            </p:nvSpPr>
            <p:spPr bwMode="gray">
              <a:xfrm>
                <a:off x="5520116" y="3703601"/>
                <a:ext cx="53978" cy="298949"/>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90" name="Freeform 160"/>
              <p:cNvSpPr>
                <a:spLocks/>
              </p:cNvSpPr>
              <p:nvPr userDrawn="1"/>
            </p:nvSpPr>
            <p:spPr bwMode="gray">
              <a:xfrm>
                <a:off x="4868241" y="4579690"/>
                <a:ext cx="1125213" cy="66433"/>
              </a:xfrm>
              <a:custGeom>
                <a:avLst/>
                <a:gdLst>
                  <a:gd name="T0" fmla="*/ 306 w 310"/>
                  <a:gd name="T1" fmla="*/ 0 h 18"/>
                  <a:gd name="T2" fmla="*/ 273 w 310"/>
                  <a:gd name="T3" fmla="*/ 0 h 18"/>
                  <a:gd name="T4" fmla="*/ 240 w 310"/>
                  <a:gd name="T5" fmla="*/ 0 h 18"/>
                  <a:gd name="T6" fmla="*/ 240 w 310"/>
                  <a:gd name="T7" fmla="*/ 0 h 18"/>
                  <a:gd name="T8" fmla="*/ 206 w 310"/>
                  <a:gd name="T9" fmla="*/ 0 h 18"/>
                  <a:gd name="T10" fmla="*/ 206 w 310"/>
                  <a:gd name="T11" fmla="*/ 0 h 18"/>
                  <a:gd name="T12" fmla="*/ 173 w 310"/>
                  <a:gd name="T13" fmla="*/ 0 h 18"/>
                  <a:gd name="T14" fmla="*/ 173 w 310"/>
                  <a:gd name="T15" fmla="*/ 0 h 18"/>
                  <a:gd name="T16" fmla="*/ 173 w 310"/>
                  <a:gd name="T17" fmla="*/ 0 h 18"/>
                  <a:gd name="T18" fmla="*/ 140 w 310"/>
                  <a:gd name="T19" fmla="*/ 0 h 18"/>
                  <a:gd name="T20" fmla="*/ 140 w 310"/>
                  <a:gd name="T21" fmla="*/ 0 h 18"/>
                  <a:gd name="T22" fmla="*/ 140 w 310"/>
                  <a:gd name="T23" fmla="*/ 0 h 18"/>
                  <a:gd name="T24" fmla="*/ 140 w 310"/>
                  <a:gd name="T25" fmla="*/ 0 h 18"/>
                  <a:gd name="T26" fmla="*/ 140 w 310"/>
                  <a:gd name="T27" fmla="*/ 0 h 18"/>
                  <a:gd name="T28" fmla="*/ 140 w 310"/>
                  <a:gd name="T29" fmla="*/ 0 h 18"/>
                  <a:gd name="T30" fmla="*/ 107 w 310"/>
                  <a:gd name="T31" fmla="*/ 0 h 18"/>
                  <a:gd name="T32" fmla="*/ 107 w 310"/>
                  <a:gd name="T33" fmla="*/ 0 h 18"/>
                  <a:gd name="T34" fmla="*/ 107 w 310"/>
                  <a:gd name="T35" fmla="*/ 0 h 18"/>
                  <a:gd name="T36" fmla="*/ 107 w 310"/>
                  <a:gd name="T37" fmla="*/ 0 h 18"/>
                  <a:gd name="T38" fmla="*/ 107 w 310"/>
                  <a:gd name="T39" fmla="*/ 0 h 18"/>
                  <a:gd name="T40" fmla="*/ 74 w 310"/>
                  <a:gd name="T41" fmla="*/ 0 h 18"/>
                  <a:gd name="T42" fmla="*/ 74 w 310"/>
                  <a:gd name="T43" fmla="*/ 0 h 18"/>
                  <a:gd name="T44" fmla="*/ 74 w 310"/>
                  <a:gd name="T45" fmla="*/ 0 h 18"/>
                  <a:gd name="T46" fmla="*/ 74 w 310"/>
                  <a:gd name="T47" fmla="*/ 0 h 18"/>
                  <a:gd name="T48" fmla="*/ 74 w 310"/>
                  <a:gd name="T49" fmla="*/ 0 h 18"/>
                  <a:gd name="T50" fmla="*/ 41 w 310"/>
                  <a:gd name="T51" fmla="*/ 0 h 18"/>
                  <a:gd name="T52" fmla="*/ 41 w 310"/>
                  <a:gd name="T53" fmla="*/ 0 h 18"/>
                  <a:gd name="T54" fmla="*/ 41 w 310"/>
                  <a:gd name="T55" fmla="*/ 0 h 18"/>
                  <a:gd name="T56" fmla="*/ 41 w 310"/>
                  <a:gd name="T57" fmla="*/ 0 h 18"/>
                  <a:gd name="T58" fmla="*/ 41 w 310"/>
                  <a:gd name="T59" fmla="*/ 0 h 18"/>
                  <a:gd name="T60" fmla="*/ 22 w 310"/>
                  <a:gd name="T61" fmla="*/ 12 h 18"/>
                  <a:gd name="T62" fmla="*/ 8 w 310"/>
                  <a:gd name="T63" fmla="*/ 0 h 18"/>
                  <a:gd name="T64" fmla="*/ 0 w 310"/>
                  <a:gd name="T65" fmla="*/ 10 h 18"/>
                  <a:gd name="T66" fmla="*/ 9 w 310"/>
                  <a:gd name="T67" fmla="*/ 18 h 18"/>
                  <a:gd name="T68" fmla="*/ 25 w 310"/>
                  <a:gd name="T69" fmla="*/ 18 h 18"/>
                  <a:gd name="T70" fmla="*/ 202 w 310"/>
                  <a:gd name="T71" fmla="*/ 18 h 18"/>
                  <a:gd name="T72" fmla="*/ 268 w 310"/>
                  <a:gd name="T73" fmla="*/ 18 h 18"/>
                  <a:gd name="T74" fmla="*/ 310 w 310"/>
                  <a:gd name="T75" fmla="*/ 7 h 18"/>
                  <a:gd name="T76" fmla="*/ 306 w 310"/>
                  <a:gd name="T77"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10" h="18">
                    <a:moveTo>
                      <a:pt x="306" y="0"/>
                    </a:moveTo>
                    <a:cubicBezTo>
                      <a:pt x="301" y="16"/>
                      <a:pt x="278" y="16"/>
                      <a:pt x="273" y="0"/>
                    </a:cubicBezTo>
                    <a:cubicBezTo>
                      <a:pt x="268" y="14"/>
                      <a:pt x="241" y="18"/>
                      <a:pt x="240" y="0"/>
                    </a:cubicBezTo>
                    <a:cubicBezTo>
                      <a:pt x="240" y="0"/>
                      <a:pt x="240" y="0"/>
                      <a:pt x="240" y="0"/>
                    </a:cubicBezTo>
                    <a:cubicBezTo>
                      <a:pt x="235" y="16"/>
                      <a:pt x="211" y="16"/>
                      <a:pt x="206" y="0"/>
                    </a:cubicBezTo>
                    <a:cubicBezTo>
                      <a:pt x="206" y="0"/>
                      <a:pt x="206" y="0"/>
                      <a:pt x="206" y="0"/>
                    </a:cubicBezTo>
                    <a:cubicBezTo>
                      <a:pt x="202" y="16"/>
                      <a:pt x="178" y="16"/>
                      <a:pt x="173" y="0"/>
                    </a:cubicBezTo>
                    <a:cubicBezTo>
                      <a:pt x="173" y="0"/>
                      <a:pt x="173" y="0"/>
                      <a:pt x="173" y="0"/>
                    </a:cubicBezTo>
                    <a:cubicBezTo>
                      <a:pt x="173" y="0"/>
                      <a:pt x="173" y="0"/>
                      <a:pt x="173" y="0"/>
                    </a:cubicBezTo>
                    <a:cubicBezTo>
                      <a:pt x="168" y="16"/>
                      <a:pt x="145" y="16"/>
                      <a:pt x="140" y="0"/>
                    </a:cubicBezTo>
                    <a:cubicBezTo>
                      <a:pt x="140" y="0"/>
                      <a:pt x="140" y="0"/>
                      <a:pt x="140" y="0"/>
                    </a:cubicBezTo>
                    <a:cubicBezTo>
                      <a:pt x="140" y="0"/>
                      <a:pt x="140" y="0"/>
                      <a:pt x="140" y="0"/>
                    </a:cubicBezTo>
                    <a:cubicBezTo>
                      <a:pt x="140" y="0"/>
                      <a:pt x="140" y="0"/>
                      <a:pt x="140" y="0"/>
                    </a:cubicBezTo>
                    <a:cubicBezTo>
                      <a:pt x="140" y="0"/>
                      <a:pt x="140" y="0"/>
                      <a:pt x="140" y="0"/>
                    </a:cubicBezTo>
                    <a:cubicBezTo>
                      <a:pt x="140" y="0"/>
                      <a:pt x="140" y="0"/>
                      <a:pt x="140" y="0"/>
                    </a:cubicBezTo>
                    <a:cubicBezTo>
                      <a:pt x="135" y="16"/>
                      <a:pt x="112" y="16"/>
                      <a:pt x="107" y="0"/>
                    </a:cubicBezTo>
                    <a:cubicBezTo>
                      <a:pt x="107" y="0"/>
                      <a:pt x="107" y="0"/>
                      <a:pt x="107" y="0"/>
                    </a:cubicBezTo>
                    <a:cubicBezTo>
                      <a:pt x="107" y="0"/>
                      <a:pt x="107" y="0"/>
                      <a:pt x="107" y="0"/>
                    </a:cubicBezTo>
                    <a:cubicBezTo>
                      <a:pt x="107" y="0"/>
                      <a:pt x="107" y="0"/>
                      <a:pt x="107" y="0"/>
                    </a:cubicBezTo>
                    <a:cubicBezTo>
                      <a:pt x="107" y="0"/>
                      <a:pt x="107" y="0"/>
                      <a:pt x="107" y="0"/>
                    </a:cubicBezTo>
                    <a:cubicBezTo>
                      <a:pt x="102" y="15"/>
                      <a:pt x="79" y="16"/>
                      <a:pt x="74" y="0"/>
                    </a:cubicBezTo>
                    <a:cubicBezTo>
                      <a:pt x="74" y="0"/>
                      <a:pt x="74" y="0"/>
                      <a:pt x="74" y="0"/>
                    </a:cubicBezTo>
                    <a:cubicBezTo>
                      <a:pt x="74" y="0"/>
                      <a:pt x="74" y="0"/>
                      <a:pt x="74" y="0"/>
                    </a:cubicBezTo>
                    <a:cubicBezTo>
                      <a:pt x="74" y="0"/>
                      <a:pt x="74" y="0"/>
                      <a:pt x="74" y="0"/>
                    </a:cubicBezTo>
                    <a:cubicBezTo>
                      <a:pt x="74" y="0"/>
                      <a:pt x="74" y="0"/>
                      <a:pt x="74" y="0"/>
                    </a:cubicBezTo>
                    <a:cubicBezTo>
                      <a:pt x="69" y="16"/>
                      <a:pt x="46" y="16"/>
                      <a:pt x="41" y="0"/>
                    </a:cubicBezTo>
                    <a:cubicBezTo>
                      <a:pt x="41" y="0"/>
                      <a:pt x="41" y="0"/>
                      <a:pt x="41" y="0"/>
                    </a:cubicBezTo>
                    <a:cubicBezTo>
                      <a:pt x="41" y="0"/>
                      <a:pt x="41" y="0"/>
                      <a:pt x="41" y="0"/>
                    </a:cubicBezTo>
                    <a:cubicBezTo>
                      <a:pt x="41" y="0"/>
                      <a:pt x="41" y="0"/>
                      <a:pt x="41" y="0"/>
                    </a:cubicBezTo>
                    <a:cubicBezTo>
                      <a:pt x="41" y="0"/>
                      <a:pt x="41" y="0"/>
                      <a:pt x="41" y="0"/>
                    </a:cubicBezTo>
                    <a:cubicBezTo>
                      <a:pt x="39" y="8"/>
                      <a:pt x="30" y="13"/>
                      <a:pt x="22" y="12"/>
                    </a:cubicBezTo>
                    <a:cubicBezTo>
                      <a:pt x="15" y="11"/>
                      <a:pt x="10" y="6"/>
                      <a:pt x="8" y="0"/>
                    </a:cubicBezTo>
                    <a:cubicBezTo>
                      <a:pt x="7" y="4"/>
                      <a:pt x="4" y="8"/>
                      <a:pt x="0" y="10"/>
                    </a:cubicBezTo>
                    <a:cubicBezTo>
                      <a:pt x="9" y="18"/>
                      <a:pt x="9" y="18"/>
                      <a:pt x="9" y="18"/>
                    </a:cubicBezTo>
                    <a:cubicBezTo>
                      <a:pt x="25" y="18"/>
                      <a:pt x="25" y="18"/>
                      <a:pt x="25" y="18"/>
                    </a:cubicBezTo>
                    <a:cubicBezTo>
                      <a:pt x="202" y="18"/>
                      <a:pt x="202" y="18"/>
                      <a:pt x="202" y="18"/>
                    </a:cubicBezTo>
                    <a:cubicBezTo>
                      <a:pt x="268" y="18"/>
                      <a:pt x="268" y="18"/>
                      <a:pt x="268" y="18"/>
                    </a:cubicBezTo>
                    <a:cubicBezTo>
                      <a:pt x="283" y="18"/>
                      <a:pt x="297" y="14"/>
                      <a:pt x="310" y="7"/>
                    </a:cubicBezTo>
                    <a:cubicBezTo>
                      <a:pt x="308" y="5"/>
                      <a:pt x="307" y="3"/>
                      <a:pt x="306" y="0"/>
                    </a:cubicBez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91" name="Freeform 161"/>
              <p:cNvSpPr>
                <a:spLocks/>
              </p:cNvSpPr>
              <p:nvPr userDrawn="1"/>
            </p:nvSpPr>
            <p:spPr bwMode="gray">
              <a:xfrm>
                <a:off x="7234923" y="1843473"/>
                <a:ext cx="95499" cy="340470"/>
              </a:xfrm>
              <a:custGeom>
                <a:avLst/>
                <a:gdLst>
                  <a:gd name="T0" fmla="*/ 23 w 23"/>
                  <a:gd name="T1" fmla="*/ 82 h 82"/>
                  <a:gd name="T2" fmla="*/ 0 w 23"/>
                  <a:gd name="T3" fmla="*/ 82 h 82"/>
                  <a:gd name="T4" fmla="*/ 11 w 23"/>
                  <a:gd name="T5" fmla="*/ 0 h 82"/>
                  <a:gd name="T6" fmla="*/ 23 w 23"/>
                  <a:gd name="T7" fmla="*/ 82 h 82"/>
                </a:gdLst>
                <a:ahLst/>
                <a:cxnLst>
                  <a:cxn ang="0">
                    <a:pos x="T0" y="T1"/>
                  </a:cxn>
                  <a:cxn ang="0">
                    <a:pos x="T2" y="T3"/>
                  </a:cxn>
                  <a:cxn ang="0">
                    <a:pos x="T4" y="T5"/>
                  </a:cxn>
                  <a:cxn ang="0">
                    <a:pos x="T6" y="T7"/>
                  </a:cxn>
                </a:cxnLst>
                <a:rect l="0" t="0" r="r" b="b"/>
                <a:pathLst>
                  <a:path w="23" h="82">
                    <a:moveTo>
                      <a:pt x="23" y="82"/>
                    </a:moveTo>
                    <a:lnTo>
                      <a:pt x="0" y="82"/>
                    </a:lnTo>
                    <a:lnTo>
                      <a:pt x="11" y="0"/>
                    </a:lnTo>
                    <a:lnTo>
                      <a:pt x="23" y="82"/>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92" name="Freeform 162"/>
              <p:cNvSpPr>
                <a:spLocks/>
              </p:cNvSpPr>
              <p:nvPr userDrawn="1"/>
            </p:nvSpPr>
            <p:spPr bwMode="gray">
              <a:xfrm>
                <a:off x="7110361" y="2283592"/>
                <a:ext cx="340470" cy="950826"/>
              </a:xfrm>
              <a:custGeom>
                <a:avLst/>
                <a:gdLst>
                  <a:gd name="T0" fmla="*/ 90 w 94"/>
                  <a:gd name="T1" fmla="*/ 0 h 263"/>
                  <a:gd name="T2" fmla="*/ 82 w 94"/>
                  <a:gd name="T3" fmla="*/ 0 h 263"/>
                  <a:gd name="T4" fmla="*/ 11 w 94"/>
                  <a:gd name="T5" fmla="*/ 0 h 263"/>
                  <a:gd name="T6" fmla="*/ 4 w 94"/>
                  <a:gd name="T7" fmla="*/ 0 h 263"/>
                  <a:gd name="T8" fmla="*/ 0 w 94"/>
                  <a:gd name="T9" fmla="*/ 4 h 263"/>
                  <a:gd name="T10" fmla="*/ 0 w 94"/>
                  <a:gd name="T11" fmla="*/ 263 h 263"/>
                  <a:gd name="T12" fmla="*/ 11 w 94"/>
                  <a:gd name="T13" fmla="*/ 263 h 263"/>
                  <a:gd name="T14" fmla="*/ 82 w 94"/>
                  <a:gd name="T15" fmla="*/ 263 h 263"/>
                  <a:gd name="T16" fmla="*/ 94 w 94"/>
                  <a:gd name="T17" fmla="*/ 263 h 263"/>
                  <a:gd name="T18" fmla="*/ 94 w 94"/>
                  <a:gd name="T19" fmla="*/ 4 h 263"/>
                  <a:gd name="T20" fmla="*/ 90 w 94"/>
                  <a:gd name="T21" fmla="*/ 0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4" h="263">
                    <a:moveTo>
                      <a:pt x="90" y="0"/>
                    </a:moveTo>
                    <a:cubicBezTo>
                      <a:pt x="82" y="0"/>
                      <a:pt x="82" y="0"/>
                      <a:pt x="82" y="0"/>
                    </a:cubicBezTo>
                    <a:cubicBezTo>
                      <a:pt x="11" y="0"/>
                      <a:pt x="11" y="0"/>
                      <a:pt x="11" y="0"/>
                    </a:cubicBezTo>
                    <a:cubicBezTo>
                      <a:pt x="4" y="0"/>
                      <a:pt x="4" y="0"/>
                      <a:pt x="4" y="0"/>
                    </a:cubicBezTo>
                    <a:cubicBezTo>
                      <a:pt x="2" y="0"/>
                      <a:pt x="0" y="2"/>
                      <a:pt x="0" y="4"/>
                    </a:cubicBezTo>
                    <a:cubicBezTo>
                      <a:pt x="0" y="263"/>
                      <a:pt x="0" y="263"/>
                      <a:pt x="0" y="263"/>
                    </a:cubicBezTo>
                    <a:cubicBezTo>
                      <a:pt x="11" y="263"/>
                      <a:pt x="11" y="263"/>
                      <a:pt x="11" y="263"/>
                    </a:cubicBezTo>
                    <a:cubicBezTo>
                      <a:pt x="82" y="263"/>
                      <a:pt x="82" y="263"/>
                      <a:pt x="82" y="263"/>
                    </a:cubicBezTo>
                    <a:cubicBezTo>
                      <a:pt x="94" y="263"/>
                      <a:pt x="94" y="263"/>
                      <a:pt x="94" y="263"/>
                    </a:cubicBezTo>
                    <a:cubicBezTo>
                      <a:pt x="94" y="4"/>
                      <a:pt x="94" y="4"/>
                      <a:pt x="94" y="4"/>
                    </a:cubicBezTo>
                    <a:cubicBezTo>
                      <a:pt x="94" y="2"/>
                      <a:pt x="92" y="0"/>
                      <a:pt x="9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93" name="Freeform 163"/>
              <p:cNvSpPr>
                <a:spLocks/>
              </p:cNvSpPr>
              <p:nvPr userDrawn="1"/>
            </p:nvSpPr>
            <p:spPr bwMode="gray">
              <a:xfrm>
                <a:off x="7180945" y="2183943"/>
                <a:ext cx="203453" cy="99650"/>
              </a:xfrm>
              <a:custGeom>
                <a:avLst/>
                <a:gdLst>
                  <a:gd name="T0" fmla="*/ 56 w 56"/>
                  <a:gd name="T1" fmla="*/ 28 h 28"/>
                  <a:gd name="T2" fmla="*/ 56 w 56"/>
                  <a:gd name="T3" fmla="*/ 4 h 28"/>
                  <a:gd name="T4" fmla="*/ 52 w 56"/>
                  <a:gd name="T5" fmla="*/ 0 h 28"/>
                  <a:gd name="T6" fmla="*/ 44 w 56"/>
                  <a:gd name="T7" fmla="*/ 0 h 28"/>
                  <a:gd name="T8" fmla="*/ 11 w 56"/>
                  <a:gd name="T9" fmla="*/ 0 h 28"/>
                  <a:gd name="T10" fmla="*/ 4 w 56"/>
                  <a:gd name="T11" fmla="*/ 0 h 28"/>
                  <a:gd name="T12" fmla="*/ 0 w 56"/>
                  <a:gd name="T13" fmla="*/ 4 h 28"/>
                  <a:gd name="T14" fmla="*/ 0 w 56"/>
                  <a:gd name="T15" fmla="*/ 28 h 28"/>
                  <a:gd name="T16" fmla="*/ 56 w 56"/>
                  <a:gd name="T17"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28">
                    <a:moveTo>
                      <a:pt x="56" y="28"/>
                    </a:moveTo>
                    <a:cubicBezTo>
                      <a:pt x="56" y="4"/>
                      <a:pt x="56" y="4"/>
                      <a:pt x="56" y="4"/>
                    </a:cubicBezTo>
                    <a:cubicBezTo>
                      <a:pt x="56" y="2"/>
                      <a:pt x="54" y="0"/>
                      <a:pt x="52" y="0"/>
                    </a:cubicBezTo>
                    <a:cubicBezTo>
                      <a:pt x="44" y="0"/>
                      <a:pt x="44" y="0"/>
                      <a:pt x="44" y="0"/>
                    </a:cubicBezTo>
                    <a:cubicBezTo>
                      <a:pt x="11" y="0"/>
                      <a:pt x="11" y="0"/>
                      <a:pt x="11" y="0"/>
                    </a:cubicBezTo>
                    <a:cubicBezTo>
                      <a:pt x="4" y="0"/>
                      <a:pt x="4" y="0"/>
                      <a:pt x="4" y="0"/>
                    </a:cubicBezTo>
                    <a:cubicBezTo>
                      <a:pt x="2" y="0"/>
                      <a:pt x="0" y="2"/>
                      <a:pt x="0" y="4"/>
                    </a:cubicBezTo>
                    <a:cubicBezTo>
                      <a:pt x="0" y="28"/>
                      <a:pt x="0" y="28"/>
                      <a:pt x="0" y="28"/>
                    </a:cubicBezTo>
                    <a:lnTo>
                      <a:pt x="56" y="28"/>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94" name="Freeform 164"/>
              <p:cNvSpPr>
                <a:spLocks/>
              </p:cNvSpPr>
              <p:nvPr userDrawn="1"/>
            </p:nvSpPr>
            <p:spPr bwMode="gray">
              <a:xfrm>
                <a:off x="7180945" y="2183943"/>
                <a:ext cx="203453" cy="99650"/>
              </a:xfrm>
              <a:custGeom>
                <a:avLst/>
                <a:gdLst>
                  <a:gd name="T0" fmla="*/ 56 w 56"/>
                  <a:gd name="T1" fmla="*/ 28 h 28"/>
                  <a:gd name="T2" fmla="*/ 56 w 56"/>
                  <a:gd name="T3" fmla="*/ 4 h 28"/>
                  <a:gd name="T4" fmla="*/ 52 w 56"/>
                  <a:gd name="T5" fmla="*/ 0 h 28"/>
                  <a:gd name="T6" fmla="*/ 44 w 56"/>
                  <a:gd name="T7" fmla="*/ 0 h 28"/>
                  <a:gd name="T8" fmla="*/ 11 w 56"/>
                  <a:gd name="T9" fmla="*/ 0 h 28"/>
                  <a:gd name="T10" fmla="*/ 4 w 56"/>
                  <a:gd name="T11" fmla="*/ 0 h 28"/>
                  <a:gd name="T12" fmla="*/ 0 w 56"/>
                  <a:gd name="T13" fmla="*/ 4 h 28"/>
                  <a:gd name="T14" fmla="*/ 0 w 56"/>
                  <a:gd name="T15" fmla="*/ 28 h 28"/>
                  <a:gd name="T16" fmla="*/ 56 w 56"/>
                  <a:gd name="T17"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28">
                    <a:moveTo>
                      <a:pt x="56" y="28"/>
                    </a:moveTo>
                    <a:cubicBezTo>
                      <a:pt x="56" y="4"/>
                      <a:pt x="56" y="4"/>
                      <a:pt x="56" y="4"/>
                    </a:cubicBezTo>
                    <a:cubicBezTo>
                      <a:pt x="56" y="2"/>
                      <a:pt x="54" y="0"/>
                      <a:pt x="52" y="0"/>
                    </a:cubicBezTo>
                    <a:cubicBezTo>
                      <a:pt x="44" y="0"/>
                      <a:pt x="44" y="0"/>
                      <a:pt x="44" y="0"/>
                    </a:cubicBezTo>
                    <a:cubicBezTo>
                      <a:pt x="11" y="0"/>
                      <a:pt x="11" y="0"/>
                      <a:pt x="11" y="0"/>
                    </a:cubicBezTo>
                    <a:cubicBezTo>
                      <a:pt x="4" y="0"/>
                      <a:pt x="4" y="0"/>
                      <a:pt x="4" y="0"/>
                    </a:cubicBezTo>
                    <a:cubicBezTo>
                      <a:pt x="2" y="0"/>
                      <a:pt x="0" y="2"/>
                      <a:pt x="0" y="4"/>
                    </a:cubicBezTo>
                    <a:cubicBezTo>
                      <a:pt x="0" y="28"/>
                      <a:pt x="0" y="28"/>
                      <a:pt x="0" y="28"/>
                    </a:cubicBezTo>
                    <a:lnTo>
                      <a:pt x="56" y="28"/>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95" name="Rectangle 165"/>
              <p:cNvSpPr>
                <a:spLocks noChangeArrowheads="1"/>
              </p:cNvSpPr>
              <p:nvPr userDrawn="1"/>
            </p:nvSpPr>
            <p:spPr bwMode="gray">
              <a:xfrm>
                <a:off x="7160186" y="2350025"/>
                <a:ext cx="16608" cy="8179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96" name="Rectangle 166"/>
              <p:cNvSpPr>
                <a:spLocks noChangeArrowheads="1"/>
              </p:cNvSpPr>
              <p:nvPr userDrawn="1"/>
            </p:nvSpPr>
            <p:spPr bwMode="gray">
              <a:xfrm>
                <a:off x="7193402" y="2350025"/>
                <a:ext cx="24912" cy="8179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97" name="Rectangle 167"/>
              <p:cNvSpPr>
                <a:spLocks noChangeArrowheads="1"/>
              </p:cNvSpPr>
              <p:nvPr userDrawn="1"/>
            </p:nvSpPr>
            <p:spPr bwMode="gray">
              <a:xfrm>
                <a:off x="7234923" y="2350025"/>
                <a:ext cx="16608" cy="8179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98" name="Rectangle 168"/>
              <p:cNvSpPr>
                <a:spLocks noChangeArrowheads="1"/>
              </p:cNvSpPr>
              <p:nvPr userDrawn="1"/>
            </p:nvSpPr>
            <p:spPr bwMode="gray">
              <a:xfrm>
                <a:off x="7272290" y="2350025"/>
                <a:ext cx="20762" cy="8179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99" name="Rectangle 169"/>
              <p:cNvSpPr>
                <a:spLocks noChangeArrowheads="1"/>
              </p:cNvSpPr>
              <p:nvPr userDrawn="1"/>
            </p:nvSpPr>
            <p:spPr bwMode="gray">
              <a:xfrm>
                <a:off x="7305507" y="2350025"/>
                <a:ext cx="24912" cy="8179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00" name="Rectangle 170"/>
              <p:cNvSpPr>
                <a:spLocks noChangeArrowheads="1"/>
              </p:cNvSpPr>
              <p:nvPr userDrawn="1"/>
            </p:nvSpPr>
            <p:spPr bwMode="gray">
              <a:xfrm>
                <a:off x="7347028" y="2350025"/>
                <a:ext cx="20762" cy="8179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01" name="Rectangle 171"/>
              <p:cNvSpPr>
                <a:spLocks noChangeArrowheads="1"/>
              </p:cNvSpPr>
              <p:nvPr userDrawn="1"/>
            </p:nvSpPr>
            <p:spPr bwMode="gray">
              <a:xfrm>
                <a:off x="7384398" y="2350025"/>
                <a:ext cx="20762" cy="8179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02" name="Freeform 172"/>
              <p:cNvSpPr>
                <a:spLocks noEditPoints="1"/>
              </p:cNvSpPr>
              <p:nvPr userDrawn="1"/>
            </p:nvSpPr>
            <p:spPr bwMode="gray">
              <a:xfrm>
                <a:off x="6707608" y="2279442"/>
                <a:ext cx="406903" cy="950826"/>
              </a:xfrm>
              <a:custGeom>
                <a:avLst/>
                <a:gdLst>
                  <a:gd name="T0" fmla="*/ 90 w 98"/>
                  <a:gd name="T1" fmla="*/ 34 h 229"/>
                  <a:gd name="T2" fmla="*/ 50 w 98"/>
                  <a:gd name="T3" fmla="*/ 13 h 229"/>
                  <a:gd name="T4" fmla="*/ 47 w 98"/>
                  <a:gd name="T5" fmla="*/ 0 h 229"/>
                  <a:gd name="T6" fmla="*/ 8 w 98"/>
                  <a:gd name="T7" fmla="*/ 34 h 229"/>
                  <a:gd name="T8" fmla="*/ 98 w 98"/>
                  <a:gd name="T9" fmla="*/ 229 h 229"/>
                  <a:gd name="T10" fmla="*/ 72 w 98"/>
                  <a:gd name="T11" fmla="*/ 72 h 229"/>
                  <a:gd name="T12" fmla="*/ 72 w 98"/>
                  <a:gd name="T13" fmla="*/ 87 h 229"/>
                  <a:gd name="T14" fmla="*/ 62 w 98"/>
                  <a:gd name="T15" fmla="*/ 112 h 229"/>
                  <a:gd name="T16" fmla="*/ 62 w 98"/>
                  <a:gd name="T17" fmla="*/ 112 h 229"/>
                  <a:gd name="T18" fmla="*/ 62 w 98"/>
                  <a:gd name="T19" fmla="*/ 156 h 229"/>
                  <a:gd name="T20" fmla="*/ 18 w 98"/>
                  <a:gd name="T21" fmla="*/ 72 h 229"/>
                  <a:gd name="T22" fmla="*/ 18 w 98"/>
                  <a:gd name="T23" fmla="*/ 87 h 229"/>
                  <a:gd name="T24" fmla="*/ 8 w 98"/>
                  <a:gd name="T25" fmla="*/ 112 h 229"/>
                  <a:gd name="T26" fmla="*/ 8 w 98"/>
                  <a:gd name="T27" fmla="*/ 112 h 229"/>
                  <a:gd name="T28" fmla="*/ 8 w 98"/>
                  <a:gd name="T29" fmla="*/ 156 h 229"/>
                  <a:gd name="T30" fmla="*/ 18 w 98"/>
                  <a:gd name="T31" fmla="*/ 180 h 229"/>
                  <a:gd name="T32" fmla="*/ 8 w 98"/>
                  <a:gd name="T33" fmla="*/ 223 h 229"/>
                  <a:gd name="T34" fmla="*/ 20 w 98"/>
                  <a:gd name="T35" fmla="*/ 223 h 229"/>
                  <a:gd name="T36" fmla="*/ 20 w 98"/>
                  <a:gd name="T37" fmla="*/ 223 h 229"/>
                  <a:gd name="T38" fmla="*/ 28 w 98"/>
                  <a:gd name="T39" fmla="*/ 195 h 229"/>
                  <a:gd name="T40" fmla="*/ 31 w 98"/>
                  <a:gd name="T41" fmla="*/ 195 h 229"/>
                  <a:gd name="T42" fmla="*/ 26 w 98"/>
                  <a:gd name="T43" fmla="*/ 180 h 229"/>
                  <a:gd name="T44" fmla="*/ 36 w 98"/>
                  <a:gd name="T45" fmla="*/ 156 h 229"/>
                  <a:gd name="T46" fmla="*/ 36 w 98"/>
                  <a:gd name="T47" fmla="*/ 156 h 229"/>
                  <a:gd name="T48" fmla="*/ 36 w 98"/>
                  <a:gd name="T49" fmla="*/ 112 h 229"/>
                  <a:gd name="T50" fmla="*/ 26 w 98"/>
                  <a:gd name="T51" fmla="*/ 87 h 229"/>
                  <a:gd name="T52" fmla="*/ 26 w 98"/>
                  <a:gd name="T53" fmla="*/ 72 h 229"/>
                  <a:gd name="T54" fmla="*/ 43 w 98"/>
                  <a:gd name="T55" fmla="*/ 223 h 229"/>
                  <a:gd name="T56" fmla="*/ 43 w 98"/>
                  <a:gd name="T57" fmla="*/ 223 h 229"/>
                  <a:gd name="T58" fmla="*/ 51 w 98"/>
                  <a:gd name="T59" fmla="*/ 195 h 229"/>
                  <a:gd name="T60" fmla="*/ 43 w 98"/>
                  <a:gd name="T61" fmla="*/ 161 h 229"/>
                  <a:gd name="T62" fmla="*/ 43 w 98"/>
                  <a:gd name="T63" fmla="*/ 156 h 229"/>
                  <a:gd name="T64" fmla="*/ 54 w 98"/>
                  <a:gd name="T65" fmla="*/ 132 h 229"/>
                  <a:gd name="T66" fmla="*/ 54 w 98"/>
                  <a:gd name="T67" fmla="*/ 132 h 229"/>
                  <a:gd name="T68" fmla="*/ 54 w 98"/>
                  <a:gd name="T69" fmla="*/ 87 h 229"/>
                  <a:gd name="T70" fmla="*/ 43 w 98"/>
                  <a:gd name="T71" fmla="*/ 53 h 229"/>
                  <a:gd name="T72" fmla="*/ 55 w 98"/>
                  <a:gd name="T73" fmla="*/ 223 h 229"/>
                  <a:gd name="T74" fmla="*/ 62 w 98"/>
                  <a:gd name="T75" fmla="*/ 161 h 229"/>
                  <a:gd name="T76" fmla="*/ 62 w 98"/>
                  <a:gd name="T77" fmla="*/ 161 h 229"/>
                  <a:gd name="T78" fmla="*/ 66 w 98"/>
                  <a:gd name="T79" fmla="*/ 195 h 229"/>
                  <a:gd name="T80" fmla="*/ 70 w 98"/>
                  <a:gd name="T81" fmla="*/ 195 h 229"/>
                  <a:gd name="T82" fmla="*/ 78 w 98"/>
                  <a:gd name="T83" fmla="*/ 223 h 229"/>
                  <a:gd name="T84" fmla="*/ 90 w 98"/>
                  <a:gd name="T85" fmla="*/ 223 h 229"/>
                  <a:gd name="T86" fmla="*/ 90 w 98"/>
                  <a:gd name="T87" fmla="*/ 223 h 229"/>
                  <a:gd name="T88" fmla="*/ 90 w 98"/>
                  <a:gd name="T89" fmla="*/ 161 h 229"/>
                  <a:gd name="T90" fmla="*/ 79 w 98"/>
                  <a:gd name="T91" fmla="*/ 137 h 229"/>
                  <a:gd name="T92" fmla="*/ 79 w 98"/>
                  <a:gd name="T93" fmla="*/ 132 h 229"/>
                  <a:gd name="T94" fmla="*/ 90 w 98"/>
                  <a:gd name="T95" fmla="*/ 106 h 229"/>
                  <a:gd name="T96" fmla="*/ 90 w 98"/>
                  <a:gd name="T97" fmla="*/ 106 h 229"/>
                  <a:gd name="T98" fmla="*/ 90 w 98"/>
                  <a:gd name="T99" fmla="*/ 53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8" h="229">
                    <a:moveTo>
                      <a:pt x="98" y="49"/>
                    </a:moveTo>
                    <a:lnTo>
                      <a:pt x="98" y="42"/>
                    </a:lnTo>
                    <a:lnTo>
                      <a:pt x="90" y="42"/>
                    </a:lnTo>
                    <a:lnTo>
                      <a:pt x="90" y="34"/>
                    </a:lnTo>
                    <a:lnTo>
                      <a:pt x="82" y="34"/>
                    </a:lnTo>
                    <a:lnTo>
                      <a:pt x="82" y="26"/>
                    </a:lnTo>
                    <a:lnTo>
                      <a:pt x="50" y="26"/>
                    </a:lnTo>
                    <a:lnTo>
                      <a:pt x="50" y="13"/>
                    </a:lnTo>
                    <a:lnTo>
                      <a:pt x="66" y="13"/>
                    </a:lnTo>
                    <a:lnTo>
                      <a:pt x="50" y="3"/>
                    </a:lnTo>
                    <a:lnTo>
                      <a:pt x="50" y="0"/>
                    </a:lnTo>
                    <a:lnTo>
                      <a:pt x="47" y="0"/>
                    </a:lnTo>
                    <a:lnTo>
                      <a:pt x="47" y="26"/>
                    </a:lnTo>
                    <a:lnTo>
                      <a:pt x="16" y="26"/>
                    </a:lnTo>
                    <a:lnTo>
                      <a:pt x="16" y="34"/>
                    </a:lnTo>
                    <a:lnTo>
                      <a:pt x="8" y="34"/>
                    </a:lnTo>
                    <a:lnTo>
                      <a:pt x="8" y="42"/>
                    </a:lnTo>
                    <a:lnTo>
                      <a:pt x="0" y="42"/>
                    </a:lnTo>
                    <a:lnTo>
                      <a:pt x="0" y="229"/>
                    </a:lnTo>
                    <a:lnTo>
                      <a:pt x="98" y="229"/>
                    </a:lnTo>
                    <a:lnTo>
                      <a:pt x="98" y="49"/>
                    </a:lnTo>
                    <a:close/>
                    <a:moveTo>
                      <a:pt x="62" y="53"/>
                    </a:moveTo>
                    <a:lnTo>
                      <a:pt x="72" y="53"/>
                    </a:lnTo>
                    <a:lnTo>
                      <a:pt x="72" y="72"/>
                    </a:lnTo>
                    <a:lnTo>
                      <a:pt x="62" y="72"/>
                    </a:lnTo>
                    <a:lnTo>
                      <a:pt x="62" y="53"/>
                    </a:lnTo>
                    <a:close/>
                    <a:moveTo>
                      <a:pt x="62" y="87"/>
                    </a:moveTo>
                    <a:lnTo>
                      <a:pt x="72" y="87"/>
                    </a:lnTo>
                    <a:lnTo>
                      <a:pt x="72" y="106"/>
                    </a:lnTo>
                    <a:lnTo>
                      <a:pt x="62" y="106"/>
                    </a:lnTo>
                    <a:lnTo>
                      <a:pt x="62" y="87"/>
                    </a:lnTo>
                    <a:close/>
                    <a:moveTo>
                      <a:pt x="62" y="112"/>
                    </a:moveTo>
                    <a:lnTo>
                      <a:pt x="72" y="112"/>
                    </a:lnTo>
                    <a:lnTo>
                      <a:pt x="72" y="132"/>
                    </a:lnTo>
                    <a:lnTo>
                      <a:pt x="62" y="132"/>
                    </a:lnTo>
                    <a:lnTo>
                      <a:pt x="62" y="112"/>
                    </a:lnTo>
                    <a:close/>
                    <a:moveTo>
                      <a:pt x="62" y="137"/>
                    </a:moveTo>
                    <a:lnTo>
                      <a:pt x="72" y="137"/>
                    </a:lnTo>
                    <a:lnTo>
                      <a:pt x="72" y="156"/>
                    </a:lnTo>
                    <a:lnTo>
                      <a:pt x="62" y="156"/>
                    </a:lnTo>
                    <a:lnTo>
                      <a:pt x="62" y="137"/>
                    </a:lnTo>
                    <a:close/>
                    <a:moveTo>
                      <a:pt x="8" y="53"/>
                    </a:moveTo>
                    <a:lnTo>
                      <a:pt x="18" y="53"/>
                    </a:lnTo>
                    <a:lnTo>
                      <a:pt x="18" y="72"/>
                    </a:lnTo>
                    <a:lnTo>
                      <a:pt x="8" y="72"/>
                    </a:lnTo>
                    <a:lnTo>
                      <a:pt x="8" y="53"/>
                    </a:lnTo>
                    <a:close/>
                    <a:moveTo>
                      <a:pt x="8" y="87"/>
                    </a:moveTo>
                    <a:lnTo>
                      <a:pt x="18" y="87"/>
                    </a:lnTo>
                    <a:lnTo>
                      <a:pt x="18" y="106"/>
                    </a:lnTo>
                    <a:lnTo>
                      <a:pt x="8" y="106"/>
                    </a:lnTo>
                    <a:lnTo>
                      <a:pt x="8" y="87"/>
                    </a:lnTo>
                    <a:close/>
                    <a:moveTo>
                      <a:pt x="8" y="112"/>
                    </a:moveTo>
                    <a:lnTo>
                      <a:pt x="18" y="112"/>
                    </a:lnTo>
                    <a:lnTo>
                      <a:pt x="18" y="132"/>
                    </a:lnTo>
                    <a:lnTo>
                      <a:pt x="8" y="132"/>
                    </a:lnTo>
                    <a:lnTo>
                      <a:pt x="8" y="112"/>
                    </a:lnTo>
                    <a:close/>
                    <a:moveTo>
                      <a:pt x="8" y="137"/>
                    </a:moveTo>
                    <a:lnTo>
                      <a:pt x="18" y="137"/>
                    </a:lnTo>
                    <a:lnTo>
                      <a:pt x="18" y="156"/>
                    </a:lnTo>
                    <a:lnTo>
                      <a:pt x="8" y="156"/>
                    </a:lnTo>
                    <a:lnTo>
                      <a:pt x="8" y="137"/>
                    </a:lnTo>
                    <a:close/>
                    <a:moveTo>
                      <a:pt x="8" y="161"/>
                    </a:moveTo>
                    <a:lnTo>
                      <a:pt x="18" y="161"/>
                    </a:lnTo>
                    <a:lnTo>
                      <a:pt x="18" y="180"/>
                    </a:lnTo>
                    <a:lnTo>
                      <a:pt x="8" y="180"/>
                    </a:lnTo>
                    <a:lnTo>
                      <a:pt x="8" y="161"/>
                    </a:lnTo>
                    <a:close/>
                    <a:moveTo>
                      <a:pt x="12" y="223"/>
                    </a:moveTo>
                    <a:lnTo>
                      <a:pt x="8" y="223"/>
                    </a:lnTo>
                    <a:lnTo>
                      <a:pt x="8" y="195"/>
                    </a:lnTo>
                    <a:lnTo>
                      <a:pt x="12" y="195"/>
                    </a:lnTo>
                    <a:lnTo>
                      <a:pt x="12" y="223"/>
                    </a:lnTo>
                    <a:close/>
                    <a:moveTo>
                      <a:pt x="20" y="223"/>
                    </a:moveTo>
                    <a:lnTo>
                      <a:pt x="15" y="223"/>
                    </a:lnTo>
                    <a:lnTo>
                      <a:pt x="15" y="195"/>
                    </a:lnTo>
                    <a:lnTo>
                      <a:pt x="20" y="195"/>
                    </a:lnTo>
                    <a:lnTo>
                      <a:pt x="20" y="223"/>
                    </a:lnTo>
                    <a:close/>
                    <a:moveTo>
                      <a:pt x="28" y="223"/>
                    </a:moveTo>
                    <a:lnTo>
                      <a:pt x="23" y="223"/>
                    </a:lnTo>
                    <a:lnTo>
                      <a:pt x="23" y="195"/>
                    </a:lnTo>
                    <a:lnTo>
                      <a:pt x="28" y="195"/>
                    </a:lnTo>
                    <a:lnTo>
                      <a:pt x="28" y="223"/>
                    </a:lnTo>
                    <a:close/>
                    <a:moveTo>
                      <a:pt x="35" y="223"/>
                    </a:moveTo>
                    <a:lnTo>
                      <a:pt x="31" y="223"/>
                    </a:lnTo>
                    <a:lnTo>
                      <a:pt x="31" y="195"/>
                    </a:lnTo>
                    <a:lnTo>
                      <a:pt x="35" y="195"/>
                    </a:lnTo>
                    <a:lnTo>
                      <a:pt x="35" y="223"/>
                    </a:lnTo>
                    <a:close/>
                    <a:moveTo>
                      <a:pt x="36" y="180"/>
                    </a:moveTo>
                    <a:lnTo>
                      <a:pt x="26" y="180"/>
                    </a:lnTo>
                    <a:lnTo>
                      <a:pt x="26" y="161"/>
                    </a:lnTo>
                    <a:lnTo>
                      <a:pt x="36" y="161"/>
                    </a:lnTo>
                    <a:lnTo>
                      <a:pt x="36" y="180"/>
                    </a:lnTo>
                    <a:close/>
                    <a:moveTo>
                      <a:pt x="36" y="156"/>
                    </a:moveTo>
                    <a:lnTo>
                      <a:pt x="26" y="156"/>
                    </a:lnTo>
                    <a:lnTo>
                      <a:pt x="26" y="137"/>
                    </a:lnTo>
                    <a:lnTo>
                      <a:pt x="36" y="137"/>
                    </a:lnTo>
                    <a:lnTo>
                      <a:pt x="36" y="156"/>
                    </a:lnTo>
                    <a:close/>
                    <a:moveTo>
                      <a:pt x="36" y="132"/>
                    </a:moveTo>
                    <a:lnTo>
                      <a:pt x="26" y="132"/>
                    </a:lnTo>
                    <a:lnTo>
                      <a:pt x="26" y="112"/>
                    </a:lnTo>
                    <a:lnTo>
                      <a:pt x="36" y="112"/>
                    </a:lnTo>
                    <a:lnTo>
                      <a:pt x="36" y="132"/>
                    </a:lnTo>
                    <a:close/>
                    <a:moveTo>
                      <a:pt x="36" y="106"/>
                    </a:moveTo>
                    <a:lnTo>
                      <a:pt x="26" y="106"/>
                    </a:lnTo>
                    <a:lnTo>
                      <a:pt x="26" y="87"/>
                    </a:lnTo>
                    <a:lnTo>
                      <a:pt x="36" y="87"/>
                    </a:lnTo>
                    <a:lnTo>
                      <a:pt x="36" y="106"/>
                    </a:lnTo>
                    <a:close/>
                    <a:moveTo>
                      <a:pt x="36" y="72"/>
                    </a:moveTo>
                    <a:lnTo>
                      <a:pt x="26" y="72"/>
                    </a:lnTo>
                    <a:lnTo>
                      <a:pt x="26" y="53"/>
                    </a:lnTo>
                    <a:lnTo>
                      <a:pt x="36" y="53"/>
                    </a:lnTo>
                    <a:lnTo>
                      <a:pt x="36" y="72"/>
                    </a:lnTo>
                    <a:close/>
                    <a:moveTo>
                      <a:pt x="43" y="223"/>
                    </a:moveTo>
                    <a:lnTo>
                      <a:pt x="39" y="223"/>
                    </a:lnTo>
                    <a:lnTo>
                      <a:pt x="39" y="195"/>
                    </a:lnTo>
                    <a:lnTo>
                      <a:pt x="43" y="195"/>
                    </a:lnTo>
                    <a:lnTo>
                      <a:pt x="43" y="223"/>
                    </a:lnTo>
                    <a:close/>
                    <a:moveTo>
                      <a:pt x="51" y="223"/>
                    </a:moveTo>
                    <a:lnTo>
                      <a:pt x="47" y="223"/>
                    </a:lnTo>
                    <a:lnTo>
                      <a:pt x="47" y="195"/>
                    </a:lnTo>
                    <a:lnTo>
                      <a:pt x="51" y="195"/>
                    </a:lnTo>
                    <a:lnTo>
                      <a:pt x="51" y="223"/>
                    </a:lnTo>
                    <a:close/>
                    <a:moveTo>
                      <a:pt x="54" y="180"/>
                    </a:moveTo>
                    <a:lnTo>
                      <a:pt x="43" y="180"/>
                    </a:lnTo>
                    <a:lnTo>
                      <a:pt x="43" y="161"/>
                    </a:lnTo>
                    <a:lnTo>
                      <a:pt x="54" y="161"/>
                    </a:lnTo>
                    <a:lnTo>
                      <a:pt x="54" y="180"/>
                    </a:lnTo>
                    <a:close/>
                    <a:moveTo>
                      <a:pt x="54" y="156"/>
                    </a:moveTo>
                    <a:lnTo>
                      <a:pt x="43" y="156"/>
                    </a:lnTo>
                    <a:lnTo>
                      <a:pt x="43" y="137"/>
                    </a:lnTo>
                    <a:lnTo>
                      <a:pt x="54" y="137"/>
                    </a:lnTo>
                    <a:lnTo>
                      <a:pt x="54" y="156"/>
                    </a:lnTo>
                    <a:close/>
                    <a:moveTo>
                      <a:pt x="54" y="132"/>
                    </a:moveTo>
                    <a:lnTo>
                      <a:pt x="43" y="132"/>
                    </a:lnTo>
                    <a:lnTo>
                      <a:pt x="43" y="112"/>
                    </a:lnTo>
                    <a:lnTo>
                      <a:pt x="54" y="112"/>
                    </a:lnTo>
                    <a:lnTo>
                      <a:pt x="54" y="132"/>
                    </a:lnTo>
                    <a:close/>
                    <a:moveTo>
                      <a:pt x="54" y="106"/>
                    </a:moveTo>
                    <a:lnTo>
                      <a:pt x="43" y="106"/>
                    </a:lnTo>
                    <a:lnTo>
                      <a:pt x="43" y="87"/>
                    </a:lnTo>
                    <a:lnTo>
                      <a:pt x="54" y="87"/>
                    </a:lnTo>
                    <a:lnTo>
                      <a:pt x="54" y="106"/>
                    </a:lnTo>
                    <a:close/>
                    <a:moveTo>
                      <a:pt x="54" y="72"/>
                    </a:moveTo>
                    <a:lnTo>
                      <a:pt x="43" y="72"/>
                    </a:lnTo>
                    <a:lnTo>
                      <a:pt x="43" y="53"/>
                    </a:lnTo>
                    <a:lnTo>
                      <a:pt x="54" y="53"/>
                    </a:lnTo>
                    <a:lnTo>
                      <a:pt x="54" y="72"/>
                    </a:lnTo>
                    <a:close/>
                    <a:moveTo>
                      <a:pt x="58" y="223"/>
                    </a:moveTo>
                    <a:lnTo>
                      <a:pt x="55" y="223"/>
                    </a:lnTo>
                    <a:lnTo>
                      <a:pt x="55" y="195"/>
                    </a:lnTo>
                    <a:lnTo>
                      <a:pt x="58" y="195"/>
                    </a:lnTo>
                    <a:lnTo>
                      <a:pt x="58" y="223"/>
                    </a:lnTo>
                    <a:close/>
                    <a:moveTo>
                      <a:pt x="62" y="161"/>
                    </a:moveTo>
                    <a:lnTo>
                      <a:pt x="72" y="161"/>
                    </a:lnTo>
                    <a:lnTo>
                      <a:pt x="72" y="180"/>
                    </a:lnTo>
                    <a:lnTo>
                      <a:pt x="62" y="180"/>
                    </a:lnTo>
                    <a:lnTo>
                      <a:pt x="62" y="161"/>
                    </a:lnTo>
                    <a:close/>
                    <a:moveTo>
                      <a:pt x="66" y="223"/>
                    </a:moveTo>
                    <a:lnTo>
                      <a:pt x="62" y="223"/>
                    </a:lnTo>
                    <a:lnTo>
                      <a:pt x="62" y="195"/>
                    </a:lnTo>
                    <a:lnTo>
                      <a:pt x="66" y="195"/>
                    </a:lnTo>
                    <a:lnTo>
                      <a:pt x="66" y="223"/>
                    </a:lnTo>
                    <a:close/>
                    <a:moveTo>
                      <a:pt x="74" y="223"/>
                    </a:moveTo>
                    <a:lnTo>
                      <a:pt x="70" y="223"/>
                    </a:lnTo>
                    <a:lnTo>
                      <a:pt x="70" y="195"/>
                    </a:lnTo>
                    <a:lnTo>
                      <a:pt x="74" y="195"/>
                    </a:lnTo>
                    <a:lnTo>
                      <a:pt x="74" y="223"/>
                    </a:lnTo>
                    <a:close/>
                    <a:moveTo>
                      <a:pt x="82" y="223"/>
                    </a:moveTo>
                    <a:lnTo>
                      <a:pt x="78" y="223"/>
                    </a:lnTo>
                    <a:lnTo>
                      <a:pt x="78" y="195"/>
                    </a:lnTo>
                    <a:lnTo>
                      <a:pt x="82" y="195"/>
                    </a:lnTo>
                    <a:lnTo>
                      <a:pt x="82" y="223"/>
                    </a:lnTo>
                    <a:close/>
                    <a:moveTo>
                      <a:pt x="90" y="223"/>
                    </a:moveTo>
                    <a:lnTo>
                      <a:pt x="86" y="223"/>
                    </a:lnTo>
                    <a:lnTo>
                      <a:pt x="86" y="195"/>
                    </a:lnTo>
                    <a:lnTo>
                      <a:pt x="90" y="195"/>
                    </a:lnTo>
                    <a:lnTo>
                      <a:pt x="90" y="223"/>
                    </a:lnTo>
                    <a:close/>
                    <a:moveTo>
                      <a:pt x="90" y="180"/>
                    </a:moveTo>
                    <a:lnTo>
                      <a:pt x="79" y="180"/>
                    </a:lnTo>
                    <a:lnTo>
                      <a:pt x="79" y="161"/>
                    </a:lnTo>
                    <a:lnTo>
                      <a:pt x="90" y="161"/>
                    </a:lnTo>
                    <a:lnTo>
                      <a:pt x="90" y="180"/>
                    </a:lnTo>
                    <a:close/>
                    <a:moveTo>
                      <a:pt x="90" y="156"/>
                    </a:moveTo>
                    <a:lnTo>
                      <a:pt x="79" y="156"/>
                    </a:lnTo>
                    <a:lnTo>
                      <a:pt x="79" y="137"/>
                    </a:lnTo>
                    <a:lnTo>
                      <a:pt x="90" y="137"/>
                    </a:lnTo>
                    <a:lnTo>
                      <a:pt x="90" y="156"/>
                    </a:lnTo>
                    <a:close/>
                    <a:moveTo>
                      <a:pt x="90" y="132"/>
                    </a:moveTo>
                    <a:lnTo>
                      <a:pt x="79" y="132"/>
                    </a:lnTo>
                    <a:lnTo>
                      <a:pt x="79" y="112"/>
                    </a:lnTo>
                    <a:lnTo>
                      <a:pt x="90" y="112"/>
                    </a:lnTo>
                    <a:lnTo>
                      <a:pt x="90" y="132"/>
                    </a:lnTo>
                    <a:close/>
                    <a:moveTo>
                      <a:pt x="90" y="106"/>
                    </a:moveTo>
                    <a:lnTo>
                      <a:pt x="79" y="106"/>
                    </a:lnTo>
                    <a:lnTo>
                      <a:pt x="79" y="87"/>
                    </a:lnTo>
                    <a:lnTo>
                      <a:pt x="90" y="87"/>
                    </a:lnTo>
                    <a:lnTo>
                      <a:pt x="90" y="106"/>
                    </a:lnTo>
                    <a:close/>
                    <a:moveTo>
                      <a:pt x="90" y="72"/>
                    </a:moveTo>
                    <a:lnTo>
                      <a:pt x="79" y="72"/>
                    </a:lnTo>
                    <a:lnTo>
                      <a:pt x="79" y="53"/>
                    </a:lnTo>
                    <a:lnTo>
                      <a:pt x="90" y="53"/>
                    </a:lnTo>
                    <a:lnTo>
                      <a:pt x="90" y="72"/>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03" name="Rectangle 173"/>
              <p:cNvSpPr>
                <a:spLocks noChangeArrowheads="1"/>
              </p:cNvSpPr>
              <p:nvPr userDrawn="1"/>
            </p:nvSpPr>
            <p:spPr bwMode="gray">
              <a:xfrm>
                <a:off x="7450831" y="2441371"/>
                <a:ext cx="373687" cy="79304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04" name="Rectangle 174"/>
              <p:cNvSpPr>
                <a:spLocks noChangeArrowheads="1"/>
              </p:cNvSpPr>
              <p:nvPr userDrawn="1"/>
            </p:nvSpPr>
            <p:spPr bwMode="gray">
              <a:xfrm>
                <a:off x="7484047" y="2412308"/>
                <a:ext cx="307253" cy="2906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05" name="Rectangle 175"/>
              <p:cNvSpPr>
                <a:spLocks noChangeArrowheads="1"/>
              </p:cNvSpPr>
              <p:nvPr userDrawn="1"/>
            </p:nvSpPr>
            <p:spPr bwMode="gray">
              <a:xfrm>
                <a:off x="7513111" y="2379091"/>
                <a:ext cx="249124" cy="33217"/>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06" name="Freeform 176"/>
              <p:cNvSpPr>
                <a:spLocks/>
              </p:cNvSpPr>
              <p:nvPr userDrawn="1"/>
            </p:nvSpPr>
            <p:spPr bwMode="gray">
              <a:xfrm>
                <a:off x="7475743" y="2653128"/>
                <a:ext cx="37370" cy="45674"/>
              </a:xfrm>
              <a:custGeom>
                <a:avLst/>
                <a:gdLst>
                  <a:gd name="T0" fmla="*/ 5 w 10"/>
                  <a:gd name="T1" fmla="*/ 0 h 13"/>
                  <a:gd name="T2" fmla="*/ 0 w 10"/>
                  <a:gd name="T3" fmla="*/ 4 h 13"/>
                  <a:gd name="T4" fmla="*/ 0 w 10"/>
                  <a:gd name="T5" fmla="*/ 13 h 13"/>
                  <a:gd name="T6" fmla="*/ 10 w 10"/>
                  <a:gd name="T7" fmla="*/ 13 h 13"/>
                  <a:gd name="T8" fmla="*/ 10 w 10"/>
                  <a:gd name="T9" fmla="*/ 4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3" y="0"/>
                      <a:pt x="0" y="2"/>
                      <a:pt x="0" y="4"/>
                    </a:cubicBezTo>
                    <a:cubicBezTo>
                      <a:pt x="0" y="13"/>
                      <a:pt x="0" y="13"/>
                      <a:pt x="0" y="13"/>
                    </a:cubicBezTo>
                    <a:cubicBezTo>
                      <a:pt x="10" y="13"/>
                      <a:pt x="10" y="13"/>
                      <a:pt x="10" y="13"/>
                    </a:cubicBezTo>
                    <a:cubicBezTo>
                      <a:pt x="10" y="4"/>
                      <a:pt x="10" y="4"/>
                      <a:pt x="10" y="4"/>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07" name="Freeform 177"/>
              <p:cNvSpPr>
                <a:spLocks/>
              </p:cNvSpPr>
              <p:nvPr userDrawn="1"/>
            </p:nvSpPr>
            <p:spPr bwMode="gray">
              <a:xfrm>
                <a:off x="7533872" y="2653128"/>
                <a:ext cx="37370" cy="45674"/>
              </a:xfrm>
              <a:custGeom>
                <a:avLst/>
                <a:gdLst>
                  <a:gd name="T0" fmla="*/ 5 w 10"/>
                  <a:gd name="T1" fmla="*/ 0 h 13"/>
                  <a:gd name="T2" fmla="*/ 0 w 10"/>
                  <a:gd name="T3" fmla="*/ 4 h 13"/>
                  <a:gd name="T4" fmla="*/ 0 w 10"/>
                  <a:gd name="T5" fmla="*/ 13 h 13"/>
                  <a:gd name="T6" fmla="*/ 10 w 10"/>
                  <a:gd name="T7" fmla="*/ 13 h 13"/>
                  <a:gd name="T8" fmla="*/ 10 w 10"/>
                  <a:gd name="T9" fmla="*/ 4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4"/>
                    </a:cubicBezTo>
                    <a:cubicBezTo>
                      <a:pt x="0" y="13"/>
                      <a:pt x="0" y="13"/>
                      <a:pt x="0" y="13"/>
                    </a:cubicBezTo>
                    <a:cubicBezTo>
                      <a:pt x="10" y="13"/>
                      <a:pt x="10" y="13"/>
                      <a:pt x="10" y="13"/>
                    </a:cubicBezTo>
                    <a:cubicBezTo>
                      <a:pt x="10" y="4"/>
                      <a:pt x="10" y="4"/>
                      <a:pt x="10" y="4"/>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08" name="Freeform 178"/>
              <p:cNvSpPr>
                <a:spLocks/>
              </p:cNvSpPr>
              <p:nvPr userDrawn="1"/>
            </p:nvSpPr>
            <p:spPr bwMode="gray">
              <a:xfrm>
                <a:off x="7592001" y="2653128"/>
                <a:ext cx="33217" cy="45674"/>
              </a:xfrm>
              <a:custGeom>
                <a:avLst/>
                <a:gdLst>
                  <a:gd name="T0" fmla="*/ 5 w 9"/>
                  <a:gd name="T1" fmla="*/ 0 h 13"/>
                  <a:gd name="T2" fmla="*/ 0 w 9"/>
                  <a:gd name="T3" fmla="*/ 4 h 13"/>
                  <a:gd name="T4" fmla="*/ 0 w 9"/>
                  <a:gd name="T5" fmla="*/ 13 h 13"/>
                  <a:gd name="T6" fmla="*/ 9 w 9"/>
                  <a:gd name="T7" fmla="*/ 13 h 13"/>
                  <a:gd name="T8" fmla="*/ 9 w 9"/>
                  <a:gd name="T9" fmla="*/ 4 h 13"/>
                  <a:gd name="T10" fmla="*/ 5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5" y="0"/>
                    </a:moveTo>
                    <a:cubicBezTo>
                      <a:pt x="2" y="0"/>
                      <a:pt x="0" y="2"/>
                      <a:pt x="0" y="4"/>
                    </a:cubicBezTo>
                    <a:cubicBezTo>
                      <a:pt x="0" y="13"/>
                      <a:pt x="0" y="13"/>
                      <a:pt x="0" y="13"/>
                    </a:cubicBezTo>
                    <a:cubicBezTo>
                      <a:pt x="9" y="13"/>
                      <a:pt x="9" y="13"/>
                      <a:pt x="9" y="13"/>
                    </a:cubicBezTo>
                    <a:cubicBezTo>
                      <a:pt x="9" y="4"/>
                      <a:pt x="9" y="4"/>
                      <a:pt x="9" y="4"/>
                    </a:cubicBezTo>
                    <a:cubicBezTo>
                      <a:pt x="9" y="2"/>
                      <a:pt x="7"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09" name="Freeform 179"/>
              <p:cNvSpPr>
                <a:spLocks/>
              </p:cNvSpPr>
              <p:nvPr userDrawn="1"/>
            </p:nvSpPr>
            <p:spPr bwMode="gray">
              <a:xfrm>
                <a:off x="7645977" y="2653128"/>
                <a:ext cx="37370" cy="45674"/>
              </a:xfrm>
              <a:custGeom>
                <a:avLst/>
                <a:gdLst>
                  <a:gd name="T0" fmla="*/ 5 w 10"/>
                  <a:gd name="T1" fmla="*/ 0 h 13"/>
                  <a:gd name="T2" fmla="*/ 0 w 10"/>
                  <a:gd name="T3" fmla="*/ 4 h 13"/>
                  <a:gd name="T4" fmla="*/ 0 w 10"/>
                  <a:gd name="T5" fmla="*/ 13 h 13"/>
                  <a:gd name="T6" fmla="*/ 10 w 10"/>
                  <a:gd name="T7" fmla="*/ 13 h 13"/>
                  <a:gd name="T8" fmla="*/ 10 w 10"/>
                  <a:gd name="T9" fmla="*/ 4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4"/>
                    </a:cubicBezTo>
                    <a:cubicBezTo>
                      <a:pt x="0" y="13"/>
                      <a:pt x="0" y="13"/>
                      <a:pt x="0" y="13"/>
                    </a:cubicBezTo>
                    <a:cubicBezTo>
                      <a:pt x="10" y="13"/>
                      <a:pt x="10" y="13"/>
                      <a:pt x="10" y="13"/>
                    </a:cubicBezTo>
                    <a:cubicBezTo>
                      <a:pt x="10" y="4"/>
                      <a:pt x="10" y="4"/>
                      <a:pt x="10" y="4"/>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10" name="Freeform 180"/>
              <p:cNvSpPr>
                <a:spLocks/>
              </p:cNvSpPr>
              <p:nvPr userDrawn="1"/>
            </p:nvSpPr>
            <p:spPr bwMode="gray">
              <a:xfrm>
                <a:off x="7704106" y="2653128"/>
                <a:ext cx="37370" cy="45674"/>
              </a:xfrm>
              <a:custGeom>
                <a:avLst/>
                <a:gdLst>
                  <a:gd name="T0" fmla="*/ 5 w 10"/>
                  <a:gd name="T1" fmla="*/ 0 h 13"/>
                  <a:gd name="T2" fmla="*/ 0 w 10"/>
                  <a:gd name="T3" fmla="*/ 4 h 13"/>
                  <a:gd name="T4" fmla="*/ 0 w 10"/>
                  <a:gd name="T5" fmla="*/ 13 h 13"/>
                  <a:gd name="T6" fmla="*/ 10 w 10"/>
                  <a:gd name="T7" fmla="*/ 13 h 13"/>
                  <a:gd name="T8" fmla="*/ 10 w 10"/>
                  <a:gd name="T9" fmla="*/ 4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4"/>
                    </a:cubicBezTo>
                    <a:cubicBezTo>
                      <a:pt x="0" y="13"/>
                      <a:pt x="0" y="13"/>
                      <a:pt x="0" y="13"/>
                    </a:cubicBezTo>
                    <a:cubicBezTo>
                      <a:pt x="10" y="13"/>
                      <a:pt x="10" y="13"/>
                      <a:pt x="10" y="13"/>
                    </a:cubicBezTo>
                    <a:cubicBezTo>
                      <a:pt x="10" y="4"/>
                      <a:pt x="10" y="4"/>
                      <a:pt x="10" y="4"/>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11" name="Freeform 181"/>
              <p:cNvSpPr>
                <a:spLocks/>
              </p:cNvSpPr>
              <p:nvPr userDrawn="1"/>
            </p:nvSpPr>
            <p:spPr bwMode="gray">
              <a:xfrm>
                <a:off x="7762235" y="2653128"/>
                <a:ext cx="33217" cy="45674"/>
              </a:xfrm>
              <a:custGeom>
                <a:avLst/>
                <a:gdLst>
                  <a:gd name="T0" fmla="*/ 4 w 9"/>
                  <a:gd name="T1" fmla="*/ 0 h 13"/>
                  <a:gd name="T2" fmla="*/ 0 w 9"/>
                  <a:gd name="T3" fmla="*/ 4 h 13"/>
                  <a:gd name="T4" fmla="*/ 0 w 9"/>
                  <a:gd name="T5" fmla="*/ 13 h 13"/>
                  <a:gd name="T6" fmla="*/ 9 w 9"/>
                  <a:gd name="T7" fmla="*/ 13 h 13"/>
                  <a:gd name="T8" fmla="*/ 9 w 9"/>
                  <a:gd name="T9" fmla="*/ 4 h 13"/>
                  <a:gd name="T10" fmla="*/ 4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4" y="0"/>
                    </a:moveTo>
                    <a:cubicBezTo>
                      <a:pt x="2" y="0"/>
                      <a:pt x="0" y="2"/>
                      <a:pt x="0" y="4"/>
                    </a:cubicBezTo>
                    <a:cubicBezTo>
                      <a:pt x="0" y="13"/>
                      <a:pt x="0" y="13"/>
                      <a:pt x="0" y="13"/>
                    </a:cubicBezTo>
                    <a:cubicBezTo>
                      <a:pt x="9" y="13"/>
                      <a:pt x="9" y="13"/>
                      <a:pt x="9" y="13"/>
                    </a:cubicBezTo>
                    <a:cubicBezTo>
                      <a:pt x="9" y="4"/>
                      <a:pt x="9" y="4"/>
                      <a:pt x="9" y="4"/>
                    </a:cubicBezTo>
                    <a:cubicBezTo>
                      <a:pt x="9" y="2"/>
                      <a:pt x="7" y="0"/>
                      <a:pt x="4"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12" name="Freeform 182"/>
              <p:cNvSpPr>
                <a:spLocks/>
              </p:cNvSpPr>
              <p:nvPr userDrawn="1"/>
            </p:nvSpPr>
            <p:spPr bwMode="gray">
              <a:xfrm>
                <a:off x="7475743" y="2719561"/>
                <a:ext cx="37370" cy="49825"/>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3"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13" name="Freeform 183"/>
              <p:cNvSpPr>
                <a:spLocks/>
              </p:cNvSpPr>
              <p:nvPr userDrawn="1"/>
            </p:nvSpPr>
            <p:spPr bwMode="gray">
              <a:xfrm>
                <a:off x="7533872" y="2719561"/>
                <a:ext cx="37370" cy="49825"/>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14" name="Freeform 184"/>
              <p:cNvSpPr>
                <a:spLocks/>
              </p:cNvSpPr>
              <p:nvPr userDrawn="1"/>
            </p:nvSpPr>
            <p:spPr bwMode="gray">
              <a:xfrm>
                <a:off x="7592001" y="2719561"/>
                <a:ext cx="33217" cy="49825"/>
              </a:xfrm>
              <a:custGeom>
                <a:avLst/>
                <a:gdLst>
                  <a:gd name="T0" fmla="*/ 5 w 9"/>
                  <a:gd name="T1" fmla="*/ 0 h 13"/>
                  <a:gd name="T2" fmla="*/ 0 w 9"/>
                  <a:gd name="T3" fmla="*/ 5 h 13"/>
                  <a:gd name="T4" fmla="*/ 0 w 9"/>
                  <a:gd name="T5" fmla="*/ 13 h 13"/>
                  <a:gd name="T6" fmla="*/ 9 w 9"/>
                  <a:gd name="T7" fmla="*/ 13 h 13"/>
                  <a:gd name="T8" fmla="*/ 9 w 9"/>
                  <a:gd name="T9" fmla="*/ 5 h 13"/>
                  <a:gd name="T10" fmla="*/ 5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5" y="0"/>
                    </a:moveTo>
                    <a:cubicBezTo>
                      <a:pt x="2" y="0"/>
                      <a:pt x="0" y="2"/>
                      <a:pt x="0" y="5"/>
                    </a:cubicBezTo>
                    <a:cubicBezTo>
                      <a:pt x="0" y="13"/>
                      <a:pt x="0" y="13"/>
                      <a:pt x="0" y="13"/>
                    </a:cubicBezTo>
                    <a:cubicBezTo>
                      <a:pt x="9" y="13"/>
                      <a:pt x="9" y="13"/>
                      <a:pt x="9" y="13"/>
                    </a:cubicBezTo>
                    <a:cubicBezTo>
                      <a:pt x="9" y="5"/>
                      <a:pt x="9" y="5"/>
                      <a:pt x="9" y="5"/>
                    </a:cubicBezTo>
                    <a:cubicBezTo>
                      <a:pt x="9" y="2"/>
                      <a:pt x="7"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15" name="Freeform 185"/>
              <p:cNvSpPr>
                <a:spLocks/>
              </p:cNvSpPr>
              <p:nvPr userDrawn="1"/>
            </p:nvSpPr>
            <p:spPr bwMode="gray">
              <a:xfrm>
                <a:off x="7645977" y="2719561"/>
                <a:ext cx="37370" cy="49825"/>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16" name="Freeform 186"/>
              <p:cNvSpPr>
                <a:spLocks/>
              </p:cNvSpPr>
              <p:nvPr userDrawn="1"/>
            </p:nvSpPr>
            <p:spPr bwMode="gray">
              <a:xfrm>
                <a:off x="7704106" y="2719561"/>
                <a:ext cx="37370" cy="49825"/>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92" name="Freeform 187"/>
              <p:cNvSpPr>
                <a:spLocks/>
              </p:cNvSpPr>
              <p:nvPr userDrawn="1"/>
            </p:nvSpPr>
            <p:spPr bwMode="gray">
              <a:xfrm>
                <a:off x="7762235" y="2719561"/>
                <a:ext cx="33217" cy="49825"/>
              </a:xfrm>
              <a:custGeom>
                <a:avLst/>
                <a:gdLst>
                  <a:gd name="T0" fmla="*/ 4 w 9"/>
                  <a:gd name="T1" fmla="*/ 0 h 13"/>
                  <a:gd name="T2" fmla="*/ 0 w 9"/>
                  <a:gd name="T3" fmla="*/ 5 h 13"/>
                  <a:gd name="T4" fmla="*/ 0 w 9"/>
                  <a:gd name="T5" fmla="*/ 13 h 13"/>
                  <a:gd name="T6" fmla="*/ 9 w 9"/>
                  <a:gd name="T7" fmla="*/ 13 h 13"/>
                  <a:gd name="T8" fmla="*/ 9 w 9"/>
                  <a:gd name="T9" fmla="*/ 5 h 13"/>
                  <a:gd name="T10" fmla="*/ 4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4" y="0"/>
                    </a:moveTo>
                    <a:cubicBezTo>
                      <a:pt x="2" y="0"/>
                      <a:pt x="0" y="2"/>
                      <a:pt x="0" y="5"/>
                    </a:cubicBezTo>
                    <a:cubicBezTo>
                      <a:pt x="0" y="13"/>
                      <a:pt x="0" y="13"/>
                      <a:pt x="0" y="13"/>
                    </a:cubicBezTo>
                    <a:cubicBezTo>
                      <a:pt x="9" y="13"/>
                      <a:pt x="9" y="13"/>
                      <a:pt x="9" y="13"/>
                    </a:cubicBezTo>
                    <a:cubicBezTo>
                      <a:pt x="9" y="5"/>
                      <a:pt x="9" y="5"/>
                      <a:pt x="9" y="5"/>
                    </a:cubicBezTo>
                    <a:cubicBezTo>
                      <a:pt x="9" y="2"/>
                      <a:pt x="7" y="0"/>
                      <a:pt x="4"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93" name="Freeform 188"/>
              <p:cNvSpPr>
                <a:spLocks/>
              </p:cNvSpPr>
              <p:nvPr userDrawn="1"/>
            </p:nvSpPr>
            <p:spPr bwMode="gray">
              <a:xfrm>
                <a:off x="7475743" y="2790145"/>
                <a:ext cx="37370" cy="49825"/>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3"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94" name="Freeform 189"/>
              <p:cNvSpPr>
                <a:spLocks/>
              </p:cNvSpPr>
              <p:nvPr userDrawn="1"/>
            </p:nvSpPr>
            <p:spPr bwMode="gray">
              <a:xfrm>
                <a:off x="7533872" y="2790145"/>
                <a:ext cx="37370" cy="49825"/>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95" name="Freeform 190"/>
              <p:cNvSpPr>
                <a:spLocks/>
              </p:cNvSpPr>
              <p:nvPr userDrawn="1"/>
            </p:nvSpPr>
            <p:spPr bwMode="gray">
              <a:xfrm>
                <a:off x="7592001" y="2790145"/>
                <a:ext cx="33217" cy="49825"/>
              </a:xfrm>
              <a:custGeom>
                <a:avLst/>
                <a:gdLst>
                  <a:gd name="T0" fmla="*/ 5 w 9"/>
                  <a:gd name="T1" fmla="*/ 0 h 14"/>
                  <a:gd name="T2" fmla="*/ 0 w 9"/>
                  <a:gd name="T3" fmla="*/ 5 h 14"/>
                  <a:gd name="T4" fmla="*/ 0 w 9"/>
                  <a:gd name="T5" fmla="*/ 14 h 14"/>
                  <a:gd name="T6" fmla="*/ 9 w 9"/>
                  <a:gd name="T7" fmla="*/ 14 h 14"/>
                  <a:gd name="T8" fmla="*/ 9 w 9"/>
                  <a:gd name="T9" fmla="*/ 5 h 14"/>
                  <a:gd name="T10" fmla="*/ 5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5" y="0"/>
                    </a:moveTo>
                    <a:cubicBezTo>
                      <a:pt x="2" y="0"/>
                      <a:pt x="0" y="2"/>
                      <a:pt x="0" y="5"/>
                    </a:cubicBezTo>
                    <a:cubicBezTo>
                      <a:pt x="0" y="14"/>
                      <a:pt x="0" y="14"/>
                      <a:pt x="0" y="14"/>
                    </a:cubicBezTo>
                    <a:cubicBezTo>
                      <a:pt x="9" y="14"/>
                      <a:pt x="9" y="14"/>
                      <a:pt x="9" y="14"/>
                    </a:cubicBezTo>
                    <a:cubicBezTo>
                      <a:pt x="9" y="5"/>
                      <a:pt x="9" y="5"/>
                      <a:pt x="9" y="5"/>
                    </a:cubicBezTo>
                    <a:cubicBezTo>
                      <a:pt x="9" y="2"/>
                      <a:pt x="7"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96" name="Freeform 191"/>
              <p:cNvSpPr>
                <a:spLocks/>
              </p:cNvSpPr>
              <p:nvPr userDrawn="1"/>
            </p:nvSpPr>
            <p:spPr bwMode="gray">
              <a:xfrm>
                <a:off x="7645977" y="2790145"/>
                <a:ext cx="37370" cy="49825"/>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97" name="Freeform 192"/>
              <p:cNvSpPr>
                <a:spLocks/>
              </p:cNvSpPr>
              <p:nvPr userDrawn="1"/>
            </p:nvSpPr>
            <p:spPr bwMode="gray">
              <a:xfrm>
                <a:off x="7704106" y="2790145"/>
                <a:ext cx="37370" cy="49825"/>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98" name="Freeform 193"/>
              <p:cNvSpPr>
                <a:spLocks/>
              </p:cNvSpPr>
              <p:nvPr userDrawn="1"/>
            </p:nvSpPr>
            <p:spPr bwMode="gray">
              <a:xfrm>
                <a:off x="7762235" y="2790145"/>
                <a:ext cx="33217" cy="49825"/>
              </a:xfrm>
              <a:custGeom>
                <a:avLst/>
                <a:gdLst>
                  <a:gd name="T0" fmla="*/ 4 w 9"/>
                  <a:gd name="T1" fmla="*/ 0 h 14"/>
                  <a:gd name="T2" fmla="*/ 0 w 9"/>
                  <a:gd name="T3" fmla="*/ 5 h 14"/>
                  <a:gd name="T4" fmla="*/ 0 w 9"/>
                  <a:gd name="T5" fmla="*/ 14 h 14"/>
                  <a:gd name="T6" fmla="*/ 9 w 9"/>
                  <a:gd name="T7" fmla="*/ 14 h 14"/>
                  <a:gd name="T8" fmla="*/ 9 w 9"/>
                  <a:gd name="T9" fmla="*/ 5 h 14"/>
                  <a:gd name="T10" fmla="*/ 4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4" y="0"/>
                    </a:moveTo>
                    <a:cubicBezTo>
                      <a:pt x="2" y="0"/>
                      <a:pt x="0" y="2"/>
                      <a:pt x="0" y="5"/>
                    </a:cubicBezTo>
                    <a:cubicBezTo>
                      <a:pt x="0" y="14"/>
                      <a:pt x="0" y="14"/>
                      <a:pt x="0" y="14"/>
                    </a:cubicBezTo>
                    <a:cubicBezTo>
                      <a:pt x="9" y="14"/>
                      <a:pt x="9" y="14"/>
                      <a:pt x="9" y="14"/>
                    </a:cubicBezTo>
                    <a:cubicBezTo>
                      <a:pt x="9" y="5"/>
                      <a:pt x="9" y="5"/>
                      <a:pt x="9" y="5"/>
                    </a:cubicBezTo>
                    <a:cubicBezTo>
                      <a:pt x="9" y="2"/>
                      <a:pt x="7" y="0"/>
                      <a:pt x="4"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99" name="Freeform 194"/>
              <p:cNvSpPr>
                <a:spLocks/>
              </p:cNvSpPr>
              <p:nvPr userDrawn="1"/>
            </p:nvSpPr>
            <p:spPr bwMode="gray">
              <a:xfrm>
                <a:off x="7475743" y="2860732"/>
                <a:ext cx="37370" cy="45674"/>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3"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00" name="Freeform 195"/>
              <p:cNvSpPr>
                <a:spLocks/>
              </p:cNvSpPr>
              <p:nvPr userDrawn="1"/>
            </p:nvSpPr>
            <p:spPr bwMode="gray">
              <a:xfrm>
                <a:off x="7533872" y="2860732"/>
                <a:ext cx="37370" cy="45674"/>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01" name="Freeform 196"/>
              <p:cNvSpPr>
                <a:spLocks/>
              </p:cNvSpPr>
              <p:nvPr userDrawn="1"/>
            </p:nvSpPr>
            <p:spPr bwMode="gray">
              <a:xfrm>
                <a:off x="7592001" y="2860732"/>
                <a:ext cx="33217" cy="45674"/>
              </a:xfrm>
              <a:custGeom>
                <a:avLst/>
                <a:gdLst>
                  <a:gd name="T0" fmla="*/ 5 w 9"/>
                  <a:gd name="T1" fmla="*/ 0 h 13"/>
                  <a:gd name="T2" fmla="*/ 0 w 9"/>
                  <a:gd name="T3" fmla="*/ 5 h 13"/>
                  <a:gd name="T4" fmla="*/ 0 w 9"/>
                  <a:gd name="T5" fmla="*/ 13 h 13"/>
                  <a:gd name="T6" fmla="*/ 9 w 9"/>
                  <a:gd name="T7" fmla="*/ 13 h 13"/>
                  <a:gd name="T8" fmla="*/ 9 w 9"/>
                  <a:gd name="T9" fmla="*/ 5 h 13"/>
                  <a:gd name="T10" fmla="*/ 5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5" y="0"/>
                    </a:moveTo>
                    <a:cubicBezTo>
                      <a:pt x="2" y="0"/>
                      <a:pt x="0" y="2"/>
                      <a:pt x="0" y="5"/>
                    </a:cubicBezTo>
                    <a:cubicBezTo>
                      <a:pt x="0" y="13"/>
                      <a:pt x="0" y="13"/>
                      <a:pt x="0" y="13"/>
                    </a:cubicBezTo>
                    <a:cubicBezTo>
                      <a:pt x="9" y="13"/>
                      <a:pt x="9" y="13"/>
                      <a:pt x="9" y="13"/>
                    </a:cubicBezTo>
                    <a:cubicBezTo>
                      <a:pt x="9" y="5"/>
                      <a:pt x="9" y="5"/>
                      <a:pt x="9" y="5"/>
                    </a:cubicBezTo>
                    <a:cubicBezTo>
                      <a:pt x="9" y="2"/>
                      <a:pt x="7"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02" name="Freeform 197"/>
              <p:cNvSpPr>
                <a:spLocks/>
              </p:cNvSpPr>
              <p:nvPr userDrawn="1"/>
            </p:nvSpPr>
            <p:spPr bwMode="gray">
              <a:xfrm>
                <a:off x="7645977" y="2860732"/>
                <a:ext cx="37370" cy="45674"/>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03" name="Freeform 198"/>
              <p:cNvSpPr>
                <a:spLocks/>
              </p:cNvSpPr>
              <p:nvPr userDrawn="1"/>
            </p:nvSpPr>
            <p:spPr bwMode="gray">
              <a:xfrm>
                <a:off x="7704106" y="2860732"/>
                <a:ext cx="37370" cy="45674"/>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04" name="Freeform 199"/>
              <p:cNvSpPr>
                <a:spLocks/>
              </p:cNvSpPr>
              <p:nvPr userDrawn="1"/>
            </p:nvSpPr>
            <p:spPr bwMode="gray">
              <a:xfrm>
                <a:off x="7762235" y="2860732"/>
                <a:ext cx="33217" cy="45674"/>
              </a:xfrm>
              <a:custGeom>
                <a:avLst/>
                <a:gdLst>
                  <a:gd name="T0" fmla="*/ 4 w 9"/>
                  <a:gd name="T1" fmla="*/ 0 h 13"/>
                  <a:gd name="T2" fmla="*/ 0 w 9"/>
                  <a:gd name="T3" fmla="*/ 5 h 13"/>
                  <a:gd name="T4" fmla="*/ 0 w 9"/>
                  <a:gd name="T5" fmla="*/ 13 h 13"/>
                  <a:gd name="T6" fmla="*/ 9 w 9"/>
                  <a:gd name="T7" fmla="*/ 13 h 13"/>
                  <a:gd name="T8" fmla="*/ 9 w 9"/>
                  <a:gd name="T9" fmla="*/ 5 h 13"/>
                  <a:gd name="T10" fmla="*/ 4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4" y="0"/>
                    </a:moveTo>
                    <a:cubicBezTo>
                      <a:pt x="2" y="0"/>
                      <a:pt x="0" y="2"/>
                      <a:pt x="0" y="5"/>
                    </a:cubicBezTo>
                    <a:cubicBezTo>
                      <a:pt x="0" y="13"/>
                      <a:pt x="0" y="13"/>
                      <a:pt x="0" y="13"/>
                    </a:cubicBezTo>
                    <a:cubicBezTo>
                      <a:pt x="9" y="13"/>
                      <a:pt x="9" y="13"/>
                      <a:pt x="9" y="13"/>
                    </a:cubicBezTo>
                    <a:cubicBezTo>
                      <a:pt x="9" y="5"/>
                      <a:pt x="9" y="5"/>
                      <a:pt x="9" y="5"/>
                    </a:cubicBezTo>
                    <a:cubicBezTo>
                      <a:pt x="9" y="2"/>
                      <a:pt x="7" y="0"/>
                      <a:pt x="4"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05" name="Freeform 200"/>
              <p:cNvSpPr>
                <a:spLocks/>
              </p:cNvSpPr>
              <p:nvPr userDrawn="1"/>
            </p:nvSpPr>
            <p:spPr bwMode="gray">
              <a:xfrm>
                <a:off x="7475743" y="2931316"/>
                <a:ext cx="37370" cy="49825"/>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3"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06" name="Freeform 201"/>
              <p:cNvSpPr>
                <a:spLocks/>
              </p:cNvSpPr>
              <p:nvPr userDrawn="1"/>
            </p:nvSpPr>
            <p:spPr bwMode="gray">
              <a:xfrm>
                <a:off x="7533872" y="2931316"/>
                <a:ext cx="37370" cy="49825"/>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07" name="Freeform 202"/>
              <p:cNvSpPr>
                <a:spLocks/>
              </p:cNvSpPr>
              <p:nvPr userDrawn="1"/>
            </p:nvSpPr>
            <p:spPr bwMode="gray">
              <a:xfrm>
                <a:off x="7592001" y="2931316"/>
                <a:ext cx="33217" cy="49825"/>
              </a:xfrm>
              <a:custGeom>
                <a:avLst/>
                <a:gdLst>
                  <a:gd name="T0" fmla="*/ 5 w 9"/>
                  <a:gd name="T1" fmla="*/ 0 h 14"/>
                  <a:gd name="T2" fmla="*/ 0 w 9"/>
                  <a:gd name="T3" fmla="*/ 5 h 14"/>
                  <a:gd name="T4" fmla="*/ 0 w 9"/>
                  <a:gd name="T5" fmla="*/ 14 h 14"/>
                  <a:gd name="T6" fmla="*/ 9 w 9"/>
                  <a:gd name="T7" fmla="*/ 14 h 14"/>
                  <a:gd name="T8" fmla="*/ 9 w 9"/>
                  <a:gd name="T9" fmla="*/ 5 h 14"/>
                  <a:gd name="T10" fmla="*/ 5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5" y="0"/>
                    </a:moveTo>
                    <a:cubicBezTo>
                      <a:pt x="2" y="0"/>
                      <a:pt x="0" y="2"/>
                      <a:pt x="0" y="5"/>
                    </a:cubicBezTo>
                    <a:cubicBezTo>
                      <a:pt x="0" y="14"/>
                      <a:pt x="0" y="14"/>
                      <a:pt x="0" y="14"/>
                    </a:cubicBezTo>
                    <a:cubicBezTo>
                      <a:pt x="9" y="14"/>
                      <a:pt x="9" y="14"/>
                      <a:pt x="9" y="14"/>
                    </a:cubicBezTo>
                    <a:cubicBezTo>
                      <a:pt x="9" y="5"/>
                      <a:pt x="9" y="5"/>
                      <a:pt x="9" y="5"/>
                    </a:cubicBezTo>
                    <a:cubicBezTo>
                      <a:pt x="9" y="2"/>
                      <a:pt x="7"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08" name="Freeform 203"/>
              <p:cNvSpPr>
                <a:spLocks/>
              </p:cNvSpPr>
              <p:nvPr userDrawn="1"/>
            </p:nvSpPr>
            <p:spPr bwMode="gray">
              <a:xfrm>
                <a:off x="7645977" y="2931316"/>
                <a:ext cx="37370" cy="49825"/>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09" name="Freeform 204"/>
              <p:cNvSpPr>
                <a:spLocks/>
              </p:cNvSpPr>
              <p:nvPr userDrawn="1"/>
            </p:nvSpPr>
            <p:spPr bwMode="gray">
              <a:xfrm>
                <a:off x="7704106" y="2931316"/>
                <a:ext cx="37370" cy="49825"/>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grpSp>
          <p:nvGrpSpPr>
            <p:cNvPr id="396" name="Group 395"/>
            <p:cNvGrpSpPr>
              <a:grpSpLocks noChangeAspect="1"/>
            </p:cNvGrpSpPr>
            <p:nvPr userDrawn="1"/>
          </p:nvGrpSpPr>
          <p:grpSpPr bwMode="gray">
            <a:xfrm>
              <a:off x="4158236" y="1291257"/>
              <a:ext cx="4421959" cy="2732056"/>
              <a:chOff x="2667004" y="3332163"/>
              <a:chExt cx="1690690" cy="1044571"/>
            </a:xfrm>
          </p:grpSpPr>
          <p:sp>
            <p:nvSpPr>
              <p:cNvPr id="397" name="Freeform 206"/>
              <p:cNvSpPr>
                <a:spLocks/>
              </p:cNvSpPr>
              <p:nvPr userDrawn="1"/>
            </p:nvSpPr>
            <p:spPr bwMode="gray">
              <a:xfrm>
                <a:off x="4044956" y="3959221"/>
                <a:ext cx="12700" cy="19050"/>
              </a:xfrm>
              <a:custGeom>
                <a:avLst/>
                <a:gdLst>
                  <a:gd name="T0" fmla="*/ 4 w 9"/>
                  <a:gd name="T1" fmla="*/ 0 h 14"/>
                  <a:gd name="T2" fmla="*/ 0 w 9"/>
                  <a:gd name="T3" fmla="*/ 5 h 14"/>
                  <a:gd name="T4" fmla="*/ 0 w 9"/>
                  <a:gd name="T5" fmla="*/ 14 h 14"/>
                  <a:gd name="T6" fmla="*/ 9 w 9"/>
                  <a:gd name="T7" fmla="*/ 14 h 14"/>
                  <a:gd name="T8" fmla="*/ 9 w 9"/>
                  <a:gd name="T9" fmla="*/ 5 h 14"/>
                  <a:gd name="T10" fmla="*/ 4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4" y="0"/>
                    </a:moveTo>
                    <a:cubicBezTo>
                      <a:pt x="2" y="0"/>
                      <a:pt x="0" y="2"/>
                      <a:pt x="0" y="5"/>
                    </a:cubicBezTo>
                    <a:cubicBezTo>
                      <a:pt x="0" y="14"/>
                      <a:pt x="0" y="14"/>
                      <a:pt x="0" y="14"/>
                    </a:cubicBezTo>
                    <a:cubicBezTo>
                      <a:pt x="9" y="14"/>
                      <a:pt x="9" y="14"/>
                      <a:pt x="9" y="14"/>
                    </a:cubicBezTo>
                    <a:cubicBezTo>
                      <a:pt x="9" y="5"/>
                      <a:pt x="9" y="5"/>
                      <a:pt x="9" y="5"/>
                    </a:cubicBezTo>
                    <a:cubicBezTo>
                      <a:pt x="9" y="2"/>
                      <a:pt x="7" y="0"/>
                      <a:pt x="4"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98" name="Freeform 207"/>
              <p:cNvSpPr>
                <a:spLocks/>
              </p:cNvSpPr>
              <p:nvPr userDrawn="1"/>
            </p:nvSpPr>
            <p:spPr bwMode="gray">
              <a:xfrm>
                <a:off x="3935418" y="3986209"/>
                <a:ext cx="14288" cy="17463"/>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3"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99" name="Freeform 208"/>
              <p:cNvSpPr>
                <a:spLocks/>
              </p:cNvSpPr>
              <p:nvPr userDrawn="1"/>
            </p:nvSpPr>
            <p:spPr bwMode="gray">
              <a:xfrm>
                <a:off x="3957643" y="3986209"/>
                <a:ext cx="14288" cy="17463"/>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00" name="Freeform 209"/>
              <p:cNvSpPr>
                <a:spLocks/>
              </p:cNvSpPr>
              <p:nvPr userDrawn="1"/>
            </p:nvSpPr>
            <p:spPr bwMode="gray">
              <a:xfrm>
                <a:off x="3979868" y="3986209"/>
                <a:ext cx="12700" cy="17463"/>
              </a:xfrm>
              <a:custGeom>
                <a:avLst/>
                <a:gdLst>
                  <a:gd name="T0" fmla="*/ 5 w 9"/>
                  <a:gd name="T1" fmla="*/ 0 h 13"/>
                  <a:gd name="T2" fmla="*/ 0 w 9"/>
                  <a:gd name="T3" fmla="*/ 5 h 13"/>
                  <a:gd name="T4" fmla="*/ 0 w 9"/>
                  <a:gd name="T5" fmla="*/ 13 h 13"/>
                  <a:gd name="T6" fmla="*/ 9 w 9"/>
                  <a:gd name="T7" fmla="*/ 13 h 13"/>
                  <a:gd name="T8" fmla="*/ 9 w 9"/>
                  <a:gd name="T9" fmla="*/ 5 h 13"/>
                  <a:gd name="T10" fmla="*/ 5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5" y="0"/>
                    </a:moveTo>
                    <a:cubicBezTo>
                      <a:pt x="2" y="0"/>
                      <a:pt x="0" y="2"/>
                      <a:pt x="0" y="5"/>
                    </a:cubicBezTo>
                    <a:cubicBezTo>
                      <a:pt x="0" y="13"/>
                      <a:pt x="0" y="13"/>
                      <a:pt x="0" y="13"/>
                    </a:cubicBezTo>
                    <a:cubicBezTo>
                      <a:pt x="9" y="13"/>
                      <a:pt x="9" y="13"/>
                      <a:pt x="9" y="13"/>
                    </a:cubicBezTo>
                    <a:cubicBezTo>
                      <a:pt x="9" y="5"/>
                      <a:pt x="9" y="5"/>
                      <a:pt x="9" y="5"/>
                    </a:cubicBezTo>
                    <a:cubicBezTo>
                      <a:pt x="9" y="2"/>
                      <a:pt x="7"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01" name="Freeform 210"/>
              <p:cNvSpPr>
                <a:spLocks/>
              </p:cNvSpPr>
              <p:nvPr userDrawn="1"/>
            </p:nvSpPr>
            <p:spPr bwMode="gray">
              <a:xfrm>
                <a:off x="4000505" y="3986209"/>
                <a:ext cx="14288" cy="17463"/>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02" name="Freeform 211"/>
              <p:cNvSpPr>
                <a:spLocks/>
              </p:cNvSpPr>
              <p:nvPr userDrawn="1"/>
            </p:nvSpPr>
            <p:spPr bwMode="gray">
              <a:xfrm>
                <a:off x="4022730" y="3986209"/>
                <a:ext cx="14288" cy="17463"/>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03" name="Freeform 212"/>
              <p:cNvSpPr>
                <a:spLocks/>
              </p:cNvSpPr>
              <p:nvPr userDrawn="1"/>
            </p:nvSpPr>
            <p:spPr bwMode="gray">
              <a:xfrm>
                <a:off x="4044956" y="3986209"/>
                <a:ext cx="12700" cy="17463"/>
              </a:xfrm>
              <a:custGeom>
                <a:avLst/>
                <a:gdLst>
                  <a:gd name="T0" fmla="*/ 4 w 9"/>
                  <a:gd name="T1" fmla="*/ 0 h 13"/>
                  <a:gd name="T2" fmla="*/ 0 w 9"/>
                  <a:gd name="T3" fmla="*/ 5 h 13"/>
                  <a:gd name="T4" fmla="*/ 0 w 9"/>
                  <a:gd name="T5" fmla="*/ 13 h 13"/>
                  <a:gd name="T6" fmla="*/ 9 w 9"/>
                  <a:gd name="T7" fmla="*/ 13 h 13"/>
                  <a:gd name="T8" fmla="*/ 9 w 9"/>
                  <a:gd name="T9" fmla="*/ 5 h 13"/>
                  <a:gd name="T10" fmla="*/ 4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4" y="0"/>
                    </a:moveTo>
                    <a:cubicBezTo>
                      <a:pt x="2" y="0"/>
                      <a:pt x="0" y="2"/>
                      <a:pt x="0" y="5"/>
                    </a:cubicBezTo>
                    <a:cubicBezTo>
                      <a:pt x="0" y="13"/>
                      <a:pt x="0" y="13"/>
                      <a:pt x="0" y="13"/>
                    </a:cubicBezTo>
                    <a:cubicBezTo>
                      <a:pt x="9" y="13"/>
                      <a:pt x="9" y="13"/>
                      <a:pt x="9" y="13"/>
                    </a:cubicBezTo>
                    <a:cubicBezTo>
                      <a:pt x="9" y="5"/>
                      <a:pt x="9" y="5"/>
                      <a:pt x="9" y="5"/>
                    </a:cubicBezTo>
                    <a:cubicBezTo>
                      <a:pt x="9" y="2"/>
                      <a:pt x="7" y="0"/>
                      <a:pt x="4"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04" name="Freeform 213"/>
              <p:cNvSpPr>
                <a:spLocks/>
              </p:cNvSpPr>
              <p:nvPr userDrawn="1"/>
            </p:nvSpPr>
            <p:spPr bwMode="gray">
              <a:xfrm>
                <a:off x="3935418" y="4013196"/>
                <a:ext cx="14288" cy="190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3" y="0"/>
                      <a:pt x="0" y="3"/>
                      <a:pt x="0" y="5"/>
                    </a:cubicBezTo>
                    <a:cubicBezTo>
                      <a:pt x="0" y="14"/>
                      <a:pt x="0" y="14"/>
                      <a:pt x="0" y="14"/>
                    </a:cubicBezTo>
                    <a:cubicBezTo>
                      <a:pt x="10" y="14"/>
                      <a:pt x="10" y="14"/>
                      <a:pt x="10" y="14"/>
                    </a:cubicBezTo>
                    <a:cubicBezTo>
                      <a:pt x="10" y="5"/>
                      <a:pt x="10" y="5"/>
                      <a:pt x="10" y="5"/>
                    </a:cubicBezTo>
                    <a:cubicBezTo>
                      <a:pt x="10" y="3"/>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05" name="Freeform 214"/>
              <p:cNvSpPr>
                <a:spLocks/>
              </p:cNvSpPr>
              <p:nvPr userDrawn="1"/>
            </p:nvSpPr>
            <p:spPr bwMode="gray">
              <a:xfrm>
                <a:off x="3957643" y="4013196"/>
                <a:ext cx="14288" cy="190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3"/>
                      <a:pt x="0" y="5"/>
                    </a:cubicBezTo>
                    <a:cubicBezTo>
                      <a:pt x="0" y="14"/>
                      <a:pt x="0" y="14"/>
                      <a:pt x="0" y="14"/>
                    </a:cubicBezTo>
                    <a:cubicBezTo>
                      <a:pt x="10" y="14"/>
                      <a:pt x="10" y="14"/>
                      <a:pt x="10" y="14"/>
                    </a:cubicBezTo>
                    <a:cubicBezTo>
                      <a:pt x="10" y="5"/>
                      <a:pt x="10" y="5"/>
                      <a:pt x="10" y="5"/>
                    </a:cubicBezTo>
                    <a:cubicBezTo>
                      <a:pt x="10" y="3"/>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06" name="Freeform 215"/>
              <p:cNvSpPr>
                <a:spLocks/>
              </p:cNvSpPr>
              <p:nvPr userDrawn="1"/>
            </p:nvSpPr>
            <p:spPr bwMode="gray">
              <a:xfrm>
                <a:off x="3979868" y="4013196"/>
                <a:ext cx="12700" cy="19050"/>
              </a:xfrm>
              <a:custGeom>
                <a:avLst/>
                <a:gdLst>
                  <a:gd name="T0" fmla="*/ 5 w 9"/>
                  <a:gd name="T1" fmla="*/ 0 h 14"/>
                  <a:gd name="T2" fmla="*/ 0 w 9"/>
                  <a:gd name="T3" fmla="*/ 5 h 14"/>
                  <a:gd name="T4" fmla="*/ 0 w 9"/>
                  <a:gd name="T5" fmla="*/ 14 h 14"/>
                  <a:gd name="T6" fmla="*/ 9 w 9"/>
                  <a:gd name="T7" fmla="*/ 14 h 14"/>
                  <a:gd name="T8" fmla="*/ 9 w 9"/>
                  <a:gd name="T9" fmla="*/ 5 h 14"/>
                  <a:gd name="T10" fmla="*/ 5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5" y="0"/>
                    </a:moveTo>
                    <a:cubicBezTo>
                      <a:pt x="2" y="0"/>
                      <a:pt x="0" y="3"/>
                      <a:pt x="0" y="5"/>
                    </a:cubicBezTo>
                    <a:cubicBezTo>
                      <a:pt x="0" y="14"/>
                      <a:pt x="0" y="14"/>
                      <a:pt x="0" y="14"/>
                    </a:cubicBezTo>
                    <a:cubicBezTo>
                      <a:pt x="9" y="14"/>
                      <a:pt x="9" y="14"/>
                      <a:pt x="9" y="14"/>
                    </a:cubicBezTo>
                    <a:cubicBezTo>
                      <a:pt x="9" y="5"/>
                      <a:pt x="9" y="5"/>
                      <a:pt x="9" y="5"/>
                    </a:cubicBezTo>
                    <a:cubicBezTo>
                      <a:pt x="9" y="3"/>
                      <a:pt x="7"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07" name="Freeform 216"/>
              <p:cNvSpPr>
                <a:spLocks/>
              </p:cNvSpPr>
              <p:nvPr userDrawn="1"/>
            </p:nvSpPr>
            <p:spPr bwMode="gray">
              <a:xfrm>
                <a:off x="4000505" y="4013196"/>
                <a:ext cx="14288" cy="190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3"/>
                      <a:pt x="0" y="5"/>
                    </a:cubicBezTo>
                    <a:cubicBezTo>
                      <a:pt x="0" y="14"/>
                      <a:pt x="0" y="14"/>
                      <a:pt x="0" y="14"/>
                    </a:cubicBezTo>
                    <a:cubicBezTo>
                      <a:pt x="10" y="14"/>
                      <a:pt x="10" y="14"/>
                      <a:pt x="10" y="14"/>
                    </a:cubicBezTo>
                    <a:cubicBezTo>
                      <a:pt x="10" y="5"/>
                      <a:pt x="10" y="5"/>
                      <a:pt x="10" y="5"/>
                    </a:cubicBezTo>
                    <a:cubicBezTo>
                      <a:pt x="10" y="3"/>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08" name="Freeform 217"/>
              <p:cNvSpPr>
                <a:spLocks/>
              </p:cNvSpPr>
              <p:nvPr userDrawn="1"/>
            </p:nvSpPr>
            <p:spPr bwMode="gray">
              <a:xfrm>
                <a:off x="4022730" y="4013196"/>
                <a:ext cx="14288" cy="190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3"/>
                      <a:pt x="0" y="5"/>
                    </a:cubicBezTo>
                    <a:cubicBezTo>
                      <a:pt x="0" y="14"/>
                      <a:pt x="0" y="14"/>
                      <a:pt x="0" y="14"/>
                    </a:cubicBezTo>
                    <a:cubicBezTo>
                      <a:pt x="10" y="14"/>
                      <a:pt x="10" y="14"/>
                      <a:pt x="10" y="14"/>
                    </a:cubicBezTo>
                    <a:cubicBezTo>
                      <a:pt x="10" y="5"/>
                      <a:pt x="10" y="5"/>
                      <a:pt x="10" y="5"/>
                    </a:cubicBezTo>
                    <a:cubicBezTo>
                      <a:pt x="10" y="3"/>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09" name="Freeform 218"/>
              <p:cNvSpPr>
                <a:spLocks/>
              </p:cNvSpPr>
              <p:nvPr userDrawn="1"/>
            </p:nvSpPr>
            <p:spPr bwMode="gray">
              <a:xfrm>
                <a:off x="4044956" y="4013196"/>
                <a:ext cx="12700" cy="19050"/>
              </a:xfrm>
              <a:custGeom>
                <a:avLst/>
                <a:gdLst>
                  <a:gd name="T0" fmla="*/ 4 w 9"/>
                  <a:gd name="T1" fmla="*/ 0 h 14"/>
                  <a:gd name="T2" fmla="*/ 0 w 9"/>
                  <a:gd name="T3" fmla="*/ 5 h 14"/>
                  <a:gd name="T4" fmla="*/ 0 w 9"/>
                  <a:gd name="T5" fmla="*/ 14 h 14"/>
                  <a:gd name="T6" fmla="*/ 9 w 9"/>
                  <a:gd name="T7" fmla="*/ 14 h 14"/>
                  <a:gd name="T8" fmla="*/ 9 w 9"/>
                  <a:gd name="T9" fmla="*/ 5 h 14"/>
                  <a:gd name="T10" fmla="*/ 4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4" y="0"/>
                    </a:moveTo>
                    <a:cubicBezTo>
                      <a:pt x="2" y="0"/>
                      <a:pt x="0" y="3"/>
                      <a:pt x="0" y="5"/>
                    </a:cubicBezTo>
                    <a:cubicBezTo>
                      <a:pt x="0" y="14"/>
                      <a:pt x="0" y="14"/>
                      <a:pt x="0" y="14"/>
                    </a:cubicBezTo>
                    <a:cubicBezTo>
                      <a:pt x="9" y="14"/>
                      <a:pt x="9" y="14"/>
                      <a:pt x="9" y="14"/>
                    </a:cubicBezTo>
                    <a:cubicBezTo>
                      <a:pt x="9" y="5"/>
                      <a:pt x="9" y="5"/>
                      <a:pt x="9" y="5"/>
                    </a:cubicBezTo>
                    <a:cubicBezTo>
                      <a:pt x="9" y="3"/>
                      <a:pt x="7" y="0"/>
                      <a:pt x="4"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10" name="Freeform 219"/>
              <p:cNvSpPr>
                <a:spLocks/>
              </p:cNvSpPr>
              <p:nvPr userDrawn="1"/>
            </p:nvSpPr>
            <p:spPr bwMode="gray">
              <a:xfrm>
                <a:off x="3935418" y="4040184"/>
                <a:ext cx="14288" cy="190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3"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11" name="Freeform 220"/>
              <p:cNvSpPr>
                <a:spLocks/>
              </p:cNvSpPr>
              <p:nvPr userDrawn="1"/>
            </p:nvSpPr>
            <p:spPr bwMode="gray">
              <a:xfrm>
                <a:off x="3957643" y="4040184"/>
                <a:ext cx="14288" cy="190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12" name="Freeform 221"/>
              <p:cNvSpPr>
                <a:spLocks/>
              </p:cNvSpPr>
              <p:nvPr userDrawn="1"/>
            </p:nvSpPr>
            <p:spPr bwMode="gray">
              <a:xfrm>
                <a:off x="3979868" y="4040184"/>
                <a:ext cx="12700" cy="19050"/>
              </a:xfrm>
              <a:custGeom>
                <a:avLst/>
                <a:gdLst>
                  <a:gd name="T0" fmla="*/ 5 w 9"/>
                  <a:gd name="T1" fmla="*/ 0 h 14"/>
                  <a:gd name="T2" fmla="*/ 0 w 9"/>
                  <a:gd name="T3" fmla="*/ 5 h 14"/>
                  <a:gd name="T4" fmla="*/ 0 w 9"/>
                  <a:gd name="T5" fmla="*/ 14 h 14"/>
                  <a:gd name="T6" fmla="*/ 9 w 9"/>
                  <a:gd name="T7" fmla="*/ 14 h 14"/>
                  <a:gd name="T8" fmla="*/ 9 w 9"/>
                  <a:gd name="T9" fmla="*/ 5 h 14"/>
                  <a:gd name="T10" fmla="*/ 5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5" y="0"/>
                    </a:moveTo>
                    <a:cubicBezTo>
                      <a:pt x="2" y="0"/>
                      <a:pt x="0" y="2"/>
                      <a:pt x="0" y="5"/>
                    </a:cubicBezTo>
                    <a:cubicBezTo>
                      <a:pt x="0" y="14"/>
                      <a:pt x="0" y="14"/>
                      <a:pt x="0" y="14"/>
                    </a:cubicBezTo>
                    <a:cubicBezTo>
                      <a:pt x="9" y="14"/>
                      <a:pt x="9" y="14"/>
                      <a:pt x="9" y="14"/>
                    </a:cubicBezTo>
                    <a:cubicBezTo>
                      <a:pt x="9" y="5"/>
                      <a:pt x="9" y="5"/>
                      <a:pt x="9" y="5"/>
                    </a:cubicBezTo>
                    <a:cubicBezTo>
                      <a:pt x="9" y="2"/>
                      <a:pt x="7"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13" name="Freeform 222"/>
              <p:cNvSpPr>
                <a:spLocks/>
              </p:cNvSpPr>
              <p:nvPr userDrawn="1"/>
            </p:nvSpPr>
            <p:spPr bwMode="gray">
              <a:xfrm>
                <a:off x="4000505" y="4040184"/>
                <a:ext cx="14288" cy="190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14" name="Freeform 223"/>
              <p:cNvSpPr>
                <a:spLocks/>
              </p:cNvSpPr>
              <p:nvPr userDrawn="1"/>
            </p:nvSpPr>
            <p:spPr bwMode="gray">
              <a:xfrm>
                <a:off x="4022730" y="4040184"/>
                <a:ext cx="14288" cy="190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15" name="Freeform 224"/>
              <p:cNvSpPr>
                <a:spLocks/>
              </p:cNvSpPr>
              <p:nvPr userDrawn="1"/>
            </p:nvSpPr>
            <p:spPr bwMode="gray">
              <a:xfrm>
                <a:off x="4044956" y="4040184"/>
                <a:ext cx="12700" cy="19050"/>
              </a:xfrm>
              <a:custGeom>
                <a:avLst/>
                <a:gdLst>
                  <a:gd name="T0" fmla="*/ 4 w 9"/>
                  <a:gd name="T1" fmla="*/ 0 h 14"/>
                  <a:gd name="T2" fmla="*/ 0 w 9"/>
                  <a:gd name="T3" fmla="*/ 5 h 14"/>
                  <a:gd name="T4" fmla="*/ 0 w 9"/>
                  <a:gd name="T5" fmla="*/ 14 h 14"/>
                  <a:gd name="T6" fmla="*/ 9 w 9"/>
                  <a:gd name="T7" fmla="*/ 14 h 14"/>
                  <a:gd name="T8" fmla="*/ 9 w 9"/>
                  <a:gd name="T9" fmla="*/ 5 h 14"/>
                  <a:gd name="T10" fmla="*/ 4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4" y="0"/>
                    </a:moveTo>
                    <a:cubicBezTo>
                      <a:pt x="2" y="0"/>
                      <a:pt x="0" y="2"/>
                      <a:pt x="0" y="5"/>
                    </a:cubicBezTo>
                    <a:cubicBezTo>
                      <a:pt x="0" y="14"/>
                      <a:pt x="0" y="14"/>
                      <a:pt x="0" y="14"/>
                    </a:cubicBezTo>
                    <a:cubicBezTo>
                      <a:pt x="9" y="14"/>
                      <a:pt x="9" y="14"/>
                      <a:pt x="9" y="14"/>
                    </a:cubicBezTo>
                    <a:cubicBezTo>
                      <a:pt x="9" y="5"/>
                      <a:pt x="9" y="5"/>
                      <a:pt x="9" y="5"/>
                    </a:cubicBezTo>
                    <a:cubicBezTo>
                      <a:pt x="9" y="2"/>
                      <a:pt x="7" y="0"/>
                      <a:pt x="4"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16" name="Freeform 225"/>
              <p:cNvSpPr>
                <a:spLocks/>
              </p:cNvSpPr>
              <p:nvPr userDrawn="1"/>
            </p:nvSpPr>
            <p:spPr bwMode="gray">
              <a:xfrm>
                <a:off x="3935418" y="3797296"/>
                <a:ext cx="14288" cy="190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3"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17" name="Freeform 226"/>
              <p:cNvSpPr>
                <a:spLocks/>
              </p:cNvSpPr>
              <p:nvPr userDrawn="1"/>
            </p:nvSpPr>
            <p:spPr bwMode="gray">
              <a:xfrm>
                <a:off x="3957643" y="3797296"/>
                <a:ext cx="14288" cy="190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18" name="Freeform 227"/>
              <p:cNvSpPr>
                <a:spLocks/>
              </p:cNvSpPr>
              <p:nvPr userDrawn="1"/>
            </p:nvSpPr>
            <p:spPr bwMode="gray">
              <a:xfrm>
                <a:off x="3979868" y="3797296"/>
                <a:ext cx="12700" cy="19050"/>
              </a:xfrm>
              <a:custGeom>
                <a:avLst/>
                <a:gdLst>
                  <a:gd name="T0" fmla="*/ 5 w 9"/>
                  <a:gd name="T1" fmla="*/ 0 h 14"/>
                  <a:gd name="T2" fmla="*/ 0 w 9"/>
                  <a:gd name="T3" fmla="*/ 5 h 14"/>
                  <a:gd name="T4" fmla="*/ 0 w 9"/>
                  <a:gd name="T5" fmla="*/ 14 h 14"/>
                  <a:gd name="T6" fmla="*/ 9 w 9"/>
                  <a:gd name="T7" fmla="*/ 14 h 14"/>
                  <a:gd name="T8" fmla="*/ 9 w 9"/>
                  <a:gd name="T9" fmla="*/ 5 h 14"/>
                  <a:gd name="T10" fmla="*/ 5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5" y="0"/>
                    </a:moveTo>
                    <a:cubicBezTo>
                      <a:pt x="2" y="0"/>
                      <a:pt x="0" y="2"/>
                      <a:pt x="0" y="5"/>
                    </a:cubicBezTo>
                    <a:cubicBezTo>
                      <a:pt x="0" y="14"/>
                      <a:pt x="0" y="14"/>
                      <a:pt x="0" y="14"/>
                    </a:cubicBezTo>
                    <a:cubicBezTo>
                      <a:pt x="9" y="14"/>
                      <a:pt x="9" y="14"/>
                      <a:pt x="9" y="14"/>
                    </a:cubicBezTo>
                    <a:cubicBezTo>
                      <a:pt x="9" y="5"/>
                      <a:pt x="9" y="5"/>
                      <a:pt x="9" y="5"/>
                    </a:cubicBezTo>
                    <a:cubicBezTo>
                      <a:pt x="9" y="2"/>
                      <a:pt x="7"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19" name="Freeform 228"/>
              <p:cNvSpPr>
                <a:spLocks/>
              </p:cNvSpPr>
              <p:nvPr userDrawn="1"/>
            </p:nvSpPr>
            <p:spPr bwMode="gray">
              <a:xfrm>
                <a:off x="4000505" y="3797296"/>
                <a:ext cx="14288" cy="190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20" name="Freeform 229"/>
              <p:cNvSpPr>
                <a:spLocks/>
              </p:cNvSpPr>
              <p:nvPr userDrawn="1"/>
            </p:nvSpPr>
            <p:spPr bwMode="gray">
              <a:xfrm>
                <a:off x="4022730" y="3797296"/>
                <a:ext cx="14288" cy="190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21" name="Freeform 230"/>
              <p:cNvSpPr>
                <a:spLocks/>
              </p:cNvSpPr>
              <p:nvPr userDrawn="1"/>
            </p:nvSpPr>
            <p:spPr bwMode="gray">
              <a:xfrm>
                <a:off x="4044956" y="3797296"/>
                <a:ext cx="12700" cy="19050"/>
              </a:xfrm>
              <a:custGeom>
                <a:avLst/>
                <a:gdLst>
                  <a:gd name="T0" fmla="*/ 4 w 9"/>
                  <a:gd name="T1" fmla="*/ 0 h 14"/>
                  <a:gd name="T2" fmla="*/ 0 w 9"/>
                  <a:gd name="T3" fmla="*/ 5 h 14"/>
                  <a:gd name="T4" fmla="*/ 0 w 9"/>
                  <a:gd name="T5" fmla="*/ 14 h 14"/>
                  <a:gd name="T6" fmla="*/ 9 w 9"/>
                  <a:gd name="T7" fmla="*/ 14 h 14"/>
                  <a:gd name="T8" fmla="*/ 9 w 9"/>
                  <a:gd name="T9" fmla="*/ 5 h 14"/>
                  <a:gd name="T10" fmla="*/ 4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4" y="0"/>
                    </a:moveTo>
                    <a:cubicBezTo>
                      <a:pt x="2" y="0"/>
                      <a:pt x="0" y="2"/>
                      <a:pt x="0" y="5"/>
                    </a:cubicBezTo>
                    <a:cubicBezTo>
                      <a:pt x="0" y="14"/>
                      <a:pt x="0" y="14"/>
                      <a:pt x="0" y="14"/>
                    </a:cubicBezTo>
                    <a:cubicBezTo>
                      <a:pt x="9" y="14"/>
                      <a:pt x="9" y="14"/>
                      <a:pt x="9" y="14"/>
                    </a:cubicBezTo>
                    <a:cubicBezTo>
                      <a:pt x="9" y="5"/>
                      <a:pt x="9" y="5"/>
                      <a:pt x="9" y="5"/>
                    </a:cubicBezTo>
                    <a:cubicBezTo>
                      <a:pt x="9" y="2"/>
                      <a:pt x="7" y="0"/>
                      <a:pt x="4"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22" name="Freeform 231"/>
              <p:cNvSpPr>
                <a:spLocks/>
              </p:cNvSpPr>
              <p:nvPr userDrawn="1"/>
            </p:nvSpPr>
            <p:spPr bwMode="gray">
              <a:xfrm>
                <a:off x="3935418" y="3824284"/>
                <a:ext cx="14288" cy="19050"/>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3"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23" name="Freeform 232"/>
              <p:cNvSpPr>
                <a:spLocks/>
              </p:cNvSpPr>
              <p:nvPr userDrawn="1"/>
            </p:nvSpPr>
            <p:spPr bwMode="gray">
              <a:xfrm>
                <a:off x="3957643" y="3824284"/>
                <a:ext cx="14288" cy="19050"/>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24" name="Freeform 233"/>
              <p:cNvSpPr>
                <a:spLocks/>
              </p:cNvSpPr>
              <p:nvPr userDrawn="1"/>
            </p:nvSpPr>
            <p:spPr bwMode="gray">
              <a:xfrm>
                <a:off x="3979868" y="3824284"/>
                <a:ext cx="12700" cy="19050"/>
              </a:xfrm>
              <a:custGeom>
                <a:avLst/>
                <a:gdLst>
                  <a:gd name="T0" fmla="*/ 5 w 9"/>
                  <a:gd name="T1" fmla="*/ 0 h 13"/>
                  <a:gd name="T2" fmla="*/ 0 w 9"/>
                  <a:gd name="T3" fmla="*/ 5 h 13"/>
                  <a:gd name="T4" fmla="*/ 0 w 9"/>
                  <a:gd name="T5" fmla="*/ 13 h 13"/>
                  <a:gd name="T6" fmla="*/ 9 w 9"/>
                  <a:gd name="T7" fmla="*/ 13 h 13"/>
                  <a:gd name="T8" fmla="*/ 9 w 9"/>
                  <a:gd name="T9" fmla="*/ 5 h 13"/>
                  <a:gd name="T10" fmla="*/ 5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5" y="0"/>
                    </a:moveTo>
                    <a:cubicBezTo>
                      <a:pt x="2" y="0"/>
                      <a:pt x="0" y="2"/>
                      <a:pt x="0" y="5"/>
                    </a:cubicBezTo>
                    <a:cubicBezTo>
                      <a:pt x="0" y="13"/>
                      <a:pt x="0" y="13"/>
                      <a:pt x="0" y="13"/>
                    </a:cubicBezTo>
                    <a:cubicBezTo>
                      <a:pt x="9" y="13"/>
                      <a:pt x="9" y="13"/>
                      <a:pt x="9" y="13"/>
                    </a:cubicBezTo>
                    <a:cubicBezTo>
                      <a:pt x="9" y="5"/>
                      <a:pt x="9" y="5"/>
                      <a:pt x="9" y="5"/>
                    </a:cubicBezTo>
                    <a:cubicBezTo>
                      <a:pt x="9" y="2"/>
                      <a:pt x="7"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25" name="Freeform 234"/>
              <p:cNvSpPr>
                <a:spLocks/>
              </p:cNvSpPr>
              <p:nvPr userDrawn="1"/>
            </p:nvSpPr>
            <p:spPr bwMode="gray">
              <a:xfrm>
                <a:off x="4000505" y="3824284"/>
                <a:ext cx="14288" cy="19050"/>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26" name="Freeform 235"/>
              <p:cNvSpPr>
                <a:spLocks/>
              </p:cNvSpPr>
              <p:nvPr userDrawn="1"/>
            </p:nvSpPr>
            <p:spPr bwMode="gray">
              <a:xfrm>
                <a:off x="4022730" y="3824284"/>
                <a:ext cx="14288" cy="19050"/>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27" name="Freeform 236"/>
              <p:cNvSpPr>
                <a:spLocks/>
              </p:cNvSpPr>
              <p:nvPr userDrawn="1"/>
            </p:nvSpPr>
            <p:spPr bwMode="gray">
              <a:xfrm>
                <a:off x="4044956" y="3824284"/>
                <a:ext cx="12700" cy="19050"/>
              </a:xfrm>
              <a:custGeom>
                <a:avLst/>
                <a:gdLst>
                  <a:gd name="T0" fmla="*/ 4 w 9"/>
                  <a:gd name="T1" fmla="*/ 0 h 13"/>
                  <a:gd name="T2" fmla="*/ 0 w 9"/>
                  <a:gd name="T3" fmla="*/ 5 h 13"/>
                  <a:gd name="T4" fmla="*/ 0 w 9"/>
                  <a:gd name="T5" fmla="*/ 13 h 13"/>
                  <a:gd name="T6" fmla="*/ 9 w 9"/>
                  <a:gd name="T7" fmla="*/ 13 h 13"/>
                  <a:gd name="T8" fmla="*/ 9 w 9"/>
                  <a:gd name="T9" fmla="*/ 5 h 13"/>
                  <a:gd name="T10" fmla="*/ 4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4" y="0"/>
                    </a:moveTo>
                    <a:cubicBezTo>
                      <a:pt x="2" y="0"/>
                      <a:pt x="0" y="2"/>
                      <a:pt x="0" y="5"/>
                    </a:cubicBezTo>
                    <a:cubicBezTo>
                      <a:pt x="0" y="13"/>
                      <a:pt x="0" y="13"/>
                      <a:pt x="0" y="13"/>
                    </a:cubicBezTo>
                    <a:cubicBezTo>
                      <a:pt x="9" y="13"/>
                      <a:pt x="9" y="13"/>
                      <a:pt x="9" y="13"/>
                    </a:cubicBezTo>
                    <a:cubicBezTo>
                      <a:pt x="9" y="5"/>
                      <a:pt x="9" y="5"/>
                      <a:pt x="9" y="5"/>
                    </a:cubicBezTo>
                    <a:cubicBezTo>
                      <a:pt x="9" y="2"/>
                      <a:pt x="7" y="0"/>
                      <a:pt x="4"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28" name="Rectangle 237"/>
              <p:cNvSpPr>
                <a:spLocks noChangeArrowheads="1"/>
              </p:cNvSpPr>
              <p:nvPr userDrawn="1"/>
            </p:nvSpPr>
            <p:spPr bwMode="gray">
              <a:xfrm>
                <a:off x="3784605" y="4329109"/>
                <a:ext cx="236538"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29" name="Rectangle 238"/>
              <p:cNvSpPr>
                <a:spLocks noChangeArrowheads="1"/>
              </p:cNvSpPr>
              <p:nvPr userDrawn="1"/>
            </p:nvSpPr>
            <p:spPr bwMode="gray">
              <a:xfrm>
                <a:off x="3784605" y="4357684"/>
                <a:ext cx="236538" cy="12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30" name="Rectangle 239"/>
              <p:cNvSpPr>
                <a:spLocks noChangeArrowheads="1"/>
              </p:cNvSpPr>
              <p:nvPr userDrawn="1"/>
            </p:nvSpPr>
            <p:spPr bwMode="gray">
              <a:xfrm>
                <a:off x="3784605" y="4343396"/>
                <a:ext cx="236538" cy="14288"/>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31" name="Rectangle 240"/>
              <p:cNvSpPr>
                <a:spLocks noChangeArrowheads="1"/>
              </p:cNvSpPr>
              <p:nvPr userDrawn="1"/>
            </p:nvSpPr>
            <p:spPr bwMode="gray">
              <a:xfrm>
                <a:off x="3946531" y="4213221"/>
                <a:ext cx="44450" cy="1158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32" name="Rectangle 241"/>
              <p:cNvSpPr>
                <a:spLocks noChangeArrowheads="1"/>
              </p:cNvSpPr>
              <p:nvPr userDrawn="1"/>
            </p:nvSpPr>
            <p:spPr bwMode="gray">
              <a:xfrm>
                <a:off x="3978280" y="4222746"/>
                <a:ext cx="12700" cy="106363"/>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33" name="Rectangle 242"/>
              <p:cNvSpPr>
                <a:spLocks noChangeArrowheads="1"/>
              </p:cNvSpPr>
              <p:nvPr userDrawn="1"/>
            </p:nvSpPr>
            <p:spPr bwMode="gray">
              <a:xfrm>
                <a:off x="3879856" y="4213221"/>
                <a:ext cx="44450" cy="1158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34" name="Rectangle 243"/>
              <p:cNvSpPr>
                <a:spLocks noChangeArrowheads="1"/>
              </p:cNvSpPr>
              <p:nvPr userDrawn="1"/>
            </p:nvSpPr>
            <p:spPr bwMode="gray">
              <a:xfrm>
                <a:off x="3911605" y="4222746"/>
                <a:ext cx="12700" cy="106363"/>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35" name="Rectangle 244"/>
              <p:cNvSpPr>
                <a:spLocks noChangeArrowheads="1"/>
              </p:cNvSpPr>
              <p:nvPr userDrawn="1"/>
            </p:nvSpPr>
            <p:spPr bwMode="gray">
              <a:xfrm>
                <a:off x="3813180" y="4213221"/>
                <a:ext cx="44450" cy="1158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36" name="Rectangle 245"/>
              <p:cNvSpPr>
                <a:spLocks noChangeArrowheads="1"/>
              </p:cNvSpPr>
              <p:nvPr userDrawn="1"/>
            </p:nvSpPr>
            <p:spPr bwMode="gray">
              <a:xfrm>
                <a:off x="3844930" y="4222746"/>
                <a:ext cx="12700" cy="106363"/>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37" name="Rectangle 246"/>
              <p:cNvSpPr>
                <a:spLocks noChangeArrowheads="1"/>
              </p:cNvSpPr>
              <p:nvPr userDrawn="1"/>
            </p:nvSpPr>
            <p:spPr bwMode="gray">
              <a:xfrm>
                <a:off x="3813180" y="4227509"/>
                <a:ext cx="31750" cy="11113"/>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38" name="Rectangle 247"/>
              <p:cNvSpPr>
                <a:spLocks noChangeArrowheads="1"/>
              </p:cNvSpPr>
              <p:nvPr userDrawn="1"/>
            </p:nvSpPr>
            <p:spPr bwMode="gray">
              <a:xfrm>
                <a:off x="3879856" y="4227509"/>
                <a:ext cx="31750" cy="11113"/>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39" name="Rectangle 248"/>
              <p:cNvSpPr>
                <a:spLocks noChangeArrowheads="1"/>
              </p:cNvSpPr>
              <p:nvPr userDrawn="1"/>
            </p:nvSpPr>
            <p:spPr bwMode="gray">
              <a:xfrm>
                <a:off x="3946531" y="4227509"/>
                <a:ext cx="31750" cy="11113"/>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40" name="Freeform 249"/>
              <p:cNvSpPr>
                <a:spLocks/>
              </p:cNvSpPr>
              <p:nvPr userDrawn="1"/>
            </p:nvSpPr>
            <p:spPr bwMode="gray">
              <a:xfrm>
                <a:off x="3784605" y="4138609"/>
                <a:ext cx="234950" cy="88900"/>
              </a:xfrm>
              <a:custGeom>
                <a:avLst/>
                <a:gdLst>
                  <a:gd name="T0" fmla="*/ 148 w 148"/>
                  <a:gd name="T1" fmla="*/ 56 h 56"/>
                  <a:gd name="T2" fmla="*/ 0 w 148"/>
                  <a:gd name="T3" fmla="*/ 56 h 56"/>
                  <a:gd name="T4" fmla="*/ 74 w 148"/>
                  <a:gd name="T5" fmla="*/ 0 h 56"/>
                  <a:gd name="T6" fmla="*/ 148 w 148"/>
                  <a:gd name="T7" fmla="*/ 56 h 56"/>
                </a:gdLst>
                <a:ahLst/>
                <a:cxnLst>
                  <a:cxn ang="0">
                    <a:pos x="T0" y="T1"/>
                  </a:cxn>
                  <a:cxn ang="0">
                    <a:pos x="T2" y="T3"/>
                  </a:cxn>
                  <a:cxn ang="0">
                    <a:pos x="T4" y="T5"/>
                  </a:cxn>
                  <a:cxn ang="0">
                    <a:pos x="T6" y="T7"/>
                  </a:cxn>
                </a:cxnLst>
                <a:rect l="0" t="0" r="r" b="b"/>
                <a:pathLst>
                  <a:path w="148" h="56">
                    <a:moveTo>
                      <a:pt x="148" y="56"/>
                    </a:moveTo>
                    <a:lnTo>
                      <a:pt x="0" y="56"/>
                    </a:lnTo>
                    <a:lnTo>
                      <a:pt x="74" y="0"/>
                    </a:lnTo>
                    <a:lnTo>
                      <a:pt x="148" y="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41" name="Freeform 250"/>
              <p:cNvSpPr>
                <a:spLocks/>
              </p:cNvSpPr>
              <p:nvPr userDrawn="1"/>
            </p:nvSpPr>
            <p:spPr bwMode="gray">
              <a:xfrm>
                <a:off x="3890967" y="4138609"/>
                <a:ext cx="128588" cy="88900"/>
              </a:xfrm>
              <a:custGeom>
                <a:avLst/>
                <a:gdLst>
                  <a:gd name="T0" fmla="*/ 7 w 81"/>
                  <a:gd name="T1" fmla="*/ 0 h 56"/>
                  <a:gd name="T2" fmla="*/ 0 w 81"/>
                  <a:gd name="T3" fmla="*/ 6 h 56"/>
                  <a:gd name="T4" fmla="*/ 42 w 81"/>
                  <a:gd name="T5" fmla="*/ 56 h 56"/>
                  <a:gd name="T6" fmla="*/ 81 w 81"/>
                  <a:gd name="T7" fmla="*/ 56 h 56"/>
                  <a:gd name="T8" fmla="*/ 7 w 81"/>
                  <a:gd name="T9" fmla="*/ 0 h 56"/>
                </a:gdLst>
                <a:ahLst/>
                <a:cxnLst>
                  <a:cxn ang="0">
                    <a:pos x="T0" y="T1"/>
                  </a:cxn>
                  <a:cxn ang="0">
                    <a:pos x="T2" y="T3"/>
                  </a:cxn>
                  <a:cxn ang="0">
                    <a:pos x="T4" y="T5"/>
                  </a:cxn>
                  <a:cxn ang="0">
                    <a:pos x="T6" y="T7"/>
                  </a:cxn>
                  <a:cxn ang="0">
                    <a:pos x="T8" y="T9"/>
                  </a:cxn>
                </a:cxnLst>
                <a:rect l="0" t="0" r="r" b="b"/>
                <a:pathLst>
                  <a:path w="81" h="56">
                    <a:moveTo>
                      <a:pt x="7" y="0"/>
                    </a:moveTo>
                    <a:lnTo>
                      <a:pt x="0" y="6"/>
                    </a:lnTo>
                    <a:lnTo>
                      <a:pt x="42" y="56"/>
                    </a:lnTo>
                    <a:lnTo>
                      <a:pt x="81" y="56"/>
                    </a:lnTo>
                    <a:lnTo>
                      <a:pt x="7"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42" name="Freeform 251"/>
              <p:cNvSpPr>
                <a:spLocks/>
              </p:cNvSpPr>
              <p:nvPr userDrawn="1"/>
            </p:nvSpPr>
            <p:spPr bwMode="gray">
              <a:xfrm>
                <a:off x="4054481" y="4144959"/>
                <a:ext cx="303213" cy="87313"/>
              </a:xfrm>
              <a:custGeom>
                <a:avLst/>
                <a:gdLst>
                  <a:gd name="T0" fmla="*/ 193 w 219"/>
                  <a:gd name="T1" fmla="*/ 0 h 63"/>
                  <a:gd name="T2" fmla="*/ 198 w 219"/>
                  <a:gd name="T3" fmla="*/ 17 h 63"/>
                  <a:gd name="T4" fmla="*/ 184 w 219"/>
                  <a:gd name="T5" fmla="*/ 44 h 63"/>
                  <a:gd name="T6" fmla="*/ 166 w 219"/>
                  <a:gd name="T7" fmla="*/ 49 h 63"/>
                  <a:gd name="T8" fmla="*/ 11 w 219"/>
                  <a:gd name="T9" fmla="*/ 49 h 63"/>
                  <a:gd name="T10" fmla="*/ 0 w 219"/>
                  <a:gd name="T11" fmla="*/ 48 h 63"/>
                  <a:gd name="T12" fmla="*/ 32 w 219"/>
                  <a:gd name="T13" fmla="*/ 63 h 63"/>
                  <a:gd name="T14" fmla="*/ 187 w 219"/>
                  <a:gd name="T15" fmla="*/ 63 h 63"/>
                  <a:gd name="T16" fmla="*/ 205 w 219"/>
                  <a:gd name="T17" fmla="*/ 58 h 63"/>
                  <a:gd name="T18" fmla="*/ 219 w 219"/>
                  <a:gd name="T19" fmla="*/ 32 h 63"/>
                  <a:gd name="T20" fmla="*/ 193 w 219"/>
                  <a:gd name="T21"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9" h="63">
                    <a:moveTo>
                      <a:pt x="193" y="0"/>
                    </a:moveTo>
                    <a:cubicBezTo>
                      <a:pt x="196" y="5"/>
                      <a:pt x="198" y="11"/>
                      <a:pt x="198" y="17"/>
                    </a:cubicBezTo>
                    <a:cubicBezTo>
                      <a:pt x="198" y="28"/>
                      <a:pt x="192" y="38"/>
                      <a:pt x="184" y="44"/>
                    </a:cubicBezTo>
                    <a:cubicBezTo>
                      <a:pt x="179" y="47"/>
                      <a:pt x="173" y="49"/>
                      <a:pt x="166" y="49"/>
                    </a:cubicBezTo>
                    <a:cubicBezTo>
                      <a:pt x="11" y="49"/>
                      <a:pt x="11" y="49"/>
                      <a:pt x="11" y="49"/>
                    </a:cubicBezTo>
                    <a:cubicBezTo>
                      <a:pt x="7" y="49"/>
                      <a:pt x="3" y="49"/>
                      <a:pt x="0" y="48"/>
                    </a:cubicBezTo>
                    <a:cubicBezTo>
                      <a:pt x="7" y="57"/>
                      <a:pt x="19" y="63"/>
                      <a:pt x="32" y="63"/>
                    </a:cubicBezTo>
                    <a:cubicBezTo>
                      <a:pt x="187" y="63"/>
                      <a:pt x="187" y="63"/>
                      <a:pt x="187" y="63"/>
                    </a:cubicBezTo>
                    <a:cubicBezTo>
                      <a:pt x="194" y="63"/>
                      <a:pt x="200" y="61"/>
                      <a:pt x="205" y="58"/>
                    </a:cubicBezTo>
                    <a:cubicBezTo>
                      <a:pt x="213" y="53"/>
                      <a:pt x="219" y="43"/>
                      <a:pt x="219" y="32"/>
                    </a:cubicBezTo>
                    <a:cubicBezTo>
                      <a:pt x="219" y="16"/>
                      <a:pt x="208" y="3"/>
                      <a:pt x="193"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43" name="Freeform 252"/>
              <p:cNvSpPr>
                <a:spLocks/>
              </p:cNvSpPr>
              <p:nvPr userDrawn="1"/>
            </p:nvSpPr>
            <p:spPr bwMode="gray">
              <a:xfrm>
                <a:off x="4043368" y="4054471"/>
                <a:ext cx="284163" cy="157163"/>
              </a:xfrm>
              <a:custGeom>
                <a:avLst/>
                <a:gdLst>
                  <a:gd name="T0" fmla="*/ 201 w 206"/>
                  <a:gd name="T1" fmla="*/ 65 h 114"/>
                  <a:gd name="T2" fmla="*/ 197 w 206"/>
                  <a:gd name="T3" fmla="*/ 60 h 114"/>
                  <a:gd name="T4" fmla="*/ 197 w 206"/>
                  <a:gd name="T5" fmla="*/ 57 h 114"/>
                  <a:gd name="T6" fmla="*/ 168 w 206"/>
                  <a:gd name="T7" fmla="*/ 19 h 114"/>
                  <a:gd name="T8" fmla="*/ 157 w 206"/>
                  <a:gd name="T9" fmla="*/ 17 h 114"/>
                  <a:gd name="T10" fmla="*/ 133 w 206"/>
                  <a:gd name="T11" fmla="*/ 25 h 114"/>
                  <a:gd name="T12" fmla="*/ 117 w 206"/>
                  <a:gd name="T13" fmla="*/ 8 h 114"/>
                  <a:gd name="T14" fmla="*/ 107 w 206"/>
                  <a:gd name="T15" fmla="*/ 3 h 114"/>
                  <a:gd name="T16" fmla="*/ 90 w 206"/>
                  <a:gd name="T17" fmla="*/ 0 h 114"/>
                  <a:gd name="T18" fmla="*/ 40 w 206"/>
                  <a:gd name="T19" fmla="*/ 48 h 114"/>
                  <a:gd name="T20" fmla="*/ 40 w 206"/>
                  <a:gd name="T21" fmla="*/ 49 h 114"/>
                  <a:gd name="T22" fmla="*/ 40 w 206"/>
                  <a:gd name="T23" fmla="*/ 49 h 114"/>
                  <a:gd name="T24" fmla="*/ 0 w 206"/>
                  <a:gd name="T25" fmla="*/ 89 h 114"/>
                  <a:gd name="T26" fmla="*/ 8 w 206"/>
                  <a:gd name="T27" fmla="*/ 113 h 114"/>
                  <a:gd name="T28" fmla="*/ 19 w 206"/>
                  <a:gd name="T29" fmla="*/ 114 h 114"/>
                  <a:gd name="T30" fmla="*/ 174 w 206"/>
                  <a:gd name="T31" fmla="*/ 114 h 114"/>
                  <a:gd name="T32" fmla="*/ 192 w 206"/>
                  <a:gd name="T33" fmla="*/ 109 h 114"/>
                  <a:gd name="T34" fmla="*/ 206 w 206"/>
                  <a:gd name="T35" fmla="*/ 82 h 114"/>
                  <a:gd name="T36" fmla="*/ 201 w 206"/>
                  <a:gd name="T37" fmla="*/ 65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6" h="114">
                    <a:moveTo>
                      <a:pt x="201" y="65"/>
                    </a:moveTo>
                    <a:cubicBezTo>
                      <a:pt x="200" y="63"/>
                      <a:pt x="198" y="61"/>
                      <a:pt x="197" y="60"/>
                    </a:cubicBezTo>
                    <a:cubicBezTo>
                      <a:pt x="197" y="59"/>
                      <a:pt x="197" y="58"/>
                      <a:pt x="197" y="57"/>
                    </a:cubicBezTo>
                    <a:cubicBezTo>
                      <a:pt x="197" y="39"/>
                      <a:pt x="184" y="23"/>
                      <a:pt x="168" y="19"/>
                    </a:cubicBezTo>
                    <a:cubicBezTo>
                      <a:pt x="164" y="18"/>
                      <a:pt x="161" y="17"/>
                      <a:pt x="157" y="17"/>
                    </a:cubicBezTo>
                    <a:cubicBezTo>
                      <a:pt x="148" y="17"/>
                      <a:pt x="140" y="20"/>
                      <a:pt x="133" y="25"/>
                    </a:cubicBezTo>
                    <a:cubicBezTo>
                      <a:pt x="129" y="18"/>
                      <a:pt x="124" y="12"/>
                      <a:pt x="117" y="8"/>
                    </a:cubicBezTo>
                    <a:cubicBezTo>
                      <a:pt x="114" y="6"/>
                      <a:pt x="110" y="4"/>
                      <a:pt x="107" y="3"/>
                    </a:cubicBezTo>
                    <a:cubicBezTo>
                      <a:pt x="101" y="1"/>
                      <a:pt x="96" y="0"/>
                      <a:pt x="90" y="0"/>
                    </a:cubicBezTo>
                    <a:cubicBezTo>
                      <a:pt x="63" y="0"/>
                      <a:pt x="41" y="21"/>
                      <a:pt x="40" y="48"/>
                    </a:cubicBezTo>
                    <a:cubicBezTo>
                      <a:pt x="40" y="49"/>
                      <a:pt x="40" y="49"/>
                      <a:pt x="40" y="49"/>
                    </a:cubicBezTo>
                    <a:cubicBezTo>
                      <a:pt x="40" y="49"/>
                      <a:pt x="40" y="49"/>
                      <a:pt x="40" y="49"/>
                    </a:cubicBezTo>
                    <a:cubicBezTo>
                      <a:pt x="18" y="49"/>
                      <a:pt x="0" y="67"/>
                      <a:pt x="0" y="89"/>
                    </a:cubicBezTo>
                    <a:cubicBezTo>
                      <a:pt x="0" y="98"/>
                      <a:pt x="3" y="106"/>
                      <a:pt x="8" y="113"/>
                    </a:cubicBezTo>
                    <a:cubicBezTo>
                      <a:pt x="11" y="114"/>
                      <a:pt x="15" y="114"/>
                      <a:pt x="19" y="114"/>
                    </a:cubicBezTo>
                    <a:cubicBezTo>
                      <a:pt x="174" y="114"/>
                      <a:pt x="174" y="114"/>
                      <a:pt x="174" y="114"/>
                    </a:cubicBezTo>
                    <a:cubicBezTo>
                      <a:pt x="181" y="114"/>
                      <a:pt x="187" y="112"/>
                      <a:pt x="192" y="109"/>
                    </a:cubicBezTo>
                    <a:cubicBezTo>
                      <a:pt x="200" y="103"/>
                      <a:pt x="206" y="93"/>
                      <a:pt x="206" y="82"/>
                    </a:cubicBezTo>
                    <a:cubicBezTo>
                      <a:pt x="206" y="76"/>
                      <a:pt x="204" y="70"/>
                      <a:pt x="201" y="6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44" name="Freeform 253"/>
              <p:cNvSpPr>
                <a:spLocks/>
              </p:cNvSpPr>
              <p:nvPr userDrawn="1"/>
            </p:nvSpPr>
            <p:spPr bwMode="gray">
              <a:xfrm>
                <a:off x="2676529" y="4311646"/>
                <a:ext cx="222250" cy="65088"/>
              </a:xfrm>
              <a:custGeom>
                <a:avLst/>
                <a:gdLst>
                  <a:gd name="T0" fmla="*/ 142 w 161"/>
                  <a:gd name="T1" fmla="*/ 0 h 47"/>
                  <a:gd name="T2" fmla="*/ 145 w 161"/>
                  <a:gd name="T3" fmla="*/ 13 h 47"/>
                  <a:gd name="T4" fmla="*/ 135 w 161"/>
                  <a:gd name="T5" fmla="*/ 33 h 47"/>
                  <a:gd name="T6" fmla="*/ 122 w 161"/>
                  <a:gd name="T7" fmla="*/ 36 h 47"/>
                  <a:gd name="T8" fmla="*/ 8 w 161"/>
                  <a:gd name="T9" fmla="*/ 36 h 47"/>
                  <a:gd name="T10" fmla="*/ 0 w 161"/>
                  <a:gd name="T11" fmla="*/ 35 h 47"/>
                  <a:gd name="T12" fmla="*/ 23 w 161"/>
                  <a:gd name="T13" fmla="*/ 47 h 47"/>
                  <a:gd name="T14" fmla="*/ 137 w 161"/>
                  <a:gd name="T15" fmla="*/ 47 h 47"/>
                  <a:gd name="T16" fmla="*/ 150 w 161"/>
                  <a:gd name="T17" fmla="*/ 43 h 47"/>
                  <a:gd name="T18" fmla="*/ 161 w 161"/>
                  <a:gd name="T19" fmla="*/ 23 h 47"/>
                  <a:gd name="T20" fmla="*/ 142 w 161"/>
                  <a:gd name="T21"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1" h="47">
                    <a:moveTo>
                      <a:pt x="142" y="0"/>
                    </a:moveTo>
                    <a:cubicBezTo>
                      <a:pt x="144" y="4"/>
                      <a:pt x="145" y="8"/>
                      <a:pt x="145" y="13"/>
                    </a:cubicBezTo>
                    <a:cubicBezTo>
                      <a:pt x="145" y="21"/>
                      <a:pt x="141" y="28"/>
                      <a:pt x="135" y="33"/>
                    </a:cubicBezTo>
                    <a:cubicBezTo>
                      <a:pt x="131" y="35"/>
                      <a:pt x="126" y="36"/>
                      <a:pt x="122" y="36"/>
                    </a:cubicBezTo>
                    <a:cubicBezTo>
                      <a:pt x="8" y="36"/>
                      <a:pt x="8" y="36"/>
                      <a:pt x="8" y="36"/>
                    </a:cubicBezTo>
                    <a:cubicBezTo>
                      <a:pt x="5" y="36"/>
                      <a:pt x="2" y="36"/>
                      <a:pt x="0" y="35"/>
                    </a:cubicBezTo>
                    <a:cubicBezTo>
                      <a:pt x="5" y="42"/>
                      <a:pt x="14" y="47"/>
                      <a:pt x="23" y="47"/>
                    </a:cubicBezTo>
                    <a:cubicBezTo>
                      <a:pt x="137" y="47"/>
                      <a:pt x="137" y="47"/>
                      <a:pt x="137" y="47"/>
                    </a:cubicBezTo>
                    <a:cubicBezTo>
                      <a:pt x="142" y="47"/>
                      <a:pt x="146" y="45"/>
                      <a:pt x="150" y="43"/>
                    </a:cubicBezTo>
                    <a:cubicBezTo>
                      <a:pt x="156" y="39"/>
                      <a:pt x="161" y="32"/>
                      <a:pt x="161" y="23"/>
                    </a:cubicBezTo>
                    <a:cubicBezTo>
                      <a:pt x="161" y="12"/>
                      <a:pt x="152" y="2"/>
                      <a:pt x="142"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45" name="Freeform 254"/>
              <p:cNvSpPr>
                <a:spLocks/>
              </p:cNvSpPr>
              <p:nvPr userDrawn="1"/>
            </p:nvSpPr>
            <p:spPr bwMode="gray">
              <a:xfrm>
                <a:off x="2667004" y="4246559"/>
                <a:ext cx="209550" cy="114300"/>
              </a:xfrm>
              <a:custGeom>
                <a:avLst/>
                <a:gdLst>
                  <a:gd name="T0" fmla="*/ 148 w 151"/>
                  <a:gd name="T1" fmla="*/ 47 h 83"/>
                  <a:gd name="T2" fmla="*/ 144 w 151"/>
                  <a:gd name="T3" fmla="*/ 43 h 83"/>
                  <a:gd name="T4" fmla="*/ 144 w 151"/>
                  <a:gd name="T5" fmla="*/ 41 h 83"/>
                  <a:gd name="T6" fmla="*/ 123 w 151"/>
                  <a:gd name="T7" fmla="*/ 13 h 83"/>
                  <a:gd name="T8" fmla="*/ 115 w 151"/>
                  <a:gd name="T9" fmla="*/ 12 h 83"/>
                  <a:gd name="T10" fmla="*/ 98 w 151"/>
                  <a:gd name="T11" fmla="*/ 18 h 83"/>
                  <a:gd name="T12" fmla="*/ 86 w 151"/>
                  <a:gd name="T13" fmla="*/ 5 h 83"/>
                  <a:gd name="T14" fmla="*/ 78 w 151"/>
                  <a:gd name="T15" fmla="*/ 2 h 83"/>
                  <a:gd name="T16" fmla="*/ 66 w 151"/>
                  <a:gd name="T17" fmla="*/ 0 h 83"/>
                  <a:gd name="T18" fmla="*/ 29 w 151"/>
                  <a:gd name="T19" fmla="*/ 35 h 83"/>
                  <a:gd name="T20" fmla="*/ 29 w 151"/>
                  <a:gd name="T21" fmla="*/ 35 h 83"/>
                  <a:gd name="T22" fmla="*/ 29 w 151"/>
                  <a:gd name="T23" fmla="*/ 35 h 83"/>
                  <a:gd name="T24" fmla="*/ 0 w 151"/>
                  <a:gd name="T25" fmla="*/ 65 h 83"/>
                  <a:gd name="T26" fmla="*/ 6 w 151"/>
                  <a:gd name="T27" fmla="*/ 82 h 83"/>
                  <a:gd name="T28" fmla="*/ 14 w 151"/>
                  <a:gd name="T29" fmla="*/ 83 h 83"/>
                  <a:gd name="T30" fmla="*/ 128 w 151"/>
                  <a:gd name="T31" fmla="*/ 83 h 83"/>
                  <a:gd name="T32" fmla="*/ 141 w 151"/>
                  <a:gd name="T33" fmla="*/ 80 h 83"/>
                  <a:gd name="T34" fmla="*/ 151 w 151"/>
                  <a:gd name="T35" fmla="*/ 60 h 83"/>
                  <a:gd name="T36" fmla="*/ 148 w 151"/>
                  <a:gd name="T37" fmla="*/ 47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1" h="83">
                    <a:moveTo>
                      <a:pt x="148" y="47"/>
                    </a:moveTo>
                    <a:cubicBezTo>
                      <a:pt x="147" y="46"/>
                      <a:pt x="146" y="45"/>
                      <a:pt x="144" y="43"/>
                    </a:cubicBezTo>
                    <a:cubicBezTo>
                      <a:pt x="144" y="43"/>
                      <a:pt x="144" y="42"/>
                      <a:pt x="144" y="41"/>
                    </a:cubicBezTo>
                    <a:cubicBezTo>
                      <a:pt x="144" y="28"/>
                      <a:pt x="135" y="17"/>
                      <a:pt x="123" y="13"/>
                    </a:cubicBezTo>
                    <a:cubicBezTo>
                      <a:pt x="120" y="13"/>
                      <a:pt x="118" y="12"/>
                      <a:pt x="115" y="12"/>
                    </a:cubicBezTo>
                    <a:cubicBezTo>
                      <a:pt x="109" y="12"/>
                      <a:pt x="103" y="14"/>
                      <a:pt x="98" y="18"/>
                    </a:cubicBezTo>
                    <a:cubicBezTo>
                      <a:pt x="95" y="13"/>
                      <a:pt x="91" y="8"/>
                      <a:pt x="86" y="5"/>
                    </a:cubicBezTo>
                    <a:cubicBezTo>
                      <a:pt x="83" y="4"/>
                      <a:pt x="81" y="3"/>
                      <a:pt x="78" y="2"/>
                    </a:cubicBezTo>
                    <a:cubicBezTo>
                      <a:pt x="74" y="0"/>
                      <a:pt x="70" y="0"/>
                      <a:pt x="66" y="0"/>
                    </a:cubicBezTo>
                    <a:cubicBezTo>
                      <a:pt x="46" y="0"/>
                      <a:pt x="30" y="15"/>
                      <a:pt x="29" y="35"/>
                    </a:cubicBezTo>
                    <a:cubicBezTo>
                      <a:pt x="29" y="35"/>
                      <a:pt x="29" y="35"/>
                      <a:pt x="29" y="35"/>
                    </a:cubicBezTo>
                    <a:cubicBezTo>
                      <a:pt x="29" y="35"/>
                      <a:pt x="29" y="35"/>
                      <a:pt x="29" y="35"/>
                    </a:cubicBezTo>
                    <a:cubicBezTo>
                      <a:pt x="13" y="35"/>
                      <a:pt x="0" y="48"/>
                      <a:pt x="0" y="65"/>
                    </a:cubicBezTo>
                    <a:cubicBezTo>
                      <a:pt x="0" y="71"/>
                      <a:pt x="2" y="77"/>
                      <a:pt x="6" y="82"/>
                    </a:cubicBezTo>
                    <a:cubicBezTo>
                      <a:pt x="8" y="83"/>
                      <a:pt x="11" y="83"/>
                      <a:pt x="14" y="83"/>
                    </a:cubicBezTo>
                    <a:cubicBezTo>
                      <a:pt x="128" y="83"/>
                      <a:pt x="128" y="83"/>
                      <a:pt x="128" y="83"/>
                    </a:cubicBezTo>
                    <a:cubicBezTo>
                      <a:pt x="132" y="83"/>
                      <a:pt x="137" y="82"/>
                      <a:pt x="141" y="80"/>
                    </a:cubicBezTo>
                    <a:cubicBezTo>
                      <a:pt x="147" y="75"/>
                      <a:pt x="151" y="68"/>
                      <a:pt x="151" y="60"/>
                    </a:cubicBezTo>
                    <a:cubicBezTo>
                      <a:pt x="151" y="55"/>
                      <a:pt x="150" y="51"/>
                      <a:pt x="148" y="4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46" name="Freeform 255"/>
              <p:cNvSpPr>
                <a:spLocks/>
              </p:cNvSpPr>
              <p:nvPr userDrawn="1"/>
            </p:nvSpPr>
            <p:spPr bwMode="gray">
              <a:xfrm>
                <a:off x="2930526" y="3384545"/>
                <a:ext cx="177800" cy="52388"/>
              </a:xfrm>
              <a:custGeom>
                <a:avLst/>
                <a:gdLst>
                  <a:gd name="T0" fmla="*/ 113 w 128"/>
                  <a:gd name="T1" fmla="*/ 0 h 37"/>
                  <a:gd name="T2" fmla="*/ 116 w 128"/>
                  <a:gd name="T3" fmla="*/ 10 h 37"/>
                  <a:gd name="T4" fmla="*/ 108 w 128"/>
                  <a:gd name="T5" fmla="*/ 26 h 37"/>
                  <a:gd name="T6" fmla="*/ 97 w 128"/>
                  <a:gd name="T7" fmla="*/ 29 h 37"/>
                  <a:gd name="T8" fmla="*/ 6 w 128"/>
                  <a:gd name="T9" fmla="*/ 29 h 37"/>
                  <a:gd name="T10" fmla="*/ 0 w 128"/>
                  <a:gd name="T11" fmla="*/ 28 h 37"/>
                  <a:gd name="T12" fmla="*/ 19 w 128"/>
                  <a:gd name="T13" fmla="*/ 37 h 37"/>
                  <a:gd name="T14" fmla="*/ 110 w 128"/>
                  <a:gd name="T15" fmla="*/ 37 h 37"/>
                  <a:gd name="T16" fmla="*/ 120 w 128"/>
                  <a:gd name="T17" fmla="*/ 34 h 37"/>
                  <a:gd name="T18" fmla="*/ 128 w 128"/>
                  <a:gd name="T19" fmla="*/ 19 h 37"/>
                  <a:gd name="T20" fmla="*/ 113 w 128"/>
                  <a:gd name="T21"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8" h="37">
                    <a:moveTo>
                      <a:pt x="113" y="0"/>
                    </a:moveTo>
                    <a:cubicBezTo>
                      <a:pt x="115" y="3"/>
                      <a:pt x="116" y="7"/>
                      <a:pt x="116" y="10"/>
                    </a:cubicBezTo>
                    <a:cubicBezTo>
                      <a:pt x="116" y="17"/>
                      <a:pt x="113" y="23"/>
                      <a:pt x="108" y="26"/>
                    </a:cubicBezTo>
                    <a:cubicBezTo>
                      <a:pt x="105" y="28"/>
                      <a:pt x="101" y="29"/>
                      <a:pt x="97" y="29"/>
                    </a:cubicBezTo>
                    <a:cubicBezTo>
                      <a:pt x="6" y="29"/>
                      <a:pt x="6" y="29"/>
                      <a:pt x="6" y="29"/>
                    </a:cubicBezTo>
                    <a:cubicBezTo>
                      <a:pt x="4" y="29"/>
                      <a:pt x="2" y="29"/>
                      <a:pt x="0" y="28"/>
                    </a:cubicBezTo>
                    <a:cubicBezTo>
                      <a:pt x="4" y="34"/>
                      <a:pt x="11" y="37"/>
                      <a:pt x="19" y="37"/>
                    </a:cubicBezTo>
                    <a:cubicBezTo>
                      <a:pt x="110" y="37"/>
                      <a:pt x="110" y="37"/>
                      <a:pt x="110" y="37"/>
                    </a:cubicBezTo>
                    <a:cubicBezTo>
                      <a:pt x="114" y="37"/>
                      <a:pt x="117" y="36"/>
                      <a:pt x="120" y="34"/>
                    </a:cubicBezTo>
                    <a:cubicBezTo>
                      <a:pt x="125" y="31"/>
                      <a:pt x="128" y="25"/>
                      <a:pt x="128" y="19"/>
                    </a:cubicBezTo>
                    <a:cubicBezTo>
                      <a:pt x="128" y="9"/>
                      <a:pt x="122" y="2"/>
                      <a:pt x="113"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47" name="Freeform 256"/>
              <p:cNvSpPr>
                <a:spLocks/>
              </p:cNvSpPr>
              <p:nvPr userDrawn="1"/>
            </p:nvSpPr>
            <p:spPr bwMode="gray">
              <a:xfrm>
                <a:off x="2924176" y="3332163"/>
                <a:ext cx="166688" cy="93663"/>
              </a:xfrm>
              <a:custGeom>
                <a:avLst/>
                <a:gdLst>
                  <a:gd name="T0" fmla="*/ 118 w 121"/>
                  <a:gd name="T1" fmla="*/ 38 h 67"/>
                  <a:gd name="T2" fmla="*/ 116 w 121"/>
                  <a:gd name="T3" fmla="*/ 35 h 67"/>
                  <a:gd name="T4" fmla="*/ 116 w 121"/>
                  <a:gd name="T5" fmla="*/ 33 h 67"/>
                  <a:gd name="T6" fmla="*/ 99 w 121"/>
                  <a:gd name="T7" fmla="*/ 11 h 67"/>
                  <a:gd name="T8" fmla="*/ 92 w 121"/>
                  <a:gd name="T9" fmla="*/ 10 h 67"/>
                  <a:gd name="T10" fmla="*/ 78 w 121"/>
                  <a:gd name="T11" fmla="*/ 15 h 67"/>
                  <a:gd name="T12" fmla="*/ 69 w 121"/>
                  <a:gd name="T13" fmla="*/ 5 h 67"/>
                  <a:gd name="T14" fmla="*/ 63 w 121"/>
                  <a:gd name="T15" fmla="*/ 2 h 67"/>
                  <a:gd name="T16" fmla="*/ 53 w 121"/>
                  <a:gd name="T17" fmla="*/ 0 h 67"/>
                  <a:gd name="T18" fmla="*/ 24 w 121"/>
                  <a:gd name="T19" fmla="*/ 28 h 67"/>
                  <a:gd name="T20" fmla="*/ 24 w 121"/>
                  <a:gd name="T21" fmla="*/ 29 h 67"/>
                  <a:gd name="T22" fmla="*/ 24 w 121"/>
                  <a:gd name="T23" fmla="*/ 29 h 67"/>
                  <a:gd name="T24" fmla="*/ 0 w 121"/>
                  <a:gd name="T25" fmla="*/ 52 h 67"/>
                  <a:gd name="T26" fmla="*/ 5 w 121"/>
                  <a:gd name="T27" fmla="*/ 66 h 67"/>
                  <a:gd name="T28" fmla="*/ 11 w 121"/>
                  <a:gd name="T29" fmla="*/ 67 h 67"/>
                  <a:gd name="T30" fmla="*/ 102 w 121"/>
                  <a:gd name="T31" fmla="*/ 67 h 67"/>
                  <a:gd name="T32" fmla="*/ 113 w 121"/>
                  <a:gd name="T33" fmla="*/ 64 h 67"/>
                  <a:gd name="T34" fmla="*/ 121 w 121"/>
                  <a:gd name="T35" fmla="*/ 48 h 67"/>
                  <a:gd name="T36" fmla="*/ 118 w 121"/>
                  <a:gd name="T37" fmla="*/ 38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1" h="67">
                    <a:moveTo>
                      <a:pt x="118" y="38"/>
                    </a:moveTo>
                    <a:cubicBezTo>
                      <a:pt x="117" y="37"/>
                      <a:pt x="117" y="36"/>
                      <a:pt x="116" y="35"/>
                    </a:cubicBezTo>
                    <a:cubicBezTo>
                      <a:pt x="116" y="34"/>
                      <a:pt x="116" y="34"/>
                      <a:pt x="116" y="33"/>
                    </a:cubicBezTo>
                    <a:cubicBezTo>
                      <a:pt x="116" y="23"/>
                      <a:pt x="108" y="14"/>
                      <a:pt x="99" y="11"/>
                    </a:cubicBezTo>
                    <a:cubicBezTo>
                      <a:pt x="97" y="10"/>
                      <a:pt x="95" y="10"/>
                      <a:pt x="92" y="10"/>
                    </a:cubicBezTo>
                    <a:cubicBezTo>
                      <a:pt x="87" y="10"/>
                      <a:pt x="82" y="12"/>
                      <a:pt x="78" y="15"/>
                    </a:cubicBezTo>
                    <a:cubicBezTo>
                      <a:pt x="76" y="10"/>
                      <a:pt x="73" y="7"/>
                      <a:pt x="69" y="5"/>
                    </a:cubicBezTo>
                    <a:cubicBezTo>
                      <a:pt x="67" y="3"/>
                      <a:pt x="65" y="2"/>
                      <a:pt x="63" y="2"/>
                    </a:cubicBezTo>
                    <a:cubicBezTo>
                      <a:pt x="60" y="1"/>
                      <a:pt x="57" y="0"/>
                      <a:pt x="53" y="0"/>
                    </a:cubicBezTo>
                    <a:cubicBezTo>
                      <a:pt x="37" y="0"/>
                      <a:pt x="25" y="12"/>
                      <a:pt x="24" y="28"/>
                    </a:cubicBezTo>
                    <a:cubicBezTo>
                      <a:pt x="24" y="29"/>
                      <a:pt x="24" y="29"/>
                      <a:pt x="24" y="29"/>
                    </a:cubicBezTo>
                    <a:cubicBezTo>
                      <a:pt x="24" y="29"/>
                      <a:pt x="24" y="29"/>
                      <a:pt x="24" y="29"/>
                    </a:cubicBezTo>
                    <a:cubicBezTo>
                      <a:pt x="11" y="29"/>
                      <a:pt x="0" y="39"/>
                      <a:pt x="0" y="52"/>
                    </a:cubicBezTo>
                    <a:cubicBezTo>
                      <a:pt x="0" y="57"/>
                      <a:pt x="2" y="62"/>
                      <a:pt x="5" y="66"/>
                    </a:cubicBezTo>
                    <a:cubicBezTo>
                      <a:pt x="7" y="67"/>
                      <a:pt x="9" y="67"/>
                      <a:pt x="11" y="67"/>
                    </a:cubicBezTo>
                    <a:cubicBezTo>
                      <a:pt x="102" y="67"/>
                      <a:pt x="102" y="67"/>
                      <a:pt x="102" y="67"/>
                    </a:cubicBezTo>
                    <a:cubicBezTo>
                      <a:pt x="106" y="67"/>
                      <a:pt x="110" y="66"/>
                      <a:pt x="113" y="64"/>
                    </a:cubicBezTo>
                    <a:cubicBezTo>
                      <a:pt x="118" y="61"/>
                      <a:pt x="121" y="55"/>
                      <a:pt x="121" y="48"/>
                    </a:cubicBezTo>
                    <a:cubicBezTo>
                      <a:pt x="121" y="45"/>
                      <a:pt x="120" y="41"/>
                      <a:pt x="118" y="3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grpSp>
    </p:spTree>
    <p:extLst>
      <p:ext uri="{BB962C8B-B14F-4D97-AF65-F5344CB8AC3E}">
        <p14:creationId xmlns:p14="http://schemas.microsoft.com/office/powerpoint/2010/main" val="12094329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Walkin 2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3" y="1211265"/>
            <a:ext cx="7315200" cy="1828800"/>
          </a:xfrm>
          <a:noFill/>
        </p:spPr>
        <p:txBody>
          <a:bodyPr lIns="146304" tIns="91440" rIns="146304" bIns="91440" anchor="b" anchorCtr="0"/>
          <a:lstStyle>
            <a:lvl1pPr>
              <a:defRPr sz="5399" spc="-100"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74702" y="3040064"/>
            <a:ext cx="5486400" cy="730183"/>
          </a:xfrm>
          <a:noFill/>
        </p:spPr>
        <p:txBody>
          <a:bodyPr lIns="164592" tIns="109728" rIns="164592" bIns="109728">
            <a:noAutofit/>
          </a:bodyPr>
          <a:lstStyle>
            <a:lvl1pPr marL="0" indent="0">
              <a:spcBef>
                <a:spcPts val="0"/>
              </a:spcBef>
              <a:buNone/>
              <a:defRPr sz="3199" spc="0" baseline="0">
                <a:gradFill>
                  <a:gsLst>
                    <a:gs pos="91000">
                      <a:schemeClr val="tx1"/>
                    </a:gs>
                    <a:gs pos="0">
                      <a:schemeClr val="tx1"/>
                    </a:gs>
                  </a:gsLst>
                  <a:lin ang="5400000" scaled="0"/>
                </a:gradFill>
                <a:latin typeface="+mn-lt"/>
              </a:defRPr>
            </a:lvl1pPr>
          </a:lstStyle>
          <a:p>
            <a:pPr lvl="0"/>
            <a:r>
              <a:rPr lang="en-US"/>
              <a:t>Date</a:t>
            </a:r>
          </a:p>
        </p:txBody>
      </p:sp>
      <p:sp>
        <p:nvSpPr>
          <p:cNvPr id="3" name="Text Placeholder 2"/>
          <p:cNvSpPr>
            <a:spLocks noGrp="1"/>
          </p:cNvSpPr>
          <p:nvPr>
            <p:ph type="body" sz="quarter" idx="13" hasCustomPrompt="1"/>
          </p:nvPr>
        </p:nvSpPr>
        <p:spPr>
          <a:xfrm>
            <a:off x="274639" y="3770247"/>
            <a:ext cx="5486400" cy="461665"/>
          </a:xfrm>
        </p:spPr>
        <p:txBody>
          <a:bodyPr/>
          <a:lstStyle>
            <a:lvl1pPr marL="0" indent="0">
              <a:buNone/>
              <a:defRPr lang="en-US" sz="2000"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a:t>Optional (City, State or venue)</a:t>
            </a:r>
          </a:p>
        </p:txBody>
      </p:sp>
      <p:pic>
        <p:nvPicPr>
          <p:cNvPr id="309" name="MS logo white emf"/>
          <p:cNvPicPr>
            <a:picLocks noChangeAspect="1"/>
          </p:cNvPicPr>
          <p:nvPr userDrawn="1"/>
        </p:nvPicPr>
        <p:blipFill>
          <a:blip r:embed="rId2"/>
          <a:stretch>
            <a:fillRect/>
          </a:stretch>
        </p:blipFill>
        <p:spPr>
          <a:xfrm>
            <a:off x="464974" y="479425"/>
            <a:ext cx="1451843" cy="310896"/>
          </a:xfrm>
          <a:prstGeom prst="rect">
            <a:avLst/>
          </a:prstGeom>
        </p:spPr>
      </p:pic>
      <p:grpSp>
        <p:nvGrpSpPr>
          <p:cNvPr id="229" name="Group 228"/>
          <p:cNvGrpSpPr/>
          <p:nvPr userDrawn="1"/>
        </p:nvGrpSpPr>
        <p:grpSpPr bwMode="gray">
          <a:xfrm>
            <a:off x="7498383" y="2125664"/>
            <a:ext cx="4419820" cy="4023316"/>
            <a:chOff x="8331487" y="2399994"/>
            <a:chExt cx="3607727" cy="3284076"/>
          </a:xfrm>
        </p:grpSpPr>
        <p:sp>
          <p:nvSpPr>
            <p:cNvPr id="230" name="Freeform 251"/>
            <p:cNvSpPr>
              <a:spLocks/>
            </p:cNvSpPr>
            <p:nvPr userDrawn="1"/>
          </p:nvSpPr>
          <p:spPr bwMode="gray">
            <a:xfrm>
              <a:off x="9772041" y="2625278"/>
              <a:ext cx="34904" cy="390283"/>
            </a:xfrm>
            <a:custGeom>
              <a:avLst/>
              <a:gdLst>
                <a:gd name="T0" fmla="*/ 11 w 11"/>
                <a:gd name="T1" fmla="*/ 123 h 123"/>
                <a:gd name="T2" fmla="*/ 0 w 11"/>
                <a:gd name="T3" fmla="*/ 123 h 123"/>
                <a:gd name="T4" fmla="*/ 2 w 11"/>
                <a:gd name="T5" fmla="*/ 0 h 123"/>
                <a:gd name="T6" fmla="*/ 9 w 11"/>
                <a:gd name="T7" fmla="*/ 0 h 123"/>
                <a:gd name="T8" fmla="*/ 11 w 11"/>
                <a:gd name="T9" fmla="*/ 123 h 123"/>
              </a:gdLst>
              <a:ahLst/>
              <a:cxnLst>
                <a:cxn ang="0">
                  <a:pos x="T0" y="T1"/>
                </a:cxn>
                <a:cxn ang="0">
                  <a:pos x="T2" y="T3"/>
                </a:cxn>
                <a:cxn ang="0">
                  <a:pos x="T4" y="T5"/>
                </a:cxn>
                <a:cxn ang="0">
                  <a:pos x="T6" y="T7"/>
                </a:cxn>
                <a:cxn ang="0">
                  <a:pos x="T8" y="T9"/>
                </a:cxn>
              </a:cxnLst>
              <a:rect l="0" t="0" r="r" b="b"/>
              <a:pathLst>
                <a:path w="11" h="123">
                  <a:moveTo>
                    <a:pt x="11" y="123"/>
                  </a:moveTo>
                  <a:lnTo>
                    <a:pt x="0" y="123"/>
                  </a:lnTo>
                  <a:lnTo>
                    <a:pt x="2" y="0"/>
                  </a:lnTo>
                  <a:lnTo>
                    <a:pt x="9" y="0"/>
                  </a:lnTo>
                  <a:lnTo>
                    <a:pt x="11" y="1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31" name="Freeform 252"/>
            <p:cNvSpPr>
              <a:spLocks/>
            </p:cNvSpPr>
            <p:nvPr userDrawn="1"/>
          </p:nvSpPr>
          <p:spPr bwMode="gray">
            <a:xfrm>
              <a:off x="9654638" y="2618931"/>
              <a:ext cx="145959" cy="44422"/>
            </a:xfrm>
            <a:custGeom>
              <a:avLst/>
              <a:gdLst>
                <a:gd name="T0" fmla="*/ 47 w 49"/>
                <a:gd name="T1" fmla="*/ 0 h 15"/>
                <a:gd name="T2" fmla="*/ 1 w 49"/>
                <a:gd name="T3" fmla="*/ 11 h 15"/>
                <a:gd name="T4" fmla="*/ 49 w 49"/>
                <a:gd name="T5" fmla="*/ 8 h 15"/>
                <a:gd name="T6" fmla="*/ 47 w 49"/>
                <a:gd name="T7" fmla="*/ 0 h 15"/>
              </a:gdLst>
              <a:ahLst/>
              <a:cxnLst>
                <a:cxn ang="0">
                  <a:pos x="T0" y="T1"/>
                </a:cxn>
                <a:cxn ang="0">
                  <a:pos x="T2" y="T3"/>
                </a:cxn>
                <a:cxn ang="0">
                  <a:pos x="T4" y="T5"/>
                </a:cxn>
                <a:cxn ang="0">
                  <a:pos x="T6" y="T7"/>
                </a:cxn>
              </a:cxnLst>
              <a:rect l="0" t="0" r="r" b="b"/>
              <a:pathLst>
                <a:path w="49" h="15">
                  <a:moveTo>
                    <a:pt x="47" y="0"/>
                  </a:moveTo>
                  <a:cubicBezTo>
                    <a:pt x="1" y="6"/>
                    <a:pt x="0" y="10"/>
                    <a:pt x="1" y="11"/>
                  </a:cubicBezTo>
                  <a:cubicBezTo>
                    <a:pt x="1" y="12"/>
                    <a:pt x="3" y="15"/>
                    <a:pt x="49" y="8"/>
                  </a:cubicBezTo>
                  <a:lnTo>
                    <a:pt x="4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32" name="Freeform 253"/>
            <p:cNvSpPr>
              <a:spLocks/>
            </p:cNvSpPr>
            <p:nvPr userDrawn="1"/>
          </p:nvSpPr>
          <p:spPr bwMode="gray">
            <a:xfrm>
              <a:off x="9775213" y="2622105"/>
              <a:ext cx="98365" cy="126921"/>
            </a:xfrm>
            <a:custGeom>
              <a:avLst/>
              <a:gdLst>
                <a:gd name="T0" fmla="*/ 0 w 34"/>
                <a:gd name="T1" fmla="*/ 5 h 43"/>
                <a:gd name="T2" fmla="*/ 30 w 34"/>
                <a:gd name="T3" fmla="*/ 41 h 43"/>
                <a:gd name="T4" fmla="*/ 7 w 34"/>
                <a:gd name="T5" fmla="*/ 0 h 43"/>
                <a:gd name="T6" fmla="*/ 0 w 34"/>
                <a:gd name="T7" fmla="*/ 5 h 43"/>
              </a:gdLst>
              <a:ahLst/>
              <a:cxnLst>
                <a:cxn ang="0">
                  <a:pos x="T0" y="T1"/>
                </a:cxn>
                <a:cxn ang="0">
                  <a:pos x="T2" y="T3"/>
                </a:cxn>
                <a:cxn ang="0">
                  <a:pos x="T4" y="T5"/>
                </a:cxn>
                <a:cxn ang="0">
                  <a:pos x="T6" y="T7"/>
                </a:cxn>
              </a:cxnLst>
              <a:rect l="0" t="0" r="r" b="b"/>
              <a:pathLst>
                <a:path w="34" h="43">
                  <a:moveTo>
                    <a:pt x="0" y="5"/>
                  </a:moveTo>
                  <a:cubicBezTo>
                    <a:pt x="26" y="43"/>
                    <a:pt x="29" y="42"/>
                    <a:pt x="30" y="41"/>
                  </a:cubicBezTo>
                  <a:cubicBezTo>
                    <a:pt x="31" y="40"/>
                    <a:pt x="34" y="38"/>
                    <a:pt x="7" y="0"/>
                  </a:cubicBezTo>
                  <a:lnTo>
                    <a:pt x="0"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33" name="Freeform 254"/>
            <p:cNvSpPr>
              <a:spLocks/>
            </p:cNvSpPr>
            <p:nvPr userDrawn="1"/>
          </p:nvSpPr>
          <p:spPr bwMode="gray">
            <a:xfrm>
              <a:off x="9775213" y="2501531"/>
              <a:ext cx="63460" cy="139613"/>
            </a:xfrm>
            <a:custGeom>
              <a:avLst/>
              <a:gdLst>
                <a:gd name="T0" fmla="*/ 0 w 22"/>
                <a:gd name="T1" fmla="*/ 45 h 47"/>
                <a:gd name="T2" fmla="*/ 18 w 22"/>
                <a:gd name="T3" fmla="*/ 1 h 47"/>
                <a:gd name="T4" fmla="*/ 8 w 22"/>
                <a:gd name="T5" fmla="*/ 47 h 47"/>
                <a:gd name="T6" fmla="*/ 0 w 22"/>
                <a:gd name="T7" fmla="*/ 45 h 47"/>
              </a:gdLst>
              <a:ahLst/>
              <a:cxnLst>
                <a:cxn ang="0">
                  <a:pos x="T0" y="T1"/>
                </a:cxn>
                <a:cxn ang="0">
                  <a:pos x="T2" y="T3"/>
                </a:cxn>
                <a:cxn ang="0">
                  <a:pos x="T4" y="T5"/>
                </a:cxn>
                <a:cxn ang="0">
                  <a:pos x="T6" y="T7"/>
                </a:cxn>
              </a:cxnLst>
              <a:rect l="0" t="0" r="r" b="b"/>
              <a:pathLst>
                <a:path w="22" h="47">
                  <a:moveTo>
                    <a:pt x="0" y="45"/>
                  </a:moveTo>
                  <a:cubicBezTo>
                    <a:pt x="14" y="0"/>
                    <a:pt x="17" y="1"/>
                    <a:pt x="18" y="1"/>
                  </a:cubicBezTo>
                  <a:cubicBezTo>
                    <a:pt x="19" y="2"/>
                    <a:pt x="22" y="3"/>
                    <a:pt x="8" y="47"/>
                  </a:cubicBezTo>
                  <a:lnTo>
                    <a:pt x="0" y="4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34" name="Freeform 255"/>
            <p:cNvSpPr>
              <a:spLocks/>
            </p:cNvSpPr>
            <p:nvPr userDrawn="1"/>
          </p:nvSpPr>
          <p:spPr bwMode="gray">
            <a:xfrm>
              <a:off x="9480123" y="2688738"/>
              <a:ext cx="41250" cy="307784"/>
            </a:xfrm>
            <a:custGeom>
              <a:avLst/>
              <a:gdLst>
                <a:gd name="T0" fmla="*/ 13 w 13"/>
                <a:gd name="T1" fmla="*/ 97 h 97"/>
                <a:gd name="T2" fmla="*/ 0 w 13"/>
                <a:gd name="T3" fmla="*/ 97 h 97"/>
                <a:gd name="T4" fmla="*/ 2 w 13"/>
                <a:gd name="T5" fmla="*/ 0 h 97"/>
                <a:gd name="T6" fmla="*/ 11 w 13"/>
                <a:gd name="T7" fmla="*/ 0 h 97"/>
                <a:gd name="T8" fmla="*/ 13 w 13"/>
                <a:gd name="T9" fmla="*/ 97 h 97"/>
              </a:gdLst>
              <a:ahLst/>
              <a:cxnLst>
                <a:cxn ang="0">
                  <a:pos x="T0" y="T1"/>
                </a:cxn>
                <a:cxn ang="0">
                  <a:pos x="T2" y="T3"/>
                </a:cxn>
                <a:cxn ang="0">
                  <a:pos x="T4" y="T5"/>
                </a:cxn>
                <a:cxn ang="0">
                  <a:pos x="T6" y="T7"/>
                </a:cxn>
                <a:cxn ang="0">
                  <a:pos x="T8" y="T9"/>
                </a:cxn>
              </a:cxnLst>
              <a:rect l="0" t="0" r="r" b="b"/>
              <a:pathLst>
                <a:path w="13" h="97">
                  <a:moveTo>
                    <a:pt x="13" y="97"/>
                  </a:moveTo>
                  <a:lnTo>
                    <a:pt x="0" y="97"/>
                  </a:lnTo>
                  <a:lnTo>
                    <a:pt x="2" y="0"/>
                  </a:lnTo>
                  <a:lnTo>
                    <a:pt x="11" y="0"/>
                  </a:lnTo>
                  <a:lnTo>
                    <a:pt x="13" y="9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35" name="Freeform 256"/>
            <p:cNvSpPr>
              <a:spLocks/>
            </p:cNvSpPr>
            <p:nvPr userDrawn="1"/>
          </p:nvSpPr>
          <p:spPr bwMode="gray">
            <a:xfrm>
              <a:off x="9483295" y="2676046"/>
              <a:ext cx="164997" cy="92019"/>
            </a:xfrm>
            <a:custGeom>
              <a:avLst/>
              <a:gdLst>
                <a:gd name="T0" fmla="*/ 0 w 55"/>
                <a:gd name="T1" fmla="*/ 10 h 32"/>
                <a:gd name="T2" fmla="*/ 54 w 55"/>
                <a:gd name="T3" fmla="*/ 27 h 32"/>
                <a:gd name="T4" fmla="*/ 4 w 55"/>
                <a:gd name="T5" fmla="*/ 0 h 32"/>
                <a:gd name="T6" fmla="*/ 0 w 55"/>
                <a:gd name="T7" fmla="*/ 10 h 32"/>
              </a:gdLst>
              <a:ahLst/>
              <a:cxnLst>
                <a:cxn ang="0">
                  <a:pos x="T0" y="T1"/>
                </a:cxn>
                <a:cxn ang="0">
                  <a:pos x="T2" y="T3"/>
                </a:cxn>
                <a:cxn ang="0">
                  <a:pos x="T4" y="T5"/>
                </a:cxn>
                <a:cxn ang="0">
                  <a:pos x="T6" y="T7"/>
                </a:cxn>
              </a:cxnLst>
              <a:rect l="0" t="0" r="r" b="b"/>
              <a:pathLst>
                <a:path w="55" h="32">
                  <a:moveTo>
                    <a:pt x="0" y="10"/>
                  </a:moveTo>
                  <a:cubicBezTo>
                    <a:pt x="51" y="32"/>
                    <a:pt x="54" y="29"/>
                    <a:pt x="54" y="27"/>
                  </a:cubicBezTo>
                  <a:cubicBezTo>
                    <a:pt x="55" y="26"/>
                    <a:pt x="55" y="22"/>
                    <a:pt x="4" y="0"/>
                  </a:cubicBezTo>
                  <a:lnTo>
                    <a:pt x="0"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36" name="Freeform 257"/>
            <p:cNvSpPr>
              <a:spLocks/>
            </p:cNvSpPr>
            <p:nvPr userDrawn="1"/>
          </p:nvSpPr>
          <p:spPr bwMode="gray">
            <a:xfrm>
              <a:off x="9473777" y="2536433"/>
              <a:ext cx="41250" cy="164997"/>
            </a:xfrm>
            <a:custGeom>
              <a:avLst/>
              <a:gdLst>
                <a:gd name="T0" fmla="*/ 14 w 14"/>
                <a:gd name="T1" fmla="*/ 56 h 56"/>
                <a:gd name="T2" fmla="*/ 6 w 14"/>
                <a:gd name="T3" fmla="*/ 1 h 56"/>
                <a:gd name="T4" fmla="*/ 4 w 14"/>
                <a:gd name="T5" fmla="*/ 56 h 56"/>
                <a:gd name="T6" fmla="*/ 14 w 14"/>
                <a:gd name="T7" fmla="*/ 56 h 56"/>
              </a:gdLst>
              <a:ahLst/>
              <a:cxnLst>
                <a:cxn ang="0">
                  <a:pos x="T0" y="T1"/>
                </a:cxn>
                <a:cxn ang="0">
                  <a:pos x="T2" y="T3"/>
                </a:cxn>
                <a:cxn ang="0">
                  <a:pos x="T4" y="T5"/>
                </a:cxn>
                <a:cxn ang="0">
                  <a:pos x="T6" y="T7"/>
                </a:cxn>
              </a:cxnLst>
              <a:rect l="0" t="0" r="r" b="b"/>
              <a:pathLst>
                <a:path w="14" h="56">
                  <a:moveTo>
                    <a:pt x="14" y="56"/>
                  </a:moveTo>
                  <a:cubicBezTo>
                    <a:pt x="11" y="0"/>
                    <a:pt x="8" y="0"/>
                    <a:pt x="6" y="1"/>
                  </a:cubicBezTo>
                  <a:cubicBezTo>
                    <a:pt x="4" y="1"/>
                    <a:pt x="0" y="1"/>
                    <a:pt x="4" y="56"/>
                  </a:cubicBezTo>
                  <a:lnTo>
                    <a:pt x="14" y="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37" name="Freeform 258"/>
            <p:cNvSpPr>
              <a:spLocks/>
            </p:cNvSpPr>
            <p:nvPr userDrawn="1"/>
          </p:nvSpPr>
          <p:spPr bwMode="gray">
            <a:xfrm>
              <a:off x="9372240" y="2682392"/>
              <a:ext cx="142787" cy="126921"/>
            </a:xfrm>
            <a:custGeom>
              <a:avLst/>
              <a:gdLst>
                <a:gd name="T0" fmla="*/ 49 w 49"/>
                <a:gd name="T1" fmla="*/ 8 h 44"/>
                <a:gd name="T2" fmla="*/ 4 w 49"/>
                <a:gd name="T3" fmla="*/ 41 h 44"/>
                <a:gd name="T4" fmla="*/ 42 w 49"/>
                <a:gd name="T5" fmla="*/ 0 h 44"/>
                <a:gd name="T6" fmla="*/ 49 w 49"/>
                <a:gd name="T7" fmla="*/ 8 h 44"/>
              </a:gdLst>
              <a:ahLst/>
              <a:cxnLst>
                <a:cxn ang="0">
                  <a:pos x="T0" y="T1"/>
                </a:cxn>
                <a:cxn ang="0">
                  <a:pos x="T2" y="T3"/>
                </a:cxn>
                <a:cxn ang="0">
                  <a:pos x="T4" y="T5"/>
                </a:cxn>
                <a:cxn ang="0">
                  <a:pos x="T6" y="T7"/>
                </a:cxn>
              </a:cxnLst>
              <a:rect l="0" t="0" r="r" b="b"/>
              <a:pathLst>
                <a:path w="49" h="44">
                  <a:moveTo>
                    <a:pt x="49" y="8"/>
                  </a:moveTo>
                  <a:cubicBezTo>
                    <a:pt x="7" y="44"/>
                    <a:pt x="5" y="42"/>
                    <a:pt x="4" y="41"/>
                  </a:cubicBezTo>
                  <a:cubicBezTo>
                    <a:pt x="3" y="39"/>
                    <a:pt x="0" y="36"/>
                    <a:pt x="42" y="0"/>
                  </a:cubicBezTo>
                  <a:lnTo>
                    <a:pt x="49"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38" name="Freeform 259"/>
            <p:cNvSpPr>
              <a:spLocks/>
            </p:cNvSpPr>
            <p:nvPr userDrawn="1"/>
          </p:nvSpPr>
          <p:spPr bwMode="gray">
            <a:xfrm>
              <a:off x="9984633" y="2606239"/>
              <a:ext cx="38076" cy="326822"/>
            </a:xfrm>
            <a:custGeom>
              <a:avLst/>
              <a:gdLst>
                <a:gd name="T0" fmla="*/ 12 w 12"/>
                <a:gd name="T1" fmla="*/ 103 h 103"/>
                <a:gd name="T2" fmla="*/ 0 w 12"/>
                <a:gd name="T3" fmla="*/ 103 h 103"/>
                <a:gd name="T4" fmla="*/ 2 w 12"/>
                <a:gd name="T5" fmla="*/ 0 h 103"/>
                <a:gd name="T6" fmla="*/ 10 w 12"/>
                <a:gd name="T7" fmla="*/ 0 h 103"/>
                <a:gd name="T8" fmla="*/ 12 w 12"/>
                <a:gd name="T9" fmla="*/ 103 h 103"/>
              </a:gdLst>
              <a:ahLst/>
              <a:cxnLst>
                <a:cxn ang="0">
                  <a:pos x="T0" y="T1"/>
                </a:cxn>
                <a:cxn ang="0">
                  <a:pos x="T2" y="T3"/>
                </a:cxn>
                <a:cxn ang="0">
                  <a:pos x="T4" y="T5"/>
                </a:cxn>
                <a:cxn ang="0">
                  <a:pos x="T6" y="T7"/>
                </a:cxn>
                <a:cxn ang="0">
                  <a:pos x="T8" y="T9"/>
                </a:cxn>
              </a:cxnLst>
              <a:rect l="0" t="0" r="r" b="b"/>
              <a:pathLst>
                <a:path w="12" h="103">
                  <a:moveTo>
                    <a:pt x="12" y="103"/>
                  </a:moveTo>
                  <a:lnTo>
                    <a:pt x="0" y="103"/>
                  </a:lnTo>
                  <a:lnTo>
                    <a:pt x="2" y="0"/>
                  </a:lnTo>
                  <a:lnTo>
                    <a:pt x="10" y="0"/>
                  </a:lnTo>
                  <a:lnTo>
                    <a:pt x="12" y="10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39" name="Freeform 260"/>
            <p:cNvSpPr>
              <a:spLocks/>
            </p:cNvSpPr>
            <p:nvPr userDrawn="1"/>
          </p:nvSpPr>
          <p:spPr bwMode="gray">
            <a:xfrm>
              <a:off x="9940210" y="2469800"/>
              <a:ext cx="82499" cy="149133"/>
            </a:xfrm>
            <a:custGeom>
              <a:avLst/>
              <a:gdLst>
                <a:gd name="T0" fmla="*/ 28 w 28"/>
                <a:gd name="T1" fmla="*/ 47 h 51"/>
                <a:gd name="T2" fmla="*/ 3 w 28"/>
                <a:gd name="T3" fmla="*/ 1 h 51"/>
                <a:gd name="T4" fmla="*/ 19 w 28"/>
                <a:gd name="T5" fmla="*/ 51 h 51"/>
                <a:gd name="T6" fmla="*/ 28 w 28"/>
                <a:gd name="T7" fmla="*/ 47 h 51"/>
              </a:gdLst>
              <a:ahLst/>
              <a:cxnLst>
                <a:cxn ang="0">
                  <a:pos x="T0" y="T1"/>
                </a:cxn>
                <a:cxn ang="0">
                  <a:pos x="T2" y="T3"/>
                </a:cxn>
                <a:cxn ang="0">
                  <a:pos x="T4" y="T5"/>
                </a:cxn>
                <a:cxn ang="0">
                  <a:pos x="T6" y="T7"/>
                </a:cxn>
              </a:cxnLst>
              <a:rect l="0" t="0" r="r" b="b"/>
              <a:pathLst>
                <a:path w="28" h="51">
                  <a:moveTo>
                    <a:pt x="28" y="47"/>
                  </a:moveTo>
                  <a:cubicBezTo>
                    <a:pt x="8" y="0"/>
                    <a:pt x="5" y="0"/>
                    <a:pt x="3" y="1"/>
                  </a:cubicBezTo>
                  <a:cubicBezTo>
                    <a:pt x="2" y="2"/>
                    <a:pt x="0" y="4"/>
                    <a:pt x="19" y="51"/>
                  </a:cubicBezTo>
                  <a:lnTo>
                    <a:pt x="28" y="4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40" name="Freeform 261"/>
            <p:cNvSpPr>
              <a:spLocks/>
            </p:cNvSpPr>
            <p:nvPr userDrawn="1"/>
          </p:nvSpPr>
          <p:spPr bwMode="gray">
            <a:xfrm>
              <a:off x="9898962" y="2587201"/>
              <a:ext cx="117403" cy="133267"/>
            </a:xfrm>
            <a:custGeom>
              <a:avLst/>
              <a:gdLst>
                <a:gd name="T0" fmla="*/ 33 w 40"/>
                <a:gd name="T1" fmla="*/ 0 h 45"/>
                <a:gd name="T2" fmla="*/ 3 w 40"/>
                <a:gd name="T3" fmla="*/ 41 h 45"/>
                <a:gd name="T4" fmla="*/ 40 w 40"/>
                <a:gd name="T5" fmla="*/ 7 h 45"/>
                <a:gd name="T6" fmla="*/ 33 w 40"/>
                <a:gd name="T7" fmla="*/ 0 h 45"/>
              </a:gdLst>
              <a:ahLst/>
              <a:cxnLst>
                <a:cxn ang="0">
                  <a:pos x="T0" y="T1"/>
                </a:cxn>
                <a:cxn ang="0">
                  <a:pos x="T2" y="T3"/>
                </a:cxn>
                <a:cxn ang="0">
                  <a:pos x="T4" y="T5"/>
                </a:cxn>
                <a:cxn ang="0">
                  <a:pos x="T6" y="T7"/>
                </a:cxn>
              </a:cxnLst>
              <a:rect l="0" t="0" r="r" b="b"/>
              <a:pathLst>
                <a:path w="40" h="45">
                  <a:moveTo>
                    <a:pt x="33" y="0"/>
                  </a:moveTo>
                  <a:cubicBezTo>
                    <a:pt x="0" y="38"/>
                    <a:pt x="2" y="40"/>
                    <a:pt x="3" y="41"/>
                  </a:cubicBezTo>
                  <a:cubicBezTo>
                    <a:pt x="4" y="42"/>
                    <a:pt x="7" y="45"/>
                    <a:pt x="40" y="7"/>
                  </a:cubicBezTo>
                  <a:lnTo>
                    <a:pt x="3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41" name="Freeform 262"/>
            <p:cNvSpPr>
              <a:spLocks/>
            </p:cNvSpPr>
            <p:nvPr userDrawn="1"/>
          </p:nvSpPr>
          <p:spPr bwMode="gray">
            <a:xfrm>
              <a:off x="10000499" y="2587201"/>
              <a:ext cx="149133" cy="38076"/>
            </a:xfrm>
            <a:custGeom>
              <a:avLst/>
              <a:gdLst>
                <a:gd name="T0" fmla="*/ 0 w 51"/>
                <a:gd name="T1" fmla="*/ 0 h 13"/>
                <a:gd name="T2" fmla="*/ 50 w 51"/>
                <a:gd name="T3" fmla="*/ 8 h 13"/>
                <a:gd name="T4" fmla="*/ 0 w 51"/>
                <a:gd name="T5" fmla="*/ 10 h 13"/>
                <a:gd name="T6" fmla="*/ 0 w 51"/>
                <a:gd name="T7" fmla="*/ 0 h 13"/>
              </a:gdLst>
              <a:ahLst/>
              <a:cxnLst>
                <a:cxn ang="0">
                  <a:pos x="T0" y="T1"/>
                </a:cxn>
                <a:cxn ang="0">
                  <a:pos x="T2" y="T3"/>
                </a:cxn>
                <a:cxn ang="0">
                  <a:pos x="T4" y="T5"/>
                </a:cxn>
                <a:cxn ang="0">
                  <a:pos x="T6" y="T7"/>
                </a:cxn>
              </a:cxnLst>
              <a:rect l="0" t="0" r="r" b="b"/>
              <a:pathLst>
                <a:path w="51" h="13">
                  <a:moveTo>
                    <a:pt x="0" y="0"/>
                  </a:moveTo>
                  <a:cubicBezTo>
                    <a:pt x="51" y="3"/>
                    <a:pt x="50" y="6"/>
                    <a:pt x="50" y="8"/>
                  </a:cubicBezTo>
                  <a:cubicBezTo>
                    <a:pt x="50" y="9"/>
                    <a:pt x="50" y="13"/>
                    <a:pt x="0" y="1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42" name="Oval 263"/>
            <p:cNvSpPr>
              <a:spLocks noChangeArrowheads="1"/>
            </p:cNvSpPr>
            <p:nvPr userDrawn="1"/>
          </p:nvSpPr>
          <p:spPr bwMode="gray">
            <a:xfrm>
              <a:off x="8620233" y="2961618"/>
              <a:ext cx="2738319" cy="2722452"/>
            </a:xfrm>
            <a:prstGeom prst="ellipse">
              <a:avLst/>
            </a:pr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43" name="Freeform 264"/>
            <p:cNvSpPr>
              <a:spLocks/>
            </p:cNvSpPr>
            <p:nvPr userDrawn="1"/>
          </p:nvSpPr>
          <p:spPr bwMode="gray">
            <a:xfrm>
              <a:off x="8772538" y="3113923"/>
              <a:ext cx="2586014" cy="2570147"/>
            </a:xfrm>
            <a:custGeom>
              <a:avLst/>
              <a:gdLst>
                <a:gd name="T0" fmla="*/ 623 w 873"/>
                <a:gd name="T1" fmla="*/ 0 h 873"/>
                <a:gd name="T2" fmla="*/ 675 w 873"/>
                <a:gd name="T3" fmla="*/ 213 h 873"/>
                <a:gd name="T4" fmla="*/ 213 w 873"/>
                <a:gd name="T5" fmla="*/ 675 h 873"/>
                <a:gd name="T6" fmla="*/ 0 w 873"/>
                <a:gd name="T7" fmla="*/ 623 h 873"/>
                <a:gd name="T8" fmla="*/ 410 w 873"/>
                <a:gd name="T9" fmla="*/ 873 h 873"/>
                <a:gd name="T10" fmla="*/ 873 w 873"/>
                <a:gd name="T11" fmla="*/ 410 h 873"/>
                <a:gd name="T12" fmla="*/ 623 w 873"/>
                <a:gd name="T13" fmla="*/ 0 h 873"/>
              </a:gdLst>
              <a:ahLst/>
              <a:cxnLst>
                <a:cxn ang="0">
                  <a:pos x="T0" y="T1"/>
                </a:cxn>
                <a:cxn ang="0">
                  <a:pos x="T2" y="T3"/>
                </a:cxn>
                <a:cxn ang="0">
                  <a:pos x="T4" y="T5"/>
                </a:cxn>
                <a:cxn ang="0">
                  <a:pos x="T6" y="T7"/>
                </a:cxn>
                <a:cxn ang="0">
                  <a:pos x="T8" y="T9"/>
                </a:cxn>
                <a:cxn ang="0">
                  <a:pos x="T10" y="T11"/>
                </a:cxn>
                <a:cxn ang="0">
                  <a:pos x="T12" y="T13"/>
                </a:cxn>
              </a:cxnLst>
              <a:rect l="0" t="0" r="r" b="b"/>
              <a:pathLst>
                <a:path w="873" h="873">
                  <a:moveTo>
                    <a:pt x="623" y="0"/>
                  </a:moveTo>
                  <a:cubicBezTo>
                    <a:pt x="657" y="63"/>
                    <a:pt x="675" y="136"/>
                    <a:pt x="675" y="213"/>
                  </a:cubicBezTo>
                  <a:cubicBezTo>
                    <a:pt x="675" y="468"/>
                    <a:pt x="468" y="675"/>
                    <a:pt x="213" y="675"/>
                  </a:cubicBezTo>
                  <a:cubicBezTo>
                    <a:pt x="136" y="675"/>
                    <a:pt x="63" y="657"/>
                    <a:pt x="0" y="623"/>
                  </a:cubicBezTo>
                  <a:cubicBezTo>
                    <a:pt x="77" y="772"/>
                    <a:pt x="232" y="873"/>
                    <a:pt x="410" y="873"/>
                  </a:cubicBezTo>
                  <a:cubicBezTo>
                    <a:pt x="666" y="873"/>
                    <a:pt x="873" y="666"/>
                    <a:pt x="873" y="410"/>
                  </a:cubicBezTo>
                  <a:cubicBezTo>
                    <a:pt x="873" y="232"/>
                    <a:pt x="772" y="77"/>
                    <a:pt x="623" y="0"/>
                  </a:cubicBezTo>
                  <a:close/>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44" name="Oval 265"/>
            <p:cNvSpPr>
              <a:spLocks noChangeArrowheads="1"/>
            </p:cNvSpPr>
            <p:nvPr userDrawn="1"/>
          </p:nvSpPr>
          <p:spPr bwMode="gray">
            <a:xfrm>
              <a:off x="9867232" y="3745355"/>
              <a:ext cx="218939" cy="215765"/>
            </a:xfrm>
            <a:prstGeom prst="ellipse">
              <a:avLst/>
            </a:pr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45" name="Freeform 266"/>
            <p:cNvSpPr>
              <a:spLocks/>
            </p:cNvSpPr>
            <p:nvPr userDrawn="1"/>
          </p:nvSpPr>
          <p:spPr bwMode="gray">
            <a:xfrm>
              <a:off x="9959248" y="3745355"/>
              <a:ext cx="126921" cy="215765"/>
            </a:xfrm>
            <a:custGeom>
              <a:avLst/>
              <a:gdLst>
                <a:gd name="T0" fmla="*/ 31 w 42"/>
                <a:gd name="T1" fmla="*/ 36 h 73"/>
                <a:gd name="T2" fmla="*/ 0 w 42"/>
                <a:gd name="T3" fmla="*/ 0 h 73"/>
                <a:gd name="T4" fmla="*/ 5 w 42"/>
                <a:gd name="T5" fmla="*/ 0 h 73"/>
                <a:gd name="T6" fmla="*/ 42 w 42"/>
                <a:gd name="T7" fmla="*/ 36 h 73"/>
                <a:gd name="T8" fmla="*/ 5 w 42"/>
                <a:gd name="T9" fmla="*/ 73 h 73"/>
                <a:gd name="T10" fmla="*/ 0 w 42"/>
                <a:gd name="T11" fmla="*/ 72 h 73"/>
                <a:gd name="T12" fmla="*/ 31 w 42"/>
                <a:gd name="T13" fmla="*/ 36 h 73"/>
              </a:gdLst>
              <a:ahLst/>
              <a:cxnLst>
                <a:cxn ang="0">
                  <a:pos x="T0" y="T1"/>
                </a:cxn>
                <a:cxn ang="0">
                  <a:pos x="T2" y="T3"/>
                </a:cxn>
                <a:cxn ang="0">
                  <a:pos x="T4" y="T5"/>
                </a:cxn>
                <a:cxn ang="0">
                  <a:pos x="T6" y="T7"/>
                </a:cxn>
                <a:cxn ang="0">
                  <a:pos x="T8" y="T9"/>
                </a:cxn>
                <a:cxn ang="0">
                  <a:pos x="T10" y="T11"/>
                </a:cxn>
                <a:cxn ang="0">
                  <a:pos x="T12" y="T13"/>
                </a:cxn>
              </a:cxnLst>
              <a:rect l="0" t="0" r="r" b="b"/>
              <a:pathLst>
                <a:path w="42" h="73">
                  <a:moveTo>
                    <a:pt x="31" y="36"/>
                  </a:moveTo>
                  <a:cubicBezTo>
                    <a:pt x="31" y="18"/>
                    <a:pt x="18" y="3"/>
                    <a:pt x="0" y="0"/>
                  </a:cubicBezTo>
                  <a:cubicBezTo>
                    <a:pt x="2" y="0"/>
                    <a:pt x="3" y="0"/>
                    <a:pt x="5" y="0"/>
                  </a:cubicBezTo>
                  <a:cubicBezTo>
                    <a:pt x="25" y="0"/>
                    <a:pt x="42" y="16"/>
                    <a:pt x="42" y="36"/>
                  </a:cubicBezTo>
                  <a:cubicBezTo>
                    <a:pt x="42" y="56"/>
                    <a:pt x="25" y="73"/>
                    <a:pt x="5" y="73"/>
                  </a:cubicBezTo>
                  <a:cubicBezTo>
                    <a:pt x="3" y="73"/>
                    <a:pt x="2" y="73"/>
                    <a:pt x="0" y="72"/>
                  </a:cubicBezTo>
                  <a:cubicBezTo>
                    <a:pt x="18" y="70"/>
                    <a:pt x="31" y="55"/>
                    <a:pt x="31" y="36"/>
                  </a:cubicBez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46" name="Freeform 267"/>
            <p:cNvSpPr>
              <a:spLocks/>
            </p:cNvSpPr>
            <p:nvPr userDrawn="1"/>
          </p:nvSpPr>
          <p:spPr bwMode="gray">
            <a:xfrm>
              <a:off x="9965595" y="3815162"/>
              <a:ext cx="19038" cy="253842"/>
            </a:xfrm>
            <a:custGeom>
              <a:avLst/>
              <a:gdLst>
                <a:gd name="T0" fmla="*/ 3 w 6"/>
                <a:gd name="T1" fmla="*/ 86 h 86"/>
                <a:gd name="T2" fmla="*/ 0 w 6"/>
                <a:gd name="T3" fmla="*/ 84 h 86"/>
                <a:gd name="T4" fmla="*/ 0 w 6"/>
                <a:gd name="T5" fmla="*/ 3 h 86"/>
                <a:gd name="T6" fmla="*/ 3 w 6"/>
                <a:gd name="T7" fmla="*/ 0 h 86"/>
                <a:gd name="T8" fmla="*/ 6 w 6"/>
                <a:gd name="T9" fmla="*/ 3 h 86"/>
                <a:gd name="T10" fmla="*/ 6 w 6"/>
                <a:gd name="T11" fmla="*/ 84 h 86"/>
                <a:gd name="T12" fmla="*/ 3 w 6"/>
                <a:gd name="T13" fmla="*/ 86 h 86"/>
              </a:gdLst>
              <a:ahLst/>
              <a:cxnLst>
                <a:cxn ang="0">
                  <a:pos x="T0" y="T1"/>
                </a:cxn>
                <a:cxn ang="0">
                  <a:pos x="T2" y="T3"/>
                </a:cxn>
                <a:cxn ang="0">
                  <a:pos x="T4" y="T5"/>
                </a:cxn>
                <a:cxn ang="0">
                  <a:pos x="T6" y="T7"/>
                </a:cxn>
                <a:cxn ang="0">
                  <a:pos x="T8" y="T9"/>
                </a:cxn>
                <a:cxn ang="0">
                  <a:pos x="T10" y="T11"/>
                </a:cxn>
                <a:cxn ang="0">
                  <a:pos x="T12" y="T13"/>
                </a:cxn>
              </a:cxnLst>
              <a:rect l="0" t="0" r="r" b="b"/>
              <a:pathLst>
                <a:path w="6" h="86">
                  <a:moveTo>
                    <a:pt x="3" y="86"/>
                  </a:moveTo>
                  <a:cubicBezTo>
                    <a:pt x="2" y="86"/>
                    <a:pt x="0" y="85"/>
                    <a:pt x="0" y="84"/>
                  </a:cubicBezTo>
                  <a:cubicBezTo>
                    <a:pt x="0" y="3"/>
                    <a:pt x="0" y="3"/>
                    <a:pt x="0" y="3"/>
                  </a:cubicBezTo>
                  <a:cubicBezTo>
                    <a:pt x="0" y="1"/>
                    <a:pt x="2" y="0"/>
                    <a:pt x="3" y="0"/>
                  </a:cubicBezTo>
                  <a:cubicBezTo>
                    <a:pt x="5" y="0"/>
                    <a:pt x="6" y="1"/>
                    <a:pt x="6" y="3"/>
                  </a:cubicBezTo>
                  <a:cubicBezTo>
                    <a:pt x="6" y="84"/>
                    <a:pt x="6" y="84"/>
                    <a:pt x="6" y="84"/>
                  </a:cubicBezTo>
                  <a:cubicBezTo>
                    <a:pt x="6" y="85"/>
                    <a:pt x="5" y="86"/>
                    <a:pt x="3" y="86"/>
                  </a:cubicBez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47" name="Freeform 268"/>
            <p:cNvSpPr>
              <a:spLocks/>
            </p:cNvSpPr>
            <p:nvPr userDrawn="1"/>
          </p:nvSpPr>
          <p:spPr bwMode="gray">
            <a:xfrm>
              <a:off x="9924346" y="3869102"/>
              <a:ext cx="95191" cy="63460"/>
            </a:xfrm>
            <a:custGeom>
              <a:avLst/>
              <a:gdLst>
                <a:gd name="T0" fmla="*/ 17 w 32"/>
                <a:gd name="T1" fmla="*/ 21 h 21"/>
                <a:gd name="T2" fmla="*/ 1 w 32"/>
                <a:gd name="T3" fmla="*/ 5 h 21"/>
                <a:gd name="T4" fmla="*/ 1 w 32"/>
                <a:gd name="T5" fmla="*/ 1 h 21"/>
                <a:gd name="T6" fmla="*/ 5 w 32"/>
                <a:gd name="T7" fmla="*/ 1 h 21"/>
                <a:gd name="T8" fmla="*/ 18 w 32"/>
                <a:gd name="T9" fmla="*/ 14 h 21"/>
                <a:gd name="T10" fmla="*/ 27 w 32"/>
                <a:gd name="T11" fmla="*/ 7 h 21"/>
                <a:gd name="T12" fmla="*/ 31 w 32"/>
                <a:gd name="T13" fmla="*/ 8 h 21"/>
                <a:gd name="T14" fmla="*/ 30 w 32"/>
                <a:gd name="T15" fmla="*/ 12 h 21"/>
                <a:gd name="T16" fmla="*/ 17 w 32"/>
                <a:gd name="T17"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21">
                  <a:moveTo>
                    <a:pt x="17" y="21"/>
                  </a:moveTo>
                  <a:cubicBezTo>
                    <a:pt x="1" y="5"/>
                    <a:pt x="1" y="5"/>
                    <a:pt x="1" y="5"/>
                  </a:cubicBezTo>
                  <a:cubicBezTo>
                    <a:pt x="0" y="4"/>
                    <a:pt x="0" y="2"/>
                    <a:pt x="1" y="1"/>
                  </a:cubicBezTo>
                  <a:cubicBezTo>
                    <a:pt x="2" y="0"/>
                    <a:pt x="4" y="0"/>
                    <a:pt x="5" y="1"/>
                  </a:cubicBezTo>
                  <a:cubicBezTo>
                    <a:pt x="18" y="14"/>
                    <a:pt x="18" y="14"/>
                    <a:pt x="18" y="14"/>
                  </a:cubicBezTo>
                  <a:cubicBezTo>
                    <a:pt x="27" y="7"/>
                    <a:pt x="27" y="7"/>
                    <a:pt x="27" y="7"/>
                  </a:cubicBezTo>
                  <a:cubicBezTo>
                    <a:pt x="28" y="6"/>
                    <a:pt x="30" y="7"/>
                    <a:pt x="31" y="8"/>
                  </a:cubicBezTo>
                  <a:cubicBezTo>
                    <a:pt x="32" y="9"/>
                    <a:pt x="32" y="11"/>
                    <a:pt x="30" y="12"/>
                  </a:cubicBezTo>
                  <a:lnTo>
                    <a:pt x="17" y="21"/>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48" name="Oval 269"/>
            <p:cNvSpPr>
              <a:spLocks noChangeArrowheads="1"/>
            </p:cNvSpPr>
            <p:nvPr userDrawn="1"/>
          </p:nvSpPr>
          <p:spPr bwMode="gray">
            <a:xfrm>
              <a:off x="10070305" y="3421707"/>
              <a:ext cx="279226" cy="282400"/>
            </a:xfrm>
            <a:prstGeom prst="ellipse">
              <a:avLst/>
            </a:pr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49" name="Freeform 270"/>
            <p:cNvSpPr>
              <a:spLocks/>
            </p:cNvSpPr>
            <p:nvPr userDrawn="1"/>
          </p:nvSpPr>
          <p:spPr bwMode="gray">
            <a:xfrm>
              <a:off x="10187706" y="3421707"/>
              <a:ext cx="161825" cy="282400"/>
            </a:xfrm>
            <a:custGeom>
              <a:avLst/>
              <a:gdLst>
                <a:gd name="T0" fmla="*/ 41 w 55"/>
                <a:gd name="T1" fmla="*/ 48 h 95"/>
                <a:gd name="T2" fmla="*/ 0 w 55"/>
                <a:gd name="T3" fmla="*/ 1 h 95"/>
                <a:gd name="T4" fmla="*/ 7 w 55"/>
                <a:gd name="T5" fmla="*/ 0 h 95"/>
                <a:gd name="T6" fmla="*/ 55 w 55"/>
                <a:gd name="T7" fmla="*/ 48 h 95"/>
                <a:gd name="T8" fmla="*/ 7 w 55"/>
                <a:gd name="T9" fmla="*/ 95 h 95"/>
                <a:gd name="T10" fmla="*/ 0 w 55"/>
                <a:gd name="T11" fmla="*/ 95 h 95"/>
                <a:gd name="T12" fmla="*/ 41 w 55"/>
                <a:gd name="T13" fmla="*/ 48 h 95"/>
              </a:gdLst>
              <a:ahLst/>
              <a:cxnLst>
                <a:cxn ang="0">
                  <a:pos x="T0" y="T1"/>
                </a:cxn>
                <a:cxn ang="0">
                  <a:pos x="T2" y="T3"/>
                </a:cxn>
                <a:cxn ang="0">
                  <a:pos x="T4" y="T5"/>
                </a:cxn>
                <a:cxn ang="0">
                  <a:pos x="T6" y="T7"/>
                </a:cxn>
                <a:cxn ang="0">
                  <a:pos x="T8" y="T9"/>
                </a:cxn>
                <a:cxn ang="0">
                  <a:pos x="T10" y="T11"/>
                </a:cxn>
                <a:cxn ang="0">
                  <a:pos x="T12" y="T13"/>
                </a:cxn>
              </a:cxnLst>
              <a:rect l="0" t="0" r="r" b="b"/>
              <a:pathLst>
                <a:path w="55" h="95">
                  <a:moveTo>
                    <a:pt x="41" y="48"/>
                  </a:moveTo>
                  <a:cubicBezTo>
                    <a:pt x="41" y="24"/>
                    <a:pt x="23" y="4"/>
                    <a:pt x="0" y="1"/>
                  </a:cubicBezTo>
                  <a:cubicBezTo>
                    <a:pt x="3" y="0"/>
                    <a:pt x="5" y="0"/>
                    <a:pt x="7" y="0"/>
                  </a:cubicBezTo>
                  <a:cubicBezTo>
                    <a:pt x="34" y="0"/>
                    <a:pt x="55" y="21"/>
                    <a:pt x="55" y="48"/>
                  </a:cubicBezTo>
                  <a:cubicBezTo>
                    <a:pt x="55" y="74"/>
                    <a:pt x="34" y="95"/>
                    <a:pt x="7" y="95"/>
                  </a:cubicBezTo>
                  <a:cubicBezTo>
                    <a:pt x="5" y="95"/>
                    <a:pt x="3" y="95"/>
                    <a:pt x="0" y="95"/>
                  </a:cubicBezTo>
                  <a:cubicBezTo>
                    <a:pt x="23" y="91"/>
                    <a:pt x="41" y="72"/>
                    <a:pt x="41" y="48"/>
                  </a:cubicBez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50" name="Freeform 271"/>
            <p:cNvSpPr>
              <a:spLocks/>
            </p:cNvSpPr>
            <p:nvPr userDrawn="1"/>
          </p:nvSpPr>
          <p:spPr bwMode="gray">
            <a:xfrm>
              <a:off x="10203572" y="3513724"/>
              <a:ext cx="15866" cy="323648"/>
            </a:xfrm>
            <a:custGeom>
              <a:avLst/>
              <a:gdLst>
                <a:gd name="T0" fmla="*/ 2 w 5"/>
                <a:gd name="T1" fmla="*/ 110 h 110"/>
                <a:gd name="T2" fmla="*/ 0 w 5"/>
                <a:gd name="T3" fmla="*/ 108 h 110"/>
                <a:gd name="T4" fmla="*/ 0 w 5"/>
                <a:gd name="T5" fmla="*/ 3 h 110"/>
                <a:gd name="T6" fmla="*/ 2 w 5"/>
                <a:gd name="T7" fmla="*/ 0 h 110"/>
                <a:gd name="T8" fmla="*/ 5 w 5"/>
                <a:gd name="T9" fmla="*/ 3 h 110"/>
                <a:gd name="T10" fmla="*/ 5 w 5"/>
                <a:gd name="T11" fmla="*/ 108 h 110"/>
                <a:gd name="T12" fmla="*/ 2 w 5"/>
                <a:gd name="T13" fmla="*/ 110 h 110"/>
              </a:gdLst>
              <a:ahLst/>
              <a:cxnLst>
                <a:cxn ang="0">
                  <a:pos x="T0" y="T1"/>
                </a:cxn>
                <a:cxn ang="0">
                  <a:pos x="T2" y="T3"/>
                </a:cxn>
                <a:cxn ang="0">
                  <a:pos x="T4" y="T5"/>
                </a:cxn>
                <a:cxn ang="0">
                  <a:pos x="T6" y="T7"/>
                </a:cxn>
                <a:cxn ang="0">
                  <a:pos x="T8" y="T9"/>
                </a:cxn>
                <a:cxn ang="0">
                  <a:pos x="T10" y="T11"/>
                </a:cxn>
                <a:cxn ang="0">
                  <a:pos x="T12" y="T13"/>
                </a:cxn>
              </a:cxnLst>
              <a:rect l="0" t="0" r="r" b="b"/>
              <a:pathLst>
                <a:path w="5" h="110">
                  <a:moveTo>
                    <a:pt x="2" y="110"/>
                  </a:moveTo>
                  <a:cubicBezTo>
                    <a:pt x="1" y="110"/>
                    <a:pt x="0" y="109"/>
                    <a:pt x="0" y="108"/>
                  </a:cubicBezTo>
                  <a:cubicBezTo>
                    <a:pt x="0" y="3"/>
                    <a:pt x="0" y="3"/>
                    <a:pt x="0" y="3"/>
                  </a:cubicBezTo>
                  <a:cubicBezTo>
                    <a:pt x="0" y="1"/>
                    <a:pt x="1" y="0"/>
                    <a:pt x="2" y="0"/>
                  </a:cubicBezTo>
                  <a:cubicBezTo>
                    <a:pt x="4" y="0"/>
                    <a:pt x="5" y="1"/>
                    <a:pt x="5" y="3"/>
                  </a:cubicBezTo>
                  <a:cubicBezTo>
                    <a:pt x="5" y="108"/>
                    <a:pt x="5" y="108"/>
                    <a:pt x="5" y="108"/>
                  </a:cubicBezTo>
                  <a:cubicBezTo>
                    <a:pt x="5" y="109"/>
                    <a:pt x="4" y="110"/>
                    <a:pt x="2" y="110"/>
                  </a:cubicBez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51" name="Freeform 272"/>
            <p:cNvSpPr>
              <a:spLocks/>
            </p:cNvSpPr>
            <p:nvPr userDrawn="1"/>
          </p:nvSpPr>
          <p:spPr bwMode="gray">
            <a:xfrm>
              <a:off x="10149630" y="3589876"/>
              <a:ext cx="111057" cy="69806"/>
            </a:xfrm>
            <a:custGeom>
              <a:avLst/>
              <a:gdLst>
                <a:gd name="T0" fmla="*/ 20 w 38"/>
                <a:gd name="T1" fmla="*/ 23 h 23"/>
                <a:gd name="T2" fmla="*/ 0 w 38"/>
                <a:gd name="T3" fmla="*/ 4 h 23"/>
                <a:gd name="T4" fmla="*/ 0 w 38"/>
                <a:gd name="T5" fmla="*/ 0 h 23"/>
                <a:gd name="T6" fmla="*/ 4 w 38"/>
                <a:gd name="T7" fmla="*/ 0 h 23"/>
                <a:gd name="T8" fmla="*/ 21 w 38"/>
                <a:gd name="T9" fmla="*/ 18 h 23"/>
                <a:gd name="T10" fmla="*/ 34 w 38"/>
                <a:gd name="T11" fmla="*/ 9 h 23"/>
                <a:gd name="T12" fmla="*/ 37 w 38"/>
                <a:gd name="T13" fmla="*/ 9 h 23"/>
                <a:gd name="T14" fmla="*/ 37 w 38"/>
                <a:gd name="T15" fmla="*/ 12 h 23"/>
                <a:gd name="T16" fmla="*/ 20 w 38"/>
                <a:gd name="T1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23">
                  <a:moveTo>
                    <a:pt x="20" y="23"/>
                  </a:moveTo>
                  <a:cubicBezTo>
                    <a:pt x="0" y="4"/>
                    <a:pt x="0" y="4"/>
                    <a:pt x="0" y="4"/>
                  </a:cubicBezTo>
                  <a:cubicBezTo>
                    <a:pt x="0" y="3"/>
                    <a:pt x="0" y="1"/>
                    <a:pt x="0" y="0"/>
                  </a:cubicBezTo>
                  <a:cubicBezTo>
                    <a:pt x="1" y="0"/>
                    <a:pt x="3" y="0"/>
                    <a:pt x="4" y="0"/>
                  </a:cubicBezTo>
                  <a:cubicBezTo>
                    <a:pt x="21" y="18"/>
                    <a:pt x="21" y="18"/>
                    <a:pt x="21" y="18"/>
                  </a:cubicBezTo>
                  <a:cubicBezTo>
                    <a:pt x="34" y="9"/>
                    <a:pt x="34" y="9"/>
                    <a:pt x="34" y="9"/>
                  </a:cubicBezTo>
                  <a:cubicBezTo>
                    <a:pt x="35" y="8"/>
                    <a:pt x="36" y="8"/>
                    <a:pt x="37" y="9"/>
                  </a:cubicBezTo>
                  <a:cubicBezTo>
                    <a:pt x="38" y="10"/>
                    <a:pt x="38" y="12"/>
                    <a:pt x="37" y="12"/>
                  </a:cubicBezTo>
                  <a:lnTo>
                    <a:pt x="20" y="23"/>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52" name="Oval 273"/>
            <p:cNvSpPr>
              <a:spLocks noChangeArrowheads="1"/>
            </p:cNvSpPr>
            <p:nvPr userDrawn="1"/>
          </p:nvSpPr>
          <p:spPr bwMode="gray">
            <a:xfrm>
              <a:off x="9753003" y="3231326"/>
              <a:ext cx="282400" cy="279226"/>
            </a:xfrm>
            <a:prstGeom prst="ellipse">
              <a:avLst/>
            </a:pr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53" name="Freeform 274"/>
            <p:cNvSpPr>
              <a:spLocks/>
            </p:cNvSpPr>
            <p:nvPr userDrawn="1"/>
          </p:nvSpPr>
          <p:spPr bwMode="gray">
            <a:xfrm>
              <a:off x="9873578" y="3231326"/>
              <a:ext cx="161825" cy="279226"/>
            </a:xfrm>
            <a:custGeom>
              <a:avLst/>
              <a:gdLst>
                <a:gd name="T0" fmla="*/ 40 w 54"/>
                <a:gd name="T1" fmla="*/ 48 h 95"/>
                <a:gd name="T2" fmla="*/ 0 w 54"/>
                <a:gd name="T3" fmla="*/ 0 h 95"/>
                <a:gd name="T4" fmla="*/ 6 w 54"/>
                <a:gd name="T5" fmla="*/ 0 h 95"/>
                <a:gd name="T6" fmla="*/ 54 w 54"/>
                <a:gd name="T7" fmla="*/ 48 h 95"/>
                <a:gd name="T8" fmla="*/ 6 w 54"/>
                <a:gd name="T9" fmla="*/ 95 h 95"/>
                <a:gd name="T10" fmla="*/ 0 w 54"/>
                <a:gd name="T11" fmla="*/ 95 h 95"/>
                <a:gd name="T12" fmla="*/ 40 w 54"/>
                <a:gd name="T13" fmla="*/ 48 h 95"/>
              </a:gdLst>
              <a:ahLst/>
              <a:cxnLst>
                <a:cxn ang="0">
                  <a:pos x="T0" y="T1"/>
                </a:cxn>
                <a:cxn ang="0">
                  <a:pos x="T2" y="T3"/>
                </a:cxn>
                <a:cxn ang="0">
                  <a:pos x="T4" y="T5"/>
                </a:cxn>
                <a:cxn ang="0">
                  <a:pos x="T6" y="T7"/>
                </a:cxn>
                <a:cxn ang="0">
                  <a:pos x="T8" y="T9"/>
                </a:cxn>
                <a:cxn ang="0">
                  <a:pos x="T10" y="T11"/>
                </a:cxn>
                <a:cxn ang="0">
                  <a:pos x="T12" y="T13"/>
                </a:cxn>
              </a:cxnLst>
              <a:rect l="0" t="0" r="r" b="b"/>
              <a:pathLst>
                <a:path w="54" h="95">
                  <a:moveTo>
                    <a:pt x="40" y="48"/>
                  </a:moveTo>
                  <a:cubicBezTo>
                    <a:pt x="40" y="24"/>
                    <a:pt x="23" y="4"/>
                    <a:pt x="0" y="0"/>
                  </a:cubicBezTo>
                  <a:cubicBezTo>
                    <a:pt x="2" y="0"/>
                    <a:pt x="4" y="0"/>
                    <a:pt x="6" y="0"/>
                  </a:cubicBezTo>
                  <a:cubicBezTo>
                    <a:pt x="33" y="0"/>
                    <a:pt x="54" y="21"/>
                    <a:pt x="54" y="48"/>
                  </a:cubicBezTo>
                  <a:cubicBezTo>
                    <a:pt x="54" y="74"/>
                    <a:pt x="33" y="95"/>
                    <a:pt x="6" y="95"/>
                  </a:cubicBezTo>
                  <a:cubicBezTo>
                    <a:pt x="4" y="95"/>
                    <a:pt x="2" y="95"/>
                    <a:pt x="0" y="95"/>
                  </a:cubicBezTo>
                  <a:cubicBezTo>
                    <a:pt x="23" y="91"/>
                    <a:pt x="40" y="71"/>
                    <a:pt x="40" y="48"/>
                  </a:cubicBez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54" name="Freeform 275"/>
            <p:cNvSpPr>
              <a:spLocks/>
            </p:cNvSpPr>
            <p:nvPr userDrawn="1"/>
          </p:nvSpPr>
          <p:spPr bwMode="gray">
            <a:xfrm>
              <a:off x="9886270" y="3323342"/>
              <a:ext cx="15866" cy="323648"/>
            </a:xfrm>
            <a:custGeom>
              <a:avLst/>
              <a:gdLst>
                <a:gd name="T0" fmla="*/ 2 w 5"/>
                <a:gd name="T1" fmla="*/ 110 h 110"/>
                <a:gd name="T2" fmla="*/ 0 w 5"/>
                <a:gd name="T3" fmla="*/ 108 h 110"/>
                <a:gd name="T4" fmla="*/ 0 w 5"/>
                <a:gd name="T5" fmla="*/ 3 h 110"/>
                <a:gd name="T6" fmla="*/ 2 w 5"/>
                <a:gd name="T7" fmla="*/ 0 h 110"/>
                <a:gd name="T8" fmla="*/ 5 w 5"/>
                <a:gd name="T9" fmla="*/ 3 h 110"/>
                <a:gd name="T10" fmla="*/ 5 w 5"/>
                <a:gd name="T11" fmla="*/ 108 h 110"/>
                <a:gd name="T12" fmla="*/ 2 w 5"/>
                <a:gd name="T13" fmla="*/ 110 h 110"/>
              </a:gdLst>
              <a:ahLst/>
              <a:cxnLst>
                <a:cxn ang="0">
                  <a:pos x="T0" y="T1"/>
                </a:cxn>
                <a:cxn ang="0">
                  <a:pos x="T2" y="T3"/>
                </a:cxn>
                <a:cxn ang="0">
                  <a:pos x="T4" y="T5"/>
                </a:cxn>
                <a:cxn ang="0">
                  <a:pos x="T6" y="T7"/>
                </a:cxn>
                <a:cxn ang="0">
                  <a:pos x="T8" y="T9"/>
                </a:cxn>
                <a:cxn ang="0">
                  <a:pos x="T10" y="T11"/>
                </a:cxn>
                <a:cxn ang="0">
                  <a:pos x="T12" y="T13"/>
                </a:cxn>
              </a:cxnLst>
              <a:rect l="0" t="0" r="r" b="b"/>
              <a:pathLst>
                <a:path w="5" h="110">
                  <a:moveTo>
                    <a:pt x="2" y="110"/>
                  </a:moveTo>
                  <a:cubicBezTo>
                    <a:pt x="1" y="110"/>
                    <a:pt x="0" y="109"/>
                    <a:pt x="0" y="108"/>
                  </a:cubicBezTo>
                  <a:cubicBezTo>
                    <a:pt x="0" y="3"/>
                    <a:pt x="0" y="3"/>
                    <a:pt x="0" y="3"/>
                  </a:cubicBezTo>
                  <a:cubicBezTo>
                    <a:pt x="0" y="1"/>
                    <a:pt x="1" y="0"/>
                    <a:pt x="2" y="0"/>
                  </a:cubicBezTo>
                  <a:cubicBezTo>
                    <a:pt x="4" y="0"/>
                    <a:pt x="5" y="1"/>
                    <a:pt x="5" y="3"/>
                  </a:cubicBezTo>
                  <a:cubicBezTo>
                    <a:pt x="5" y="108"/>
                    <a:pt x="5" y="108"/>
                    <a:pt x="5" y="108"/>
                  </a:cubicBezTo>
                  <a:cubicBezTo>
                    <a:pt x="5" y="109"/>
                    <a:pt x="4" y="110"/>
                    <a:pt x="2" y="110"/>
                  </a:cubicBez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55" name="Freeform 276"/>
            <p:cNvSpPr>
              <a:spLocks/>
            </p:cNvSpPr>
            <p:nvPr userDrawn="1"/>
          </p:nvSpPr>
          <p:spPr bwMode="gray">
            <a:xfrm>
              <a:off x="9832328" y="3399495"/>
              <a:ext cx="114229" cy="66634"/>
            </a:xfrm>
            <a:custGeom>
              <a:avLst/>
              <a:gdLst>
                <a:gd name="T0" fmla="*/ 20 w 38"/>
                <a:gd name="T1" fmla="*/ 23 h 23"/>
                <a:gd name="T2" fmla="*/ 0 w 38"/>
                <a:gd name="T3" fmla="*/ 3 h 23"/>
                <a:gd name="T4" fmla="*/ 0 w 38"/>
                <a:gd name="T5" fmla="*/ 0 h 23"/>
                <a:gd name="T6" fmla="*/ 4 w 38"/>
                <a:gd name="T7" fmla="*/ 0 h 23"/>
                <a:gd name="T8" fmla="*/ 21 w 38"/>
                <a:gd name="T9" fmla="*/ 18 h 23"/>
                <a:gd name="T10" fmla="*/ 34 w 38"/>
                <a:gd name="T11" fmla="*/ 9 h 23"/>
                <a:gd name="T12" fmla="*/ 37 w 38"/>
                <a:gd name="T13" fmla="*/ 9 h 23"/>
                <a:gd name="T14" fmla="*/ 37 w 38"/>
                <a:gd name="T15" fmla="*/ 12 h 23"/>
                <a:gd name="T16" fmla="*/ 20 w 38"/>
                <a:gd name="T1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23">
                  <a:moveTo>
                    <a:pt x="20" y="23"/>
                  </a:moveTo>
                  <a:cubicBezTo>
                    <a:pt x="0" y="3"/>
                    <a:pt x="0" y="3"/>
                    <a:pt x="0" y="3"/>
                  </a:cubicBezTo>
                  <a:cubicBezTo>
                    <a:pt x="0" y="3"/>
                    <a:pt x="0" y="1"/>
                    <a:pt x="0" y="0"/>
                  </a:cubicBezTo>
                  <a:cubicBezTo>
                    <a:pt x="1" y="0"/>
                    <a:pt x="3" y="0"/>
                    <a:pt x="4" y="0"/>
                  </a:cubicBezTo>
                  <a:cubicBezTo>
                    <a:pt x="21" y="18"/>
                    <a:pt x="21" y="18"/>
                    <a:pt x="21" y="18"/>
                  </a:cubicBezTo>
                  <a:cubicBezTo>
                    <a:pt x="34" y="9"/>
                    <a:pt x="34" y="9"/>
                    <a:pt x="34" y="9"/>
                  </a:cubicBezTo>
                  <a:cubicBezTo>
                    <a:pt x="35" y="8"/>
                    <a:pt x="36" y="8"/>
                    <a:pt x="37" y="9"/>
                  </a:cubicBezTo>
                  <a:cubicBezTo>
                    <a:pt x="38" y="10"/>
                    <a:pt x="38" y="11"/>
                    <a:pt x="37" y="12"/>
                  </a:cubicBezTo>
                  <a:lnTo>
                    <a:pt x="20" y="23"/>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56" name="Freeform 277"/>
            <p:cNvSpPr>
              <a:spLocks/>
            </p:cNvSpPr>
            <p:nvPr userDrawn="1"/>
          </p:nvSpPr>
          <p:spPr bwMode="gray">
            <a:xfrm>
              <a:off x="9146955" y="2825179"/>
              <a:ext cx="1304113" cy="450569"/>
            </a:xfrm>
            <a:custGeom>
              <a:avLst/>
              <a:gdLst>
                <a:gd name="T0" fmla="*/ 87 w 441"/>
                <a:gd name="T1" fmla="*/ 44 h 153"/>
                <a:gd name="T2" fmla="*/ 138 w 441"/>
                <a:gd name="T3" fmla="*/ 46 h 153"/>
                <a:gd name="T4" fmla="*/ 183 w 441"/>
                <a:gd name="T5" fmla="*/ 52 h 153"/>
                <a:gd name="T6" fmla="*/ 256 w 441"/>
                <a:gd name="T7" fmla="*/ 12 h 153"/>
                <a:gd name="T8" fmla="*/ 296 w 441"/>
                <a:gd name="T9" fmla="*/ 9 h 153"/>
                <a:gd name="T10" fmla="*/ 411 w 441"/>
                <a:gd name="T11" fmla="*/ 82 h 153"/>
                <a:gd name="T12" fmla="*/ 0 w 441"/>
                <a:gd name="T13" fmla="*/ 146 h 153"/>
                <a:gd name="T14" fmla="*/ 87 w 441"/>
                <a:gd name="T15" fmla="*/ 44 h 1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1" h="153">
                  <a:moveTo>
                    <a:pt x="87" y="44"/>
                  </a:moveTo>
                  <a:cubicBezTo>
                    <a:pt x="100" y="29"/>
                    <a:pt x="118" y="23"/>
                    <a:pt x="138" y="46"/>
                  </a:cubicBezTo>
                  <a:cubicBezTo>
                    <a:pt x="155" y="61"/>
                    <a:pt x="174" y="57"/>
                    <a:pt x="183" y="52"/>
                  </a:cubicBezTo>
                  <a:cubicBezTo>
                    <a:pt x="192" y="47"/>
                    <a:pt x="256" y="12"/>
                    <a:pt x="256" y="12"/>
                  </a:cubicBezTo>
                  <a:cubicBezTo>
                    <a:pt x="256" y="12"/>
                    <a:pt x="272" y="0"/>
                    <a:pt x="296" y="9"/>
                  </a:cubicBezTo>
                  <a:cubicBezTo>
                    <a:pt x="359" y="31"/>
                    <a:pt x="441" y="103"/>
                    <a:pt x="411" y="82"/>
                  </a:cubicBezTo>
                  <a:cubicBezTo>
                    <a:pt x="62" y="128"/>
                    <a:pt x="129" y="153"/>
                    <a:pt x="0" y="146"/>
                  </a:cubicBezTo>
                  <a:cubicBezTo>
                    <a:pt x="46" y="118"/>
                    <a:pt x="74" y="58"/>
                    <a:pt x="87" y="44"/>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57" name="Rectangle 278"/>
            <p:cNvSpPr>
              <a:spLocks noChangeArrowheads="1"/>
            </p:cNvSpPr>
            <p:nvPr userDrawn="1"/>
          </p:nvSpPr>
          <p:spPr bwMode="gray">
            <a:xfrm>
              <a:off x="9169167" y="3244018"/>
              <a:ext cx="28558" cy="9519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58" name="Oval 279"/>
            <p:cNvSpPr>
              <a:spLocks noChangeArrowheads="1"/>
            </p:cNvSpPr>
            <p:nvPr userDrawn="1"/>
          </p:nvSpPr>
          <p:spPr bwMode="gray">
            <a:xfrm>
              <a:off x="9045418" y="2980656"/>
              <a:ext cx="276054" cy="27605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59" name="Rectangle 280"/>
            <p:cNvSpPr>
              <a:spLocks noChangeArrowheads="1"/>
            </p:cNvSpPr>
            <p:nvPr userDrawn="1"/>
          </p:nvSpPr>
          <p:spPr bwMode="gray">
            <a:xfrm>
              <a:off x="9162821" y="3037770"/>
              <a:ext cx="44422" cy="158651"/>
            </a:xfrm>
            <a:prstGeom prst="rect">
              <a:avLst/>
            </a:prstGeom>
            <a:solidFill>
              <a:srgbClr val="107C1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60" name="Freeform 281"/>
            <p:cNvSpPr>
              <a:spLocks/>
            </p:cNvSpPr>
            <p:nvPr userDrawn="1"/>
          </p:nvSpPr>
          <p:spPr bwMode="gray">
            <a:xfrm>
              <a:off x="9089841" y="3094885"/>
              <a:ext cx="187209" cy="47596"/>
            </a:xfrm>
            <a:custGeom>
              <a:avLst/>
              <a:gdLst>
                <a:gd name="T0" fmla="*/ 54 w 59"/>
                <a:gd name="T1" fmla="*/ 0 h 15"/>
                <a:gd name="T2" fmla="*/ 59 w 59"/>
                <a:gd name="T3" fmla="*/ 15 h 15"/>
                <a:gd name="T4" fmla="*/ 0 w 59"/>
                <a:gd name="T5" fmla="*/ 15 h 15"/>
                <a:gd name="T6" fmla="*/ 4 w 59"/>
                <a:gd name="T7" fmla="*/ 0 h 15"/>
                <a:gd name="T8" fmla="*/ 54 w 59"/>
                <a:gd name="T9" fmla="*/ 0 h 15"/>
              </a:gdLst>
              <a:ahLst/>
              <a:cxnLst>
                <a:cxn ang="0">
                  <a:pos x="T0" y="T1"/>
                </a:cxn>
                <a:cxn ang="0">
                  <a:pos x="T2" y="T3"/>
                </a:cxn>
                <a:cxn ang="0">
                  <a:pos x="T4" y="T5"/>
                </a:cxn>
                <a:cxn ang="0">
                  <a:pos x="T6" y="T7"/>
                </a:cxn>
                <a:cxn ang="0">
                  <a:pos x="T8" y="T9"/>
                </a:cxn>
              </a:cxnLst>
              <a:rect l="0" t="0" r="r" b="b"/>
              <a:pathLst>
                <a:path w="59" h="15">
                  <a:moveTo>
                    <a:pt x="54" y="0"/>
                  </a:moveTo>
                  <a:lnTo>
                    <a:pt x="59" y="15"/>
                  </a:lnTo>
                  <a:lnTo>
                    <a:pt x="0" y="15"/>
                  </a:lnTo>
                  <a:lnTo>
                    <a:pt x="4" y="0"/>
                  </a:lnTo>
                  <a:lnTo>
                    <a:pt x="54" y="0"/>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61" name="Rectangle 282"/>
            <p:cNvSpPr>
              <a:spLocks noChangeArrowheads="1"/>
            </p:cNvSpPr>
            <p:nvPr userDrawn="1"/>
          </p:nvSpPr>
          <p:spPr bwMode="gray">
            <a:xfrm>
              <a:off x="8617061" y="3564492"/>
              <a:ext cx="377591" cy="56479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62" name="Rectangle 283"/>
            <p:cNvSpPr>
              <a:spLocks noChangeArrowheads="1"/>
            </p:cNvSpPr>
            <p:nvPr userDrawn="1"/>
          </p:nvSpPr>
          <p:spPr bwMode="gray">
            <a:xfrm>
              <a:off x="8617061" y="3564492"/>
              <a:ext cx="377591" cy="564798"/>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63" name="Rectangle 284"/>
            <p:cNvSpPr>
              <a:spLocks noChangeArrowheads="1"/>
            </p:cNvSpPr>
            <p:nvPr userDrawn="1"/>
          </p:nvSpPr>
          <p:spPr bwMode="gray">
            <a:xfrm>
              <a:off x="8680522" y="3631126"/>
              <a:ext cx="38076" cy="43470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64" name="Rectangle 285"/>
            <p:cNvSpPr>
              <a:spLocks noChangeArrowheads="1"/>
            </p:cNvSpPr>
            <p:nvPr userDrawn="1"/>
          </p:nvSpPr>
          <p:spPr bwMode="gray">
            <a:xfrm>
              <a:off x="8750328" y="3631126"/>
              <a:ext cx="41250" cy="43470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65" name="Rectangle 286"/>
            <p:cNvSpPr>
              <a:spLocks noChangeArrowheads="1"/>
            </p:cNvSpPr>
            <p:nvPr userDrawn="1"/>
          </p:nvSpPr>
          <p:spPr bwMode="gray">
            <a:xfrm>
              <a:off x="8823307" y="3631126"/>
              <a:ext cx="38076" cy="43470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66" name="Rectangle 287"/>
            <p:cNvSpPr>
              <a:spLocks noChangeArrowheads="1"/>
            </p:cNvSpPr>
            <p:nvPr userDrawn="1"/>
          </p:nvSpPr>
          <p:spPr bwMode="gray">
            <a:xfrm>
              <a:off x="8896287" y="3631126"/>
              <a:ext cx="38076" cy="43470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67" name="Rectangle 288"/>
            <p:cNvSpPr>
              <a:spLocks noChangeArrowheads="1"/>
            </p:cNvSpPr>
            <p:nvPr userDrawn="1"/>
          </p:nvSpPr>
          <p:spPr bwMode="gray">
            <a:xfrm>
              <a:off x="9369066" y="3564492"/>
              <a:ext cx="374417" cy="56479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68" name="Rectangle 289"/>
            <p:cNvSpPr>
              <a:spLocks noChangeArrowheads="1"/>
            </p:cNvSpPr>
            <p:nvPr userDrawn="1"/>
          </p:nvSpPr>
          <p:spPr bwMode="gray">
            <a:xfrm>
              <a:off x="9369066" y="3564492"/>
              <a:ext cx="374417" cy="564798"/>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69" name="Rectangle 290"/>
            <p:cNvSpPr>
              <a:spLocks noChangeArrowheads="1"/>
            </p:cNvSpPr>
            <p:nvPr userDrawn="1"/>
          </p:nvSpPr>
          <p:spPr bwMode="gray">
            <a:xfrm>
              <a:off x="8994650" y="3361418"/>
              <a:ext cx="377591" cy="76787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70" name="Rectangle 291"/>
            <p:cNvSpPr>
              <a:spLocks noChangeArrowheads="1"/>
            </p:cNvSpPr>
            <p:nvPr userDrawn="1"/>
          </p:nvSpPr>
          <p:spPr bwMode="gray">
            <a:xfrm>
              <a:off x="9054938" y="3424879"/>
              <a:ext cx="41250" cy="60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71" name="Rectangle 292"/>
            <p:cNvSpPr>
              <a:spLocks noChangeArrowheads="1"/>
            </p:cNvSpPr>
            <p:nvPr userDrawn="1"/>
          </p:nvSpPr>
          <p:spPr bwMode="gray">
            <a:xfrm>
              <a:off x="9127917" y="3424879"/>
              <a:ext cx="38076" cy="60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72" name="Rectangle 293"/>
            <p:cNvSpPr>
              <a:spLocks noChangeArrowheads="1"/>
            </p:cNvSpPr>
            <p:nvPr userDrawn="1"/>
          </p:nvSpPr>
          <p:spPr bwMode="gray">
            <a:xfrm>
              <a:off x="9200897" y="3424879"/>
              <a:ext cx="38076" cy="60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73" name="Rectangle 294"/>
            <p:cNvSpPr>
              <a:spLocks noChangeArrowheads="1"/>
            </p:cNvSpPr>
            <p:nvPr userDrawn="1"/>
          </p:nvSpPr>
          <p:spPr bwMode="gray">
            <a:xfrm>
              <a:off x="9270704" y="3424879"/>
              <a:ext cx="41250" cy="60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74" name="Rectangle 295"/>
            <p:cNvSpPr>
              <a:spLocks noChangeArrowheads="1"/>
            </p:cNvSpPr>
            <p:nvPr userDrawn="1"/>
          </p:nvSpPr>
          <p:spPr bwMode="gray">
            <a:xfrm>
              <a:off x="9054938" y="3523244"/>
              <a:ext cx="41250" cy="60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75" name="Rectangle 296"/>
            <p:cNvSpPr>
              <a:spLocks noChangeArrowheads="1"/>
            </p:cNvSpPr>
            <p:nvPr userDrawn="1"/>
          </p:nvSpPr>
          <p:spPr bwMode="gray">
            <a:xfrm>
              <a:off x="9127917" y="3523244"/>
              <a:ext cx="38076" cy="60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76" name="Rectangle 297"/>
            <p:cNvSpPr>
              <a:spLocks noChangeArrowheads="1"/>
            </p:cNvSpPr>
            <p:nvPr userDrawn="1"/>
          </p:nvSpPr>
          <p:spPr bwMode="gray">
            <a:xfrm>
              <a:off x="9200897" y="3523244"/>
              <a:ext cx="38076" cy="60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77" name="Rectangle 298"/>
            <p:cNvSpPr>
              <a:spLocks noChangeArrowheads="1"/>
            </p:cNvSpPr>
            <p:nvPr userDrawn="1"/>
          </p:nvSpPr>
          <p:spPr bwMode="gray">
            <a:xfrm>
              <a:off x="9270704" y="3523244"/>
              <a:ext cx="41250" cy="60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78" name="Rectangle 299"/>
            <p:cNvSpPr>
              <a:spLocks noChangeArrowheads="1"/>
            </p:cNvSpPr>
            <p:nvPr userDrawn="1"/>
          </p:nvSpPr>
          <p:spPr bwMode="gray">
            <a:xfrm>
              <a:off x="9054938" y="3621606"/>
              <a:ext cx="41250" cy="5394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79" name="Rectangle 300"/>
            <p:cNvSpPr>
              <a:spLocks noChangeArrowheads="1"/>
            </p:cNvSpPr>
            <p:nvPr userDrawn="1"/>
          </p:nvSpPr>
          <p:spPr bwMode="gray">
            <a:xfrm>
              <a:off x="9127917" y="3621606"/>
              <a:ext cx="38076" cy="5394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80" name="Rectangle 301"/>
            <p:cNvSpPr>
              <a:spLocks noChangeArrowheads="1"/>
            </p:cNvSpPr>
            <p:nvPr userDrawn="1"/>
          </p:nvSpPr>
          <p:spPr bwMode="gray">
            <a:xfrm>
              <a:off x="9200897" y="3621606"/>
              <a:ext cx="38076" cy="5394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81" name="Rectangle 302"/>
            <p:cNvSpPr>
              <a:spLocks noChangeArrowheads="1"/>
            </p:cNvSpPr>
            <p:nvPr userDrawn="1"/>
          </p:nvSpPr>
          <p:spPr bwMode="gray">
            <a:xfrm>
              <a:off x="9270704" y="3621606"/>
              <a:ext cx="41250" cy="5394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82" name="Rectangle 303"/>
            <p:cNvSpPr>
              <a:spLocks noChangeArrowheads="1"/>
            </p:cNvSpPr>
            <p:nvPr userDrawn="1"/>
          </p:nvSpPr>
          <p:spPr bwMode="gray">
            <a:xfrm>
              <a:off x="9054938" y="3716797"/>
              <a:ext cx="41250" cy="571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83" name="Rectangle 304"/>
            <p:cNvSpPr>
              <a:spLocks noChangeArrowheads="1"/>
            </p:cNvSpPr>
            <p:nvPr userDrawn="1"/>
          </p:nvSpPr>
          <p:spPr bwMode="gray">
            <a:xfrm>
              <a:off x="9127917" y="3716797"/>
              <a:ext cx="38076" cy="571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84" name="Rectangle 305"/>
            <p:cNvSpPr>
              <a:spLocks noChangeArrowheads="1"/>
            </p:cNvSpPr>
            <p:nvPr userDrawn="1"/>
          </p:nvSpPr>
          <p:spPr bwMode="gray">
            <a:xfrm>
              <a:off x="9200897" y="3716797"/>
              <a:ext cx="38076" cy="571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85" name="Rectangle 306"/>
            <p:cNvSpPr>
              <a:spLocks noChangeArrowheads="1"/>
            </p:cNvSpPr>
            <p:nvPr userDrawn="1"/>
          </p:nvSpPr>
          <p:spPr bwMode="gray">
            <a:xfrm>
              <a:off x="9270704" y="3716797"/>
              <a:ext cx="41250" cy="571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86" name="Rectangle 307"/>
            <p:cNvSpPr>
              <a:spLocks noChangeArrowheads="1"/>
            </p:cNvSpPr>
            <p:nvPr userDrawn="1"/>
          </p:nvSpPr>
          <p:spPr bwMode="gray">
            <a:xfrm>
              <a:off x="9054938" y="3815162"/>
              <a:ext cx="41250" cy="5394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87" name="Rectangle 308"/>
            <p:cNvSpPr>
              <a:spLocks noChangeArrowheads="1"/>
            </p:cNvSpPr>
            <p:nvPr userDrawn="1"/>
          </p:nvSpPr>
          <p:spPr bwMode="gray">
            <a:xfrm>
              <a:off x="9127917" y="3815162"/>
              <a:ext cx="38076" cy="5394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88" name="Rectangle 309"/>
            <p:cNvSpPr>
              <a:spLocks noChangeArrowheads="1"/>
            </p:cNvSpPr>
            <p:nvPr userDrawn="1"/>
          </p:nvSpPr>
          <p:spPr bwMode="gray">
            <a:xfrm>
              <a:off x="9200897" y="3815162"/>
              <a:ext cx="38076" cy="5394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89" name="Rectangle 310"/>
            <p:cNvSpPr>
              <a:spLocks noChangeArrowheads="1"/>
            </p:cNvSpPr>
            <p:nvPr userDrawn="1"/>
          </p:nvSpPr>
          <p:spPr bwMode="gray">
            <a:xfrm>
              <a:off x="9270704" y="3815162"/>
              <a:ext cx="41250" cy="5394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90" name="Rectangle 311"/>
            <p:cNvSpPr>
              <a:spLocks noChangeArrowheads="1"/>
            </p:cNvSpPr>
            <p:nvPr userDrawn="1"/>
          </p:nvSpPr>
          <p:spPr bwMode="gray">
            <a:xfrm>
              <a:off x="9054938" y="3910352"/>
              <a:ext cx="41250" cy="571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91" name="Rectangle 312"/>
            <p:cNvSpPr>
              <a:spLocks noChangeArrowheads="1"/>
            </p:cNvSpPr>
            <p:nvPr userDrawn="1"/>
          </p:nvSpPr>
          <p:spPr bwMode="gray">
            <a:xfrm>
              <a:off x="9127917" y="3910352"/>
              <a:ext cx="38076" cy="571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92" name="Rectangle 313"/>
            <p:cNvSpPr>
              <a:spLocks noChangeArrowheads="1"/>
            </p:cNvSpPr>
            <p:nvPr userDrawn="1"/>
          </p:nvSpPr>
          <p:spPr bwMode="gray">
            <a:xfrm>
              <a:off x="9200897" y="3910352"/>
              <a:ext cx="38076" cy="571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93" name="Rectangle 314"/>
            <p:cNvSpPr>
              <a:spLocks noChangeArrowheads="1"/>
            </p:cNvSpPr>
            <p:nvPr userDrawn="1"/>
          </p:nvSpPr>
          <p:spPr bwMode="gray">
            <a:xfrm>
              <a:off x="9270704" y="3910352"/>
              <a:ext cx="41250" cy="571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94" name="Rectangle 315"/>
            <p:cNvSpPr>
              <a:spLocks noChangeArrowheads="1"/>
            </p:cNvSpPr>
            <p:nvPr userDrawn="1"/>
          </p:nvSpPr>
          <p:spPr bwMode="gray">
            <a:xfrm>
              <a:off x="9054938" y="4005543"/>
              <a:ext cx="41250" cy="60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95" name="Rectangle 316"/>
            <p:cNvSpPr>
              <a:spLocks noChangeArrowheads="1"/>
            </p:cNvSpPr>
            <p:nvPr userDrawn="1"/>
          </p:nvSpPr>
          <p:spPr bwMode="gray">
            <a:xfrm>
              <a:off x="9127917" y="4005543"/>
              <a:ext cx="38076" cy="60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96" name="Rectangle 317"/>
            <p:cNvSpPr>
              <a:spLocks noChangeArrowheads="1"/>
            </p:cNvSpPr>
            <p:nvPr userDrawn="1"/>
          </p:nvSpPr>
          <p:spPr bwMode="gray">
            <a:xfrm>
              <a:off x="9200897" y="4005543"/>
              <a:ext cx="38076" cy="60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97" name="Rectangle 318"/>
            <p:cNvSpPr>
              <a:spLocks noChangeArrowheads="1"/>
            </p:cNvSpPr>
            <p:nvPr userDrawn="1"/>
          </p:nvSpPr>
          <p:spPr bwMode="gray">
            <a:xfrm>
              <a:off x="9270704" y="4005543"/>
              <a:ext cx="41250" cy="60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98" name="Rectangle 319"/>
            <p:cNvSpPr>
              <a:spLocks noChangeArrowheads="1"/>
            </p:cNvSpPr>
            <p:nvPr userDrawn="1"/>
          </p:nvSpPr>
          <p:spPr bwMode="gray">
            <a:xfrm>
              <a:off x="8617061" y="3529590"/>
              <a:ext cx="377591" cy="38076"/>
            </a:xfrm>
            <a:prstGeom prst="rect">
              <a:avLst/>
            </a:prstGeom>
            <a:solidFill>
              <a:srgbClr val="107C1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99" name="Rectangle 320"/>
            <p:cNvSpPr>
              <a:spLocks noChangeArrowheads="1"/>
            </p:cNvSpPr>
            <p:nvPr userDrawn="1"/>
          </p:nvSpPr>
          <p:spPr bwMode="gray">
            <a:xfrm>
              <a:off x="8994650" y="3323342"/>
              <a:ext cx="377591" cy="38076"/>
            </a:xfrm>
            <a:prstGeom prst="rect">
              <a:avLst/>
            </a:prstGeom>
            <a:solidFill>
              <a:srgbClr val="107C1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00" name="Rectangle 321"/>
            <p:cNvSpPr>
              <a:spLocks noChangeArrowheads="1"/>
            </p:cNvSpPr>
            <p:nvPr userDrawn="1"/>
          </p:nvSpPr>
          <p:spPr bwMode="gray">
            <a:xfrm>
              <a:off x="9372240" y="3529590"/>
              <a:ext cx="371245" cy="38076"/>
            </a:xfrm>
            <a:prstGeom prst="rect">
              <a:avLst/>
            </a:prstGeom>
            <a:solidFill>
              <a:srgbClr val="107C1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01" name="Rectangle 322"/>
            <p:cNvSpPr>
              <a:spLocks noChangeArrowheads="1"/>
            </p:cNvSpPr>
            <p:nvPr userDrawn="1"/>
          </p:nvSpPr>
          <p:spPr bwMode="gray">
            <a:xfrm>
              <a:off x="9429355" y="3631126"/>
              <a:ext cx="41250" cy="43470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02" name="Rectangle 323"/>
            <p:cNvSpPr>
              <a:spLocks noChangeArrowheads="1"/>
            </p:cNvSpPr>
            <p:nvPr userDrawn="1"/>
          </p:nvSpPr>
          <p:spPr bwMode="gray">
            <a:xfrm>
              <a:off x="9502333" y="3631126"/>
              <a:ext cx="38076" cy="43470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03" name="Rectangle 324"/>
            <p:cNvSpPr>
              <a:spLocks noChangeArrowheads="1"/>
            </p:cNvSpPr>
            <p:nvPr userDrawn="1"/>
          </p:nvSpPr>
          <p:spPr bwMode="gray">
            <a:xfrm>
              <a:off x="9572140" y="3631126"/>
              <a:ext cx="41250" cy="43470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04" name="Rectangle 325"/>
            <p:cNvSpPr>
              <a:spLocks noChangeArrowheads="1"/>
            </p:cNvSpPr>
            <p:nvPr userDrawn="1"/>
          </p:nvSpPr>
          <p:spPr bwMode="gray">
            <a:xfrm>
              <a:off x="9648292" y="3631126"/>
              <a:ext cx="38076" cy="43470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05" name="Rectangle 326"/>
            <p:cNvSpPr>
              <a:spLocks noChangeArrowheads="1"/>
            </p:cNvSpPr>
            <p:nvPr userDrawn="1"/>
          </p:nvSpPr>
          <p:spPr bwMode="gray">
            <a:xfrm>
              <a:off x="8515525" y="4129290"/>
              <a:ext cx="1335843" cy="571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06" name="Freeform 327"/>
            <p:cNvSpPr>
              <a:spLocks/>
            </p:cNvSpPr>
            <p:nvPr userDrawn="1"/>
          </p:nvSpPr>
          <p:spPr bwMode="gray">
            <a:xfrm>
              <a:off x="10257513" y="2485665"/>
              <a:ext cx="1066135" cy="542588"/>
            </a:xfrm>
            <a:custGeom>
              <a:avLst/>
              <a:gdLst>
                <a:gd name="T0" fmla="*/ 338 w 361"/>
                <a:gd name="T1" fmla="*/ 0 h 184"/>
                <a:gd name="T2" fmla="*/ 310 w 361"/>
                <a:gd name="T3" fmla="*/ 46 h 184"/>
                <a:gd name="T4" fmla="*/ 88 w 361"/>
                <a:gd name="T5" fmla="*/ 46 h 184"/>
                <a:gd name="T6" fmla="*/ 0 w 361"/>
                <a:gd name="T7" fmla="*/ 184 h 184"/>
                <a:gd name="T8" fmla="*/ 81 w 361"/>
                <a:gd name="T9" fmla="*/ 184 h 184"/>
                <a:gd name="T10" fmla="*/ 215 w 361"/>
                <a:gd name="T11" fmla="*/ 78 h 184"/>
                <a:gd name="T12" fmla="*/ 290 w 361"/>
                <a:gd name="T13" fmla="*/ 78 h 184"/>
                <a:gd name="T14" fmla="*/ 349 w 361"/>
                <a:gd name="T15" fmla="*/ 79 h 184"/>
                <a:gd name="T16" fmla="*/ 361 w 361"/>
                <a:gd name="T17" fmla="*/ 0 h 184"/>
                <a:gd name="T18" fmla="*/ 338 w 361"/>
                <a:gd name="T19"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1" h="184">
                  <a:moveTo>
                    <a:pt x="338" y="0"/>
                  </a:moveTo>
                  <a:cubicBezTo>
                    <a:pt x="310" y="46"/>
                    <a:pt x="310" y="46"/>
                    <a:pt x="310" y="46"/>
                  </a:cubicBezTo>
                  <a:cubicBezTo>
                    <a:pt x="88" y="46"/>
                    <a:pt x="88" y="46"/>
                    <a:pt x="88" y="46"/>
                  </a:cubicBezTo>
                  <a:cubicBezTo>
                    <a:pt x="12" y="46"/>
                    <a:pt x="0" y="108"/>
                    <a:pt x="0" y="184"/>
                  </a:cubicBezTo>
                  <a:cubicBezTo>
                    <a:pt x="81" y="184"/>
                    <a:pt x="81" y="184"/>
                    <a:pt x="81" y="184"/>
                  </a:cubicBezTo>
                  <a:cubicBezTo>
                    <a:pt x="146" y="184"/>
                    <a:pt x="201" y="139"/>
                    <a:pt x="215" y="78"/>
                  </a:cubicBezTo>
                  <a:cubicBezTo>
                    <a:pt x="290" y="78"/>
                    <a:pt x="290" y="78"/>
                    <a:pt x="290" y="78"/>
                  </a:cubicBezTo>
                  <a:cubicBezTo>
                    <a:pt x="349" y="79"/>
                    <a:pt x="349" y="79"/>
                    <a:pt x="349" y="79"/>
                  </a:cubicBezTo>
                  <a:cubicBezTo>
                    <a:pt x="361" y="0"/>
                    <a:pt x="361" y="0"/>
                    <a:pt x="361" y="0"/>
                  </a:cubicBezTo>
                  <a:lnTo>
                    <a:pt x="338" y="0"/>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07" name="Freeform 328"/>
            <p:cNvSpPr>
              <a:spLocks/>
            </p:cNvSpPr>
            <p:nvPr userDrawn="1"/>
          </p:nvSpPr>
          <p:spPr bwMode="gray">
            <a:xfrm>
              <a:off x="10650967" y="2425378"/>
              <a:ext cx="19038" cy="225286"/>
            </a:xfrm>
            <a:custGeom>
              <a:avLst/>
              <a:gdLst>
                <a:gd name="T0" fmla="*/ 0 w 7"/>
                <a:gd name="T1" fmla="*/ 3 h 77"/>
                <a:gd name="T2" fmla="*/ 0 w 7"/>
                <a:gd name="T3" fmla="*/ 74 h 77"/>
                <a:gd name="T4" fmla="*/ 4 w 7"/>
                <a:gd name="T5" fmla="*/ 77 h 77"/>
                <a:gd name="T6" fmla="*/ 7 w 7"/>
                <a:gd name="T7" fmla="*/ 74 h 77"/>
                <a:gd name="T8" fmla="*/ 7 w 7"/>
                <a:gd name="T9" fmla="*/ 3 h 77"/>
                <a:gd name="T10" fmla="*/ 4 w 7"/>
                <a:gd name="T11" fmla="*/ 0 h 77"/>
                <a:gd name="T12" fmla="*/ 0 w 7"/>
                <a:gd name="T13" fmla="*/ 3 h 77"/>
              </a:gdLst>
              <a:ahLst/>
              <a:cxnLst>
                <a:cxn ang="0">
                  <a:pos x="T0" y="T1"/>
                </a:cxn>
                <a:cxn ang="0">
                  <a:pos x="T2" y="T3"/>
                </a:cxn>
                <a:cxn ang="0">
                  <a:pos x="T4" y="T5"/>
                </a:cxn>
                <a:cxn ang="0">
                  <a:pos x="T6" y="T7"/>
                </a:cxn>
                <a:cxn ang="0">
                  <a:pos x="T8" y="T9"/>
                </a:cxn>
                <a:cxn ang="0">
                  <a:pos x="T10" y="T11"/>
                </a:cxn>
                <a:cxn ang="0">
                  <a:pos x="T12" y="T13"/>
                </a:cxn>
              </a:cxnLst>
              <a:rect l="0" t="0" r="r" b="b"/>
              <a:pathLst>
                <a:path w="7" h="77">
                  <a:moveTo>
                    <a:pt x="0" y="3"/>
                  </a:moveTo>
                  <a:cubicBezTo>
                    <a:pt x="0" y="74"/>
                    <a:pt x="0" y="74"/>
                    <a:pt x="0" y="74"/>
                  </a:cubicBezTo>
                  <a:cubicBezTo>
                    <a:pt x="0" y="76"/>
                    <a:pt x="2" y="77"/>
                    <a:pt x="4" y="77"/>
                  </a:cubicBezTo>
                  <a:cubicBezTo>
                    <a:pt x="5" y="77"/>
                    <a:pt x="7" y="76"/>
                    <a:pt x="7" y="74"/>
                  </a:cubicBezTo>
                  <a:cubicBezTo>
                    <a:pt x="7" y="3"/>
                    <a:pt x="7" y="3"/>
                    <a:pt x="7" y="3"/>
                  </a:cubicBezTo>
                  <a:cubicBezTo>
                    <a:pt x="7" y="2"/>
                    <a:pt x="5" y="0"/>
                    <a:pt x="4" y="0"/>
                  </a:cubicBezTo>
                  <a:cubicBezTo>
                    <a:pt x="2" y="0"/>
                    <a:pt x="0" y="2"/>
                    <a:pt x="0"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08" name="Oval 329"/>
            <p:cNvSpPr>
              <a:spLocks noChangeArrowheads="1"/>
            </p:cNvSpPr>
            <p:nvPr userDrawn="1"/>
          </p:nvSpPr>
          <p:spPr bwMode="gray">
            <a:xfrm>
              <a:off x="10276551" y="2399994"/>
              <a:ext cx="767871" cy="72980"/>
            </a:xfrm>
            <a:prstGeom prst="ellipse">
              <a:avLst/>
            </a:pr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10" name="Freeform 330"/>
            <p:cNvSpPr>
              <a:spLocks/>
            </p:cNvSpPr>
            <p:nvPr userDrawn="1"/>
          </p:nvSpPr>
          <p:spPr bwMode="gray">
            <a:xfrm>
              <a:off x="10260687" y="2622105"/>
              <a:ext cx="485473" cy="307784"/>
            </a:xfrm>
            <a:custGeom>
              <a:avLst/>
              <a:gdLst>
                <a:gd name="T0" fmla="*/ 87 w 164"/>
                <a:gd name="T1" fmla="*/ 0 h 104"/>
                <a:gd name="T2" fmla="*/ 164 w 164"/>
                <a:gd name="T3" fmla="*/ 0 h 104"/>
                <a:gd name="T4" fmla="*/ 60 w 164"/>
                <a:gd name="T5" fmla="*/ 104 h 104"/>
                <a:gd name="T6" fmla="*/ 0 w 164"/>
                <a:gd name="T7" fmla="*/ 104 h 104"/>
                <a:gd name="T8" fmla="*/ 87 w 164"/>
                <a:gd name="T9" fmla="*/ 0 h 104"/>
              </a:gdLst>
              <a:ahLst/>
              <a:cxnLst>
                <a:cxn ang="0">
                  <a:pos x="T0" y="T1"/>
                </a:cxn>
                <a:cxn ang="0">
                  <a:pos x="T2" y="T3"/>
                </a:cxn>
                <a:cxn ang="0">
                  <a:pos x="T4" y="T5"/>
                </a:cxn>
                <a:cxn ang="0">
                  <a:pos x="T6" y="T7"/>
                </a:cxn>
                <a:cxn ang="0">
                  <a:pos x="T8" y="T9"/>
                </a:cxn>
              </a:cxnLst>
              <a:rect l="0" t="0" r="r" b="b"/>
              <a:pathLst>
                <a:path w="164" h="104">
                  <a:moveTo>
                    <a:pt x="87" y="0"/>
                  </a:moveTo>
                  <a:cubicBezTo>
                    <a:pt x="164" y="0"/>
                    <a:pt x="164" y="0"/>
                    <a:pt x="164" y="0"/>
                  </a:cubicBezTo>
                  <a:cubicBezTo>
                    <a:pt x="164" y="57"/>
                    <a:pt x="117" y="104"/>
                    <a:pt x="60" y="104"/>
                  </a:cubicBezTo>
                  <a:cubicBezTo>
                    <a:pt x="0" y="104"/>
                    <a:pt x="0" y="104"/>
                    <a:pt x="0" y="104"/>
                  </a:cubicBezTo>
                  <a:cubicBezTo>
                    <a:pt x="5" y="44"/>
                    <a:pt x="23" y="0"/>
                    <a:pt x="8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11" name="Freeform 331"/>
            <p:cNvSpPr>
              <a:spLocks/>
            </p:cNvSpPr>
            <p:nvPr userDrawn="1"/>
          </p:nvSpPr>
          <p:spPr bwMode="gray">
            <a:xfrm>
              <a:off x="10260687" y="2622105"/>
              <a:ext cx="434705" cy="307784"/>
            </a:xfrm>
            <a:custGeom>
              <a:avLst/>
              <a:gdLst>
                <a:gd name="T0" fmla="*/ 147 w 147"/>
                <a:gd name="T1" fmla="*/ 0 h 104"/>
                <a:gd name="T2" fmla="*/ 87 w 147"/>
                <a:gd name="T3" fmla="*/ 0 h 104"/>
                <a:gd name="T4" fmla="*/ 0 w 147"/>
                <a:gd name="T5" fmla="*/ 104 h 104"/>
                <a:gd name="T6" fmla="*/ 60 w 147"/>
                <a:gd name="T7" fmla="*/ 104 h 104"/>
                <a:gd name="T8" fmla="*/ 147 w 147"/>
                <a:gd name="T9" fmla="*/ 0 h 104"/>
              </a:gdLst>
              <a:ahLst/>
              <a:cxnLst>
                <a:cxn ang="0">
                  <a:pos x="T0" y="T1"/>
                </a:cxn>
                <a:cxn ang="0">
                  <a:pos x="T2" y="T3"/>
                </a:cxn>
                <a:cxn ang="0">
                  <a:pos x="T4" y="T5"/>
                </a:cxn>
                <a:cxn ang="0">
                  <a:pos x="T6" y="T7"/>
                </a:cxn>
                <a:cxn ang="0">
                  <a:pos x="T8" y="T9"/>
                </a:cxn>
              </a:cxnLst>
              <a:rect l="0" t="0" r="r" b="b"/>
              <a:pathLst>
                <a:path w="147" h="104">
                  <a:moveTo>
                    <a:pt x="147" y="0"/>
                  </a:moveTo>
                  <a:cubicBezTo>
                    <a:pt x="87" y="0"/>
                    <a:pt x="87" y="0"/>
                    <a:pt x="87" y="0"/>
                  </a:cubicBezTo>
                  <a:cubicBezTo>
                    <a:pt x="23" y="0"/>
                    <a:pt x="5" y="44"/>
                    <a:pt x="0" y="104"/>
                  </a:cubicBezTo>
                  <a:cubicBezTo>
                    <a:pt x="60" y="104"/>
                    <a:pt x="60" y="104"/>
                    <a:pt x="60" y="104"/>
                  </a:cubicBezTo>
                  <a:cubicBezTo>
                    <a:pt x="64" y="44"/>
                    <a:pt x="83" y="0"/>
                    <a:pt x="147" y="0"/>
                  </a:cubicBezTo>
                  <a:close/>
                </a:path>
              </a:pathLst>
            </a:custGeom>
            <a:solidFill>
              <a:srgbClr val="78C5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12" name="Freeform 332"/>
            <p:cNvSpPr>
              <a:spLocks/>
            </p:cNvSpPr>
            <p:nvPr userDrawn="1"/>
          </p:nvSpPr>
          <p:spPr bwMode="gray">
            <a:xfrm>
              <a:off x="11498165" y="2568163"/>
              <a:ext cx="415667" cy="22212"/>
            </a:xfrm>
            <a:custGeom>
              <a:avLst/>
              <a:gdLst>
                <a:gd name="T0" fmla="*/ 3 w 140"/>
                <a:gd name="T1" fmla="*/ 7 h 7"/>
                <a:gd name="T2" fmla="*/ 137 w 140"/>
                <a:gd name="T3" fmla="*/ 7 h 7"/>
                <a:gd name="T4" fmla="*/ 140 w 140"/>
                <a:gd name="T5" fmla="*/ 3 h 7"/>
                <a:gd name="T6" fmla="*/ 137 w 140"/>
                <a:gd name="T7" fmla="*/ 0 h 7"/>
                <a:gd name="T8" fmla="*/ 3 w 140"/>
                <a:gd name="T9" fmla="*/ 0 h 7"/>
                <a:gd name="T10" fmla="*/ 0 w 140"/>
                <a:gd name="T11" fmla="*/ 3 h 7"/>
                <a:gd name="T12" fmla="*/ 3 w 140"/>
                <a:gd name="T13" fmla="*/ 7 h 7"/>
              </a:gdLst>
              <a:ahLst/>
              <a:cxnLst>
                <a:cxn ang="0">
                  <a:pos x="T0" y="T1"/>
                </a:cxn>
                <a:cxn ang="0">
                  <a:pos x="T2" y="T3"/>
                </a:cxn>
                <a:cxn ang="0">
                  <a:pos x="T4" y="T5"/>
                </a:cxn>
                <a:cxn ang="0">
                  <a:pos x="T6" y="T7"/>
                </a:cxn>
                <a:cxn ang="0">
                  <a:pos x="T8" y="T9"/>
                </a:cxn>
                <a:cxn ang="0">
                  <a:pos x="T10" y="T11"/>
                </a:cxn>
                <a:cxn ang="0">
                  <a:pos x="T12" y="T13"/>
                </a:cxn>
              </a:cxnLst>
              <a:rect l="0" t="0" r="r" b="b"/>
              <a:pathLst>
                <a:path w="140" h="7">
                  <a:moveTo>
                    <a:pt x="3" y="7"/>
                  </a:moveTo>
                  <a:cubicBezTo>
                    <a:pt x="137" y="7"/>
                    <a:pt x="137" y="7"/>
                    <a:pt x="137" y="7"/>
                  </a:cubicBezTo>
                  <a:cubicBezTo>
                    <a:pt x="139" y="7"/>
                    <a:pt x="140" y="5"/>
                    <a:pt x="140" y="3"/>
                  </a:cubicBezTo>
                  <a:cubicBezTo>
                    <a:pt x="140" y="2"/>
                    <a:pt x="139" y="0"/>
                    <a:pt x="137" y="0"/>
                  </a:cubicBezTo>
                  <a:cubicBezTo>
                    <a:pt x="3" y="0"/>
                    <a:pt x="3" y="0"/>
                    <a:pt x="3" y="0"/>
                  </a:cubicBezTo>
                  <a:cubicBezTo>
                    <a:pt x="1" y="0"/>
                    <a:pt x="0" y="2"/>
                    <a:pt x="0" y="3"/>
                  </a:cubicBezTo>
                  <a:cubicBezTo>
                    <a:pt x="0" y="5"/>
                    <a:pt x="1" y="7"/>
                    <a:pt x="3"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13" name="Freeform 333"/>
            <p:cNvSpPr>
              <a:spLocks/>
            </p:cNvSpPr>
            <p:nvPr userDrawn="1"/>
          </p:nvSpPr>
          <p:spPr bwMode="gray">
            <a:xfrm>
              <a:off x="11415666" y="2641144"/>
              <a:ext cx="415667" cy="15866"/>
            </a:xfrm>
            <a:custGeom>
              <a:avLst/>
              <a:gdLst>
                <a:gd name="T0" fmla="*/ 3 w 140"/>
                <a:gd name="T1" fmla="*/ 6 h 6"/>
                <a:gd name="T2" fmla="*/ 137 w 140"/>
                <a:gd name="T3" fmla="*/ 6 h 6"/>
                <a:gd name="T4" fmla="*/ 140 w 140"/>
                <a:gd name="T5" fmla="*/ 3 h 6"/>
                <a:gd name="T6" fmla="*/ 137 w 140"/>
                <a:gd name="T7" fmla="*/ 0 h 6"/>
                <a:gd name="T8" fmla="*/ 3 w 140"/>
                <a:gd name="T9" fmla="*/ 0 h 6"/>
                <a:gd name="T10" fmla="*/ 0 w 140"/>
                <a:gd name="T11" fmla="*/ 3 h 6"/>
                <a:gd name="T12" fmla="*/ 3 w 14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40" h="6">
                  <a:moveTo>
                    <a:pt x="3" y="6"/>
                  </a:moveTo>
                  <a:cubicBezTo>
                    <a:pt x="137" y="6"/>
                    <a:pt x="137" y="6"/>
                    <a:pt x="137" y="6"/>
                  </a:cubicBezTo>
                  <a:cubicBezTo>
                    <a:pt x="139" y="6"/>
                    <a:pt x="140" y="5"/>
                    <a:pt x="140" y="3"/>
                  </a:cubicBezTo>
                  <a:cubicBezTo>
                    <a:pt x="140" y="1"/>
                    <a:pt x="139" y="0"/>
                    <a:pt x="137" y="0"/>
                  </a:cubicBezTo>
                  <a:cubicBezTo>
                    <a:pt x="3" y="0"/>
                    <a:pt x="3" y="0"/>
                    <a:pt x="3" y="0"/>
                  </a:cubicBezTo>
                  <a:cubicBezTo>
                    <a:pt x="2" y="0"/>
                    <a:pt x="0" y="1"/>
                    <a:pt x="0" y="3"/>
                  </a:cubicBezTo>
                  <a:cubicBezTo>
                    <a:pt x="0" y="5"/>
                    <a:pt x="2" y="6"/>
                    <a:pt x="3"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14" name="Freeform 334"/>
            <p:cNvSpPr>
              <a:spLocks/>
            </p:cNvSpPr>
            <p:nvPr userDrawn="1"/>
          </p:nvSpPr>
          <p:spPr bwMode="gray">
            <a:xfrm>
              <a:off x="10714428" y="4928891"/>
              <a:ext cx="57114" cy="272880"/>
            </a:xfrm>
            <a:custGeom>
              <a:avLst/>
              <a:gdLst>
                <a:gd name="T0" fmla="*/ 17 w 19"/>
                <a:gd name="T1" fmla="*/ 73 h 92"/>
                <a:gd name="T2" fmla="*/ 14 w 19"/>
                <a:gd name="T3" fmla="*/ 73 h 92"/>
                <a:gd name="T4" fmla="*/ 14 w 19"/>
                <a:gd name="T5" fmla="*/ 0 h 92"/>
                <a:gd name="T6" fmla="*/ 5 w 19"/>
                <a:gd name="T7" fmla="*/ 0 h 92"/>
                <a:gd name="T8" fmla="*/ 5 w 19"/>
                <a:gd name="T9" fmla="*/ 73 h 92"/>
                <a:gd name="T10" fmla="*/ 3 w 19"/>
                <a:gd name="T11" fmla="*/ 73 h 92"/>
                <a:gd name="T12" fmla="*/ 0 w 19"/>
                <a:gd name="T13" fmla="*/ 76 h 92"/>
                <a:gd name="T14" fmla="*/ 0 w 19"/>
                <a:gd name="T15" fmla="*/ 92 h 92"/>
                <a:gd name="T16" fmla="*/ 19 w 19"/>
                <a:gd name="T17" fmla="*/ 92 h 92"/>
                <a:gd name="T18" fmla="*/ 19 w 19"/>
                <a:gd name="T19" fmla="*/ 76 h 92"/>
                <a:gd name="T20" fmla="*/ 17 w 19"/>
                <a:gd name="T21" fmla="*/ 73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92">
                  <a:moveTo>
                    <a:pt x="17" y="73"/>
                  </a:moveTo>
                  <a:cubicBezTo>
                    <a:pt x="14" y="73"/>
                    <a:pt x="14" y="73"/>
                    <a:pt x="14" y="73"/>
                  </a:cubicBezTo>
                  <a:cubicBezTo>
                    <a:pt x="14" y="0"/>
                    <a:pt x="14" y="0"/>
                    <a:pt x="14" y="0"/>
                  </a:cubicBezTo>
                  <a:cubicBezTo>
                    <a:pt x="5" y="0"/>
                    <a:pt x="5" y="0"/>
                    <a:pt x="5" y="0"/>
                  </a:cubicBezTo>
                  <a:cubicBezTo>
                    <a:pt x="5" y="73"/>
                    <a:pt x="5" y="73"/>
                    <a:pt x="5" y="73"/>
                  </a:cubicBezTo>
                  <a:cubicBezTo>
                    <a:pt x="3" y="73"/>
                    <a:pt x="3" y="73"/>
                    <a:pt x="3" y="73"/>
                  </a:cubicBezTo>
                  <a:cubicBezTo>
                    <a:pt x="2" y="73"/>
                    <a:pt x="0" y="74"/>
                    <a:pt x="0" y="76"/>
                  </a:cubicBezTo>
                  <a:cubicBezTo>
                    <a:pt x="0" y="92"/>
                    <a:pt x="0" y="92"/>
                    <a:pt x="0" y="92"/>
                  </a:cubicBezTo>
                  <a:cubicBezTo>
                    <a:pt x="19" y="92"/>
                    <a:pt x="19" y="92"/>
                    <a:pt x="19" y="92"/>
                  </a:cubicBezTo>
                  <a:cubicBezTo>
                    <a:pt x="19" y="76"/>
                    <a:pt x="19" y="76"/>
                    <a:pt x="19" y="76"/>
                  </a:cubicBezTo>
                  <a:cubicBezTo>
                    <a:pt x="19" y="74"/>
                    <a:pt x="18" y="73"/>
                    <a:pt x="17" y="73"/>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15" name="Freeform 335"/>
            <p:cNvSpPr>
              <a:spLocks/>
            </p:cNvSpPr>
            <p:nvPr userDrawn="1"/>
          </p:nvSpPr>
          <p:spPr bwMode="gray">
            <a:xfrm>
              <a:off x="10714428" y="4928891"/>
              <a:ext cx="28558" cy="272880"/>
            </a:xfrm>
            <a:custGeom>
              <a:avLst/>
              <a:gdLst>
                <a:gd name="T0" fmla="*/ 3 w 9"/>
                <a:gd name="T1" fmla="*/ 73 h 92"/>
                <a:gd name="T2" fmla="*/ 5 w 9"/>
                <a:gd name="T3" fmla="*/ 73 h 92"/>
                <a:gd name="T4" fmla="*/ 5 w 9"/>
                <a:gd name="T5" fmla="*/ 0 h 92"/>
                <a:gd name="T6" fmla="*/ 9 w 9"/>
                <a:gd name="T7" fmla="*/ 0 h 92"/>
                <a:gd name="T8" fmla="*/ 9 w 9"/>
                <a:gd name="T9" fmla="*/ 73 h 92"/>
                <a:gd name="T10" fmla="*/ 6 w 9"/>
                <a:gd name="T11" fmla="*/ 73 h 92"/>
                <a:gd name="T12" fmla="*/ 4 w 9"/>
                <a:gd name="T13" fmla="*/ 76 h 92"/>
                <a:gd name="T14" fmla="*/ 4 w 9"/>
                <a:gd name="T15" fmla="*/ 92 h 92"/>
                <a:gd name="T16" fmla="*/ 0 w 9"/>
                <a:gd name="T17" fmla="*/ 92 h 92"/>
                <a:gd name="T18" fmla="*/ 0 w 9"/>
                <a:gd name="T19" fmla="*/ 76 h 92"/>
                <a:gd name="T20" fmla="*/ 3 w 9"/>
                <a:gd name="T21" fmla="*/ 73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 h="92">
                  <a:moveTo>
                    <a:pt x="3" y="73"/>
                  </a:moveTo>
                  <a:cubicBezTo>
                    <a:pt x="5" y="73"/>
                    <a:pt x="5" y="73"/>
                    <a:pt x="5" y="73"/>
                  </a:cubicBezTo>
                  <a:cubicBezTo>
                    <a:pt x="5" y="0"/>
                    <a:pt x="5" y="0"/>
                    <a:pt x="5" y="0"/>
                  </a:cubicBezTo>
                  <a:cubicBezTo>
                    <a:pt x="9" y="0"/>
                    <a:pt x="9" y="0"/>
                    <a:pt x="9" y="0"/>
                  </a:cubicBezTo>
                  <a:cubicBezTo>
                    <a:pt x="9" y="73"/>
                    <a:pt x="9" y="73"/>
                    <a:pt x="9" y="73"/>
                  </a:cubicBezTo>
                  <a:cubicBezTo>
                    <a:pt x="6" y="73"/>
                    <a:pt x="6" y="73"/>
                    <a:pt x="6" y="73"/>
                  </a:cubicBezTo>
                  <a:cubicBezTo>
                    <a:pt x="5" y="73"/>
                    <a:pt x="4" y="74"/>
                    <a:pt x="4" y="76"/>
                  </a:cubicBezTo>
                  <a:cubicBezTo>
                    <a:pt x="4" y="92"/>
                    <a:pt x="4" y="92"/>
                    <a:pt x="4" y="92"/>
                  </a:cubicBezTo>
                  <a:cubicBezTo>
                    <a:pt x="0" y="92"/>
                    <a:pt x="0" y="92"/>
                    <a:pt x="0" y="92"/>
                  </a:cubicBezTo>
                  <a:cubicBezTo>
                    <a:pt x="0" y="76"/>
                    <a:pt x="0" y="76"/>
                    <a:pt x="0" y="76"/>
                  </a:cubicBezTo>
                  <a:cubicBezTo>
                    <a:pt x="0" y="74"/>
                    <a:pt x="2" y="73"/>
                    <a:pt x="3" y="73"/>
                  </a:cubicBezTo>
                  <a:close/>
                </a:path>
              </a:pathLst>
            </a:custGeom>
            <a:solidFill>
              <a:srgbClr val="38A1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16" name="Freeform 336"/>
            <p:cNvSpPr>
              <a:spLocks/>
            </p:cNvSpPr>
            <p:nvPr userDrawn="1"/>
          </p:nvSpPr>
          <p:spPr bwMode="gray">
            <a:xfrm>
              <a:off x="10330493" y="4519572"/>
              <a:ext cx="209419" cy="209419"/>
            </a:xfrm>
            <a:custGeom>
              <a:avLst/>
              <a:gdLst>
                <a:gd name="T0" fmla="*/ 66 w 66"/>
                <a:gd name="T1" fmla="*/ 43 h 66"/>
                <a:gd name="T2" fmla="*/ 43 w 66"/>
                <a:gd name="T3" fmla="*/ 66 h 66"/>
                <a:gd name="T4" fmla="*/ 0 w 66"/>
                <a:gd name="T5" fmla="*/ 23 h 66"/>
                <a:gd name="T6" fmla="*/ 22 w 66"/>
                <a:gd name="T7" fmla="*/ 0 h 66"/>
                <a:gd name="T8" fmla="*/ 66 w 66"/>
                <a:gd name="T9" fmla="*/ 43 h 66"/>
              </a:gdLst>
              <a:ahLst/>
              <a:cxnLst>
                <a:cxn ang="0">
                  <a:pos x="T0" y="T1"/>
                </a:cxn>
                <a:cxn ang="0">
                  <a:pos x="T2" y="T3"/>
                </a:cxn>
                <a:cxn ang="0">
                  <a:pos x="T4" y="T5"/>
                </a:cxn>
                <a:cxn ang="0">
                  <a:pos x="T6" y="T7"/>
                </a:cxn>
                <a:cxn ang="0">
                  <a:pos x="T8" y="T9"/>
                </a:cxn>
              </a:cxnLst>
              <a:rect l="0" t="0" r="r" b="b"/>
              <a:pathLst>
                <a:path w="66" h="66">
                  <a:moveTo>
                    <a:pt x="66" y="43"/>
                  </a:moveTo>
                  <a:lnTo>
                    <a:pt x="43" y="66"/>
                  </a:lnTo>
                  <a:lnTo>
                    <a:pt x="0" y="23"/>
                  </a:lnTo>
                  <a:lnTo>
                    <a:pt x="22" y="0"/>
                  </a:lnTo>
                  <a:lnTo>
                    <a:pt x="66" y="43"/>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17" name="Freeform 337"/>
            <p:cNvSpPr>
              <a:spLocks/>
            </p:cNvSpPr>
            <p:nvPr userDrawn="1"/>
          </p:nvSpPr>
          <p:spPr bwMode="gray">
            <a:xfrm>
              <a:off x="9981461" y="4170540"/>
              <a:ext cx="406147" cy="406147"/>
            </a:xfrm>
            <a:custGeom>
              <a:avLst/>
              <a:gdLst>
                <a:gd name="T0" fmla="*/ 134 w 137"/>
                <a:gd name="T1" fmla="*/ 120 h 138"/>
                <a:gd name="T2" fmla="*/ 134 w 137"/>
                <a:gd name="T3" fmla="*/ 130 h 138"/>
                <a:gd name="T4" fmla="*/ 130 w 137"/>
                <a:gd name="T5" fmla="*/ 135 h 138"/>
                <a:gd name="T6" fmla="*/ 120 w 137"/>
                <a:gd name="T7" fmla="*/ 135 h 138"/>
                <a:gd name="T8" fmla="*/ 2 w 137"/>
                <a:gd name="T9" fmla="*/ 17 h 138"/>
                <a:gd name="T10" fmla="*/ 2 w 137"/>
                <a:gd name="T11" fmla="*/ 7 h 138"/>
                <a:gd name="T12" fmla="*/ 7 w 137"/>
                <a:gd name="T13" fmla="*/ 3 h 138"/>
                <a:gd name="T14" fmla="*/ 17 w 137"/>
                <a:gd name="T15" fmla="*/ 3 h 138"/>
                <a:gd name="T16" fmla="*/ 134 w 137"/>
                <a:gd name="T17" fmla="*/ 12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7" h="138">
                  <a:moveTo>
                    <a:pt x="134" y="120"/>
                  </a:moveTo>
                  <a:cubicBezTo>
                    <a:pt x="137" y="123"/>
                    <a:pt x="137" y="127"/>
                    <a:pt x="134" y="130"/>
                  </a:cubicBezTo>
                  <a:cubicBezTo>
                    <a:pt x="130" y="135"/>
                    <a:pt x="130" y="135"/>
                    <a:pt x="130" y="135"/>
                  </a:cubicBezTo>
                  <a:cubicBezTo>
                    <a:pt x="127" y="138"/>
                    <a:pt x="123" y="138"/>
                    <a:pt x="120" y="135"/>
                  </a:cubicBezTo>
                  <a:cubicBezTo>
                    <a:pt x="2" y="17"/>
                    <a:pt x="2" y="17"/>
                    <a:pt x="2" y="17"/>
                  </a:cubicBezTo>
                  <a:cubicBezTo>
                    <a:pt x="0" y="15"/>
                    <a:pt x="0" y="10"/>
                    <a:pt x="2" y="7"/>
                  </a:cubicBezTo>
                  <a:cubicBezTo>
                    <a:pt x="7" y="3"/>
                    <a:pt x="7" y="3"/>
                    <a:pt x="7" y="3"/>
                  </a:cubicBezTo>
                  <a:cubicBezTo>
                    <a:pt x="10" y="0"/>
                    <a:pt x="14" y="0"/>
                    <a:pt x="17" y="3"/>
                  </a:cubicBezTo>
                  <a:lnTo>
                    <a:pt x="134" y="120"/>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18" name="Freeform 338"/>
            <p:cNvSpPr>
              <a:spLocks/>
            </p:cNvSpPr>
            <p:nvPr userDrawn="1"/>
          </p:nvSpPr>
          <p:spPr bwMode="gray">
            <a:xfrm>
              <a:off x="10432030" y="4621109"/>
              <a:ext cx="688547" cy="682201"/>
            </a:xfrm>
            <a:custGeom>
              <a:avLst/>
              <a:gdLst>
                <a:gd name="T0" fmla="*/ 217 w 217"/>
                <a:gd name="T1" fmla="*/ 183 h 215"/>
                <a:gd name="T2" fmla="*/ 184 w 217"/>
                <a:gd name="T3" fmla="*/ 215 h 215"/>
                <a:gd name="T4" fmla="*/ 0 w 217"/>
                <a:gd name="T5" fmla="*/ 32 h 215"/>
                <a:gd name="T6" fmla="*/ 32 w 217"/>
                <a:gd name="T7" fmla="*/ 0 h 215"/>
                <a:gd name="T8" fmla="*/ 217 w 217"/>
                <a:gd name="T9" fmla="*/ 183 h 215"/>
              </a:gdLst>
              <a:ahLst/>
              <a:cxnLst>
                <a:cxn ang="0">
                  <a:pos x="T0" y="T1"/>
                </a:cxn>
                <a:cxn ang="0">
                  <a:pos x="T2" y="T3"/>
                </a:cxn>
                <a:cxn ang="0">
                  <a:pos x="T4" y="T5"/>
                </a:cxn>
                <a:cxn ang="0">
                  <a:pos x="T6" y="T7"/>
                </a:cxn>
                <a:cxn ang="0">
                  <a:pos x="T8" y="T9"/>
                </a:cxn>
              </a:cxnLst>
              <a:rect l="0" t="0" r="r" b="b"/>
              <a:pathLst>
                <a:path w="217" h="215">
                  <a:moveTo>
                    <a:pt x="217" y="183"/>
                  </a:moveTo>
                  <a:lnTo>
                    <a:pt x="184" y="215"/>
                  </a:lnTo>
                  <a:lnTo>
                    <a:pt x="0" y="32"/>
                  </a:lnTo>
                  <a:lnTo>
                    <a:pt x="32" y="0"/>
                  </a:lnTo>
                  <a:lnTo>
                    <a:pt x="217" y="18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19" name="Freeform 339"/>
            <p:cNvSpPr>
              <a:spLocks/>
            </p:cNvSpPr>
            <p:nvPr userDrawn="1"/>
          </p:nvSpPr>
          <p:spPr bwMode="gray">
            <a:xfrm>
              <a:off x="10305109" y="4497360"/>
              <a:ext cx="120575" cy="114229"/>
            </a:xfrm>
            <a:custGeom>
              <a:avLst/>
              <a:gdLst>
                <a:gd name="T0" fmla="*/ 12 w 40"/>
                <a:gd name="T1" fmla="*/ 36 h 39"/>
                <a:gd name="T2" fmla="*/ 37 w 40"/>
                <a:gd name="T3" fmla="*/ 12 h 39"/>
                <a:gd name="T4" fmla="*/ 37 w 40"/>
                <a:gd name="T5" fmla="*/ 2 h 39"/>
                <a:gd name="T6" fmla="*/ 28 w 40"/>
                <a:gd name="T7" fmla="*/ 2 h 39"/>
                <a:gd name="T8" fmla="*/ 3 w 40"/>
                <a:gd name="T9" fmla="*/ 27 h 39"/>
                <a:gd name="T10" fmla="*/ 3 w 40"/>
                <a:gd name="T11" fmla="*/ 36 h 39"/>
                <a:gd name="T12" fmla="*/ 12 w 40"/>
                <a:gd name="T13" fmla="*/ 36 h 39"/>
              </a:gdLst>
              <a:ahLst/>
              <a:cxnLst>
                <a:cxn ang="0">
                  <a:pos x="T0" y="T1"/>
                </a:cxn>
                <a:cxn ang="0">
                  <a:pos x="T2" y="T3"/>
                </a:cxn>
                <a:cxn ang="0">
                  <a:pos x="T4" y="T5"/>
                </a:cxn>
                <a:cxn ang="0">
                  <a:pos x="T6" y="T7"/>
                </a:cxn>
                <a:cxn ang="0">
                  <a:pos x="T8" y="T9"/>
                </a:cxn>
                <a:cxn ang="0">
                  <a:pos x="T10" y="T11"/>
                </a:cxn>
                <a:cxn ang="0">
                  <a:pos x="T12" y="T13"/>
                </a:cxn>
              </a:cxnLst>
              <a:rect l="0" t="0" r="r" b="b"/>
              <a:pathLst>
                <a:path w="40" h="39">
                  <a:moveTo>
                    <a:pt x="12" y="36"/>
                  </a:moveTo>
                  <a:cubicBezTo>
                    <a:pt x="37" y="12"/>
                    <a:pt x="37" y="12"/>
                    <a:pt x="37" y="12"/>
                  </a:cubicBezTo>
                  <a:cubicBezTo>
                    <a:pt x="40" y="9"/>
                    <a:pt x="40" y="5"/>
                    <a:pt x="37" y="2"/>
                  </a:cubicBezTo>
                  <a:cubicBezTo>
                    <a:pt x="34" y="0"/>
                    <a:pt x="30" y="0"/>
                    <a:pt x="28" y="2"/>
                  </a:cubicBezTo>
                  <a:cubicBezTo>
                    <a:pt x="3" y="27"/>
                    <a:pt x="3" y="27"/>
                    <a:pt x="3" y="27"/>
                  </a:cubicBezTo>
                  <a:cubicBezTo>
                    <a:pt x="0" y="30"/>
                    <a:pt x="0" y="34"/>
                    <a:pt x="3" y="36"/>
                  </a:cubicBezTo>
                  <a:cubicBezTo>
                    <a:pt x="6" y="39"/>
                    <a:pt x="10" y="39"/>
                    <a:pt x="12" y="36"/>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20" name="Freeform 340"/>
            <p:cNvSpPr>
              <a:spLocks/>
            </p:cNvSpPr>
            <p:nvPr userDrawn="1"/>
          </p:nvSpPr>
          <p:spPr bwMode="gray">
            <a:xfrm>
              <a:off x="10070305" y="4262557"/>
              <a:ext cx="92019" cy="92019"/>
            </a:xfrm>
            <a:custGeom>
              <a:avLst/>
              <a:gdLst>
                <a:gd name="T0" fmla="*/ 12 w 31"/>
                <a:gd name="T1" fmla="*/ 28 h 31"/>
                <a:gd name="T2" fmla="*/ 29 w 31"/>
                <a:gd name="T3" fmla="*/ 12 h 31"/>
                <a:gd name="T4" fmla="*/ 29 w 31"/>
                <a:gd name="T5" fmla="*/ 2 h 31"/>
                <a:gd name="T6" fmla="*/ 20 w 31"/>
                <a:gd name="T7" fmla="*/ 2 h 31"/>
                <a:gd name="T8" fmla="*/ 3 w 31"/>
                <a:gd name="T9" fmla="*/ 19 h 31"/>
                <a:gd name="T10" fmla="*/ 3 w 31"/>
                <a:gd name="T11" fmla="*/ 28 h 31"/>
                <a:gd name="T12" fmla="*/ 12 w 31"/>
                <a:gd name="T13" fmla="*/ 28 h 31"/>
              </a:gdLst>
              <a:ahLst/>
              <a:cxnLst>
                <a:cxn ang="0">
                  <a:pos x="T0" y="T1"/>
                </a:cxn>
                <a:cxn ang="0">
                  <a:pos x="T2" y="T3"/>
                </a:cxn>
                <a:cxn ang="0">
                  <a:pos x="T4" y="T5"/>
                </a:cxn>
                <a:cxn ang="0">
                  <a:pos x="T6" y="T7"/>
                </a:cxn>
                <a:cxn ang="0">
                  <a:pos x="T8" y="T9"/>
                </a:cxn>
                <a:cxn ang="0">
                  <a:pos x="T10" y="T11"/>
                </a:cxn>
                <a:cxn ang="0">
                  <a:pos x="T12" y="T13"/>
                </a:cxn>
              </a:cxnLst>
              <a:rect l="0" t="0" r="r" b="b"/>
              <a:pathLst>
                <a:path w="31" h="31">
                  <a:moveTo>
                    <a:pt x="12" y="28"/>
                  </a:moveTo>
                  <a:cubicBezTo>
                    <a:pt x="29" y="12"/>
                    <a:pt x="29" y="12"/>
                    <a:pt x="29" y="12"/>
                  </a:cubicBezTo>
                  <a:cubicBezTo>
                    <a:pt x="31" y="9"/>
                    <a:pt x="31" y="5"/>
                    <a:pt x="29" y="2"/>
                  </a:cubicBezTo>
                  <a:cubicBezTo>
                    <a:pt x="26" y="0"/>
                    <a:pt x="22" y="0"/>
                    <a:pt x="20" y="2"/>
                  </a:cubicBezTo>
                  <a:cubicBezTo>
                    <a:pt x="3" y="19"/>
                    <a:pt x="3" y="19"/>
                    <a:pt x="3" y="19"/>
                  </a:cubicBezTo>
                  <a:cubicBezTo>
                    <a:pt x="0" y="21"/>
                    <a:pt x="0" y="26"/>
                    <a:pt x="3" y="28"/>
                  </a:cubicBezTo>
                  <a:cubicBezTo>
                    <a:pt x="6" y="31"/>
                    <a:pt x="10" y="31"/>
                    <a:pt x="12" y="2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21" name="Freeform 341"/>
            <p:cNvSpPr>
              <a:spLocks/>
            </p:cNvSpPr>
            <p:nvPr userDrawn="1"/>
          </p:nvSpPr>
          <p:spPr bwMode="gray">
            <a:xfrm>
              <a:off x="10505008" y="4627455"/>
              <a:ext cx="615566" cy="583836"/>
            </a:xfrm>
            <a:custGeom>
              <a:avLst/>
              <a:gdLst>
                <a:gd name="T0" fmla="*/ 194 w 194"/>
                <a:gd name="T1" fmla="*/ 181 h 184"/>
                <a:gd name="T2" fmla="*/ 191 w 194"/>
                <a:gd name="T3" fmla="*/ 184 h 184"/>
                <a:gd name="T4" fmla="*/ 0 w 194"/>
                <a:gd name="T5" fmla="*/ 11 h 184"/>
                <a:gd name="T6" fmla="*/ 12 w 194"/>
                <a:gd name="T7" fmla="*/ 0 h 184"/>
                <a:gd name="T8" fmla="*/ 194 w 194"/>
                <a:gd name="T9" fmla="*/ 181 h 184"/>
              </a:gdLst>
              <a:ahLst/>
              <a:cxnLst>
                <a:cxn ang="0">
                  <a:pos x="T0" y="T1"/>
                </a:cxn>
                <a:cxn ang="0">
                  <a:pos x="T2" y="T3"/>
                </a:cxn>
                <a:cxn ang="0">
                  <a:pos x="T4" y="T5"/>
                </a:cxn>
                <a:cxn ang="0">
                  <a:pos x="T6" y="T7"/>
                </a:cxn>
                <a:cxn ang="0">
                  <a:pos x="T8" y="T9"/>
                </a:cxn>
              </a:cxnLst>
              <a:rect l="0" t="0" r="r" b="b"/>
              <a:pathLst>
                <a:path w="194" h="184">
                  <a:moveTo>
                    <a:pt x="194" y="181"/>
                  </a:moveTo>
                  <a:lnTo>
                    <a:pt x="191" y="184"/>
                  </a:lnTo>
                  <a:lnTo>
                    <a:pt x="0" y="11"/>
                  </a:lnTo>
                  <a:lnTo>
                    <a:pt x="12" y="0"/>
                  </a:lnTo>
                  <a:lnTo>
                    <a:pt x="194" y="181"/>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22" name="Freeform 342"/>
            <p:cNvSpPr>
              <a:spLocks/>
            </p:cNvSpPr>
            <p:nvPr userDrawn="1"/>
          </p:nvSpPr>
          <p:spPr bwMode="gray">
            <a:xfrm>
              <a:off x="10438376" y="4690915"/>
              <a:ext cx="587010" cy="612394"/>
            </a:xfrm>
            <a:custGeom>
              <a:avLst/>
              <a:gdLst>
                <a:gd name="T0" fmla="*/ 182 w 185"/>
                <a:gd name="T1" fmla="*/ 193 h 193"/>
                <a:gd name="T2" fmla="*/ 185 w 185"/>
                <a:gd name="T3" fmla="*/ 190 h 193"/>
                <a:gd name="T4" fmla="*/ 12 w 185"/>
                <a:gd name="T5" fmla="*/ 0 h 193"/>
                <a:gd name="T6" fmla="*/ 0 w 185"/>
                <a:gd name="T7" fmla="*/ 12 h 193"/>
                <a:gd name="T8" fmla="*/ 182 w 185"/>
                <a:gd name="T9" fmla="*/ 193 h 193"/>
              </a:gdLst>
              <a:ahLst/>
              <a:cxnLst>
                <a:cxn ang="0">
                  <a:pos x="T0" y="T1"/>
                </a:cxn>
                <a:cxn ang="0">
                  <a:pos x="T2" y="T3"/>
                </a:cxn>
                <a:cxn ang="0">
                  <a:pos x="T4" y="T5"/>
                </a:cxn>
                <a:cxn ang="0">
                  <a:pos x="T6" y="T7"/>
                </a:cxn>
                <a:cxn ang="0">
                  <a:pos x="T8" y="T9"/>
                </a:cxn>
              </a:cxnLst>
              <a:rect l="0" t="0" r="r" b="b"/>
              <a:pathLst>
                <a:path w="185" h="193">
                  <a:moveTo>
                    <a:pt x="182" y="193"/>
                  </a:moveTo>
                  <a:lnTo>
                    <a:pt x="185" y="190"/>
                  </a:lnTo>
                  <a:lnTo>
                    <a:pt x="12" y="0"/>
                  </a:lnTo>
                  <a:lnTo>
                    <a:pt x="0" y="12"/>
                  </a:lnTo>
                  <a:lnTo>
                    <a:pt x="182" y="193"/>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23" name="Freeform 343"/>
            <p:cNvSpPr>
              <a:spLocks/>
            </p:cNvSpPr>
            <p:nvPr userDrawn="1"/>
          </p:nvSpPr>
          <p:spPr bwMode="gray">
            <a:xfrm>
              <a:off x="10565297" y="5201771"/>
              <a:ext cx="580664" cy="85673"/>
            </a:xfrm>
            <a:custGeom>
              <a:avLst/>
              <a:gdLst>
                <a:gd name="T0" fmla="*/ 197 w 197"/>
                <a:gd name="T1" fmla="*/ 12 h 29"/>
                <a:gd name="T2" fmla="*/ 185 w 197"/>
                <a:gd name="T3" fmla="*/ 0 h 29"/>
                <a:gd name="T4" fmla="*/ 11 w 197"/>
                <a:gd name="T5" fmla="*/ 0 h 29"/>
                <a:gd name="T6" fmla="*/ 0 w 197"/>
                <a:gd name="T7" fmla="*/ 12 h 29"/>
                <a:gd name="T8" fmla="*/ 0 w 197"/>
                <a:gd name="T9" fmla="*/ 17 h 29"/>
                <a:gd name="T10" fmla="*/ 11 w 197"/>
                <a:gd name="T11" fmla="*/ 29 h 29"/>
                <a:gd name="T12" fmla="*/ 185 w 197"/>
                <a:gd name="T13" fmla="*/ 29 h 29"/>
                <a:gd name="T14" fmla="*/ 197 w 197"/>
                <a:gd name="T15" fmla="*/ 17 h 29"/>
                <a:gd name="T16" fmla="*/ 197 w 197"/>
                <a:gd name="T17" fmla="*/ 12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7" h="29">
                  <a:moveTo>
                    <a:pt x="197" y="12"/>
                  </a:moveTo>
                  <a:cubicBezTo>
                    <a:pt x="197" y="5"/>
                    <a:pt x="192" y="0"/>
                    <a:pt x="185" y="0"/>
                  </a:cubicBezTo>
                  <a:cubicBezTo>
                    <a:pt x="11" y="0"/>
                    <a:pt x="11" y="0"/>
                    <a:pt x="11" y="0"/>
                  </a:cubicBezTo>
                  <a:cubicBezTo>
                    <a:pt x="5" y="0"/>
                    <a:pt x="0" y="5"/>
                    <a:pt x="0" y="12"/>
                  </a:cubicBezTo>
                  <a:cubicBezTo>
                    <a:pt x="0" y="17"/>
                    <a:pt x="0" y="17"/>
                    <a:pt x="0" y="17"/>
                  </a:cubicBezTo>
                  <a:cubicBezTo>
                    <a:pt x="0" y="23"/>
                    <a:pt x="5" y="29"/>
                    <a:pt x="11" y="29"/>
                  </a:cubicBezTo>
                  <a:cubicBezTo>
                    <a:pt x="185" y="29"/>
                    <a:pt x="185" y="29"/>
                    <a:pt x="185" y="29"/>
                  </a:cubicBezTo>
                  <a:cubicBezTo>
                    <a:pt x="192" y="29"/>
                    <a:pt x="197" y="23"/>
                    <a:pt x="197" y="17"/>
                  </a:cubicBezTo>
                  <a:lnTo>
                    <a:pt x="197" y="12"/>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24" name="Oval 344"/>
            <p:cNvSpPr>
              <a:spLocks noChangeArrowheads="1"/>
            </p:cNvSpPr>
            <p:nvPr userDrawn="1"/>
          </p:nvSpPr>
          <p:spPr bwMode="gray">
            <a:xfrm>
              <a:off x="10298763" y="5309654"/>
              <a:ext cx="164997" cy="164997"/>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25" name="Oval 345"/>
            <p:cNvSpPr>
              <a:spLocks noChangeArrowheads="1"/>
            </p:cNvSpPr>
            <p:nvPr userDrawn="1"/>
          </p:nvSpPr>
          <p:spPr bwMode="gray">
            <a:xfrm>
              <a:off x="10631929" y="5309654"/>
              <a:ext cx="164997" cy="164997"/>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26" name="Oval 346"/>
            <p:cNvSpPr>
              <a:spLocks noChangeArrowheads="1"/>
            </p:cNvSpPr>
            <p:nvPr userDrawn="1"/>
          </p:nvSpPr>
          <p:spPr bwMode="gray">
            <a:xfrm>
              <a:off x="10885771" y="5309654"/>
              <a:ext cx="164997" cy="164997"/>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27" name="Freeform 347"/>
            <p:cNvSpPr>
              <a:spLocks/>
            </p:cNvSpPr>
            <p:nvPr userDrawn="1"/>
          </p:nvSpPr>
          <p:spPr bwMode="gray">
            <a:xfrm>
              <a:off x="10175014" y="5036774"/>
              <a:ext cx="301438" cy="355378"/>
            </a:xfrm>
            <a:custGeom>
              <a:avLst/>
              <a:gdLst>
                <a:gd name="T0" fmla="*/ 101 w 101"/>
                <a:gd name="T1" fmla="*/ 0 h 121"/>
                <a:gd name="T2" fmla="*/ 28 w 101"/>
                <a:gd name="T3" fmla="*/ 0 h 121"/>
                <a:gd name="T4" fmla="*/ 7 w 101"/>
                <a:gd name="T5" fmla="*/ 121 h 121"/>
                <a:gd name="T6" fmla="*/ 81 w 101"/>
                <a:gd name="T7" fmla="*/ 121 h 121"/>
                <a:gd name="T8" fmla="*/ 101 w 101"/>
                <a:gd name="T9" fmla="*/ 0 h 121"/>
              </a:gdLst>
              <a:ahLst/>
              <a:cxnLst>
                <a:cxn ang="0">
                  <a:pos x="T0" y="T1"/>
                </a:cxn>
                <a:cxn ang="0">
                  <a:pos x="T2" y="T3"/>
                </a:cxn>
                <a:cxn ang="0">
                  <a:pos x="T4" y="T5"/>
                </a:cxn>
                <a:cxn ang="0">
                  <a:pos x="T6" y="T7"/>
                </a:cxn>
                <a:cxn ang="0">
                  <a:pos x="T8" y="T9"/>
                </a:cxn>
              </a:cxnLst>
              <a:rect l="0" t="0" r="r" b="b"/>
              <a:pathLst>
                <a:path w="101" h="121">
                  <a:moveTo>
                    <a:pt x="101" y="0"/>
                  </a:moveTo>
                  <a:cubicBezTo>
                    <a:pt x="79" y="0"/>
                    <a:pt x="40" y="0"/>
                    <a:pt x="28" y="0"/>
                  </a:cubicBezTo>
                  <a:cubicBezTo>
                    <a:pt x="0" y="31"/>
                    <a:pt x="7" y="121"/>
                    <a:pt x="7" y="121"/>
                  </a:cubicBezTo>
                  <a:cubicBezTo>
                    <a:pt x="81" y="121"/>
                    <a:pt x="81" y="121"/>
                    <a:pt x="81" y="121"/>
                  </a:cubicBezTo>
                  <a:cubicBezTo>
                    <a:pt x="81" y="121"/>
                    <a:pt x="74" y="31"/>
                    <a:pt x="101"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28" name="Freeform 348"/>
            <p:cNvSpPr>
              <a:spLocks/>
            </p:cNvSpPr>
            <p:nvPr userDrawn="1"/>
          </p:nvSpPr>
          <p:spPr bwMode="gray">
            <a:xfrm>
              <a:off x="10473278" y="5287443"/>
              <a:ext cx="3174" cy="0"/>
            </a:xfrm>
            <a:custGeom>
              <a:avLst/>
              <a:gdLst>
                <a:gd name="T0" fmla="*/ 0 w 1"/>
                <a:gd name="T1" fmla="*/ 1 w 1"/>
                <a:gd name="T2" fmla="*/ 0 w 1"/>
                <a:gd name="T3" fmla="*/ 0 w 1"/>
              </a:gdLst>
              <a:ahLst/>
              <a:cxnLst>
                <a:cxn ang="0">
                  <a:pos x="T0" y="0"/>
                </a:cxn>
                <a:cxn ang="0">
                  <a:pos x="T1" y="0"/>
                </a:cxn>
                <a:cxn ang="0">
                  <a:pos x="T2" y="0"/>
                </a:cxn>
                <a:cxn ang="0">
                  <a:pos x="T3" y="0"/>
                </a:cxn>
              </a:cxnLst>
              <a:rect l="0" t="0" r="r" b="b"/>
              <a:pathLst>
                <a:path w="1">
                  <a:moveTo>
                    <a:pt x="0" y="0"/>
                  </a:moveTo>
                  <a:lnTo>
                    <a:pt x="1" y="0"/>
                  </a:lnTo>
                  <a:lnTo>
                    <a:pt x="0" y="0"/>
                  </a:lnTo>
                  <a:lnTo>
                    <a:pt x="0" y="0"/>
                  </a:lnTo>
                  <a:close/>
                </a:path>
              </a:pathLst>
            </a:custGeom>
            <a:solidFill>
              <a:srgbClr val="38A1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29" name="Freeform 349"/>
            <p:cNvSpPr>
              <a:spLocks/>
            </p:cNvSpPr>
            <p:nvPr userDrawn="1"/>
          </p:nvSpPr>
          <p:spPr bwMode="gray">
            <a:xfrm>
              <a:off x="10175014" y="5036774"/>
              <a:ext cx="114229" cy="355378"/>
            </a:xfrm>
            <a:custGeom>
              <a:avLst/>
              <a:gdLst>
                <a:gd name="T0" fmla="*/ 38 w 38"/>
                <a:gd name="T1" fmla="*/ 0 h 121"/>
                <a:gd name="T2" fmla="*/ 27 w 38"/>
                <a:gd name="T3" fmla="*/ 0 h 121"/>
                <a:gd name="T4" fmla="*/ 7 w 38"/>
                <a:gd name="T5" fmla="*/ 121 h 121"/>
                <a:gd name="T6" fmla="*/ 18 w 38"/>
                <a:gd name="T7" fmla="*/ 121 h 121"/>
                <a:gd name="T8" fmla="*/ 38 w 38"/>
                <a:gd name="T9" fmla="*/ 0 h 121"/>
              </a:gdLst>
              <a:ahLst/>
              <a:cxnLst>
                <a:cxn ang="0">
                  <a:pos x="T0" y="T1"/>
                </a:cxn>
                <a:cxn ang="0">
                  <a:pos x="T2" y="T3"/>
                </a:cxn>
                <a:cxn ang="0">
                  <a:pos x="T4" y="T5"/>
                </a:cxn>
                <a:cxn ang="0">
                  <a:pos x="T6" y="T7"/>
                </a:cxn>
                <a:cxn ang="0">
                  <a:pos x="T8" y="T9"/>
                </a:cxn>
              </a:cxnLst>
              <a:rect l="0" t="0" r="r" b="b"/>
              <a:pathLst>
                <a:path w="38" h="121">
                  <a:moveTo>
                    <a:pt x="38" y="0"/>
                  </a:moveTo>
                  <a:cubicBezTo>
                    <a:pt x="34" y="0"/>
                    <a:pt x="30" y="0"/>
                    <a:pt x="27" y="0"/>
                  </a:cubicBezTo>
                  <a:cubicBezTo>
                    <a:pt x="0" y="31"/>
                    <a:pt x="7" y="121"/>
                    <a:pt x="7" y="121"/>
                  </a:cubicBezTo>
                  <a:cubicBezTo>
                    <a:pt x="18" y="121"/>
                    <a:pt x="18" y="121"/>
                    <a:pt x="18" y="121"/>
                  </a:cubicBezTo>
                  <a:cubicBezTo>
                    <a:pt x="18" y="121"/>
                    <a:pt x="11" y="31"/>
                    <a:pt x="38" y="0"/>
                  </a:cubicBezTo>
                  <a:close/>
                </a:path>
              </a:pathLst>
            </a:custGeom>
            <a:solidFill>
              <a:srgbClr val="38A1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30" name="Freeform 350"/>
            <p:cNvSpPr>
              <a:spLocks/>
            </p:cNvSpPr>
            <p:nvPr userDrawn="1"/>
          </p:nvSpPr>
          <p:spPr bwMode="gray">
            <a:xfrm>
              <a:off x="10368569" y="5036774"/>
              <a:ext cx="793255" cy="355378"/>
            </a:xfrm>
            <a:custGeom>
              <a:avLst/>
              <a:gdLst>
                <a:gd name="T0" fmla="*/ 263 w 268"/>
                <a:gd name="T1" fmla="*/ 85 h 121"/>
                <a:gd name="T2" fmla="*/ 89 w 268"/>
                <a:gd name="T3" fmla="*/ 85 h 121"/>
                <a:gd name="T4" fmla="*/ 89 w 268"/>
                <a:gd name="T5" fmla="*/ 85 h 121"/>
                <a:gd name="T6" fmla="*/ 89 w 268"/>
                <a:gd name="T7" fmla="*/ 0 h 121"/>
                <a:gd name="T8" fmla="*/ 27 w 268"/>
                <a:gd name="T9" fmla="*/ 0 h 121"/>
                <a:gd name="T10" fmla="*/ 6 w 268"/>
                <a:gd name="T11" fmla="*/ 121 h 121"/>
                <a:gd name="T12" fmla="*/ 263 w 268"/>
                <a:gd name="T13" fmla="*/ 121 h 121"/>
                <a:gd name="T14" fmla="*/ 268 w 268"/>
                <a:gd name="T15" fmla="*/ 115 h 121"/>
                <a:gd name="T16" fmla="*/ 268 w 268"/>
                <a:gd name="T17" fmla="*/ 91 h 121"/>
                <a:gd name="T18" fmla="*/ 263 w 268"/>
                <a:gd name="T19" fmla="*/ 85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8" h="121">
                  <a:moveTo>
                    <a:pt x="263" y="85"/>
                  </a:moveTo>
                  <a:cubicBezTo>
                    <a:pt x="89" y="85"/>
                    <a:pt x="89" y="85"/>
                    <a:pt x="89" y="85"/>
                  </a:cubicBezTo>
                  <a:cubicBezTo>
                    <a:pt x="89" y="85"/>
                    <a:pt x="89" y="85"/>
                    <a:pt x="89" y="85"/>
                  </a:cubicBezTo>
                  <a:cubicBezTo>
                    <a:pt x="89" y="0"/>
                    <a:pt x="89" y="0"/>
                    <a:pt x="89" y="0"/>
                  </a:cubicBezTo>
                  <a:cubicBezTo>
                    <a:pt x="89" y="0"/>
                    <a:pt x="49" y="0"/>
                    <a:pt x="27" y="0"/>
                  </a:cubicBezTo>
                  <a:cubicBezTo>
                    <a:pt x="0" y="31"/>
                    <a:pt x="6" y="121"/>
                    <a:pt x="6" y="121"/>
                  </a:cubicBezTo>
                  <a:cubicBezTo>
                    <a:pt x="263" y="121"/>
                    <a:pt x="263" y="121"/>
                    <a:pt x="263" y="121"/>
                  </a:cubicBezTo>
                  <a:cubicBezTo>
                    <a:pt x="266" y="121"/>
                    <a:pt x="268" y="118"/>
                    <a:pt x="268" y="115"/>
                  </a:cubicBezTo>
                  <a:cubicBezTo>
                    <a:pt x="268" y="91"/>
                    <a:pt x="268" y="91"/>
                    <a:pt x="268" y="91"/>
                  </a:cubicBezTo>
                  <a:cubicBezTo>
                    <a:pt x="268" y="87"/>
                    <a:pt x="266" y="85"/>
                    <a:pt x="263" y="85"/>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31" name="Freeform 351"/>
            <p:cNvSpPr>
              <a:spLocks/>
            </p:cNvSpPr>
            <p:nvPr userDrawn="1"/>
          </p:nvSpPr>
          <p:spPr bwMode="gray">
            <a:xfrm>
              <a:off x="10368569" y="5036774"/>
              <a:ext cx="263362" cy="355378"/>
            </a:xfrm>
            <a:custGeom>
              <a:avLst/>
              <a:gdLst>
                <a:gd name="T0" fmla="*/ 33 w 89"/>
                <a:gd name="T1" fmla="*/ 6 h 121"/>
                <a:gd name="T2" fmla="*/ 89 w 89"/>
                <a:gd name="T3" fmla="*/ 6 h 121"/>
                <a:gd name="T4" fmla="*/ 89 w 89"/>
                <a:gd name="T5" fmla="*/ 0 h 121"/>
                <a:gd name="T6" fmla="*/ 27 w 89"/>
                <a:gd name="T7" fmla="*/ 0 h 121"/>
                <a:gd name="T8" fmla="*/ 6 w 89"/>
                <a:gd name="T9" fmla="*/ 121 h 121"/>
                <a:gd name="T10" fmla="*/ 12 w 89"/>
                <a:gd name="T11" fmla="*/ 121 h 121"/>
                <a:gd name="T12" fmla="*/ 33 w 89"/>
                <a:gd name="T13" fmla="*/ 6 h 121"/>
              </a:gdLst>
              <a:ahLst/>
              <a:cxnLst>
                <a:cxn ang="0">
                  <a:pos x="T0" y="T1"/>
                </a:cxn>
                <a:cxn ang="0">
                  <a:pos x="T2" y="T3"/>
                </a:cxn>
                <a:cxn ang="0">
                  <a:pos x="T4" y="T5"/>
                </a:cxn>
                <a:cxn ang="0">
                  <a:pos x="T6" y="T7"/>
                </a:cxn>
                <a:cxn ang="0">
                  <a:pos x="T8" y="T9"/>
                </a:cxn>
                <a:cxn ang="0">
                  <a:pos x="T10" y="T11"/>
                </a:cxn>
                <a:cxn ang="0">
                  <a:pos x="T12" y="T13"/>
                </a:cxn>
              </a:cxnLst>
              <a:rect l="0" t="0" r="r" b="b"/>
              <a:pathLst>
                <a:path w="89" h="121">
                  <a:moveTo>
                    <a:pt x="33" y="6"/>
                  </a:moveTo>
                  <a:cubicBezTo>
                    <a:pt x="49" y="6"/>
                    <a:pt x="76" y="6"/>
                    <a:pt x="89" y="6"/>
                  </a:cubicBezTo>
                  <a:cubicBezTo>
                    <a:pt x="89" y="0"/>
                    <a:pt x="89" y="0"/>
                    <a:pt x="89" y="0"/>
                  </a:cubicBezTo>
                  <a:cubicBezTo>
                    <a:pt x="89" y="0"/>
                    <a:pt x="49" y="0"/>
                    <a:pt x="27" y="0"/>
                  </a:cubicBezTo>
                  <a:cubicBezTo>
                    <a:pt x="0" y="31"/>
                    <a:pt x="6" y="121"/>
                    <a:pt x="6" y="121"/>
                  </a:cubicBezTo>
                  <a:cubicBezTo>
                    <a:pt x="12" y="121"/>
                    <a:pt x="12" y="121"/>
                    <a:pt x="12" y="121"/>
                  </a:cubicBezTo>
                  <a:cubicBezTo>
                    <a:pt x="11" y="100"/>
                    <a:pt x="10" y="32"/>
                    <a:pt x="33" y="6"/>
                  </a:cubicBezTo>
                  <a:close/>
                </a:path>
              </a:pathLst>
            </a:custGeom>
            <a:solidFill>
              <a:srgbClr val="38A1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32" name="Freeform 352"/>
            <p:cNvSpPr>
              <a:spLocks/>
            </p:cNvSpPr>
            <p:nvPr userDrawn="1"/>
          </p:nvSpPr>
          <p:spPr bwMode="gray">
            <a:xfrm>
              <a:off x="10387607" y="5376288"/>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33" name="Freeform 353"/>
            <p:cNvSpPr>
              <a:spLocks/>
            </p:cNvSpPr>
            <p:nvPr userDrawn="1"/>
          </p:nvSpPr>
          <p:spPr bwMode="gray">
            <a:xfrm>
              <a:off x="10387607" y="5376288"/>
              <a:ext cx="0" cy="3174"/>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34" name="Freeform 354"/>
            <p:cNvSpPr>
              <a:spLocks/>
            </p:cNvSpPr>
            <p:nvPr userDrawn="1"/>
          </p:nvSpPr>
          <p:spPr bwMode="gray">
            <a:xfrm>
              <a:off x="10387607" y="5369942"/>
              <a:ext cx="0" cy="3174"/>
            </a:xfrm>
            <a:custGeom>
              <a:avLst/>
              <a:gdLst>
                <a:gd name="T0" fmla="*/ 0 h 1"/>
                <a:gd name="T1" fmla="*/ 0 h 1"/>
                <a:gd name="T2" fmla="*/ 1 h 1"/>
                <a:gd name="T3" fmla="*/ 0 h 1"/>
              </a:gdLst>
              <a:ahLst/>
              <a:cxnLst>
                <a:cxn ang="0">
                  <a:pos x="0" y="T0"/>
                </a:cxn>
                <a:cxn ang="0">
                  <a:pos x="0" y="T1"/>
                </a:cxn>
                <a:cxn ang="0">
                  <a:pos x="0" y="T2"/>
                </a:cxn>
                <a:cxn ang="0">
                  <a:pos x="0" y="T3"/>
                </a:cxn>
              </a:cxnLst>
              <a:rect l="0" t="0" r="r" b="b"/>
              <a:pathLst>
                <a:path h="1">
                  <a:moveTo>
                    <a:pt x="0" y="0"/>
                  </a:moveTo>
                  <a:lnTo>
                    <a:pt x="0" y="0"/>
                  </a:lnTo>
                  <a:lnTo>
                    <a:pt x="0" y="1"/>
                  </a:lnTo>
                  <a:lnTo>
                    <a:pt x="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35" name="Freeform 355"/>
            <p:cNvSpPr>
              <a:spLocks/>
            </p:cNvSpPr>
            <p:nvPr userDrawn="1"/>
          </p:nvSpPr>
          <p:spPr bwMode="gray">
            <a:xfrm>
              <a:off x="10387607" y="5385806"/>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36" name="Freeform 356"/>
            <p:cNvSpPr>
              <a:spLocks/>
            </p:cNvSpPr>
            <p:nvPr userDrawn="1"/>
          </p:nvSpPr>
          <p:spPr bwMode="gray">
            <a:xfrm>
              <a:off x="10403471" y="5287443"/>
              <a:ext cx="758353" cy="104711"/>
            </a:xfrm>
            <a:custGeom>
              <a:avLst/>
              <a:gdLst>
                <a:gd name="T0" fmla="*/ 251 w 256"/>
                <a:gd name="T1" fmla="*/ 0 h 36"/>
                <a:gd name="T2" fmla="*/ 251 w 256"/>
                <a:gd name="T3" fmla="*/ 22 h 36"/>
                <a:gd name="T4" fmla="*/ 245 w 256"/>
                <a:gd name="T5" fmla="*/ 28 h 36"/>
                <a:gd name="T6" fmla="*/ 0 w 256"/>
                <a:gd name="T7" fmla="*/ 28 h 36"/>
                <a:gd name="T8" fmla="*/ 0 w 256"/>
                <a:gd name="T9" fmla="*/ 36 h 36"/>
                <a:gd name="T10" fmla="*/ 251 w 256"/>
                <a:gd name="T11" fmla="*/ 36 h 36"/>
                <a:gd name="T12" fmla="*/ 256 w 256"/>
                <a:gd name="T13" fmla="*/ 30 h 36"/>
                <a:gd name="T14" fmla="*/ 256 w 256"/>
                <a:gd name="T15" fmla="*/ 6 h 36"/>
                <a:gd name="T16" fmla="*/ 251 w 256"/>
                <a:gd name="T17"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36">
                  <a:moveTo>
                    <a:pt x="251" y="0"/>
                  </a:moveTo>
                  <a:cubicBezTo>
                    <a:pt x="251" y="22"/>
                    <a:pt x="251" y="22"/>
                    <a:pt x="251" y="22"/>
                  </a:cubicBezTo>
                  <a:cubicBezTo>
                    <a:pt x="251" y="26"/>
                    <a:pt x="248" y="28"/>
                    <a:pt x="245" y="28"/>
                  </a:cubicBezTo>
                  <a:cubicBezTo>
                    <a:pt x="0" y="28"/>
                    <a:pt x="0" y="28"/>
                    <a:pt x="0" y="28"/>
                  </a:cubicBezTo>
                  <a:cubicBezTo>
                    <a:pt x="0" y="31"/>
                    <a:pt x="0" y="34"/>
                    <a:pt x="0" y="36"/>
                  </a:cubicBezTo>
                  <a:cubicBezTo>
                    <a:pt x="251" y="36"/>
                    <a:pt x="251" y="36"/>
                    <a:pt x="251" y="36"/>
                  </a:cubicBezTo>
                  <a:cubicBezTo>
                    <a:pt x="254" y="36"/>
                    <a:pt x="256" y="33"/>
                    <a:pt x="256" y="30"/>
                  </a:cubicBezTo>
                  <a:cubicBezTo>
                    <a:pt x="256" y="6"/>
                    <a:pt x="256" y="6"/>
                    <a:pt x="256" y="6"/>
                  </a:cubicBezTo>
                  <a:cubicBezTo>
                    <a:pt x="256" y="2"/>
                    <a:pt x="254" y="0"/>
                    <a:pt x="251" y="0"/>
                  </a:cubicBez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37" name="Freeform 357"/>
            <p:cNvSpPr>
              <a:spLocks/>
            </p:cNvSpPr>
            <p:nvPr userDrawn="1"/>
          </p:nvSpPr>
          <p:spPr bwMode="gray">
            <a:xfrm>
              <a:off x="10419338" y="5074850"/>
              <a:ext cx="177689" cy="212593"/>
            </a:xfrm>
            <a:custGeom>
              <a:avLst/>
              <a:gdLst>
                <a:gd name="T0" fmla="*/ 60 w 60"/>
                <a:gd name="T1" fmla="*/ 72 h 72"/>
                <a:gd name="T2" fmla="*/ 60 w 60"/>
                <a:gd name="T3" fmla="*/ 0 h 72"/>
                <a:gd name="T4" fmla="*/ 17 w 60"/>
                <a:gd name="T5" fmla="*/ 0 h 72"/>
                <a:gd name="T6" fmla="*/ 0 w 60"/>
                <a:gd name="T7" fmla="*/ 72 h 72"/>
                <a:gd name="T8" fmla="*/ 60 w 60"/>
                <a:gd name="T9" fmla="*/ 72 h 72"/>
              </a:gdLst>
              <a:ahLst/>
              <a:cxnLst>
                <a:cxn ang="0">
                  <a:pos x="T0" y="T1"/>
                </a:cxn>
                <a:cxn ang="0">
                  <a:pos x="T2" y="T3"/>
                </a:cxn>
                <a:cxn ang="0">
                  <a:pos x="T4" y="T5"/>
                </a:cxn>
                <a:cxn ang="0">
                  <a:pos x="T6" y="T7"/>
                </a:cxn>
                <a:cxn ang="0">
                  <a:pos x="T8" y="T9"/>
                </a:cxn>
              </a:cxnLst>
              <a:rect l="0" t="0" r="r" b="b"/>
              <a:pathLst>
                <a:path w="60" h="72">
                  <a:moveTo>
                    <a:pt x="60" y="72"/>
                  </a:moveTo>
                  <a:cubicBezTo>
                    <a:pt x="60" y="0"/>
                    <a:pt x="60" y="0"/>
                    <a:pt x="60" y="0"/>
                  </a:cubicBezTo>
                  <a:cubicBezTo>
                    <a:pt x="60" y="0"/>
                    <a:pt x="34" y="0"/>
                    <a:pt x="17" y="0"/>
                  </a:cubicBezTo>
                  <a:cubicBezTo>
                    <a:pt x="3" y="16"/>
                    <a:pt x="0" y="49"/>
                    <a:pt x="0" y="72"/>
                  </a:cubicBezTo>
                  <a:lnTo>
                    <a:pt x="60" y="72"/>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38" name="Freeform 358"/>
            <p:cNvSpPr>
              <a:spLocks/>
            </p:cNvSpPr>
            <p:nvPr userDrawn="1"/>
          </p:nvSpPr>
          <p:spPr bwMode="gray">
            <a:xfrm>
              <a:off x="10419338" y="5074850"/>
              <a:ext cx="177689" cy="212593"/>
            </a:xfrm>
            <a:custGeom>
              <a:avLst/>
              <a:gdLst>
                <a:gd name="T0" fmla="*/ 60 w 60"/>
                <a:gd name="T1" fmla="*/ 72 h 72"/>
                <a:gd name="T2" fmla="*/ 17 w 60"/>
                <a:gd name="T3" fmla="*/ 0 h 72"/>
                <a:gd name="T4" fmla="*/ 0 w 60"/>
                <a:gd name="T5" fmla="*/ 72 h 72"/>
                <a:gd name="T6" fmla="*/ 60 w 60"/>
                <a:gd name="T7" fmla="*/ 72 h 72"/>
              </a:gdLst>
              <a:ahLst/>
              <a:cxnLst>
                <a:cxn ang="0">
                  <a:pos x="T0" y="T1"/>
                </a:cxn>
                <a:cxn ang="0">
                  <a:pos x="T2" y="T3"/>
                </a:cxn>
                <a:cxn ang="0">
                  <a:pos x="T4" y="T5"/>
                </a:cxn>
                <a:cxn ang="0">
                  <a:pos x="T6" y="T7"/>
                </a:cxn>
              </a:cxnLst>
              <a:rect l="0" t="0" r="r" b="b"/>
              <a:pathLst>
                <a:path w="60" h="72">
                  <a:moveTo>
                    <a:pt x="60" y="72"/>
                  </a:moveTo>
                  <a:cubicBezTo>
                    <a:pt x="60" y="72"/>
                    <a:pt x="35" y="30"/>
                    <a:pt x="17" y="0"/>
                  </a:cubicBezTo>
                  <a:cubicBezTo>
                    <a:pt x="3" y="16"/>
                    <a:pt x="0" y="49"/>
                    <a:pt x="0" y="72"/>
                  </a:cubicBezTo>
                  <a:lnTo>
                    <a:pt x="60" y="72"/>
                  </a:lnTo>
                  <a:close/>
                </a:path>
              </a:pathLst>
            </a:custGeom>
            <a:solidFill>
              <a:srgbClr val="D7F0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39" name="Oval 359"/>
            <p:cNvSpPr>
              <a:spLocks noChangeArrowheads="1"/>
            </p:cNvSpPr>
            <p:nvPr userDrawn="1"/>
          </p:nvSpPr>
          <p:spPr bwMode="gray">
            <a:xfrm>
              <a:off x="10425684" y="5309654"/>
              <a:ext cx="164997" cy="164997"/>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40" name="Oval 360"/>
            <p:cNvSpPr>
              <a:spLocks noChangeArrowheads="1"/>
            </p:cNvSpPr>
            <p:nvPr userDrawn="1"/>
          </p:nvSpPr>
          <p:spPr bwMode="gray">
            <a:xfrm>
              <a:off x="10463760" y="5347730"/>
              <a:ext cx="88845" cy="88845"/>
            </a:xfrm>
            <a:prstGeom prst="ellipse">
              <a:avLst/>
            </a:pr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41" name="Oval 361"/>
            <p:cNvSpPr>
              <a:spLocks noChangeArrowheads="1"/>
            </p:cNvSpPr>
            <p:nvPr userDrawn="1"/>
          </p:nvSpPr>
          <p:spPr bwMode="gray">
            <a:xfrm>
              <a:off x="10936539" y="5309654"/>
              <a:ext cx="164997" cy="164997"/>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42" name="Oval 362"/>
            <p:cNvSpPr>
              <a:spLocks noChangeArrowheads="1"/>
            </p:cNvSpPr>
            <p:nvPr userDrawn="1"/>
          </p:nvSpPr>
          <p:spPr bwMode="gray">
            <a:xfrm>
              <a:off x="10974615" y="5347730"/>
              <a:ext cx="88845" cy="88845"/>
            </a:xfrm>
            <a:prstGeom prst="ellipse">
              <a:avLst/>
            </a:pr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43" name="Oval 363"/>
            <p:cNvSpPr>
              <a:spLocks noChangeArrowheads="1"/>
            </p:cNvSpPr>
            <p:nvPr userDrawn="1"/>
          </p:nvSpPr>
          <p:spPr bwMode="gray">
            <a:xfrm>
              <a:off x="10758850" y="5309654"/>
              <a:ext cx="164997" cy="164997"/>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44" name="Oval 364"/>
            <p:cNvSpPr>
              <a:spLocks noChangeArrowheads="1"/>
            </p:cNvSpPr>
            <p:nvPr userDrawn="1"/>
          </p:nvSpPr>
          <p:spPr bwMode="gray">
            <a:xfrm>
              <a:off x="10796926" y="5347730"/>
              <a:ext cx="88845" cy="88845"/>
            </a:xfrm>
            <a:prstGeom prst="ellipse">
              <a:avLst/>
            </a:pr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45" name="Freeform 365"/>
            <p:cNvSpPr>
              <a:spLocks/>
            </p:cNvSpPr>
            <p:nvPr userDrawn="1"/>
          </p:nvSpPr>
          <p:spPr bwMode="gray">
            <a:xfrm>
              <a:off x="10463760" y="5360422"/>
              <a:ext cx="72980" cy="76153"/>
            </a:xfrm>
            <a:custGeom>
              <a:avLst/>
              <a:gdLst>
                <a:gd name="T0" fmla="*/ 15 w 25"/>
                <a:gd name="T1" fmla="*/ 26 h 26"/>
                <a:gd name="T2" fmla="*/ 25 w 25"/>
                <a:gd name="T3" fmla="*/ 22 h 26"/>
                <a:gd name="T4" fmla="*/ 4 w 25"/>
                <a:gd name="T5" fmla="*/ 0 h 26"/>
                <a:gd name="T6" fmla="*/ 0 w 25"/>
                <a:gd name="T7" fmla="*/ 11 h 26"/>
                <a:gd name="T8" fmla="*/ 15 w 25"/>
                <a:gd name="T9" fmla="*/ 26 h 26"/>
              </a:gdLst>
              <a:ahLst/>
              <a:cxnLst>
                <a:cxn ang="0">
                  <a:pos x="T0" y="T1"/>
                </a:cxn>
                <a:cxn ang="0">
                  <a:pos x="T2" y="T3"/>
                </a:cxn>
                <a:cxn ang="0">
                  <a:pos x="T4" y="T5"/>
                </a:cxn>
                <a:cxn ang="0">
                  <a:pos x="T6" y="T7"/>
                </a:cxn>
                <a:cxn ang="0">
                  <a:pos x="T8" y="T9"/>
                </a:cxn>
              </a:cxnLst>
              <a:rect l="0" t="0" r="r" b="b"/>
              <a:pathLst>
                <a:path w="25" h="26">
                  <a:moveTo>
                    <a:pt x="15" y="26"/>
                  </a:moveTo>
                  <a:cubicBezTo>
                    <a:pt x="19" y="26"/>
                    <a:pt x="23" y="24"/>
                    <a:pt x="25" y="22"/>
                  </a:cubicBezTo>
                  <a:cubicBezTo>
                    <a:pt x="4" y="0"/>
                    <a:pt x="4" y="0"/>
                    <a:pt x="4" y="0"/>
                  </a:cubicBezTo>
                  <a:cubicBezTo>
                    <a:pt x="2" y="3"/>
                    <a:pt x="0" y="7"/>
                    <a:pt x="0" y="11"/>
                  </a:cubicBezTo>
                  <a:cubicBezTo>
                    <a:pt x="0" y="19"/>
                    <a:pt x="7" y="26"/>
                    <a:pt x="15" y="26"/>
                  </a:cubicBezTo>
                  <a:close/>
                </a:path>
              </a:pathLst>
            </a:custGeom>
            <a:solidFill>
              <a:srgbClr val="D7F0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46" name="Freeform 366"/>
            <p:cNvSpPr>
              <a:spLocks/>
            </p:cNvSpPr>
            <p:nvPr userDrawn="1"/>
          </p:nvSpPr>
          <p:spPr bwMode="gray">
            <a:xfrm>
              <a:off x="10796926" y="5360422"/>
              <a:ext cx="79327" cy="76153"/>
            </a:xfrm>
            <a:custGeom>
              <a:avLst/>
              <a:gdLst>
                <a:gd name="T0" fmla="*/ 15 w 26"/>
                <a:gd name="T1" fmla="*/ 26 h 26"/>
                <a:gd name="T2" fmla="*/ 26 w 26"/>
                <a:gd name="T3" fmla="*/ 22 h 26"/>
                <a:gd name="T4" fmla="*/ 4 w 26"/>
                <a:gd name="T5" fmla="*/ 0 h 26"/>
                <a:gd name="T6" fmla="*/ 0 w 26"/>
                <a:gd name="T7" fmla="*/ 11 h 26"/>
                <a:gd name="T8" fmla="*/ 15 w 26"/>
                <a:gd name="T9" fmla="*/ 26 h 26"/>
              </a:gdLst>
              <a:ahLst/>
              <a:cxnLst>
                <a:cxn ang="0">
                  <a:pos x="T0" y="T1"/>
                </a:cxn>
                <a:cxn ang="0">
                  <a:pos x="T2" y="T3"/>
                </a:cxn>
                <a:cxn ang="0">
                  <a:pos x="T4" y="T5"/>
                </a:cxn>
                <a:cxn ang="0">
                  <a:pos x="T6" y="T7"/>
                </a:cxn>
                <a:cxn ang="0">
                  <a:pos x="T8" y="T9"/>
                </a:cxn>
              </a:cxnLst>
              <a:rect l="0" t="0" r="r" b="b"/>
              <a:pathLst>
                <a:path w="26" h="26">
                  <a:moveTo>
                    <a:pt x="15" y="26"/>
                  </a:moveTo>
                  <a:cubicBezTo>
                    <a:pt x="19" y="26"/>
                    <a:pt x="23" y="24"/>
                    <a:pt x="26" y="22"/>
                  </a:cubicBezTo>
                  <a:cubicBezTo>
                    <a:pt x="4" y="0"/>
                    <a:pt x="4" y="0"/>
                    <a:pt x="4" y="0"/>
                  </a:cubicBezTo>
                  <a:cubicBezTo>
                    <a:pt x="2" y="3"/>
                    <a:pt x="0" y="7"/>
                    <a:pt x="0" y="11"/>
                  </a:cubicBezTo>
                  <a:cubicBezTo>
                    <a:pt x="0" y="19"/>
                    <a:pt x="7" y="26"/>
                    <a:pt x="15" y="26"/>
                  </a:cubicBezTo>
                  <a:close/>
                </a:path>
              </a:pathLst>
            </a:custGeom>
            <a:solidFill>
              <a:srgbClr val="D7F0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47" name="Freeform 367"/>
            <p:cNvSpPr>
              <a:spLocks/>
            </p:cNvSpPr>
            <p:nvPr userDrawn="1"/>
          </p:nvSpPr>
          <p:spPr bwMode="gray">
            <a:xfrm>
              <a:off x="10974615" y="5360422"/>
              <a:ext cx="76153" cy="76153"/>
            </a:xfrm>
            <a:custGeom>
              <a:avLst/>
              <a:gdLst>
                <a:gd name="T0" fmla="*/ 15 w 26"/>
                <a:gd name="T1" fmla="*/ 26 h 26"/>
                <a:gd name="T2" fmla="*/ 26 w 26"/>
                <a:gd name="T3" fmla="*/ 22 h 26"/>
                <a:gd name="T4" fmla="*/ 4 w 26"/>
                <a:gd name="T5" fmla="*/ 0 h 26"/>
                <a:gd name="T6" fmla="*/ 0 w 26"/>
                <a:gd name="T7" fmla="*/ 11 h 26"/>
                <a:gd name="T8" fmla="*/ 15 w 26"/>
                <a:gd name="T9" fmla="*/ 26 h 26"/>
              </a:gdLst>
              <a:ahLst/>
              <a:cxnLst>
                <a:cxn ang="0">
                  <a:pos x="T0" y="T1"/>
                </a:cxn>
                <a:cxn ang="0">
                  <a:pos x="T2" y="T3"/>
                </a:cxn>
                <a:cxn ang="0">
                  <a:pos x="T4" y="T5"/>
                </a:cxn>
                <a:cxn ang="0">
                  <a:pos x="T6" y="T7"/>
                </a:cxn>
                <a:cxn ang="0">
                  <a:pos x="T8" y="T9"/>
                </a:cxn>
              </a:cxnLst>
              <a:rect l="0" t="0" r="r" b="b"/>
              <a:pathLst>
                <a:path w="26" h="26">
                  <a:moveTo>
                    <a:pt x="15" y="26"/>
                  </a:moveTo>
                  <a:cubicBezTo>
                    <a:pt x="19" y="26"/>
                    <a:pt x="23" y="24"/>
                    <a:pt x="26" y="22"/>
                  </a:cubicBezTo>
                  <a:cubicBezTo>
                    <a:pt x="4" y="0"/>
                    <a:pt x="4" y="0"/>
                    <a:pt x="4" y="0"/>
                  </a:cubicBezTo>
                  <a:cubicBezTo>
                    <a:pt x="2" y="3"/>
                    <a:pt x="0" y="7"/>
                    <a:pt x="0" y="11"/>
                  </a:cubicBezTo>
                  <a:cubicBezTo>
                    <a:pt x="0" y="19"/>
                    <a:pt x="7" y="26"/>
                    <a:pt x="15" y="26"/>
                  </a:cubicBezTo>
                  <a:close/>
                </a:path>
              </a:pathLst>
            </a:custGeom>
            <a:solidFill>
              <a:srgbClr val="D7F0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48" name="Freeform 368"/>
            <p:cNvSpPr>
              <a:spLocks/>
            </p:cNvSpPr>
            <p:nvPr userDrawn="1"/>
          </p:nvSpPr>
          <p:spPr bwMode="gray">
            <a:xfrm>
              <a:off x="10235302" y="5319174"/>
              <a:ext cx="101537" cy="9520"/>
            </a:xfrm>
            <a:custGeom>
              <a:avLst/>
              <a:gdLst>
                <a:gd name="T0" fmla="*/ 2 w 34"/>
                <a:gd name="T1" fmla="*/ 3 h 3"/>
                <a:gd name="T2" fmla="*/ 33 w 34"/>
                <a:gd name="T3" fmla="*/ 3 h 3"/>
                <a:gd name="T4" fmla="*/ 34 w 34"/>
                <a:gd name="T5" fmla="*/ 1 h 3"/>
                <a:gd name="T6" fmla="*/ 33 w 34"/>
                <a:gd name="T7" fmla="*/ 0 h 3"/>
                <a:gd name="T8" fmla="*/ 2 w 34"/>
                <a:gd name="T9" fmla="*/ 0 h 3"/>
                <a:gd name="T10" fmla="*/ 0 w 34"/>
                <a:gd name="T11" fmla="*/ 1 h 3"/>
                <a:gd name="T12" fmla="*/ 2 w 34"/>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34" h="3">
                  <a:moveTo>
                    <a:pt x="2" y="3"/>
                  </a:moveTo>
                  <a:cubicBezTo>
                    <a:pt x="33" y="3"/>
                    <a:pt x="33" y="3"/>
                    <a:pt x="33" y="3"/>
                  </a:cubicBezTo>
                  <a:cubicBezTo>
                    <a:pt x="33" y="3"/>
                    <a:pt x="34" y="2"/>
                    <a:pt x="34" y="1"/>
                  </a:cubicBezTo>
                  <a:cubicBezTo>
                    <a:pt x="34" y="0"/>
                    <a:pt x="33" y="0"/>
                    <a:pt x="33" y="0"/>
                  </a:cubicBezTo>
                  <a:cubicBezTo>
                    <a:pt x="2" y="0"/>
                    <a:pt x="2" y="0"/>
                    <a:pt x="2" y="0"/>
                  </a:cubicBezTo>
                  <a:cubicBezTo>
                    <a:pt x="1" y="0"/>
                    <a:pt x="0" y="0"/>
                    <a:pt x="0" y="1"/>
                  </a:cubicBezTo>
                  <a:cubicBezTo>
                    <a:pt x="0" y="2"/>
                    <a:pt x="1" y="3"/>
                    <a:pt x="2" y="3"/>
                  </a:cubicBezTo>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49" name="Freeform 369"/>
            <p:cNvSpPr>
              <a:spLocks/>
            </p:cNvSpPr>
            <p:nvPr userDrawn="1"/>
          </p:nvSpPr>
          <p:spPr bwMode="gray">
            <a:xfrm>
              <a:off x="10235302" y="5350904"/>
              <a:ext cx="101537" cy="9520"/>
            </a:xfrm>
            <a:custGeom>
              <a:avLst/>
              <a:gdLst>
                <a:gd name="T0" fmla="*/ 2 w 34"/>
                <a:gd name="T1" fmla="*/ 3 h 3"/>
                <a:gd name="T2" fmla="*/ 33 w 34"/>
                <a:gd name="T3" fmla="*/ 3 h 3"/>
                <a:gd name="T4" fmla="*/ 34 w 34"/>
                <a:gd name="T5" fmla="*/ 1 h 3"/>
                <a:gd name="T6" fmla="*/ 33 w 34"/>
                <a:gd name="T7" fmla="*/ 0 h 3"/>
                <a:gd name="T8" fmla="*/ 2 w 34"/>
                <a:gd name="T9" fmla="*/ 0 h 3"/>
                <a:gd name="T10" fmla="*/ 0 w 34"/>
                <a:gd name="T11" fmla="*/ 1 h 3"/>
                <a:gd name="T12" fmla="*/ 2 w 34"/>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34" h="3">
                  <a:moveTo>
                    <a:pt x="2" y="3"/>
                  </a:moveTo>
                  <a:cubicBezTo>
                    <a:pt x="33" y="3"/>
                    <a:pt x="33" y="3"/>
                    <a:pt x="33" y="3"/>
                  </a:cubicBezTo>
                  <a:cubicBezTo>
                    <a:pt x="33" y="3"/>
                    <a:pt x="34" y="2"/>
                    <a:pt x="34" y="1"/>
                  </a:cubicBezTo>
                  <a:cubicBezTo>
                    <a:pt x="34" y="0"/>
                    <a:pt x="33" y="0"/>
                    <a:pt x="33" y="0"/>
                  </a:cubicBezTo>
                  <a:cubicBezTo>
                    <a:pt x="2" y="0"/>
                    <a:pt x="2" y="0"/>
                    <a:pt x="2" y="0"/>
                  </a:cubicBezTo>
                  <a:cubicBezTo>
                    <a:pt x="1" y="0"/>
                    <a:pt x="0" y="0"/>
                    <a:pt x="0" y="1"/>
                  </a:cubicBezTo>
                  <a:cubicBezTo>
                    <a:pt x="0" y="2"/>
                    <a:pt x="1" y="3"/>
                    <a:pt x="2" y="3"/>
                  </a:cubicBezTo>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50" name="Freeform 370"/>
            <p:cNvSpPr>
              <a:spLocks/>
            </p:cNvSpPr>
            <p:nvPr userDrawn="1"/>
          </p:nvSpPr>
          <p:spPr bwMode="gray">
            <a:xfrm>
              <a:off x="10206744" y="5074850"/>
              <a:ext cx="196727" cy="212593"/>
            </a:xfrm>
            <a:custGeom>
              <a:avLst/>
              <a:gdLst>
                <a:gd name="T0" fmla="*/ 13 w 67"/>
                <a:gd name="T1" fmla="*/ 0 h 72"/>
                <a:gd name="T2" fmla="*/ 0 w 67"/>
                <a:gd name="T3" fmla="*/ 72 h 72"/>
                <a:gd name="T4" fmla="*/ 54 w 67"/>
                <a:gd name="T5" fmla="*/ 72 h 72"/>
                <a:gd name="T6" fmla="*/ 67 w 67"/>
                <a:gd name="T7" fmla="*/ 0 h 72"/>
                <a:gd name="T8" fmla="*/ 13 w 67"/>
                <a:gd name="T9" fmla="*/ 0 h 72"/>
              </a:gdLst>
              <a:ahLst/>
              <a:cxnLst>
                <a:cxn ang="0">
                  <a:pos x="T0" y="T1"/>
                </a:cxn>
                <a:cxn ang="0">
                  <a:pos x="T2" y="T3"/>
                </a:cxn>
                <a:cxn ang="0">
                  <a:pos x="T4" y="T5"/>
                </a:cxn>
                <a:cxn ang="0">
                  <a:pos x="T6" y="T7"/>
                </a:cxn>
                <a:cxn ang="0">
                  <a:pos x="T8" y="T9"/>
                </a:cxn>
              </a:cxnLst>
              <a:rect l="0" t="0" r="r" b="b"/>
              <a:pathLst>
                <a:path w="67" h="72">
                  <a:moveTo>
                    <a:pt x="13" y="0"/>
                  </a:moveTo>
                  <a:cubicBezTo>
                    <a:pt x="4" y="20"/>
                    <a:pt x="1" y="49"/>
                    <a:pt x="0" y="72"/>
                  </a:cubicBezTo>
                  <a:cubicBezTo>
                    <a:pt x="54" y="72"/>
                    <a:pt x="54" y="72"/>
                    <a:pt x="54" y="72"/>
                  </a:cubicBezTo>
                  <a:cubicBezTo>
                    <a:pt x="55" y="49"/>
                    <a:pt x="58" y="20"/>
                    <a:pt x="67" y="0"/>
                  </a:cubicBezTo>
                  <a:lnTo>
                    <a:pt x="13" y="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51" name="Freeform 371"/>
            <p:cNvSpPr>
              <a:spLocks/>
            </p:cNvSpPr>
            <p:nvPr userDrawn="1"/>
          </p:nvSpPr>
          <p:spPr bwMode="gray">
            <a:xfrm>
              <a:off x="10206744" y="5074850"/>
              <a:ext cx="161825" cy="212593"/>
            </a:xfrm>
            <a:custGeom>
              <a:avLst/>
              <a:gdLst>
                <a:gd name="T0" fmla="*/ 13 w 55"/>
                <a:gd name="T1" fmla="*/ 0 h 72"/>
                <a:gd name="T2" fmla="*/ 0 w 55"/>
                <a:gd name="T3" fmla="*/ 72 h 72"/>
                <a:gd name="T4" fmla="*/ 54 w 55"/>
                <a:gd name="T5" fmla="*/ 72 h 72"/>
                <a:gd name="T6" fmla="*/ 13 w 55"/>
                <a:gd name="T7" fmla="*/ 0 h 72"/>
              </a:gdLst>
              <a:ahLst/>
              <a:cxnLst>
                <a:cxn ang="0">
                  <a:pos x="T0" y="T1"/>
                </a:cxn>
                <a:cxn ang="0">
                  <a:pos x="T2" y="T3"/>
                </a:cxn>
                <a:cxn ang="0">
                  <a:pos x="T4" y="T5"/>
                </a:cxn>
                <a:cxn ang="0">
                  <a:pos x="T6" y="T7"/>
                </a:cxn>
              </a:cxnLst>
              <a:rect l="0" t="0" r="r" b="b"/>
              <a:pathLst>
                <a:path w="55" h="72">
                  <a:moveTo>
                    <a:pt x="13" y="0"/>
                  </a:moveTo>
                  <a:cubicBezTo>
                    <a:pt x="4" y="20"/>
                    <a:pt x="1" y="49"/>
                    <a:pt x="0" y="72"/>
                  </a:cubicBezTo>
                  <a:cubicBezTo>
                    <a:pt x="54" y="72"/>
                    <a:pt x="54" y="72"/>
                    <a:pt x="54" y="72"/>
                  </a:cubicBezTo>
                  <a:cubicBezTo>
                    <a:pt x="55" y="49"/>
                    <a:pt x="13" y="0"/>
                    <a:pt x="13" y="0"/>
                  </a:cubicBezTo>
                  <a:close/>
                </a:path>
              </a:pathLst>
            </a:custGeom>
            <a:solidFill>
              <a:srgbClr val="D7F0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52" name="Freeform 372"/>
            <p:cNvSpPr>
              <a:spLocks/>
            </p:cNvSpPr>
            <p:nvPr userDrawn="1"/>
          </p:nvSpPr>
          <p:spPr bwMode="gray">
            <a:xfrm>
              <a:off x="10006845" y="4195924"/>
              <a:ext cx="19038" cy="345860"/>
            </a:xfrm>
            <a:custGeom>
              <a:avLst/>
              <a:gdLst>
                <a:gd name="T0" fmla="*/ 0 w 6"/>
                <a:gd name="T1" fmla="*/ 3 h 117"/>
                <a:gd name="T2" fmla="*/ 0 w 6"/>
                <a:gd name="T3" fmla="*/ 114 h 117"/>
                <a:gd name="T4" fmla="*/ 3 w 6"/>
                <a:gd name="T5" fmla="*/ 117 h 117"/>
                <a:gd name="T6" fmla="*/ 6 w 6"/>
                <a:gd name="T7" fmla="*/ 114 h 117"/>
                <a:gd name="T8" fmla="*/ 6 w 6"/>
                <a:gd name="T9" fmla="*/ 3 h 117"/>
                <a:gd name="T10" fmla="*/ 3 w 6"/>
                <a:gd name="T11" fmla="*/ 0 h 117"/>
                <a:gd name="T12" fmla="*/ 0 w 6"/>
                <a:gd name="T13" fmla="*/ 3 h 117"/>
              </a:gdLst>
              <a:ahLst/>
              <a:cxnLst>
                <a:cxn ang="0">
                  <a:pos x="T0" y="T1"/>
                </a:cxn>
                <a:cxn ang="0">
                  <a:pos x="T2" y="T3"/>
                </a:cxn>
                <a:cxn ang="0">
                  <a:pos x="T4" y="T5"/>
                </a:cxn>
                <a:cxn ang="0">
                  <a:pos x="T6" y="T7"/>
                </a:cxn>
                <a:cxn ang="0">
                  <a:pos x="T8" y="T9"/>
                </a:cxn>
                <a:cxn ang="0">
                  <a:pos x="T10" y="T11"/>
                </a:cxn>
                <a:cxn ang="0">
                  <a:pos x="T12" y="T13"/>
                </a:cxn>
              </a:cxnLst>
              <a:rect l="0" t="0" r="r" b="b"/>
              <a:pathLst>
                <a:path w="6" h="117">
                  <a:moveTo>
                    <a:pt x="0" y="3"/>
                  </a:moveTo>
                  <a:cubicBezTo>
                    <a:pt x="0" y="114"/>
                    <a:pt x="0" y="114"/>
                    <a:pt x="0" y="114"/>
                  </a:cubicBezTo>
                  <a:cubicBezTo>
                    <a:pt x="0" y="115"/>
                    <a:pt x="1" y="117"/>
                    <a:pt x="3" y="117"/>
                  </a:cubicBezTo>
                  <a:cubicBezTo>
                    <a:pt x="5" y="117"/>
                    <a:pt x="6" y="115"/>
                    <a:pt x="6" y="114"/>
                  </a:cubicBezTo>
                  <a:cubicBezTo>
                    <a:pt x="6" y="3"/>
                    <a:pt x="6" y="3"/>
                    <a:pt x="6" y="3"/>
                  </a:cubicBezTo>
                  <a:cubicBezTo>
                    <a:pt x="6" y="2"/>
                    <a:pt x="5" y="0"/>
                    <a:pt x="3" y="0"/>
                  </a:cubicBezTo>
                  <a:cubicBezTo>
                    <a:pt x="1" y="0"/>
                    <a:pt x="0" y="2"/>
                    <a:pt x="0" y="3"/>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53" name="Freeform 373"/>
            <p:cNvSpPr>
              <a:spLocks/>
            </p:cNvSpPr>
            <p:nvPr userDrawn="1"/>
          </p:nvSpPr>
          <p:spPr bwMode="gray">
            <a:xfrm>
              <a:off x="10406646" y="4595725"/>
              <a:ext cx="155479" cy="152305"/>
            </a:xfrm>
            <a:custGeom>
              <a:avLst/>
              <a:gdLst>
                <a:gd name="T0" fmla="*/ 11 w 52"/>
                <a:gd name="T1" fmla="*/ 50 h 52"/>
                <a:gd name="T2" fmla="*/ 49 w 52"/>
                <a:gd name="T3" fmla="*/ 12 h 52"/>
                <a:gd name="T4" fmla="*/ 49 w 52"/>
                <a:gd name="T5" fmla="*/ 2 h 52"/>
                <a:gd name="T6" fmla="*/ 40 w 52"/>
                <a:gd name="T7" fmla="*/ 2 h 52"/>
                <a:gd name="T8" fmla="*/ 2 w 52"/>
                <a:gd name="T9" fmla="*/ 41 h 52"/>
                <a:gd name="T10" fmla="*/ 2 w 52"/>
                <a:gd name="T11" fmla="*/ 50 h 52"/>
                <a:gd name="T12" fmla="*/ 11 w 52"/>
                <a:gd name="T13" fmla="*/ 50 h 52"/>
              </a:gdLst>
              <a:ahLst/>
              <a:cxnLst>
                <a:cxn ang="0">
                  <a:pos x="T0" y="T1"/>
                </a:cxn>
                <a:cxn ang="0">
                  <a:pos x="T2" y="T3"/>
                </a:cxn>
                <a:cxn ang="0">
                  <a:pos x="T4" y="T5"/>
                </a:cxn>
                <a:cxn ang="0">
                  <a:pos x="T6" y="T7"/>
                </a:cxn>
                <a:cxn ang="0">
                  <a:pos x="T8" y="T9"/>
                </a:cxn>
                <a:cxn ang="0">
                  <a:pos x="T10" y="T11"/>
                </a:cxn>
                <a:cxn ang="0">
                  <a:pos x="T12" y="T13"/>
                </a:cxn>
              </a:cxnLst>
              <a:rect l="0" t="0" r="r" b="b"/>
              <a:pathLst>
                <a:path w="52" h="52">
                  <a:moveTo>
                    <a:pt x="11" y="50"/>
                  </a:moveTo>
                  <a:cubicBezTo>
                    <a:pt x="49" y="12"/>
                    <a:pt x="49" y="12"/>
                    <a:pt x="49" y="12"/>
                  </a:cubicBezTo>
                  <a:cubicBezTo>
                    <a:pt x="52" y="9"/>
                    <a:pt x="52" y="5"/>
                    <a:pt x="49" y="2"/>
                  </a:cubicBezTo>
                  <a:cubicBezTo>
                    <a:pt x="47" y="0"/>
                    <a:pt x="43" y="0"/>
                    <a:pt x="40" y="2"/>
                  </a:cubicBezTo>
                  <a:cubicBezTo>
                    <a:pt x="2" y="41"/>
                    <a:pt x="2" y="41"/>
                    <a:pt x="2" y="41"/>
                  </a:cubicBezTo>
                  <a:cubicBezTo>
                    <a:pt x="0" y="43"/>
                    <a:pt x="0" y="47"/>
                    <a:pt x="2" y="50"/>
                  </a:cubicBezTo>
                  <a:cubicBezTo>
                    <a:pt x="5" y="52"/>
                    <a:pt x="9" y="52"/>
                    <a:pt x="11" y="50"/>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54" name="Freeform 374"/>
            <p:cNvSpPr>
              <a:spLocks/>
            </p:cNvSpPr>
            <p:nvPr userDrawn="1"/>
          </p:nvSpPr>
          <p:spPr bwMode="gray">
            <a:xfrm>
              <a:off x="9990979" y="4557649"/>
              <a:ext cx="120575" cy="85673"/>
            </a:xfrm>
            <a:custGeom>
              <a:avLst/>
              <a:gdLst>
                <a:gd name="T0" fmla="*/ 30 w 41"/>
                <a:gd name="T1" fmla="*/ 17 h 30"/>
                <a:gd name="T2" fmla="*/ 17 w 41"/>
                <a:gd name="T3" fmla="*/ 4 h 30"/>
                <a:gd name="T4" fmla="*/ 18 w 41"/>
                <a:gd name="T5" fmla="*/ 0 h 30"/>
                <a:gd name="T6" fmla="*/ 2 w 41"/>
                <a:gd name="T7" fmla="*/ 0 h 30"/>
                <a:gd name="T8" fmla="*/ 0 w 41"/>
                <a:gd name="T9" fmla="*/ 9 h 30"/>
                <a:gd name="T10" fmla="*/ 20 w 41"/>
                <a:gd name="T11" fmla="*/ 30 h 30"/>
                <a:gd name="T12" fmla="*/ 41 w 41"/>
                <a:gd name="T13" fmla="*/ 11 h 30"/>
                <a:gd name="T14" fmla="*/ 30 w 41"/>
                <a:gd name="T15" fmla="*/ 17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30">
                  <a:moveTo>
                    <a:pt x="30" y="17"/>
                  </a:moveTo>
                  <a:cubicBezTo>
                    <a:pt x="23" y="17"/>
                    <a:pt x="17" y="11"/>
                    <a:pt x="17" y="4"/>
                  </a:cubicBezTo>
                  <a:cubicBezTo>
                    <a:pt x="17" y="2"/>
                    <a:pt x="17" y="1"/>
                    <a:pt x="18" y="0"/>
                  </a:cubicBezTo>
                  <a:cubicBezTo>
                    <a:pt x="2" y="0"/>
                    <a:pt x="2" y="0"/>
                    <a:pt x="2" y="0"/>
                  </a:cubicBezTo>
                  <a:cubicBezTo>
                    <a:pt x="0" y="2"/>
                    <a:pt x="0" y="6"/>
                    <a:pt x="0" y="9"/>
                  </a:cubicBezTo>
                  <a:cubicBezTo>
                    <a:pt x="0" y="21"/>
                    <a:pt x="9" y="30"/>
                    <a:pt x="20" y="30"/>
                  </a:cubicBezTo>
                  <a:cubicBezTo>
                    <a:pt x="31" y="30"/>
                    <a:pt x="40" y="21"/>
                    <a:pt x="41" y="11"/>
                  </a:cubicBezTo>
                  <a:cubicBezTo>
                    <a:pt x="39" y="14"/>
                    <a:pt x="34" y="17"/>
                    <a:pt x="30" y="17"/>
                  </a:cubicBez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55" name="Oval 375"/>
            <p:cNvSpPr>
              <a:spLocks noChangeArrowheads="1"/>
            </p:cNvSpPr>
            <p:nvPr userDrawn="1"/>
          </p:nvSpPr>
          <p:spPr bwMode="gray">
            <a:xfrm>
              <a:off x="9984633" y="4503706"/>
              <a:ext cx="63460" cy="63460"/>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56" name="Oval 376"/>
            <p:cNvSpPr>
              <a:spLocks noChangeArrowheads="1"/>
            </p:cNvSpPr>
            <p:nvPr userDrawn="1"/>
          </p:nvSpPr>
          <p:spPr bwMode="gray">
            <a:xfrm>
              <a:off x="10000499" y="4522744"/>
              <a:ext cx="31730" cy="28558"/>
            </a:xfrm>
            <a:prstGeom prst="ellipse">
              <a:avLst/>
            </a:pr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57" name="Rectangle 377"/>
            <p:cNvSpPr>
              <a:spLocks noChangeArrowheads="1"/>
            </p:cNvSpPr>
            <p:nvPr userDrawn="1"/>
          </p:nvSpPr>
          <p:spPr bwMode="gray">
            <a:xfrm>
              <a:off x="9384933" y="4319671"/>
              <a:ext cx="174517" cy="44422"/>
            </a:xfrm>
            <a:prstGeom prst="rect">
              <a:avLst/>
            </a:prstGeom>
            <a:solidFill>
              <a:srgbClr val="107C1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58" name="Rectangle 378"/>
            <p:cNvSpPr>
              <a:spLocks noChangeArrowheads="1"/>
            </p:cNvSpPr>
            <p:nvPr userDrawn="1"/>
          </p:nvSpPr>
          <p:spPr bwMode="gray">
            <a:xfrm>
              <a:off x="9384933" y="4364093"/>
              <a:ext cx="174517" cy="35855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59" name="Freeform 379"/>
            <p:cNvSpPr>
              <a:spLocks/>
            </p:cNvSpPr>
            <p:nvPr userDrawn="1"/>
          </p:nvSpPr>
          <p:spPr bwMode="gray">
            <a:xfrm>
              <a:off x="9559448" y="4722646"/>
              <a:ext cx="545760" cy="241150"/>
            </a:xfrm>
            <a:custGeom>
              <a:avLst/>
              <a:gdLst>
                <a:gd name="T0" fmla="*/ 103 w 185"/>
                <a:gd name="T1" fmla="*/ 82 h 82"/>
                <a:gd name="T2" fmla="*/ 0 w 185"/>
                <a:gd name="T3" fmla="*/ 82 h 82"/>
                <a:gd name="T4" fmla="*/ 0 w 185"/>
                <a:gd name="T5" fmla="*/ 0 h 82"/>
                <a:gd name="T6" fmla="*/ 185 w 185"/>
                <a:gd name="T7" fmla="*/ 0 h 82"/>
                <a:gd name="T8" fmla="*/ 103 w 185"/>
                <a:gd name="T9" fmla="*/ 82 h 82"/>
              </a:gdLst>
              <a:ahLst/>
              <a:cxnLst>
                <a:cxn ang="0">
                  <a:pos x="T0" y="T1"/>
                </a:cxn>
                <a:cxn ang="0">
                  <a:pos x="T2" y="T3"/>
                </a:cxn>
                <a:cxn ang="0">
                  <a:pos x="T4" y="T5"/>
                </a:cxn>
                <a:cxn ang="0">
                  <a:pos x="T6" y="T7"/>
                </a:cxn>
                <a:cxn ang="0">
                  <a:pos x="T8" y="T9"/>
                </a:cxn>
              </a:cxnLst>
              <a:rect l="0" t="0" r="r" b="b"/>
              <a:pathLst>
                <a:path w="185" h="82">
                  <a:moveTo>
                    <a:pt x="103" y="82"/>
                  </a:moveTo>
                  <a:cubicBezTo>
                    <a:pt x="0" y="82"/>
                    <a:pt x="0" y="82"/>
                    <a:pt x="0" y="82"/>
                  </a:cubicBezTo>
                  <a:cubicBezTo>
                    <a:pt x="0" y="0"/>
                    <a:pt x="0" y="0"/>
                    <a:pt x="0" y="0"/>
                  </a:cubicBezTo>
                  <a:cubicBezTo>
                    <a:pt x="185" y="0"/>
                    <a:pt x="185" y="0"/>
                    <a:pt x="185" y="0"/>
                  </a:cubicBezTo>
                  <a:cubicBezTo>
                    <a:pt x="185" y="45"/>
                    <a:pt x="148" y="82"/>
                    <a:pt x="103" y="82"/>
                  </a:cubicBez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60" name="Freeform 380"/>
            <p:cNvSpPr>
              <a:spLocks/>
            </p:cNvSpPr>
            <p:nvPr userDrawn="1"/>
          </p:nvSpPr>
          <p:spPr bwMode="gray">
            <a:xfrm>
              <a:off x="8528217" y="4947929"/>
              <a:ext cx="1418342" cy="241150"/>
            </a:xfrm>
            <a:custGeom>
              <a:avLst/>
              <a:gdLst>
                <a:gd name="T0" fmla="*/ 397 w 479"/>
                <a:gd name="T1" fmla="*/ 82 h 82"/>
                <a:gd name="T2" fmla="*/ 479 w 479"/>
                <a:gd name="T3" fmla="*/ 0 h 82"/>
                <a:gd name="T4" fmla="*/ 0 w 479"/>
                <a:gd name="T5" fmla="*/ 0 h 82"/>
                <a:gd name="T6" fmla="*/ 138 w 479"/>
                <a:gd name="T7" fmla="*/ 82 h 82"/>
                <a:gd name="T8" fmla="*/ 397 w 479"/>
                <a:gd name="T9" fmla="*/ 82 h 82"/>
              </a:gdLst>
              <a:ahLst/>
              <a:cxnLst>
                <a:cxn ang="0">
                  <a:pos x="T0" y="T1"/>
                </a:cxn>
                <a:cxn ang="0">
                  <a:pos x="T2" y="T3"/>
                </a:cxn>
                <a:cxn ang="0">
                  <a:pos x="T4" y="T5"/>
                </a:cxn>
                <a:cxn ang="0">
                  <a:pos x="T6" y="T7"/>
                </a:cxn>
                <a:cxn ang="0">
                  <a:pos x="T8" y="T9"/>
                </a:cxn>
              </a:cxnLst>
              <a:rect l="0" t="0" r="r" b="b"/>
              <a:pathLst>
                <a:path w="479" h="82">
                  <a:moveTo>
                    <a:pt x="397" y="82"/>
                  </a:moveTo>
                  <a:cubicBezTo>
                    <a:pt x="443" y="82"/>
                    <a:pt x="479" y="45"/>
                    <a:pt x="479" y="0"/>
                  </a:cubicBezTo>
                  <a:cubicBezTo>
                    <a:pt x="0" y="0"/>
                    <a:pt x="0" y="0"/>
                    <a:pt x="0" y="0"/>
                  </a:cubicBezTo>
                  <a:cubicBezTo>
                    <a:pt x="138" y="82"/>
                    <a:pt x="138" y="82"/>
                    <a:pt x="138" y="82"/>
                  </a:cubicBezTo>
                  <a:lnTo>
                    <a:pt x="397" y="82"/>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61" name="Rectangle 381"/>
            <p:cNvSpPr>
              <a:spLocks noChangeArrowheads="1"/>
            </p:cNvSpPr>
            <p:nvPr userDrawn="1"/>
          </p:nvSpPr>
          <p:spPr bwMode="gray">
            <a:xfrm>
              <a:off x="8528217" y="4893989"/>
              <a:ext cx="1418342" cy="53942"/>
            </a:xfrm>
            <a:prstGeom prst="rect">
              <a:avLst/>
            </a:prstGeom>
            <a:solidFill>
              <a:srgbClr val="BAD8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62" name="Oval 382"/>
            <p:cNvSpPr>
              <a:spLocks noChangeArrowheads="1"/>
            </p:cNvSpPr>
            <p:nvPr userDrawn="1"/>
          </p:nvSpPr>
          <p:spPr bwMode="gray">
            <a:xfrm>
              <a:off x="8972440" y="5027256"/>
              <a:ext cx="60288" cy="63460"/>
            </a:xfrm>
            <a:prstGeom prst="ellipse">
              <a:avLst/>
            </a:pr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63" name="Oval 383"/>
            <p:cNvSpPr>
              <a:spLocks noChangeArrowheads="1"/>
            </p:cNvSpPr>
            <p:nvPr userDrawn="1"/>
          </p:nvSpPr>
          <p:spPr bwMode="gray">
            <a:xfrm>
              <a:off x="9086668" y="5027256"/>
              <a:ext cx="66634" cy="63460"/>
            </a:xfrm>
            <a:prstGeom prst="ellipse">
              <a:avLst/>
            </a:pr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64" name="Oval 384"/>
            <p:cNvSpPr>
              <a:spLocks noChangeArrowheads="1"/>
            </p:cNvSpPr>
            <p:nvPr userDrawn="1"/>
          </p:nvSpPr>
          <p:spPr bwMode="gray">
            <a:xfrm>
              <a:off x="9204069" y="5027256"/>
              <a:ext cx="63460" cy="63460"/>
            </a:xfrm>
            <a:prstGeom prst="ellipse">
              <a:avLst/>
            </a:pr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65" name="Rectangle 385"/>
            <p:cNvSpPr>
              <a:spLocks noChangeArrowheads="1"/>
            </p:cNvSpPr>
            <p:nvPr userDrawn="1"/>
          </p:nvSpPr>
          <p:spPr bwMode="gray">
            <a:xfrm>
              <a:off x="9035900" y="4722646"/>
              <a:ext cx="174517" cy="171343"/>
            </a:xfrm>
            <a:prstGeom prst="rect">
              <a:avLst/>
            </a:prstGeom>
            <a:solidFill>
              <a:srgbClr val="7373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66" name="Rectangle 386"/>
            <p:cNvSpPr>
              <a:spLocks noChangeArrowheads="1"/>
            </p:cNvSpPr>
            <p:nvPr userDrawn="1"/>
          </p:nvSpPr>
          <p:spPr bwMode="gray">
            <a:xfrm>
              <a:off x="8864557" y="4722646"/>
              <a:ext cx="171343" cy="17134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67" name="Rectangle 387"/>
            <p:cNvSpPr>
              <a:spLocks noChangeArrowheads="1"/>
            </p:cNvSpPr>
            <p:nvPr userDrawn="1"/>
          </p:nvSpPr>
          <p:spPr bwMode="gray">
            <a:xfrm>
              <a:off x="8864557" y="4551303"/>
              <a:ext cx="171343" cy="171343"/>
            </a:xfrm>
            <a:prstGeom prst="rect">
              <a:avLst/>
            </a:prstGeom>
            <a:solidFill>
              <a:srgbClr val="BAD8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68" name="Rectangle 388"/>
            <p:cNvSpPr>
              <a:spLocks noChangeArrowheads="1"/>
            </p:cNvSpPr>
            <p:nvPr userDrawn="1"/>
          </p:nvSpPr>
          <p:spPr bwMode="gray">
            <a:xfrm>
              <a:off x="9210415" y="4722646"/>
              <a:ext cx="174517" cy="171343"/>
            </a:xfrm>
            <a:prstGeom prst="rect">
              <a:avLst/>
            </a:prstGeom>
            <a:solidFill>
              <a:srgbClr val="00136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69" name="Rectangle 389"/>
            <p:cNvSpPr>
              <a:spLocks noChangeArrowheads="1"/>
            </p:cNvSpPr>
            <p:nvPr userDrawn="1"/>
          </p:nvSpPr>
          <p:spPr bwMode="gray">
            <a:xfrm>
              <a:off x="9384933" y="4722646"/>
              <a:ext cx="174517" cy="171343"/>
            </a:xfrm>
            <a:prstGeom prst="rect">
              <a:avLst/>
            </a:prstGeom>
            <a:solidFill>
              <a:srgbClr val="107C1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70" name="Rectangle 390"/>
            <p:cNvSpPr>
              <a:spLocks noChangeArrowheads="1"/>
            </p:cNvSpPr>
            <p:nvPr userDrawn="1"/>
          </p:nvSpPr>
          <p:spPr bwMode="gray">
            <a:xfrm>
              <a:off x="9035900" y="4551303"/>
              <a:ext cx="174517" cy="171343"/>
            </a:xfrm>
            <a:prstGeom prst="rect">
              <a:avLst/>
            </a:prstGeom>
            <a:solidFill>
              <a:srgbClr val="00136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71" name="Rectangle 391"/>
            <p:cNvSpPr>
              <a:spLocks noChangeArrowheads="1"/>
            </p:cNvSpPr>
            <p:nvPr userDrawn="1"/>
          </p:nvSpPr>
          <p:spPr bwMode="gray">
            <a:xfrm>
              <a:off x="9210415" y="4551303"/>
              <a:ext cx="174517" cy="171343"/>
            </a:xfrm>
            <a:prstGeom prst="rect">
              <a:avLst/>
            </a:prstGeom>
            <a:solidFill>
              <a:srgbClr val="107C1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72" name="Rectangle 392"/>
            <p:cNvSpPr>
              <a:spLocks noChangeArrowheads="1"/>
            </p:cNvSpPr>
            <p:nvPr userDrawn="1"/>
          </p:nvSpPr>
          <p:spPr bwMode="gray">
            <a:xfrm>
              <a:off x="9442047" y="4424382"/>
              <a:ext cx="41250" cy="241150"/>
            </a:xfrm>
            <a:prstGeom prst="rect">
              <a:avLst/>
            </a:prstGeom>
            <a:solidFill>
              <a:srgbClr val="BAD8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73" name="Freeform 393"/>
            <p:cNvSpPr>
              <a:spLocks/>
            </p:cNvSpPr>
            <p:nvPr userDrawn="1"/>
          </p:nvSpPr>
          <p:spPr bwMode="gray">
            <a:xfrm>
              <a:off x="8908979" y="5138310"/>
              <a:ext cx="917004" cy="53942"/>
            </a:xfrm>
            <a:custGeom>
              <a:avLst/>
              <a:gdLst>
                <a:gd name="T0" fmla="*/ 306 w 310"/>
                <a:gd name="T1" fmla="*/ 0 h 18"/>
                <a:gd name="T2" fmla="*/ 273 w 310"/>
                <a:gd name="T3" fmla="*/ 0 h 18"/>
                <a:gd name="T4" fmla="*/ 240 w 310"/>
                <a:gd name="T5" fmla="*/ 0 h 18"/>
                <a:gd name="T6" fmla="*/ 240 w 310"/>
                <a:gd name="T7" fmla="*/ 0 h 18"/>
                <a:gd name="T8" fmla="*/ 206 w 310"/>
                <a:gd name="T9" fmla="*/ 0 h 18"/>
                <a:gd name="T10" fmla="*/ 206 w 310"/>
                <a:gd name="T11" fmla="*/ 0 h 18"/>
                <a:gd name="T12" fmla="*/ 173 w 310"/>
                <a:gd name="T13" fmla="*/ 0 h 18"/>
                <a:gd name="T14" fmla="*/ 173 w 310"/>
                <a:gd name="T15" fmla="*/ 0 h 18"/>
                <a:gd name="T16" fmla="*/ 173 w 310"/>
                <a:gd name="T17" fmla="*/ 0 h 18"/>
                <a:gd name="T18" fmla="*/ 140 w 310"/>
                <a:gd name="T19" fmla="*/ 0 h 18"/>
                <a:gd name="T20" fmla="*/ 140 w 310"/>
                <a:gd name="T21" fmla="*/ 0 h 18"/>
                <a:gd name="T22" fmla="*/ 140 w 310"/>
                <a:gd name="T23" fmla="*/ 0 h 18"/>
                <a:gd name="T24" fmla="*/ 140 w 310"/>
                <a:gd name="T25" fmla="*/ 0 h 18"/>
                <a:gd name="T26" fmla="*/ 140 w 310"/>
                <a:gd name="T27" fmla="*/ 0 h 18"/>
                <a:gd name="T28" fmla="*/ 140 w 310"/>
                <a:gd name="T29" fmla="*/ 0 h 18"/>
                <a:gd name="T30" fmla="*/ 107 w 310"/>
                <a:gd name="T31" fmla="*/ 0 h 18"/>
                <a:gd name="T32" fmla="*/ 107 w 310"/>
                <a:gd name="T33" fmla="*/ 0 h 18"/>
                <a:gd name="T34" fmla="*/ 107 w 310"/>
                <a:gd name="T35" fmla="*/ 0 h 18"/>
                <a:gd name="T36" fmla="*/ 107 w 310"/>
                <a:gd name="T37" fmla="*/ 0 h 18"/>
                <a:gd name="T38" fmla="*/ 107 w 310"/>
                <a:gd name="T39" fmla="*/ 0 h 18"/>
                <a:gd name="T40" fmla="*/ 74 w 310"/>
                <a:gd name="T41" fmla="*/ 0 h 18"/>
                <a:gd name="T42" fmla="*/ 74 w 310"/>
                <a:gd name="T43" fmla="*/ 0 h 18"/>
                <a:gd name="T44" fmla="*/ 74 w 310"/>
                <a:gd name="T45" fmla="*/ 0 h 18"/>
                <a:gd name="T46" fmla="*/ 74 w 310"/>
                <a:gd name="T47" fmla="*/ 0 h 18"/>
                <a:gd name="T48" fmla="*/ 74 w 310"/>
                <a:gd name="T49" fmla="*/ 0 h 18"/>
                <a:gd name="T50" fmla="*/ 41 w 310"/>
                <a:gd name="T51" fmla="*/ 0 h 18"/>
                <a:gd name="T52" fmla="*/ 41 w 310"/>
                <a:gd name="T53" fmla="*/ 0 h 18"/>
                <a:gd name="T54" fmla="*/ 41 w 310"/>
                <a:gd name="T55" fmla="*/ 0 h 18"/>
                <a:gd name="T56" fmla="*/ 41 w 310"/>
                <a:gd name="T57" fmla="*/ 0 h 18"/>
                <a:gd name="T58" fmla="*/ 41 w 310"/>
                <a:gd name="T59" fmla="*/ 0 h 18"/>
                <a:gd name="T60" fmla="*/ 22 w 310"/>
                <a:gd name="T61" fmla="*/ 12 h 18"/>
                <a:gd name="T62" fmla="*/ 8 w 310"/>
                <a:gd name="T63" fmla="*/ 0 h 18"/>
                <a:gd name="T64" fmla="*/ 0 w 310"/>
                <a:gd name="T65" fmla="*/ 10 h 18"/>
                <a:gd name="T66" fmla="*/ 9 w 310"/>
                <a:gd name="T67" fmla="*/ 18 h 18"/>
                <a:gd name="T68" fmla="*/ 25 w 310"/>
                <a:gd name="T69" fmla="*/ 18 h 18"/>
                <a:gd name="T70" fmla="*/ 202 w 310"/>
                <a:gd name="T71" fmla="*/ 18 h 18"/>
                <a:gd name="T72" fmla="*/ 268 w 310"/>
                <a:gd name="T73" fmla="*/ 18 h 18"/>
                <a:gd name="T74" fmla="*/ 310 w 310"/>
                <a:gd name="T75" fmla="*/ 7 h 18"/>
                <a:gd name="T76" fmla="*/ 306 w 310"/>
                <a:gd name="T77"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10" h="18">
                  <a:moveTo>
                    <a:pt x="306" y="0"/>
                  </a:moveTo>
                  <a:cubicBezTo>
                    <a:pt x="301" y="16"/>
                    <a:pt x="278" y="16"/>
                    <a:pt x="273" y="0"/>
                  </a:cubicBezTo>
                  <a:cubicBezTo>
                    <a:pt x="268" y="14"/>
                    <a:pt x="241" y="18"/>
                    <a:pt x="240" y="0"/>
                  </a:cubicBezTo>
                  <a:cubicBezTo>
                    <a:pt x="240" y="0"/>
                    <a:pt x="240" y="0"/>
                    <a:pt x="240" y="0"/>
                  </a:cubicBezTo>
                  <a:cubicBezTo>
                    <a:pt x="235" y="16"/>
                    <a:pt x="211" y="16"/>
                    <a:pt x="206" y="0"/>
                  </a:cubicBezTo>
                  <a:cubicBezTo>
                    <a:pt x="206" y="0"/>
                    <a:pt x="206" y="0"/>
                    <a:pt x="206" y="0"/>
                  </a:cubicBezTo>
                  <a:cubicBezTo>
                    <a:pt x="202" y="16"/>
                    <a:pt x="178" y="16"/>
                    <a:pt x="173" y="0"/>
                  </a:cubicBezTo>
                  <a:cubicBezTo>
                    <a:pt x="173" y="0"/>
                    <a:pt x="173" y="0"/>
                    <a:pt x="173" y="0"/>
                  </a:cubicBezTo>
                  <a:cubicBezTo>
                    <a:pt x="173" y="0"/>
                    <a:pt x="173" y="0"/>
                    <a:pt x="173" y="0"/>
                  </a:cubicBezTo>
                  <a:cubicBezTo>
                    <a:pt x="168" y="16"/>
                    <a:pt x="145" y="16"/>
                    <a:pt x="140" y="0"/>
                  </a:cubicBezTo>
                  <a:cubicBezTo>
                    <a:pt x="140" y="0"/>
                    <a:pt x="140" y="0"/>
                    <a:pt x="140" y="0"/>
                  </a:cubicBezTo>
                  <a:cubicBezTo>
                    <a:pt x="140" y="0"/>
                    <a:pt x="140" y="0"/>
                    <a:pt x="140" y="0"/>
                  </a:cubicBezTo>
                  <a:cubicBezTo>
                    <a:pt x="140" y="0"/>
                    <a:pt x="140" y="0"/>
                    <a:pt x="140" y="0"/>
                  </a:cubicBezTo>
                  <a:cubicBezTo>
                    <a:pt x="140" y="0"/>
                    <a:pt x="140" y="0"/>
                    <a:pt x="140" y="0"/>
                  </a:cubicBezTo>
                  <a:cubicBezTo>
                    <a:pt x="140" y="0"/>
                    <a:pt x="140" y="0"/>
                    <a:pt x="140" y="0"/>
                  </a:cubicBezTo>
                  <a:cubicBezTo>
                    <a:pt x="135" y="16"/>
                    <a:pt x="112" y="16"/>
                    <a:pt x="107" y="0"/>
                  </a:cubicBezTo>
                  <a:cubicBezTo>
                    <a:pt x="107" y="0"/>
                    <a:pt x="107" y="0"/>
                    <a:pt x="107" y="0"/>
                  </a:cubicBezTo>
                  <a:cubicBezTo>
                    <a:pt x="107" y="0"/>
                    <a:pt x="107" y="0"/>
                    <a:pt x="107" y="0"/>
                  </a:cubicBezTo>
                  <a:cubicBezTo>
                    <a:pt x="107" y="0"/>
                    <a:pt x="107" y="0"/>
                    <a:pt x="107" y="0"/>
                  </a:cubicBezTo>
                  <a:cubicBezTo>
                    <a:pt x="107" y="0"/>
                    <a:pt x="107" y="0"/>
                    <a:pt x="107" y="0"/>
                  </a:cubicBezTo>
                  <a:cubicBezTo>
                    <a:pt x="102" y="15"/>
                    <a:pt x="79" y="16"/>
                    <a:pt x="74" y="0"/>
                  </a:cubicBezTo>
                  <a:cubicBezTo>
                    <a:pt x="74" y="0"/>
                    <a:pt x="74" y="0"/>
                    <a:pt x="74" y="0"/>
                  </a:cubicBezTo>
                  <a:cubicBezTo>
                    <a:pt x="74" y="0"/>
                    <a:pt x="74" y="0"/>
                    <a:pt x="74" y="0"/>
                  </a:cubicBezTo>
                  <a:cubicBezTo>
                    <a:pt x="74" y="0"/>
                    <a:pt x="74" y="0"/>
                    <a:pt x="74" y="0"/>
                  </a:cubicBezTo>
                  <a:cubicBezTo>
                    <a:pt x="74" y="0"/>
                    <a:pt x="74" y="0"/>
                    <a:pt x="74" y="0"/>
                  </a:cubicBezTo>
                  <a:cubicBezTo>
                    <a:pt x="69" y="16"/>
                    <a:pt x="46" y="16"/>
                    <a:pt x="41" y="0"/>
                  </a:cubicBezTo>
                  <a:cubicBezTo>
                    <a:pt x="41" y="0"/>
                    <a:pt x="41" y="0"/>
                    <a:pt x="41" y="0"/>
                  </a:cubicBezTo>
                  <a:cubicBezTo>
                    <a:pt x="41" y="0"/>
                    <a:pt x="41" y="0"/>
                    <a:pt x="41" y="0"/>
                  </a:cubicBezTo>
                  <a:cubicBezTo>
                    <a:pt x="41" y="0"/>
                    <a:pt x="41" y="0"/>
                    <a:pt x="41" y="0"/>
                  </a:cubicBezTo>
                  <a:cubicBezTo>
                    <a:pt x="41" y="0"/>
                    <a:pt x="41" y="0"/>
                    <a:pt x="41" y="0"/>
                  </a:cubicBezTo>
                  <a:cubicBezTo>
                    <a:pt x="39" y="8"/>
                    <a:pt x="30" y="13"/>
                    <a:pt x="22" y="12"/>
                  </a:cubicBezTo>
                  <a:cubicBezTo>
                    <a:pt x="15" y="11"/>
                    <a:pt x="10" y="6"/>
                    <a:pt x="8" y="0"/>
                  </a:cubicBezTo>
                  <a:cubicBezTo>
                    <a:pt x="7" y="4"/>
                    <a:pt x="4" y="8"/>
                    <a:pt x="0" y="10"/>
                  </a:cubicBezTo>
                  <a:cubicBezTo>
                    <a:pt x="9" y="18"/>
                    <a:pt x="9" y="18"/>
                    <a:pt x="9" y="18"/>
                  </a:cubicBezTo>
                  <a:cubicBezTo>
                    <a:pt x="25" y="18"/>
                    <a:pt x="25" y="18"/>
                    <a:pt x="25" y="18"/>
                  </a:cubicBezTo>
                  <a:cubicBezTo>
                    <a:pt x="202" y="18"/>
                    <a:pt x="202" y="18"/>
                    <a:pt x="202" y="18"/>
                  </a:cubicBezTo>
                  <a:cubicBezTo>
                    <a:pt x="268" y="18"/>
                    <a:pt x="268" y="18"/>
                    <a:pt x="268" y="18"/>
                  </a:cubicBezTo>
                  <a:cubicBezTo>
                    <a:pt x="283" y="18"/>
                    <a:pt x="297" y="14"/>
                    <a:pt x="310" y="7"/>
                  </a:cubicBezTo>
                  <a:cubicBezTo>
                    <a:pt x="308" y="5"/>
                    <a:pt x="307" y="3"/>
                    <a:pt x="306" y="0"/>
                  </a:cubicBez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74" name="Freeform 394"/>
            <p:cNvSpPr>
              <a:spLocks/>
            </p:cNvSpPr>
            <p:nvPr userDrawn="1"/>
          </p:nvSpPr>
          <p:spPr bwMode="gray">
            <a:xfrm>
              <a:off x="10841348" y="2904503"/>
              <a:ext cx="79327" cy="276054"/>
            </a:xfrm>
            <a:custGeom>
              <a:avLst/>
              <a:gdLst>
                <a:gd name="T0" fmla="*/ 25 w 25"/>
                <a:gd name="T1" fmla="*/ 87 h 87"/>
                <a:gd name="T2" fmla="*/ 0 w 25"/>
                <a:gd name="T3" fmla="*/ 87 h 87"/>
                <a:gd name="T4" fmla="*/ 12 w 25"/>
                <a:gd name="T5" fmla="*/ 0 h 87"/>
                <a:gd name="T6" fmla="*/ 25 w 25"/>
                <a:gd name="T7" fmla="*/ 87 h 87"/>
              </a:gdLst>
              <a:ahLst/>
              <a:cxnLst>
                <a:cxn ang="0">
                  <a:pos x="T0" y="T1"/>
                </a:cxn>
                <a:cxn ang="0">
                  <a:pos x="T2" y="T3"/>
                </a:cxn>
                <a:cxn ang="0">
                  <a:pos x="T4" y="T5"/>
                </a:cxn>
                <a:cxn ang="0">
                  <a:pos x="T6" y="T7"/>
                </a:cxn>
              </a:cxnLst>
              <a:rect l="0" t="0" r="r" b="b"/>
              <a:pathLst>
                <a:path w="25" h="87">
                  <a:moveTo>
                    <a:pt x="25" y="87"/>
                  </a:moveTo>
                  <a:lnTo>
                    <a:pt x="0" y="87"/>
                  </a:lnTo>
                  <a:lnTo>
                    <a:pt x="12" y="0"/>
                  </a:lnTo>
                  <a:lnTo>
                    <a:pt x="25" y="87"/>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75" name="Freeform 395"/>
            <p:cNvSpPr>
              <a:spLocks/>
            </p:cNvSpPr>
            <p:nvPr userDrawn="1"/>
          </p:nvSpPr>
          <p:spPr bwMode="gray">
            <a:xfrm>
              <a:off x="10742986" y="3263056"/>
              <a:ext cx="276054" cy="774217"/>
            </a:xfrm>
            <a:custGeom>
              <a:avLst/>
              <a:gdLst>
                <a:gd name="T0" fmla="*/ 90 w 94"/>
                <a:gd name="T1" fmla="*/ 0 h 263"/>
                <a:gd name="T2" fmla="*/ 82 w 94"/>
                <a:gd name="T3" fmla="*/ 0 h 263"/>
                <a:gd name="T4" fmla="*/ 11 w 94"/>
                <a:gd name="T5" fmla="*/ 0 h 263"/>
                <a:gd name="T6" fmla="*/ 4 w 94"/>
                <a:gd name="T7" fmla="*/ 0 h 263"/>
                <a:gd name="T8" fmla="*/ 0 w 94"/>
                <a:gd name="T9" fmla="*/ 4 h 263"/>
                <a:gd name="T10" fmla="*/ 0 w 94"/>
                <a:gd name="T11" fmla="*/ 263 h 263"/>
                <a:gd name="T12" fmla="*/ 11 w 94"/>
                <a:gd name="T13" fmla="*/ 263 h 263"/>
                <a:gd name="T14" fmla="*/ 82 w 94"/>
                <a:gd name="T15" fmla="*/ 263 h 263"/>
                <a:gd name="T16" fmla="*/ 94 w 94"/>
                <a:gd name="T17" fmla="*/ 263 h 263"/>
                <a:gd name="T18" fmla="*/ 94 w 94"/>
                <a:gd name="T19" fmla="*/ 4 h 263"/>
                <a:gd name="T20" fmla="*/ 90 w 94"/>
                <a:gd name="T21" fmla="*/ 0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4" h="263">
                  <a:moveTo>
                    <a:pt x="90" y="0"/>
                  </a:moveTo>
                  <a:cubicBezTo>
                    <a:pt x="82" y="0"/>
                    <a:pt x="82" y="0"/>
                    <a:pt x="82" y="0"/>
                  </a:cubicBezTo>
                  <a:cubicBezTo>
                    <a:pt x="11" y="0"/>
                    <a:pt x="11" y="0"/>
                    <a:pt x="11" y="0"/>
                  </a:cubicBezTo>
                  <a:cubicBezTo>
                    <a:pt x="4" y="0"/>
                    <a:pt x="4" y="0"/>
                    <a:pt x="4" y="0"/>
                  </a:cubicBezTo>
                  <a:cubicBezTo>
                    <a:pt x="2" y="0"/>
                    <a:pt x="0" y="2"/>
                    <a:pt x="0" y="4"/>
                  </a:cubicBezTo>
                  <a:cubicBezTo>
                    <a:pt x="0" y="263"/>
                    <a:pt x="0" y="263"/>
                    <a:pt x="0" y="263"/>
                  </a:cubicBezTo>
                  <a:cubicBezTo>
                    <a:pt x="11" y="263"/>
                    <a:pt x="11" y="263"/>
                    <a:pt x="11" y="263"/>
                  </a:cubicBezTo>
                  <a:cubicBezTo>
                    <a:pt x="82" y="263"/>
                    <a:pt x="82" y="263"/>
                    <a:pt x="82" y="263"/>
                  </a:cubicBezTo>
                  <a:cubicBezTo>
                    <a:pt x="94" y="263"/>
                    <a:pt x="94" y="263"/>
                    <a:pt x="94" y="263"/>
                  </a:cubicBezTo>
                  <a:cubicBezTo>
                    <a:pt x="94" y="4"/>
                    <a:pt x="94" y="4"/>
                    <a:pt x="94" y="4"/>
                  </a:cubicBezTo>
                  <a:cubicBezTo>
                    <a:pt x="94" y="2"/>
                    <a:pt x="92" y="0"/>
                    <a:pt x="9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76" name="Freeform 396"/>
            <p:cNvSpPr>
              <a:spLocks/>
            </p:cNvSpPr>
            <p:nvPr userDrawn="1"/>
          </p:nvSpPr>
          <p:spPr bwMode="gray">
            <a:xfrm>
              <a:off x="10796926" y="3180557"/>
              <a:ext cx="168171" cy="82499"/>
            </a:xfrm>
            <a:custGeom>
              <a:avLst/>
              <a:gdLst>
                <a:gd name="T0" fmla="*/ 56 w 56"/>
                <a:gd name="T1" fmla="*/ 28 h 28"/>
                <a:gd name="T2" fmla="*/ 56 w 56"/>
                <a:gd name="T3" fmla="*/ 4 h 28"/>
                <a:gd name="T4" fmla="*/ 52 w 56"/>
                <a:gd name="T5" fmla="*/ 0 h 28"/>
                <a:gd name="T6" fmla="*/ 44 w 56"/>
                <a:gd name="T7" fmla="*/ 0 h 28"/>
                <a:gd name="T8" fmla="*/ 11 w 56"/>
                <a:gd name="T9" fmla="*/ 0 h 28"/>
                <a:gd name="T10" fmla="*/ 4 w 56"/>
                <a:gd name="T11" fmla="*/ 0 h 28"/>
                <a:gd name="T12" fmla="*/ 0 w 56"/>
                <a:gd name="T13" fmla="*/ 4 h 28"/>
                <a:gd name="T14" fmla="*/ 0 w 56"/>
                <a:gd name="T15" fmla="*/ 28 h 28"/>
                <a:gd name="T16" fmla="*/ 56 w 56"/>
                <a:gd name="T17"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28">
                  <a:moveTo>
                    <a:pt x="56" y="28"/>
                  </a:moveTo>
                  <a:cubicBezTo>
                    <a:pt x="56" y="4"/>
                    <a:pt x="56" y="4"/>
                    <a:pt x="56" y="4"/>
                  </a:cubicBezTo>
                  <a:cubicBezTo>
                    <a:pt x="56" y="2"/>
                    <a:pt x="54" y="0"/>
                    <a:pt x="52" y="0"/>
                  </a:cubicBezTo>
                  <a:cubicBezTo>
                    <a:pt x="44" y="0"/>
                    <a:pt x="44" y="0"/>
                    <a:pt x="44" y="0"/>
                  </a:cubicBezTo>
                  <a:cubicBezTo>
                    <a:pt x="11" y="0"/>
                    <a:pt x="11" y="0"/>
                    <a:pt x="11" y="0"/>
                  </a:cubicBezTo>
                  <a:cubicBezTo>
                    <a:pt x="4" y="0"/>
                    <a:pt x="4" y="0"/>
                    <a:pt x="4" y="0"/>
                  </a:cubicBezTo>
                  <a:cubicBezTo>
                    <a:pt x="2" y="0"/>
                    <a:pt x="0" y="2"/>
                    <a:pt x="0" y="4"/>
                  </a:cubicBezTo>
                  <a:cubicBezTo>
                    <a:pt x="0" y="28"/>
                    <a:pt x="0" y="28"/>
                    <a:pt x="0" y="28"/>
                  </a:cubicBezTo>
                  <a:lnTo>
                    <a:pt x="56" y="28"/>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77" name="Freeform 397"/>
            <p:cNvSpPr>
              <a:spLocks/>
            </p:cNvSpPr>
            <p:nvPr userDrawn="1"/>
          </p:nvSpPr>
          <p:spPr bwMode="gray">
            <a:xfrm>
              <a:off x="10796926" y="3180557"/>
              <a:ext cx="168171" cy="82499"/>
            </a:xfrm>
            <a:custGeom>
              <a:avLst/>
              <a:gdLst>
                <a:gd name="T0" fmla="*/ 56 w 56"/>
                <a:gd name="T1" fmla="*/ 28 h 28"/>
                <a:gd name="T2" fmla="*/ 56 w 56"/>
                <a:gd name="T3" fmla="*/ 4 h 28"/>
                <a:gd name="T4" fmla="*/ 52 w 56"/>
                <a:gd name="T5" fmla="*/ 0 h 28"/>
                <a:gd name="T6" fmla="*/ 44 w 56"/>
                <a:gd name="T7" fmla="*/ 0 h 28"/>
                <a:gd name="T8" fmla="*/ 11 w 56"/>
                <a:gd name="T9" fmla="*/ 0 h 28"/>
                <a:gd name="T10" fmla="*/ 4 w 56"/>
                <a:gd name="T11" fmla="*/ 0 h 28"/>
                <a:gd name="T12" fmla="*/ 0 w 56"/>
                <a:gd name="T13" fmla="*/ 4 h 28"/>
                <a:gd name="T14" fmla="*/ 0 w 56"/>
                <a:gd name="T15" fmla="*/ 28 h 28"/>
                <a:gd name="T16" fmla="*/ 56 w 56"/>
                <a:gd name="T17"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28">
                  <a:moveTo>
                    <a:pt x="56" y="28"/>
                  </a:moveTo>
                  <a:cubicBezTo>
                    <a:pt x="56" y="4"/>
                    <a:pt x="56" y="4"/>
                    <a:pt x="56" y="4"/>
                  </a:cubicBezTo>
                  <a:cubicBezTo>
                    <a:pt x="56" y="2"/>
                    <a:pt x="54" y="0"/>
                    <a:pt x="52" y="0"/>
                  </a:cubicBezTo>
                  <a:cubicBezTo>
                    <a:pt x="44" y="0"/>
                    <a:pt x="44" y="0"/>
                    <a:pt x="44" y="0"/>
                  </a:cubicBezTo>
                  <a:cubicBezTo>
                    <a:pt x="11" y="0"/>
                    <a:pt x="11" y="0"/>
                    <a:pt x="11" y="0"/>
                  </a:cubicBezTo>
                  <a:cubicBezTo>
                    <a:pt x="4" y="0"/>
                    <a:pt x="4" y="0"/>
                    <a:pt x="4" y="0"/>
                  </a:cubicBezTo>
                  <a:cubicBezTo>
                    <a:pt x="2" y="0"/>
                    <a:pt x="0" y="2"/>
                    <a:pt x="0" y="4"/>
                  </a:cubicBezTo>
                  <a:cubicBezTo>
                    <a:pt x="0" y="28"/>
                    <a:pt x="0" y="28"/>
                    <a:pt x="0" y="28"/>
                  </a:cubicBezTo>
                  <a:lnTo>
                    <a:pt x="56" y="28"/>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78" name="Rectangle 398"/>
            <p:cNvSpPr>
              <a:spLocks noChangeArrowheads="1"/>
            </p:cNvSpPr>
            <p:nvPr userDrawn="1"/>
          </p:nvSpPr>
          <p:spPr bwMode="gray">
            <a:xfrm>
              <a:off x="10781062" y="3316996"/>
              <a:ext cx="12692" cy="66950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79" name="Rectangle 399"/>
            <p:cNvSpPr>
              <a:spLocks noChangeArrowheads="1"/>
            </p:cNvSpPr>
            <p:nvPr userDrawn="1"/>
          </p:nvSpPr>
          <p:spPr bwMode="gray">
            <a:xfrm>
              <a:off x="10809618" y="3316996"/>
              <a:ext cx="19038" cy="66950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80" name="Rectangle 400"/>
            <p:cNvSpPr>
              <a:spLocks noChangeArrowheads="1"/>
            </p:cNvSpPr>
            <p:nvPr userDrawn="1"/>
          </p:nvSpPr>
          <p:spPr bwMode="gray">
            <a:xfrm>
              <a:off x="10841348" y="3316996"/>
              <a:ext cx="15866" cy="66950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81" name="Rectangle 401"/>
            <p:cNvSpPr>
              <a:spLocks noChangeArrowheads="1"/>
            </p:cNvSpPr>
            <p:nvPr userDrawn="1"/>
          </p:nvSpPr>
          <p:spPr bwMode="gray">
            <a:xfrm>
              <a:off x="10873079" y="3316996"/>
              <a:ext cx="15866" cy="66950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82" name="Rectangle 402"/>
            <p:cNvSpPr>
              <a:spLocks noChangeArrowheads="1"/>
            </p:cNvSpPr>
            <p:nvPr userDrawn="1"/>
          </p:nvSpPr>
          <p:spPr bwMode="gray">
            <a:xfrm>
              <a:off x="10901637" y="3316996"/>
              <a:ext cx="19038" cy="66950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83" name="Rectangle 403"/>
            <p:cNvSpPr>
              <a:spLocks noChangeArrowheads="1"/>
            </p:cNvSpPr>
            <p:nvPr userDrawn="1"/>
          </p:nvSpPr>
          <p:spPr bwMode="gray">
            <a:xfrm>
              <a:off x="10933367" y="3316996"/>
              <a:ext cx="19038" cy="66950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84" name="Rectangle 404"/>
            <p:cNvSpPr>
              <a:spLocks noChangeArrowheads="1"/>
            </p:cNvSpPr>
            <p:nvPr userDrawn="1"/>
          </p:nvSpPr>
          <p:spPr bwMode="gray">
            <a:xfrm>
              <a:off x="10965097" y="3316996"/>
              <a:ext cx="15866" cy="66950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85" name="Freeform 405"/>
            <p:cNvSpPr>
              <a:spLocks noEditPoints="1"/>
            </p:cNvSpPr>
            <p:nvPr userDrawn="1"/>
          </p:nvSpPr>
          <p:spPr bwMode="gray">
            <a:xfrm>
              <a:off x="10409818" y="3256710"/>
              <a:ext cx="336340" cy="777391"/>
            </a:xfrm>
            <a:custGeom>
              <a:avLst/>
              <a:gdLst>
                <a:gd name="T0" fmla="*/ 96 w 106"/>
                <a:gd name="T1" fmla="*/ 38 h 245"/>
                <a:gd name="T2" fmla="*/ 54 w 106"/>
                <a:gd name="T3" fmla="*/ 14 h 245"/>
                <a:gd name="T4" fmla="*/ 50 w 106"/>
                <a:gd name="T5" fmla="*/ 0 h 245"/>
                <a:gd name="T6" fmla="*/ 9 w 106"/>
                <a:gd name="T7" fmla="*/ 38 h 245"/>
                <a:gd name="T8" fmla="*/ 106 w 106"/>
                <a:gd name="T9" fmla="*/ 245 h 245"/>
                <a:gd name="T10" fmla="*/ 78 w 106"/>
                <a:gd name="T11" fmla="*/ 78 h 245"/>
                <a:gd name="T12" fmla="*/ 78 w 106"/>
                <a:gd name="T13" fmla="*/ 94 h 245"/>
                <a:gd name="T14" fmla="*/ 66 w 106"/>
                <a:gd name="T15" fmla="*/ 120 h 245"/>
                <a:gd name="T16" fmla="*/ 66 w 106"/>
                <a:gd name="T17" fmla="*/ 120 h 245"/>
                <a:gd name="T18" fmla="*/ 66 w 106"/>
                <a:gd name="T19" fmla="*/ 167 h 245"/>
                <a:gd name="T20" fmla="*/ 20 w 106"/>
                <a:gd name="T21" fmla="*/ 78 h 245"/>
                <a:gd name="T22" fmla="*/ 20 w 106"/>
                <a:gd name="T23" fmla="*/ 94 h 245"/>
                <a:gd name="T24" fmla="*/ 9 w 106"/>
                <a:gd name="T25" fmla="*/ 120 h 245"/>
                <a:gd name="T26" fmla="*/ 9 w 106"/>
                <a:gd name="T27" fmla="*/ 120 h 245"/>
                <a:gd name="T28" fmla="*/ 9 w 106"/>
                <a:gd name="T29" fmla="*/ 167 h 245"/>
                <a:gd name="T30" fmla="*/ 20 w 106"/>
                <a:gd name="T31" fmla="*/ 193 h 245"/>
                <a:gd name="T32" fmla="*/ 9 w 106"/>
                <a:gd name="T33" fmla="*/ 239 h 245"/>
                <a:gd name="T34" fmla="*/ 22 w 106"/>
                <a:gd name="T35" fmla="*/ 239 h 245"/>
                <a:gd name="T36" fmla="*/ 22 w 106"/>
                <a:gd name="T37" fmla="*/ 239 h 245"/>
                <a:gd name="T38" fmla="*/ 30 w 106"/>
                <a:gd name="T39" fmla="*/ 209 h 245"/>
                <a:gd name="T40" fmla="*/ 34 w 106"/>
                <a:gd name="T41" fmla="*/ 209 h 245"/>
                <a:gd name="T42" fmla="*/ 28 w 106"/>
                <a:gd name="T43" fmla="*/ 193 h 245"/>
                <a:gd name="T44" fmla="*/ 39 w 106"/>
                <a:gd name="T45" fmla="*/ 167 h 245"/>
                <a:gd name="T46" fmla="*/ 39 w 106"/>
                <a:gd name="T47" fmla="*/ 167 h 245"/>
                <a:gd name="T48" fmla="*/ 39 w 106"/>
                <a:gd name="T49" fmla="*/ 120 h 245"/>
                <a:gd name="T50" fmla="*/ 28 w 106"/>
                <a:gd name="T51" fmla="*/ 94 h 245"/>
                <a:gd name="T52" fmla="*/ 28 w 106"/>
                <a:gd name="T53" fmla="*/ 78 h 245"/>
                <a:gd name="T54" fmla="*/ 47 w 106"/>
                <a:gd name="T55" fmla="*/ 239 h 245"/>
                <a:gd name="T56" fmla="*/ 47 w 106"/>
                <a:gd name="T57" fmla="*/ 239 h 245"/>
                <a:gd name="T58" fmla="*/ 55 w 106"/>
                <a:gd name="T59" fmla="*/ 209 h 245"/>
                <a:gd name="T60" fmla="*/ 47 w 106"/>
                <a:gd name="T61" fmla="*/ 173 h 245"/>
                <a:gd name="T62" fmla="*/ 47 w 106"/>
                <a:gd name="T63" fmla="*/ 167 h 245"/>
                <a:gd name="T64" fmla="*/ 58 w 106"/>
                <a:gd name="T65" fmla="*/ 142 h 245"/>
                <a:gd name="T66" fmla="*/ 58 w 106"/>
                <a:gd name="T67" fmla="*/ 142 h 245"/>
                <a:gd name="T68" fmla="*/ 58 w 106"/>
                <a:gd name="T69" fmla="*/ 94 h 245"/>
                <a:gd name="T70" fmla="*/ 47 w 106"/>
                <a:gd name="T71" fmla="*/ 58 h 245"/>
                <a:gd name="T72" fmla="*/ 59 w 106"/>
                <a:gd name="T73" fmla="*/ 239 h 245"/>
                <a:gd name="T74" fmla="*/ 66 w 106"/>
                <a:gd name="T75" fmla="*/ 173 h 245"/>
                <a:gd name="T76" fmla="*/ 66 w 106"/>
                <a:gd name="T77" fmla="*/ 173 h 245"/>
                <a:gd name="T78" fmla="*/ 71 w 106"/>
                <a:gd name="T79" fmla="*/ 209 h 245"/>
                <a:gd name="T80" fmla="*/ 76 w 106"/>
                <a:gd name="T81" fmla="*/ 209 h 245"/>
                <a:gd name="T82" fmla="*/ 84 w 106"/>
                <a:gd name="T83" fmla="*/ 239 h 245"/>
                <a:gd name="T84" fmla="*/ 96 w 106"/>
                <a:gd name="T85" fmla="*/ 239 h 245"/>
                <a:gd name="T86" fmla="*/ 96 w 106"/>
                <a:gd name="T87" fmla="*/ 239 h 245"/>
                <a:gd name="T88" fmla="*/ 96 w 106"/>
                <a:gd name="T89" fmla="*/ 173 h 245"/>
                <a:gd name="T90" fmla="*/ 85 w 106"/>
                <a:gd name="T91" fmla="*/ 147 h 245"/>
                <a:gd name="T92" fmla="*/ 85 w 106"/>
                <a:gd name="T93" fmla="*/ 142 h 245"/>
                <a:gd name="T94" fmla="*/ 96 w 106"/>
                <a:gd name="T95" fmla="*/ 115 h 245"/>
                <a:gd name="T96" fmla="*/ 96 w 106"/>
                <a:gd name="T97" fmla="*/ 115 h 245"/>
                <a:gd name="T98" fmla="*/ 96 w 106"/>
                <a:gd name="T99" fmla="*/ 58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6" h="245">
                  <a:moveTo>
                    <a:pt x="106" y="53"/>
                  </a:moveTo>
                  <a:lnTo>
                    <a:pt x="106" y="46"/>
                  </a:lnTo>
                  <a:lnTo>
                    <a:pt x="96" y="46"/>
                  </a:lnTo>
                  <a:lnTo>
                    <a:pt x="96" y="38"/>
                  </a:lnTo>
                  <a:lnTo>
                    <a:pt x="88" y="38"/>
                  </a:lnTo>
                  <a:lnTo>
                    <a:pt x="88" y="29"/>
                  </a:lnTo>
                  <a:lnTo>
                    <a:pt x="54" y="29"/>
                  </a:lnTo>
                  <a:lnTo>
                    <a:pt x="54" y="14"/>
                  </a:lnTo>
                  <a:lnTo>
                    <a:pt x="71" y="14"/>
                  </a:lnTo>
                  <a:lnTo>
                    <a:pt x="54" y="4"/>
                  </a:lnTo>
                  <a:lnTo>
                    <a:pt x="54" y="0"/>
                  </a:lnTo>
                  <a:lnTo>
                    <a:pt x="50" y="0"/>
                  </a:lnTo>
                  <a:lnTo>
                    <a:pt x="50" y="29"/>
                  </a:lnTo>
                  <a:lnTo>
                    <a:pt x="18" y="29"/>
                  </a:lnTo>
                  <a:lnTo>
                    <a:pt x="18" y="38"/>
                  </a:lnTo>
                  <a:lnTo>
                    <a:pt x="9" y="38"/>
                  </a:lnTo>
                  <a:lnTo>
                    <a:pt x="9" y="46"/>
                  </a:lnTo>
                  <a:lnTo>
                    <a:pt x="0" y="46"/>
                  </a:lnTo>
                  <a:lnTo>
                    <a:pt x="0" y="245"/>
                  </a:lnTo>
                  <a:lnTo>
                    <a:pt x="106" y="245"/>
                  </a:lnTo>
                  <a:lnTo>
                    <a:pt x="106" y="53"/>
                  </a:lnTo>
                  <a:close/>
                  <a:moveTo>
                    <a:pt x="66" y="58"/>
                  </a:moveTo>
                  <a:lnTo>
                    <a:pt x="78" y="58"/>
                  </a:lnTo>
                  <a:lnTo>
                    <a:pt x="78" y="78"/>
                  </a:lnTo>
                  <a:lnTo>
                    <a:pt x="66" y="78"/>
                  </a:lnTo>
                  <a:lnTo>
                    <a:pt x="66" y="58"/>
                  </a:lnTo>
                  <a:close/>
                  <a:moveTo>
                    <a:pt x="66" y="94"/>
                  </a:moveTo>
                  <a:lnTo>
                    <a:pt x="78" y="94"/>
                  </a:lnTo>
                  <a:lnTo>
                    <a:pt x="78" y="115"/>
                  </a:lnTo>
                  <a:lnTo>
                    <a:pt x="66" y="115"/>
                  </a:lnTo>
                  <a:lnTo>
                    <a:pt x="66" y="94"/>
                  </a:lnTo>
                  <a:close/>
                  <a:moveTo>
                    <a:pt x="66" y="120"/>
                  </a:moveTo>
                  <a:lnTo>
                    <a:pt x="78" y="120"/>
                  </a:lnTo>
                  <a:lnTo>
                    <a:pt x="78" y="142"/>
                  </a:lnTo>
                  <a:lnTo>
                    <a:pt x="66" y="142"/>
                  </a:lnTo>
                  <a:lnTo>
                    <a:pt x="66" y="120"/>
                  </a:lnTo>
                  <a:close/>
                  <a:moveTo>
                    <a:pt x="66" y="147"/>
                  </a:moveTo>
                  <a:lnTo>
                    <a:pt x="78" y="147"/>
                  </a:lnTo>
                  <a:lnTo>
                    <a:pt x="78" y="167"/>
                  </a:lnTo>
                  <a:lnTo>
                    <a:pt x="66" y="167"/>
                  </a:lnTo>
                  <a:lnTo>
                    <a:pt x="66" y="147"/>
                  </a:lnTo>
                  <a:close/>
                  <a:moveTo>
                    <a:pt x="9" y="58"/>
                  </a:moveTo>
                  <a:lnTo>
                    <a:pt x="20" y="58"/>
                  </a:lnTo>
                  <a:lnTo>
                    <a:pt x="20" y="78"/>
                  </a:lnTo>
                  <a:lnTo>
                    <a:pt x="9" y="78"/>
                  </a:lnTo>
                  <a:lnTo>
                    <a:pt x="9" y="58"/>
                  </a:lnTo>
                  <a:close/>
                  <a:moveTo>
                    <a:pt x="9" y="94"/>
                  </a:moveTo>
                  <a:lnTo>
                    <a:pt x="20" y="94"/>
                  </a:lnTo>
                  <a:lnTo>
                    <a:pt x="20" y="115"/>
                  </a:lnTo>
                  <a:lnTo>
                    <a:pt x="9" y="115"/>
                  </a:lnTo>
                  <a:lnTo>
                    <a:pt x="9" y="94"/>
                  </a:lnTo>
                  <a:close/>
                  <a:moveTo>
                    <a:pt x="9" y="120"/>
                  </a:moveTo>
                  <a:lnTo>
                    <a:pt x="20" y="120"/>
                  </a:lnTo>
                  <a:lnTo>
                    <a:pt x="20" y="142"/>
                  </a:lnTo>
                  <a:lnTo>
                    <a:pt x="9" y="142"/>
                  </a:lnTo>
                  <a:lnTo>
                    <a:pt x="9" y="120"/>
                  </a:lnTo>
                  <a:close/>
                  <a:moveTo>
                    <a:pt x="9" y="147"/>
                  </a:moveTo>
                  <a:lnTo>
                    <a:pt x="20" y="147"/>
                  </a:lnTo>
                  <a:lnTo>
                    <a:pt x="20" y="167"/>
                  </a:lnTo>
                  <a:lnTo>
                    <a:pt x="9" y="167"/>
                  </a:lnTo>
                  <a:lnTo>
                    <a:pt x="9" y="147"/>
                  </a:lnTo>
                  <a:close/>
                  <a:moveTo>
                    <a:pt x="9" y="173"/>
                  </a:moveTo>
                  <a:lnTo>
                    <a:pt x="20" y="173"/>
                  </a:lnTo>
                  <a:lnTo>
                    <a:pt x="20" y="193"/>
                  </a:lnTo>
                  <a:lnTo>
                    <a:pt x="9" y="193"/>
                  </a:lnTo>
                  <a:lnTo>
                    <a:pt x="9" y="173"/>
                  </a:lnTo>
                  <a:close/>
                  <a:moveTo>
                    <a:pt x="13" y="239"/>
                  </a:moveTo>
                  <a:lnTo>
                    <a:pt x="9" y="239"/>
                  </a:lnTo>
                  <a:lnTo>
                    <a:pt x="9" y="209"/>
                  </a:lnTo>
                  <a:lnTo>
                    <a:pt x="13" y="209"/>
                  </a:lnTo>
                  <a:lnTo>
                    <a:pt x="13" y="239"/>
                  </a:lnTo>
                  <a:close/>
                  <a:moveTo>
                    <a:pt x="22" y="239"/>
                  </a:moveTo>
                  <a:lnTo>
                    <a:pt x="17" y="239"/>
                  </a:lnTo>
                  <a:lnTo>
                    <a:pt x="17" y="209"/>
                  </a:lnTo>
                  <a:lnTo>
                    <a:pt x="22" y="209"/>
                  </a:lnTo>
                  <a:lnTo>
                    <a:pt x="22" y="239"/>
                  </a:lnTo>
                  <a:close/>
                  <a:moveTo>
                    <a:pt x="30" y="239"/>
                  </a:moveTo>
                  <a:lnTo>
                    <a:pt x="25" y="239"/>
                  </a:lnTo>
                  <a:lnTo>
                    <a:pt x="25" y="209"/>
                  </a:lnTo>
                  <a:lnTo>
                    <a:pt x="30" y="209"/>
                  </a:lnTo>
                  <a:lnTo>
                    <a:pt x="30" y="239"/>
                  </a:lnTo>
                  <a:close/>
                  <a:moveTo>
                    <a:pt x="38" y="239"/>
                  </a:moveTo>
                  <a:lnTo>
                    <a:pt x="34" y="239"/>
                  </a:lnTo>
                  <a:lnTo>
                    <a:pt x="34" y="209"/>
                  </a:lnTo>
                  <a:lnTo>
                    <a:pt x="38" y="209"/>
                  </a:lnTo>
                  <a:lnTo>
                    <a:pt x="38" y="239"/>
                  </a:lnTo>
                  <a:close/>
                  <a:moveTo>
                    <a:pt x="39" y="193"/>
                  </a:moveTo>
                  <a:lnTo>
                    <a:pt x="28" y="193"/>
                  </a:lnTo>
                  <a:lnTo>
                    <a:pt x="28" y="173"/>
                  </a:lnTo>
                  <a:lnTo>
                    <a:pt x="39" y="173"/>
                  </a:lnTo>
                  <a:lnTo>
                    <a:pt x="39" y="193"/>
                  </a:lnTo>
                  <a:close/>
                  <a:moveTo>
                    <a:pt x="39" y="167"/>
                  </a:moveTo>
                  <a:lnTo>
                    <a:pt x="28" y="167"/>
                  </a:lnTo>
                  <a:lnTo>
                    <a:pt x="28" y="147"/>
                  </a:lnTo>
                  <a:lnTo>
                    <a:pt x="39" y="147"/>
                  </a:lnTo>
                  <a:lnTo>
                    <a:pt x="39" y="167"/>
                  </a:lnTo>
                  <a:close/>
                  <a:moveTo>
                    <a:pt x="39" y="142"/>
                  </a:moveTo>
                  <a:lnTo>
                    <a:pt x="28" y="142"/>
                  </a:lnTo>
                  <a:lnTo>
                    <a:pt x="28" y="120"/>
                  </a:lnTo>
                  <a:lnTo>
                    <a:pt x="39" y="120"/>
                  </a:lnTo>
                  <a:lnTo>
                    <a:pt x="39" y="142"/>
                  </a:lnTo>
                  <a:close/>
                  <a:moveTo>
                    <a:pt x="39" y="115"/>
                  </a:moveTo>
                  <a:lnTo>
                    <a:pt x="28" y="115"/>
                  </a:lnTo>
                  <a:lnTo>
                    <a:pt x="28" y="94"/>
                  </a:lnTo>
                  <a:lnTo>
                    <a:pt x="39" y="94"/>
                  </a:lnTo>
                  <a:lnTo>
                    <a:pt x="39" y="115"/>
                  </a:lnTo>
                  <a:close/>
                  <a:moveTo>
                    <a:pt x="39" y="78"/>
                  </a:moveTo>
                  <a:lnTo>
                    <a:pt x="28" y="78"/>
                  </a:lnTo>
                  <a:lnTo>
                    <a:pt x="28" y="58"/>
                  </a:lnTo>
                  <a:lnTo>
                    <a:pt x="39" y="58"/>
                  </a:lnTo>
                  <a:lnTo>
                    <a:pt x="39" y="78"/>
                  </a:lnTo>
                  <a:close/>
                  <a:moveTo>
                    <a:pt x="47" y="239"/>
                  </a:moveTo>
                  <a:lnTo>
                    <a:pt x="42" y="239"/>
                  </a:lnTo>
                  <a:lnTo>
                    <a:pt x="42" y="209"/>
                  </a:lnTo>
                  <a:lnTo>
                    <a:pt x="47" y="209"/>
                  </a:lnTo>
                  <a:lnTo>
                    <a:pt x="47" y="239"/>
                  </a:lnTo>
                  <a:close/>
                  <a:moveTo>
                    <a:pt x="55" y="239"/>
                  </a:moveTo>
                  <a:lnTo>
                    <a:pt x="50" y="239"/>
                  </a:lnTo>
                  <a:lnTo>
                    <a:pt x="50" y="209"/>
                  </a:lnTo>
                  <a:lnTo>
                    <a:pt x="55" y="209"/>
                  </a:lnTo>
                  <a:lnTo>
                    <a:pt x="55" y="239"/>
                  </a:lnTo>
                  <a:close/>
                  <a:moveTo>
                    <a:pt x="58" y="193"/>
                  </a:moveTo>
                  <a:lnTo>
                    <a:pt x="47" y="193"/>
                  </a:lnTo>
                  <a:lnTo>
                    <a:pt x="47" y="173"/>
                  </a:lnTo>
                  <a:lnTo>
                    <a:pt x="58" y="173"/>
                  </a:lnTo>
                  <a:lnTo>
                    <a:pt x="58" y="193"/>
                  </a:lnTo>
                  <a:close/>
                  <a:moveTo>
                    <a:pt x="58" y="167"/>
                  </a:moveTo>
                  <a:lnTo>
                    <a:pt x="47" y="167"/>
                  </a:lnTo>
                  <a:lnTo>
                    <a:pt x="47" y="147"/>
                  </a:lnTo>
                  <a:lnTo>
                    <a:pt x="58" y="147"/>
                  </a:lnTo>
                  <a:lnTo>
                    <a:pt x="58" y="167"/>
                  </a:lnTo>
                  <a:close/>
                  <a:moveTo>
                    <a:pt x="58" y="142"/>
                  </a:moveTo>
                  <a:lnTo>
                    <a:pt x="47" y="142"/>
                  </a:lnTo>
                  <a:lnTo>
                    <a:pt x="47" y="120"/>
                  </a:lnTo>
                  <a:lnTo>
                    <a:pt x="58" y="120"/>
                  </a:lnTo>
                  <a:lnTo>
                    <a:pt x="58" y="142"/>
                  </a:lnTo>
                  <a:close/>
                  <a:moveTo>
                    <a:pt x="58" y="115"/>
                  </a:moveTo>
                  <a:lnTo>
                    <a:pt x="47" y="115"/>
                  </a:lnTo>
                  <a:lnTo>
                    <a:pt x="47" y="94"/>
                  </a:lnTo>
                  <a:lnTo>
                    <a:pt x="58" y="94"/>
                  </a:lnTo>
                  <a:lnTo>
                    <a:pt x="58" y="115"/>
                  </a:lnTo>
                  <a:close/>
                  <a:moveTo>
                    <a:pt x="58" y="78"/>
                  </a:moveTo>
                  <a:lnTo>
                    <a:pt x="47" y="78"/>
                  </a:lnTo>
                  <a:lnTo>
                    <a:pt x="47" y="58"/>
                  </a:lnTo>
                  <a:lnTo>
                    <a:pt x="58" y="58"/>
                  </a:lnTo>
                  <a:lnTo>
                    <a:pt x="58" y="78"/>
                  </a:lnTo>
                  <a:close/>
                  <a:moveTo>
                    <a:pt x="63" y="239"/>
                  </a:moveTo>
                  <a:lnTo>
                    <a:pt x="59" y="239"/>
                  </a:lnTo>
                  <a:lnTo>
                    <a:pt x="59" y="209"/>
                  </a:lnTo>
                  <a:lnTo>
                    <a:pt x="63" y="209"/>
                  </a:lnTo>
                  <a:lnTo>
                    <a:pt x="63" y="239"/>
                  </a:lnTo>
                  <a:close/>
                  <a:moveTo>
                    <a:pt x="66" y="173"/>
                  </a:moveTo>
                  <a:lnTo>
                    <a:pt x="78" y="173"/>
                  </a:lnTo>
                  <a:lnTo>
                    <a:pt x="78" y="193"/>
                  </a:lnTo>
                  <a:lnTo>
                    <a:pt x="66" y="193"/>
                  </a:lnTo>
                  <a:lnTo>
                    <a:pt x="66" y="173"/>
                  </a:lnTo>
                  <a:close/>
                  <a:moveTo>
                    <a:pt x="71" y="239"/>
                  </a:moveTo>
                  <a:lnTo>
                    <a:pt x="67" y="239"/>
                  </a:lnTo>
                  <a:lnTo>
                    <a:pt x="67" y="209"/>
                  </a:lnTo>
                  <a:lnTo>
                    <a:pt x="71" y="209"/>
                  </a:lnTo>
                  <a:lnTo>
                    <a:pt x="71" y="239"/>
                  </a:lnTo>
                  <a:close/>
                  <a:moveTo>
                    <a:pt x="79" y="239"/>
                  </a:moveTo>
                  <a:lnTo>
                    <a:pt x="76" y="239"/>
                  </a:lnTo>
                  <a:lnTo>
                    <a:pt x="76" y="209"/>
                  </a:lnTo>
                  <a:lnTo>
                    <a:pt x="79" y="209"/>
                  </a:lnTo>
                  <a:lnTo>
                    <a:pt x="79" y="239"/>
                  </a:lnTo>
                  <a:close/>
                  <a:moveTo>
                    <a:pt x="88" y="239"/>
                  </a:moveTo>
                  <a:lnTo>
                    <a:pt x="84" y="239"/>
                  </a:lnTo>
                  <a:lnTo>
                    <a:pt x="84" y="209"/>
                  </a:lnTo>
                  <a:lnTo>
                    <a:pt x="88" y="209"/>
                  </a:lnTo>
                  <a:lnTo>
                    <a:pt x="88" y="239"/>
                  </a:lnTo>
                  <a:close/>
                  <a:moveTo>
                    <a:pt x="96" y="239"/>
                  </a:moveTo>
                  <a:lnTo>
                    <a:pt x="92" y="239"/>
                  </a:lnTo>
                  <a:lnTo>
                    <a:pt x="92" y="209"/>
                  </a:lnTo>
                  <a:lnTo>
                    <a:pt x="96" y="209"/>
                  </a:lnTo>
                  <a:lnTo>
                    <a:pt x="96" y="239"/>
                  </a:lnTo>
                  <a:close/>
                  <a:moveTo>
                    <a:pt x="96" y="193"/>
                  </a:moveTo>
                  <a:lnTo>
                    <a:pt x="85" y="193"/>
                  </a:lnTo>
                  <a:lnTo>
                    <a:pt x="85" y="173"/>
                  </a:lnTo>
                  <a:lnTo>
                    <a:pt x="96" y="173"/>
                  </a:lnTo>
                  <a:lnTo>
                    <a:pt x="96" y="193"/>
                  </a:lnTo>
                  <a:close/>
                  <a:moveTo>
                    <a:pt x="96" y="167"/>
                  </a:moveTo>
                  <a:lnTo>
                    <a:pt x="85" y="167"/>
                  </a:lnTo>
                  <a:lnTo>
                    <a:pt x="85" y="147"/>
                  </a:lnTo>
                  <a:lnTo>
                    <a:pt x="96" y="147"/>
                  </a:lnTo>
                  <a:lnTo>
                    <a:pt x="96" y="167"/>
                  </a:lnTo>
                  <a:close/>
                  <a:moveTo>
                    <a:pt x="96" y="142"/>
                  </a:moveTo>
                  <a:lnTo>
                    <a:pt x="85" y="142"/>
                  </a:lnTo>
                  <a:lnTo>
                    <a:pt x="85" y="120"/>
                  </a:lnTo>
                  <a:lnTo>
                    <a:pt x="96" y="120"/>
                  </a:lnTo>
                  <a:lnTo>
                    <a:pt x="96" y="142"/>
                  </a:lnTo>
                  <a:close/>
                  <a:moveTo>
                    <a:pt x="96" y="115"/>
                  </a:moveTo>
                  <a:lnTo>
                    <a:pt x="85" y="115"/>
                  </a:lnTo>
                  <a:lnTo>
                    <a:pt x="85" y="94"/>
                  </a:lnTo>
                  <a:lnTo>
                    <a:pt x="96" y="94"/>
                  </a:lnTo>
                  <a:lnTo>
                    <a:pt x="96" y="115"/>
                  </a:lnTo>
                  <a:close/>
                  <a:moveTo>
                    <a:pt x="96" y="78"/>
                  </a:moveTo>
                  <a:lnTo>
                    <a:pt x="85" y="78"/>
                  </a:lnTo>
                  <a:lnTo>
                    <a:pt x="85" y="58"/>
                  </a:lnTo>
                  <a:lnTo>
                    <a:pt x="96" y="58"/>
                  </a:lnTo>
                  <a:lnTo>
                    <a:pt x="96" y="78"/>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86" name="Rectangle 406"/>
            <p:cNvSpPr>
              <a:spLocks noChangeArrowheads="1"/>
            </p:cNvSpPr>
            <p:nvPr userDrawn="1"/>
          </p:nvSpPr>
          <p:spPr bwMode="gray">
            <a:xfrm>
              <a:off x="11019038" y="3393149"/>
              <a:ext cx="304610" cy="64412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87" name="Rectangle 407"/>
            <p:cNvSpPr>
              <a:spLocks noChangeArrowheads="1"/>
            </p:cNvSpPr>
            <p:nvPr userDrawn="1"/>
          </p:nvSpPr>
          <p:spPr bwMode="gray">
            <a:xfrm>
              <a:off x="11047596" y="3367765"/>
              <a:ext cx="250670" cy="2538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88" name="Rectangle 408"/>
            <p:cNvSpPr>
              <a:spLocks noChangeArrowheads="1"/>
            </p:cNvSpPr>
            <p:nvPr userDrawn="1"/>
          </p:nvSpPr>
          <p:spPr bwMode="gray">
            <a:xfrm>
              <a:off x="11069806" y="3339208"/>
              <a:ext cx="203073" cy="28558"/>
            </a:xfrm>
            <a:prstGeom prst="rect">
              <a:avLst/>
            </a:prstGeom>
            <a:solidFill>
              <a:srgbClr val="BAD8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89" name="Freeform 409"/>
            <p:cNvSpPr>
              <a:spLocks/>
            </p:cNvSpPr>
            <p:nvPr userDrawn="1"/>
          </p:nvSpPr>
          <p:spPr bwMode="gray">
            <a:xfrm>
              <a:off x="11041250" y="3564492"/>
              <a:ext cx="28558" cy="38076"/>
            </a:xfrm>
            <a:custGeom>
              <a:avLst/>
              <a:gdLst>
                <a:gd name="T0" fmla="*/ 5 w 10"/>
                <a:gd name="T1" fmla="*/ 0 h 13"/>
                <a:gd name="T2" fmla="*/ 0 w 10"/>
                <a:gd name="T3" fmla="*/ 4 h 13"/>
                <a:gd name="T4" fmla="*/ 0 w 10"/>
                <a:gd name="T5" fmla="*/ 13 h 13"/>
                <a:gd name="T6" fmla="*/ 10 w 10"/>
                <a:gd name="T7" fmla="*/ 13 h 13"/>
                <a:gd name="T8" fmla="*/ 10 w 10"/>
                <a:gd name="T9" fmla="*/ 4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3" y="0"/>
                    <a:pt x="0" y="2"/>
                    <a:pt x="0" y="4"/>
                  </a:cubicBezTo>
                  <a:cubicBezTo>
                    <a:pt x="0" y="13"/>
                    <a:pt x="0" y="13"/>
                    <a:pt x="0" y="13"/>
                  </a:cubicBezTo>
                  <a:cubicBezTo>
                    <a:pt x="10" y="13"/>
                    <a:pt x="10" y="13"/>
                    <a:pt x="10" y="13"/>
                  </a:cubicBezTo>
                  <a:cubicBezTo>
                    <a:pt x="10" y="4"/>
                    <a:pt x="10" y="4"/>
                    <a:pt x="10" y="4"/>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90" name="Freeform 410"/>
            <p:cNvSpPr>
              <a:spLocks/>
            </p:cNvSpPr>
            <p:nvPr userDrawn="1"/>
          </p:nvSpPr>
          <p:spPr bwMode="gray">
            <a:xfrm>
              <a:off x="11088844" y="3564492"/>
              <a:ext cx="28558" cy="38076"/>
            </a:xfrm>
            <a:custGeom>
              <a:avLst/>
              <a:gdLst>
                <a:gd name="T0" fmla="*/ 5 w 10"/>
                <a:gd name="T1" fmla="*/ 0 h 13"/>
                <a:gd name="T2" fmla="*/ 0 w 10"/>
                <a:gd name="T3" fmla="*/ 4 h 13"/>
                <a:gd name="T4" fmla="*/ 0 w 10"/>
                <a:gd name="T5" fmla="*/ 13 h 13"/>
                <a:gd name="T6" fmla="*/ 10 w 10"/>
                <a:gd name="T7" fmla="*/ 13 h 13"/>
                <a:gd name="T8" fmla="*/ 10 w 10"/>
                <a:gd name="T9" fmla="*/ 4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4"/>
                  </a:cubicBezTo>
                  <a:cubicBezTo>
                    <a:pt x="0" y="13"/>
                    <a:pt x="0" y="13"/>
                    <a:pt x="0" y="13"/>
                  </a:cubicBezTo>
                  <a:cubicBezTo>
                    <a:pt x="10" y="13"/>
                    <a:pt x="10" y="13"/>
                    <a:pt x="10" y="13"/>
                  </a:cubicBezTo>
                  <a:cubicBezTo>
                    <a:pt x="10" y="4"/>
                    <a:pt x="10" y="4"/>
                    <a:pt x="10" y="4"/>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91" name="Freeform 411"/>
            <p:cNvSpPr>
              <a:spLocks/>
            </p:cNvSpPr>
            <p:nvPr userDrawn="1"/>
          </p:nvSpPr>
          <p:spPr bwMode="gray">
            <a:xfrm>
              <a:off x="11136441" y="3564492"/>
              <a:ext cx="25384" cy="38076"/>
            </a:xfrm>
            <a:custGeom>
              <a:avLst/>
              <a:gdLst>
                <a:gd name="T0" fmla="*/ 5 w 9"/>
                <a:gd name="T1" fmla="*/ 0 h 13"/>
                <a:gd name="T2" fmla="*/ 0 w 9"/>
                <a:gd name="T3" fmla="*/ 4 h 13"/>
                <a:gd name="T4" fmla="*/ 0 w 9"/>
                <a:gd name="T5" fmla="*/ 13 h 13"/>
                <a:gd name="T6" fmla="*/ 9 w 9"/>
                <a:gd name="T7" fmla="*/ 13 h 13"/>
                <a:gd name="T8" fmla="*/ 9 w 9"/>
                <a:gd name="T9" fmla="*/ 4 h 13"/>
                <a:gd name="T10" fmla="*/ 5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5" y="0"/>
                  </a:moveTo>
                  <a:cubicBezTo>
                    <a:pt x="2" y="0"/>
                    <a:pt x="0" y="2"/>
                    <a:pt x="0" y="4"/>
                  </a:cubicBezTo>
                  <a:cubicBezTo>
                    <a:pt x="0" y="13"/>
                    <a:pt x="0" y="13"/>
                    <a:pt x="0" y="13"/>
                  </a:cubicBezTo>
                  <a:cubicBezTo>
                    <a:pt x="9" y="13"/>
                    <a:pt x="9" y="13"/>
                    <a:pt x="9" y="13"/>
                  </a:cubicBezTo>
                  <a:cubicBezTo>
                    <a:pt x="9" y="4"/>
                    <a:pt x="9" y="4"/>
                    <a:pt x="9" y="4"/>
                  </a:cubicBezTo>
                  <a:cubicBezTo>
                    <a:pt x="9" y="2"/>
                    <a:pt x="7"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92" name="Freeform 412"/>
            <p:cNvSpPr>
              <a:spLocks/>
            </p:cNvSpPr>
            <p:nvPr userDrawn="1"/>
          </p:nvSpPr>
          <p:spPr bwMode="gray">
            <a:xfrm>
              <a:off x="11180863" y="3564492"/>
              <a:ext cx="28558" cy="38076"/>
            </a:xfrm>
            <a:custGeom>
              <a:avLst/>
              <a:gdLst>
                <a:gd name="T0" fmla="*/ 5 w 10"/>
                <a:gd name="T1" fmla="*/ 0 h 13"/>
                <a:gd name="T2" fmla="*/ 0 w 10"/>
                <a:gd name="T3" fmla="*/ 4 h 13"/>
                <a:gd name="T4" fmla="*/ 0 w 10"/>
                <a:gd name="T5" fmla="*/ 13 h 13"/>
                <a:gd name="T6" fmla="*/ 10 w 10"/>
                <a:gd name="T7" fmla="*/ 13 h 13"/>
                <a:gd name="T8" fmla="*/ 10 w 10"/>
                <a:gd name="T9" fmla="*/ 4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4"/>
                  </a:cubicBezTo>
                  <a:cubicBezTo>
                    <a:pt x="0" y="13"/>
                    <a:pt x="0" y="13"/>
                    <a:pt x="0" y="13"/>
                  </a:cubicBezTo>
                  <a:cubicBezTo>
                    <a:pt x="10" y="13"/>
                    <a:pt x="10" y="13"/>
                    <a:pt x="10" y="13"/>
                  </a:cubicBezTo>
                  <a:cubicBezTo>
                    <a:pt x="10" y="4"/>
                    <a:pt x="10" y="4"/>
                    <a:pt x="10" y="4"/>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93" name="Freeform 413"/>
            <p:cNvSpPr>
              <a:spLocks/>
            </p:cNvSpPr>
            <p:nvPr userDrawn="1"/>
          </p:nvSpPr>
          <p:spPr bwMode="gray">
            <a:xfrm>
              <a:off x="11228457" y="3564492"/>
              <a:ext cx="28558" cy="38076"/>
            </a:xfrm>
            <a:custGeom>
              <a:avLst/>
              <a:gdLst>
                <a:gd name="T0" fmla="*/ 5 w 10"/>
                <a:gd name="T1" fmla="*/ 0 h 13"/>
                <a:gd name="T2" fmla="*/ 0 w 10"/>
                <a:gd name="T3" fmla="*/ 4 h 13"/>
                <a:gd name="T4" fmla="*/ 0 w 10"/>
                <a:gd name="T5" fmla="*/ 13 h 13"/>
                <a:gd name="T6" fmla="*/ 10 w 10"/>
                <a:gd name="T7" fmla="*/ 13 h 13"/>
                <a:gd name="T8" fmla="*/ 10 w 10"/>
                <a:gd name="T9" fmla="*/ 4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4"/>
                  </a:cubicBezTo>
                  <a:cubicBezTo>
                    <a:pt x="0" y="13"/>
                    <a:pt x="0" y="13"/>
                    <a:pt x="0" y="13"/>
                  </a:cubicBezTo>
                  <a:cubicBezTo>
                    <a:pt x="10" y="13"/>
                    <a:pt x="10" y="13"/>
                    <a:pt x="10" y="13"/>
                  </a:cubicBezTo>
                  <a:cubicBezTo>
                    <a:pt x="10" y="4"/>
                    <a:pt x="10" y="4"/>
                    <a:pt x="10" y="4"/>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17" name="Freeform 414"/>
            <p:cNvSpPr>
              <a:spLocks/>
            </p:cNvSpPr>
            <p:nvPr userDrawn="1"/>
          </p:nvSpPr>
          <p:spPr bwMode="gray">
            <a:xfrm>
              <a:off x="11272879" y="3564492"/>
              <a:ext cx="28558" cy="38076"/>
            </a:xfrm>
            <a:custGeom>
              <a:avLst/>
              <a:gdLst>
                <a:gd name="T0" fmla="*/ 4 w 9"/>
                <a:gd name="T1" fmla="*/ 0 h 13"/>
                <a:gd name="T2" fmla="*/ 0 w 9"/>
                <a:gd name="T3" fmla="*/ 4 h 13"/>
                <a:gd name="T4" fmla="*/ 0 w 9"/>
                <a:gd name="T5" fmla="*/ 13 h 13"/>
                <a:gd name="T6" fmla="*/ 9 w 9"/>
                <a:gd name="T7" fmla="*/ 13 h 13"/>
                <a:gd name="T8" fmla="*/ 9 w 9"/>
                <a:gd name="T9" fmla="*/ 4 h 13"/>
                <a:gd name="T10" fmla="*/ 4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4" y="0"/>
                  </a:moveTo>
                  <a:cubicBezTo>
                    <a:pt x="2" y="0"/>
                    <a:pt x="0" y="2"/>
                    <a:pt x="0" y="4"/>
                  </a:cubicBezTo>
                  <a:cubicBezTo>
                    <a:pt x="0" y="13"/>
                    <a:pt x="0" y="13"/>
                    <a:pt x="0" y="13"/>
                  </a:cubicBezTo>
                  <a:cubicBezTo>
                    <a:pt x="9" y="13"/>
                    <a:pt x="9" y="13"/>
                    <a:pt x="9" y="13"/>
                  </a:cubicBezTo>
                  <a:cubicBezTo>
                    <a:pt x="9" y="4"/>
                    <a:pt x="9" y="4"/>
                    <a:pt x="9" y="4"/>
                  </a:cubicBezTo>
                  <a:cubicBezTo>
                    <a:pt x="9" y="2"/>
                    <a:pt x="7" y="0"/>
                    <a:pt x="4"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18" name="Freeform 415"/>
            <p:cNvSpPr>
              <a:spLocks/>
            </p:cNvSpPr>
            <p:nvPr userDrawn="1"/>
          </p:nvSpPr>
          <p:spPr bwMode="gray">
            <a:xfrm>
              <a:off x="11041250" y="3621606"/>
              <a:ext cx="28558" cy="38076"/>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3"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19" name="Freeform 416"/>
            <p:cNvSpPr>
              <a:spLocks/>
            </p:cNvSpPr>
            <p:nvPr userDrawn="1"/>
          </p:nvSpPr>
          <p:spPr bwMode="gray">
            <a:xfrm>
              <a:off x="11088844" y="3621606"/>
              <a:ext cx="28558" cy="38076"/>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20" name="Freeform 417"/>
            <p:cNvSpPr>
              <a:spLocks/>
            </p:cNvSpPr>
            <p:nvPr userDrawn="1"/>
          </p:nvSpPr>
          <p:spPr bwMode="gray">
            <a:xfrm>
              <a:off x="11136441" y="3621606"/>
              <a:ext cx="25384" cy="38076"/>
            </a:xfrm>
            <a:custGeom>
              <a:avLst/>
              <a:gdLst>
                <a:gd name="T0" fmla="*/ 5 w 9"/>
                <a:gd name="T1" fmla="*/ 0 h 13"/>
                <a:gd name="T2" fmla="*/ 0 w 9"/>
                <a:gd name="T3" fmla="*/ 5 h 13"/>
                <a:gd name="T4" fmla="*/ 0 w 9"/>
                <a:gd name="T5" fmla="*/ 13 h 13"/>
                <a:gd name="T6" fmla="*/ 9 w 9"/>
                <a:gd name="T7" fmla="*/ 13 h 13"/>
                <a:gd name="T8" fmla="*/ 9 w 9"/>
                <a:gd name="T9" fmla="*/ 5 h 13"/>
                <a:gd name="T10" fmla="*/ 5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5" y="0"/>
                  </a:moveTo>
                  <a:cubicBezTo>
                    <a:pt x="2" y="0"/>
                    <a:pt x="0" y="2"/>
                    <a:pt x="0" y="5"/>
                  </a:cubicBezTo>
                  <a:cubicBezTo>
                    <a:pt x="0" y="13"/>
                    <a:pt x="0" y="13"/>
                    <a:pt x="0" y="13"/>
                  </a:cubicBezTo>
                  <a:cubicBezTo>
                    <a:pt x="9" y="13"/>
                    <a:pt x="9" y="13"/>
                    <a:pt x="9" y="13"/>
                  </a:cubicBezTo>
                  <a:cubicBezTo>
                    <a:pt x="9" y="5"/>
                    <a:pt x="9" y="5"/>
                    <a:pt x="9" y="5"/>
                  </a:cubicBezTo>
                  <a:cubicBezTo>
                    <a:pt x="9" y="2"/>
                    <a:pt x="7"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21" name="Freeform 418"/>
            <p:cNvSpPr>
              <a:spLocks/>
            </p:cNvSpPr>
            <p:nvPr userDrawn="1"/>
          </p:nvSpPr>
          <p:spPr bwMode="gray">
            <a:xfrm>
              <a:off x="11180863" y="3621606"/>
              <a:ext cx="28558" cy="38076"/>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22" name="Freeform 419"/>
            <p:cNvSpPr>
              <a:spLocks/>
            </p:cNvSpPr>
            <p:nvPr userDrawn="1"/>
          </p:nvSpPr>
          <p:spPr bwMode="gray">
            <a:xfrm>
              <a:off x="11228457" y="3621606"/>
              <a:ext cx="28558" cy="38076"/>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23" name="Freeform 420"/>
            <p:cNvSpPr>
              <a:spLocks/>
            </p:cNvSpPr>
            <p:nvPr userDrawn="1"/>
          </p:nvSpPr>
          <p:spPr bwMode="gray">
            <a:xfrm>
              <a:off x="11272879" y="3621606"/>
              <a:ext cx="28558" cy="38076"/>
            </a:xfrm>
            <a:custGeom>
              <a:avLst/>
              <a:gdLst>
                <a:gd name="T0" fmla="*/ 4 w 9"/>
                <a:gd name="T1" fmla="*/ 0 h 13"/>
                <a:gd name="T2" fmla="*/ 0 w 9"/>
                <a:gd name="T3" fmla="*/ 5 h 13"/>
                <a:gd name="T4" fmla="*/ 0 w 9"/>
                <a:gd name="T5" fmla="*/ 13 h 13"/>
                <a:gd name="T6" fmla="*/ 9 w 9"/>
                <a:gd name="T7" fmla="*/ 13 h 13"/>
                <a:gd name="T8" fmla="*/ 9 w 9"/>
                <a:gd name="T9" fmla="*/ 5 h 13"/>
                <a:gd name="T10" fmla="*/ 4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4" y="0"/>
                  </a:moveTo>
                  <a:cubicBezTo>
                    <a:pt x="2" y="0"/>
                    <a:pt x="0" y="2"/>
                    <a:pt x="0" y="5"/>
                  </a:cubicBezTo>
                  <a:cubicBezTo>
                    <a:pt x="0" y="13"/>
                    <a:pt x="0" y="13"/>
                    <a:pt x="0" y="13"/>
                  </a:cubicBezTo>
                  <a:cubicBezTo>
                    <a:pt x="9" y="13"/>
                    <a:pt x="9" y="13"/>
                    <a:pt x="9" y="13"/>
                  </a:cubicBezTo>
                  <a:cubicBezTo>
                    <a:pt x="9" y="5"/>
                    <a:pt x="9" y="5"/>
                    <a:pt x="9" y="5"/>
                  </a:cubicBezTo>
                  <a:cubicBezTo>
                    <a:pt x="9" y="2"/>
                    <a:pt x="7" y="0"/>
                    <a:pt x="4"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24" name="Freeform 421"/>
            <p:cNvSpPr>
              <a:spLocks/>
            </p:cNvSpPr>
            <p:nvPr userDrawn="1"/>
          </p:nvSpPr>
          <p:spPr bwMode="gray">
            <a:xfrm>
              <a:off x="11041250" y="3675549"/>
              <a:ext cx="28558" cy="412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3"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25" name="Freeform 422"/>
            <p:cNvSpPr>
              <a:spLocks/>
            </p:cNvSpPr>
            <p:nvPr userDrawn="1"/>
          </p:nvSpPr>
          <p:spPr bwMode="gray">
            <a:xfrm>
              <a:off x="11088844" y="3675549"/>
              <a:ext cx="28558" cy="412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26" name="Freeform 423"/>
            <p:cNvSpPr>
              <a:spLocks/>
            </p:cNvSpPr>
            <p:nvPr userDrawn="1"/>
          </p:nvSpPr>
          <p:spPr bwMode="gray">
            <a:xfrm>
              <a:off x="11136441" y="3675549"/>
              <a:ext cx="25384" cy="41250"/>
            </a:xfrm>
            <a:custGeom>
              <a:avLst/>
              <a:gdLst>
                <a:gd name="T0" fmla="*/ 5 w 9"/>
                <a:gd name="T1" fmla="*/ 0 h 14"/>
                <a:gd name="T2" fmla="*/ 0 w 9"/>
                <a:gd name="T3" fmla="*/ 5 h 14"/>
                <a:gd name="T4" fmla="*/ 0 w 9"/>
                <a:gd name="T5" fmla="*/ 14 h 14"/>
                <a:gd name="T6" fmla="*/ 9 w 9"/>
                <a:gd name="T7" fmla="*/ 14 h 14"/>
                <a:gd name="T8" fmla="*/ 9 w 9"/>
                <a:gd name="T9" fmla="*/ 5 h 14"/>
                <a:gd name="T10" fmla="*/ 5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5" y="0"/>
                  </a:moveTo>
                  <a:cubicBezTo>
                    <a:pt x="2" y="0"/>
                    <a:pt x="0" y="2"/>
                    <a:pt x="0" y="5"/>
                  </a:cubicBezTo>
                  <a:cubicBezTo>
                    <a:pt x="0" y="14"/>
                    <a:pt x="0" y="14"/>
                    <a:pt x="0" y="14"/>
                  </a:cubicBezTo>
                  <a:cubicBezTo>
                    <a:pt x="9" y="14"/>
                    <a:pt x="9" y="14"/>
                    <a:pt x="9" y="14"/>
                  </a:cubicBezTo>
                  <a:cubicBezTo>
                    <a:pt x="9" y="5"/>
                    <a:pt x="9" y="5"/>
                    <a:pt x="9" y="5"/>
                  </a:cubicBezTo>
                  <a:cubicBezTo>
                    <a:pt x="9" y="2"/>
                    <a:pt x="7"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27" name="Freeform 424"/>
            <p:cNvSpPr>
              <a:spLocks/>
            </p:cNvSpPr>
            <p:nvPr userDrawn="1"/>
          </p:nvSpPr>
          <p:spPr bwMode="gray">
            <a:xfrm>
              <a:off x="11180863" y="3675549"/>
              <a:ext cx="28558" cy="412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28" name="Freeform 425"/>
            <p:cNvSpPr>
              <a:spLocks/>
            </p:cNvSpPr>
            <p:nvPr userDrawn="1"/>
          </p:nvSpPr>
          <p:spPr bwMode="gray">
            <a:xfrm>
              <a:off x="11228457" y="3675549"/>
              <a:ext cx="28558" cy="412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29" name="Freeform 426"/>
            <p:cNvSpPr>
              <a:spLocks/>
            </p:cNvSpPr>
            <p:nvPr userDrawn="1"/>
          </p:nvSpPr>
          <p:spPr bwMode="gray">
            <a:xfrm>
              <a:off x="11272879" y="3675549"/>
              <a:ext cx="28558" cy="41250"/>
            </a:xfrm>
            <a:custGeom>
              <a:avLst/>
              <a:gdLst>
                <a:gd name="T0" fmla="*/ 4 w 9"/>
                <a:gd name="T1" fmla="*/ 0 h 14"/>
                <a:gd name="T2" fmla="*/ 0 w 9"/>
                <a:gd name="T3" fmla="*/ 5 h 14"/>
                <a:gd name="T4" fmla="*/ 0 w 9"/>
                <a:gd name="T5" fmla="*/ 14 h 14"/>
                <a:gd name="T6" fmla="*/ 9 w 9"/>
                <a:gd name="T7" fmla="*/ 14 h 14"/>
                <a:gd name="T8" fmla="*/ 9 w 9"/>
                <a:gd name="T9" fmla="*/ 5 h 14"/>
                <a:gd name="T10" fmla="*/ 4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4" y="0"/>
                  </a:moveTo>
                  <a:cubicBezTo>
                    <a:pt x="2" y="0"/>
                    <a:pt x="0" y="2"/>
                    <a:pt x="0" y="5"/>
                  </a:cubicBezTo>
                  <a:cubicBezTo>
                    <a:pt x="0" y="14"/>
                    <a:pt x="0" y="14"/>
                    <a:pt x="0" y="14"/>
                  </a:cubicBezTo>
                  <a:cubicBezTo>
                    <a:pt x="9" y="14"/>
                    <a:pt x="9" y="14"/>
                    <a:pt x="9" y="14"/>
                  </a:cubicBezTo>
                  <a:cubicBezTo>
                    <a:pt x="9" y="5"/>
                    <a:pt x="9" y="5"/>
                    <a:pt x="9" y="5"/>
                  </a:cubicBezTo>
                  <a:cubicBezTo>
                    <a:pt x="9" y="2"/>
                    <a:pt x="7" y="0"/>
                    <a:pt x="4"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30" name="Freeform 427"/>
            <p:cNvSpPr>
              <a:spLocks/>
            </p:cNvSpPr>
            <p:nvPr userDrawn="1"/>
          </p:nvSpPr>
          <p:spPr bwMode="gray">
            <a:xfrm>
              <a:off x="11041250" y="3735835"/>
              <a:ext cx="28558" cy="38076"/>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3"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31" name="Freeform 428"/>
            <p:cNvSpPr>
              <a:spLocks/>
            </p:cNvSpPr>
            <p:nvPr userDrawn="1"/>
          </p:nvSpPr>
          <p:spPr bwMode="gray">
            <a:xfrm>
              <a:off x="11088844" y="3735835"/>
              <a:ext cx="28558" cy="38076"/>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32" name="Freeform 429"/>
            <p:cNvSpPr>
              <a:spLocks/>
            </p:cNvSpPr>
            <p:nvPr userDrawn="1"/>
          </p:nvSpPr>
          <p:spPr bwMode="gray">
            <a:xfrm>
              <a:off x="11136441" y="3735835"/>
              <a:ext cx="25384" cy="38076"/>
            </a:xfrm>
            <a:custGeom>
              <a:avLst/>
              <a:gdLst>
                <a:gd name="T0" fmla="*/ 5 w 9"/>
                <a:gd name="T1" fmla="*/ 0 h 13"/>
                <a:gd name="T2" fmla="*/ 0 w 9"/>
                <a:gd name="T3" fmla="*/ 5 h 13"/>
                <a:gd name="T4" fmla="*/ 0 w 9"/>
                <a:gd name="T5" fmla="*/ 13 h 13"/>
                <a:gd name="T6" fmla="*/ 9 w 9"/>
                <a:gd name="T7" fmla="*/ 13 h 13"/>
                <a:gd name="T8" fmla="*/ 9 w 9"/>
                <a:gd name="T9" fmla="*/ 5 h 13"/>
                <a:gd name="T10" fmla="*/ 5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5" y="0"/>
                  </a:moveTo>
                  <a:cubicBezTo>
                    <a:pt x="2" y="0"/>
                    <a:pt x="0" y="2"/>
                    <a:pt x="0" y="5"/>
                  </a:cubicBezTo>
                  <a:cubicBezTo>
                    <a:pt x="0" y="13"/>
                    <a:pt x="0" y="13"/>
                    <a:pt x="0" y="13"/>
                  </a:cubicBezTo>
                  <a:cubicBezTo>
                    <a:pt x="9" y="13"/>
                    <a:pt x="9" y="13"/>
                    <a:pt x="9" y="13"/>
                  </a:cubicBezTo>
                  <a:cubicBezTo>
                    <a:pt x="9" y="5"/>
                    <a:pt x="9" y="5"/>
                    <a:pt x="9" y="5"/>
                  </a:cubicBezTo>
                  <a:cubicBezTo>
                    <a:pt x="9" y="2"/>
                    <a:pt x="7"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33" name="Freeform 430"/>
            <p:cNvSpPr>
              <a:spLocks/>
            </p:cNvSpPr>
            <p:nvPr userDrawn="1"/>
          </p:nvSpPr>
          <p:spPr bwMode="gray">
            <a:xfrm>
              <a:off x="11180863" y="3735835"/>
              <a:ext cx="28558" cy="38076"/>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34" name="Freeform 431"/>
            <p:cNvSpPr>
              <a:spLocks/>
            </p:cNvSpPr>
            <p:nvPr userDrawn="1"/>
          </p:nvSpPr>
          <p:spPr bwMode="gray">
            <a:xfrm>
              <a:off x="11228457" y="3735835"/>
              <a:ext cx="28558" cy="38076"/>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35" name="Freeform 432"/>
            <p:cNvSpPr>
              <a:spLocks/>
            </p:cNvSpPr>
            <p:nvPr userDrawn="1"/>
          </p:nvSpPr>
          <p:spPr bwMode="gray">
            <a:xfrm>
              <a:off x="11272879" y="3735835"/>
              <a:ext cx="28558" cy="38076"/>
            </a:xfrm>
            <a:custGeom>
              <a:avLst/>
              <a:gdLst>
                <a:gd name="T0" fmla="*/ 4 w 9"/>
                <a:gd name="T1" fmla="*/ 0 h 13"/>
                <a:gd name="T2" fmla="*/ 0 w 9"/>
                <a:gd name="T3" fmla="*/ 5 h 13"/>
                <a:gd name="T4" fmla="*/ 0 w 9"/>
                <a:gd name="T5" fmla="*/ 13 h 13"/>
                <a:gd name="T6" fmla="*/ 9 w 9"/>
                <a:gd name="T7" fmla="*/ 13 h 13"/>
                <a:gd name="T8" fmla="*/ 9 w 9"/>
                <a:gd name="T9" fmla="*/ 5 h 13"/>
                <a:gd name="T10" fmla="*/ 4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4" y="0"/>
                  </a:moveTo>
                  <a:cubicBezTo>
                    <a:pt x="2" y="0"/>
                    <a:pt x="0" y="2"/>
                    <a:pt x="0" y="5"/>
                  </a:cubicBezTo>
                  <a:cubicBezTo>
                    <a:pt x="0" y="13"/>
                    <a:pt x="0" y="13"/>
                    <a:pt x="0" y="13"/>
                  </a:cubicBezTo>
                  <a:cubicBezTo>
                    <a:pt x="9" y="13"/>
                    <a:pt x="9" y="13"/>
                    <a:pt x="9" y="13"/>
                  </a:cubicBezTo>
                  <a:cubicBezTo>
                    <a:pt x="9" y="5"/>
                    <a:pt x="9" y="5"/>
                    <a:pt x="9" y="5"/>
                  </a:cubicBezTo>
                  <a:cubicBezTo>
                    <a:pt x="9" y="2"/>
                    <a:pt x="7" y="0"/>
                    <a:pt x="4"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36" name="Freeform 433"/>
            <p:cNvSpPr>
              <a:spLocks/>
            </p:cNvSpPr>
            <p:nvPr userDrawn="1"/>
          </p:nvSpPr>
          <p:spPr bwMode="gray">
            <a:xfrm>
              <a:off x="11041250" y="3789777"/>
              <a:ext cx="28558" cy="412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3"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37" name="Freeform 434"/>
            <p:cNvSpPr>
              <a:spLocks/>
            </p:cNvSpPr>
            <p:nvPr userDrawn="1"/>
          </p:nvSpPr>
          <p:spPr bwMode="gray">
            <a:xfrm>
              <a:off x="11088844" y="3789777"/>
              <a:ext cx="28558" cy="412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38" name="Freeform 435"/>
            <p:cNvSpPr>
              <a:spLocks/>
            </p:cNvSpPr>
            <p:nvPr userDrawn="1"/>
          </p:nvSpPr>
          <p:spPr bwMode="gray">
            <a:xfrm>
              <a:off x="11136441" y="3789777"/>
              <a:ext cx="25384" cy="41250"/>
            </a:xfrm>
            <a:custGeom>
              <a:avLst/>
              <a:gdLst>
                <a:gd name="T0" fmla="*/ 5 w 9"/>
                <a:gd name="T1" fmla="*/ 0 h 14"/>
                <a:gd name="T2" fmla="*/ 0 w 9"/>
                <a:gd name="T3" fmla="*/ 5 h 14"/>
                <a:gd name="T4" fmla="*/ 0 w 9"/>
                <a:gd name="T5" fmla="*/ 14 h 14"/>
                <a:gd name="T6" fmla="*/ 9 w 9"/>
                <a:gd name="T7" fmla="*/ 14 h 14"/>
                <a:gd name="T8" fmla="*/ 9 w 9"/>
                <a:gd name="T9" fmla="*/ 5 h 14"/>
                <a:gd name="T10" fmla="*/ 5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5" y="0"/>
                  </a:moveTo>
                  <a:cubicBezTo>
                    <a:pt x="2" y="0"/>
                    <a:pt x="0" y="2"/>
                    <a:pt x="0" y="5"/>
                  </a:cubicBezTo>
                  <a:cubicBezTo>
                    <a:pt x="0" y="14"/>
                    <a:pt x="0" y="14"/>
                    <a:pt x="0" y="14"/>
                  </a:cubicBezTo>
                  <a:cubicBezTo>
                    <a:pt x="9" y="14"/>
                    <a:pt x="9" y="14"/>
                    <a:pt x="9" y="14"/>
                  </a:cubicBezTo>
                  <a:cubicBezTo>
                    <a:pt x="9" y="5"/>
                    <a:pt x="9" y="5"/>
                    <a:pt x="9" y="5"/>
                  </a:cubicBezTo>
                  <a:cubicBezTo>
                    <a:pt x="9" y="2"/>
                    <a:pt x="7"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39" name="Freeform 436"/>
            <p:cNvSpPr>
              <a:spLocks/>
            </p:cNvSpPr>
            <p:nvPr userDrawn="1"/>
          </p:nvSpPr>
          <p:spPr bwMode="gray">
            <a:xfrm>
              <a:off x="11180863" y="3789777"/>
              <a:ext cx="28558" cy="412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40" name="Freeform 437"/>
            <p:cNvSpPr>
              <a:spLocks/>
            </p:cNvSpPr>
            <p:nvPr userDrawn="1"/>
          </p:nvSpPr>
          <p:spPr bwMode="gray">
            <a:xfrm>
              <a:off x="11228457" y="3789777"/>
              <a:ext cx="28558" cy="412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41" name="Freeform 438"/>
            <p:cNvSpPr>
              <a:spLocks/>
            </p:cNvSpPr>
            <p:nvPr userDrawn="1"/>
          </p:nvSpPr>
          <p:spPr bwMode="gray">
            <a:xfrm>
              <a:off x="11272879" y="3789777"/>
              <a:ext cx="28558" cy="41250"/>
            </a:xfrm>
            <a:custGeom>
              <a:avLst/>
              <a:gdLst>
                <a:gd name="T0" fmla="*/ 4 w 9"/>
                <a:gd name="T1" fmla="*/ 0 h 14"/>
                <a:gd name="T2" fmla="*/ 0 w 9"/>
                <a:gd name="T3" fmla="*/ 5 h 14"/>
                <a:gd name="T4" fmla="*/ 0 w 9"/>
                <a:gd name="T5" fmla="*/ 14 h 14"/>
                <a:gd name="T6" fmla="*/ 9 w 9"/>
                <a:gd name="T7" fmla="*/ 14 h 14"/>
                <a:gd name="T8" fmla="*/ 9 w 9"/>
                <a:gd name="T9" fmla="*/ 5 h 14"/>
                <a:gd name="T10" fmla="*/ 4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4" y="0"/>
                  </a:moveTo>
                  <a:cubicBezTo>
                    <a:pt x="2" y="0"/>
                    <a:pt x="0" y="2"/>
                    <a:pt x="0" y="5"/>
                  </a:cubicBezTo>
                  <a:cubicBezTo>
                    <a:pt x="0" y="14"/>
                    <a:pt x="0" y="14"/>
                    <a:pt x="0" y="14"/>
                  </a:cubicBezTo>
                  <a:cubicBezTo>
                    <a:pt x="9" y="14"/>
                    <a:pt x="9" y="14"/>
                    <a:pt x="9" y="14"/>
                  </a:cubicBezTo>
                  <a:cubicBezTo>
                    <a:pt x="9" y="5"/>
                    <a:pt x="9" y="5"/>
                    <a:pt x="9" y="5"/>
                  </a:cubicBezTo>
                  <a:cubicBezTo>
                    <a:pt x="9" y="2"/>
                    <a:pt x="7" y="0"/>
                    <a:pt x="4"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42" name="Freeform 439"/>
            <p:cNvSpPr>
              <a:spLocks/>
            </p:cNvSpPr>
            <p:nvPr userDrawn="1"/>
          </p:nvSpPr>
          <p:spPr bwMode="gray">
            <a:xfrm>
              <a:off x="11041250" y="3850064"/>
              <a:ext cx="28558" cy="38076"/>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3"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43" name="Freeform 440"/>
            <p:cNvSpPr>
              <a:spLocks/>
            </p:cNvSpPr>
            <p:nvPr userDrawn="1"/>
          </p:nvSpPr>
          <p:spPr bwMode="gray">
            <a:xfrm>
              <a:off x="11088844" y="3850064"/>
              <a:ext cx="28558" cy="38076"/>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44" name="Freeform 441"/>
            <p:cNvSpPr>
              <a:spLocks/>
            </p:cNvSpPr>
            <p:nvPr userDrawn="1"/>
          </p:nvSpPr>
          <p:spPr bwMode="gray">
            <a:xfrm>
              <a:off x="11136441" y="3850064"/>
              <a:ext cx="25384" cy="38076"/>
            </a:xfrm>
            <a:custGeom>
              <a:avLst/>
              <a:gdLst>
                <a:gd name="T0" fmla="*/ 5 w 9"/>
                <a:gd name="T1" fmla="*/ 0 h 13"/>
                <a:gd name="T2" fmla="*/ 0 w 9"/>
                <a:gd name="T3" fmla="*/ 5 h 13"/>
                <a:gd name="T4" fmla="*/ 0 w 9"/>
                <a:gd name="T5" fmla="*/ 13 h 13"/>
                <a:gd name="T6" fmla="*/ 9 w 9"/>
                <a:gd name="T7" fmla="*/ 13 h 13"/>
                <a:gd name="T8" fmla="*/ 9 w 9"/>
                <a:gd name="T9" fmla="*/ 5 h 13"/>
                <a:gd name="T10" fmla="*/ 5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5" y="0"/>
                  </a:moveTo>
                  <a:cubicBezTo>
                    <a:pt x="2" y="0"/>
                    <a:pt x="0" y="2"/>
                    <a:pt x="0" y="5"/>
                  </a:cubicBezTo>
                  <a:cubicBezTo>
                    <a:pt x="0" y="13"/>
                    <a:pt x="0" y="13"/>
                    <a:pt x="0" y="13"/>
                  </a:cubicBezTo>
                  <a:cubicBezTo>
                    <a:pt x="9" y="13"/>
                    <a:pt x="9" y="13"/>
                    <a:pt x="9" y="13"/>
                  </a:cubicBezTo>
                  <a:cubicBezTo>
                    <a:pt x="9" y="5"/>
                    <a:pt x="9" y="5"/>
                    <a:pt x="9" y="5"/>
                  </a:cubicBezTo>
                  <a:cubicBezTo>
                    <a:pt x="9" y="2"/>
                    <a:pt x="7"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45" name="Freeform 443"/>
            <p:cNvSpPr>
              <a:spLocks/>
            </p:cNvSpPr>
            <p:nvPr userDrawn="1"/>
          </p:nvSpPr>
          <p:spPr bwMode="gray">
            <a:xfrm>
              <a:off x="11180861" y="3850062"/>
              <a:ext cx="28558" cy="38076"/>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46" name="Freeform 444"/>
            <p:cNvSpPr>
              <a:spLocks/>
            </p:cNvSpPr>
            <p:nvPr userDrawn="1"/>
          </p:nvSpPr>
          <p:spPr bwMode="gray">
            <a:xfrm>
              <a:off x="11228457" y="3850062"/>
              <a:ext cx="28558" cy="38076"/>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47" name="Freeform 445"/>
            <p:cNvSpPr>
              <a:spLocks/>
            </p:cNvSpPr>
            <p:nvPr userDrawn="1"/>
          </p:nvSpPr>
          <p:spPr bwMode="gray">
            <a:xfrm>
              <a:off x="11272879" y="3850062"/>
              <a:ext cx="28558" cy="38076"/>
            </a:xfrm>
            <a:custGeom>
              <a:avLst/>
              <a:gdLst>
                <a:gd name="T0" fmla="*/ 4 w 9"/>
                <a:gd name="T1" fmla="*/ 0 h 13"/>
                <a:gd name="T2" fmla="*/ 0 w 9"/>
                <a:gd name="T3" fmla="*/ 5 h 13"/>
                <a:gd name="T4" fmla="*/ 0 w 9"/>
                <a:gd name="T5" fmla="*/ 13 h 13"/>
                <a:gd name="T6" fmla="*/ 9 w 9"/>
                <a:gd name="T7" fmla="*/ 13 h 13"/>
                <a:gd name="T8" fmla="*/ 9 w 9"/>
                <a:gd name="T9" fmla="*/ 5 h 13"/>
                <a:gd name="T10" fmla="*/ 4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4" y="0"/>
                  </a:moveTo>
                  <a:cubicBezTo>
                    <a:pt x="2" y="0"/>
                    <a:pt x="0" y="2"/>
                    <a:pt x="0" y="5"/>
                  </a:cubicBezTo>
                  <a:cubicBezTo>
                    <a:pt x="0" y="13"/>
                    <a:pt x="0" y="13"/>
                    <a:pt x="0" y="13"/>
                  </a:cubicBezTo>
                  <a:cubicBezTo>
                    <a:pt x="9" y="13"/>
                    <a:pt x="9" y="13"/>
                    <a:pt x="9" y="13"/>
                  </a:cubicBezTo>
                  <a:cubicBezTo>
                    <a:pt x="9" y="5"/>
                    <a:pt x="9" y="5"/>
                    <a:pt x="9" y="5"/>
                  </a:cubicBezTo>
                  <a:cubicBezTo>
                    <a:pt x="9" y="2"/>
                    <a:pt x="7" y="0"/>
                    <a:pt x="4"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48" name="Freeform 446"/>
            <p:cNvSpPr>
              <a:spLocks/>
            </p:cNvSpPr>
            <p:nvPr userDrawn="1"/>
          </p:nvSpPr>
          <p:spPr bwMode="gray">
            <a:xfrm>
              <a:off x="11041248" y="3907176"/>
              <a:ext cx="28558" cy="41248"/>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3" y="0"/>
                    <a:pt x="0" y="3"/>
                    <a:pt x="0" y="5"/>
                  </a:cubicBezTo>
                  <a:cubicBezTo>
                    <a:pt x="0" y="14"/>
                    <a:pt x="0" y="14"/>
                    <a:pt x="0" y="14"/>
                  </a:cubicBezTo>
                  <a:cubicBezTo>
                    <a:pt x="10" y="14"/>
                    <a:pt x="10" y="14"/>
                    <a:pt x="10" y="14"/>
                  </a:cubicBezTo>
                  <a:cubicBezTo>
                    <a:pt x="10" y="5"/>
                    <a:pt x="10" y="5"/>
                    <a:pt x="10" y="5"/>
                  </a:cubicBezTo>
                  <a:cubicBezTo>
                    <a:pt x="10" y="3"/>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49" name="Freeform 447"/>
            <p:cNvSpPr>
              <a:spLocks/>
            </p:cNvSpPr>
            <p:nvPr userDrawn="1"/>
          </p:nvSpPr>
          <p:spPr bwMode="gray">
            <a:xfrm>
              <a:off x="11088844" y="3907176"/>
              <a:ext cx="28558" cy="41248"/>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3"/>
                    <a:pt x="0" y="5"/>
                  </a:cubicBezTo>
                  <a:cubicBezTo>
                    <a:pt x="0" y="14"/>
                    <a:pt x="0" y="14"/>
                    <a:pt x="0" y="14"/>
                  </a:cubicBezTo>
                  <a:cubicBezTo>
                    <a:pt x="10" y="14"/>
                    <a:pt x="10" y="14"/>
                    <a:pt x="10" y="14"/>
                  </a:cubicBezTo>
                  <a:cubicBezTo>
                    <a:pt x="10" y="5"/>
                    <a:pt x="10" y="5"/>
                    <a:pt x="10" y="5"/>
                  </a:cubicBezTo>
                  <a:cubicBezTo>
                    <a:pt x="10" y="3"/>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50" name="Freeform 448"/>
            <p:cNvSpPr>
              <a:spLocks/>
            </p:cNvSpPr>
            <p:nvPr userDrawn="1"/>
          </p:nvSpPr>
          <p:spPr bwMode="gray">
            <a:xfrm>
              <a:off x="11136439" y="3907176"/>
              <a:ext cx="25384" cy="41248"/>
            </a:xfrm>
            <a:custGeom>
              <a:avLst/>
              <a:gdLst>
                <a:gd name="T0" fmla="*/ 5 w 9"/>
                <a:gd name="T1" fmla="*/ 0 h 14"/>
                <a:gd name="T2" fmla="*/ 0 w 9"/>
                <a:gd name="T3" fmla="*/ 5 h 14"/>
                <a:gd name="T4" fmla="*/ 0 w 9"/>
                <a:gd name="T5" fmla="*/ 14 h 14"/>
                <a:gd name="T6" fmla="*/ 9 w 9"/>
                <a:gd name="T7" fmla="*/ 14 h 14"/>
                <a:gd name="T8" fmla="*/ 9 w 9"/>
                <a:gd name="T9" fmla="*/ 5 h 14"/>
                <a:gd name="T10" fmla="*/ 5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5" y="0"/>
                  </a:moveTo>
                  <a:cubicBezTo>
                    <a:pt x="2" y="0"/>
                    <a:pt x="0" y="3"/>
                    <a:pt x="0" y="5"/>
                  </a:cubicBezTo>
                  <a:cubicBezTo>
                    <a:pt x="0" y="14"/>
                    <a:pt x="0" y="14"/>
                    <a:pt x="0" y="14"/>
                  </a:cubicBezTo>
                  <a:cubicBezTo>
                    <a:pt x="9" y="14"/>
                    <a:pt x="9" y="14"/>
                    <a:pt x="9" y="14"/>
                  </a:cubicBezTo>
                  <a:cubicBezTo>
                    <a:pt x="9" y="5"/>
                    <a:pt x="9" y="5"/>
                    <a:pt x="9" y="5"/>
                  </a:cubicBezTo>
                  <a:cubicBezTo>
                    <a:pt x="9" y="3"/>
                    <a:pt x="7"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51" name="Freeform 449"/>
            <p:cNvSpPr>
              <a:spLocks/>
            </p:cNvSpPr>
            <p:nvPr userDrawn="1"/>
          </p:nvSpPr>
          <p:spPr bwMode="gray">
            <a:xfrm>
              <a:off x="11180861" y="3907176"/>
              <a:ext cx="28558" cy="41248"/>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3"/>
                    <a:pt x="0" y="5"/>
                  </a:cubicBezTo>
                  <a:cubicBezTo>
                    <a:pt x="0" y="14"/>
                    <a:pt x="0" y="14"/>
                    <a:pt x="0" y="14"/>
                  </a:cubicBezTo>
                  <a:cubicBezTo>
                    <a:pt x="10" y="14"/>
                    <a:pt x="10" y="14"/>
                    <a:pt x="10" y="14"/>
                  </a:cubicBezTo>
                  <a:cubicBezTo>
                    <a:pt x="10" y="5"/>
                    <a:pt x="10" y="5"/>
                    <a:pt x="10" y="5"/>
                  </a:cubicBezTo>
                  <a:cubicBezTo>
                    <a:pt x="10" y="3"/>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52" name="Freeform 450"/>
            <p:cNvSpPr>
              <a:spLocks/>
            </p:cNvSpPr>
            <p:nvPr userDrawn="1"/>
          </p:nvSpPr>
          <p:spPr bwMode="gray">
            <a:xfrm>
              <a:off x="11228457" y="3907176"/>
              <a:ext cx="28558" cy="41248"/>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3"/>
                    <a:pt x="0" y="5"/>
                  </a:cubicBezTo>
                  <a:cubicBezTo>
                    <a:pt x="0" y="14"/>
                    <a:pt x="0" y="14"/>
                    <a:pt x="0" y="14"/>
                  </a:cubicBezTo>
                  <a:cubicBezTo>
                    <a:pt x="10" y="14"/>
                    <a:pt x="10" y="14"/>
                    <a:pt x="10" y="14"/>
                  </a:cubicBezTo>
                  <a:cubicBezTo>
                    <a:pt x="10" y="5"/>
                    <a:pt x="10" y="5"/>
                    <a:pt x="10" y="5"/>
                  </a:cubicBezTo>
                  <a:cubicBezTo>
                    <a:pt x="10" y="3"/>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53" name="Freeform 451"/>
            <p:cNvSpPr>
              <a:spLocks/>
            </p:cNvSpPr>
            <p:nvPr userDrawn="1"/>
          </p:nvSpPr>
          <p:spPr bwMode="gray">
            <a:xfrm>
              <a:off x="11272879" y="3907176"/>
              <a:ext cx="28558" cy="41248"/>
            </a:xfrm>
            <a:custGeom>
              <a:avLst/>
              <a:gdLst>
                <a:gd name="T0" fmla="*/ 4 w 9"/>
                <a:gd name="T1" fmla="*/ 0 h 14"/>
                <a:gd name="T2" fmla="*/ 0 w 9"/>
                <a:gd name="T3" fmla="*/ 5 h 14"/>
                <a:gd name="T4" fmla="*/ 0 w 9"/>
                <a:gd name="T5" fmla="*/ 14 h 14"/>
                <a:gd name="T6" fmla="*/ 9 w 9"/>
                <a:gd name="T7" fmla="*/ 14 h 14"/>
                <a:gd name="T8" fmla="*/ 9 w 9"/>
                <a:gd name="T9" fmla="*/ 5 h 14"/>
                <a:gd name="T10" fmla="*/ 4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4" y="0"/>
                  </a:moveTo>
                  <a:cubicBezTo>
                    <a:pt x="2" y="0"/>
                    <a:pt x="0" y="3"/>
                    <a:pt x="0" y="5"/>
                  </a:cubicBezTo>
                  <a:cubicBezTo>
                    <a:pt x="0" y="14"/>
                    <a:pt x="0" y="14"/>
                    <a:pt x="0" y="14"/>
                  </a:cubicBezTo>
                  <a:cubicBezTo>
                    <a:pt x="9" y="14"/>
                    <a:pt x="9" y="14"/>
                    <a:pt x="9" y="14"/>
                  </a:cubicBezTo>
                  <a:cubicBezTo>
                    <a:pt x="9" y="5"/>
                    <a:pt x="9" y="5"/>
                    <a:pt x="9" y="5"/>
                  </a:cubicBezTo>
                  <a:cubicBezTo>
                    <a:pt x="9" y="3"/>
                    <a:pt x="7" y="0"/>
                    <a:pt x="4"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54" name="Freeform 452"/>
            <p:cNvSpPr>
              <a:spLocks/>
            </p:cNvSpPr>
            <p:nvPr userDrawn="1"/>
          </p:nvSpPr>
          <p:spPr bwMode="gray">
            <a:xfrm>
              <a:off x="11041248" y="3964291"/>
              <a:ext cx="28558" cy="41248"/>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3"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55" name="Freeform 453"/>
            <p:cNvSpPr>
              <a:spLocks/>
            </p:cNvSpPr>
            <p:nvPr userDrawn="1"/>
          </p:nvSpPr>
          <p:spPr bwMode="gray">
            <a:xfrm>
              <a:off x="11088844" y="3964291"/>
              <a:ext cx="28558" cy="41248"/>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56" name="Freeform 454"/>
            <p:cNvSpPr>
              <a:spLocks/>
            </p:cNvSpPr>
            <p:nvPr userDrawn="1"/>
          </p:nvSpPr>
          <p:spPr bwMode="gray">
            <a:xfrm>
              <a:off x="11136439" y="3964291"/>
              <a:ext cx="25384" cy="41248"/>
            </a:xfrm>
            <a:custGeom>
              <a:avLst/>
              <a:gdLst>
                <a:gd name="T0" fmla="*/ 5 w 9"/>
                <a:gd name="T1" fmla="*/ 0 h 14"/>
                <a:gd name="T2" fmla="*/ 0 w 9"/>
                <a:gd name="T3" fmla="*/ 5 h 14"/>
                <a:gd name="T4" fmla="*/ 0 w 9"/>
                <a:gd name="T5" fmla="*/ 14 h 14"/>
                <a:gd name="T6" fmla="*/ 9 w 9"/>
                <a:gd name="T7" fmla="*/ 14 h 14"/>
                <a:gd name="T8" fmla="*/ 9 w 9"/>
                <a:gd name="T9" fmla="*/ 5 h 14"/>
                <a:gd name="T10" fmla="*/ 5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5" y="0"/>
                  </a:moveTo>
                  <a:cubicBezTo>
                    <a:pt x="2" y="0"/>
                    <a:pt x="0" y="2"/>
                    <a:pt x="0" y="5"/>
                  </a:cubicBezTo>
                  <a:cubicBezTo>
                    <a:pt x="0" y="14"/>
                    <a:pt x="0" y="14"/>
                    <a:pt x="0" y="14"/>
                  </a:cubicBezTo>
                  <a:cubicBezTo>
                    <a:pt x="9" y="14"/>
                    <a:pt x="9" y="14"/>
                    <a:pt x="9" y="14"/>
                  </a:cubicBezTo>
                  <a:cubicBezTo>
                    <a:pt x="9" y="5"/>
                    <a:pt x="9" y="5"/>
                    <a:pt x="9" y="5"/>
                  </a:cubicBezTo>
                  <a:cubicBezTo>
                    <a:pt x="9" y="2"/>
                    <a:pt x="7"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57" name="Freeform 455"/>
            <p:cNvSpPr>
              <a:spLocks/>
            </p:cNvSpPr>
            <p:nvPr userDrawn="1"/>
          </p:nvSpPr>
          <p:spPr bwMode="gray">
            <a:xfrm>
              <a:off x="11180861" y="3964291"/>
              <a:ext cx="28558" cy="41248"/>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58" name="Freeform 456"/>
            <p:cNvSpPr>
              <a:spLocks/>
            </p:cNvSpPr>
            <p:nvPr userDrawn="1"/>
          </p:nvSpPr>
          <p:spPr bwMode="gray">
            <a:xfrm>
              <a:off x="11228457" y="3964291"/>
              <a:ext cx="28558" cy="41248"/>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59" name="Freeform 457"/>
            <p:cNvSpPr>
              <a:spLocks/>
            </p:cNvSpPr>
            <p:nvPr userDrawn="1"/>
          </p:nvSpPr>
          <p:spPr bwMode="gray">
            <a:xfrm>
              <a:off x="11272879" y="3964291"/>
              <a:ext cx="28558" cy="41248"/>
            </a:xfrm>
            <a:custGeom>
              <a:avLst/>
              <a:gdLst>
                <a:gd name="T0" fmla="*/ 4 w 9"/>
                <a:gd name="T1" fmla="*/ 0 h 14"/>
                <a:gd name="T2" fmla="*/ 0 w 9"/>
                <a:gd name="T3" fmla="*/ 5 h 14"/>
                <a:gd name="T4" fmla="*/ 0 w 9"/>
                <a:gd name="T5" fmla="*/ 14 h 14"/>
                <a:gd name="T6" fmla="*/ 9 w 9"/>
                <a:gd name="T7" fmla="*/ 14 h 14"/>
                <a:gd name="T8" fmla="*/ 9 w 9"/>
                <a:gd name="T9" fmla="*/ 5 h 14"/>
                <a:gd name="T10" fmla="*/ 4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4" y="0"/>
                  </a:moveTo>
                  <a:cubicBezTo>
                    <a:pt x="2" y="0"/>
                    <a:pt x="0" y="2"/>
                    <a:pt x="0" y="5"/>
                  </a:cubicBezTo>
                  <a:cubicBezTo>
                    <a:pt x="0" y="14"/>
                    <a:pt x="0" y="14"/>
                    <a:pt x="0" y="14"/>
                  </a:cubicBezTo>
                  <a:cubicBezTo>
                    <a:pt x="9" y="14"/>
                    <a:pt x="9" y="14"/>
                    <a:pt x="9" y="14"/>
                  </a:cubicBezTo>
                  <a:cubicBezTo>
                    <a:pt x="9" y="5"/>
                    <a:pt x="9" y="5"/>
                    <a:pt x="9" y="5"/>
                  </a:cubicBezTo>
                  <a:cubicBezTo>
                    <a:pt x="9" y="2"/>
                    <a:pt x="7" y="0"/>
                    <a:pt x="4"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60" name="Freeform 458"/>
            <p:cNvSpPr>
              <a:spLocks/>
            </p:cNvSpPr>
            <p:nvPr userDrawn="1"/>
          </p:nvSpPr>
          <p:spPr bwMode="gray">
            <a:xfrm>
              <a:off x="11041248" y="3447087"/>
              <a:ext cx="28558" cy="41248"/>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3"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61" name="Freeform 459"/>
            <p:cNvSpPr>
              <a:spLocks/>
            </p:cNvSpPr>
            <p:nvPr userDrawn="1"/>
          </p:nvSpPr>
          <p:spPr bwMode="gray">
            <a:xfrm>
              <a:off x="11088844" y="3447087"/>
              <a:ext cx="28558" cy="41248"/>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62" name="Freeform 460"/>
            <p:cNvSpPr>
              <a:spLocks/>
            </p:cNvSpPr>
            <p:nvPr userDrawn="1"/>
          </p:nvSpPr>
          <p:spPr bwMode="gray">
            <a:xfrm>
              <a:off x="11136439" y="3447087"/>
              <a:ext cx="25384" cy="41248"/>
            </a:xfrm>
            <a:custGeom>
              <a:avLst/>
              <a:gdLst>
                <a:gd name="T0" fmla="*/ 5 w 9"/>
                <a:gd name="T1" fmla="*/ 0 h 14"/>
                <a:gd name="T2" fmla="*/ 0 w 9"/>
                <a:gd name="T3" fmla="*/ 5 h 14"/>
                <a:gd name="T4" fmla="*/ 0 w 9"/>
                <a:gd name="T5" fmla="*/ 14 h 14"/>
                <a:gd name="T6" fmla="*/ 9 w 9"/>
                <a:gd name="T7" fmla="*/ 14 h 14"/>
                <a:gd name="T8" fmla="*/ 9 w 9"/>
                <a:gd name="T9" fmla="*/ 5 h 14"/>
                <a:gd name="T10" fmla="*/ 5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5" y="0"/>
                  </a:moveTo>
                  <a:cubicBezTo>
                    <a:pt x="2" y="0"/>
                    <a:pt x="0" y="2"/>
                    <a:pt x="0" y="5"/>
                  </a:cubicBezTo>
                  <a:cubicBezTo>
                    <a:pt x="0" y="14"/>
                    <a:pt x="0" y="14"/>
                    <a:pt x="0" y="14"/>
                  </a:cubicBezTo>
                  <a:cubicBezTo>
                    <a:pt x="9" y="14"/>
                    <a:pt x="9" y="14"/>
                    <a:pt x="9" y="14"/>
                  </a:cubicBezTo>
                  <a:cubicBezTo>
                    <a:pt x="9" y="5"/>
                    <a:pt x="9" y="5"/>
                    <a:pt x="9" y="5"/>
                  </a:cubicBezTo>
                  <a:cubicBezTo>
                    <a:pt x="9" y="2"/>
                    <a:pt x="7"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63" name="Freeform 461"/>
            <p:cNvSpPr>
              <a:spLocks/>
            </p:cNvSpPr>
            <p:nvPr userDrawn="1"/>
          </p:nvSpPr>
          <p:spPr bwMode="gray">
            <a:xfrm>
              <a:off x="11180861" y="3447087"/>
              <a:ext cx="28558" cy="41248"/>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64" name="Freeform 462"/>
            <p:cNvSpPr>
              <a:spLocks/>
            </p:cNvSpPr>
            <p:nvPr userDrawn="1"/>
          </p:nvSpPr>
          <p:spPr bwMode="gray">
            <a:xfrm>
              <a:off x="11228457" y="3447087"/>
              <a:ext cx="28558" cy="41248"/>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65" name="Freeform 463"/>
            <p:cNvSpPr>
              <a:spLocks/>
            </p:cNvSpPr>
            <p:nvPr userDrawn="1"/>
          </p:nvSpPr>
          <p:spPr bwMode="gray">
            <a:xfrm>
              <a:off x="11272879" y="3447087"/>
              <a:ext cx="28558" cy="41248"/>
            </a:xfrm>
            <a:custGeom>
              <a:avLst/>
              <a:gdLst>
                <a:gd name="T0" fmla="*/ 4 w 9"/>
                <a:gd name="T1" fmla="*/ 0 h 14"/>
                <a:gd name="T2" fmla="*/ 0 w 9"/>
                <a:gd name="T3" fmla="*/ 5 h 14"/>
                <a:gd name="T4" fmla="*/ 0 w 9"/>
                <a:gd name="T5" fmla="*/ 14 h 14"/>
                <a:gd name="T6" fmla="*/ 9 w 9"/>
                <a:gd name="T7" fmla="*/ 14 h 14"/>
                <a:gd name="T8" fmla="*/ 9 w 9"/>
                <a:gd name="T9" fmla="*/ 5 h 14"/>
                <a:gd name="T10" fmla="*/ 4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4" y="0"/>
                  </a:moveTo>
                  <a:cubicBezTo>
                    <a:pt x="2" y="0"/>
                    <a:pt x="0" y="2"/>
                    <a:pt x="0" y="5"/>
                  </a:cubicBezTo>
                  <a:cubicBezTo>
                    <a:pt x="0" y="14"/>
                    <a:pt x="0" y="14"/>
                    <a:pt x="0" y="14"/>
                  </a:cubicBezTo>
                  <a:cubicBezTo>
                    <a:pt x="9" y="14"/>
                    <a:pt x="9" y="14"/>
                    <a:pt x="9" y="14"/>
                  </a:cubicBezTo>
                  <a:cubicBezTo>
                    <a:pt x="9" y="5"/>
                    <a:pt x="9" y="5"/>
                    <a:pt x="9" y="5"/>
                  </a:cubicBezTo>
                  <a:cubicBezTo>
                    <a:pt x="9" y="2"/>
                    <a:pt x="7" y="0"/>
                    <a:pt x="4"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66" name="Freeform 464"/>
            <p:cNvSpPr>
              <a:spLocks/>
            </p:cNvSpPr>
            <p:nvPr userDrawn="1"/>
          </p:nvSpPr>
          <p:spPr bwMode="gray">
            <a:xfrm>
              <a:off x="11041248" y="3504201"/>
              <a:ext cx="28558" cy="38076"/>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3"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67" name="Freeform 465"/>
            <p:cNvSpPr>
              <a:spLocks/>
            </p:cNvSpPr>
            <p:nvPr userDrawn="1"/>
          </p:nvSpPr>
          <p:spPr bwMode="gray">
            <a:xfrm>
              <a:off x="11088844" y="3504201"/>
              <a:ext cx="28558" cy="38076"/>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68" name="Freeform 466"/>
            <p:cNvSpPr>
              <a:spLocks/>
            </p:cNvSpPr>
            <p:nvPr userDrawn="1"/>
          </p:nvSpPr>
          <p:spPr bwMode="gray">
            <a:xfrm>
              <a:off x="11136439" y="3504201"/>
              <a:ext cx="25384" cy="38076"/>
            </a:xfrm>
            <a:custGeom>
              <a:avLst/>
              <a:gdLst>
                <a:gd name="T0" fmla="*/ 5 w 9"/>
                <a:gd name="T1" fmla="*/ 0 h 13"/>
                <a:gd name="T2" fmla="*/ 0 w 9"/>
                <a:gd name="T3" fmla="*/ 5 h 13"/>
                <a:gd name="T4" fmla="*/ 0 w 9"/>
                <a:gd name="T5" fmla="*/ 13 h 13"/>
                <a:gd name="T6" fmla="*/ 9 w 9"/>
                <a:gd name="T7" fmla="*/ 13 h 13"/>
                <a:gd name="T8" fmla="*/ 9 w 9"/>
                <a:gd name="T9" fmla="*/ 5 h 13"/>
                <a:gd name="T10" fmla="*/ 5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5" y="0"/>
                  </a:moveTo>
                  <a:cubicBezTo>
                    <a:pt x="2" y="0"/>
                    <a:pt x="0" y="2"/>
                    <a:pt x="0" y="5"/>
                  </a:cubicBezTo>
                  <a:cubicBezTo>
                    <a:pt x="0" y="13"/>
                    <a:pt x="0" y="13"/>
                    <a:pt x="0" y="13"/>
                  </a:cubicBezTo>
                  <a:cubicBezTo>
                    <a:pt x="9" y="13"/>
                    <a:pt x="9" y="13"/>
                    <a:pt x="9" y="13"/>
                  </a:cubicBezTo>
                  <a:cubicBezTo>
                    <a:pt x="9" y="5"/>
                    <a:pt x="9" y="5"/>
                    <a:pt x="9" y="5"/>
                  </a:cubicBezTo>
                  <a:cubicBezTo>
                    <a:pt x="9" y="2"/>
                    <a:pt x="7"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69" name="Freeform 467"/>
            <p:cNvSpPr>
              <a:spLocks/>
            </p:cNvSpPr>
            <p:nvPr userDrawn="1"/>
          </p:nvSpPr>
          <p:spPr bwMode="gray">
            <a:xfrm>
              <a:off x="11180861" y="3504201"/>
              <a:ext cx="28558" cy="38076"/>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70" name="Freeform 468"/>
            <p:cNvSpPr>
              <a:spLocks/>
            </p:cNvSpPr>
            <p:nvPr userDrawn="1"/>
          </p:nvSpPr>
          <p:spPr bwMode="gray">
            <a:xfrm>
              <a:off x="11228457" y="3504201"/>
              <a:ext cx="28558" cy="38076"/>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71" name="Freeform 469"/>
            <p:cNvSpPr>
              <a:spLocks/>
            </p:cNvSpPr>
            <p:nvPr userDrawn="1"/>
          </p:nvSpPr>
          <p:spPr bwMode="gray">
            <a:xfrm>
              <a:off x="11272879" y="3504201"/>
              <a:ext cx="28558" cy="38076"/>
            </a:xfrm>
            <a:custGeom>
              <a:avLst/>
              <a:gdLst>
                <a:gd name="T0" fmla="*/ 4 w 9"/>
                <a:gd name="T1" fmla="*/ 0 h 13"/>
                <a:gd name="T2" fmla="*/ 0 w 9"/>
                <a:gd name="T3" fmla="*/ 5 h 13"/>
                <a:gd name="T4" fmla="*/ 0 w 9"/>
                <a:gd name="T5" fmla="*/ 13 h 13"/>
                <a:gd name="T6" fmla="*/ 9 w 9"/>
                <a:gd name="T7" fmla="*/ 13 h 13"/>
                <a:gd name="T8" fmla="*/ 9 w 9"/>
                <a:gd name="T9" fmla="*/ 5 h 13"/>
                <a:gd name="T10" fmla="*/ 4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4" y="0"/>
                  </a:moveTo>
                  <a:cubicBezTo>
                    <a:pt x="2" y="0"/>
                    <a:pt x="0" y="2"/>
                    <a:pt x="0" y="5"/>
                  </a:cubicBezTo>
                  <a:cubicBezTo>
                    <a:pt x="0" y="13"/>
                    <a:pt x="0" y="13"/>
                    <a:pt x="0" y="13"/>
                  </a:cubicBezTo>
                  <a:cubicBezTo>
                    <a:pt x="9" y="13"/>
                    <a:pt x="9" y="13"/>
                    <a:pt x="9" y="13"/>
                  </a:cubicBezTo>
                  <a:cubicBezTo>
                    <a:pt x="9" y="5"/>
                    <a:pt x="9" y="5"/>
                    <a:pt x="9" y="5"/>
                  </a:cubicBezTo>
                  <a:cubicBezTo>
                    <a:pt x="9" y="2"/>
                    <a:pt x="7" y="0"/>
                    <a:pt x="4"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72" name="Rectangle 470"/>
            <p:cNvSpPr>
              <a:spLocks noChangeArrowheads="1"/>
            </p:cNvSpPr>
            <p:nvPr userDrawn="1"/>
          </p:nvSpPr>
          <p:spPr bwMode="gray">
            <a:xfrm>
              <a:off x="10714428" y="4583029"/>
              <a:ext cx="507683" cy="2855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73" name="Rectangle 471"/>
            <p:cNvSpPr>
              <a:spLocks noChangeArrowheads="1"/>
            </p:cNvSpPr>
            <p:nvPr userDrawn="1"/>
          </p:nvSpPr>
          <p:spPr bwMode="gray">
            <a:xfrm>
              <a:off x="10714428" y="4643317"/>
              <a:ext cx="507683" cy="2855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74" name="Rectangle 472"/>
            <p:cNvSpPr>
              <a:spLocks noChangeArrowheads="1"/>
            </p:cNvSpPr>
            <p:nvPr userDrawn="1"/>
          </p:nvSpPr>
          <p:spPr bwMode="gray">
            <a:xfrm>
              <a:off x="10714428" y="4611587"/>
              <a:ext cx="507683" cy="31730"/>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75" name="Rectangle 473"/>
            <p:cNvSpPr>
              <a:spLocks noChangeArrowheads="1"/>
            </p:cNvSpPr>
            <p:nvPr userDrawn="1"/>
          </p:nvSpPr>
          <p:spPr bwMode="gray">
            <a:xfrm>
              <a:off x="11063460" y="4335533"/>
              <a:ext cx="92019" cy="24749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76" name="Rectangle 474"/>
            <p:cNvSpPr>
              <a:spLocks noChangeArrowheads="1"/>
            </p:cNvSpPr>
            <p:nvPr userDrawn="1"/>
          </p:nvSpPr>
          <p:spPr bwMode="gray">
            <a:xfrm>
              <a:off x="11130092" y="4357745"/>
              <a:ext cx="25384" cy="225284"/>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77" name="Rectangle 475"/>
            <p:cNvSpPr>
              <a:spLocks noChangeArrowheads="1"/>
            </p:cNvSpPr>
            <p:nvPr userDrawn="1"/>
          </p:nvSpPr>
          <p:spPr bwMode="gray">
            <a:xfrm>
              <a:off x="10920673" y="4335533"/>
              <a:ext cx="92019" cy="24749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78" name="Rectangle 476"/>
            <p:cNvSpPr>
              <a:spLocks noChangeArrowheads="1"/>
            </p:cNvSpPr>
            <p:nvPr userDrawn="1"/>
          </p:nvSpPr>
          <p:spPr bwMode="gray">
            <a:xfrm>
              <a:off x="10987307" y="4357745"/>
              <a:ext cx="25384" cy="225284"/>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79" name="Rectangle 477"/>
            <p:cNvSpPr>
              <a:spLocks noChangeArrowheads="1"/>
            </p:cNvSpPr>
            <p:nvPr userDrawn="1"/>
          </p:nvSpPr>
          <p:spPr bwMode="gray">
            <a:xfrm>
              <a:off x="10777888" y="4335533"/>
              <a:ext cx="95191" cy="24749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80" name="Rectangle 478"/>
            <p:cNvSpPr>
              <a:spLocks noChangeArrowheads="1"/>
            </p:cNvSpPr>
            <p:nvPr userDrawn="1"/>
          </p:nvSpPr>
          <p:spPr bwMode="gray">
            <a:xfrm>
              <a:off x="10844521" y="4357745"/>
              <a:ext cx="28558" cy="225284"/>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81" name="Rectangle 479"/>
            <p:cNvSpPr>
              <a:spLocks noChangeArrowheads="1"/>
            </p:cNvSpPr>
            <p:nvPr userDrawn="1"/>
          </p:nvSpPr>
          <p:spPr bwMode="gray">
            <a:xfrm>
              <a:off x="10777888" y="4364091"/>
              <a:ext cx="66634" cy="25384"/>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82" name="Rectangle 480"/>
            <p:cNvSpPr>
              <a:spLocks noChangeArrowheads="1"/>
            </p:cNvSpPr>
            <p:nvPr userDrawn="1"/>
          </p:nvSpPr>
          <p:spPr bwMode="gray">
            <a:xfrm>
              <a:off x="10920673" y="4364091"/>
              <a:ext cx="66634" cy="25384"/>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83" name="Rectangle 481"/>
            <p:cNvSpPr>
              <a:spLocks noChangeArrowheads="1"/>
            </p:cNvSpPr>
            <p:nvPr userDrawn="1"/>
          </p:nvSpPr>
          <p:spPr bwMode="gray">
            <a:xfrm>
              <a:off x="11063460" y="4364091"/>
              <a:ext cx="66634" cy="25384"/>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84" name="Freeform 482"/>
            <p:cNvSpPr>
              <a:spLocks/>
            </p:cNvSpPr>
            <p:nvPr userDrawn="1"/>
          </p:nvSpPr>
          <p:spPr bwMode="gray">
            <a:xfrm>
              <a:off x="10714428" y="4176882"/>
              <a:ext cx="504511" cy="187207"/>
            </a:xfrm>
            <a:custGeom>
              <a:avLst/>
              <a:gdLst>
                <a:gd name="T0" fmla="*/ 159 w 159"/>
                <a:gd name="T1" fmla="*/ 59 h 59"/>
                <a:gd name="T2" fmla="*/ 0 w 159"/>
                <a:gd name="T3" fmla="*/ 59 h 59"/>
                <a:gd name="T4" fmla="*/ 79 w 159"/>
                <a:gd name="T5" fmla="*/ 0 h 59"/>
                <a:gd name="T6" fmla="*/ 159 w 159"/>
                <a:gd name="T7" fmla="*/ 59 h 59"/>
              </a:gdLst>
              <a:ahLst/>
              <a:cxnLst>
                <a:cxn ang="0">
                  <a:pos x="T0" y="T1"/>
                </a:cxn>
                <a:cxn ang="0">
                  <a:pos x="T2" y="T3"/>
                </a:cxn>
                <a:cxn ang="0">
                  <a:pos x="T4" y="T5"/>
                </a:cxn>
                <a:cxn ang="0">
                  <a:pos x="T6" y="T7"/>
                </a:cxn>
              </a:cxnLst>
              <a:rect l="0" t="0" r="r" b="b"/>
              <a:pathLst>
                <a:path w="159" h="59">
                  <a:moveTo>
                    <a:pt x="159" y="59"/>
                  </a:moveTo>
                  <a:lnTo>
                    <a:pt x="0" y="59"/>
                  </a:lnTo>
                  <a:lnTo>
                    <a:pt x="79" y="0"/>
                  </a:lnTo>
                  <a:lnTo>
                    <a:pt x="159" y="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85" name="Freeform 483"/>
            <p:cNvSpPr>
              <a:spLocks/>
            </p:cNvSpPr>
            <p:nvPr userDrawn="1"/>
          </p:nvSpPr>
          <p:spPr bwMode="gray">
            <a:xfrm>
              <a:off x="10942885" y="4176882"/>
              <a:ext cx="276054" cy="187207"/>
            </a:xfrm>
            <a:custGeom>
              <a:avLst/>
              <a:gdLst>
                <a:gd name="T0" fmla="*/ 7 w 87"/>
                <a:gd name="T1" fmla="*/ 0 h 59"/>
                <a:gd name="T2" fmla="*/ 0 w 87"/>
                <a:gd name="T3" fmla="*/ 6 h 59"/>
                <a:gd name="T4" fmla="*/ 46 w 87"/>
                <a:gd name="T5" fmla="*/ 59 h 59"/>
                <a:gd name="T6" fmla="*/ 87 w 87"/>
                <a:gd name="T7" fmla="*/ 59 h 59"/>
                <a:gd name="T8" fmla="*/ 7 w 87"/>
                <a:gd name="T9" fmla="*/ 0 h 59"/>
              </a:gdLst>
              <a:ahLst/>
              <a:cxnLst>
                <a:cxn ang="0">
                  <a:pos x="T0" y="T1"/>
                </a:cxn>
                <a:cxn ang="0">
                  <a:pos x="T2" y="T3"/>
                </a:cxn>
                <a:cxn ang="0">
                  <a:pos x="T4" y="T5"/>
                </a:cxn>
                <a:cxn ang="0">
                  <a:pos x="T6" y="T7"/>
                </a:cxn>
                <a:cxn ang="0">
                  <a:pos x="T8" y="T9"/>
                </a:cxn>
              </a:cxnLst>
              <a:rect l="0" t="0" r="r" b="b"/>
              <a:pathLst>
                <a:path w="87" h="59">
                  <a:moveTo>
                    <a:pt x="7" y="0"/>
                  </a:moveTo>
                  <a:lnTo>
                    <a:pt x="0" y="6"/>
                  </a:lnTo>
                  <a:lnTo>
                    <a:pt x="46" y="59"/>
                  </a:lnTo>
                  <a:lnTo>
                    <a:pt x="87" y="59"/>
                  </a:lnTo>
                  <a:lnTo>
                    <a:pt x="7"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86" name="Freeform 484"/>
            <p:cNvSpPr>
              <a:spLocks/>
            </p:cNvSpPr>
            <p:nvPr userDrawn="1"/>
          </p:nvSpPr>
          <p:spPr bwMode="gray">
            <a:xfrm>
              <a:off x="11291918" y="4189574"/>
              <a:ext cx="647296" cy="184035"/>
            </a:xfrm>
            <a:custGeom>
              <a:avLst/>
              <a:gdLst>
                <a:gd name="T0" fmla="*/ 193 w 219"/>
                <a:gd name="T1" fmla="*/ 0 h 63"/>
                <a:gd name="T2" fmla="*/ 198 w 219"/>
                <a:gd name="T3" fmla="*/ 17 h 63"/>
                <a:gd name="T4" fmla="*/ 184 w 219"/>
                <a:gd name="T5" fmla="*/ 44 h 63"/>
                <a:gd name="T6" fmla="*/ 166 w 219"/>
                <a:gd name="T7" fmla="*/ 49 h 63"/>
                <a:gd name="T8" fmla="*/ 11 w 219"/>
                <a:gd name="T9" fmla="*/ 49 h 63"/>
                <a:gd name="T10" fmla="*/ 0 w 219"/>
                <a:gd name="T11" fmla="*/ 48 h 63"/>
                <a:gd name="T12" fmla="*/ 32 w 219"/>
                <a:gd name="T13" fmla="*/ 63 h 63"/>
                <a:gd name="T14" fmla="*/ 187 w 219"/>
                <a:gd name="T15" fmla="*/ 63 h 63"/>
                <a:gd name="T16" fmla="*/ 205 w 219"/>
                <a:gd name="T17" fmla="*/ 58 h 63"/>
                <a:gd name="T18" fmla="*/ 219 w 219"/>
                <a:gd name="T19" fmla="*/ 32 h 63"/>
                <a:gd name="T20" fmla="*/ 193 w 219"/>
                <a:gd name="T21"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9" h="63">
                  <a:moveTo>
                    <a:pt x="193" y="0"/>
                  </a:moveTo>
                  <a:cubicBezTo>
                    <a:pt x="196" y="5"/>
                    <a:pt x="198" y="11"/>
                    <a:pt x="198" y="17"/>
                  </a:cubicBezTo>
                  <a:cubicBezTo>
                    <a:pt x="198" y="28"/>
                    <a:pt x="192" y="38"/>
                    <a:pt x="184" y="44"/>
                  </a:cubicBezTo>
                  <a:cubicBezTo>
                    <a:pt x="179" y="47"/>
                    <a:pt x="173" y="49"/>
                    <a:pt x="166" y="49"/>
                  </a:cubicBezTo>
                  <a:cubicBezTo>
                    <a:pt x="11" y="49"/>
                    <a:pt x="11" y="49"/>
                    <a:pt x="11" y="49"/>
                  </a:cubicBezTo>
                  <a:cubicBezTo>
                    <a:pt x="7" y="49"/>
                    <a:pt x="3" y="49"/>
                    <a:pt x="0" y="48"/>
                  </a:cubicBezTo>
                  <a:cubicBezTo>
                    <a:pt x="7" y="57"/>
                    <a:pt x="19" y="63"/>
                    <a:pt x="32" y="63"/>
                  </a:cubicBezTo>
                  <a:cubicBezTo>
                    <a:pt x="187" y="63"/>
                    <a:pt x="187" y="63"/>
                    <a:pt x="187" y="63"/>
                  </a:cubicBezTo>
                  <a:cubicBezTo>
                    <a:pt x="194" y="63"/>
                    <a:pt x="200" y="61"/>
                    <a:pt x="205" y="58"/>
                  </a:cubicBezTo>
                  <a:cubicBezTo>
                    <a:pt x="213" y="53"/>
                    <a:pt x="219" y="43"/>
                    <a:pt x="219" y="32"/>
                  </a:cubicBezTo>
                  <a:cubicBezTo>
                    <a:pt x="219" y="16"/>
                    <a:pt x="208" y="3"/>
                    <a:pt x="193"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87" name="Freeform 485"/>
            <p:cNvSpPr>
              <a:spLocks/>
            </p:cNvSpPr>
            <p:nvPr userDrawn="1"/>
          </p:nvSpPr>
          <p:spPr bwMode="gray">
            <a:xfrm>
              <a:off x="11269705" y="3996021"/>
              <a:ext cx="609220" cy="336340"/>
            </a:xfrm>
            <a:custGeom>
              <a:avLst/>
              <a:gdLst>
                <a:gd name="T0" fmla="*/ 201 w 206"/>
                <a:gd name="T1" fmla="*/ 65 h 114"/>
                <a:gd name="T2" fmla="*/ 197 w 206"/>
                <a:gd name="T3" fmla="*/ 60 h 114"/>
                <a:gd name="T4" fmla="*/ 197 w 206"/>
                <a:gd name="T5" fmla="*/ 57 h 114"/>
                <a:gd name="T6" fmla="*/ 168 w 206"/>
                <a:gd name="T7" fmla="*/ 19 h 114"/>
                <a:gd name="T8" fmla="*/ 157 w 206"/>
                <a:gd name="T9" fmla="*/ 17 h 114"/>
                <a:gd name="T10" fmla="*/ 133 w 206"/>
                <a:gd name="T11" fmla="*/ 25 h 114"/>
                <a:gd name="T12" fmla="*/ 117 w 206"/>
                <a:gd name="T13" fmla="*/ 8 h 114"/>
                <a:gd name="T14" fmla="*/ 107 w 206"/>
                <a:gd name="T15" fmla="*/ 3 h 114"/>
                <a:gd name="T16" fmla="*/ 90 w 206"/>
                <a:gd name="T17" fmla="*/ 0 h 114"/>
                <a:gd name="T18" fmla="*/ 40 w 206"/>
                <a:gd name="T19" fmla="*/ 48 h 114"/>
                <a:gd name="T20" fmla="*/ 40 w 206"/>
                <a:gd name="T21" fmla="*/ 49 h 114"/>
                <a:gd name="T22" fmla="*/ 40 w 206"/>
                <a:gd name="T23" fmla="*/ 49 h 114"/>
                <a:gd name="T24" fmla="*/ 0 w 206"/>
                <a:gd name="T25" fmla="*/ 89 h 114"/>
                <a:gd name="T26" fmla="*/ 8 w 206"/>
                <a:gd name="T27" fmla="*/ 113 h 114"/>
                <a:gd name="T28" fmla="*/ 19 w 206"/>
                <a:gd name="T29" fmla="*/ 114 h 114"/>
                <a:gd name="T30" fmla="*/ 174 w 206"/>
                <a:gd name="T31" fmla="*/ 114 h 114"/>
                <a:gd name="T32" fmla="*/ 192 w 206"/>
                <a:gd name="T33" fmla="*/ 109 h 114"/>
                <a:gd name="T34" fmla="*/ 206 w 206"/>
                <a:gd name="T35" fmla="*/ 82 h 114"/>
                <a:gd name="T36" fmla="*/ 201 w 206"/>
                <a:gd name="T37" fmla="*/ 65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6" h="114">
                  <a:moveTo>
                    <a:pt x="201" y="65"/>
                  </a:moveTo>
                  <a:cubicBezTo>
                    <a:pt x="200" y="63"/>
                    <a:pt x="198" y="61"/>
                    <a:pt x="197" y="60"/>
                  </a:cubicBezTo>
                  <a:cubicBezTo>
                    <a:pt x="197" y="59"/>
                    <a:pt x="197" y="58"/>
                    <a:pt x="197" y="57"/>
                  </a:cubicBezTo>
                  <a:cubicBezTo>
                    <a:pt x="197" y="39"/>
                    <a:pt x="184" y="23"/>
                    <a:pt x="168" y="19"/>
                  </a:cubicBezTo>
                  <a:cubicBezTo>
                    <a:pt x="164" y="18"/>
                    <a:pt x="161" y="17"/>
                    <a:pt x="157" y="17"/>
                  </a:cubicBezTo>
                  <a:cubicBezTo>
                    <a:pt x="148" y="17"/>
                    <a:pt x="140" y="20"/>
                    <a:pt x="133" y="25"/>
                  </a:cubicBezTo>
                  <a:cubicBezTo>
                    <a:pt x="129" y="18"/>
                    <a:pt x="124" y="12"/>
                    <a:pt x="117" y="8"/>
                  </a:cubicBezTo>
                  <a:cubicBezTo>
                    <a:pt x="114" y="6"/>
                    <a:pt x="110" y="4"/>
                    <a:pt x="107" y="3"/>
                  </a:cubicBezTo>
                  <a:cubicBezTo>
                    <a:pt x="101" y="1"/>
                    <a:pt x="96" y="0"/>
                    <a:pt x="90" y="0"/>
                  </a:cubicBezTo>
                  <a:cubicBezTo>
                    <a:pt x="63" y="0"/>
                    <a:pt x="41" y="21"/>
                    <a:pt x="40" y="48"/>
                  </a:cubicBezTo>
                  <a:cubicBezTo>
                    <a:pt x="40" y="49"/>
                    <a:pt x="40" y="49"/>
                    <a:pt x="40" y="49"/>
                  </a:cubicBezTo>
                  <a:cubicBezTo>
                    <a:pt x="40" y="49"/>
                    <a:pt x="40" y="49"/>
                    <a:pt x="40" y="49"/>
                  </a:cubicBezTo>
                  <a:cubicBezTo>
                    <a:pt x="18" y="49"/>
                    <a:pt x="0" y="67"/>
                    <a:pt x="0" y="89"/>
                  </a:cubicBezTo>
                  <a:cubicBezTo>
                    <a:pt x="0" y="98"/>
                    <a:pt x="3" y="106"/>
                    <a:pt x="8" y="113"/>
                  </a:cubicBezTo>
                  <a:cubicBezTo>
                    <a:pt x="11" y="114"/>
                    <a:pt x="15" y="114"/>
                    <a:pt x="19" y="114"/>
                  </a:cubicBezTo>
                  <a:cubicBezTo>
                    <a:pt x="174" y="114"/>
                    <a:pt x="174" y="114"/>
                    <a:pt x="174" y="114"/>
                  </a:cubicBezTo>
                  <a:cubicBezTo>
                    <a:pt x="181" y="114"/>
                    <a:pt x="187" y="112"/>
                    <a:pt x="192" y="109"/>
                  </a:cubicBezTo>
                  <a:cubicBezTo>
                    <a:pt x="200" y="103"/>
                    <a:pt x="206" y="93"/>
                    <a:pt x="206" y="82"/>
                  </a:cubicBezTo>
                  <a:cubicBezTo>
                    <a:pt x="206" y="76"/>
                    <a:pt x="204" y="70"/>
                    <a:pt x="201" y="6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88" name="Freeform 486"/>
            <p:cNvSpPr>
              <a:spLocks/>
            </p:cNvSpPr>
            <p:nvPr userDrawn="1"/>
          </p:nvSpPr>
          <p:spPr bwMode="gray">
            <a:xfrm>
              <a:off x="8347353" y="4544952"/>
              <a:ext cx="475953" cy="136439"/>
            </a:xfrm>
            <a:custGeom>
              <a:avLst/>
              <a:gdLst>
                <a:gd name="T0" fmla="*/ 142 w 161"/>
                <a:gd name="T1" fmla="*/ 0 h 47"/>
                <a:gd name="T2" fmla="*/ 145 w 161"/>
                <a:gd name="T3" fmla="*/ 13 h 47"/>
                <a:gd name="T4" fmla="*/ 135 w 161"/>
                <a:gd name="T5" fmla="*/ 33 h 47"/>
                <a:gd name="T6" fmla="*/ 122 w 161"/>
                <a:gd name="T7" fmla="*/ 36 h 47"/>
                <a:gd name="T8" fmla="*/ 8 w 161"/>
                <a:gd name="T9" fmla="*/ 36 h 47"/>
                <a:gd name="T10" fmla="*/ 0 w 161"/>
                <a:gd name="T11" fmla="*/ 35 h 47"/>
                <a:gd name="T12" fmla="*/ 23 w 161"/>
                <a:gd name="T13" fmla="*/ 47 h 47"/>
                <a:gd name="T14" fmla="*/ 137 w 161"/>
                <a:gd name="T15" fmla="*/ 47 h 47"/>
                <a:gd name="T16" fmla="*/ 150 w 161"/>
                <a:gd name="T17" fmla="*/ 43 h 47"/>
                <a:gd name="T18" fmla="*/ 161 w 161"/>
                <a:gd name="T19" fmla="*/ 23 h 47"/>
                <a:gd name="T20" fmla="*/ 142 w 161"/>
                <a:gd name="T21"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1" h="47">
                  <a:moveTo>
                    <a:pt x="142" y="0"/>
                  </a:moveTo>
                  <a:cubicBezTo>
                    <a:pt x="144" y="4"/>
                    <a:pt x="145" y="8"/>
                    <a:pt x="145" y="13"/>
                  </a:cubicBezTo>
                  <a:cubicBezTo>
                    <a:pt x="145" y="21"/>
                    <a:pt x="141" y="28"/>
                    <a:pt x="135" y="33"/>
                  </a:cubicBezTo>
                  <a:cubicBezTo>
                    <a:pt x="131" y="35"/>
                    <a:pt x="126" y="36"/>
                    <a:pt x="122" y="36"/>
                  </a:cubicBezTo>
                  <a:cubicBezTo>
                    <a:pt x="8" y="36"/>
                    <a:pt x="8" y="36"/>
                    <a:pt x="8" y="36"/>
                  </a:cubicBezTo>
                  <a:cubicBezTo>
                    <a:pt x="5" y="36"/>
                    <a:pt x="2" y="36"/>
                    <a:pt x="0" y="35"/>
                  </a:cubicBezTo>
                  <a:cubicBezTo>
                    <a:pt x="5" y="42"/>
                    <a:pt x="14" y="47"/>
                    <a:pt x="23" y="47"/>
                  </a:cubicBezTo>
                  <a:cubicBezTo>
                    <a:pt x="137" y="47"/>
                    <a:pt x="137" y="47"/>
                    <a:pt x="137" y="47"/>
                  </a:cubicBezTo>
                  <a:cubicBezTo>
                    <a:pt x="142" y="47"/>
                    <a:pt x="146" y="45"/>
                    <a:pt x="150" y="43"/>
                  </a:cubicBezTo>
                  <a:cubicBezTo>
                    <a:pt x="156" y="39"/>
                    <a:pt x="161" y="32"/>
                    <a:pt x="161" y="23"/>
                  </a:cubicBezTo>
                  <a:cubicBezTo>
                    <a:pt x="161" y="12"/>
                    <a:pt x="152" y="2"/>
                    <a:pt x="142"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89" name="Freeform 487"/>
            <p:cNvSpPr>
              <a:spLocks/>
            </p:cNvSpPr>
            <p:nvPr userDrawn="1"/>
          </p:nvSpPr>
          <p:spPr bwMode="gray">
            <a:xfrm>
              <a:off x="8331487" y="4405340"/>
              <a:ext cx="444223" cy="244322"/>
            </a:xfrm>
            <a:custGeom>
              <a:avLst/>
              <a:gdLst>
                <a:gd name="T0" fmla="*/ 148 w 151"/>
                <a:gd name="T1" fmla="*/ 47 h 83"/>
                <a:gd name="T2" fmla="*/ 144 w 151"/>
                <a:gd name="T3" fmla="*/ 43 h 83"/>
                <a:gd name="T4" fmla="*/ 144 w 151"/>
                <a:gd name="T5" fmla="*/ 41 h 83"/>
                <a:gd name="T6" fmla="*/ 123 w 151"/>
                <a:gd name="T7" fmla="*/ 13 h 83"/>
                <a:gd name="T8" fmla="*/ 115 w 151"/>
                <a:gd name="T9" fmla="*/ 12 h 83"/>
                <a:gd name="T10" fmla="*/ 98 w 151"/>
                <a:gd name="T11" fmla="*/ 18 h 83"/>
                <a:gd name="T12" fmla="*/ 86 w 151"/>
                <a:gd name="T13" fmla="*/ 5 h 83"/>
                <a:gd name="T14" fmla="*/ 78 w 151"/>
                <a:gd name="T15" fmla="*/ 2 h 83"/>
                <a:gd name="T16" fmla="*/ 66 w 151"/>
                <a:gd name="T17" fmla="*/ 0 h 83"/>
                <a:gd name="T18" fmla="*/ 29 w 151"/>
                <a:gd name="T19" fmla="*/ 35 h 83"/>
                <a:gd name="T20" fmla="*/ 29 w 151"/>
                <a:gd name="T21" fmla="*/ 35 h 83"/>
                <a:gd name="T22" fmla="*/ 29 w 151"/>
                <a:gd name="T23" fmla="*/ 35 h 83"/>
                <a:gd name="T24" fmla="*/ 0 w 151"/>
                <a:gd name="T25" fmla="*/ 65 h 83"/>
                <a:gd name="T26" fmla="*/ 6 w 151"/>
                <a:gd name="T27" fmla="*/ 82 h 83"/>
                <a:gd name="T28" fmla="*/ 14 w 151"/>
                <a:gd name="T29" fmla="*/ 83 h 83"/>
                <a:gd name="T30" fmla="*/ 128 w 151"/>
                <a:gd name="T31" fmla="*/ 83 h 83"/>
                <a:gd name="T32" fmla="*/ 141 w 151"/>
                <a:gd name="T33" fmla="*/ 80 h 83"/>
                <a:gd name="T34" fmla="*/ 151 w 151"/>
                <a:gd name="T35" fmla="*/ 60 h 83"/>
                <a:gd name="T36" fmla="*/ 148 w 151"/>
                <a:gd name="T37" fmla="*/ 47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1" h="83">
                  <a:moveTo>
                    <a:pt x="148" y="47"/>
                  </a:moveTo>
                  <a:cubicBezTo>
                    <a:pt x="147" y="46"/>
                    <a:pt x="146" y="45"/>
                    <a:pt x="144" y="43"/>
                  </a:cubicBezTo>
                  <a:cubicBezTo>
                    <a:pt x="144" y="43"/>
                    <a:pt x="144" y="42"/>
                    <a:pt x="144" y="41"/>
                  </a:cubicBezTo>
                  <a:cubicBezTo>
                    <a:pt x="144" y="28"/>
                    <a:pt x="135" y="17"/>
                    <a:pt x="123" y="13"/>
                  </a:cubicBezTo>
                  <a:cubicBezTo>
                    <a:pt x="120" y="13"/>
                    <a:pt x="118" y="12"/>
                    <a:pt x="115" y="12"/>
                  </a:cubicBezTo>
                  <a:cubicBezTo>
                    <a:pt x="109" y="12"/>
                    <a:pt x="103" y="14"/>
                    <a:pt x="98" y="18"/>
                  </a:cubicBezTo>
                  <a:cubicBezTo>
                    <a:pt x="95" y="13"/>
                    <a:pt x="91" y="8"/>
                    <a:pt x="86" y="5"/>
                  </a:cubicBezTo>
                  <a:cubicBezTo>
                    <a:pt x="83" y="4"/>
                    <a:pt x="81" y="3"/>
                    <a:pt x="78" y="2"/>
                  </a:cubicBezTo>
                  <a:cubicBezTo>
                    <a:pt x="74" y="0"/>
                    <a:pt x="70" y="0"/>
                    <a:pt x="66" y="0"/>
                  </a:cubicBezTo>
                  <a:cubicBezTo>
                    <a:pt x="46" y="0"/>
                    <a:pt x="30" y="15"/>
                    <a:pt x="29" y="35"/>
                  </a:cubicBezTo>
                  <a:cubicBezTo>
                    <a:pt x="29" y="35"/>
                    <a:pt x="29" y="35"/>
                    <a:pt x="29" y="35"/>
                  </a:cubicBezTo>
                  <a:cubicBezTo>
                    <a:pt x="29" y="35"/>
                    <a:pt x="29" y="35"/>
                    <a:pt x="29" y="35"/>
                  </a:cubicBezTo>
                  <a:cubicBezTo>
                    <a:pt x="13" y="35"/>
                    <a:pt x="0" y="48"/>
                    <a:pt x="0" y="65"/>
                  </a:cubicBezTo>
                  <a:cubicBezTo>
                    <a:pt x="0" y="71"/>
                    <a:pt x="2" y="77"/>
                    <a:pt x="6" y="82"/>
                  </a:cubicBezTo>
                  <a:cubicBezTo>
                    <a:pt x="8" y="83"/>
                    <a:pt x="11" y="83"/>
                    <a:pt x="14" y="83"/>
                  </a:cubicBezTo>
                  <a:cubicBezTo>
                    <a:pt x="128" y="83"/>
                    <a:pt x="128" y="83"/>
                    <a:pt x="128" y="83"/>
                  </a:cubicBezTo>
                  <a:cubicBezTo>
                    <a:pt x="132" y="83"/>
                    <a:pt x="137" y="82"/>
                    <a:pt x="141" y="80"/>
                  </a:cubicBezTo>
                  <a:cubicBezTo>
                    <a:pt x="147" y="75"/>
                    <a:pt x="151" y="68"/>
                    <a:pt x="151" y="60"/>
                  </a:cubicBezTo>
                  <a:cubicBezTo>
                    <a:pt x="151" y="55"/>
                    <a:pt x="150" y="51"/>
                    <a:pt x="148" y="4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90" name="Freeform 488"/>
            <p:cNvSpPr>
              <a:spLocks/>
            </p:cNvSpPr>
            <p:nvPr userDrawn="1"/>
          </p:nvSpPr>
          <p:spPr bwMode="gray">
            <a:xfrm>
              <a:off x="8893113" y="2564987"/>
              <a:ext cx="377591" cy="111055"/>
            </a:xfrm>
            <a:custGeom>
              <a:avLst/>
              <a:gdLst>
                <a:gd name="T0" fmla="*/ 113 w 128"/>
                <a:gd name="T1" fmla="*/ 0 h 37"/>
                <a:gd name="T2" fmla="*/ 116 w 128"/>
                <a:gd name="T3" fmla="*/ 10 h 37"/>
                <a:gd name="T4" fmla="*/ 108 w 128"/>
                <a:gd name="T5" fmla="*/ 26 h 37"/>
                <a:gd name="T6" fmla="*/ 97 w 128"/>
                <a:gd name="T7" fmla="*/ 29 h 37"/>
                <a:gd name="T8" fmla="*/ 6 w 128"/>
                <a:gd name="T9" fmla="*/ 29 h 37"/>
                <a:gd name="T10" fmla="*/ 0 w 128"/>
                <a:gd name="T11" fmla="*/ 28 h 37"/>
                <a:gd name="T12" fmla="*/ 19 w 128"/>
                <a:gd name="T13" fmla="*/ 37 h 37"/>
                <a:gd name="T14" fmla="*/ 110 w 128"/>
                <a:gd name="T15" fmla="*/ 37 h 37"/>
                <a:gd name="T16" fmla="*/ 120 w 128"/>
                <a:gd name="T17" fmla="*/ 34 h 37"/>
                <a:gd name="T18" fmla="*/ 128 w 128"/>
                <a:gd name="T19" fmla="*/ 19 h 37"/>
                <a:gd name="T20" fmla="*/ 113 w 128"/>
                <a:gd name="T21"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8" h="37">
                  <a:moveTo>
                    <a:pt x="113" y="0"/>
                  </a:moveTo>
                  <a:cubicBezTo>
                    <a:pt x="115" y="3"/>
                    <a:pt x="116" y="7"/>
                    <a:pt x="116" y="10"/>
                  </a:cubicBezTo>
                  <a:cubicBezTo>
                    <a:pt x="116" y="17"/>
                    <a:pt x="113" y="23"/>
                    <a:pt x="108" y="26"/>
                  </a:cubicBezTo>
                  <a:cubicBezTo>
                    <a:pt x="105" y="28"/>
                    <a:pt x="101" y="29"/>
                    <a:pt x="97" y="29"/>
                  </a:cubicBezTo>
                  <a:cubicBezTo>
                    <a:pt x="6" y="29"/>
                    <a:pt x="6" y="29"/>
                    <a:pt x="6" y="29"/>
                  </a:cubicBezTo>
                  <a:cubicBezTo>
                    <a:pt x="4" y="29"/>
                    <a:pt x="2" y="29"/>
                    <a:pt x="0" y="28"/>
                  </a:cubicBezTo>
                  <a:cubicBezTo>
                    <a:pt x="4" y="34"/>
                    <a:pt x="11" y="37"/>
                    <a:pt x="19" y="37"/>
                  </a:cubicBezTo>
                  <a:cubicBezTo>
                    <a:pt x="110" y="37"/>
                    <a:pt x="110" y="37"/>
                    <a:pt x="110" y="37"/>
                  </a:cubicBezTo>
                  <a:cubicBezTo>
                    <a:pt x="114" y="37"/>
                    <a:pt x="117" y="36"/>
                    <a:pt x="120" y="34"/>
                  </a:cubicBezTo>
                  <a:cubicBezTo>
                    <a:pt x="125" y="31"/>
                    <a:pt x="128" y="25"/>
                    <a:pt x="128" y="19"/>
                  </a:cubicBezTo>
                  <a:cubicBezTo>
                    <a:pt x="128" y="9"/>
                    <a:pt x="122" y="2"/>
                    <a:pt x="113"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91" name="Freeform 489"/>
            <p:cNvSpPr>
              <a:spLocks/>
            </p:cNvSpPr>
            <p:nvPr userDrawn="1"/>
          </p:nvSpPr>
          <p:spPr bwMode="gray">
            <a:xfrm>
              <a:off x="8877247" y="2453932"/>
              <a:ext cx="358552" cy="196727"/>
            </a:xfrm>
            <a:custGeom>
              <a:avLst/>
              <a:gdLst>
                <a:gd name="T0" fmla="*/ 118 w 121"/>
                <a:gd name="T1" fmla="*/ 38 h 67"/>
                <a:gd name="T2" fmla="*/ 116 w 121"/>
                <a:gd name="T3" fmla="*/ 35 h 67"/>
                <a:gd name="T4" fmla="*/ 116 w 121"/>
                <a:gd name="T5" fmla="*/ 33 h 67"/>
                <a:gd name="T6" fmla="*/ 99 w 121"/>
                <a:gd name="T7" fmla="*/ 11 h 67"/>
                <a:gd name="T8" fmla="*/ 92 w 121"/>
                <a:gd name="T9" fmla="*/ 10 h 67"/>
                <a:gd name="T10" fmla="*/ 78 w 121"/>
                <a:gd name="T11" fmla="*/ 15 h 67"/>
                <a:gd name="T12" fmla="*/ 69 w 121"/>
                <a:gd name="T13" fmla="*/ 5 h 67"/>
                <a:gd name="T14" fmla="*/ 63 w 121"/>
                <a:gd name="T15" fmla="*/ 2 h 67"/>
                <a:gd name="T16" fmla="*/ 53 w 121"/>
                <a:gd name="T17" fmla="*/ 0 h 67"/>
                <a:gd name="T18" fmla="*/ 24 w 121"/>
                <a:gd name="T19" fmla="*/ 28 h 67"/>
                <a:gd name="T20" fmla="*/ 24 w 121"/>
                <a:gd name="T21" fmla="*/ 29 h 67"/>
                <a:gd name="T22" fmla="*/ 24 w 121"/>
                <a:gd name="T23" fmla="*/ 29 h 67"/>
                <a:gd name="T24" fmla="*/ 0 w 121"/>
                <a:gd name="T25" fmla="*/ 52 h 67"/>
                <a:gd name="T26" fmla="*/ 5 w 121"/>
                <a:gd name="T27" fmla="*/ 66 h 67"/>
                <a:gd name="T28" fmla="*/ 11 w 121"/>
                <a:gd name="T29" fmla="*/ 67 h 67"/>
                <a:gd name="T30" fmla="*/ 102 w 121"/>
                <a:gd name="T31" fmla="*/ 67 h 67"/>
                <a:gd name="T32" fmla="*/ 113 w 121"/>
                <a:gd name="T33" fmla="*/ 64 h 67"/>
                <a:gd name="T34" fmla="*/ 121 w 121"/>
                <a:gd name="T35" fmla="*/ 48 h 67"/>
                <a:gd name="T36" fmla="*/ 118 w 121"/>
                <a:gd name="T37" fmla="*/ 38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1" h="67">
                  <a:moveTo>
                    <a:pt x="118" y="38"/>
                  </a:moveTo>
                  <a:cubicBezTo>
                    <a:pt x="117" y="37"/>
                    <a:pt x="117" y="36"/>
                    <a:pt x="116" y="35"/>
                  </a:cubicBezTo>
                  <a:cubicBezTo>
                    <a:pt x="116" y="34"/>
                    <a:pt x="116" y="34"/>
                    <a:pt x="116" y="33"/>
                  </a:cubicBezTo>
                  <a:cubicBezTo>
                    <a:pt x="116" y="23"/>
                    <a:pt x="108" y="14"/>
                    <a:pt x="99" y="11"/>
                  </a:cubicBezTo>
                  <a:cubicBezTo>
                    <a:pt x="97" y="10"/>
                    <a:pt x="95" y="10"/>
                    <a:pt x="92" y="10"/>
                  </a:cubicBezTo>
                  <a:cubicBezTo>
                    <a:pt x="87" y="10"/>
                    <a:pt x="82" y="12"/>
                    <a:pt x="78" y="15"/>
                  </a:cubicBezTo>
                  <a:cubicBezTo>
                    <a:pt x="76" y="10"/>
                    <a:pt x="73" y="7"/>
                    <a:pt x="69" y="5"/>
                  </a:cubicBezTo>
                  <a:cubicBezTo>
                    <a:pt x="67" y="3"/>
                    <a:pt x="65" y="2"/>
                    <a:pt x="63" y="2"/>
                  </a:cubicBezTo>
                  <a:cubicBezTo>
                    <a:pt x="60" y="1"/>
                    <a:pt x="57" y="0"/>
                    <a:pt x="53" y="0"/>
                  </a:cubicBezTo>
                  <a:cubicBezTo>
                    <a:pt x="37" y="0"/>
                    <a:pt x="25" y="12"/>
                    <a:pt x="24" y="28"/>
                  </a:cubicBezTo>
                  <a:cubicBezTo>
                    <a:pt x="24" y="29"/>
                    <a:pt x="24" y="29"/>
                    <a:pt x="24" y="29"/>
                  </a:cubicBezTo>
                  <a:cubicBezTo>
                    <a:pt x="24" y="29"/>
                    <a:pt x="24" y="29"/>
                    <a:pt x="24" y="29"/>
                  </a:cubicBezTo>
                  <a:cubicBezTo>
                    <a:pt x="11" y="29"/>
                    <a:pt x="0" y="39"/>
                    <a:pt x="0" y="52"/>
                  </a:cubicBezTo>
                  <a:cubicBezTo>
                    <a:pt x="0" y="57"/>
                    <a:pt x="2" y="62"/>
                    <a:pt x="5" y="66"/>
                  </a:cubicBezTo>
                  <a:cubicBezTo>
                    <a:pt x="7" y="67"/>
                    <a:pt x="9" y="67"/>
                    <a:pt x="11" y="67"/>
                  </a:cubicBezTo>
                  <a:cubicBezTo>
                    <a:pt x="102" y="67"/>
                    <a:pt x="102" y="67"/>
                    <a:pt x="102" y="67"/>
                  </a:cubicBezTo>
                  <a:cubicBezTo>
                    <a:pt x="106" y="67"/>
                    <a:pt x="110" y="66"/>
                    <a:pt x="113" y="64"/>
                  </a:cubicBezTo>
                  <a:cubicBezTo>
                    <a:pt x="118" y="61"/>
                    <a:pt x="121" y="55"/>
                    <a:pt x="121" y="48"/>
                  </a:cubicBezTo>
                  <a:cubicBezTo>
                    <a:pt x="121" y="45"/>
                    <a:pt x="120" y="41"/>
                    <a:pt x="118" y="3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30849407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gradFill>
                  <a:gsLst>
                    <a:gs pos="0">
                      <a:schemeClr val="tx1"/>
                    </a:gs>
                    <a:gs pos="100000">
                      <a:schemeClr val="tx1"/>
                    </a:gs>
                  </a:gsLst>
                  <a:lin ang="5400000" scaled="1"/>
                </a:gra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gradFill>
                  <a:gsLst>
                    <a:gs pos="0">
                      <a:schemeClr val="tx1"/>
                    </a:gs>
                    <a:gs pos="100000">
                      <a:schemeClr val="tx1"/>
                    </a:gs>
                  </a:gsLst>
                  <a:lin ang="5400000" scaled="1"/>
                </a:gradFill>
              </a:defRPr>
            </a:lvl1pPr>
            <a:lvl2pPr>
              <a:defRPr sz="1800">
                <a:solidFill>
                  <a:srgbClr val="000000"/>
                </a:solidFill>
              </a:defRPr>
            </a:lvl2pPr>
            <a:lvl3pPr>
              <a:defRPr sz="1400"/>
            </a:lvl3pPr>
            <a:lvl4pPr>
              <a:defRPr sz="1400"/>
            </a:lvl4pPr>
            <a:lvl5pPr>
              <a:defRPr sz="1050"/>
            </a:lvl5pPr>
          </a:lstStyle>
          <a:p>
            <a:pPr lvl="0"/>
            <a:r>
              <a:rPr lang="en-US"/>
              <a:t>Author name</a:t>
            </a:r>
            <a:br>
              <a:rPr lang="en-US"/>
            </a:br>
            <a:r>
              <a:rPr lang="en-US"/>
              <a:t>Date</a:t>
            </a:r>
          </a:p>
        </p:txBody>
      </p:sp>
      <p:pic>
        <p:nvPicPr>
          <p:cNvPr id="8" name="Picture 7">
            <a:extLst>
              <a:ext uri="{FF2B5EF4-FFF2-40B4-BE49-F238E27FC236}">
                <a16:creationId xmlns:a16="http://schemas.microsoft.com/office/drawing/2014/main" id="{67DB9C92-5B22-1645-98AA-DEA153351D4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574421" y="327991"/>
            <a:ext cx="5522090" cy="6338542"/>
          </a:xfrm>
          <a:prstGeom prst="rect">
            <a:avLst/>
          </a:prstGeom>
        </p:spPr>
      </p:pic>
    </p:spTree>
    <p:extLst>
      <p:ext uri="{BB962C8B-B14F-4D97-AF65-F5344CB8AC3E}">
        <p14:creationId xmlns:p14="http://schemas.microsoft.com/office/powerpoint/2010/main" val="636639735"/>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Walkin 3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3" y="1211265"/>
            <a:ext cx="7315200" cy="1828800"/>
          </a:xfrm>
          <a:noFill/>
        </p:spPr>
        <p:txBody>
          <a:bodyPr lIns="146304" tIns="91440" rIns="146304" bIns="91440" anchor="b" anchorCtr="0"/>
          <a:lstStyle>
            <a:lvl1pPr>
              <a:defRPr sz="5399" spc="-100"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74702" y="3040064"/>
            <a:ext cx="5486400" cy="730183"/>
          </a:xfrm>
          <a:noFill/>
        </p:spPr>
        <p:txBody>
          <a:bodyPr lIns="164592" tIns="109728" rIns="164592" bIns="109728">
            <a:noAutofit/>
          </a:bodyPr>
          <a:lstStyle>
            <a:lvl1pPr marL="0" indent="0">
              <a:spcBef>
                <a:spcPts val="0"/>
              </a:spcBef>
              <a:buNone/>
              <a:defRPr sz="3199" spc="0" baseline="0">
                <a:gradFill>
                  <a:gsLst>
                    <a:gs pos="91000">
                      <a:schemeClr val="tx1"/>
                    </a:gs>
                    <a:gs pos="0">
                      <a:schemeClr val="tx1"/>
                    </a:gs>
                  </a:gsLst>
                  <a:lin ang="5400000" scaled="0"/>
                </a:gradFill>
                <a:latin typeface="+mn-lt"/>
              </a:defRPr>
            </a:lvl1pPr>
          </a:lstStyle>
          <a:p>
            <a:pPr lvl="0"/>
            <a:r>
              <a:rPr lang="en-US"/>
              <a:t>Date</a:t>
            </a:r>
          </a:p>
        </p:txBody>
      </p:sp>
      <p:sp>
        <p:nvSpPr>
          <p:cNvPr id="3" name="Text Placeholder 2"/>
          <p:cNvSpPr>
            <a:spLocks noGrp="1"/>
          </p:cNvSpPr>
          <p:nvPr>
            <p:ph type="body" sz="quarter" idx="13" hasCustomPrompt="1"/>
          </p:nvPr>
        </p:nvSpPr>
        <p:spPr>
          <a:xfrm>
            <a:off x="274639" y="3770247"/>
            <a:ext cx="5486400" cy="461665"/>
          </a:xfrm>
        </p:spPr>
        <p:txBody>
          <a:bodyPr/>
          <a:lstStyle>
            <a:lvl1pPr marL="0" indent="0">
              <a:buNone/>
              <a:defRPr lang="en-US" sz="2000"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a:t>Optional (City, State or venue)</a:t>
            </a:r>
          </a:p>
        </p:txBody>
      </p:sp>
      <p:pic>
        <p:nvPicPr>
          <p:cNvPr id="309" name="MS logo white emf"/>
          <p:cNvPicPr>
            <a:picLocks noChangeAspect="1"/>
          </p:cNvPicPr>
          <p:nvPr userDrawn="1"/>
        </p:nvPicPr>
        <p:blipFill>
          <a:blip r:embed="rId2"/>
          <a:stretch>
            <a:fillRect/>
          </a:stretch>
        </p:blipFill>
        <p:spPr>
          <a:xfrm>
            <a:off x="464974" y="479425"/>
            <a:ext cx="1451843" cy="310896"/>
          </a:xfrm>
          <a:prstGeom prst="rect">
            <a:avLst/>
          </a:prstGeom>
        </p:spPr>
      </p:pic>
      <p:grpSp>
        <p:nvGrpSpPr>
          <p:cNvPr id="394" name="Group 393"/>
          <p:cNvGrpSpPr>
            <a:grpSpLocks noChangeAspect="1"/>
          </p:cNvGrpSpPr>
          <p:nvPr userDrawn="1"/>
        </p:nvGrpSpPr>
        <p:grpSpPr>
          <a:xfrm>
            <a:off x="7495132" y="2129687"/>
            <a:ext cx="4416552" cy="4017043"/>
            <a:chOff x="7454492" y="2089044"/>
            <a:chExt cx="4463711" cy="4059936"/>
          </a:xfrm>
        </p:grpSpPr>
        <p:sp>
          <p:nvSpPr>
            <p:cNvPr id="395" name="Freeform 6"/>
            <p:cNvSpPr>
              <a:spLocks/>
            </p:cNvSpPr>
            <p:nvPr userDrawn="1"/>
          </p:nvSpPr>
          <p:spPr bwMode="gray">
            <a:xfrm>
              <a:off x="9235984" y="2373018"/>
              <a:ext cx="46589" cy="481424"/>
            </a:xfrm>
            <a:custGeom>
              <a:avLst/>
              <a:gdLst>
                <a:gd name="T0" fmla="*/ 21 w 21"/>
                <a:gd name="T1" fmla="*/ 217 h 217"/>
                <a:gd name="T2" fmla="*/ 0 w 21"/>
                <a:gd name="T3" fmla="*/ 217 h 217"/>
                <a:gd name="T4" fmla="*/ 4 w 21"/>
                <a:gd name="T5" fmla="*/ 0 h 217"/>
                <a:gd name="T6" fmla="*/ 17 w 21"/>
                <a:gd name="T7" fmla="*/ 0 h 217"/>
                <a:gd name="T8" fmla="*/ 21 w 21"/>
                <a:gd name="T9" fmla="*/ 217 h 217"/>
              </a:gdLst>
              <a:ahLst/>
              <a:cxnLst>
                <a:cxn ang="0">
                  <a:pos x="T0" y="T1"/>
                </a:cxn>
                <a:cxn ang="0">
                  <a:pos x="T2" y="T3"/>
                </a:cxn>
                <a:cxn ang="0">
                  <a:pos x="T4" y="T5"/>
                </a:cxn>
                <a:cxn ang="0">
                  <a:pos x="T6" y="T7"/>
                </a:cxn>
                <a:cxn ang="0">
                  <a:pos x="T8" y="T9"/>
                </a:cxn>
              </a:cxnLst>
              <a:rect l="0" t="0" r="r" b="b"/>
              <a:pathLst>
                <a:path w="21" h="217">
                  <a:moveTo>
                    <a:pt x="21" y="217"/>
                  </a:moveTo>
                  <a:lnTo>
                    <a:pt x="0" y="217"/>
                  </a:lnTo>
                  <a:lnTo>
                    <a:pt x="4" y="0"/>
                  </a:lnTo>
                  <a:lnTo>
                    <a:pt x="17" y="0"/>
                  </a:lnTo>
                  <a:lnTo>
                    <a:pt x="21" y="21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96" name="Freeform 7"/>
            <p:cNvSpPr>
              <a:spLocks/>
            </p:cNvSpPr>
            <p:nvPr userDrawn="1"/>
          </p:nvSpPr>
          <p:spPr bwMode="gray">
            <a:xfrm>
              <a:off x="9096215" y="2359706"/>
              <a:ext cx="177484" cy="59901"/>
            </a:xfrm>
            <a:custGeom>
              <a:avLst/>
              <a:gdLst>
                <a:gd name="T0" fmla="*/ 67 w 69"/>
                <a:gd name="T1" fmla="*/ 0 h 23"/>
                <a:gd name="T2" fmla="*/ 1 w 69"/>
                <a:gd name="T3" fmla="*/ 17 h 23"/>
                <a:gd name="T4" fmla="*/ 69 w 69"/>
                <a:gd name="T5" fmla="*/ 13 h 23"/>
                <a:gd name="T6" fmla="*/ 67 w 69"/>
                <a:gd name="T7" fmla="*/ 0 h 23"/>
              </a:gdLst>
              <a:ahLst/>
              <a:cxnLst>
                <a:cxn ang="0">
                  <a:pos x="T0" y="T1"/>
                </a:cxn>
                <a:cxn ang="0">
                  <a:pos x="T2" y="T3"/>
                </a:cxn>
                <a:cxn ang="0">
                  <a:pos x="T4" y="T5"/>
                </a:cxn>
                <a:cxn ang="0">
                  <a:pos x="T6" y="T7"/>
                </a:cxn>
              </a:cxnLst>
              <a:rect l="0" t="0" r="r" b="b"/>
              <a:pathLst>
                <a:path w="69" h="23">
                  <a:moveTo>
                    <a:pt x="67" y="0"/>
                  </a:moveTo>
                  <a:cubicBezTo>
                    <a:pt x="2" y="10"/>
                    <a:pt x="0" y="15"/>
                    <a:pt x="1" y="17"/>
                  </a:cubicBezTo>
                  <a:cubicBezTo>
                    <a:pt x="1" y="19"/>
                    <a:pt x="3" y="23"/>
                    <a:pt x="69" y="13"/>
                  </a:cubicBezTo>
                  <a:lnTo>
                    <a:pt x="6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97" name="Freeform 8"/>
            <p:cNvSpPr>
              <a:spLocks/>
            </p:cNvSpPr>
            <p:nvPr userDrawn="1"/>
          </p:nvSpPr>
          <p:spPr bwMode="gray">
            <a:xfrm>
              <a:off x="9240421" y="2364143"/>
              <a:ext cx="122020" cy="159735"/>
            </a:xfrm>
            <a:custGeom>
              <a:avLst/>
              <a:gdLst>
                <a:gd name="T0" fmla="*/ 0 w 48"/>
                <a:gd name="T1" fmla="*/ 7 h 62"/>
                <a:gd name="T2" fmla="*/ 43 w 48"/>
                <a:gd name="T3" fmla="*/ 59 h 62"/>
                <a:gd name="T4" fmla="*/ 11 w 48"/>
                <a:gd name="T5" fmla="*/ 0 h 62"/>
                <a:gd name="T6" fmla="*/ 0 w 48"/>
                <a:gd name="T7" fmla="*/ 7 h 62"/>
              </a:gdLst>
              <a:ahLst/>
              <a:cxnLst>
                <a:cxn ang="0">
                  <a:pos x="T0" y="T1"/>
                </a:cxn>
                <a:cxn ang="0">
                  <a:pos x="T2" y="T3"/>
                </a:cxn>
                <a:cxn ang="0">
                  <a:pos x="T4" y="T5"/>
                </a:cxn>
                <a:cxn ang="0">
                  <a:pos x="T6" y="T7"/>
                </a:cxn>
              </a:cxnLst>
              <a:rect l="0" t="0" r="r" b="b"/>
              <a:pathLst>
                <a:path w="48" h="62">
                  <a:moveTo>
                    <a:pt x="0" y="7"/>
                  </a:moveTo>
                  <a:cubicBezTo>
                    <a:pt x="38" y="62"/>
                    <a:pt x="42" y="60"/>
                    <a:pt x="43" y="59"/>
                  </a:cubicBezTo>
                  <a:cubicBezTo>
                    <a:pt x="45" y="57"/>
                    <a:pt x="48" y="55"/>
                    <a:pt x="11" y="0"/>
                  </a:cubicBezTo>
                  <a:lnTo>
                    <a:pt x="0"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98" name="Freeform 9"/>
            <p:cNvSpPr>
              <a:spLocks/>
            </p:cNvSpPr>
            <p:nvPr userDrawn="1"/>
          </p:nvSpPr>
          <p:spPr bwMode="gray">
            <a:xfrm>
              <a:off x="9240421" y="2215501"/>
              <a:ext cx="82086" cy="175265"/>
            </a:xfrm>
            <a:custGeom>
              <a:avLst/>
              <a:gdLst>
                <a:gd name="T0" fmla="*/ 0 w 32"/>
                <a:gd name="T1" fmla="*/ 64 h 68"/>
                <a:gd name="T2" fmla="*/ 26 w 32"/>
                <a:gd name="T3" fmla="*/ 2 h 68"/>
                <a:gd name="T4" fmla="*/ 12 w 32"/>
                <a:gd name="T5" fmla="*/ 68 h 68"/>
                <a:gd name="T6" fmla="*/ 0 w 32"/>
                <a:gd name="T7" fmla="*/ 64 h 68"/>
              </a:gdLst>
              <a:ahLst/>
              <a:cxnLst>
                <a:cxn ang="0">
                  <a:pos x="T0" y="T1"/>
                </a:cxn>
                <a:cxn ang="0">
                  <a:pos x="T2" y="T3"/>
                </a:cxn>
                <a:cxn ang="0">
                  <a:pos x="T4" y="T5"/>
                </a:cxn>
                <a:cxn ang="0">
                  <a:pos x="T6" y="T7"/>
                </a:cxn>
              </a:cxnLst>
              <a:rect l="0" t="0" r="r" b="b"/>
              <a:pathLst>
                <a:path w="32" h="68">
                  <a:moveTo>
                    <a:pt x="0" y="64"/>
                  </a:moveTo>
                  <a:cubicBezTo>
                    <a:pt x="20" y="0"/>
                    <a:pt x="24" y="2"/>
                    <a:pt x="26" y="2"/>
                  </a:cubicBezTo>
                  <a:cubicBezTo>
                    <a:pt x="28" y="3"/>
                    <a:pt x="32" y="4"/>
                    <a:pt x="12" y="68"/>
                  </a:cubicBezTo>
                  <a:lnTo>
                    <a:pt x="0" y="6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99" name="Freeform 10"/>
            <p:cNvSpPr>
              <a:spLocks/>
            </p:cNvSpPr>
            <p:nvPr userDrawn="1"/>
          </p:nvSpPr>
          <p:spPr bwMode="gray">
            <a:xfrm>
              <a:off x="8878798" y="2452885"/>
              <a:ext cx="51027" cy="374934"/>
            </a:xfrm>
            <a:custGeom>
              <a:avLst/>
              <a:gdLst>
                <a:gd name="T0" fmla="*/ 23 w 23"/>
                <a:gd name="T1" fmla="*/ 169 h 169"/>
                <a:gd name="T2" fmla="*/ 0 w 23"/>
                <a:gd name="T3" fmla="*/ 169 h 169"/>
                <a:gd name="T4" fmla="*/ 4 w 23"/>
                <a:gd name="T5" fmla="*/ 0 h 169"/>
                <a:gd name="T6" fmla="*/ 19 w 23"/>
                <a:gd name="T7" fmla="*/ 0 h 169"/>
                <a:gd name="T8" fmla="*/ 23 w 23"/>
                <a:gd name="T9" fmla="*/ 169 h 169"/>
              </a:gdLst>
              <a:ahLst/>
              <a:cxnLst>
                <a:cxn ang="0">
                  <a:pos x="T0" y="T1"/>
                </a:cxn>
                <a:cxn ang="0">
                  <a:pos x="T2" y="T3"/>
                </a:cxn>
                <a:cxn ang="0">
                  <a:pos x="T4" y="T5"/>
                </a:cxn>
                <a:cxn ang="0">
                  <a:pos x="T6" y="T7"/>
                </a:cxn>
                <a:cxn ang="0">
                  <a:pos x="T8" y="T9"/>
                </a:cxn>
              </a:cxnLst>
              <a:rect l="0" t="0" r="r" b="b"/>
              <a:pathLst>
                <a:path w="23" h="169">
                  <a:moveTo>
                    <a:pt x="23" y="169"/>
                  </a:moveTo>
                  <a:lnTo>
                    <a:pt x="0" y="169"/>
                  </a:lnTo>
                  <a:lnTo>
                    <a:pt x="4" y="0"/>
                  </a:lnTo>
                  <a:lnTo>
                    <a:pt x="19" y="0"/>
                  </a:lnTo>
                  <a:lnTo>
                    <a:pt x="23" y="16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00" name="Freeform 11"/>
            <p:cNvSpPr>
              <a:spLocks/>
            </p:cNvSpPr>
            <p:nvPr userDrawn="1"/>
          </p:nvSpPr>
          <p:spPr bwMode="gray">
            <a:xfrm>
              <a:off x="8881017" y="2432918"/>
              <a:ext cx="204106" cy="113146"/>
            </a:xfrm>
            <a:custGeom>
              <a:avLst/>
              <a:gdLst>
                <a:gd name="T0" fmla="*/ 0 w 79"/>
                <a:gd name="T1" fmla="*/ 14 h 44"/>
                <a:gd name="T2" fmla="*/ 78 w 79"/>
                <a:gd name="T3" fmla="*/ 38 h 44"/>
                <a:gd name="T4" fmla="*/ 6 w 79"/>
                <a:gd name="T5" fmla="*/ 0 h 44"/>
                <a:gd name="T6" fmla="*/ 0 w 79"/>
                <a:gd name="T7" fmla="*/ 14 h 44"/>
              </a:gdLst>
              <a:ahLst/>
              <a:cxnLst>
                <a:cxn ang="0">
                  <a:pos x="T0" y="T1"/>
                </a:cxn>
                <a:cxn ang="0">
                  <a:pos x="T2" y="T3"/>
                </a:cxn>
                <a:cxn ang="0">
                  <a:pos x="T4" y="T5"/>
                </a:cxn>
                <a:cxn ang="0">
                  <a:pos x="T6" y="T7"/>
                </a:cxn>
              </a:cxnLst>
              <a:rect l="0" t="0" r="r" b="b"/>
              <a:pathLst>
                <a:path w="79" h="44">
                  <a:moveTo>
                    <a:pt x="0" y="14"/>
                  </a:moveTo>
                  <a:cubicBezTo>
                    <a:pt x="73" y="44"/>
                    <a:pt x="77" y="40"/>
                    <a:pt x="78" y="38"/>
                  </a:cubicBezTo>
                  <a:cubicBezTo>
                    <a:pt x="79" y="36"/>
                    <a:pt x="79" y="30"/>
                    <a:pt x="6" y="0"/>
                  </a:cubicBezTo>
                  <a:lnTo>
                    <a:pt x="0"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01" name="Freeform 12"/>
            <p:cNvSpPr>
              <a:spLocks/>
            </p:cNvSpPr>
            <p:nvPr userDrawn="1"/>
          </p:nvSpPr>
          <p:spPr bwMode="gray">
            <a:xfrm>
              <a:off x="8874361" y="2262090"/>
              <a:ext cx="51027" cy="201888"/>
            </a:xfrm>
            <a:custGeom>
              <a:avLst/>
              <a:gdLst>
                <a:gd name="T0" fmla="*/ 20 w 20"/>
                <a:gd name="T1" fmla="*/ 78 h 79"/>
                <a:gd name="T2" fmla="*/ 8 w 20"/>
                <a:gd name="T3" fmla="*/ 0 h 79"/>
                <a:gd name="T4" fmla="*/ 5 w 20"/>
                <a:gd name="T5" fmla="*/ 79 h 79"/>
                <a:gd name="T6" fmla="*/ 20 w 20"/>
                <a:gd name="T7" fmla="*/ 78 h 79"/>
              </a:gdLst>
              <a:ahLst/>
              <a:cxnLst>
                <a:cxn ang="0">
                  <a:pos x="T0" y="T1"/>
                </a:cxn>
                <a:cxn ang="0">
                  <a:pos x="T2" y="T3"/>
                </a:cxn>
                <a:cxn ang="0">
                  <a:pos x="T4" y="T5"/>
                </a:cxn>
                <a:cxn ang="0">
                  <a:pos x="T6" y="T7"/>
                </a:cxn>
              </a:cxnLst>
              <a:rect l="0" t="0" r="r" b="b"/>
              <a:pathLst>
                <a:path w="20" h="79">
                  <a:moveTo>
                    <a:pt x="20" y="78"/>
                  </a:moveTo>
                  <a:cubicBezTo>
                    <a:pt x="15" y="0"/>
                    <a:pt x="10" y="0"/>
                    <a:pt x="8" y="0"/>
                  </a:cubicBezTo>
                  <a:cubicBezTo>
                    <a:pt x="5" y="0"/>
                    <a:pt x="0" y="1"/>
                    <a:pt x="5" y="79"/>
                  </a:cubicBezTo>
                  <a:lnTo>
                    <a:pt x="20" y="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02" name="Freeform 13"/>
            <p:cNvSpPr>
              <a:spLocks/>
            </p:cNvSpPr>
            <p:nvPr userDrawn="1"/>
          </p:nvSpPr>
          <p:spPr bwMode="gray">
            <a:xfrm>
              <a:off x="8745685" y="2439574"/>
              <a:ext cx="177484" cy="161954"/>
            </a:xfrm>
            <a:custGeom>
              <a:avLst/>
              <a:gdLst>
                <a:gd name="T0" fmla="*/ 69 w 69"/>
                <a:gd name="T1" fmla="*/ 11 h 63"/>
                <a:gd name="T2" fmla="*/ 5 w 69"/>
                <a:gd name="T3" fmla="*/ 58 h 63"/>
                <a:gd name="T4" fmla="*/ 59 w 69"/>
                <a:gd name="T5" fmla="*/ 0 h 63"/>
                <a:gd name="T6" fmla="*/ 69 w 69"/>
                <a:gd name="T7" fmla="*/ 11 h 63"/>
              </a:gdLst>
              <a:ahLst/>
              <a:cxnLst>
                <a:cxn ang="0">
                  <a:pos x="T0" y="T1"/>
                </a:cxn>
                <a:cxn ang="0">
                  <a:pos x="T2" y="T3"/>
                </a:cxn>
                <a:cxn ang="0">
                  <a:pos x="T4" y="T5"/>
                </a:cxn>
                <a:cxn ang="0">
                  <a:pos x="T6" y="T7"/>
                </a:cxn>
              </a:cxnLst>
              <a:rect l="0" t="0" r="r" b="b"/>
              <a:pathLst>
                <a:path w="69" h="63">
                  <a:moveTo>
                    <a:pt x="69" y="11"/>
                  </a:moveTo>
                  <a:cubicBezTo>
                    <a:pt x="10" y="63"/>
                    <a:pt x="6" y="59"/>
                    <a:pt x="5" y="58"/>
                  </a:cubicBezTo>
                  <a:cubicBezTo>
                    <a:pt x="3" y="56"/>
                    <a:pt x="0" y="52"/>
                    <a:pt x="59" y="0"/>
                  </a:cubicBezTo>
                  <a:lnTo>
                    <a:pt x="69"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03" name="Freeform 14"/>
            <p:cNvSpPr>
              <a:spLocks/>
            </p:cNvSpPr>
            <p:nvPr userDrawn="1"/>
          </p:nvSpPr>
          <p:spPr bwMode="gray">
            <a:xfrm>
              <a:off x="9499990" y="2341958"/>
              <a:ext cx="48808" cy="405994"/>
            </a:xfrm>
            <a:custGeom>
              <a:avLst/>
              <a:gdLst>
                <a:gd name="T0" fmla="*/ 22 w 22"/>
                <a:gd name="T1" fmla="*/ 183 h 183"/>
                <a:gd name="T2" fmla="*/ 0 w 22"/>
                <a:gd name="T3" fmla="*/ 183 h 183"/>
                <a:gd name="T4" fmla="*/ 4 w 22"/>
                <a:gd name="T5" fmla="*/ 0 h 183"/>
                <a:gd name="T6" fmla="*/ 18 w 22"/>
                <a:gd name="T7" fmla="*/ 0 h 183"/>
                <a:gd name="T8" fmla="*/ 22 w 22"/>
                <a:gd name="T9" fmla="*/ 183 h 183"/>
              </a:gdLst>
              <a:ahLst/>
              <a:cxnLst>
                <a:cxn ang="0">
                  <a:pos x="T0" y="T1"/>
                </a:cxn>
                <a:cxn ang="0">
                  <a:pos x="T2" y="T3"/>
                </a:cxn>
                <a:cxn ang="0">
                  <a:pos x="T4" y="T5"/>
                </a:cxn>
                <a:cxn ang="0">
                  <a:pos x="T6" y="T7"/>
                </a:cxn>
                <a:cxn ang="0">
                  <a:pos x="T8" y="T9"/>
                </a:cxn>
              </a:cxnLst>
              <a:rect l="0" t="0" r="r" b="b"/>
              <a:pathLst>
                <a:path w="22" h="183">
                  <a:moveTo>
                    <a:pt x="22" y="183"/>
                  </a:moveTo>
                  <a:lnTo>
                    <a:pt x="0" y="183"/>
                  </a:lnTo>
                  <a:lnTo>
                    <a:pt x="4" y="0"/>
                  </a:lnTo>
                  <a:lnTo>
                    <a:pt x="18" y="0"/>
                  </a:lnTo>
                  <a:lnTo>
                    <a:pt x="22" y="18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04" name="Freeform 15"/>
            <p:cNvSpPr>
              <a:spLocks/>
            </p:cNvSpPr>
            <p:nvPr userDrawn="1"/>
          </p:nvSpPr>
          <p:spPr bwMode="gray">
            <a:xfrm>
              <a:off x="9444527" y="2177786"/>
              <a:ext cx="104272" cy="184139"/>
            </a:xfrm>
            <a:custGeom>
              <a:avLst/>
              <a:gdLst>
                <a:gd name="T0" fmla="*/ 40 w 40"/>
                <a:gd name="T1" fmla="*/ 66 h 72"/>
                <a:gd name="T2" fmla="*/ 5 w 40"/>
                <a:gd name="T3" fmla="*/ 1 h 72"/>
                <a:gd name="T4" fmla="*/ 27 w 40"/>
                <a:gd name="T5" fmla="*/ 72 h 72"/>
                <a:gd name="T6" fmla="*/ 40 w 40"/>
                <a:gd name="T7" fmla="*/ 66 h 72"/>
              </a:gdLst>
              <a:ahLst/>
              <a:cxnLst>
                <a:cxn ang="0">
                  <a:pos x="T0" y="T1"/>
                </a:cxn>
                <a:cxn ang="0">
                  <a:pos x="T2" y="T3"/>
                </a:cxn>
                <a:cxn ang="0">
                  <a:pos x="T4" y="T5"/>
                </a:cxn>
                <a:cxn ang="0">
                  <a:pos x="T6" y="T7"/>
                </a:cxn>
              </a:cxnLst>
              <a:rect l="0" t="0" r="r" b="b"/>
              <a:pathLst>
                <a:path w="40" h="72">
                  <a:moveTo>
                    <a:pt x="40" y="66"/>
                  </a:moveTo>
                  <a:cubicBezTo>
                    <a:pt x="12" y="0"/>
                    <a:pt x="7" y="0"/>
                    <a:pt x="5" y="1"/>
                  </a:cubicBezTo>
                  <a:cubicBezTo>
                    <a:pt x="3" y="2"/>
                    <a:pt x="0" y="5"/>
                    <a:pt x="27" y="72"/>
                  </a:cubicBezTo>
                  <a:lnTo>
                    <a:pt x="40" y="6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05" name="Freeform 16"/>
            <p:cNvSpPr>
              <a:spLocks/>
            </p:cNvSpPr>
            <p:nvPr userDrawn="1"/>
          </p:nvSpPr>
          <p:spPr bwMode="gray">
            <a:xfrm>
              <a:off x="9393500" y="2324210"/>
              <a:ext cx="148642" cy="161954"/>
            </a:xfrm>
            <a:custGeom>
              <a:avLst/>
              <a:gdLst>
                <a:gd name="T0" fmla="*/ 48 w 58"/>
                <a:gd name="T1" fmla="*/ 0 h 63"/>
                <a:gd name="T2" fmla="*/ 5 w 58"/>
                <a:gd name="T3" fmla="*/ 58 h 63"/>
                <a:gd name="T4" fmla="*/ 58 w 58"/>
                <a:gd name="T5" fmla="*/ 9 h 63"/>
                <a:gd name="T6" fmla="*/ 48 w 58"/>
                <a:gd name="T7" fmla="*/ 0 h 63"/>
              </a:gdLst>
              <a:ahLst/>
              <a:cxnLst>
                <a:cxn ang="0">
                  <a:pos x="T0" y="T1"/>
                </a:cxn>
                <a:cxn ang="0">
                  <a:pos x="T2" y="T3"/>
                </a:cxn>
                <a:cxn ang="0">
                  <a:pos x="T4" y="T5"/>
                </a:cxn>
                <a:cxn ang="0">
                  <a:pos x="T6" y="T7"/>
                </a:cxn>
              </a:cxnLst>
              <a:rect l="0" t="0" r="r" b="b"/>
              <a:pathLst>
                <a:path w="58" h="63">
                  <a:moveTo>
                    <a:pt x="48" y="0"/>
                  </a:moveTo>
                  <a:cubicBezTo>
                    <a:pt x="0" y="54"/>
                    <a:pt x="4" y="57"/>
                    <a:pt x="5" y="58"/>
                  </a:cubicBezTo>
                  <a:cubicBezTo>
                    <a:pt x="7" y="60"/>
                    <a:pt x="10" y="63"/>
                    <a:pt x="58" y="9"/>
                  </a:cubicBezTo>
                  <a:lnTo>
                    <a:pt x="4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06" name="Freeform 17"/>
            <p:cNvSpPr>
              <a:spLocks/>
            </p:cNvSpPr>
            <p:nvPr userDrawn="1"/>
          </p:nvSpPr>
          <p:spPr bwMode="gray">
            <a:xfrm>
              <a:off x="9517739" y="2321991"/>
              <a:ext cx="184139" cy="48808"/>
            </a:xfrm>
            <a:custGeom>
              <a:avLst/>
              <a:gdLst>
                <a:gd name="T0" fmla="*/ 1 w 72"/>
                <a:gd name="T1" fmla="*/ 0 h 19"/>
                <a:gd name="T2" fmla="*/ 72 w 72"/>
                <a:gd name="T3" fmla="*/ 12 h 19"/>
                <a:gd name="T4" fmla="*/ 0 w 72"/>
                <a:gd name="T5" fmla="*/ 14 h 19"/>
                <a:gd name="T6" fmla="*/ 1 w 72"/>
                <a:gd name="T7" fmla="*/ 0 h 19"/>
              </a:gdLst>
              <a:ahLst/>
              <a:cxnLst>
                <a:cxn ang="0">
                  <a:pos x="T0" y="T1"/>
                </a:cxn>
                <a:cxn ang="0">
                  <a:pos x="T2" y="T3"/>
                </a:cxn>
                <a:cxn ang="0">
                  <a:pos x="T4" y="T5"/>
                </a:cxn>
                <a:cxn ang="0">
                  <a:pos x="T6" y="T7"/>
                </a:cxn>
              </a:cxnLst>
              <a:rect l="0" t="0" r="r" b="b"/>
              <a:pathLst>
                <a:path w="72" h="19">
                  <a:moveTo>
                    <a:pt x="1" y="0"/>
                  </a:moveTo>
                  <a:cubicBezTo>
                    <a:pt x="72" y="5"/>
                    <a:pt x="72" y="10"/>
                    <a:pt x="72" y="12"/>
                  </a:cubicBezTo>
                  <a:cubicBezTo>
                    <a:pt x="72" y="14"/>
                    <a:pt x="72" y="19"/>
                    <a:pt x="0" y="14"/>
                  </a:cubicBez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07" name="Oval 18"/>
            <p:cNvSpPr>
              <a:spLocks noChangeArrowheads="1"/>
            </p:cNvSpPr>
            <p:nvPr userDrawn="1"/>
          </p:nvSpPr>
          <p:spPr bwMode="gray">
            <a:xfrm>
              <a:off x="7813897" y="2781230"/>
              <a:ext cx="3385498" cy="3367750"/>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08" name="Freeform 19"/>
            <p:cNvSpPr>
              <a:spLocks/>
            </p:cNvSpPr>
            <p:nvPr userDrawn="1"/>
          </p:nvSpPr>
          <p:spPr bwMode="gray">
            <a:xfrm>
              <a:off x="8004692" y="2972025"/>
              <a:ext cx="3194703" cy="3176955"/>
            </a:xfrm>
            <a:custGeom>
              <a:avLst/>
              <a:gdLst>
                <a:gd name="T0" fmla="*/ 886 w 1241"/>
                <a:gd name="T1" fmla="*/ 0 h 1241"/>
                <a:gd name="T2" fmla="*/ 960 w 1241"/>
                <a:gd name="T3" fmla="*/ 303 h 1241"/>
                <a:gd name="T4" fmla="*/ 303 w 1241"/>
                <a:gd name="T5" fmla="*/ 960 h 1241"/>
                <a:gd name="T6" fmla="*/ 0 w 1241"/>
                <a:gd name="T7" fmla="*/ 887 h 1241"/>
                <a:gd name="T8" fmla="*/ 583 w 1241"/>
                <a:gd name="T9" fmla="*/ 1241 h 1241"/>
                <a:gd name="T10" fmla="*/ 1241 w 1241"/>
                <a:gd name="T11" fmla="*/ 584 h 1241"/>
                <a:gd name="T12" fmla="*/ 886 w 1241"/>
                <a:gd name="T13" fmla="*/ 0 h 1241"/>
              </a:gdLst>
              <a:ahLst/>
              <a:cxnLst>
                <a:cxn ang="0">
                  <a:pos x="T0" y="T1"/>
                </a:cxn>
                <a:cxn ang="0">
                  <a:pos x="T2" y="T3"/>
                </a:cxn>
                <a:cxn ang="0">
                  <a:pos x="T4" y="T5"/>
                </a:cxn>
                <a:cxn ang="0">
                  <a:pos x="T6" y="T7"/>
                </a:cxn>
                <a:cxn ang="0">
                  <a:pos x="T8" y="T9"/>
                </a:cxn>
                <a:cxn ang="0">
                  <a:pos x="T10" y="T11"/>
                </a:cxn>
                <a:cxn ang="0">
                  <a:pos x="T12" y="T13"/>
                </a:cxn>
              </a:cxnLst>
              <a:rect l="0" t="0" r="r" b="b"/>
              <a:pathLst>
                <a:path w="1241" h="1241">
                  <a:moveTo>
                    <a:pt x="886" y="0"/>
                  </a:moveTo>
                  <a:cubicBezTo>
                    <a:pt x="933" y="91"/>
                    <a:pt x="960" y="194"/>
                    <a:pt x="960" y="303"/>
                  </a:cubicBezTo>
                  <a:cubicBezTo>
                    <a:pt x="960" y="666"/>
                    <a:pt x="666" y="960"/>
                    <a:pt x="303" y="960"/>
                  </a:cubicBezTo>
                  <a:cubicBezTo>
                    <a:pt x="193" y="960"/>
                    <a:pt x="91" y="934"/>
                    <a:pt x="0" y="887"/>
                  </a:cubicBezTo>
                  <a:cubicBezTo>
                    <a:pt x="109" y="1097"/>
                    <a:pt x="330" y="1241"/>
                    <a:pt x="583" y="1241"/>
                  </a:cubicBezTo>
                  <a:cubicBezTo>
                    <a:pt x="946" y="1241"/>
                    <a:pt x="1241" y="947"/>
                    <a:pt x="1241" y="584"/>
                  </a:cubicBezTo>
                  <a:cubicBezTo>
                    <a:pt x="1241" y="330"/>
                    <a:pt x="1097" y="110"/>
                    <a:pt x="886" y="0"/>
                  </a:cubicBezTo>
                  <a:close/>
                </a:path>
              </a:pathLst>
            </a:custGeom>
            <a:solidFill>
              <a:srgbClr val="C4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09" name="Oval 20"/>
            <p:cNvSpPr>
              <a:spLocks noChangeArrowheads="1"/>
            </p:cNvSpPr>
            <p:nvPr userDrawn="1"/>
          </p:nvSpPr>
          <p:spPr bwMode="gray">
            <a:xfrm>
              <a:off x="9358004" y="3755171"/>
              <a:ext cx="268444" cy="266225"/>
            </a:xfrm>
            <a:prstGeom prst="ellipse">
              <a:avLst/>
            </a:prstGeom>
            <a:solidFill>
              <a:srgbClr val="3C50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10" name="Freeform 21"/>
            <p:cNvSpPr>
              <a:spLocks/>
            </p:cNvSpPr>
            <p:nvPr userDrawn="1"/>
          </p:nvSpPr>
          <p:spPr bwMode="gray">
            <a:xfrm>
              <a:off x="9471149" y="3755171"/>
              <a:ext cx="155298" cy="266225"/>
            </a:xfrm>
            <a:custGeom>
              <a:avLst/>
              <a:gdLst>
                <a:gd name="T0" fmla="*/ 44 w 60"/>
                <a:gd name="T1" fmla="*/ 52 h 104"/>
                <a:gd name="T2" fmla="*/ 0 w 60"/>
                <a:gd name="T3" fmla="*/ 0 h 104"/>
                <a:gd name="T4" fmla="*/ 8 w 60"/>
                <a:gd name="T5" fmla="*/ 0 h 104"/>
                <a:gd name="T6" fmla="*/ 60 w 60"/>
                <a:gd name="T7" fmla="*/ 52 h 104"/>
                <a:gd name="T8" fmla="*/ 8 w 60"/>
                <a:gd name="T9" fmla="*/ 104 h 104"/>
                <a:gd name="T10" fmla="*/ 0 w 60"/>
                <a:gd name="T11" fmla="*/ 103 h 104"/>
                <a:gd name="T12" fmla="*/ 44 w 60"/>
                <a:gd name="T13" fmla="*/ 52 h 104"/>
              </a:gdLst>
              <a:ahLst/>
              <a:cxnLst>
                <a:cxn ang="0">
                  <a:pos x="T0" y="T1"/>
                </a:cxn>
                <a:cxn ang="0">
                  <a:pos x="T2" y="T3"/>
                </a:cxn>
                <a:cxn ang="0">
                  <a:pos x="T4" y="T5"/>
                </a:cxn>
                <a:cxn ang="0">
                  <a:pos x="T6" y="T7"/>
                </a:cxn>
                <a:cxn ang="0">
                  <a:pos x="T8" y="T9"/>
                </a:cxn>
                <a:cxn ang="0">
                  <a:pos x="T10" y="T11"/>
                </a:cxn>
                <a:cxn ang="0">
                  <a:pos x="T12" y="T13"/>
                </a:cxn>
              </a:cxnLst>
              <a:rect l="0" t="0" r="r" b="b"/>
              <a:pathLst>
                <a:path w="60" h="104">
                  <a:moveTo>
                    <a:pt x="44" y="52"/>
                  </a:moveTo>
                  <a:cubicBezTo>
                    <a:pt x="44" y="26"/>
                    <a:pt x="25" y="4"/>
                    <a:pt x="0" y="0"/>
                  </a:cubicBezTo>
                  <a:cubicBezTo>
                    <a:pt x="3" y="0"/>
                    <a:pt x="5" y="0"/>
                    <a:pt x="8" y="0"/>
                  </a:cubicBezTo>
                  <a:cubicBezTo>
                    <a:pt x="36" y="0"/>
                    <a:pt x="60" y="23"/>
                    <a:pt x="60" y="52"/>
                  </a:cubicBezTo>
                  <a:cubicBezTo>
                    <a:pt x="60" y="80"/>
                    <a:pt x="36" y="104"/>
                    <a:pt x="8" y="104"/>
                  </a:cubicBezTo>
                  <a:cubicBezTo>
                    <a:pt x="5" y="104"/>
                    <a:pt x="3" y="104"/>
                    <a:pt x="0" y="103"/>
                  </a:cubicBezTo>
                  <a:cubicBezTo>
                    <a:pt x="25" y="100"/>
                    <a:pt x="44" y="78"/>
                    <a:pt x="44" y="52"/>
                  </a:cubicBezTo>
                  <a:close/>
                </a:path>
              </a:pathLst>
            </a:custGeom>
            <a:solidFill>
              <a:srgbClr val="0011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11" name="Freeform 22"/>
            <p:cNvSpPr>
              <a:spLocks/>
            </p:cNvSpPr>
            <p:nvPr userDrawn="1"/>
          </p:nvSpPr>
          <p:spPr bwMode="gray">
            <a:xfrm>
              <a:off x="9482242" y="3839475"/>
              <a:ext cx="19967" cy="315033"/>
            </a:xfrm>
            <a:custGeom>
              <a:avLst/>
              <a:gdLst>
                <a:gd name="T0" fmla="*/ 4 w 8"/>
                <a:gd name="T1" fmla="*/ 123 h 123"/>
                <a:gd name="T2" fmla="*/ 0 w 8"/>
                <a:gd name="T3" fmla="*/ 119 h 123"/>
                <a:gd name="T4" fmla="*/ 0 w 8"/>
                <a:gd name="T5" fmla="*/ 4 h 123"/>
                <a:gd name="T6" fmla="*/ 4 w 8"/>
                <a:gd name="T7" fmla="*/ 0 h 123"/>
                <a:gd name="T8" fmla="*/ 8 w 8"/>
                <a:gd name="T9" fmla="*/ 4 h 123"/>
                <a:gd name="T10" fmla="*/ 8 w 8"/>
                <a:gd name="T11" fmla="*/ 119 h 123"/>
                <a:gd name="T12" fmla="*/ 4 w 8"/>
                <a:gd name="T13" fmla="*/ 123 h 123"/>
              </a:gdLst>
              <a:ahLst/>
              <a:cxnLst>
                <a:cxn ang="0">
                  <a:pos x="T0" y="T1"/>
                </a:cxn>
                <a:cxn ang="0">
                  <a:pos x="T2" y="T3"/>
                </a:cxn>
                <a:cxn ang="0">
                  <a:pos x="T4" y="T5"/>
                </a:cxn>
                <a:cxn ang="0">
                  <a:pos x="T6" y="T7"/>
                </a:cxn>
                <a:cxn ang="0">
                  <a:pos x="T8" y="T9"/>
                </a:cxn>
                <a:cxn ang="0">
                  <a:pos x="T10" y="T11"/>
                </a:cxn>
                <a:cxn ang="0">
                  <a:pos x="T12" y="T13"/>
                </a:cxn>
              </a:cxnLst>
              <a:rect l="0" t="0" r="r" b="b"/>
              <a:pathLst>
                <a:path w="8" h="123">
                  <a:moveTo>
                    <a:pt x="4" y="123"/>
                  </a:moveTo>
                  <a:cubicBezTo>
                    <a:pt x="2" y="123"/>
                    <a:pt x="0" y="121"/>
                    <a:pt x="0" y="119"/>
                  </a:cubicBezTo>
                  <a:cubicBezTo>
                    <a:pt x="0" y="4"/>
                    <a:pt x="0" y="4"/>
                    <a:pt x="0" y="4"/>
                  </a:cubicBezTo>
                  <a:cubicBezTo>
                    <a:pt x="0" y="1"/>
                    <a:pt x="2" y="0"/>
                    <a:pt x="4" y="0"/>
                  </a:cubicBezTo>
                  <a:cubicBezTo>
                    <a:pt x="6" y="0"/>
                    <a:pt x="8" y="1"/>
                    <a:pt x="8" y="4"/>
                  </a:cubicBezTo>
                  <a:cubicBezTo>
                    <a:pt x="8" y="119"/>
                    <a:pt x="8" y="119"/>
                    <a:pt x="8" y="119"/>
                  </a:cubicBezTo>
                  <a:cubicBezTo>
                    <a:pt x="8" y="121"/>
                    <a:pt x="6" y="123"/>
                    <a:pt x="4" y="123"/>
                  </a:cubicBez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12" name="Freeform 23"/>
            <p:cNvSpPr>
              <a:spLocks/>
            </p:cNvSpPr>
            <p:nvPr userDrawn="1"/>
          </p:nvSpPr>
          <p:spPr bwMode="gray">
            <a:xfrm>
              <a:off x="9426779" y="3908250"/>
              <a:ext cx="115364" cy="75431"/>
            </a:xfrm>
            <a:custGeom>
              <a:avLst/>
              <a:gdLst>
                <a:gd name="T0" fmla="*/ 24 w 45"/>
                <a:gd name="T1" fmla="*/ 29 h 29"/>
                <a:gd name="T2" fmla="*/ 2 w 45"/>
                <a:gd name="T3" fmla="*/ 7 h 29"/>
                <a:gd name="T4" fmla="*/ 2 w 45"/>
                <a:gd name="T5" fmla="*/ 1 h 29"/>
                <a:gd name="T6" fmla="*/ 7 w 45"/>
                <a:gd name="T7" fmla="*/ 1 h 29"/>
                <a:gd name="T8" fmla="*/ 25 w 45"/>
                <a:gd name="T9" fmla="*/ 19 h 29"/>
                <a:gd name="T10" fmla="*/ 39 w 45"/>
                <a:gd name="T11" fmla="*/ 10 h 29"/>
                <a:gd name="T12" fmla="*/ 44 w 45"/>
                <a:gd name="T13" fmla="*/ 11 h 29"/>
                <a:gd name="T14" fmla="*/ 43 w 45"/>
                <a:gd name="T15" fmla="*/ 17 h 29"/>
                <a:gd name="T16" fmla="*/ 24 w 45"/>
                <a:gd name="T17"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29">
                  <a:moveTo>
                    <a:pt x="24" y="29"/>
                  </a:moveTo>
                  <a:cubicBezTo>
                    <a:pt x="2" y="7"/>
                    <a:pt x="2" y="7"/>
                    <a:pt x="2" y="7"/>
                  </a:cubicBezTo>
                  <a:cubicBezTo>
                    <a:pt x="0" y="5"/>
                    <a:pt x="0" y="3"/>
                    <a:pt x="2" y="1"/>
                  </a:cubicBezTo>
                  <a:cubicBezTo>
                    <a:pt x="3" y="0"/>
                    <a:pt x="6" y="0"/>
                    <a:pt x="7" y="1"/>
                  </a:cubicBezTo>
                  <a:cubicBezTo>
                    <a:pt x="25" y="19"/>
                    <a:pt x="25" y="19"/>
                    <a:pt x="25" y="19"/>
                  </a:cubicBezTo>
                  <a:cubicBezTo>
                    <a:pt x="39" y="10"/>
                    <a:pt x="39" y="10"/>
                    <a:pt x="39" y="10"/>
                  </a:cubicBezTo>
                  <a:cubicBezTo>
                    <a:pt x="41" y="9"/>
                    <a:pt x="43" y="9"/>
                    <a:pt x="44" y="11"/>
                  </a:cubicBezTo>
                  <a:cubicBezTo>
                    <a:pt x="45" y="13"/>
                    <a:pt x="45" y="15"/>
                    <a:pt x="43" y="17"/>
                  </a:cubicBezTo>
                  <a:lnTo>
                    <a:pt x="24" y="29"/>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13" name="Oval 24"/>
            <p:cNvSpPr>
              <a:spLocks noChangeArrowheads="1"/>
            </p:cNvSpPr>
            <p:nvPr userDrawn="1"/>
          </p:nvSpPr>
          <p:spPr bwMode="gray">
            <a:xfrm>
              <a:off x="9606481" y="3355833"/>
              <a:ext cx="348311" cy="346093"/>
            </a:xfrm>
            <a:prstGeom prst="ellipse">
              <a:avLst/>
            </a:prstGeom>
            <a:solidFill>
              <a:srgbClr val="3C50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14" name="Freeform 25"/>
            <p:cNvSpPr>
              <a:spLocks/>
            </p:cNvSpPr>
            <p:nvPr userDrawn="1"/>
          </p:nvSpPr>
          <p:spPr bwMode="gray">
            <a:xfrm>
              <a:off x="9755123" y="3355833"/>
              <a:ext cx="199669" cy="346093"/>
            </a:xfrm>
            <a:custGeom>
              <a:avLst/>
              <a:gdLst>
                <a:gd name="T0" fmla="*/ 58 w 78"/>
                <a:gd name="T1" fmla="*/ 68 h 135"/>
                <a:gd name="T2" fmla="*/ 0 w 78"/>
                <a:gd name="T3" fmla="*/ 1 h 135"/>
                <a:gd name="T4" fmla="*/ 10 w 78"/>
                <a:gd name="T5" fmla="*/ 0 h 135"/>
                <a:gd name="T6" fmla="*/ 78 w 78"/>
                <a:gd name="T7" fmla="*/ 68 h 135"/>
                <a:gd name="T8" fmla="*/ 10 w 78"/>
                <a:gd name="T9" fmla="*/ 135 h 135"/>
                <a:gd name="T10" fmla="*/ 0 w 78"/>
                <a:gd name="T11" fmla="*/ 135 h 135"/>
                <a:gd name="T12" fmla="*/ 58 w 78"/>
                <a:gd name="T13" fmla="*/ 68 h 135"/>
              </a:gdLst>
              <a:ahLst/>
              <a:cxnLst>
                <a:cxn ang="0">
                  <a:pos x="T0" y="T1"/>
                </a:cxn>
                <a:cxn ang="0">
                  <a:pos x="T2" y="T3"/>
                </a:cxn>
                <a:cxn ang="0">
                  <a:pos x="T4" y="T5"/>
                </a:cxn>
                <a:cxn ang="0">
                  <a:pos x="T6" y="T7"/>
                </a:cxn>
                <a:cxn ang="0">
                  <a:pos x="T8" y="T9"/>
                </a:cxn>
                <a:cxn ang="0">
                  <a:pos x="T10" y="T11"/>
                </a:cxn>
                <a:cxn ang="0">
                  <a:pos x="T12" y="T13"/>
                </a:cxn>
              </a:cxnLst>
              <a:rect l="0" t="0" r="r" b="b"/>
              <a:pathLst>
                <a:path w="78" h="135">
                  <a:moveTo>
                    <a:pt x="58" y="68"/>
                  </a:moveTo>
                  <a:cubicBezTo>
                    <a:pt x="58" y="34"/>
                    <a:pt x="33" y="6"/>
                    <a:pt x="0" y="1"/>
                  </a:cubicBezTo>
                  <a:cubicBezTo>
                    <a:pt x="4" y="0"/>
                    <a:pt x="7" y="0"/>
                    <a:pt x="10" y="0"/>
                  </a:cubicBezTo>
                  <a:cubicBezTo>
                    <a:pt x="48" y="0"/>
                    <a:pt x="78" y="30"/>
                    <a:pt x="78" y="68"/>
                  </a:cubicBezTo>
                  <a:cubicBezTo>
                    <a:pt x="78" y="105"/>
                    <a:pt x="48" y="135"/>
                    <a:pt x="10" y="135"/>
                  </a:cubicBezTo>
                  <a:cubicBezTo>
                    <a:pt x="7" y="135"/>
                    <a:pt x="4" y="135"/>
                    <a:pt x="0" y="135"/>
                  </a:cubicBezTo>
                  <a:cubicBezTo>
                    <a:pt x="33" y="130"/>
                    <a:pt x="58" y="102"/>
                    <a:pt x="58" y="68"/>
                  </a:cubicBezTo>
                  <a:close/>
                </a:path>
              </a:pathLst>
            </a:custGeom>
            <a:solidFill>
              <a:srgbClr val="0011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15" name="Freeform 26"/>
            <p:cNvSpPr>
              <a:spLocks/>
            </p:cNvSpPr>
            <p:nvPr userDrawn="1"/>
          </p:nvSpPr>
          <p:spPr bwMode="gray">
            <a:xfrm>
              <a:off x="9772871" y="3471197"/>
              <a:ext cx="15530" cy="399338"/>
            </a:xfrm>
            <a:custGeom>
              <a:avLst/>
              <a:gdLst>
                <a:gd name="T0" fmla="*/ 3 w 6"/>
                <a:gd name="T1" fmla="*/ 156 h 156"/>
                <a:gd name="T2" fmla="*/ 0 w 6"/>
                <a:gd name="T3" fmla="*/ 153 h 156"/>
                <a:gd name="T4" fmla="*/ 0 w 6"/>
                <a:gd name="T5" fmla="*/ 3 h 156"/>
                <a:gd name="T6" fmla="*/ 3 w 6"/>
                <a:gd name="T7" fmla="*/ 0 h 156"/>
                <a:gd name="T8" fmla="*/ 6 w 6"/>
                <a:gd name="T9" fmla="*/ 3 h 156"/>
                <a:gd name="T10" fmla="*/ 6 w 6"/>
                <a:gd name="T11" fmla="*/ 153 h 156"/>
                <a:gd name="T12" fmla="*/ 3 w 6"/>
                <a:gd name="T13" fmla="*/ 156 h 156"/>
              </a:gdLst>
              <a:ahLst/>
              <a:cxnLst>
                <a:cxn ang="0">
                  <a:pos x="T0" y="T1"/>
                </a:cxn>
                <a:cxn ang="0">
                  <a:pos x="T2" y="T3"/>
                </a:cxn>
                <a:cxn ang="0">
                  <a:pos x="T4" y="T5"/>
                </a:cxn>
                <a:cxn ang="0">
                  <a:pos x="T6" y="T7"/>
                </a:cxn>
                <a:cxn ang="0">
                  <a:pos x="T8" y="T9"/>
                </a:cxn>
                <a:cxn ang="0">
                  <a:pos x="T10" y="T11"/>
                </a:cxn>
                <a:cxn ang="0">
                  <a:pos x="T12" y="T13"/>
                </a:cxn>
              </a:cxnLst>
              <a:rect l="0" t="0" r="r" b="b"/>
              <a:pathLst>
                <a:path w="6" h="156">
                  <a:moveTo>
                    <a:pt x="3" y="156"/>
                  </a:moveTo>
                  <a:cubicBezTo>
                    <a:pt x="2" y="156"/>
                    <a:pt x="0" y="155"/>
                    <a:pt x="0" y="153"/>
                  </a:cubicBezTo>
                  <a:cubicBezTo>
                    <a:pt x="0" y="3"/>
                    <a:pt x="0" y="3"/>
                    <a:pt x="0" y="3"/>
                  </a:cubicBezTo>
                  <a:cubicBezTo>
                    <a:pt x="0" y="1"/>
                    <a:pt x="2" y="0"/>
                    <a:pt x="3" y="0"/>
                  </a:cubicBezTo>
                  <a:cubicBezTo>
                    <a:pt x="5" y="0"/>
                    <a:pt x="6" y="1"/>
                    <a:pt x="6" y="3"/>
                  </a:cubicBezTo>
                  <a:cubicBezTo>
                    <a:pt x="6" y="153"/>
                    <a:pt x="6" y="153"/>
                    <a:pt x="6" y="153"/>
                  </a:cubicBezTo>
                  <a:cubicBezTo>
                    <a:pt x="6" y="155"/>
                    <a:pt x="5" y="156"/>
                    <a:pt x="3" y="156"/>
                  </a:cubicBez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16" name="Freeform 27"/>
            <p:cNvSpPr>
              <a:spLocks/>
            </p:cNvSpPr>
            <p:nvPr userDrawn="1"/>
          </p:nvSpPr>
          <p:spPr bwMode="gray">
            <a:xfrm>
              <a:off x="9706315" y="3559939"/>
              <a:ext cx="137550" cy="88742"/>
            </a:xfrm>
            <a:custGeom>
              <a:avLst/>
              <a:gdLst>
                <a:gd name="T0" fmla="*/ 29 w 54"/>
                <a:gd name="T1" fmla="*/ 34 h 34"/>
                <a:gd name="T2" fmla="*/ 1 w 54"/>
                <a:gd name="T3" fmla="*/ 6 h 34"/>
                <a:gd name="T4" fmla="*/ 1 w 54"/>
                <a:gd name="T5" fmla="*/ 2 h 34"/>
                <a:gd name="T6" fmla="*/ 5 w 54"/>
                <a:gd name="T7" fmla="*/ 2 h 34"/>
                <a:gd name="T8" fmla="*/ 30 w 54"/>
                <a:gd name="T9" fmla="*/ 26 h 34"/>
                <a:gd name="T10" fmla="*/ 49 w 54"/>
                <a:gd name="T11" fmla="*/ 13 h 34"/>
                <a:gd name="T12" fmla="*/ 53 w 54"/>
                <a:gd name="T13" fmla="*/ 14 h 34"/>
                <a:gd name="T14" fmla="*/ 52 w 54"/>
                <a:gd name="T15" fmla="*/ 18 h 34"/>
                <a:gd name="T16" fmla="*/ 29 w 54"/>
                <a:gd name="T17"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34">
                  <a:moveTo>
                    <a:pt x="29" y="34"/>
                  </a:moveTo>
                  <a:cubicBezTo>
                    <a:pt x="1" y="6"/>
                    <a:pt x="1" y="6"/>
                    <a:pt x="1" y="6"/>
                  </a:cubicBezTo>
                  <a:cubicBezTo>
                    <a:pt x="0" y="5"/>
                    <a:pt x="0" y="3"/>
                    <a:pt x="1" y="2"/>
                  </a:cubicBezTo>
                  <a:cubicBezTo>
                    <a:pt x="2" y="0"/>
                    <a:pt x="4" y="0"/>
                    <a:pt x="5" y="2"/>
                  </a:cubicBezTo>
                  <a:cubicBezTo>
                    <a:pt x="30" y="26"/>
                    <a:pt x="30" y="26"/>
                    <a:pt x="30" y="26"/>
                  </a:cubicBezTo>
                  <a:cubicBezTo>
                    <a:pt x="49" y="13"/>
                    <a:pt x="49" y="13"/>
                    <a:pt x="49" y="13"/>
                  </a:cubicBezTo>
                  <a:cubicBezTo>
                    <a:pt x="50" y="12"/>
                    <a:pt x="52" y="13"/>
                    <a:pt x="53" y="14"/>
                  </a:cubicBezTo>
                  <a:cubicBezTo>
                    <a:pt x="54" y="15"/>
                    <a:pt x="54" y="17"/>
                    <a:pt x="52" y="18"/>
                  </a:cubicBezTo>
                  <a:lnTo>
                    <a:pt x="29" y="34"/>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17" name="Oval 28"/>
            <p:cNvSpPr>
              <a:spLocks noChangeArrowheads="1"/>
            </p:cNvSpPr>
            <p:nvPr userDrawn="1"/>
          </p:nvSpPr>
          <p:spPr bwMode="gray">
            <a:xfrm>
              <a:off x="9216017" y="3120667"/>
              <a:ext cx="348311" cy="346093"/>
            </a:xfrm>
            <a:prstGeom prst="ellipse">
              <a:avLst/>
            </a:prstGeom>
            <a:solidFill>
              <a:srgbClr val="3C50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18" name="Freeform 29"/>
            <p:cNvSpPr>
              <a:spLocks/>
            </p:cNvSpPr>
            <p:nvPr userDrawn="1"/>
          </p:nvSpPr>
          <p:spPr bwMode="gray">
            <a:xfrm>
              <a:off x="9362441" y="3120667"/>
              <a:ext cx="201888" cy="346093"/>
            </a:xfrm>
            <a:custGeom>
              <a:avLst/>
              <a:gdLst>
                <a:gd name="T0" fmla="*/ 58 w 78"/>
                <a:gd name="T1" fmla="*/ 67 h 135"/>
                <a:gd name="T2" fmla="*/ 0 w 78"/>
                <a:gd name="T3" fmla="*/ 0 h 135"/>
                <a:gd name="T4" fmla="*/ 10 w 78"/>
                <a:gd name="T5" fmla="*/ 0 h 135"/>
                <a:gd name="T6" fmla="*/ 78 w 78"/>
                <a:gd name="T7" fmla="*/ 67 h 135"/>
                <a:gd name="T8" fmla="*/ 10 w 78"/>
                <a:gd name="T9" fmla="*/ 135 h 135"/>
                <a:gd name="T10" fmla="*/ 0 w 78"/>
                <a:gd name="T11" fmla="*/ 134 h 135"/>
                <a:gd name="T12" fmla="*/ 58 w 78"/>
                <a:gd name="T13" fmla="*/ 67 h 135"/>
              </a:gdLst>
              <a:ahLst/>
              <a:cxnLst>
                <a:cxn ang="0">
                  <a:pos x="T0" y="T1"/>
                </a:cxn>
                <a:cxn ang="0">
                  <a:pos x="T2" y="T3"/>
                </a:cxn>
                <a:cxn ang="0">
                  <a:pos x="T4" y="T5"/>
                </a:cxn>
                <a:cxn ang="0">
                  <a:pos x="T6" y="T7"/>
                </a:cxn>
                <a:cxn ang="0">
                  <a:pos x="T8" y="T9"/>
                </a:cxn>
                <a:cxn ang="0">
                  <a:pos x="T10" y="T11"/>
                </a:cxn>
                <a:cxn ang="0">
                  <a:pos x="T12" y="T13"/>
                </a:cxn>
              </a:cxnLst>
              <a:rect l="0" t="0" r="r" b="b"/>
              <a:pathLst>
                <a:path w="78" h="135">
                  <a:moveTo>
                    <a:pt x="58" y="67"/>
                  </a:moveTo>
                  <a:cubicBezTo>
                    <a:pt x="58" y="33"/>
                    <a:pt x="33" y="5"/>
                    <a:pt x="0" y="0"/>
                  </a:cubicBezTo>
                  <a:cubicBezTo>
                    <a:pt x="4" y="0"/>
                    <a:pt x="7" y="0"/>
                    <a:pt x="10" y="0"/>
                  </a:cubicBezTo>
                  <a:cubicBezTo>
                    <a:pt x="48" y="0"/>
                    <a:pt x="78" y="30"/>
                    <a:pt x="78" y="67"/>
                  </a:cubicBezTo>
                  <a:cubicBezTo>
                    <a:pt x="78" y="105"/>
                    <a:pt x="48" y="135"/>
                    <a:pt x="10" y="135"/>
                  </a:cubicBezTo>
                  <a:cubicBezTo>
                    <a:pt x="7" y="135"/>
                    <a:pt x="4" y="135"/>
                    <a:pt x="0" y="134"/>
                  </a:cubicBezTo>
                  <a:cubicBezTo>
                    <a:pt x="33" y="129"/>
                    <a:pt x="58" y="101"/>
                    <a:pt x="58" y="67"/>
                  </a:cubicBezTo>
                  <a:close/>
                </a:path>
              </a:pathLst>
            </a:custGeom>
            <a:solidFill>
              <a:srgbClr val="0011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19" name="Freeform 30"/>
            <p:cNvSpPr>
              <a:spLocks/>
            </p:cNvSpPr>
            <p:nvPr userDrawn="1"/>
          </p:nvSpPr>
          <p:spPr bwMode="gray">
            <a:xfrm>
              <a:off x="9380189" y="3233813"/>
              <a:ext cx="15530" cy="399338"/>
            </a:xfrm>
            <a:custGeom>
              <a:avLst/>
              <a:gdLst>
                <a:gd name="T0" fmla="*/ 3 w 6"/>
                <a:gd name="T1" fmla="*/ 156 h 156"/>
                <a:gd name="T2" fmla="*/ 0 w 6"/>
                <a:gd name="T3" fmla="*/ 153 h 156"/>
                <a:gd name="T4" fmla="*/ 0 w 6"/>
                <a:gd name="T5" fmla="*/ 3 h 156"/>
                <a:gd name="T6" fmla="*/ 3 w 6"/>
                <a:gd name="T7" fmla="*/ 0 h 156"/>
                <a:gd name="T8" fmla="*/ 6 w 6"/>
                <a:gd name="T9" fmla="*/ 3 h 156"/>
                <a:gd name="T10" fmla="*/ 6 w 6"/>
                <a:gd name="T11" fmla="*/ 153 h 156"/>
                <a:gd name="T12" fmla="*/ 3 w 6"/>
                <a:gd name="T13" fmla="*/ 156 h 156"/>
              </a:gdLst>
              <a:ahLst/>
              <a:cxnLst>
                <a:cxn ang="0">
                  <a:pos x="T0" y="T1"/>
                </a:cxn>
                <a:cxn ang="0">
                  <a:pos x="T2" y="T3"/>
                </a:cxn>
                <a:cxn ang="0">
                  <a:pos x="T4" y="T5"/>
                </a:cxn>
                <a:cxn ang="0">
                  <a:pos x="T6" y="T7"/>
                </a:cxn>
                <a:cxn ang="0">
                  <a:pos x="T8" y="T9"/>
                </a:cxn>
                <a:cxn ang="0">
                  <a:pos x="T10" y="T11"/>
                </a:cxn>
                <a:cxn ang="0">
                  <a:pos x="T12" y="T13"/>
                </a:cxn>
              </a:cxnLst>
              <a:rect l="0" t="0" r="r" b="b"/>
              <a:pathLst>
                <a:path w="6" h="156">
                  <a:moveTo>
                    <a:pt x="3" y="156"/>
                  </a:moveTo>
                  <a:cubicBezTo>
                    <a:pt x="2" y="156"/>
                    <a:pt x="0" y="155"/>
                    <a:pt x="0" y="153"/>
                  </a:cubicBezTo>
                  <a:cubicBezTo>
                    <a:pt x="0" y="3"/>
                    <a:pt x="0" y="3"/>
                    <a:pt x="0" y="3"/>
                  </a:cubicBezTo>
                  <a:cubicBezTo>
                    <a:pt x="0" y="2"/>
                    <a:pt x="2" y="0"/>
                    <a:pt x="3" y="0"/>
                  </a:cubicBezTo>
                  <a:cubicBezTo>
                    <a:pt x="5" y="0"/>
                    <a:pt x="6" y="2"/>
                    <a:pt x="6" y="3"/>
                  </a:cubicBezTo>
                  <a:cubicBezTo>
                    <a:pt x="6" y="153"/>
                    <a:pt x="6" y="153"/>
                    <a:pt x="6" y="153"/>
                  </a:cubicBezTo>
                  <a:cubicBezTo>
                    <a:pt x="6" y="155"/>
                    <a:pt x="5" y="156"/>
                    <a:pt x="3" y="156"/>
                  </a:cubicBez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20" name="Freeform 31"/>
            <p:cNvSpPr>
              <a:spLocks/>
            </p:cNvSpPr>
            <p:nvPr userDrawn="1"/>
          </p:nvSpPr>
          <p:spPr bwMode="gray">
            <a:xfrm>
              <a:off x="9313633" y="3324773"/>
              <a:ext cx="139768" cy="84305"/>
            </a:xfrm>
            <a:custGeom>
              <a:avLst/>
              <a:gdLst>
                <a:gd name="T0" fmla="*/ 29 w 54"/>
                <a:gd name="T1" fmla="*/ 33 h 33"/>
                <a:gd name="T2" fmla="*/ 1 w 54"/>
                <a:gd name="T3" fmla="*/ 5 h 33"/>
                <a:gd name="T4" fmla="*/ 1 w 54"/>
                <a:gd name="T5" fmla="*/ 1 h 33"/>
                <a:gd name="T6" fmla="*/ 5 w 54"/>
                <a:gd name="T7" fmla="*/ 1 h 33"/>
                <a:gd name="T8" fmla="*/ 30 w 54"/>
                <a:gd name="T9" fmla="*/ 26 h 33"/>
                <a:gd name="T10" fmla="*/ 49 w 54"/>
                <a:gd name="T11" fmla="*/ 13 h 33"/>
                <a:gd name="T12" fmla="*/ 53 w 54"/>
                <a:gd name="T13" fmla="*/ 14 h 33"/>
                <a:gd name="T14" fmla="*/ 52 w 54"/>
                <a:gd name="T15" fmla="*/ 18 h 33"/>
                <a:gd name="T16" fmla="*/ 29 w 54"/>
                <a:gd name="T1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33">
                  <a:moveTo>
                    <a:pt x="29" y="33"/>
                  </a:moveTo>
                  <a:cubicBezTo>
                    <a:pt x="1" y="5"/>
                    <a:pt x="1" y="5"/>
                    <a:pt x="1" y="5"/>
                  </a:cubicBezTo>
                  <a:cubicBezTo>
                    <a:pt x="0" y="4"/>
                    <a:pt x="0" y="2"/>
                    <a:pt x="1" y="1"/>
                  </a:cubicBezTo>
                  <a:cubicBezTo>
                    <a:pt x="2" y="0"/>
                    <a:pt x="4" y="0"/>
                    <a:pt x="5" y="1"/>
                  </a:cubicBezTo>
                  <a:cubicBezTo>
                    <a:pt x="30" y="26"/>
                    <a:pt x="30" y="26"/>
                    <a:pt x="30" y="26"/>
                  </a:cubicBezTo>
                  <a:cubicBezTo>
                    <a:pt x="49" y="13"/>
                    <a:pt x="49" y="13"/>
                    <a:pt x="49" y="13"/>
                  </a:cubicBezTo>
                  <a:cubicBezTo>
                    <a:pt x="50" y="12"/>
                    <a:pt x="52" y="12"/>
                    <a:pt x="53" y="14"/>
                  </a:cubicBezTo>
                  <a:cubicBezTo>
                    <a:pt x="54" y="15"/>
                    <a:pt x="54" y="17"/>
                    <a:pt x="52" y="18"/>
                  </a:cubicBezTo>
                  <a:lnTo>
                    <a:pt x="29" y="33"/>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21" name="Freeform 32"/>
            <p:cNvSpPr>
              <a:spLocks/>
            </p:cNvSpPr>
            <p:nvPr userDrawn="1"/>
          </p:nvSpPr>
          <p:spPr bwMode="gray">
            <a:xfrm>
              <a:off x="8466149" y="2614839"/>
              <a:ext cx="1612881" cy="561292"/>
            </a:xfrm>
            <a:custGeom>
              <a:avLst/>
              <a:gdLst>
                <a:gd name="T0" fmla="*/ 123 w 626"/>
                <a:gd name="T1" fmla="*/ 63 h 219"/>
                <a:gd name="T2" fmla="*/ 195 w 626"/>
                <a:gd name="T3" fmla="*/ 65 h 219"/>
                <a:gd name="T4" fmla="*/ 259 w 626"/>
                <a:gd name="T5" fmla="*/ 74 h 219"/>
                <a:gd name="T6" fmla="*/ 363 w 626"/>
                <a:gd name="T7" fmla="*/ 18 h 219"/>
                <a:gd name="T8" fmla="*/ 421 w 626"/>
                <a:gd name="T9" fmla="*/ 13 h 219"/>
                <a:gd name="T10" fmla="*/ 584 w 626"/>
                <a:gd name="T11" fmla="*/ 117 h 219"/>
                <a:gd name="T12" fmla="*/ 0 w 626"/>
                <a:gd name="T13" fmla="*/ 208 h 219"/>
                <a:gd name="T14" fmla="*/ 123 w 626"/>
                <a:gd name="T15" fmla="*/ 63 h 2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26" h="219">
                  <a:moveTo>
                    <a:pt x="123" y="63"/>
                  </a:moveTo>
                  <a:cubicBezTo>
                    <a:pt x="141" y="42"/>
                    <a:pt x="167" y="33"/>
                    <a:pt x="195" y="65"/>
                  </a:cubicBezTo>
                  <a:cubicBezTo>
                    <a:pt x="219" y="87"/>
                    <a:pt x="246" y="81"/>
                    <a:pt x="259" y="74"/>
                  </a:cubicBezTo>
                  <a:cubicBezTo>
                    <a:pt x="272" y="67"/>
                    <a:pt x="363" y="18"/>
                    <a:pt x="363" y="18"/>
                  </a:cubicBezTo>
                  <a:cubicBezTo>
                    <a:pt x="363" y="18"/>
                    <a:pt x="386" y="0"/>
                    <a:pt x="421" y="13"/>
                  </a:cubicBezTo>
                  <a:cubicBezTo>
                    <a:pt x="510" y="45"/>
                    <a:pt x="626" y="146"/>
                    <a:pt x="584" y="117"/>
                  </a:cubicBezTo>
                  <a:cubicBezTo>
                    <a:pt x="88" y="182"/>
                    <a:pt x="183" y="219"/>
                    <a:pt x="0" y="208"/>
                  </a:cubicBezTo>
                  <a:cubicBezTo>
                    <a:pt x="65" y="168"/>
                    <a:pt x="105" y="83"/>
                    <a:pt x="123" y="63"/>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22" name="Rectangle 33"/>
            <p:cNvSpPr>
              <a:spLocks noChangeArrowheads="1"/>
            </p:cNvSpPr>
            <p:nvPr userDrawn="1"/>
          </p:nvSpPr>
          <p:spPr bwMode="gray">
            <a:xfrm>
              <a:off x="8494990" y="3136197"/>
              <a:ext cx="31060" cy="11980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23" name="Oval 34"/>
            <p:cNvSpPr>
              <a:spLocks noChangeArrowheads="1"/>
            </p:cNvSpPr>
            <p:nvPr userDrawn="1"/>
          </p:nvSpPr>
          <p:spPr bwMode="gray">
            <a:xfrm>
              <a:off x="8341910" y="2807852"/>
              <a:ext cx="339437" cy="33721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24" name="Rectangle 35"/>
            <p:cNvSpPr>
              <a:spLocks noChangeArrowheads="1"/>
            </p:cNvSpPr>
            <p:nvPr userDrawn="1"/>
          </p:nvSpPr>
          <p:spPr bwMode="gray">
            <a:xfrm>
              <a:off x="8481679" y="2878846"/>
              <a:ext cx="57682" cy="197450"/>
            </a:xfrm>
            <a:prstGeom prst="rect">
              <a:avLst/>
            </a:prstGeom>
            <a:solidFill>
              <a:srgbClr val="2D3D8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25" name="Freeform 36"/>
            <p:cNvSpPr>
              <a:spLocks/>
            </p:cNvSpPr>
            <p:nvPr userDrawn="1"/>
          </p:nvSpPr>
          <p:spPr bwMode="gray">
            <a:xfrm>
              <a:off x="8397374" y="2952058"/>
              <a:ext cx="228510" cy="57682"/>
            </a:xfrm>
            <a:custGeom>
              <a:avLst/>
              <a:gdLst>
                <a:gd name="T0" fmla="*/ 96 w 103"/>
                <a:gd name="T1" fmla="*/ 0 h 26"/>
                <a:gd name="T2" fmla="*/ 103 w 103"/>
                <a:gd name="T3" fmla="*/ 26 h 26"/>
                <a:gd name="T4" fmla="*/ 0 w 103"/>
                <a:gd name="T5" fmla="*/ 26 h 26"/>
                <a:gd name="T6" fmla="*/ 7 w 103"/>
                <a:gd name="T7" fmla="*/ 0 h 26"/>
                <a:gd name="T8" fmla="*/ 96 w 103"/>
                <a:gd name="T9" fmla="*/ 0 h 26"/>
              </a:gdLst>
              <a:ahLst/>
              <a:cxnLst>
                <a:cxn ang="0">
                  <a:pos x="T0" y="T1"/>
                </a:cxn>
                <a:cxn ang="0">
                  <a:pos x="T2" y="T3"/>
                </a:cxn>
                <a:cxn ang="0">
                  <a:pos x="T4" y="T5"/>
                </a:cxn>
                <a:cxn ang="0">
                  <a:pos x="T6" y="T7"/>
                </a:cxn>
                <a:cxn ang="0">
                  <a:pos x="T8" y="T9"/>
                </a:cxn>
              </a:cxnLst>
              <a:rect l="0" t="0" r="r" b="b"/>
              <a:pathLst>
                <a:path w="103" h="26">
                  <a:moveTo>
                    <a:pt x="96" y="0"/>
                  </a:moveTo>
                  <a:lnTo>
                    <a:pt x="103" y="26"/>
                  </a:lnTo>
                  <a:lnTo>
                    <a:pt x="0" y="26"/>
                  </a:lnTo>
                  <a:lnTo>
                    <a:pt x="7" y="0"/>
                  </a:lnTo>
                  <a:lnTo>
                    <a:pt x="96" y="0"/>
                  </a:lnTo>
                  <a:close/>
                </a:path>
              </a:pathLst>
            </a:custGeom>
            <a:solidFill>
              <a:srgbClr val="2D3D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26" name="Rectangle 37"/>
            <p:cNvSpPr>
              <a:spLocks noChangeArrowheads="1"/>
            </p:cNvSpPr>
            <p:nvPr userDrawn="1"/>
          </p:nvSpPr>
          <p:spPr bwMode="gray">
            <a:xfrm>
              <a:off x="7813897" y="3531098"/>
              <a:ext cx="465894" cy="69884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27" name="Rectangle 38"/>
            <p:cNvSpPr>
              <a:spLocks noChangeArrowheads="1"/>
            </p:cNvSpPr>
            <p:nvPr userDrawn="1"/>
          </p:nvSpPr>
          <p:spPr bwMode="gray">
            <a:xfrm>
              <a:off x="7813897" y="3531098"/>
              <a:ext cx="465894" cy="698841"/>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28" name="Rectangle 39"/>
            <p:cNvSpPr>
              <a:spLocks noChangeArrowheads="1"/>
            </p:cNvSpPr>
            <p:nvPr userDrawn="1"/>
          </p:nvSpPr>
          <p:spPr bwMode="gray">
            <a:xfrm>
              <a:off x="7887109" y="3615402"/>
              <a:ext cx="48808" cy="5346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29" name="Rectangle 40"/>
            <p:cNvSpPr>
              <a:spLocks noChangeArrowheads="1"/>
            </p:cNvSpPr>
            <p:nvPr userDrawn="1"/>
          </p:nvSpPr>
          <p:spPr bwMode="gray">
            <a:xfrm>
              <a:off x="7975851" y="3615402"/>
              <a:ext cx="48808" cy="5346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30" name="Rectangle 41"/>
            <p:cNvSpPr>
              <a:spLocks noChangeArrowheads="1"/>
            </p:cNvSpPr>
            <p:nvPr userDrawn="1"/>
          </p:nvSpPr>
          <p:spPr bwMode="gray">
            <a:xfrm>
              <a:off x="8064592" y="3615402"/>
              <a:ext cx="51027" cy="5346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31" name="Rectangle 42"/>
            <p:cNvSpPr>
              <a:spLocks noChangeArrowheads="1"/>
            </p:cNvSpPr>
            <p:nvPr userDrawn="1"/>
          </p:nvSpPr>
          <p:spPr bwMode="gray">
            <a:xfrm>
              <a:off x="8155553" y="3615402"/>
              <a:ext cx="48808" cy="5346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32" name="Rectangle 43"/>
            <p:cNvSpPr>
              <a:spLocks noChangeArrowheads="1"/>
            </p:cNvSpPr>
            <p:nvPr userDrawn="1"/>
          </p:nvSpPr>
          <p:spPr bwMode="gray">
            <a:xfrm>
              <a:off x="8739030" y="3531098"/>
              <a:ext cx="465894" cy="69884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33" name="Rectangle 44"/>
            <p:cNvSpPr>
              <a:spLocks noChangeArrowheads="1"/>
            </p:cNvSpPr>
            <p:nvPr userDrawn="1"/>
          </p:nvSpPr>
          <p:spPr bwMode="gray">
            <a:xfrm>
              <a:off x="8739030" y="3531098"/>
              <a:ext cx="465894" cy="698841"/>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34" name="Rectangle 45"/>
            <p:cNvSpPr>
              <a:spLocks noChangeArrowheads="1"/>
            </p:cNvSpPr>
            <p:nvPr userDrawn="1"/>
          </p:nvSpPr>
          <p:spPr bwMode="gray">
            <a:xfrm>
              <a:off x="8279791" y="3278184"/>
              <a:ext cx="465894" cy="95175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35" name="Rectangle 46"/>
            <p:cNvSpPr>
              <a:spLocks noChangeArrowheads="1"/>
            </p:cNvSpPr>
            <p:nvPr userDrawn="1"/>
          </p:nvSpPr>
          <p:spPr bwMode="gray">
            <a:xfrm>
              <a:off x="8353003" y="3360270"/>
              <a:ext cx="48808" cy="732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36" name="Rectangle 47"/>
            <p:cNvSpPr>
              <a:spLocks noChangeArrowheads="1"/>
            </p:cNvSpPr>
            <p:nvPr userDrawn="1"/>
          </p:nvSpPr>
          <p:spPr bwMode="gray">
            <a:xfrm>
              <a:off x="8441745" y="3360270"/>
              <a:ext cx="48808" cy="732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37" name="Rectangle 48"/>
            <p:cNvSpPr>
              <a:spLocks noChangeArrowheads="1"/>
            </p:cNvSpPr>
            <p:nvPr userDrawn="1"/>
          </p:nvSpPr>
          <p:spPr bwMode="gray">
            <a:xfrm>
              <a:off x="8530487" y="3360270"/>
              <a:ext cx="51027" cy="732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38" name="Rectangle 49"/>
            <p:cNvSpPr>
              <a:spLocks noChangeArrowheads="1"/>
            </p:cNvSpPr>
            <p:nvPr userDrawn="1"/>
          </p:nvSpPr>
          <p:spPr bwMode="gray">
            <a:xfrm>
              <a:off x="8621447" y="3360270"/>
              <a:ext cx="48808" cy="732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39" name="Rectangle 50"/>
            <p:cNvSpPr>
              <a:spLocks noChangeArrowheads="1"/>
            </p:cNvSpPr>
            <p:nvPr userDrawn="1"/>
          </p:nvSpPr>
          <p:spPr bwMode="gray">
            <a:xfrm>
              <a:off x="8353003" y="3477853"/>
              <a:ext cx="48808" cy="732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40" name="Rectangle 51"/>
            <p:cNvSpPr>
              <a:spLocks noChangeArrowheads="1"/>
            </p:cNvSpPr>
            <p:nvPr userDrawn="1"/>
          </p:nvSpPr>
          <p:spPr bwMode="gray">
            <a:xfrm>
              <a:off x="8441745" y="3477853"/>
              <a:ext cx="48808" cy="732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41" name="Rectangle 52"/>
            <p:cNvSpPr>
              <a:spLocks noChangeArrowheads="1"/>
            </p:cNvSpPr>
            <p:nvPr userDrawn="1"/>
          </p:nvSpPr>
          <p:spPr bwMode="gray">
            <a:xfrm>
              <a:off x="8530487" y="3477853"/>
              <a:ext cx="51027" cy="732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42" name="Rectangle 53"/>
            <p:cNvSpPr>
              <a:spLocks noChangeArrowheads="1"/>
            </p:cNvSpPr>
            <p:nvPr userDrawn="1"/>
          </p:nvSpPr>
          <p:spPr bwMode="gray">
            <a:xfrm>
              <a:off x="8621447" y="3477853"/>
              <a:ext cx="48808" cy="732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43" name="Rectangle 54"/>
            <p:cNvSpPr>
              <a:spLocks noChangeArrowheads="1"/>
            </p:cNvSpPr>
            <p:nvPr userDrawn="1"/>
          </p:nvSpPr>
          <p:spPr bwMode="gray">
            <a:xfrm>
              <a:off x="8353003" y="3599873"/>
              <a:ext cx="48808" cy="7099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44" name="Rectangle 55"/>
            <p:cNvSpPr>
              <a:spLocks noChangeArrowheads="1"/>
            </p:cNvSpPr>
            <p:nvPr userDrawn="1"/>
          </p:nvSpPr>
          <p:spPr bwMode="gray">
            <a:xfrm>
              <a:off x="8441745" y="3599873"/>
              <a:ext cx="48808" cy="7099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45" name="Rectangle 56"/>
            <p:cNvSpPr>
              <a:spLocks noChangeArrowheads="1"/>
            </p:cNvSpPr>
            <p:nvPr userDrawn="1"/>
          </p:nvSpPr>
          <p:spPr bwMode="gray">
            <a:xfrm>
              <a:off x="8530487" y="3599873"/>
              <a:ext cx="51027" cy="7099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46" name="Rectangle 57"/>
            <p:cNvSpPr>
              <a:spLocks noChangeArrowheads="1"/>
            </p:cNvSpPr>
            <p:nvPr userDrawn="1"/>
          </p:nvSpPr>
          <p:spPr bwMode="gray">
            <a:xfrm>
              <a:off x="8621447" y="3599873"/>
              <a:ext cx="48808" cy="7099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47" name="Rectangle 58"/>
            <p:cNvSpPr>
              <a:spLocks noChangeArrowheads="1"/>
            </p:cNvSpPr>
            <p:nvPr userDrawn="1"/>
          </p:nvSpPr>
          <p:spPr bwMode="gray">
            <a:xfrm>
              <a:off x="8353003" y="3719674"/>
              <a:ext cx="48808" cy="687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48" name="Rectangle 59"/>
            <p:cNvSpPr>
              <a:spLocks noChangeArrowheads="1"/>
            </p:cNvSpPr>
            <p:nvPr userDrawn="1"/>
          </p:nvSpPr>
          <p:spPr bwMode="gray">
            <a:xfrm>
              <a:off x="8441745" y="3719674"/>
              <a:ext cx="48808" cy="687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49" name="Rectangle 60"/>
            <p:cNvSpPr>
              <a:spLocks noChangeArrowheads="1"/>
            </p:cNvSpPr>
            <p:nvPr userDrawn="1"/>
          </p:nvSpPr>
          <p:spPr bwMode="gray">
            <a:xfrm>
              <a:off x="8530487" y="3719674"/>
              <a:ext cx="51027" cy="687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50" name="Rectangle 61"/>
            <p:cNvSpPr>
              <a:spLocks noChangeArrowheads="1"/>
            </p:cNvSpPr>
            <p:nvPr userDrawn="1"/>
          </p:nvSpPr>
          <p:spPr bwMode="gray">
            <a:xfrm>
              <a:off x="8621447" y="3719674"/>
              <a:ext cx="48808" cy="687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51" name="Rectangle 62"/>
            <p:cNvSpPr>
              <a:spLocks noChangeArrowheads="1"/>
            </p:cNvSpPr>
            <p:nvPr userDrawn="1"/>
          </p:nvSpPr>
          <p:spPr bwMode="gray">
            <a:xfrm>
              <a:off x="8353003" y="3837257"/>
              <a:ext cx="48808" cy="7099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52" name="Rectangle 63"/>
            <p:cNvSpPr>
              <a:spLocks noChangeArrowheads="1"/>
            </p:cNvSpPr>
            <p:nvPr userDrawn="1"/>
          </p:nvSpPr>
          <p:spPr bwMode="gray">
            <a:xfrm>
              <a:off x="8441745" y="3837257"/>
              <a:ext cx="48808" cy="7099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53" name="Rectangle 64"/>
            <p:cNvSpPr>
              <a:spLocks noChangeArrowheads="1"/>
            </p:cNvSpPr>
            <p:nvPr userDrawn="1"/>
          </p:nvSpPr>
          <p:spPr bwMode="gray">
            <a:xfrm>
              <a:off x="8530487" y="3837257"/>
              <a:ext cx="51027" cy="7099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54" name="Rectangle 65"/>
            <p:cNvSpPr>
              <a:spLocks noChangeArrowheads="1"/>
            </p:cNvSpPr>
            <p:nvPr userDrawn="1"/>
          </p:nvSpPr>
          <p:spPr bwMode="gray">
            <a:xfrm>
              <a:off x="8621447" y="3837257"/>
              <a:ext cx="48808" cy="7099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55" name="Rectangle 66"/>
            <p:cNvSpPr>
              <a:spLocks noChangeArrowheads="1"/>
            </p:cNvSpPr>
            <p:nvPr userDrawn="1"/>
          </p:nvSpPr>
          <p:spPr bwMode="gray">
            <a:xfrm>
              <a:off x="8353003" y="3957058"/>
              <a:ext cx="48808" cy="732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56" name="Rectangle 67"/>
            <p:cNvSpPr>
              <a:spLocks noChangeArrowheads="1"/>
            </p:cNvSpPr>
            <p:nvPr userDrawn="1"/>
          </p:nvSpPr>
          <p:spPr bwMode="gray">
            <a:xfrm>
              <a:off x="8441745" y="3957058"/>
              <a:ext cx="48808" cy="732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57" name="Rectangle 68"/>
            <p:cNvSpPr>
              <a:spLocks noChangeArrowheads="1"/>
            </p:cNvSpPr>
            <p:nvPr userDrawn="1"/>
          </p:nvSpPr>
          <p:spPr bwMode="gray">
            <a:xfrm>
              <a:off x="8530487" y="3957058"/>
              <a:ext cx="51027" cy="732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58" name="Rectangle 69"/>
            <p:cNvSpPr>
              <a:spLocks noChangeArrowheads="1"/>
            </p:cNvSpPr>
            <p:nvPr userDrawn="1"/>
          </p:nvSpPr>
          <p:spPr bwMode="gray">
            <a:xfrm>
              <a:off x="8621447" y="3957058"/>
              <a:ext cx="48808" cy="732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59" name="Rectangle 70"/>
            <p:cNvSpPr>
              <a:spLocks noChangeArrowheads="1"/>
            </p:cNvSpPr>
            <p:nvPr userDrawn="1"/>
          </p:nvSpPr>
          <p:spPr bwMode="gray">
            <a:xfrm>
              <a:off x="8353003" y="4079078"/>
              <a:ext cx="48808" cy="687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60" name="Rectangle 71"/>
            <p:cNvSpPr>
              <a:spLocks noChangeArrowheads="1"/>
            </p:cNvSpPr>
            <p:nvPr userDrawn="1"/>
          </p:nvSpPr>
          <p:spPr bwMode="gray">
            <a:xfrm>
              <a:off x="8441745" y="4079078"/>
              <a:ext cx="48808" cy="687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61" name="Rectangle 72"/>
            <p:cNvSpPr>
              <a:spLocks noChangeArrowheads="1"/>
            </p:cNvSpPr>
            <p:nvPr userDrawn="1"/>
          </p:nvSpPr>
          <p:spPr bwMode="gray">
            <a:xfrm>
              <a:off x="8530487" y="4079078"/>
              <a:ext cx="51027" cy="687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62" name="Rectangle 73"/>
            <p:cNvSpPr>
              <a:spLocks noChangeArrowheads="1"/>
            </p:cNvSpPr>
            <p:nvPr userDrawn="1"/>
          </p:nvSpPr>
          <p:spPr bwMode="gray">
            <a:xfrm>
              <a:off x="8621447" y="4079078"/>
              <a:ext cx="48808" cy="687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63" name="Rectangle 74"/>
            <p:cNvSpPr>
              <a:spLocks noChangeArrowheads="1"/>
            </p:cNvSpPr>
            <p:nvPr userDrawn="1"/>
          </p:nvSpPr>
          <p:spPr bwMode="gray">
            <a:xfrm>
              <a:off x="7813897" y="3486727"/>
              <a:ext cx="465894" cy="48808"/>
            </a:xfrm>
            <a:prstGeom prst="rect">
              <a:avLst/>
            </a:prstGeom>
            <a:solidFill>
              <a:srgbClr val="3C50B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64" name="Rectangle 75"/>
            <p:cNvSpPr>
              <a:spLocks noChangeArrowheads="1"/>
            </p:cNvSpPr>
            <p:nvPr userDrawn="1"/>
          </p:nvSpPr>
          <p:spPr bwMode="gray">
            <a:xfrm>
              <a:off x="8279791" y="3229376"/>
              <a:ext cx="465894" cy="48808"/>
            </a:xfrm>
            <a:prstGeom prst="rect">
              <a:avLst/>
            </a:prstGeom>
            <a:solidFill>
              <a:srgbClr val="3C50B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65" name="Rectangle 76"/>
            <p:cNvSpPr>
              <a:spLocks noChangeArrowheads="1"/>
            </p:cNvSpPr>
            <p:nvPr userDrawn="1"/>
          </p:nvSpPr>
          <p:spPr bwMode="gray">
            <a:xfrm>
              <a:off x="8745685" y="3486727"/>
              <a:ext cx="459239" cy="48808"/>
            </a:xfrm>
            <a:prstGeom prst="rect">
              <a:avLst/>
            </a:prstGeom>
            <a:solidFill>
              <a:srgbClr val="3C50B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66" name="Rectangle 77"/>
            <p:cNvSpPr>
              <a:spLocks noChangeArrowheads="1"/>
            </p:cNvSpPr>
            <p:nvPr userDrawn="1"/>
          </p:nvSpPr>
          <p:spPr bwMode="gray">
            <a:xfrm>
              <a:off x="8814460" y="3615402"/>
              <a:ext cx="48808" cy="5346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67" name="Rectangle 78"/>
            <p:cNvSpPr>
              <a:spLocks noChangeArrowheads="1"/>
            </p:cNvSpPr>
            <p:nvPr userDrawn="1"/>
          </p:nvSpPr>
          <p:spPr bwMode="gray">
            <a:xfrm>
              <a:off x="8905421" y="3615402"/>
              <a:ext cx="48808" cy="5346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68" name="Rectangle 79"/>
            <p:cNvSpPr>
              <a:spLocks noChangeArrowheads="1"/>
            </p:cNvSpPr>
            <p:nvPr userDrawn="1"/>
          </p:nvSpPr>
          <p:spPr bwMode="gray">
            <a:xfrm>
              <a:off x="8991944" y="3615402"/>
              <a:ext cx="48808" cy="5346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69" name="Rectangle 80"/>
            <p:cNvSpPr>
              <a:spLocks noChangeArrowheads="1"/>
            </p:cNvSpPr>
            <p:nvPr userDrawn="1"/>
          </p:nvSpPr>
          <p:spPr bwMode="gray">
            <a:xfrm>
              <a:off x="9082904" y="3615402"/>
              <a:ext cx="48808" cy="5346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70" name="Rectangle 81"/>
            <p:cNvSpPr>
              <a:spLocks noChangeArrowheads="1"/>
            </p:cNvSpPr>
            <p:nvPr userDrawn="1"/>
          </p:nvSpPr>
          <p:spPr bwMode="gray">
            <a:xfrm>
              <a:off x="7687440" y="4229939"/>
              <a:ext cx="1646160" cy="687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71" name="Freeform 82"/>
            <p:cNvSpPr>
              <a:spLocks/>
            </p:cNvSpPr>
            <p:nvPr userDrawn="1"/>
          </p:nvSpPr>
          <p:spPr bwMode="gray">
            <a:xfrm>
              <a:off x="9837209" y="2199971"/>
              <a:ext cx="1320034" cy="670000"/>
            </a:xfrm>
            <a:custGeom>
              <a:avLst/>
              <a:gdLst>
                <a:gd name="T0" fmla="*/ 481 w 513"/>
                <a:gd name="T1" fmla="*/ 0 h 261"/>
                <a:gd name="T2" fmla="*/ 441 w 513"/>
                <a:gd name="T3" fmla="*/ 65 h 261"/>
                <a:gd name="T4" fmla="*/ 126 w 513"/>
                <a:gd name="T5" fmla="*/ 65 h 261"/>
                <a:gd name="T6" fmla="*/ 0 w 513"/>
                <a:gd name="T7" fmla="*/ 261 h 261"/>
                <a:gd name="T8" fmla="*/ 115 w 513"/>
                <a:gd name="T9" fmla="*/ 261 h 261"/>
                <a:gd name="T10" fmla="*/ 306 w 513"/>
                <a:gd name="T11" fmla="*/ 110 h 261"/>
                <a:gd name="T12" fmla="*/ 412 w 513"/>
                <a:gd name="T13" fmla="*/ 110 h 261"/>
                <a:gd name="T14" fmla="*/ 496 w 513"/>
                <a:gd name="T15" fmla="*/ 111 h 261"/>
                <a:gd name="T16" fmla="*/ 513 w 513"/>
                <a:gd name="T17" fmla="*/ 0 h 261"/>
                <a:gd name="T18" fmla="*/ 481 w 513"/>
                <a:gd name="T19" fmla="*/ 0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3" h="261">
                  <a:moveTo>
                    <a:pt x="481" y="0"/>
                  </a:moveTo>
                  <a:cubicBezTo>
                    <a:pt x="441" y="65"/>
                    <a:pt x="441" y="65"/>
                    <a:pt x="441" y="65"/>
                  </a:cubicBezTo>
                  <a:cubicBezTo>
                    <a:pt x="126" y="65"/>
                    <a:pt x="126" y="65"/>
                    <a:pt x="126" y="65"/>
                  </a:cubicBezTo>
                  <a:cubicBezTo>
                    <a:pt x="17" y="65"/>
                    <a:pt x="0" y="153"/>
                    <a:pt x="0" y="261"/>
                  </a:cubicBezTo>
                  <a:cubicBezTo>
                    <a:pt x="115" y="261"/>
                    <a:pt x="115" y="261"/>
                    <a:pt x="115" y="261"/>
                  </a:cubicBezTo>
                  <a:cubicBezTo>
                    <a:pt x="208" y="261"/>
                    <a:pt x="286" y="197"/>
                    <a:pt x="306" y="110"/>
                  </a:cubicBezTo>
                  <a:cubicBezTo>
                    <a:pt x="412" y="110"/>
                    <a:pt x="412" y="110"/>
                    <a:pt x="412" y="110"/>
                  </a:cubicBezTo>
                  <a:cubicBezTo>
                    <a:pt x="496" y="111"/>
                    <a:pt x="496" y="111"/>
                    <a:pt x="496" y="111"/>
                  </a:cubicBezTo>
                  <a:cubicBezTo>
                    <a:pt x="513" y="0"/>
                    <a:pt x="513" y="0"/>
                    <a:pt x="513" y="0"/>
                  </a:cubicBezTo>
                  <a:lnTo>
                    <a:pt x="481" y="0"/>
                  </a:lnTo>
                  <a:close/>
                </a:path>
              </a:pathLst>
            </a:custGeom>
            <a:solidFill>
              <a:srgbClr val="C4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72" name="Line 83"/>
            <p:cNvSpPr>
              <a:spLocks noChangeShapeType="1"/>
            </p:cNvSpPr>
            <p:nvPr userDrawn="1"/>
          </p:nvSpPr>
          <p:spPr bwMode="gray">
            <a:xfrm>
              <a:off x="10336382" y="2133415"/>
              <a:ext cx="0" cy="257351"/>
            </a:xfrm>
            <a:prstGeom prst="line">
              <a:avLst/>
            </a:prstGeom>
            <a:noFill/>
            <a:ln w="17463"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73" name="Oval 84"/>
            <p:cNvSpPr>
              <a:spLocks noChangeArrowheads="1"/>
            </p:cNvSpPr>
            <p:nvPr userDrawn="1"/>
          </p:nvSpPr>
          <p:spPr bwMode="gray">
            <a:xfrm>
              <a:off x="9861613" y="2089044"/>
              <a:ext cx="947318" cy="90960"/>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74" name="Freeform 85"/>
            <p:cNvSpPr>
              <a:spLocks/>
            </p:cNvSpPr>
            <p:nvPr userDrawn="1"/>
          </p:nvSpPr>
          <p:spPr bwMode="gray">
            <a:xfrm>
              <a:off x="9841646" y="2366362"/>
              <a:ext cx="599007" cy="377153"/>
            </a:xfrm>
            <a:custGeom>
              <a:avLst/>
              <a:gdLst>
                <a:gd name="T0" fmla="*/ 124 w 233"/>
                <a:gd name="T1" fmla="*/ 0 h 147"/>
                <a:gd name="T2" fmla="*/ 233 w 233"/>
                <a:gd name="T3" fmla="*/ 0 h 147"/>
                <a:gd name="T4" fmla="*/ 85 w 233"/>
                <a:gd name="T5" fmla="*/ 147 h 147"/>
                <a:gd name="T6" fmla="*/ 0 w 233"/>
                <a:gd name="T7" fmla="*/ 147 h 147"/>
                <a:gd name="T8" fmla="*/ 124 w 233"/>
                <a:gd name="T9" fmla="*/ 0 h 147"/>
              </a:gdLst>
              <a:ahLst/>
              <a:cxnLst>
                <a:cxn ang="0">
                  <a:pos x="T0" y="T1"/>
                </a:cxn>
                <a:cxn ang="0">
                  <a:pos x="T2" y="T3"/>
                </a:cxn>
                <a:cxn ang="0">
                  <a:pos x="T4" y="T5"/>
                </a:cxn>
                <a:cxn ang="0">
                  <a:pos x="T6" y="T7"/>
                </a:cxn>
                <a:cxn ang="0">
                  <a:pos x="T8" y="T9"/>
                </a:cxn>
              </a:cxnLst>
              <a:rect l="0" t="0" r="r" b="b"/>
              <a:pathLst>
                <a:path w="233" h="147">
                  <a:moveTo>
                    <a:pt x="124" y="0"/>
                  </a:moveTo>
                  <a:cubicBezTo>
                    <a:pt x="233" y="0"/>
                    <a:pt x="233" y="0"/>
                    <a:pt x="233" y="0"/>
                  </a:cubicBezTo>
                  <a:cubicBezTo>
                    <a:pt x="233" y="81"/>
                    <a:pt x="167" y="147"/>
                    <a:pt x="85" y="147"/>
                  </a:cubicBezTo>
                  <a:cubicBezTo>
                    <a:pt x="0" y="147"/>
                    <a:pt x="0" y="147"/>
                    <a:pt x="0" y="147"/>
                  </a:cubicBezTo>
                  <a:cubicBezTo>
                    <a:pt x="6" y="62"/>
                    <a:pt x="33" y="0"/>
                    <a:pt x="12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75" name="Freeform 86"/>
            <p:cNvSpPr>
              <a:spLocks/>
            </p:cNvSpPr>
            <p:nvPr userDrawn="1"/>
          </p:nvSpPr>
          <p:spPr bwMode="gray">
            <a:xfrm>
              <a:off x="9841646" y="2366362"/>
              <a:ext cx="539106" cy="377153"/>
            </a:xfrm>
            <a:custGeom>
              <a:avLst/>
              <a:gdLst>
                <a:gd name="T0" fmla="*/ 209 w 209"/>
                <a:gd name="T1" fmla="*/ 0 h 147"/>
                <a:gd name="T2" fmla="*/ 124 w 209"/>
                <a:gd name="T3" fmla="*/ 0 h 147"/>
                <a:gd name="T4" fmla="*/ 0 w 209"/>
                <a:gd name="T5" fmla="*/ 147 h 147"/>
                <a:gd name="T6" fmla="*/ 85 w 209"/>
                <a:gd name="T7" fmla="*/ 147 h 147"/>
                <a:gd name="T8" fmla="*/ 209 w 209"/>
                <a:gd name="T9" fmla="*/ 0 h 147"/>
              </a:gdLst>
              <a:ahLst/>
              <a:cxnLst>
                <a:cxn ang="0">
                  <a:pos x="T0" y="T1"/>
                </a:cxn>
                <a:cxn ang="0">
                  <a:pos x="T2" y="T3"/>
                </a:cxn>
                <a:cxn ang="0">
                  <a:pos x="T4" y="T5"/>
                </a:cxn>
                <a:cxn ang="0">
                  <a:pos x="T6" y="T7"/>
                </a:cxn>
                <a:cxn ang="0">
                  <a:pos x="T8" y="T9"/>
                </a:cxn>
              </a:cxnLst>
              <a:rect l="0" t="0" r="r" b="b"/>
              <a:pathLst>
                <a:path w="209" h="147">
                  <a:moveTo>
                    <a:pt x="209" y="0"/>
                  </a:moveTo>
                  <a:cubicBezTo>
                    <a:pt x="124" y="0"/>
                    <a:pt x="124" y="0"/>
                    <a:pt x="124" y="0"/>
                  </a:cubicBezTo>
                  <a:cubicBezTo>
                    <a:pt x="33" y="0"/>
                    <a:pt x="6" y="62"/>
                    <a:pt x="0" y="147"/>
                  </a:cubicBezTo>
                  <a:cubicBezTo>
                    <a:pt x="85" y="147"/>
                    <a:pt x="85" y="147"/>
                    <a:pt x="85" y="147"/>
                  </a:cubicBezTo>
                  <a:cubicBezTo>
                    <a:pt x="91" y="62"/>
                    <a:pt x="117" y="0"/>
                    <a:pt x="209"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76" name="Line 87"/>
            <p:cNvSpPr>
              <a:spLocks noChangeShapeType="1"/>
            </p:cNvSpPr>
            <p:nvPr userDrawn="1"/>
          </p:nvSpPr>
          <p:spPr bwMode="gray">
            <a:xfrm>
              <a:off x="11383534" y="2313117"/>
              <a:ext cx="488080" cy="0"/>
            </a:xfrm>
            <a:prstGeom prst="line">
              <a:avLst/>
            </a:prstGeom>
            <a:noFill/>
            <a:ln w="17463"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77" name="Line 88"/>
            <p:cNvSpPr>
              <a:spLocks noChangeShapeType="1"/>
            </p:cNvSpPr>
            <p:nvPr userDrawn="1"/>
          </p:nvSpPr>
          <p:spPr bwMode="gray">
            <a:xfrm>
              <a:off x="11283700" y="2397422"/>
              <a:ext cx="488080" cy="0"/>
            </a:xfrm>
            <a:prstGeom prst="line">
              <a:avLst/>
            </a:prstGeom>
            <a:noFill/>
            <a:ln w="17463"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78" name="Freeform 89"/>
            <p:cNvSpPr>
              <a:spLocks/>
            </p:cNvSpPr>
            <p:nvPr userDrawn="1"/>
          </p:nvSpPr>
          <p:spPr bwMode="gray">
            <a:xfrm>
              <a:off x="10405156" y="5217191"/>
              <a:ext cx="66556" cy="337219"/>
            </a:xfrm>
            <a:custGeom>
              <a:avLst/>
              <a:gdLst>
                <a:gd name="T0" fmla="*/ 23 w 26"/>
                <a:gd name="T1" fmla="*/ 105 h 131"/>
                <a:gd name="T2" fmla="*/ 19 w 26"/>
                <a:gd name="T3" fmla="*/ 105 h 131"/>
                <a:gd name="T4" fmla="*/ 19 w 26"/>
                <a:gd name="T5" fmla="*/ 0 h 131"/>
                <a:gd name="T6" fmla="*/ 7 w 26"/>
                <a:gd name="T7" fmla="*/ 0 h 131"/>
                <a:gd name="T8" fmla="*/ 7 w 26"/>
                <a:gd name="T9" fmla="*/ 105 h 131"/>
                <a:gd name="T10" fmla="*/ 4 w 26"/>
                <a:gd name="T11" fmla="*/ 105 h 131"/>
                <a:gd name="T12" fmla="*/ 0 w 26"/>
                <a:gd name="T13" fmla="*/ 108 h 131"/>
                <a:gd name="T14" fmla="*/ 0 w 26"/>
                <a:gd name="T15" fmla="*/ 131 h 131"/>
                <a:gd name="T16" fmla="*/ 26 w 26"/>
                <a:gd name="T17" fmla="*/ 131 h 131"/>
                <a:gd name="T18" fmla="*/ 26 w 26"/>
                <a:gd name="T19" fmla="*/ 108 h 131"/>
                <a:gd name="T20" fmla="*/ 23 w 26"/>
                <a:gd name="T21" fmla="*/ 105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 h="131">
                  <a:moveTo>
                    <a:pt x="23" y="105"/>
                  </a:moveTo>
                  <a:cubicBezTo>
                    <a:pt x="19" y="105"/>
                    <a:pt x="19" y="105"/>
                    <a:pt x="19" y="105"/>
                  </a:cubicBezTo>
                  <a:cubicBezTo>
                    <a:pt x="19" y="0"/>
                    <a:pt x="19" y="0"/>
                    <a:pt x="19" y="0"/>
                  </a:cubicBezTo>
                  <a:cubicBezTo>
                    <a:pt x="7" y="0"/>
                    <a:pt x="7" y="0"/>
                    <a:pt x="7" y="0"/>
                  </a:cubicBezTo>
                  <a:cubicBezTo>
                    <a:pt x="7" y="105"/>
                    <a:pt x="7" y="105"/>
                    <a:pt x="7" y="105"/>
                  </a:cubicBezTo>
                  <a:cubicBezTo>
                    <a:pt x="4" y="105"/>
                    <a:pt x="4" y="105"/>
                    <a:pt x="4" y="105"/>
                  </a:cubicBezTo>
                  <a:cubicBezTo>
                    <a:pt x="2" y="105"/>
                    <a:pt x="0" y="106"/>
                    <a:pt x="0" y="108"/>
                  </a:cubicBezTo>
                  <a:cubicBezTo>
                    <a:pt x="0" y="131"/>
                    <a:pt x="0" y="131"/>
                    <a:pt x="0" y="131"/>
                  </a:cubicBezTo>
                  <a:cubicBezTo>
                    <a:pt x="26" y="131"/>
                    <a:pt x="26" y="131"/>
                    <a:pt x="26" y="131"/>
                  </a:cubicBezTo>
                  <a:cubicBezTo>
                    <a:pt x="26" y="108"/>
                    <a:pt x="26" y="108"/>
                    <a:pt x="26" y="108"/>
                  </a:cubicBezTo>
                  <a:cubicBezTo>
                    <a:pt x="26" y="106"/>
                    <a:pt x="25" y="105"/>
                    <a:pt x="23" y="105"/>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79" name="Freeform 90"/>
            <p:cNvSpPr>
              <a:spLocks/>
            </p:cNvSpPr>
            <p:nvPr userDrawn="1"/>
          </p:nvSpPr>
          <p:spPr bwMode="gray">
            <a:xfrm>
              <a:off x="10405156" y="5217191"/>
              <a:ext cx="31060" cy="337219"/>
            </a:xfrm>
            <a:custGeom>
              <a:avLst/>
              <a:gdLst>
                <a:gd name="T0" fmla="*/ 4 w 12"/>
                <a:gd name="T1" fmla="*/ 105 h 131"/>
                <a:gd name="T2" fmla="*/ 7 w 12"/>
                <a:gd name="T3" fmla="*/ 105 h 131"/>
                <a:gd name="T4" fmla="*/ 7 w 12"/>
                <a:gd name="T5" fmla="*/ 0 h 131"/>
                <a:gd name="T6" fmla="*/ 12 w 12"/>
                <a:gd name="T7" fmla="*/ 0 h 131"/>
                <a:gd name="T8" fmla="*/ 12 w 12"/>
                <a:gd name="T9" fmla="*/ 105 h 131"/>
                <a:gd name="T10" fmla="*/ 8 w 12"/>
                <a:gd name="T11" fmla="*/ 105 h 131"/>
                <a:gd name="T12" fmla="*/ 5 w 12"/>
                <a:gd name="T13" fmla="*/ 108 h 131"/>
                <a:gd name="T14" fmla="*/ 5 w 12"/>
                <a:gd name="T15" fmla="*/ 131 h 131"/>
                <a:gd name="T16" fmla="*/ 0 w 12"/>
                <a:gd name="T17" fmla="*/ 131 h 131"/>
                <a:gd name="T18" fmla="*/ 0 w 12"/>
                <a:gd name="T19" fmla="*/ 108 h 131"/>
                <a:gd name="T20" fmla="*/ 4 w 12"/>
                <a:gd name="T21" fmla="*/ 105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 h="131">
                  <a:moveTo>
                    <a:pt x="4" y="105"/>
                  </a:moveTo>
                  <a:cubicBezTo>
                    <a:pt x="7" y="105"/>
                    <a:pt x="7" y="105"/>
                    <a:pt x="7" y="105"/>
                  </a:cubicBezTo>
                  <a:cubicBezTo>
                    <a:pt x="7" y="0"/>
                    <a:pt x="7" y="0"/>
                    <a:pt x="7" y="0"/>
                  </a:cubicBezTo>
                  <a:cubicBezTo>
                    <a:pt x="12" y="0"/>
                    <a:pt x="12" y="0"/>
                    <a:pt x="12" y="0"/>
                  </a:cubicBezTo>
                  <a:cubicBezTo>
                    <a:pt x="12" y="105"/>
                    <a:pt x="12" y="105"/>
                    <a:pt x="12" y="105"/>
                  </a:cubicBezTo>
                  <a:cubicBezTo>
                    <a:pt x="8" y="105"/>
                    <a:pt x="8" y="105"/>
                    <a:pt x="8" y="105"/>
                  </a:cubicBezTo>
                  <a:cubicBezTo>
                    <a:pt x="6" y="105"/>
                    <a:pt x="5" y="106"/>
                    <a:pt x="5" y="108"/>
                  </a:cubicBezTo>
                  <a:cubicBezTo>
                    <a:pt x="5" y="131"/>
                    <a:pt x="5" y="131"/>
                    <a:pt x="5" y="131"/>
                  </a:cubicBezTo>
                  <a:cubicBezTo>
                    <a:pt x="0" y="131"/>
                    <a:pt x="0" y="131"/>
                    <a:pt x="0" y="131"/>
                  </a:cubicBezTo>
                  <a:cubicBezTo>
                    <a:pt x="0" y="108"/>
                    <a:pt x="0" y="108"/>
                    <a:pt x="0" y="108"/>
                  </a:cubicBezTo>
                  <a:cubicBezTo>
                    <a:pt x="0" y="106"/>
                    <a:pt x="2" y="105"/>
                    <a:pt x="4" y="105"/>
                  </a:cubicBezTo>
                  <a:close/>
                </a:path>
              </a:pathLst>
            </a:custGeom>
            <a:solidFill>
              <a:srgbClr val="E6A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80" name="Freeform 91"/>
            <p:cNvSpPr>
              <a:spLocks/>
            </p:cNvSpPr>
            <p:nvPr userDrawn="1"/>
          </p:nvSpPr>
          <p:spPr bwMode="gray">
            <a:xfrm>
              <a:off x="9925951" y="4709145"/>
              <a:ext cx="264007" cy="259570"/>
            </a:xfrm>
            <a:custGeom>
              <a:avLst/>
              <a:gdLst>
                <a:gd name="T0" fmla="*/ 119 w 119"/>
                <a:gd name="T1" fmla="*/ 77 h 117"/>
                <a:gd name="T2" fmla="*/ 78 w 119"/>
                <a:gd name="T3" fmla="*/ 117 h 117"/>
                <a:gd name="T4" fmla="*/ 0 w 119"/>
                <a:gd name="T5" fmla="*/ 41 h 117"/>
                <a:gd name="T6" fmla="*/ 42 w 119"/>
                <a:gd name="T7" fmla="*/ 0 h 117"/>
                <a:gd name="T8" fmla="*/ 119 w 119"/>
                <a:gd name="T9" fmla="*/ 77 h 117"/>
              </a:gdLst>
              <a:ahLst/>
              <a:cxnLst>
                <a:cxn ang="0">
                  <a:pos x="T0" y="T1"/>
                </a:cxn>
                <a:cxn ang="0">
                  <a:pos x="T2" y="T3"/>
                </a:cxn>
                <a:cxn ang="0">
                  <a:pos x="T4" y="T5"/>
                </a:cxn>
                <a:cxn ang="0">
                  <a:pos x="T6" y="T7"/>
                </a:cxn>
                <a:cxn ang="0">
                  <a:pos x="T8" y="T9"/>
                </a:cxn>
              </a:cxnLst>
              <a:rect l="0" t="0" r="r" b="b"/>
              <a:pathLst>
                <a:path w="119" h="117">
                  <a:moveTo>
                    <a:pt x="119" y="77"/>
                  </a:moveTo>
                  <a:lnTo>
                    <a:pt x="78" y="117"/>
                  </a:lnTo>
                  <a:lnTo>
                    <a:pt x="0" y="41"/>
                  </a:lnTo>
                  <a:lnTo>
                    <a:pt x="42" y="0"/>
                  </a:lnTo>
                  <a:lnTo>
                    <a:pt x="119" y="77"/>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81" name="Freeform 92"/>
            <p:cNvSpPr>
              <a:spLocks/>
            </p:cNvSpPr>
            <p:nvPr userDrawn="1"/>
          </p:nvSpPr>
          <p:spPr bwMode="gray">
            <a:xfrm>
              <a:off x="9497772" y="4280966"/>
              <a:ext cx="501391" cy="499172"/>
            </a:xfrm>
            <a:custGeom>
              <a:avLst/>
              <a:gdLst>
                <a:gd name="T0" fmla="*/ 191 w 195"/>
                <a:gd name="T1" fmla="*/ 171 h 195"/>
                <a:gd name="T2" fmla="*/ 191 w 195"/>
                <a:gd name="T3" fmla="*/ 185 h 195"/>
                <a:gd name="T4" fmla="*/ 185 w 195"/>
                <a:gd name="T5" fmla="*/ 191 h 195"/>
                <a:gd name="T6" fmla="*/ 170 w 195"/>
                <a:gd name="T7" fmla="*/ 191 h 195"/>
                <a:gd name="T8" fmla="*/ 4 w 195"/>
                <a:gd name="T9" fmla="*/ 25 h 195"/>
                <a:gd name="T10" fmla="*/ 4 w 195"/>
                <a:gd name="T11" fmla="*/ 10 h 195"/>
                <a:gd name="T12" fmla="*/ 10 w 195"/>
                <a:gd name="T13" fmla="*/ 4 h 195"/>
                <a:gd name="T14" fmla="*/ 24 w 195"/>
                <a:gd name="T15" fmla="*/ 4 h 195"/>
                <a:gd name="T16" fmla="*/ 191 w 195"/>
                <a:gd name="T17" fmla="*/ 171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5" h="195">
                  <a:moveTo>
                    <a:pt x="191" y="171"/>
                  </a:moveTo>
                  <a:cubicBezTo>
                    <a:pt x="195" y="174"/>
                    <a:pt x="195" y="181"/>
                    <a:pt x="191" y="185"/>
                  </a:cubicBezTo>
                  <a:cubicBezTo>
                    <a:pt x="185" y="191"/>
                    <a:pt x="185" y="191"/>
                    <a:pt x="185" y="191"/>
                  </a:cubicBezTo>
                  <a:cubicBezTo>
                    <a:pt x="181" y="195"/>
                    <a:pt x="174" y="195"/>
                    <a:pt x="170" y="191"/>
                  </a:cubicBezTo>
                  <a:cubicBezTo>
                    <a:pt x="4" y="25"/>
                    <a:pt x="4" y="25"/>
                    <a:pt x="4" y="25"/>
                  </a:cubicBezTo>
                  <a:cubicBezTo>
                    <a:pt x="0" y="21"/>
                    <a:pt x="0" y="14"/>
                    <a:pt x="4" y="10"/>
                  </a:cubicBezTo>
                  <a:cubicBezTo>
                    <a:pt x="10" y="4"/>
                    <a:pt x="10" y="4"/>
                    <a:pt x="10" y="4"/>
                  </a:cubicBezTo>
                  <a:cubicBezTo>
                    <a:pt x="14" y="0"/>
                    <a:pt x="21" y="0"/>
                    <a:pt x="24" y="4"/>
                  </a:cubicBezTo>
                  <a:lnTo>
                    <a:pt x="191" y="171"/>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82" name="Freeform 93"/>
            <p:cNvSpPr>
              <a:spLocks/>
            </p:cNvSpPr>
            <p:nvPr userDrawn="1"/>
          </p:nvSpPr>
          <p:spPr bwMode="gray">
            <a:xfrm>
              <a:off x="10054626" y="4835602"/>
              <a:ext cx="849702" cy="845265"/>
            </a:xfrm>
            <a:custGeom>
              <a:avLst/>
              <a:gdLst>
                <a:gd name="T0" fmla="*/ 383 w 383"/>
                <a:gd name="T1" fmla="*/ 325 h 381"/>
                <a:gd name="T2" fmla="*/ 325 w 383"/>
                <a:gd name="T3" fmla="*/ 381 h 381"/>
                <a:gd name="T4" fmla="*/ 0 w 383"/>
                <a:gd name="T5" fmla="*/ 57 h 381"/>
                <a:gd name="T6" fmla="*/ 57 w 383"/>
                <a:gd name="T7" fmla="*/ 0 h 381"/>
                <a:gd name="T8" fmla="*/ 383 w 383"/>
                <a:gd name="T9" fmla="*/ 325 h 381"/>
              </a:gdLst>
              <a:ahLst/>
              <a:cxnLst>
                <a:cxn ang="0">
                  <a:pos x="T0" y="T1"/>
                </a:cxn>
                <a:cxn ang="0">
                  <a:pos x="T2" y="T3"/>
                </a:cxn>
                <a:cxn ang="0">
                  <a:pos x="T4" y="T5"/>
                </a:cxn>
                <a:cxn ang="0">
                  <a:pos x="T6" y="T7"/>
                </a:cxn>
                <a:cxn ang="0">
                  <a:pos x="T8" y="T9"/>
                </a:cxn>
              </a:cxnLst>
              <a:rect l="0" t="0" r="r" b="b"/>
              <a:pathLst>
                <a:path w="383" h="381">
                  <a:moveTo>
                    <a:pt x="383" y="325"/>
                  </a:moveTo>
                  <a:lnTo>
                    <a:pt x="325" y="381"/>
                  </a:lnTo>
                  <a:lnTo>
                    <a:pt x="0" y="57"/>
                  </a:lnTo>
                  <a:lnTo>
                    <a:pt x="57" y="0"/>
                  </a:lnTo>
                  <a:lnTo>
                    <a:pt x="383" y="3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83" name="Line 94"/>
            <p:cNvSpPr>
              <a:spLocks noChangeShapeType="1"/>
            </p:cNvSpPr>
            <p:nvPr userDrawn="1"/>
          </p:nvSpPr>
          <p:spPr bwMode="gray">
            <a:xfrm flipV="1">
              <a:off x="9925951" y="4709145"/>
              <a:ext cx="93179" cy="90960"/>
            </a:xfrm>
            <a:prstGeom prst="line">
              <a:avLst/>
            </a:prstGeom>
            <a:noFill/>
            <a:ln w="34925" cap="rnd">
              <a:solidFill>
                <a:srgbClr val="73737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84" name="Line 95"/>
            <p:cNvSpPr>
              <a:spLocks noChangeShapeType="1"/>
            </p:cNvSpPr>
            <p:nvPr userDrawn="1"/>
          </p:nvSpPr>
          <p:spPr bwMode="gray">
            <a:xfrm flipV="1">
              <a:off x="9635322" y="4418515"/>
              <a:ext cx="59901" cy="59901"/>
            </a:xfrm>
            <a:prstGeom prst="line">
              <a:avLst/>
            </a:prstGeom>
            <a:noFill/>
            <a:ln w="34925" cap="rnd">
              <a:solidFill>
                <a:srgbClr val="73737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85" name="Freeform 96"/>
            <p:cNvSpPr>
              <a:spLocks/>
            </p:cNvSpPr>
            <p:nvPr userDrawn="1"/>
          </p:nvSpPr>
          <p:spPr bwMode="gray">
            <a:xfrm>
              <a:off x="10145587" y="4844476"/>
              <a:ext cx="758742" cy="718808"/>
            </a:xfrm>
            <a:custGeom>
              <a:avLst/>
              <a:gdLst>
                <a:gd name="T0" fmla="*/ 342 w 342"/>
                <a:gd name="T1" fmla="*/ 321 h 324"/>
                <a:gd name="T2" fmla="*/ 338 w 342"/>
                <a:gd name="T3" fmla="*/ 324 h 324"/>
                <a:gd name="T4" fmla="*/ 0 w 342"/>
                <a:gd name="T5" fmla="*/ 21 h 324"/>
                <a:gd name="T6" fmla="*/ 21 w 342"/>
                <a:gd name="T7" fmla="*/ 0 h 324"/>
                <a:gd name="T8" fmla="*/ 342 w 342"/>
                <a:gd name="T9" fmla="*/ 321 h 324"/>
              </a:gdLst>
              <a:ahLst/>
              <a:cxnLst>
                <a:cxn ang="0">
                  <a:pos x="T0" y="T1"/>
                </a:cxn>
                <a:cxn ang="0">
                  <a:pos x="T2" y="T3"/>
                </a:cxn>
                <a:cxn ang="0">
                  <a:pos x="T4" y="T5"/>
                </a:cxn>
                <a:cxn ang="0">
                  <a:pos x="T6" y="T7"/>
                </a:cxn>
                <a:cxn ang="0">
                  <a:pos x="T8" y="T9"/>
                </a:cxn>
              </a:cxnLst>
              <a:rect l="0" t="0" r="r" b="b"/>
              <a:pathLst>
                <a:path w="342" h="324">
                  <a:moveTo>
                    <a:pt x="342" y="321"/>
                  </a:moveTo>
                  <a:lnTo>
                    <a:pt x="338" y="324"/>
                  </a:lnTo>
                  <a:lnTo>
                    <a:pt x="0" y="21"/>
                  </a:lnTo>
                  <a:lnTo>
                    <a:pt x="21" y="0"/>
                  </a:lnTo>
                  <a:lnTo>
                    <a:pt x="342" y="321"/>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86" name="Freeform 97"/>
            <p:cNvSpPr>
              <a:spLocks/>
            </p:cNvSpPr>
            <p:nvPr userDrawn="1"/>
          </p:nvSpPr>
          <p:spPr bwMode="gray">
            <a:xfrm>
              <a:off x="10063501" y="4926562"/>
              <a:ext cx="723245" cy="754305"/>
            </a:xfrm>
            <a:custGeom>
              <a:avLst/>
              <a:gdLst>
                <a:gd name="T0" fmla="*/ 321 w 326"/>
                <a:gd name="T1" fmla="*/ 340 h 340"/>
                <a:gd name="T2" fmla="*/ 326 w 326"/>
                <a:gd name="T3" fmla="*/ 336 h 340"/>
                <a:gd name="T4" fmla="*/ 21 w 326"/>
                <a:gd name="T5" fmla="*/ 0 h 340"/>
                <a:gd name="T6" fmla="*/ 0 w 326"/>
                <a:gd name="T7" fmla="*/ 20 h 340"/>
                <a:gd name="T8" fmla="*/ 321 w 326"/>
                <a:gd name="T9" fmla="*/ 340 h 340"/>
              </a:gdLst>
              <a:ahLst/>
              <a:cxnLst>
                <a:cxn ang="0">
                  <a:pos x="T0" y="T1"/>
                </a:cxn>
                <a:cxn ang="0">
                  <a:pos x="T2" y="T3"/>
                </a:cxn>
                <a:cxn ang="0">
                  <a:pos x="T4" y="T5"/>
                </a:cxn>
                <a:cxn ang="0">
                  <a:pos x="T6" y="T7"/>
                </a:cxn>
                <a:cxn ang="0">
                  <a:pos x="T8" y="T9"/>
                </a:cxn>
              </a:cxnLst>
              <a:rect l="0" t="0" r="r" b="b"/>
              <a:pathLst>
                <a:path w="326" h="340">
                  <a:moveTo>
                    <a:pt x="321" y="340"/>
                  </a:moveTo>
                  <a:lnTo>
                    <a:pt x="326" y="336"/>
                  </a:lnTo>
                  <a:lnTo>
                    <a:pt x="21" y="0"/>
                  </a:lnTo>
                  <a:lnTo>
                    <a:pt x="0" y="20"/>
                  </a:lnTo>
                  <a:lnTo>
                    <a:pt x="321" y="34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87" name="Freeform 98"/>
            <p:cNvSpPr>
              <a:spLocks/>
            </p:cNvSpPr>
            <p:nvPr userDrawn="1"/>
          </p:nvSpPr>
          <p:spPr bwMode="gray">
            <a:xfrm>
              <a:off x="10216580" y="5554410"/>
              <a:ext cx="721027" cy="104272"/>
            </a:xfrm>
            <a:custGeom>
              <a:avLst/>
              <a:gdLst>
                <a:gd name="T0" fmla="*/ 280 w 280"/>
                <a:gd name="T1" fmla="*/ 17 h 41"/>
                <a:gd name="T2" fmla="*/ 263 w 280"/>
                <a:gd name="T3" fmla="*/ 0 h 41"/>
                <a:gd name="T4" fmla="*/ 16 w 280"/>
                <a:gd name="T5" fmla="*/ 0 h 41"/>
                <a:gd name="T6" fmla="*/ 0 w 280"/>
                <a:gd name="T7" fmla="*/ 17 h 41"/>
                <a:gd name="T8" fmla="*/ 0 w 280"/>
                <a:gd name="T9" fmla="*/ 24 h 41"/>
                <a:gd name="T10" fmla="*/ 16 w 280"/>
                <a:gd name="T11" fmla="*/ 41 h 41"/>
                <a:gd name="T12" fmla="*/ 263 w 280"/>
                <a:gd name="T13" fmla="*/ 41 h 41"/>
                <a:gd name="T14" fmla="*/ 280 w 280"/>
                <a:gd name="T15" fmla="*/ 24 h 41"/>
                <a:gd name="T16" fmla="*/ 280 w 280"/>
                <a:gd name="T17" fmla="*/ 17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0" h="41">
                  <a:moveTo>
                    <a:pt x="280" y="17"/>
                  </a:moveTo>
                  <a:cubicBezTo>
                    <a:pt x="280" y="8"/>
                    <a:pt x="272" y="0"/>
                    <a:pt x="263" y="0"/>
                  </a:cubicBezTo>
                  <a:cubicBezTo>
                    <a:pt x="16" y="0"/>
                    <a:pt x="16" y="0"/>
                    <a:pt x="16" y="0"/>
                  </a:cubicBezTo>
                  <a:cubicBezTo>
                    <a:pt x="7" y="0"/>
                    <a:pt x="0" y="8"/>
                    <a:pt x="0" y="17"/>
                  </a:cubicBezTo>
                  <a:cubicBezTo>
                    <a:pt x="0" y="24"/>
                    <a:pt x="0" y="24"/>
                    <a:pt x="0" y="24"/>
                  </a:cubicBezTo>
                  <a:cubicBezTo>
                    <a:pt x="0" y="33"/>
                    <a:pt x="7" y="41"/>
                    <a:pt x="16" y="41"/>
                  </a:cubicBezTo>
                  <a:cubicBezTo>
                    <a:pt x="263" y="41"/>
                    <a:pt x="263" y="41"/>
                    <a:pt x="263" y="41"/>
                  </a:cubicBezTo>
                  <a:cubicBezTo>
                    <a:pt x="272" y="41"/>
                    <a:pt x="280" y="33"/>
                    <a:pt x="280" y="24"/>
                  </a:cubicBezTo>
                  <a:lnTo>
                    <a:pt x="280" y="17"/>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88" name="Oval 99"/>
            <p:cNvSpPr>
              <a:spLocks noChangeArrowheads="1"/>
            </p:cNvSpPr>
            <p:nvPr userDrawn="1"/>
          </p:nvSpPr>
          <p:spPr bwMode="gray">
            <a:xfrm>
              <a:off x="9888236" y="5687523"/>
              <a:ext cx="206325" cy="204106"/>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89" name="Oval 100"/>
            <p:cNvSpPr>
              <a:spLocks noChangeArrowheads="1"/>
            </p:cNvSpPr>
            <p:nvPr userDrawn="1"/>
          </p:nvSpPr>
          <p:spPr bwMode="gray">
            <a:xfrm>
              <a:off x="10303103" y="5687523"/>
              <a:ext cx="206325" cy="204106"/>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90" name="Oval 101"/>
            <p:cNvSpPr>
              <a:spLocks noChangeArrowheads="1"/>
            </p:cNvSpPr>
            <p:nvPr userDrawn="1"/>
          </p:nvSpPr>
          <p:spPr bwMode="gray">
            <a:xfrm>
              <a:off x="10615918" y="5687523"/>
              <a:ext cx="206325" cy="204106"/>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91" name="Freeform 102"/>
            <p:cNvSpPr>
              <a:spLocks/>
            </p:cNvSpPr>
            <p:nvPr userDrawn="1"/>
          </p:nvSpPr>
          <p:spPr bwMode="gray">
            <a:xfrm>
              <a:off x="9741812" y="5350304"/>
              <a:ext cx="368278" cy="439272"/>
            </a:xfrm>
            <a:custGeom>
              <a:avLst/>
              <a:gdLst>
                <a:gd name="T0" fmla="*/ 143 w 143"/>
                <a:gd name="T1" fmla="*/ 0 h 171"/>
                <a:gd name="T2" fmla="*/ 38 w 143"/>
                <a:gd name="T3" fmla="*/ 0 h 171"/>
                <a:gd name="T4" fmla="*/ 9 w 143"/>
                <a:gd name="T5" fmla="*/ 171 h 171"/>
                <a:gd name="T6" fmla="*/ 114 w 143"/>
                <a:gd name="T7" fmla="*/ 171 h 171"/>
                <a:gd name="T8" fmla="*/ 143 w 143"/>
                <a:gd name="T9" fmla="*/ 0 h 171"/>
              </a:gdLst>
              <a:ahLst/>
              <a:cxnLst>
                <a:cxn ang="0">
                  <a:pos x="T0" y="T1"/>
                </a:cxn>
                <a:cxn ang="0">
                  <a:pos x="T2" y="T3"/>
                </a:cxn>
                <a:cxn ang="0">
                  <a:pos x="T4" y="T5"/>
                </a:cxn>
                <a:cxn ang="0">
                  <a:pos x="T6" y="T7"/>
                </a:cxn>
                <a:cxn ang="0">
                  <a:pos x="T8" y="T9"/>
                </a:cxn>
              </a:cxnLst>
              <a:rect l="0" t="0" r="r" b="b"/>
              <a:pathLst>
                <a:path w="143" h="171">
                  <a:moveTo>
                    <a:pt x="143" y="0"/>
                  </a:moveTo>
                  <a:cubicBezTo>
                    <a:pt x="112" y="0"/>
                    <a:pt x="56" y="0"/>
                    <a:pt x="38" y="0"/>
                  </a:cubicBezTo>
                  <a:cubicBezTo>
                    <a:pt x="0" y="44"/>
                    <a:pt x="9" y="171"/>
                    <a:pt x="9" y="171"/>
                  </a:cubicBezTo>
                  <a:cubicBezTo>
                    <a:pt x="114" y="171"/>
                    <a:pt x="114" y="171"/>
                    <a:pt x="114" y="171"/>
                  </a:cubicBezTo>
                  <a:cubicBezTo>
                    <a:pt x="114" y="171"/>
                    <a:pt x="105" y="44"/>
                    <a:pt x="143" y="0"/>
                  </a:cubicBezTo>
                  <a:close/>
                </a:path>
              </a:pathLst>
            </a:custGeom>
            <a:solidFill>
              <a:srgbClr val="BA6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92" name="Freeform 103"/>
            <p:cNvSpPr>
              <a:spLocks/>
            </p:cNvSpPr>
            <p:nvPr userDrawn="1"/>
          </p:nvSpPr>
          <p:spPr bwMode="gray">
            <a:xfrm>
              <a:off x="10103434" y="5658682"/>
              <a:ext cx="4437"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1" y="0"/>
                    <a:pt x="1" y="0"/>
                    <a:pt x="1" y="0"/>
                  </a:cubicBezTo>
                  <a:cubicBezTo>
                    <a:pt x="0" y="0"/>
                    <a:pt x="0" y="0"/>
                    <a:pt x="0" y="0"/>
                  </a:cubicBezTo>
                  <a:close/>
                </a:path>
              </a:pathLst>
            </a:custGeom>
            <a:solidFill>
              <a:srgbClr val="E6A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93" name="Freeform 104"/>
            <p:cNvSpPr>
              <a:spLocks/>
            </p:cNvSpPr>
            <p:nvPr userDrawn="1"/>
          </p:nvSpPr>
          <p:spPr bwMode="gray">
            <a:xfrm>
              <a:off x="9739593" y="5350304"/>
              <a:ext cx="137550" cy="439272"/>
            </a:xfrm>
            <a:custGeom>
              <a:avLst/>
              <a:gdLst>
                <a:gd name="T0" fmla="*/ 54 w 54"/>
                <a:gd name="T1" fmla="*/ 0 h 171"/>
                <a:gd name="T2" fmla="*/ 39 w 54"/>
                <a:gd name="T3" fmla="*/ 0 h 171"/>
                <a:gd name="T4" fmla="*/ 10 w 54"/>
                <a:gd name="T5" fmla="*/ 171 h 171"/>
                <a:gd name="T6" fmla="*/ 25 w 54"/>
                <a:gd name="T7" fmla="*/ 171 h 171"/>
                <a:gd name="T8" fmla="*/ 54 w 54"/>
                <a:gd name="T9" fmla="*/ 0 h 171"/>
              </a:gdLst>
              <a:ahLst/>
              <a:cxnLst>
                <a:cxn ang="0">
                  <a:pos x="T0" y="T1"/>
                </a:cxn>
                <a:cxn ang="0">
                  <a:pos x="T2" y="T3"/>
                </a:cxn>
                <a:cxn ang="0">
                  <a:pos x="T4" y="T5"/>
                </a:cxn>
                <a:cxn ang="0">
                  <a:pos x="T6" y="T7"/>
                </a:cxn>
                <a:cxn ang="0">
                  <a:pos x="T8" y="T9"/>
                </a:cxn>
              </a:cxnLst>
              <a:rect l="0" t="0" r="r" b="b"/>
              <a:pathLst>
                <a:path w="54" h="171">
                  <a:moveTo>
                    <a:pt x="54" y="0"/>
                  </a:moveTo>
                  <a:cubicBezTo>
                    <a:pt x="48" y="0"/>
                    <a:pt x="43" y="0"/>
                    <a:pt x="39" y="0"/>
                  </a:cubicBezTo>
                  <a:cubicBezTo>
                    <a:pt x="0" y="44"/>
                    <a:pt x="10" y="171"/>
                    <a:pt x="10" y="171"/>
                  </a:cubicBezTo>
                  <a:cubicBezTo>
                    <a:pt x="25" y="171"/>
                    <a:pt x="25" y="171"/>
                    <a:pt x="25" y="171"/>
                  </a:cubicBezTo>
                  <a:cubicBezTo>
                    <a:pt x="25" y="171"/>
                    <a:pt x="16" y="44"/>
                    <a:pt x="54" y="0"/>
                  </a:cubicBezTo>
                  <a:close/>
                </a:path>
              </a:pathLst>
            </a:custGeom>
            <a:solidFill>
              <a:srgbClr val="E6A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94" name="Freeform 105"/>
            <p:cNvSpPr>
              <a:spLocks/>
            </p:cNvSpPr>
            <p:nvPr userDrawn="1"/>
          </p:nvSpPr>
          <p:spPr bwMode="gray">
            <a:xfrm>
              <a:off x="9974759" y="5350304"/>
              <a:ext cx="985034" cy="439272"/>
            </a:xfrm>
            <a:custGeom>
              <a:avLst/>
              <a:gdLst>
                <a:gd name="T0" fmla="*/ 373 w 382"/>
                <a:gd name="T1" fmla="*/ 120 h 171"/>
                <a:gd name="T2" fmla="*/ 127 w 382"/>
                <a:gd name="T3" fmla="*/ 120 h 171"/>
                <a:gd name="T4" fmla="*/ 126 w 382"/>
                <a:gd name="T5" fmla="*/ 120 h 171"/>
                <a:gd name="T6" fmla="*/ 126 w 382"/>
                <a:gd name="T7" fmla="*/ 0 h 171"/>
                <a:gd name="T8" fmla="*/ 38 w 382"/>
                <a:gd name="T9" fmla="*/ 0 h 171"/>
                <a:gd name="T10" fmla="*/ 9 w 382"/>
                <a:gd name="T11" fmla="*/ 171 h 171"/>
                <a:gd name="T12" fmla="*/ 373 w 382"/>
                <a:gd name="T13" fmla="*/ 171 h 171"/>
                <a:gd name="T14" fmla="*/ 382 w 382"/>
                <a:gd name="T15" fmla="*/ 163 h 171"/>
                <a:gd name="T16" fmla="*/ 382 w 382"/>
                <a:gd name="T17" fmla="*/ 128 h 171"/>
                <a:gd name="T18" fmla="*/ 373 w 382"/>
                <a:gd name="T19" fmla="*/ 120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2" h="171">
                  <a:moveTo>
                    <a:pt x="373" y="120"/>
                  </a:moveTo>
                  <a:cubicBezTo>
                    <a:pt x="127" y="120"/>
                    <a:pt x="127" y="120"/>
                    <a:pt x="127" y="120"/>
                  </a:cubicBezTo>
                  <a:cubicBezTo>
                    <a:pt x="127" y="120"/>
                    <a:pt x="127" y="120"/>
                    <a:pt x="126" y="120"/>
                  </a:cubicBezTo>
                  <a:cubicBezTo>
                    <a:pt x="126" y="0"/>
                    <a:pt x="126" y="0"/>
                    <a:pt x="126" y="0"/>
                  </a:cubicBezTo>
                  <a:cubicBezTo>
                    <a:pt x="126" y="0"/>
                    <a:pt x="69" y="0"/>
                    <a:pt x="38" y="0"/>
                  </a:cubicBezTo>
                  <a:cubicBezTo>
                    <a:pt x="0" y="44"/>
                    <a:pt x="9" y="171"/>
                    <a:pt x="9" y="171"/>
                  </a:cubicBezTo>
                  <a:cubicBezTo>
                    <a:pt x="373" y="171"/>
                    <a:pt x="373" y="171"/>
                    <a:pt x="373" y="171"/>
                  </a:cubicBezTo>
                  <a:cubicBezTo>
                    <a:pt x="378" y="171"/>
                    <a:pt x="382" y="168"/>
                    <a:pt x="382" y="163"/>
                  </a:cubicBezTo>
                  <a:cubicBezTo>
                    <a:pt x="382" y="128"/>
                    <a:pt x="382" y="128"/>
                    <a:pt x="382" y="128"/>
                  </a:cubicBezTo>
                  <a:cubicBezTo>
                    <a:pt x="382" y="124"/>
                    <a:pt x="378" y="120"/>
                    <a:pt x="373" y="12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95" name="Freeform 106"/>
            <p:cNvSpPr>
              <a:spLocks/>
            </p:cNvSpPr>
            <p:nvPr userDrawn="1"/>
          </p:nvSpPr>
          <p:spPr bwMode="gray">
            <a:xfrm>
              <a:off x="9974759" y="5350304"/>
              <a:ext cx="326126" cy="439272"/>
            </a:xfrm>
            <a:custGeom>
              <a:avLst/>
              <a:gdLst>
                <a:gd name="T0" fmla="*/ 47 w 126"/>
                <a:gd name="T1" fmla="*/ 8 h 171"/>
                <a:gd name="T2" fmla="*/ 126 w 126"/>
                <a:gd name="T3" fmla="*/ 8 h 171"/>
                <a:gd name="T4" fmla="*/ 126 w 126"/>
                <a:gd name="T5" fmla="*/ 0 h 171"/>
                <a:gd name="T6" fmla="*/ 38 w 126"/>
                <a:gd name="T7" fmla="*/ 0 h 171"/>
                <a:gd name="T8" fmla="*/ 9 w 126"/>
                <a:gd name="T9" fmla="*/ 171 h 171"/>
                <a:gd name="T10" fmla="*/ 17 w 126"/>
                <a:gd name="T11" fmla="*/ 171 h 171"/>
                <a:gd name="T12" fmla="*/ 47 w 126"/>
                <a:gd name="T13" fmla="*/ 8 h 171"/>
              </a:gdLst>
              <a:ahLst/>
              <a:cxnLst>
                <a:cxn ang="0">
                  <a:pos x="T0" y="T1"/>
                </a:cxn>
                <a:cxn ang="0">
                  <a:pos x="T2" y="T3"/>
                </a:cxn>
                <a:cxn ang="0">
                  <a:pos x="T4" y="T5"/>
                </a:cxn>
                <a:cxn ang="0">
                  <a:pos x="T6" y="T7"/>
                </a:cxn>
                <a:cxn ang="0">
                  <a:pos x="T8" y="T9"/>
                </a:cxn>
                <a:cxn ang="0">
                  <a:pos x="T10" y="T11"/>
                </a:cxn>
                <a:cxn ang="0">
                  <a:pos x="T12" y="T13"/>
                </a:cxn>
              </a:cxnLst>
              <a:rect l="0" t="0" r="r" b="b"/>
              <a:pathLst>
                <a:path w="126" h="171">
                  <a:moveTo>
                    <a:pt x="47" y="8"/>
                  </a:moveTo>
                  <a:cubicBezTo>
                    <a:pt x="71" y="8"/>
                    <a:pt x="109" y="8"/>
                    <a:pt x="126" y="8"/>
                  </a:cubicBezTo>
                  <a:cubicBezTo>
                    <a:pt x="126" y="0"/>
                    <a:pt x="126" y="0"/>
                    <a:pt x="126" y="0"/>
                  </a:cubicBezTo>
                  <a:cubicBezTo>
                    <a:pt x="126" y="0"/>
                    <a:pt x="69" y="0"/>
                    <a:pt x="38" y="0"/>
                  </a:cubicBezTo>
                  <a:cubicBezTo>
                    <a:pt x="0" y="44"/>
                    <a:pt x="9" y="171"/>
                    <a:pt x="9" y="171"/>
                  </a:cubicBezTo>
                  <a:cubicBezTo>
                    <a:pt x="17" y="171"/>
                    <a:pt x="17" y="171"/>
                    <a:pt x="17" y="171"/>
                  </a:cubicBezTo>
                  <a:cubicBezTo>
                    <a:pt x="16" y="142"/>
                    <a:pt x="14" y="46"/>
                    <a:pt x="47" y="8"/>
                  </a:cubicBezTo>
                  <a:close/>
                </a:path>
              </a:pathLst>
            </a:custGeom>
            <a:solidFill>
              <a:srgbClr val="BA6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96" name="Freeform 107"/>
            <p:cNvSpPr>
              <a:spLocks/>
            </p:cNvSpPr>
            <p:nvPr userDrawn="1"/>
          </p:nvSpPr>
          <p:spPr bwMode="gray">
            <a:xfrm>
              <a:off x="9996944" y="576739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97" name="Freeform 108"/>
            <p:cNvSpPr>
              <a:spLocks/>
            </p:cNvSpPr>
            <p:nvPr userDrawn="1"/>
          </p:nvSpPr>
          <p:spPr bwMode="gray">
            <a:xfrm>
              <a:off x="9999163" y="577404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98" name="Freeform 109"/>
            <p:cNvSpPr>
              <a:spLocks/>
            </p:cNvSpPr>
            <p:nvPr userDrawn="1"/>
          </p:nvSpPr>
          <p:spPr bwMode="gray">
            <a:xfrm>
              <a:off x="9996944" y="5762953"/>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99" name="Freeform 110"/>
            <p:cNvSpPr>
              <a:spLocks/>
            </p:cNvSpPr>
            <p:nvPr userDrawn="1"/>
          </p:nvSpPr>
          <p:spPr bwMode="gray">
            <a:xfrm>
              <a:off x="9999163" y="578292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00" name="Freeform 111"/>
            <p:cNvSpPr>
              <a:spLocks/>
            </p:cNvSpPr>
            <p:nvPr userDrawn="1"/>
          </p:nvSpPr>
          <p:spPr bwMode="gray">
            <a:xfrm>
              <a:off x="10019130" y="5658682"/>
              <a:ext cx="940663" cy="130894"/>
            </a:xfrm>
            <a:custGeom>
              <a:avLst/>
              <a:gdLst>
                <a:gd name="T0" fmla="*/ 357 w 365"/>
                <a:gd name="T1" fmla="*/ 0 h 51"/>
                <a:gd name="T2" fmla="*/ 357 w 365"/>
                <a:gd name="T3" fmla="*/ 32 h 51"/>
                <a:gd name="T4" fmla="*/ 348 w 365"/>
                <a:gd name="T5" fmla="*/ 41 h 51"/>
                <a:gd name="T6" fmla="*/ 0 w 365"/>
                <a:gd name="T7" fmla="*/ 41 h 51"/>
                <a:gd name="T8" fmla="*/ 0 w 365"/>
                <a:gd name="T9" fmla="*/ 51 h 51"/>
                <a:gd name="T10" fmla="*/ 356 w 365"/>
                <a:gd name="T11" fmla="*/ 51 h 51"/>
                <a:gd name="T12" fmla="*/ 365 w 365"/>
                <a:gd name="T13" fmla="*/ 43 h 51"/>
                <a:gd name="T14" fmla="*/ 365 w 365"/>
                <a:gd name="T15" fmla="*/ 8 h 51"/>
                <a:gd name="T16" fmla="*/ 357 w 365"/>
                <a:gd name="T17"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5" h="51">
                  <a:moveTo>
                    <a:pt x="357" y="0"/>
                  </a:moveTo>
                  <a:cubicBezTo>
                    <a:pt x="357" y="32"/>
                    <a:pt x="357" y="32"/>
                    <a:pt x="357" y="32"/>
                  </a:cubicBezTo>
                  <a:cubicBezTo>
                    <a:pt x="357" y="37"/>
                    <a:pt x="353" y="41"/>
                    <a:pt x="348" y="41"/>
                  </a:cubicBezTo>
                  <a:cubicBezTo>
                    <a:pt x="0" y="41"/>
                    <a:pt x="0" y="41"/>
                    <a:pt x="0" y="41"/>
                  </a:cubicBezTo>
                  <a:cubicBezTo>
                    <a:pt x="0" y="45"/>
                    <a:pt x="0" y="49"/>
                    <a:pt x="0" y="51"/>
                  </a:cubicBezTo>
                  <a:cubicBezTo>
                    <a:pt x="356" y="51"/>
                    <a:pt x="356" y="51"/>
                    <a:pt x="356" y="51"/>
                  </a:cubicBezTo>
                  <a:cubicBezTo>
                    <a:pt x="361" y="51"/>
                    <a:pt x="365" y="48"/>
                    <a:pt x="365" y="43"/>
                  </a:cubicBezTo>
                  <a:cubicBezTo>
                    <a:pt x="365" y="8"/>
                    <a:pt x="365" y="8"/>
                    <a:pt x="365" y="8"/>
                  </a:cubicBezTo>
                  <a:cubicBezTo>
                    <a:pt x="365" y="4"/>
                    <a:pt x="361" y="0"/>
                    <a:pt x="357" y="0"/>
                  </a:cubicBezTo>
                  <a:close/>
                </a:path>
              </a:pathLst>
            </a:custGeom>
            <a:solidFill>
              <a:srgbClr val="BA6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01" name="Freeform 112"/>
            <p:cNvSpPr>
              <a:spLocks/>
            </p:cNvSpPr>
            <p:nvPr userDrawn="1"/>
          </p:nvSpPr>
          <p:spPr bwMode="gray">
            <a:xfrm>
              <a:off x="10039097" y="5399112"/>
              <a:ext cx="217417" cy="259570"/>
            </a:xfrm>
            <a:custGeom>
              <a:avLst/>
              <a:gdLst>
                <a:gd name="T0" fmla="*/ 84 w 84"/>
                <a:gd name="T1" fmla="*/ 101 h 101"/>
                <a:gd name="T2" fmla="*/ 84 w 84"/>
                <a:gd name="T3" fmla="*/ 0 h 101"/>
                <a:gd name="T4" fmla="*/ 23 w 84"/>
                <a:gd name="T5" fmla="*/ 0 h 101"/>
                <a:gd name="T6" fmla="*/ 0 w 84"/>
                <a:gd name="T7" fmla="*/ 101 h 101"/>
                <a:gd name="T8" fmla="*/ 84 w 84"/>
                <a:gd name="T9" fmla="*/ 101 h 101"/>
              </a:gdLst>
              <a:ahLst/>
              <a:cxnLst>
                <a:cxn ang="0">
                  <a:pos x="T0" y="T1"/>
                </a:cxn>
                <a:cxn ang="0">
                  <a:pos x="T2" y="T3"/>
                </a:cxn>
                <a:cxn ang="0">
                  <a:pos x="T4" y="T5"/>
                </a:cxn>
                <a:cxn ang="0">
                  <a:pos x="T6" y="T7"/>
                </a:cxn>
                <a:cxn ang="0">
                  <a:pos x="T8" y="T9"/>
                </a:cxn>
              </a:cxnLst>
              <a:rect l="0" t="0" r="r" b="b"/>
              <a:pathLst>
                <a:path w="84" h="101">
                  <a:moveTo>
                    <a:pt x="84" y="101"/>
                  </a:moveTo>
                  <a:cubicBezTo>
                    <a:pt x="84" y="0"/>
                    <a:pt x="84" y="0"/>
                    <a:pt x="84" y="0"/>
                  </a:cubicBezTo>
                  <a:cubicBezTo>
                    <a:pt x="84" y="0"/>
                    <a:pt x="47" y="0"/>
                    <a:pt x="23" y="0"/>
                  </a:cubicBezTo>
                  <a:cubicBezTo>
                    <a:pt x="4" y="21"/>
                    <a:pt x="0" y="69"/>
                    <a:pt x="0" y="101"/>
                  </a:cubicBezTo>
                  <a:lnTo>
                    <a:pt x="84" y="101"/>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02" name="Freeform 113"/>
            <p:cNvSpPr>
              <a:spLocks/>
            </p:cNvSpPr>
            <p:nvPr userDrawn="1"/>
          </p:nvSpPr>
          <p:spPr bwMode="gray">
            <a:xfrm>
              <a:off x="10039097" y="5399112"/>
              <a:ext cx="217417" cy="259570"/>
            </a:xfrm>
            <a:custGeom>
              <a:avLst/>
              <a:gdLst>
                <a:gd name="T0" fmla="*/ 84 w 84"/>
                <a:gd name="T1" fmla="*/ 101 h 101"/>
                <a:gd name="T2" fmla="*/ 23 w 84"/>
                <a:gd name="T3" fmla="*/ 0 h 101"/>
                <a:gd name="T4" fmla="*/ 0 w 84"/>
                <a:gd name="T5" fmla="*/ 101 h 101"/>
                <a:gd name="T6" fmla="*/ 84 w 84"/>
                <a:gd name="T7" fmla="*/ 101 h 101"/>
              </a:gdLst>
              <a:ahLst/>
              <a:cxnLst>
                <a:cxn ang="0">
                  <a:pos x="T0" y="T1"/>
                </a:cxn>
                <a:cxn ang="0">
                  <a:pos x="T2" y="T3"/>
                </a:cxn>
                <a:cxn ang="0">
                  <a:pos x="T4" y="T5"/>
                </a:cxn>
                <a:cxn ang="0">
                  <a:pos x="T6" y="T7"/>
                </a:cxn>
              </a:cxnLst>
              <a:rect l="0" t="0" r="r" b="b"/>
              <a:pathLst>
                <a:path w="84" h="101">
                  <a:moveTo>
                    <a:pt x="84" y="101"/>
                  </a:moveTo>
                  <a:cubicBezTo>
                    <a:pt x="84" y="101"/>
                    <a:pt x="49" y="42"/>
                    <a:pt x="23" y="0"/>
                  </a:cubicBezTo>
                  <a:cubicBezTo>
                    <a:pt x="4" y="21"/>
                    <a:pt x="0" y="69"/>
                    <a:pt x="0" y="101"/>
                  </a:cubicBezTo>
                  <a:lnTo>
                    <a:pt x="84" y="101"/>
                  </a:ln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03" name="Oval 114"/>
            <p:cNvSpPr>
              <a:spLocks noChangeArrowheads="1"/>
            </p:cNvSpPr>
            <p:nvPr userDrawn="1"/>
          </p:nvSpPr>
          <p:spPr bwMode="gray">
            <a:xfrm>
              <a:off x="10045752" y="5687523"/>
              <a:ext cx="206325" cy="204106"/>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04" name="Oval 115"/>
            <p:cNvSpPr>
              <a:spLocks noChangeArrowheads="1"/>
            </p:cNvSpPr>
            <p:nvPr userDrawn="1"/>
          </p:nvSpPr>
          <p:spPr bwMode="gray">
            <a:xfrm>
              <a:off x="10094560" y="5734112"/>
              <a:ext cx="106490" cy="110927"/>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05" name="Oval 116"/>
            <p:cNvSpPr>
              <a:spLocks noChangeArrowheads="1"/>
            </p:cNvSpPr>
            <p:nvPr userDrawn="1"/>
          </p:nvSpPr>
          <p:spPr bwMode="gray">
            <a:xfrm>
              <a:off x="10678037" y="5687523"/>
              <a:ext cx="206325" cy="204106"/>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06" name="Oval 117"/>
            <p:cNvSpPr>
              <a:spLocks noChangeArrowheads="1"/>
            </p:cNvSpPr>
            <p:nvPr userDrawn="1"/>
          </p:nvSpPr>
          <p:spPr bwMode="gray">
            <a:xfrm>
              <a:off x="10726845" y="5734112"/>
              <a:ext cx="108709" cy="110927"/>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07" name="Oval 118"/>
            <p:cNvSpPr>
              <a:spLocks noChangeArrowheads="1"/>
            </p:cNvSpPr>
            <p:nvPr userDrawn="1"/>
          </p:nvSpPr>
          <p:spPr bwMode="gray">
            <a:xfrm>
              <a:off x="10460620" y="5687523"/>
              <a:ext cx="204106" cy="204106"/>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08" name="Oval 119"/>
            <p:cNvSpPr>
              <a:spLocks noChangeArrowheads="1"/>
            </p:cNvSpPr>
            <p:nvPr userDrawn="1"/>
          </p:nvSpPr>
          <p:spPr bwMode="gray">
            <a:xfrm>
              <a:off x="10504991" y="5734112"/>
              <a:ext cx="110927" cy="110927"/>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09" name="Freeform 120"/>
            <p:cNvSpPr>
              <a:spLocks/>
            </p:cNvSpPr>
            <p:nvPr userDrawn="1"/>
          </p:nvSpPr>
          <p:spPr bwMode="gray">
            <a:xfrm>
              <a:off x="10094560" y="5749642"/>
              <a:ext cx="93179" cy="95397"/>
            </a:xfrm>
            <a:custGeom>
              <a:avLst/>
              <a:gdLst>
                <a:gd name="T0" fmla="*/ 21 w 36"/>
                <a:gd name="T1" fmla="*/ 37 h 37"/>
                <a:gd name="T2" fmla="*/ 36 w 36"/>
                <a:gd name="T3" fmla="*/ 31 h 37"/>
                <a:gd name="T4" fmla="*/ 6 w 36"/>
                <a:gd name="T5" fmla="*/ 0 h 37"/>
                <a:gd name="T6" fmla="*/ 0 w 36"/>
                <a:gd name="T7" fmla="*/ 15 h 37"/>
                <a:gd name="T8" fmla="*/ 21 w 36"/>
                <a:gd name="T9" fmla="*/ 37 h 37"/>
              </a:gdLst>
              <a:ahLst/>
              <a:cxnLst>
                <a:cxn ang="0">
                  <a:pos x="T0" y="T1"/>
                </a:cxn>
                <a:cxn ang="0">
                  <a:pos x="T2" y="T3"/>
                </a:cxn>
                <a:cxn ang="0">
                  <a:pos x="T4" y="T5"/>
                </a:cxn>
                <a:cxn ang="0">
                  <a:pos x="T6" y="T7"/>
                </a:cxn>
                <a:cxn ang="0">
                  <a:pos x="T8" y="T9"/>
                </a:cxn>
              </a:cxnLst>
              <a:rect l="0" t="0" r="r" b="b"/>
              <a:pathLst>
                <a:path w="36" h="37">
                  <a:moveTo>
                    <a:pt x="21" y="37"/>
                  </a:moveTo>
                  <a:cubicBezTo>
                    <a:pt x="27" y="37"/>
                    <a:pt x="32" y="34"/>
                    <a:pt x="36" y="31"/>
                  </a:cubicBezTo>
                  <a:cubicBezTo>
                    <a:pt x="6" y="0"/>
                    <a:pt x="6" y="0"/>
                    <a:pt x="6" y="0"/>
                  </a:cubicBezTo>
                  <a:cubicBezTo>
                    <a:pt x="2" y="4"/>
                    <a:pt x="0" y="10"/>
                    <a:pt x="0" y="15"/>
                  </a:cubicBezTo>
                  <a:cubicBezTo>
                    <a:pt x="0" y="27"/>
                    <a:pt x="9" y="37"/>
                    <a:pt x="21" y="37"/>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10" name="Freeform 121"/>
            <p:cNvSpPr>
              <a:spLocks/>
            </p:cNvSpPr>
            <p:nvPr userDrawn="1"/>
          </p:nvSpPr>
          <p:spPr bwMode="gray">
            <a:xfrm>
              <a:off x="10504991" y="5749642"/>
              <a:ext cx="95397" cy="95397"/>
            </a:xfrm>
            <a:custGeom>
              <a:avLst/>
              <a:gdLst>
                <a:gd name="T0" fmla="*/ 22 w 37"/>
                <a:gd name="T1" fmla="*/ 37 h 37"/>
                <a:gd name="T2" fmla="*/ 37 w 37"/>
                <a:gd name="T3" fmla="*/ 31 h 37"/>
                <a:gd name="T4" fmla="*/ 7 w 37"/>
                <a:gd name="T5" fmla="*/ 0 h 37"/>
                <a:gd name="T6" fmla="*/ 0 w 37"/>
                <a:gd name="T7" fmla="*/ 15 h 37"/>
                <a:gd name="T8" fmla="*/ 22 w 37"/>
                <a:gd name="T9" fmla="*/ 37 h 37"/>
              </a:gdLst>
              <a:ahLst/>
              <a:cxnLst>
                <a:cxn ang="0">
                  <a:pos x="T0" y="T1"/>
                </a:cxn>
                <a:cxn ang="0">
                  <a:pos x="T2" y="T3"/>
                </a:cxn>
                <a:cxn ang="0">
                  <a:pos x="T4" y="T5"/>
                </a:cxn>
                <a:cxn ang="0">
                  <a:pos x="T6" y="T7"/>
                </a:cxn>
                <a:cxn ang="0">
                  <a:pos x="T8" y="T9"/>
                </a:cxn>
              </a:cxnLst>
              <a:rect l="0" t="0" r="r" b="b"/>
              <a:pathLst>
                <a:path w="37" h="37">
                  <a:moveTo>
                    <a:pt x="22" y="37"/>
                  </a:moveTo>
                  <a:cubicBezTo>
                    <a:pt x="28" y="37"/>
                    <a:pt x="33" y="34"/>
                    <a:pt x="37" y="31"/>
                  </a:cubicBezTo>
                  <a:cubicBezTo>
                    <a:pt x="7" y="0"/>
                    <a:pt x="7" y="0"/>
                    <a:pt x="7" y="0"/>
                  </a:cubicBezTo>
                  <a:cubicBezTo>
                    <a:pt x="3" y="4"/>
                    <a:pt x="0" y="10"/>
                    <a:pt x="0" y="15"/>
                  </a:cubicBezTo>
                  <a:cubicBezTo>
                    <a:pt x="0" y="27"/>
                    <a:pt x="10" y="37"/>
                    <a:pt x="22" y="37"/>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11" name="Freeform 122"/>
            <p:cNvSpPr>
              <a:spLocks/>
            </p:cNvSpPr>
            <p:nvPr userDrawn="1"/>
          </p:nvSpPr>
          <p:spPr bwMode="gray">
            <a:xfrm>
              <a:off x="10726845" y="5749642"/>
              <a:ext cx="93179" cy="95397"/>
            </a:xfrm>
            <a:custGeom>
              <a:avLst/>
              <a:gdLst>
                <a:gd name="T0" fmla="*/ 21 w 36"/>
                <a:gd name="T1" fmla="*/ 37 h 37"/>
                <a:gd name="T2" fmla="*/ 36 w 36"/>
                <a:gd name="T3" fmla="*/ 31 h 37"/>
                <a:gd name="T4" fmla="*/ 6 w 36"/>
                <a:gd name="T5" fmla="*/ 0 h 37"/>
                <a:gd name="T6" fmla="*/ 0 w 36"/>
                <a:gd name="T7" fmla="*/ 15 h 37"/>
                <a:gd name="T8" fmla="*/ 21 w 36"/>
                <a:gd name="T9" fmla="*/ 37 h 37"/>
              </a:gdLst>
              <a:ahLst/>
              <a:cxnLst>
                <a:cxn ang="0">
                  <a:pos x="T0" y="T1"/>
                </a:cxn>
                <a:cxn ang="0">
                  <a:pos x="T2" y="T3"/>
                </a:cxn>
                <a:cxn ang="0">
                  <a:pos x="T4" y="T5"/>
                </a:cxn>
                <a:cxn ang="0">
                  <a:pos x="T6" y="T7"/>
                </a:cxn>
                <a:cxn ang="0">
                  <a:pos x="T8" y="T9"/>
                </a:cxn>
              </a:cxnLst>
              <a:rect l="0" t="0" r="r" b="b"/>
              <a:pathLst>
                <a:path w="36" h="37">
                  <a:moveTo>
                    <a:pt x="21" y="37"/>
                  </a:moveTo>
                  <a:cubicBezTo>
                    <a:pt x="27" y="37"/>
                    <a:pt x="32" y="34"/>
                    <a:pt x="36" y="31"/>
                  </a:cubicBezTo>
                  <a:cubicBezTo>
                    <a:pt x="6" y="0"/>
                    <a:pt x="6" y="0"/>
                    <a:pt x="6" y="0"/>
                  </a:cubicBezTo>
                  <a:cubicBezTo>
                    <a:pt x="2" y="4"/>
                    <a:pt x="0" y="10"/>
                    <a:pt x="0" y="15"/>
                  </a:cubicBezTo>
                  <a:cubicBezTo>
                    <a:pt x="0" y="27"/>
                    <a:pt x="9" y="37"/>
                    <a:pt x="21" y="37"/>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12" name="Line 123"/>
            <p:cNvSpPr>
              <a:spLocks noChangeShapeType="1"/>
            </p:cNvSpPr>
            <p:nvPr userDrawn="1"/>
          </p:nvSpPr>
          <p:spPr bwMode="gray">
            <a:xfrm>
              <a:off x="9819461" y="5705271"/>
              <a:ext cx="113146" cy="0"/>
            </a:xfrm>
            <a:prstGeom prst="line">
              <a:avLst/>
            </a:prstGeom>
            <a:noFill/>
            <a:ln w="9525" cap="rnd">
              <a:solidFill>
                <a:srgbClr val="00205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513" name="Line 124"/>
            <p:cNvSpPr>
              <a:spLocks noChangeShapeType="1"/>
            </p:cNvSpPr>
            <p:nvPr userDrawn="1"/>
          </p:nvSpPr>
          <p:spPr bwMode="gray">
            <a:xfrm>
              <a:off x="9819461" y="5745205"/>
              <a:ext cx="113146" cy="0"/>
            </a:xfrm>
            <a:prstGeom prst="line">
              <a:avLst/>
            </a:prstGeom>
            <a:noFill/>
            <a:ln w="9525" cap="rnd">
              <a:solidFill>
                <a:srgbClr val="00205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514" name="Freeform 125"/>
            <p:cNvSpPr>
              <a:spLocks/>
            </p:cNvSpPr>
            <p:nvPr userDrawn="1"/>
          </p:nvSpPr>
          <p:spPr bwMode="gray">
            <a:xfrm>
              <a:off x="9775090" y="5399112"/>
              <a:ext cx="246258" cy="259570"/>
            </a:xfrm>
            <a:custGeom>
              <a:avLst/>
              <a:gdLst>
                <a:gd name="T0" fmla="*/ 18 w 96"/>
                <a:gd name="T1" fmla="*/ 0 h 101"/>
                <a:gd name="T2" fmla="*/ 0 w 96"/>
                <a:gd name="T3" fmla="*/ 101 h 101"/>
                <a:gd name="T4" fmla="*/ 78 w 96"/>
                <a:gd name="T5" fmla="*/ 101 h 101"/>
                <a:gd name="T6" fmla="*/ 96 w 96"/>
                <a:gd name="T7" fmla="*/ 0 h 101"/>
                <a:gd name="T8" fmla="*/ 18 w 96"/>
                <a:gd name="T9" fmla="*/ 0 h 101"/>
              </a:gdLst>
              <a:ahLst/>
              <a:cxnLst>
                <a:cxn ang="0">
                  <a:pos x="T0" y="T1"/>
                </a:cxn>
                <a:cxn ang="0">
                  <a:pos x="T2" y="T3"/>
                </a:cxn>
                <a:cxn ang="0">
                  <a:pos x="T4" y="T5"/>
                </a:cxn>
                <a:cxn ang="0">
                  <a:pos x="T6" y="T7"/>
                </a:cxn>
                <a:cxn ang="0">
                  <a:pos x="T8" y="T9"/>
                </a:cxn>
              </a:cxnLst>
              <a:rect l="0" t="0" r="r" b="b"/>
              <a:pathLst>
                <a:path w="96" h="101">
                  <a:moveTo>
                    <a:pt x="18" y="0"/>
                  </a:moveTo>
                  <a:cubicBezTo>
                    <a:pt x="5" y="28"/>
                    <a:pt x="1" y="69"/>
                    <a:pt x="0" y="101"/>
                  </a:cubicBezTo>
                  <a:cubicBezTo>
                    <a:pt x="78" y="101"/>
                    <a:pt x="78" y="101"/>
                    <a:pt x="78" y="101"/>
                  </a:cubicBezTo>
                  <a:cubicBezTo>
                    <a:pt x="79" y="69"/>
                    <a:pt x="83" y="28"/>
                    <a:pt x="96" y="0"/>
                  </a:cubicBezTo>
                  <a:lnTo>
                    <a:pt x="18"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15" name="Freeform 126"/>
            <p:cNvSpPr>
              <a:spLocks/>
            </p:cNvSpPr>
            <p:nvPr userDrawn="1"/>
          </p:nvSpPr>
          <p:spPr bwMode="gray">
            <a:xfrm>
              <a:off x="9775090" y="5399112"/>
              <a:ext cx="204106" cy="259570"/>
            </a:xfrm>
            <a:custGeom>
              <a:avLst/>
              <a:gdLst>
                <a:gd name="T0" fmla="*/ 18 w 79"/>
                <a:gd name="T1" fmla="*/ 0 h 101"/>
                <a:gd name="T2" fmla="*/ 0 w 79"/>
                <a:gd name="T3" fmla="*/ 101 h 101"/>
                <a:gd name="T4" fmla="*/ 78 w 79"/>
                <a:gd name="T5" fmla="*/ 101 h 101"/>
                <a:gd name="T6" fmla="*/ 18 w 79"/>
                <a:gd name="T7" fmla="*/ 0 h 101"/>
              </a:gdLst>
              <a:ahLst/>
              <a:cxnLst>
                <a:cxn ang="0">
                  <a:pos x="T0" y="T1"/>
                </a:cxn>
                <a:cxn ang="0">
                  <a:pos x="T2" y="T3"/>
                </a:cxn>
                <a:cxn ang="0">
                  <a:pos x="T4" y="T5"/>
                </a:cxn>
                <a:cxn ang="0">
                  <a:pos x="T6" y="T7"/>
                </a:cxn>
              </a:cxnLst>
              <a:rect l="0" t="0" r="r" b="b"/>
              <a:pathLst>
                <a:path w="79" h="101">
                  <a:moveTo>
                    <a:pt x="18" y="0"/>
                  </a:moveTo>
                  <a:cubicBezTo>
                    <a:pt x="5" y="28"/>
                    <a:pt x="1" y="69"/>
                    <a:pt x="0" y="101"/>
                  </a:cubicBezTo>
                  <a:cubicBezTo>
                    <a:pt x="78" y="101"/>
                    <a:pt x="78" y="101"/>
                    <a:pt x="78" y="101"/>
                  </a:cubicBezTo>
                  <a:cubicBezTo>
                    <a:pt x="79" y="69"/>
                    <a:pt x="18" y="0"/>
                    <a:pt x="18" y="0"/>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16" name="Line 127"/>
            <p:cNvSpPr>
              <a:spLocks noChangeShapeType="1"/>
            </p:cNvSpPr>
            <p:nvPr userDrawn="1"/>
          </p:nvSpPr>
          <p:spPr bwMode="gray">
            <a:xfrm>
              <a:off x="9539924" y="4327555"/>
              <a:ext cx="0" cy="399338"/>
            </a:xfrm>
            <a:prstGeom prst="line">
              <a:avLst/>
            </a:prstGeom>
            <a:noFill/>
            <a:ln w="17463" cap="rnd">
              <a:solidFill>
                <a:srgbClr val="73737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517" name="Line 128"/>
            <p:cNvSpPr>
              <a:spLocks noChangeShapeType="1"/>
            </p:cNvSpPr>
            <p:nvPr userDrawn="1"/>
          </p:nvSpPr>
          <p:spPr bwMode="gray">
            <a:xfrm flipV="1">
              <a:off x="10047971" y="4831165"/>
              <a:ext cx="141987" cy="137550"/>
            </a:xfrm>
            <a:prstGeom prst="line">
              <a:avLst/>
            </a:prstGeom>
            <a:noFill/>
            <a:ln w="34925" cap="rnd">
              <a:solidFill>
                <a:srgbClr val="93939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518" name="Freeform 129"/>
            <p:cNvSpPr>
              <a:spLocks/>
            </p:cNvSpPr>
            <p:nvPr userDrawn="1"/>
          </p:nvSpPr>
          <p:spPr bwMode="gray">
            <a:xfrm>
              <a:off x="9506646" y="4753516"/>
              <a:ext cx="150861" cy="110927"/>
            </a:xfrm>
            <a:custGeom>
              <a:avLst/>
              <a:gdLst>
                <a:gd name="T0" fmla="*/ 43 w 58"/>
                <a:gd name="T1" fmla="*/ 25 h 43"/>
                <a:gd name="T2" fmla="*/ 25 w 58"/>
                <a:gd name="T3" fmla="*/ 7 h 43"/>
                <a:gd name="T4" fmla="*/ 26 w 58"/>
                <a:gd name="T5" fmla="*/ 0 h 43"/>
                <a:gd name="T6" fmla="*/ 3 w 58"/>
                <a:gd name="T7" fmla="*/ 0 h 43"/>
                <a:gd name="T8" fmla="*/ 0 w 58"/>
                <a:gd name="T9" fmla="*/ 14 h 43"/>
                <a:gd name="T10" fmla="*/ 29 w 58"/>
                <a:gd name="T11" fmla="*/ 43 h 43"/>
                <a:gd name="T12" fmla="*/ 58 w 58"/>
                <a:gd name="T13" fmla="*/ 16 h 43"/>
                <a:gd name="T14" fmla="*/ 43 w 58"/>
                <a:gd name="T15" fmla="*/ 25 h 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43">
                  <a:moveTo>
                    <a:pt x="43" y="25"/>
                  </a:moveTo>
                  <a:cubicBezTo>
                    <a:pt x="33" y="25"/>
                    <a:pt x="25" y="17"/>
                    <a:pt x="25" y="7"/>
                  </a:cubicBezTo>
                  <a:cubicBezTo>
                    <a:pt x="25" y="4"/>
                    <a:pt x="25" y="2"/>
                    <a:pt x="26" y="0"/>
                  </a:cubicBezTo>
                  <a:cubicBezTo>
                    <a:pt x="3" y="0"/>
                    <a:pt x="3" y="0"/>
                    <a:pt x="3" y="0"/>
                  </a:cubicBezTo>
                  <a:cubicBezTo>
                    <a:pt x="1" y="4"/>
                    <a:pt x="0" y="9"/>
                    <a:pt x="0" y="14"/>
                  </a:cubicBezTo>
                  <a:cubicBezTo>
                    <a:pt x="0" y="30"/>
                    <a:pt x="13" y="43"/>
                    <a:pt x="29" y="43"/>
                  </a:cubicBezTo>
                  <a:cubicBezTo>
                    <a:pt x="45" y="43"/>
                    <a:pt x="57" y="31"/>
                    <a:pt x="58" y="16"/>
                  </a:cubicBezTo>
                  <a:cubicBezTo>
                    <a:pt x="55" y="21"/>
                    <a:pt x="49" y="25"/>
                    <a:pt x="43" y="25"/>
                  </a:cubicBez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19" name="Oval 130"/>
            <p:cNvSpPr>
              <a:spLocks noChangeArrowheads="1"/>
            </p:cNvSpPr>
            <p:nvPr userDrawn="1"/>
          </p:nvSpPr>
          <p:spPr bwMode="gray">
            <a:xfrm>
              <a:off x="9502209" y="4693615"/>
              <a:ext cx="79868" cy="77649"/>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20" name="Oval 131"/>
            <p:cNvSpPr>
              <a:spLocks noChangeArrowheads="1"/>
            </p:cNvSpPr>
            <p:nvPr userDrawn="1"/>
          </p:nvSpPr>
          <p:spPr bwMode="gray">
            <a:xfrm>
              <a:off x="9524394" y="4715800"/>
              <a:ext cx="33278" cy="33278"/>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21" name="Rectangle 132"/>
            <p:cNvSpPr>
              <a:spLocks noChangeArrowheads="1"/>
            </p:cNvSpPr>
            <p:nvPr userDrawn="1"/>
          </p:nvSpPr>
          <p:spPr bwMode="gray">
            <a:xfrm>
              <a:off x="8758997" y="4465105"/>
              <a:ext cx="215199" cy="55464"/>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22" name="Rectangle 133"/>
            <p:cNvSpPr>
              <a:spLocks noChangeArrowheads="1"/>
            </p:cNvSpPr>
            <p:nvPr userDrawn="1"/>
          </p:nvSpPr>
          <p:spPr bwMode="gray">
            <a:xfrm>
              <a:off x="8758997" y="4520569"/>
              <a:ext cx="215199" cy="4414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23" name="Freeform 134"/>
            <p:cNvSpPr>
              <a:spLocks/>
            </p:cNvSpPr>
            <p:nvPr userDrawn="1"/>
          </p:nvSpPr>
          <p:spPr bwMode="gray">
            <a:xfrm>
              <a:off x="8974196" y="4962059"/>
              <a:ext cx="676656" cy="297285"/>
            </a:xfrm>
            <a:custGeom>
              <a:avLst/>
              <a:gdLst>
                <a:gd name="T0" fmla="*/ 147 w 263"/>
                <a:gd name="T1" fmla="*/ 116 h 116"/>
                <a:gd name="T2" fmla="*/ 0 w 263"/>
                <a:gd name="T3" fmla="*/ 116 h 116"/>
                <a:gd name="T4" fmla="*/ 0 w 263"/>
                <a:gd name="T5" fmla="*/ 0 h 116"/>
                <a:gd name="T6" fmla="*/ 263 w 263"/>
                <a:gd name="T7" fmla="*/ 0 h 116"/>
                <a:gd name="T8" fmla="*/ 147 w 263"/>
                <a:gd name="T9" fmla="*/ 116 h 116"/>
              </a:gdLst>
              <a:ahLst/>
              <a:cxnLst>
                <a:cxn ang="0">
                  <a:pos x="T0" y="T1"/>
                </a:cxn>
                <a:cxn ang="0">
                  <a:pos x="T2" y="T3"/>
                </a:cxn>
                <a:cxn ang="0">
                  <a:pos x="T4" y="T5"/>
                </a:cxn>
                <a:cxn ang="0">
                  <a:pos x="T6" y="T7"/>
                </a:cxn>
                <a:cxn ang="0">
                  <a:pos x="T8" y="T9"/>
                </a:cxn>
              </a:cxnLst>
              <a:rect l="0" t="0" r="r" b="b"/>
              <a:pathLst>
                <a:path w="263" h="116">
                  <a:moveTo>
                    <a:pt x="147" y="116"/>
                  </a:moveTo>
                  <a:cubicBezTo>
                    <a:pt x="0" y="116"/>
                    <a:pt x="0" y="116"/>
                    <a:pt x="0" y="116"/>
                  </a:cubicBezTo>
                  <a:cubicBezTo>
                    <a:pt x="0" y="0"/>
                    <a:pt x="0" y="0"/>
                    <a:pt x="0" y="0"/>
                  </a:cubicBezTo>
                  <a:cubicBezTo>
                    <a:pt x="263" y="0"/>
                    <a:pt x="263" y="0"/>
                    <a:pt x="263" y="0"/>
                  </a:cubicBezTo>
                  <a:cubicBezTo>
                    <a:pt x="263" y="64"/>
                    <a:pt x="211" y="116"/>
                    <a:pt x="147" y="116"/>
                  </a:cubicBez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24" name="Freeform 135"/>
            <p:cNvSpPr>
              <a:spLocks/>
            </p:cNvSpPr>
            <p:nvPr userDrawn="1"/>
          </p:nvSpPr>
          <p:spPr bwMode="gray">
            <a:xfrm>
              <a:off x="7700751" y="5241595"/>
              <a:ext cx="1754868" cy="297285"/>
            </a:xfrm>
            <a:custGeom>
              <a:avLst/>
              <a:gdLst>
                <a:gd name="T0" fmla="*/ 565 w 682"/>
                <a:gd name="T1" fmla="*/ 116 h 116"/>
                <a:gd name="T2" fmla="*/ 682 w 682"/>
                <a:gd name="T3" fmla="*/ 0 h 116"/>
                <a:gd name="T4" fmla="*/ 0 w 682"/>
                <a:gd name="T5" fmla="*/ 0 h 116"/>
                <a:gd name="T6" fmla="*/ 196 w 682"/>
                <a:gd name="T7" fmla="*/ 116 h 116"/>
                <a:gd name="T8" fmla="*/ 565 w 682"/>
                <a:gd name="T9" fmla="*/ 116 h 116"/>
              </a:gdLst>
              <a:ahLst/>
              <a:cxnLst>
                <a:cxn ang="0">
                  <a:pos x="T0" y="T1"/>
                </a:cxn>
                <a:cxn ang="0">
                  <a:pos x="T2" y="T3"/>
                </a:cxn>
                <a:cxn ang="0">
                  <a:pos x="T4" y="T5"/>
                </a:cxn>
                <a:cxn ang="0">
                  <a:pos x="T6" y="T7"/>
                </a:cxn>
                <a:cxn ang="0">
                  <a:pos x="T8" y="T9"/>
                </a:cxn>
              </a:cxnLst>
              <a:rect l="0" t="0" r="r" b="b"/>
              <a:pathLst>
                <a:path w="682" h="116">
                  <a:moveTo>
                    <a:pt x="565" y="116"/>
                  </a:moveTo>
                  <a:cubicBezTo>
                    <a:pt x="630" y="116"/>
                    <a:pt x="682" y="64"/>
                    <a:pt x="682" y="0"/>
                  </a:cubicBezTo>
                  <a:cubicBezTo>
                    <a:pt x="0" y="0"/>
                    <a:pt x="0" y="0"/>
                    <a:pt x="0" y="0"/>
                  </a:cubicBezTo>
                  <a:cubicBezTo>
                    <a:pt x="196" y="116"/>
                    <a:pt x="196" y="116"/>
                    <a:pt x="196" y="116"/>
                  </a:cubicBezTo>
                  <a:lnTo>
                    <a:pt x="565" y="116"/>
                  </a:lnTo>
                  <a:close/>
                </a:path>
              </a:pathLst>
            </a:custGeom>
            <a:solidFill>
              <a:srgbClr val="BA6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25" name="Rectangle 136"/>
            <p:cNvSpPr>
              <a:spLocks noChangeArrowheads="1"/>
            </p:cNvSpPr>
            <p:nvPr userDrawn="1"/>
          </p:nvSpPr>
          <p:spPr bwMode="gray">
            <a:xfrm>
              <a:off x="7700751" y="5175039"/>
              <a:ext cx="1754868" cy="66556"/>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26" name="Oval 137"/>
            <p:cNvSpPr>
              <a:spLocks noChangeArrowheads="1"/>
            </p:cNvSpPr>
            <p:nvPr userDrawn="1"/>
          </p:nvSpPr>
          <p:spPr bwMode="gray">
            <a:xfrm>
              <a:off x="8250950" y="5339211"/>
              <a:ext cx="77649" cy="75431"/>
            </a:xfrm>
            <a:prstGeom prst="ellipse">
              <a:avLst/>
            </a:pr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27" name="Oval 138"/>
            <p:cNvSpPr>
              <a:spLocks noChangeArrowheads="1"/>
            </p:cNvSpPr>
            <p:nvPr userDrawn="1"/>
          </p:nvSpPr>
          <p:spPr bwMode="gray">
            <a:xfrm>
              <a:off x="8392937" y="5339211"/>
              <a:ext cx="79868" cy="75431"/>
            </a:xfrm>
            <a:prstGeom prst="ellipse">
              <a:avLst/>
            </a:pr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28" name="Oval 139"/>
            <p:cNvSpPr>
              <a:spLocks noChangeArrowheads="1"/>
            </p:cNvSpPr>
            <p:nvPr userDrawn="1"/>
          </p:nvSpPr>
          <p:spPr bwMode="gray">
            <a:xfrm>
              <a:off x="8537142" y="5339211"/>
              <a:ext cx="77649" cy="75431"/>
            </a:xfrm>
            <a:prstGeom prst="ellipse">
              <a:avLst/>
            </a:pr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29" name="Rectangle 140"/>
            <p:cNvSpPr>
              <a:spLocks noChangeArrowheads="1"/>
            </p:cNvSpPr>
            <p:nvPr userDrawn="1"/>
          </p:nvSpPr>
          <p:spPr bwMode="gray">
            <a:xfrm>
              <a:off x="8330818" y="4962059"/>
              <a:ext cx="212980" cy="212980"/>
            </a:xfrm>
            <a:prstGeom prst="rect">
              <a:avLst/>
            </a:prstGeom>
            <a:solidFill>
              <a:srgbClr val="7373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30" name="Rectangle 141"/>
            <p:cNvSpPr>
              <a:spLocks noChangeArrowheads="1"/>
            </p:cNvSpPr>
            <p:nvPr userDrawn="1"/>
          </p:nvSpPr>
          <p:spPr bwMode="gray">
            <a:xfrm>
              <a:off x="8117838" y="4962059"/>
              <a:ext cx="212980" cy="21298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31" name="Rectangle 142"/>
            <p:cNvSpPr>
              <a:spLocks noChangeArrowheads="1"/>
            </p:cNvSpPr>
            <p:nvPr userDrawn="1"/>
          </p:nvSpPr>
          <p:spPr bwMode="gray">
            <a:xfrm>
              <a:off x="8117838" y="4749079"/>
              <a:ext cx="212980" cy="212980"/>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32" name="Rectangle 143"/>
            <p:cNvSpPr>
              <a:spLocks noChangeArrowheads="1"/>
            </p:cNvSpPr>
            <p:nvPr userDrawn="1"/>
          </p:nvSpPr>
          <p:spPr bwMode="gray">
            <a:xfrm>
              <a:off x="8543798" y="4962059"/>
              <a:ext cx="215199" cy="212980"/>
            </a:xfrm>
            <a:prstGeom prst="rect">
              <a:avLst/>
            </a:prstGeom>
            <a:solidFill>
              <a:srgbClr val="00136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33" name="Rectangle 144"/>
            <p:cNvSpPr>
              <a:spLocks noChangeArrowheads="1"/>
            </p:cNvSpPr>
            <p:nvPr userDrawn="1"/>
          </p:nvSpPr>
          <p:spPr bwMode="gray">
            <a:xfrm>
              <a:off x="8758997" y="4962059"/>
              <a:ext cx="215199" cy="212980"/>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34" name="Rectangle 145"/>
            <p:cNvSpPr>
              <a:spLocks noChangeArrowheads="1"/>
            </p:cNvSpPr>
            <p:nvPr userDrawn="1"/>
          </p:nvSpPr>
          <p:spPr bwMode="gray">
            <a:xfrm>
              <a:off x="8330818" y="4749079"/>
              <a:ext cx="212980" cy="212980"/>
            </a:xfrm>
            <a:prstGeom prst="rect">
              <a:avLst/>
            </a:prstGeom>
            <a:solidFill>
              <a:srgbClr val="00136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35" name="Rectangle 146"/>
            <p:cNvSpPr>
              <a:spLocks noChangeArrowheads="1"/>
            </p:cNvSpPr>
            <p:nvPr userDrawn="1"/>
          </p:nvSpPr>
          <p:spPr bwMode="gray">
            <a:xfrm>
              <a:off x="8543798" y="4749079"/>
              <a:ext cx="215199" cy="212980"/>
            </a:xfrm>
            <a:prstGeom prst="rect">
              <a:avLst/>
            </a:prstGeom>
            <a:solidFill>
              <a:srgbClr val="F084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36" name="Rectangle 147"/>
            <p:cNvSpPr>
              <a:spLocks noChangeArrowheads="1"/>
            </p:cNvSpPr>
            <p:nvPr userDrawn="1"/>
          </p:nvSpPr>
          <p:spPr bwMode="gray">
            <a:xfrm>
              <a:off x="8829990" y="4593780"/>
              <a:ext cx="53245" cy="29728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37" name="Freeform 148"/>
            <p:cNvSpPr>
              <a:spLocks/>
            </p:cNvSpPr>
            <p:nvPr userDrawn="1"/>
          </p:nvSpPr>
          <p:spPr bwMode="gray">
            <a:xfrm>
              <a:off x="8171083" y="5476761"/>
              <a:ext cx="1135895" cy="66556"/>
            </a:xfrm>
            <a:custGeom>
              <a:avLst/>
              <a:gdLst>
                <a:gd name="T0" fmla="*/ 435 w 441"/>
                <a:gd name="T1" fmla="*/ 0 h 26"/>
                <a:gd name="T2" fmla="*/ 388 w 441"/>
                <a:gd name="T3" fmla="*/ 0 h 26"/>
                <a:gd name="T4" fmla="*/ 341 w 441"/>
                <a:gd name="T5" fmla="*/ 0 h 26"/>
                <a:gd name="T6" fmla="*/ 341 w 441"/>
                <a:gd name="T7" fmla="*/ 0 h 26"/>
                <a:gd name="T8" fmla="*/ 341 w 441"/>
                <a:gd name="T9" fmla="*/ 0 h 26"/>
                <a:gd name="T10" fmla="*/ 294 w 441"/>
                <a:gd name="T11" fmla="*/ 0 h 26"/>
                <a:gd name="T12" fmla="*/ 294 w 441"/>
                <a:gd name="T13" fmla="*/ 0 h 26"/>
                <a:gd name="T14" fmla="*/ 294 w 441"/>
                <a:gd name="T15" fmla="*/ 0 h 26"/>
                <a:gd name="T16" fmla="*/ 247 w 441"/>
                <a:gd name="T17" fmla="*/ 0 h 26"/>
                <a:gd name="T18" fmla="*/ 247 w 441"/>
                <a:gd name="T19" fmla="*/ 1 h 26"/>
                <a:gd name="T20" fmla="*/ 247 w 441"/>
                <a:gd name="T21" fmla="*/ 0 h 26"/>
                <a:gd name="T22" fmla="*/ 200 w 441"/>
                <a:gd name="T23" fmla="*/ 0 h 26"/>
                <a:gd name="T24" fmla="*/ 200 w 441"/>
                <a:gd name="T25" fmla="*/ 1 h 26"/>
                <a:gd name="T26" fmla="*/ 200 w 441"/>
                <a:gd name="T27" fmla="*/ 0 h 26"/>
                <a:gd name="T28" fmla="*/ 200 w 441"/>
                <a:gd name="T29" fmla="*/ 0 h 26"/>
                <a:gd name="T30" fmla="*/ 200 w 441"/>
                <a:gd name="T31" fmla="*/ 1 h 26"/>
                <a:gd name="T32" fmla="*/ 200 w 441"/>
                <a:gd name="T33" fmla="*/ 0 h 26"/>
                <a:gd name="T34" fmla="*/ 153 w 441"/>
                <a:gd name="T35" fmla="*/ 0 h 26"/>
                <a:gd name="T36" fmla="*/ 153 w 441"/>
                <a:gd name="T37" fmla="*/ 1 h 26"/>
                <a:gd name="T38" fmla="*/ 153 w 441"/>
                <a:gd name="T39" fmla="*/ 0 h 26"/>
                <a:gd name="T40" fmla="*/ 153 w 441"/>
                <a:gd name="T41" fmla="*/ 1 h 26"/>
                <a:gd name="T42" fmla="*/ 153 w 441"/>
                <a:gd name="T43" fmla="*/ 0 h 26"/>
                <a:gd name="T44" fmla="*/ 106 w 441"/>
                <a:gd name="T45" fmla="*/ 0 h 26"/>
                <a:gd name="T46" fmla="*/ 106 w 441"/>
                <a:gd name="T47" fmla="*/ 1 h 26"/>
                <a:gd name="T48" fmla="*/ 106 w 441"/>
                <a:gd name="T49" fmla="*/ 0 h 26"/>
                <a:gd name="T50" fmla="*/ 106 w 441"/>
                <a:gd name="T51" fmla="*/ 1 h 26"/>
                <a:gd name="T52" fmla="*/ 106 w 441"/>
                <a:gd name="T53" fmla="*/ 0 h 26"/>
                <a:gd name="T54" fmla="*/ 59 w 441"/>
                <a:gd name="T55" fmla="*/ 0 h 26"/>
                <a:gd name="T56" fmla="*/ 59 w 441"/>
                <a:gd name="T57" fmla="*/ 1 h 26"/>
                <a:gd name="T58" fmla="*/ 59 w 441"/>
                <a:gd name="T59" fmla="*/ 1 h 26"/>
                <a:gd name="T60" fmla="*/ 59 w 441"/>
                <a:gd name="T61" fmla="*/ 0 h 26"/>
                <a:gd name="T62" fmla="*/ 59 w 441"/>
                <a:gd name="T63" fmla="*/ 0 h 26"/>
                <a:gd name="T64" fmla="*/ 32 w 441"/>
                <a:gd name="T65" fmla="*/ 17 h 26"/>
                <a:gd name="T66" fmla="*/ 32 w 441"/>
                <a:gd name="T67" fmla="*/ 17 h 26"/>
                <a:gd name="T68" fmla="*/ 12 w 441"/>
                <a:gd name="T69" fmla="*/ 0 h 26"/>
                <a:gd name="T70" fmla="*/ 0 w 441"/>
                <a:gd name="T71" fmla="*/ 15 h 26"/>
                <a:gd name="T72" fmla="*/ 13 w 441"/>
                <a:gd name="T73" fmla="*/ 26 h 26"/>
                <a:gd name="T74" fmla="*/ 37 w 441"/>
                <a:gd name="T75" fmla="*/ 26 h 26"/>
                <a:gd name="T76" fmla="*/ 288 w 441"/>
                <a:gd name="T77" fmla="*/ 26 h 26"/>
                <a:gd name="T78" fmla="*/ 382 w 441"/>
                <a:gd name="T79" fmla="*/ 26 h 26"/>
                <a:gd name="T80" fmla="*/ 441 w 441"/>
                <a:gd name="T81" fmla="*/ 10 h 26"/>
                <a:gd name="T82" fmla="*/ 435 w 441"/>
                <a:gd name="T83"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41" h="26">
                  <a:moveTo>
                    <a:pt x="435" y="0"/>
                  </a:moveTo>
                  <a:cubicBezTo>
                    <a:pt x="428" y="23"/>
                    <a:pt x="395" y="23"/>
                    <a:pt x="388" y="0"/>
                  </a:cubicBezTo>
                  <a:cubicBezTo>
                    <a:pt x="382" y="20"/>
                    <a:pt x="343" y="26"/>
                    <a:pt x="341" y="0"/>
                  </a:cubicBezTo>
                  <a:cubicBezTo>
                    <a:pt x="341" y="0"/>
                    <a:pt x="341" y="0"/>
                    <a:pt x="341" y="0"/>
                  </a:cubicBezTo>
                  <a:cubicBezTo>
                    <a:pt x="341" y="0"/>
                    <a:pt x="341" y="0"/>
                    <a:pt x="341" y="0"/>
                  </a:cubicBezTo>
                  <a:cubicBezTo>
                    <a:pt x="334" y="23"/>
                    <a:pt x="301" y="23"/>
                    <a:pt x="294" y="0"/>
                  </a:cubicBezTo>
                  <a:cubicBezTo>
                    <a:pt x="294" y="0"/>
                    <a:pt x="294" y="0"/>
                    <a:pt x="294" y="0"/>
                  </a:cubicBezTo>
                  <a:cubicBezTo>
                    <a:pt x="294" y="0"/>
                    <a:pt x="294" y="0"/>
                    <a:pt x="294" y="0"/>
                  </a:cubicBezTo>
                  <a:cubicBezTo>
                    <a:pt x="287" y="23"/>
                    <a:pt x="254" y="23"/>
                    <a:pt x="247" y="0"/>
                  </a:cubicBezTo>
                  <a:cubicBezTo>
                    <a:pt x="247" y="1"/>
                    <a:pt x="247" y="1"/>
                    <a:pt x="247" y="1"/>
                  </a:cubicBezTo>
                  <a:cubicBezTo>
                    <a:pt x="247" y="0"/>
                    <a:pt x="247" y="0"/>
                    <a:pt x="247" y="0"/>
                  </a:cubicBezTo>
                  <a:cubicBezTo>
                    <a:pt x="240" y="23"/>
                    <a:pt x="207" y="23"/>
                    <a:pt x="200" y="0"/>
                  </a:cubicBezTo>
                  <a:cubicBezTo>
                    <a:pt x="200" y="1"/>
                    <a:pt x="200" y="1"/>
                    <a:pt x="200" y="1"/>
                  </a:cubicBezTo>
                  <a:cubicBezTo>
                    <a:pt x="200" y="0"/>
                    <a:pt x="200" y="0"/>
                    <a:pt x="200" y="0"/>
                  </a:cubicBezTo>
                  <a:cubicBezTo>
                    <a:pt x="200" y="0"/>
                    <a:pt x="200" y="0"/>
                    <a:pt x="200" y="0"/>
                  </a:cubicBezTo>
                  <a:cubicBezTo>
                    <a:pt x="200" y="1"/>
                    <a:pt x="200" y="1"/>
                    <a:pt x="200" y="1"/>
                  </a:cubicBezTo>
                  <a:cubicBezTo>
                    <a:pt x="200" y="1"/>
                    <a:pt x="200" y="1"/>
                    <a:pt x="200" y="0"/>
                  </a:cubicBezTo>
                  <a:cubicBezTo>
                    <a:pt x="193" y="23"/>
                    <a:pt x="160" y="23"/>
                    <a:pt x="153" y="0"/>
                  </a:cubicBezTo>
                  <a:cubicBezTo>
                    <a:pt x="153" y="1"/>
                    <a:pt x="153" y="1"/>
                    <a:pt x="153" y="1"/>
                  </a:cubicBezTo>
                  <a:cubicBezTo>
                    <a:pt x="153" y="0"/>
                    <a:pt x="153" y="0"/>
                    <a:pt x="153" y="0"/>
                  </a:cubicBezTo>
                  <a:cubicBezTo>
                    <a:pt x="153" y="1"/>
                    <a:pt x="153" y="1"/>
                    <a:pt x="153" y="1"/>
                  </a:cubicBezTo>
                  <a:cubicBezTo>
                    <a:pt x="153" y="1"/>
                    <a:pt x="153" y="1"/>
                    <a:pt x="153" y="0"/>
                  </a:cubicBezTo>
                  <a:cubicBezTo>
                    <a:pt x="146" y="22"/>
                    <a:pt x="113" y="23"/>
                    <a:pt x="106" y="0"/>
                  </a:cubicBezTo>
                  <a:cubicBezTo>
                    <a:pt x="106" y="0"/>
                    <a:pt x="106" y="1"/>
                    <a:pt x="106" y="1"/>
                  </a:cubicBezTo>
                  <a:cubicBezTo>
                    <a:pt x="106" y="1"/>
                    <a:pt x="106" y="1"/>
                    <a:pt x="106" y="0"/>
                  </a:cubicBezTo>
                  <a:cubicBezTo>
                    <a:pt x="106" y="1"/>
                    <a:pt x="106" y="1"/>
                    <a:pt x="106" y="1"/>
                  </a:cubicBezTo>
                  <a:cubicBezTo>
                    <a:pt x="106" y="0"/>
                    <a:pt x="106" y="0"/>
                    <a:pt x="106" y="0"/>
                  </a:cubicBezTo>
                  <a:cubicBezTo>
                    <a:pt x="99" y="23"/>
                    <a:pt x="66" y="23"/>
                    <a:pt x="59" y="0"/>
                  </a:cubicBezTo>
                  <a:cubicBezTo>
                    <a:pt x="59" y="1"/>
                    <a:pt x="59" y="1"/>
                    <a:pt x="59" y="1"/>
                  </a:cubicBezTo>
                  <a:cubicBezTo>
                    <a:pt x="59" y="1"/>
                    <a:pt x="59" y="1"/>
                    <a:pt x="59" y="1"/>
                  </a:cubicBezTo>
                  <a:cubicBezTo>
                    <a:pt x="59" y="0"/>
                    <a:pt x="59" y="0"/>
                    <a:pt x="59" y="0"/>
                  </a:cubicBezTo>
                  <a:cubicBezTo>
                    <a:pt x="59" y="0"/>
                    <a:pt x="59" y="0"/>
                    <a:pt x="59" y="0"/>
                  </a:cubicBezTo>
                  <a:cubicBezTo>
                    <a:pt x="56" y="12"/>
                    <a:pt x="44" y="19"/>
                    <a:pt x="32" y="17"/>
                  </a:cubicBezTo>
                  <a:cubicBezTo>
                    <a:pt x="32" y="17"/>
                    <a:pt x="32" y="17"/>
                    <a:pt x="32" y="17"/>
                  </a:cubicBezTo>
                  <a:cubicBezTo>
                    <a:pt x="23" y="16"/>
                    <a:pt x="15" y="9"/>
                    <a:pt x="12" y="0"/>
                  </a:cubicBezTo>
                  <a:cubicBezTo>
                    <a:pt x="10" y="7"/>
                    <a:pt x="6" y="12"/>
                    <a:pt x="0" y="15"/>
                  </a:cubicBezTo>
                  <a:cubicBezTo>
                    <a:pt x="13" y="26"/>
                    <a:pt x="13" y="26"/>
                    <a:pt x="13" y="26"/>
                  </a:cubicBezTo>
                  <a:cubicBezTo>
                    <a:pt x="37" y="26"/>
                    <a:pt x="37" y="26"/>
                    <a:pt x="37" y="26"/>
                  </a:cubicBezTo>
                  <a:cubicBezTo>
                    <a:pt x="288" y="26"/>
                    <a:pt x="288" y="26"/>
                    <a:pt x="288" y="26"/>
                  </a:cubicBezTo>
                  <a:cubicBezTo>
                    <a:pt x="382" y="26"/>
                    <a:pt x="382" y="26"/>
                    <a:pt x="382" y="26"/>
                  </a:cubicBezTo>
                  <a:cubicBezTo>
                    <a:pt x="404" y="26"/>
                    <a:pt x="423" y="20"/>
                    <a:pt x="441" y="10"/>
                  </a:cubicBezTo>
                  <a:cubicBezTo>
                    <a:pt x="438" y="7"/>
                    <a:pt x="436" y="4"/>
                    <a:pt x="435" y="0"/>
                  </a:cubicBezTo>
                  <a:close/>
                </a:path>
              </a:pathLst>
            </a:custGeom>
            <a:solidFill>
              <a:srgbClr val="3C50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38" name="Freeform 149"/>
            <p:cNvSpPr>
              <a:spLocks/>
            </p:cNvSpPr>
            <p:nvPr userDrawn="1"/>
          </p:nvSpPr>
          <p:spPr bwMode="gray">
            <a:xfrm>
              <a:off x="10560454" y="2714673"/>
              <a:ext cx="97616" cy="341656"/>
            </a:xfrm>
            <a:custGeom>
              <a:avLst/>
              <a:gdLst>
                <a:gd name="T0" fmla="*/ 44 w 44"/>
                <a:gd name="T1" fmla="*/ 154 h 154"/>
                <a:gd name="T2" fmla="*/ 0 w 44"/>
                <a:gd name="T3" fmla="*/ 154 h 154"/>
                <a:gd name="T4" fmla="*/ 22 w 44"/>
                <a:gd name="T5" fmla="*/ 0 h 154"/>
                <a:gd name="T6" fmla="*/ 44 w 44"/>
                <a:gd name="T7" fmla="*/ 154 h 154"/>
              </a:gdLst>
              <a:ahLst/>
              <a:cxnLst>
                <a:cxn ang="0">
                  <a:pos x="T0" y="T1"/>
                </a:cxn>
                <a:cxn ang="0">
                  <a:pos x="T2" y="T3"/>
                </a:cxn>
                <a:cxn ang="0">
                  <a:pos x="T4" y="T5"/>
                </a:cxn>
                <a:cxn ang="0">
                  <a:pos x="T6" y="T7"/>
                </a:cxn>
              </a:cxnLst>
              <a:rect l="0" t="0" r="r" b="b"/>
              <a:pathLst>
                <a:path w="44" h="154">
                  <a:moveTo>
                    <a:pt x="44" y="154"/>
                  </a:moveTo>
                  <a:lnTo>
                    <a:pt x="0" y="154"/>
                  </a:lnTo>
                  <a:lnTo>
                    <a:pt x="22" y="0"/>
                  </a:lnTo>
                  <a:lnTo>
                    <a:pt x="44" y="154"/>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39" name="Freeform 150"/>
            <p:cNvSpPr>
              <a:spLocks/>
            </p:cNvSpPr>
            <p:nvPr userDrawn="1"/>
          </p:nvSpPr>
          <p:spPr bwMode="gray">
            <a:xfrm>
              <a:off x="10436216" y="3160601"/>
              <a:ext cx="346093" cy="953974"/>
            </a:xfrm>
            <a:custGeom>
              <a:avLst/>
              <a:gdLst>
                <a:gd name="T0" fmla="*/ 128 w 134"/>
                <a:gd name="T1" fmla="*/ 0 h 372"/>
                <a:gd name="T2" fmla="*/ 117 w 134"/>
                <a:gd name="T3" fmla="*/ 0 h 372"/>
                <a:gd name="T4" fmla="*/ 16 w 134"/>
                <a:gd name="T5" fmla="*/ 0 h 372"/>
                <a:gd name="T6" fmla="*/ 6 w 134"/>
                <a:gd name="T7" fmla="*/ 0 h 372"/>
                <a:gd name="T8" fmla="*/ 0 w 134"/>
                <a:gd name="T9" fmla="*/ 5 h 372"/>
                <a:gd name="T10" fmla="*/ 0 w 134"/>
                <a:gd name="T11" fmla="*/ 372 h 372"/>
                <a:gd name="T12" fmla="*/ 16 w 134"/>
                <a:gd name="T13" fmla="*/ 372 h 372"/>
                <a:gd name="T14" fmla="*/ 117 w 134"/>
                <a:gd name="T15" fmla="*/ 372 h 372"/>
                <a:gd name="T16" fmla="*/ 134 w 134"/>
                <a:gd name="T17" fmla="*/ 372 h 372"/>
                <a:gd name="T18" fmla="*/ 134 w 134"/>
                <a:gd name="T19" fmla="*/ 5 h 372"/>
                <a:gd name="T20" fmla="*/ 128 w 134"/>
                <a:gd name="T21" fmla="*/ 0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4" h="372">
                  <a:moveTo>
                    <a:pt x="128" y="0"/>
                  </a:moveTo>
                  <a:cubicBezTo>
                    <a:pt x="117" y="0"/>
                    <a:pt x="117" y="0"/>
                    <a:pt x="117" y="0"/>
                  </a:cubicBezTo>
                  <a:cubicBezTo>
                    <a:pt x="16" y="0"/>
                    <a:pt x="16" y="0"/>
                    <a:pt x="16" y="0"/>
                  </a:cubicBezTo>
                  <a:cubicBezTo>
                    <a:pt x="6" y="0"/>
                    <a:pt x="6" y="0"/>
                    <a:pt x="6" y="0"/>
                  </a:cubicBezTo>
                  <a:cubicBezTo>
                    <a:pt x="3" y="0"/>
                    <a:pt x="0" y="2"/>
                    <a:pt x="0" y="5"/>
                  </a:cubicBezTo>
                  <a:cubicBezTo>
                    <a:pt x="0" y="372"/>
                    <a:pt x="0" y="372"/>
                    <a:pt x="0" y="372"/>
                  </a:cubicBezTo>
                  <a:cubicBezTo>
                    <a:pt x="16" y="372"/>
                    <a:pt x="16" y="372"/>
                    <a:pt x="16" y="372"/>
                  </a:cubicBezTo>
                  <a:cubicBezTo>
                    <a:pt x="117" y="372"/>
                    <a:pt x="117" y="372"/>
                    <a:pt x="117" y="372"/>
                  </a:cubicBezTo>
                  <a:cubicBezTo>
                    <a:pt x="134" y="372"/>
                    <a:pt x="134" y="372"/>
                    <a:pt x="134" y="372"/>
                  </a:cubicBezTo>
                  <a:cubicBezTo>
                    <a:pt x="134" y="5"/>
                    <a:pt x="134" y="5"/>
                    <a:pt x="134" y="5"/>
                  </a:cubicBezTo>
                  <a:cubicBezTo>
                    <a:pt x="134" y="2"/>
                    <a:pt x="131" y="0"/>
                    <a:pt x="128"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40" name="Freeform 151"/>
            <p:cNvSpPr>
              <a:spLocks/>
            </p:cNvSpPr>
            <p:nvPr userDrawn="1"/>
          </p:nvSpPr>
          <p:spPr bwMode="gray">
            <a:xfrm>
              <a:off x="10504991" y="3056329"/>
              <a:ext cx="204106" cy="104272"/>
            </a:xfrm>
            <a:custGeom>
              <a:avLst/>
              <a:gdLst>
                <a:gd name="T0" fmla="*/ 79 w 79"/>
                <a:gd name="T1" fmla="*/ 41 h 41"/>
                <a:gd name="T2" fmla="*/ 79 w 79"/>
                <a:gd name="T3" fmla="*/ 6 h 41"/>
                <a:gd name="T4" fmla="*/ 74 w 79"/>
                <a:gd name="T5" fmla="*/ 0 h 41"/>
                <a:gd name="T6" fmla="*/ 63 w 79"/>
                <a:gd name="T7" fmla="*/ 0 h 41"/>
                <a:gd name="T8" fmla="*/ 17 w 79"/>
                <a:gd name="T9" fmla="*/ 0 h 41"/>
                <a:gd name="T10" fmla="*/ 6 w 79"/>
                <a:gd name="T11" fmla="*/ 0 h 41"/>
                <a:gd name="T12" fmla="*/ 0 w 79"/>
                <a:gd name="T13" fmla="*/ 6 h 41"/>
                <a:gd name="T14" fmla="*/ 0 w 79"/>
                <a:gd name="T15" fmla="*/ 41 h 41"/>
                <a:gd name="T16" fmla="*/ 79 w 79"/>
                <a:gd name="T17" fmla="*/ 4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 h="41">
                  <a:moveTo>
                    <a:pt x="79" y="41"/>
                  </a:moveTo>
                  <a:cubicBezTo>
                    <a:pt x="79" y="6"/>
                    <a:pt x="79" y="6"/>
                    <a:pt x="79" y="6"/>
                  </a:cubicBezTo>
                  <a:cubicBezTo>
                    <a:pt x="79" y="3"/>
                    <a:pt x="77" y="0"/>
                    <a:pt x="74" y="0"/>
                  </a:cubicBezTo>
                  <a:cubicBezTo>
                    <a:pt x="63" y="0"/>
                    <a:pt x="63" y="0"/>
                    <a:pt x="63" y="0"/>
                  </a:cubicBezTo>
                  <a:cubicBezTo>
                    <a:pt x="17" y="0"/>
                    <a:pt x="17" y="0"/>
                    <a:pt x="17" y="0"/>
                  </a:cubicBezTo>
                  <a:cubicBezTo>
                    <a:pt x="6" y="0"/>
                    <a:pt x="6" y="0"/>
                    <a:pt x="6" y="0"/>
                  </a:cubicBezTo>
                  <a:cubicBezTo>
                    <a:pt x="3" y="0"/>
                    <a:pt x="0" y="3"/>
                    <a:pt x="0" y="6"/>
                  </a:cubicBezTo>
                  <a:cubicBezTo>
                    <a:pt x="0" y="41"/>
                    <a:pt x="0" y="41"/>
                    <a:pt x="0" y="41"/>
                  </a:cubicBezTo>
                  <a:lnTo>
                    <a:pt x="79" y="41"/>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41" name="Freeform 152"/>
            <p:cNvSpPr>
              <a:spLocks/>
            </p:cNvSpPr>
            <p:nvPr userDrawn="1"/>
          </p:nvSpPr>
          <p:spPr bwMode="gray">
            <a:xfrm>
              <a:off x="10504991" y="3056329"/>
              <a:ext cx="204106" cy="104272"/>
            </a:xfrm>
            <a:custGeom>
              <a:avLst/>
              <a:gdLst>
                <a:gd name="T0" fmla="*/ 79 w 79"/>
                <a:gd name="T1" fmla="*/ 41 h 41"/>
                <a:gd name="T2" fmla="*/ 79 w 79"/>
                <a:gd name="T3" fmla="*/ 6 h 41"/>
                <a:gd name="T4" fmla="*/ 74 w 79"/>
                <a:gd name="T5" fmla="*/ 0 h 41"/>
                <a:gd name="T6" fmla="*/ 63 w 79"/>
                <a:gd name="T7" fmla="*/ 0 h 41"/>
                <a:gd name="T8" fmla="*/ 17 w 79"/>
                <a:gd name="T9" fmla="*/ 0 h 41"/>
                <a:gd name="T10" fmla="*/ 6 w 79"/>
                <a:gd name="T11" fmla="*/ 0 h 41"/>
                <a:gd name="T12" fmla="*/ 0 w 79"/>
                <a:gd name="T13" fmla="*/ 6 h 41"/>
                <a:gd name="T14" fmla="*/ 0 w 79"/>
                <a:gd name="T15" fmla="*/ 41 h 41"/>
                <a:gd name="T16" fmla="*/ 79 w 79"/>
                <a:gd name="T17" fmla="*/ 4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 h="41">
                  <a:moveTo>
                    <a:pt x="79" y="41"/>
                  </a:moveTo>
                  <a:cubicBezTo>
                    <a:pt x="79" y="6"/>
                    <a:pt x="79" y="6"/>
                    <a:pt x="79" y="6"/>
                  </a:cubicBezTo>
                  <a:cubicBezTo>
                    <a:pt x="79" y="3"/>
                    <a:pt x="77" y="0"/>
                    <a:pt x="74" y="0"/>
                  </a:cubicBezTo>
                  <a:cubicBezTo>
                    <a:pt x="63" y="0"/>
                    <a:pt x="63" y="0"/>
                    <a:pt x="63" y="0"/>
                  </a:cubicBezTo>
                  <a:cubicBezTo>
                    <a:pt x="17" y="0"/>
                    <a:pt x="17" y="0"/>
                    <a:pt x="17" y="0"/>
                  </a:cubicBezTo>
                  <a:cubicBezTo>
                    <a:pt x="6" y="0"/>
                    <a:pt x="6" y="0"/>
                    <a:pt x="6" y="0"/>
                  </a:cubicBezTo>
                  <a:cubicBezTo>
                    <a:pt x="3" y="0"/>
                    <a:pt x="0" y="3"/>
                    <a:pt x="0" y="6"/>
                  </a:cubicBezTo>
                  <a:cubicBezTo>
                    <a:pt x="0" y="41"/>
                    <a:pt x="0" y="41"/>
                    <a:pt x="0" y="41"/>
                  </a:cubicBezTo>
                  <a:lnTo>
                    <a:pt x="79" y="41"/>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42" name="Rectangle 153"/>
            <p:cNvSpPr>
              <a:spLocks noChangeArrowheads="1"/>
            </p:cNvSpPr>
            <p:nvPr userDrawn="1"/>
          </p:nvSpPr>
          <p:spPr bwMode="gray">
            <a:xfrm>
              <a:off x="10482805" y="3222720"/>
              <a:ext cx="22185" cy="829736"/>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43" name="Rectangle 154"/>
            <p:cNvSpPr>
              <a:spLocks noChangeArrowheads="1"/>
            </p:cNvSpPr>
            <p:nvPr userDrawn="1"/>
          </p:nvSpPr>
          <p:spPr bwMode="gray">
            <a:xfrm>
              <a:off x="10520521" y="3222720"/>
              <a:ext cx="22185" cy="829736"/>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44" name="Rectangle 155"/>
            <p:cNvSpPr>
              <a:spLocks noChangeArrowheads="1"/>
            </p:cNvSpPr>
            <p:nvPr userDrawn="1"/>
          </p:nvSpPr>
          <p:spPr bwMode="gray">
            <a:xfrm>
              <a:off x="10560454" y="3222720"/>
              <a:ext cx="19967" cy="829736"/>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45" name="Rectangle 156"/>
            <p:cNvSpPr>
              <a:spLocks noChangeArrowheads="1"/>
            </p:cNvSpPr>
            <p:nvPr userDrawn="1"/>
          </p:nvSpPr>
          <p:spPr bwMode="gray">
            <a:xfrm>
              <a:off x="10598170" y="3222720"/>
              <a:ext cx="19967" cy="829736"/>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46" name="Rectangle 157"/>
            <p:cNvSpPr>
              <a:spLocks noChangeArrowheads="1"/>
            </p:cNvSpPr>
            <p:nvPr userDrawn="1"/>
          </p:nvSpPr>
          <p:spPr bwMode="gray">
            <a:xfrm>
              <a:off x="10638104" y="3222720"/>
              <a:ext cx="19967" cy="829736"/>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47" name="Rectangle 158"/>
            <p:cNvSpPr>
              <a:spLocks noChangeArrowheads="1"/>
            </p:cNvSpPr>
            <p:nvPr userDrawn="1"/>
          </p:nvSpPr>
          <p:spPr bwMode="gray">
            <a:xfrm>
              <a:off x="10673600" y="3222720"/>
              <a:ext cx="22185" cy="829736"/>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48" name="Rectangle 159"/>
            <p:cNvSpPr>
              <a:spLocks noChangeArrowheads="1"/>
            </p:cNvSpPr>
            <p:nvPr userDrawn="1"/>
          </p:nvSpPr>
          <p:spPr bwMode="gray">
            <a:xfrm>
              <a:off x="10711315" y="3222720"/>
              <a:ext cx="24404" cy="829736"/>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49" name="Freeform 160"/>
            <p:cNvSpPr>
              <a:spLocks noEditPoints="1"/>
            </p:cNvSpPr>
            <p:nvPr userDrawn="1"/>
          </p:nvSpPr>
          <p:spPr bwMode="gray">
            <a:xfrm>
              <a:off x="10028004" y="3153945"/>
              <a:ext cx="412649" cy="958411"/>
            </a:xfrm>
            <a:custGeom>
              <a:avLst/>
              <a:gdLst>
                <a:gd name="T0" fmla="*/ 170 w 186"/>
                <a:gd name="T1" fmla="*/ 65 h 432"/>
                <a:gd name="T2" fmla="*/ 96 w 186"/>
                <a:gd name="T3" fmla="*/ 24 h 432"/>
                <a:gd name="T4" fmla="*/ 89 w 186"/>
                <a:gd name="T5" fmla="*/ 0 h 432"/>
                <a:gd name="T6" fmla="*/ 15 w 186"/>
                <a:gd name="T7" fmla="*/ 65 h 432"/>
                <a:gd name="T8" fmla="*/ 185 w 186"/>
                <a:gd name="T9" fmla="*/ 432 h 432"/>
                <a:gd name="T10" fmla="*/ 137 w 186"/>
                <a:gd name="T11" fmla="*/ 137 h 432"/>
                <a:gd name="T12" fmla="*/ 137 w 186"/>
                <a:gd name="T13" fmla="*/ 165 h 432"/>
                <a:gd name="T14" fmla="*/ 117 w 186"/>
                <a:gd name="T15" fmla="*/ 211 h 432"/>
                <a:gd name="T16" fmla="*/ 117 w 186"/>
                <a:gd name="T17" fmla="*/ 211 h 432"/>
                <a:gd name="T18" fmla="*/ 117 w 186"/>
                <a:gd name="T19" fmla="*/ 294 h 432"/>
                <a:gd name="T20" fmla="*/ 36 w 186"/>
                <a:gd name="T21" fmla="*/ 137 h 432"/>
                <a:gd name="T22" fmla="*/ 36 w 186"/>
                <a:gd name="T23" fmla="*/ 165 h 432"/>
                <a:gd name="T24" fmla="*/ 16 w 186"/>
                <a:gd name="T25" fmla="*/ 211 h 432"/>
                <a:gd name="T26" fmla="*/ 16 w 186"/>
                <a:gd name="T27" fmla="*/ 211 h 432"/>
                <a:gd name="T28" fmla="*/ 16 w 186"/>
                <a:gd name="T29" fmla="*/ 294 h 432"/>
                <a:gd name="T30" fmla="*/ 36 w 186"/>
                <a:gd name="T31" fmla="*/ 340 h 432"/>
                <a:gd name="T32" fmla="*/ 16 w 186"/>
                <a:gd name="T33" fmla="*/ 420 h 432"/>
                <a:gd name="T34" fmla="*/ 38 w 186"/>
                <a:gd name="T35" fmla="*/ 420 h 432"/>
                <a:gd name="T36" fmla="*/ 38 w 186"/>
                <a:gd name="T37" fmla="*/ 420 h 432"/>
                <a:gd name="T38" fmla="*/ 52 w 186"/>
                <a:gd name="T39" fmla="*/ 368 h 432"/>
                <a:gd name="T40" fmla="*/ 60 w 186"/>
                <a:gd name="T41" fmla="*/ 368 h 432"/>
                <a:gd name="T42" fmla="*/ 49 w 186"/>
                <a:gd name="T43" fmla="*/ 340 h 432"/>
                <a:gd name="T44" fmla="*/ 69 w 186"/>
                <a:gd name="T45" fmla="*/ 294 h 432"/>
                <a:gd name="T46" fmla="*/ 69 w 186"/>
                <a:gd name="T47" fmla="*/ 294 h 432"/>
                <a:gd name="T48" fmla="*/ 69 w 186"/>
                <a:gd name="T49" fmla="*/ 211 h 432"/>
                <a:gd name="T50" fmla="*/ 49 w 186"/>
                <a:gd name="T51" fmla="*/ 165 h 432"/>
                <a:gd name="T52" fmla="*/ 49 w 186"/>
                <a:gd name="T53" fmla="*/ 137 h 432"/>
                <a:gd name="T54" fmla="*/ 82 w 186"/>
                <a:gd name="T55" fmla="*/ 420 h 432"/>
                <a:gd name="T56" fmla="*/ 82 w 186"/>
                <a:gd name="T57" fmla="*/ 420 h 432"/>
                <a:gd name="T58" fmla="*/ 96 w 186"/>
                <a:gd name="T59" fmla="*/ 368 h 432"/>
                <a:gd name="T60" fmla="*/ 83 w 186"/>
                <a:gd name="T61" fmla="*/ 305 h 432"/>
                <a:gd name="T62" fmla="*/ 83 w 186"/>
                <a:gd name="T63" fmla="*/ 294 h 432"/>
                <a:gd name="T64" fmla="*/ 103 w 186"/>
                <a:gd name="T65" fmla="*/ 248 h 432"/>
                <a:gd name="T66" fmla="*/ 103 w 186"/>
                <a:gd name="T67" fmla="*/ 248 h 432"/>
                <a:gd name="T68" fmla="*/ 103 w 186"/>
                <a:gd name="T69" fmla="*/ 165 h 432"/>
                <a:gd name="T70" fmla="*/ 83 w 186"/>
                <a:gd name="T71" fmla="*/ 100 h 432"/>
                <a:gd name="T72" fmla="*/ 104 w 186"/>
                <a:gd name="T73" fmla="*/ 420 h 432"/>
                <a:gd name="T74" fmla="*/ 117 w 186"/>
                <a:gd name="T75" fmla="*/ 305 h 432"/>
                <a:gd name="T76" fmla="*/ 117 w 186"/>
                <a:gd name="T77" fmla="*/ 305 h 432"/>
                <a:gd name="T78" fmla="*/ 126 w 186"/>
                <a:gd name="T79" fmla="*/ 368 h 432"/>
                <a:gd name="T80" fmla="*/ 133 w 186"/>
                <a:gd name="T81" fmla="*/ 368 h 432"/>
                <a:gd name="T82" fmla="*/ 148 w 186"/>
                <a:gd name="T83" fmla="*/ 420 h 432"/>
                <a:gd name="T84" fmla="*/ 170 w 186"/>
                <a:gd name="T85" fmla="*/ 420 h 432"/>
                <a:gd name="T86" fmla="*/ 170 w 186"/>
                <a:gd name="T87" fmla="*/ 420 h 432"/>
                <a:gd name="T88" fmla="*/ 170 w 186"/>
                <a:gd name="T89" fmla="*/ 305 h 432"/>
                <a:gd name="T90" fmla="*/ 150 w 186"/>
                <a:gd name="T91" fmla="*/ 257 h 432"/>
                <a:gd name="T92" fmla="*/ 150 w 186"/>
                <a:gd name="T93" fmla="*/ 248 h 432"/>
                <a:gd name="T94" fmla="*/ 170 w 186"/>
                <a:gd name="T95" fmla="*/ 202 h 432"/>
                <a:gd name="T96" fmla="*/ 170 w 186"/>
                <a:gd name="T97" fmla="*/ 202 h 432"/>
                <a:gd name="T98" fmla="*/ 170 w 186"/>
                <a:gd name="T99" fmla="*/ 100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86" h="432">
                  <a:moveTo>
                    <a:pt x="185" y="93"/>
                  </a:moveTo>
                  <a:lnTo>
                    <a:pt x="186" y="80"/>
                  </a:lnTo>
                  <a:lnTo>
                    <a:pt x="170" y="80"/>
                  </a:lnTo>
                  <a:lnTo>
                    <a:pt x="170" y="65"/>
                  </a:lnTo>
                  <a:lnTo>
                    <a:pt x="154" y="65"/>
                  </a:lnTo>
                  <a:lnTo>
                    <a:pt x="154" y="51"/>
                  </a:lnTo>
                  <a:lnTo>
                    <a:pt x="96" y="51"/>
                  </a:lnTo>
                  <a:lnTo>
                    <a:pt x="96" y="24"/>
                  </a:lnTo>
                  <a:lnTo>
                    <a:pt x="125" y="24"/>
                  </a:lnTo>
                  <a:lnTo>
                    <a:pt x="96" y="6"/>
                  </a:lnTo>
                  <a:lnTo>
                    <a:pt x="96" y="0"/>
                  </a:lnTo>
                  <a:lnTo>
                    <a:pt x="89" y="0"/>
                  </a:lnTo>
                  <a:lnTo>
                    <a:pt x="89" y="51"/>
                  </a:lnTo>
                  <a:lnTo>
                    <a:pt x="31" y="51"/>
                  </a:lnTo>
                  <a:lnTo>
                    <a:pt x="31" y="65"/>
                  </a:lnTo>
                  <a:lnTo>
                    <a:pt x="15" y="65"/>
                  </a:lnTo>
                  <a:lnTo>
                    <a:pt x="15" y="80"/>
                  </a:lnTo>
                  <a:lnTo>
                    <a:pt x="0" y="80"/>
                  </a:lnTo>
                  <a:lnTo>
                    <a:pt x="0" y="432"/>
                  </a:lnTo>
                  <a:lnTo>
                    <a:pt x="185" y="432"/>
                  </a:lnTo>
                  <a:lnTo>
                    <a:pt x="185" y="93"/>
                  </a:lnTo>
                  <a:close/>
                  <a:moveTo>
                    <a:pt x="117" y="100"/>
                  </a:moveTo>
                  <a:lnTo>
                    <a:pt x="137" y="100"/>
                  </a:lnTo>
                  <a:lnTo>
                    <a:pt x="137" y="137"/>
                  </a:lnTo>
                  <a:lnTo>
                    <a:pt x="117" y="137"/>
                  </a:lnTo>
                  <a:lnTo>
                    <a:pt x="117" y="100"/>
                  </a:lnTo>
                  <a:close/>
                  <a:moveTo>
                    <a:pt x="117" y="165"/>
                  </a:moveTo>
                  <a:lnTo>
                    <a:pt x="137" y="165"/>
                  </a:lnTo>
                  <a:lnTo>
                    <a:pt x="137" y="202"/>
                  </a:lnTo>
                  <a:lnTo>
                    <a:pt x="117" y="202"/>
                  </a:lnTo>
                  <a:lnTo>
                    <a:pt x="117" y="165"/>
                  </a:lnTo>
                  <a:close/>
                  <a:moveTo>
                    <a:pt x="117" y="211"/>
                  </a:moveTo>
                  <a:lnTo>
                    <a:pt x="137" y="211"/>
                  </a:lnTo>
                  <a:lnTo>
                    <a:pt x="137" y="248"/>
                  </a:lnTo>
                  <a:lnTo>
                    <a:pt x="117" y="248"/>
                  </a:lnTo>
                  <a:lnTo>
                    <a:pt x="117" y="211"/>
                  </a:lnTo>
                  <a:close/>
                  <a:moveTo>
                    <a:pt x="117" y="257"/>
                  </a:moveTo>
                  <a:lnTo>
                    <a:pt x="137" y="257"/>
                  </a:lnTo>
                  <a:lnTo>
                    <a:pt x="137" y="294"/>
                  </a:lnTo>
                  <a:lnTo>
                    <a:pt x="117" y="294"/>
                  </a:lnTo>
                  <a:lnTo>
                    <a:pt x="117" y="257"/>
                  </a:lnTo>
                  <a:close/>
                  <a:moveTo>
                    <a:pt x="16" y="100"/>
                  </a:moveTo>
                  <a:lnTo>
                    <a:pt x="36" y="100"/>
                  </a:lnTo>
                  <a:lnTo>
                    <a:pt x="36" y="137"/>
                  </a:lnTo>
                  <a:lnTo>
                    <a:pt x="16" y="137"/>
                  </a:lnTo>
                  <a:lnTo>
                    <a:pt x="16" y="100"/>
                  </a:lnTo>
                  <a:close/>
                  <a:moveTo>
                    <a:pt x="16" y="165"/>
                  </a:moveTo>
                  <a:lnTo>
                    <a:pt x="36" y="165"/>
                  </a:lnTo>
                  <a:lnTo>
                    <a:pt x="36" y="202"/>
                  </a:lnTo>
                  <a:lnTo>
                    <a:pt x="16" y="202"/>
                  </a:lnTo>
                  <a:lnTo>
                    <a:pt x="16" y="165"/>
                  </a:lnTo>
                  <a:close/>
                  <a:moveTo>
                    <a:pt x="16" y="211"/>
                  </a:moveTo>
                  <a:lnTo>
                    <a:pt x="36" y="211"/>
                  </a:lnTo>
                  <a:lnTo>
                    <a:pt x="36" y="248"/>
                  </a:lnTo>
                  <a:lnTo>
                    <a:pt x="16" y="248"/>
                  </a:lnTo>
                  <a:lnTo>
                    <a:pt x="16" y="211"/>
                  </a:lnTo>
                  <a:close/>
                  <a:moveTo>
                    <a:pt x="16" y="257"/>
                  </a:moveTo>
                  <a:lnTo>
                    <a:pt x="36" y="257"/>
                  </a:lnTo>
                  <a:lnTo>
                    <a:pt x="36" y="294"/>
                  </a:lnTo>
                  <a:lnTo>
                    <a:pt x="16" y="294"/>
                  </a:lnTo>
                  <a:lnTo>
                    <a:pt x="16" y="257"/>
                  </a:lnTo>
                  <a:close/>
                  <a:moveTo>
                    <a:pt x="16" y="305"/>
                  </a:moveTo>
                  <a:lnTo>
                    <a:pt x="36" y="305"/>
                  </a:lnTo>
                  <a:lnTo>
                    <a:pt x="36" y="340"/>
                  </a:lnTo>
                  <a:lnTo>
                    <a:pt x="16" y="340"/>
                  </a:lnTo>
                  <a:lnTo>
                    <a:pt x="16" y="305"/>
                  </a:lnTo>
                  <a:close/>
                  <a:moveTo>
                    <a:pt x="23" y="420"/>
                  </a:moveTo>
                  <a:lnTo>
                    <a:pt x="16" y="420"/>
                  </a:lnTo>
                  <a:lnTo>
                    <a:pt x="16" y="368"/>
                  </a:lnTo>
                  <a:lnTo>
                    <a:pt x="23" y="368"/>
                  </a:lnTo>
                  <a:lnTo>
                    <a:pt x="23" y="420"/>
                  </a:lnTo>
                  <a:close/>
                  <a:moveTo>
                    <a:pt x="38" y="420"/>
                  </a:moveTo>
                  <a:lnTo>
                    <a:pt x="30" y="420"/>
                  </a:lnTo>
                  <a:lnTo>
                    <a:pt x="30" y="368"/>
                  </a:lnTo>
                  <a:lnTo>
                    <a:pt x="38" y="368"/>
                  </a:lnTo>
                  <a:lnTo>
                    <a:pt x="38" y="420"/>
                  </a:lnTo>
                  <a:close/>
                  <a:moveTo>
                    <a:pt x="52" y="420"/>
                  </a:moveTo>
                  <a:lnTo>
                    <a:pt x="45" y="420"/>
                  </a:lnTo>
                  <a:lnTo>
                    <a:pt x="45" y="368"/>
                  </a:lnTo>
                  <a:lnTo>
                    <a:pt x="52" y="368"/>
                  </a:lnTo>
                  <a:lnTo>
                    <a:pt x="52" y="420"/>
                  </a:lnTo>
                  <a:close/>
                  <a:moveTo>
                    <a:pt x="67" y="420"/>
                  </a:moveTo>
                  <a:lnTo>
                    <a:pt x="60" y="420"/>
                  </a:lnTo>
                  <a:lnTo>
                    <a:pt x="60" y="368"/>
                  </a:lnTo>
                  <a:lnTo>
                    <a:pt x="67" y="368"/>
                  </a:lnTo>
                  <a:lnTo>
                    <a:pt x="67" y="420"/>
                  </a:lnTo>
                  <a:close/>
                  <a:moveTo>
                    <a:pt x="69" y="340"/>
                  </a:moveTo>
                  <a:lnTo>
                    <a:pt x="49" y="340"/>
                  </a:lnTo>
                  <a:lnTo>
                    <a:pt x="49" y="305"/>
                  </a:lnTo>
                  <a:lnTo>
                    <a:pt x="69" y="305"/>
                  </a:lnTo>
                  <a:lnTo>
                    <a:pt x="69" y="340"/>
                  </a:lnTo>
                  <a:close/>
                  <a:moveTo>
                    <a:pt x="69" y="294"/>
                  </a:moveTo>
                  <a:lnTo>
                    <a:pt x="49" y="294"/>
                  </a:lnTo>
                  <a:lnTo>
                    <a:pt x="49" y="257"/>
                  </a:lnTo>
                  <a:lnTo>
                    <a:pt x="69" y="257"/>
                  </a:lnTo>
                  <a:lnTo>
                    <a:pt x="69" y="294"/>
                  </a:lnTo>
                  <a:close/>
                  <a:moveTo>
                    <a:pt x="69" y="248"/>
                  </a:moveTo>
                  <a:lnTo>
                    <a:pt x="49" y="248"/>
                  </a:lnTo>
                  <a:lnTo>
                    <a:pt x="49" y="211"/>
                  </a:lnTo>
                  <a:lnTo>
                    <a:pt x="69" y="211"/>
                  </a:lnTo>
                  <a:lnTo>
                    <a:pt x="69" y="248"/>
                  </a:lnTo>
                  <a:close/>
                  <a:moveTo>
                    <a:pt x="69" y="202"/>
                  </a:moveTo>
                  <a:lnTo>
                    <a:pt x="49" y="202"/>
                  </a:lnTo>
                  <a:lnTo>
                    <a:pt x="49" y="165"/>
                  </a:lnTo>
                  <a:lnTo>
                    <a:pt x="69" y="165"/>
                  </a:lnTo>
                  <a:lnTo>
                    <a:pt x="69" y="202"/>
                  </a:lnTo>
                  <a:close/>
                  <a:moveTo>
                    <a:pt x="69" y="137"/>
                  </a:moveTo>
                  <a:lnTo>
                    <a:pt x="49" y="137"/>
                  </a:lnTo>
                  <a:lnTo>
                    <a:pt x="49" y="100"/>
                  </a:lnTo>
                  <a:lnTo>
                    <a:pt x="69" y="100"/>
                  </a:lnTo>
                  <a:lnTo>
                    <a:pt x="69" y="137"/>
                  </a:lnTo>
                  <a:close/>
                  <a:moveTo>
                    <a:pt x="82" y="420"/>
                  </a:moveTo>
                  <a:lnTo>
                    <a:pt x="74" y="420"/>
                  </a:lnTo>
                  <a:lnTo>
                    <a:pt x="74" y="368"/>
                  </a:lnTo>
                  <a:lnTo>
                    <a:pt x="82" y="368"/>
                  </a:lnTo>
                  <a:lnTo>
                    <a:pt x="82" y="420"/>
                  </a:lnTo>
                  <a:close/>
                  <a:moveTo>
                    <a:pt x="96" y="420"/>
                  </a:moveTo>
                  <a:lnTo>
                    <a:pt x="89" y="420"/>
                  </a:lnTo>
                  <a:lnTo>
                    <a:pt x="89" y="368"/>
                  </a:lnTo>
                  <a:lnTo>
                    <a:pt x="96" y="368"/>
                  </a:lnTo>
                  <a:lnTo>
                    <a:pt x="96" y="420"/>
                  </a:lnTo>
                  <a:close/>
                  <a:moveTo>
                    <a:pt x="103" y="340"/>
                  </a:moveTo>
                  <a:lnTo>
                    <a:pt x="83" y="340"/>
                  </a:lnTo>
                  <a:lnTo>
                    <a:pt x="83" y="305"/>
                  </a:lnTo>
                  <a:lnTo>
                    <a:pt x="103" y="305"/>
                  </a:lnTo>
                  <a:lnTo>
                    <a:pt x="103" y="340"/>
                  </a:lnTo>
                  <a:close/>
                  <a:moveTo>
                    <a:pt x="103" y="294"/>
                  </a:moveTo>
                  <a:lnTo>
                    <a:pt x="83" y="294"/>
                  </a:lnTo>
                  <a:lnTo>
                    <a:pt x="83" y="257"/>
                  </a:lnTo>
                  <a:lnTo>
                    <a:pt x="103" y="257"/>
                  </a:lnTo>
                  <a:lnTo>
                    <a:pt x="103" y="294"/>
                  </a:lnTo>
                  <a:close/>
                  <a:moveTo>
                    <a:pt x="103" y="248"/>
                  </a:moveTo>
                  <a:lnTo>
                    <a:pt x="83" y="248"/>
                  </a:lnTo>
                  <a:lnTo>
                    <a:pt x="83" y="211"/>
                  </a:lnTo>
                  <a:lnTo>
                    <a:pt x="103" y="211"/>
                  </a:lnTo>
                  <a:lnTo>
                    <a:pt x="103" y="248"/>
                  </a:lnTo>
                  <a:close/>
                  <a:moveTo>
                    <a:pt x="103" y="202"/>
                  </a:moveTo>
                  <a:lnTo>
                    <a:pt x="83" y="202"/>
                  </a:lnTo>
                  <a:lnTo>
                    <a:pt x="83" y="165"/>
                  </a:lnTo>
                  <a:lnTo>
                    <a:pt x="103" y="165"/>
                  </a:lnTo>
                  <a:lnTo>
                    <a:pt x="103" y="202"/>
                  </a:lnTo>
                  <a:close/>
                  <a:moveTo>
                    <a:pt x="103" y="137"/>
                  </a:moveTo>
                  <a:lnTo>
                    <a:pt x="83" y="137"/>
                  </a:lnTo>
                  <a:lnTo>
                    <a:pt x="83" y="100"/>
                  </a:lnTo>
                  <a:lnTo>
                    <a:pt x="103" y="100"/>
                  </a:lnTo>
                  <a:lnTo>
                    <a:pt x="103" y="137"/>
                  </a:lnTo>
                  <a:close/>
                  <a:moveTo>
                    <a:pt x="111" y="420"/>
                  </a:moveTo>
                  <a:lnTo>
                    <a:pt x="104" y="420"/>
                  </a:lnTo>
                  <a:lnTo>
                    <a:pt x="104" y="368"/>
                  </a:lnTo>
                  <a:lnTo>
                    <a:pt x="111" y="368"/>
                  </a:lnTo>
                  <a:lnTo>
                    <a:pt x="111" y="420"/>
                  </a:lnTo>
                  <a:close/>
                  <a:moveTo>
                    <a:pt x="117" y="305"/>
                  </a:moveTo>
                  <a:lnTo>
                    <a:pt x="137" y="305"/>
                  </a:lnTo>
                  <a:lnTo>
                    <a:pt x="137" y="340"/>
                  </a:lnTo>
                  <a:lnTo>
                    <a:pt x="117" y="340"/>
                  </a:lnTo>
                  <a:lnTo>
                    <a:pt x="117" y="305"/>
                  </a:lnTo>
                  <a:close/>
                  <a:moveTo>
                    <a:pt x="126" y="420"/>
                  </a:moveTo>
                  <a:lnTo>
                    <a:pt x="118" y="420"/>
                  </a:lnTo>
                  <a:lnTo>
                    <a:pt x="118" y="368"/>
                  </a:lnTo>
                  <a:lnTo>
                    <a:pt x="126" y="368"/>
                  </a:lnTo>
                  <a:lnTo>
                    <a:pt x="126" y="420"/>
                  </a:lnTo>
                  <a:close/>
                  <a:moveTo>
                    <a:pt x="140" y="420"/>
                  </a:moveTo>
                  <a:lnTo>
                    <a:pt x="133" y="420"/>
                  </a:lnTo>
                  <a:lnTo>
                    <a:pt x="133" y="368"/>
                  </a:lnTo>
                  <a:lnTo>
                    <a:pt x="140" y="368"/>
                  </a:lnTo>
                  <a:lnTo>
                    <a:pt x="140" y="420"/>
                  </a:lnTo>
                  <a:close/>
                  <a:moveTo>
                    <a:pt x="155" y="420"/>
                  </a:moveTo>
                  <a:lnTo>
                    <a:pt x="148" y="420"/>
                  </a:lnTo>
                  <a:lnTo>
                    <a:pt x="148" y="368"/>
                  </a:lnTo>
                  <a:lnTo>
                    <a:pt x="155" y="368"/>
                  </a:lnTo>
                  <a:lnTo>
                    <a:pt x="155" y="420"/>
                  </a:lnTo>
                  <a:close/>
                  <a:moveTo>
                    <a:pt x="170" y="420"/>
                  </a:moveTo>
                  <a:lnTo>
                    <a:pt x="162" y="420"/>
                  </a:lnTo>
                  <a:lnTo>
                    <a:pt x="162" y="368"/>
                  </a:lnTo>
                  <a:lnTo>
                    <a:pt x="170" y="368"/>
                  </a:lnTo>
                  <a:lnTo>
                    <a:pt x="170" y="420"/>
                  </a:lnTo>
                  <a:close/>
                  <a:moveTo>
                    <a:pt x="170" y="340"/>
                  </a:moveTo>
                  <a:lnTo>
                    <a:pt x="150" y="340"/>
                  </a:lnTo>
                  <a:lnTo>
                    <a:pt x="150" y="305"/>
                  </a:lnTo>
                  <a:lnTo>
                    <a:pt x="170" y="305"/>
                  </a:lnTo>
                  <a:lnTo>
                    <a:pt x="170" y="340"/>
                  </a:lnTo>
                  <a:close/>
                  <a:moveTo>
                    <a:pt x="170" y="294"/>
                  </a:moveTo>
                  <a:lnTo>
                    <a:pt x="150" y="294"/>
                  </a:lnTo>
                  <a:lnTo>
                    <a:pt x="150" y="257"/>
                  </a:lnTo>
                  <a:lnTo>
                    <a:pt x="170" y="257"/>
                  </a:lnTo>
                  <a:lnTo>
                    <a:pt x="170" y="294"/>
                  </a:lnTo>
                  <a:close/>
                  <a:moveTo>
                    <a:pt x="170" y="248"/>
                  </a:moveTo>
                  <a:lnTo>
                    <a:pt x="150" y="248"/>
                  </a:lnTo>
                  <a:lnTo>
                    <a:pt x="150" y="211"/>
                  </a:lnTo>
                  <a:lnTo>
                    <a:pt x="170" y="211"/>
                  </a:lnTo>
                  <a:lnTo>
                    <a:pt x="170" y="248"/>
                  </a:lnTo>
                  <a:close/>
                  <a:moveTo>
                    <a:pt x="170" y="202"/>
                  </a:moveTo>
                  <a:lnTo>
                    <a:pt x="150" y="202"/>
                  </a:lnTo>
                  <a:lnTo>
                    <a:pt x="150" y="165"/>
                  </a:lnTo>
                  <a:lnTo>
                    <a:pt x="170" y="165"/>
                  </a:lnTo>
                  <a:lnTo>
                    <a:pt x="170" y="202"/>
                  </a:lnTo>
                  <a:close/>
                  <a:moveTo>
                    <a:pt x="170" y="137"/>
                  </a:moveTo>
                  <a:lnTo>
                    <a:pt x="150" y="137"/>
                  </a:lnTo>
                  <a:lnTo>
                    <a:pt x="150" y="100"/>
                  </a:lnTo>
                  <a:lnTo>
                    <a:pt x="170" y="100"/>
                  </a:lnTo>
                  <a:lnTo>
                    <a:pt x="170" y="137"/>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50" name="Rectangle 161"/>
            <p:cNvSpPr>
              <a:spLocks noChangeArrowheads="1"/>
            </p:cNvSpPr>
            <p:nvPr userDrawn="1"/>
          </p:nvSpPr>
          <p:spPr bwMode="gray">
            <a:xfrm>
              <a:off x="10782309" y="3320336"/>
              <a:ext cx="374934" cy="79423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51" name="Rectangle 162"/>
            <p:cNvSpPr>
              <a:spLocks noChangeArrowheads="1"/>
            </p:cNvSpPr>
            <p:nvPr userDrawn="1"/>
          </p:nvSpPr>
          <p:spPr bwMode="gray">
            <a:xfrm>
              <a:off x="10815587" y="3287058"/>
              <a:ext cx="308378" cy="332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52" name="Rectangle 163"/>
            <p:cNvSpPr>
              <a:spLocks noChangeArrowheads="1"/>
            </p:cNvSpPr>
            <p:nvPr userDrawn="1"/>
          </p:nvSpPr>
          <p:spPr bwMode="gray">
            <a:xfrm>
              <a:off x="10842210" y="3253780"/>
              <a:ext cx="252914" cy="33278"/>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53" name="Freeform 164"/>
            <p:cNvSpPr>
              <a:spLocks/>
            </p:cNvSpPr>
            <p:nvPr userDrawn="1"/>
          </p:nvSpPr>
          <p:spPr bwMode="gray">
            <a:xfrm>
              <a:off x="10808931" y="3531098"/>
              <a:ext cx="33278" cy="46589"/>
            </a:xfrm>
            <a:custGeom>
              <a:avLst/>
              <a:gdLst>
                <a:gd name="T0" fmla="*/ 6 w 13"/>
                <a:gd name="T1" fmla="*/ 0 h 19"/>
                <a:gd name="T2" fmla="*/ 0 w 13"/>
                <a:gd name="T3" fmla="*/ 6 h 19"/>
                <a:gd name="T4" fmla="*/ 0 w 13"/>
                <a:gd name="T5" fmla="*/ 19 h 19"/>
                <a:gd name="T6" fmla="*/ 13 w 13"/>
                <a:gd name="T7" fmla="*/ 19 h 19"/>
                <a:gd name="T8" fmla="*/ 13 w 13"/>
                <a:gd name="T9" fmla="*/ 6 h 19"/>
                <a:gd name="T10" fmla="*/ 6 w 13"/>
                <a:gd name="T11" fmla="*/ 0 h 19"/>
              </a:gdLst>
              <a:ahLst/>
              <a:cxnLst>
                <a:cxn ang="0">
                  <a:pos x="T0" y="T1"/>
                </a:cxn>
                <a:cxn ang="0">
                  <a:pos x="T2" y="T3"/>
                </a:cxn>
                <a:cxn ang="0">
                  <a:pos x="T4" y="T5"/>
                </a:cxn>
                <a:cxn ang="0">
                  <a:pos x="T6" y="T7"/>
                </a:cxn>
                <a:cxn ang="0">
                  <a:pos x="T8" y="T9"/>
                </a:cxn>
                <a:cxn ang="0">
                  <a:pos x="T10" y="T11"/>
                </a:cxn>
              </a:cxnLst>
              <a:rect l="0" t="0" r="r" b="b"/>
              <a:pathLst>
                <a:path w="13" h="19">
                  <a:moveTo>
                    <a:pt x="6" y="0"/>
                  </a:moveTo>
                  <a:cubicBezTo>
                    <a:pt x="3" y="0"/>
                    <a:pt x="0" y="3"/>
                    <a:pt x="0" y="6"/>
                  </a:cubicBezTo>
                  <a:cubicBezTo>
                    <a:pt x="0" y="19"/>
                    <a:pt x="0" y="19"/>
                    <a:pt x="0" y="19"/>
                  </a:cubicBezTo>
                  <a:cubicBezTo>
                    <a:pt x="13" y="19"/>
                    <a:pt x="13" y="19"/>
                    <a:pt x="13" y="19"/>
                  </a:cubicBezTo>
                  <a:cubicBezTo>
                    <a:pt x="13" y="6"/>
                    <a:pt x="13" y="6"/>
                    <a:pt x="13" y="6"/>
                  </a:cubicBezTo>
                  <a:cubicBezTo>
                    <a:pt x="13" y="3"/>
                    <a:pt x="10" y="0"/>
                    <a:pt x="6"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54" name="Freeform 165"/>
            <p:cNvSpPr>
              <a:spLocks/>
            </p:cNvSpPr>
            <p:nvPr userDrawn="1"/>
          </p:nvSpPr>
          <p:spPr bwMode="gray">
            <a:xfrm>
              <a:off x="10866614" y="3531098"/>
              <a:ext cx="35497" cy="46589"/>
            </a:xfrm>
            <a:custGeom>
              <a:avLst/>
              <a:gdLst>
                <a:gd name="T0" fmla="*/ 7 w 14"/>
                <a:gd name="T1" fmla="*/ 0 h 19"/>
                <a:gd name="T2" fmla="*/ 0 w 14"/>
                <a:gd name="T3" fmla="*/ 6 h 19"/>
                <a:gd name="T4" fmla="*/ 0 w 14"/>
                <a:gd name="T5" fmla="*/ 19 h 19"/>
                <a:gd name="T6" fmla="*/ 14 w 14"/>
                <a:gd name="T7" fmla="*/ 19 h 19"/>
                <a:gd name="T8" fmla="*/ 14 w 14"/>
                <a:gd name="T9" fmla="*/ 6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6"/>
                  </a:cubicBezTo>
                  <a:cubicBezTo>
                    <a:pt x="0" y="19"/>
                    <a:pt x="0" y="19"/>
                    <a:pt x="0" y="19"/>
                  </a:cubicBezTo>
                  <a:cubicBezTo>
                    <a:pt x="14" y="19"/>
                    <a:pt x="14" y="19"/>
                    <a:pt x="14" y="19"/>
                  </a:cubicBezTo>
                  <a:cubicBezTo>
                    <a:pt x="14" y="6"/>
                    <a:pt x="14" y="6"/>
                    <a:pt x="14" y="6"/>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55" name="Freeform 166"/>
            <p:cNvSpPr>
              <a:spLocks/>
            </p:cNvSpPr>
            <p:nvPr userDrawn="1"/>
          </p:nvSpPr>
          <p:spPr bwMode="gray">
            <a:xfrm>
              <a:off x="10922077" y="3531098"/>
              <a:ext cx="37715" cy="46589"/>
            </a:xfrm>
            <a:custGeom>
              <a:avLst/>
              <a:gdLst>
                <a:gd name="T0" fmla="*/ 7 w 14"/>
                <a:gd name="T1" fmla="*/ 0 h 19"/>
                <a:gd name="T2" fmla="*/ 0 w 14"/>
                <a:gd name="T3" fmla="*/ 6 h 19"/>
                <a:gd name="T4" fmla="*/ 0 w 14"/>
                <a:gd name="T5" fmla="*/ 19 h 19"/>
                <a:gd name="T6" fmla="*/ 14 w 14"/>
                <a:gd name="T7" fmla="*/ 19 h 19"/>
                <a:gd name="T8" fmla="*/ 14 w 14"/>
                <a:gd name="T9" fmla="*/ 6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6"/>
                  </a:cubicBezTo>
                  <a:cubicBezTo>
                    <a:pt x="0" y="19"/>
                    <a:pt x="0" y="19"/>
                    <a:pt x="0" y="19"/>
                  </a:cubicBezTo>
                  <a:cubicBezTo>
                    <a:pt x="14" y="19"/>
                    <a:pt x="14" y="19"/>
                    <a:pt x="14" y="19"/>
                  </a:cubicBezTo>
                  <a:cubicBezTo>
                    <a:pt x="14" y="6"/>
                    <a:pt x="14" y="6"/>
                    <a:pt x="14" y="6"/>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56" name="Freeform 167"/>
            <p:cNvSpPr>
              <a:spLocks/>
            </p:cNvSpPr>
            <p:nvPr userDrawn="1"/>
          </p:nvSpPr>
          <p:spPr bwMode="gray">
            <a:xfrm>
              <a:off x="10979759" y="3531098"/>
              <a:ext cx="35497" cy="46589"/>
            </a:xfrm>
            <a:custGeom>
              <a:avLst/>
              <a:gdLst>
                <a:gd name="T0" fmla="*/ 7 w 14"/>
                <a:gd name="T1" fmla="*/ 0 h 19"/>
                <a:gd name="T2" fmla="*/ 0 w 14"/>
                <a:gd name="T3" fmla="*/ 6 h 19"/>
                <a:gd name="T4" fmla="*/ 0 w 14"/>
                <a:gd name="T5" fmla="*/ 19 h 19"/>
                <a:gd name="T6" fmla="*/ 14 w 14"/>
                <a:gd name="T7" fmla="*/ 19 h 19"/>
                <a:gd name="T8" fmla="*/ 14 w 14"/>
                <a:gd name="T9" fmla="*/ 6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6"/>
                  </a:cubicBezTo>
                  <a:cubicBezTo>
                    <a:pt x="0" y="19"/>
                    <a:pt x="0" y="19"/>
                    <a:pt x="0" y="19"/>
                  </a:cubicBezTo>
                  <a:cubicBezTo>
                    <a:pt x="14" y="19"/>
                    <a:pt x="14" y="19"/>
                    <a:pt x="14" y="19"/>
                  </a:cubicBezTo>
                  <a:cubicBezTo>
                    <a:pt x="14" y="6"/>
                    <a:pt x="14" y="6"/>
                    <a:pt x="14" y="6"/>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57" name="Freeform 168"/>
            <p:cNvSpPr>
              <a:spLocks/>
            </p:cNvSpPr>
            <p:nvPr userDrawn="1"/>
          </p:nvSpPr>
          <p:spPr bwMode="gray">
            <a:xfrm>
              <a:off x="11035223" y="3531098"/>
              <a:ext cx="37715" cy="46589"/>
            </a:xfrm>
            <a:custGeom>
              <a:avLst/>
              <a:gdLst>
                <a:gd name="T0" fmla="*/ 7 w 14"/>
                <a:gd name="T1" fmla="*/ 0 h 19"/>
                <a:gd name="T2" fmla="*/ 0 w 14"/>
                <a:gd name="T3" fmla="*/ 6 h 19"/>
                <a:gd name="T4" fmla="*/ 0 w 14"/>
                <a:gd name="T5" fmla="*/ 19 h 19"/>
                <a:gd name="T6" fmla="*/ 14 w 14"/>
                <a:gd name="T7" fmla="*/ 19 h 19"/>
                <a:gd name="T8" fmla="*/ 14 w 14"/>
                <a:gd name="T9" fmla="*/ 6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6"/>
                  </a:cubicBezTo>
                  <a:cubicBezTo>
                    <a:pt x="0" y="19"/>
                    <a:pt x="0" y="19"/>
                    <a:pt x="0" y="19"/>
                  </a:cubicBezTo>
                  <a:cubicBezTo>
                    <a:pt x="14" y="19"/>
                    <a:pt x="14" y="19"/>
                    <a:pt x="14" y="19"/>
                  </a:cubicBezTo>
                  <a:cubicBezTo>
                    <a:pt x="14" y="6"/>
                    <a:pt x="14" y="6"/>
                    <a:pt x="14" y="6"/>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58" name="Freeform 169"/>
            <p:cNvSpPr>
              <a:spLocks/>
            </p:cNvSpPr>
            <p:nvPr userDrawn="1"/>
          </p:nvSpPr>
          <p:spPr bwMode="gray">
            <a:xfrm>
              <a:off x="11092905" y="3531098"/>
              <a:ext cx="35497" cy="46589"/>
            </a:xfrm>
            <a:custGeom>
              <a:avLst/>
              <a:gdLst>
                <a:gd name="T0" fmla="*/ 7 w 14"/>
                <a:gd name="T1" fmla="*/ 0 h 19"/>
                <a:gd name="T2" fmla="*/ 0 w 14"/>
                <a:gd name="T3" fmla="*/ 6 h 19"/>
                <a:gd name="T4" fmla="*/ 0 w 14"/>
                <a:gd name="T5" fmla="*/ 19 h 19"/>
                <a:gd name="T6" fmla="*/ 14 w 14"/>
                <a:gd name="T7" fmla="*/ 19 h 19"/>
                <a:gd name="T8" fmla="*/ 14 w 14"/>
                <a:gd name="T9" fmla="*/ 6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4" y="0"/>
                    <a:pt x="0" y="3"/>
                    <a:pt x="0" y="6"/>
                  </a:cubicBezTo>
                  <a:cubicBezTo>
                    <a:pt x="0" y="19"/>
                    <a:pt x="0" y="19"/>
                    <a:pt x="0" y="19"/>
                  </a:cubicBezTo>
                  <a:cubicBezTo>
                    <a:pt x="14" y="19"/>
                    <a:pt x="14" y="19"/>
                    <a:pt x="14" y="19"/>
                  </a:cubicBezTo>
                  <a:cubicBezTo>
                    <a:pt x="14" y="6"/>
                    <a:pt x="14" y="6"/>
                    <a:pt x="14" y="6"/>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59" name="Freeform 170"/>
            <p:cNvSpPr>
              <a:spLocks/>
            </p:cNvSpPr>
            <p:nvPr userDrawn="1"/>
          </p:nvSpPr>
          <p:spPr bwMode="gray">
            <a:xfrm>
              <a:off x="10808931" y="3599873"/>
              <a:ext cx="33278" cy="48808"/>
            </a:xfrm>
            <a:custGeom>
              <a:avLst/>
              <a:gdLst>
                <a:gd name="T0" fmla="*/ 6 w 13"/>
                <a:gd name="T1" fmla="*/ 0 h 19"/>
                <a:gd name="T2" fmla="*/ 0 w 13"/>
                <a:gd name="T3" fmla="*/ 7 h 19"/>
                <a:gd name="T4" fmla="*/ 0 w 13"/>
                <a:gd name="T5" fmla="*/ 19 h 19"/>
                <a:gd name="T6" fmla="*/ 13 w 13"/>
                <a:gd name="T7" fmla="*/ 19 h 19"/>
                <a:gd name="T8" fmla="*/ 13 w 13"/>
                <a:gd name="T9" fmla="*/ 7 h 19"/>
                <a:gd name="T10" fmla="*/ 6 w 13"/>
                <a:gd name="T11" fmla="*/ 0 h 19"/>
              </a:gdLst>
              <a:ahLst/>
              <a:cxnLst>
                <a:cxn ang="0">
                  <a:pos x="T0" y="T1"/>
                </a:cxn>
                <a:cxn ang="0">
                  <a:pos x="T2" y="T3"/>
                </a:cxn>
                <a:cxn ang="0">
                  <a:pos x="T4" y="T5"/>
                </a:cxn>
                <a:cxn ang="0">
                  <a:pos x="T6" y="T7"/>
                </a:cxn>
                <a:cxn ang="0">
                  <a:pos x="T8" y="T9"/>
                </a:cxn>
                <a:cxn ang="0">
                  <a:pos x="T10" y="T11"/>
                </a:cxn>
              </a:cxnLst>
              <a:rect l="0" t="0" r="r" b="b"/>
              <a:pathLst>
                <a:path w="13" h="19">
                  <a:moveTo>
                    <a:pt x="6" y="0"/>
                  </a:moveTo>
                  <a:cubicBezTo>
                    <a:pt x="3" y="0"/>
                    <a:pt x="0" y="3"/>
                    <a:pt x="0" y="7"/>
                  </a:cubicBezTo>
                  <a:cubicBezTo>
                    <a:pt x="0" y="19"/>
                    <a:pt x="0" y="19"/>
                    <a:pt x="0" y="19"/>
                  </a:cubicBezTo>
                  <a:cubicBezTo>
                    <a:pt x="13" y="19"/>
                    <a:pt x="13" y="19"/>
                    <a:pt x="13" y="19"/>
                  </a:cubicBezTo>
                  <a:cubicBezTo>
                    <a:pt x="13" y="7"/>
                    <a:pt x="13" y="7"/>
                    <a:pt x="13" y="7"/>
                  </a:cubicBezTo>
                  <a:cubicBezTo>
                    <a:pt x="13" y="3"/>
                    <a:pt x="10" y="0"/>
                    <a:pt x="6"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60" name="Freeform 171"/>
            <p:cNvSpPr>
              <a:spLocks/>
            </p:cNvSpPr>
            <p:nvPr userDrawn="1"/>
          </p:nvSpPr>
          <p:spPr bwMode="gray">
            <a:xfrm>
              <a:off x="10866614" y="3599873"/>
              <a:ext cx="35497"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61" name="Freeform 172"/>
            <p:cNvSpPr>
              <a:spLocks/>
            </p:cNvSpPr>
            <p:nvPr userDrawn="1"/>
          </p:nvSpPr>
          <p:spPr bwMode="gray">
            <a:xfrm>
              <a:off x="10922077" y="3599873"/>
              <a:ext cx="37715"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62" name="Freeform 173"/>
            <p:cNvSpPr>
              <a:spLocks/>
            </p:cNvSpPr>
            <p:nvPr userDrawn="1"/>
          </p:nvSpPr>
          <p:spPr bwMode="gray">
            <a:xfrm>
              <a:off x="10979759" y="3599873"/>
              <a:ext cx="35497"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63" name="Freeform 174"/>
            <p:cNvSpPr>
              <a:spLocks/>
            </p:cNvSpPr>
            <p:nvPr userDrawn="1"/>
          </p:nvSpPr>
          <p:spPr bwMode="gray">
            <a:xfrm>
              <a:off x="11035223" y="3599873"/>
              <a:ext cx="37715"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64" name="Freeform 175"/>
            <p:cNvSpPr>
              <a:spLocks/>
            </p:cNvSpPr>
            <p:nvPr userDrawn="1"/>
          </p:nvSpPr>
          <p:spPr bwMode="gray">
            <a:xfrm>
              <a:off x="11092905" y="3599873"/>
              <a:ext cx="35497"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4"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65" name="Freeform 176"/>
            <p:cNvSpPr>
              <a:spLocks/>
            </p:cNvSpPr>
            <p:nvPr userDrawn="1"/>
          </p:nvSpPr>
          <p:spPr bwMode="gray">
            <a:xfrm>
              <a:off x="10808931" y="3670866"/>
              <a:ext cx="33278" cy="48808"/>
            </a:xfrm>
            <a:custGeom>
              <a:avLst/>
              <a:gdLst>
                <a:gd name="T0" fmla="*/ 6 w 13"/>
                <a:gd name="T1" fmla="*/ 0 h 19"/>
                <a:gd name="T2" fmla="*/ 0 w 13"/>
                <a:gd name="T3" fmla="*/ 6 h 19"/>
                <a:gd name="T4" fmla="*/ 0 w 13"/>
                <a:gd name="T5" fmla="*/ 19 h 19"/>
                <a:gd name="T6" fmla="*/ 13 w 13"/>
                <a:gd name="T7" fmla="*/ 19 h 19"/>
                <a:gd name="T8" fmla="*/ 13 w 13"/>
                <a:gd name="T9" fmla="*/ 6 h 19"/>
                <a:gd name="T10" fmla="*/ 6 w 13"/>
                <a:gd name="T11" fmla="*/ 0 h 19"/>
              </a:gdLst>
              <a:ahLst/>
              <a:cxnLst>
                <a:cxn ang="0">
                  <a:pos x="T0" y="T1"/>
                </a:cxn>
                <a:cxn ang="0">
                  <a:pos x="T2" y="T3"/>
                </a:cxn>
                <a:cxn ang="0">
                  <a:pos x="T4" y="T5"/>
                </a:cxn>
                <a:cxn ang="0">
                  <a:pos x="T6" y="T7"/>
                </a:cxn>
                <a:cxn ang="0">
                  <a:pos x="T8" y="T9"/>
                </a:cxn>
                <a:cxn ang="0">
                  <a:pos x="T10" y="T11"/>
                </a:cxn>
              </a:cxnLst>
              <a:rect l="0" t="0" r="r" b="b"/>
              <a:pathLst>
                <a:path w="13" h="19">
                  <a:moveTo>
                    <a:pt x="6" y="0"/>
                  </a:moveTo>
                  <a:cubicBezTo>
                    <a:pt x="3" y="0"/>
                    <a:pt x="0" y="3"/>
                    <a:pt x="0" y="6"/>
                  </a:cubicBezTo>
                  <a:cubicBezTo>
                    <a:pt x="0" y="19"/>
                    <a:pt x="0" y="19"/>
                    <a:pt x="0" y="19"/>
                  </a:cubicBezTo>
                  <a:cubicBezTo>
                    <a:pt x="13" y="19"/>
                    <a:pt x="13" y="19"/>
                    <a:pt x="13" y="19"/>
                  </a:cubicBezTo>
                  <a:cubicBezTo>
                    <a:pt x="13" y="6"/>
                    <a:pt x="13" y="6"/>
                    <a:pt x="13" y="6"/>
                  </a:cubicBezTo>
                  <a:cubicBezTo>
                    <a:pt x="13" y="3"/>
                    <a:pt x="10" y="0"/>
                    <a:pt x="6"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66" name="Freeform 177"/>
            <p:cNvSpPr>
              <a:spLocks/>
            </p:cNvSpPr>
            <p:nvPr userDrawn="1"/>
          </p:nvSpPr>
          <p:spPr bwMode="gray">
            <a:xfrm>
              <a:off x="10866614" y="3670866"/>
              <a:ext cx="35497" cy="48808"/>
            </a:xfrm>
            <a:custGeom>
              <a:avLst/>
              <a:gdLst>
                <a:gd name="T0" fmla="*/ 7 w 14"/>
                <a:gd name="T1" fmla="*/ 0 h 19"/>
                <a:gd name="T2" fmla="*/ 0 w 14"/>
                <a:gd name="T3" fmla="*/ 6 h 19"/>
                <a:gd name="T4" fmla="*/ 0 w 14"/>
                <a:gd name="T5" fmla="*/ 19 h 19"/>
                <a:gd name="T6" fmla="*/ 14 w 14"/>
                <a:gd name="T7" fmla="*/ 19 h 19"/>
                <a:gd name="T8" fmla="*/ 14 w 14"/>
                <a:gd name="T9" fmla="*/ 6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6"/>
                  </a:cubicBezTo>
                  <a:cubicBezTo>
                    <a:pt x="0" y="19"/>
                    <a:pt x="0" y="19"/>
                    <a:pt x="0" y="19"/>
                  </a:cubicBezTo>
                  <a:cubicBezTo>
                    <a:pt x="14" y="19"/>
                    <a:pt x="14" y="19"/>
                    <a:pt x="14" y="19"/>
                  </a:cubicBezTo>
                  <a:cubicBezTo>
                    <a:pt x="14" y="6"/>
                    <a:pt x="14" y="6"/>
                    <a:pt x="14" y="6"/>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67" name="Freeform 178"/>
            <p:cNvSpPr>
              <a:spLocks/>
            </p:cNvSpPr>
            <p:nvPr userDrawn="1"/>
          </p:nvSpPr>
          <p:spPr bwMode="gray">
            <a:xfrm>
              <a:off x="10922077" y="3670866"/>
              <a:ext cx="37715" cy="48808"/>
            </a:xfrm>
            <a:custGeom>
              <a:avLst/>
              <a:gdLst>
                <a:gd name="T0" fmla="*/ 7 w 14"/>
                <a:gd name="T1" fmla="*/ 0 h 19"/>
                <a:gd name="T2" fmla="*/ 0 w 14"/>
                <a:gd name="T3" fmla="*/ 6 h 19"/>
                <a:gd name="T4" fmla="*/ 0 w 14"/>
                <a:gd name="T5" fmla="*/ 19 h 19"/>
                <a:gd name="T6" fmla="*/ 14 w 14"/>
                <a:gd name="T7" fmla="*/ 19 h 19"/>
                <a:gd name="T8" fmla="*/ 14 w 14"/>
                <a:gd name="T9" fmla="*/ 6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6"/>
                  </a:cubicBezTo>
                  <a:cubicBezTo>
                    <a:pt x="0" y="19"/>
                    <a:pt x="0" y="19"/>
                    <a:pt x="0" y="19"/>
                  </a:cubicBezTo>
                  <a:cubicBezTo>
                    <a:pt x="14" y="19"/>
                    <a:pt x="14" y="19"/>
                    <a:pt x="14" y="19"/>
                  </a:cubicBezTo>
                  <a:cubicBezTo>
                    <a:pt x="14" y="6"/>
                    <a:pt x="14" y="6"/>
                    <a:pt x="14" y="6"/>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68" name="Freeform 179"/>
            <p:cNvSpPr>
              <a:spLocks/>
            </p:cNvSpPr>
            <p:nvPr userDrawn="1"/>
          </p:nvSpPr>
          <p:spPr bwMode="gray">
            <a:xfrm>
              <a:off x="10979759" y="3670866"/>
              <a:ext cx="35497" cy="48808"/>
            </a:xfrm>
            <a:custGeom>
              <a:avLst/>
              <a:gdLst>
                <a:gd name="T0" fmla="*/ 7 w 14"/>
                <a:gd name="T1" fmla="*/ 0 h 19"/>
                <a:gd name="T2" fmla="*/ 0 w 14"/>
                <a:gd name="T3" fmla="*/ 6 h 19"/>
                <a:gd name="T4" fmla="*/ 0 w 14"/>
                <a:gd name="T5" fmla="*/ 19 h 19"/>
                <a:gd name="T6" fmla="*/ 14 w 14"/>
                <a:gd name="T7" fmla="*/ 19 h 19"/>
                <a:gd name="T8" fmla="*/ 14 w 14"/>
                <a:gd name="T9" fmla="*/ 6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6"/>
                  </a:cubicBezTo>
                  <a:cubicBezTo>
                    <a:pt x="0" y="19"/>
                    <a:pt x="0" y="19"/>
                    <a:pt x="0" y="19"/>
                  </a:cubicBezTo>
                  <a:cubicBezTo>
                    <a:pt x="14" y="19"/>
                    <a:pt x="14" y="19"/>
                    <a:pt x="14" y="19"/>
                  </a:cubicBezTo>
                  <a:cubicBezTo>
                    <a:pt x="14" y="6"/>
                    <a:pt x="14" y="6"/>
                    <a:pt x="14" y="6"/>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69" name="Freeform 180"/>
            <p:cNvSpPr>
              <a:spLocks/>
            </p:cNvSpPr>
            <p:nvPr userDrawn="1"/>
          </p:nvSpPr>
          <p:spPr bwMode="gray">
            <a:xfrm>
              <a:off x="11035223" y="3670866"/>
              <a:ext cx="37715" cy="48808"/>
            </a:xfrm>
            <a:custGeom>
              <a:avLst/>
              <a:gdLst>
                <a:gd name="T0" fmla="*/ 7 w 14"/>
                <a:gd name="T1" fmla="*/ 0 h 19"/>
                <a:gd name="T2" fmla="*/ 0 w 14"/>
                <a:gd name="T3" fmla="*/ 6 h 19"/>
                <a:gd name="T4" fmla="*/ 0 w 14"/>
                <a:gd name="T5" fmla="*/ 19 h 19"/>
                <a:gd name="T6" fmla="*/ 14 w 14"/>
                <a:gd name="T7" fmla="*/ 19 h 19"/>
                <a:gd name="T8" fmla="*/ 14 w 14"/>
                <a:gd name="T9" fmla="*/ 6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6"/>
                  </a:cubicBezTo>
                  <a:cubicBezTo>
                    <a:pt x="0" y="19"/>
                    <a:pt x="0" y="19"/>
                    <a:pt x="0" y="19"/>
                  </a:cubicBezTo>
                  <a:cubicBezTo>
                    <a:pt x="14" y="19"/>
                    <a:pt x="14" y="19"/>
                    <a:pt x="14" y="19"/>
                  </a:cubicBezTo>
                  <a:cubicBezTo>
                    <a:pt x="14" y="6"/>
                    <a:pt x="14" y="6"/>
                    <a:pt x="14" y="6"/>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70" name="Freeform 181"/>
            <p:cNvSpPr>
              <a:spLocks/>
            </p:cNvSpPr>
            <p:nvPr userDrawn="1"/>
          </p:nvSpPr>
          <p:spPr bwMode="gray">
            <a:xfrm>
              <a:off x="11092905" y="3670866"/>
              <a:ext cx="35497" cy="48808"/>
            </a:xfrm>
            <a:custGeom>
              <a:avLst/>
              <a:gdLst>
                <a:gd name="T0" fmla="*/ 7 w 14"/>
                <a:gd name="T1" fmla="*/ 0 h 19"/>
                <a:gd name="T2" fmla="*/ 0 w 14"/>
                <a:gd name="T3" fmla="*/ 6 h 19"/>
                <a:gd name="T4" fmla="*/ 0 w 14"/>
                <a:gd name="T5" fmla="*/ 19 h 19"/>
                <a:gd name="T6" fmla="*/ 14 w 14"/>
                <a:gd name="T7" fmla="*/ 19 h 19"/>
                <a:gd name="T8" fmla="*/ 14 w 14"/>
                <a:gd name="T9" fmla="*/ 6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4" y="0"/>
                    <a:pt x="0" y="3"/>
                    <a:pt x="0" y="6"/>
                  </a:cubicBezTo>
                  <a:cubicBezTo>
                    <a:pt x="0" y="19"/>
                    <a:pt x="0" y="19"/>
                    <a:pt x="0" y="19"/>
                  </a:cubicBezTo>
                  <a:cubicBezTo>
                    <a:pt x="14" y="19"/>
                    <a:pt x="14" y="19"/>
                    <a:pt x="14" y="19"/>
                  </a:cubicBezTo>
                  <a:cubicBezTo>
                    <a:pt x="14" y="6"/>
                    <a:pt x="14" y="6"/>
                    <a:pt x="14" y="6"/>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71" name="Freeform 182"/>
            <p:cNvSpPr>
              <a:spLocks/>
            </p:cNvSpPr>
            <p:nvPr userDrawn="1"/>
          </p:nvSpPr>
          <p:spPr bwMode="gray">
            <a:xfrm>
              <a:off x="10808931" y="3739641"/>
              <a:ext cx="33278" cy="48808"/>
            </a:xfrm>
            <a:custGeom>
              <a:avLst/>
              <a:gdLst>
                <a:gd name="T0" fmla="*/ 6 w 13"/>
                <a:gd name="T1" fmla="*/ 0 h 19"/>
                <a:gd name="T2" fmla="*/ 0 w 13"/>
                <a:gd name="T3" fmla="*/ 7 h 19"/>
                <a:gd name="T4" fmla="*/ 0 w 13"/>
                <a:gd name="T5" fmla="*/ 19 h 19"/>
                <a:gd name="T6" fmla="*/ 13 w 13"/>
                <a:gd name="T7" fmla="*/ 19 h 19"/>
                <a:gd name="T8" fmla="*/ 13 w 13"/>
                <a:gd name="T9" fmla="*/ 7 h 19"/>
                <a:gd name="T10" fmla="*/ 6 w 13"/>
                <a:gd name="T11" fmla="*/ 0 h 19"/>
              </a:gdLst>
              <a:ahLst/>
              <a:cxnLst>
                <a:cxn ang="0">
                  <a:pos x="T0" y="T1"/>
                </a:cxn>
                <a:cxn ang="0">
                  <a:pos x="T2" y="T3"/>
                </a:cxn>
                <a:cxn ang="0">
                  <a:pos x="T4" y="T5"/>
                </a:cxn>
                <a:cxn ang="0">
                  <a:pos x="T6" y="T7"/>
                </a:cxn>
                <a:cxn ang="0">
                  <a:pos x="T8" y="T9"/>
                </a:cxn>
                <a:cxn ang="0">
                  <a:pos x="T10" y="T11"/>
                </a:cxn>
              </a:cxnLst>
              <a:rect l="0" t="0" r="r" b="b"/>
              <a:pathLst>
                <a:path w="13" h="19">
                  <a:moveTo>
                    <a:pt x="6" y="0"/>
                  </a:moveTo>
                  <a:cubicBezTo>
                    <a:pt x="3" y="0"/>
                    <a:pt x="0" y="3"/>
                    <a:pt x="0" y="7"/>
                  </a:cubicBezTo>
                  <a:cubicBezTo>
                    <a:pt x="0" y="19"/>
                    <a:pt x="0" y="19"/>
                    <a:pt x="0" y="19"/>
                  </a:cubicBezTo>
                  <a:cubicBezTo>
                    <a:pt x="13" y="19"/>
                    <a:pt x="13" y="19"/>
                    <a:pt x="13" y="19"/>
                  </a:cubicBezTo>
                  <a:cubicBezTo>
                    <a:pt x="13" y="7"/>
                    <a:pt x="13" y="7"/>
                    <a:pt x="13" y="7"/>
                  </a:cubicBezTo>
                  <a:cubicBezTo>
                    <a:pt x="13" y="3"/>
                    <a:pt x="10" y="0"/>
                    <a:pt x="6"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72" name="Freeform 183"/>
            <p:cNvSpPr>
              <a:spLocks/>
            </p:cNvSpPr>
            <p:nvPr userDrawn="1"/>
          </p:nvSpPr>
          <p:spPr bwMode="gray">
            <a:xfrm>
              <a:off x="10866614" y="3739641"/>
              <a:ext cx="35497"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73" name="Freeform 184"/>
            <p:cNvSpPr>
              <a:spLocks/>
            </p:cNvSpPr>
            <p:nvPr userDrawn="1"/>
          </p:nvSpPr>
          <p:spPr bwMode="gray">
            <a:xfrm>
              <a:off x="10922077" y="3739641"/>
              <a:ext cx="37715"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74" name="Freeform 185"/>
            <p:cNvSpPr>
              <a:spLocks/>
            </p:cNvSpPr>
            <p:nvPr userDrawn="1"/>
          </p:nvSpPr>
          <p:spPr bwMode="gray">
            <a:xfrm>
              <a:off x="10979759" y="3739641"/>
              <a:ext cx="35497"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75" name="Freeform 186"/>
            <p:cNvSpPr>
              <a:spLocks/>
            </p:cNvSpPr>
            <p:nvPr userDrawn="1"/>
          </p:nvSpPr>
          <p:spPr bwMode="gray">
            <a:xfrm>
              <a:off x="11035223" y="3739641"/>
              <a:ext cx="37715"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76" name="Freeform 187"/>
            <p:cNvSpPr>
              <a:spLocks/>
            </p:cNvSpPr>
            <p:nvPr userDrawn="1"/>
          </p:nvSpPr>
          <p:spPr bwMode="gray">
            <a:xfrm>
              <a:off x="11092905" y="3739641"/>
              <a:ext cx="35497"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4"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77" name="Freeform 188"/>
            <p:cNvSpPr>
              <a:spLocks/>
            </p:cNvSpPr>
            <p:nvPr userDrawn="1"/>
          </p:nvSpPr>
          <p:spPr bwMode="gray">
            <a:xfrm>
              <a:off x="10808931" y="3812853"/>
              <a:ext cx="33278" cy="46589"/>
            </a:xfrm>
            <a:custGeom>
              <a:avLst/>
              <a:gdLst>
                <a:gd name="T0" fmla="*/ 6 w 13"/>
                <a:gd name="T1" fmla="*/ 0 h 19"/>
                <a:gd name="T2" fmla="*/ 0 w 13"/>
                <a:gd name="T3" fmla="*/ 7 h 19"/>
                <a:gd name="T4" fmla="*/ 0 w 13"/>
                <a:gd name="T5" fmla="*/ 19 h 19"/>
                <a:gd name="T6" fmla="*/ 13 w 13"/>
                <a:gd name="T7" fmla="*/ 19 h 19"/>
                <a:gd name="T8" fmla="*/ 13 w 13"/>
                <a:gd name="T9" fmla="*/ 7 h 19"/>
                <a:gd name="T10" fmla="*/ 6 w 13"/>
                <a:gd name="T11" fmla="*/ 0 h 19"/>
              </a:gdLst>
              <a:ahLst/>
              <a:cxnLst>
                <a:cxn ang="0">
                  <a:pos x="T0" y="T1"/>
                </a:cxn>
                <a:cxn ang="0">
                  <a:pos x="T2" y="T3"/>
                </a:cxn>
                <a:cxn ang="0">
                  <a:pos x="T4" y="T5"/>
                </a:cxn>
                <a:cxn ang="0">
                  <a:pos x="T6" y="T7"/>
                </a:cxn>
                <a:cxn ang="0">
                  <a:pos x="T8" y="T9"/>
                </a:cxn>
                <a:cxn ang="0">
                  <a:pos x="T10" y="T11"/>
                </a:cxn>
              </a:cxnLst>
              <a:rect l="0" t="0" r="r" b="b"/>
              <a:pathLst>
                <a:path w="13" h="19">
                  <a:moveTo>
                    <a:pt x="6" y="0"/>
                  </a:moveTo>
                  <a:cubicBezTo>
                    <a:pt x="3" y="0"/>
                    <a:pt x="0" y="3"/>
                    <a:pt x="0" y="7"/>
                  </a:cubicBezTo>
                  <a:cubicBezTo>
                    <a:pt x="0" y="19"/>
                    <a:pt x="0" y="19"/>
                    <a:pt x="0" y="19"/>
                  </a:cubicBezTo>
                  <a:cubicBezTo>
                    <a:pt x="13" y="19"/>
                    <a:pt x="13" y="19"/>
                    <a:pt x="13" y="19"/>
                  </a:cubicBezTo>
                  <a:cubicBezTo>
                    <a:pt x="13" y="7"/>
                    <a:pt x="13" y="7"/>
                    <a:pt x="13" y="7"/>
                  </a:cubicBezTo>
                  <a:cubicBezTo>
                    <a:pt x="13" y="3"/>
                    <a:pt x="10" y="0"/>
                    <a:pt x="6"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78" name="Freeform 189"/>
            <p:cNvSpPr>
              <a:spLocks/>
            </p:cNvSpPr>
            <p:nvPr userDrawn="1"/>
          </p:nvSpPr>
          <p:spPr bwMode="gray">
            <a:xfrm>
              <a:off x="10866614" y="3812853"/>
              <a:ext cx="35497" cy="4658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79" name="Freeform 190"/>
            <p:cNvSpPr>
              <a:spLocks/>
            </p:cNvSpPr>
            <p:nvPr userDrawn="1"/>
          </p:nvSpPr>
          <p:spPr bwMode="gray">
            <a:xfrm>
              <a:off x="10922077" y="3812853"/>
              <a:ext cx="37715" cy="4658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80" name="Freeform 191"/>
            <p:cNvSpPr>
              <a:spLocks/>
            </p:cNvSpPr>
            <p:nvPr userDrawn="1"/>
          </p:nvSpPr>
          <p:spPr bwMode="gray">
            <a:xfrm>
              <a:off x="10979759" y="3812853"/>
              <a:ext cx="35497" cy="4658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81" name="Freeform 192"/>
            <p:cNvSpPr>
              <a:spLocks/>
            </p:cNvSpPr>
            <p:nvPr userDrawn="1"/>
          </p:nvSpPr>
          <p:spPr bwMode="gray">
            <a:xfrm>
              <a:off x="11035223" y="3812853"/>
              <a:ext cx="37715" cy="4658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82" name="Freeform 193"/>
            <p:cNvSpPr>
              <a:spLocks/>
            </p:cNvSpPr>
            <p:nvPr userDrawn="1"/>
          </p:nvSpPr>
          <p:spPr bwMode="gray">
            <a:xfrm>
              <a:off x="11092905" y="3812853"/>
              <a:ext cx="35497" cy="4658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4"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83" name="Freeform 194"/>
            <p:cNvSpPr>
              <a:spLocks/>
            </p:cNvSpPr>
            <p:nvPr userDrawn="1"/>
          </p:nvSpPr>
          <p:spPr bwMode="gray">
            <a:xfrm>
              <a:off x="10808931" y="3883846"/>
              <a:ext cx="33278" cy="48808"/>
            </a:xfrm>
            <a:custGeom>
              <a:avLst/>
              <a:gdLst>
                <a:gd name="T0" fmla="*/ 6 w 13"/>
                <a:gd name="T1" fmla="*/ 0 h 19"/>
                <a:gd name="T2" fmla="*/ 0 w 13"/>
                <a:gd name="T3" fmla="*/ 7 h 19"/>
                <a:gd name="T4" fmla="*/ 0 w 13"/>
                <a:gd name="T5" fmla="*/ 19 h 19"/>
                <a:gd name="T6" fmla="*/ 13 w 13"/>
                <a:gd name="T7" fmla="*/ 19 h 19"/>
                <a:gd name="T8" fmla="*/ 13 w 13"/>
                <a:gd name="T9" fmla="*/ 7 h 19"/>
                <a:gd name="T10" fmla="*/ 6 w 13"/>
                <a:gd name="T11" fmla="*/ 0 h 19"/>
              </a:gdLst>
              <a:ahLst/>
              <a:cxnLst>
                <a:cxn ang="0">
                  <a:pos x="T0" y="T1"/>
                </a:cxn>
                <a:cxn ang="0">
                  <a:pos x="T2" y="T3"/>
                </a:cxn>
                <a:cxn ang="0">
                  <a:pos x="T4" y="T5"/>
                </a:cxn>
                <a:cxn ang="0">
                  <a:pos x="T6" y="T7"/>
                </a:cxn>
                <a:cxn ang="0">
                  <a:pos x="T8" y="T9"/>
                </a:cxn>
                <a:cxn ang="0">
                  <a:pos x="T10" y="T11"/>
                </a:cxn>
              </a:cxnLst>
              <a:rect l="0" t="0" r="r" b="b"/>
              <a:pathLst>
                <a:path w="13" h="19">
                  <a:moveTo>
                    <a:pt x="6" y="0"/>
                  </a:moveTo>
                  <a:cubicBezTo>
                    <a:pt x="3" y="0"/>
                    <a:pt x="0" y="3"/>
                    <a:pt x="0" y="7"/>
                  </a:cubicBezTo>
                  <a:cubicBezTo>
                    <a:pt x="0" y="19"/>
                    <a:pt x="0" y="19"/>
                    <a:pt x="0" y="19"/>
                  </a:cubicBezTo>
                  <a:cubicBezTo>
                    <a:pt x="13" y="19"/>
                    <a:pt x="13" y="19"/>
                    <a:pt x="13" y="19"/>
                  </a:cubicBezTo>
                  <a:cubicBezTo>
                    <a:pt x="13" y="7"/>
                    <a:pt x="13" y="7"/>
                    <a:pt x="13" y="7"/>
                  </a:cubicBezTo>
                  <a:cubicBezTo>
                    <a:pt x="13" y="3"/>
                    <a:pt x="10" y="0"/>
                    <a:pt x="6"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84" name="Freeform 195"/>
            <p:cNvSpPr>
              <a:spLocks/>
            </p:cNvSpPr>
            <p:nvPr userDrawn="1"/>
          </p:nvSpPr>
          <p:spPr bwMode="gray">
            <a:xfrm>
              <a:off x="10866614" y="3883846"/>
              <a:ext cx="35497"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85" name="Freeform 196"/>
            <p:cNvSpPr>
              <a:spLocks/>
            </p:cNvSpPr>
            <p:nvPr userDrawn="1"/>
          </p:nvSpPr>
          <p:spPr bwMode="gray">
            <a:xfrm>
              <a:off x="10922077" y="3883846"/>
              <a:ext cx="37715"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86" name="Freeform 197"/>
            <p:cNvSpPr>
              <a:spLocks/>
            </p:cNvSpPr>
            <p:nvPr userDrawn="1"/>
          </p:nvSpPr>
          <p:spPr bwMode="gray">
            <a:xfrm>
              <a:off x="10979759" y="3883846"/>
              <a:ext cx="35497"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87" name="Freeform 198"/>
            <p:cNvSpPr>
              <a:spLocks/>
            </p:cNvSpPr>
            <p:nvPr userDrawn="1"/>
          </p:nvSpPr>
          <p:spPr bwMode="gray">
            <a:xfrm>
              <a:off x="11035223" y="3883846"/>
              <a:ext cx="37715"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88" name="Freeform 199"/>
            <p:cNvSpPr>
              <a:spLocks/>
            </p:cNvSpPr>
            <p:nvPr userDrawn="1"/>
          </p:nvSpPr>
          <p:spPr bwMode="gray">
            <a:xfrm>
              <a:off x="11092905" y="3883846"/>
              <a:ext cx="35497"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4"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89" name="Freeform 200"/>
            <p:cNvSpPr>
              <a:spLocks/>
            </p:cNvSpPr>
            <p:nvPr userDrawn="1"/>
          </p:nvSpPr>
          <p:spPr bwMode="gray">
            <a:xfrm>
              <a:off x="10808931" y="3954840"/>
              <a:ext cx="33278" cy="48808"/>
            </a:xfrm>
            <a:custGeom>
              <a:avLst/>
              <a:gdLst>
                <a:gd name="T0" fmla="*/ 6 w 13"/>
                <a:gd name="T1" fmla="*/ 0 h 19"/>
                <a:gd name="T2" fmla="*/ 0 w 13"/>
                <a:gd name="T3" fmla="*/ 7 h 19"/>
                <a:gd name="T4" fmla="*/ 0 w 13"/>
                <a:gd name="T5" fmla="*/ 19 h 19"/>
                <a:gd name="T6" fmla="*/ 13 w 13"/>
                <a:gd name="T7" fmla="*/ 19 h 19"/>
                <a:gd name="T8" fmla="*/ 13 w 13"/>
                <a:gd name="T9" fmla="*/ 7 h 19"/>
                <a:gd name="T10" fmla="*/ 6 w 13"/>
                <a:gd name="T11" fmla="*/ 0 h 19"/>
              </a:gdLst>
              <a:ahLst/>
              <a:cxnLst>
                <a:cxn ang="0">
                  <a:pos x="T0" y="T1"/>
                </a:cxn>
                <a:cxn ang="0">
                  <a:pos x="T2" y="T3"/>
                </a:cxn>
                <a:cxn ang="0">
                  <a:pos x="T4" y="T5"/>
                </a:cxn>
                <a:cxn ang="0">
                  <a:pos x="T6" y="T7"/>
                </a:cxn>
                <a:cxn ang="0">
                  <a:pos x="T8" y="T9"/>
                </a:cxn>
                <a:cxn ang="0">
                  <a:pos x="T10" y="T11"/>
                </a:cxn>
              </a:cxnLst>
              <a:rect l="0" t="0" r="r" b="b"/>
              <a:pathLst>
                <a:path w="13" h="19">
                  <a:moveTo>
                    <a:pt x="6" y="0"/>
                  </a:moveTo>
                  <a:cubicBezTo>
                    <a:pt x="3" y="0"/>
                    <a:pt x="0" y="3"/>
                    <a:pt x="0" y="7"/>
                  </a:cubicBezTo>
                  <a:cubicBezTo>
                    <a:pt x="0" y="19"/>
                    <a:pt x="0" y="19"/>
                    <a:pt x="0" y="19"/>
                  </a:cubicBezTo>
                  <a:cubicBezTo>
                    <a:pt x="13" y="19"/>
                    <a:pt x="13" y="19"/>
                    <a:pt x="13" y="19"/>
                  </a:cubicBezTo>
                  <a:cubicBezTo>
                    <a:pt x="13" y="7"/>
                    <a:pt x="13" y="7"/>
                    <a:pt x="13" y="7"/>
                  </a:cubicBezTo>
                  <a:cubicBezTo>
                    <a:pt x="13" y="3"/>
                    <a:pt x="10" y="0"/>
                    <a:pt x="6"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90" name="Freeform 201"/>
            <p:cNvSpPr>
              <a:spLocks/>
            </p:cNvSpPr>
            <p:nvPr userDrawn="1"/>
          </p:nvSpPr>
          <p:spPr bwMode="gray">
            <a:xfrm>
              <a:off x="10866614" y="3954840"/>
              <a:ext cx="35497"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91" name="Freeform 202"/>
            <p:cNvSpPr>
              <a:spLocks/>
            </p:cNvSpPr>
            <p:nvPr userDrawn="1"/>
          </p:nvSpPr>
          <p:spPr bwMode="gray">
            <a:xfrm>
              <a:off x="10922077" y="3954840"/>
              <a:ext cx="37715"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92" name="Freeform 203"/>
            <p:cNvSpPr>
              <a:spLocks/>
            </p:cNvSpPr>
            <p:nvPr userDrawn="1"/>
          </p:nvSpPr>
          <p:spPr bwMode="gray">
            <a:xfrm>
              <a:off x="10979759" y="3954840"/>
              <a:ext cx="35497"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93" name="Freeform 204"/>
            <p:cNvSpPr>
              <a:spLocks/>
            </p:cNvSpPr>
            <p:nvPr userDrawn="1"/>
          </p:nvSpPr>
          <p:spPr bwMode="gray">
            <a:xfrm>
              <a:off x="11035223" y="3954840"/>
              <a:ext cx="37715"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94" name="Freeform 206"/>
            <p:cNvSpPr>
              <a:spLocks/>
            </p:cNvSpPr>
            <p:nvPr userDrawn="1"/>
          </p:nvSpPr>
          <p:spPr bwMode="gray">
            <a:xfrm>
              <a:off x="11092905" y="3954840"/>
              <a:ext cx="35497"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4"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95" name="Freeform 207"/>
            <p:cNvSpPr>
              <a:spLocks/>
            </p:cNvSpPr>
            <p:nvPr userDrawn="1"/>
          </p:nvSpPr>
          <p:spPr bwMode="gray">
            <a:xfrm>
              <a:off x="10808931" y="4028052"/>
              <a:ext cx="33279" cy="46589"/>
            </a:xfrm>
            <a:custGeom>
              <a:avLst/>
              <a:gdLst>
                <a:gd name="T0" fmla="*/ 6 w 13"/>
                <a:gd name="T1" fmla="*/ 0 h 19"/>
                <a:gd name="T2" fmla="*/ 0 w 13"/>
                <a:gd name="T3" fmla="*/ 7 h 19"/>
                <a:gd name="T4" fmla="*/ 0 w 13"/>
                <a:gd name="T5" fmla="*/ 19 h 19"/>
                <a:gd name="T6" fmla="*/ 13 w 13"/>
                <a:gd name="T7" fmla="*/ 19 h 19"/>
                <a:gd name="T8" fmla="*/ 13 w 13"/>
                <a:gd name="T9" fmla="*/ 7 h 19"/>
                <a:gd name="T10" fmla="*/ 6 w 13"/>
                <a:gd name="T11" fmla="*/ 0 h 19"/>
              </a:gdLst>
              <a:ahLst/>
              <a:cxnLst>
                <a:cxn ang="0">
                  <a:pos x="T0" y="T1"/>
                </a:cxn>
                <a:cxn ang="0">
                  <a:pos x="T2" y="T3"/>
                </a:cxn>
                <a:cxn ang="0">
                  <a:pos x="T4" y="T5"/>
                </a:cxn>
                <a:cxn ang="0">
                  <a:pos x="T6" y="T7"/>
                </a:cxn>
                <a:cxn ang="0">
                  <a:pos x="T8" y="T9"/>
                </a:cxn>
                <a:cxn ang="0">
                  <a:pos x="T10" y="T11"/>
                </a:cxn>
              </a:cxnLst>
              <a:rect l="0" t="0" r="r" b="b"/>
              <a:pathLst>
                <a:path w="13" h="19">
                  <a:moveTo>
                    <a:pt x="6" y="0"/>
                  </a:moveTo>
                  <a:cubicBezTo>
                    <a:pt x="3" y="0"/>
                    <a:pt x="0" y="3"/>
                    <a:pt x="0" y="7"/>
                  </a:cubicBezTo>
                  <a:cubicBezTo>
                    <a:pt x="0" y="19"/>
                    <a:pt x="0" y="19"/>
                    <a:pt x="0" y="19"/>
                  </a:cubicBezTo>
                  <a:cubicBezTo>
                    <a:pt x="13" y="19"/>
                    <a:pt x="13" y="19"/>
                    <a:pt x="13" y="19"/>
                  </a:cubicBezTo>
                  <a:cubicBezTo>
                    <a:pt x="13" y="7"/>
                    <a:pt x="13" y="7"/>
                    <a:pt x="13" y="7"/>
                  </a:cubicBezTo>
                  <a:cubicBezTo>
                    <a:pt x="13" y="3"/>
                    <a:pt x="10" y="0"/>
                    <a:pt x="6"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96" name="Freeform 208"/>
            <p:cNvSpPr>
              <a:spLocks/>
            </p:cNvSpPr>
            <p:nvPr userDrawn="1"/>
          </p:nvSpPr>
          <p:spPr bwMode="gray">
            <a:xfrm>
              <a:off x="10866613" y="4028052"/>
              <a:ext cx="35497" cy="4658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97" name="Freeform 209"/>
            <p:cNvSpPr>
              <a:spLocks/>
            </p:cNvSpPr>
            <p:nvPr userDrawn="1"/>
          </p:nvSpPr>
          <p:spPr bwMode="gray">
            <a:xfrm>
              <a:off x="10922077" y="4028052"/>
              <a:ext cx="37716" cy="4658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98" name="Freeform 210"/>
            <p:cNvSpPr>
              <a:spLocks/>
            </p:cNvSpPr>
            <p:nvPr userDrawn="1"/>
          </p:nvSpPr>
          <p:spPr bwMode="gray">
            <a:xfrm>
              <a:off x="10979759" y="4028052"/>
              <a:ext cx="35497" cy="4658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99" name="Freeform 211"/>
            <p:cNvSpPr>
              <a:spLocks/>
            </p:cNvSpPr>
            <p:nvPr userDrawn="1"/>
          </p:nvSpPr>
          <p:spPr bwMode="gray">
            <a:xfrm>
              <a:off x="11035222" y="4028052"/>
              <a:ext cx="37716" cy="4658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00" name="Freeform 212"/>
            <p:cNvSpPr>
              <a:spLocks/>
            </p:cNvSpPr>
            <p:nvPr userDrawn="1"/>
          </p:nvSpPr>
          <p:spPr bwMode="gray">
            <a:xfrm>
              <a:off x="11092905" y="4028052"/>
              <a:ext cx="35497" cy="4658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4"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01" name="Freeform 213"/>
            <p:cNvSpPr>
              <a:spLocks/>
            </p:cNvSpPr>
            <p:nvPr userDrawn="1"/>
          </p:nvSpPr>
          <p:spPr bwMode="gray">
            <a:xfrm>
              <a:off x="10808931" y="3386893"/>
              <a:ext cx="33279" cy="48808"/>
            </a:xfrm>
            <a:custGeom>
              <a:avLst/>
              <a:gdLst>
                <a:gd name="T0" fmla="*/ 6 w 13"/>
                <a:gd name="T1" fmla="*/ 0 h 19"/>
                <a:gd name="T2" fmla="*/ 0 w 13"/>
                <a:gd name="T3" fmla="*/ 7 h 19"/>
                <a:gd name="T4" fmla="*/ 0 w 13"/>
                <a:gd name="T5" fmla="*/ 19 h 19"/>
                <a:gd name="T6" fmla="*/ 13 w 13"/>
                <a:gd name="T7" fmla="*/ 19 h 19"/>
                <a:gd name="T8" fmla="*/ 13 w 13"/>
                <a:gd name="T9" fmla="*/ 7 h 19"/>
                <a:gd name="T10" fmla="*/ 6 w 13"/>
                <a:gd name="T11" fmla="*/ 0 h 19"/>
              </a:gdLst>
              <a:ahLst/>
              <a:cxnLst>
                <a:cxn ang="0">
                  <a:pos x="T0" y="T1"/>
                </a:cxn>
                <a:cxn ang="0">
                  <a:pos x="T2" y="T3"/>
                </a:cxn>
                <a:cxn ang="0">
                  <a:pos x="T4" y="T5"/>
                </a:cxn>
                <a:cxn ang="0">
                  <a:pos x="T6" y="T7"/>
                </a:cxn>
                <a:cxn ang="0">
                  <a:pos x="T8" y="T9"/>
                </a:cxn>
                <a:cxn ang="0">
                  <a:pos x="T10" y="T11"/>
                </a:cxn>
              </a:cxnLst>
              <a:rect l="0" t="0" r="r" b="b"/>
              <a:pathLst>
                <a:path w="13" h="19">
                  <a:moveTo>
                    <a:pt x="6" y="0"/>
                  </a:moveTo>
                  <a:cubicBezTo>
                    <a:pt x="3" y="0"/>
                    <a:pt x="0" y="3"/>
                    <a:pt x="0" y="7"/>
                  </a:cubicBezTo>
                  <a:cubicBezTo>
                    <a:pt x="0" y="19"/>
                    <a:pt x="0" y="19"/>
                    <a:pt x="0" y="19"/>
                  </a:cubicBezTo>
                  <a:cubicBezTo>
                    <a:pt x="13" y="19"/>
                    <a:pt x="13" y="19"/>
                    <a:pt x="13" y="19"/>
                  </a:cubicBezTo>
                  <a:cubicBezTo>
                    <a:pt x="13" y="7"/>
                    <a:pt x="13" y="7"/>
                    <a:pt x="13" y="7"/>
                  </a:cubicBezTo>
                  <a:cubicBezTo>
                    <a:pt x="13" y="3"/>
                    <a:pt x="10" y="0"/>
                    <a:pt x="6"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02" name="Freeform 214"/>
            <p:cNvSpPr>
              <a:spLocks/>
            </p:cNvSpPr>
            <p:nvPr userDrawn="1"/>
          </p:nvSpPr>
          <p:spPr bwMode="gray">
            <a:xfrm>
              <a:off x="10866613" y="3386893"/>
              <a:ext cx="35497"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03" name="Freeform 215"/>
            <p:cNvSpPr>
              <a:spLocks/>
            </p:cNvSpPr>
            <p:nvPr userDrawn="1"/>
          </p:nvSpPr>
          <p:spPr bwMode="gray">
            <a:xfrm>
              <a:off x="10922077" y="3386893"/>
              <a:ext cx="37716"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04" name="Freeform 216"/>
            <p:cNvSpPr>
              <a:spLocks/>
            </p:cNvSpPr>
            <p:nvPr userDrawn="1"/>
          </p:nvSpPr>
          <p:spPr bwMode="gray">
            <a:xfrm>
              <a:off x="10979759" y="3384674"/>
              <a:ext cx="35497" cy="51026"/>
            </a:xfrm>
            <a:custGeom>
              <a:avLst/>
              <a:gdLst>
                <a:gd name="T0" fmla="*/ 6 w 14"/>
                <a:gd name="T1" fmla="*/ 1 h 20"/>
                <a:gd name="T2" fmla="*/ 0 w 14"/>
                <a:gd name="T3" fmla="*/ 8 h 20"/>
                <a:gd name="T4" fmla="*/ 0 w 14"/>
                <a:gd name="T5" fmla="*/ 20 h 20"/>
                <a:gd name="T6" fmla="*/ 14 w 14"/>
                <a:gd name="T7" fmla="*/ 20 h 20"/>
                <a:gd name="T8" fmla="*/ 14 w 14"/>
                <a:gd name="T9" fmla="*/ 8 h 20"/>
                <a:gd name="T10" fmla="*/ 6 w 14"/>
                <a:gd name="T11" fmla="*/ 1 h 20"/>
              </a:gdLst>
              <a:ahLst/>
              <a:cxnLst>
                <a:cxn ang="0">
                  <a:pos x="T0" y="T1"/>
                </a:cxn>
                <a:cxn ang="0">
                  <a:pos x="T2" y="T3"/>
                </a:cxn>
                <a:cxn ang="0">
                  <a:pos x="T4" y="T5"/>
                </a:cxn>
                <a:cxn ang="0">
                  <a:pos x="T6" y="T7"/>
                </a:cxn>
                <a:cxn ang="0">
                  <a:pos x="T8" y="T9"/>
                </a:cxn>
                <a:cxn ang="0">
                  <a:pos x="T10" y="T11"/>
                </a:cxn>
              </a:cxnLst>
              <a:rect l="0" t="0" r="r" b="b"/>
              <a:pathLst>
                <a:path w="14" h="20">
                  <a:moveTo>
                    <a:pt x="6" y="1"/>
                  </a:moveTo>
                  <a:cubicBezTo>
                    <a:pt x="6" y="4"/>
                    <a:pt x="3" y="7"/>
                    <a:pt x="0" y="8"/>
                  </a:cubicBezTo>
                  <a:cubicBezTo>
                    <a:pt x="0" y="20"/>
                    <a:pt x="0" y="20"/>
                    <a:pt x="0" y="20"/>
                  </a:cubicBezTo>
                  <a:cubicBezTo>
                    <a:pt x="14" y="20"/>
                    <a:pt x="14" y="20"/>
                    <a:pt x="14" y="20"/>
                  </a:cubicBezTo>
                  <a:cubicBezTo>
                    <a:pt x="14" y="8"/>
                    <a:pt x="14" y="8"/>
                    <a:pt x="14" y="8"/>
                  </a:cubicBezTo>
                  <a:cubicBezTo>
                    <a:pt x="14" y="3"/>
                    <a:pt x="10" y="0"/>
                    <a:pt x="6" y="1"/>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05" name="Freeform 217"/>
            <p:cNvSpPr>
              <a:spLocks/>
            </p:cNvSpPr>
            <p:nvPr userDrawn="1"/>
          </p:nvSpPr>
          <p:spPr bwMode="gray">
            <a:xfrm>
              <a:off x="11035222" y="3386893"/>
              <a:ext cx="37716"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06" name="Freeform 218"/>
            <p:cNvSpPr>
              <a:spLocks/>
            </p:cNvSpPr>
            <p:nvPr userDrawn="1"/>
          </p:nvSpPr>
          <p:spPr bwMode="gray">
            <a:xfrm>
              <a:off x="11092905" y="3386893"/>
              <a:ext cx="35497"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4"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07" name="Freeform 219"/>
            <p:cNvSpPr>
              <a:spLocks/>
            </p:cNvSpPr>
            <p:nvPr userDrawn="1"/>
          </p:nvSpPr>
          <p:spPr bwMode="gray">
            <a:xfrm>
              <a:off x="10808931" y="3455667"/>
              <a:ext cx="33279" cy="51026"/>
            </a:xfrm>
            <a:custGeom>
              <a:avLst/>
              <a:gdLst>
                <a:gd name="T0" fmla="*/ 6 w 13"/>
                <a:gd name="T1" fmla="*/ 0 h 20"/>
                <a:gd name="T2" fmla="*/ 0 w 13"/>
                <a:gd name="T3" fmla="*/ 7 h 20"/>
                <a:gd name="T4" fmla="*/ 0 w 13"/>
                <a:gd name="T5" fmla="*/ 20 h 20"/>
                <a:gd name="T6" fmla="*/ 13 w 13"/>
                <a:gd name="T7" fmla="*/ 20 h 20"/>
                <a:gd name="T8" fmla="*/ 13 w 13"/>
                <a:gd name="T9" fmla="*/ 7 h 20"/>
                <a:gd name="T10" fmla="*/ 6 w 13"/>
                <a:gd name="T11" fmla="*/ 0 h 20"/>
              </a:gdLst>
              <a:ahLst/>
              <a:cxnLst>
                <a:cxn ang="0">
                  <a:pos x="T0" y="T1"/>
                </a:cxn>
                <a:cxn ang="0">
                  <a:pos x="T2" y="T3"/>
                </a:cxn>
                <a:cxn ang="0">
                  <a:pos x="T4" y="T5"/>
                </a:cxn>
                <a:cxn ang="0">
                  <a:pos x="T6" y="T7"/>
                </a:cxn>
                <a:cxn ang="0">
                  <a:pos x="T8" y="T9"/>
                </a:cxn>
                <a:cxn ang="0">
                  <a:pos x="T10" y="T11"/>
                </a:cxn>
              </a:cxnLst>
              <a:rect l="0" t="0" r="r" b="b"/>
              <a:pathLst>
                <a:path w="13" h="20">
                  <a:moveTo>
                    <a:pt x="6" y="0"/>
                  </a:moveTo>
                  <a:cubicBezTo>
                    <a:pt x="3" y="0"/>
                    <a:pt x="0" y="4"/>
                    <a:pt x="0" y="7"/>
                  </a:cubicBezTo>
                  <a:cubicBezTo>
                    <a:pt x="0" y="20"/>
                    <a:pt x="0" y="20"/>
                    <a:pt x="0" y="20"/>
                  </a:cubicBezTo>
                  <a:cubicBezTo>
                    <a:pt x="13" y="20"/>
                    <a:pt x="13" y="20"/>
                    <a:pt x="13" y="20"/>
                  </a:cubicBezTo>
                  <a:cubicBezTo>
                    <a:pt x="13" y="7"/>
                    <a:pt x="13" y="7"/>
                    <a:pt x="13" y="7"/>
                  </a:cubicBezTo>
                  <a:cubicBezTo>
                    <a:pt x="13" y="4"/>
                    <a:pt x="10" y="0"/>
                    <a:pt x="6"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08" name="Freeform 220"/>
            <p:cNvSpPr>
              <a:spLocks/>
            </p:cNvSpPr>
            <p:nvPr userDrawn="1"/>
          </p:nvSpPr>
          <p:spPr bwMode="gray">
            <a:xfrm>
              <a:off x="10866613" y="3455667"/>
              <a:ext cx="35497" cy="51026"/>
            </a:xfrm>
            <a:custGeom>
              <a:avLst/>
              <a:gdLst>
                <a:gd name="T0" fmla="*/ 7 w 14"/>
                <a:gd name="T1" fmla="*/ 0 h 20"/>
                <a:gd name="T2" fmla="*/ 0 w 14"/>
                <a:gd name="T3" fmla="*/ 7 h 20"/>
                <a:gd name="T4" fmla="*/ 0 w 14"/>
                <a:gd name="T5" fmla="*/ 20 h 20"/>
                <a:gd name="T6" fmla="*/ 14 w 14"/>
                <a:gd name="T7" fmla="*/ 20 h 20"/>
                <a:gd name="T8" fmla="*/ 14 w 14"/>
                <a:gd name="T9" fmla="*/ 7 h 20"/>
                <a:gd name="T10" fmla="*/ 7 w 14"/>
                <a:gd name="T11" fmla="*/ 0 h 20"/>
              </a:gdLst>
              <a:ahLst/>
              <a:cxnLst>
                <a:cxn ang="0">
                  <a:pos x="T0" y="T1"/>
                </a:cxn>
                <a:cxn ang="0">
                  <a:pos x="T2" y="T3"/>
                </a:cxn>
                <a:cxn ang="0">
                  <a:pos x="T4" y="T5"/>
                </a:cxn>
                <a:cxn ang="0">
                  <a:pos x="T6" y="T7"/>
                </a:cxn>
                <a:cxn ang="0">
                  <a:pos x="T8" y="T9"/>
                </a:cxn>
                <a:cxn ang="0">
                  <a:pos x="T10" y="T11"/>
                </a:cxn>
              </a:cxnLst>
              <a:rect l="0" t="0" r="r" b="b"/>
              <a:pathLst>
                <a:path w="14" h="20">
                  <a:moveTo>
                    <a:pt x="7" y="0"/>
                  </a:moveTo>
                  <a:cubicBezTo>
                    <a:pt x="3" y="0"/>
                    <a:pt x="0" y="4"/>
                    <a:pt x="0" y="7"/>
                  </a:cubicBezTo>
                  <a:cubicBezTo>
                    <a:pt x="0" y="20"/>
                    <a:pt x="0" y="20"/>
                    <a:pt x="0" y="20"/>
                  </a:cubicBezTo>
                  <a:cubicBezTo>
                    <a:pt x="14" y="20"/>
                    <a:pt x="14" y="20"/>
                    <a:pt x="14" y="20"/>
                  </a:cubicBezTo>
                  <a:cubicBezTo>
                    <a:pt x="14" y="7"/>
                    <a:pt x="14" y="7"/>
                    <a:pt x="14" y="7"/>
                  </a:cubicBezTo>
                  <a:cubicBezTo>
                    <a:pt x="14" y="4"/>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09" name="Freeform 221"/>
            <p:cNvSpPr>
              <a:spLocks/>
            </p:cNvSpPr>
            <p:nvPr userDrawn="1"/>
          </p:nvSpPr>
          <p:spPr bwMode="gray">
            <a:xfrm>
              <a:off x="10922077" y="3455667"/>
              <a:ext cx="37716" cy="51026"/>
            </a:xfrm>
            <a:custGeom>
              <a:avLst/>
              <a:gdLst>
                <a:gd name="T0" fmla="*/ 7 w 14"/>
                <a:gd name="T1" fmla="*/ 0 h 20"/>
                <a:gd name="T2" fmla="*/ 0 w 14"/>
                <a:gd name="T3" fmla="*/ 7 h 20"/>
                <a:gd name="T4" fmla="*/ 0 w 14"/>
                <a:gd name="T5" fmla="*/ 20 h 20"/>
                <a:gd name="T6" fmla="*/ 14 w 14"/>
                <a:gd name="T7" fmla="*/ 20 h 20"/>
                <a:gd name="T8" fmla="*/ 14 w 14"/>
                <a:gd name="T9" fmla="*/ 7 h 20"/>
                <a:gd name="T10" fmla="*/ 7 w 14"/>
                <a:gd name="T11" fmla="*/ 0 h 20"/>
              </a:gdLst>
              <a:ahLst/>
              <a:cxnLst>
                <a:cxn ang="0">
                  <a:pos x="T0" y="T1"/>
                </a:cxn>
                <a:cxn ang="0">
                  <a:pos x="T2" y="T3"/>
                </a:cxn>
                <a:cxn ang="0">
                  <a:pos x="T4" y="T5"/>
                </a:cxn>
                <a:cxn ang="0">
                  <a:pos x="T6" y="T7"/>
                </a:cxn>
                <a:cxn ang="0">
                  <a:pos x="T8" y="T9"/>
                </a:cxn>
                <a:cxn ang="0">
                  <a:pos x="T10" y="T11"/>
                </a:cxn>
              </a:cxnLst>
              <a:rect l="0" t="0" r="r" b="b"/>
              <a:pathLst>
                <a:path w="14" h="20">
                  <a:moveTo>
                    <a:pt x="7" y="0"/>
                  </a:moveTo>
                  <a:cubicBezTo>
                    <a:pt x="3" y="0"/>
                    <a:pt x="0" y="4"/>
                    <a:pt x="0" y="7"/>
                  </a:cubicBezTo>
                  <a:cubicBezTo>
                    <a:pt x="0" y="20"/>
                    <a:pt x="0" y="20"/>
                    <a:pt x="0" y="20"/>
                  </a:cubicBezTo>
                  <a:cubicBezTo>
                    <a:pt x="14" y="20"/>
                    <a:pt x="14" y="20"/>
                    <a:pt x="14" y="20"/>
                  </a:cubicBezTo>
                  <a:cubicBezTo>
                    <a:pt x="14" y="7"/>
                    <a:pt x="14" y="7"/>
                    <a:pt x="14" y="7"/>
                  </a:cubicBezTo>
                  <a:cubicBezTo>
                    <a:pt x="14" y="4"/>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10" name="Freeform 222"/>
            <p:cNvSpPr>
              <a:spLocks/>
            </p:cNvSpPr>
            <p:nvPr userDrawn="1"/>
          </p:nvSpPr>
          <p:spPr bwMode="gray">
            <a:xfrm>
              <a:off x="10979759" y="3455667"/>
              <a:ext cx="35497" cy="51026"/>
            </a:xfrm>
            <a:custGeom>
              <a:avLst/>
              <a:gdLst>
                <a:gd name="T0" fmla="*/ 7 w 14"/>
                <a:gd name="T1" fmla="*/ 0 h 20"/>
                <a:gd name="T2" fmla="*/ 0 w 14"/>
                <a:gd name="T3" fmla="*/ 7 h 20"/>
                <a:gd name="T4" fmla="*/ 0 w 14"/>
                <a:gd name="T5" fmla="*/ 20 h 20"/>
                <a:gd name="T6" fmla="*/ 14 w 14"/>
                <a:gd name="T7" fmla="*/ 20 h 20"/>
                <a:gd name="T8" fmla="*/ 14 w 14"/>
                <a:gd name="T9" fmla="*/ 7 h 20"/>
                <a:gd name="T10" fmla="*/ 7 w 14"/>
                <a:gd name="T11" fmla="*/ 0 h 20"/>
              </a:gdLst>
              <a:ahLst/>
              <a:cxnLst>
                <a:cxn ang="0">
                  <a:pos x="T0" y="T1"/>
                </a:cxn>
                <a:cxn ang="0">
                  <a:pos x="T2" y="T3"/>
                </a:cxn>
                <a:cxn ang="0">
                  <a:pos x="T4" y="T5"/>
                </a:cxn>
                <a:cxn ang="0">
                  <a:pos x="T6" y="T7"/>
                </a:cxn>
                <a:cxn ang="0">
                  <a:pos x="T8" y="T9"/>
                </a:cxn>
                <a:cxn ang="0">
                  <a:pos x="T10" y="T11"/>
                </a:cxn>
              </a:cxnLst>
              <a:rect l="0" t="0" r="r" b="b"/>
              <a:pathLst>
                <a:path w="14" h="20">
                  <a:moveTo>
                    <a:pt x="7" y="0"/>
                  </a:moveTo>
                  <a:cubicBezTo>
                    <a:pt x="3" y="0"/>
                    <a:pt x="0" y="4"/>
                    <a:pt x="0" y="7"/>
                  </a:cubicBezTo>
                  <a:cubicBezTo>
                    <a:pt x="0" y="20"/>
                    <a:pt x="0" y="20"/>
                    <a:pt x="0" y="20"/>
                  </a:cubicBezTo>
                  <a:cubicBezTo>
                    <a:pt x="14" y="20"/>
                    <a:pt x="14" y="20"/>
                    <a:pt x="14" y="20"/>
                  </a:cubicBezTo>
                  <a:cubicBezTo>
                    <a:pt x="14" y="7"/>
                    <a:pt x="14" y="7"/>
                    <a:pt x="14" y="7"/>
                  </a:cubicBezTo>
                  <a:cubicBezTo>
                    <a:pt x="14" y="4"/>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11" name="Freeform 223"/>
            <p:cNvSpPr>
              <a:spLocks/>
            </p:cNvSpPr>
            <p:nvPr userDrawn="1"/>
          </p:nvSpPr>
          <p:spPr bwMode="gray">
            <a:xfrm>
              <a:off x="11035222" y="3455667"/>
              <a:ext cx="37716" cy="51026"/>
            </a:xfrm>
            <a:custGeom>
              <a:avLst/>
              <a:gdLst>
                <a:gd name="T0" fmla="*/ 7 w 14"/>
                <a:gd name="T1" fmla="*/ 0 h 20"/>
                <a:gd name="T2" fmla="*/ 0 w 14"/>
                <a:gd name="T3" fmla="*/ 7 h 20"/>
                <a:gd name="T4" fmla="*/ 0 w 14"/>
                <a:gd name="T5" fmla="*/ 20 h 20"/>
                <a:gd name="T6" fmla="*/ 14 w 14"/>
                <a:gd name="T7" fmla="*/ 20 h 20"/>
                <a:gd name="T8" fmla="*/ 14 w 14"/>
                <a:gd name="T9" fmla="*/ 7 h 20"/>
                <a:gd name="T10" fmla="*/ 7 w 14"/>
                <a:gd name="T11" fmla="*/ 0 h 20"/>
              </a:gdLst>
              <a:ahLst/>
              <a:cxnLst>
                <a:cxn ang="0">
                  <a:pos x="T0" y="T1"/>
                </a:cxn>
                <a:cxn ang="0">
                  <a:pos x="T2" y="T3"/>
                </a:cxn>
                <a:cxn ang="0">
                  <a:pos x="T4" y="T5"/>
                </a:cxn>
                <a:cxn ang="0">
                  <a:pos x="T6" y="T7"/>
                </a:cxn>
                <a:cxn ang="0">
                  <a:pos x="T8" y="T9"/>
                </a:cxn>
                <a:cxn ang="0">
                  <a:pos x="T10" y="T11"/>
                </a:cxn>
              </a:cxnLst>
              <a:rect l="0" t="0" r="r" b="b"/>
              <a:pathLst>
                <a:path w="14" h="20">
                  <a:moveTo>
                    <a:pt x="7" y="0"/>
                  </a:moveTo>
                  <a:cubicBezTo>
                    <a:pt x="3" y="0"/>
                    <a:pt x="0" y="4"/>
                    <a:pt x="0" y="7"/>
                  </a:cubicBezTo>
                  <a:cubicBezTo>
                    <a:pt x="0" y="20"/>
                    <a:pt x="0" y="20"/>
                    <a:pt x="0" y="20"/>
                  </a:cubicBezTo>
                  <a:cubicBezTo>
                    <a:pt x="14" y="20"/>
                    <a:pt x="14" y="20"/>
                    <a:pt x="14" y="20"/>
                  </a:cubicBezTo>
                  <a:cubicBezTo>
                    <a:pt x="14" y="7"/>
                    <a:pt x="14" y="7"/>
                    <a:pt x="14" y="7"/>
                  </a:cubicBezTo>
                  <a:cubicBezTo>
                    <a:pt x="14" y="4"/>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12" name="Freeform 224"/>
            <p:cNvSpPr>
              <a:spLocks/>
            </p:cNvSpPr>
            <p:nvPr userDrawn="1"/>
          </p:nvSpPr>
          <p:spPr bwMode="gray">
            <a:xfrm>
              <a:off x="11092905" y="3455667"/>
              <a:ext cx="35497" cy="51026"/>
            </a:xfrm>
            <a:custGeom>
              <a:avLst/>
              <a:gdLst>
                <a:gd name="T0" fmla="*/ 7 w 14"/>
                <a:gd name="T1" fmla="*/ 0 h 20"/>
                <a:gd name="T2" fmla="*/ 0 w 14"/>
                <a:gd name="T3" fmla="*/ 7 h 20"/>
                <a:gd name="T4" fmla="*/ 0 w 14"/>
                <a:gd name="T5" fmla="*/ 20 h 20"/>
                <a:gd name="T6" fmla="*/ 14 w 14"/>
                <a:gd name="T7" fmla="*/ 20 h 20"/>
                <a:gd name="T8" fmla="*/ 14 w 14"/>
                <a:gd name="T9" fmla="*/ 7 h 20"/>
                <a:gd name="T10" fmla="*/ 7 w 14"/>
                <a:gd name="T11" fmla="*/ 0 h 20"/>
              </a:gdLst>
              <a:ahLst/>
              <a:cxnLst>
                <a:cxn ang="0">
                  <a:pos x="T0" y="T1"/>
                </a:cxn>
                <a:cxn ang="0">
                  <a:pos x="T2" y="T3"/>
                </a:cxn>
                <a:cxn ang="0">
                  <a:pos x="T4" y="T5"/>
                </a:cxn>
                <a:cxn ang="0">
                  <a:pos x="T6" y="T7"/>
                </a:cxn>
                <a:cxn ang="0">
                  <a:pos x="T8" y="T9"/>
                </a:cxn>
                <a:cxn ang="0">
                  <a:pos x="T10" y="T11"/>
                </a:cxn>
              </a:cxnLst>
              <a:rect l="0" t="0" r="r" b="b"/>
              <a:pathLst>
                <a:path w="14" h="20">
                  <a:moveTo>
                    <a:pt x="7" y="0"/>
                  </a:moveTo>
                  <a:cubicBezTo>
                    <a:pt x="4" y="0"/>
                    <a:pt x="0" y="4"/>
                    <a:pt x="0" y="7"/>
                  </a:cubicBezTo>
                  <a:cubicBezTo>
                    <a:pt x="0" y="20"/>
                    <a:pt x="0" y="20"/>
                    <a:pt x="0" y="20"/>
                  </a:cubicBezTo>
                  <a:cubicBezTo>
                    <a:pt x="14" y="20"/>
                    <a:pt x="14" y="20"/>
                    <a:pt x="14" y="20"/>
                  </a:cubicBezTo>
                  <a:cubicBezTo>
                    <a:pt x="14" y="7"/>
                    <a:pt x="14" y="7"/>
                    <a:pt x="14" y="7"/>
                  </a:cubicBezTo>
                  <a:cubicBezTo>
                    <a:pt x="14" y="4"/>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13" name="Rectangle 225"/>
            <p:cNvSpPr>
              <a:spLocks noChangeArrowheads="1"/>
            </p:cNvSpPr>
            <p:nvPr userDrawn="1"/>
          </p:nvSpPr>
          <p:spPr bwMode="gray">
            <a:xfrm>
              <a:off x="10402938" y="4791231"/>
              <a:ext cx="625629" cy="3549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14" name="Rectangle 226"/>
            <p:cNvSpPr>
              <a:spLocks noChangeArrowheads="1"/>
            </p:cNvSpPr>
            <p:nvPr userDrawn="1"/>
          </p:nvSpPr>
          <p:spPr bwMode="gray">
            <a:xfrm>
              <a:off x="10402938" y="4864444"/>
              <a:ext cx="625629" cy="3549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15" name="Rectangle 227"/>
            <p:cNvSpPr>
              <a:spLocks noChangeArrowheads="1"/>
            </p:cNvSpPr>
            <p:nvPr userDrawn="1"/>
          </p:nvSpPr>
          <p:spPr bwMode="gray">
            <a:xfrm>
              <a:off x="10402938" y="4826728"/>
              <a:ext cx="625629" cy="37715"/>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16" name="Rectangle 228"/>
            <p:cNvSpPr>
              <a:spLocks noChangeArrowheads="1"/>
            </p:cNvSpPr>
            <p:nvPr userDrawn="1"/>
          </p:nvSpPr>
          <p:spPr bwMode="gray">
            <a:xfrm>
              <a:off x="10835553" y="4482854"/>
              <a:ext cx="115364" cy="30837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92" name="Rectangle 229"/>
            <p:cNvSpPr>
              <a:spLocks noChangeArrowheads="1"/>
            </p:cNvSpPr>
            <p:nvPr userDrawn="1"/>
          </p:nvSpPr>
          <p:spPr bwMode="gray">
            <a:xfrm>
              <a:off x="10917640" y="4511694"/>
              <a:ext cx="33279" cy="279537"/>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93" name="Rectangle 230"/>
            <p:cNvSpPr>
              <a:spLocks noChangeArrowheads="1"/>
            </p:cNvSpPr>
            <p:nvPr userDrawn="1"/>
          </p:nvSpPr>
          <p:spPr bwMode="gray">
            <a:xfrm>
              <a:off x="10658070" y="4482854"/>
              <a:ext cx="115364" cy="30837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94" name="Rectangle 231"/>
            <p:cNvSpPr>
              <a:spLocks noChangeArrowheads="1"/>
            </p:cNvSpPr>
            <p:nvPr userDrawn="1"/>
          </p:nvSpPr>
          <p:spPr bwMode="gray">
            <a:xfrm>
              <a:off x="10740157" y="4511694"/>
              <a:ext cx="33279" cy="279537"/>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95" name="Rectangle 232"/>
            <p:cNvSpPr>
              <a:spLocks noChangeArrowheads="1"/>
            </p:cNvSpPr>
            <p:nvPr userDrawn="1"/>
          </p:nvSpPr>
          <p:spPr bwMode="gray">
            <a:xfrm>
              <a:off x="10482806" y="4482854"/>
              <a:ext cx="115364" cy="30837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96" name="Rectangle 233"/>
            <p:cNvSpPr>
              <a:spLocks noChangeArrowheads="1"/>
            </p:cNvSpPr>
            <p:nvPr userDrawn="1"/>
          </p:nvSpPr>
          <p:spPr bwMode="gray">
            <a:xfrm>
              <a:off x="10564891" y="4511694"/>
              <a:ext cx="33279" cy="279537"/>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97" name="Rectangle 234"/>
            <p:cNvSpPr>
              <a:spLocks noChangeArrowheads="1"/>
            </p:cNvSpPr>
            <p:nvPr userDrawn="1"/>
          </p:nvSpPr>
          <p:spPr bwMode="gray">
            <a:xfrm>
              <a:off x="10482806" y="4518351"/>
              <a:ext cx="82087" cy="3106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98" name="Rectangle 235"/>
            <p:cNvSpPr>
              <a:spLocks noChangeArrowheads="1"/>
            </p:cNvSpPr>
            <p:nvPr userDrawn="1"/>
          </p:nvSpPr>
          <p:spPr bwMode="gray">
            <a:xfrm>
              <a:off x="10658070" y="4518351"/>
              <a:ext cx="82087" cy="3106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99" name="Rectangle 236"/>
            <p:cNvSpPr>
              <a:spLocks noChangeArrowheads="1"/>
            </p:cNvSpPr>
            <p:nvPr userDrawn="1"/>
          </p:nvSpPr>
          <p:spPr bwMode="gray">
            <a:xfrm>
              <a:off x="10835553" y="4518351"/>
              <a:ext cx="82087" cy="3106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00" name="Freeform 237"/>
            <p:cNvSpPr>
              <a:spLocks/>
            </p:cNvSpPr>
            <p:nvPr userDrawn="1"/>
          </p:nvSpPr>
          <p:spPr bwMode="gray">
            <a:xfrm>
              <a:off x="10405156" y="4287622"/>
              <a:ext cx="621192" cy="230729"/>
            </a:xfrm>
            <a:custGeom>
              <a:avLst/>
              <a:gdLst>
                <a:gd name="T0" fmla="*/ 280 w 280"/>
                <a:gd name="T1" fmla="*/ 104 h 104"/>
                <a:gd name="T2" fmla="*/ 0 w 280"/>
                <a:gd name="T3" fmla="*/ 104 h 104"/>
                <a:gd name="T4" fmla="*/ 141 w 280"/>
                <a:gd name="T5" fmla="*/ 0 h 104"/>
                <a:gd name="T6" fmla="*/ 280 w 280"/>
                <a:gd name="T7" fmla="*/ 104 h 104"/>
              </a:gdLst>
              <a:ahLst/>
              <a:cxnLst>
                <a:cxn ang="0">
                  <a:pos x="T0" y="T1"/>
                </a:cxn>
                <a:cxn ang="0">
                  <a:pos x="T2" y="T3"/>
                </a:cxn>
                <a:cxn ang="0">
                  <a:pos x="T4" y="T5"/>
                </a:cxn>
                <a:cxn ang="0">
                  <a:pos x="T6" y="T7"/>
                </a:cxn>
              </a:cxnLst>
              <a:rect l="0" t="0" r="r" b="b"/>
              <a:pathLst>
                <a:path w="280" h="104">
                  <a:moveTo>
                    <a:pt x="280" y="104"/>
                  </a:moveTo>
                  <a:lnTo>
                    <a:pt x="0" y="104"/>
                  </a:lnTo>
                  <a:lnTo>
                    <a:pt x="141" y="0"/>
                  </a:lnTo>
                  <a:lnTo>
                    <a:pt x="280" y="10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01" name="Freeform 238"/>
            <p:cNvSpPr>
              <a:spLocks/>
            </p:cNvSpPr>
            <p:nvPr userDrawn="1"/>
          </p:nvSpPr>
          <p:spPr bwMode="gray">
            <a:xfrm>
              <a:off x="10686912" y="4287622"/>
              <a:ext cx="339438" cy="230729"/>
            </a:xfrm>
            <a:custGeom>
              <a:avLst/>
              <a:gdLst>
                <a:gd name="T0" fmla="*/ 14 w 153"/>
                <a:gd name="T1" fmla="*/ 0 h 104"/>
                <a:gd name="T2" fmla="*/ 0 w 153"/>
                <a:gd name="T3" fmla="*/ 9 h 104"/>
                <a:gd name="T4" fmla="*/ 81 w 153"/>
                <a:gd name="T5" fmla="*/ 104 h 104"/>
                <a:gd name="T6" fmla="*/ 153 w 153"/>
                <a:gd name="T7" fmla="*/ 104 h 104"/>
                <a:gd name="T8" fmla="*/ 14 w 153"/>
                <a:gd name="T9" fmla="*/ 0 h 104"/>
              </a:gdLst>
              <a:ahLst/>
              <a:cxnLst>
                <a:cxn ang="0">
                  <a:pos x="T0" y="T1"/>
                </a:cxn>
                <a:cxn ang="0">
                  <a:pos x="T2" y="T3"/>
                </a:cxn>
                <a:cxn ang="0">
                  <a:pos x="T4" y="T5"/>
                </a:cxn>
                <a:cxn ang="0">
                  <a:pos x="T6" y="T7"/>
                </a:cxn>
                <a:cxn ang="0">
                  <a:pos x="T8" y="T9"/>
                </a:cxn>
              </a:cxnLst>
              <a:rect l="0" t="0" r="r" b="b"/>
              <a:pathLst>
                <a:path w="153" h="104">
                  <a:moveTo>
                    <a:pt x="14" y="0"/>
                  </a:moveTo>
                  <a:lnTo>
                    <a:pt x="0" y="9"/>
                  </a:lnTo>
                  <a:lnTo>
                    <a:pt x="81" y="104"/>
                  </a:lnTo>
                  <a:lnTo>
                    <a:pt x="153" y="104"/>
                  </a:lnTo>
                  <a:lnTo>
                    <a:pt x="14"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02" name="Freeform 239"/>
            <p:cNvSpPr>
              <a:spLocks/>
            </p:cNvSpPr>
            <p:nvPr userDrawn="1"/>
          </p:nvSpPr>
          <p:spPr bwMode="gray">
            <a:xfrm>
              <a:off x="11119527" y="4303151"/>
              <a:ext cx="798676" cy="228509"/>
            </a:xfrm>
            <a:custGeom>
              <a:avLst/>
              <a:gdLst>
                <a:gd name="T0" fmla="*/ 274 w 311"/>
                <a:gd name="T1" fmla="*/ 0 h 89"/>
                <a:gd name="T2" fmla="*/ 281 w 311"/>
                <a:gd name="T3" fmla="*/ 24 h 89"/>
                <a:gd name="T4" fmla="*/ 261 w 311"/>
                <a:gd name="T5" fmla="*/ 62 h 89"/>
                <a:gd name="T6" fmla="*/ 236 w 311"/>
                <a:gd name="T7" fmla="*/ 69 h 89"/>
                <a:gd name="T8" fmla="*/ 15 w 311"/>
                <a:gd name="T9" fmla="*/ 69 h 89"/>
                <a:gd name="T10" fmla="*/ 0 w 311"/>
                <a:gd name="T11" fmla="*/ 67 h 89"/>
                <a:gd name="T12" fmla="*/ 45 w 311"/>
                <a:gd name="T13" fmla="*/ 89 h 89"/>
                <a:gd name="T14" fmla="*/ 266 w 311"/>
                <a:gd name="T15" fmla="*/ 89 h 89"/>
                <a:gd name="T16" fmla="*/ 290 w 311"/>
                <a:gd name="T17" fmla="*/ 82 h 89"/>
                <a:gd name="T18" fmla="*/ 311 w 311"/>
                <a:gd name="T19" fmla="*/ 44 h 89"/>
                <a:gd name="T20" fmla="*/ 274 w 311"/>
                <a:gd name="T21"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1" h="89">
                  <a:moveTo>
                    <a:pt x="274" y="0"/>
                  </a:moveTo>
                  <a:cubicBezTo>
                    <a:pt x="279" y="7"/>
                    <a:pt x="281" y="15"/>
                    <a:pt x="281" y="24"/>
                  </a:cubicBezTo>
                  <a:cubicBezTo>
                    <a:pt x="281" y="40"/>
                    <a:pt x="273" y="54"/>
                    <a:pt x="261" y="62"/>
                  </a:cubicBezTo>
                  <a:cubicBezTo>
                    <a:pt x="253" y="66"/>
                    <a:pt x="245" y="69"/>
                    <a:pt x="236" y="69"/>
                  </a:cubicBezTo>
                  <a:cubicBezTo>
                    <a:pt x="15" y="69"/>
                    <a:pt x="15" y="69"/>
                    <a:pt x="15" y="69"/>
                  </a:cubicBezTo>
                  <a:cubicBezTo>
                    <a:pt x="10" y="69"/>
                    <a:pt x="4" y="68"/>
                    <a:pt x="0" y="67"/>
                  </a:cubicBezTo>
                  <a:cubicBezTo>
                    <a:pt x="10" y="81"/>
                    <a:pt x="26" y="89"/>
                    <a:pt x="45" y="89"/>
                  </a:cubicBezTo>
                  <a:cubicBezTo>
                    <a:pt x="266" y="89"/>
                    <a:pt x="266" y="89"/>
                    <a:pt x="266" y="89"/>
                  </a:cubicBezTo>
                  <a:cubicBezTo>
                    <a:pt x="275" y="89"/>
                    <a:pt x="283" y="87"/>
                    <a:pt x="290" y="82"/>
                  </a:cubicBezTo>
                  <a:cubicBezTo>
                    <a:pt x="303" y="74"/>
                    <a:pt x="311" y="60"/>
                    <a:pt x="311" y="44"/>
                  </a:cubicBezTo>
                  <a:cubicBezTo>
                    <a:pt x="311" y="22"/>
                    <a:pt x="295" y="4"/>
                    <a:pt x="274"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03" name="Freeform 240"/>
            <p:cNvSpPr>
              <a:spLocks/>
            </p:cNvSpPr>
            <p:nvPr userDrawn="1"/>
          </p:nvSpPr>
          <p:spPr bwMode="gray">
            <a:xfrm>
              <a:off x="11088467" y="4065768"/>
              <a:ext cx="754305" cy="414867"/>
            </a:xfrm>
            <a:custGeom>
              <a:avLst/>
              <a:gdLst>
                <a:gd name="T0" fmla="*/ 286 w 293"/>
                <a:gd name="T1" fmla="*/ 93 h 162"/>
                <a:gd name="T2" fmla="*/ 280 w 293"/>
                <a:gd name="T3" fmla="*/ 85 h 162"/>
                <a:gd name="T4" fmla="*/ 280 w 293"/>
                <a:gd name="T5" fmla="*/ 81 h 162"/>
                <a:gd name="T6" fmla="*/ 239 w 293"/>
                <a:gd name="T7" fmla="*/ 26 h 162"/>
                <a:gd name="T8" fmla="*/ 223 w 293"/>
                <a:gd name="T9" fmla="*/ 24 h 162"/>
                <a:gd name="T10" fmla="*/ 190 w 293"/>
                <a:gd name="T11" fmla="*/ 35 h 162"/>
                <a:gd name="T12" fmla="*/ 166 w 293"/>
                <a:gd name="T13" fmla="*/ 11 h 162"/>
                <a:gd name="T14" fmla="*/ 152 w 293"/>
                <a:gd name="T15" fmla="*/ 4 h 162"/>
                <a:gd name="T16" fmla="*/ 128 w 293"/>
                <a:gd name="T17" fmla="*/ 0 h 162"/>
                <a:gd name="T18" fmla="*/ 57 w 293"/>
                <a:gd name="T19" fmla="*/ 68 h 162"/>
                <a:gd name="T20" fmla="*/ 57 w 293"/>
                <a:gd name="T21" fmla="*/ 69 h 162"/>
                <a:gd name="T22" fmla="*/ 57 w 293"/>
                <a:gd name="T23" fmla="*/ 69 h 162"/>
                <a:gd name="T24" fmla="*/ 0 w 293"/>
                <a:gd name="T25" fmla="*/ 126 h 162"/>
                <a:gd name="T26" fmla="*/ 12 w 293"/>
                <a:gd name="T27" fmla="*/ 160 h 162"/>
                <a:gd name="T28" fmla="*/ 27 w 293"/>
                <a:gd name="T29" fmla="*/ 162 h 162"/>
                <a:gd name="T30" fmla="*/ 248 w 293"/>
                <a:gd name="T31" fmla="*/ 162 h 162"/>
                <a:gd name="T32" fmla="*/ 273 w 293"/>
                <a:gd name="T33" fmla="*/ 155 h 162"/>
                <a:gd name="T34" fmla="*/ 293 w 293"/>
                <a:gd name="T35" fmla="*/ 117 h 162"/>
                <a:gd name="T36" fmla="*/ 286 w 293"/>
                <a:gd name="T37" fmla="*/ 93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93" h="162">
                  <a:moveTo>
                    <a:pt x="286" y="93"/>
                  </a:moveTo>
                  <a:cubicBezTo>
                    <a:pt x="284" y="90"/>
                    <a:pt x="282" y="87"/>
                    <a:pt x="280" y="85"/>
                  </a:cubicBezTo>
                  <a:cubicBezTo>
                    <a:pt x="280" y="84"/>
                    <a:pt x="280" y="82"/>
                    <a:pt x="280" y="81"/>
                  </a:cubicBezTo>
                  <a:cubicBezTo>
                    <a:pt x="280" y="55"/>
                    <a:pt x="262" y="33"/>
                    <a:pt x="239" y="26"/>
                  </a:cubicBezTo>
                  <a:cubicBezTo>
                    <a:pt x="234" y="25"/>
                    <a:pt x="229" y="24"/>
                    <a:pt x="223" y="24"/>
                  </a:cubicBezTo>
                  <a:cubicBezTo>
                    <a:pt x="211" y="24"/>
                    <a:pt x="199" y="28"/>
                    <a:pt x="190" y="35"/>
                  </a:cubicBezTo>
                  <a:cubicBezTo>
                    <a:pt x="184" y="25"/>
                    <a:pt x="176" y="17"/>
                    <a:pt x="166" y="11"/>
                  </a:cubicBezTo>
                  <a:cubicBezTo>
                    <a:pt x="162" y="8"/>
                    <a:pt x="157" y="6"/>
                    <a:pt x="152" y="4"/>
                  </a:cubicBezTo>
                  <a:cubicBezTo>
                    <a:pt x="144" y="1"/>
                    <a:pt x="137" y="0"/>
                    <a:pt x="128" y="0"/>
                  </a:cubicBezTo>
                  <a:cubicBezTo>
                    <a:pt x="90" y="0"/>
                    <a:pt x="59" y="30"/>
                    <a:pt x="57" y="68"/>
                  </a:cubicBezTo>
                  <a:cubicBezTo>
                    <a:pt x="57" y="68"/>
                    <a:pt x="57" y="69"/>
                    <a:pt x="57" y="69"/>
                  </a:cubicBezTo>
                  <a:cubicBezTo>
                    <a:pt x="57" y="69"/>
                    <a:pt x="57" y="69"/>
                    <a:pt x="57" y="69"/>
                  </a:cubicBezTo>
                  <a:cubicBezTo>
                    <a:pt x="25" y="69"/>
                    <a:pt x="0" y="95"/>
                    <a:pt x="0" y="126"/>
                  </a:cubicBezTo>
                  <a:cubicBezTo>
                    <a:pt x="0" y="139"/>
                    <a:pt x="4" y="151"/>
                    <a:pt x="12" y="160"/>
                  </a:cubicBezTo>
                  <a:cubicBezTo>
                    <a:pt x="16" y="161"/>
                    <a:pt x="22" y="162"/>
                    <a:pt x="27" y="162"/>
                  </a:cubicBezTo>
                  <a:cubicBezTo>
                    <a:pt x="248" y="162"/>
                    <a:pt x="248" y="162"/>
                    <a:pt x="248" y="162"/>
                  </a:cubicBezTo>
                  <a:cubicBezTo>
                    <a:pt x="257" y="162"/>
                    <a:pt x="265" y="159"/>
                    <a:pt x="273" y="155"/>
                  </a:cubicBezTo>
                  <a:cubicBezTo>
                    <a:pt x="285" y="147"/>
                    <a:pt x="293" y="133"/>
                    <a:pt x="293" y="117"/>
                  </a:cubicBezTo>
                  <a:cubicBezTo>
                    <a:pt x="293" y="108"/>
                    <a:pt x="291" y="100"/>
                    <a:pt x="286" y="9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04" name="Freeform 241"/>
            <p:cNvSpPr>
              <a:spLocks/>
            </p:cNvSpPr>
            <p:nvPr userDrawn="1"/>
          </p:nvSpPr>
          <p:spPr bwMode="gray">
            <a:xfrm>
              <a:off x="7478897" y="4744642"/>
              <a:ext cx="585696" cy="168609"/>
            </a:xfrm>
            <a:custGeom>
              <a:avLst/>
              <a:gdLst>
                <a:gd name="T0" fmla="*/ 201 w 228"/>
                <a:gd name="T1" fmla="*/ 0 h 66"/>
                <a:gd name="T2" fmla="*/ 206 w 228"/>
                <a:gd name="T3" fmla="*/ 18 h 66"/>
                <a:gd name="T4" fmla="*/ 191 w 228"/>
                <a:gd name="T5" fmla="*/ 46 h 66"/>
                <a:gd name="T6" fmla="*/ 173 w 228"/>
                <a:gd name="T7" fmla="*/ 51 h 66"/>
                <a:gd name="T8" fmla="*/ 11 w 228"/>
                <a:gd name="T9" fmla="*/ 51 h 66"/>
                <a:gd name="T10" fmla="*/ 0 w 228"/>
                <a:gd name="T11" fmla="*/ 49 h 66"/>
                <a:gd name="T12" fmla="*/ 33 w 228"/>
                <a:gd name="T13" fmla="*/ 66 h 66"/>
                <a:gd name="T14" fmla="*/ 195 w 228"/>
                <a:gd name="T15" fmla="*/ 66 h 66"/>
                <a:gd name="T16" fmla="*/ 213 w 228"/>
                <a:gd name="T17" fmla="*/ 60 h 66"/>
                <a:gd name="T18" fmla="*/ 228 w 228"/>
                <a:gd name="T19" fmla="*/ 33 h 66"/>
                <a:gd name="T20" fmla="*/ 201 w 228"/>
                <a:gd name="T21" fmla="*/ 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8" h="66">
                  <a:moveTo>
                    <a:pt x="201" y="0"/>
                  </a:moveTo>
                  <a:cubicBezTo>
                    <a:pt x="204" y="5"/>
                    <a:pt x="206" y="11"/>
                    <a:pt x="206" y="18"/>
                  </a:cubicBezTo>
                  <a:cubicBezTo>
                    <a:pt x="206" y="29"/>
                    <a:pt x="200" y="40"/>
                    <a:pt x="191" y="46"/>
                  </a:cubicBezTo>
                  <a:cubicBezTo>
                    <a:pt x="186" y="49"/>
                    <a:pt x="180" y="51"/>
                    <a:pt x="173" y="51"/>
                  </a:cubicBezTo>
                  <a:cubicBezTo>
                    <a:pt x="11" y="51"/>
                    <a:pt x="11" y="51"/>
                    <a:pt x="11" y="51"/>
                  </a:cubicBezTo>
                  <a:cubicBezTo>
                    <a:pt x="7" y="51"/>
                    <a:pt x="3" y="50"/>
                    <a:pt x="0" y="49"/>
                  </a:cubicBezTo>
                  <a:cubicBezTo>
                    <a:pt x="7" y="59"/>
                    <a:pt x="19" y="66"/>
                    <a:pt x="33" y="66"/>
                  </a:cubicBezTo>
                  <a:cubicBezTo>
                    <a:pt x="195" y="66"/>
                    <a:pt x="195" y="66"/>
                    <a:pt x="195" y="66"/>
                  </a:cubicBezTo>
                  <a:cubicBezTo>
                    <a:pt x="202" y="66"/>
                    <a:pt x="208" y="64"/>
                    <a:pt x="213" y="60"/>
                  </a:cubicBezTo>
                  <a:cubicBezTo>
                    <a:pt x="222" y="55"/>
                    <a:pt x="228" y="44"/>
                    <a:pt x="228" y="33"/>
                  </a:cubicBezTo>
                  <a:cubicBezTo>
                    <a:pt x="228" y="16"/>
                    <a:pt x="216" y="3"/>
                    <a:pt x="201"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05" name="Freeform 242"/>
            <p:cNvSpPr>
              <a:spLocks/>
            </p:cNvSpPr>
            <p:nvPr userDrawn="1"/>
          </p:nvSpPr>
          <p:spPr bwMode="gray">
            <a:xfrm>
              <a:off x="7454492" y="4569376"/>
              <a:ext cx="554636" cy="306159"/>
            </a:xfrm>
            <a:custGeom>
              <a:avLst/>
              <a:gdLst>
                <a:gd name="T0" fmla="*/ 210 w 215"/>
                <a:gd name="T1" fmla="*/ 68 h 119"/>
                <a:gd name="T2" fmla="*/ 205 w 215"/>
                <a:gd name="T3" fmla="*/ 62 h 119"/>
                <a:gd name="T4" fmla="*/ 205 w 215"/>
                <a:gd name="T5" fmla="*/ 59 h 119"/>
                <a:gd name="T6" fmla="*/ 175 w 215"/>
                <a:gd name="T7" fmla="*/ 19 h 119"/>
                <a:gd name="T8" fmla="*/ 164 w 215"/>
                <a:gd name="T9" fmla="*/ 18 h 119"/>
                <a:gd name="T10" fmla="*/ 139 w 215"/>
                <a:gd name="T11" fmla="*/ 26 h 119"/>
                <a:gd name="T12" fmla="*/ 122 w 215"/>
                <a:gd name="T13" fmla="*/ 8 h 119"/>
                <a:gd name="T14" fmla="*/ 111 w 215"/>
                <a:gd name="T15" fmla="*/ 3 h 119"/>
                <a:gd name="T16" fmla="*/ 94 w 215"/>
                <a:gd name="T17" fmla="*/ 0 h 119"/>
                <a:gd name="T18" fmla="*/ 42 w 215"/>
                <a:gd name="T19" fmla="*/ 50 h 119"/>
                <a:gd name="T20" fmla="*/ 42 w 215"/>
                <a:gd name="T21" fmla="*/ 51 h 119"/>
                <a:gd name="T22" fmla="*/ 42 w 215"/>
                <a:gd name="T23" fmla="*/ 51 h 119"/>
                <a:gd name="T24" fmla="*/ 0 w 215"/>
                <a:gd name="T25" fmla="*/ 92 h 119"/>
                <a:gd name="T26" fmla="*/ 9 w 215"/>
                <a:gd name="T27" fmla="*/ 117 h 119"/>
                <a:gd name="T28" fmla="*/ 20 w 215"/>
                <a:gd name="T29" fmla="*/ 119 h 119"/>
                <a:gd name="T30" fmla="*/ 182 w 215"/>
                <a:gd name="T31" fmla="*/ 119 h 119"/>
                <a:gd name="T32" fmla="*/ 200 w 215"/>
                <a:gd name="T33" fmla="*/ 114 h 119"/>
                <a:gd name="T34" fmla="*/ 215 w 215"/>
                <a:gd name="T35" fmla="*/ 86 h 119"/>
                <a:gd name="T36" fmla="*/ 210 w 215"/>
                <a:gd name="T37" fmla="*/ 68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15" h="119">
                  <a:moveTo>
                    <a:pt x="210" y="68"/>
                  </a:moveTo>
                  <a:cubicBezTo>
                    <a:pt x="209" y="66"/>
                    <a:pt x="207" y="64"/>
                    <a:pt x="205" y="62"/>
                  </a:cubicBezTo>
                  <a:cubicBezTo>
                    <a:pt x="205" y="61"/>
                    <a:pt x="205" y="60"/>
                    <a:pt x="205" y="59"/>
                  </a:cubicBezTo>
                  <a:cubicBezTo>
                    <a:pt x="205" y="40"/>
                    <a:pt x="193" y="24"/>
                    <a:pt x="175" y="19"/>
                  </a:cubicBezTo>
                  <a:cubicBezTo>
                    <a:pt x="172" y="18"/>
                    <a:pt x="168" y="18"/>
                    <a:pt x="164" y="18"/>
                  </a:cubicBezTo>
                  <a:cubicBezTo>
                    <a:pt x="155" y="18"/>
                    <a:pt x="146" y="21"/>
                    <a:pt x="139" y="26"/>
                  </a:cubicBezTo>
                  <a:cubicBezTo>
                    <a:pt x="135" y="19"/>
                    <a:pt x="129" y="12"/>
                    <a:pt x="122" y="8"/>
                  </a:cubicBezTo>
                  <a:cubicBezTo>
                    <a:pt x="119" y="6"/>
                    <a:pt x="115" y="4"/>
                    <a:pt x="111" y="3"/>
                  </a:cubicBezTo>
                  <a:cubicBezTo>
                    <a:pt x="106" y="1"/>
                    <a:pt x="100" y="0"/>
                    <a:pt x="94" y="0"/>
                  </a:cubicBezTo>
                  <a:cubicBezTo>
                    <a:pt x="66" y="0"/>
                    <a:pt x="43" y="22"/>
                    <a:pt x="42" y="50"/>
                  </a:cubicBezTo>
                  <a:cubicBezTo>
                    <a:pt x="42" y="50"/>
                    <a:pt x="42" y="51"/>
                    <a:pt x="42" y="51"/>
                  </a:cubicBezTo>
                  <a:cubicBezTo>
                    <a:pt x="42" y="51"/>
                    <a:pt x="42" y="51"/>
                    <a:pt x="42" y="51"/>
                  </a:cubicBezTo>
                  <a:cubicBezTo>
                    <a:pt x="19" y="51"/>
                    <a:pt x="0" y="69"/>
                    <a:pt x="0" y="92"/>
                  </a:cubicBezTo>
                  <a:cubicBezTo>
                    <a:pt x="0" y="102"/>
                    <a:pt x="3" y="110"/>
                    <a:pt x="9" y="117"/>
                  </a:cubicBezTo>
                  <a:cubicBezTo>
                    <a:pt x="12" y="118"/>
                    <a:pt x="16" y="119"/>
                    <a:pt x="20" y="119"/>
                  </a:cubicBezTo>
                  <a:cubicBezTo>
                    <a:pt x="182" y="119"/>
                    <a:pt x="182" y="119"/>
                    <a:pt x="182" y="119"/>
                  </a:cubicBezTo>
                  <a:cubicBezTo>
                    <a:pt x="189" y="119"/>
                    <a:pt x="195" y="117"/>
                    <a:pt x="200" y="114"/>
                  </a:cubicBezTo>
                  <a:cubicBezTo>
                    <a:pt x="209" y="108"/>
                    <a:pt x="215" y="97"/>
                    <a:pt x="215" y="86"/>
                  </a:cubicBezTo>
                  <a:cubicBezTo>
                    <a:pt x="215" y="79"/>
                    <a:pt x="213" y="73"/>
                    <a:pt x="210" y="6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06" name="Freeform 243"/>
            <p:cNvSpPr>
              <a:spLocks/>
            </p:cNvSpPr>
            <p:nvPr userDrawn="1"/>
          </p:nvSpPr>
          <p:spPr bwMode="gray">
            <a:xfrm>
              <a:off x="8151115" y="2297587"/>
              <a:ext cx="470331" cy="133113"/>
            </a:xfrm>
            <a:custGeom>
              <a:avLst/>
              <a:gdLst>
                <a:gd name="T0" fmla="*/ 161 w 183"/>
                <a:gd name="T1" fmla="*/ 0 h 52"/>
                <a:gd name="T2" fmla="*/ 165 w 183"/>
                <a:gd name="T3" fmla="*/ 14 h 52"/>
                <a:gd name="T4" fmla="*/ 153 w 183"/>
                <a:gd name="T5" fmla="*/ 36 h 52"/>
                <a:gd name="T6" fmla="*/ 139 w 183"/>
                <a:gd name="T7" fmla="*/ 41 h 52"/>
                <a:gd name="T8" fmla="*/ 9 w 183"/>
                <a:gd name="T9" fmla="*/ 41 h 52"/>
                <a:gd name="T10" fmla="*/ 0 w 183"/>
                <a:gd name="T11" fmla="*/ 39 h 52"/>
                <a:gd name="T12" fmla="*/ 27 w 183"/>
                <a:gd name="T13" fmla="*/ 52 h 52"/>
                <a:gd name="T14" fmla="*/ 156 w 183"/>
                <a:gd name="T15" fmla="*/ 52 h 52"/>
                <a:gd name="T16" fmla="*/ 171 w 183"/>
                <a:gd name="T17" fmla="*/ 48 h 52"/>
                <a:gd name="T18" fmla="*/ 183 w 183"/>
                <a:gd name="T19" fmla="*/ 26 h 52"/>
                <a:gd name="T20" fmla="*/ 161 w 183"/>
                <a:gd name="T21"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3" h="52">
                  <a:moveTo>
                    <a:pt x="161" y="0"/>
                  </a:moveTo>
                  <a:cubicBezTo>
                    <a:pt x="164" y="4"/>
                    <a:pt x="165" y="9"/>
                    <a:pt x="165" y="14"/>
                  </a:cubicBezTo>
                  <a:cubicBezTo>
                    <a:pt x="165" y="23"/>
                    <a:pt x="161" y="31"/>
                    <a:pt x="153" y="36"/>
                  </a:cubicBezTo>
                  <a:cubicBezTo>
                    <a:pt x="149" y="39"/>
                    <a:pt x="144" y="41"/>
                    <a:pt x="139" y="41"/>
                  </a:cubicBezTo>
                  <a:cubicBezTo>
                    <a:pt x="9" y="41"/>
                    <a:pt x="9" y="41"/>
                    <a:pt x="9" y="41"/>
                  </a:cubicBezTo>
                  <a:cubicBezTo>
                    <a:pt x="6" y="41"/>
                    <a:pt x="3" y="40"/>
                    <a:pt x="0" y="39"/>
                  </a:cubicBezTo>
                  <a:cubicBezTo>
                    <a:pt x="6" y="47"/>
                    <a:pt x="16" y="52"/>
                    <a:pt x="27" y="52"/>
                  </a:cubicBezTo>
                  <a:cubicBezTo>
                    <a:pt x="156" y="52"/>
                    <a:pt x="156" y="52"/>
                    <a:pt x="156" y="52"/>
                  </a:cubicBezTo>
                  <a:cubicBezTo>
                    <a:pt x="162" y="52"/>
                    <a:pt x="167" y="51"/>
                    <a:pt x="171" y="48"/>
                  </a:cubicBezTo>
                  <a:cubicBezTo>
                    <a:pt x="178" y="43"/>
                    <a:pt x="183" y="35"/>
                    <a:pt x="183" y="26"/>
                  </a:cubicBezTo>
                  <a:cubicBezTo>
                    <a:pt x="183" y="13"/>
                    <a:pt x="174" y="2"/>
                    <a:pt x="161"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07" name="Freeform 244"/>
            <p:cNvSpPr>
              <a:spLocks/>
            </p:cNvSpPr>
            <p:nvPr userDrawn="1"/>
          </p:nvSpPr>
          <p:spPr bwMode="gray">
            <a:xfrm>
              <a:off x="8135586" y="2157820"/>
              <a:ext cx="439272" cy="246258"/>
            </a:xfrm>
            <a:custGeom>
              <a:avLst/>
              <a:gdLst>
                <a:gd name="T0" fmla="*/ 167 w 171"/>
                <a:gd name="T1" fmla="*/ 55 h 96"/>
                <a:gd name="T2" fmla="*/ 163 w 171"/>
                <a:gd name="T3" fmla="*/ 50 h 96"/>
                <a:gd name="T4" fmla="*/ 164 w 171"/>
                <a:gd name="T5" fmla="*/ 48 h 96"/>
                <a:gd name="T6" fmla="*/ 139 w 171"/>
                <a:gd name="T7" fmla="*/ 16 h 96"/>
                <a:gd name="T8" fmla="*/ 130 w 171"/>
                <a:gd name="T9" fmla="*/ 15 h 96"/>
                <a:gd name="T10" fmla="*/ 111 w 171"/>
                <a:gd name="T11" fmla="*/ 21 h 96"/>
                <a:gd name="T12" fmla="*/ 97 w 171"/>
                <a:gd name="T13" fmla="*/ 7 h 96"/>
                <a:gd name="T14" fmla="*/ 89 w 171"/>
                <a:gd name="T15" fmla="*/ 3 h 96"/>
                <a:gd name="T16" fmla="*/ 75 w 171"/>
                <a:gd name="T17" fmla="*/ 0 h 96"/>
                <a:gd name="T18" fmla="*/ 33 w 171"/>
                <a:gd name="T19" fmla="*/ 40 h 96"/>
                <a:gd name="T20" fmla="*/ 33 w 171"/>
                <a:gd name="T21" fmla="*/ 41 h 96"/>
                <a:gd name="T22" fmla="*/ 33 w 171"/>
                <a:gd name="T23" fmla="*/ 41 h 96"/>
                <a:gd name="T24" fmla="*/ 0 w 171"/>
                <a:gd name="T25" fmla="*/ 74 h 96"/>
                <a:gd name="T26" fmla="*/ 6 w 171"/>
                <a:gd name="T27" fmla="*/ 94 h 96"/>
                <a:gd name="T28" fmla="*/ 15 w 171"/>
                <a:gd name="T29" fmla="*/ 96 h 96"/>
                <a:gd name="T30" fmla="*/ 145 w 171"/>
                <a:gd name="T31" fmla="*/ 96 h 96"/>
                <a:gd name="T32" fmla="*/ 159 w 171"/>
                <a:gd name="T33" fmla="*/ 91 h 96"/>
                <a:gd name="T34" fmla="*/ 171 w 171"/>
                <a:gd name="T35" fmla="*/ 69 h 96"/>
                <a:gd name="T36" fmla="*/ 167 w 171"/>
                <a:gd name="T37" fmla="*/ 5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71" h="96">
                  <a:moveTo>
                    <a:pt x="167" y="55"/>
                  </a:moveTo>
                  <a:cubicBezTo>
                    <a:pt x="166" y="53"/>
                    <a:pt x="165" y="52"/>
                    <a:pt x="163" y="50"/>
                  </a:cubicBezTo>
                  <a:cubicBezTo>
                    <a:pt x="164" y="49"/>
                    <a:pt x="164" y="49"/>
                    <a:pt x="164" y="48"/>
                  </a:cubicBezTo>
                  <a:cubicBezTo>
                    <a:pt x="164" y="33"/>
                    <a:pt x="153" y="20"/>
                    <a:pt x="139" y="16"/>
                  </a:cubicBezTo>
                  <a:cubicBezTo>
                    <a:pt x="136" y="15"/>
                    <a:pt x="134" y="15"/>
                    <a:pt x="130" y="15"/>
                  </a:cubicBezTo>
                  <a:cubicBezTo>
                    <a:pt x="123" y="15"/>
                    <a:pt x="116" y="17"/>
                    <a:pt x="111" y="21"/>
                  </a:cubicBezTo>
                  <a:cubicBezTo>
                    <a:pt x="107" y="15"/>
                    <a:pt x="103" y="10"/>
                    <a:pt x="97" y="7"/>
                  </a:cubicBezTo>
                  <a:cubicBezTo>
                    <a:pt x="94" y="5"/>
                    <a:pt x="92" y="4"/>
                    <a:pt x="89" y="3"/>
                  </a:cubicBezTo>
                  <a:cubicBezTo>
                    <a:pt x="84" y="1"/>
                    <a:pt x="80" y="0"/>
                    <a:pt x="75" y="0"/>
                  </a:cubicBezTo>
                  <a:cubicBezTo>
                    <a:pt x="52" y="0"/>
                    <a:pt x="34" y="18"/>
                    <a:pt x="33" y="40"/>
                  </a:cubicBezTo>
                  <a:cubicBezTo>
                    <a:pt x="33" y="41"/>
                    <a:pt x="33" y="41"/>
                    <a:pt x="33" y="41"/>
                  </a:cubicBezTo>
                  <a:cubicBezTo>
                    <a:pt x="33" y="41"/>
                    <a:pt x="33" y="41"/>
                    <a:pt x="33" y="41"/>
                  </a:cubicBezTo>
                  <a:cubicBezTo>
                    <a:pt x="14" y="41"/>
                    <a:pt x="0" y="56"/>
                    <a:pt x="0" y="74"/>
                  </a:cubicBezTo>
                  <a:cubicBezTo>
                    <a:pt x="0" y="82"/>
                    <a:pt x="2" y="89"/>
                    <a:pt x="6" y="94"/>
                  </a:cubicBezTo>
                  <a:cubicBezTo>
                    <a:pt x="9" y="95"/>
                    <a:pt x="12" y="96"/>
                    <a:pt x="15" y="96"/>
                  </a:cubicBezTo>
                  <a:cubicBezTo>
                    <a:pt x="145" y="96"/>
                    <a:pt x="145" y="96"/>
                    <a:pt x="145" y="96"/>
                  </a:cubicBezTo>
                  <a:cubicBezTo>
                    <a:pt x="150" y="96"/>
                    <a:pt x="155" y="94"/>
                    <a:pt x="159" y="91"/>
                  </a:cubicBezTo>
                  <a:cubicBezTo>
                    <a:pt x="167" y="86"/>
                    <a:pt x="171" y="78"/>
                    <a:pt x="171" y="69"/>
                  </a:cubicBezTo>
                  <a:cubicBezTo>
                    <a:pt x="171" y="64"/>
                    <a:pt x="170" y="59"/>
                    <a:pt x="167" y="5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37792469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3" y="2125678"/>
            <a:ext cx="7315200" cy="1828786"/>
          </a:xfrm>
          <a:noFill/>
        </p:spPr>
        <p:txBody>
          <a:bodyPr lIns="146304" tIns="91440" rIns="146304" bIns="91440" anchor="t" anchorCtr="0"/>
          <a:lstStyle>
            <a:lvl1pPr>
              <a:defRPr sz="5399"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3955786"/>
            <a:ext cx="6400800" cy="1828007"/>
          </a:xfrm>
          <a:noFill/>
        </p:spPr>
        <p:txBody>
          <a:bodyPr lIns="164592" tIns="109728" rIns="164592" bIns="109728">
            <a:noAutofit/>
          </a:bodyPr>
          <a:lstStyle>
            <a:lvl1pPr marL="0" indent="0">
              <a:spcBef>
                <a:spcPts val="0"/>
              </a:spcBef>
              <a:buNone/>
              <a:defRPr sz="3199" spc="0" baseline="0">
                <a:gradFill>
                  <a:gsLst>
                    <a:gs pos="91000">
                      <a:schemeClr val="tx1"/>
                    </a:gs>
                    <a:gs pos="0">
                      <a:schemeClr val="tx1"/>
                    </a:gs>
                  </a:gsLst>
                  <a:lin ang="5400000" scaled="0"/>
                </a:gradFill>
                <a:latin typeface="+mn-lt"/>
              </a:defRPr>
            </a:lvl1pPr>
          </a:lstStyle>
          <a:p>
            <a:pPr lvl="0"/>
            <a:r>
              <a:rPr lang="en-US"/>
              <a:t>Speaker name</a:t>
            </a:r>
          </a:p>
        </p:txBody>
      </p:sp>
      <p:pic>
        <p:nvPicPr>
          <p:cNvPr id="3" name="Picture 2"/>
          <p:cNvPicPr>
            <a:picLocks noChangeAspect="1"/>
          </p:cNvPicPr>
          <p:nvPr userDrawn="1"/>
        </p:nvPicPr>
        <p:blipFill>
          <a:blip r:embed="rId2"/>
          <a:stretch>
            <a:fillRect/>
          </a:stretch>
        </p:blipFill>
        <p:spPr bwMode="black">
          <a:xfrm>
            <a:off x="457200" y="479425"/>
            <a:ext cx="1483418" cy="310896"/>
          </a:xfrm>
          <a:prstGeom prst="rect">
            <a:avLst/>
          </a:prstGeom>
        </p:spPr>
      </p:pic>
      <p:grpSp>
        <p:nvGrpSpPr>
          <p:cNvPr id="244" name="Group 243"/>
          <p:cNvGrpSpPr>
            <a:grpSpLocks noChangeAspect="1"/>
          </p:cNvGrpSpPr>
          <p:nvPr userDrawn="1"/>
        </p:nvGrpSpPr>
        <p:grpSpPr bwMode="gray">
          <a:xfrm>
            <a:off x="7496245" y="2125620"/>
            <a:ext cx="4421959" cy="4023360"/>
            <a:chOff x="4158236" y="1224815"/>
            <a:chExt cx="4421959" cy="4023360"/>
          </a:xfrm>
        </p:grpSpPr>
        <p:grpSp>
          <p:nvGrpSpPr>
            <p:cNvPr id="245" name="Group 244"/>
            <p:cNvGrpSpPr/>
            <p:nvPr userDrawn="1"/>
          </p:nvGrpSpPr>
          <p:grpSpPr bwMode="gray">
            <a:xfrm>
              <a:off x="4386601" y="1224815"/>
              <a:ext cx="4160377" cy="4023360"/>
              <a:chOff x="4386601" y="1224815"/>
              <a:chExt cx="4160377" cy="4023360"/>
            </a:xfrm>
          </p:grpSpPr>
          <p:sp>
            <p:nvSpPr>
              <p:cNvPr id="298" name="Freeform 18"/>
              <p:cNvSpPr>
                <a:spLocks/>
              </p:cNvSpPr>
              <p:nvPr userDrawn="1"/>
            </p:nvSpPr>
            <p:spPr bwMode="gray">
              <a:xfrm>
                <a:off x="5922868" y="1503003"/>
                <a:ext cx="45674" cy="477490"/>
              </a:xfrm>
              <a:custGeom>
                <a:avLst/>
                <a:gdLst>
                  <a:gd name="T0" fmla="*/ 11 w 11"/>
                  <a:gd name="T1" fmla="*/ 115 h 115"/>
                  <a:gd name="T2" fmla="*/ 0 w 11"/>
                  <a:gd name="T3" fmla="*/ 115 h 115"/>
                  <a:gd name="T4" fmla="*/ 2 w 11"/>
                  <a:gd name="T5" fmla="*/ 0 h 115"/>
                  <a:gd name="T6" fmla="*/ 9 w 11"/>
                  <a:gd name="T7" fmla="*/ 0 h 115"/>
                  <a:gd name="T8" fmla="*/ 11 w 11"/>
                  <a:gd name="T9" fmla="*/ 115 h 115"/>
                </a:gdLst>
                <a:ahLst/>
                <a:cxnLst>
                  <a:cxn ang="0">
                    <a:pos x="T0" y="T1"/>
                  </a:cxn>
                  <a:cxn ang="0">
                    <a:pos x="T2" y="T3"/>
                  </a:cxn>
                  <a:cxn ang="0">
                    <a:pos x="T4" y="T5"/>
                  </a:cxn>
                  <a:cxn ang="0">
                    <a:pos x="T6" y="T7"/>
                  </a:cxn>
                  <a:cxn ang="0">
                    <a:pos x="T8" y="T9"/>
                  </a:cxn>
                </a:cxnLst>
                <a:rect l="0" t="0" r="r" b="b"/>
                <a:pathLst>
                  <a:path w="11" h="115">
                    <a:moveTo>
                      <a:pt x="11" y="115"/>
                    </a:moveTo>
                    <a:lnTo>
                      <a:pt x="0" y="115"/>
                    </a:lnTo>
                    <a:lnTo>
                      <a:pt x="2" y="0"/>
                    </a:lnTo>
                    <a:lnTo>
                      <a:pt x="9" y="0"/>
                    </a:lnTo>
                    <a:lnTo>
                      <a:pt x="11" y="1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99" name="Freeform 19"/>
              <p:cNvSpPr>
                <a:spLocks/>
              </p:cNvSpPr>
              <p:nvPr userDrawn="1"/>
            </p:nvSpPr>
            <p:spPr bwMode="gray">
              <a:xfrm>
                <a:off x="5781697" y="1494698"/>
                <a:ext cx="178540" cy="53978"/>
              </a:xfrm>
              <a:custGeom>
                <a:avLst/>
                <a:gdLst>
                  <a:gd name="T0" fmla="*/ 47 w 49"/>
                  <a:gd name="T1" fmla="*/ 0 h 15"/>
                  <a:gd name="T2" fmla="*/ 1 w 49"/>
                  <a:gd name="T3" fmla="*/ 11 h 15"/>
                  <a:gd name="T4" fmla="*/ 49 w 49"/>
                  <a:gd name="T5" fmla="*/ 8 h 15"/>
                  <a:gd name="T6" fmla="*/ 47 w 49"/>
                  <a:gd name="T7" fmla="*/ 0 h 15"/>
                </a:gdLst>
                <a:ahLst/>
                <a:cxnLst>
                  <a:cxn ang="0">
                    <a:pos x="T0" y="T1"/>
                  </a:cxn>
                  <a:cxn ang="0">
                    <a:pos x="T2" y="T3"/>
                  </a:cxn>
                  <a:cxn ang="0">
                    <a:pos x="T4" y="T5"/>
                  </a:cxn>
                  <a:cxn ang="0">
                    <a:pos x="T6" y="T7"/>
                  </a:cxn>
                </a:cxnLst>
                <a:rect l="0" t="0" r="r" b="b"/>
                <a:pathLst>
                  <a:path w="49" h="15">
                    <a:moveTo>
                      <a:pt x="47" y="0"/>
                    </a:moveTo>
                    <a:cubicBezTo>
                      <a:pt x="1" y="6"/>
                      <a:pt x="0" y="10"/>
                      <a:pt x="1" y="11"/>
                    </a:cubicBezTo>
                    <a:cubicBezTo>
                      <a:pt x="1" y="12"/>
                      <a:pt x="3" y="15"/>
                      <a:pt x="49" y="8"/>
                    </a:cubicBezTo>
                    <a:lnTo>
                      <a:pt x="4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00" name="Freeform 20"/>
              <p:cNvSpPr>
                <a:spLocks/>
              </p:cNvSpPr>
              <p:nvPr userDrawn="1"/>
            </p:nvSpPr>
            <p:spPr bwMode="gray">
              <a:xfrm>
                <a:off x="5927019" y="1498852"/>
                <a:ext cx="124562" cy="153628"/>
              </a:xfrm>
              <a:custGeom>
                <a:avLst/>
                <a:gdLst>
                  <a:gd name="T0" fmla="*/ 0 w 34"/>
                  <a:gd name="T1" fmla="*/ 5 h 43"/>
                  <a:gd name="T2" fmla="*/ 30 w 34"/>
                  <a:gd name="T3" fmla="*/ 41 h 43"/>
                  <a:gd name="T4" fmla="*/ 7 w 34"/>
                  <a:gd name="T5" fmla="*/ 0 h 43"/>
                  <a:gd name="T6" fmla="*/ 0 w 34"/>
                  <a:gd name="T7" fmla="*/ 5 h 43"/>
                </a:gdLst>
                <a:ahLst/>
                <a:cxnLst>
                  <a:cxn ang="0">
                    <a:pos x="T0" y="T1"/>
                  </a:cxn>
                  <a:cxn ang="0">
                    <a:pos x="T2" y="T3"/>
                  </a:cxn>
                  <a:cxn ang="0">
                    <a:pos x="T4" y="T5"/>
                  </a:cxn>
                  <a:cxn ang="0">
                    <a:pos x="T6" y="T7"/>
                  </a:cxn>
                </a:cxnLst>
                <a:rect l="0" t="0" r="r" b="b"/>
                <a:pathLst>
                  <a:path w="34" h="43">
                    <a:moveTo>
                      <a:pt x="0" y="5"/>
                    </a:moveTo>
                    <a:cubicBezTo>
                      <a:pt x="26" y="43"/>
                      <a:pt x="29" y="42"/>
                      <a:pt x="30" y="41"/>
                    </a:cubicBezTo>
                    <a:cubicBezTo>
                      <a:pt x="31" y="40"/>
                      <a:pt x="34" y="38"/>
                      <a:pt x="7" y="0"/>
                    </a:cubicBezTo>
                    <a:lnTo>
                      <a:pt x="0"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01" name="Freeform 21"/>
              <p:cNvSpPr>
                <a:spLocks/>
              </p:cNvSpPr>
              <p:nvPr userDrawn="1"/>
            </p:nvSpPr>
            <p:spPr bwMode="gray">
              <a:xfrm>
                <a:off x="5927019" y="1349377"/>
                <a:ext cx="78891" cy="170236"/>
              </a:xfrm>
              <a:custGeom>
                <a:avLst/>
                <a:gdLst>
                  <a:gd name="T0" fmla="*/ 0 w 22"/>
                  <a:gd name="T1" fmla="*/ 45 h 47"/>
                  <a:gd name="T2" fmla="*/ 18 w 22"/>
                  <a:gd name="T3" fmla="*/ 1 h 47"/>
                  <a:gd name="T4" fmla="*/ 8 w 22"/>
                  <a:gd name="T5" fmla="*/ 47 h 47"/>
                  <a:gd name="T6" fmla="*/ 0 w 22"/>
                  <a:gd name="T7" fmla="*/ 45 h 47"/>
                </a:gdLst>
                <a:ahLst/>
                <a:cxnLst>
                  <a:cxn ang="0">
                    <a:pos x="T0" y="T1"/>
                  </a:cxn>
                  <a:cxn ang="0">
                    <a:pos x="T2" y="T3"/>
                  </a:cxn>
                  <a:cxn ang="0">
                    <a:pos x="T4" y="T5"/>
                  </a:cxn>
                  <a:cxn ang="0">
                    <a:pos x="T6" y="T7"/>
                  </a:cxn>
                </a:cxnLst>
                <a:rect l="0" t="0" r="r" b="b"/>
                <a:pathLst>
                  <a:path w="22" h="47">
                    <a:moveTo>
                      <a:pt x="0" y="45"/>
                    </a:moveTo>
                    <a:cubicBezTo>
                      <a:pt x="14" y="0"/>
                      <a:pt x="17" y="1"/>
                      <a:pt x="18" y="1"/>
                    </a:cubicBezTo>
                    <a:cubicBezTo>
                      <a:pt x="19" y="2"/>
                      <a:pt x="22" y="3"/>
                      <a:pt x="8" y="47"/>
                    </a:cubicBezTo>
                    <a:lnTo>
                      <a:pt x="0" y="4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02" name="Freeform 22"/>
              <p:cNvSpPr>
                <a:spLocks/>
              </p:cNvSpPr>
              <p:nvPr userDrawn="1"/>
            </p:nvSpPr>
            <p:spPr bwMode="gray">
              <a:xfrm>
                <a:off x="5569940" y="1581893"/>
                <a:ext cx="49825" cy="373687"/>
              </a:xfrm>
              <a:custGeom>
                <a:avLst/>
                <a:gdLst>
                  <a:gd name="T0" fmla="*/ 12 w 12"/>
                  <a:gd name="T1" fmla="*/ 90 h 90"/>
                  <a:gd name="T2" fmla="*/ 0 w 12"/>
                  <a:gd name="T3" fmla="*/ 90 h 90"/>
                  <a:gd name="T4" fmla="*/ 1 w 12"/>
                  <a:gd name="T5" fmla="*/ 0 h 90"/>
                  <a:gd name="T6" fmla="*/ 10 w 12"/>
                  <a:gd name="T7" fmla="*/ 0 h 90"/>
                  <a:gd name="T8" fmla="*/ 12 w 12"/>
                  <a:gd name="T9" fmla="*/ 90 h 90"/>
                </a:gdLst>
                <a:ahLst/>
                <a:cxnLst>
                  <a:cxn ang="0">
                    <a:pos x="T0" y="T1"/>
                  </a:cxn>
                  <a:cxn ang="0">
                    <a:pos x="T2" y="T3"/>
                  </a:cxn>
                  <a:cxn ang="0">
                    <a:pos x="T4" y="T5"/>
                  </a:cxn>
                  <a:cxn ang="0">
                    <a:pos x="T6" y="T7"/>
                  </a:cxn>
                  <a:cxn ang="0">
                    <a:pos x="T8" y="T9"/>
                  </a:cxn>
                </a:cxnLst>
                <a:rect l="0" t="0" r="r" b="b"/>
                <a:pathLst>
                  <a:path w="12" h="90">
                    <a:moveTo>
                      <a:pt x="12" y="90"/>
                    </a:moveTo>
                    <a:lnTo>
                      <a:pt x="0" y="90"/>
                    </a:lnTo>
                    <a:lnTo>
                      <a:pt x="1" y="0"/>
                    </a:lnTo>
                    <a:lnTo>
                      <a:pt x="10" y="0"/>
                    </a:lnTo>
                    <a:lnTo>
                      <a:pt x="12" y="9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03" name="Freeform 23"/>
              <p:cNvSpPr>
                <a:spLocks/>
              </p:cNvSpPr>
              <p:nvPr userDrawn="1"/>
            </p:nvSpPr>
            <p:spPr bwMode="gray">
              <a:xfrm>
                <a:off x="5574094" y="1565285"/>
                <a:ext cx="199299" cy="112107"/>
              </a:xfrm>
              <a:custGeom>
                <a:avLst/>
                <a:gdLst>
                  <a:gd name="T0" fmla="*/ 0 w 55"/>
                  <a:gd name="T1" fmla="*/ 10 h 32"/>
                  <a:gd name="T2" fmla="*/ 54 w 55"/>
                  <a:gd name="T3" fmla="*/ 27 h 32"/>
                  <a:gd name="T4" fmla="*/ 4 w 55"/>
                  <a:gd name="T5" fmla="*/ 0 h 32"/>
                  <a:gd name="T6" fmla="*/ 0 w 55"/>
                  <a:gd name="T7" fmla="*/ 10 h 32"/>
                </a:gdLst>
                <a:ahLst/>
                <a:cxnLst>
                  <a:cxn ang="0">
                    <a:pos x="T0" y="T1"/>
                  </a:cxn>
                  <a:cxn ang="0">
                    <a:pos x="T2" y="T3"/>
                  </a:cxn>
                  <a:cxn ang="0">
                    <a:pos x="T4" y="T5"/>
                  </a:cxn>
                  <a:cxn ang="0">
                    <a:pos x="T6" y="T7"/>
                  </a:cxn>
                </a:cxnLst>
                <a:rect l="0" t="0" r="r" b="b"/>
                <a:pathLst>
                  <a:path w="55" h="32">
                    <a:moveTo>
                      <a:pt x="0" y="10"/>
                    </a:moveTo>
                    <a:cubicBezTo>
                      <a:pt x="51" y="32"/>
                      <a:pt x="54" y="29"/>
                      <a:pt x="54" y="27"/>
                    </a:cubicBezTo>
                    <a:cubicBezTo>
                      <a:pt x="55" y="26"/>
                      <a:pt x="55" y="22"/>
                      <a:pt x="4" y="0"/>
                    </a:cubicBezTo>
                    <a:lnTo>
                      <a:pt x="0"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04" name="Freeform 24"/>
              <p:cNvSpPr>
                <a:spLocks/>
              </p:cNvSpPr>
              <p:nvPr userDrawn="1"/>
            </p:nvSpPr>
            <p:spPr bwMode="gray">
              <a:xfrm>
                <a:off x="5561636" y="1395049"/>
                <a:ext cx="49825" cy="199300"/>
              </a:xfrm>
              <a:custGeom>
                <a:avLst/>
                <a:gdLst>
                  <a:gd name="T0" fmla="*/ 14 w 14"/>
                  <a:gd name="T1" fmla="*/ 56 h 56"/>
                  <a:gd name="T2" fmla="*/ 6 w 14"/>
                  <a:gd name="T3" fmla="*/ 1 h 56"/>
                  <a:gd name="T4" fmla="*/ 4 w 14"/>
                  <a:gd name="T5" fmla="*/ 56 h 56"/>
                  <a:gd name="T6" fmla="*/ 14 w 14"/>
                  <a:gd name="T7" fmla="*/ 56 h 56"/>
                </a:gdLst>
                <a:ahLst/>
                <a:cxnLst>
                  <a:cxn ang="0">
                    <a:pos x="T0" y="T1"/>
                  </a:cxn>
                  <a:cxn ang="0">
                    <a:pos x="T2" y="T3"/>
                  </a:cxn>
                  <a:cxn ang="0">
                    <a:pos x="T4" y="T5"/>
                  </a:cxn>
                  <a:cxn ang="0">
                    <a:pos x="T6" y="T7"/>
                  </a:cxn>
                </a:cxnLst>
                <a:rect l="0" t="0" r="r" b="b"/>
                <a:pathLst>
                  <a:path w="14" h="56">
                    <a:moveTo>
                      <a:pt x="14" y="56"/>
                    </a:moveTo>
                    <a:cubicBezTo>
                      <a:pt x="11" y="0"/>
                      <a:pt x="8" y="0"/>
                      <a:pt x="6" y="1"/>
                    </a:cubicBezTo>
                    <a:cubicBezTo>
                      <a:pt x="4" y="1"/>
                      <a:pt x="0" y="1"/>
                      <a:pt x="4" y="56"/>
                    </a:cubicBezTo>
                    <a:lnTo>
                      <a:pt x="14" y="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05" name="Freeform 25"/>
              <p:cNvSpPr>
                <a:spLocks/>
              </p:cNvSpPr>
              <p:nvPr userDrawn="1"/>
            </p:nvSpPr>
            <p:spPr bwMode="gray">
              <a:xfrm>
                <a:off x="5432923" y="1569436"/>
                <a:ext cx="178540" cy="161932"/>
              </a:xfrm>
              <a:custGeom>
                <a:avLst/>
                <a:gdLst>
                  <a:gd name="T0" fmla="*/ 49 w 49"/>
                  <a:gd name="T1" fmla="*/ 8 h 44"/>
                  <a:gd name="T2" fmla="*/ 4 w 49"/>
                  <a:gd name="T3" fmla="*/ 41 h 44"/>
                  <a:gd name="T4" fmla="*/ 42 w 49"/>
                  <a:gd name="T5" fmla="*/ 0 h 44"/>
                  <a:gd name="T6" fmla="*/ 49 w 49"/>
                  <a:gd name="T7" fmla="*/ 8 h 44"/>
                </a:gdLst>
                <a:ahLst/>
                <a:cxnLst>
                  <a:cxn ang="0">
                    <a:pos x="T0" y="T1"/>
                  </a:cxn>
                  <a:cxn ang="0">
                    <a:pos x="T2" y="T3"/>
                  </a:cxn>
                  <a:cxn ang="0">
                    <a:pos x="T4" y="T5"/>
                  </a:cxn>
                  <a:cxn ang="0">
                    <a:pos x="T6" y="T7"/>
                  </a:cxn>
                </a:cxnLst>
                <a:rect l="0" t="0" r="r" b="b"/>
                <a:pathLst>
                  <a:path w="49" h="44">
                    <a:moveTo>
                      <a:pt x="49" y="8"/>
                    </a:moveTo>
                    <a:cubicBezTo>
                      <a:pt x="7" y="44"/>
                      <a:pt x="5" y="42"/>
                      <a:pt x="4" y="41"/>
                    </a:cubicBezTo>
                    <a:cubicBezTo>
                      <a:pt x="3" y="39"/>
                      <a:pt x="0" y="36"/>
                      <a:pt x="42" y="0"/>
                    </a:cubicBezTo>
                    <a:lnTo>
                      <a:pt x="49"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06" name="Freeform 26"/>
              <p:cNvSpPr>
                <a:spLocks/>
              </p:cNvSpPr>
              <p:nvPr userDrawn="1"/>
            </p:nvSpPr>
            <p:spPr bwMode="gray">
              <a:xfrm>
                <a:off x="6184447" y="1478090"/>
                <a:ext cx="45674" cy="398599"/>
              </a:xfrm>
              <a:custGeom>
                <a:avLst/>
                <a:gdLst>
                  <a:gd name="T0" fmla="*/ 11 w 11"/>
                  <a:gd name="T1" fmla="*/ 96 h 96"/>
                  <a:gd name="T2" fmla="*/ 0 w 11"/>
                  <a:gd name="T3" fmla="*/ 96 h 96"/>
                  <a:gd name="T4" fmla="*/ 2 w 11"/>
                  <a:gd name="T5" fmla="*/ 0 h 96"/>
                  <a:gd name="T6" fmla="*/ 10 w 11"/>
                  <a:gd name="T7" fmla="*/ 0 h 96"/>
                  <a:gd name="T8" fmla="*/ 11 w 11"/>
                  <a:gd name="T9" fmla="*/ 96 h 96"/>
                </a:gdLst>
                <a:ahLst/>
                <a:cxnLst>
                  <a:cxn ang="0">
                    <a:pos x="T0" y="T1"/>
                  </a:cxn>
                  <a:cxn ang="0">
                    <a:pos x="T2" y="T3"/>
                  </a:cxn>
                  <a:cxn ang="0">
                    <a:pos x="T4" y="T5"/>
                  </a:cxn>
                  <a:cxn ang="0">
                    <a:pos x="T6" y="T7"/>
                  </a:cxn>
                  <a:cxn ang="0">
                    <a:pos x="T8" y="T9"/>
                  </a:cxn>
                </a:cxnLst>
                <a:rect l="0" t="0" r="r" b="b"/>
                <a:pathLst>
                  <a:path w="11" h="96">
                    <a:moveTo>
                      <a:pt x="11" y="96"/>
                    </a:moveTo>
                    <a:lnTo>
                      <a:pt x="0" y="96"/>
                    </a:lnTo>
                    <a:lnTo>
                      <a:pt x="2" y="0"/>
                    </a:lnTo>
                    <a:lnTo>
                      <a:pt x="10" y="0"/>
                    </a:lnTo>
                    <a:lnTo>
                      <a:pt x="11" y="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07" name="Freeform 27"/>
              <p:cNvSpPr>
                <a:spLocks/>
              </p:cNvSpPr>
              <p:nvPr userDrawn="1"/>
            </p:nvSpPr>
            <p:spPr bwMode="gray">
              <a:xfrm>
                <a:off x="6130472" y="1312007"/>
                <a:ext cx="99650" cy="182691"/>
              </a:xfrm>
              <a:custGeom>
                <a:avLst/>
                <a:gdLst>
                  <a:gd name="T0" fmla="*/ 28 w 28"/>
                  <a:gd name="T1" fmla="*/ 47 h 51"/>
                  <a:gd name="T2" fmla="*/ 3 w 28"/>
                  <a:gd name="T3" fmla="*/ 1 h 51"/>
                  <a:gd name="T4" fmla="*/ 19 w 28"/>
                  <a:gd name="T5" fmla="*/ 51 h 51"/>
                  <a:gd name="T6" fmla="*/ 28 w 28"/>
                  <a:gd name="T7" fmla="*/ 47 h 51"/>
                </a:gdLst>
                <a:ahLst/>
                <a:cxnLst>
                  <a:cxn ang="0">
                    <a:pos x="T0" y="T1"/>
                  </a:cxn>
                  <a:cxn ang="0">
                    <a:pos x="T2" y="T3"/>
                  </a:cxn>
                  <a:cxn ang="0">
                    <a:pos x="T4" y="T5"/>
                  </a:cxn>
                  <a:cxn ang="0">
                    <a:pos x="T6" y="T7"/>
                  </a:cxn>
                </a:cxnLst>
                <a:rect l="0" t="0" r="r" b="b"/>
                <a:pathLst>
                  <a:path w="28" h="51">
                    <a:moveTo>
                      <a:pt x="28" y="47"/>
                    </a:moveTo>
                    <a:cubicBezTo>
                      <a:pt x="8" y="0"/>
                      <a:pt x="5" y="0"/>
                      <a:pt x="3" y="1"/>
                    </a:cubicBezTo>
                    <a:cubicBezTo>
                      <a:pt x="2" y="2"/>
                      <a:pt x="0" y="4"/>
                      <a:pt x="19" y="51"/>
                    </a:cubicBezTo>
                    <a:lnTo>
                      <a:pt x="28" y="4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08" name="Freeform 28"/>
              <p:cNvSpPr>
                <a:spLocks/>
              </p:cNvSpPr>
              <p:nvPr userDrawn="1"/>
            </p:nvSpPr>
            <p:spPr bwMode="gray">
              <a:xfrm>
                <a:off x="6080647" y="1457331"/>
                <a:ext cx="145324" cy="161932"/>
              </a:xfrm>
              <a:custGeom>
                <a:avLst/>
                <a:gdLst>
                  <a:gd name="T0" fmla="*/ 33 w 40"/>
                  <a:gd name="T1" fmla="*/ 0 h 45"/>
                  <a:gd name="T2" fmla="*/ 3 w 40"/>
                  <a:gd name="T3" fmla="*/ 41 h 45"/>
                  <a:gd name="T4" fmla="*/ 40 w 40"/>
                  <a:gd name="T5" fmla="*/ 7 h 45"/>
                  <a:gd name="T6" fmla="*/ 33 w 40"/>
                  <a:gd name="T7" fmla="*/ 0 h 45"/>
                </a:gdLst>
                <a:ahLst/>
                <a:cxnLst>
                  <a:cxn ang="0">
                    <a:pos x="T0" y="T1"/>
                  </a:cxn>
                  <a:cxn ang="0">
                    <a:pos x="T2" y="T3"/>
                  </a:cxn>
                  <a:cxn ang="0">
                    <a:pos x="T4" y="T5"/>
                  </a:cxn>
                  <a:cxn ang="0">
                    <a:pos x="T6" y="T7"/>
                  </a:cxn>
                </a:cxnLst>
                <a:rect l="0" t="0" r="r" b="b"/>
                <a:pathLst>
                  <a:path w="40" h="45">
                    <a:moveTo>
                      <a:pt x="33" y="0"/>
                    </a:moveTo>
                    <a:cubicBezTo>
                      <a:pt x="0" y="38"/>
                      <a:pt x="2" y="40"/>
                      <a:pt x="3" y="41"/>
                    </a:cubicBezTo>
                    <a:cubicBezTo>
                      <a:pt x="4" y="42"/>
                      <a:pt x="7" y="45"/>
                      <a:pt x="40" y="7"/>
                    </a:cubicBezTo>
                    <a:lnTo>
                      <a:pt x="3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09" name="Freeform 29"/>
              <p:cNvSpPr>
                <a:spLocks/>
              </p:cNvSpPr>
              <p:nvPr userDrawn="1"/>
            </p:nvSpPr>
            <p:spPr bwMode="gray">
              <a:xfrm>
                <a:off x="6201056" y="1457331"/>
                <a:ext cx="186845" cy="45674"/>
              </a:xfrm>
              <a:custGeom>
                <a:avLst/>
                <a:gdLst>
                  <a:gd name="T0" fmla="*/ 0 w 51"/>
                  <a:gd name="T1" fmla="*/ 0 h 13"/>
                  <a:gd name="T2" fmla="*/ 50 w 51"/>
                  <a:gd name="T3" fmla="*/ 8 h 13"/>
                  <a:gd name="T4" fmla="*/ 0 w 51"/>
                  <a:gd name="T5" fmla="*/ 10 h 13"/>
                  <a:gd name="T6" fmla="*/ 0 w 51"/>
                  <a:gd name="T7" fmla="*/ 0 h 13"/>
                </a:gdLst>
                <a:ahLst/>
                <a:cxnLst>
                  <a:cxn ang="0">
                    <a:pos x="T0" y="T1"/>
                  </a:cxn>
                  <a:cxn ang="0">
                    <a:pos x="T2" y="T3"/>
                  </a:cxn>
                  <a:cxn ang="0">
                    <a:pos x="T4" y="T5"/>
                  </a:cxn>
                  <a:cxn ang="0">
                    <a:pos x="T6" y="T7"/>
                  </a:cxn>
                </a:cxnLst>
                <a:rect l="0" t="0" r="r" b="b"/>
                <a:pathLst>
                  <a:path w="51" h="13">
                    <a:moveTo>
                      <a:pt x="0" y="0"/>
                    </a:moveTo>
                    <a:cubicBezTo>
                      <a:pt x="51" y="3"/>
                      <a:pt x="50" y="6"/>
                      <a:pt x="50" y="8"/>
                    </a:cubicBezTo>
                    <a:cubicBezTo>
                      <a:pt x="50" y="9"/>
                      <a:pt x="50" y="13"/>
                      <a:pt x="0" y="1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10" name="Oval 30"/>
              <p:cNvSpPr>
                <a:spLocks noChangeArrowheads="1"/>
              </p:cNvSpPr>
              <p:nvPr userDrawn="1"/>
            </p:nvSpPr>
            <p:spPr bwMode="gray">
              <a:xfrm>
                <a:off x="4515314" y="1914059"/>
                <a:ext cx="3350724" cy="3334116"/>
              </a:xfrm>
              <a:prstGeom prst="ellipse">
                <a:avLst/>
              </a:pr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11" name="Freeform 31"/>
              <p:cNvSpPr>
                <a:spLocks/>
              </p:cNvSpPr>
              <p:nvPr userDrawn="1"/>
            </p:nvSpPr>
            <p:spPr bwMode="gray">
              <a:xfrm>
                <a:off x="4702159" y="2100901"/>
                <a:ext cx="3163880" cy="3147271"/>
              </a:xfrm>
              <a:custGeom>
                <a:avLst/>
                <a:gdLst>
                  <a:gd name="T0" fmla="*/ 623 w 873"/>
                  <a:gd name="T1" fmla="*/ 0 h 873"/>
                  <a:gd name="T2" fmla="*/ 675 w 873"/>
                  <a:gd name="T3" fmla="*/ 213 h 873"/>
                  <a:gd name="T4" fmla="*/ 213 w 873"/>
                  <a:gd name="T5" fmla="*/ 675 h 873"/>
                  <a:gd name="T6" fmla="*/ 0 w 873"/>
                  <a:gd name="T7" fmla="*/ 623 h 873"/>
                  <a:gd name="T8" fmla="*/ 410 w 873"/>
                  <a:gd name="T9" fmla="*/ 873 h 873"/>
                  <a:gd name="T10" fmla="*/ 873 w 873"/>
                  <a:gd name="T11" fmla="*/ 410 h 873"/>
                  <a:gd name="T12" fmla="*/ 623 w 873"/>
                  <a:gd name="T13" fmla="*/ 0 h 873"/>
                </a:gdLst>
                <a:ahLst/>
                <a:cxnLst>
                  <a:cxn ang="0">
                    <a:pos x="T0" y="T1"/>
                  </a:cxn>
                  <a:cxn ang="0">
                    <a:pos x="T2" y="T3"/>
                  </a:cxn>
                  <a:cxn ang="0">
                    <a:pos x="T4" y="T5"/>
                  </a:cxn>
                  <a:cxn ang="0">
                    <a:pos x="T6" y="T7"/>
                  </a:cxn>
                  <a:cxn ang="0">
                    <a:pos x="T8" y="T9"/>
                  </a:cxn>
                  <a:cxn ang="0">
                    <a:pos x="T10" y="T11"/>
                  </a:cxn>
                  <a:cxn ang="0">
                    <a:pos x="T12" y="T13"/>
                  </a:cxn>
                </a:cxnLst>
                <a:rect l="0" t="0" r="r" b="b"/>
                <a:pathLst>
                  <a:path w="873" h="873">
                    <a:moveTo>
                      <a:pt x="623" y="0"/>
                    </a:moveTo>
                    <a:cubicBezTo>
                      <a:pt x="657" y="63"/>
                      <a:pt x="675" y="136"/>
                      <a:pt x="675" y="213"/>
                    </a:cubicBezTo>
                    <a:cubicBezTo>
                      <a:pt x="675" y="468"/>
                      <a:pt x="468" y="675"/>
                      <a:pt x="213" y="675"/>
                    </a:cubicBezTo>
                    <a:cubicBezTo>
                      <a:pt x="136" y="675"/>
                      <a:pt x="63" y="657"/>
                      <a:pt x="0" y="623"/>
                    </a:cubicBezTo>
                    <a:cubicBezTo>
                      <a:pt x="77" y="772"/>
                      <a:pt x="232" y="873"/>
                      <a:pt x="410" y="873"/>
                    </a:cubicBezTo>
                    <a:cubicBezTo>
                      <a:pt x="666" y="873"/>
                      <a:pt x="873" y="666"/>
                      <a:pt x="873" y="410"/>
                    </a:cubicBezTo>
                    <a:cubicBezTo>
                      <a:pt x="873" y="232"/>
                      <a:pt x="772" y="77"/>
                      <a:pt x="623" y="0"/>
                    </a:cubicBez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12" name="Oval 32"/>
              <p:cNvSpPr>
                <a:spLocks noChangeArrowheads="1"/>
              </p:cNvSpPr>
              <p:nvPr userDrawn="1"/>
            </p:nvSpPr>
            <p:spPr bwMode="gray">
              <a:xfrm>
                <a:off x="6043277" y="2877340"/>
                <a:ext cx="265733" cy="261582"/>
              </a:xfrm>
              <a:prstGeom prst="ellipse">
                <a:avLst/>
              </a:pr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13" name="Freeform 33"/>
              <p:cNvSpPr>
                <a:spLocks/>
              </p:cNvSpPr>
              <p:nvPr userDrawn="1"/>
            </p:nvSpPr>
            <p:spPr bwMode="gray">
              <a:xfrm>
                <a:off x="6155384" y="2877340"/>
                <a:ext cx="153628" cy="261582"/>
              </a:xfrm>
              <a:custGeom>
                <a:avLst/>
                <a:gdLst>
                  <a:gd name="T0" fmla="*/ 31 w 42"/>
                  <a:gd name="T1" fmla="*/ 36 h 73"/>
                  <a:gd name="T2" fmla="*/ 0 w 42"/>
                  <a:gd name="T3" fmla="*/ 0 h 73"/>
                  <a:gd name="T4" fmla="*/ 5 w 42"/>
                  <a:gd name="T5" fmla="*/ 0 h 73"/>
                  <a:gd name="T6" fmla="*/ 42 w 42"/>
                  <a:gd name="T7" fmla="*/ 36 h 73"/>
                  <a:gd name="T8" fmla="*/ 5 w 42"/>
                  <a:gd name="T9" fmla="*/ 73 h 73"/>
                  <a:gd name="T10" fmla="*/ 0 w 42"/>
                  <a:gd name="T11" fmla="*/ 72 h 73"/>
                  <a:gd name="T12" fmla="*/ 31 w 42"/>
                  <a:gd name="T13" fmla="*/ 36 h 73"/>
                </a:gdLst>
                <a:ahLst/>
                <a:cxnLst>
                  <a:cxn ang="0">
                    <a:pos x="T0" y="T1"/>
                  </a:cxn>
                  <a:cxn ang="0">
                    <a:pos x="T2" y="T3"/>
                  </a:cxn>
                  <a:cxn ang="0">
                    <a:pos x="T4" y="T5"/>
                  </a:cxn>
                  <a:cxn ang="0">
                    <a:pos x="T6" y="T7"/>
                  </a:cxn>
                  <a:cxn ang="0">
                    <a:pos x="T8" y="T9"/>
                  </a:cxn>
                  <a:cxn ang="0">
                    <a:pos x="T10" y="T11"/>
                  </a:cxn>
                  <a:cxn ang="0">
                    <a:pos x="T12" y="T13"/>
                  </a:cxn>
                </a:cxnLst>
                <a:rect l="0" t="0" r="r" b="b"/>
                <a:pathLst>
                  <a:path w="42" h="73">
                    <a:moveTo>
                      <a:pt x="31" y="36"/>
                    </a:moveTo>
                    <a:cubicBezTo>
                      <a:pt x="31" y="18"/>
                      <a:pt x="18" y="3"/>
                      <a:pt x="0" y="0"/>
                    </a:cubicBezTo>
                    <a:cubicBezTo>
                      <a:pt x="2" y="0"/>
                      <a:pt x="3" y="0"/>
                      <a:pt x="5" y="0"/>
                    </a:cubicBezTo>
                    <a:cubicBezTo>
                      <a:pt x="25" y="0"/>
                      <a:pt x="42" y="16"/>
                      <a:pt x="42" y="36"/>
                    </a:cubicBezTo>
                    <a:cubicBezTo>
                      <a:pt x="42" y="56"/>
                      <a:pt x="25" y="73"/>
                      <a:pt x="5" y="73"/>
                    </a:cubicBezTo>
                    <a:cubicBezTo>
                      <a:pt x="3" y="73"/>
                      <a:pt x="2" y="73"/>
                      <a:pt x="0" y="72"/>
                    </a:cubicBezTo>
                    <a:cubicBezTo>
                      <a:pt x="18" y="70"/>
                      <a:pt x="31" y="55"/>
                      <a:pt x="31" y="36"/>
                    </a:cubicBez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14" name="Freeform 34"/>
              <p:cNvSpPr>
                <a:spLocks/>
              </p:cNvSpPr>
              <p:nvPr userDrawn="1"/>
            </p:nvSpPr>
            <p:spPr bwMode="gray">
              <a:xfrm>
                <a:off x="6163688" y="2960381"/>
                <a:ext cx="20762" cy="307253"/>
              </a:xfrm>
              <a:custGeom>
                <a:avLst/>
                <a:gdLst>
                  <a:gd name="T0" fmla="*/ 3 w 6"/>
                  <a:gd name="T1" fmla="*/ 86 h 86"/>
                  <a:gd name="T2" fmla="*/ 0 w 6"/>
                  <a:gd name="T3" fmla="*/ 84 h 86"/>
                  <a:gd name="T4" fmla="*/ 0 w 6"/>
                  <a:gd name="T5" fmla="*/ 3 h 86"/>
                  <a:gd name="T6" fmla="*/ 3 w 6"/>
                  <a:gd name="T7" fmla="*/ 0 h 86"/>
                  <a:gd name="T8" fmla="*/ 6 w 6"/>
                  <a:gd name="T9" fmla="*/ 3 h 86"/>
                  <a:gd name="T10" fmla="*/ 6 w 6"/>
                  <a:gd name="T11" fmla="*/ 84 h 86"/>
                  <a:gd name="T12" fmla="*/ 3 w 6"/>
                  <a:gd name="T13" fmla="*/ 86 h 86"/>
                </a:gdLst>
                <a:ahLst/>
                <a:cxnLst>
                  <a:cxn ang="0">
                    <a:pos x="T0" y="T1"/>
                  </a:cxn>
                  <a:cxn ang="0">
                    <a:pos x="T2" y="T3"/>
                  </a:cxn>
                  <a:cxn ang="0">
                    <a:pos x="T4" y="T5"/>
                  </a:cxn>
                  <a:cxn ang="0">
                    <a:pos x="T6" y="T7"/>
                  </a:cxn>
                  <a:cxn ang="0">
                    <a:pos x="T8" y="T9"/>
                  </a:cxn>
                  <a:cxn ang="0">
                    <a:pos x="T10" y="T11"/>
                  </a:cxn>
                  <a:cxn ang="0">
                    <a:pos x="T12" y="T13"/>
                  </a:cxn>
                </a:cxnLst>
                <a:rect l="0" t="0" r="r" b="b"/>
                <a:pathLst>
                  <a:path w="6" h="86">
                    <a:moveTo>
                      <a:pt x="3" y="86"/>
                    </a:moveTo>
                    <a:cubicBezTo>
                      <a:pt x="2" y="86"/>
                      <a:pt x="0" y="85"/>
                      <a:pt x="0" y="84"/>
                    </a:cubicBezTo>
                    <a:cubicBezTo>
                      <a:pt x="0" y="3"/>
                      <a:pt x="0" y="3"/>
                      <a:pt x="0" y="3"/>
                    </a:cubicBezTo>
                    <a:cubicBezTo>
                      <a:pt x="0" y="1"/>
                      <a:pt x="2" y="0"/>
                      <a:pt x="3" y="0"/>
                    </a:cubicBezTo>
                    <a:cubicBezTo>
                      <a:pt x="5" y="0"/>
                      <a:pt x="6" y="1"/>
                      <a:pt x="6" y="3"/>
                    </a:cubicBezTo>
                    <a:cubicBezTo>
                      <a:pt x="6" y="84"/>
                      <a:pt x="6" y="84"/>
                      <a:pt x="6" y="84"/>
                    </a:cubicBezTo>
                    <a:cubicBezTo>
                      <a:pt x="6" y="85"/>
                      <a:pt x="5" y="86"/>
                      <a:pt x="3" y="86"/>
                    </a:cubicBez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15" name="Freeform 35"/>
              <p:cNvSpPr>
                <a:spLocks/>
              </p:cNvSpPr>
              <p:nvPr userDrawn="1"/>
            </p:nvSpPr>
            <p:spPr bwMode="gray">
              <a:xfrm>
                <a:off x="6113863" y="3026815"/>
                <a:ext cx="116258" cy="74737"/>
              </a:xfrm>
              <a:custGeom>
                <a:avLst/>
                <a:gdLst>
                  <a:gd name="T0" fmla="*/ 17 w 32"/>
                  <a:gd name="T1" fmla="*/ 21 h 21"/>
                  <a:gd name="T2" fmla="*/ 1 w 32"/>
                  <a:gd name="T3" fmla="*/ 5 h 21"/>
                  <a:gd name="T4" fmla="*/ 1 w 32"/>
                  <a:gd name="T5" fmla="*/ 1 h 21"/>
                  <a:gd name="T6" fmla="*/ 5 w 32"/>
                  <a:gd name="T7" fmla="*/ 1 h 21"/>
                  <a:gd name="T8" fmla="*/ 18 w 32"/>
                  <a:gd name="T9" fmla="*/ 14 h 21"/>
                  <a:gd name="T10" fmla="*/ 27 w 32"/>
                  <a:gd name="T11" fmla="*/ 7 h 21"/>
                  <a:gd name="T12" fmla="*/ 31 w 32"/>
                  <a:gd name="T13" fmla="*/ 8 h 21"/>
                  <a:gd name="T14" fmla="*/ 30 w 32"/>
                  <a:gd name="T15" fmla="*/ 12 h 21"/>
                  <a:gd name="T16" fmla="*/ 17 w 32"/>
                  <a:gd name="T17"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21">
                    <a:moveTo>
                      <a:pt x="17" y="21"/>
                    </a:moveTo>
                    <a:cubicBezTo>
                      <a:pt x="1" y="5"/>
                      <a:pt x="1" y="5"/>
                      <a:pt x="1" y="5"/>
                    </a:cubicBezTo>
                    <a:cubicBezTo>
                      <a:pt x="0" y="4"/>
                      <a:pt x="0" y="2"/>
                      <a:pt x="1" y="1"/>
                    </a:cubicBezTo>
                    <a:cubicBezTo>
                      <a:pt x="2" y="0"/>
                      <a:pt x="4" y="0"/>
                      <a:pt x="5" y="1"/>
                    </a:cubicBezTo>
                    <a:cubicBezTo>
                      <a:pt x="18" y="14"/>
                      <a:pt x="18" y="14"/>
                      <a:pt x="18" y="14"/>
                    </a:cubicBezTo>
                    <a:cubicBezTo>
                      <a:pt x="27" y="7"/>
                      <a:pt x="27" y="7"/>
                      <a:pt x="27" y="7"/>
                    </a:cubicBezTo>
                    <a:cubicBezTo>
                      <a:pt x="28" y="6"/>
                      <a:pt x="30" y="7"/>
                      <a:pt x="31" y="8"/>
                    </a:cubicBezTo>
                    <a:cubicBezTo>
                      <a:pt x="32" y="9"/>
                      <a:pt x="32" y="11"/>
                      <a:pt x="30" y="12"/>
                    </a:cubicBezTo>
                    <a:lnTo>
                      <a:pt x="17" y="21"/>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16" name="Oval 36"/>
              <p:cNvSpPr>
                <a:spLocks noChangeArrowheads="1"/>
              </p:cNvSpPr>
              <p:nvPr userDrawn="1"/>
            </p:nvSpPr>
            <p:spPr bwMode="gray">
              <a:xfrm>
                <a:off x="6288250" y="2478741"/>
                <a:ext cx="344623" cy="344623"/>
              </a:xfrm>
              <a:prstGeom prst="ellipse">
                <a:avLst/>
              </a:pr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17" name="Freeform 37"/>
              <p:cNvSpPr>
                <a:spLocks/>
              </p:cNvSpPr>
              <p:nvPr userDrawn="1"/>
            </p:nvSpPr>
            <p:spPr bwMode="gray">
              <a:xfrm>
                <a:off x="6433572" y="2478741"/>
                <a:ext cx="199299" cy="344623"/>
              </a:xfrm>
              <a:custGeom>
                <a:avLst/>
                <a:gdLst>
                  <a:gd name="T0" fmla="*/ 41 w 55"/>
                  <a:gd name="T1" fmla="*/ 48 h 95"/>
                  <a:gd name="T2" fmla="*/ 0 w 55"/>
                  <a:gd name="T3" fmla="*/ 1 h 95"/>
                  <a:gd name="T4" fmla="*/ 7 w 55"/>
                  <a:gd name="T5" fmla="*/ 0 h 95"/>
                  <a:gd name="T6" fmla="*/ 55 w 55"/>
                  <a:gd name="T7" fmla="*/ 48 h 95"/>
                  <a:gd name="T8" fmla="*/ 7 w 55"/>
                  <a:gd name="T9" fmla="*/ 95 h 95"/>
                  <a:gd name="T10" fmla="*/ 0 w 55"/>
                  <a:gd name="T11" fmla="*/ 95 h 95"/>
                  <a:gd name="T12" fmla="*/ 41 w 55"/>
                  <a:gd name="T13" fmla="*/ 48 h 95"/>
                </a:gdLst>
                <a:ahLst/>
                <a:cxnLst>
                  <a:cxn ang="0">
                    <a:pos x="T0" y="T1"/>
                  </a:cxn>
                  <a:cxn ang="0">
                    <a:pos x="T2" y="T3"/>
                  </a:cxn>
                  <a:cxn ang="0">
                    <a:pos x="T4" y="T5"/>
                  </a:cxn>
                  <a:cxn ang="0">
                    <a:pos x="T6" y="T7"/>
                  </a:cxn>
                  <a:cxn ang="0">
                    <a:pos x="T8" y="T9"/>
                  </a:cxn>
                  <a:cxn ang="0">
                    <a:pos x="T10" y="T11"/>
                  </a:cxn>
                  <a:cxn ang="0">
                    <a:pos x="T12" y="T13"/>
                  </a:cxn>
                </a:cxnLst>
                <a:rect l="0" t="0" r="r" b="b"/>
                <a:pathLst>
                  <a:path w="55" h="95">
                    <a:moveTo>
                      <a:pt x="41" y="48"/>
                    </a:moveTo>
                    <a:cubicBezTo>
                      <a:pt x="41" y="24"/>
                      <a:pt x="23" y="4"/>
                      <a:pt x="0" y="1"/>
                    </a:cubicBezTo>
                    <a:cubicBezTo>
                      <a:pt x="3" y="0"/>
                      <a:pt x="5" y="0"/>
                      <a:pt x="7" y="0"/>
                    </a:cubicBezTo>
                    <a:cubicBezTo>
                      <a:pt x="34" y="0"/>
                      <a:pt x="55" y="21"/>
                      <a:pt x="55" y="48"/>
                    </a:cubicBezTo>
                    <a:cubicBezTo>
                      <a:pt x="55" y="74"/>
                      <a:pt x="34" y="95"/>
                      <a:pt x="7" y="95"/>
                    </a:cubicBezTo>
                    <a:cubicBezTo>
                      <a:pt x="5" y="95"/>
                      <a:pt x="3" y="95"/>
                      <a:pt x="0" y="95"/>
                    </a:cubicBezTo>
                    <a:cubicBezTo>
                      <a:pt x="23" y="91"/>
                      <a:pt x="41" y="72"/>
                      <a:pt x="41" y="48"/>
                    </a:cubicBez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18" name="Freeform 38"/>
              <p:cNvSpPr>
                <a:spLocks/>
              </p:cNvSpPr>
              <p:nvPr userDrawn="1"/>
            </p:nvSpPr>
            <p:spPr bwMode="gray">
              <a:xfrm>
                <a:off x="6454333" y="2590846"/>
                <a:ext cx="16608" cy="398599"/>
              </a:xfrm>
              <a:custGeom>
                <a:avLst/>
                <a:gdLst>
                  <a:gd name="T0" fmla="*/ 2 w 5"/>
                  <a:gd name="T1" fmla="*/ 110 h 110"/>
                  <a:gd name="T2" fmla="*/ 0 w 5"/>
                  <a:gd name="T3" fmla="*/ 108 h 110"/>
                  <a:gd name="T4" fmla="*/ 0 w 5"/>
                  <a:gd name="T5" fmla="*/ 3 h 110"/>
                  <a:gd name="T6" fmla="*/ 2 w 5"/>
                  <a:gd name="T7" fmla="*/ 0 h 110"/>
                  <a:gd name="T8" fmla="*/ 5 w 5"/>
                  <a:gd name="T9" fmla="*/ 3 h 110"/>
                  <a:gd name="T10" fmla="*/ 5 w 5"/>
                  <a:gd name="T11" fmla="*/ 108 h 110"/>
                  <a:gd name="T12" fmla="*/ 2 w 5"/>
                  <a:gd name="T13" fmla="*/ 110 h 110"/>
                </a:gdLst>
                <a:ahLst/>
                <a:cxnLst>
                  <a:cxn ang="0">
                    <a:pos x="T0" y="T1"/>
                  </a:cxn>
                  <a:cxn ang="0">
                    <a:pos x="T2" y="T3"/>
                  </a:cxn>
                  <a:cxn ang="0">
                    <a:pos x="T4" y="T5"/>
                  </a:cxn>
                  <a:cxn ang="0">
                    <a:pos x="T6" y="T7"/>
                  </a:cxn>
                  <a:cxn ang="0">
                    <a:pos x="T8" y="T9"/>
                  </a:cxn>
                  <a:cxn ang="0">
                    <a:pos x="T10" y="T11"/>
                  </a:cxn>
                  <a:cxn ang="0">
                    <a:pos x="T12" y="T13"/>
                  </a:cxn>
                </a:cxnLst>
                <a:rect l="0" t="0" r="r" b="b"/>
                <a:pathLst>
                  <a:path w="5" h="110">
                    <a:moveTo>
                      <a:pt x="2" y="110"/>
                    </a:moveTo>
                    <a:cubicBezTo>
                      <a:pt x="1" y="110"/>
                      <a:pt x="0" y="109"/>
                      <a:pt x="0" y="108"/>
                    </a:cubicBezTo>
                    <a:cubicBezTo>
                      <a:pt x="0" y="3"/>
                      <a:pt x="0" y="3"/>
                      <a:pt x="0" y="3"/>
                    </a:cubicBezTo>
                    <a:cubicBezTo>
                      <a:pt x="0" y="1"/>
                      <a:pt x="1" y="0"/>
                      <a:pt x="2" y="0"/>
                    </a:cubicBezTo>
                    <a:cubicBezTo>
                      <a:pt x="4" y="0"/>
                      <a:pt x="5" y="1"/>
                      <a:pt x="5" y="3"/>
                    </a:cubicBezTo>
                    <a:cubicBezTo>
                      <a:pt x="5" y="108"/>
                      <a:pt x="5" y="108"/>
                      <a:pt x="5" y="108"/>
                    </a:cubicBezTo>
                    <a:cubicBezTo>
                      <a:pt x="5" y="109"/>
                      <a:pt x="4" y="110"/>
                      <a:pt x="2" y="110"/>
                    </a:cubicBez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19" name="Freeform 39"/>
              <p:cNvSpPr>
                <a:spLocks/>
              </p:cNvSpPr>
              <p:nvPr userDrawn="1"/>
            </p:nvSpPr>
            <p:spPr bwMode="gray">
              <a:xfrm>
                <a:off x="6387900" y="2686345"/>
                <a:ext cx="137020" cy="83041"/>
              </a:xfrm>
              <a:custGeom>
                <a:avLst/>
                <a:gdLst>
                  <a:gd name="T0" fmla="*/ 20 w 38"/>
                  <a:gd name="T1" fmla="*/ 23 h 23"/>
                  <a:gd name="T2" fmla="*/ 0 w 38"/>
                  <a:gd name="T3" fmla="*/ 4 h 23"/>
                  <a:gd name="T4" fmla="*/ 0 w 38"/>
                  <a:gd name="T5" fmla="*/ 0 h 23"/>
                  <a:gd name="T6" fmla="*/ 4 w 38"/>
                  <a:gd name="T7" fmla="*/ 0 h 23"/>
                  <a:gd name="T8" fmla="*/ 21 w 38"/>
                  <a:gd name="T9" fmla="*/ 18 h 23"/>
                  <a:gd name="T10" fmla="*/ 34 w 38"/>
                  <a:gd name="T11" fmla="*/ 9 h 23"/>
                  <a:gd name="T12" fmla="*/ 37 w 38"/>
                  <a:gd name="T13" fmla="*/ 9 h 23"/>
                  <a:gd name="T14" fmla="*/ 37 w 38"/>
                  <a:gd name="T15" fmla="*/ 12 h 23"/>
                  <a:gd name="T16" fmla="*/ 20 w 38"/>
                  <a:gd name="T1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23">
                    <a:moveTo>
                      <a:pt x="20" y="23"/>
                    </a:moveTo>
                    <a:cubicBezTo>
                      <a:pt x="0" y="4"/>
                      <a:pt x="0" y="4"/>
                      <a:pt x="0" y="4"/>
                    </a:cubicBezTo>
                    <a:cubicBezTo>
                      <a:pt x="0" y="3"/>
                      <a:pt x="0" y="1"/>
                      <a:pt x="0" y="0"/>
                    </a:cubicBezTo>
                    <a:cubicBezTo>
                      <a:pt x="1" y="0"/>
                      <a:pt x="3" y="0"/>
                      <a:pt x="4" y="0"/>
                    </a:cubicBezTo>
                    <a:cubicBezTo>
                      <a:pt x="21" y="18"/>
                      <a:pt x="21" y="18"/>
                      <a:pt x="21" y="18"/>
                    </a:cubicBezTo>
                    <a:cubicBezTo>
                      <a:pt x="34" y="9"/>
                      <a:pt x="34" y="9"/>
                      <a:pt x="34" y="9"/>
                    </a:cubicBezTo>
                    <a:cubicBezTo>
                      <a:pt x="35" y="8"/>
                      <a:pt x="36" y="8"/>
                      <a:pt x="37" y="9"/>
                    </a:cubicBezTo>
                    <a:cubicBezTo>
                      <a:pt x="38" y="10"/>
                      <a:pt x="38" y="12"/>
                      <a:pt x="37" y="12"/>
                    </a:cubicBezTo>
                    <a:lnTo>
                      <a:pt x="20" y="23"/>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20" name="Oval 40"/>
              <p:cNvSpPr>
                <a:spLocks noChangeArrowheads="1"/>
              </p:cNvSpPr>
              <p:nvPr userDrawn="1"/>
            </p:nvSpPr>
            <p:spPr bwMode="gray">
              <a:xfrm>
                <a:off x="5902106" y="2246225"/>
                <a:ext cx="344623" cy="340470"/>
              </a:xfrm>
              <a:prstGeom prst="ellipse">
                <a:avLst/>
              </a:pr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21" name="Freeform 41"/>
              <p:cNvSpPr>
                <a:spLocks/>
              </p:cNvSpPr>
              <p:nvPr userDrawn="1"/>
            </p:nvSpPr>
            <p:spPr bwMode="gray">
              <a:xfrm>
                <a:off x="6051581" y="2246225"/>
                <a:ext cx="195149" cy="340470"/>
              </a:xfrm>
              <a:custGeom>
                <a:avLst/>
                <a:gdLst>
                  <a:gd name="T0" fmla="*/ 40 w 54"/>
                  <a:gd name="T1" fmla="*/ 48 h 95"/>
                  <a:gd name="T2" fmla="*/ 0 w 54"/>
                  <a:gd name="T3" fmla="*/ 0 h 95"/>
                  <a:gd name="T4" fmla="*/ 6 w 54"/>
                  <a:gd name="T5" fmla="*/ 0 h 95"/>
                  <a:gd name="T6" fmla="*/ 54 w 54"/>
                  <a:gd name="T7" fmla="*/ 48 h 95"/>
                  <a:gd name="T8" fmla="*/ 6 w 54"/>
                  <a:gd name="T9" fmla="*/ 95 h 95"/>
                  <a:gd name="T10" fmla="*/ 0 w 54"/>
                  <a:gd name="T11" fmla="*/ 95 h 95"/>
                  <a:gd name="T12" fmla="*/ 40 w 54"/>
                  <a:gd name="T13" fmla="*/ 48 h 95"/>
                </a:gdLst>
                <a:ahLst/>
                <a:cxnLst>
                  <a:cxn ang="0">
                    <a:pos x="T0" y="T1"/>
                  </a:cxn>
                  <a:cxn ang="0">
                    <a:pos x="T2" y="T3"/>
                  </a:cxn>
                  <a:cxn ang="0">
                    <a:pos x="T4" y="T5"/>
                  </a:cxn>
                  <a:cxn ang="0">
                    <a:pos x="T6" y="T7"/>
                  </a:cxn>
                  <a:cxn ang="0">
                    <a:pos x="T8" y="T9"/>
                  </a:cxn>
                  <a:cxn ang="0">
                    <a:pos x="T10" y="T11"/>
                  </a:cxn>
                  <a:cxn ang="0">
                    <a:pos x="T12" y="T13"/>
                  </a:cxn>
                </a:cxnLst>
                <a:rect l="0" t="0" r="r" b="b"/>
                <a:pathLst>
                  <a:path w="54" h="95">
                    <a:moveTo>
                      <a:pt x="40" y="48"/>
                    </a:moveTo>
                    <a:cubicBezTo>
                      <a:pt x="40" y="24"/>
                      <a:pt x="23" y="4"/>
                      <a:pt x="0" y="0"/>
                    </a:cubicBezTo>
                    <a:cubicBezTo>
                      <a:pt x="2" y="0"/>
                      <a:pt x="4" y="0"/>
                      <a:pt x="6" y="0"/>
                    </a:cubicBezTo>
                    <a:cubicBezTo>
                      <a:pt x="33" y="0"/>
                      <a:pt x="54" y="21"/>
                      <a:pt x="54" y="48"/>
                    </a:cubicBezTo>
                    <a:cubicBezTo>
                      <a:pt x="54" y="74"/>
                      <a:pt x="33" y="95"/>
                      <a:pt x="6" y="95"/>
                    </a:cubicBezTo>
                    <a:cubicBezTo>
                      <a:pt x="4" y="95"/>
                      <a:pt x="2" y="95"/>
                      <a:pt x="0" y="95"/>
                    </a:cubicBezTo>
                    <a:cubicBezTo>
                      <a:pt x="23" y="91"/>
                      <a:pt x="40" y="71"/>
                      <a:pt x="40" y="48"/>
                    </a:cubicBez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22" name="Freeform 42"/>
              <p:cNvSpPr>
                <a:spLocks/>
              </p:cNvSpPr>
              <p:nvPr userDrawn="1"/>
            </p:nvSpPr>
            <p:spPr bwMode="gray">
              <a:xfrm>
                <a:off x="6064038" y="2358330"/>
                <a:ext cx="20762" cy="394448"/>
              </a:xfrm>
              <a:custGeom>
                <a:avLst/>
                <a:gdLst>
                  <a:gd name="T0" fmla="*/ 2 w 5"/>
                  <a:gd name="T1" fmla="*/ 110 h 110"/>
                  <a:gd name="T2" fmla="*/ 0 w 5"/>
                  <a:gd name="T3" fmla="*/ 108 h 110"/>
                  <a:gd name="T4" fmla="*/ 0 w 5"/>
                  <a:gd name="T5" fmla="*/ 3 h 110"/>
                  <a:gd name="T6" fmla="*/ 2 w 5"/>
                  <a:gd name="T7" fmla="*/ 0 h 110"/>
                  <a:gd name="T8" fmla="*/ 5 w 5"/>
                  <a:gd name="T9" fmla="*/ 3 h 110"/>
                  <a:gd name="T10" fmla="*/ 5 w 5"/>
                  <a:gd name="T11" fmla="*/ 108 h 110"/>
                  <a:gd name="T12" fmla="*/ 2 w 5"/>
                  <a:gd name="T13" fmla="*/ 110 h 110"/>
                </a:gdLst>
                <a:ahLst/>
                <a:cxnLst>
                  <a:cxn ang="0">
                    <a:pos x="T0" y="T1"/>
                  </a:cxn>
                  <a:cxn ang="0">
                    <a:pos x="T2" y="T3"/>
                  </a:cxn>
                  <a:cxn ang="0">
                    <a:pos x="T4" y="T5"/>
                  </a:cxn>
                  <a:cxn ang="0">
                    <a:pos x="T6" y="T7"/>
                  </a:cxn>
                  <a:cxn ang="0">
                    <a:pos x="T8" y="T9"/>
                  </a:cxn>
                  <a:cxn ang="0">
                    <a:pos x="T10" y="T11"/>
                  </a:cxn>
                  <a:cxn ang="0">
                    <a:pos x="T12" y="T13"/>
                  </a:cxn>
                </a:cxnLst>
                <a:rect l="0" t="0" r="r" b="b"/>
                <a:pathLst>
                  <a:path w="5" h="110">
                    <a:moveTo>
                      <a:pt x="2" y="110"/>
                    </a:moveTo>
                    <a:cubicBezTo>
                      <a:pt x="1" y="110"/>
                      <a:pt x="0" y="109"/>
                      <a:pt x="0" y="108"/>
                    </a:cubicBezTo>
                    <a:cubicBezTo>
                      <a:pt x="0" y="3"/>
                      <a:pt x="0" y="3"/>
                      <a:pt x="0" y="3"/>
                    </a:cubicBezTo>
                    <a:cubicBezTo>
                      <a:pt x="0" y="1"/>
                      <a:pt x="1" y="0"/>
                      <a:pt x="2" y="0"/>
                    </a:cubicBezTo>
                    <a:cubicBezTo>
                      <a:pt x="4" y="0"/>
                      <a:pt x="5" y="1"/>
                      <a:pt x="5" y="3"/>
                    </a:cubicBezTo>
                    <a:cubicBezTo>
                      <a:pt x="5" y="108"/>
                      <a:pt x="5" y="108"/>
                      <a:pt x="5" y="108"/>
                    </a:cubicBezTo>
                    <a:cubicBezTo>
                      <a:pt x="5" y="109"/>
                      <a:pt x="4" y="110"/>
                      <a:pt x="2" y="110"/>
                    </a:cubicBez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23" name="Freeform 43"/>
              <p:cNvSpPr>
                <a:spLocks/>
              </p:cNvSpPr>
              <p:nvPr userDrawn="1"/>
            </p:nvSpPr>
            <p:spPr bwMode="gray">
              <a:xfrm>
                <a:off x="6001756" y="2449675"/>
                <a:ext cx="137020" cy="83041"/>
              </a:xfrm>
              <a:custGeom>
                <a:avLst/>
                <a:gdLst>
                  <a:gd name="T0" fmla="*/ 20 w 38"/>
                  <a:gd name="T1" fmla="*/ 23 h 23"/>
                  <a:gd name="T2" fmla="*/ 0 w 38"/>
                  <a:gd name="T3" fmla="*/ 3 h 23"/>
                  <a:gd name="T4" fmla="*/ 0 w 38"/>
                  <a:gd name="T5" fmla="*/ 0 h 23"/>
                  <a:gd name="T6" fmla="*/ 4 w 38"/>
                  <a:gd name="T7" fmla="*/ 0 h 23"/>
                  <a:gd name="T8" fmla="*/ 21 w 38"/>
                  <a:gd name="T9" fmla="*/ 18 h 23"/>
                  <a:gd name="T10" fmla="*/ 34 w 38"/>
                  <a:gd name="T11" fmla="*/ 9 h 23"/>
                  <a:gd name="T12" fmla="*/ 37 w 38"/>
                  <a:gd name="T13" fmla="*/ 9 h 23"/>
                  <a:gd name="T14" fmla="*/ 37 w 38"/>
                  <a:gd name="T15" fmla="*/ 12 h 23"/>
                  <a:gd name="T16" fmla="*/ 20 w 38"/>
                  <a:gd name="T1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23">
                    <a:moveTo>
                      <a:pt x="20" y="23"/>
                    </a:moveTo>
                    <a:cubicBezTo>
                      <a:pt x="0" y="3"/>
                      <a:pt x="0" y="3"/>
                      <a:pt x="0" y="3"/>
                    </a:cubicBezTo>
                    <a:cubicBezTo>
                      <a:pt x="0" y="3"/>
                      <a:pt x="0" y="1"/>
                      <a:pt x="0" y="0"/>
                    </a:cubicBezTo>
                    <a:cubicBezTo>
                      <a:pt x="1" y="0"/>
                      <a:pt x="3" y="0"/>
                      <a:pt x="4" y="0"/>
                    </a:cubicBezTo>
                    <a:cubicBezTo>
                      <a:pt x="21" y="18"/>
                      <a:pt x="21" y="18"/>
                      <a:pt x="21" y="18"/>
                    </a:cubicBezTo>
                    <a:cubicBezTo>
                      <a:pt x="34" y="9"/>
                      <a:pt x="34" y="9"/>
                      <a:pt x="34" y="9"/>
                    </a:cubicBezTo>
                    <a:cubicBezTo>
                      <a:pt x="35" y="8"/>
                      <a:pt x="36" y="8"/>
                      <a:pt x="37" y="9"/>
                    </a:cubicBezTo>
                    <a:cubicBezTo>
                      <a:pt x="38" y="10"/>
                      <a:pt x="38" y="11"/>
                      <a:pt x="37" y="12"/>
                    </a:cubicBezTo>
                    <a:lnTo>
                      <a:pt x="20" y="23"/>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24" name="Freeform 44"/>
              <p:cNvSpPr>
                <a:spLocks/>
              </p:cNvSpPr>
              <p:nvPr userDrawn="1"/>
            </p:nvSpPr>
            <p:spPr bwMode="gray">
              <a:xfrm>
                <a:off x="5158887" y="1747976"/>
                <a:ext cx="1598549" cy="552227"/>
              </a:xfrm>
              <a:custGeom>
                <a:avLst/>
                <a:gdLst>
                  <a:gd name="T0" fmla="*/ 87 w 441"/>
                  <a:gd name="T1" fmla="*/ 44 h 153"/>
                  <a:gd name="T2" fmla="*/ 138 w 441"/>
                  <a:gd name="T3" fmla="*/ 46 h 153"/>
                  <a:gd name="T4" fmla="*/ 183 w 441"/>
                  <a:gd name="T5" fmla="*/ 52 h 153"/>
                  <a:gd name="T6" fmla="*/ 256 w 441"/>
                  <a:gd name="T7" fmla="*/ 12 h 153"/>
                  <a:gd name="T8" fmla="*/ 296 w 441"/>
                  <a:gd name="T9" fmla="*/ 9 h 153"/>
                  <a:gd name="T10" fmla="*/ 411 w 441"/>
                  <a:gd name="T11" fmla="*/ 82 h 153"/>
                  <a:gd name="T12" fmla="*/ 0 w 441"/>
                  <a:gd name="T13" fmla="*/ 146 h 153"/>
                  <a:gd name="T14" fmla="*/ 87 w 441"/>
                  <a:gd name="T15" fmla="*/ 44 h 1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1" h="153">
                    <a:moveTo>
                      <a:pt x="87" y="44"/>
                    </a:moveTo>
                    <a:cubicBezTo>
                      <a:pt x="100" y="29"/>
                      <a:pt x="118" y="23"/>
                      <a:pt x="138" y="46"/>
                    </a:cubicBezTo>
                    <a:cubicBezTo>
                      <a:pt x="155" y="61"/>
                      <a:pt x="174" y="57"/>
                      <a:pt x="183" y="52"/>
                    </a:cubicBezTo>
                    <a:cubicBezTo>
                      <a:pt x="192" y="47"/>
                      <a:pt x="256" y="12"/>
                      <a:pt x="256" y="12"/>
                    </a:cubicBezTo>
                    <a:cubicBezTo>
                      <a:pt x="256" y="12"/>
                      <a:pt x="272" y="0"/>
                      <a:pt x="296" y="9"/>
                    </a:cubicBezTo>
                    <a:cubicBezTo>
                      <a:pt x="359" y="31"/>
                      <a:pt x="441" y="103"/>
                      <a:pt x="411" y="82"/>
                    </a:cubicBezTo>
                    <a:cubicBezTo>
                      <a:pt x="62" y="128"/>
                      <a:pt x="129" y="153"/>
                      <a:pt x="0" y="146"/>
                    </a:cubicBezTo>
                    <a:cubicBezTo>
                      <a:pt x="46" y="118"/>
                      <a:pt x="74" y="58"/>
                      <a:pt x="87" y="44"/>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25" name="Rectangle 45"/>
              <p:cNvSpPr>
                <a:spLocks noChangeArrowheads="1"/>
              </p:cNvSpPr>
              <p:nvPr userDrawn="1"/>
            </p:nvSpPr>
            <p:spPr bwMode="gray">
              <a:xfrm>
                <a:off x="5187950" y="2258680"/>
                <a:ext cx="33217" cy="12041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26" name="Oval 46"/>
              <p:cNvSpPr>
                <a:spLocks noChangeArrowheads="1"/>
              </p:cNvSpPr>
              <p:nvPr userDrawn="1"/>
            </p:nvSpPr>
            <p:spPr bwMode="gray">
              <a:xfrm>
                <a:off x="5038475" y="1938972"/>
                <a:ext cx="336319" cy="33631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27" name="Rectangle 47"/>
              <p:cNvSpPr>
                <a:spLocks noChangeArrowheads="1"/>
              </p:cNvSpPr>
              <p:nvPr userDrawn="1"/>
            </p:nvSpPr>
            <p:spPr bwMode="gray">
              <a:xfrm>
                <a:off x="5179646" y="2005405"/>
                <a:ext cx="53978" cy="195149"/>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28" name="Freeform 48"/>
              <p:cNvSpPr>
                <a:spLocks/>
              </p:cNvSpPr>
              <p:nvPr userDrawn="1"/>
            </p:nvSpPr>
            <p:spPr bwMode="gray">
              <a:xfrm>
                <a:off x="5092453" y="2080142"/>
                <a:ext cx="228365" cy="58129"/>
              </a:xfrm>
              <a:custGeom>
                <a:avLst/>
                <a:gdLst>
                  <a:gd name="T0" fmla="*/ 50 w 55"/>
                  <a:gd name="T1" fmla="*/ 0 h 14"/>
                  <a:gd name="T2" fmla="*/ 55 w 55"/>
                  <a:gd name="T3" fmla="*/ 14 h 14"/>
                  <a:gd name="T4" fmla="*/ 0 w 55"/>
                  <a:gd name="T5" fmla="*/ 14 h 14"/>
                  <a:gd name="T6" fmla="*/ 3 w 55"/>
                  <a:gd name="T7" fmla="*/ 0 h 14"/>
                  <a:gd name="T8" fmla="*/ 50 w 55"/>
                  <a:gd name="T9" fmla="*/ 0 h 14"/>
                </a:gdLst>
                <a:ahLst/>
                <a:cxnLst>
                  <a:cxn ang="0">
                    <a:pos x="T0" y="T1"/>
                  </a:cxn>
                  <a:cxn ang="0">
                    <a:pos x="T2" y="T3"/>
                  </a:cxn>
                  <a:cxn ang="0">
                    <a:pos x="T4" y="T5"/>
                  </a:cxn>
                  <a:cxn ang="0">
                    <a:pos x="T6" y="T7"/>
                  </a:cxn>
                  <a:cxn ang="0">
                    <a:pos x="T8" y="T9"/>
                  </a:cxn>
                </a:cxnLst>
                <a:rect l="0" t="0" r="r" b="b"/>
                <a:pathLst>
                  <a:path w="55" h="14">
                    <a:moveTo>
                      <a:pt x="50" y="0"/>
                    </a:moveTo>
                    <a:lnTo>
                      <a:pt x="55" y="14"/>
                    </a:lnTo>
                    <a:lnTo>
                      <a:pt x="0" y="14"/>
                    </a:lnTo>
                    <a:lnTo>
                      <a:pt x="3" y="0"/>
                    </a:lnTo>
                    <a:lnTo>
                      <a:pt x="50"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29" name="Rectangle 49"/>
              <p:cNvSpPr>
                <a:spLocks noChangeArrowheads="1"/>
              </p:cNvSpPr>
              <p:nvPr userDrawn="1"/>
            </p:nvSpPr>
            <p:spPr bwMode="gray">
              <a:xfrm>
                <a:off x="4511163" y="2653128"/>
                <a:ext cx="465032" cy="69339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30" name="Rectangle 50"/>
              <p:cNvSpPr>
                <a:spLocks noChangeArrowheads="1"/>
              </p:cNvSpPr>
              <p:nvPr userDrawn="1"/>
            </p:nvSpPr>
            <p:spPr bwMode="gray">
              <a:xfrm>
                <a:off x="4511163" y="2653128"/>
                <a:ext cx="465032" cy="693397"/>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31" name="Rectangle 51"/>
              <p:cNvSpPr>
                <a:spLocks noChangeArrowheads="1"/>
              </p:cNvSpPr>
              <p:nvPr userDrawn="1"/>
            </p:nvSpPr>
            <p:spPr bwMode="gray">
              <a:xfrm>
                <a:off x="4585900" y="2736170"/>
                <a:ext cx="49825" cy="52731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32" name="Rectangle 52"/>
              <p:cNvSpPr>
                <a:spLocks noChangeArrowheads="1"/>
              </p:cNvSpPr>
              <p:nvPr userDrawn="1"/>
            </p:nvSpPr>
            <p:spPr bwMode="gray">
              <a:xfrm>
                <a:off x="4673093" y="2736170"/>
                <a:ext cx="49825" cy="52731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33" name="Rectangle 53"/>
              <p:cNvSpPr>
                <a:spLocks noChangeArrowheads="1"/>
              </p:cNvSpPr>
              <p:nvPr userDrawn="1"/>
            </p:nvSpPr>
            <p:spPr bwMode="gray">
              <a:xfrm>
                <a:off x="4764438" y="2736170"/>
                <a:ext cx="45674" cy="52731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34" name="Rectangle 54"/>
              <p:cNvSpPr>
                <a:spLocks noChangeArrowheads="1"/>
              </p:cNvSpPr>
              <p:nvPr userDrawn="1"/>
            </p:nvSpPr>
            <p:spPr bwMode="gray">
              <a:xfrm>
                <a:off x="4851633" y="2736170"/>
                <a:ext cx="45674" cy="52731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35" name="Rectangle 55"/>
              <p:cNvSpPr>
                <a:spLocks noChangeArrowheads="1"/>
              </p:cNvSpPr>
              <p:nvPr userDrawn="1"/>
            </p:nvSpPr>
            <p:spPr bwMode="gray">
              <a:xfrm>
                <a:off x="5432923" y="2653128"/>
                <a:ext cx="456728" cy="69339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36" name="Rectangle 56"/>
              <p:cNvSpPr>
                <a:spLocks noChangeArrowheads="1"/>
              </p:cNvSpPr>
              <p:nvPr userDrawn="1"/>
            </p:nvSpPr>
            <p:spPr bwMode="gray">
              <a:xfrm>
                <a:off x="5432923" y="2653128"/>
                <a:ext cx="456728" cy="693397"/>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37" name="Rectangle 57"/>
              <p:cNvSpPr>
                <a:spLocks noChangeArrowheads="1"/>
              </p:cNvSpPr>
              <p:nvPr userDrawn="1"/>
            </p:nvSpPr>
            <p:spPr bwMode="gray">
              <a:xfrm>
                <a:off x="4976195" y="2404004"/>
                <a:ext cx="456728" cy="942522"/>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38" name="Rectangle 58"/>
              <p:cNvSpPr>
                <a:spLocks noChangeArrowheads="1"/>
              </p:cNvSpPr>
              <p:nvPr userDrawn="1"/>
            </p:nvSpPr>
            <p:spPr bwMode="gray">
              <a:xfrm>
                <a:off x="5046779" y="2482892"/>
                <a:ext cx="49825" cy="70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39" name="Rectangle 59"/>
              <p:cNvSpPr>
                <a:spLocks noChangeArrowheads="1"/>
              </p:cNvSpPr>
              <p:nvPr userDrawn="1"/>
            </p:nvSpPr>
            <p:spPr bwMode="gray">
              <a:xfrm>
                <a:off x="5138125" y="2482892"/>
                <a:ext cx="45674" cy="70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40" name="Rectangle 60"/>
              <p:cNvSpPr>
                <a:spLocks noChangeArrowheads="1"/>
              </p:cNvSpPr>
              <p:nvPr userDrawn="1"/>
            </p:nvSpPr>
            <p:spPr bwMode="gray">
              <a:xfrm>
                <a:off x="5225320" y="2482892"/>
                <a:ext cx="45674" cy="70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41" name="Rectangle 61"/>
              <p:cNvSpPr>
                <a:spLocks noChangeArrowheads="1"/>
              </p:cNvSpPr>
              <p:nvPr userDrawn="1"/>
            </p:nvSpPr>
            <p:spPr bwMode="gray">
              <a:xfrm>
                <a:off x="5312512" y="2482892"/>
                <a:ext cx="49825" cy="70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42" name="Rectangle 62"/>
              <p:cNvSpPr>
                <a:spLocks noChangeArrowheads="1"/>
              </p:cNvSpPr>
              <p:nvPr userDrawn="1"/>
            </p:nvSpPr>
            <p:spPr bwMode="gray">
              <a:xfrm>
                <a:off x="5046779" y="2603303"/>
                <a:ext cx="49825" cy="70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43" name="Rectangle 63"/>
              <p:cNvSpPr>
                <a:spLocks noChangeArrowheads="1"/>
              </p:cNvSpPr>
              <p:nvPr userDrawn="1"/>
            </p:nvSpPr>
            <p:spPr bwMode="gray">
              <a:xfrm>
                <a:off x="5138125" y="2603303"/>
                <a:ext cx="45674" cy="70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44" name="Rectangle 64"/>
              <p:cNvSpPr>
                <a:spLocks noChangeArrowheads="1"/>
              </p:cNvSpPr>
              <p:nvPr userDrawn="1"/>
            </p:nvSpPr>
            <p:spPr bwMode="gray">
              <a:xfrm>
                <a:off x="5225320" y="2603303"/>
                <a:ext cx="45674" cy="70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45" name="Rectangle 65"/>
              <p:cNvSpPr>
                <a:spLocks noChangeArrowheads="1"/>
              </p:cNvSpPr>
              <p:nvPr userDrawn="1"/>
            </p:nvSpPr>
            <p:spPr bwMode="gray">
              <a:xfrm>
                <a:off x="5312512" y="2603303"/>
                <a:ext cx="49825" cy="70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46" name="Rectangle 66"/>
              <p:cNvSpPr>
                <a:spLocks noChangeArrowheads="1"/>
              </p:cNvSpPr>
              <p:nvPr userDrawn="1"/>
            </p:nvSpPr>
            <p:spPr bwMode="gray">
              <a:xfrm>
                <a:off x="5046779" y="2719561"/>
                <a:ext cx="49825" cy="70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47" name="Rectangle 67"/>
              <p:cNvSpPr>
                <a:spLocks noChangeArrowheads="1"/>
              </p:cNvSpPr>
              <p:nvPr userDrawn="1"/>
            </p:nvSpPr>
            <p:spPr bwMode="gray">
              <a:xfrm>
                <a:off x="5138125" y="2719561"/>
                <a:ext cx="45674" cy="70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48" name="Rectangle 68"/>
              <p:cNvSpPr>
                <a:spLocks noChangeArrowheads="1"/>
              </p:cNvSpPr>
              <p:nvPr userDrawn="1"/>
            </p:nvSpPr>
            <p:spPr bwMode="gray">
              <a:xfrm>
                <a:off x="5225320" y="2719561"/>
                <a:ext cx="45674" cy="70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49" name="Rectangle 69"/>
              <p:cNvSpPr>
                <a:spLocks noChangeArrowheads="1"/>
              </p:cNvSpPr>
              <p:nvPr userDrawn="1"/>
            </p:nvSpPr>
            <p:spPr bwMode="gray">
              <a:xfrm>
                <a:off x="5312512" y="2719561"/>
                <a:ext cx="49825" cy="70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50" name="Rectangle 70"/>
              <p:cNvSpPr>
                <a:spLocks noChangeArrowheads="1"/>
              </p:cNvSpPr>
              <p:nvPr userDrawn="1"/>
            </p:nvSpPr>
            <p:spPr bwMode="gray">
              <a:xfrm>
                <a:off x="5046779" y="2839970"/>
                <a:ext cx="49825" cy="664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51" name="Rectangle 71"/>
              <p:cNvSpPr>
                <a:spLocks noChangeArrowheads="1"/>
              </p:cNvSpPr>
              <p:nvPr userDrawn="1"/>
            </p:nvSpPr>
            <p:spPr bwMode="gray">
              <a:xfrm>
                <a:off x="5138125" y="2839970"/>
                <a:ext cx="45674" cy="664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52" name="Rectangle 72"/>
              <p:cNvSpPr>
                <a:spLocks noChangeArrowheads="1"/>
              </p:cNvSpPr>
              <p:nvPr userDrawn="1"/>
            </p:nvSpPr>
            <p:spPr bwMode="gray">
              <a:xfrm>
                <a:off x="5225320" y="2839970"/>
                <a:ext cx="45674" cy="664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53" name="Rectangle 73"/>
              <p:cNvSpPr>
                <a:spLocks noChangeArrowheads="1"/>
              </p:cNvSpPr>
              <p:nvPr userDrawn="1"/>
            </p:nvSpPr>
            <p:spPr bwMode="gray">
              <a:xfrm>
                <a:off x="5312512" y="2839970"/>
                <a:ext cx="49825" cy="664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54" name="Rectangle 74"/>
              <p:cNvSpPr>
                <a:spLocks noChangeArrowheads="1"/>
              </p:cNvSpPr>
              <p:nvPr userDrawn="1"/>
            </p:nvSpPr>
            <p:spPr bwMode="gray">
              <a:xfrm>
                <a:off x="5046779" y="2960381"/>
                <a:ext cx="49825" cy="664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55" name="Rectangle 75"/>
              <p:cNvSpPr>
                <a:spLocks noChangeArrowheads="1"/>
              </p:cNvSpPr>
              <p:nvPr userDrawn="1"/>
            </p:nvSpPr>
            <p:spPr bwMode="gray">
              <a:xfrm>
                <a:off x="5138125" y="2960381"/>
                <a:ext cx="45674" cy="664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56" name="Rectangle 76"/>
              <p:cNvSpPr>
                <a:spLocks noChangeArrowheads="1"/>
              </p:cNvSpPr>
              <p:nvPr userDrawn="1"/>
            </p:nvSpPr>
            <p:spPr bwMode="gray">
              <a:xfrm>
                <a:off x="5225320" y="2960381"/>
                <a:ext cx="45674" cy="664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57" name="Rectangle 77"/>
              <p:cNvSpPr>
                <a:spLocks noChangeArrowheads="1"/>
              </p:cNvSpPr>
              <p:nvPr userDrawn="1"/>
            </p:nvSpPr>
            <p:spPr bwMode="gray">
              <a:xfrm>
                <a:off x="5312512" y="2960381"/>
                <a:ext cx="49825" cy="664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58" name="Rectangle 78"/>
              <p:cNvSpPr>
                <a:spLocks noChangeArrowheads="1"/>
              </p:cNvSpPr>
              <p:nvPr userDrawn="1"/>
            </p:nvSpPr>
            <p:spPr bwMode="gray">
              <a:xfrm>
                <a:off x="5046779" y="3072486"/>
                <a:ext cx="49825" cy="747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59" name="Rectangle 79"/>
              <p:cNvSpPr>
                <a:spLocks noChangeArrowheads="1"/>
              </p:cNvSpPr>
              <p:nvPr userDrawn="1"/>
            </p:nvSpPr>
            <p:spPr bwMode="gray">
              <a:xfrm>
                <a:off x="5138125" y="3072486"/>
                <a:ext cx="45674" cy="747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60" name="Rectangle 80"/>
              <p:cNvSpPr>
                <a:spLocks noChangeArrowheads="1"/>
              </p:cNvSpPr>
              <p:nvPr userDrawn="1"/>
            </p:nvSpPr>
            <p:spPr bwMode="gray">
              <a:xfrm>
                <a:off x="5225320" y="3072486"/>
                <a:ext cx="45674" cy="747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61" name="Rectangle 81"/>
              <p:cNvSpPr>
                <a:spLocks noChangeArrowheads="1"/>
              </p:cNvSpPr>
              <p:nvPr userDrawn="1"/>
            </p:nvSpPr>
            <p:spPr bwMode="gray">
              <a:xfrm>
                <a:off x="5312512" y="3072486"/>
                <a:ext cx="49825" cy="747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62" name="Rectangle 82"/>
              <p:cNvSpPr>
                <a:spLocks noChangeArrowheads="1"/>
              </p:cNvSpPr>
              <p:nvPr userDrawn="1"/>
            </p:nvSpPr>
            <p:spPr bwMode="gray">
              <a:xfrm>
                <a:off x="5046779" y="3192898"/>
                <a:ext cx="49825" cy="70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63" name="Rectangle 83"/>
              <p:cNvSpPr>
                <a:spLocks noChangeArrowheads="1"/>
              </p:cNvSpPr>
              <p:nvPr userDrawn="1"/>
            </p:nvSpPr>
            <p:spPr bwMode="gray">
              <a:xfrm>
                <a:off x="5138125" y="3192898"/>
                <a:ext cx="45674" cy="70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64" name="Rectangle 84"/>
              <p:cNvSpPr>
                <a:spLocks noChangeArrowheads="1"/>
              </p:cNvSpPr>
              <p:nvPr userDrawn="1"/>
            </p:nvSpPr>
            <p:spPr bwMode="gray">
              <a:xfrm>
                <a:off x="5225320" y="3192898"/>
                <a:ext cx="45674" cy="70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65" name="Rectangle 85"/>
              <p:cNvSpPr>
                <a:spLocks noChangeArrowheads="1"/>
              </p:cNvSpPr>
              <p:nvPr userDrawn="1"/>
            </p:nvSpPr>
            <p:spPr bwMode="gray">
              <a:xfrm>
                <a:off x="5312512" y="3192898"/>
                <a:ext cx="49825" cy="70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66" name="Rectangle 86"/>
              <p:cNvSpPr>
                <a:spLocks noChangeArrowheads="1"/>
              </p:cNvSpPr>
              <p:nvPr userDrawn="1"/>
            </p:nvSpPr>
            <p:spPr bwMode="gray">
              <a:xfrm>
                <a:off x="4511163" y="2607454"/>
                <a:ext cx="465032" cy="49825"/>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67" name="Rectangle 87"/>
              <p:cNvSpPr>
                <a:spLocks noChangeArrowheads="1"/>
              </p:cNvSpPr>
              <p:nvPr userDrawn="1"/>
            </p:nvSpPr>
            <p:spPr bwMode="gray">
              <a:xfrm>
                <a:off x="4976195" y="2358330"/>
                <a:ext cx="456728" cy="45674"/>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68" name="Rectangle 88"/>
              <p:cNvSpPr>
                <a:spLocks noChangeArrowheads="1"/>
              </p:cNvSpPr>
              <p:nvPr userDrawn="1"/>
            </p:nvSpPr>
            <p:spPr bwMode="gray">
              <a:xfrm>
                <a:off x="5432923" y="2607454"/>
                <a:ext cx="456728" cy="49825"/>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69" name="Rectangle 89"/>
              <p:cNvSpPr>
                <a:spLocks noChangeArrowheads="1"/>
              </p:cNvSpPr>
              <p:nvPr userDrawn="1"/>
            </p:nvSpPr>
            <p:spPr bwMode="gray">
              <a:xfrm>
                <a:off x="5503507" y="2736170"/>
                <a:ext cx="49825" cy="52731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70" name="Rectangle 90"/>
              <p:cNvSpPr>
                <a:spLocks noChangeArrowheads="1"/>
              </p:cNvSpPr>
              <p:nvPr userDrawn="1"/>
            </p:nvSpPr>
            <p:spPr bwMode="gray">
              <a:xfrm>
                <a:off x="5594853" y="2736170"/>
                <a:ext cx="45674" cy="52731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71" name="Rectangle 91"/>
              <p:cNvSpPr>
                <a:spLocks noChangeArrowheads="1"/>
              </p:cNvSpPr>
              <p:nvPr userDrawn="1"/>
            </p:nvSpPr>
            <p:spPr bwMode="gray">
              <a:xfrm>
                <a:off x="5682048" y="2736170"/>
                <a:ext cx="49825" cy="52731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72" name="Rectangle 92"/>
              <p:cNvSpPr>
                <a:spLocks noChangeArrowheads="1"/>
              </p:cNvSpPr>
              <p:nvPr userDrawn="1"/>
            </p:nvSpPr>
            <p:spPr bwMode="gray">
              <a:xfrm>
                <a:off x="5773393" y="2736170"/>
                <a:ext cx="45674" cy="52731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73" name="Rectangle 93"/>
              <p:cNvSpPr>
                <a:spLocks noChangeArrowheads="1"/>
              </p:cNvSpPr>
              <p:nvPr userDrawn="1"/>
            </p:nvSpPr>
            <p:spPr bwMode="gray">
              <a:xfrm>
                <a:off x="4386601" y="3346523"/>
                <a:ext cx="1635917" cy="664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74" name="Freeform 94"/>
              <p:cNvSpPr>
                <a:spLocks/>
              </p:cNvSpPr>
              <p:nvPr userDrawn="1"/>
            </p:nvSpPr>
            <p:spPr bwMode="gray">
              <a:xfrm>
                <a:off x="6516613" y="1332769"/>
                <a:ext cx="1307904" cy="664332"/>
              </a:xfrm>
              <a:custGeom>
                <a:avLst/>
                <a:gdLst>
                  <a:gd name="T0" fmla="*/ 338 w 361"/>
                  <a:gd name="T1" fmla="*/ 0 h 184"/>
                  <a:gd name="T2" fmla="*/ 310 w 361"/>
                  <a:gd name="T3" fmla="*/ 46 h 184"/>
                  <a:gd name="T4" fmla="*/ 88 w 361"/>
                  <a:gd name="T5" fmla="*/ 46 h 184"/>
                  <a:gd name="T6" fmla="*/ 0 w 361"/>
                  <a:gd name="T7" fmla="*/ 184 h 184"/>
                  <a:gd name="T8" fmla="*/ 81 w 361"/>
                  <a:gd name="T9" fmla="*/ 184 h 184"/>
                  <a:gd name="T10" fmla="*/ 215 w 361"/>
                  <a:gd name="T11" fmla="*/ 78 h 184"/>
                  <a:gd name="T12" fmla="*/ 290 w 361"/>
                  <a:gd name="T13" fmla="*/ 78 h 184"/>
                  <a:gd name="T14" fmla="*/ 349 w 361"/>
                  <a:gd name="T15" fmla="*/ 79 h 184"/>
                  <a:gd name="T16" fmla="*/ 361 w 361"/>
                  <a:gd name="T17" fmla="*/ 0 h 184"/>
                  <a:gd name="T18" fmla="*/ 338 w 361"/>
                  <a:gd name="T19"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1" h="184">
                    <a:moveTo>
                      <a:pt x="338" y="0"/>
                    </a:moveTo>
                    <a:cubicBezTo>
                      <a:pt x="310" y="46"/>
                      <a:pt x="310" y="46"/>
                      <a:pt x="310" y="46"/>
                    </a:cubicBezTo>
                    <a:cubicBezTo>
                      <a:pt x="88" y="46"/>
                      <a:pt x="88" y="46"/>
                      <a:pt x="88" y="46"/>
                    </a:cubicBezTo>
                    <a:cubicBezTo>
                      <a:pt x="12" y="46"/>
                      <a:pt x="0" y="108"/>
                      <a:pt x="0" y="184"/>
                    </a:cubicBezTo>
                    <a:cubicBezTo>
                      <a:pt x="81" y="184"/>
                      <a:pt x="81" y="184"/>
                      <a:pt x="81" y="184"/>
                    </a:cubicBezTo>
                    <a:cubicBezTo>
                      <a:pt x="146" y="184"/>
                      <a:pt x="201" y="139"/>
                      <a:pt x="215" y="78"/>
                    </a:cubicBezTo>
                    <a:cubicBezTo>
                      <a:pt x="290" y="78"/>
                      <a:pt x="290" y="78"/>
                      <a:pt x="290" y="78"/>
                    </a:cubicBezTo>
                    <a:cubicBezTo>
                      <a:pt x="349" y="79"/>
                      <a:pt x="349" y="79"/>
                      <a:pt x="349" y="79"/>
                    </a:cubicBezTo>
                    <a:cubicBezTo>
                      <a:pt x="361" y="0"/>
                      <a:pt x="361" y="0"/>
                      <a:pt x="361" y="0"/>
                    </a:cubicBezTo>
                    <a:lnTo>
                      <a:pt x="338"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75" name="Freeform 95"/>
              <p:cNvSpPr>
                <a:spLocks/>
              </p:cNvSpPr>
              <p:nvPr userDrawn="1"/>
            </p:nvSpPr>
            <p:spPr bwMode="gray">
              <a:xfrm>
                <a:off x="6998254" y="1258032"/>
                <a:ext cx="24912" cy="278190"/>
              </a:xfrm>
              <a:custGeom>
                <a:avLst/>
                <a:gdLst>
                  <a:gd name="T0" fmla="*/ 0 w 7"/>
                  <a:gd name="T1" fmla="*/ 3 h 77"/>
                  <a:gd name="T2" fmla="*/ 0 w 7"/>
                  <a:gd name="T3" fmla="*/ 74 h 77"/>
                  <a:gd name="T4" fmla="*/ 4 w 7"/>
                  <a:gd name="T5" fmla="*/ 77 h 77"/>
                  <a:gd name="T6" fmla="*/ 7 w 7"/>
                  <a:gd name="T7" fmla="*/ 74 h 77"/>
                  <a:gd name="T8" fmla="*/ 7 w 7"/>
                  <a:gd name="T9" fmla="*/ 3 h 77"/>
                  <a:gd name="T10" fmla="*/ 4 w 7"/>
                  <a:gd name="T11" fmla="*/ 0 h 77"/>
                  <a:gd name="T12" fmla="*/ 0 w 7"/>
                  <a:gd name="T13" fmla="*/ 3 h 77"/>
                </a:gdLst>
                <a:ahLst/>
                <a:cxnLst>
                  <a:cxn ang="0">
                    <a:pos x="T0" y="T1"/>
                  </a:cxn>
                  <a:cxn ang="0">
                    <a:pos x="T2" y="T3"/>
                  </a:cxn>
                  <a:cxn ang="0">
                    <a:pos x="T4" y="T5"/>
                  </a:cxn>
                  <a:cxn ang="0">
                    <a:pos x="T6" y="T7"/>
                  </a:cxn>
                  <a:cxn ang="0">
                    <a:pos x="T8" y="T9"/>
                  </a:cxn>
                  <a:cxn ang="0">
                    <a:pos x="T10" y="T11"/>
                  </a:cxn>
                  <a:cxn ang="0">
                    <a:pos x="T12" y="T13"/>
                  </a:cxn>
                </a:cxnLst>
                <a:rect l="0" t="0" r="r" b="b"/>
                <a:pathLst>
                  <a:path w="7" h="77">
                    <a:moveTo>
                      <a:pt x="0" y="3"/>
                    </a:moveTo>
                    <a:cubicBezTo>
                      <a:pt x="0" y="74"/>
                      <a:pt x="0" y="74"/>
                      <a:pt x="0" y="74"/>
                    </a:cubicBezTo>
                    <a:cubicBezTo>
                      <a:pt x="0" y="76"/>
                      <a:pt x="2" y="77"/>
                      <a:pt x="4" y="77"/>
                    </a:cubicBezTo>
                    <a:cubicBezTo>
                      <a:pt x="5" y="77"/>
                      <a:pt x="7" y="76"/>
                      <a:pt x="7" y="74"/>
                    </a:cubicBezTo>
                    <a:cubicBezTo>
                      <a:pt x="7" y="3"/>
                      <a:pt x="7" y="3"/>
                      <a:pt x="7" y="3"/>
                    </a:cubicBezTo>
                    <a:cubicBezTo>
                      <a:pt x="7" y="2"/>
                      <a:pt x="5" y="0"/>
                      <a:pt x="4" y="0"/>
                    </a:cubicBezTo>
                    <a:cubicBezTo>
                      <a:pt x="2" y="0"/>
                      <a:pt x="0" y="2"/>
                      <a:pt x="0"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76" name="Oval 96"/>
              <p:cNvSpPr>
                <a:spLocks noChangeArrowheads="1"/>
              </p:cNvSpPr>
              <p:nvPr userDrawn="1"/>
            </p:nvSpPr>
            <p:spPr bwMode="gray">
              <a:xfrm>
                <a:off x="6541526" y="1224815"/>
                <a:ext cx="938368" cy="91346"/>
              </a:xfrm>
              <a:prstGeom prst="ellipse">
                <a:avLst/>
              </a:pr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77" name="Freeform 97"/>
              <p:cNvSpPr>
                <a:spLocks/>
              </p:cNvSpPr>
              <p:nvPr userDrawn="1"/>
            </p:nvSpPr>
            <p:spPr bwMode="gray">
              <a:xfrm>
                <a:off x="6520766" y="1498852"/>
                <a:ext cx="593748" cy="373687"/>
              </a:xfrm>
              <a:custGeom>
                <a:avLst/>
                <a:gdLst>
                  <a:gd name="T0" fmla="*/ 87 w 164"/>
                  <a:gd name="T1" fmla="*/ 0 h 104"/>
                  <a:gd name="T2" fmla="*/ 164 w 164"/>
                  <a:gd name="T3" fmla="*/ 0 h 104"/>
                  <a:gd name="T4" fmla="*/ 60 w 164"/>
                  <a:gd name="T5" fmla="*/ 104 h 104"/>
                  <a:gd name="T6" fmla="*/ 0 w 164"/>
                  <a:gd name="T7" fmla="*/ 104 h 104"/>
                  <a:gd name="T8" fmla="*/ 87 w 164"/>
                  <a:gd name="T9" fmla="*/ 0 h 104"/>
                </a:gdLst>
                <a:ahLst/>
                <a:cxnLst>
                  <a:cxn ang="0">
                    <a:pos x="T0" y="T1"/>
                  </a:cxn>
                  <a:cxn ang="0">
                    <a:pos x="T2" y="T3"/>
                  </a:cxn>
                  <a:cxn ang="0">
                    <a:pos x="T4" y="T5"/>
                  </a:cxn>
                  <a:cxn ang="0">
                    <a:pos x="T6" y="T7"/>
                  </a:cxn>
                  <a:cxn ang="0">
                    <a:pos x="T8" y="T9"/>
                  </a:cxn>
                </a:cxnLst>
                <a:rect l="0" t="0" r="r" b="b"/>
                <a:pathLst>
                  <a:path w="164" h="104">
                    <a:moveTo>
                      <a:pt x="87" y="0"/>
                    </a:moveTo>
                    <a:cubicBezTo>
                      <a:pt x="164" y="0"/>
                      <a:pt x="164" y="0"/>
                      <a:pt x="164" y="0"/>
                    </a:cubicBezTo>
                    <a:cubicBezTo>
                      <a:pt x="164" y="57"/>
                      <a:pt x="117" y="104"/>
                      <a:pt x="60" y="104"/>
                    </a:cubicBezTo>
                    <a:cubicBezTo>
                      <a:pt x="0" y="104"/>
                      <a:pt x="0" y="104"/>
                      <a:pt x="0" y="104"/>
                    </a:cubicBezTo>
                    <a:cubicBezTo>
                      <a:pt x="5" y="44"/>
                      <a:pt x="23" y="0"/>
                      <a:pt x="8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78" name="Freeform 98"/>
              <p:cNvSpPr>
                <a:spLocks/>
              </p:cNvSpPr>
              <p:nvPr userDrawn="1"/>
            </p:nvSpPr>
            <p:spPr bwMode="gray">
              <a:xfrm>
                <a:off x="6520766" y="1498852"/>
                <a:ext cx="531465" cy="373687"/>
              </a:xfrm>
              <a:custGeom>
                <a:avLst/>
                <a:gdLst>
                  <a:gd name="T0" fmla="*/ 147 w 147"/>
                  <a:gd name="T1" fmla="*/ 0 h 104"/>
                  <a:gd name="T2" fmla="*/ 87 w 147"/>
                  <a:gd name="T3" fmla="*/ 0 h 104"/>
                  <a:gd name="T4" fmla="*/ 0 w 147"/>
                  <a:gd name="T5" fmla="*/ 104 h 104"/>
                  <a:gd name="T6" fmla="*/ 60 w 147"/>
                  <a:gd name="T7" fmla="*/ 104 h 104"/>
                  <a:gd name="T8" fmla="*/ 147 w 147"/>
                  <a:gd name="T9" fmla="*/ 0 h 104"/>
                </a:gdLst>
                <a:ahLst/>
                <a:cxnLst>
                  <a:cxn ang="0">
                    <a:pos x="T0" y="T1"/>
                  </a:cxn>
                  <a:cxn ang="0">
                    <a:pos x="T2" y="T3"/>
                  </a:cxn>
                  <a:cxn ang="0">
                    <a:pos x="T4" y="T5"/>
                  </a:cxn>
                  <a:cxn ang="0">
                    <a:pos x="T6" y="T7"/>
                  </a:cxn>
                  <a:cxn ang="0">
                    <a:pos x="T8" y="T9"/>
                  </a:cxn>
                </a:cxnLst>
                <a:rect l="0" t="0" r="r" b="b"/>
                <a:pathLst>
                  <a:path w="147" h="104">
                    <a:moveTo>
                      <a:pt x="147" y="0"/>
                    </a:moveTo>
                    <a:cubicBezTo>
                      <a:pt x="87" y="0"/>
                      <a:pt x="87" y="0"/>
                      <a:pt x="87" y="0"/>
                    </a:cubicBezTo>
                    <a:cubicBezTo>
                      <a:pt x="23" y="0"/>
                      <a:pt x="5" y="44"/>
                      <a:pt x="0" y="104"/>
                    </a:cubicBezTo>
                    <a:cubicBezTo>
                      <a:pt x="60" y="104"/>
                      <a:pt x="60" y="104"/>
                      <a:pt x="60" y="104"/>
                    </a:cubicBezTo>
                    <a:cubicBezTo>
                      <a:pt x="64" y="44"/>
                      <a:pt x="83" y="0"/>
                      <a:pt x="147" y="0"/>
                    </a:cubicBezTo>
                    <a:close/>
                  </a:path>
                </a:pathLst>
              </a:custGeom>
              <a:solidFill>
                <a:srgbClr val="409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79" name="Freeform 99"/>
              <p:cNvSpPr>
                <a:spLocks/>
              </p:cNvSpPr>
              <p:nvPr userDrawn="1"/>
            </p:nvSpPr>
            <p:spPr bwMode="gray">
              <a:xfrm>
                <a:off x="8040425" y="1432419"/>
                <a:ext cx="506553" cy="24912"/>
              </a:xfrm>
              <a:custGeom>
                <a:avLst/>
                <a:gdLst>
                  <a:gd name="T0" fmla="*/ 3 w 140"/>
                  <a:gd name="T1" fmla="*/ 7 h 7"/>
                  <a:gd name="T2" fmla="*/ 137 w 140"/>
                  <a:gd name="T3" fmla="*/ 7 h 7"/>
                  <a:gd name="T4" fmla="*/ 140 w 140"/>
                  <a:gd name="T5" fmla="*/ 3 h 7"/>
                  <a:gd name="T6" fmla="*/ 137 w 140"/>
                  <a:gd name="T7" fmla="*/ 0 h 7"/>
                  <a:gd name="T8" fmla="*/ 3 w 140"/>
                  <a:gd name="T9" fmla="*/ 0 h 7"/>
                  <a:gd name="T10" fmla="*/ 0 w 140"/>
                  <a:gd name="T11" fmla="*/ 3 h 7"/>
                  <a:gd name="T12" fmla="*/ 3 w 140"/>
                  <a:gd name="T13" fmla="*/ 7 h 7"/>
                </a:gdLst>
                <a:ahLst/>
                <a:cxnLst>
                  <a:cxn ang="0">
                    <a:pos x="T0" y="T1"/>
                  </a:cxn>
                  <a:cxn ang="0">
                    <a:pos x="T2" y="T3"/>
                  </a:cxn>
                  <a:cxn ang="0">
                    <a:pos x="T4" y="T5"/>
                  </a:cxn>
                  <a:cxn ang="0">
                    <a:pos x="T6" y="T7"/>
                  </a:cxn>
                  <a:cxn ang="0">
                    <a:pos x="T8" y="T9"/>
                  </a:cxn>
                  <a:cxn ang="0">
                    <a:pos x="T10" y="T11"/>
                  </a:cxn>
                  <a:cxn ang="0">
                    <a:pos x="T12" y="T13"/>
                  </a:cxn>
                </a:cxnLst>
                <a:rect l="0" t="0" r="r" b="b"/>
                <a:pathLst>
                  <a:path w="140" h="7">
                    <a:moveTo>
                      <a:pt x="3" y="7"/>
                    </a:moveTo>
                    <a:cubicBezTo>
                      <a:pt x="137" y="7"/>
                      <a:pt x="137" y="7"/>
                      <a:pt x="137" y="7"/>
                    </a:cubicBezTo>
                    <a:cubicBezTo>
                      <a:pt x="139" y="7"/>
                      <a:pt x="140" y="5"/>
                      <a:pt x="140" y="3"/>
                    </a:cubicBezTo>
                    <a:cubicBezTo>
                      <a:pt x="140" y="2"/>
                      <a:pt x="139" y="0"/>
                      <a:pt x="137" y="0"/>
                    </a:cubicBezTo>
                    <a:cubicBezTo>
                      <a:pt x="3" y="0"/>
                      <a:pt x="3" y="0"/>
                      <a:pt x="3" y="0"/>
                    </a:cubicBezTo>
                    <a:cubicBezTo>
                      <a:pt x="1" y="0"/>
                      <a:pt x="0" y="2"/>
                      <a:pt x="0" y="3"/>
                    </a:cubicBezTo>
                    <a:cubicBezTo>
                      <a:pt x="0" y="5"/>
                      <a:pt x="1" y="7"/>
                      <a:pt x="3"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80" name="Freeform 100"/>
              <p:cNvSpPr>
                <a:spLocks/>
              </p:cNvSpPr>
              <p:nvPr userDrawn="1"/>
            </p:nvSpPr>
            <p:spPr bwMode="gray">
              <a:xfrm>
                <a:off x="7936622" y="1519611"/>
                <a:ext cx="506553" cy="20762"/>
              </a:xfrm>
              <a:custGeom>
                <a:avLst/>
                <a:gdLst>
                  <a:gd name="T0" fmla="*/ 3 w 140"/>
                  <a:gd name="T1" fmla="*/ 6 h 6"/>
                  <a:gd name="T2" fmla="*/ 137 w 140"/>
                  <a:gd name="T3" fmla="*/ 6 h 6"/>
                  <a:gd name="T4" fmla="*/ 140 w 140"/>
                  <a:gd name="T5" fmla="*/ 3 h 6"/>
                  <a:gd name="T6" fmla="*/ 137 w 140"/>
                  <a:gd name="T7" fmla="*/ 0 h 6"/>
                  <a:gd name="T8" fmla="*/ 3 w 140"/>
                  <a:gd name="T9" fmla="*/ 0 h 6"/>
                  <a:gd name="T10" fmla="*/ 0 w 140"/>
                  <a:gd name="T11" fmla="*/ 3 h 6"/>
                  <a:gd name="T12" fmla="*/ 3 w 14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40" h="6">
                    <a:moveTo>
                      <a:pt x="3" y="6"/>
                    </a:moveTo>
                    <a:cubicBezTo>
                      <a:pt x="137" y="6"/>
                      <a:pt x="137" y="6"/>
                      <a:pt x="137" y="6"/>
                    </a:cubicBezTo>
                    <a:cubicBezTo>
                      <a:pt x="139" y="6"/>
                      <a:pt x="140" y="5"/>
                      <a:pt x="140" y="3"/>
                    </a:cubicBezTo>
                    <a:cubicBezTo>
                      <a:pt x="140" y="1"/>
                      <a:pt x="139" y="0"/>
                      <a:pt x="137" y="0"/>
                    </a:cubicBezTo>
                    <a:cubicBezTo>
                      <a:pt x="3" y="0"/>
                      <a:pt x="3" y="0"/>
                      <a:pt x="3" y="0"/>
                    </a:cubicBezTo>
                    <a:cubicBezTo>
                      <a:pt x="2" y="0"/>
                      <a:pt x="0" y="1"/>
                      <a:pt x="0" y="3"/>
                    </a:cubicBezTo>
                    <a:cubicBezTo>
                      <a:pt x="0" y="5"/>
                      <a:pt x="2" y="6"/>
                      <a:pt x="3"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81" name="Freeform 101"/>
              <p:cNvSpPr>
                <a:spLocks/>
              </p:cNvSpPr>
              <p:nvPr userDrawn="1"/>
            </p:nvSpPr>
            <p:spPr bwMode="gray">
              <a:xfrm>
                <a:off x="7081295" y="4326412"/>
                <a:ext cx="66433" cy="332166"/>
              </a:xfrm>
              <a:custGeom>
                <a:avLst/>
                <a:gdLst>
                  <a:gd name="T0" fmla="*/ 17 w 19"/>
                  <a:gd name="T1" fmla="*/ 73 h 92"/>
                  <a:gd name="T2" fmla="*/ 14 w 19"/>
                  <a:gd name="T3" fmla="*/ 73 h 92"/>
                  <a:gd name="T4" fmla="*/ 14 w 19"/>
                  <a:gd name="T5" fmla="*/ 0 h 92"/>
                  <a:gd name="T6" fmla="*/ 5 w 19"/>
                  <a:gd name="T7" fmla="*/ 0 h 92"/>
                  <a:gd name="T8" fmla="*/ 5 w 19"/>
                  <a:gd name="T9" fmla="*/ 73 h 92"/>
                  <a:gd name="T10" fmla="*/ 3 w 19"/>
                  <a:gd name="T11" fmla="*/ 73 h 92"/>
                  <a:gd name="T12" fmla="*/ 0 w 19"/>
                  <a:gd name="T13" fmla="*/ 76 h 92"/>
                  <a:gd name="T14" fmla="*/ 0 w 19"/>
                  <a:gd name="T15" fmla="*/ 92 h 92"/>
                  <a:gd name="T16" fmla="*/ 19 w 19"/>
                  <a:gd name="T17" fmla="*/ 92 h 92"/>
                  <a:gd name="T18" fmla="*/ 19 w 19"/>
                  <a:gd name="T19" fmla="*/ 76 h 92"/>
                  <a:gd name="T20" fmla="*/ 17 w 19"/>
                  <a:gd name="T21" fmla="*/ 73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92">
                    <a:moveTo>
                      <a:pt x="17" y="73"/>
                    </a:moveTo>
                    <a:cubicBezTo>
                      <a:pt x="14" y="73"/>
                      <a:pt x="14" y="73"/>
                      <a:pt x="14" y="73"/>
                    </a:cubicBezTo>
                    <a:cubicBezTo>
                      <a:pt x="14" y="0"/>
                      <a:pt x="14" y="0"/>
                      <a:pt x="14" y="0"/>
                    </a:cubicBezTo>
                    <a:cubicBezTo>
                      <a:pt x="5" y="0"/>
                      <a:pt x="5" y="0"/>
                      <a:pt x="5" y="0"/>
                    </a:cubicBezTo>
                    <a:cubicBezTo>
                      <a:pt x="5" y="73"/>
                      <a:pt x="5" y="73"/>
                      <a:pt x="5" y="73"/>
                    </a:cubicBezTo>
                    <a:cubicBezTo>
                      <a:pt x="3" y="73"/>
                      <a:pt x="3" y="73"/>
                      <a:pt x="3" y="73"/>
                    </a:cubicBezTo>
                    <a:cubicBezTo>
                      <a:pt x="2" y="73"/>
                      <a:pt x="0" y="74"/>
                      <a:pt x="0" y="76"/>
                    </a:cubicBezTo>
                    <a:cubicBezTo>
                      <a:pt x="0" y="92"/>
                      <a:pt x="0" y="92"/>
                      <a:pt x="0" y="92"/>
                    </a:cubicBezTo>
                    <a:cubicBezTo>
                      <a:pt x="19" y="92"/>
                      <a:pt x="19" y="92"/>
                      <a:pt x="19" y="92"/>
                    </a:cubicBezTo>
                    <a:cubicBezTo>
                      <a:pt x="19" y="76"/>
                      <a:pt x="19" y="76"/>
                      <a:pt x="19" y="76"/>
                    </a:cubicBezTo>
                    <a:cubicBezTo>
                      <a:pt x="19" y="74"/>
                      <a:pt x="18" y="73"/>
                      <a:pt x="17" y="73"/>
                    </a:cubicBezTo>
                    <a:close/>
                  </a:path>
                </a:pathLst>
              </a:custGeom>
              <a:solidFill>
                <a:srgbClr val="1595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82" name="Freeform 102"/>
              <p:cNvSpPr>
                <a:spLocks/>
              </p:cNvSpPr>
              <p:nvPr userDrawn="1"/>
            </p:nvSpPr>
            <p:spPr bwMode="gray">
              <a:xfrm>
                <a:off x="7081295" y="4326412"/>
                <a:ext cx="29066" cy="332166"/>
              </a:xfrm>
              <a:custGeom>
                <a:avLst/>
                <a:gdLst>
                  <a:gd name="T0" fmla="*/ 3 w 9"/>
                  <a:gd name="T1" fmla="*/ 73 h 92"/>
                  <a:gd name="T2" fmla="*/ 5 w 9"/>
                  <a:gd name="T3" fmla="*/ 73 h 92"/>
                  <a:gd name="T4" fmla="*/ 5 w 9"/>
                  <a:gd name="T5" fmla="*/ 0 h 92"/>
                  <a:gd name="T6" fmla="*/ 9 w 9"/>
                  <a:gd name="T7" fmla="*/ 0 h 92"/>
                  <a:gd name="T8" fmla="*/ 9 w 9"/>
                  <a:gd name="T9" fmla="*/ 73 h 92"/>
                  <a:gd name="T10" fmla="*/ 6 w 9"/>
                  <a:gd name="T11" fmla="*/ 73 h 92"/>
                  <a:gd name="T12" fmla="*/ 4 w 9"/>
                  <a:gd name="T13" fmla="*/ 76 h 92"/>
                  <a:gd name="T14" fmla="*/ 4 w 9"/>
                  <a:gd name="T15" fmla="*/ 92 h 92"/>
                  <a:gd name="T16" fmla="*/ 0 w 9"/>
                  <a:gd name="T17" fmla="*/ 92 h 92"/>
                  <a:gd name="T18" fmla="*/ 0 w 9"/>
                  <a:gd name="T19" fmla="*/ 76 h 92"/>
                  <a:gd name="T20" fmla="*/ 3 w 9"/>
                  <a:gd name="T21" fmla="*/ 73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 h="92">
                    <a:moveTo>
                      <a:pt x="3" y="73"/>
                    </a:moveTo>
                    <a:cubicBezTo>
                      <a:pt x="5" y="73"/>
                      <a:pt x="5" y="73"/>
                      <a:pt x="5" y="73"/>
                    </a:cubicBezTo>
                    <a:cubicBezTo>
                      <a:pt x="5" y="0"/>
                      <a:pt x="5" y="0"/>
                      <a:pt x="5" y="0"/>
                    </a:cubicBezTo>
                    <a:cubicBezTo>
                      <a:pt x="9" y="0"/>
                      <a:pt x="9" y="0"/>
                      <a:pt x="9" y="0"/>
                    </a:cubicBezTo>
                    <a:cubicBezTo>
                      <a:pt x="9" y="73"/>
                      <a:pt x="9" y="73"/>
                      <a:pt x="9" y="73"/>
                    </a:cubicBezTo>
                    <a:cubicBezTo>
                      <a:pt x="6" y="73"/>
                      <a:pt x="6" y="73"/>
                      <a:pt x="6" y="73"/>
                    </a:cubicBezTo>
                    <a:cubicBezTo>
                      <a:pt x="5" y="73"/>
                      <a:pt x="4" y="74"/>
                      <a:pt x="4" y="76"/>
                    </a:cubicBezTo>
                    <a:cubicBezTo>
                      <a:pt x="4" y="92"/>
                      <a:pt x="4" y="92"/>
                      <a:pt x="4" y="92"/>
                    </a:cubicBezTo>
                    <a:cubicBezTo>
                      <a:pt x="0" y="92"/>
                      <a:pt x="0" y="92"/>
                      <a:pt x="0" y="92"/>
                    </a:cubicBezTo>
                    <a:cubicBezTo>
                      <a:pt x="0" y="76"/>
                      <a:pt x="0" y="76"/>
                      <a:pt x="0" y="76"/>
                    </a:cubicBezTo>
                    <a:cubicBezTo>
                      <a:pt x="0" y="74"/>
                      <a:pt x="2" y="73"/>
                      <a:pt x="3" y="73"/>
                    </a:cubicBez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83" name="Freeform 103"/>
              <p:cNvSpPr>
                <a:spLocks/>
              </p:cNvSpPr>
              <p:nvPr userDrawn="1"/>
            </p:nvSpPr>
            <p:spPr bwMode="gray">
              <a:xfrm>
                <a:off x="6607959" y="3819859"/>
                <a:ext cx="257429" cy="261582"/>
              </a:xfrm>
              <a:custGeom>
                <a:avLst/>
                <a:gdLst>
                  <a:gd name="T0" fmla="*/ 62 w 62"/>
                  <a:gd name="T1" fmla="*/ 41 h 63"/>
                  <a:gd name="T2" fmla="*/ 40 w 62"/>
                  <a:gd name="T3" fmla="*/ 63 h 63"/>
                  <a:gd name="T4" fmla="*/ 0 w 62"/>
                  <a:gd name="T5" fmla="*/ 22 h 63"/>
                  <a:gd name="T6" fmla="*/ 21 w 62"/>
                  <a:gd name="T7" fmla="*/ 0 h 63"/>
                  <a:gd name="T8" fmla="*/ 62 w 62"/>
                  <a:gd name="T9" fmla="*/ 41 h 63"/>
                </a:gdLst>
                <a:ahLst/>
                <a:cxnLst>
                  <a:cxn ang="0">
                    <a:pos x="T0" y="T1"/>
                  </a:cxn>
                  <a:cxn ang="0">
                    <a:pos x="T2" y="T3"/>
                  </a:cxn>
                  <a:cxn ang="0">
                    <a:pos x="T4" y="T5"/>
                  </a:cxn>
                  <a:cxn ang="0">
                    <a:pos x="T6" y="T7"/>
                  </a:cxn>
                  <a:cxn ang="0">
                    <a:pos x="T8" y="T9"/>
                  </a:cxn>
                </a:cxnLst>
                <a:rect l="0" t="0" r="r" b="b"/>
                <a:pathLst>
                  <a:path w="62" h="63">
                    <a:moveTo>
                      <a:pt x="62" y="41"/>
                    </a:moveTo>
                    <a:lnTo>
                      <a:pt x="40" y="63"/>
                    </a:lnTo>
                    <a:lnTo>
                      <a:pt x="0" y="22"/>
                    </a:lnTo>
                    <a:lnTo>
                      <a:pt x="21" y="0"/>
                    </a:lnTo>
                    <a:lnTo>
                      <a:pt x="62" y="41"/>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84" name="Freeform 104"/>
              <p:cNvSpPr>
                <a:spLocks/>
              </p:cNvSpPr>
              <p:nvPr userDrawn="1"/>
            </p:nvSpPr>
            <p:spPr bwMode="gray">
              <a:xfrm>
                <a:off x="6180296" y="3396348"/>
                <a:ext cx="498249" cy="498249"/>
              </a:xfrm>
              <a:custGeom>
                <a:avLst/>
                <a:gdLst>
                  <a:gd name="T0" fmla="*/ 134 w 137"/>
                  <a:gd name="T1" fmla="*/ 120 h 138"/>
                  <a:gd name="T2" fmla="*/ 134 w 137"/>
                  <a:gd name="T3" fmla="*/ 130 h 138"/>
                  <a:gd name="T4" fmla="*/ 130 w 137"/>
                  <a:gd name="T5" fmla="*/ 135 h 138"/>
                  <a:gd name="T6" fmla="*/ 120 w 137"/>
                  <a:gd name="T7" fmla="*/ 135 h 138"/>
                  <a:gd name="T8" fmla="*/ 2 w 137"/>
                  <a:gd name="T9" fmla="*/ 17 h 138"/>
                  <a:gd name="T10" fmla="*/ 2 w 137"/>
                  <a:gd name="T11" fmla="*/ 7 h 138"/>
                  <a:gd name="T12" fmla="*/ 7 w 137"/>
                  <a:gd name="T13" fmla="*/ 3 h 138"/>
                  <a:gd name="T14" fmla="*/ 17 w 137"/>
                  <a:gd name="T15" fmla="*/ 3 h 138"/>
                  <a:gd name="T16" fmla="*/ 134 w 137"/>
                  <a:gd name="T17" fmla="*/ 12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7" h="138">
                    <a:moveTo>
                      <a:pt x="134" y="120"/>
                    </a:moveTo>
                    <a:cubicBezTo>
                      <a:pt x="137" y="123"/>
                      <a:pt x="137" y="127"/>
                      <a:pt x="134" y="130"/>
                    </a:cubicBezTo>
                    <a:cubicBezTo>
                      <a:pt x="130" y="135"/>
                      <a:pt x="130" y="135"/>
                      <a:pt x="130" y="135"/>
                    </a:cubicBezTo>
                    <a:cubicBezTo>
                      <a:pt x="127" y="138"/>
                      <a:pt x="123" y="138"/>
                      <a:pt x="120" y="135"/>
                    </a:cubicBezTo>
                    <a:cubicBezTo>
                      <a:pt x="2" y="17"/>
                      <a:pt x="2" y="17"/>
                      <a:pt x="2" y="17"/>
                    </a:cubicBezTo>
                    <a:cubicBezTo>
                      <a:pt x="0" y="15"/>
                      <a:pt x="0" y="10"/>
                      <a:pt x="2" y="7"/>
                    </a:cubicBezTo>
                    <a:cubicBezTo>
                      <a:pt x="7" y="3"/>
                      <a:pt x="7" y="3"/>
                      <a:pt x="7" y="3"/>
                    </a:cubicBezTo>
                    <a:cubicBezTo>
                      <a:pt x="10" y="0"/>
                      <a:pt x="14" y="0"/>
                      <a:pt x="17" y="3"/>
                    </a:cubicBezTo>
                    <a:lnTo>
                      <a:pt x="134" y="12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85" name="Freeform 105"/>
              <p:cNvSpPr>
                <a:spLocks/>
              </p:cNvSpPr>
              <p:nvPr userDrawn="1"/>
            </p:nvSpPr>
            <p:spPr bwMode="gray">
              <a:xfrm>
                <a:off x="6732521" y="3948575"/>
                <a:ext cx="842872" cy="834568"/>
              </a:xfrm>
              <a:custGeom>
                <a:avLst/>
                <a:gdLst>
                  <a:gd name="T0" fmla="*/ 203 w 203"/>
                  <a:gd name="T1" fmla="*/ 171 h 201"/>
                  <a:gd name="T2" fmla="*/ 173 w 203"/>
                  <a:gd name="T3" fmla="*/ 201 h 201"/>
                  <a:gd name="T4" fmla="*/ 0 w 203"/>
                  <a:gd name="T5" fmla="*/ 30 h 201"/>
                  <a:gd name="T6" fmla="*/ 30 w 203"/>
                  <a:gd name="T7" fmla="*/ 0 h 201"/>
                  <a:gd name="T8" fmla="*/ 203 w 203"/>
                  <a:gd name="T9" fmla="*/ 171 h 201"/>
                </a:gdLst>
                <a:ahLst/>
                <a:cxnLst>
                  <a:cxn ang="0">
                    <a:pos x="T0" y="T1"/>
                  </a:cxn>
                  <a:cxn ang="0">
                    <a:pos x="T2" y="T3"/>
                  </a:cxn>
                  <a:cxn ang="0">
                    <a:pos x="T4" y="T5"/>
                  </a:cxn>
                  <a:cxn ang="0">
                    <a:pos x="T6" y="T7"/>
                  </a:cxn>
                  <a:cxn ang="0">
                    <a:pos x="T8" y="T9"/>
                  </a:cxn>
                </a:cxnLst>
                <a:rect l="0" t="0" r="r" b="b"/>
                <a:pathLst>
                  <a:path w="203" h="201">
                    <a:moveTo>
                      <a:pt x="203" y="171"/>
                    </a:moveTo>
                    <a:lnTo>
                      <a:pt x="173" y="201"/>
                    </a:lnTo>
                    <a:lnTo>
                      <a:pt x="0" y="30"/>
                    </a:lnTo>
                    <a:lnTo>
                      <a:pt x="30" y="0"/>
                    </a:lnTo>
                    <a:lnTo>
                      <a:pt x="203" y="17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86" name="Freeform 106"/>
              <p:cNvSpPr>
                <a:spLocks/>
              </p:cNvSpPr>
              <p:nvPr userDrawn="1"/>
            </p:nvSpPr>
            <p:spPr bwMode="gray">
              <a:xfrm>
                <a:off x="6578895" y="3794947"/>
                <a:ext cx="145324" cy="141170"/>
              </a:xfrm>
              <a:custGeom>
                <a:avLst/>
                <a:gdLst>
                  <a:gd name="T0" fmla="*/ 12 w 40"/>
                  <a:gd name="T1" fmla="*/ 36 h 39"/>
                  <a:gd name="T2" fmla="*/ 37 w 40"/>
                  <a:gd name="T3" fmla="*/ 12 h 39"/>
                  <a:gd name="T4" fmla="*/ 37 w 40"/>
                  <a:gd name="T5" fmla="*/ 2 h 39"/>
                  <a:gd name="T6" fmla="*/ 28 w 40"/>
                  <a:gd name="T7" fmla="*/ 2 h 39"/>
                  <a:gd name="T8" fmla="*/ 3 w 40"/>
                  <a:gd name="T9" fmla="*/ 27 h 39"/>
                  <a:gd name="T10" fmla="*/ 3 w 40"/>
                  <a:gd name="T11" fmla="*/ 36 h 39"/>
                  <a:gd name="T12" fmla="*/ 12 w 40"/>
                  <a:gd name="T13" fmla="*/ 36 h 39"/>
                </a:gdLst>
                <a:ahLst/>
                <a:cxnLst>
                  <a:cxn ang="0">
                    <a:pos x="T0" y="T1"/>
                  </a:cxn>
                  <a:cxn ang="0">
                    <a:pos x="T2" y="T3"/>
                  </a:cxn>
                  <a:cxn ang="0">
                    <a:pos x="T4" y="T5"/>
                  </a:cxn>
                  <a:cxn ang="0">
                    <a:pos x="T6" y="T7"/>
                  </a:cxn>
                  <a:cxn ang="0">
                    <a:pos x="T8" y="T9"/>
                  </a:cxn>
                  <a:cxn ang="0">
                    <a:pos x="T10" y="T11"/>
                  </a:cxn>
                  <a:cxn ang="0">
                    <a:pos x="T12" y="T13"/>
                  </a:cxn>
                </a:cxnLst>
                <a:rect l="0" t="0" r="r" b="b"/>
                <a:pathLst>
                  <a:path w="40" h="39">
                    <a:moveTo>
                      <a:pt x="12" y="36"/>
                    </a:moveTo>
                    <a:cubicBezTo>
                      <a:pt x="37" y="12"/>
                      <a:pt x="37" y="12"/>
                      <a:pt x="37" y="12"/>
                    </a:cubicBezTo>
                    <a:cubicBezTo>
                      <a:pt x="40" y="9"/>
                      <a:pt x="40" y="5"/>
                      <a:pt x="37" y="2"/>
                    </a:cubicBezTo>
                    <a:cubicBezTo>
                      <a:pt x="34" y="0"/>
                      <a:pt x="30" y="0"/>
                      <a:pt x="28" y="2"/>
                    </a:cubicBezTo>
                    <a:cubicBezTo>
                      <a:pt x="3" y="27"/>
                      <a:pt x="3" y="27"/>
                      <a:pt x="3" y="27"/>
                    </a:cubicBezTo>
                    <a:cubicBezTo>
                      <a:pt x="0" y="30"/>
                      <a:pt x="0" y="34"/>
                      <a:pt x="3" y="36"/>
                    </a:cubicBezTo>
                    <a:cubicBezTo>
                      <a:pt x="6" y="39"/>
                      <a:pt x="10" y="39"/>
                      <a:pt x="12" y="36"/>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87" name="Freeform 107"/>
              <p:cNvSpPr>
                <a:spLocks/>
              </p:cNvSpPr>
              <p:nvPr userDrawn="1"/>
            </p:nvSpPr>
            <p:spPr bwMode="gray">
              <a:xfrm>
                <a:off x="6288250" y="3508455"/>
                <a:ext cx="112107" cy="112107"/>
              </a:xfrm>
              <a:custGeom>
                <a:avLst/>
                <a:gdLst>
                  <a:gd name="T0" fmla="*/ 12 w 31"/>
                  <a:gd name="T1" fmla="*/ 28 h 31"/>
                  <a:gd name="T2" fmla="*/ 29 w 31"/>
                  <a:gd name="T3" fmla="*/ 12 h 31"/>
                  <a:gd name="T4" fmla="*/ 29 w 31"/>
                  <a:gd name="T5" fmla="*/ 2 h 31"/>
                  <a:gd name="T6" fmla="*/ 20 w 31"/>
                  <a:gd name="T7" fmla="*/ 2 h 31"/>
                  <a:gd name="T8" fmla="*/ 3 w 31"/>
                  <a:gd name="T9" fmla="*/ 19 h 31"/>
                  <a:gd name="T10" fmla="*/ 3 w 31"/>
                  <a:gd name="T11" fmla="*/ 28 h 31"/>
                  <a:gd name="T12" fmla="*/ 12 w 31"/>
                  <a:gd name="T13" fmla="*/ 28 h 31"/>
                </a:gdLst>
                <a:ahLst/>
                <a:cxnLst>
                  <a:cxn ang="0">
                    <a:pos x="T0" y="T1"/>
                  </a:cxn>
                  <a:cxn ang="0">
                    <a:pos x="T2" y="T3"/>
                  </a:cxn>
                  <a:cxn ang="0">
                    <a:pos x="T4" y="T5"/>
                  </a:cxn>
                  <a:cxn ang="0">
                    <a:pos x="T6" y="T7"/>
                  </a:cxn>
                  <a:cxn ang="0">
                    <a:pos x="T8" y="T9"/>
                  </a:cxn>
                  <a:cxn ang="0">
                    <a:pos x="T10" y="T11"/>
                  </a:cxn>
                  <a:cxn ang="0">
                    <a:pos x="T12" y="T13"/>
                  </a:cxn>
                </a:cxnLst>
                <a:rect l="0" t="0" r="r" b="b"/>
                <a:pathLst>
                  <a:path w="31" h="31">
                    <a:moveTo>
                      <a:pt x="12" y="28"/>
                    </a:moveTo>
                    <a:cubicBezTo>
                      <a:pt x="29" y="12"/>
                      <a:pt x="29" y="12"/>
                      <a:pt x="29" y="12"/>
                    </a:cubicBezTo>
                    <a:cubicBezTo>
                      <a:pt x="31" y="9"/>
                      <a:pt x="31" y="5"/>
                      <a:pt x="29" y="2"/>
                    </a:cubicBezTo>
                    <a:cubicBezTo>
                      <a:pt x="26" y="0"/>
                      <a:pt x="22" y="0"/>
                      <a:pt x="20" y="2"/>
                    </a:cubicBezTo>
                    <a:cubicBezTo>
                      <a:pt x="3" y="19"/>
                      <a:pt x="3" y="19"/>
                      <a:pt x="3" y="19"/>
                    </a:cubicBezTo>
                    <a:cubicBezTo>
                      <a:pt x="0" y="21"/>
                      <a:pt x="0" y="26"/>
                      <a:pt x="3" y="28"/>
                    </a:cubicBezTo>
                    <a:cubicBezTo>
                      <a:pt x="6" y="31"/>
                      <a:pt x="10" y="31"/>
                      <a:pt x="12" y="2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88" name="Freeform 108"/>
              <p:cNvSpPr>
                <a:spLocks/>
              </p:cNvSpPr>
              <p:nvPr userDrawn="1"/>
            </p:nvSpPr>
            <p:spPr bwMode="gray">
              <a:xfrm>
                <a:off x="6823866" y="3952726"/>
                <a:ext cx="751526" cy="714157"/>
              </a:xfrm>
              <a:custGeom>
                <a:avLst/>
                <a:gdLst>
                  <a:gd name="T0" fmla="*/ 181 w 181"/>
                  <a:gd name="T1" fmla="*/ 170 h 172"/>
                  <a:gd name="T2" fmla="*/ 178 w 181"/>
                  <a:gd name="T3" fmla="*/ 172 h 172"/>
                  <a:gd name="T4" fmla="*/ 0 w 181"/>
                  <a:gd name="T5" fmla="*/ 11 h 172"/>
                  <a:gd name="T6" fmla="*/ 11 w 181"/>
                  <a:gd name="T7" fmla="*/ 0 h 172"/>
                  <a:gd name="T8" fmla="*/ 181 w 181"/>
                  <a:gd name="T9" fmla="*/ 170 h 172"/>
                </a:gdLst>
                <a:ahLst/>
                <a:cxnLst>
                  <a:cxn ang="0">
                    <a:pos x="T0" y="T1"/>
                  </a:cxn>
                  <a:cxn ang="0">
                    <a:pos x="T2" y="T3"/>
                  </a:cxn>
                  <a:cxn ang="0">
                    <a:pos x="T4" y="T5"/>
                  </a:cxn>
                  <a:cxn ang="0">
                    <a:pos x="T6" y="T7"/>
                  </a:cxn>
                  <a:cxn ang="0">
                    <a:pos x="T8" y="T9"/>
                  </a:cxn>
                </a:cxnLst>
                <a:rect l="0" t="0" r="r" b="b"/>
                <a:pathLst>
                  <a:path w="181" h="172">
                    <a:moveTo>
                      <a:pt x="181" y="170"/>
                    </a:moveTo>
                    <a:lnTo>
                      <a:pt x="178" y="172"/>
                    </a:lnTo>
                    <a:lnTo>
                      <a:pt x="0" y="11"/>
                    </a:lnTo>
                    <a:lnTo>
                      <a:pt x="11" y="0"/>
                    </a:lnTo>
                    <a:lnTo>
                      <a:pt x="181" y="17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89" name="Freeform 109"/>
              <p:cNvSpPr>
                <a:spLocks/>
              </p:cNvSpPr>
              <p:nvPr userDrawn="1"/>
            </p:nvSpPr>
            <p:spPr bwMode="gray">
              <a:xfrm>
                <a:off x="6740825" y="4031616"/>
                <a:ext cx="718310" cy="751527"/>
              </a:xfrm>
              <a:custGeom>
                <a:avLst/>
                <a:gdLst>
                  <a:gd name="T0" fmla="*/ 171 w 173"/>
                  <a:gd name="T1" fmla="*/ 181 h 181"/>
                  <a:gd name="T2" fmla="*/ 173 w 173"/>
                  <a:gd name="T3" fmla="*/ 178 h 181"/>
                  <a:gd name="T4" fmla="*/ 11 w 173"/>
                  <a:gd name="T5" fmla="*/ 0 h 181"/>
                  <a:gd name="T6" fmla="*/ 0 w 173"/>
                  <a:gd name="T7" fmla="*/ 12 h 181"/>
                  <a:gd name="T8" fmla="*/ 171 w 173"/>
                  <a:gd name="T9" fmla="*/ 181 h 181"/>
                </a:gdLst>
                <a:ahLst/>
                <a:cxnLst>
                  <a:cxn ang="0">
                    <a:pos x="T0" y="T1"/>
                  </a:cxn>
                  <a:cxn ang="0">
                    <a:pos x="T2" y="T3"/>
                  </a:cxn>
                  <a:cxn ang="0">
                    <a:pos x="T4" y="T5"/>
                  </a:cxn>
                  <a:cxn ang="0">
                    <a:pos x="T6" y="T7"/>
                  </a:cxn>
                  <a:cxn ang="0">
                    <a:pos x="T8" y="T9"/>
                  </a:cxn>
                </a:cxnLst>
                <a:rect l="0" t="0" r="r" b="b"/>
                <a:pathLst>
                  <a:path w="173" h="181">
                    <a:moveTo>
                      <a:pt x="171" y="181"/>
                    </a:moveTo>
                    <a:lnTo>
                      <a:pt x="173" y="178"/>
                    </a:lnTo>
                    <a:lnTo>
                      <a:pt x="11" y="0"/>
                    </a:lnTo>
                    <a:lnTo>
                      <a:pt x="0" y="12"/>
                    </a:lnTo>
                    <a:lnTo>
                      <a:pt x="171" y="181"/>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90" name="Freeform 110"/>
              <p:cNvSpPr>
                <a:spLocks/>
              </p:cNvSpPr>
              <p:nvPr userDrawn="1"/>
            </p:nvSpPr>
            <p:spPr bwMode="gray">
              <a:xfrm>
                <a:off x="6894453" y="4658578"/>
                <a:ext cx="714157" cy="103803"/>
              </a:xfrm>
              <a:custGeom>
                <a:avLst/>
                <a:gdLst>
                  <a:gd name="T0" fmla="*/ 197 w 197"/>
                  <a:gd name="T1" fmla="*/ 12 h 29"/>
                  <a:gd name="T2" fmla="*/ 185 w 197"/>
                  <a:gd name="T3" fmla="*/ 0 h 29"/>
                  <a:gd name="T4" fmla="*/ 11 w 197"/>
                  <a:gd name="T5" fmla="*/ 0 h 29"/>
                  <a:gd name="T6" fmla="*/ 0 w 197"/>
                  <a:gd name="T7" fmla="*/ 12 h 29"/>
                  <a:gd name="T8" fmla="*/ 0 w 197"/>
                  <a:gd name="T9" fmla="*/ 17 h 29"/>
                  <a:gd name="T10" fmla="*/ 11 w 197"/>
                  <a:gd name="T11" fmla="*/ 29 h 29"/>
                  <a:gd name="T12" fmla="*/ 185 w 197"/>
                  <a:gd name="T13" fmla="*/ 29 h 29"/>
                  <a:gd name="T14" fmla="*/ 197 w 197"/>
                  <a:gd name="T15" fmla="*/ 17 h 29"/>
                  <a:gd name="T16" fmla="*/ 197 w 197"/>
                  <a:gd name="T17" fmla="*/ 12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7" h="29">
                    <a:moveTo>
                      <a:pt x="197" y="12"/>
                    </a:moveTo>
                    <a:cubicBezTo>
                      <a:pt x="197" y="5"/>
                      <a:pt x="192" y="0"/>
                      <a:pt x="185" y="0"/>
                    </a:cubicBezTo>
                    <a:cubicBezTo>
                      <a:pt x="11" y="0"/>
                      <a:pt x="11" y="0"/>
                      <a:pt x="11" y="0"/>
                    </a:cubicBezTo>
                    <a:cubicBezTo>
                      <a:pt x="5" y="0"/>
                      <a:pt x="0" y="5"/>
                      <a:pt x="0" y="12"/>
                    </a:cubicBezTo>
                    <a:cubicBezTo>
                      <a:pt x="0" y="17"/>
                      <a:pt x="0" y="17"/>
                      <a:pt x="0" y="17"/>
                    </a:cubicBezTo>
                    <a:cubicBezTo>
                      <a:pt x="0" y="23"/>
                      <a:pt x="5" y="29"/>
                      <a:pt x="11" y="29"/>
                    </a:cubicBezTo>
                    <a:cubicBezTo>
                      <a:pt x="185" y="29"/>
                      <a:pt x="185" y="29"/>
                      <a:pt x="185" y="29"/>
                    </a:cubicBezTo>
                    <a:cubicBezTo>
                      <a:pt x="192" y="29"/>
                      <a:pt x="197" y="23"/>
                      <a:pt x="197" y="17"/>
                    </a:cubicBezTo>
                    <a:lnTo>
                      <a:pt x="197" y="12"/>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91" name="Oval 111"/>
              <p:cNvSpPr>
                <a:spLocks noChangeArrowheads="1"/>
              </p:cNvSpPr>
              <p:nvPr userDrawn="1"/>
            </p:nvSpPr>
            <p:spPr bwMode="gray">
              <a:xfrm>
                <a:off x="6570591" y="4791444"/>
                <a:ext cx="199299" cy="199300"/>
              </a:xfrm>
              <a:prstGeom prst="ellipse">
                <a:avLst/>
              </a:pr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92" name="Oval 112"/>
              <p:cNvSpPr>
                <a:spLocks noChangeArrowheads="1"/>
              </p:cNvSpPr>
              <p:nvPr userDrawn="1"/>
            </p:nvSpPr>
            <p:spPr bwMode="gray">
              <a:xfrm>
                <a:off x="6977494" y="4791444"/>
                <a:ext cx="203453" cy="199300"/>
              </a:xfrm>
              <a:prstGeom prst="ellipse">
                <a:avLst/>
              </a:pr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32" name="Oval 113"/>
              <p:cNvSpPr>
                <a:spLocks noChangeArrowheads="1"/>
              </p:cNvSpPr>
              <p:nvPr userDrawn="1"/>
            </p:nvSpPr>
            <p:spPr bwMode="gray">
              <a:xfrm>
                <a:off x="7288899" y="4791444"/>
                <a:ext cx="203453" cy="199300"/>
              </a:xfrm>
              <a:prstGeom prst="ellipse">
                <a:avLst/>
              </a:pr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33" name="Freeform 114"/>
              <p:cNvSpPr>
                <a:spLocks/>
              </p:cNvSpPr>
              <p:nvPr userDrawn="1"/>
            </p:nvSpPr>
            <p:spPr bwMode="gray">
              <a:xfrm>
                <a:off x="6421117" y="4455128"/>
                <a:ext cx="365382" cy="435969"/>
              </a:xfrm>
              <a:custGeom>
                <a:avLst/>
                <a:gdLst>
                  <a:gd name="T0" fmla="*/ 101 w 101"/>
                  <a:gd name="T1" fmla="*/ 0 h 121"/>
                  <a:gd name="T2" fmla="*/ 28 w 101"/>
                  <a:gd name="T3" fmla="*/ 0 h 121"/>
                  <a:gd name="T4" fmla="*/ 7 w 101"/>
                  <a:gd name="T5" fmla="*/ 121 h 121"/>
                  <a:gd name="T6" fmla="*/ 81 w 101"/>
                  <a:gd name="T7" fmla="*/ 121 h 121"/>
                  <a:gd name="T8" fmla="*/ 101 w 101"/>
                  <a:gd name="T9" fmla="*/ 0 h 121"/>
                </a:gdLst>
                <a:ahLst/>
                <a:cxnLst>
                  <a:cxn ang="0">
                    <a:pos x="T0" y="T1"/>
                  </a:cxn>
                  <a:cxn ang="0">
                    <a:pos x="T2" y="T3"/>
                  </a:cxn>
                  <a:cxn ang="0">
                    <a:pos x="T4" y="T5"/>
                  </a:cxn>
                  <a:cxn ang="0">
                    <a:pos x="T6" y="T7"/>
                  </a:cxn>
                  <a:cxn ang="0">
                    <a:pos x="T8" y="T9"/>
                  </a:cxn>
                </a:cxnLst>
                <a:rect l="0" t="0" r="r" b="b"/>
                <a:pathLst>
                  <a:path w="101" h="121">
                    <a:moveTo>
                      <a:pt x="101" y="0"/>
                    </a:moveTo>
                    <a:cubicBezTo>
                      <a:pt x="79" y="0"/>
                      <a:pt x="40" y="0"/>
                      <a:pt x="28" y="0"/>
                    </a:cubicBezTo>
                    <a:cubicBezTo>
                      <a:pt x="0" y="31"/>
                      <a:pt x="7" y="121"/>
                      <a:pt x="7" y="121"/>
                    </a:cubicBezTo>
                    <a:cubicBezTo>
                      <a:pt x="81" y="121"/>
                      <a:pt x="81" y="121"/>
                      <a:pt x="81" y="121"/>
                    </a:cubicBezTo>
                    <a:cubicBezTo>
                      <a:pt x="81" y="121"/>
                      <a:pt x="74" y="31"/>
                      <a:pt x="101"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34" name="Freeform 115"/>
              <p:cNvSpPr>
                <a:spLocks/>
              </p:cNvSpPr>
              <p:nvPr userDrawn="1"/>
            </p:nvSpPr>
            <p:spPr bwMode="gray">
              <a:xfrm>
                <a:off x="6782346" y="4762381"/>
                <a:ext cx="4153" cy="0"/>
              </a:xfrm>
              <a:custGeom>
                <a:avLst/>
                <a:gdLst>
                  <a:gd name="T0" fmla="*/ 0 w 1"/>
                  <a:gd name="T1" fmla="*/ 1 w 1"/>
                  <a:gd name="T2" fmla="*/ 0 w 1"/>
                  <a:gd name="T3" fmla="*/ 0 w 1"/>
                </a:gdLst>
                <a:ahLst/>
                <a:cxnLst>
                  <a:cxn ang="0">
                    <a:pos x="T0" y="0"/>
                  </a:cxn>
                  <a:cxn ang="0">
                    <a:pos x="T1" y="0"/>
                  </a:cxn>
                  <a:cxn ang="0">
                    <a:pos x="T2" y="0"/>
                  </a:cxn>
                  <a:cxn ang="0">
                    <a:pos x="T3" y="0"/>
                  </a:cxn>
                </a:cxnLst>
                <a:rect l="0" t="0" r="r" b="b"/>
                <a:pathLst>
                  <a:path w="1">
                    <a:moveTo>
                      <a:pt x="0" y="0"/>
                    </a:moveTo>
                    <a:lnTo>
                      <a:pt x="1" y="0"/>
                    </a:lnTo>
                    <a:lnTo>
                      <a:pt x="0" y="0"/>
                    </a:lnTo>
                    <a:lnTo>
                      <a:pt x="0"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35" name="Freeform 116"/>
              <p:cNvSpPr>
                <a:spLocks/>
              </p:cNvSpPr>
              <p:nvPr userDrawn="1"/>
            </p:nvSpPr>
            <p:spPr bwMode="gray">
              <a:xfrm>
                <a:off x="6421117" y="4455128"/>
                <a:ext cx="137020" cy="435969"/>
              </a:xfrm>
              <a:custGeom>
                <a:avLst/>
                <a:gdLst>
                  <a:gd name="T0" fmla="*/ 38 w 38"/>
                  <a:gd name="T1" fmla="*/ 0 h 121"/>
                  <a:gd name="T2" fmla="*/ 27 w 38"/>
                  <a:gd name="T3" fmla="*/ 0 h 121"/>
                  <a:gd name="T4" fmla="*/ 7 w 38"/>
                  <a:gd name="T5" fmla="*/ 121 h 121"/>
                  <a:gd name="T6" fmla="*/ 18 w 38"/>
                  <a:gd name="T7" fmla="*/ 121 h 121"/>
                  <a:gd name="T8" fmla="*/ 38 w 38"/>
                  <a:gd name="T9" fmla="*/ 0 h 121"/>
                </a:gdLst>
                <a:ahLst/>
                <a:cxnLst>
                  <a:cxn ang="0">
                    <a:pos x="T0" y="T1"/>
                  </a:cxn>
                  <a:cxn ang="0">
                    <a:pos x="T2" y="T3"/>
                  </a:cxn>
                  <a:cxn ang="0">
                    <a:pos x="T4" y="T5"/>
                  </a:cxn>
                  <a:cxn ang="0">
                    <a:pos x="T6" y="T7"/>
                  </a:cxn>
                  <a:cxn ang="0">
                    <a:pos x="T8" y="T9"/>
                  </a:cxn>
                </a:cxnLst>
                <a:rect l="0" t="0" r="r" b="b"/>
                <a:pathLst>
                  <a:path w="38" h="121">
                    <a:moveTo>
                      <a:pt x="38" y="0"/>
                    </a:moveTo>
                    <a:cubicBezTo>
                      <a:pt x="34" y="0"/>
                      <a:pt x="30" y="0"/>
                      <a:pt x="27" y="0"/>
                    </a:cubicBezTo>
                    <a:cubicBezTo>
                      <a:pt x="0" y="31"/>
                      <a:pt x="7" y="121"/>
                      <a:pt x="7" y="121"/>
                    </a:cubicBezTo>
                    <a:cubicBezTo>
                      <a:pt x="18" y="121"/>
                      <a:pt x="18" y="121"/>
                      <a:pt x="18" y="121"/>
                    </a:cubicBezTo>
                    <a:cubicBezTo>
                      <a:pt x="18" y="121"/>
                      <a:pt x="11" y="31"/>
                      <a:pt x="38" y="0"/>
                    </a:cubicBezTo>
                    <a:close/>
                  </a:path>
                </a:pathLst>
              </a:custGeom>
              <a:solidFill>
                <a:srgbClr val="1595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36" name="Freeform 117"/>
              <p:cNvSpPr>
                <a:spLocks/>
              </p:cNvSpPr>
              <p:nvPr userDrawn="1"/>
            </p:nvSpPr>
            <p:spPr bwMode="gray">
              <a:xfrm>
                <a:off x="6653633" y="4455128"/>
                <a:ext cx="971585" cy="435969"/>
              </a:xfrm>
              <a:custGeom>
                <a:avLst/>
                <a:gdLst>
                  <a:gd name="T0" fmla="*/ 263 w 268"/>
                  <a:gd name="T1" fmla="*/ 85 h 121"/>
                  <a:gd name="T2" fmla="*/ 89 w 268"/>
                  <a:gd name="T3" fmla="*/ 85 h 121"/>
                  <a:gd name="T4" fmla="*/ 89 w 268"/>
                  <a:gd name="T5" fmla="*/ 85 h 121"/>
                  <a:gd name="T6" fmla="*/ 89 w 268"/>
                  <a:gd name="T7" fmla="*/ 0 h 121"/>
                  <a:gd name="T8" fmla="*/ 27 w 268"/>
                  <a:gd name="T9" fmla="*/ 0 h 121"/>
                  <a:gd name="T10" fmla="*/ 6 w 268"/>
                  <a:gd name="T11" fmla="*/ 121 h 121"/>
                  <a:gd name="T12" fmla="*/ 263 w 268"/>
                  <a:gd name="T13" fmla="*/ 121 h 121"/>
                  <a:gd name="T14" fmla="*/ 268 w 268"/>
                  <a:gd name="T15" fmla="*/ 115 h 121"/>
                  <a:gd name="T16" fmla="*/ 268 w 268"/>
                  <a:gd name="T17" fmla="*/ 91 h 121"/>
                  <a:gd name="T18" fmla="*/ 263 w 268"/>
                  <a:gd name="T19" fmla="*/ 85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8" h="121">
                    <a:moveTo>
                      <a:pt x="263" y="85"/>
                    </a:moveTo>
                    <a:cubicBezTo>
                      <a:pt x="89" y="85"/>
                      <a:pt x="89" y="85"/>
                      <a:pt x="89" y="85"/>
                    </a:cubicBezTo>
                    <a:cubicBezTo>
                      <a:pt x="89" y="85"/>
                      <a:pt x="89" y="85"/>
                      <a:pt x="89" y="85"/>
                    </a:cubicBezTo>
                    <a:cubicBezTo>
                      <a:pt x="89" y="0"/>
                      <a:pt x="89" y="0"/>
                      <a:pt x="89" y="0"/>
                    </a:cubicBezTo>
                    <a:cubicBezTo>
                      <a:pt x="89" y="0"/>
                      <a:pt x="49" y="0"/>
                      <a:pt x="27" y="0"/>
                    </a:cubicBezTo>
                    <a:cubicBezTo>
                      <a:pt x="0" y="31"/>
                      <a:pt x="6" y="121"/>
                      <a:pt x="6" y="121"/>
                    </a:cubicBezTo>
                    <a:cubicBezTo>
                      <a:pt x="263" y="121"/>
                      <a:pt x="263" y="121"/>
                      <a:pt x="263" y="121"/>
                    </a:cubicBezTo>
                    <a:cubicBezTo>
                      <a:pt x="266" y="121"/>
                      <a:pt x="268" y="118"/>
                      <a:pt x="268" y="115"/>
                    </a:cubicBezTo>
                    <a:cubicBezTo>
                      <a:pt x="268" y="91"/>
                      <a:pt x="268" y="91"/>
                      <a:pt x="268" y="91"/>
                    </a:cubicBezTo>
                    <a:cubicBezTo>
                      <a:pt x="268" y="87"/>
                      <a:pt x="266" y="85"/>
                      <a:pt x="263" y="85"/>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37" name="Freeform 118"/>
              <p:cNvSpPr>
                <a:spLocks/>
              </p:cNvSpPr>
              <p:nvPr userDrawn="1"/>
            </p:nvSpPr>
            <p:spPr bwMode="gray">
              <a:xfrm>
                <a:off x="6653633" y="4455128"/>
                <a:ext cx="323862" cy="435969"/>
              </a:xfrm>
              <a:custGeom>
                <a:avLst/>
                <a:gdLst>
                  <a:gd name="T0" fmla="*/ 33 w 89"/>
                  <a:gd name="T1" fmla="*/ 6 h 121"/>
                  <a:gd name="T2" fmla="*/ 89 w 89"/>
                  <a:gd name="T3" fmla="*/ 6 h 121"/>
                  <a:gd name="T4" fmla="*/ 89 w 89"/>
                  <a:gd name="T5" fmla="*/ 0 h 121"/>
                  <a:gd name="T6" fmla="*/ 27 w 89"/>
                  <a:gd name="T7" fmla="*/ 0 h 121"/>
                  <a:gd name="T8" fmla="*/ 6 w 89"/>
                  <a:gd name="T9" fmla="*/ 121 h 121"/>
                  <a:gd name="T10" fmla="*/ 12 w 89"/>
                  <a:gd name="T11" fmla="*/ 121 h 121"/>
                  <a:gd name="T12" fmla="*/ 33 w 89"/>
                  <a:gd name="T13" fmla="*/ 6 h 121"/>
                </a:gdLst>
                <a:ahLst/>
                <a:cxnLst>
                  <a:cxn ang="0">
                    <a:pos x="T0" y="T1"/>
                  </a:cxn>
                  <a:cxn ang="0">
                    <a:pos x="T2" y="T3"/>
                  </a:cxn>
                  <a:cxn ang="0">
                    <a:pos x="T4" y="T5"/>
                  </a:cxn>
                  <a:cxn ang="0">
                    <a:pos x="T6" y="T7"/>
                  </a:cxn>
                  <a:cxn ang="0">
                    <a:pos x="T8" y="T9"/>
                  </a:cxn>
                  <a:cxn ang="0">
                    <a:pos x="T10" y="T11"/>
                  </a:cxn>
                  <a:cxn ang="0">
                    <a:pos x="T12" y="T13"/>
                  </a:cxn>
                </a:cxnLst>
                <a:rect l="0" t="0" r="r" b="b"/>
                <a:pathLst>
                  <a:path w="89" h="121">
                    <a:moveTo>
                      <a:pt x="33" y="6"/>
                    </a:moveTo>
                    <a:cubicBezTo>
                      <a:pt x="49" y="6"/>
                      <a:pt x="76" y="6"/>
                      <a:pt x="89" y="6"/>
                    </a:cubicBezTo>
                    <a:cubicBezTo>
                      <a:pt x="89" y="0"/>
                      <a:pt x="89" y="0"/>
                      <a:pt x="89" y="0"/>
                    </a:cubicBezTo>
                    <a:cubicBezTo>
                      <a:pt x="89" y="0"/>
                      <a:pt x="49" y="0"/>
                      <a:pt x="27" y="0"/>
                    </a:cubicBezTo>
                    <a:cubicBezTo>
                      <a:pt x="0" y="31"/>
                      <a:pt x="6" y="121"/>
                      <a:pt x="6" y="121"/>
                    </a:cubicBezTo>
                    <a:cubicBezTo>
                      <a:pt x="12" y="121"/>
                      <a:pt x="12" y="121"/>
                      <a:pt x="12" y="121"/>
                    </a:cubicBezTo>
                    <a:cubicBezTo>
                      <a:pt x="11" y="100"/>
                      <a:pt x="10" y="32"/>
                      <a:pt x="33" y="6"/>
                    </a:cubicBezTo>
                    <a:close/>
                  </a:path>
                </a:pathLst>
              </a:custGeom>
              <a:solidFill>
                <a:srgbClr val="1595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38" name="Freeform 119"/>
              <p:cNvSpPr>
                <a:spLocks/>
              </p:cNvSpPr>
              <p:nvPr userDrawn="1"/>
            </p:nvSpPr>
            <p:spPr bwMode="gray">
              <a:xfrm>
                <a:off x="6678545" y="487033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39" name="Freeform 120"/>
              <p:cNvSpPr>
                <a:spLocks/>
              </p:cNvSpPr>
              <p:nvPr userDrawn="1"/>
            </p:nvSpPr>
            <p:spPr bwMode="gray">
              <a:xfrm>
                <a:off x="6678545" y="4874486"/>
                <a:ext cx="0" cy="4153"/>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40" name="Freeform 121"/>
              <p:cNvSpPr>
                <a:spLocks/>
              </p:cNvSpPr>
              <p:nvPr userDrawn="1"/>
            </p:nvSpPr>
            <p:spPr bwMode="gray">
              <a:xfrm>
                <a:off x="6678545" y="4862031"/>
                <a:ext cx="0" cy="4153"/>
              </a:xfrm>
              <a:custGeom>
                <a:avLst/>
                <a:gdLst>
                  <a:gd name="T0" fmla="*/ 0 h 1"/>
                  <a:gd name="T1" fmla="*/ 0 h 1"/>
                  <a:gd name="T2" fmla="*/ 1 h 1"/>
                  <a:gd name="T3" fmla="*/ 0 h 1"/>
                </a:gdLst>
                <a:ahLst/>
                <a:cxnLst>
                  <a:cxn ang="0">
                    <a:pos x="0" y="T0"/>
                  </a:cxn>
                  <a:cxn ang="0">
                    <a:pos x="0" y="T1"/>
                  </a:cxn>
                  <a:cxn ang="0">
                    <a:pos x="0" y="T2"/>
                  </a:cxn>
                  <a:cxn ang="0">
                    <a:pos x="0" y="T3"/>
                  </a:cxn>
                </a:cxnLst>
                <a:rect l="0" t="0" r="r" b="b"/>
                <a:pathLst>
                  <a:path h="1">
                    <a:moveTo>
                      <a:pt x="0" y="0"/>
                    </a:moveTo>
                    <a:lnTo>
                      <a:pt x="0" y="0"/>
                    </a:lnTo>
                    <a:lnTo>
                      <a:pt x="0" y="1"/>
                    </a:lnTo>
                    <a:lnTo>
                      <a:pt x="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41" name="Freeform 122"/>
              <p:cNvSpPr>
                <a:spLocks/>
              </p:cNvSpPr>
              <p:nvPr userDrawn="1"/>
            </p:nvSpPr>
            <p:spPr bwMode="gray">
              <a:xfrm>
                <a:off x="6678545" y="488279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42" name="Freeform 123"/>
              <p:cNvSpPr>
                <a:spLocks/>
              </p:cNvSpPr>
              <p:nvPr userDrawn="1"/>
            </p:nvSpPr>
            <p:spPr bwMode="gray">
              <a:xfrm>
                <a:off x="6699304" y="4762381"/>
                <a:ext cx="925914" cy="128716"/>
              </a:xfrm>
              <a:custGeom>
                <a:avLst/>
                <a:gdLst>
                  <a:gd name="T0" fmla="*/ 251 w 256"/>
                  <a:gd name="T1" fmla="*/ 0 h 36"/>
                  <a:gd name="T2" fmla="*/ 251 w 256"/>
                  <a:gd name="T3" fmla="*/ 22 h 36"/>
                  <a:gd name="T4" fmla="*/ 245 w 256"/>
                  <a:gd name="T5" fmla="*/ 28 h 36"/>
                  <a:gd name="T6" fmla="*/ 0 w 256"/>
                  <a:gd name="T7" fmla="*/ 28 h 36"/>
                  <a:gd name="T8" fmla="*/ 0 w 256"/>
                  <a:gd name="T9" fmla="*/ 36 h 36"/>
                  <a:gd name="T10" fmla="*/ 251 w 256"/>
                  <a:gd name="T11" fmla="*/ 36 h 36"/>
                  <a:gd name="T12" fmla="*/ 256 w 256"/>
                  <a:gd name="T13" fmla="*/ 30 h 36"/>
                  <a:gd name="T14" fmla="*/ 256 w 256"/>
                  <a:gd name="T15" fmla="*/ 6 h 36"/>
                  <a:gd name="T16" fmla="*/ 251 w 256"/>
                  <a:gd name="T17"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36">
                    <a:moveTo>
                      <a:pt x="251" y="0"/>
                    </a:moveTo>
                    <a:cubicBezTo>
                      <a:pt x="251" y="22"/>
                      <a:pt x="251" y="22"/>
                      <a:pt x="251" y="22"/>
                    </a:cubicBezTo>
                    <a:cubicBezTo>
                      <a:pt x="251" y="26"/>
                      <a:pt x="248" y="28"/>
                      <a:pt x="245" y="28"/>
                    </a:cubicBezTo>
                    <a:cubicBezTo>
                      <a:pt x="0" y="28"/>
                      <a:pt x="0" y="28"/>
                      <a:pt x="0" y="28"/>
                    </a:cubicBezTo>
                    <a:cubicBezTo>
                      <a:pt x="0" y="31"/>
                      <a:pt x="0" y="34"/>
                      <a:pt x="0" y="36"/>
                    </a:cubicBezTo>
                    <a:cubicBezTo>
                      <a:pt x="251" y="36"/>
                      <a:pt x="251" y="36"/>
                      <a:pt x="251" y="36"/>
                    </a:cubicBezTo>
                    <a:cubicBezTo>
                      <a:pt x="254" y="36"/>
                      <a:pt x="256" y="33"/>
                      <a:pt x="256" y="30"/>
                    </a:cubicBezTo>
                    <a:cubicBezTo>
                      <a:pt x="256" y="6"/>
                      <a:pt x="256" y="6"/>
                      <a:pt x="256" y="6"/>
                    </a:cubicBezTo>
                    <a:cubicBezTo>
                      <a:pt x="256" y="2"/>
                      <a:pt x="254" y="0"/>
                      <a:pt x="251" y="0"/>
                    </a:cubicBez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43" name="Freeform 124"/>
              <p:cNvSpPr>
                <a:spLocks/>
              </p:cNvSpPr>
              <p:nvPr userDrawn="1"/>
            </p:nvSpPr>
            <p:spPr bwMode="gray">
              <a:xfrm>
                <a:off x="6715913" y="4500799"/>
                <a:ext cx="220061" cy="261582"/>
              </a:xfrm>
              <a:custGeom>
                <a:avLst/>
                <a:gdLst>
                  <a:gd name="T0" fmla="*/ 60 w 60"/>
                  <a:gd name="T1" fmla="*/ 72 h 72"/>
                  <a:gd name="T2" fmla="*/ 60 w 60"/>
                  <a:gd name="T3" fmla="*/ 0 h 72"/>
                  <a:gd name="T4" fmla="*/ 17 w 60"/>
                  <a:gd name="T5" fmla="*/ 0 h 72"/>
                  <a:gd name="T6" fmla="*/ 0 w 60"/>
                  <a:gd name="T7" fmla="*/ 72 h 72"/>
                  <a:gd name="T8" fmla="*/ 60 w 60"/>
                  <a:gd name="T9" fmla="*/ 72 h 72"/>
                </a:gdLst>
                <a:ahLst/>
                <a:cxnLst>
                  <a:cxn ang="0">
                    <a:pos x="T0" y="T1"/>
                  </a:cxn>
                  <a:cxn ang="0">
                    <a:pos x="T2" y="T3"/>
                  </a:cxn>
                  <a:cxn ang="0">
                    <a:pos x="T4" y="T5"/>
                  </a:cxn>
                  <a:cxn ang="0">
                    <a:pos x="T6" y="T7"/>
                  </a:cxn>
                  <a:cxn ang="0">
                    <a:pos x="T8" y="T9"/>
                  </a:cxn>
                </a:cxnLst>
                <a:rect l="0" t="0" r="r" b="b"/>
                <a:pathLst>
                  <a:path w="60" h="72">
                    <a:moveTo>
                      <a:pt x="60" y="72"/>
                    </a:moveTo>
                    <a:cubicBezTo>
                      <a:pt x="60" y="0"/>
                      <a:pt x="60" y="0"/>
                      <a:pt x="60" y="0"/>
                    </a:cubicBezTo>
                    <a:cubicBezTo>
                      <a:pt x="60" y="0"/>
                      <a:pt x="34" y="0"/>
                      <a:pt x="17" y="0"/>
                    </a:cubicBezTo>
                    <a:cubicBezTo>
                      <a:pt x="3" y="16"/>
                      <a:pt x="0" y="49"/>
                      <a:pt x="0" y="72"/>
                    </a:cubicBezTo>
                    <a:lnTo>
                      <a:pt x="60" y="72"/>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44" name="Freeform 125"/>
              <p:cNvSpPr>
                <a:spLocks/>
              </p:cNvSpPr>
              <p:nvPr userDrawn="1"/>
            </p:nvSpPr>
            <p:spPr bwMode="gray">
              <a:xfrm>
                <a:off x="6715913" y="4500799"/>
                <a:ext cx="220061" cy="261582"/>
              </a:xfrm>
              <a:custGeom>
                <a:avLst/>
                <a:gdLst>
                  <a:gd name="T0" fmla="*/ 60 w 60"/>
                  <a:gd name="T1" fmla="*/ 72 h 72"/>
                  <a:gd name="T2" fmla="*/ 17 w 60"/>
                  <a:gd name="T3" fmla="*/ 0 h 72"/>
                  <a:gd name="T4" fmla="*/ 0 w 60"/>
                  <a:gd name="T5" fmla="*/ 72 h 72"/>
                  <a:gd name="T6" fmla="*/ 60 w 60"/>
                  <a:gd name="T7" fmla="*/ 72 h 72"/>
                </a:gdLst>
                <a:ahLst/>
                <a:cxnLst>
                  <a:cxn ang="0">
                    <a:pos x="T0" y="T1"/>
                  </a:cxn>
                  <a:cxn ang="0">
                    <a:pos x="T2" y="T3"/>
                  </a:cxn>
                  <a:cxn ang="0">
                    <a:pos x="T4" y="T5"/>
                  </a:cxn>
                  <a:cxn ang="0">
                    <a:pos x="T6" y="T7"/>
                  </a:cxn>
                </a:cxnLst>
                <a:rect l="0" t="0" r="r" b="b"/>
                <a:pathLst>
                  <a:path w="60" h="72">
                    <a:moveTo>
                      <a:pt x="60" y="72"/>
                    </a:moveTo>
                    <a:cubicBezTo>
                      <a:pt x="60" y="72"/>
                      <a:pt x="35" y="30"/>
                      <a:pt x="17" y="0"/>
                    </a:cubicBezTo>
                    <a:cubicBezTo>
                      <a:pt x="3" y="16"/>
                      <a:pt x="0" y="49"/>
                      <a:pt x="0" y="72"/>
                    </a:cubicBezTo>
                    <a:lnTo>
                      <a:pt x="60" y="72"/>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45" name="Oval 126"/>
              <p:cNvSpPr>
                <a:spLocks noChangeArrowheads="1"/>
              </p:cNvSpPr>
              <p:nvPr userDrawn="1"/>
            </p:nvSpPr>
            <p:spPr bwMode="gray">
              <a:xfrm>
                <a:off x="6724217" y="4791444"/>
                <a:ext cx="203453" cy="199300"/>
              </a:xfrm>
              <a:prstGeom prst="ellipse">
                <a:avLst/>
              </a:pr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46" name="Oval 127"/>
              <p:cNvSpPr>
                <a:spLocks noChangeArrowheads="1"/>
              </p:cNvSpPr>
              <p:nvPr userDrawn="1"/>
            </p:nvSpPr>
            <p:spPr bwMode="gray">
              <a:xfrm>
                <a:off x="6769891" y="4837118"/>
                <a:ext cx="112107" cy="107954"/>
              </a:xfrm>
              <a:prstGeom prst="ellipse">
                <a:avLst/>
              </a:pr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47" name="Oval 128"/>
              <p:cNvSpPr>
                <a:spLocks noChangeArrowheads="1"/>
              </p:cNvSpPr>
              <p:nvPr userDrawn="1"/>
            </p:nvSpPr>
            <p:spPr bwMode="gray">
              <a:xfrm>
                <a:off x="7351181" y="4791444"/>
                <a:ext cx="203453" cy="199300"/>
              </a:xfrm>
              <a:prstGeom prst="ellipse">
                <a:avLst/>
              </a:pr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48" name="Oval 129"/>
              <p:cNvSpPr>
                <a:spLocks noChangeArrowheads="1"/>
              </p:cNvSpPr>
              <p:nvPr userDrawn="1"/>
            </p:nvSpPr>
            <p:spPr bwMode="gray">
              <a:xfrm>
                <a:off x="7396853" y="4837118"/>
                <a:ext cx="107954" cy="107954"/>
              </a:xfrm>
              <a:prstGeom prst="ellipse">
                <a:avLst/>
              </a:pr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49" name="Oval 130"/>
              <p:cNvSpPr>
                <a:spLocks noChangeArrowheads="1"/>
              </p:cNvSpPr>
              <p:nvPr userDrawn="1"/>
            </p:nvSpPr>
            <p:spPr bwMode="gray">
              <a:xfrm>
                <a:off x="7135273" y="4791444"/>
                <a:ext cx="199299" cy="199300"/>
              </a:xfrm>
              <a:prstGeom prst="ellipse">
                <a:avLst/>
              </a:pr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50" name="Oval 131"/>
              <p:cNvSpPr>
                <a:spLocks noChangeArrowheads="1"/>
              </p:cNvSpPr>
              <p:nvPr userDrawn="1"/>
            </p:nvSpPr>
            <p:spPr bwMode="gray">
              <a:xfrm>
                <a:off x="7180945" y="4837118"/>
                <a:ext cx="107954" cy="107954"/>
              </a:xfrm>
              <a:prstGeom prst="ellipse">
                <a:avLst/>
              </a:pr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51" name="Freeform 132"/>
              <p:cNvSpPr>
                <a:spLocks/>
              </p:cNvSpPr>
              <p:nvPr userDrawn="1"/>
            </p:nvSpPr>
            <p:spPr bwMode="gray">
              <a:xfrm>
                <a:off x="6769891" y="4853727"/>
                <a:ext cx="91346" cy="91346"/>
              </a:xfrm>
              <a:custGeom>
                <a:avLst/>
                <a:gdLst>
                  <a:gd name="T0" fmla="*/ 15 w 25"/>
                  <a:gd name="T1" fmla="*/ 26 h 26"/>
                  <a:gd name="T2" fmla="*/ 25 w 25"/>
                  <a:gd name="T3" fmla="*/ 22 h 26"/>
                  <a:gd name="T4" fmla="*/ 4 w 25"/>
                  <a:gd name="T5" fmla="*/ 0 h 26"/>
                  <a:gd name="T6" fmla="*/ 0 w 25"/>
                  <a:gd name="T7" fmla="*/ 11 h 26"/>
                  <a:gd name="T8" fmla="*/ 15 w 25"/>
                  <a:gd name="T9" fmla="*/ 26 h 26"/>
                </a:gdLst>
                <a:ahLst/>
                <a:cxnLst>
                  <a:cxn ang="0">
                    <a:pos x="T0" y="T1"/>
                  </a:cxn>
                  <a:cxn ang="0">
                    <a:pos x="T2" y="T3"/>
                  </a:cxn>
                  <a:cxn ang="0">
                    <a:pos x="T4" y="T5"/>
                  </a:cxn>
                  <a:cxn ang="0">
                    <a:pos x="T6" y="T7"/>
                  </a:cxn>
                  <a:cxn ang="0">
                    <a:pos x="T8" y="T9"/>
                  </a:cxn>
                </a:cxnLst>
                <a:rect l="0" t="0" r="r" b="b"/>
                <a:pathLst>
                  <a:path w="25" h="26">
                    <a:moveTo>
                      <a:pt x="15" y="26"/>
                    </a:moveTo>
                    <a:cubicBezTo>
                      <a:pt x="19" y="26"/>
                      <a:pt x="23" y="24"/>
                      <a:pt x="25" y="22"/>
                    </a:cubicBezTo>
                    <a:cubicBezTo>
                      <a:pt x="4" y="0"/>
                      <a:pt x="4" y="0"/>
                      <a:pt x="4" y="0"/>
                    </a:cubicBezTo>
                    <a:cubicBezTo>
                      <a:pt x="2" y="3"/>
                      <a:pt x="0" y="7"/>
                      <a:pt x="0" y="11"/>
                    </a:cubicBezTo>
                    <a:cubicBezTo>
                      <a:pt x="0" y="19"/>
                      <a:pt x="7" y="26"/>
                      <a:pt x="15" y="26"/>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52" name="Freeform 133"/>
              <p:cNvSpPr>
                <a:spLocks/>
              </p:cNvSpPr>
              <p:nvPr userDrawn="1"/>
            </p:nvSpPr>
            <p:spPr bwMode="gray">
              <a:xfrm>
                <a:off x="7180945" y="4853727"/>
                <a:ext cx="95499" cy="91346"/>
              </a:xfrm>
              <a:custGeom>
                <a:avLst/>
                <a:gdLst>
                  <a:gd name="T0" fmla="*/ 15 w 26"/>
                  <a:gd name="T1" fmla="*/ 26 h 26"/>
                  <a:gd name="T2" fmla="*/ 26 w 26"/>
                  <a:gd name="T3" fmla="*/ 22 h 26"/>
                  <a:gd name="T4" fmla="*/ 4 w 26"/>
                  <a:gd name="T5" fmla="*/ 0 h 26"/>
                  <a:gd name="T6" fmla="*/ 0 w 26"/>
                  <a:gd name="T7" fmla="*/ 11 h 26"/>
                  <a:gd name="T8" fmla="*/ 15 w 26"/>
                  <a:gd name="T9" fmla="*/ 26 h 26"/>
                </a:gdLst>
                <a:ahLst/>
                <a:cxnLst>
                  <a:cxn ang="0">
                    <a:pos x="T0" y="T1"/>
                  </a:cxn>
                  <a:cxn ang="0">
                    <a:pos x="T2" y="T3"/>
                  </a:cxn>
                  <a:cxn ang="0">
                    <a:pos x="T4" y="T5"/>
                  </a:cxn>
                  <a:cxn ang="0">
                    <a:pos x="T6" y="T7"/>
                  </a:cxn>
                  <a:cxn ang="0">
                    <a:pos x="T8" y="T9"/>
                  </a:cxn>
                </a:cxnLst>
                <a:rect l="0" t="0" r="r" b="b"/>
                <a:pathLst>
                  <a:path w="26" h="26">
                    <a:moveTo>
                      <a:pt x="15" y="26"/>
                    </a:moveTo>
                    <a:cubicBezTo>
                      <a:pt x="19" y="26"/>
                      <a:pt x="23" y="24"/>
                      <a:pt x="26" y="22"/>
                    </a:cubicBezTo>
                    <a:cubicBezTo>
                      <a:pt x="4" y="0"/>
                      <a:pt x="4" y="0"/>
                      <a:pt x="4" y="0"/>
                    </a:cubicBezTo>
                    <a:cubicBezTo>
                      <a:pt x="2" y="3"/>
                      <a:pt x="0" y="7"/>
                      <a:pt x="0" y="11"/>
                    </a:cubicBezTo>
                    <a:cubicBezTo>
                      <a:pt x="0" y="19"/>
                      <a:pt x="7" y="26"/>
                      <a:pt x="15" y="26"/>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53" name="Freeform 134"/>
              <p:cNvSpPr>
                <a:spLocks/>
              </p:cNvSpPr>
              <p:nvPr userDrawn="1"/>
            </p:nvSpPr>
            <p:spPr bwMode="gray">
              <a:xfrm>
                <a:off x="7396853" y="4853727"/>
                <a:ext cx="95499" cy="91346"/>
              </a:xfrm>
              <a:custGeom>
                <a:avLst/>
                <a:gdLst>
                  <a:gd name="T0" fmla="*/ 15 w 26"/>
                  <a:gd name="T1" fmla="*/ 26 h 26"/>
                  <a:gd name="T2" fmla="*/ 26 w 26"/>
                  <a:gd name="T3" fmla="*/ 22 h 26"/>
                  <a:gd name="T4" fmla="*/ 4 w 26"/>
                  <a:gd name="T5" fmla="*/ 0 h 26"/>
                  <a:gd name="T6" fmla="*/ 0 w 26"/>
                  <a:gd name="T7" fmla="*/ 11 h 26"/>
                  <a:gd name="T8" fmla="*/ 15 w 26"/>
                  <a:gd name="T9" fmla="*/ 26 h 26"/>
                </a:gdLst>
                <a:ahLst/>
                <a:cxnLst>
                  <a:cxn ang="0">
                    <a:pos x="T0" y="T1"/>
                  </a:cxn>
                  <a:cxn ang="0">
                    <a:pos x="T2" y="T3"/>
                  </a:cxn>
                  <a:cxn ang="0">
                    <a:pos x="T4" y="T5"/>
                  </a:cxn>
                  <a:cxn ang="0">
                    <a:pos x="T6" y="T7"/>
                  </a:cxn>
                  <a:cxn ang="0">
                    <a:pos x="T8" y="T9"/>
                  </a:cxn>
                </a:cxnLst>
                <a:rect l="0" t="0" r="r" b="b"/>
                <a:pathLst>
                  <a:path w="26" h="26">
                    <a:moveTo>
                      <a:pt x="15" y="26"/>
                    </a:moveTo>
                    <a:cubicBezTo>
                      <a:pt x="19" y="26"/>
                      <a:pt x="23" y="24"/>
                      <a:pt x="26" y="22"/>
                    </a:cubicBezTo>
                    <a:cubicBezTo>
                      <a:pt x="4" y="0"/>
                      <a:pt x="4" y="0"/>
                      <a:pt x="4" y="0"/>
                    </a:cubicBezTo>
                    <a:cubicBezTo>
                      <a:pt x="2" y="3"/>
                      <a:pt x="0" y="7"/>
                      <a:pt x="0" y="11"/>
                    </a:cubicBezTo>
                    <a:cubicBezTo>
                      <a:pt x="0" y="19"/>
                      <a:pt x="7" y="26"/>
                      <a:pt x="15" y="26"/>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54" name="Freeform 135"/>
              <p:cNvSpPr>
                <a:spLocks/>
              </p:cNvSpPr>
              <p:nvPr userDrawn="1"/>
            </p:nvSpPr>
            <p:spPr bwMode="gray">
              <a:xfrm>
                <a:off x="6491701" y="4799749"/>
                <a:ext cx="124562" cy="12458"/>
              </a:xfrm>
              <a:custGeom>
                <a:avLst/>
                <a:gdLst>
                  <a:gd name="T0" fmla="*/ 2 w 34"/>
                  <a:gd name="T1" fmla="*/ 3 h 3"/>
                  <a:gd name="T2" fmla="*/ 33 w 34"/>
                  <a:gd name="T3" fmla="*/ 3 h 3"/>
                  <a:gd name="T4" fmla="*/ 34 w 34"/>
                  <a:gd name="T5" fmla="*/ 1 h 3"/>
                  <a:gd name="T6" fmla="*/ 33 w 34"/>
                  <a:gd name="T7" fmla="*/ 0 h 3"/>
                  <a:gd name="T8" fmla="*/ 2 w 34"/>
                  <a:gd name="T9" fmla="*/ 0 h 3"/>
                  <a:gd name="T10" fmla="*/ 0 w 34"/>
                  <a:gd name="T11" fmla="*/ 1 h 3"/>
                  <a:gd name="T12" fmla="*/ 2 w 34"/>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34" h="3">
                    <a:moveTo>
                      <a:pt x="2" y="3"/>
                    </a:moveTo>
                    <a:cubicBezTo>
                      <a:pt x="33" y="3"/>
                      <a:pt x="33" y="3"/>
                      <a:pt x="33" y="3"/>
                    </a:cubicBezTo>
                    <a:cubicBezTo>
                      <a:pt x="33" y="3"/>
                      <a:pt x="34" y="2"/>
                      <a:pt x="34" y="1"/>
                    </a:cubicBezTo>
                    <a:cubicBezTo>
                      <a:pt x="34" y="0"/>
                      <a:pt x="33" y="0"/>
                      <a:pt x="33" y="0"/>
                    </a:cubicBezTo>
                    <a:cubicBezTo>
                      <a:pt x="2" y="0"/>
                      <a:pt x="2" y="0"/>
                      <a:pt x="2" y="0"/>
                    </a:cubicBezTo>
                    <a:cubicBezTo>
                      <a:pt x="1" y="0"/>
                      <a:pt x="0" y="0"/>
                      <a:pt x="0" y="1"/>
                    </a:cubicBezTo>
                    <a:cubicBezTo>
                      <a:pt x="0" y="2"/>
                      <a:pt x="1" y="3"/>
                      <a:pt x="2" y="3"/>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55" name="Freeform 136"/>
              <p:cNvSpPr>
                <a:spLocks/>
              </p:cNvSpPr>
              <p:nvPr userDrawn="1"/>
            </p:nvSpPr>
            <p:spPr bwMode="gray">
              <a:xfrm>
                <a:off x="6491701" y="4841269"/>
                <a:ext cx="124562" cy="12458"/>
              </a:xfrm>
              <a:custGeom>
                <a:avLst/>
                <a:gdLst>
                  <a:gd name="T0" fmla="*/ 2 w 34"/>
                  <a:gd name="T1" fmla="*/ 3 h 3"/>
                  <a:gd name="T2" fmla="*/ 33 w 34"/>
                  <a:gd name="T3" fmla="*/ 3 h 3"/>
                  <a:gd name="T4" fmla="*/ 34 w 34"/>
                  <a:gd name="T5" fmla="*/ 1 h 3"/>
                  <a:gd name="T6" fmla="*/ 33 w 34"/>
                  <a:gd name="T7" fmla="*/ 0 h 3"/>
                  <a:gd name="T8" fmla="*/ 2 w 34"/>
                  <a:gd name="T9" fmla="*/ 0 h 3"/>
                  <a:gd name="T10" fmla="*/ 0 w 34"/>
                  <a:gd name="T11" fmla="*/ 1 h 3"/>
                  <a:gd name="T12" fmla="*/ 2 w 34"/>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34" h="3">
                    <a:moveTo>
                      <a:pt x="2" y="3"/>
                    </a:moveTo>
                    <a:cubicBezTo>
                      <a:pt x="33" y="3"/>
                      <a:pt x="33" y="3"/>
                      <a:pt x="33" y="3"/>
                    </a:cubicBezTo>
                    <a:cubicBezTo>
                      <a:pt x="33" y="3"/>
                      <a:pt x="34" y="2"/>
                      <a:pt x="34" y="1"/>
                    </a:cubicBezTo>
                    <a:cubicBezTo>
                      <a:pt x="34" y="0"/>
                      <a:pt x="33" y="0"/>
                      <a:pt x="33" y="0"/>
                    </a:cubicBezTo>
                    <a:cubicBezTo>
                      <a:pt x="2" y="0"/>
                      <a:pt x="2" y="0"/>
                      <a:pt x="2" y="0"/>
                    </a:cubicBezTo>
                    <a:cubicBezTo>
                      <a:pt x="1" y="0"/>
                      <a:pt x="0" y="0"/>
                      <a:pt x="0" y="1"/>
                    </a:cubicBezTo>
                    <a:cubicBezTo>
                      <a:pt x="0" y="2"/>
                      <a:pt x="1" y="3"/>
                      <a:pt x="2" y="3"/>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56" name="Freeform 137"/>
              <p:cNvSpPr>
                <a:spLocks/>
              </p:cNvSpPr>
              <p:nvPr userDrawn="1"/>
            </p:nvSpPr>
            <p:spPr bwMode="gray">
              <a:xfrm>
                <a:off x="6454333" y="4500799"/>
                <a:ext cx="244974" cy="261582"/>
              </a:xfrm>
              <a:custGeom>
                <a:avLst/>
                <a:gdLst>
                  <a:gd name="T0" fmla="*/ 13 w 67"/>
                  <a:gd name="T1" fmla="*/ 0 h 72"/>
                  <a:gd name="T2" fmla="*/ 0 w 67"/>
                  <a:gd name="T3" fmla="*/ 72 h 72"/>
                  <a:gd name="T4" fmla="*/ 54 w 67"/>
                  <a:gd name="T5" fmla="*/ 72 h 72"/>
                  <a:gd name="T6" fmla="*/ 67 w 67"/>
                  <a:gd name="T7" fmla="*/ 0 h 72"/>
                  <a:gd name="T8" fmla="*/ 13 w 67"/>
                  <a:gd name="T9" fmla="*/ 0 h 72"/>
                </a:gdLst>
                <a:ahLst/>
                <a:cxnLst>
                  <a:cxn ang="0">
                    <a:pos x="T0" y="T1"/>
                  </a:cxn>
                  <a:cxn ang="0">
                    <a:pos x="T2" y="T3"/>
                  </a:cxn>
                  <a:cxn ang="0">
                    <a:pos x="T4" y="T5"/>
                  </a:cxn>
                  <a:cxn ang="0">
                    <a:pos x="T6" y="T7"/>
                  </a:cxn>
                  <a:cxn ang="0">
                    <a:pos x="T8" y="T9"/>
                  </a:cxn>
                </a:cxnLst>
                <a:rect l="0" t="0" r="r" b="b"/>
                <a:pathLst>
                  <a:path w="67" h="72">
                    <a:moveTo>
                      <a:pt x="13" y="0"/>
                    </a:moveTo>
                    <a:cubicBezTo>
                      <a:pt x="4" y="20"/>
                      <a:pt x="1" y="49"/>
                      <a:pt x="0" y="72"/>
                    </a:cubicBezTo>
                    <a:cubicBezTo>
                      <a:pt x="54" y="72"/>
                      <a:pt x="54" y="72"/>
                      <a:pt x="54" y="72"/>
                    </a:cubicBezTo>
                    <a:cubicBezTo>
                      <a:pt x="55" y="49"/>
                      <a:pt x="58" y="20"/>
                      <a:pt x="67" y="0"/>
                    </a:cubicBezTo>
                    <a:lnTo>
                      <a:pt x="13"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57" name="Freeform 138"/>
              <p:cNvSpPr>
                <a:spLocks/>
              </p:cNvSpPr>
              <p:nvPr userDrawn="1"/>
            </p:nvSpPr>
            <p:spPr bwMode="gray">
              <a:xfrm>
                <a:off x="6454333" y="4500799"/>
                <a:ext cx="199299" cy="261582"/>
              </a:xfrm>
              <a:custGeom>
                <a:avLst/>
                <a:gdLst>
                  <a:gd name="T0" fmla="*/ 13 w 55"/>
                  <a:gd name="T1" fmla="*/ 0 h 72"/>
                  <a:gd name="T2" fmla="*/ 0 w 55"/>
                  <a:gd name="T3" fmla="*/ 72 h 72"/>
                  <a:gd name="T4" fmla="*/ 54 w 55"/>
                  <a:gd name="T5" fmla="*/ 72 h 72"/>
                  <a:gd name="T6" fmla="*/ 13 w 55"/>
                  <a:gd name="T7" fmla="*/ 0 h 72"/>
                </a:gdLst>
                <a:ahLst/>
                <a:cxnLst>
                  <a:cxn ang="0">
                    <a:pos x="T0" y="T1"/>
                  </a:cxn>
                  <a:cxn ang="0">
                    <a:pos x="T2" y="T3"/>
                  </a:cxn>
                  <a:cxn ang="0">
                    <a:pos x="T4" y="T5"/>
                  </a:cxn>
                  <a:cxn ang="0">
                    <a:pos x="T6" y="T7"/>
                  </a:cxn>
                </a:cxnLst>
                <a:rect l="0" t="0" r="r" b="b"/>
                <a:pathLst>
                  <a:path w="55" h="72">
                    <a:moveTo>
                      <a:pt x="13" y="0"/>
                    </a:moveTo>
                    <a:cubicBezTo>
                      <a:pt x="4" y="20"/>
                      <a:pt x="1" y="49"/>
                      <a:pt x="0" y="72"/>
                    </a:cubicBezTo>
                    <a:cubicBezTo>
                      <a:pt x="54" y="72"/>
                      <a:pt x="54" y="72"/>
                      <a:pt x="54" y="72"/>
                    </a:cubicBezTo>
                    <a:cubicBezTo>
                      <a:pt x="55" y="49"/>
                      <a:pt x="13" y="0"/>
                      <a:pt x="13" y="0"/>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58" name="Freeform 139"/>
              <p:cNvSpPr>
                <a:spLocks/>
              </p:cNvSpPr>
              <p:nvPr userDrawn="1"/>
            </p:nvSpPr>
            <p:spPr bwMode="gray">
              <a:xfrm>
                <a:off x="6213513" y="3429564"/>
                <a:ext cx="20762" cy="419361"/>
              </a:xfrm>
              <a:custGeom>
                <a:avLst/>
                <a:gdLst>
                  <a:gd name="T0" fmla="*/ 0 w 6"/>
                  <a:gd name="T1" fmla="*/ 3 h 117"/>
                  <a:gd name="T2" fmla="*/ 0 w 6"/>
                  <a:gd name="T3" fmla="*/ 114 h 117"/>
                  <a:gd name="T4" fmla="*/ 3 w 6"/>
                  <a:gd name="T5" fmla="*/ 117 h 117"/>
                  <a:gd name="T6" fmla="*/ 6 w 6"/>
                  <a:gd name="T7" fmla="*/ 114 h 117"/>
                  <a:gd name="T8" fmla="*/ 6 w 6"/>
                  <a:gd name="T9" fmla="*/ 3 h 117"/>
                  <a:gd name="T10" fmla="*/ 3 w 6"/>
                  <a:gd name="T11" fmla="*/ 0 h 117"/>
                  <a:gd name="T12" fmla="*/ 0 w 6"/>
                  <a:gd name="T13" fmla="*/ 3 h 117"/>
                </a:gdLst>
                <a:ahLst/>
                <a:cxnLst>
                  <a:cxn ang="0">
                    <a:pos x="T0" y="T1"/>
                  </a:cxn>
                  <a:cxn ang="0">
                    <a:pos x="T2" y="T3"/>
                  </a:cxn>
                  <a:cxn ang="0">
                    <a:pos x="T4" y="T5"/>
                  </a:cxn>
                  <a:cxn ang="0">
                    <a:pos x="T6" y="T7"/>
                  </a:cxn>
                  <a:cxn ang="0">
                    <a:pos x="T8" y="T9"/>
                  </a:cxn>
                  <a:cxn ang="0">
                    <a:pos x="T10" y="T11"/>
                  </a:cxn>
                  <a:cxn ang="0">
                    <a:pos x="T12" y="T13"/>
                  </a:cxn>
                </a:cxnLst>
                <a:rect l="0" t="0" r="r" b="b"/>
                <a:pathLst>
                  <a:path w="6" h="117">
                    <a:moveTo>
                      <a:pt x="0" y="3"/>
                    </a:moveTo>
                    <a:cubicBezTo>
                      <a:pt x="0" y="114"/>
                      <a:pt x="0" y="114"/>
                      <a:pt x="0" y="114"/>
                    </a:cubicBezTo>
                    <a:cubicBezTo>
                      <a:pt x="0" y="115"/>
                      <a:pt x="1" y="117"/>
                      <a:pt x="3" y="117"/>
                    </a:cubicBezTo>
                    <a:cubicBezTo>
                      <a:pt x="5" y="117"/>
                      <a:pt x="6" y="115"/>
                      <a:pt x="6" y="114"/>
                    </a:cubicBezTo>
                    <a:cubicBezTo>
                      <a:pt x="6" y="3"/>
                      <a:pt x="6" y="3"/>
                      <a:pt x="6" y="3"/>
                    </a:cubicBezTo>
                    <a:cubicBezTo>
                      <a:pt x="6" y="2"/>
                      <a:pt x="5" y="0"/>
                      <a:pt x="3" y="0"/>
                    </a:cubicBezTo>
                    <a:cubicBezTo>
                      <a:pt x="1" y="0"/>
                      <a:pt x="0" y="2"/>
                      <a:pt x="0" y="3"/>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59" name="Freeform 140"/>
              <p:cNvSpPr>
                <a:spLocks/>
              </p:cNvSpPr>
              <p:nvPr userDrawn="1"/>
            </p:nvSpPr>
            <p:spPr bwMode="gray">
              <a:xfrm>
                <a:off x="6703458" y="3915358"/>
                <a:ext cx="186845" cy="186845"/>
              </a:xfrm>
              <a:custGeom>
                <a:avLst/>
                <a:gdLst>
                  <a:gd name="T0" fmla="*/ 11 w 52"/>
                  <a:gd name="T1" fmla="*/ 50 h 52"/>
                  <a:gd name="T2" fmla="*/ 49 w 52"/>
                  <a:gd name="T3" fmla="*/ 12 h 52"/>
                  <a:gd name="T4" fmla="*/ 49 w 52"/>
                  <a:gd name="T5" fmla="*/ 2 h 52"/>
                  <a:gd name="T6" fmla="*/ 40 w 52"/>
                  <a:gd name="T7" fmla="*/ 2 h 52"/>
                  <a:gd name="T8" fmla="*/ 2 w 52"/>
                  <a:gd name="T9" fmla="*/ 41 h 52"/>
                  <a:gd name="T10" fmla="*/ 2 w 52"/>
                  <a:gd name="T11" fmla="*/ 50 h 52"/>
                  <a:gd name="T12" fmla="*/ 11 w 52"/>
                  <a:gd name="T13" fmla="*/ 50 h 52"/>
                </a:gdLst>
                <a:ahLst/>
                <a:cxnLst>
                  <a:cxn ang="0">
                    <a:pos x="T0" y="T1"/>
                  </a:cxn>
                  <a:cxn ang="0">
                    <a:pos x="T2" y="T3"/>
                  </a:cxn>
                  <a:cxn ang="0">
                    <a:pos x="T4" y="T5"/>
                  </a:cxn>
                  <a:cxn ang="0">
                    <a:pos x="T6" y="T7"/>
                  </a:cxn>
                  <a:cxn ang="0">
                    <a:pos x="T8" y="T9"/>
                  </a:cxn>
                  <a:cxn ang="0">
                    <a:pos x="T10" y="T11"/>
                  </a:cxn>
                  <a:cxn ang="0">
                    <a:pos x="T12" y="T13"/>
                  </a:cxn>
                </a:cxnLst>
                <a:rect l="0" t="0" r="r" b="b"/>
                <a:pathLst>
                  <a:path w="52" h="52">
                    <a:moveTo>
                      <a:pt x="11" y="50"/>
                    </a:moveTo>
                    <a:cubicBezTo>
                      <a:pt x="49" y="12"/>
                      <a:pt x="49" y="12"/>
                      <a:pt x="49" y="12"/>
                    </a:cubicBezTo>
                    <a:cubicBezTo>
                      <a:pt x="52" y="9"/>
                      <a:pt x="52" y="5"/>
                      <a:pt x="49" y="2"/>
                    </a:cubicBezTo>
                    <a:cubicBezTo>
                      <a:pt x="47" y="0"/>
                      <a:pt x="43" y="0"/>
                      <a:pt x="40" y="2"/>
                    </a:cubicBezTo>
                    <a:cubicBezTo>
                      <a:pt x="2" y="41"/>
                      <a:pt x="2" y="41"/>
                      <a:pt x="2" y="41"/>
                    </a:cubicBezTo>
                    <a:cubicBezTo>
                      <a:pt x="0" y="43"/>
                      <a:pt x="0" y="47"/>
                      <a:pt x="2" y="50"/>
                    </a:cubicBezTo>
                    <a:cubicBezTo>
                      <a:pt x="5" y="52"/>
                      <a:pt x="9" y="52"/>
                      <a:pt x="11" y="50"/>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60" name="Freeform 141"/>
              <p:cNvSpPr>
                <a:spLocks/>
              </p:cNvSpPr>
              <p:nvPr userDrawn="1"/>
            </p:nvSpPr>
            <p:spPr bwMode="gray">
              <a:xfrm>
                <a:off x="6192751" y="3865533"/>
                <a:ext cx="149475" cy="112107"/>
              </a:xfrm>
              <a:custGeom>
                <a:avLst/>
                <a:gdLst>
                  <a:gd name="T0" fmla="*/ 30 w 41"/>
                  <a:gd name="T1" fmla="*/ 17 h 30"/>
                  <a:gd name="T2" fmla="*/ 17 w 41"/>
                  <a:gd name="T3" fmla="*/ 4 h 30"/>
                  <a:gd name="T4" fmla="*/ 18 w 41"/>
                  <a:gd name="T5" fmla="*/ 0 h 30"/>
                  <a:gd name="T6" fmla="*/ 2 w 41"/>
                  <a:gd name="T7" fmla="*/ 0 h 30"/>
                  <a:gd name="T8" fmla="*/ 0 w 41"/>
                  <a:gd name="T9" fmla="*/ 9 h 30"/>
                  <a:gd name="T10" fmla="*/ 20 w 41"/>
                  <a:gd name="T11" fmla="*/ 30 h 30"/>
                  <a:gd name="T12" fmla="*/ 41 w 41"/>
                  <a:gd name="T13" fmla="*/ 11 h 30"/>
                  <a:gd name="T14" fmla="*/ 30 w 41"/>
                  <a:gd name="T15" fmla="*/ 17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30">
                    <a:moveTo>
                      <a:pt x="30" y="17"/>
                    </a:moveTo>
                    <a:cubicBezTo>
                      <a:pt x="23" y="17"/>
                      <a:pt x="17" y="11"/>
                      <a:pt x="17" y="4"/>
                    </a:cubicBezTo>
                    <a:cubicBezTo>
                      <a:pt x="17" y="2"/>
                      <a:pt x="17" y="1"/>
                      <a:pt x="18" y="0"/>
                    </a:cubicBezTo>
                    <a:cubicBezTo>
                      <a:pt x="2" y="0"/>
                      <a:pt x="2" y="0"/>
                      <a:pt x="2" y="0"/>
                    </a:cubicBezTo>
                    <a:cubicBezTo>
                      <a:pt x="0" y="2"/>
                      <a:pt x="0" y="6"/>
                      <a:pt x="0" y="9"/>
                    </a:cubicBezTo>
                    <a:cubicBezTo>
                      <a:pt x="0" y="21"/>
                      <a:pt x="9" y="30"/>
                      <a:pt x="20" y="30"/>
                    </a:cubicBezTo>
                    <a:cubicBezTo>
                      <a:pt x="31" y="30"/>
                      <a:pt x="40" y="21"/>
                      <a:pt x="41" y="11"/>
                    </a:cubicBezTo>
                    <a:cubicBezTo>
                      <a:pt x="39" y="14"/>
                      <a:pt x="34" y="17"/>
                      <a:pt x="30" y="17"/>
                    </a:cubicBez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61" name="Oval 142"/>
              <p:cNvSpPr>
                <a:spLocks noChangeArrowheads="1"/>
              </p:cNvSpPr>
              <p:nvPr userDrawn="1"/>
            </p:nvSpPr>
            <p:spPr bwMode="gray">
              <a:xfrm>
                <a:off x="6184447" y="3803251"/>
                <a:ext cx="78891" cy="78891"/>
              </a:xfrm>
              <a:prstGeom prst="ellipse">
                <a:avLst/>
              </a:pr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62" name="Oval 143"/>
              <p:cNvSpPr>
                <a:spLocks noChangeArrowheads="1"/>
              </p:cNvSpPr>
              <p:nvPr userDrawn="1"/>
            </p:nvSpPr>
            <p:spPr bwMode="gray">
              <a:xfrm>
                <a:off x="6205209" y="3828163"/>
                <a:ext cx="37370" cy="33217"/>
              </a:xfrm>
              <a:prstGeom prst="ellipse">
                <a:avLst/>
              </a:pr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63" name="Rectangle 144"/>
              <p:cNvSpPr>
                <a:spLocks noChangeArrowheads="1"/>
              </p:cNvSpPr>
              <p:nvPr userDrawn="1"/>
            </p:nvSpPr>
            <p:spPr bwMode="gray">
              <a:xfrm>
                <a:off x="5449532" y="3579039"/>
                <a:ext cx="211757" cy="53978"/>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64" name="Rectangle 145"/>
              <p:cNvSpPr>
                <a:spLocks noChangeArrowheads="1"/>
              </p:cNvSpPr>
              <p:nvPr userDrawn="1"/>
            </p:nvSpPr>
            <p:spPr bwMode="gray">
              <a:xfrm>
                <a:off x="5449532" y="3633017"/>
                <a:ext cx="211757" cy="4359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65" name="Freeform 146"/>
              <p:cNvSpPr>
                <a:spLocks/>
              </p:cNvSpPr>
              <p:nvPr userDrawn="1"/>
            </p:nvSpPr>
            <p:spPr bwMode="gray">
              <a:xfrm>
                <a:off x="5661286" y="4068984"/>
                <a:ext cx="672636" cy="294798"/>
              </a:xfrm>
              <a:custGeom>
                <a:avLst/>
                <a:gdLst>
                  <a:gd name="T0" fmla="*/ 103 w 185"/>
                  <a:gd name="T1" fmla="*/ 82 h 82"/>
                  <a:gd name="T2" fmla="*/ 0 w 185"/>
                  <a:gd name="T3" fmla="*/ 82 h 82"/>
                  <a:gd name="T4" fmla="*/ 0 w 185"/>
                  <a:gd name="T5" fmla="*/ 0 h 82"/>
                  <a:gd name="T6" fmla="*/ 185 w 185"/>
                  <a:gd name="T7" fmla="*/ 0 h 82"/>
                  <a:gd name="T8" fmla="*/ 103 w 185"/>
                  <a:gd name="T9" fmla="*/ 82 h 82"/>
                </a:gdLst>
                <a:ahLst/>
                <a:cxnLst>
                  <a:cxn ang="0">
                    <a:pos x="T0" y="T1"/>
                  </a:cxn>
                  <a:cxn ang="0">
                    <a:pos x="T2" y="T3"/>
                  </a:cxn>
                  <a:cxn ang="0">
                    <a:pos x="T4" y="T5"/>
                  </a:cxn>
                  <a:cxn ang="0">
                    <a:pos x="T6" y="T7"/>
                  </a:cxn>
                  <a:cxn ang="0">
                    <a:pos x="T8" y="T9"/>
                  </a:cxn>
                </a:cxnLst>
                <a:rect l="0" t="0" r="r" b="b"/>
                <a:pathLst>
                  <a:path w="185" h="82">
                    <a:moveTo>
                      <a:pt x="103" y="82"/>
                    </a:moveTo>
                    <a:cubicBezTo>
                      <a:pt x="0" y="82"/>
                      <a:pt x="0" y="82"/>
                      <a:pt x="0" y="82"/>
                    </a:cubicBezTo>
                    <a:cubicBezTo>
                      <a:pt x="0" y="0"/>
                      <a:pt x="0" y="0"/>
                      <a:pt x="0" y="0"/>
                    </a:cubicBezTo>
                    <a:cubicBezTo>
                      <a:pt x="185" y="0"/>
                      <a:pt x="185" y="0"/>
                      <a:pt x="185" y="0"/>
                    </a:cubicBezTo>
                    <a:cubicBezTo>
                      <a:pt x="185" y="45"/>
                      <a:pt x="148" y="82"/>
                      <a:pt x="103" y="82"/>
                    </a:cubicBez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66" name="Freeform 147"/>
              <p:cNvSpPr>
                <a:spLocks/>
              </p:cNvSpPr>
              <p:nvPr userDrawn="1"/>
            </p:nvSpPr>
            <p:spPr bwMode="gray">
              <a:xfrm>
                <a:off x="4403209" y="4347174"/>
                <a:ext cx="1735566" cy="294798"/>
              </a:xfrm>
              <a:custGeom>
                <a:avLst/>
                <a:gdLst>
                  <a:gd name="T0" fmla="*/ 397 w 479"/>
                  <a:gd name="T1" fmla="*/ 82 h 82"/>
                  <a:gd name="T2" fmla="*/ 479 w 479"/>
                  <a:gd name="T3" fmla="*/ 0 h 82"/>
                  <a:gd name="T4" fmla="*/ 0 w 479"/>
                  <a:gd name="T5" fmla="*/ 0 h 82"/>
                  <a:gd name="T6" fmla="*/ 138 w 479"/>
                  <a:gd name="T7" fmla="*/ 82 h 82"/>
                  <a:gd name="T8" fmla="*/ 397 w 479"/>
                  <a:gd name="T9" fmla="*/ 82 h 82"/>
                </a:gdLst>
                <a:ahLst/>
                <a:cxnLst>
                  <a:cxn ang="0">
                    <a:pos x="T0" y="T1"/>
                  </a:cxn>
                  <a:cxn ang="0">
                    <a:pos x="T2" y="T3"/>
                  </a:cxn>
                  <a:cxn ang="0">
                    <a:pos x="T4" y="T5"/>
                  </a:cxn>
                  <a:cxn ang="0">
                    <a:pos x="T6" y="T7"/>
                  </a:cxn>
                  <a:cxn ang="0">
                    <a:pos x="T8" y="T9"/>
                  </a:cxn>
                </a:cxnLst>
                <a:rect l="0" t="0" r="r" b="b"/>
                <a:pathLst>
                  <a:path w="479" h="82">
                    <a:moveTo>
                      <a:pt x="397" y="82"/>
                    </a:moveTo>
                    <a:cubicBezTo>
                      <a:pt x="443" y="82"/>
                      <a:pt x="479" y="45"/>
                      <a:pt x="479" y="0"/>
                    </a:cubicBezTo>
                    <a:cubicBezTo>
                      <a:pt x="0" y="0"/>
                      <a:pt x="0" y="0"/>
                      <a:pt x="0" y="0"/>
                    </a:cubicBezTo>
                    <a:cubicBezTo>
                      <a:pt x="138" y="82"/>
                      <a:pt x="138" y="82"/>
                      <a:pt x="138" y="82"/>
                    </a:cubicBezTo>
                    <a:lnTo>
                      <a:pt x="397" y="82"/>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67" name="Rectangle 148"/>
              <p:cNvSpPr>
                <a:spLocks noChangeArrowheads="1"/>
              </p:cNvSpPr>
              <p:nvPr userDrawn="1"/>
            </p:nvSpPr>
            <p:spPr bwMode="gray">
              <a:xfrm>
                <a:off x="4403209" y="4280741"/>
                <a:ext cx="1735566" cy="66433"/>
              </a:xfrm>
              <a:prstGeom prst="rect">
                <a:avLst/>
              </a:prstGeom>
              <a:solidFill>
                <a:srgbClr val="40CD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68" name="Oval 149"/>
              <p:cNvSpPr>
                <a:spLocks noChangeArrowheads="1"/>
              </p:cNvSpPr>
              <p:nvPr userDrawn="1"/>
            </p:nvSpPr>
            <p:spPr bwMode="gray">
              <a:xfrm>
                <a:off x="4947130" y="4442670"/>
                <a:ext cx="74737" cy="78891"/>
              </a:xfrm>
              <a:prstGeom prst="ellipse">
                <a:avLst/>
              </a:prstGeom>
              <a:solidFill>
                <a:srgbClr val="40CDF5"/>
              </a:solidFill>
              <a:ln>
                <a:noFill/>
              </a:ln>
            </p:spPr>
            <p:txBody>
              <a:bodyPr vert="horz" wrap="square" lIns="91440" tIns="45720" rIns="91440" bIns="45720" numCol="1" anchor="t" anchorCtr="0" compatLnSpc="1">
                <a:prstTxWarp prst="textNoShape">
                  <a:avLst/>
                </a:prstTxWarp>
              </a:bodyPr>
              <a:lstStyle/>
              <a:p>
                <a:endParaRPr lang="en-US" sz="1800"/>
              </a:p>
            </p:txBody>
          </p:sp>
          <p:sp>
            <p:nvSpPr>
              <p:cNvPr id="669" name="Oval 150"/>
              <p:cNvSpPr>
                <a:spLocks noChangeArrowheads="1"/>
              </p:cNvSpPr>
              <p:nvPr userDrawn="1"/>
            </p:nvSpPr>
            <p:spPr bwMode="gray">
              <a:xfrm>
                <a:off x="5088300" y="4442670"/>
                <a:ext cx="78891" cy="78891"/>
              </a:xfrm>
              <a:prstGeom prst="ellipse">
                <a:avLst/>
              </a:prstGeom>
              <a:solidFill>
                <a:srgbClr val="40CDF5"/>
              </a:solidFill>
              <a:ln>
                <a:noFill/>
              </a:ln>
            </p:spPr>
            <p:txBody>
              <a:bodyPr vert="horz" wrap="square" lIns="91440" tIns="45720" rIns="91440" bIns="45720" numCol="1" anchor="t" anchorCtr="0" compatLnSpc="1">
                <a:prstTxWarp prst="textNoShape">
                  <a:avLst/>
                </a:prstTxWarp>
              </a:bodyPr>
              <a:lstStyle/>
              <a:p>
                <a:endParaRPr lang="en-US" sz="1800"/>
              </a:p>
            </p:txBody>
          </p:sp>
          <p:sp>
            <p:nvSpPr>
              <p:cNvPr id="670" name="Oval 151"/>
              <p:cNvSpPr>
                <a:spLocks noChangeArrowheads="1"/>
              </p:cNvSpPr>
              <p:nvPr userDrawn="1"/>
            </p:nvSpPr>
            <p:spPr bwMode="gray">
              <a:xfrm>
                <a:off x="5229470" y="4442670"/>
                <a:ext cx="78891" cy="78891"/>
              </a:xfrm>
              <a:prstGeom prst="ellipse">
                <a:avLst/>
              </a:prstGeom>
              <a:solidFill>
                <a:srgbClr val="40CDF5"/>
              </a:solidFill>
              <a:ln>
                <a:noFill/>
              </a:ln>
            </p:spPr>
            <p:txBody>
              <a:bodyPr vert="horz" wrap="square" lIns="91440" tIns="45720" rIns="91440" bIns="45720" numCol="1" anchor="t" anchorCtr="0" compatLnSpc="1">
                <a:prstTxWarp prst="textNoShape">
                  <a:avLst/>
                </a:prstTxWarp>
              </a:bodyPr>
              <a:lstStyle/>
              <a:p>
                <a:endParaRPr lang="en-US" sz="1800"/>
              </a:p>
            </p:txBody>
          </p:sp>
          <p:sp>
            <p:nvSpPr>
              <p:cNvPr id="671" name="Rectangle 152"/>
              <p:cNvSpPr>
                <a:spLocks noChangeArrowheads="1"/>
              </p:cNvSpPr>
              <p:nvPr userDrawn="1"/>
            </p:nvSpPr>
            <p:spPr bwMode="gray">
              <a:xfrm>
                <a:off x="5026020" y="4068984"/>
                <a:ext cx="211757" cy="211757"/>
              </a:xfrm>
              <a:prstGeom prst="rect">
                <a:avLst/>
              </a:prstGeom>
              <a:solidFill>
                <a:srgbClr val="7373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72" name="Rectangle 153"/>
              <p:cNvSpPr>
                <a:spLocks noChangeArrowheads="1"/>
              </p:cNvSpPr>
              <p:nvPr userDrawn="1"/>
            </p:nvSpPr>
            <p:spPr bwMode="gray">
              <a:xfrm>
                <a:off x="4814263" y="4068984"/>
                <a:ext cx="211757" cy="2117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73" name="Rectangle 154"/>
              <p:cNvSpPr>
                <a:spLocks noChangeArrowheads="1"/>
              </p:cNvSpPr>
              <p:nvPr userDrawn="1"/>
            </p:nvSpPr>
            <p:spPr bwMode="gray">
              <a:xfrm>
                <a:off x="4814263" y="3861380"/>
                <a:ext cx="211757" cy="207604"/>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74" name="Rectangle 155"/>
              <p:cNvSpPr>
                <a:spLocks noChangeArrowheads="1"/>
              </p:cNvSpPr>
              <p:nvPr userDrawn="1"/>
            </p:nvSpPr>
            <p:spPr bwMode="gray">
              <a:xfrm>
                <a:off x="5237775" y="4068984"/>
                <a:ext cx="211757" cy="211757"/>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75" name="Rectangle 156"/>
              <p:cNvSpPr>
                <a:spLocks noChangeArrowheads="1"/>
              </p:cNvSpPr>
              <p:nvPr userDrawn="1"/>
            </p:nvSpPr>
            <p:spPr bwMode="gray">
              <a:xfrm>
                <a:off x="5449532" y="4068984"/>
                <a:ext cx="211757" cy="211757"/>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76" name="Rectangle 157"/>
              <p:cNvSpPr>
                <a:spLocks noChangeArrowheads="1"/>
              </p:cNvSpPr>
              <p:nvPr userDrawn="1"/>
            </p:nvSpPr>
            <p:spPr bwMode="gray">
              <a:xfrm>
                <a:off x="5026020" y="3861380"/>
                <a:ext cx="211757" cy="207604"/>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77" name="Rectangle 158"/>
              <p:cNvSpPr>
                <a:spLocks noChangeArrowheads="1"/>
              </p:cNvSpPr>
              <p:nvPr userDrawn="1"/>
            </p:nvSpPr>
            <p:spPr bwMode="gray">
              <a:xfrm>
                <a:off x="5237775" y="3861380"/>
                <a:ext cx="211757" cy="207604"/>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78" name="Rectangle 159"/>
              <p:cNvSpPr>
                <a:spLocks noChangeArrowheads="1"/>
              </p:cNvSpPr>
              <p:nvPr userDrawn="1"/>
            </p:nvSpPr>
            <p:spPr bwMode="gray">
              <a:xfrm>
                <a:off x="5520116" y="3703601"/>
                <a:ext cx="53978" cy="298949"/>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79" name="Freeform 160"/>
              <p:cNvSpPr>
                <a:spLocks/>
              </p:cNvSpPr>
              <p:nvPr userDrawn="1"/>
            </p:nvSpPr>
            <p:spPr bwMode="gray">
              <a:xfrm>
                <a:off x="4868241" y="4579690"/>
                <a:ext cx="1125213" cy="66433"/>
              </a:xfrm>
              <a:custGeom>
                <a:avLst/>
                <a:gdLst>
                  <a:gd name="T0" fmla="*/ 306 w 310"/>
                  <a:gd name="T1" fmla="*/ 0 h 18"/>
                  <a:gd name="T2" fmla="*/ 273 w 310"/>
                  <a:gd name="T3" fmla="*/ 0 h 18"/>
                  <a:gd name="T4" fmla="*/ 240 w 310"/>
                  <a:gd name="T5" fmla="*/ 0 h 18"/>
                  <a:gd name="T6" fmla="*/ 240 w 310"/>
                  <a:gd name="T7" fmla="*/ 0 h 18"/>
                  <a:gd name="T8" fmla="*/ 206 w 310"/>
                  <a:gd name="T9" fmla="*/ 0 h 18"/>
                  <a:gd name="T10" fmla="*/ 206 w 310"/>
                  <a:gd name="T11" fmla="*/ 0 h 18"/>
                  <a:gd name="T12" fmla="*/ 173 w 310"/>
                  <a:gd name="T13" fmla="*/ 0 h 18"/>
                  <a:gd name="T14" fmla="*/ 173 w 310"/>
                  <a:gd name="T15" fmla="*/ 0 h 18"/>
                  <a:gd name="T16" fmla="*/ 173 w 310"/>
                  <a:gd name="T17" fmla="*/ 0 h 18"/>
                  <a:gd name="T18" fmla="*/ 140 w 310"/>
                  <a:gd name="T19" fmla="*/ 0 h 18"/>
                  <a:gd name="T20" fmla="*/ 140 w 310"/>
                  <a:gd name="T21" fmla="*/ 0 h 18"/>
                  <a:gd name="T22" fmla="*/ 140 w 310"/>
                  <a:gd name="T23" fmla="*/ 0 h 18"/>
                  <a:gd name="T24" fmla="*/ 140 w 310"/>
                  <a:gd name="T25" fmla="*/ 0 h 18"/>
                  <a:gd name="T26" fmla="*/ 140 w 310"/>
                  <a:gd name="T27" fmla="*/ 0 h 18"/>
                  <a:gd name="T28" fmla="*/ 140 w 310"/>
                  <a:gd name="T29" fmla="*/ 0 h 18"/>
                  <a:gd name="T30" fmla="*/ 107 w 310"/>
                  <a:gd name="T31" fmla="*/ 0 h 18"/>
                  <a:gd name="T32" fmla="*/ 107 w 310"/>
                  <a:gd name="T33" fmla="*/ 0 h 18"/>
                  <a:gd name="T34" fmla="*/ 107 w 310"/>
                  <a:gd name="T35" fmla="*/ 0 h 18"/>
                  <a:gd name="T36" fmla="*/ 107 w 310"/>
                  <a:gd name="T37" fmla="*/ 0 h 18"/>
                  <a:gd name="T38" fmla="*/ 107 w 310"/>
                  <a:gd name="T39" fmla="*/ 0 h 18"/>
                  <a:gd name="T40" fmla="*/ 74 w 310"/>
                  <a:gd name="T41" fmla="*/ 0 h 18"/>
                  <a:gd name="T42" fmla="*/ 74 w 310"/>
                  <a:gd name="T43" fmla="*/ 0 h 18"/>
                  <a:gd name="T44" fmla="*/ 74 w 310"/>
                  <a:gd name="T45" fmla="*/ 0 h 18"/>
                  <a:gd name="T46" fmla="*/ 74 w 310"/>
                  <a:gd name="T47" fmla="*/ 0 h 18"/>
                  <a:gd name="T48" fmla="*/ 74 w 310"/>
                  <a:gd name="T49" fmla="*/ 0 h 18"/>
                  <a:gd name="T50" fmla="*/ 41 w 310"/>
                  <a:gd name="T51" fmla="*/ 0 h 18"/>
                  <a:gd name="T52" fmla="*/ 41 w 310"/>
                  <a:gd name="T53" fmla="*/ 0 h 18"/>
                  <a:gd name="T54" fmla="*/ 41 w 310"/>
                  <a:gd name="T55" fmla="*/ 0 h 18"/>
                  <a:gd name="T56" fmla="*/ 41 w 310"/>
                  <a:gd name="T57" fmla="*/ 0 h 18"/>
                  <a:gd name="T58" fmla="*/ 41 w 310"/>
                  <a:gd name="T59" fmla="*/ 0 h 18"/>
                  <a:gd name="T60" fmla="*/ 22 w 310"/>
                  <a:gd name="T61" fmla="*/ 12 h 18"/>
                  <a:gd name="T62" fmla="*/ 8 w 310"/>
                  <a:gd name="T63" fmla="*/ 0 h 18"/>
                  <a:gd name="T64" fmla="*/ 0 w 310"/>
                  <a:gd name="T65" fmla="*/ 10 h 18"/>
                  <a:gd name="T66" fmla="*/ 9 w 310"/>
                  <a:gd name="T67" fmla="*/ 18 h 18"/>
                  <a:gd name="T68" fmla="*/ 25 w 310"/>
                  <a:gd name="T69" fmla="*/ 18 h 18"/>
                  <a:gd name="T70" fmla="*/ 202 w 310"/>
                  <a:gd name="T71" fmla="*/ 18 h 18"/>
                  <a:gd name="T72" fmla="*/ 268 w 310"/>
                  <a:gd name="T73" fmla="*/ 18 h 18"/>
                  <a:gd name="T74" fmla="*/ 310 w 310"/>
                  <a:gd name="T75" fmla="*/ 7 h 18"/>
                  <a:gd name="T76" fmla="*/ 306 w 310"/>
                  <a:gd name="T77"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10" h="18">
                    <a:moveTo>
                      <a:pt x="306" y="0"/>
                    </a:moveTo>
                    <a:cubicBezTo>
                      <a:pt x="301" y="16"/>
                      <a:pt x="278" y="16"/>
                      <a:pt x="273" y="0"/>
                    </a:cubicBezTo>
                    <a:cubicBezTo>
                      <a:pt x="268" y="14"/>
                      <a:pt x="241" y="18"/>
                      <a:pt x="240" y="0"/>
                    </a:cubicBezTo>
                    <a:cubicBezTo>
                      <a:pt x="240" y="0"/>
                      <a:pt x="240" y="0"/>
                      <a:pt x="240" y="0"/>
                    </a:cubicBezTo>
                    <a:cubicBezTo>
                      <a:pt x="235" y="16"/>
                      <a:pt x="211" y="16"/>
                      <a:pt x="206" y="0"/>
                    </a:cubicBezTo>
                    <a:cubicBezTo>
                      <a:pt x="206" y="0"/>
                      <a:pt x="206" y="0"/>
                      <a:pt x="206" y="0"/>
                    </a:cubicBezTo>
                    <a:cubicBezTo>
                      <a:pt x="202" y="16"/>
                      <a:pt x="178" y="16"/>
                      <a:pt x="173" y="0"/>
                    </a:cubicBezTo>
                    <a:cubicBezTo>
                      <a:pt x="173" y="0"/>
                      <a:pt x="173" y="0"/>
                      <a:pt x="173" y="0"/>
                    </a:cubicBezTo>
                    <a:cubicBezTo>
                      <a:pt x="173" y="0"/>
                      <a:pt x="173" y="0"/>
                      <a:pt x="173" y="0"/>
                    </a:cubicBezTo>
                    <a:cubicBezTo>
                      <a:pt x="168" y="16"/>
                      <a:pt x="145" y="16"/>
                      <a:pt x="140" y="0"/>
                    </a:cubicBezTo>
                    <a:cubicBezTo>
                      <a:pt x="140" y="0"/>
                      <a:pt x="140" y="0"/>
                      <a:pt x="140" y="0"/>
                    </a:cubicBezTo>
                    <a:cubicBezTo>
                      <a:pt x="140" y="0"/>
                      <a:pt x="140" y="0"/>
                      <a:pt x="140" y="0"/>
                    </a:cubicBezTo>
                    <a:cubicBezTo>
                      <a:pt x="140" y="0"/>
                      <a:pt x="140" y="0"/>
                      <a:pt x="140" y="0"/>
                    </a:cubicBezTo>
                    <a:cubicBezTo>
                      <a:pt x="140" y="0"/>
                      <a:pt x="140" y="0"/>
                      <a:pt x="140" y="0"/>
                    </a:cubicBezTo>
                    <a:cubicBezTo>
                      <a:pt x="140" y="0"/>
                      <a:pt x="140" y="0"/>
                      <a:pt x="140" y="0"/>
                    </a:cubicBezTo>
                    <a:cubicBezTo>
                      <a:pt x="135" y="16"/>
                      <a:pt x="112" y="16"/>
                      <a:pt x="107" y="0"/>
                    </a:cubicBezTo>
                    <a:cubicBezTo>
                      <a:pt x="107" y="0"/>
                      <a:pt x="107" y="0"/>
                      <a:pt x="107" y="0"/>
                    </a:cubicBezTo>
                    <a:cubicBezTo>
                      <a:pt x="107" y="0"/>
                      <a:pt x="107" y="0"/>
                      <a:pt x="107" y="0"/>
                    </a:cubicBezTo>
                    <a:cubicBezTo>
                      <a:pt x="107" y="0"/>
                      <a:pt x="107" y="0"/>
                      <a:pt x="107" y="0"/>
                    </a:cubicBezTo>
                    <a:cubicBezTo>
                      <a:pt x="107" y="0"/>
                      <a:pt x="107" y="0"/>
                      <a:pt x="107" y="0"/>
                    </a:cubicBezTo>
                    <a:cubicBezTo>
                      <a:pt x="102" y="15"/>
                      <a:pt x="79" y="16"/>
                      <a:pt x="74" y="0"/>
                    </a:cubicBezTo>
                    <a:cubicBezTo>
                      <a:pt x="74" y="0"/>
                      <a:pt x="74" y="0"/>
                      <a:pt x="74" y="0"/>
                    </a:cubicBezTo>
                    <a:cubicBezTo>
                      <a:pt x="74" y="0"/>
                      <a:pt x="74" y="0"/>
                      <a:pt x="74" y="0"/>
                    </a:cubicBezTo>
                    <a:cubicBezTo>
                      <a:pt x="74" y="0"/>
                      <a:pt x="74" y="0"/>
                      <a:pt x="74" y="0"/>
                    </a:cubicBezTo>
                    <a:cubicBezTo>
                      <a:pt x="74" y="0"/>
                      <a:pt x="74" y="0"/>
                      <a:pt x="74" y="0"/>
                    </a:cubicBezTo>
                    <a:cubicBezTo>
                      <a:pt x="69" y="16"/>
                      <a:pt x="46" y="16"/>
                      <a:pt x="41" y="0"/>
                    </a:cubicBezTo>
                    <a:cubicBezTo>
                      <a:pt x="41" y="0"/>
                      <a:pt x="41" y="0"/>
                      <a:pt x="41" y="0"/>
                    </a:cubicBezTo>
                    <a:cubicBezTo>
                      <a:pt x="41" y="0"/>
                      <a:pt x="41" y="0"/>
                      <a:pt x="41" y="0"/>
                    </a:cubicBezTo>
                    <a:cubicBezTo>
                      <a:pt x="41" y="0"/>
                      <a:pt x="41" y="0"/>
                      <a:pt x="41" y="0"/>
                    </a:cubicBezTo>
                    <a:cubicBezTo>
                      <a:pt x="41" y="0"/>
                      <a:pt x="41" y="0"/>
                      <a:pt x="41" y="0"/>
                    </a:cubicBezTo>
                    <a:cubicBezTo>
                      <a:pt x="39" y="8"/>
                      <a:pt x="30" y="13"/>
                      <a:pt x="22" y="12"/>
                    </a:cubicBezTo>
                    <a:cubicBezTo>
                      <a:pt x="15" y="11"/>
                      <a:pt x="10" y="6"/>
                      <a:pt x="8" y="0"/>
                    </a:cubicBezTo>
                    <a:cubicBezTo>
                      <a:pt x="7" y="4"/>
                      <a:pt x="4" y="8"/>
                      <a:pt x="0" y="10"/>
                    </a:cubicBezTo>
                    <a:cubicBezTo>
                      <a:pt x="9" y="18"/>
                      <a:pt x="9" y="18"/>
                      <a:pt x="9" y="18"/>
                    </a:cubicBezTo>
                    <a:cubicBezTo>
                      <a:pt x="25" y="18"/>
                      <a:pt x="25" y="18"/>
                      <a:pt x="25" y="18"/>
                    </a:cubicBezTo>
                    <a:cubicBezTo>
                      <a:pt x="202" y="18"/>
                      <a:pt x="202" y="18"/>
                      <a:pt x="202" y="18"/>
                    </a:cubicBezTo>
                    <a:cubicBezTo>
                      <a:pt x="268" y="18"/>
                      <a:pt x="268" y="18"/>
                      <a:pt x="268" y="18"/>
                    </a:cubicBezTo>
                    <a:cubicBezTo>
                      <a:pt x="283" y="18"/>
                      <a:pt x="297" y="14"/>
                      <a:pt x="310" y="7"/>
                    </a:cubicBezTo>
                    <a:cubicBezTo>
                      <a:pt x="308" y="5"/>
                      <a:pt x="307" y="3"/>
                      <a:pt x="306" y="0"/>
                    </a:cubicBez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80" name="Freeform 161"/>
              <p:cNvSpPr>
                <a:spLocks/>
              </p:cNvSpPr>
              <p:nvPr userDrawn="1"/>
            </p:nvSpPr>
            <p:spPr bwMode="gray">
              <a:xfrm>
                <a:off x="7234923" y="1843473"/>
                <a:ext cx="95499" cy="340470"/>
              </a:xfrm>
              <a:custGeom>
                <a:avLst/>
                <a:gdLst>
                  <a:gd name="T0" fmla="*/ 23 w 23"/>
                  <a:gd name="T1" fmla="*/ 82 h 82"/>
                  <a:gd name="T2" fmla="*/ 0 w 23"/>
                  <a:gd name="T3" fmla="*/ 82 h 82"/>
                  <a:gd name="T4" fmla="*/ 11 w 23"/>
                  <a:gd name="T5" fmla="*/ 0 h 82"/>
                  <a:gd name="T6" fmla="*/ 23 w 23"/>
                  <a:gd name="T7" fmla="*/ 82 h 82"/>
                </a:gdLst>
                <a:ahLst/>
                <a:cxnLst>
                  <a:cxn ang="0">
                    <a:pos x="T0" y="T1"/>
                  </a:cxn>
                  <a:cxn ang="0">
                    <a:pos x="T2" y="T3"/>
                  </a:cxn>
                  <a:cxn ang="0">
                    <a:pos x="T4" y="T5"/>
                  </a:cxn>
                  <a:cxn ang="0">
                    <a:pos x="T6" y="T7"/>
                  </a:cxn>
                </a:cxnLst>
                <a:rect l="0" t="0" r="r" b="b"/>
                <a:pathLst>
                  <a:path w="23" h="82">
                    <a:moveTo>
                      <a:pt x="23" y="82"/>
                    </a:moveTo>
                    <a:lnTo>
                      <a:pt x="0" y="82"/>
                    </a:lnTo>
                    <a:lnTo>
                      <a:pt x="11" y="0"/>
                    </a:lnTo>
                    <a:lnTo>
                      <a:pt x="23" y="82"/>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81" name="Freeform 162"/>
              <p:cNvSpPr>
                <a:spLocks/>
              </p:cNvSpPr>
              <p:nvPr userDrawn="1"/>
            </p:nvSpPr>
            <p:spPr bwMode="gray">
              <a:xfrm>
                <a:off x="7110361" y="2283592"/>
                <a:ext cx="340470" cy="950826"/>
              </a:xfrm>
              <a:custGeom>
                <a:avLst/>
                <a:gdLst>
                  <a:gd name="T0" fmla="*/ 90 w 94"/>
                  <a:gd name="T1" fmla="*/ 0 h 263"/>
                  <a:gd name="T2" fmla="*/ 82 w 94"/>
                  <a:gd name="T3" fmla="*/ 0 h 263"/>
                  <a:gd name="T4" fmla="*/ 11 w 94"/>
                  <a:gd name="T5" fmla="*/ 0 h 263"/>
                  <a:gd name="T6" fmla="*/ 4 w 94"/>
                  <a:gd name="T7" fmla="*/ 0 h 263"/>
                  <a:gd name="T8" fmla="*/ 0 w 94"/>
                  <a:gd name="T9" fmla="*/ 4 h 263"/>
                  <a:gd name="T10" fmla="*/ 0 w 94"/>
                  <a:gd name="T11" fmla="*/ 263 h 263"/>
                  <a:gd name="T12" fmla="*/ 11 w 94"/>
                  <a:gd name="T13" fmla="*/ 263 h 263"/>
                  <a:gd name="T14" fmla="*/ 82 w 94"/>
                  <a:gd name="T15" fmla="*/ 263 h 263"/>
                  <a:gd name="T16" fmla="*/ 94 w 94"/>
                  <a:gd name="T17" fmla="*/ 263 h 263"/>
                  <a:gd name="T18" fmla="*/ 94 w 94"/>
                  <a:gd name="T19" fmla="*/ 4 h 263"/>
                  <a:gd name="T20" fmla="*/ 90 w 94"/>
                  <a:gd name="T21" fmla="*/ 0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4" h="263">
                    <a:moveTo>
                      <a:pt x="90" y="0"/>
                    </a:moveTo>
                    <a:cubicBezTo>
                      <a:pt x="82" y="0"/>
                      <a:pt x="82" y="0"/>
                      <a:pt x="82" y="0"/>
                    </a:cubicBezTo>
                    <a:cubicBezTo>
                      <a:pt x="11" y="0"/>
                      <a:pt x="11" y="0"/>
                      <a:pt x="11" y="0"/>
                    </a:cubicBezTo>
                    <a:cubicBezTo>
                      <a:pt x="4" y="0"/>
                      <a:pt x="4" y="0"/>
                      <a:pt x="4" y="0"/>
                    </a:cubicBezTo>
                    <a:cubicBezTo>
                      <a:pt x="2" y="0"/>
                      <a:pt x="0" y="2"/>
                      <a:pt x="0" y="4"/>
                    </a:cubicBezTo>
                    <a:cubicBezTo>
                      <a:pt x="0" y="263"/>
                      <a:pt x="0" y="263"/>
                      <a:pt x="0" y="263"/>
                    </a:cubicBezTo>
                    <a:cubicBezTo>
                      <a:pt x="11" y="263"/>
                      <a:pt x="11" y="263"/>
                      <a:pt x="11" y="263"/>
                    </a:cubicBezTo>
                    <a:cubicBezTo>
                      <a:pt x="82" y="263"/>
                      <a:pt x="82" y="263"/>
                      <a:pt x="82" y="263"/>
                    </a:cubicBezTo>
                    <a:cubicBezTo>
                      <a:pt x="94" y="263"/>
                      <a:pt x="94" y="263"/>
                      <a:pt x="94" y="263"/>
                    </a:cubicBezTo>
                    <a:cubicBezTo>
                      <a:pt x="94" y="4"/>
                      <a:pt x="94" y="4"/>
                      <a:pt x="94" y="4"/>
                    </a:cubicBezTo>
                    <a:cubicBezTo>
                      <a:pt x="94" y="2"/>
                      <a:pt x="92" y="0"/>
                      <a:pt x="9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82" name="Freeform 163"/>
              <p:cNvSpPr>
                <a:spLocks/>
              </p:cNvSpPr>
              <p:nvPr userDrawn="1"/>
            </p:nvSpPr>
            <p:spPr bwMode="gray">
              <a:xfrm>
                <a:off x="7180945" y="2183943"/>
                <a:ext cx="203453" cy="99650"/>
              </a:xfrm>
              <a:custGeom>
                <a:avLst/>
                <a:gdLst>
                  <a:gd name="T0" fmla="*/ 56 w 56"/>
                  <a:gd name="T1" fmla="*/ 28 h 28"/>
                  <a:gd name="T2" fmla="*/ 56 w 56"/>
                  <a:gd name="T3" fmla="*/ 4 h 28"/>
                  <a:gd name="T4" fmla="*/ 52 w 56"/>
                  <a:gd name="T5" fmla="*/ 0 h 28"/>
                  <a:gd name="T6" fmla="*/ 44 w 56"/>
                  <a:gd name="T7" fmla="*/ 0 h 28"/>
                  <a:gd name="T8" fmla="*/ 11 w 56"/>
                  <a:gd name="T9" fmla="*/ 0 h 28"/>
                  <a:gd name="T10" fmla="*/ 4 w 56"/>
                  <a:gd name="T11" fmla="*/ 0 h 28"/>
                  <a:gd name="T12" fmla="*/ 0 w 56"/>
                  <a:gd name="T13" fmla="*/ 4 h 28"/>
                  <a:gd name="T14" fmla="*/ 0 w 56"/>
                  <a:gd name="T15" fmla="*/ 28 h 28"/>
                  <a:gd name="T16" fmla="*/ 56 w 56"/>
                  <a:gd name="T17"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28">
                    <a:moveTo>
                      <a:pt x="56" y="28"/>
                    </a:moveTo>
                    <a:cubicBezTo>
                      <a:pt x="56" y="4"/>
                      <a:pt x="56" y="4"/>
                      <a:pt x="56" y="4"/>
                    </a:cubicBezTo>
                    <a:cubicBezTo>
                      <a:pt x="56" y="2"/>
                      <a:pt x="54" y="0"/>
                      <a:pt x="52" y="0"/>
                    </a:cubicBezTo>
                    <a:cubicBezTo>
                      <a:pt x="44" y="0"/>
                      <a:pt x="44" y="0"/>
                      <a:pt x="44" y="0"/>
                    </a:cubicBezTo>
                    <a:cubicBezTo>
                      <a:pt x="11" y="0"/>
                      <a:pt x="11" y="0"/>
                      <a:pt x="11" y="0"/>
                    </a:cubicBezTo>
                    <a:cubicBezTo>
                      <a:pt x="4" y="0"/>
                      <a:pt x="4" y="0"/>
                      <a:pt x="4" y="0"/>
                    </a:cubicBezTo>
                    <a:cubicBezTo>
                      <a:pt x="2" y="0"/>
                      <a:pt x="0" y="2"/>
                      <a:pt x="0" y="4"/>
                    </a:cubicBezTo>
                    <a:cubicBezTo>
                      <a:pt x="0" y="28"/>
                      <a:pt x="0" y="28"/>
                      <a:pt x="0" y="28"/>
                    </a:cubicBezTo>
                    <a:lnTo>
                      <a:pt x="56" y="28"/>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83" name="Freeform 164"/>
              <p:cNvSpPr>
                <a:spLocks/>
              </p:cNvSpPr>
              <p:nvPr userDrawn="1"/>
            </p:nvSpPr>
            <p:spPr bwMode="gray">
              <a:xfrm>
                <a:off x="7180945" y="2183943"/>
                <a:ext cx="203453" cy="99650"/>
              </a:xfrm>
              <a:custGeom>
                <a:avLst/>
                <a:gdLst>
                  <a:gd name="T0" fmla="*/ 56 w 56"/>
                  <a:gd name="T1" fmla="*/ 28 h 28"/>
                  <a:gd name="T2" fmla="*/ 56 w 56"/>
                  <a:gd name="T3" fmla="*/ 4 h 28"/>
                  <a:gd name="T4" fmla="*/ 52 w 56"/>
                  <a:gd name="T5" fmla="*/ 0 h 28"/>
                  <a:gd name="T6" fmla="*/ 44 w 56"/>
                  <a:gd name="T7" fmla="*/ 0 h 28"/>
                  <a:gd name="T8" fmla="*/ 11 w 56"/>
                  <a:gd name="T9" fmla="*/ 0 h 28"/>
                  <a:gd name="T10" fmla="*/ 4 w 56"/>
                  <a:gd name="T11" fmla="*/ 0 h 28"/>
                  <a:gd name="T12" fmla="*/ 0 w 56"/>
                  <a:gd name="T13" fmla="*/ 4 h 28"/>
                  <a:gd name="T14" fmla="*/ 0 w 56"/>
                  <a:gd name="T15" fmla="*/ 28 h 28"/>
                  <a:gd name="T16" fmla="*/ 56 w 56"/>
                  <a:gd name="T17"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28">
                    <a:moveTo>
                      <a:pt x="56" y="28"/>
                    </a:moveTo>
                    <a:cubicBezTo>
                      <a:pt x="56" y="4"/>
                      <a:pt x="56" y="4"/>
                      <a:pt x="56" y="4"/>
                    </a:cubicBezTo>
                    <a:cubicBezTo>
                      <a:pt x="56" y="2"/>
                      <a:pt x="54" y="0"/>
                      <a:pt x="52" y="0"/>
                    </a:cubicBezTo>
                    <a:cubicBezTo>
                      <a:pt x="44" y="0"/>
                      <a:pt x="44" y="0"/>
                      <a:pt x="44" y="0"/>
                    </a:cubicBezTo>
                    <a:cubicBezTo>
                      <a:pt x="11" y="0"/>
                      <a:pt x="11" y="0"/>
                      <a:pt x="11" y="0"/>
                    </a:cubicBezTo>
                    <a:cubicBezTo>
                      <a:pt x="4" y="0"/>
                      <a:pt x="4" y="0"/>
                      <a:pt x="4" y="0"/>
                    </a:cubicBezTo>
                    <a:cubicBezTo>
                      <a:pt x="2" y="0"/>
                      <a:pt x="0" y="2"/>
                      <a:pt x="0" y="4"/>
                    </a:cubicBezTo>
                    <a:cubicBezTo>
                      <a:pt x="0" y="28"/>
                      <a:pt x="0" y="28"/>
                      <a:pt x="0" y="28"/>
                    </a:cubicBezTo>
                    <a:lnTo>
                      <a:pt x="56" y="28"/>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84" name="Rectangle 165"/>
              <p:cNvSpPr>
                <a:spLocks noChangeArrowheads="1"/>
              </p:cNvSpPr>
              <p:nvPr userDrawn="1"/>
            </p:nvSpPr>
            <p:spPr bwMode="gray">
              <a:xfrm>
                <a:off x="7160186" y="2350025"/>
                <a:ext cx="16608" cy="8179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85" name="Rectangle 166"/>
              <p:cNvSpPr>
                <a:spLocks noChangeArrowheads="1"/>
              </p:cNvSpPr>
              <p:nvPr userDrawn="1"/>
            </p:nvSpPr>
            <p:spPr bwMode="gray">
              <a:xfrm>
                <a:off x="7193402" y="2350025"/>
                <a:ext cx="24912" cy="8179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86" name="Rectangle 167"/>
              <p:cNvSpPr>
                <a:spLocks noChangeArrowheads="1"/>
              </p:cNvSpPr>
              <p:nvPr userDrawn="1"/>
            </p:nvSpPr>
            <p:spPr bwMode="gray">
              <a:xfrm>
                <a:off x="7234923" y="2350025"/>
                <a:ext cx="16608" cy="8179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87" name="Rectangle 168"/>
              <p:cNvSpPr>
                <a:spLocks noChangeArrowheads="1"/>
              </p:cNvSpPr>
              <p:nvPr userDrawn="1"/>
            </p:nvSpPr>
            <p:spPr bwMode="gray">
              <a:xfrm>
                <a:off x="7272290" y="2350025"/>
                <a:ext cx="20762" cy="8179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88" name="Rectangle 169"/>
              <p:cNvSpPr>
                <a:spLocks noChangeArrowheads="1"/>
              </p:cNvSpPr>
              <p:nvPr userDrawn="1"/>
            </p:nvSpPr>
            <p:spPr bwMode="gray">
              <a:xfrm>
                <a:off x="7305507" y="2350025"/>
                <a:ext cx="24912" cy="8179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89" name="Rectangle 170"/>
              <p:cNvSpPr>
                <a:spLocks noChangeArrowheads="1"/>
              </p:cNvSpPr>
              <p:nvPr userDrawn="1"/>
            </p:nvSpPr>
            <p:spPr bwMode="gray">
              <a:xfrm>
                <a:off x="7347028" y="2350025"/>
                <a:ext cx="20762" cy="8179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90" name="Rectangle 171"/>
              <p:cNvSpPr>
                <a:spLocks noChangeArrowheads="1"/>
              </p:cNvSpPr>
              <p:nvPr userDrawn="1"/>
            </p:nvSpPr>
            <p:spPr bwMode="gray">
              <a:xfrm>
                <a:off x="7384398" y="2350025"/>
                <a:ext cx="20762" cy="8179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91" name="Freeform 172"/>
              <p:cNvSpPr>
                <a:spLocks noEditPoints="1"/>
              </p:cNvSpPr>
              <p:nvPr userDrawn="1"/>
            </p:nvSpPr>
            <p:spPr bwMode="gray">
              <a:xfrm>
                <a:off x="6707608" y="2279442"/>
                <a:ext cx="406903" cy="950826"/>
              </a:xfrm>
              <a:custGeom>
                <a:avLst/>
                <a:gdLst>
                  <a:gd name="T0" fmla="*/ 90 w 98"/>
                  <a:gd name="T1" fmla="*/ 34 h 229"/>
                  <a:gd name="T2" fmla="*/ 50 w 98"/>
                  <a:gd name="T3" fmla="*/ 13 h 229"/>
                  <a:gd name="T4" fmla="*/ 47 w 98"/>
                  <a:gd name="T5" fmla="*/ 0 h 229"/>
                  <a:gd name="T6" fmla="*/ 8 w 98"/>
                  <a:gd name="T7" fmla="*/ 34 h 229"/>
                  <a:gd name="T8" fmla="*/ 98 w 98"/>
                  <a:gd name="T9" fmla="*/ 229 h 229"/>
                  <a:gd name="T10" fmla="*/ 72 w 98"/>
                  <a:gd name="T11" fmla="*/ 72 h 229"/>
                  <a:gd name="T12" fmla="*/ 72 w 98"/>
                  <a:gd name="T13" fmla="*/ 87 h 229"/>
                  <a:gd name="T14" fmla="*/ 62 w 98"/>
                  <a:gd name="T15" fmla="*/ 112 h 229"/>
                  <a:gd name="T16" fmla="*/ 62 w 98"/>
                  <a:gd name="T17" fmla="*/ 112 h 229"/>
                  <a:gd name="T18" fmla="*/ 62 w 98"/>
                  <a:gd name="T19" fmla="*/ 156 h 229"/>
                  <a:gd name="T20" fmla="*/ 18 w 98"/>
                  <a:gd name="T21" fmla="*/ 72 h 229"/>
                  <a:gd name="T22" fmla="*/ 18 w 98"/>
                  <a:gd name="T23" fmla="*/ 87 h 229"/>
                  <a:gd name="T24" fmla="*/ 8 w 98"/>
                  <a:gd name="T25" fmla="*/ 112 h 229"/>
                  <a:gd name="T26" fmla="*/ 8 w 98"/>
                  <a:gd name="T27" fmla="*/ 112 h 229"/>
                  <a:gd name="T28" fmla="*/ 8 w 98"/>
                  <a:gd name="T29" fmla="*/ 156 h 229"/>
                  <a:gd name="T30" fmla="*/ 18 w 98"/>
                  <a:gd name="T31" fmla="*/ 180 h 229"/>
                  <a:gd name="T32" fmla="*/ 8 w 98"/>
                  <a:gd name="T33" fmla="*/ 223 h 229"/>
                  <a:gd name="T34" fmla="*/ 20 w 98"/>
                  <a:gd name="T35" fmla="*/ 223 h 229"/>
                  <a:gd name="T36" fmla="*/ 20 w 98"/>
                  <a:gd name="T37" fmla="*/ 223 h 229"/>
                  <a:gd name="T38" fmla="*/ 28 w 98"/>
                  <a:gd name="T39" fmla="*/ 195 h 229"/>
                  <a:gd name="T40" fmla="*/ 31 w 98"/>
                  <a:gd name="T41" fmla="*/ 195 h 229"/>
                  <a:gd name="T42" fmla="*/ 26 w 98"/>
                  <a:gd name="T43" fmla="*/ 180 h 229"/>
                  <a:gd name="T44" fmla="*/ 36 w 98"/>
                  <a:gd name="T45" fmla="*/ 156 h 229"/>
                  <a:gd name="T46" fmla="*/ 36 w 98"/>
                  <a:gd name="T47" fmla="*/ 156 h 229"/>
                  <a:gd name="T48" fmla="*/ 36 w 98"/>
                  <a:gd name="T49" fmla="*/ 112 h 229"/>
                  <a:gd name="T50" fmla="*/ 26 w 98"/>
                  <a:gd name="T51" fmla="*/ 87 h 229"/>
                  <a:gd name="T52" fmla="*/ 26 w 98"/>
                  <a:gd name="T53" fmla="*/ 72 h 229"/>
                  <a:gd name="T54" fmla="*/ 43 w 98"/>
                  <a:gd name="T55" fmla="*/ 223 h 229"/>
                  <a:gd name="T56" fmla="*/ 43 w 98"/>
                  <a:gd name="T57" fmla="*/ 223 h 229"/>
                  <a:gd name="T58" fmla="*/ 51 w 98"/>
                  <a:gd name="T59" fmla="*/ 195 h 229"/>
                  <a:gd name="T60" fmla="*/ 43 w 98"/>
                  <a:gd name="T61" fmla="*/ 161 h 229"/>
                  <a:gd name="T62" fmla="*/ 43 w 98"/>
                  <a:gd name="T63" fmla="*/ 156 h 229"/>
                  <a:gd name="T64" fmla="*/ 54 w 98"/>
                  <a:gd name="T65" fmla="*/ 132 h 229"/>
                  <a:gd name="T66" fmla="*/ 54 w 98"/>
                  <a:gd name="T67" fmla="*/ 132 h 229"/>
                  <a:gd name="T68" fmla="*/ 54 w 98"/>
                  <a:gd name="T69" fmla="*/ 87 h 229"/>
                  <a:gd name="T70" fmla="*/ 43 w 98"/>
                  <a:gd name="T71" fmla="*/ 53 h 229"/>
                  <a:gd name="T72" fmla="*/ 55 w 98"/>
                  <a:gd name="T73" fmla="*/ 223 h 229"/>
                  <a:gd name="T74" fmla="*/ 62 w 98"/>
                  <a:gd name="T75" fmla="*/ 161 h 229"/>
                  <a:gd name="T76" fmla="*/ 62 w 98"/>
                  <a:gd name="T77" fmla="*/ 161 h 229"/>
                  <a:gd name="T78" fmla="*/ 66 w 98"/>
                  <a:gd name="T79" fmla="*/ 195 h 229"/>
                  <a:gd name="T80" fmla="*/ 70 w 98"/>
                  <a:gd name="T81" fmla="*/ 195 h 229"/>
                  <a:gd name="T82" fmla="*/ 78 w 98"/>
                  <a:gd name="T83" fmla="*/ 223 h 229"/>
                  <a:gd name="T84" fmla="*/ 90 w 98"/>
                  <a:gd name="T85" fmla="*/ 223 h 229"/>
                  <a:gd name="T86" fmla="*/ 90 w 98"/>
                  <a:gd name="T87" fmla="*/ 223 h 229"/>
                  <a:gd name="T88" fmla="*/ 90 w 98"/>
                  <a:gd name="T89" fmla="*/ 161 h 229"/>
                  <a:gd name="T90" fmla="*/ 79 w 98"/>
                  <a:gd name="T91" fmla="*/ 137 h 229"/>
                  <a:gd name="T92" fmla="*/ 79 w 98"/>
                  <a:gd name="T93" fmla="*/ 132 h 229"/>
                  <a:gd name="T94" fmla="*/ 90 w 98"/>
                  <a:gd name="T95" fmla="*/ 106 h 229"/>
                  <a:gd name="T96" fmla="*/ 90 w 98"/>
                  <a:gd name="T97" fmla="*/ 106 h 229"/>
                  <a:gd name="T98" fmla="*/ 90 w 98"/>
                  <a:gd name="T99" fmla="*/ 53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8" h="229">
                    <a:moveTo>
                      <a:pt x="98" y="49"/>
                    </a:moveTo>
                    <a:lnTo>
                      <a:pt x="98" y="42"/>
                    </a:lnTo>
                    <a:lnTo>
                      <a:pt x="90" y="42"/>
                    </a:lnTo>
                    <a:lnTo>
                      <a:pt x="90" y="34"/>
                    </a:lnTo>
                    <a:lnTo>
                      <a:pt x="82" y="34"/>
                    </a:lnTo>
                    <a:lnTo>
                      <a:pt x="82" y="26"/>
                    </a:lnTo>
                    <a:lnTo>
                      <a:pt x="50" y="26"/>
                    </a:lnTo>
                    <a:lnTo>
                      <a:pt x="50" y="13"/>
                    </a:lnTo>
                    <a:lnTo>
                      <a:pt x="66" y="13"/>
                    </a:lnTo>
                    <a:lnTo>
                      <a:pt x="50" y="3"/>
                    </a:lnTo>
                    <a:lnTo>
                      <a:pt x="50" y="0"/>
                    </a:lnTo>
                    <a:lnTo>
                      <a:pt x="47" y="0"/>
                    </a:lnTo>
                    <a:lnTo>
                      <a:pt x="47" y="26"/>
                    </a:lnTo>
                    <a:lnTo>
                      <a:pt x="16" y="26"/>
                    </a:lnTo>
                    <a:lnTo>
                      <a:pt x="16" y="34"/>
                    </a:lnTo>
                    <a:lnTo>
                      <a:pt x="8" y="34"/>
                    </a:lnTo>
                    <a:lnTo>
                      <a:pt x="8" y="42"/>
                    </a:lnTo>
                    <a:lnTo>
                      <a:pt x="0" y="42"/>
                    </a:lnTo>
                    <a:lnTo>
                      <a:pt x="0" y="229"/>
                    </a:lnTo>
                    <a:lnTo>
                      <a:pt x="98" y="229"/>
                    </a:lnTo>
                    <a:lnTo>
                      <a:pt x="98" y="49"/>
                    </a:lnTo>
                    <a:close/>
                    <a:moveTo>
                      <a:pt x="62" y="53"/>
                    </a:moveTo>
                    <a:lnTo>
                      <a:pt x="72" y="53"/>
                    </a:lnTo>
                    <a:lnTo>
                      <a:pt x="72" y="72"/>
                    </a:lnTo>
                    <a:lnTo>
                      <a:pt x="62" y="72"/>
                    </a:lnTo>
                    <a:lnTo>
                      <a:pt x="62" y="53"/>
                    </a:lnTo>
                    <a:close/>
                    <a:moveTo>
                      <a:pt x="62" y="87"/>
                    </a:moveTo>
                    <a:lnTo>
                      <a:pt x="72" y="87"/>
                    </a:lnTo>
                    <a:lnTo>
                      <a:pt x="72" y="106"/>
                    </a:lnTo>
                    <a:lnTo>
                      <a:pt x="62" y="106"/>
                    </a:lnTo>
                    <a:lnTo>
                      <a:pt x="62" y="87"/>
                    </a:lnTo>
                    <a:close/>
                    <a:moveTo>
                      <a:pt x="62" y="112"/>
                    </a:moveTo>
                    <a:lnTo>
                      <a:pt x="72" y="112"/>
                    </a:lnTo>
                    <a:lnTo>
                      <a:pt x="72" y="132"/>
                    </a:lnTo>
                    <a:lnTo>
                      <a:pt x="62" y="132"/>
                    </a:lnTo>
                    <a:lnTo>
                      <a:pt x="62" y="112"/>
                    </a:lnTo>
                    <a:close/>
                    <a:moveTo>
                      <a:pt x="62" y="137"/>
                    </a:moveTo>
                    <a:lnTo>
                      <a:pt x="72" y="137"/>
                    </a:lnTo>
                    <a:lnTo>
                      <a:pt x="72" y="156"/>
                    </a:lnTo>
                    <a:lnTo>
                      <a:pt x="62" y="156"/>
                    </a:lnTo>
                    <a:lnTo>
                      <a:pt x="62" y="137"/>
                    </a:lnTo>
                    <a:close/>
                    <a:moveTo>
                      <a:pt x="8" y="53"/>
                    </a:moveTo>
                    <a:lnTo>
                      <a:pt x="18" y="53"/>
                    </a:lnTo>
                    <a:lnTo>
                      <a:pt x="18" y="72"/>
                    </a:lnTo>
                    <a:lnTo>
                      <a:pt x="8" y="72"/>
                    </a:lnTo>
                    <a:lnTo>
                      <a:pt x="8" y="53"/>
                    </a:lnTo>
                    <a:close/>
                    <a:moveTo>
                      <a:pt x="8" y="87"/>
                    </a:moveTo>
                    <a:lnTo>
                      <a:pt x="18" y="87"/>
                    </a:lnTo>
                    <a:lnTo>
                      <a:pt x="18" y="106"/>
                    </a:lnTo>
                    <a:lnTo>
                      <a:pt x="8" y="106"/>
                    </a:lnTo>
                    <a:lnTo>
                      <a:pt x="8" y="87"/>
                    </a:lnTo>
                    <a:close/>
                    <a:moveTo>
                      <a:pt x="8" y="112"/>
                    </a:moveTo>
                    <a:lnTo>
                      <a:pt x="18" y="112"/>
                    </a:lnTo>
                    <a:lnTo>
                      <a:pt x="18" y="132"/>
                    </a:lnTo>
                    <a:lnTo>
                      <a:pt x="8" y="132"/>
                    </a:lnTo>
                    <a:lnTo>
                      <a:pt x="8" y="112"/>
                    </a:lnTo>
                    <a:close/>
                    <a:moveTo>
                      <a:pt x="8" y="137"/>
                    </a:moveTo>
                    <a:lnTo>
                      <a:pt x="18" y="137"/>
                    </a:lnTo>
                    <a:lnTo>
                      <a:pt x="18" y="156"/>
                    </a:lnTo>
                    <a:lnTo>
                      <a:pt x="8" y="156"/>
                    </a:lnTo>
                    <a:lnTo>
                      <a:pt x="8" y="137"/>
                    </a:lnTo>
                    <a:close/>
                    <a:moveTo>
                      <a:pt x="8" y="161"/>
                    </a:moveTo>
                    <a:lnTo>
                      <a:pt x="18" y="161"/>
                    </a:lnTo>
                    <a:lnTo>
                      <a:pt x="18" y="180"/>
                    </a:lnTo>
                    <a:lnTo>
                      <a:pt x="8" y="180"/>
                    </a:lnTo>
                    <a:lnTo>
                      <a:pt x="8" y="161"/>
                    </a:lnTo>
                    <a:close/>
                    <a:moveTo>
                      <a:pt x="12" y="223"/>
                    </a:moveTo>
                    <a:lnTo>
                      <a:pt x="8" y="223"/>
                    </a:lnTo>
                    <a:lnTo>
                      <a:pt x="8" y="195"/>
                    </a:lnTo>
                    <a:lnTo>
                      <a:pt x="12" y="195"/>
                    </a:lnTo>
                    <a:lnTo>
                      <a:pt x="12" y="223"/>
                    </a:lnTo>
                    <a:close/>
                    <a:moveTo>
                      <a:pt x="20" y="223"/>
                    </a:moveTo>
                    <a:lnTo>
                      <a:pt x="15" y="223"/>
                    </a:lnTo>
                    <a:lnTo>
                      <a:pt x="15" y="195"/>
                    </a:lnTo>
                    <a:lnTo>
                      <a:pt x="20" y="195"/>
                    </a:lnTo>
                    <a:lnTo>
                      <a:pt x="20" y="223"/>
                    </a:lnTo>
                    <a:close/>
                    <a:moveTo>
                      <a:pt x="28" y="223"/>
                    </a:moveTo>
                    <a:lnTo>
                      <a:pt x="23" y="223"/>
                    </a:lnTo>
                    <a:lnTo>
                      <a:pt x="23" y="195"/>
                    </a:lnTo>
                    <a:lnTo>
                      <a:pt x="28" y="195"/>
                    </a:lnTo>
                    <a:lnTo>
                      <a:pt x="28" y="223"/>
                    </a:lnTo>
                    <a:close/>
                    <a:moveTo>
                      <a:pt x="35" y="223"/>
                    </a:moveTo>
                    <a:lnTo>
                      <a:pt x="31" y="223"/>
                    </a:lnTo>
                    <a:lnTo>
                      <a:pt x="31" y="195"/>
                    </a:lnTo>
                    <a:lnTo>
                      <a:pt x="35" y="195"/>
                    </a:lnTo>
                    <a:lnTo>
                      <a:pt x="35" y="223"/>
                    </a:lnTo>
                    <a:close/>
                    <a:moveTo>
                      <a:pt x="36" y="180"/>
                    </a:moveTo>
                    <a:lnTo>
                      <a:pt x="26" y="180"/>
                    </a:lnTo>
                    <a:lnTo>
                      <a:pt x="26" y="161"/>
                    </a:lnTo>
                    <a:lnTo>
                      <a:pt x="36" y="161"/>
                    </a:lnTo>
                    <a:lnTo>
                      <a:pt x="36" y="180"/>
                    </a:lnTo>
                    <a:close/>
                    <a:moveTo>
                      <a:pt x="36" y="156"/>
                    </a:moveTo>
                    <a:lnTo>
                      <a:pt x="26" y="156"/>
                    </a:lnTo>
                    <a:lnTo>
                      <a:pt x="26" y="137"/>
                    </a:lnTo>
                    <a:lnTo>
                      <a:pt x="36" y="137"/>
                    </a:lnTo>
                    <a:lnTo>
                      <a:pt x="36" y="156"/>
                    </a:lnTo>
                    <a:close/>
                    <a:moveTo>
                      <a:pt x="36" y="132"/>
                    </a:moveTo>
                    <a:lnTo>
                      <a:pt x="26" y="132"/>
                    </a:lnTo>
                    <a:lnTo>
                      <a:pt x="26" y="112"/>
                    </a:lnTo>
                    <a:lnTo>
                      <a:pt x="36" y="112"/>
                    </a:lnTo>
                    <a:lnTo>
                      <a:pt x="36" y="132"/>
                    </a:lnTo>
                    <a:close/>
                    <a:moveTo>
                      <a:pt x="36" y="106"/>
                    </a:moveTo>
                    <a:lnTo>
                      <a:pt x="26" y="106"/>
                    </a:lnTo>
                    <a:lnTo>
                      <a:pt x="26" y="87"/>
                    </a:lnTo>
                    <a:lnTo>
                      <a:pt x="36" y="87"/>
                    </a:lnTo>
                    <a:lnTo>
                      <a:pt x="36" y="106"/>
                    </a:lnTo>
                    <a:close/>
                    <a:moveTo>
                      <a:pt x="36" y="72"/>
                    </a:moveTo>
                    <a:lnTo>
                      <a:pt x="26" y="72"/>
                    </a:lnTo>
                    <a:lnTo>
                      <a:pt x="26" y="53"/>
                    </a:lnTo>
                    <a:lnTo>
                      <a:pt x="36" y="53"/>
                    </a:lnTo>
                    <a:lnTo>
                      <a:pt x="36" y="72"/>
                    </a:lnTo>
                    <a:close/>
                    <a:moveTo>
                      <a:pt x="43" y="223"/>
                    </a:moveTo>
                    <a:lnTo>
                      <a:pt x="39" y="223"/>
                    </a:lnTo>
                    <a:lnTo>
                      <a:pt x="39" y="195"/>
                    </a:lnTo>
                    <a:lnTo>
                      <a:pt x="43" y="195"/>
                    </a:lnTo>
                    <a:lnTo>
                      <a:pt x="43" y="223"/>
                    </a:lnTo>
                    <a:close/>
                    <a:moveTo>
                      <a:pt x="51" y="223"/>
                    </a:moveTo>
                    <a:lnTo>
                      <a:pt x="47" y="223"/>
                    </a:lnTo>
                    <a:lnTo>
                      <a:pt x="47" y="195"/>
                    </a:lnTo>
                    <a:lnTo>
                      <a:pt x="51" y="195"/>
                    </a:lnTo>
                    <a:lnTo>
                      <a:pt x="51" y="223"/>
                    </a:lnTo>
                    <a:close/>
                    <a:moveTo>
                      <a:pt x="54" y="180"/>
                    </a:moveTo>
                    <a:lnTo>
                      <a:pt x="43" y="180"/>
                    </a:lnTo>
                    <a:lnTo>
                      <a:pt x="43" y="161"/>
                    </a:lnTo>
                    <a:lnTo>
                      <a:pt x="54" y="161"/>
                    </a:lnTo>
                    <a:lnTo>
                      <a:pt x="54" y="180"/>
                    </a:lnTo>
                    <a:close/>
                    <a:moveTo>
                      <a:pt x="54" y="156"/>
                    </a:moveTo>
                    <a:lnTo>
                      <a:pt x="43" y="156"/>
                    </a:lnTo>
                    <a:lnTo>
                      <a:pt x="43" y="137"/>
                    </a:lnTo>
                    <a:lnTo>
                      <a:pt x="54" y="137"/>
                    </a:lnTo>
                    <a:lnTo>
                      <a:pt x="54" y="156"/>
                    </a:lnTo>
                    <a:close/>
                    <a:moveTo>
                      <a:pt x="54" y="132"/>
                    </a:moveTo>
                    <a:lnTo>
                      <a:pt x="43" y="132"/>
                    </a:lnTo>
                    <a:lnTo>
                      <a:pt x="43" y="112"/>
                    </a:lnTo>
                    <a:lnTo>
                      <a:pt x="54" y="112"/>
                    </a:lnTo>
                    <a:lnTo>
                      <a:pt x="54" y="132"/>
                    </a:lnTo>
                    <a:close/>
                    <a:moveTo>
                      <a:pt x="54" y="106"/>
                    </a:moveTo>
                    <a:lnTo>
                      <a:pt x="43" y="106"/>
                    </a:lnTo>
                    <a:lnTo>
                      <a:pt x="43" y="87"/>
                    </a:lnTo>
                    <a:lnTo>
                      <a:pt x="54" y="87"/>
                    </a:lnTo>
                    <a:lnTo>
                      <a:pt x="54" y="106"/>
                    </a:lnTo>
                    <a:close/>
                    <a:moveTo>
                      <a:pt x="54" y="72"/>
                    </a:moveTo>
                    <a:lnTo>
                      <a:pt x="43" y="72"/>
                    </a:lnTo>
                    <a:lnTo>
                      <a:pt x="43" y="53"/>
                    </a:lnTo>
                    <a:lnTo>
                      <a:pt x="54" y="53"/>
                    </a:lnTo>
                    <a:lnTo>
                      <a:pt x="54" y="72"/>
                    </a:lnTo>
                    <a:close/>
                    <a:moveTo>
                      <a:pt x="58" y="223"/>
                    </a:moveTo>
                    <a:lnTo>
                      <a:pt x="55" y="223"/>
                    </a:lnTo>
                    <a:lnTo>
                      <a:pt x="55" y="195"/>
                    </a:lnTo>
                    <a:lnTo>
                      <a:pt x="58" y="195"/>
                    </a:lnTo>
                    <a:lnTo>
                      <a:pt x="58" y="223"/>
                    </a:lnTo>
                    <a:close/>
                    <a:moveTo>
                      <a:pt x="62" y="161"/>
                    </a:moveTo>
                    <a:lnTo>
                      <a:pt x="72" y="161"/>
                    </a:lnTo>
                    <a:lnTo>
                      <a:pt x="72" y="180"/>
                    </a:lnTo>
                    <a:lnTo>
                      <a:pt x="62" y="180"/>
                    </a:lnTo>
                    <a:lnTo>
                      <a:pt x="62" y="161"/>
                    </a:lnTo>
                    <a:close/>
                    <a:moveTo>
                      <a:pt x="66" y="223"/>
                    </a:moveTo>
                    <a:lnTo>
                      <a:pt x="62" y="223"/>
                    </a:lnTo>
                    <a:lnTo>
                      <a:pt x="62" y="195"/>
                    </a:lnTo>
                    <a:lnTo>
                      <a:pt x="66" y="195"/>
                    </a:lnTo>
                    <a:lnTo>
                      <a:pt x="66" y="223"/>
                    </a:lnTo>
                    <a:close/>
                    <a:moveTo>
                      <a:pt x="74" y="223"/>
                    </a:moveTo>
                    <a:lnTo>
                      <a:pt x="70" y="223"/>
                    </a:lnTo>
                    <a:lnTo>
                      <a:pt x="70" y="195"/>
                    </a:lnTo>
                    <a:lnTo>
                      <a:pt x="74" y="195"/>
                    </a:lnTo>
                    <a:lnTo>
                      <a:pt x="74" y="223"/>
                    </a:lnTo>
                    <a:close/>
                    <a:moveTo>
                      <a:pt x="82" y="223"/>
                    </a:moveTo>
                    <a:lnTo>
                      <a:pt x="78" y="223"/>
                    </a:lnTo>
                    <a:lnTo>
                      <a:pt x="78" y="195"/>
                    </a:lnTo>
                    <a:lnTo>
                      <a:pt x="82" y="195"/>
                    </a:lnTo>
                    <a:lnTo>
                      <a:pt x="82" y="223"/>
                    </a:lnTo>
                    <a:close/>
                    <a:moveTo>
                      <a:pt x="90" y="223"/>
                    </a:moveTo>
                    <a:lnTo>
                      <a:pt x="86" y="223"/>
                    </a:lnTo>
                    <a:lnTo>
                      <a:pt x="86" y="195"/>
                    </a:lnTo>
                    <a:lnTo>
                      <a:pt x="90" y="195"/>
                    </a:lnTo>
                    <a:lnTo>
                      <a:pt x="90" y="223"/>
                    </a:lnTo>
                    <a:close/>
                    <a:moveTo>
                      <a:pt x="90" y="180"/>
                    </a:moveTo>
                    <a:lnTo>
                      <a:pt x="79" y="180"/>
                    </a:lnTo>
                    <a:lnTo>
                      <a:pt x="79" y="161"/>
                    </a:lnTo>
                    <a:lnTo>
                      <a:pt x="90" y="161"/>
                    </a:lnTo>
                    <a:lnTo>
                      <a:pt x="90" y="180"/>
                    </a:lnTo>
                    <a:close/>
                    <a:moveTo>
                      <a:pt x="90" y="156"/>
                    </a:moveTo>
                    <a:lnTo>
                      <a:pt x="79" y="156"/>
                    </a:lnTo>
                    <a:lnTo>
                      <a:pt x="79" y="137"/>
                    </a:lnTo>
                    <a:lnTo>
                      <a:pt x="90" y="137"/>
                    </a:lnTo>
                    <a:lnTo>
                      <a:pt x="90" y="156"/>
                    </a:lnTo>
                    <a:close/>
                    <a:moveTo>
                      <a:pt x="90" y="132"/>
                    </a:moveTo>
                    <a:lnTo>
                      <a:pt x="79" y="132"/>
                    </a:lnTo>
                    <a:lnTo>
                      <a:pt x="79" y="112"/>
                    </a:lnTo>
                    <a:lnTo>
                      <a:pt x="90" y="112"/>
                    </a:lnTo>
                    <a:lnTo>
                      <a:pt x="90" y="132"/>
                    </a:lnTo>
                    <a:close/>
                    <a:moveTo>
                      <a:pt x="90" y="106"/>
                    </a:moveTo>
                    <a:lnTo>
                      <a:pt x="79" y="106"/>
                    </a:lnTo>
                    <a:lnTo>
                      <a:pt x="79" y="87"/>
                    </a:lnTo>
                    <a:lnTo>
                      <a:pt x="90" y="87"/>
                    </a:lnTo>
                    <a:lnTo>
                      <a:pt x="90" y="106"/>
                    </a:lnTo>
                    <a:close/>
                    <a:moveTo>
                      <a:pt x="90" y="72"/>
                    </a:moveTo>
                    <a:lnTo>
                      <a:pt x="79" y="72"/>
                    </a:lnTo>
                    <a:lnTo>
                      <a:pt x="79" y="53"/>
                    </a:lnTo>
                    <a:lnTo>
                      <a:pt x="90" y="53"/>
                    </a:lnTo>
                    <a:lnTo>
                      <a:pt x="90" y="72"/>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92" name="Rectangle 173"/>
              <p:cNvSpPr>
                <a:spLocks noChangeArrowheads="1"/>
              </p:cNvSpPr>
              <p:nvPr userDrawn="1"/>
            </p:nvSpPr>
            <p:spPr bwMode="gray">
              <a:xfrm>
                <a:off x="7450831" y="2441371"/>
                <a:ext cx="373687" cy="79304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93" name="Rectangle 174"/>
              <p:cNvSpPr>
                <a:spLocks noChangeArrowheads="1"/>
              </p:cNvSpPr>
              <p:nvPr userDrawn="1"/>
            </p:nvSpPr>
            <p:spPr bwMode="gray">
              <a:xfrm>
                <a:off x="7484047" y="2412308"/>
                <a:ext cx="307253" cy="2906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94" name="Rectangle 175"/>
              <p:cNvSpPr>
                <a:spLocks noChangeArrowheads="1"/>
              </p:cNvSpPr>
              <p:nvPr userDrawn="1"/>
            </p:nvSpPr>
            <p:spPr bwMode="gray">
              <a:xfrm>
                <a:off x="7513111" y="2379091"/>
                <a:ext cx="249124" cy="33217"/>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95" name="Freeform 176"/>
              <p:cNvSpPr>
                <a:spLocks/>
              </p:cNvSpPr>
              <p:nvPr userDrawn="1"/>
            </p:nvSpPr>
            <p:spPr bwMode="gray">
              <a:xfrm>
                <a:off x="7475743" y="2653128"/>
                <a:ext cx="37370" cy="45674"/>
              </a:xfrm>
              <a:custGeom>
                <a:avLst/>
                <a:gdLst>
                  <a:gd name="T0" fmla="*/ 5 w 10"/>
                  <a:gd name="T1" fmla="*/ 0 h 13"/>
                  <a:gd name="T2" fmla="*/ 0 w 10"/>
                  <a:gd name="T3" fmla="*/ 4 h 13"/>
                  <a:gd name="T4" fmla="*/ 0 w 10"/>
                  <a:gd name="T5" fmla="*/ 13 h 13"/>
                  <a:gd name="T6" fmla="*/ 10 w 10"/>
                  <a:gd name="T7" fmla="*/ 13 h 13"/>
                  <a:gd name="T8" fmla="*/ 10 w 10"/>
                  <a:gd name="T9" fmla="*/ 4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3" y="0"/>
                      <a:pt x="0" y="2"/>
                      <a:pt x="0" y="4"/>
                    </a:cubicBezTo>
                    <a:cubicBezTo>
                      <a:pt x="0" y="13"/>
                      <a:pt x="0" y="13"/>
                      <a:pt x="0" y="13"/>
                    </a:cubicBezTo>
                    <a:cubicBezTo>
                      <a:pt x="10" y="13"/>
                      <a:pt x="10" y="13"/>
                      <a:pt x="10" y="13"/>
                    </a:cubicBezTo>
                    <a:cubicBezTo>
                      <a:pt x="10" y="4"/>
                      <a:pt x="10" y="4"/>
                      <a:pt x="10" y="4"/>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96" name="Freeform 177"/>
              <p:cNvSpPr>
                <a:spLocks/>
              </p:cNvSpPr>
              <p:nvPr userDrawn="1"/>
            </p:nvSpPr>
            <p:spPr bwMode="gray">
              <a:xfrm>
                <a:off x="7533872" y="2653128"/>
                <a:ext cx="37370" cy="45674"/>
              </a:xfrm>
              <a:custGeom>
                <a:avLst/>
                <a:gdLst>
                  <a:gd name="T0" fmla="*/ 5 w 10"/>
                  <a:gd name="T1" fmla="*/ 0 h 13"/>
                  <a:gd name="T2" fmla="*/ 0 w 10"/>
                  <a:gd name="T3" fmla="*/ 4 h 13"/>
                  <a:gd name="T4" fmla="*/ 0 w 10"/>
                  <a:gd name="T5" fmla="*/ 13 h 13"/>
                  <a:gd name="T6" fmla="*/ 10 w 10"/>
                  <a:gd name="T7" fmla="*/ 13 h 13"/>
                  <a:gd name="T8" fmla="*/ 10 w 10"/>
                  <a:gd name="T9" fmla="*/ 4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4"/>
                    </a:cubicBezTo>
                    <a:cubicBezTo>
                      <a:pt x="0" y="13"/>
                      <a:pt x="0" y="13"/>
                      <a:pt x="0" y="13"/>
                    </a:cubicBezTo>
                    <a:cubicBezTo>
                      <a:pt x="10" y="13"/>
                      <a:pt x="10" y="13"/>
                      <a:pt x="10" y="13"/>
                    </a:cubicBezTo>
                    <a:cubicBezTo>
                      <a:pt x="10" y="4"/>
                      <a:pt x="10" y="4"/>
                      <a:pt x="10" y="4"/>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97" name="Freeform 178"/>
              <p:cNvSpPr>
                <a:spLocks/>
              </p:cNvSpPr>
              <p:nvPr userDrawn="1"/>
            </p:nvSpPr>
            <p:spPr bwMode="gray">
              <a:xfrm>
                <a:off x="7592001" y="2653128"/>
                <a:ext cx="33217" cy="45674"/>
              </a:xfrm>
              <a:custGeom>
                <a:avLst/>
                <a:gdLst>
                  <a:gd name="T0" fmla="*/ 5 w 9"/>
                  <a:gd name="T1" fmla="*/ 0 h 13"/>
                  <a:gd name="T2" fmla="*/ 0 w 9"/>
                  <a:gd name="T3" fmla="*/ 4 h 13"/>
                  <a:gd name="T4" fmla="*/ 0 w 9"/>
                  <a:gd name="T5" fmla="*/ 13 h 13"/>
                  <a:gd name="T6" fmla="*/ 9 w 9"/>
                  <a:gd name="T7" fmla="*/ 13 h 13"/>
                  <a:gd name="T8" fmla="*/ 9 w 9"/>
                  <a:gd name="T9" fmla="*/ 4 h 13"/>
                  <a:gd name="T10" fmla="*/ 5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5" y="0"/>
                    </a:moveTo>
                    <a:cubicBezTo>
                      <a:pt x="2" y="0"/>
                      <a:pt x="0" y="2"/>
                      <a:pt x="0" y="4"/>
                    </a:cubicBezTo>
                    <a:cubicBezTo>
                      <a:pt x="0" y="13"/>
                      <a:pt x="0" y="13"/>
                      <a:pt x="0" y="13"/>
                    </a:cubicBezTo>
                    <a:cubicBezTo>
                      <a:pt x="9" y="13"/>
                      <a:pt x="9" y="13"/>
                      <a:pt x="9" y="13"/>
                    </a:cubicBezTo>
                    <a:cubicBezTo>
                      <a:pt x="9" y="4"/>
                      <a:pt x="9" y="4"/>
                      <a:pt x="9" y="4"/>
                    </a:cubicBezTo>
                    <a:cubicBezTo>
                      <a:pt x="9" y="2"/>
                      <a:pt x="7"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98" name="Freeform 179"/>
              <p:cNvSpPr>
                <a:spLocks/>
              </p:cNvSpPr>
              <p:nvPr userDrawn="1"/>
            </p:nvSpPr>
            <p:spPr bwMode="gray">
              <a:xfrm>
                <a:off x="7645977" y="2653128"/>
                <a:ext cx="37370" cy="45674"/>
              </a:xfrm>
              <a:custGeom>
                <a:avLst/>
                <a:gdLst>
                  <a:gd name="T0" fmla="*/ 5 w 10"/>
                  <a:gd name="T1" fmla="*/ 0 h 13"/>
                  <a:gd name="T2" fmla="*/ 0 w 10"/>
                  <a:gd name="T3" fmla="*/ 4 h 13"/>
                  <a:gd name="T4" fmla="*/ 0 w 10"/>
                  <a:gd name="T5" fmla="*/ 13 h 13"/>
                  <a:gd name="T6" fmla="*/ 10 w 10"/>
                  <a:gd name="T7" fmla="*/ 13 h 13"/>
                  <a:gd name="T8" fmla="*/ 10 w 10"/>
                  <a:gd name="T9" fmla="*/ 4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4"/>
                    </a:cubicBezTo>
                    <a:cubicBezTo>
                      <a:pt x="0" y="13"/>
                      <a:pt x="0" y="13"/>
                      <a:pt x="0" y="13"/>
                    </a:cubicBezTo>
                    <a:cubicBezTo>
                      <a:pt x="10" y="13"/>
                      <a:pt x="10" y="13"/>
                      <a:pt x="10" y="13"/>
                    </a:cubicBezTo>
                    <a:cubicBezTo>
                      <a:pt x="10" y="4"/>
                      <a:pt x="10" y="4"/>
                      <a:pt x="10" y="4"/>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99" name="Freeform 180"/>
              <p:cNvSpPr>
                <a:spLocks/>
              </p:cNvSpPr>
              <p:nvPr userDrawn="1"/>
            </p:nvSpPr>
            <p:spPr bwMode="gray">
              <a:xfrm>
                <a:off x="7704106" y="2653128"/>
                <a:ext cx="37370" cy="45674"/>
              </a:xfrm>
              <a:custGeom>
                <a:avLst/>
                <a:gdLst>
                  <a:gd name="T0" fmla="*/ 5 w 10"/>
                  <a:gd name="T1" fmla="*/ 0 h 13"/>
                  <a:gd name="T2" fmla="*/ 0 w 10"/>
                  <a:gd name="T3" fmla="*/ 4 h 13"/>
                  <a:gd name="T4" fmla="*/ 0 w 10"/>
                  <a:gd name="T5" fmla="*/ 13 h 13"/>
                  <a:gd name="T6" fmla="*/ 10 w 10"/>
                  <a:gd name="T7" fmla="*/ 13 h 13"/>
                  <a:gd name="T8" fmla="*/ 10 w 10"/>
                  <a:gd name="T9" fmla="*/ 4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4"/>
                    </a:cubicBezTo>
                    <a:cubicBezTo>
                      <a:pt x="0" y="13"/>
                      <a:pt x="0" y="13"/>
                      <a:pt x="0" y="13"/>
                    </a:cubicBezTo>
                    <a:cubicBezTo>
                      <a:pt x="10" y="13"/>
                      <a:pt x="10" y="13"/>
                      <a:pt x="10" y="13"/>
                    </a:cubicBezTo>
                    <a:cubicBezTo>
                      <a:pt x="10" y="4"/>
                      <a:pt x="10" y="4"/>
                      <a:pt x="10" y="4"/>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00" name="Freeform 181"/>
              <p:cNvSpPr>
                <a:spLocks/>
              </p:cNvSpPr>
              <p:nvPr userDrawn="1"/>
            </p:nvSpPr>
            <p:spPr bwMode="gray">
              <a:xfrm>
                <a:off x="7762235" y="2653128"/>
                <a:ext cx="33217" cy="45674"/>
              </a:xfrm>
              <a:custGeom>
                <a:avLst/>
                <a:gdLst>
                  <a:gd name="T0" fmla="*/ 4 w 9"/>
                  <a:gd name="T1" fmla="*/ 0 h 13"/>
                  <a:gd name="T2" fmla="*/ 0 w 9"/>
                  <a:gd name="T3" fmla="*/ 4 h 13"/>
                  <a:gd name="T4" fmla="*/ 0 w 9"/>
                  <a:gd name="T5" fmla="*/ 13 h 13"/>
                  <a:gd name="T6" fmla="*/ 9 w 9"/>
                  <a:gd name="T7" fmla="*/ 13 h 13"/>
                  <a:gd name="T8" fmla="*/ 9 w 9"/>
                  <a:gd name="T9" fmla="*/ 4 h 13"/>
                  <a:gd name="T10" fmla="*/ 4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4" y="0"/>
                    </a:moveTo>
                    <a:cubicBezTo>
                      <a:pt x="2" y="0"/>
                      <a:pt x="0" y="2"/>
                      <a:pt x="0" y="4"/>
                    </a:cubicBezTo>
                    <a:cubicBezTo>
                      <a:pt x="0" y="13"/>
                      <a:pt x="0" y="13"/>
                      <a:pt x="0" y="13"/>
                    </a:cubicBezTo>
                    <a:cubicBezTo>
                      <a:pt x="9" y="13"/>
                      <a:pt x="9" y="13"/>
                      <a:pt x="9" y="13"/>
                    </a:cubicBezTo>
                    <a:cubicBezTo>
                      <a:pt x="9" y="4"/>
                      <a:pt x="9" y="4"/>
                      <a:pt x="9" y="4"/>
                    </a:cubicBezTo>
                    <a:cubicBezTo>
                      <a:pt x="9" y="2"/>
                      <a:pt x="7" y="0"/>
                      <a:pt x="4"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01" name="Freeform 182"/>
              <p:cNvSpPr>
                <a:spLocks/>
              </p:cNvSpPr>
              <p:nvPr userDrawn="1"/>
            </p:nvSpPr>
            <p:spPr bwMode="gray">
              <a:xfrm>
                <a:off x="7475743" y="2719561"/>
                <a:ext cx="37370" cy="49825"/>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3"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02" name="Freeform 183"/>
              <p:cNvSpPr>
                <a:spLocks/>
              </p:cNvSpPr>
              <p:nvPr userDrawn="1"/>
            </p:nvSpPr>
            <p:spPr bwMode="gray">
              <a:xfrm>
                <a:off x="7533872" y="2719561"/>
                <a:ext cx="37370" cy="49825"/>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03" name="Freeform 184"/>
              <p:cNvSpPr>
                <a:spLocks/>
              </p:cNvSpPr>
              <p:nvPr userDrawn="1"/>
            </p:nvSpPr>
            <p:spPr bwMode="gray">
              <a:xfrm>
                <a:off x="7592001" y="2719561"/>
                <a:ext cx="33217" cy="49825"/>
              </a:xfrm>
              <a:custGeom>
                <a:avLst/>
                <a:gdLst>
                  <a:gd name="T0" fmla="*/ 5 w 9"/>
                  <a:gd name="T1" fmla="*/ 0 h 13"/>
                  <a:gd name="T2" fmla="*/ 0 w 9"/>
                  <a:gd name="T3" fmla="*/ 5 h 13"/>
                  <a:gd name="T4" fmla="*/ 0 w 9"/>
                  <a:gd name="T5" fmla="*/ 13 h 13"/>
                  <a:gd name="T6" fmla="*/ 9 w 9"/>
                  <a:gd name="T7" fmla="*/ 13 h 13"/>
                  <a:gd name="T8" fmla="*/ 9 w 9"/>
                  <a:gd name="T9" fmla="*/ 5 h 13"/>
                  <a:gd name="T10" fmla="*/ 5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5" y="0"/>
                    </a:moveTo>
                    <a:cubicBezTo>
                      <a:pt x="2" y="0"/>
                      <a:pt x="0" y="2"/>
                      <a:pt x="0" y="5"/>
                    </a:cubicBezTo>
                    <a:cubicBezTo>
                      <a:pt x="0" y="13"/>
                      <a:pt x="0" y="13"/>
                      <a:pt x="0" y="13"/>
                    </a:cubicBezTo>
                    <a:cubicBezTo>
                      <a:pt x="9" y="13"/>
                      <a:pt x="9" y="13"/>
                      <a:pt x="9" y="13"/>
                    </a:cubicBezTo>
                    <a:cubicBezTo>
                      <a:pt x="9" y="5"/>
                      <a:pt x="9" y="5"/>
                      <a:pt x="9" y="5"/>
                    </a:cubicBezTo>
                    <a:cubicBezTo>
                      <a:pt x="9" y="2"/>
                      <a:pt x="7"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04" name="Freeform 185"/>
              <p:cNvSpPr>
                <a:spLocks/>
              </p:cNvSpPr>
              <p:nvPr userDrawn="1"/>
            </p:nvSpPr>
            <p:spPr bwMode="gray">
              <a:xfrm>
                <a:off x="7645977" y="2719561"/>
                <a:ext cx="37370" cy="49825"/>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05" name="Freeform 186"/>
              <p:cNvSpPr>
                <a:spLocks/>
              </p:cNvSpPr>
              <p:nvPr userDrawn="1"/>
            </p:nvSpPr>
            <p:spPr bwMode="gray">
              <a:xfrm>
                <a:off x="7704106" y="2719561"/>
                <a:ext cx="37370" cy="49825"/>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06" name="Freeform 187"/>
              <p:cNvSpPr>
                <a:spLocks/>
              </p:cNvSpPr>
              <p:nvPr userDrawn="1"/>
            </p:nvSpPr>
            <p:spPr bwMode="gray">
              <a:xfrm>
                <a:off x="7762235" y="2719561"/>
                <a:ext cx="33217" cy="49825"/>
              </a:xfrm>
              <a:custGeom>
                <a:avLst/>
                <a:gdLst>
                  <a:gd name="T0" fmla="*/ 4 w 9"/>
                  <a:gd name="T1" fmla="*/ 0 h 13"/>
                  <a:gd name="T2" fmla="*/ 0 w 9"/>
                  <a:gd name="T3" fmla="*/ 5 h 13"/>
                  <a:gd name="T4" fmla="*/ 0 w 9"/>
                  <a:gd name="T5" fmla="*/ 13 h 13"/>
                  <a:gd name="T6" fmla="*/ 9 w 9"/>
                  <a:gd name="T7" fmla="*/ 13 h 13"/>
                  <a:gd name="T8" fmla="*/ 9 w 9"/>
                  <a:gd name="T9" fmla="*/ 5 h 13"/>
                  <a:gd name="T10" fmla="*/ 4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4" y="0"/>
                    </a:moveTo>
                    <a:cubicBezTo>
                      <a:pt x="2" y="0"/>
                      <a:pt x="0" y="2"/>
                      <a:pt x="0" y="5"/>
                    </a:cubicBezTo>
                    <a:cubicBezTo>
                      <a:pt x="0" y="13"/>
                      <a:pt x="0" y="13"/>
                      <a:pt x="0" y="13"/>
                    </a:cubicBezTo>
                    <a:cubicBezTo>
                      <a:pt x="9" y="13"/>
                      <a:pt x="9" y="13"/>
                      <a:pt x="9" y="13"/>
                    </a:cubicBezTo>
                    <a:cubicBezTo>
                      <a:pt x="9" y="5"/>
                      <a:pt x="9" y="5"/>
                      <a:pt x="9" y="5"/>
                    </a:cubicBezTo>
                    <a:cubicBezTo>
                      <a:pt x="9" y="2"/>
                      <a:pt x="7" y="0"/>
                      <a:pt x="4"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07" name="Freeform 188"/>
              <p:cNvSpPr>
                <a:spLocks/>
              </p:cNvSpPr>
              <p:nvPr userDrawn="1"/>
            </p:nvSpPr>
            <p:spPr bwMode="gray">
              <a:xfrm>
                <a:off x="7475743" y="2790145"/>
                <a:ext cx="37370" cy="49825"/>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3"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08" name="Freeform 189"/>
              <p:cNvSpPr>
                <a:spLocks/>
              </p:cNvSpPr>
              <p:nvPr userDrawn="1"/>
            </p:nvSpPr>
            <p:spPr bwMode="gray">
              <a:xfrm>
                <a:off x="7533872" y="2790145"/>
                <a:ext cx="37370" cy="49825"/>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09" name="Freeform 190"/>
              <p:cNvSpPr>
                <a:spLocks/>
              </p:cNvSpPr>
              <p:nvPr userDrawn="1"/>
            </p:nvSpPr>
            <p:spPr bwMode="gray">
              <a:xfrm>
                <a:off x="7592001" y="2790145"/>
                <a:ext cx="33217" cy="49825"/>
              </a:xfrm>
              <a:custGeom>
                <a:avLst/>
                <a:gdLst>
                  <a:gd name="T0" fmla="*/ 5 w 9"/>
                  <a:gd name="T1" fmla="*/ 0 h 14"/>
                  <a:gd name="T2" fmla="*/ 0 w 9"/>
                  <a:gd name="T3" fmla="*/ 5 h 14"/>
                  <a:gd name="T4" fmla="*/ 0 w 9"/>
                  <a:gd name="T5" fmla="*/ 14 h 14"/>
                  <a:gd name="T6" fmla="*/ 9 w 9"/>
                  <a:gd name="T7" fmla="*/ 14 h 14"/>
                  <a:gd name="T8" fmla="*/ 9 w 9"/>
                  <a:gd name="T9" fmla="*/ 5 h 14"/>
                  <a:gd name="T10" fmla="*/ 5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5" y="0"/>
                    </a:moveTo>
                    <a:cubicBezTo>
                      <a:pt x="2" y="0"/>
                      <a:pt x="0" y="2"/>
                      <a:pt x="0" y="5"/>
                    </a:cubicBezTo>
                    <a:cubicBezTo>
                      <a:pt x="0" y="14"/>
                      <a:pt x="0" y="14"/>
                      <a:pt x="0" y="14"/>
                    </a:cubicBezTo>
                    <a:cubicBezTo>
                      <a:pt x="9" y="14"/>
                      <a:pt x="9" y="14"/>
                      <a:pt x="9" y="14"/>
                    </a:cubicBezTo>
                    <a:cubicBezTo>
                      <a:pt x="9" y="5"/>
                      <a:pt x="9" y="5"/>
                      <a:pt x="9" y="5"/>
                    </a:cubicBezTo>
                    <a:cubicBezTo>
                      <a:pt x="9" y="2"/>
                      <a:pt x="7"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10" name="Freeform 191"/>
              <p:cNvSpPr>
                <a:spLocks/>
              </p:cNvSpPr>
              <p:nvPr userDrawn="1"/>
            </p:nvSpPr>
            <p:spPr bwMode="gray">
              <a:xfrm>
                <a:off x="7645977" y="2790145"/>
                <a:ext cx="37370" cy="49825"/>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11" name="Freeform 192"/>
              <p:cNvSpPr>
                <a:spLocks/>
              </p:cNvSpPr>
              <p:nvPr userDrawn="1"/>
            </p:nvSpPr>
            <p:spPr bwMode="gray">
              <a:xfrm>
                <a:off x="7704106" y="2790145"/>
                <a:ext cx="37370" cy="49825"/>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12" name="Freeform 193"/>
              <p:cNvSpPr>
                <a:spLocks/>
              </p:cNvSpPr>
              <p:nvPr userDrawn="1"/>
            </p:nvSpPr>
            <p:spPr bwMode="gray">
              <a:xfrm>
                <a:off x="7762235" y="2790145"/>
                <a:ext cx="33217" cy="49825"/>
              </a:xfrm>
              <a:custGeom>
                <a:avLst/>
                <a:gdLst>
                  <a:gd name="T0" fmla="*/ 4 w 9"/>
                  <a:gd name="T1" fmla="*/ 0 h 14"/>
                  <a:gd name="T2" fmla="*/ 0 w 9"/>
                  <a:gd name="T3" fmla="*/ 5 h 14"/>
                  <a:gd name="T4" fmla="*/ 0 w 9"/>
                  <a:gd name="T5" fmla="*/ 14 h 14"/>
                  <a:gd name="T6" fmla="*/ 9 w 9"/>
                  <a:gd name="T7" fmla="*/ 14 h 14"/>
                  <a:gd name="T8" fmla="*/ 9 w 9"/>
                  <a:gd name="T9" fmla="*/ 5 h 14"/>
                  <a:gd name="T10" fmla="*/ 4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4" y="0"/>
                    </a:moveTo>
                    <a:cubicBezTo>
                      <a:pt x="2" y="0"/>
                      <a:pt x="0" y="2"/>
                      <a:pt x="0" y="5"/>
                    </a:cubicBezTo>
                    <a:cubicBezTo>
                      <a:pt x="0" y="14"/>
                      <a:pt x="0" y="14"/>
                      <a:pt x="0" y="14"/>
                    </a:cubicBezTo>
                    <a:cubicBezTo>
                      <a:pt x="9" y="14"/>
                      <a:pt x="9" y="14"/>
                      <a:pt x="9" y="14"/>
                    </a:cubicBezTo>
                    <a:cubicBezTo>
                      <a:pt x="9" y="5"/>
                      <a:pt x="9" y="5"/>
                      <a:pt x="9" y="5"/>
                    </a:cubicBezTo>
                    <a:cubicBezTo>
                      <a:pt x="9" y="2"/>
                      <a:pt x="7" y="0"/>
                      <a:pt x="4"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13" name="Freeform 194"/>
              <p:cNvSpPr>
                <a:spLocks/>
              </p:cNvSpPr>
              <p:nvPr userDrawn="1"/>
            </p:nvSpPr>
            <p:spPr bwMode="gray">
              <a:xfrm>
                <a:off x="7475743" y="2860732"/>
                <a:ext cx="37370" cy="45674"/>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3"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14" name="Freeform 195"/>
              <p:cNvSpPr>
                <a:spLocks/>
              </p:cNvSpPr>
              <p:nvPr userDrawn="1"/>
            </p:nvSpPr>
            <p:spPr bwMode="gray">
              <a:xfrm>
                <a:off x="7533872" y="2860732"/>
                <a:ext cx="37370" cy="45674"/>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15" name="Freeform 196"/>
              <p:cNvSpPr>
                <a:spLocks/>
              </p:cNvSpPr>
              <p:nvPr userDrawn="1"/>
            </p:nvSpPr>
            <p:spPr bwMode="gray">
              <a:xfrm>
                <a:off x="7592001" y="2860732"/>
                <a:ext cx="33217" cy="45674"/>
              </a:xfrm>
              <a:custGeom>
                <a:avLst/>
                <a:gdLst>
                  <a:gd name="T0" fmla="*/ 5 w 9"/>
                  <a:gd name="T1" fmla="*/ 0 h 13"/>
                  <a:gd name="T2" fmla="*/ 0 w 9"/>
                  <a:gd name="T3" fmla="*/ 5 h 13"/>
                  <a:gd name="T4" fmla="*/ 0 w 9"/>
                  <a:gd name="T5" fmla="*/ 13 h 13"/>
                  <a:gd name="T6" fmla="*/ 9 w 9"/>
                  <a:gd name="T7" fmla="*/ 13 h 13"/>
                  <a:gd name="T8" fmla="*/ 9 w 9"/>
                  <a:gd name="T9" fmla="*/ 5 h 13"/>
                  <a:gd name="T10" fmla="*/ 5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5" y="0"/>
                    </a:moveTo>
                    <a:cubicBezTo>
                      <a:pt x="2" y="0"/>
                      <a:pt x="0" y="2"/>
                      <a:pt x="0" y="5"/>
                    </a:cubicBezTo>
                    <a:cubicBezTo>
                      <a:pt x="0" y="13"/>
                      <a:pt x="0" y="13"/>
                      <a:pt x="0" y="13"/>
                    </a:cubicBezTo>
                    <a:cubicBezTo>
                      <a:pt x="9" y="13"/>
                      <a:pt x="9" y="13"/>
                      <a:pt x="9" y="13"/>
                    </a:cubicBezTo>
                    <a:cubicBezTo>
                      <a:pt x="9" y="5"/>
                      <a:pt x="9" y="5"/>
                      <a:pt x="9" y="5"/>
                    </a:cubicBezTo>
                    <a:cubicBezTo>
                      <a:pt x="9" y="2"/>
                      <a:pt x="7"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16" name="Freeform 197"/>
              <p:cNvSpPr>
                <a:spLocks/>
              </p:cNvSpPr>
              <p:nvPr userDrawn="1"/>
            </p:nvSpPr>
            <p:spPr bwMode="gray">
              <a:xfrm>
                <a:off x="7645977" y="2860732"/>
                <a:ext cx="37370" cy="45674"/>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17" name="Freeform 198"/>
              <p:cNvSpPr>
                <a:spLocks/>
              </p:cNvSpPr>
              <p:nvPr userDrawn="1"/>
            </p:nvSpPr>
            <p:spPr bwMode="gray">
              <a:xfrm>
                <a:off x="7704106" y="2860732"/>
                <a:ext cx="37370" cy="45674"/>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18" name="Freeform 199"/>
              <p:cNvSpPr>
                <a:spLocks/>
              </p:cNvSpPr>
              <p:nvPr userDrawn="1"/>
            </p:nvSpPr>
            <p:spPr bwMode="gray">
              <a:xfrm>
                <a:off x="7762235" y="2860732"/>
                <a:ext cx="33217" cy="45674"/>
              </a:xfrm>
              <a:custGeom>
                <a:avLst/>
                <a:gdLst>
                  <a:gd name="T0" fmla="*/ 4 w 9"/>
                  <a:gd name="T1" fmla="*/ 0 h 13"/>
                  <a:gd name="T2" fmla="*/ 0 w 9"/>
                  <a:gd name="T3" fmla="*/ 5 h 13"/>
                  <a:gd name="T4" fmla="*/ 0 w 9"/>
                  <a:gd name="T5" fmla="*/ 13 h 13"/>
                  <a:gd name="T6" fmla="*/ 9 w 9"/>
                  <a:gd name="T7" fmla="*/ 13 h 13"/>
                  <a:gd name="T8" fmla="*/ 9 w 9"/>
                  <a:gd name="T9" fmla="*/ 5 h 13"/>
                  <a:gd name="T10" fmla="*/ 4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4" y="0"/>
                    </a:moveTo>
                    <a:cubicBezTo>
                      <a:pt x="2" y="0"/>
                      <a:pt x="0" y="2"/>
                      <a:pt x="0" y="5"/>
                    </a:cubicBezTo>
                    <a:cubicBezTo>
                      <a:pt x="0" y="13"/>
                      <a:pt x="0" y="13"/>
                      <a:pt x="0" y="13"/>
                    </a:cubicBezTo>
                    <a:cubicBezTo>
                      <a:pt x="9" y="13"/>
                      <a:pt x="9" y="13"/>
                      <a:pt x="9" y="13"/>
                    </a:cubicBezTo>
                    <a:cubicBezTo>
                      <a:pt x="9" y="5"/>
                      <a:pt x="9" y="5"/>
                      <a:pt x="9" y="5"/>
                    </a:cubicBezTo>
                    <a:cubicBezTo>
                      <a:pt x="9" y="2"/>
                      <a:pt x="7" y="0"/>
                      <a:pt x="4"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19" name="Freeform 200"/>
              <p:cNvSpPr>
                <a:spLocks/>
              </p:cNvSpPr>
              <p:nvPr userDrawn="1"/>
            </p:nvSpPr>
            <p:spPr bwMode="gray">
              <a:xfrm>
                <a:off x="7475743" y="2931316"/>
                <a:ext cx="37370" cy="49825"/>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3"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20" name="Freeform 201"/>
              <p:cNvSpPr>
                <a:spLocks/>
              </p:cNvSpPr>
              <p:nvPr userDrawn="1"/>
            </p:nvSpPr>
            <p:spPr bwMode="gray">
              <a:xfrm>
                <a:off x="7533872" y="2931316"/>
                <a:ext cx="37370" cy="49825"/>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21" name="Freeform 202"/>
              <p:cNvSpPr>
                <a:spLocks/>
              </p:cNvSpPr>
              <p:nvPr userDrawn="1"/>
            </p:nvSpPr>
            <p:spPr bwMode="gray">
              <a:xfrm>
                <a:off x="7592001" y="2931316"/>
                <a:ext cx="33217" cy="49825"/>
              </a:xfrm>
              <a:custGeom>
                <a:avLst/>
                <a:gdLst>
                  <a:gd name="T0" fmla="*/ 5 w 9"/>
                  <a:gd name="T1" fmla="*/ 0 h 14"/>
                  <a:gd name="T2" fmla="*/ 0 w 9"/>
                  <a:gd name="T3" fmla="*/ 5 h 14"/>
                  <a:gd name="T4" fmla="*/ 0 w 9"/>
                  <a:gd name="T5" fmla="*/ 14 h 14"/>
                  <a:gd name="T6" fmla="*/ 9 w 9"/>
                  <a:gd name="T7" fmla="*/ 14 h 14"/>
                  <a:gd name="T8" fmla="*/ 9 w 9"/>
                  <a:gd name="T9" fmla="*/ 5 h 14"/>
                  <a:gd name="T10" fmla="*/ 5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5" y="0"/>
                    </a:moveTo>
                    <a:cubicBezTo>
                      <a:pt x="2" y="0"/>
                      <a:pt x="0" y="2"/>
                      <a:pt x="0" y="5"/>
                    </a:cubicBezTo>
                    <a:cubicBezTo>
                      <a:pt x="0" y="14"/>
                      <a:pt x="0" y="14"/>
                      <a:pt x="0" y="14"/>
                    </a:cubicBezTo>
                    <a:cubicBezTo>
                      <a:pt x="9" y="14"/>
                      <a:pt x="9" y="14"/>
                      <a:pt x="9" y="14"/>
                    </a:cubicBezTo>
                    <a:cubicBezTo>
                      <a:pt x="9" y="5"/>
                      <a:pt x="9" y="5"/>
                      <a:pt x="9" y="5"/>
                    </a:cubicBezTo>
                    <a:cubicBezTo>
                      <a:pt x="9" y="2"/>
                      <a:pt x="7"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22" name="Freeform 203"/>
              <p:cNvSpPr>
                <a:spLocks/>
              </p:cNvSpPr>
              <p:nvPr userDrawn="1"/>
            </p:nvSpPr>
            <p:spPr bwMode="gray">
              <a:xfrm>
                <a:off x="7645977" y="2931316"/>
                <a:ext cx="37370" cy="49825"/>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23" name="Freeform 204"/>
              <p:cNvSpPr>
                <a:spLocks/>
              </p:cNvSpPr>
              <p:nvPr userDrawn="1"/>
            </p:nvSpPr>
            <p:spPr bwMode="gray">
              <a:xfrm>
                <a:off x="7704106" y="2931316"/>
                <a:ext cx="37370" cy="49825"/>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grpSp>
          <p:nvGrpSpPr>
            <p:cNvPr id="246" name="Group 245"/>
            <p:cNvGrpSpPr>
              <a:grpSpLocks noChangeAspect="1"/>
            </p:cNvGrpSpPr>
            <p:nvPr userDrawn="1"/>
          </p:nvGrpSpPr>
          <p:grpSpPr bwMode="gray">
            <a:xfrm>
              <a:off x="4158236" y="1291257"/>
              <a:ext cx="4421959" cy="2732056"/>
              <a:chOff x="2667004" y="3332163"/>
              <a:chExt cx="1690690" cy="1044571"/>
            </a:xfrm>
          </p:grpSpPr>
          <p:sp>
            <p:nvSpPr>
              <p:cNvPr id="247" name="Freeform 206"/>
              <p:cNvSpPr>
                <a:spLocks/>
              </p:cNvSpPr>
              <p:nvPr userDrawn="1"/>
            </p:nvSpPr>
            <p:spPr bwMode="gray">
              <a:xfrm>
                <a:off x="4044956" y="3959221"/>
                <a:ext cx="12700" cy="19050"/>
              </a:xfrm>
              <a:custGeom>
                <a:avLst/>
                <a:gdLst>
                  <a:gd name="T0" fmla="*/ 4 w 9"/>
                  <a:gd name="T1" fmla="*/ 0 h 14"/>
                  <a:gd name="T2" fmla="*/ 0 w 9"/>
                  <a:gd name="T3" fmla="*/ 5 h 14"/>
                  <a:gd name="T4" fmla="*/ 0 w 9"/>
                  <a:gd name="T5" fmla="*/ 14 h 14"/>
                  <a:gd name="T6" fmla="*/ 9 w 9"/>
                  <a:gd name="T7" fmla="*/ 14 h 14"/>
                  <a:gd name="T8" fmla="*/ 9 w 9"/>
                  <a:gd name="T9" fmla="*/ 5 h 14"/>
                  <a:gd name="T10" fmla="*/ 4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4" y="0"/>
                    </a:moveTo>
                    <a:cubicBezTo>
                      <a:pt x="2" y="0"/>
                      <a:pt x="0" y="2"/>
                      <a:pt x="0" y="5"/>
                    </a:cubicBezTo>
                    <a:cubicBezTo>
                      <a:pt x="0" y="14"/>
                      <a:pt x="0" y="14"/>
                      <a:pt x="0" y="14"/>
                    </a:cubicBezTo>
                    <a:cubicBezTo>
                      <a:pt x="9" y="14"/>
                      <a:pt x="9" y="14"/>
                      <a:pt x="9" y="14"/>
                    </a:cubicBezTo>
                    <a:cubicBezTo>
                      <a:pt x="9" y="5"/>
                      <a:pt x="9" y="5"/>
                      <a:pt x="9" y="5"/>
                    </a:cubicBezTo>
                    <a:cubicBezTo>
                      <a:pt x="9" y="2"/>
                      <a:pt x="7" y="0"/>
                      <a:pt x="4"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48" name="Freeform 207"/>
              <p:cNvSpPr>
                <a:spLocks/>
              </p:cNvSpPr>
              <p:nvPr userDrawn="1"/>
            </p:nvSpPr>
            <p:spPr bwMode="gray">
              <a:xfrm>
                <a:off x="3935418" y="3986209"/>
                <a:ext cx="14288" cy="17463"/>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3"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49" name="Freeform 208"/>
              <p:cNvSpPr>
                <a:spLocks/>
              </p:cNvSpPr>
              <p:nvPr userDrawn="1"/>
            </p:nvSpPr>
            <p:spPr bwMode="gray">
              <a:xfrm>
                <a:off x="3957643" y="3986209"/>
                <a:ext cx="14288" cy="17463"/>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50" name="Freeform 209"/>
              <p:cNvSpPr>
                <a:spLocks/>
              </p:cNvSpPr>
              <p:nvPr userDrawn="1"/>
            </p:nvSpPr>
            <p:spPr bwMode="gray">
              <a:xfrm>
                <a:off x="3979868" y="3986209"/>
                <a:ext cx="12700" cy="17463"/>
              </a:xfrm>
              <a:custGeom>
                <a:avLst/>
                <a:gdLst>
                  <a:gd name="T0" fmla="*/ 5 w 9"/>
                  <a:gd name="T1" fmla="*/ 0 h 13"/>
                  <a:gd name="T2" fmla="*/ 0 w 9"/>
                  <a:gd name="T3" fmla="*/ 5 h 13"/>
                  <a:gd name="T4" fmla="*/ 0 w 9"/>
                  <a:gd name="T5" fmla="*/ 13 h 13"/>
                  <a:gd name="T6" fmla="*/ 9 w 9"/>
                  <a:gd name="T7" fmla="*/ 13 h 13"/>
                  <a:gd name="T8" fmla="*/ 9 w 9"/>
                  <a:gd name="T9" fmla="*/ 5 h 13"/>
                  <a:gd name="T10" fmla="*/ 5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5" y="0"/>
                    </a:moveTo>
                    <a:cubicBezTo>
                      <a:pt x="2" y="0"/>
                      <a:pt x="0" y="2"/>
                      <a:pt x="0" y="5"/>
                    </a:cubicBezTo>
                    <a:cubicBezTo>
                      <a:pt x="0" y="13"/>
                      <a:pt x="0" y="13"/>
                      <a:pt x="0" y="13"/>
                    </a:cubicBezTo>
                    <a:cubicBezTo>
                      <a:pt x="9" y="13"/>
                      <a:pt x="9" y="13"/>
                      <a:pt x="9" y="13"/>
                    </a:cubicBezTo>
                    <a:cubicBezTo>
                      <a:pt x="9" y="5"/>
                      <a:pt x="9" y="5"/>
                      <a:pt x="9" y="5"/>
                    </a:cubicBezTo>
                    <a:cubicBezTo>
                      <a:pt x="9" y="2"/>
                      <a:pt x="7"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51" name="Freeform 210"/>
              <p:cNvSpPr>
                <a:spLocks/>
              </p:cNvSpPr>
              <p:nvPr userDrawn="1"/>
            </p:nvSpPr>
            <p:spPr bwMode="gray">
              <a:xfrm>
                <a:off x="4000505" y="3986209"/>
                <a:ext cx="14288" cy="17463"/>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52" name="Freeform 211"/>
              <p:cNvSpPr>
                <a:spLocks/>
              </p:cNvSpPr>
              <p:nvPr userDrawn="1"/>
            </p:nvSpPr>
            <p:spPr bwMode="gray">
              <a:xfrm>
                <a:off x="4022730" y="3986209"/>
                <a:ext cx="14288" cy="17463"/>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53" name="Freeform 212"/>
              <p:cNvSpPr>
                <a:spLocks/>
              </p:cNvSpPr>
              <p:nvPr userDrawn="1"/>
            </p:nvSpPr>
            <p:spPr bwMode="gray">
              <a:xfrm>
                <a:off x="4044956" y="3986209"/>
                <a:ext cx="12700" cy="17463"/>
              </a:xfrm>
              <a:custGeom>
                <a:avLst/>
                <a:gdLst>
                  <a:gd name="T0" fmla="*/ 4 w 9"/>
                  <a:gd name="T1" fmla="*/ 0 h 13"/>
                  <a:gd name="T2" fmla="*/ 0 w 9"/>
                  <a:gd name="T3" fmla="*/ 5 h 13"/>
                  <a:gd name="T4" fmla="*/ 0 w 9"/>
                  <a:gd name="T5" fmla="*/ 13 h 13"/>
                  <a:gd name="T6" fmla="*/ 9 w 9"/>
                  <a:gd name="T7" fmla="*/ 13 h 13"/>
                  <a:gd name="T8" fmla="*/ 9 w 9"/>
                  <a:gd name="T9" fmla="*/ 5 h 13"/>
                  <a:gd name="T10" fmla="*/ 4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4" y="0"/>
                    </a:moveTo>
                    <a:cubicBezTo>
                      <a:pt x="2" y="0"/>
                      <a:pt x="0" y="2"/>
                      <a:pt x="0" y="5"/>
                    </a:cubicBezTo>
                    <a:cubicBezTo>
                      <a:pt x="0" y="13"/>
                      <a:pt x="0" y="13"/>
                      <a:pt x="0" y="13"/>
                    </a:cubicBezTo>
                    <a:cubicBezTo>
                      <a:pt x="9" y="13"/>
                      <a:pt x="9" y="13"/>
                      <a:pt x="9" y="13"/>
                    </a:cubicBezTo>
                    <a:cubicBezTo>
                      <a:pt x="9" y="5"/>
                      <a:pt x="9" y="5"/>
                      <a:pt x="9" y="5"/>
                    </a:cubicBezTo>
                    <a:cubicBezTo>
                      <a:pt x="9" y="2"/>
                      <a:pt x="7" y="0"/>
                      <a:pt x="4"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54" name="Freeform 213"/>
              <p:cNvSpPr>
                <a:spLocks/>
              </p:cNvSpPr>
              <p:nvPr userDrawn="1"/>
            </p:nvSpPr>
            <p:spPr bwMode="gray">
              <a:xfrm>
                <a:off x="3935418" y="4013196"/>
                <a:ext cx="14288" cy="190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3" y="0"/>
                      <a:pt x="0" y="3"/>
                      <a:pt x="0" y="5"/>
                    </a:cubicBezTo>
                    <a:cubicBezTo>
                      <a:pt x="0" y="14"/>
                      <a:pt x="0" y="14"/>
                      <a:pt x="0" y="14"/>
                    </a:cubicBezTo>
                    <a:cubicBezTo>
                      <a:pt x="10" y="14"/>
                      <a:pt x="10" y="14"/>
                      <a:pt x="10" y="14"/>
                    </a:cubicBezTo>
                    <a:cubicBezTo>
                      <a:pt x="10" y="5"/>
                      <a:pt x="10" y="5"/>
                      <a:pt x="10" y="5"/>
                    </a:cubicBezTo>
                    <a:cubicBezTo>
                      <a:pt x="10" y="3"/>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55" name="Freeform 214"/>
              <p:cNvSpPr>
                <a:spLocks/>
              </p:cNvSpPr>
              <p:nvPr userDrawn="1"/>
            </p:nvSpPr>
            <p:spPr bwMode="gray">
              <a:xfrm>
                <a:off x="3957643" y="4013196"/>
                <a:ext cx="14288" cy="190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3"/>
                      <a:pt x="0" y="5"/>
                    </a:cubicBezTo>
                    <a:cubicBezTo>
                      <a:pt x="0" y="14"/>
                      <a:pt x="0" y="14"/>
                      <a:pt x="0" y="14"/>
                    </a:cubicBezTo>
                    <a:cubicBezTo>
                      <a:pt x="10" y="14"/>
                      <a:pt x="10" y="14"/>
                      <a:pt x="10" y="14"/>
                    </a:cubicBezTo>
                    <a:cubicBezTo>
                      <a:pt x="10" y="5"/>
                      <a:pt x="10" y="5"/>
                      <a:pt x="10" y="5"/>
                    </a:cubicBezTo>
                    <a:cubicBezTo>
                      <a:pt x="10" y="3"/>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56" name="Freeform 215"/>
              <p:cNvSpPr>
                <a:spLocks/>
              </p:cNvSpPr>
              <p:nvPr userDrawn="1"/>
            </p:nvSpPr>
            <p:spPr bwMode="gray">
              <a:xfrm>
                <a:off x="3979868" y="4013196"/>
                <a:ext cx="12700" cy="19050"/>
              </a:xfrm>
              <a:custGeom>
                <a:avLst/>
                <a:gdLst>
                  <a:gd name="T0" fmla="*/ 5 w 9"/>
                  <a:gd name="T1" fmla="*/ 0 h 14"/>
                  <a:gd name="T2" fmla="*/ 0 w 9"/>
                  <a:gd name="T3" fmla="*/ 5 h 14"/>
                  <a:gd name="T4" fmla="*/ 0 w 9"/>
                  <a:gd name="T5" fmla="*/ 14 h 14"/>
                  <a:gd name="T6" fmla="*/ 9 w 9"/>
                  <a:gd name="T7" fmla="*/ 14 h 14"/>
                  <a:gd name="T8" fmla="*/ 9 w 9"/>
                  <a:gd name="T9" fmla="*/ 5 h 14"/>
                  <a:gd name="T10" fmla="*/ 5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5" y="0"/>
                    </a:moveTo>
                    <a:cubicBezTo>
                      <a:pt x="2" y="0"/>
                      <a:pt x="0" y="3"/>
                      <a:pt x="0" y="5"/>
                    </a:cubicBezTo>
                    <a:cubicBezTo>
                      <a:pt x="0" y="14"/>
                      <a:pt x="0" y="14"/>
                      <a:pt x="0" y="14"/>
                    </a:cubicBezTo>
                    <a:cubicBezTo>
                      <a:pt x="9" y="14"/>
                      <a:pt x="9" y="14"/>
                      <a:pt x="9" y="14"/>
                    </a:cubicBezTo>
                    <a:cubicBezTo>
                      <a:pt x="9" y="5"/>
                      <a:pt x="9" y="5"/>
                      <a:pt x="9" y="5"/>
                    </a:cubicBezTo>
                    <a:cubicBezTo>
                      <a:pt x="9" y="3"/>
                      <a:pt x="7"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57" name="Freeform 216"/>
              <p:cNvSpPr>
                <a:spLocks/>
              </p:cNvSpPr>
              <p:nvPr userDrawn="1"/>
            </p:nvSpPr>
            <p:spPr bwMode="gray">
              <a:xfrm>
                <a:off x="4000505" y="4013196"/>
                <a:ext cx="14288" cy="190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3"/>
                      <a:pt x="0" y="5"/>
                    </a:cubicBezTo>
                    <a:cubicBezTo>
                      <a:pt x="0" y="14"/>
                      <a:pt x="0" y="14"/>
                      <a:pt x="0" y="14"/>
                    </a:cubicBezTo>
                    <a:cubicBezTo>
                      <a:pt x="10" y="14"/>
                      <a:pt x="10" y="14"/>
                      <a:pt x="10" y="14"/>
                    </a:cubicBezTo>
                    <a:cubicBezTo>
                      <a:pt x="10" y="5"/>
                      <a:pt x="10" y="5"/>
                      <a:pt x="10" y="5"/>
                    </a:cubicBezTo>
                    <a:cubicBezTo>
                      <a:pt x="10" y="3"/>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58" name="Freeform 217"/>
              <p:cNvSpPr>
                <a:spLocks/>
              </p:cNvSpPr>
              <p:nvPr userDrawn="1"/>
            </p:nvSpPr>
            <p:spPr bwMode="gray">
              <a:xfrm>
                <a:off x="4022730" y="4013196"/>
                <a:ext cx="14288" cy="190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3"/>
                      <a:pt x="0" y="5"/>
                    </a:cubicBezTo>
                    <a:cubicBezTo>
                      <a:pt x="0" y="14"/>
                      <a:pt x="0" y="14"/>
                      <a:pt x="0" y="14"/>
                    </a:cubicBezTo>
                    <a:cubicBezTo>
                      <a:pt x="10" y="14"/>
                      <a:pt x="10" y="14"/>
                      <a:pt x="10" y="14"/>
                    </a:cubicBezTo>
                    <a:cubicBezTo>
                      <a:pt x="10" y="5"/>
                      <a:pt x="10" y="5"/>
                      <a:pt x="10" y="5"/>
                    </a:cubicBezTo>
                    <a:cubicBezTo>
                      <a:pt x="10" y="3"/>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59" name="Freeform 218"/>
              <p:cNvSpPr>
                <a:spLocks/>
              </p:cNvSpPr>
              <p:nvPr userDrawn="1"/>
            </p:nvSpPr>
            <p:spPr bwMode="gray">
              <a:xfrm>
                <a:off x="4044956" y="4013196"/>
                <a:ext cx="12700" cy="19050"/>
              </a:xfrm>
              <a:custGeom>
                <a:avLst/>
                <a:gdLst>
                  <a:gd name="T0" fmla="*/ 4 w 9"/>
                  <a:gd name="T1" fmla="*/ 0 h 14"/>
                  <a:gd name="T2" fmla="*/ 0 w 9"/>
                  <a:gd name="T3" fmla="*/ 5 h 14"/>
                  <a:gd name="T4" fmla="*/ 0 w 9"/>
                  <a:gd name="T5" fmla="*/ 14 h 14"/>
                  <a:gd name="T6" fmla="*/ 9 w 9"/>
                  <a:gd name="T7" fmla="*/ 14 h 14"/>
                  <a:gd name="T8" fmla="*/ 9 w 9"/>
                  <a:gd name="T9" fmla="*/ 5 h 14"/>
                  <a:gd name="T10" fmla="*/ 4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4" y="0"/>
                    </a:moveTo>
                    <a:cubicBezTo>
                      <a:pt x="2" y="0"/>
                      <a:pt x="0" y="3"/>
                      <a:pt x="0" y="5"/>
                    </a:cubicBezTo>
                    <a:cubicBezTo>
                      <a:pt x="0" y="14"/>
                      <a:pt x="0" y="14"/>
                      <a:pt x="0" y="14"/>
                    </a:cubicBezTo>
                    <a:cubicBezTo>
                      <a:pt x="9" y="14"/>
                      <a:pt x="9" y="14"/>
                      <a:pt x="9" y="14"/>
                    </a:cubicBezTo>
                    <a:cubicBezTo>
                      <a:pt x="9" y="5"/>
                      <a:pt x="9" y="5"/>
                      <a:pt x="9" y="5"/>
                    </a:cubicBezTo>
                    <a:cubicBezTo>
                      <a:pt x="9" y="3"/>
                      <a:pt x="7" y="0"/>
                      <a:pt x="4"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60" name="Freeform 219"/>
              <p:cNvSpPr>
                <a:spLocks/>
              </p:cNvSpPr>
              <p:nvPr userDrawn="1"/>
            </p:nvSpPr>
            <p:spPr bwMode="gray">
              <a:xfrm>
                <a:off x="3935418" y="4040184"/>
                <a:ext cx="14288" cy="190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3"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61" name="Freeform 220"/>
              <p:cNvSpPr>
                <a:spLocks/>
              </p:cNvSpPr>
              <p:nvPr userDrawn="1"/>
            </p:nvSpPr>
            <p:spPr bwMode="gray">
              <a:xfrm>
                <a:off x="3957643" y="4040184"/>
                <a:ext cx="14288" cy="190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62" name="Freeform 221"/>
              <p:cNvSpPr>
                <a:spLocks/>
              </p:cNvSpPr>
              <p:nvPr userDrawn="1"/>
            </p:nvSpPr>
            <p:spPr bwMode="gray">
              <a:xfrm>
                <a:off x="3979868" y="4040184"/>
                <a:ext cx="12700" cy="19050"/>
              </a:xfrm>
              <a:custGeom>
                <a:avLst/>
                <a:gdLst>
                  <a:gd name="T0" fmla="*/ 5 w 9"/>
                  <a:gd name="T1" fmla="*/ 0 h 14"/>
                  <a:gd name="T2" fmla="*/ 0 w 9"/>
                  <a:gd name="T3" fmla="*/ 5 h 14"/>
                  <a:gd name="T4" fmla="*/ 0 w 9"/>
                  <a:gd name="T5" fmla="*/ 14 h 14"/>
                  <a:gd name="T6" fmla="*/ 9 w 9"/>
                  <a:gd name="T7" fmla="*/ 14 h 14"/>
                  <a:gd name="T8" fmla="*/ 9 w 9"/>
                  <a:gd name="T9" fmla="*/ 5 h 14"/>
                  <a:gd name="T10" fmla="*/ 5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5" y="0"/>
                    </a:moveTo>
                    <a:cubicBezTo>
                      <a:pt x="2" y="0"/>
                      <a:pt x="0" y="2"/>
                      <a:pt x="0" y="5"/>
                    </a:cubicBezTo>
                    <a:cubicBezTo>
                      <a:pt x="0" y="14"/>
                      <a:pt x="0" y="14"/>
                      <a:pt x="0" y="14"/>
                    </a:cubicBezTo>
                    <a:cubicBezTo>
                      <a:pt x="9" y="14"/>
                      <a:pt x="9" y="14"/>
                      <a:pt x="9" y="14"/>
                    </a:cubicBezTo>
                    <a:cubicBezTo>
                      <a:pt x="9" y="5"/>
                      <a:pt x="9" y="5"/>
                      <a:pt x="9" y="5"/>
                    </a:cubicBezTo>
                    <a:cubicBezTo>
                      <a:pt x="9" y="2"/>
                      <a:pt x="7"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63" name="Freeform 222"/>
              <p:cNvSpPr>
                <a:spLocks/>
              </p:cNvSpPr>
              <p:nvPr userDrawn="1"/>
            </p:nvSpPr>
            <p:spPr bwMode="gray">
              <a:xfrm>
                <a:off x="4000505" y="4040184"/>
                <a:ext cx="14288" cy="190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64" name="Freeform 223"/>
              <p:cNvSpPr>
                <a:spLocks/>
              </p:cNvSpPr>
              <p:nvPr userDrawn="1"/>
            </p:nvSpPr>
            <p:spPr bwMode="gray">
              <a:xfrm>
                <a:off x="4022730" y="4040184"/>
                <a:ext cx="14288" cy="190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65" name="Freeform 224"/>
              <p:cNvSpPr>
                <a:spLocks/>
              </p:cNvSpPr>
              <p:nvPr userDrawn="1"/>
            </p:nvSpPr>
            <p:spPr bwMode="gray">
              <a:xfrm>
                <a:off x="4044956" y="4040184"/>
                <a:ext cx="12700" cy="19050"/>
              </a:xfrm>
              <a:custGeom>
                <a:avLst/>
                <a:gdLst>
                  <a:gd name="T0" fmla="*/ 4 w 9"/>
                  <a:gd name="T1" fmla="*/ 0 h 14"/>
                  <a:gd name="T2" fmla="*/ 0 w 9"/>
                  <a:gd name="T3" fmla="*/ 5 h 14"/>
                  <a:gd name="T4" fmla="*/ 0 w 9"/>
                  <a:gd name="T5" fmla="*/ 14 h 14"/>
                  <a:gd name="T6" fmla="*/ 9 w 9"/>
                  <a:gd name="T7" fmla="*/ 14 h 14"/>
                  <a:gd name="T8" fmla="*/ 9 w 9"/>
                  <a:gd name="T9" fmla="*/ 5 h 14"/>
                  <a:gd name="T10" fmla="*/ 4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4" y="0"/>
                    </a:moveTo>
                    <a:cubicBezTo>
                      <a:pt x="2" y="0"/>
                      <a:pt x="0" y="2"/>
                      <a:pt x="0" y="5"/>
                    </a:cubicBezTo>
                    <a:cubicBezTo>
                      <a:pt x="0" y="14"/>
                      <a:pt x="0" y="14"/>
                      <a:pt x="0" y="14"/>
                    </a:cubicBezTo>
                    <a:cubicBezTo>
                      <a:pt x="9" y="14"/>
                      <a:pt x="9" y="14"/>
                      <a:pt x="9" y="14"/>
                    </a:cubicBezTo>
                    <a:cubicBezTo>
                      <a:pt x="9" y="5"/>
                      <a:pt x="9" y="5"/>
                      <a:pt x="9" y="5"/>
                    </a:cubicBezTo>
                    <a:cubicBezTo>
                      <a:pt x="9" y="2"/>
                      <a:pt x="7" y="0"/>
                      <a:pt x="4"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66" name="Freeform 225"/>
              <p:cNvSpPr>
                <a:spLocks/>
              </p:cNvSpPr>
              <p:nvPr userDrawn="1"/>
            </p:nvSpPr>
            <p:spPr bwMode="gray">
              <a:xfrm>
                <a:off x="3935418" y="3797296"/>
                <a:ext cx="14288" cy="190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3"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67" name="Freeform 226"/>
              <p:cNvSpPr>
                <a:spLocks/>
              </p:cNvSpPr>
              <p:nvPr userDrawn="1"/>
            </p:nvSpPr>
            <p:spPr bwMode="gray">
              <a:xfrm>
                <a:off x="3957643" y="3797296"/>
                <a:ext cx="14288" cy="190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68" name="Freeform 227"/>
              <p:cNvSpPr>
                <a:spLocks/>
              </p:cNvSpPr>
              <p:nvPr userDrawn="1"/>
            </p:nvSpPr>
            <p:spPr bwMode="gray">
              <a:xfrm>
                <a:off x="3979868" y="3797296"/>
                <a:ext cx="12700" cy="19050"/>
              </a:xfrm>
              <a:custGeom>
                <a:avLst/>
                <a:gdLst>
                  <a:gd name="T0" fmla="*/ 5 w 9"/>
                  <a:gd name="T1" fmla="*/ 0 h 14"/>
                  <a:gd name="T2" fmla="*/ 0 w 9"/>
                  <a:gd name="T3" fmla="*/ 5 h 14"/>
                  <a:gd name="T4" fmla="*/ 0 w 9"/>
                  <a:gd name="T5" fmla="*/ 14 h 14"/>
                  <a:gd name="T6" fmla="*/ 9 w 9"/>
                  <a:gd name="T7" fmla="*/ 14 h 14"/>
                  <a:gd name="T8" fmla="*/ 9 w 9"/>
                  <a:gd name="T9" fmla="*/ 5 h 14"/>
                  <a:gd name="T10" fmla="*/ 5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5" y="0"/>
                    </a:moveTo>
                    <a:cubicBezTo>
                      <a:pt x="2" y="0"/>
                      <a:pt x="0" y="2"/>
                      <a:pt x="0" y="5"/>
                    </a:cubicBezTo>
                    <a:cubicBezTo>
                      <a:pt x="0" y="14"/>
                      <a:pt x="0" y="14"/>
                      <a:pt x="0" y="14"/>
                    </a:cubicBezTo>
                    <a:cubicBezTo>
                      <a:pt x="9" y="14"/>
                      <a:pt x="9" y="14"/>
                      <a:pt x="9" y="14"/>
                    </a:cubicBezTo>
                    <a:cubicBezTo>
                      <a:pt x="9" y="5"/>
                      <a:pt x="9" y="5"/>
                      <a:pt x="9" y="5"/>
                    </a:cubicBezTo>
                    <a:cubicBezTo>
                      <a:pt x="9" y="2"/>
                      <a:pt x="7"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69" name="Freeform 228"/>
              <p:cNvSpPr>
                <a:spLocks/>
              </p:cNvSpPr>
              <p:nvPr userDrawn="1"/>
            </p:nvSpPr>
            <p:spPr bwMode="gray">
              <a:xfrm>
                <a:off x="4000505" y="3797296"/>
                <a:ext cx="14288" cy="190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70" name="Freeform 229"/>
              <p:cNvSpPr>
                <a:spLocks/>
              </p:cNvSpPr>
              <p:nvPr userDrawn="1"/>
            </p:nvSpPr>
            <p:spPr bwMode="gray">
              <a:xfrm>
                <a:off x="4022730" y="3797296"/>
                <a:ext cx="14288" cy="190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71" name="Freeform 230"/>
              <p:cNvSpPr>
                <a:spLocks/>
              </p:cNvSpPr>
              <p:nvPr userDrawn="1"/>
            </p:nvSpPr>
            <p:spPr bwMode="gray">
              <a:xfrm>
                <a:off x="4044956" y="3797296"/>
                <a:ext cx="12700" cy="19050"/>
              </a:xfrm>
              <a:custGeom>
                <a:avLst/>
                <a:gdLst>
                  <a:gd name="T0" fmla="*/ 4 w 9"/>
                  <a:gd name="T1" fmla="*/ 0 h 14"/>
                  <a:gd name="T2" fmla="*/ 0 w 9"/>
                  <a:gd name="T3" fmla="*/ 5 h 14"/>
                  <a:gd name="T4" fmla="*/ 0 w 9"/>
                  <a:gd name="T5" fmla="*/ 14 h 14"/>
                  <a:gd name="T6" fmla="*/ 9 w 9"/>
                  <a:gd name="T7" fmla="*/ 14 h 14"/>
                  <a:gd name="T8" fmla="*/ 9 w 9"/>
                  <a:gd name="T9" fmla="*/ 5 h 14"/>
                  <a:gd name="T10" fmla="*/ 4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4" y="0"/>
                    </a:moveTo>
                    <a:cubicBezTo>
                      <a:pt x="2" y="0"/>
                      <a:pt x="0" y="2"/>
                      <a:pt x="0" y="5"/>
                    </a:cubicBezTo>
                    <a:cubicBezTo>
                      <a:pt x="0" y="14"/>
                      <a:pt x="0" y="14"/>
                      <a:pt x="0" y="14"/>
                    </a:cubicBezTo>
                    <a:cubicBezTo>
                      <a:pt x="9" y="14"/>
                      <a:pt x="9" y="14"/>
                      <a:pt x="9" y="14"/>
                    </a:cubicBezTo>
                    <a:cubicBezTo>
                      <a:pt x="9" y="5"/>
                      <a:pt x="9" y="5"/>
                      <a:pt x="9" y="5"/>
                    </a:cubicBezTo>
                    <a:cubicBezTo>
                      <a:pt x="9" y="2"/>
                      <a:pt x="7" y="0"/>
                      <a:pt x="4"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72" name="Freeform 231"/>
              <p:cNvSpPr>
                <a:spLocks/>
              </p:cNvSpPr>
              <p:nvPr userDrawn="1"/>
            </p:nvSpPr>
            <p:spPr bwMode="gray">
              <a:xfrm>
                <a:off x="3935418" y="3824284"/>
                <a:ext cx="14288" cy="19050"/>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3"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73" name="Freeform 232"/>
              <p:cNvSpPr>
                <a:spLocks/>
              </p:cNvSpPr>
              <p:nvPr userDrawn="1"/>
            </p:nvSpPr>
            <p:spPr bwMode="gray">
              <a:xfrm>
                <a:off x="3957643" y="3824284"/>
                <a:ext cx="14288" cy="19050"/>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74" name="Freeform 233"/>
              <p:cNvSpPr>
                <a:spLocks/>
              </p:cNvSpPr>
              <p:nvPr userDrawn="1"/>
            </p:nvSpPr>
            <p:spPr bwMode="gray">
              <a:xfrm>
                <a:off x="3979868" y="3824284"/>
                <a:ext cx="12700" cy="19050"/>
              </a:xfrm>
              <a:custGeom>
                <a:avLst/>
                <a:gdLst>
                  <a:gd name="T0" fmla="*/ 5 w 9"/>
                  <a:gd name="T1" fmla="*/ 0 h 13"/>
                  <a:gd name="T2" fmla="*/ 0 w 9"/>
                  <a:gd name="T3" fmla="*/ 5 h 13"/>
                  <a:gd name="T4" fmla="*/ 0 w 9"/>
                  <a:gd name="T5" fmla="*/ 13 h 13"/>
                  <a:gd name="T6" fmla="*/ 9 w 9"/>
                  <a:gd name="T7" fmla="*/ 13 h 13"/>
                  <a:gd name="T8" fmla="*/ 9 w 9"/>
                  <a:gd name="T9" fmla="*/ 5 h 13"/>
                  <a:gd name="T10" fmla="*/ 5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5" y="0"/>
                    </a:moveTo>
                    <a:cubicBezTo>
                      <a:pt x="2" y="0"/>
                      <a:pt x="0" y="2"/>
                      <a:pt x="0" y="5"/>
                    </a:cubicBezTo>
                    <a:cubicBezTo>
                      <a:pt x="0" y="13"/>
                      <a:pt x="0" y="13"/>
                      <a:pt x="0" y="13"/>
                    </a:cubicBezTo>
                    <a:cubicBezTo>
                      <a:pt x="9" y="13"/>
                      <a:pt x="9" y="13"/>
                      <a:pt x="9" y="13"/>
                    </a:cubicBezTo>
                    <a:cubicBezTo>
                      <a:pt x="9" y="5"/>
                      <a:pt x="9" y="5"/>
                      <a:pt x="9" y="5"/>
                    </a:cubicBezTo>
                    <a:cubicBezTo>
                      <a:pt x="9" y="2"/>
                      <a:pt x="7"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75" name="Freeform 234"/>
              <p:cNvSpPr>
                <a:spLocks/>
              </p:cNvSpPr>
              <p:nvPr userDrawn="1"/>
            </p:nvSpPr>
            <p:spPr bwMode="gray">
              <a:xfrm>
                <a:off x="4000505" y="3824284"/>
                <a:ext cx="14288" cy="19050"/>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76" name="Freeform 235"/>
              <p:cNvSpPr>
                <a:spLocks/>
              </p:cNvSpPr>
              <p:nvPr userDrawn="1"/>
            </p:nvSpPr>
            <p:spPr bwMode="gray">
              <a:xfrm>
                <a:off x="4022730" y="3824284"/>
                <a:ext cx="14288" cy="19050"/>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77" name="Freeform 236"/>
              <p:cNvSpPr>
                <a:spLocks/>
              </p:cNvSpPr>
              <p:nvPr userDrawn="1"/>
            </p:nvSpPr>
            <p:spPr bwMode="gray">
              <a:xfrm>
                <a:off x="4044956" y="3824284"/>
                <a:ext cx="12700" cy="19050"/>
              </a:xfrm>
              <a:custGeom>
                <a:avLst/>
                <a:gdLst>
                  <a:gd name="T0" fmla="*/ 4 w 9"/>
                  <a:gd name="T1" fmla="*/ 0 h 13"/>
                  <a:gd name="T2" fmla="*/ 0 w 9"/>
                  <a:gd name="T3" fmla="*/ 5 h 13"/>
                  <a:gd name="T4" fmla="*/ 0 w 9"/>
                  <a:gd name="T5" fmla="*/ 13 h 13"/>
                  <a:gd name="T6" fmla="*/ 9 w 9"/>
                  <a:gd name="T7" fmla="*/ 13 h 13"/>
                  <a:gd name="T8" fmla="*/ 9 w 9"/>
                  <a:gd name="T9" fmla="*/ 5 h 13"/>
                  <a:gd name="T10" fmla="*/ 4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4" y="0"/>
                    </a:moveTo>
                    <a:cubicBezTo>
                      <a:pt x="2" y="0"/>
                      <a:pt x="0" y="2"/>
                      <a:pt x="0" y="5"/>
                    </a:cubicBezTo>
                    <a:cubicBezTo>
                      <a:pt x="0" y="13"/>
                      <a:pt x="0" y="13"/>
                      <a:pt x="0" y="13"/>
                    </a:cubicBezTo>
                    <a:cubicBezTo>
                      <a:pt x="9" y="13"/>
                      <a:pt x="9" y="13"/>
                      <a:pt x="9" y="13"/>
                    </a:cubicBezTo>
                    <a:cubicBezTo>
                      <a:pt x="9" y="5"/>
                      <a:pt x="9" y="5"/>
                      <a:pt x="9" y="5"/>
                    </a:cubicBezTo>
                    <a:cubicBezTo>
                      <a:pt x="9" y="2"/>
                      <a:pt x="7" y="0"/>
                      <a:pt x="4"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78" name="Rectangle 237"/>
              <p:cNvSpPr>
                <a:spLocks noChangeArrowheads="1"/>
              </p:cNvSpPr>
              <p:nvPr userDrawn="1"/>
            </p:nvSpPr>
            <p:spPr bwMode="gray">
              <a:xfrm>
                <a:off x="3784605" y="4329109"/>
                <a:ext cx="236538"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79" name="Rectangle 238"/>
              <p:cNvSpPr>
                <a:spLocks noChangeArrowheads="1"/>
              </p:cNvSpPr>
              <p:nvPr userDrawn="1"/>
            </p:nvSpPr>
            <p:spPr bwMode="gray">
              <a:xfrm>
                <a:off x="3784605" y="4357684"/>
                <a:ext cx="236538" cy="12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80" name="Rectangle 239"/>
              <p:cNvSpPr>
                <a:spLocks noChangeArrowheads="1"/>
              </p:cNvSpPr>
              <p:nvPr userDrawn="1"/>
            </p:nvSpPr>
            <p:spPr bwMode="gray">
              <a:xfrm>
                <a:off x="3784605" y="4343396"/>
                <a:ext cx="236538" cy="14288"/>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81" name="Rectangle 240"/>
              <p:cNvSpPr>
                <a:spLocks noChangeArrowheads="1"/>
              </p:cNvSpPr>
              <p:nvPr userDrawn="1"/>
            </p:nvSpPr>
            <p:spPr bwMode="gray">
              <a:xfrm>
                <a:off x="3946531" y="4213221"/>
                <a:ext cx="44450" cy="1158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82" name="Rectangle 241"/>
              <p:cNvSpPr>
                <a:spLocks noChangeArrowheads="1"/>
              </p:cNvSpPr>
              <p:nvPr userDrawn="1"/>
            </p:nvSpPr>
            <p:spPr bwMode="gray">
              <a:xfrm>
                <a:off x="3978280" y="4222746"/>
                <a:ext cx="12700" cy="106363"/>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83" name="Rectangle 242"/>
              <p:cNvSpPr>
                <a:spLocks noChangeArrowheads="1"/>
              </p:cNvSpPr>
              <p:nvPr userDrawn="1"/>
            </p:nvSpPr>
            <p:spPr bwMode="gray">
              <a:xfrm>
                <a:off x="3879856" y="4213221"/>
                <a:ext cx="44450" cy="1158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84" name="Rectangle 243"/>
              <p:cNvSpPr>
                <a:spLocks noChangeArrowheads="1"/>
              </p:cNvSpPr>
              <p:nvPr userDrawn="1"/>
            </p:nvSpPr>
            <p:spPr bwMode="gray">
              <a:xfrm>
                <a:off x="3911605" y="4222746"/>
                <a:ext cx="12700" cy="106363"/>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85" name="Rectangle 244"/>
              <p:cNvSpPr>
                <a:spLocks noChangeArrowheads="1"/>
              </p:cNvSpPr>
              <p:nvPr userDrawn="1"/>
            </p:nvSpPr>
            <p:spPr bwMode="gray">
              <a:xfrm>
                <a:off x="3813180" y="4213221"/>
                <a:ext cx="44450" cy="1158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86" name="Rectangle 245"/>
              <p:cNvSpPr>
                <a:spLocks noChangeArrowheads="1"/>
              </p:cNvSpPr>
              <p:nvPr userDrawn="1"/>
            </p:nvSpPr>
            <p:spPr bwMode="gray">
              <a:xfrm>
                <a:off x="3844930" y="4222746"/>
                <a:ext cx="12700" cy="106363"/>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87" name="Rectangle 246"/>
              <p:cNvSpPr>
                <a:spLocks noChangeArrowheads="1"/>
              </p:cNvSpPr>
              <p:nvPr userDrawn="1"/>
            </p:nvSpPr>
            <p:spPr bwMode="gray">
              <a:xfrm>
                <a:off x="3813180" y="4227509"/>
                <a:ext cx="31750" cy="11113"/>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88" name="Rectangle 247"/>
              <p:cNvSpPr>
                <a:spLocks noChangeArrowheads="1"/>
              </p:cNvSpPr>
              <p:nvPr userDrawn="1"/>
            </p:nvSpPr>
            <p:spPr bwMode="gray">
              <a:xfrm>
                <a:off x="3879856" y="4227509"/>
                <a:ext cx="31750" cy="11113"/>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89" name="Rectangle 248"/>
              <p:cNvSpPr>
                <a:spLocks noChangeArrowheads="1"/>
              </p:cNvSpPr>
              <p:nvPr userDrawn="1"/>
            </p:nvSpPr>
            <p:spPr bwMode="gray">
              <a:xfrm>
                <a:off x="3946531" y="4227509"/>
                <a:ext cx="31750" cy="11113"/>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90" name="Freeform 249"/>
              <p:cNvSpPr>
                <a:spLocks/>
              </p:cNvSpPr>
              <p:nvPr userDrawn="1"/>
            </p:nvSpPr>
            <p:spPr bwMode="gray">
              <a:xfrm>
                <a:off x="3784605" y="4138609"/>
                <a:ext cx="234950" cy="88900"/>
              </a:xfrm>
              <a:custGeom>
                <a:avLst/>
                <a:gdLst>
                  <a:gd name="T0" fmla="*/ 148 w 148"/>
                  <a:gd name="T1" fmla="*/ 56 h 56"/>
                  <a:gd name="T2" fmla="*/ 0 w 148"/>
                  <a:gd name="T3" fmla="*/ 56 h 56"/>
                  <a:gd name="T4" fmla="*/ 74 w 148"/>
                  <a:gd name="T5" fmla="*/ 0 h 56"/>
                  <a:gd name="T6" fmla="*/ 148 w 148"/>
                  <a:gd name="T7" fmla="*/ 56 h 56"/>
                </a:gdLst>
                <a:ahLst/>
                <a:cxnLst>
                  <a:cxn ang="0">
                    <a:pos x="T0" y="T1"/>
                  </a:cxn>
                  <a:cxn ang="0">
                    <a:pos x="T2" y="T3"/>
                  </a:cxn>
                  <a:cxn ang="0">
                    <a:pos x="T4" y="T5"/>
                  </a:cxn>
                  <a:cxn ang="0">
                    <a:pos x="T6" y="T7"/>
                  </a:cxn>
                </a:cxnLst>
                <a:rect l="0" t="0" r="r" b="b"/>
                <a:pathLst>
                  <a:path w="148" h="56">
                    <a:moveTo>
                      <a:pt x="148" y="56"/>
                    </a:moveTo>
                    <a:lnTo>
                      <a:pt x="0" y="56"/>
                    </a:lnTo>
                    <a:lnTo>
                      <a:pt x="74" y="0"/>
                    </a:lnTo>
                    <a:lnTo>
                      <a:pt x="148" y="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91" name="Freeform 250"/>
              <p:cNvSpPr>
                <a:spLocks/>
              </p:cNvSpPr>
              <p:nvPr userDrawn="1"/>
            </p:nvSpPr>
            <p:spPr bwMode="gray">
              <a:xfrm>
                <a:off x="3890967" y="4138609"/>
                <a:ext cx="128588" cy="88900"/>
              </a:xfrm>
              <a:custGeom>
                <a:avLst/>
                <a:gdLst>
                  <a:gd name="T0" fmla="*/ 7 w 81"/>
                  <a:gd name="T1" fmla="*/ 0 h 56"/>
                  <a:gd name="T2" fmla="*/ 0 w 81"/>
                  <a:gd name="T3" fmla="*/ 6 h 56"/>
                  <a:gd name="T4" fmla="*/ 42 w 81"/>
                  <a:gd name="T5" fmla="*/ 56 h 56"/>
                  <a:gd name="T6" fmla="*/ 81 w 81"/>
                  <a:gd name="T7" fmla="*/ 56 h 56"/>
                  <a:gd name="T8" fmla="*/ 7 w 81"/>
                  <a:gd name="T9" fmla="*/ 0 h 56"/>
                </a:gdLst>
                <a:ahLst/>
                <a:cxnLst>
                  <a:cxn ang="0">
                    <a:pos x="T0" y="T1"/>
                  </a:cxn>
                  <a:cxn ang="0">
                    <a:pos x="T2" y="T3"/>
                  </a:cxn>
                  <a:cxn ang="0">
                    <a:pos x="T4" y="T5"/>
                  </a:cxn>
                  <a:cxn ang="0">
                    <a:pos x="T6" y="T7"/>
                  </a:cxn>
                  <a:cxn ang="0">
                    <a:pos x="T8" y="T9"/>
                  </a:cxn>
                </a:cxnLst>
                <a:rect l="0" t="0" r="r" b="b"/>
                <a:pathLst>
                  <a:path w="81" h="56">
                    <a:moveTo>
                      <a:pt x="7" y="0"/>
                    </a:moveTo>
                    <a:lnTo>
                      <a:pt x="0" y="6"/>
                    </a:lnTo>
                    <a:lnTo>
                      <a:pt x="42" y="56"/>
                    </a:lnTo>
                    <a:lnTo>
                      <a:pt x="81" y="56"/>
                    </a:lnTo>
                    <a:lnTo>
                      <a:pt x="7"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92" name="Freeform 251"/>
              <p:cNvSpPr>
                <a:spLocks/>
              </p:cNvSpPr>
              <p:nvPr userDrawn="1"/>
            </p:nvSpPr>
            <p:spPr bwMode="gray">
              <a:xfrm>
                <a:off x="4054481" y="4144959"/>
                <a:ext cx="303213" cy="87313"/>
              </a:xfrm>
              <a:custGeom>
                <a:avLst/>
                <a:gdLst>
                  <a:gd name="T0" fmla="*/ 193 w 219"/>
                  <a:gd name="T1" fmla="*/ 0 h 63"/>
                  <a:gd name="T2" fmla="*/ 198 w 219"/>
                  <a:gd name="T3" fmla="*/ 17 h 63"/>
                  <a:gd name="T4" fmla="*/ 184 w 219"/>
                  <a:gd name="T5" fmla="*/ 44 h 63"/>
                  <a:gd name="T6" fmla="*/ 166 w 219"/>
                  <a:gd name="T7" fmla="*/ 49 h 63"/>
                  <a:gd name="T8" fmla="*/ 11 w 219"/>
                  <a:gd name="T9" fmla="*/ 49 h 63"/>
                  <a:gd name="T10" fmla="*/ 0 w 219"/>
                  <a:gd name="T11" fmla="*/ 48 h 63"/>
                  <a:gd name="T12" fmla="*/ 32 w 219"/>
                  <a:gd name="T13" fmla="*/ 63 h 63"/>
                  <a:gd name="T14" fmla="*/ 187 w 219"/>
                  <a:gd name="T15" fmla="*/ 63 h 63"/>
                  <a:gd name="T16" fmla="*/ 205 w 219"/>
                  <a:gd name="T17" fmla="*/ 58 h 63"/>
                  <a:gd name="T18" fmla="*/ 219 w 219"/>
                  <a:gd name="T19" fmla="*/ 32 h 63"/>
                  <a:gd name="T20" fmla="*/ 193 w 219"/>
                  <a:gd name="T21"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9" h="63">
                    <a:moveTo>
                      <a:pt x="193" y="0"/>
                    </a:moveTo>
                    <a:cubicBezTo>
                      <a:pt x="196" y="5"/>
                      <a:pt x="198" y="11"/>
                      <a:pt x="198" y="17"/>
                    </a:cubicBezTo>
                    <a:cubicBezTo>
                      <a:pt x="198" y="28"/>
                      <a:pt x="192" y="38"/>
                      <a:pt x="184" y="44"/>
                    </a:cubicBezTo>
                    <a:cubicBezTo>
                      <a:pt x="179" y="47"/>
                      <a:pt x="173" y="49"/>
                      <a:pt x="166" y="49"/>
                    </a:cubicBezTo>
                    <a:cubicBezTo>
                      <a:pt x="11" y="49"/>
                      <a:pt x="11" y="49"/>
                      <a:pt x="11" y="49"/>
                    </a:cubicBezTo>
                    <a:cubicBezTo>
                      <a:pt x="7" y="49"/>
                      <a:pt x="3" y="49"/>
                      <a:pt x="0" y="48"/>
                    </a:cubicBezTo>
                    <a:cubicBezTo>
                      <a:pt x="7" y="57"/>
                      <a:pt x="19" y="63"/>
                      <a:pt x="32" y="63"/>
                    </a:cubicBezTo>
                    <a:cubicBezTo>
                      <a:pt x="187" y="63"/>
                      <a:pt x="187" y="63"/>
                      <a:pt x="187" y="63"/>
                    </a:cubicBezTo>
                    <a:cubicBezTo>
                      <a:pt x="194" y="63"/>
                      <a:pt x="200" y="61"/>
                      <a:pt x="205" y="58"/>
                    </a:cubicBezTo>
                    <a:cubicBezTo>
                      <a:pt x="213" y="53"/>
                      <a:pt x="219" y="43"/>
                      <a:pt x="219" y="32"/>
                    </a:cubicBezTo>
                    <a:cubicBezTo>
                      <a:pt x="219" y="16"/>
                      <a:pt x="208" y="3"/>
                      <a:pt x="193"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93" name="Freeform 252"/>
              <p:cNvSpPr>
                <a:spLocks/>
              </p:cNvSpPr>
              <p:nvPr userDrawn="1"/>
            </p:nvSpPr>
            <p:spPr bwMode="gray">
              <a:xfrm>
                <a:off x="4043368" y="4054471"/>
                <a:ext cx="284163" cy="157163"/>
              </a:xfrm>
              <a:custGeom>
                <a:avLst/>
                <a:gdLst>
                  <a:gd name="T0" fmla="*/ 201 w 206"/>
                  <a:gd name="T1" fmla="*/ 65 h 114"/>
                  <a:gd name="T2" fmla="*/ 197 w 206"/>
                  <a:gd name="T3" fmla="*/ 60 h 114"/>
                  <a:gd name="T4" fmla="*/ 197 w 206"/>
                  <a:gd name="T5" fmla="*/ 57 h 114"/>
                  <a:gd name="T6" fmla="*/ 168 w 206"/>
                  <a:gd name="T7" fmla="*/ 19 h 114"/>
                  <a:gd name="T8" fmla="*/ 157 w 206"/>
                  <a:gd name="T9" fmla="*/ 17 h 114"/>
                  <a:gd name="T10" fmla="*/ 133 w 206"/>
                  <a:gd name="T11" fmla="*/ 25 h 114"/>
                  <a:gd name="T12" fmla="*/ 117 w 206"/>
                  <a:gd name="T13" fmla="*/ 8 h 114"/>
                  <a:gd name="T14" fmla="*/ 107 w 206"/>
                  <a:gd name="T15" fmla="*/ 3 h 114"/>
                  <a:gd name="T16" fmla="*/ 90 w 206"/>
                  <a:gd name="T17" fmla="*/ 0 h 114"/>
                  <a:gd name="T18" fmla="*/ 40 w 206"/>
                  <a:gd name="T19" fmla="*/ 48 h 114"/>
                  <a:gd name="T20" fmla="*/ 40 w 206"/>
                  <a:gd name="T21" fmla="*/ 49 h 114"/>
                  <a:gd name="T22" fmla="*/ 40 w 206"/>
                  <a:gd name="T23" fmla="*/ 49 h 114"/>
                  <a:gd name="T24" fmla="*/ 0 w 206"/>
                  <a:gd name="T25" fmla="*/ 89 h 114"/>
                  <a:gd name="T26" fmla="*/ 8 w 206"/>
                  <a:gd name="T27" fmla="*/ 113 h 114"/>
                  <a:gd name="T28" fmla="*/ 19 w 206"/>
                  <a:gd name="T29" fmla="*/ 114 h 114"/>
                  <a:gd name="T30" fmla="*/ 174 w 206"/>
                  <a:gd name="T31" fmla="*/ 114 h 114"/>
                  <a:gd name="T32" fmla="*/ 192 w 206"/>
                  <a:gd name="T33" fmla="*/ 109 h 114"/>
                  <a:gd name="T34" fmla="*/ 206 w 206"/>
                  <a:gd name="T35" fmla="*/ 82 h 114"/>
                  <a:gd name="T36" fmla="*/ 201 w 206"/>
                  <a:gd name="T37" fmla="*/ 65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6" h="114">
                    <a:moveTo>
                      <a:pt x="201" y="65"/>
                    </a:moveTo>
                    <a:cubicBezTo>
                      <a:pt x="200" y="63"/>
                      <a:pt x="198" y="61"/>
                      <a:pt x="197" y="60"/>
                    </a:cubicBezTo>
                    <a:cubicBezTo>
                      <a:pt x="197" y="59"/>
                      <a:pt x="197" y="58"/>
                      <a:pt x="197" y="57"/>
                    </a:cubicBezTo>
                    <a:cubicBezTo>
                      <a:pt x="197" y="39"/>
                      <a:pt x="184" y="23"/>
                      <a:pt x="168" y="19"/>
                    </a:cubicBezTo>
                    <a:cubicBezTo>
                      <a:pt x="164" y="18"/>
                      <a:pt x="161" y="17"/>
                      <a:pt x="157" y="17"/>
                    </a:cubicBezTo>
                    <a:cubicBezTo>
                      <a:pt x="148" y="17"/>
                      <a:pt x="140" y="20"/>
                      <a:pt x="133" y="25"/>
                    </a:cubicBezTo>
                    <a:cubicBezTo>
                      <a:pt x="129" y="18"/>
                      <a:pt x="124" y="12"/>
                      <a:pt x="117" y="8"/>
                    </a:cubicBezTo>
                    <a:cubicBezTo>
                      <a:pt x="114" y="6"/>
                      <a:pt x="110" y="4"/>
                      <a:pt x="107" y="3"/>
                    </a:cubicBezTo>
                    <a:cubicBezTo>
                      <a:pt x="101" y="1"/>
                      <a:pt x="96" y="0"/>
                      <a:pt x="90" y="0"/>
                    </a:cubicBezTo>
                    <a:cubicBezTo>
                      <a:pt x="63" y="0"/>
                      <a:pt x="41" y="21"/>
                      <a:pt x="40" y="48"/>
                    </a:cubicBezTo>
                    <a:cubicBezTo>
                      <a:pt x="40" y="49"/>
                      <a:pt x="40" y="49"/>
                      <a:pt x="40" y="49"/>
                    </a:cubicBezTo>
                    <a:cubicBezTo>
                      <a:pt x="40" y="49"/>
                      <a:pt x="40" y="49"/>
                      <a:pt x="40" y="49"/>
                    </a:cubicBezTo>
                    <a:cubicBezTo>
                      <a:pt x="18" y="49"/>
                      <a:pt x="0" y="67"/>
                      <a:pt x="0" y="89"/>
                    </a:cubicBezTo>
                    <a:cubicBezTo>
                      <a:pt x="0" y="98"/>
                      <a:pt x="3" y="106"/>
                      <a:pt x="8" y="113"/>
                    </a:cubicBezTo>
                    <a:cubicBezTo>
                      <a:pt x="11" y="114"/>
                      <a:pt x="15" y="114"/>
                      <a:pt x="19" y="114"/>
                    </a:cubicBezTo>
                    <a:cubicBezTo>
                      <a:pt x="174" y="114"/>
                      <a:pt x="174" y="114"/>
                      <a:pt x="174" y="114"/>
                    </a:cubicBezTo>
                    <a:cubicBezTo>
                      <a:pt x="181" y="114"/>
                      <a:pt x="187" y="112"/>
                      <a:pt x="192" y="109"/>
                    </a:cubicBezTo>
                    <a:cubicBezTo>
                      <a:pt x="200" y="103"/>
                      <a:pt x="206" y="93"/>
                      <a:pt x="206" y="82"/>
                    </a:cubicBezTo>
                    <a:cubicBezTo>
                      <a:pt x="206" y="76"/>
                      <a:pt x="204" y="70"/>
                      <a:pt x="201" y="6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94" name="Freeform 253"/>
              <p:cNvSpPr>
                <a:spLocks/>
              </p:cNvSpPr>
              <p:nvPr userDrawn="1"/>
            </p:nvSpPr>
            <p:spPr bwMode="gray">
              <a:xfrm>
                <a:off x="2676529" y="4311646"/>
                <a:ext cx="222250" cy="65088"/>
              </a:xfrm>
              <a:custGeom>
                <a:avLst/>
                <a:gdLst>
                  <a:gd name="T0" fmla="*/ 142 w 161"/>
                  <a:gd name="T1" fmla="*/ 0 h 47"/>
                  <a:gd name="T2" fmla="*/ 145 w 161"/>
                  <a:gd name="T3" fmla="*/ 13 h 47"/>
                  <a:gd name="T4" fmla="*/ 135 w 161"/>
                  <a:gd name="T5" fmla="*/ 33 h 47"/>
                  <a:gd name="T6" fmla="*/ 122 w 161"/>
                  <a:gd name="T7" fmla="*/ 36 h 47"/>
                  <a:gd name="T8" fmla="*/ 8 w 161"/>
                  <a:gd name="T9" fmla="*/ 36 h 47"/>
                  <a:gd name="T10" fmla="*/ 0 w 161"/>
                  <a:gd name="T11" fmla="*/ 35 h 47"/>
                  <a:gd name="T12" fmla="*/ 23 w 161"/>
                  <a:gd name="T13" fmla="*/ 47 h 47"/>
                  <a:gd name="T14" fmla="*/ 137 w 161"/>
                  <a:gd name="T15" fmla="*/ 47 h 47"/>
                  <a:gd name="T16" fmla="*/ 150 w 161"/>
                  <a:gd name="T17" fmla="*/ 43 h 47"/>
                  <a:gd name="T18" fmla="*/ 161 w 161"/>
                  <a:gd name="T19" fmla="*/ 23 h 47"/>
                  <a:gd name="T20" fmla="*/ 142 w 161"/>
                  <a:gd name="T21"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1" h="47">
                    <a:moveTo>
                      <a:pt x="142" y="0"/>
                    </a:moveTo>
                    <a:cubicBezTo>
                      <a:pt x="144" y="4"/>
                      <a:pt x="145" y="8"/>
                      <a:pt x="145" y="13"/>
                    </a:cubicBezTo>
                    <a:cubicBezTo>
                      <a:pt x="145" y="21"/>
                      <a:pt x="141" y="28"/>
                      <a:pt x="135" y="33"/>
                    </a:cubicBezTo>
                    <a:cubicBezTo>
                      <a:pt x="131" y="35"/>
                      <a:pt x="126" y="36"/>
                      <a:pt x="122" y="36"/>
                    </a:cubicBezTo>
                    <a:cubicBezTo>
                      <a:pt x="8" y="36"/>
                      <a:pt x="8" y="36"/>
                      <a:pt x="8" y="36"/>
                    </a:cubicBezTo>
                    <a:cubicBezTo>
                      <a:pt x="5" y="36"/>
                      <a:pt x="2" y="36"/>
                      <a:pt x="0" y="35"/>
                    </a:cubicBezTo>
                    <a:cubicBezTo>
                      <a:pt x="5" y="42"/>
                      <a:pt x="14" y="47"/>
                      <a:pt x="23" y="47"/>
                    </a:cubicBezTo>
                    <a:cubicBezTo>
                      <a:pt x="137" y="47"/>
                      <a:pt x="137" y="47"/>
                      <a:pt x="137" y="47"/>
                    </a:cubicBezTo>
                    <a:cubicBezTo>
                      <a:pt x="142" y="47"/>
                      <a:pt x="146" y="45"/>
                      <a:pt x="150" y="43"/>
                    </a:cubicBezTo>
                    <a:cubicBezTo>
                      <a:pt x="156" y="39"/>
                      <a:pt x="161" y="32"/>
                      <a:pt x="161" y="23"/>
                    </a:cubicBezTo>
                    <a:cubicBezTo>
                      <a:pt x="161" y="12"/>
                      <a:pt x="152" y="2"/>
                      <a:pt x="142"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95" name="Freeform 254"/>
              <p:cNvSpPr>
                <a:spLocks/>
              </p:cNvSpPr>
              <p:nvPr userDrawn="1"/>
            </p:nvSpPr>
            <p:spPr bwMode="gray">
              <a:xfrm>
                <a:off x="2667004" y="4246559"/>
                <a:ext cx="209550" cy="114300"/>
              </a:xfrm>
              <a:custGeom>
                <a:avLst/>
                <a:gdLst>
                  <a:gd name="T0" fmla="*/ 148 w 151"/>
                  <a:gd name="T1" fmla="*/ 47 h 83"/>
                  <a:gd name="T2" fmla="*/ 144 w 151"/>
                  <a:gd name="T3" fmla="*/ 43 h 83"/>
                  <a:gd name="T4" fmla="*/ 144 w 151"/>
                  <a:gd name="T5" fmla="*/ 41 h 83"/>
                  <a:gd name="T6" fmla="*/ 123 w 151"/>
                  <a:gd name="T7" fmla="*/ 13 h 83"/>
                  <a:gd name="T8" fmla="*/ 115 w 151"/>
                  <a:gd name="T9" fmla="*/ 12 h 83"/>
                  <a:gd name="T10" fmla="*/ 98 w 151"/>
                  <a:gd name="T11" fmla="*/ 18 h 83"/>
                  <a:gd name="T12" fmla="*/ 86 w 151"/>
                  <a:gd name="T13" fmla="*/ 5 h 83"/>
                  <a:gd name="T14" fmla="*/ 78 w 151"/>
                  <a:gd name="T15" fmla="*/ 2 h 83"/>
                  <a:gd name="T16" fmla="*/ 66 w 151"/>
                  <a:gd name="T17" fmla="*/ 0 h 83"/>
                  <a:gd name="T18" fmla="*/ 29 w 151"/>
                  <a:gd name="T19" fmla="*/ 35 h 83"/>
                  <a:gd name="T20" fmla="*/ 29 w 151"/>
                  <a:gd name="T21" fmla="*/ 35 h 83"/>
                  <a:gd name="T22" fmla="*/ 29 w 151"/>
                  <a:gd name="T23" fmla="*/ 35 h 83"/>
                  <a:gd name="T24" fmla="*/ 0 w 151"/>
                  <a:gd name="T25" fmla="*/ 65 h 83"/>
                  <a:gd name="T26" fmla="*/ 6 w 151"/>
                  <a:gd name="T27" fmla="*/ 82 h 83"/>
                  <a:gd name="T28" fmla="*/ 14 w 151"/>
                  <a:gd name="T29" fmla="*/ 83 h 83"/>
                  <a:gd name="T30" fmla="*/ 128 w 151"/>
                  <a:gd name="T31" fmla="*/ 83 h 83"/>
                  <a:gd name="T32" fmla="*/ 141 w 151"/>
                  <a:gd name="T33" fmla="*/ 80 h 83"/>
                  <a:gd name="T34" fmla="*/ 151 w 151"/>
                  <a:gd name="T35" fmla="*/ 60 h 83"/>
                  <a:gd name="T36" fmla="*/ 148 w 151"/>
                  <a:gd name="T37" fmla="*/ 47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1" h="83">
                    <a:moveTo>
                      <a:pt x="148" y="47"/>
                    </a:moveTo>
                    <a:cubicBezTo>
                      <a:pt x="147" y="46"/>
                      <a:pt x="146" y="45"/>
                      <a:pt x="144" y="43"/>
                    </a:cubicBezTo>
                    <a:cubicBezTo>
                      <a:pt x="144" y="43"/>
                      <a:pt x="144" y="42"/>
                      <a:pt x="144" y="41"/>
                    </a:cubicBezTo>
                    <a:cubicBezTo>
                      <a:pt x="144" y="28"/>
                      <a:pt x="135" y="17"/>
                      <a:pt x="123" y="13"/>
                    </a:cubicBezTo>
                    <a:cubicBezTo>
                      <a:pt x="120" y="13"/>
                      <a:pt x="118" y="12"/>
                      <a:pt x="115" y="12"/>
                    </a:cubicBezTo>
                    <a:cubicBezTo>
                      <a:pt x="109" y="12"/>
                      <a:pt x="103" y="14"/>
                      <a:pt x="98" y="18"/>
                    </a:cubicBezTo>
                    <a:cubicBezTo>
                      <a:pt x="95" y="13"/>
                      <a:pt x="91" y="8"/>
                      <a:pt x="86" y="5"/>
                    </a:cubicBezTo>
                    <a:cubicBezTo>
                      <a:pt x="83" y="4"/>
                      <a:pt x="81" y="3"/>
                      <a:pt x="78" y="2"/>
                    </a:cubicBezTo>
                    <a:cubicBezTo>
                      <a:pt x="74" y="0"/>
                      <a:pt x="70" y="0"/>
                      <a:pt x="66" y="0"/>
                    </a:cubicBezTo>
                    <a:cubicBezTo>
                      <a:pt x="46" y="0"/>
                      <a:pt x="30" y="15"/>
                      <a:pt x="29" y="35"/>
                    </a:cubicBezTo>
                    <a:cubicBezTo>
                      <a:pt x="29" y="35"/>
                      <a:pt x="29" y="35"/>
                      <a:pt x="29" y="35"/>
                    </a:cubicBezTo>
                    <a:cubicBezTo>
                      <a:pt x="29" y="35"/>
                      <a:pt x="29" y="35"/>
                      <a:pt x="29" y="35"/>
                    </a:cubicBezTo>
                    <a:cubicBezTo>
                      <a:pt x="13" y="35"/>
                      <a:pt x="0" y="48"/>
                      <a:pt x="0" y="65"/>
                    </a:cubicBezTo>
                    <a:cubicBezTo>
                      <a:pt x="0" y="71"/>
                      <a:pt x="2" y="77"/>
                      <a:pt x="6" y="82"/>
                    </a:cubicBezTo>
                    <a:cubicBezTo>
                      <a:pt x="8" y="83"/>
                      <a:pt x="11" y="83"/>
                      <a:pt x="14" y="83"/>
                    </a:cubicBezTo>
                    <a:cubicBezTo>
                      <a:pt x="128" y="83"/>
                      <a:pt x="128" y="83"/>
                      <a:pt x="128" y="83"/>
                    </a:cubicBezTo>
                    <a:cubicBezTo>
                      <a:pt x="132" y="83"/>
                      <a:pt x="137" y="82"/>
                      <a:pt x="141" y="80"/>
                    </a:cubicBezTo>
                    <a:cubicBezTo>
                      <a:pt x="147" y="75"/>
                      <a:pt x="151" y="68"/>
                      <a:pt x="151" y="60"/>
                    </a:cubicBezTo>
                    <a:cubicBezTo>
                      <a:pt x="151" y="55"/>
                      <a:pt x="150" y="51"/>
                      <a:pt x="148" y="4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96" name="Freeform 255"/>
              <p:cNvSpPr>
                <a:spLocks/>
              </p:cNvSpPr>
              <p:nvPr userDrawn="1"/>
            </p:nvSpPr>
            <p:spPr bwMode="gray">
              <a:xfrm>
                <a:off x="2930526" y="3384545"/>
                <a:ext cx="177800" cy="52388"/>
              </a:xfrm>
              <a:custGeom>
                <a:avLst/>
                <a:gdLst>
                  <a:gd name="T0" fmla="*/ 113 w 128"/>
                  <a:gd name="T1" fmla="*/ 0 h 37"/>
                  <a:gd name="T2" fmla="*/ 116 w 128"/>
                  <a:gd name="T3" fmla="*/ 10 h 37"/>
                  <a:gd name="T4" fmla="*/ 108 w 128"/>
                  <a:gd name="T5" fmla="*/ 26 h 37"/>
                  <a:gd name="T6" fmla="*/ 97 w 128"/>
                  <a:gd name="T7" fmla="*/ 29 h 37"/>
                  <a:gd name="T8" fmla="*/ 6 w 128"/>
                  <a:gd name="T9" fmla="*/ 29 h 37"/>
                  <a:gd name="T10" fmla="*/ 0 w 128"/>
                  <a:gd name="T11" fmla="*/ 28 h 37"/>
                  <a:gd name="T12" fmla="*/ 19 w 128"/>
                  <a:gd name="T13" fmla="*/ 37 h 37"/>
                  <a:gd name="T14" fmla="*/ 110 w 128"/>
                  <a:gd name="T15" fmla="*/ 37 h 37"/>
                  <a:gd name="T16" fmla="*/ 120 w 128"/>
                  <a:gd name="T17" fmla="*/ 34 h 37"/>
                  <a:gd name="T18" fmla="*/ 128 w 128"/>
                  <a:gd name="T19" fmla="*/ 19 h 37"/>
                  <a:gd name="T20" fmla="*/ 113 w 128"/>
                  <a:gd name="T21"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8" h="37">
                    <a:moveTo>
                      <a:pt x="113" y="0"/>
                    </a:moveTo>
                    <a:cubicBezTo>
                      <a:pt x="115" y="3"/>
                      <a:pt x="116" y="7"/>
                      <a:pt x="116" y="10"/>
                    </a:cubicBezTo>
                    <a:cubicBezTo>
                      <a:pt x="116" y="17"/>
                      <a:pt x="113" y="23"/>
                      <a:pt x="108" y="26"/>
                    </a:cubicBezTo>
                    <a:cubicBezTo>
                      <a:pt x="105" y="28"/>
                      <a:pt x="101" y="29"/>
                      <a:pt x="97" y="29"/>
                    </a:cubicBezTo>
                    <a:cubicBezTo>
                      <a:pt x="6" y="29"/>
                      <a:pt x="6" y="29"/>
                      <a:pt x="6" y="29"/>
                    </a:cubicBezTo>
                    <a:cubicBezTo>
                      <a:pt x="4" y="29"/>
                      <a:pt x="2" y="29"/>
                      <a:pt x="0" y="28"/>
                    </a:cubicBezTo>
                    <a:cubicBezTo>
                      <a:pt x="4" y="34"/>
                      <a:pt x="11" y="37"/>
                      <a:pt x="19" y="37"/>
                    </a:cubicBezTo>
                    <a:cubicBezTo>
                      <a:pt x="110" y="37"/>
                      <a:pt x="110" y="37"/>
                      <a:pt x="110" y="37"/>
                    </a:cubicBezTo>
                    <a:cubicBezTo>
                      <a:pt x="114" y="37"/>
                      <a:pt x="117" y="36"/>
                      <a:pt x="120" y="34"/>
                    </a:cubicBezTo>
                    <a:cubicBezTo>
                      <a:pt x="125" y="31"/>
                      <a:pt x="128" y="25"/>
                      <a:pt x="128" y="19"/>
                    </a:cubicBezTo>
                    <a:cubicBezTo>
                      <a:pt x="128" y="9"/>
                      <a:pt x="122" y="2"/>
                      <a:pt x="113"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97" name="Freeform 256"/>
              <p:cNvSpPr>
                <a:spLocks/>
              </p:cNvSpPr>
              <p:nvPr userDrawn="1"/>
            </p:nvSpPr>
            <p:spPr bwMode="gray">
              <a:xfrm>
                <a:off x="2924176" y="3332163"/>
                <a:ext cx="166688" cy="93663"/>
              </a:xfrm>
              <a:custGeom>
                <a:avLst/>
                <a:gdLst>
                  <a:gd name="T0" fmla="*/ 118 w 121"/>
                  <a:gd name="T1" fmla="*/ 38 h 67"/>
                  <a:gd name="T2" fmla="*/ 116 w 121"/>
                  <a:gd name="T3" fmla="*/ 35 h 67"/>
                  <a:gd name="T4" fmla="*/ 116 w 121"/>
                  <a:gd name="T5" fmla="*/ 33 h 67"/>
                  <a:gd name="T6" fmla="*/ 99 w 121"/>
                  <a:gd name="T7" fmla="*/ 11 h 67"/>
                  <a:gd name="T8" fmla="*/ 92 w 121"/>
                  <a:gd name="T9" fmla="*/ 10 h 67"/>
                  <a:gd name="T10" fmla="*/ 78 w 121"/>
                  <a:gd name="T11" fmla="*/ 15 h 67"/>
                  <a:gd name="T12" fmla="*/ 69 w 121"/>
                  <a:gd name="T13" fmla="*/ 5 h 67"/>
                  <a:gd name="T14" fmla="*/ 63 w 121"/>
                  <a:gd name="T15" fmla="*/ 2 h 67"/>
                  <a:gd name="T16" fmla="*/ 53 w 121"/>
                  <a:gd name="T17" fmla="*/ 0 h 67"/>
                  <a:gd name="T18" fmla="*/ 24 w 121"/>
                  <a:gd name="T19" fmla="*/ 28 h 67"/>
                  <a:gd name="T20" fmla="*/ 24 w 121"/>
                  <a:gd name="T21" fmla="*/ 29 h 67"/>
                  <a:gd name="T22" fmla="*/ 24 w 121"/>
                  <a:gd name="T23" fmla="*/ 29 h 67"/>
                  <a:gd name="T24" fmla="*/ 0 w 121"/>
                  <a:gd name="T25" fmla="*/ 52 h 67"/>
                  <a:gd name="T26" fmla="*/ 5 w 121"/>
                  <a:gd name="T27" fmla="*/ 66 h 67"/>
                  <a:gd name="T28" fmla="*/ 11 w 121"/>
                  <a:gd name="T29" fmla="*/ 67 h 67"/>
                  <a:gd name="T30" fmla="*/ 102 w 121"/>
                  <a:gd name="T31" fmla="*/ 67 h 67"/>
                  <a:gd name="T32" fmla="*/ 113 w 121"/>
                  <a:gd name="T33" fmla="*/ 64 h 67"/>
                  <a:gd name="T34" fmla="*/ 121 w 121"/>
                  <a:gd name="T35" fmla="*/ 48 h 67"/>
                  <a:gd name="T36" fmla="*/ 118 w 121"/>
                  <a:gd name="T37" fmla="*/ 38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1" h="67">
                    <a:moveTo>
                      <a:pt x="118" y="38"/>
                    </a:moveTo>
                    <a:cubicBezTo>
                      <a:pt x="117" y="37"/>
                      <a:pt x="117" y="36"/>
                      <a:pt x="116" y="35"/>
                    </a:cubicBezTo>
                    <a:cubicBezTo>
                      <a:pt x="116" y="34"/>
                      <a:pt x="116" y="34"/>
                      <a:pt x="116" y="33"/>
                    </a:cubicBezTo>
                    <a:cubicBezTo>
                      <a:pt x="116" y="23"/>
                      <a:pt x="108" y="14"/>
                      <a:pt x="99" y="11"/>
                    </a:cubicBezTo>
                    <a:cubicBezTo>
                      <a:pt x="97" y="10"/>
                      <a:pt x="95" y="10"/>
                      <a:pt x="92" y="10"/>
                    </a:cubicBezTo>
                    <a:cubicBezTo>
                      <a:pt x="87" y="10"/>
                      <a:pt x="82" y="12"/>
                      <a:pt x="78" y="15"/>
                    </a:cubicBezTo>
                    <a:cubicBezTo>
                      <a:pt x="76" y="10"/>
                      <a:pt x="73" y="7"/>
                      <a:pt x="69" y="5"/>
                    </a:cubicBezTo>
                    <a:cubicBezTo>
                      <a:pt x="67" y="3"/>
                      <a:pt x="65" y="2"/>
                      <a:pt x="63" y="2"/>
                    </a:cubicBezTo>
                    <a:cubicBezTo>
                      <a:pt x="60" y="1"/>
                      <a:pt x="57" y="0"/>
                      <a:pt x="53" y="0"/>
                    </a:cubicBezTo>
                    <a:cubicBezTo>
                      <a:pt x="37" y="0"/>
                      <a:pt x="25" y="12"/>
                      <a:pt x="24" y="28"/>
                    </a:cubicBezTo>
                    <a:cubicBezTo>
                      <a:pt x="24" y="29"/>
                      <a:pt x="24" y="29"/>
                      <a:pt x="24" y="29"/>
                    </a:cubicBezTo>
                    <a:cubicBezTo>
                      <a:pt x="24" y="29"/>
                      <a:pt x="24" y="29"/>
                      <a:pt x="24" y="29"/>
                    </a:cubicBezTo>
                    <a:cubicBezTo>
                      <a:pt x="11" y="29"/>
                      <a:pt x="0" y="39"/>
                      <a:pt x="0" y="52"/>
                    </a:cubicBezTo>
                    <a:cubicBezTo>
                      <a:pt x="0" y="57"/>
                      <a:pt x="2" y="62"/>
                      <a:pt x="5" y="66"/>
                    </a:cubicBezTo>
                    <a:cubicBezTo>
                      <a:pt x="7" y="67"/>
                      <a:pt x="9" y="67"/>
                      <a:pt x="11" y="67"/>
                    </a:cubicBezTo>
                    <a:cubicBezTo>
                      <a:pt x="102" y="67"/>
                      <a:pt x="102" y="67"/>
                      <a:pt x="102" y="67"/>
                    </a:cubicBezTo>
                    <a:cubicBezTo>
                      <a:pt x="106" y="67"/>
                      <a:pt x="110" y="66"/>
                      <a:pt x="113" y="64"/>
                    </a:cubicBezTo>
                    <a:cubicBezTo>
                      <a:pt x="118" y="61"/>
                      <a:pt x="121" y="55"/>
                      <a:pt x="121" y="48"/>
                    </a:cubicBezTo>
                    <a:cubicBezTo>
                      <a:pt x="121" y="45"/>
                      <a:pt x="120" y="41"/>
                      <a:pt x="118" y="3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grpSp>
    </p:spTree>
    <p:extLst>
      <p:ext uri="{BB962C8B-B14F-4D97-AF65-F5344CB8AC3E}">
        <p14:creationId xmlns:p14="http://schemas.microsoft.com/office/powerpoint/2010/main" val="10225547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3" y="2125678"/>
            <a:ext cx="7315200" cy="1828786"/>
          </a:xfrm>
          <a:noFill/>
        </p:spPr>
        <p:txBody>
          <a:bodyPr lIns="146304" tIns="91440" rIns="146304" bIns="91440" anchor="t" anchorCtr="0"/>
          <a:lstStyle>
            <a:lvl1pPr>
              <a:defRPr sz="5399"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3955786"/>
            <a:ext cx="6400800" cy="1828007"/>
          </a:xfrm>
          <a:noFill/>
        </p:spPr>
        <p:txBody>
          <a:bodyPr lIns="164592" tIns="109728" rIns="164592" bIns="109728">
            <a:noAutofit/>
          </a:bodyPr>
          <a:lstStyle>
            <a:lvl1pPr marL="0" indent="0">
              <a:spcBef>
                <a:spcPts val="0"/>
              </a:spcBef>
              <a:buNone/>
              <a:defRPr sz="3199" spc="0" baseline="0">
                <a:gradFill>
                  <a:gsLst>
                    <a:gs pos="91000">
                      <a:schemeClr val="tx1"/>
                    </a:gs>
                    <a:gs pos="0">
                      <a:schemeClr val="tx1"/>
                    </a:gs>
                  </a:gsLst>
                  <a:lin ang="5400000" scaled="0"/>
                </a:gradFill>
                <a:latin typeface="+mn-lt"/>
              </a:defRPr>
            </a:lvl1pPr>
          </a:lstStyle>
          <a:p>
            <a:pPr lvl="0"/>
            <a:r>
              <a:rPr lang="en-US"/>
              <a:t>Speaker name</a:t>
            </a:r>
          </a:p>
        </p:txBody>
      </p:sp>
      <p:pic>
        <p:nvPicPr>
          <p:cNvPr id="3" name="Picture 2"/>
          <p:cNvPicPr>
            <a:picLocks noChangeAspect="1"/>
          </p:cNvPicPr>
          <p:nvPr userDrawn="1"/>
        </p:nvPicPr>
        <p:blipFill>
          <a:blip r:embed="rId2"/>
          <a:stretch>
            <a:fillRect/>
          </a:stretch>
        </p:blipFill>
        <p:spPr bwMode="black">
          <a:xfrm>
            <a:off x="457200" y="479425"/>
            <a:ext cx="1483418" cy="310896"/>
          </a:xfrm>
          <a:prstGeom prst="rect">
            <a:avLst/>
          </a:prstGeom>
        </p:spPr>
      </p:pic>
      <p:grpSp>
        <p:nvGrpSpPr>
          <p:cNvPr id="393" name="Group 392"/>
          <p:cNvGrpSpPr/>
          <p:nvPr userDrawn="1"/>
        </p:nvGrpSpPr>
        <p:grpSpPr bwMode="gray">
          <a:xfrm>
            <a:off x="7498383" y="2125664"/>
            <a:ext cx="4419820" cy="4023316"/>
            <a:chOff x="8331487" y="2399994"/>
            <a:chExt cx="3607727" cy="3284076"/>
          </a:xfrm>
        </p:grpSpPr>
        <p:sp>
          <p:nvSpPr>
            <p:cNvPr id="394" name="Freeform 251"/>
            <p:cNvSpPr>
              <a:spLocks/>
            </p:cNvSpPr>
            <p:nvPr userDrawn="1"/>
          </p:nvSpPr>
          <p:spPr bwMode="gray">
            <a:xfrm>
              <a:off x="9772041" y="2625278"/>
              <a:ext cx="34904" cy="390283"/>
            </a:xfrm>
            <a:custGeom>
              <a:avLst/>
              <a:gdLst>
                <a:gd name="T0" fmla="*/ 11 w 11"/>
                <a:gd name="T1" fmla="*/ 123 h 123"/>
                <a:gd name="T2" fmla="*/ 0 w 11"/>
                <a:gd name="T3" fmla="*/ 123 h 123"/>
                <a:gd name="T4" fmla="*/ 2 w 11"/>
                <a:gd name="T5" fmla="*/ 0 h 123"/>
                <a:gd name="T6" fmla="*/ 9 w 11"/>
                <a:gd name="T7" fmla="*/ 0 h 123"/>
                <a:gd name="T8" fmla="*/ 11 w 11"/>
                <a:gd name="T9" fmla="*/ 123 h 123"/>
              </a:gdLst>
              <a:ahLst/>
              <a:cxnLst>
                <a:cxn ang="0">
                  <a:pos x="T0" y="T1"/>
                </a:cxn>
                <a:cxn ang="0">
                  <a:pos x="T2" y="T3"/>
                </a:cxn>
                <a:cxn ang="0">
                  <a:pos x="T4" y="T5"/>
                </a:cxn>
                <a:cxn ang="0">
                  <a:pos x="T6" y="T7"/>
                </a:cxn>
                <a:cxn ang="0">
                  <a:pos x="T8" y="T9"/>
                </a:cxn>
              </a:cxnLst>
              <a:rect l="0" t="0" r="r" b="b"/>
              <a:pathLst>
                <a:path w="11" h="123">
                  <a:moveTo>
                    <a:pt x="11" y="123"/>
                  </a:moveTo>
                  <a:lnTo>
                    <a:pt x="0" y="123"/>
                  </a:lnTo>
                  <a:lnTo>
                    <a:pt x="2" y="0"/>
                  </a:lnTo>
                  <a:lnTo>
                    <a:pt x="9" y="0"/>
                  </a:lnTo>
                  <a:lnTo>
                    <a:pt x="11" y="1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95" name="Freeform 252"/>
            <p:cNvSpPr>
              <a:spLocks/>
            </p:cNvSpPr>
            <p:nvPr userDrawn="1"/>
          </p:nvSpPr>
          <p:spPr bwMode="gray">
            <a:xfrm>
              <a:off x="9654638" y="2618931"/>
              <a:ext cx="145959" cy="44422"/>
            </a:xfrm>
            <a:custGeom>
              <a:avLst/>
              <a:gdLst>
                <a:gd name="T0" fmla="*/ 47 w 49"/>
                <a:gd name="T1" fmla="*/ 0 h 15"/>
                <a:gd name="T2" fmla="*/ 1 w 49"/>
                <a:gd name="T3" fmla="*/ 11 h 15"/>
                <a:gd name="T4" fmla="*/ 49 w 49"/>
                <a:gd name="T5" fmla="*/ 8 h 15"/>
                <a:gd name="T6" fmla="*/ 47 w 49"/>
                <a:gd name="T7" fmla="*/ 0 h 15"/>
              </a:gdLst>
              <a:ahLst/>
              <a:cxnLst>
                <a:cxn ang="0">
                  <a:pos x="T0" y="T1"/>
                </a:cxn>
                <a:cxn ang="0">
                  <a:pos x="T2" y="T3"/>
                </a:cxn>
                <a:cxn ang="0">
                  <a:pos x="T4" y="T5"/>
                </a:cxn>
                <a:cxn ang="0">
                  <a:pos x="T6" y="T7"/>
                </a:cxn>
              </a:cxnLst>
              <a:rect l="0" t="0" r="r" b="b"/>
              <a:pathLst>
                <a:path w="49" h="15">
                  <a:moveTo>
                    <a:pt x="47" y="0"/>
                  </a:moveTo>
                  <a:cubicBezTo>
                    <a:pt x="1" y="6"/>
                    <a:pt x="0" y="10"/>
                    <a:pt x="1" y="11"/>
                  </a:cubicBezTo>
                  <a:cubicBezTo>
                    <a:pt x="1" y="12"/>
                    <a:pt x="3" y="15"/>
                    <a:pt x="49" y="8"/>
                  </a:cubicBezTo>
                  <a:lnTo>
                    <a:pt x="4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96" name="Freeform 253"/>
            <p:cNvSpPr>
              <a:spLocks/>
            </p:cNvSpPr>
            <p:nvPr userDrawn="1"/>
          </p:nvSpPr>
          <p:spPr bwMode="gray">
            <a:xfrm>
              <a:off x="9775213" y="2622105"/>
              <a:ext cx="98365" cy="126921"/>
            </a:xfrm>
            <a:custGeom>
              <a:avLst/>
              <a:gdLst>
                <a:gd name="T0" fmla="*/ 0 w 34"/>
                <a:gd name="T1" fmla="*/ 5 h 43"/>
                <a:gd name="T2" fmla="*/ 30 w 34"/>
                <a:gd name="T3" fmla="*/ 41 h 43"/>
                <a:gd name="T4" fmla="*/ 7 w 34"/>
                <a:gd name="T5" fmla="*/ 0 h 43"/>
                <a:gd name="T6" fmla="*/ 0 w 34"/>
                <a:gd name="T7" fmla="*/ 5 h 43"/>
              </a:gdLst>
              <a:ahLst/>
              <a:cxnLst>
                <a:cxn ang="0">
                  <a:pos x="T0" y="T1"/>
                </a:cxn>
                <a:cxn ang="0">
                  <a:pos x="T2" y="T3"/>
                </a:cxn>
                <a:cxn ang="0">
                  <a:pos x="T4" y="T5"/>
                </a:cxn>
                <a:cxn ang="0">
                  <a:pos x="T6" y="T7"/>
                </a:cxn>
              </a:cxnLst>
              <a:rect l="0" t="0" r="r" b="b"/>
              <a:pathLst>
                <a:path w="34" h="43">
                  <a:moveTo>
                    <a:pt x="0" y="5"/>
                  </a:moveTo>
                  <a:cubicBezTo>
                    <a:pt x="26" y="43"/>
                    <a:pt x="29" y="42"/>
                    <a:pt x="30" y="41"/>
                  </a:cubicBezTo>
                  <a:cubicBezTo>
                    <a:pt x="31" y="40"/>
                    <a:pt x="34" y="38"/>
                    <a:pt x="7" y="0"/>
                  </a:cubicBezTo>
                  <a:lnTo>
                    <a:pt x="0"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97" name="Freeform 254"/>
            <p:cNvSpPr>
              <a:spLocks/>
            </p:cNvSpPr>
            <p:nvPr userDrawn="1"/>
          </p:nvSpPr>
          <p:spPr bwMode="gray">
            <a:xfrm>
              <a:off x="9775213" y="2501531"/>
              <a:ext cx="63460" cy="139613"/>
            </a:xfrm>
            <a:custGeom>
              <a:avLst/>
              <a:gdLst>
                <a:gd name="T0" fmla="*/ 0 w 22"/>
                <a:gd name="T1" fmla="*/ 45 h 47"/>
                <a:gd name="T2" fmla="*/ 18 w 22"/>
                <a:gd name="T3" fmla="*/ 1 h 47"/>
                <a:gd name="T4" fmla="*/ 8 w 22"/>
                <a:gd name="T5" fmla="*/ 47 h 47"/>
                <a:gd name="T6" fmla="*/ 0 w 22"/>
                <a:gd name="T7" fmla="*/ 45 h 47"/>
              </a:gdLst>
              <a:ahLst/>
              <a:cxnLst>
                <a:cxn ang="0">
                  <a:pos x="T0" y="T1"/>
                </a:cxn>
                <a:cxn ang="0">
                  <a:pos x="T2" y="T3"/>
                </a:cxn>
                <a:cxn ang="0">
                  <a:pos x="T4" y="T5"/>
                </a:cxn>
                <a:cxn ang="0">
                  <a:pos x="T6" y="T7"/>
                </a:cxn>
              </a:cxnLst>
              <a:rect l="0" t="0" r="r" b="b"/>
              <a:pathLst>
                <a:path w="22" h="47">
                  <a:moveTo>
                    <a:pt x="0" y="45"/>
                  </a:moveTo>
                  <a:cubicBezTo>
                    <a:pt x="14" y="0"/>
                    <a:pt x="17" y="1"/>
                    <a:pt x="18" y="1"/>
                  </a:cubicBezTo>
                  <a:cubicBezTo>
                    <a:pt x="19" y="2"/>
                    <a:pt x="22" y="3"/>
                    <a:pt x="8" y="47"/>
                  </a:cubicBezTo>
                  <a:lnTo>
                    <a:pt x="0" y="4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98" name="Freeform 255"/>
            <p:cNvSpPr>
              <a:spLocks/>
            </p:cNvSpPr>
            <p:nvPr userDrawn="1"/>
          </p:nvSpPr>
          <p:spPr bwMode="gray">
            <a:xfrm>
              <a:off x="9480123" y="2688738"/>
              <a:ext cx="41250" cy="307784"/>
            </a:xfrm>
            <a:custGeom>
              <a:avLst/>
              <a:gdLst>
                <a:gd name="T0" fmla="*/ 13 w 13"/>
                <a:gd name="T1" fmla="*/ 97 h 97"/>
                <a:gd name="T2" fmla="*/ 0 w 13"/>
                <a:gd name="T3" fmla="*/ 97 h 97"/>
                <a:gd name="T4" fmla="*/ 2 w 13"/>
                <a:gd name="T5" fmla="*/ 0 h 97"/>
                <a:gd name="T6" fmla="*/ 11 w 13"/>
                <a:gd name="T7" fmla="*/ 0 h 97"/>
                <a:gd name="T8" fmla="*/ 13 w 13"/>
                <a:gd name="T9" fmla="*/ 97 h 97"/>
              </a:gdLst>
              <a:ahLst/>
              <a:cxnLst>
                <a:cxn ang="0">
                  <a:pos x="T0" y="T1"/>
                </a:cxn>
                <a:cxn ang="0">
                  <a:pos x="T2" y="T3"/>
                </a:cxn>
                <a:cxn ang="0">
                  <a:pos x="T4" y="T5"/>
                </a:cxn>
                <a:cxn ang="0">
                  <a:pos x="T6" y="T7"/>
                </a:cxn>
                <a:cxn ang="0">
                  <a:pos x="T8" y="T9"/>
                </a:cxn>
              </a:cxnLst>
              <a:rect l="0" t="0" r="r" b="b"/>
              <a:pathLst>
                <a:path w="13" h="97">
                  <a:moveTo>
                    <a:pt x="13" y="97"/>
                  </a:moveTo>
                  <a:lnTo>
                    <a:pt x="0" y="97"/>
                  </a:lnTo>
                  <a:lnTo>
                    <a:pt x="2" y="0"/>
                  </a:lnTo>
                  <a:lnTo>
                    <a:pt x="11" y="0"/>
                  </a:lnTo>
                  <a:lnTo>
                    <a:pt x="13" y="9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99" name="Freeform 256"/>
            <p:cNvSpPr>
              <a:spLocks/>
            </p:cNvSpPr>
            <p:nvPr userDrawn="1"/>
          </p:nvSpPr>
          <p:spPr bwMode="gray">
            <a:xfrm>
              <a:off x="9483295" y="2676046"/>
              <a:ext cx="164997" cy="92019"/>
            </a:xfrm>
            <a:custGeom>
              <a:avLst/>
              <a:gdLst>
                <a:gd name="T0" fmla="*/ 0 w 55"/>
                <a:gd name="T1" fmla="*/ 10 h 32"/>
                <a:gd name="T2" fmla="*/ 54 w 55"/>
                <a:gd name="T3" fmla="*/ 27 h 32"/>
                <a:gd name="T4" fmla="*/ 4 w 55"/>
                <a:gd name="T5" fmla="*/ 0 h 32"/>
                <a:gd name="T6" fmla="*/ 0 w 55"/>
                <a:gd name="T7" fmla="*/ 10 h 32"/>
              </a:gdLst>
              <a:ahLst/>
              <a:cxnLst>
                <a:cxn ang="0">
                  <a:pos x="T0" y="T1"/>
                </a:cxn>
                <a:cxn ang="0">
                  <a:pos x="T2" y="T3"/>
                </a:cxn>
                <a:cxn ang="0">
                  <a:pos x="T4" y="T5"/>
                </a:cxn>
                <a:cxn ang="0">
                  <a:pos x="T6" y="T7"/>
                </a:cxn>
              </a:cxnLst>
              <a:rect l="0" t="0" r="r" b="b"/>
              <a:pathLst>
                <a:path w="55" h="32">
                  <a:moveTo>
                    <a:pt x="0" y="10"/>
                  </a:moveTo>
                  <a:cubicBezTo>
                    <a:pt x="51" y="32"/>
                    <a:pt x="54" y="29"/>
                    <a:pt x="54" y="27"/>
                  </a:cubicBezTo>
                  <a:cubicBezTo>
                    <a:pt x="55" y="26"/>
                    <a:pt x="55" y="22"/>
                    <a:pt x="4" y="0"/>
                  </a:cubicBezTo>
                  <a:lnTo>
                    <a:pt x="0"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00" name="Freeform 257"/>
            <p:cNvSpPr>
              <a:spLocks/>
            </p:cNvSpPr>
            <p:nvPr userDrawn="1"/>
          </p:nvSpPr>
          <p:spPr bwMode="gray">
            <a:xfrm>
              <a:off x="9473777" y="2536433"/>
              <a:ext cx="41250" cy="164997"/>
            </a:xfrm>
            <a:custGeom>
              <a:avLst/>
              <a:gdLst>
                <a:gd name="T0" fmla="*/ 14 w 14"/>
                <a:gd name="T1" fmla="*/ 56 h 56"/>
                <a:gd name="T2" fmla="*/ 6 w 14"/>
                <a:gd name="T3" fmla="*/ 1 h 56"/>
                <a:gd name="T4" fmla="*/ 4 w 14"/>
                <a:gd name="T5" fmla="*/ 56 h 56"/>
                <a:gd name="T6" fmla="*/ 14 w 14"/>
                <a:gd name="T7" fmla="*/ 56 h 56"/>
              </a:gdLst>
              <a:ahLst/>
              <a:cxnLst>
                <a:cxn ang="0">
                  <a:pos x="T0" y="T1"/>
                </a:cxn>
                <a:cxn ang="0">
                  <a:pos x="T2" y="T3"/>
                </a:cxn>
                <a:cxn ang="0">
                  <a:pos x="T4" y="T5"/>
                </a:cxn>
                <a:cxn ang="0">
                  <a:pos x="T6" y="T7"/>
                </a:cxn>
              </a:cxnLst>
              <a:rect l="0" t="0" r="r" b="b"/>
              <a:pathLst>
                <a:path w="14" h="56">
                  <a:moveTo>
                    <a:pt x="14" y="56"/>
                  </a:moveTo>
                  <a:cubicBezTo>
                    <a:pt x="11" y="0"/>
                    <a:pt x="8" y="0"/>
                    <a:pt x="6" y="1"/>
                  </a:cubicBezTo>
                  <a:cubicBezTo>
                    <a:pt x="4" y="1"/>
                    <a:pt x="0" y="1"/>
                    <a:pt x="4" y="56"/>
                  </a:cubicBezTo>
                  <a:lnTo>
                    <a:pt x="14" y="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01" name="Freeform 258"/>
            <p:cNvSpPr>
              <a:spLocks/>
            </p:cNvSpPr>
            <p:nvPr userDrawn="1"/>
          </p:nvSpPr>
          <p:spPr bwMode="gray">
            <a:xfrm>
              <a:off x="9372240" y="2682392"/>
              <a:ext cx="142787" cy="126921"/>
            </a:xfrm>
            <a:custGeom>
              <a:avLst/>
              <a:gdLst>
                <a:gd name="T0" fmla="*/ 49 w 49"/>
                <a:gd name="T1" fmla="*/ 8 h 44"/>
                <a:gd name="T2" fmla="*/ 4 w 49"/>
                <a:gd name="T3" fmla="*/ 41 h 44"/>
                <a:gd name="T4" fmla="*/ 42 w 49"/>
                <a:gd name="T5" fmla="*/ 0 h 44"/>
                <a:gd name="T6" fmla="*/ 49 w 49"/>
                <a:gd name="T7" fmla="*/ 8 h 44"/>
              </a:gdLst>
              <a:ahLst/>
              <a:cxnLst>
                <a:cxn ang="0">
                  <a:pos x="T0" y="T1"/>
                </a:cxn>
                <a:cxn ang="0">
                  <a:pos x="T2" y="T3"/>
                </a:cxn>
                <a:cxn ang="0">
                  <a:pos x="T4" y="T5"/>
                </a:cxn>
                <a:cxn ang="0">
                  <a:pos x="T6" y="T7"/>
                </a:cxn>
              </a:cxnLst>
              <a:rect l="0" t="0" r="r" b="b"/>
              <a:pathLst>
                <a:path w="49" h="44">
                  <a:moveTo>
                    <a:pt x="49" y="8"/>
                  </a:moveTo>
                  <a:cubicBezTo>
                    <a:pt x="7" y="44"/>
                    <a:pt x="5" y="42"/>
                    <a:pt x="4" y="41"/>
                  </a:cubicBezTo>
                  <a:cubicBezTo>
                    <a:pt x="3" y="39"/>
                    <a:pt x="0" y="36"/>
                    <a:pt x="42" y="0"/>
                  </a:cubicBezTo>
                  <a:lnTo>
                    <a:pt x="49"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02" name="Freeform 259"/>
            <p:cNvSpPr>
              <a:spLocks/>
            </p:cNvSpPr>
            <p:nvPr userDrawn="1"/>
          </p:nvSpPr>
          <p:spPr bwMode="gray">
            <a:xfrm>
              <a:off x="9984633" y="2606239"/>
              <a:ext cx="38076" cy="326822"/>
            </a:xfrm>
            <a:custGeom>
              <a:avLst/>
              <a:gdLst>
                <a:gd name="T0" fmla="*/ 12 w 12"/>
                <a:gd name="T1" fmla="*/ 103 h 103"/>
                <a:gd name="T2" fmla="*/ 0 w 12"/>
                <a:gd name="T3" fmla="*/ 103 h 103"/>
                <a:gd name="T4" fmla="*/ 2 w 12"/>
                <a:gd name="T5" fmla="*/ 0 h 103"/>
                <a:gd name="T6" fmla="*/ 10 w 12"/>
                <a:gd name="T7" fmla="*/ 0 h 103"/>
                <a:gd name="T8" fmla="*/ 12 w 12"/>
                <a:gd name="T9" fmla="*/ 103 h 103"/>
              </a:gdLst>
              <a:ahLst/>
              <a:cxnLst>
                <a:cxn ang="0">
                  <a:pos x="T0" y="T1"/>
                </a:cxn>
                <a:cxn ang="0">
                  <a:pos x="T2" y="T3"/>
                </a:cxn>
                <a:cxn ang="0">
                  <a:pos x="T4" y="T5"/>
                </a:cxn>
                <a:cxn ang="0">
                  <a:pos x="T6" y="T7"/>
                </a:cxn>
                <a:cxn ang="0">
                  <a:pos x="T8" y="T9"/>
                </a:cxn>
              </a:cxnLst>
              <a:rect l="0" t="0" r="r" b="b"/>
              <a:pathLst>
                <a:path w="12" h="103">
                  <a:moveTo>
                    <a:pt x="12" y="103"/>
                  </a:moveTo>
                  <a:lnTo>
                    <a:pt x="0" y="103"/>
                  </a:lnTo>
                  <a:lnTo>
                    <a:pt x="2" y="0"/>
                  </a:lnTo>
                  <a:lnTo>
                    <a:pt x="10" y="0"/>
                  </a:lnTo>
                  <a:lnTo>
                    <a:pt x="12" y="10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03" name="Freeform 260"/>
            <p:cNvSpPr>
              <a:spLocks/>
            </p:cNvSpPr>
            <p:nvPr userDrawn="1"/>
          </p:nvSpPr>
          <p:spPr bwMode="gray">
            <a:xfrm>
              <a:off x="9940210" y="2469800"/>
              <a:ext cx="82499" cy="149133"/>
            </a:xfrm>
            <a:custGeom>
              <a:avLst/>
              <a:gdLst>
                <a:gd name="T0" fmla="*/ 28 w 28"/>
                <a:gd name="T1" fmla="*/ 47 h 51"/>
                <a:gd name="T2" fmla="*/ 3 w 28"/>
                <a:gd name="T3" fmla="*/ 1 h 51"/>
                <a:gd name="T4" fmla="*/ 19 w 28"/>
                <a:gd name="T5" fmla="*/ 51 h 51"/>
                <a:gd name="T6" fmla="*/ 28 w 28"/>
                <a:gd name="T7" fmla="*/ 47 h 51"/>
              </a:gdLst>
              <a:ahLst/>
              <a:cxnLst>
                <a:cxn ang="0">
                  <a:pos x="T0" y="T1"/>
                </a:cxn>
                <a:cxn ang="0">
                  <a:pos x="T2" y="T3"/>
                </a:cxn>
                <a:cxn ang="0">
                  <a:pos x="T4" y="T5"/>
                </a:cxn>
                <a:cxn ang="0">
                  <a:pos x="T6" y="T7"/>
                </a:cxn>
              </a:cxnLst>
              <a:rect l="0" t="0" r="r" b="b"/>
              <a:pathLst>
                <a:path w="28" h="51">
                  <a:moveTo>
                    <a:pt x="28" y="47"/>
                  </a:moveTo>
                  <a:cubicBezTo>
                    <a:pt x="8" y="0"/>
                    <a:pt x="5" y="0"/>
                    <a:pt x="3" y="1"/>
                  </a:cubicBezTo>
                  <a:cubicBezTo>
                    <a:pt x="2" y="2"/>
                    <a:pt x="0" y="4"/>
                    <a:pt x="19" y="51"/>
                  </a:cubicBezTo>
                  <a:lnTo>
                    <a:pt x="28" y="4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04" name="Freeform 261"/>
            <p:cNvSpPr>
              <a:spLocks/>
            </p:cNvSpPr>
            <p:nvPr userDrawn="1"/>
          </p:nvSpPr>
          <p:spPr bwMode="gray">
            <a:xfrm>
              <a:off x="9898962" y="2587201"/>
              <a:ext cx="117403" cy="133267"/>
            </a:xfrm>
            <a:custGeom>
              <a:avLst/>
              <a:gdLst>
                <a:gd name="T0" fmla="*/ 33 w 40"/>
                <a:gd name="T1" fmla="*/ 0 h 45"/>
                <a:gd name="T2" fmla="*/ 3 w 40"/>
                <a:gd name="T3" fmla="*/ 41 h 45"/>
                <a:gd name="T4" fmla="*/ 40 w 40"/>
                <a:gd name="T5" fmla="*/ 7 h 45"/>
                <a:gd name="T6" fmla="*/ 33 w 40"/>
                <a:gd name="T7" fmla="*/ 0 h 45"/>
              </a:gdLst>
              <a:ahLst/>
              <a:cxnLst>
                <a:cxn ang="0">
                  <a:pos x="T0" y="T1"/>
                </a:cxn>
                <a:cxn ang="0">
                  <a:pos x="T2" y="T3"/>
                </a:cxn>
                <a:cxn ang="0">
                  <a:pos x="T4" y="T5"/>
                </a:cxn>
                <a:cxn ang="0">
                  <a:pos x="T6" y="T7"/>
                </a:cxn>
              </a:cxnLst>
              <a:rect l="0" t="0" r="r" b="b"/>
              <a:pathLst>
                <a:path w="40" h="45">
                  <a:moveTo>
                    <a:pt x="33" y="0"/>
                  </a:moveTo>
                  <a:cubicBezTo>
                    <a:pt x="0" y="38"/>
                    <a:pt x="2" y="40"/>
                    <a:pt x="3" y="41"/>
                  </a:cubicBezTo>
                  <a:cubicBezTo>
                    <a:pt x="4" y="42"/>
                    <a:pt x="7" y="45"/>
                    <a:pt x="40" y="7"/>
                  </a:cubicBezTo>
                  <a:lnTo>
                    <a:pt x="3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05" name="Freeform 262"/>
            <p:cNvSpPr>
              <a:spLocks/>
            </p:cNvSpPr>
            <p:nvPr userDrawn="1"/>
          </p:nvSpPr>
          <p:spPr bwMode="gray">
            <a:xfrm>
              <a:off x="10000499" y="2587201"/>
              <a:ext cx="149133" cy="38076"/>
            </a:xfrm>
            <a:custGeom>
              <a:avLst/>
              <a:gdLst>
                <a:gd name="T0" fmla="*/ 0 w 51"/>
                <a:gd name="T1" fmla="*/ 0 h 13"/>
                <a:gd name="T2" fmla="*/ 50 w 51"/>
                <a:gd name="T3" fmla="*/ 8 h 13"/>
                <a:gd name="T4" fmla="*/ 0 w 51"/>
                <a:gd name="T5" fmla="*/ 10 h 13"/>
                <a:gd name="T6" fmla="*/ 0 w 51"/>
                <a:gd name="T7" fmla="*/ 0 h 13"/>
              </a:gdLst>
              <a:ahLst/>
              <a:cxnLst>
                <a:cxn ang="0">
                  <a:pos x="T0" y="T1"/>
                </a:cxn>
                <a:cxn ang="0">
                  <a:pos x="T2" y="T3"/>
                </a:cxn>
                <a:cxn ang="0">
                  <a:pos x="T4" y="T5"/>
                </a:cxn>
                <a:cxn ang="0">
                  <a:pos x="T6" y="T7"/>
                </a:cxn>
              </a:cxnLst>
              <a:rect l="0" t="0" r="r" b="b"/>
              <a:pathLst>
                <a:path w="51" h="13">
                  <a:moveTo>
                    <a:pt x="0" y="0"/>
                  </a:moveTo>
                  <a:cubicBezTo>
                    <a:pt x="51" y="3"/>
                    <a:pt x="50" y="6"/>
                    <a:pt x="50" y="8"/>
                  </a:cubicBezTo>
                  <a:cubicBezTo>
                    <a:pt x="50" y="9"/>
                    <a:pt x="50" y="13"/>
                    <a:pt x="0" y="1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06" name="Oval 263"/>
            <p:cNvSpPr>
              <a:spLocks noChangeArrowheads="1"/>
            </p:cNvSpPr>
            <p:nvPr userDrawn="1"/>
          </p:nvSpPr>
          <p:spPr bwMode="gray">
            <a:xfrm>
              <a:off x="8620233" y="2961618"/>
              <a:ext cx="2738319" cy="2722452"/>
            </a:xfrm>
            <a:prstGeom prst="ellipse">
              <a:avLst/>
            </a:pr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07" name="Freeform 264"/>
            <p:cNvSpPr>
              <a:spLocks/>
            </p:cNvSpPr>
            <p:nvPr userDrawn="1"/>
          </p:nvSpPr>
          <p:spPr bwMode="gray">
            <a:xfrm>
              <a:off x="8772538" y="3113923"/>
              <a:ext cx="2586014" cy="2570147"/>
            </a:xfrm>
            <a:custGeom>
              <a:avLst/>
              <a:gdLst>
                <a:gd name="T0" fmla="*/ 623 w 873"/>
                <a:gd name="T1" fmla="*/ 0 h 873"/>
                <a:gd name="T2" fmla="*/ 675 w 873"/>
                <a:gd name="T3" fmla="*/ 213 h 873"/>
                <a:gd name="T4" fmla="*/ 213 w 873"/>
                <a:gd name="T5" fmla="*/ 675 h 873"/>
                <a:gd name="T6" fmla="*/ 0 w 873"/>
                <a:gd name="T7" fmla="*/ 623 h 873"/>
                <a:gd name="T8" fmla="*/ 410 w 873"/>
                <a:gd name="T9" fmla="*/ 873 h 873"/>
                <a:gd name="T10" fmla="*/ 873 w 873"/>
                <a:gd name="T11" fmla="*/ 410 h 873"/>
                <a:gd name="T12" fmla="*/ 623 w 873"/>
                <a:gd name="T13" fmla="*/ 0 h 873"/>
              </a:gdLst>
              <a:ahLst/>
              <a:cxnLst>
                <a:cxn ang="0">
                  <a:pos x="T0" y="T1"/>
                </a:cxn>
                <a:cxn ang="0">
                  <a:pos x="T2" y="T3"/>
                </a:cxn>
                <a:cxn ang="0">
                  <a:pos x="T4" y="T5"/>
                </a:cxn>
                <a:cxn ang="0">
                  <a:pos x="T6" y="T7"/>
                </a:cxn>
                <a:cxn ang="0">
                  <a:pos x="T8" y="T9"/>
                </a:cxn>
                <a:cxn ang="0">
                  <a:pos x="T10" y="T11"/>
                </a:cxn>
                <a:cxn ang="0">
                  <a:pos x="T12" y="T13"/>
                </a:cxn>
              </a:cxnLst>
              <a:rect l="0" t="0" r="r" b="b"/>
              <a:pathLst>
                <a:path w="873" h="873">
                  <a:moveTo>
                    <a:pt x="623" y="0"/>
                  </a:moveTo>
                  <a:cubicBezTo>
                    <a:pt x="657" y="63"/>
                    <a:pt x="675" y="136"/>
                    <a:pt x="675" y="213"/>
                  </a:cubicBezTo>
                  <a:cubicBezTo>
                    <a:pt x="675" y="468"/>
                    <a:pt x="468" y="675"/>
                    <a:pt x="213" y="675"/>
                  </a:cubicBezTo>
                  <a:cubicBezTo>
                    <a:pt x="136" y="675"/>
                    <a:pt x="63" y="657"/>
                    <a:pt x="0" y="623"/>
                  </a:cubicBezTo>
                  <a:cubicBezTo>
                    <a:pt x="77" y="772"/>
                    <a:pt x="232" y="873"/>
                    <a:pt x="410" y="873"/>
                  </a:cubicBezTo>
                  <a:cubicBezTo>
                    <a:pt x="666" y="873"/>
                    <a:pt x="873" y="666"/>
                    <a:pt x="873" y="410"/>
                  </a:cubicBezTo>
                  <a:cubicBezTo>
                    <a:pt x="873" y="232"/>
                    <a:pt x="772" y="77"/>
                    <a:pt x="623" y="0"/>
                  </a:cubicBezTo>
                  <a:close/>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08" name="Oval 265"/>
            <p:cNvSpPr>
              <a:spLocks noChangeArrowheads="1"/>
            </p:cNvSpPr>
            <p:nvPr userDrawn="1"/>
          </p:nvSpPr>
          <p:spPr bwMode="gray">
            <a:xfrm>
              <a:off x="9867232" y="3745355"/>
              <a:ext cx="218939" cy="215765"/>
            </a:xfrm>
            <a:prstGeom prst="ellipse">
              <a:avLst/>
            </a:pr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09" name="Freeform 266"/>
            <p:cNvSpPr>
              <a:spLocks/>
            </p:cNvSpPr>
            <p:nvPr userDrawn="1"/>
          </p:nvSpPr>
          <p:spPr bwMode="gray">
            <a:xfrm>
              <a:off x="9959248" y="3745355"/>
              <a:ext cx="126921" cy="215765"/>
            </a:xfrm>
            <a:custGeom>
              <a:avLst/>
              <a:gdLst>
                <a:gd name="T0" fmla="*/ 31 w 42"/>
                <a:gd name="T1" fmla="*/ 36 h 73"/>
                <a:gd name="T2" fmla="*/ 0 w 42"/>
                <a:gd name="T3" fmla="*/ 0 h 73"/>
                <a:gd name="T4" fmla="*/ 5 w 42"/>
                <a:gd name="T5" fmla="*/ 0 h 73"/>
                <a:gd name="T6" fmla="*/ 42 w 42"/>
                <a:gd name="T7" fmla="*/ 36 h 73"/>
                <a:gd name="T8" fmla="*/ 5 w 42"/>
                <a:gd name="T9" fmla="*/ 73 h 73"/>
                <a:gd name="T10" fmla="*/ 0 w 42"/>
                <a:gd name="T11" fmla="*/ 72 h 73"/>
                <a:gd name="T12" fmla="*/ 31 w 42"/>
                <a:gd name="T13" fmla="*/ 36 h 73"/>
              </a:gdLst>
              <a:ahLst/>
              <a:cxnLst>
                <a:cxn ang="0">
                  <a:pos x="T0" y="T1"/>
                </a:cxn>
                <a:cxn ang="0">
                  <a:pos x="T2" y="T3"/>
                </a:cxn>
                <a:cxn ang="0">
                  <a:pos x="T4" y="T5"/>
                </a:cxn>
                <a:cxn ang="0">
                  <a:pos x="T6" y="T7"/>
                </a:cxn>
                <a:cxn ang="0">
                  <a:pos x="T8" y="T9"/>
                </a:cxn>
                <a:cxn ang="0">
                  <a:pos x="T10" y="T11"/>
                </a:cxn>
                <a:cxn ang="0">
                  <a:pos x="T12" y="T13"/>
                </a:cxn>
              </a:cxnLst>
              <a:rect l="0" t="0" r="r" b="b"/>
              <a:pathLst>
                <a:path w="42" h="73">
                  <a:moveTo>
                    <a:pt x="31" y="36"/>
                  </a:moveTo>
                  <a:cubicBezTo>
                    <a:pt x="31" y="18"/>
                    <a:pt x="18" y="3"/>
                    <a:pt x="0" y="0"/>
                  </a:cubicBezTo>
                  <a:cubicBezTo>
                    <a:pt x="2" y="0"/>
                    <a:pt x="3" y="0"/>
                    <a:pt x="5" y="0"/>
                  </a:cubicBezTo>
                  <a:cubicBezTo>
                    <a:pt x="25" y="0"/>
                    <a:pt x="42" y="16"/>
                    <a:pt x="42" y="36"/>
                  </a:cubicBezTo>
                  <a:cubicBezTo>
                    <a:pt x="42" y="56"/>
                    <a:pt x="25" y="73"/>
                    <a:pt x="5" y="73"/>
                  </a:cubicBezTo>
                  <a:cubicBezTo>
                    <a:pt x="3" y="73"/>
                    <a:pt x="2" y="73"/>
                    <a:pt x="0" y="72"/>
                  </a:cubicBezTo>
                  <a:cubicBezTo>
                    <a:pt x="18" y="70"/>
                    <a:pt x="31" y="55"/>
                    <a:pt x="31" y="36"/>
                  </a:cubicBez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10" name="Freeform 267"/>
            <p:cNvSpPr>
              <a:spLocks/>
            </p:cNvSpPr>
            <p:nvPr userDrawn="1"/>
          </p:nvSpPr>
          <p:spPr bwMode="gray">
            <a:xfrm>
              <a:off x="9965595" y="3815162"/>
              <a:ext cx="19038" cy="253842"/>
            </a:xfrm>
            <a:custGeom>
              <a:avLst/>
              <a:gdLst>
                <a:gd name="T0" fmla="*/ 3 w 6"/>
                <a:gd name="T1" fmla="*/ 86 h 86"/>
                <a:gd name="T2" fmla="*/ 0 w 6"/>
                <a:gd name="T3" fmla="*/ 84 h 86"/>
                <a:gd name="T4" fmla="*/ 0 w 6"/>
                <a:gd name="T5" fmla="*/ 3 h 86"/>
                <a:gd name="T6" fmla="*/ 3 w 6"/>
                <a:gd name="T7" fmla="*/ 0 h 86"/>
                <a:gd name="T8" fmla="*/ 6 w 6"/>
                <a:gd name="T9" fmla="*/ 3 h 86"/>
                <a:gd name="T10" fmla="*/ 6 w 6"/>
                <a:gd name="T11" fmla="*/ 84 h 86"/>
                <a:gd name="T12" fmla="*/ 3 w 6"/>
                <a:gd name="T13" fmla="*/ 86 h 86"/>
              </a:gdLst>
              <a:ahLst/>
              <a:cxnLst>
                <a:cxn ang="0">
                  <a:pos x="T0" y="T1"/>
                </a:cxn>
                <a:cxn ang="0">
                  <a:pos x="T2" y="T3"/>
                </a:cxn>
                <a:cxn ang="0">
                  <a:pos x="T4" y="T5"/>
                </a:cxn>
                <a:cxn ang="0">
                  <a:pos x="T6" y="T7"/>
                </a:cxn>
                <a:cxn ang="0">
                  <a:pos x="T8" y="T9"/>
                </a:cxn>
                <a:cxn ang="0">
                  <a:pos x="T10" y="T11"/>
                </a:cxn>
                <a:cxn ang="0">
                  <a:pos x="T12" y="T13"/>
                </a:cxn>
              </a:cxnLst>
              <a:rect l="0" t="0" r="r" b="b"/>
              <a:pathLst>
                <a:path w="6" h="86">
                  <a:moveTo>
                    <a:pt x="3" y="86"/>
                  </a:moveTo>
                  <a:cubicBezTo>
                    <a:pt x="2" y="86"/>
                    <a:pt x="0" y="85"/>
                    <a:pt x="0" y="84"/>
                  </a:cubicBezTo>
                  <a:cubicBezTo>
                    <a:pt x="0" y="3"/>
                    <a:pt x="0" y="3"/>
                    <a:pt x="0" y="3"/>
                  </a:cubicBezTo>
                  <a:cubicBezTo>
                    <a:pt x="0" y="1"/>
                    <a:pt x="2" y="0"/>
                    <a:pt x="3" y="0"/>
                  </a:cubicBezTo>
                  <a:cubicBezTo>
                    <a:pt x="5" y="0"/>
                    <a:pt x="6" y="1"/>
                    <a:pt x="6" y="3"/>
                  </a:cubicBezTo>
                  <a:cubicBezTo>
                    <a:pt x="6" y="84"/>
                    <a:pt x="6" y="84"/>
                    <a:pt x="6" y="84"/>
                  </a:cubicBezTo>
                  <a:cubicBezTo>
                    <a:pt x="6" y="85"/>
                    <a:pt x="5" y="86"/>
                    <a:pt x="3" y="86"/>
                  </a:cubicBez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11" name="Freeform 268"/>
            <p:cNvSpPr>
              <a:spLocks/>
            </p:cNvSpPr>
            <p:nvPr userDrawn="1"/>
          </p:nvSpPr>
          <p:spPr bwMode="gray">
            <a:xfrm>
              <a:off x="9924346" y="3869102"/>
              <a:ext cx="95191" cy="63460"/>
            </a:xfrm>
            <a:custGeom>
              <a:avLst/>
              <a:gdLst>
                <a:gd name="T0" fmla="*/ 17 w 32"/>
                <a:gd name="T1" fmla="*/ 21 h 21"/>
                <a:gd name="T2" fmla="*/ 1 w 32"/>
                <a:gd name="T3" fmla="*/ 5 h 21"/>
                <a:gd name="T4" fmla="*/ 1 w 32"/>
                <a:gd name="T5" fmla="*/ 1 h 21"/>
                <a:gd name="T6" fmla="*/ 5 w 32"/>
                <a:gd name="T7" fmla="*/ 1 h 21"/>
                <a:gd name="T8" fmla="*/ 18 w 32"/>
                <a:gd name="T9" fmla="*/ 14 h 21"/>
                <a:gd name="T10" fmla="*/ 27 w 32"/>
                <a:gd name="T11" fmla="*/ 7 h 21"/>
                <a:gd name="T12" fmla="*/ 31 w 32"/>
                <a:gd name="T13" fmla="*/ 8 h 21"/>
                <a:gd name="T14" fmla="*/ 30 w 32"/>
                <a:gd name="T15" fmla="*/ 12 h 21"/>
                <a:gd name="T16" fmla="*/ 17 w 32"/>
                <a:gd name="T17"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21">
                  <a:moveTo>
                    <a:pt x="17" y="21"/>
                  </a:moveTo>
                  <a:cubicBezTo>
                    <a:pt x="1" y="5"/>
                    <a:pt x="1" y="5"/>
                    <a:pt x="1" y="5"/>
                  </a:cubicBezTo>
                  <a:cubicBezTo>
                    <a:pt x="0" y="4"/>
                    <a:pt x="0" y="2"/>
                    <a:pt x="1" y="1"/>
                  </a:cubicBezTo>
                  <a:cubicBezTo>
                    <a:pt x="2" y="0"/>
                    <a:pt x="4" y="0"/>
                    <a:pt x="5" y="1"/>
                  </a:cubicBezTo>
                  <a:cubicBezTo>
                    <a:pt x="18" y="14"/>
                    <a:pt x="18" y="14"/>
                    <a:pt x="18" y="14"/>
                  </a:cubicBezTo>
                  <a:cubicBezTo>
                    <a:pt x="27" y="7"/>
                    <a:pt x="27" y="7"/>
                    <a:pt x="27" y="7"/>
                  </a:cubicBezTo>
                  <a:cubicBezTo>
                    <a:pt x="28" y="6"/>
                    <a:pt x="30" y="7"/>
                    <a:pt x="31" y="8"/>
                  </a:cubicBezTo>
                  <a:cubicBezTo>
                    <a:pt x="32" y="9"/>
                    <a:pt x="32" y="11"/>
                    <a:pt x="30" y="12"/>
                  </a:cubicBezTo>
                  <a:lnTo>
                    <a:pt x="17" y="21"/>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12" name="Oval 269"/>
            <p:cNvSpPr>
              <a:spLocks noChangeArrowheads="1"/>
            </p:cNvSpPr>
            <p:nvPr userDrawn="1"/>
          </p:nvSpPr>
          <p:spPr bwMode="gray">
            <a:xfrm>
              <a:off x="10070305" y="3421707"/>
              <a:ext cx="279226" cy="282400"/>
            </a:xfrm>
            <a:prstGeom prst="ellipse">
              <a:avLst/>
            </a:pr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13" name="Freeform 270"/>
            <p:cNvSpPr>
              <a:spLocks/>
            </p:cNvSpPr>
            <p:nvPr userDrawn="1"/>
          </p:nvSpPr>
          <p:spPr bwMode="gray">
            <a:xfrm>
              <a:off x="10187706" y="3421707"/>
              <a:ext cx="161825" cy="282400"/>
            </a:xfrm>
            <a:custGeom>
              <a:avLst/>
              <a:gdLst>
                <a:gd name="T0" fmla="*/ 41 w 55"/>
                <a:gd name="T1" fmla="*/ 48 h 95"/>
                <a:gd name="T2" fmla="*/ 0 w 55"/>
                <a:gd name="T3" fmla="*/ 1 h 95"/>
                <a:gd name="T4" fmla="*/ 7 w 55"/>
                <a:gd name="T5" fmla="*/ 0 h 95"/>
                <a:gd name="T6" fmla="*/ 55 w 55"/>
                <a:gd name="T7" fmla="*/ 48 h 95"/>
                <a:gd name="T8" fmla="*/ 7 w 55"/>
                <a:gd name="T9" fmla="*/ 95 h 95"/>
                <a:gd name="T10" fmla="*/ 0 w 55"/>
                <a:gd name="T11" fmla="*/ 95 h 95"/>
                <a:gd name="T12" fmla="*/ 41 w 55"/>
                <a:gd name="T13" fmla="*/ 48 h 95"/>
              </a:gdLst>
              <a:ahLst/>
              <a:cxnLst>
                <a:cxn ang="0">
                  <a:pos x="T0" y="T1"/>
                </a:cxn>
                <a:cxn ang="0">
                  <a:pos x="T2" y="T3"/>
                </a:cxn>
                <a:cxn ang="0">
                  <a:pos x="T4" y="T5"/>
                </a:cxn>
                <a:cxn ang="0">
                  <a:pos x="T6" y="T7"/>
                </a:cxn>
                <a:cxn ang="0">
                  <a:pos x="T8" y="T9"/>
                </a:cxn>
                <a:cxn ang="0">
                  <a:pos x="T10" y="T11"/>
                </a:cxn>
                <a:cxn ang="0">
                  <a:pos x="T12" y="T13"/>
                </a:cxn>
              </a:cxnLst>
              <a:rect l="0" t="0" r="r" b="b"/>
              <a:pathLst>
                <a:path w="55" h="95">
                  <a:moveTo>
                    <a:pt x="41" y="48"/>
                  </a:moveTo>
                  <a:cubicBezTo>
                    <a:pt x="41" y="24"/>
                    <a:pt x="23" y="4"/>
                    <a:pt x="0" y="1"/>
                  </a:cubicBezTo>
                  <a:cubicBezTo>
                    <a:pt x="3" y="0"/>
                    <a:pt x="5" y="0"/>
                    <a:pt x="7" y="0"/>
                  </a:cubicBezTo>
                  <a:cubicBezTo>
                    <a:pt x="34" y="0"/>
                    <a:pt x="55" y="21"/>
                    <a:pt x="55" y="48"/>
                  </a:cubicBezTo>
                  <a:cubicBezTo>
                    <a:pt x="55" y="74"/>
                    <a:pt x="34" y="95"/>
                    <a:pt x="7" y="95"/>
                  </a:cubicBezTo>
                  <a:cubicBezTo>
                    <a:pt x="5" y="95"/>
                    <a:pt x="3" y="95"/>
                    <a:pt x="0" y="95"/>
                  </a:cubicBezTo>
                  <a:cubicBezTo>
                    <a:pt x="23" y="91"/>
                    <a:pt x="41" y="72"/>
                    <a:pt x="41" y="48"/>
                  </a:cubicBez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14" name="Freeform 271"/>
            <p:cNvSpPr>
              <a:spLocks/>
            </p:cNvSpPr>
            <p:nvPr userDrawn="1"/>
          </p:nvSpPr>
          <p:spPr bwMode="gray">
            <a:xfrm>
              <a:off x="10203572" y="3513724"/>
              <a:ext cx="15866" cy="323648"/>
            </a:xfrm>
            <a:custGeom>
              <a:avLst/>
              <a:gdLst>
                <a:gd name="T0" fmla="*/ 2 w 5"/>
                <a:gd name="T1" fmla="*/ 110 h 110"/>
                <a:gd name="T2" fmla="*/ 0 w 5"/>
                <a:gd name="T3" fmla="*/ 108 h 110"/>
                <a:gd name="T4" fmla="*/ 0 w 5"/>
                <a:gd name="T5" fmla="*/ 3 h 110"/>
                <a:gd name="T6" fmla="*/ 2 w 5"/>
                <a:gd name="T7" fmla="*/ 0 h 110"/>
                <a:gd name="T8" fmla="*/ 5 w 5"/>
                <a:gd name="T9" fmla="*/ 3 h 110"/>
                <a:gd name="T10" fmla="*/ 5 w 5"/>
                <a:gd name="T11" fmla="*/ 108 h 110"/>
                <a:gd name="T12" fmla="*/ 2 w 5"/>
                <a:gd name="T13" fmla="*/ 110 h 110"/>
              </a:gdLst>
              <a:ahLst/>
              <a:cxnLst>
                <a:cxn ang="0">
                  <a:pos x="T0" y="T1"/>
                </a:cxn>
                <a:cxn ang="0">
                  <a:pos x="T2" y="T3"/>
                </a:cxn>
                <a:cxn ang="0">
                  <a:pos x="T4" y="T5"/>
                </a:cxn>
                <a:cxn ang="0">
                  <a:pos x="T6" y="T7"/>
                </a:cxn>
                <a:cxn ang="0">
                  <a:pos x="T8" y="T9"/>
                </a:cxn>
                <a:cxn ang="0">
                  <a:pos x="T10" y="T11"/>
                </a:cxn>
                <a:cxn ang="0">
                  <a:pos x="T12" y="T13"/>
                </a:cxn>
              </a:cxnLst>
              <a:rect l="0" t="0" r="r" b="b"/>
              <a:pathLst>
                <a:path w="5" h="110">
                  <a:moveTo>
                    <a:pt x="2" y="110"/>
                  </a:moveTo>
                  <a:cubicBezTo>
                    <a:pt x="1" y="110"/>
                    <a:pt x="0" y="109"/>
                    <a:pt x="0" y="108"/>
                  </a:cubicBezTo>
                  <a:cubicBezTo>
                    <a:pt x="0" y="3"/>
                    <a:pt x="0" y="3"/>
                    <a:pt x="0" y="3"/>
                  </a:cubicBezTo>
                  <a:cubicBezTo>
                    <a:pt x="0" y="1"/>
                    <a:pt x="1" y="0"/>
                    <a:pt x="2" y="0"/>
                  </a:cubicBezTo>
                  <a:cubicBezTo>
                    <a:pt x="4" y="0"/>
                    <a:pt x="5" y="1"/>
                    <a:pt x="5" y="3"/>
                  </a:cubicBezTo>
                  <a:cubicBezTo>
                    <a:pt x="5" y="108"/>
                    <a:pt x="5" y="108"/>
                    <a:pt x="5" y="108"/>
                  </a:cubicBezTo>
                  <a:cubicBezTo>
                    <a:pt x="5" y="109"/>
                    <a:pt x="4" y="110"/>
                    <a:pt x="2" y="110"/>
                  </a:cubicBez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15" name="Freeform 272"/>
            <p:cNvSpPr>
              <a:spLocks/>
            </p:cNvSpPr>
            <p:nvPr userDrawn="1"/>
          </p:nvSpPr>
          <p:spPr bwMode="gray">
            <a:xfrm>
              <a:off x="10149630" y="3589876"/>
              <a:ext cx="111057" cy="69806"/>
            </a:xfrm>
            <a:custGeom>
              <a:avLst/>
              <a:gdLst>
                <a:gd name="T0" fmla="*/ 20 w 38"/>
                <a:gd name="T1" fmla="*/ 23 h 23"/>
                <a:gd name="T2" fmla="*/ 0 w 38"/>
                <a:gd name="T3" fmla="*/ 4 h 23"/>
                <a:gd name="T4" fmla="*/ 0 w 38"/>
                <a:gd name="T5" fmla="*/ 0 h 23"/>
                <a:gd name="T6" fmla="*/ 4 w 38"/>
                <a:gd name="T7" fmla="*/ 0 h 23"/>
                <a:gd name="T8" fmla="*/ 21 w 38"/>
                <a:gd name="T9" fmla="*/ 18 h 23"/>
                <a:gd name="T10" fmla="*/ 34 w 38"/>
                <a:gd name="T11" fmla="*/ 9 h 23"/>
                <a:gd name="T12" fmla="*/ 37 w 38"/>
                <a:gd name="T13" fmla="*/ 9 h 23"/>
                <a:gd name="T14" fmla="*/ 37 w 38"/>
                <a:gd name="T15" fmla="*/ 12 h 23"/>
                <a:gd name="T16" fmla="*/ 20 w 38"/>
                <a:gd name="T1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23">
                  <a:moveTo>
                    <a:pt x="20" y="23"/>
                  </a:moveTo>
                  <a:cubicBezTo>
                    <a:pt x="0" y="4"/>
                    <a:pt x="0" y="4"/>
                    <a:pt x="0" y="4"/>
                  </a:cubicBezTo>
                  <a:cubicBezTo>
                    <a:pt x="0" y="3"/>
                    <a:pt x="0" y="1"/>
                    <a:pt x="0" y="0"/>
                  </a:cubicBezTo>
                  <a:cubicBezTo>
                    <a:pt x="1" y="0"/>
                    <a:pt x="3" y="0"/>
                    <a:pt x="4" y="0"/>
                  </a:cubicBezTo>
                  <a:cubicBezTo>
                    <a:pt x="21" y="18"/>
                    <a:pt x="21" y="18"/>
                    <a:pt x="21" y="18"/>
                  </a:cubicBezTo>
                  <a:cubicBezTo>
                    <a:pt x="34" y="9"/>
                    <a:pt x="34" y="9"/>
                    <a:pt x="34" y="9"/>
                  </a:cubicBezTo>
                  <a:cubicBezTo>
                    <a:pt x="35" y="8"/>
                    <a:pt x="36" y="8"/>
                    <a:pt x="37" y="9"/>
                  </a:cubicBezTo>
                  <a:cubicBezTo>
                    <a:pt x="38" y="10"/>
                    <a:pt x="38" y="12"/>
                    <a:pt x="37" y="12"/>
                  </a:cubicBezTo>
                  <a:lnTo>
                    <a:pt x="20" y="23"/>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16" name="Oval 273"/>
            <p:cNvSpPr>
              <a:spLocks noChangeArrowheads="1"/>
            </p:cNvSpPr>
            <p:nvPr userDrawn="1"/>
          </p:nvSpPr>
          <p:spPr bwMode="gray">
            <a:xfrm>
              <a:off x="9753003" y="3231326"/>
              <a:ext cx="282400" cy="279226"/>
            </a:xfrm>
            <a:prstGeom prst="ellipse">
              <a:avLst/>
            </a:pr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17" name="Freeform 274"/>
            <p:cNvSpPr>
              <a:spLocks/>
            </p:cNvSpPr>
            <p:nvPr userDrawn="1"/>
          </p:nvSpPr>
          <p:spPr bwMode="gray">
            <a:xfrm>
              <a:off x="9873578" y="3231326"/>
              <a:ext cx="161825" cy="279226"/>
            </a:xfrm>
            <a:custGeom>
              <a:avLst/>
              <a:gdLst>
                <a:gd name="T0" fmla="*/ 40 w 54"/>
                <a:gd name="T1" fmla="*/ 48 h 95"/>
                <a:gd name="T2" fmla="*/ 0 w 54"/>
                <a:gd name="T3" fmla="*/ 0 h 95"/>
                <a:gd name="T4" fmla="*/ 6 w 54"/>
                <a:gd name="T5" fmla="*/ 0 h 95"/>
                <a:gd name="T6" fmla="*/ 54 w 54"/>
                <a:gd name="T7" fmla="*/ 48 h 95"/>
                <a:gd name="T8" fmla="*/ 6 w 54"/>
                <a:gd name="T9" fmla="*/ 95 h 95"/>
                <a:gd name="T10" fmla="*/ 0 w 54"/>
                <a:gd name="T11" fmla="*/ 95 h 95"/>
                <a:gd name="T12" fmla="*/ 40 w 54"/>
                <a:gd name="T13" fmla="*/ 48 h 95"/>
              </a:gdLst>
              <a:ahLst/>
              <a:cxnLst>
                <a:cxn ang="0">
                  <a:pos x="T0" y="T1"/>
                </a:cxn>
                <a:cxn ang="0">
                  <a:pos x="T2" y="T3"/>
                </a:cxn>
                <a:cxn ang="0">
                  <a:pos x="T4" y="T5"/>
                </a:cxn>
                <a:cxn ang="0">
                  <a:pos x="T6" y="T7"/>
                </a:cxn>
                <a:cxn ang="0">
                  <a:pos x="T8" y="T9"/>
                </a:cxn>
                <a:cxn ang="0">
                  <a:pos x="T10" y="T11"/>
                </a:cxn>
                <a:cxn ang="0">
                  <a:pos x="T12" y="T13"/>
                </a:cxn>
              </a:cxnLst>
              <a:rect l="0" t="0" r="r" b="b"/>
              <a:pathLst>
                <a:path w="54" h="95">
                  <a:moveTo>
                    <a:pt x="40" y="48"/>
                  </a:moveTo>
                  <a:cubicBezTo>
                    <a:pt x="40" y="24"/>
                    <a:pt x="23" y="4"/>
                    <a:pt x="0" y="0"/>
                  </a:cubicBezTo>
                  <a:cubicBezTo>
                    <a:pt x="2" y="0"/>
                    <a:pt x="4" y="0"/>
                    <a:pt x="6" y="0"/>
                  </a:cubicBezTo>
                  <a:cubicBezTo>
                    <a:pt x="33" y="0"/>
                    <a:pt x="54" y="21"/>
                    <a:pt x="54" y="48"/>
                  </a:cubicBezTo>
                  <a:cubicBezTo>
                    <a:pt x="54" y="74"/>
                    <a:pt x="33" y="95"/>
                    <a:pt x="6" y="95"/>
                  </a:cubicBezTo>
                  <a:cubicBezTo>
                    <a:pt x="4" y="95"/>
                    <a:pt x="2" y="95"/>
                    <a:pt x="0" y="95"/>
                  </a:cubicBezTo>
                  <a:cubicBezTo>
                    <a:pt x="23" y="91"/>
                    <a:pt x="40" y="71"/>
                    <a:pt x="40" y="48"/>
                  </a:cubicBez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18" name="Freeform 275"/>
            <p:cNvSpPr>
              <a:spLocks/>
            </p:cNvSpPr>
            <p:nvPr userDrawn="1"/>
          </p:nvSpPr>
          <p:spPr bwMode="gray">
            <a:xfrm>
              <a:off x="9886270" y="3323342"/>
              <a:ext cx="15866" cy="323648"/>
            </a:xfrm>
            <a:custGeom>
              <a:avLst/>
              <a:gdLst>
                <a:gd name="T0" fmla="*/ 2 w 5"/>
                <a:gd name="T1" fmla="*/ 110 h 110"/>
                <a:gd name="T2" fmla="*/ 0 w 5"/>
                <a:gd name="T3" fmla="*/ 108 h 110"/>
                <a:gd name="T4" fmla="*/ 0 w 5"/>
                <a:gd name="T5" fmla="*/ 3 h 110"/>
                <a:gd name="T6" fmla="*/ 2 w 5"/>
                <a:gd name="T7" fmla="*/ 0 h 110"/>
                <a:gd name="T8" fmla="*/ 5 w 5"/>
                <a:gd name="T9" fmla="*/ 3 h 110"/>
                <a:gd name="T10" fmla="*/ 5 w 5"/>
                <a:gd name="T11" fmla="*/ 108 h 110"/>
                <a:gd name="T12" fmla="*/ 2 w 5"/>
                <a:gd name="T13" fmla="*/ 110 h 110"/>
              </a:gdLst>
              <a:ahLst/>
              <a:cxnLst>
                <a:cxn ang="0">
                  <a:pos x="T0" y="T1"/>
                </a:cxn>
                <a:cxn ang="0">
                  <a:pos x="T2" y="T3"/>
                </a:cxn>
                <a:cxn ang="0">
                  <a:pos x="T4" y="T5"/>
                </a:cxn>
                <a:cxn ang="0">
                  <a:pos x="T6" y="T7"/>
                </a:cxn>
                <a:cxn ang="0">
                  <a:pos x="T8" y="T9"/>
                </a:cxn>
                <a:cxn ang="0">
                  <a:pos x="T10" y="T11"/>
                </a:cxn>
                <a:cxn ang="0">
                  <a:pos x="T12" y="T13"/>
                </a:cxn>
              </a:cxnLst>
              <a:rect l="0" t="0" r="r" b="b"/>
              <a:pathLst>
                <a:path w="5" h="110">
                  <a:moveTo>
                    <a:pt x="2" y="110"/>
                  </a:moveTo>
                  <a:cubicBezTo>
                    <a:pt x="1" y="110"/>
                    <a:pt x="0" y="109"/>
                    <a:pt x="0" y="108"/>
                  </a:cubicBezTo>
                  <a:cubicBezTo>
                    <a:pt x="0" y="3"/>
                    <a:pt x="0" y="3"/>
                    <a:pt x="0" y="3"/>
                  </a:cubicBezTo>
                  <a:cubicBezTo>
                    <a:pt x="0" y="1"/>
                    <a:pt x="1" y="0"/>
                    <a:pt x="2" y="0"/>
                  </a:cubicBezTo>
                  <a:cubicBezTo>
                    <a:pt x="4" y="0"/>
                    <a:pt x="5" y="1"/>
                    <a:pt x="5" y="3"/>
                  </a:cubicBezTo>
                  <a:cubicBezTo>
                    <a:pt x="5" y="108"/>
                    <a:pt x="5" y="108"/>
                    <a:pt x="5" y="108"/>
                  </a:cubicBezTo>
                  <a:cubicBezTo>
                    <a:pt x="5" y="109"/>
                    <a:pt x="4" y="110"/>
                    <a:pt x="2" y="110"/>
                  </a:cubicBez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19" name="Freeform 276"/>
            <p:cNvSpPr>
              <a:spLocks/>
            </p:cNvSpPr>
            <p:nvPr userDrawn="1"/>
          </p:nvSpPr>
          <p:spPr bwMode="gray">
            <a:xfrm>
              <a:off x="9832328" y="3399495"/>
              <a:ext cx="114229" cy="66634"/>
            </a:xfrm>
            <a:custGeom>
              <a:avLst/>
              <a:gdLst>
                <a:gd name="T0" fmla="*/ 20 w 38"/>
                <a:gd name="T1" fmla="*/ 23 h 23"/>
                <a:gd name="T2" fmla="*/ 0 w 38"/>
                <a:gd name="T3" fmla="*/ 3 h 23"/>
                <a:gd name="T4" fmla="*/ 0 w 38"/>
                <a:gd name="T5" fmla="*/ 0 h 23"/>
                <a:gd name="T6" fmla="*/ 4 w 38"/>
                <a:gd name="T7" fmla="*/ 0 h 23"/>
                <a:gd name="T8" fmla="*/ 21 w 38"/>
                <a:gd name="T9" fmla="*/ 18 h 23"/>
                <a:gd name="T10" fmla="*/ 34 w 38"/>
                <a:gd name="T11" fmla="*/ 9 h 23"/>
                <a:gd name="T12" fmla="*/ 37 w 38"/>
                <a:gd name="T13" fmla="*/ 9 h 23"/>
                <a:gd name="T14" fmla="*/ 37 w 38"/>
                <a:gd name="T15" fmla="*/ 12 h 23"/>
                <a:gd name="T16" fmla="*/ 20 w 38"/>
                <a:gd name="T1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23">
                  <a:moveTo>
                    <a:pt x="20" y="23"/>
                  </a:moveTo>
                  <a:cubicBezTo>
                    <a:pt x="0" y="3"/>
                    <a:pt x="0" y="3"/>
                    <a:pt x="0" y="3"/>
                  </a:cubicBezTo>
                  <a:cubicBezTo>
                    <a:pt x="0" y="3"/>
                    <a:pt x="0" y="1"/>
                    <a:pt x="0" y="0"/>
                  </a:cubicBezTo>
                  <a:cubicBezTo>
                    <a:pt x="1" y="0"/>
                    <a:pt x="3" y="0"/>
                    <a:pt x="4" y="0"/>
                  </a:cubicBezTo>
                  <a:cubicBezTo>
                    <a:pt x="21" y="18"/>
                    <a:pt x="21" y="18"/>
                    <a:pt x="21" y="18"/>
                  </a:cubicBezTo>
                  <a:cubicBezTo>
                    <a:pt x="34" y="9"/>
                    <a:pt x="34" y="9"/>
                    <a:pt x="34" y="9"/>
                  </a:cubicBezTo>
                  <a:cubicBezTo>
                    <a:pt x="35" y="8"/>
                    <a:pt x="36" y="8"/>
                    <a:pt x="37" y="9"/>
                  </a:cubicBezTo>
                  <a:cubicBezTo>
                    <a:pt x="38" y="10"/>
                    <a:pt x="38" y="11"/>
                    <a:pt x="37" y="12"/>
                  </a:cubicBezTo>
                  <a:lnTo>
                    <a:pt x="20" y="23"/>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20" name="Freeform 277"/>
            <p:cNvSpPr>
              <a:spLocks/>
            </p:cNvSpPr>
            <p:nvPr userDrawn="1"/>
          </p:nvSpPr>
          <p:spPr bwMode="gray">
            <a:xfrm>
              <a:off x="9146955" y="2825179"/>
              <a:ext cx="1304113" cy="450569"/>
            </a:xfrm>
            <a:custGeom>
              <a:avLst/>
              <a:gdLst>
                <a:gd name="T0" fmla="*/ 87 w 441"/>
                <a:gd name="T1" fmla="*/ 44 h 153"/>
                <a:gd name="T2" fmla="*/ 138 w 441"/>
                <a:gd name="T3" fmla="*/ 46 h 153"/>
                <a:gd name="T4" fmla="*/ 183 w 441"/>
                <a:gd name="T5" fmla="*/ 52 h 153"/>
                <a:gd name="T6" fmla="*/ 256 w 441"/>
                <a:gd name="T7" fmla="*/ 12 h 153"/>
                <a:gd name="T8" fmla="*/ 296 w 441"/>
                <a:gd name="T9" fmla="*/ 9 h 153"/>
                <a:gd name="T10" fmla="*/ 411 w 441"/>
                <a:gd name="T11" fmla="*/ 82 h 153"/>
                <a:gd name="T12" fmla="*/ 0 w 441"/>
                <a:gd name="T13" fmla="*/ 146 h 153"/>
                <a:gd name="T14" fmla="*/ 87 w 441"/>
                <a:gd name="T15" fmla="*/ 44 h 1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1" h="153">
                  <a:moveTo>
                    <a:pt x="87" y="44"/>
                  </a:moveTo>
                  <a:cubicBezTo>
                    <a:pt x="100" y="29"/>
                    <a:pt x="118" y="23"/>
                    <a:pt x="138" y="46"/>
                  </a:cubicBezTo>
                  <a:cubicBezTo>
                    <a:pt x="155" y="61"/>
                    <a:pt x="174" y="57"/>
                    <a:pt x="183" y="52"/>
                  </a:cubicBezTo>
                  <a:cubicBezTo>
                    <a:pt x="192" y="47"/>
                    <a:pt x="256" y="12"/>
                    <a:pt x="256" y="12"/>
                  </a:cubicBezTo>
                  <a:cubicBezTo>
                    <a:pt x="256" y="12"/>
                    <a:pt x="272" y="0"/>
                    <a:pt x="296" y="9"/>
                  </a:cubicBezTo>
                  <a:cubicBezTo>
                    <a:pt x="359" y="31"/>
                    <a:pt x="441" y="103"/>
                    <a:pt x="411" y="82"/>
                  </a:cubicBezTo>
                  <a:cubicBezTo>
                    <a:pt x="62" y="128"/>
                    <a:pt x="129" y="153"/>
                    <a:pt x="0" y="146"/>
                  </a:cubicBezTo>
                  <a:cubicBezTo>
                    <a:pt x="46" y="118"/>
                    <a:pt x="74" y="58"/>
                    <a:pt x="87" y="44"/>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21" name="Rectangle 278"/>
            <p:cNvSpPr>
              <a:spLocks noChangeArrowheads="1"/>
            </p:cNvSpPr>
            <p:nvPr userDrawn="1"/>
          </p:nvSpPr>
          <p:spPr bwMode="gray">
            <a:xfrm>
              <a:off x="9169167" y="3244018"/>
              <a:ext cx="28558" cy="9519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22" name="Oval 279"/>
            <p:cNvSpPr>
              <a:spLocks noChangeArrowheads="1"/>
            </p:cNvSpPr>
            <p:nvPr userDrawn="1"/>
          </p:nvSpPr>
          <p:spPr bwMode="gray">
            <a:xfrm>
              <a:off x="9045418" y="2980656"/>
              <a:ext cx="276054" cy="27605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23" name="Rectangle 280"/>
            <p:cNvSpPr>
              <a:spLocks noChangeArrowheads="1"/>
            </p:cNvSpPr>
            <p:nvPr userDrawn="1"/>
          </p:nvSpPr>
          <p:spPr bwMode="gray">
            <a:xfrm>
              <a:off x="9162821" y="3037770"/>
              <a:ext cx="44422" cy="158651"/>
            </a:xfrm>
            <a:prstGeom prst="rect">
              <a:avLst/>
            </a:prstGeom>
            <a:solidFill>
              <a:srgbClr val="107C1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24" name="Freeform 281"/>
            <p:cNvSpPr>
              <a:spLocks/>
            </p:cNvSpPr>
            <p:nvPr userDrawn="1"/>
          </p:nvSpPr>
          <p:spPr bwMode="gray">
            <a:xfrm>
              <a:off x="9089841" y="3094885"/>
              <a:ext cx="187209" cy="47596"/>
            </a:xfrm>
            <a:custGeom>
              <a:avLst/>
              <a:gdLst>
                <a:gd name="T0" fmla="*/ 54 w 59"/>
                <a:gd name="T1" fmla="*/ 0 h 15"/>
                <a:gd name="T2" fmla="*/ 59 w 59"/>
                <a:gd name="T3" fmla="*/ 15 h 15"/>
                <a:gd name="T4" fmla="*/ 0 w 59"/>
                <a:gd name="T5" fmla="*/ 15 h 15"/>
                <a:gd name="T6" fmla="*/ 4 w 59"/>
                <a:gd name="T7" fmla="*/ 0 h 15"/>
                <a:gd name="T8" fmla="*/ 54 w 59"/>
                <a:gd name="T9" fmla="*/ 0 h 15"/>
              </a:gdLst>
              <a:ahLst/>
              <a:cxnLst>
                <a:cxn ang="0">
                  <a:pos x="T0" y="T1"/>
                </a:cxn>
                <a:cxn ang="0">
                  <a:pos x="T2" y="T3"/>
                </a:cxn>
                <a:cxn ang="0">
                  <a:pos x="T4" y="T5"/>
                </a:cxn>
                <a:cxn ang="0">
                  <a:pos x="T6" y="T7"/>
                </a:cxn>
                <a:cxn ang="0">
                  <a:pos x="T8" y="T9"/>
                </a:cxn>
              </a:cxnLst>
              <a:rect l="0" t="0" r="r" b="b"/>
              <a:pathLst>
                <a:path w="59" h="15">
                  <a:moveTo>
                    <a:pt x="54" y="0"/>
                  </a:moveTo>
                  <a:lnTo>
                    <a:pt x="59" y="15"/>
                  </a:lnTo>
                  <a:lnTo>
                    <a:pt x="0" y="15"/>
                  </a:lnTo>
                  <a:lnTo>
                    <a:pt x="4" y="0"/>
                  </a:lnTo>
                  <a:lnTo>
                    <a:pt x="54" y="0"/>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25" name="Rectangle 282"/>
            <p:cNvSpPr>
              <a:spLocks noChangeArrowheads="1"/>
            </p:cNvSpPr>
            <p:nvPr userDrawn="1"/>
          </p:nvSpPr>
          <p:spPr bwMode="gray">
            <a:xfrm>
              <a:off x="8617061" y="3564492"/>
              <a:ext cx="377591" cy="56479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26" name="Rectangle 283"/>
            <p:cNvSpPr>
              <a:spLocks noChangeArrowheads="1"/>
            </p:cNvSpPr>
            <p:nvPr userDrawn="1"/>
          </p:nvSpPr>
          <p:spPr bwMode="gray">
            <a:xfrm>
              <a:off x="8617061" y="3564492"/>
              <a:ext cx="377591" cy="564798"/>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27" name="Rectangle 284"/>
            <p:cNvSpPr>
              <a:spLocks noChangeArrowheads="1"/>
            </p:cNvSpPr>
            <p:nvPr userDrawn="1"/>
          </p:nvSpPr>
          <p:spPr bwMode="gray">
            <a:xfrm>
              <a:off x="8680522" y="3631126"/>
              <a:ext cx="38076" cy="43470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28" name="Rectangle 285"/>
            <p:cNvSpPr>
              <a:spLocks noChangeArrowheads="1"/>
            </p:cNvSpPr>
            <p:nvPr userDrawn="1"/>
          </p:nvSpPr>
          <p:spPr bwMode="gray">
            <a:xfrm>
              <a:off x="8750328" y="3631126"/>
              <a:ext cx="41250" cy="43470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29" name="Rectangle 286"/>
            <p:cNvSpPr>
              <a:spLocks noChangeArrowheads="1"/>
            </p:cNvSpPr>
            <p:nvPr userDrawn="1"/>
          </p:nvSpPr>
          <p:spPr bwMode="gray">
            <a:xfrm>
              <a:off x="8823307" y="3631126"/>
              <a:ext cx="38076" cy="43470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30" name="Rectangle 287"/>
            <p:cNvSpPr>
              <a:spLocks noChangeArrowheads="1"/>
            </p:cNvSpPr>
            <p:nvPr userDrawn="1"/>
          </p:nvSpPr>
          <p:spPr bwMode="gray">
            <a:xfrm>
              <a:off x="8896287" y="3631126"/>
              <a:ext cx="38076" cy="43470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31" name="Rectangle 288"/>
            <p:cNvSpPr>
              <a:spLocks noChangeArrowheads="1"/>
            </p:cNvSpPr>
            <p:nvPr userDrawn="1"/>
          </p:nvSpPr>
          <p:spPr bwMode="gray">
            <a:xfrm>
              <a:off x="9369066" y="3564492"/>
              <a:ext cx="374417" cy="56479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32" name="Rectangle 289"/>
            <p:cNvSpPr>
              <a:spLocks noChangeArrowheads="1"/>
            </p:cNvSpPr>
            <p:nvPr userDrawn="1"/>
          </p:nvSpPr>
          <p:spPr bwMode="gray">
            <a:xfrm>
              <a:off x="9369066" y="3564492"/>
              <a:ext cx="374417" cy="564798"/>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33" name="Rectangle 290"/>
            <p:cNvSpPr>
              <a:spLocks noChangeArrowheads="1"/>
            </p:cNvSpPr>
            <p:nvPr userDrawn="1"/>
          </p:nvSpPr>
          <p:spPr bwMode="gray">
            <a:xfrm>
              <a:off x="8994650" y="3361418"/>
              <a:ext cx="377591" cy="76787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34" name="Rectangle 291"/>
            <p:cNvSpPr>
              <a:spLocks noChangeArrowheads="1"/>
            </p:cNvSpPr>
            <p:nvPr userDrawn="1"/>
          </p:nvSpPr>
          <p:spPr bwMode="gray">
            <a:xfrm>
              <a:off x="9054938" y="3424879"/>
              <a:ext cx="41250" cy="60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35" name="Rectangle 292"/>
            <p:cNvSpPr>
              <a:spLocks noChangeArrowheads="1"/>
            </p:cNvSpPr>
            <p:nvPr userDrawn="1"/>
          </p:nvSpPr>
          <p:spPr bwMode="gray">
            <a:xfrm>
              <a:off x="9127917" y="3424879"/>
              <a:ext cx="38076" cy="60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36" name="Rectangle 293"/>
            <p:cNvSpPr>
              <a:spLocks noChangeArrowheads="1"/>
            </p:cNvSpPr>
            <p:nvPr userDrawn="1"/>
          </p:nvSpPr>
          <p:spPr bwMode="gray">
            <a:xfrm>
              <a:off x="9200897" y="3424879"/>
              <a:ext cx="38076" cy="60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37" name="Rectangle 294"/>
            <p:cNvSpPr>
              <a:spLocks noChangeArrowheads="1"/>
            </p:cNvSpPr>
            <p:nvPr userDrawn="1"/>
          </p:nvSpPr>
          <p:spPr bwMode="gray">
            <a:xfrm>
              <a:off x="9270704" y="3424879"/>
              <a:ext cx="41250" cy="60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38" name="Rectangle 295"/>
            <p:cNvSpPr>
              <a:spLocks noChangeArrowheads="1"/>
            </p:cNvSpPr>
            <p:nvPr userDrawn="1"/>
          </p:nvSpPr>
          <p:spPr bwMode="gray">
            <a:xfrm>
              <a:off x="9054938" y="3523244"/>
              <a:ext cx="41250" cy="60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39" name="Rectangle 296"/>
            <p:cNvSpPr>
              <a:spLocks noChangeArrowheads="1"/>
            </p:cNvSpPr>
            <p:nvPr userDrawn="1"/>
          </p:nvSpPr>
          <p:spPr bwMode="gray">
            <a:xfrm>
              <a:off x="9127917" y="3523244"/>
              <a:ext cx="38076" cy="60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40" name="Rectangle 297"/>
            <p:cNvSpPr>
              <a:spLocks noChangeArrowheads="1"/>
            </p:cNvSpPr>
            <p:nvPr userDrawn="1"/>
          </p:nvSpPr>
          <p:spPr bwMode="gray">
            <a:xfrm>
              <a:off x="9200897" y="3523244"/>
              <a:ext cx="38076" cy="60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41" name="Rectangle 298"/>
            <p:cNvSpPr>
              <a:spLocks noChangeArrowheads="1"/>
            </p:cNvSpPr>
            <p:nvPr userDrawn="1"/>
          </p:nvSpPr>
          <p:spPr bwMode="gray">
            <a:xfrm>
              <a:off x="9270704" y="3523244"/>
              <a:ext cx="41250" cy="60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42" name="Rectangle 299"/>
            <p:cNvSpPr>
              <a:spLocks noChangeArrowheads="1"/>
            </p:cNvSpPr>
            <p:nvPr userDrawn="1"/>
          </p:nvSpPr>
          <p:spPr bwMode="gray">
            <a:xfrm>
              <a:off x="9054938" y="3621606"/>
              <a:ext cx="41250" cy="5394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43" name="Rectangle 300"/>
            <p:cNvSpPr>
              <a:spLocks noChangeArrowheads="1"/>
            </p:cNvSpPr>
            <p:nvPr userDrawn="1"/>
          </p:nvSpPr>
          <p:spPr bwMode="gray">
            <a:xfrm>
              <a:off x="9127917" y="3621606"/>
              <a:ext cx="38076" cy="5394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44" name="Rectangle 301"/>
            <p:cNvSpPr>
              <a:spLocks noChangeArrowheads="1"/>
            </p:cNvSpPr>
            <p:nvPr userDrawn="1"/>
          </p:nvSpPr>
          <p:spPr bwMode="gray">
            <a:xfrm>
              <a:off x="9200897" y="3621606"/>
              <a:ext cx="38076" cy="5394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45" name="Rectangle 302"/>
            <p:cNvSpPr>
              <a:spLocks noChangeArrowheads="1"/>
            </p:cNvSpPr>
            <p:nvPr userDrawn="1"/>
          </p:nvSpPr>
          <p:spPr bwMode="gray">
            <a:xfrm>
              <a:off x="9270704" y="3621606"/>
              <a:ext cx="41250" cy="5394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46" name="Rectangle 303"/>
            <p:cNvSpPr>
              <a:spLocks noChangeArrowheads="1"/>
            </p:cNvSpPr>
            <p:nvPr userDrawn="1"/>
          </p:nvSpPr>
          <p:spPr bwMode="gray">
            <a:xfrm>
              <a:off x="9054938" y="3716797"/>
              <a:ext cx="41250" cy="571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47" name="Rectangle 304"/>
            <p:cNvSpPr>
              <a:spLocks noChangeArrowheads="1"/>
            </p:cNvSpPr>
            <p:nvPr userDrawn="1"/>
          </p:nvSpPr>
          <p:spPr bwMode="gray">
            <a:xfrm>
              <a:off x="9127917" y="3716797"/>
              <a:ext cx="38076" cy="571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48" name="Rectangle 305"/>
            <p:cNvSpPr>
              <a:spLocks noChangeArrowheads="1"/>
            </p:cNvSpPr>
            <p:nvPr userDrawn="1"/>
          </p:nvSpPr>
          <p:spPr bwMode="gray">
            <a:xfrm>
              <a:off x="9200897" y="3716797"/>
              <a:ext cx="38076" cy="571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49" name="Rectangle 306"/>
            <p:cNvSpPr>
              <a:spLocks noChangeArrowheads="1"/>
            </p:cNvSpPr>
            <p:nvPr userDrawn="1"/>
          </p:nvSpPr>
          <p:spPr bwMode="gray">
            <a:xfrm>
              <a:off x="9270704" y="3716797"/>
              <a:ext cx="41250" cy="571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50" name="Rectangle 307"/>
            <p:cNvSpPr>
              <a:spLocks noChangeArrowheads="1"/>
            </p:cNvSpPr>
            <p:nvPr userDrawn="1"/>
          </p:nvSpPr>
          <p:spPr bwMode="gray">
            <a:xfrm>
              <a:off x="9054938" y="3815162"/>
              <a:ext cx="41250" cy="5394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51" name="Rectangle 308"/>
            <p:cNvSpPr>
              <a:spLocks noChangeArrowheads="1"/>
            </p:cNvSpPr>
            <p:nvPr userDrawn="1"/>
          </p:nvSpPr>
          <p:spPr bwMode="gray">
            <a:xfrm>
              <a:off x="9127917" y="3815162"/>
              <a:ext cx="38076" cy="5394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52" name="Rectangle 309"/>
            <p:cNvSpPr>
              <a:spLocks noChangeArrowheads="1"/>
            </p:cNvSpPr>
            <p:nvPr userDrawn="1"/>
          </p:nvSpPr>
          <p:spPr bwMode="gray">
            <a:xfrm>
              <a:off x="9200897" y="3815162"/>
              <a:ext cx="38076" cy="5394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53" name="Rectangle 310"/>
            <p:cNvSpPr>
              <a:spLocks noChangeArrowheads="1"/>
            </p:cNvSpPr>
            <p:nvPr userDrawn="1"/>
          </p:nvSpPr>
          <p:spPr bwMode="gray">
            <a:xfrm>
              <a:off x="9270704" y="3815162"/>
              <a:ext cx="41250" cy="5394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54" name="Rectangle 311"/>
            <p:cNvSpPr>
              <a:spLocks noChangeArrowheads="1"/>
            </p:cNvSpPr>
            <p:nvPr userDrawn="1"/>
          </p:nvSpPr>
          <p:spPr bwMode="gray">
            <a:xfrm>
              <a:off x="9054938" y="3910352"/>
              <a:ext cx="41250" cy="571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55" name="Rectangle 312"/>
            <p:cNvSpPr>
              <a:spLocks noChangeArrowheads="1"/>
            </p:cNvSpPr>
            <p:nvPr userDrawn="1"/>
          </p:nvSpPr>
          <p:spPr bwMode="gray">
            <a:xfrm>
              <a:off x="9127917" y="3910352"/>
              <a:ext cx="38076" cy="571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56" name="Rectangle 313"/>
            <p:cNvSpPr>
              <a:spLocks noChangeArrowheads="1"/>
            </p:cNvSpPr>
            <p:nvPr userDrawn="1"/>
          </p:nvSpPr>
          <p:spPr bwMode="gray">
            <a:xfrm>
              <a:off x="9200897" y="3910352"/>
              <a:ext cx="38076" cy="571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57" name="Rectangle 314"/>
            <p:cNvSpPr>
              <a:spLocks noChangeArrowheads="1"/>
            </p:cNvSpPr>
            <p:nvPr userDrawn="1"/>
          </p:nvSpPr>
          <p:spPr bwMode="gray">
            <a:xfrm>
              <a:off x="9270704" y="3910352"/>
              <a:ext cx="41250" cy="571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58" name="Rectangle 315"/>
            <p:cNvSpPr>
              <a:spLocks noChangeArrowheads="1"/>
            </p:cNvSpPr>
            <p:nvPr userDrawn="1"/>
          </p:nvSpPr>
          <p:spPr bwMode="gray">
            <a:xfrm>
              <a:off x="9054938" y="4005543"/>
              <a:ext cx="41250" cy="60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59" name="Rectangle 316"/>
            <p:cNvSpPr>
              <a:spLocks noChangeArrowheads="1"/>
            </p:cNvSpPr>
            <p:nvPr userDrawn="1"/>
          </p:nvSpPr>
          <p:spPr bwMode="gray">
            <a:xfrm>
              <a:off x="9127917" y="4005543"/>
              <a:ext cx="38076" cy="60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60" name="Rectangle 317"/>
            <p:cNvSpPr>
              <a:spLocks noChangeArrowheads="1"/>
            </p:cNvSpPr>
            <p:nvPr userDrawn="1"/>
          </p:nvSpPr>
          <p:spPr bwMode="gray">
            <a:xfrm>
              <a:off x="9200897" y="4005543"/>
              <a:ext cx="38076" cy="60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61" name="Rectangle 318"/>
            <p:cNvSpPr>
              <a:spLocks noChangeArrowheads="1"/>
            </p:cNvSpPr>
            <p:nvPr userDrawn="1"/>
          </p:nvSpPr>
          <p:spPr bwMode="gray">
            <a:xfrm>
              <a:off x="9270704" y="4005543"/>
              <a:ext cx="41250" cy="60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62" name="Rectangle 319"/>
            <p:cNvSpPr>
              <a:spLocks noChangeArrowheads="1"/>
            </p:cNvSpPr>
            <p:nvPr userDrawn="1"/>
          </p:nvSpPr>
          <p:spPr bwMode="gray">
            <a:xfrm>
              <a:off x="8617061" y="3529590"/>
              <a:ext cx="377591" cy="38076"/>
            </a:xfrm>
            <a:prstGeom prst="rect">
              <a:avLst/>
            </a:prstGeom>
            <a:solidFill>
              <a:srgbClr val="107C1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63" name="Rectangle 320"/>
            <p:cNvSpPr>
              <a:spLocks noChangeArrowheads="1"/>
            </p:cNvSpPr>
            <p:nvPr userDrawn="1"/>
          </p:nvSpPr>
          <p:spPr bwMode="gray">
            <a:xfrm>
              <a:off x="8994650" y="3323342"/>
              <a:ext cx="377591" cy="38076"/>
            </a:xfrm>
            <a:prstGeom prst="rect">
              <a:avLst/>
            </a:prstGeom>
            <a:solidFill>
              <a:srgbClr val="107C1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64" name="Rectangle 321"/>
            <p:cNvSpPr>
              <a:spLocks noChangeArrowheads="1"/>
            </p:cNvSpPr>
            <p:nvPr userDrawn="1"/>
          </p:nvSpPr>
          <p:spPr bwMode="gray">
            <a:xfrm>
              <a:off x="9372240" y="3529590"/>
              <a:ext cx="371245" cy="38076"/>
            </a:xfrm>
            <a:prstGeom prst="rect">
              <a:avLst/>
            </a:prstGeom>
            <a:solidFill>
              <a:srgbClr val="107C1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65" name="Rectangle 322"/>
            <p:cNvSpPr>
              <a:spLocks noChangeArrowheads="1"/>
            </p:cNvSpPr>
            <p:nvPr userDrawn="1"/>
          </p:nvSpPr>
          <p:spPr bwMode="gray">
            <a:xfrm>
              <a:off x="9429355" y="3631126"/>
              <a:ext cx="41250" cy="43470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66" name="Rectangle 323"/>
            <p:cNvSpPr>
              <a:spLocks noChangeArrowheads="1"/>
            </p:cNvSpPr>
            <p:nvPr userDrawn="1"/>
          </p:nvSpPr>
          <p:spPr bwMode="gray">
            <a:xfrm>
              <a:off x="9502333" y="3631126"/>
              <a:ext cx="38076" cy="43470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67" name="Rectangle 324"/>
            <p:cNvSpPr>
              <a:spLocks noChangeArrowheads="1"/>
            </p:cNvSpPr>
            <p:nvPr userDrawn="1"/>
          </p:nvSpPr>
          <p:spPr bwMode="gray">
            <a:xfrm>
              <a:off x="9572140" y="3631126"/>
              <a:ext cx="41250" cy="43470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68" name="Rectangle 325"/>
            <p:cNvSpPr>
              <a:spLocks noChangeArrowheads="1"/>
            </p:cNvSpPr>
            <p:nvPr userDrawn="1"/>
          </p:nvSpPr>
          <p:spPr bwMode="gray">
            <a:xfrm>
              <a:off x="9648292" y="3631126"/>
              <a:ext cx="38076" cy="43470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69" name="Rectangle 326"/>
            <p:cNvSpPr>
              <a:spLocks noChangeArrowheads="1"/>
            </p:cNvSpPr>
            <p:nvPr userDrawn="1"/>
          </p:nvSpPr>
          <p:spPr bwMode="gray">
            <a:xfrm>
              <a:off x="8515525" y="4129290"/>
              <a:ext cx="1335843" cy="571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70" name="Freeform 327"/>
            <p:cNvSpPr>
              <a:spLocks/>
            </p:cNvSpPr>
            <p:nvPr userDrawn="1"/>
          </p:nvSpPr>
          <p:spPr bwMode="gray">
            <a:xfrm>
              <a:off x="10257513" y="2485665"/>
              <a:ext cx="1066135" cy="542588"/>
            </a:xfrm>
            <a:custGeom>
              <a:avLst/>
              <a:gdLst>
                <a:gd name="T0" fmla="*/ 338 w 361"/>
                <a:gd name="T1" fmla="*/ 0 h 184"/>
                <a:gd name="T2" fmla="*/ 310 w 361"/>
                <a:gd name="T3" fmla="*/ 46 h 184"/>
                <a:gd name="T4" fmla="*/ 88 w 361"/>
                <a:gd name="T5" fmla="*/ 46 h 184"/>
                <a:gd name="T6" fmla="*/ 0 w 361"/>
                <a:gd name="T7" fmla="*/ 184 h 184"/>
                <a:gd name="T8" fmla="*/ 81 w 361"/>
                <a:gd name="T9" fmla="*/ 184 h 184"/>
                <a:gd name="T10" fmla="*/ 215 w 361"/>
                <a:gd name="T11" fmla="*/ 78 h 184"/>
                <a:gd name="T12" fmla="*/ 290 w 361"/>
                <a:gd name="T13" fmla="*/ 78 h 184"/>
                <a:gd name="T14" fmla="*/ 349 w 361"/>
                <a:gd name="T15" fmla="*/ 79 h 184"/>
                <a:gd name="T16" fmla="*/ 361 w 361"/>
                <a:gd name="T17" fmla="*/ 0 h 184"/>
                <a:gd name="T18" fmla="*/ 338 w 361"/>
                <a:gd name="T19"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1" h="184">
                  <a:moveTo>
                    <a:pt x="338" y="0"/>
                  </a:moveTo>
                  <a:cubicBezTo>
                    <a:pt x="310" y="46"/>
                    <a:pt x="310" y="46"/>
                    <a:pt x="310" y="46"/>
                  </a:cubicBezTo>
                  <a:cubicBezTo>
                    <a:pt x="88" y="46"/>
                    <a:pt x="88" y="46"/>
                    <a:pt x="88" y="46"/>
                  </a:cubicBezTo>
                  <a:cubicBezTo>
                    <a:pt x="12" y="46"/>
                    <a:pt x="0" y="108"/>
                    <a:pt x="0" y="184"/>
                  </a:cubicBezTo>
                  <a:cubicBezTo>
                    <a:pt x="81" y="184"/>
                    <a:pt x="81" y="184"/>
                    <a:pt x="81" y="184"/>
                  </a:cubicBezTo>
                  <a:cubicBezTo>
                    <a:pt x="146" y="184"/>
                    <a:pt x="201" y="139"/>
                    <a:pt x="215" y="78"/>
                  </a:cubicBezTo>
                  <a:cubicBezTo>
                    <a:pt x="290" y="78"/>
                    <a:pt x="290" y="78"/>
                    <a:pt x="290" y="78"/>
                  </a:cubicBezTo>
                  <a:cubicBezTo>
                    <a:pt x="349" y="79"/>
                    <a:pt x="349" y="79"/>
                    <a:pt x="349" y="79"/>
                  </a:cubicBezTo>
                  <a:cubicBezTo>
                    <a:pt x="361" y="0"/>
                    <a:pt x="361" y="0"/>
                    <a:pt x="361" y="0"/>
                  </a:cubicBezTo>
                  <a:lnTo>
                    <a:pt x="338" y="0"/>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71" name="Freeform 328"/>
            <p:cNvSpPr>
              <a:spLocks/>
            </p:cNvSpPr>
            <p:nvPr userDrawn="1"/>
          </p:nvSpPr>
          <p:spPr bwMode="gray">
            <a:xfrm>
              <a:off x="10650967" y="2425378"/>
              <a:ext cx="19038" cy="225286"/>
            </a:xfrm>
            <a:custGeom>
              <a:avLst/>
              <a:gdLst>
                <a:gd name="T0" fmla="*/ 0 w 7"/>
                <a:gd name="T1" fmla="*/ 3 h 77"/>
                <a:gd name="T2" fmla="*/ 0 w 7"/>
                <a:gd name="T3" fmla="*/ 74 h 77"/>
                <a:gd name="T4" fmla="*/ 4 w 7"/>
                <a:gd name="T5" fmla="*/ 77 h 77"/>
                <a:gd name="T6" fmla="*/ 7 w 7"/>
                <a:gd name="T7" fmla="*/ 74 h 77"/>
                <a:gd name="T8" fmla="*/ 7 w 7"/>
                <a:gd name="T9" fmla="*/ 3 h 77"/>
                <a:gd name="T10" fmla="*/ 4 w 7"/>
                <a:gd name="T11" fmla="*/ 0 h 77"/>
                <a:gd name="T12" fmla="*/ 0 w 7"/>
                <a:gd name="T13" fmla="*/ 3 h 77"/>
              </a:gdLst>
              <a:ahLst/>
              <a:cxnLst>
                <a:cxn ang="0">
                  <a:pos x="T0" y="T1"/>
                </a:cxn>
                <a:cxn ang="0">
                  <a:pos x="T2" y="T3"/>
                </a:cxn>
                <a:cxn ang="0">
                  <a:pos x="T4" y="T5"/>
                </a:cxn>
                <a:cxn ang="0">
                  <a:pos x="T6" y="T7"/>
                </a:cxn>
                <a:cxn ang="0">
                  <a:pos x="T8" y="T9"/>
                </a:cxn>
                <a:cxn ang="0">
                  <a:pos x="T10" y="T11"/>
                </a:cxn>
                <a:cxn ang="0">
                  <a:pos x="T12" y="T13"/>
                </a:cxn>
              </a:cxnLst>
              <a:rect l="0" t="0" r="r" b="b"/>
              <a:pathLst>
                <a:path w="7" h="77">
                  <a:moveTo>
                    <a:pt x="0" y="3"/>
                  </a:moveTo>
                  <a:cubicBezTo>
                    <a:pt x="0" y="74"/>
                    <a:pt x="0" y="74"/>
                    <a:pt x="0" y="74"/>
                  </a:cubicBezTo>
                  <a:cubicBezTo>
                    <a:pt x="0" y="76"/>
                    <a:pt x="2" y="77"/>
                    <a:pt x="4" y="77"/>
                  </a:cubicBezTo>
                  <a:cubicBezTo>
                    <a:pt x="5" y="77"/>
                    <a:pt x="7" y="76"/>
                    <a:pt x="7" y="74"/>
                  </a:cubicBezTo>
                  <a:cubicBezTo>
                    <a:pt x="7" y="3"/>
                    <a:pt x="7" y="3"/>
                    <a:pt x="7" y="3"/>
                  </a:cubicBezTo>
                  <a:cubicBezTo>
                    <a:pt x="7" y="2"/>
                    <a:pt x="5" y="0"/>
                    <a:pt x="4" y="0"/>
                  </a:cubicBezTo>
                  <a:cubicBezTo>
                    <a:pt x="2" y="0"/>
                    <a:pt x="0" y="2"/>
                    <a:pt x="0"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72" name="Oval 329"/>
            <p:cNvSpPr>
              <a:spLocks noChangeArrowheads="1"/>
            </p:cNvSpPr>
            <p:nvPr userDrawn="1"/>
          </p:nvSpPr>
          <p:spPr bwMode="gray">
            <a:xfrm>
              <a:off x="10276551" y="2399994"/>
              <a:ext cx="767871" cy="72980"/>
            </a:xfrm>
            <a:prstGeom prst="ellipse">
              <a:avLst/>
            </a:pr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73" name="Freeform 330"/>
            <p:cNvSpPr>
              <a:spLocks/>
            </p:cNvSpPr>
            <p:nvPr userDrawn="1"/>
          </p:nvSpPr>
          <p:spPr bwMode="gray">
            <a:xfrm>
              <a:off x="10260687" y="2622105"/>
              <a:ext cx="485473" cy="307784"/>
            </a:xfrm>
            <a:custGeom>
              <a:avLst/>
              <a:gdLst>
                <a:gd name="T0" fmla="*/ 87 w 164"/>
                <a:gd name="T1" fmla="*/ 0 h 104"/>
                <a:gd name="T2" fmla="*/ 164 w 164"/>
                <a:gd name="T3" fmla="*/ 0 h 104"/>
                <a:gd name="T4" fmla="*/ 60 w 164"/>
                <a:gd name="T5" fmla="*/ 104 h 104"/>
                <a:gd name="T6" fmla="*/ 0 w 164"/>
                <a:gd name="T7" fmla="*/ 104 h 104"/>
                <a:gd name="T8" fmla="*/ 87 w 164"/>
                <a:gd name="T9" fmla="*/ 0 h 104"/>
              </a:gdLst>
              <a:ahLst/>
              <a:cxnLst>
                <a:cxn ang="0">
                  <a:pos x="T0" y="T1"/>
                </a:cxn>
                <a:cxn ang="0">
                  <a:pos x="T2" y="T3"/>
                </a:cxn>
                <a:cxn ang="0">
                  <a:pos x="T4" y="T5"/>
                </a:cxn>
                <a:cxn ang="0">
                  <a:pos x="T6" y="T7"/>
                </a:cxn>
                <a:cxn ang="0">
                  <a:pos x="T8" y="T9"/>
                </a:cxn>
              </a:cxnLst>
              <a:rect l="0" t="0" r="r" b="b"/>
              <a:pathLst>
                <a:path w="164" h="104">
                  <a:moveTo>
                    <a:pt x="87" y="0"/>
                  </a:moveTo>
                  <a:cubicBezTo>
                    <a:pt x="164" y="0"/>
                    <a:pt x="164" y="0"/>
                    <a:pt x="164" y="0"/>
                  </a:cubicBezTo>
                  <a:cubicBezTo>
                    <a:pt x="164" y="57"/>
                    <a:pt x="117" y="104"/>
                    <a:pt x="60" y="104"/>
                  </a:cubicBezTo>
                  <a:cubicBezTo>
                    <a:pt x="0" y="104"/>
                    <a:pt x="0" y="104"/>
                    <a:pt x="0" y="104"/>
                  </a:cubicBezTo>
                  <a:cubicBezTo>
                    <a:pt x="5" y="44"/>
                    <a:pt x="23" y="0"/>
                    <a:pt x="8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74" name="Freeform 331"/>
            <p:cNvSpPr>
              <a:spLocks/>
            </p:cNvSpPr>
            <p:nvPr userDrawn="1"/>
          </p:nvSpPr>
          <p:spPr bwMode="gray">
            <a:xfrm>
              <a:off x="10260687" y="2622105"/>
              <a:ext cx="434705" cy="307784"/>
            </a:xfrm>
            <a:custGeom>
              <a:avLst/>
              <a:gdLst>
                <a:gd name="T0" fmla="*/ 147 w 147"/>
                <a:gd name="T1" fmla="*/ 0 h 104"/>
                <a:gd name="T2" fmla="*/ 87 w 147"/>
                <a:gd name="T3" fmla="*/ 0 h 104"/>
                <a:gd name="T4" fmla="*/ 0 w 147"/>
                <a:gd name="T5" fmla="*/ 104 h 104"/>
                <a:gd name="T6" fmla="*/ 60 w 147"/>
                <a:gd name="T7" fmla="*/ 104 h 104"/>
                <a:gd name="T8" fmla="*/ 147 w 147"/>
                <a:gd name="T9" fmla="*/ 0 h 104"/>
              </a:gdLst>
              <a:ahLst/>
              <a:cxnLst>
                <a:cxn ang="0">
                  <a:pos x="T0" y="T1"/>
                </a:cxn>
                <a:cxn ang="0">
                  <a:pos x="T2" y="T3"/>
                </a:cxn>
                <a:cxn ang="0">
                  <a:pos x="T4" y="T5"/>
                </a:cxn>
                <a:cxn ang="0">
                  <a:pos x="T6" y="T7"/>
                </a:cxn>
                <a:cxn ang="0">
                  <a:pos x="T8" y="T9"/>
                </a:cxn>
              </a:cxnLst>
              <a:rect l="0" t="0" r="r" b="b"/>
              <a:pathLst>
                <a:path w="147" h="104">
                  <a:moveTo>
                    <a:pt x="147" y="0"/>
                  </a:moveTo>
                  <a:cubicBezTo>
                    <a:pt x="87" y="0"/>
                    <a:pt x="87" y="0"/>
                    <a:pt x="87" y="0"/>
                  </a:cubicBezTo>
                  <a:cubicBezTo>
                    <a:pt x="23" y="0"/>
                    <a:pt x="5" y="44"/>
                    <a:pt x="0" y="104"/>
                  </a:cubicBezTo>
                  <a:cubicBezTo>
                    <a:pt x="60" y="104"/>
                    <a:pt x="60" y="104"/>
                    <a:pt x="60" y="104"/>
                  </a:cubicBezTo>
                  <a:cubicBezTo>
                    <a:pt x="64" y="44"/>
                    <a:pt x="83" y="0"/>
                    <a:pt x="147" y="0"/>
                  </a:cubicBezTo>
                  <a:close/>
                </a:path>
              </a:pathLst>
            </a:custGeom>
            <a:solidFill>
              <a:srgbClr val="78C5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75" name="Freeform 332"/>
            <p:cNvSpPr>
              <a:spLocks/>
            </p:cNvSpPr>
            <p:nvPr userDrawn="1"/>
          </p:nvSpPr>
          <p:spPr bwMode="gray">
            <a:xfrm>
              <a:off x="11498165" y="2568163"/>
              <a:ext cx="415667" cy="22212"/>
            </a:xfrm>
            <a:custGeom>
              <a:avLst/>
              <a:gdLst>
                <a:gd name="T0" fmla="*/ 3 w 140"/>
                <a:gd name="T1" fmla="*/ 7 h 7"/>
                <a:gd name="T2" fmla="*/ 137 w 140"/>
                <a:gd name="T3" fmla="*/ 7 h 7"/>
                <a:gd name="T4" fmla="*/ 140 w 140"/>
                <a:gd name="T5" fmla="*/ 3 h 7"/>
                <a:gd name="T6" fmla="*/ 137 w 140"/>
                <a:gd name="T7" fmla="*/ 0 h 7"/>
                <a:gd name="T8" fmla="*/ 3 w 140"/>
                <a:gd name="T9" fmla="*/ 0 h 7"/>
                <a:gd name="T10" fmla="*/ 0 w 140"/>
                <a:gd name="T11" fmla="*/ 3 h 7"/>
                <a:gd name="T12" fmla="*/ 3 w 140"/>
                <a:gd name="T13" fmla="*/ 7 h 7"/>
              </a:gdLst>
              <a:ahLst/>
              <a:cxnLst>
                <a:cxn ang="0">
                  <a:pos x="T0" y="T1"/>
                </a:cxn>
                <a:cxn ang="0">
                  <a:pos x="T2" y="T3"/>
                </a:cxn>
                <a:cxn ang="0">
                  <a:pos x="T4" y="T5"/>
                </a:cxn>
                <a:cxn ang="0">
                  <a:pos x="T6" y="T7"/>
                </a:cxn>
                <a:cxn ang="0">
                  <a:pos x="T8" y="T9"/>
                </a:cxn>
                <a:cxn ang="0">
                  <a:pos x="T10" y="T11"/>
                </a:cxn>
                <a:cxn ang="0">
                  <a:pos x="T12" y="T13"/>
                </a:cxn>
              </a:cxnLst>
              <a:rect l="0" t="0" r="r" b="b"/>
              <a:pathLst>
                <a:path w="140" h="7">
                  <a:moveTo>
                    <a:pt x="3" y="7"/>
                  </a:moveTo>
                  <a:cubicBezTo>
                    <a:pt x="137" y="7"/>
                    <a:pt x="137" y="7"/>
                    <a:pt x="137" y="7"/>
                  </a:cubicBezTo>
                  <a:cubicBezTo>
                    <a:pt x="139" y="7"/>
                    <a:pt x="140" y="5"/>
                    <a:pt x="140" y="3"/>
                  </a:cubicBezTo>
                  <a:cubicBezTo>
                    <a:pt x="140" y="2"/>
                    <a:pt x="139" y="0"/>
                    <a:pt x="137" y="0"/>
                  </a:cubicBezTo>
                  <a:cubicBezTo>
                    <a:pt x="3" y="0"/>
                    <a:pt x="3" y="0"/>
                    <a:pt x="3" y="0"/>
                  </a:cubicBezTo>
                  <a:cubicBezTo>
                    <a:pt x="1" y="0"/>
                    <a:pt x="0" y="2"/>
                    <a:pt x="0" y="3"/>
                  </a:cubicBezTo>
                  <a:cubicBezTo>
                    <a:pt x="0" y="5"/>
                    <a:pt x="1" y="7"/>
                    <a:pt x="3"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76" name="Freeform 333"/>
            <p:cNvSpPr>
              <a:spLocks/>
            </p:cNvSpPr>
            <p:nvPr userDrawn="1"/>
          </p:nvSpPr>
          <p:spPr bwMode="gray">
            <a:xfrm>
              <a:off x="11415666" y="2641144"/>
              <a:ext cx="415667" cy="15866"/>
            </a:xfrm>
            <a:custGeom>
              <a:avLst/>
              <a:gdLst>
                <a:gd name="T0" fmla="*/ 3 w 140"/>
                <a:gd name="T1" fmla="*/ 6 h 6"/>
                <a:gd name="T2" fmla="*/ 137 w 140"/>
                <a:gd name="T3" fmla="*/ 6 h 6"/>
                <a:gd name="T4" fmla="*/ 140 w 140"/>
                <a:gd name="T5" fmla="*/ 3 h 6"/>
                <a:gd name="T6" fmla="*/ 137 w 140"/>
                <a:gd name="T7" fmla="*/ 0 h 6"/>
                <a:gd name="T8" fmla="*/ 3 w 140"/>
                <a:gd name="T9" fmla="*/ 0 h 6"/>
                <a:gd name="T10" fmla="*/ 0 w 140"/>
                <a:gd name="T11" fmla="*/ 3 h 6"/>
                <a:gd name="T12" fmla="*/ 3 w 14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40" h="6">
                  <a:moveTo>
                    <a:pt x="3" y="6"/>
                  </a:moveTo>
                  <a:cubicBezTo>
                    <a:pt x="137" y="6"/>
                    <a:pt x="137" y="6"/>
                    <a:pt x="137" y="6"/>
                  </a:cubicBezTo>
                  <a:cubicBezTo>
                    <a:pt x="139" y="6"/>
                    <a:pt x="140" y="5"/>
                    <a:pt x="140" y="3"/>
                  </a:cubicBezTo>
                  <a:cubicBezTo>
                    <a:pt x="140" y="1"/>
                    <a:pt x="139" y="0"/>
                    <a:pt x="137" y="0"/>
                  </a:cubicBezTo>
                  <a:cubicBezTo>
                    <a:pt x="3" y="0"/>
                    <a:pt x="3" y="0"/>
                    <a:pt x="3" y="0"/>
                  </a:cubicBezTo>
                  <a:cubicBezTo>
                    <a:pt x="2" y="0"/>
                    <a:pt x="0" y="1"/>
                    <a:pt x="0" y="3"/>
                  </a:cubicBezTo>
                  <a:cubicBezTo>
                    <a:pt x="0" y="5"/>
                    <a:pt x="2" y="6"/>
                    <a:pt x="3"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77" name="Freeform 334"/>
            <p:cNvSpPr>
              <a:spLocks/>
            </p:cNvSpPr>
            <p:nvPr userDrawn="1"/>
          </p:nvSpPr>
          <p:spPr bwMode="gray">
            <a:xfrm>
              <a:off x="10714428" y="4928891"/>
              <a:ext cx="57114" cy="272880"/>
            </a:xfrm>
            <a:custGeom>
              <a:avLst/>
              <a:gdLst>
                <a:gd name="T0" fmla="*/ 17 w 19"/>
                <a:gd name="T1" fmla="*/ 73 h 92"/>
                <a:gd name="T2" fmla="*/ 14 w 19"/>
                <a:gd name="T3" fmla="*/ 73 h 92"/>
                <a:gd name="T4" fmla="*/ 14 w 19"/>
                <a:gd name="T5" fmla="*/ 0 h 92"/>
                <a:gd name="T6" fmla="*/ 5 w 19"/>
                <a:gd name="T7" fmla="*/ 0 h 92"/>
                <a:gd name="T8" fmla="*/ 5 w 19"/>
                <a:gd name="T9" fmla="*/ 73 h 92"/>
                <a:gd name="T10" fmla="*/ 3 w 19"/>
                <a:gd name="T11" fmla="*/ 73 h 92"/>
                <a:gd name="T12" fmla="*/ 0 w 19"/>
                <a:gd name="T13" fmla="*/ 76 h 92"/>
                <a:gd name="T14" fmla="*/ 0 w 19"/>
                <a:gd name="T15" fmla="*/ 92 h 92"/>
                <a:gd name="T16" fmla="*/ 19 w 19"/>
                <a:gd name="T17" fmla="*/ 92 h 92"/>
                <a:gd name="T18" fmla="*/ 19 w 19"/>
                <a:gd name="T19" fmla="*/ 76 h 92"/>
                <a:gd name="T20" fmla="*/ 17 w 19"/>
                <a:gd name="T21" fmla="*/ 73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92">
                  <a:moveTo>
                    <a:pt x="17" y="73"/>
                  </a:moveTo>
                  <a:cubicBezTo>
                    <a:pt x="14" y="73"/>
                    <a:pt x="14" y="73"/>
                    <a:pt x="14" y="73"/>
                  </a:cubicBezTo>
                  <a:cubicBezTo>
                    <a:pt x="14" y="0"/>
                    <a:pt x="14" y="0"/>
                    <a:pt x="14" y="0"/>
                  </a:cubicBezTo>
                  <a:cubicBezTo>
                    <a:pt x="5" y="0"/>
                    <a:pt x="5" y="0"/>
                    <a:pt x="5" y="0"/>
                  </a:cubicBezTo>
                  <a:cubicBezTo>
                    <a:pt x="5" y="73"/>
                    <a:pt x="5" y="73"/>
                    <a:pt x="5" y="73"/>
                  </a:cubicBezTo>
                  <a:cubicBezTo>
                    <a:pt x="3" y="73"/>
                    <a:pt x="3" y="73"/>
                    <a:pt x="3" y="73"/>
                  </a:cubicBezTo>
                  <a:cubicBezTo>
                    <a:pt x="2" y="73"/>
                    <a:pt x="0" y="74"/>
                    <a:pt x="0" y="76"/>
                  </a:cubicBezTo>
                  <a:cubicBezTo>
                    <a:pt x="0" y="92"/>
                    <a:pt x="0" y="92"/>
                    <a:pt x="0" y="92"/>
                  </a:cubicBezTo>
                  <a:cubicBezTo>
                    <a:pt x="19" y="92"/>
                    <a:pt x="19" y="92"/>
                    <a:pt x="19" y="92"/>
                  </a:cubicBezTo>
                  <a:cubicBezTo>
                    <a:pt x="19" y="76"/>
                    <a:pt x="19" y="76"/>
                    <a:pt x="19" y="76"/>
                  </a:cubicBezTo>
                  <a:cubicBezTo>
                    <a:pt x="19" y="74"/>
                    <a:pt x="18" y="73"/>
                    <a:pt x="17" y="73"/>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78" name="Freeform 335"/>
            <p:cNvSpPr>
              <a:spLocks/>
            </p:cNvSpPr>
            <p:nvPr userDrawn="1"/>
          </p:nvSpPr>
          <p:spPr bwMode="gray">
            <a:xfrm>
              <a:off x="10714428" y="4928891"/>
              <a:ext cx="28558" cy="272880"/>
            </a:xfrm>
            <a:custGeom>
              <a:avLst/>
              <a:gdLst>
                <a:gd name="T0" fmla="*/ 3 w 9"/>
                <a:gd name="T1" fmla="*/ 73 h 92"/>
                <a:gd name="T2" fmla="*/ 5 w 9"/>
                <a:gd name="T3" fmla="*/ 73 h 92"/>
                <a:gd name="T4" fmla="*/ 5 w 9"/>
                <a:gd name="T5" fmla="*/ 0 h 92"/>
                <a:gd name="T6" fmla="*/ 9 w 9"/>
                <a:gd name="T7" fmla="*/ 0 h 92"/>
                <a:gd name="T8" fmla="*/ 9 w 9"/>
                <a:gd name="T9" fmla="*/ 73 h 92"/>
                <a:gd name="T10" fmla="*/ 6 w 9"/>
                <a:gd name="T11" fmla="*/ 73 h 92"/>
                <a:gd name="T12" fmla="*/ 4 w 9"/>
                <a:gd name="T13" fmla="*/ 76 h 92"/>
                <a:gd name="T14" fmla="*/ 4 w 9"/>
                <a:gd name="T15" fmla="*/ 92 h 92"/>
                <a:gd name="T16" fmla="*/ 0 w 9"/>
                <a:gd name="T17" fmla="*/ 92 h 92"/>
                <a:gd name="T18" fmla="*/ 0 w 9"/>
                <a:gd name="T19" fmla="*/ 76 h 92"/>
                <a:gd name="T20" fmla="*/ 3 w 9"/>
                <a:gd name="T21" fmla="*/ 73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 h="92">
                  <a:moveTo>
                    <a:pt x="3" y="73"/>
                  </a:moveTo>
                  <a:cubicBezTo>
                    <a:pt x="5" y="73"/>
                    <a:pt x="5" y="73"/>
                    <a:pt x="5" y="73"/>
                  </a:cubicBezTo>
                  <a:cubicBezTo>
                    <a:pt x="5" y="0"/>
                    <a:pt x="5" y="0"/>
                    <a:pt x="5" y="0"/>
                  </a:cubicBezTo>
                  <a:cubicBezTo>
                    <a:pt x="9" y="0"/>
                    <a:pt x="9" y="0"/>
                    <a:pt x="9" y="0"/>
                  </a:cubicBezTo>
                  <a:cubicBezTo>
                    <a:pt x="9" y="73"/>
                    <a:pt x="9" y="73"/>
                    <a:pt x="9" y="73"/>
                  </a:cubicBezTo>
                  <a:cubicBezTo>
                    <a:pt x="6" y="73"/>
                    <a:pt x="6" y="73"/>
                    <a:pt x="6" y="73"/>
                  </a:cubicBezTo>
                  <a:cubicBezTo>
                    <a:pt x="5" y="73"/>
                    <a:pt x="4" y="74"/>
                    <a:pt x="4" y="76"/>
                  </a:cubicBezTo>
                  <a:cubicBezTo>
                    <a:pt x="4" y="92"/>
                    <a:pt x="4" y="92"/>
                    <a:pt x="4" y="92"/>
                  </a:cubicBezTo>
                  <a:cubicBezTo>
                    <a:pt x="0" y="92"/>
                    <a:pt x="0" y="92"/>
                    <a:pt x="0" y="92"/>
                  </a:cubicBezTo>
                  <a:cubicBezTo>
                    <a:pt x="0" y="76"/>
                    <a:pt x="0" y="76"/>
                    <a:pt x="0" y="76"/>
                  </a:cubicBezTo>
                  <a:cubicBezTo>
                    <a:pt x="0" y="74"/>
                    <a:pt x="2" y="73"/>
                    <a:pt x="3" y="73"/>
                  </a:cubicBezTo>
                  <a:close/>
                </a:path>
              </a:pathLst>
            </a:custGeom>
            <a:solidFill>
              <a:srgbClr val="38A1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79" name="Freeform 336"/>
            <p:cNvSpPr>
              <a:spLocks/>
            </p:cNvSpPr>
            <p:nvPr userDrawn="1"/>
          </p:nvSpPr>
          <p:spPr bwMode="gray">
            <a:xfrm>
              <a:off x="10330493" y="4519572"/>
              <a:ext cx="209419" cy="209419"/>
            </a:xfrm>
            <a:custGeom>
              <a:avLst/>
              <a:gdLst>
                <a:gd name="T0" fmla="*/ 66 w 66"/>
                <a:gd name="T1" fmla="*/ 43 h 66"/>
                <a:gd name="T2" fmla="*/ 43 w 66"/>
                <a:gd name="T3" fmla="*/ 66 h 66"/>
                <a:gd name="T4" fmla="*/ 0 w 66"/>
                <a:gd name="T5" fmla="*/ 23 h 66"/>
                <a:gd name="T6" fmla="*/ 22 w 66"/>
                <a:gd name="T7" fmla="*/ 0 h 66"/>
                <a:gd name="T8" fmla="*/ 66 w 66"/>
                <a:gd name="T9" fmla="*/ 43 h 66"/>
              </a:gdLst>
              <a:ahLst/>
              <a:cxnLst>
                <a:cxn ang="0">
                  <a:pos x="T0" y="T1"/>
                </a:cxn>
                <a:cxn ang="0">
                  <a:pos x="T2" y="T3"/>
                </a:cxn>
                <a:cxn ang="0">
                  <a:pos x="T4" y="T5"/>
                </a:cxn>
                <a:cxn ang="0">
                  <a:pos x="T6" y="T7"/>
                </a:cxn>
                <a:cxn ang="0">
                  <a:pos x="T8" y="T9"/>
                </a:cxn>
              </a:cxnLst>
              <a:rect l="0" t="0" r="r" b="b"/>
              <a:pathLst>
                <a:path w="66" h="66">
                  <a:moveTo>
                    <a:pt x="66" y="43"/>
                  </a:moveTo>
                  <a:lnTo>
                    <a:pt x="43" y="66"/>
                  </a:lnTo>
                  <a:lnTo>
                    <a:pt x="0" y="23"/>
                  </a:lnTo>
                  <a:lnTo>
                    <a:pt x="22" y="0"/>
                  </a:lnTo>
                  <a:lnTo>
                    <a:pt x="66" y="43"/>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80" name="Freeform 337"/>
            <p:cNvSpPr>
              <a:spLocks/>
            </p:cNvSpPr>
            <p:nvPr userDrawn="1"/>
          </p:nvSpPr>
          <p:spPr bwMode="gray">
            <a:xfrm>
              <a:off x="9981461" y="4170540"/>
              <a:ext cx="406147" cy="406147"/>
            </a:xfrm>
            <a:custGeom>
              <a:avLst/>
              <a:gdLst>
                <a:gd name="T0" fmla="*/ 134 w 137"/>
                <a:gd name="T1" fmla="*/ 120 h 138"/>
                <a:gd name="T2" fmla="*/ 134 w 137"/>
                <a:gd name="T3" fmla="*/ 130 h 138"/>
                <a:gd name="T4" fmla="*/ 130 w 137"/>
                <a:gd name="T5" fmla="*/ 135 h 138"/>
                <a:gd name="T6" fmla="*/ 120 w 137"/>
                <a:gd name="T7" fmla="*/ 135 h 138"/>
                <a:gd name="T8" fmla="*/ 2 w 137"/>
                <a:gd name="T9" fmla="*/ 17 h 138"/>
                <a:gd name="T10" fmla="*/ 2 w 137"/>
                <a:gd name="T11" fmla="*/ 7 h 138"/>
                <a:gd name="T12" fmla="*/ 7 w 137"/>
                <a:gd name="T13" fmla="*/ 3 h 138"/>
                <a:gd name="T14" fmla="*/ 17 w 137"/>
                <a:gd name="T15" fmla="*/ 3 h 138"/>
                <a:gd name="T16" fmla="*/ 134 w 137"/>
                <a:gd name="T17" fmla="*/ 12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7" h="138">
                  <a:moveTo>
                    <a:pt x="134" y="120"/>
                  </a:moveTo>
                  <a:cubicBezTo>
                    <a:pt x="137" y="123"/>
                    <a:pt x="137" y="127"/>
                    <a:pt x="134" y="130"/>
                  </a:cubicBezTo>
                  <a:cubicBezTo>
                    <a:pt x="130" y="135"/>
                    <a:pt x="130" y="135"/>
                    <a:pt x="130" y="135"/>
                  </a:cubicBezTo>
                  <a:cubicBezTo>
                    <a:pt x="127" y="138"/>
                    <a:pt x="123" y="138"/>
                    <a:pt x="120" y="135"/>
                  </a:cubicBezTo>
                  <a:cubicBezTo>
                    <a:pt x="2" y="17"/>
                    <a:pt x="2" y="17"/>
                    <a:pt x="2" y="17"/>
                  </a:cubicBezTo>
                  <a:cubicBezTo>
                    <a:pt x="0" y="15"/>
                    <a:pt x="0" y="10"/>
                    <a:pt x="2" y="7"/>
                  </a:cubicBezTo>
                  <a:cubicBezTo>
                    <a:pt x="7" y="3"/>
                    <a:pt x="7" y="3"/>
                    <a:pt x="7" y="3"/>
                  </a:cubicBezTo>
                  <a:cubicBezTo>
                    <a:pt x="10" y="0"/>
                    <a:pt x="14" y="0"/>
                    <a:pt x="17" y="3"/>
                  </a:cubicBezTo>
                  <a:lnTo>
                    <a:pt x="134" y="120"/>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81" name="Freeform 338"/>
            <p:cNvSpPr>
              <a:spLocks/>
            </p:cNvSpPr>
            <p:nvPr userDrawn="1"/>
          </p:nvSpPr>
          <p:spPr bwMode="gray">
            <a:xfrm>
              <a:off x="10432030" y="4621109"/>
              <a:ext cx="688547" cy="682201"/>
            </a:xfrm>
            <a:custGeom>
              <a:avLst/>
              <a:gdLst>
                <a:gd name="T0" fmla="*/ 217 w 217"/>
                <a:gd name="T1" fmla="*/ 183 h 215"/>
                <a:gd name="T2" fmla="*/ 184 w 217"/>
                <a:gd name="T3" fmla="*/ 215 h 215"/>
                <a:gd name="T4" fmla="*/ 0 w 217"/>
                <a:gd name="T5" fmla="*/ 32 h 215"/>
                <a:gd name="T6" fmla="*/ 32 w 217"/>
                <a:gd name="T7" fmla="*/ 0 h 215"/>
                <a:gd name="T8" fmla="*/ 217 w 217"/>
                <a:gd name="T9" fmla="*/ 183 h 215"/>
              </a:gdLst>
              <a:ahLst/>
              <a:cxnLst>
                <a:cxn ang="0">
                  <a:pos x="T0" y="T1"/>
                </a:cxn>
                <a:cxn ang="0">
                  <a:pos x="T2" y="T3"/>
                </a:cxn>
                <a:cxn ang="0">
                  <a:pos x="T4" y="T5"/>
                </a:cxn>
                <a:cxn ang="0">
                  <a:pos x="T6" y="T7"/>
                </a:cxn>
                <a:cxn ang="0">
                  <a:pos x="T8" y="T9"/>
                </a:cxn>
              </a:cxnLst>
              <a:rect l="0" t="0" r="r" b="b"/>
              <a:pathLst>
                <a:path w="217" h="215">
                  <a:moveTo>
                    <a:pt x="217" y="183"/>
                  </a:moveTo>
                  <a:lnTo>
                    <a:pt x="184" y="215"/>
                  </a:lnTo>
                  <a:lnTo>
                    <a:pt x="0" y="32"/>
                  </a:lnTo>
                  <a:lnTo>
                    <a:pt x="32" y="0"/>
                  </a:lnTo>
                  <a:lnTo>
                    <a:pt x="217" y="18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82" name="Freeform 339"/>
            <p:cNvSpPr>
              <a:spLocks/>
            </p:cNvSpPr>
            <p:nvPr userDrawn="1"/>
          </p:nvSpPr>
          <p:spPr bwMode="gray">
            <a:xfrm>
              <a:off x="10305109" y="4497360"/>
              <a:ext cx="120575" cy="114229"/>
            </a:xfrm>
            <a:custGeom>
              <a:avLst/>
              <a:gdLst>
                <a:gd name="T0" fmla="*/ 12 w 40"/>
                <a:gd name="T1" fmla="*/ 36 h 39"/>
                <a:gd name="T2" fmla="*/ 37 w 40"/>
                <a:gd name="T3" fmla="*/ 12 h 39"/>
                <a:gd name="T4" fmla="*/ 37 w 40"/>
                <a:gd name="T5" fmla="*/ 2 h 39"/>
                <a:gd name="T6" fmla="*/ 28 w 40"/>
                <a:gd name="T7" fmla="*/ 2 h 39"/>
                <a:gd name="T8" fmla="*/ 3 w 40"/>
                <a:gd name="T9" fmla="*/ 27 h 39"/>
                <a:gd name="T10" fmla="*/ 3 w 40"/>
                <a:gd name="T11" fmla="*/ 36 h 39"/>
                <a:gd name="T12" fmla="*/ 12 w 40"/>
                <a:gd name="T13" fmla="*/ 36 h 39"/>
              </a:gdLst>
              <a:ahLst/>
              <a:cxnLst>
                <a:cxn ang="0">
                  <a:pos x="T0" y="T1"/>
                </a:cxn>
                <a:cxn ang="0">
                  <a:pos x="T2" y="T3"/>
                </a:cxn>
                <a:cxn ang="0">
                  <a:pos x="T4" y="T5"/>
                </a:cxn>
                <a:cxn ang="0">
                  <a:pos x="T6" y="T7"/>
                </a:cxn>
                <a:cxn ang="0">
                  <a:pos x="T8" y="T9"/>
                </a:cxn>
                <a:cxn ang="0">
                  <a:pos x="T10" y="T11"/>
                </a:cxn>
                <a:cxn ang="0">
                  <a:pos x="T12" y="T13"/>
                </a:cxn>
              </a:cxnLst>
              <a:rect l="0" t="0" r="r" b="b"/>
              <a:pathLst>
                <a:path w="40" h="39">
                  <a:moveTo>
                    <a:pt x="12" y="36"/>
                  </a:moveTo>
                  <a:cubicBezTo>
                    <a:pt x="37" y="12"/>
                    <a:pt x="37" y="12"/>
                    <a:pt x="37" y="12"/>
                  </a:cubicBezTo>
                  <a:cubicBezTo>
                    <a:pt x="40" y="9"/>
                    <a:pt x="40" y="5"/>
                    <a:pt x="37" y="2"/>
                  </a:cubicBezTo>
                  <a:cubicBezTo>
                    <a:pt x="34" y="0"/>
                    <a:pt x="30" y="0"/>
                    <a:pt x="28" y="2"/>
                  </a:cubicBezTo>
                  <a:cubicBezTo>
                    <a:pt x="3" y="27"/>
                    <a:pt x="3" y="27"/>
                    <a:pt x="3" y="27"/>
                  </a:cubicBezTo>
                  <a:cubicBezTo>
                    <a:pt x="0" y="30"/>
                    <a:pt x="0" y="34"/>
                    <a:pt x="3" y="36"/>
                  </a:cubicBezTo>
                  <a:cubicBezTo>
                    <a:pt x="6" y="39"/>
                    <a:pt x="10" y="39"/>
                    <a:pt x="12" y="36"/>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83" name="Freeform 340"/>
            <p:cNvSpPr>
              <a:spLocks/>
            </p:cNvSpPr>
            <p:nvPr userDrawn="1"/>
          </p:nvSpPr>
          <p:spPr bwMode="gray">
            <a:xfrm>
              <a:off x="10070305" y="4262557"/>
              <a:ext cx="92019" cy="92019"/>
            </a:xfrm>
            <a:custGeom>
              <a:avLst/>
              <a:gdLst>
                <a:gd name="T0" fmla="*/ 12 w 31"/>
                <a:gd name="T1" fmla="*/ 28 h 31"/>
                <a:gd name="T2" fmla="*/ 29 w 31"/>
                <a:gd name="T3" fmla="*/ 12 h 31"/>
                <a:gd name="T4" fmla="*/ 29 w 31"/>
                <a:gd name="T5" fmla="*/ 2 h 31"/>
                <a:gd name="T6" fmla="*/ 20 w 31"/>
                <a:gd name="T7" fmla="*/ 2 h 31"/>
                <a:gd name="T8" fmla="*/ 3 w 31"/>
                <a:gd name="T9" fmla="*/ 19 h 31"/>
                <a:gd name="T10" fmla="*/ 3 w 31"/>
                <a:gd name="T11" fmla="*/ 28 h 31"/>
                <a:gd name="T12" fmla="*/ 12 w 31"/>
                <a:gd name="T13" fmla="*/ 28 h 31"/>
              </a:gdLst>
              <a:ahLst/>
              <a:cxnLst>
                <a:cxn ang="0">
                  <a:pos x="T0" y="T1"/>
                </a:cxn>
                <a:cxn ang="0">
                  <a:pos x="T2" y="T3"/>
                </a:cxn>
                <a:cxn ang="0">
                  <a:pos x="T4" y="T5"/>
                </a:cxn>
                <a:cxn ang="0">
                  <a:pos x="T6" y="T7"/>
                </a:cxn>
                <a:cxn ang="0">
                  <a:pos x="T8" y="T9"/>
                </a:cxn>
                <a:cxn ang="0">
                  <a:pos x="T10" y="T11"/>
                </a:cxn>
                <a:cxn ang="0">
                  <a:pos x="T12" y="T13"/>
                </a:cxn>
              </a:cxnLst>
              <a:rect l="0" t="0" r="r" b="b"/>
              <a:pathLst>
                <a:path w="31" h="31">
                  <a:moveTo>
                    <a:pt x="12" y="28"/>
                  </a:moveTo>
                  <a:cubicBezTo>
                    <a:pt x="29" y="12"/>
                    <a:pt x="29" y="12"/>
                    <a:pt x="29" y="12"/>
                  </a:cubicBezTo>
                  <a:cubicBezTo>
                    <a:pt x="31" y="9"/>
                    <a:pt x="31" y="5"/>
                    <a:pt x="29" y="2"/>
                  </a:cubicBezTo>
                  <a:cubicBezTo>
                    <a:pt x="26" y="0"/>
                    <a:pt x="22" y="0"/>
                    <a:pt x="20" y="2"/>
                  </a:cubicBezTo>
                  <a:cubicBezTo>
                    <a:pt x="3" y="19"/>
                    <a:pt x="3" y="19"/>
                    <a:pt x="3" y="19"/>
                  </a:cubicBezTo>
                  <a:cubicBezTo>
                    <a:pt x="0" y="21"/>
                    <a:pt x="0" y="26"/>
                    <a:pt x="3" y="28"/>
                  </a:cubicBezTo>
                  <a:cubicBezTo>
                    <a:pt x="6" y="31"/>
                    <a:pt x="10" y="31"/>
                    <a:pt x="12" y="2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84" name="Freeform 341"/>
            <p:cNvSpPr>
              <a:spLocks/>
            </p:cNvSpPr>
            <p:nvPr userDrawn="1"/>
          </p:nvSpPr>
          <p:spPr bwMode="gray">
            <a:xfrm>
              <a:off x="10505008" y="4627455"/>
              <a:ext cx="615566" cy="583836"/>
            </a:xfrm>
            <a:custGeom>
              <a:avLst/>
              <a:gdLst>
                <a:gd name="T0" fmla="*/ 194 w 194"/>
                <a:gd name="T1" fmla="*/ 181 h 184"/>
                <a:gd name="T2" fmla="*/ 191 w 194"/>
                <a:gd name="T3" fmla="*/ 184 h 184"/>
                <a:gd name="T4" fmla="*/ 0 w 194"/>
                <a:gd name="T5" fmla="*/ 11 h 184"/>
                <a:gd name="T6" fmla="*/ 12 w 194"/>
                <a:gd name="T7" fmla="*/ 0 h 184"/>
                <a:gd name="T8" fmla="*/ 194 w 194"/>
                <a:gd name="T9" fmla="*/ 181 h 184"/>
              </a:gdLst>
              <a:ahLst/>
              <a:cxnLst>
                <a:cxn ang="0">
                  <a:pos x="T0" y="T1"/>
                </a:cxn>
                <a:cxn ang="0">
                  <a:pos x="T2" y="T3"/>
                </a:cxn>
                <a:cxn ang="0">
                  <a:pos x="T4" y="T5"/>
                </a:cxn>
                <a:cxn ang="0">
                  <a:pos x="T6" y="T7"/>
                </a:cxn>
                <a:cxn ang="0">
                  <a:pos x="T8" y="T9"/>
                </a:cxn>
              </a:cxnLst>
              <a:rect l="0" t="0" r="r" b="b"/>
              <a:pathLst>
                <a:path w="194" h="184">
                  <a:moveTo>
                    <a:pt x="194" y="181"/>
                  </a:moveTo>
                  <a:lnTo>
                    <a:pt x="191" y="184"/>
                  </a:lnTo>
                  <a:lnTo>
                    <a:pt x="0" y="11"/>
                  </a:lnTo>
                  <a:lnTo>
                    <a:pt x="12" y="0"/>
                  </a:lnTo>
                  <a:lnTo>
                    <a:pt x="194" y="181"/>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85" name="Freeform 342"/>
            <p:cNvSpPr>
              <a:spLocks/>
            </p:cNvSpPr>
            <p:nvPr userDrawn="1"/>
          </p:nvSpPr>
          <p:spPr bwMode="gray">
            <a:xfrm>
              <a:off x="10438376" y="4690915"/>
              <a:ext cx="587010" cy="612394"/>
            </a:xfrm>
            <a:custGeom>
              <a:avLst/>
              <a:gdLst>
                <a:gd name="T0" fmla="*/ 182 w 185"/>
                <a:gd name="T1" fmla="*/ 193 h 193"/>
                <a:gd name="T2" fmla="*/ 185 w 185"/>
                <a:gd name="T3" fmla="*/ 190 h 193"/>
                <a:gd name="T4" fmla="*/ 12 w 185"/>
                <a:gd name="T5" fmla="*/ 0 h 193"/>
                <a:gd name="T6" fmla="*/ 0 w 185"/>
                <a:gd name="T7" fmla="*/ 12 h 193"/>
                <a:gd name="T8" fmla="*/ 182 w 185"/>
                <a:gd name="T9" fmla="*/ 193 h 193"/>
              </a:gdLst>
              <a:ahLst/>
              <a:cxnLst>
                <a:cxn ang="0">
                  <a:pos x="T0" y="T1"/>
                </a:cxn>
                <a:cxn ang="0">
                  <a:pos x="T2" y="T3"/>
                </a:cxn>
                <a:cxn ang="0">
                  <a:pos x="T4" y="T5"/>
                </a:cxn>
                <a:cxn ang="0">
                  <a:pos x="T6" y="T7"/>
                </a:cxn>
                <a:cxn ang="0">
                  <a:pos x="T8" y="T9"/>
                </a:cxn>
              </a:cxnLst>
              <a:rect l="0" t="0" r="r" b="b"/>
              <a:pathLst>
                <a:path w="185" h="193">
                  <a:moveTo>
                    <a:pt x="182" y="193"/>
                  </a:moveTo>
                  <a:lnTo>
                    <a:pt x="185" y="190"/>
                  </a:lnTo>
                  <a:lnTo>
                    <a:pt x="12" y="0"/>
                  </a:lnTo>
                  <a:lnTo>
                    <a:pt x="0" y="12"/>
                  </a:lnTo>
                  <a:lnTo>
                    <a:pt x="182" y="193"/>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86" name="Freeform 343"/>
            <p:cNvSpPr>
              <a:spLocks/>
            </p:cNvSpPr>
            <p:nvPr userDrawn="1"/>
          </p:nvSpPr>
          <p:spPr bwMode="gray">
            <a:xfrm>
              <a:off x="10565297" y="5201771"/>
              <a:ext cx="580664" cy="85673"/>
            </a:xfrm>
            <a:custGeom>
              <a:avLst/>
              <a:gdLst>
                <a:gd name="T0" fmla="*/ 197 w 197"/>
                <a:gd name="T1" fmla="*/ 12 h 29"/>
                <a:gd name="T2" fmla="*/ 185 w 197"/>
                <a:gd name="T3" fmla="*/ 0 h 29"/>
                <a:gd name="T4" fmla="*/ 11 w 197"/>
                <a:gd name="T5" fmla="*/ 0 h 29"/>
                <a:gd name="T6" fmla="*/ 0 w 197"/>
                <a:gd name="T7" fmla="*/ 12 h 29"/>
                <a:gd name="T8" fmla="*/ 0 w 197"/>
                <a:gd name="T9" fmla="*/ 17 h 29"/>
                <a:gd name="T10" fmla="*/ 11 w 197"/>
                <a:gd name="T11" fmla="*/ 29 h 29"/>
                <a:gd name="T12" fmla="*/ 185 w 197"/>
                <a:gd name="T13" fmla="*/ 29 h 29"/>
                <a:gd name="T14" fmla="*/ 197 w 197"/>
                <a:gd name="T15" fmla="*/ 17 h 29"/>
                <a:gd name="T16" fmla="*/ 197 w 197"/>
                <a:gd name="T17" fmla="*/ 12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7" h="29">
                  <a:moveTo>
                    <a:pt x="197" y="12"/>
                  </a:moveTo>
                  <a:cubicBezTo>
                    <a:pt x="197" y="5"/>
                    <a:pt x="192" y="0"/>
                    <a:pt x="185" y="0"/>
                  </a:cubicBezTo>
                  <a:cubicBezTo>
                    <a:pt x="11" y="0"/>
                    <a:pt x="11" y="0"/>
                    <a:pt x="11" y="0"/>
                  </a:cubicBezTo>
                  <a:cubicBezTo>
                    <a:pt x="5" y="0"/>
                    <a:pt x="0" y="5"/>
                    <a:pt x="0" y="12"/>
                  </a:cubicBezTo>
                  <a:cubicBezTo>
                    <a:pt x="0" y="17"/>
                    <a:pt x="0" y="17"/>
                    <a:pt x="0" y="17"/>
                  </a:cubicBezTo>
                  <a:cubicBezTo>
                    <a:pt x="0" y="23"/>
                    <a:pt x="5" y="29"/>
                    <a:pt x="11" y="29"/>
                  </a:cubicBezTo>
                  <a:cubicBezTo>
                    <a:pt x="185" y="29"/>
                    <a:pt x="185" y="29"/>
                    <a:pt x="185" y="29"/>
                  </a:cubicBezTo>
                  <a:cubicBezTo>
                    <a:pt x="192" y="29"/>
                    <a:pt x="197" y="23"/>
                    <a:pt x="197" y="17"/>
                  </a:cubicBezTo>
                  <a:lnTo>
                    <a:pt x="197" y="12"/>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87" name="Oval 344"/>
            <p:cNvSpPr>
              <a:spLocks noChangeArrowheads="1"/>
            </p:cNvSpPr>
            <p:nvPr userDrawn="1"/>
          </p:nvSpPr>
          <p:spPr bwMode="gray">
            <a:xfrm>
              <a:off x="10298763" y="5309654"/>
              <a:ext cx="164997" cy="164997"/>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88" name="Oval 345"/>
            <p:cNvSpPr>
              <a:spLocks noChangeArrowheads="1"/>
            </p:cNvSpPr>
            <p:nvPr userDrawn="1"/>
          </p:nvSpPr>
          <p:spPr bwMode="gray">
            <a:xfrm>
              <a:off x="10631929" y="5309654"/>
              <a:ext cx="164997" cy="164997"/>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89" name="Oval 346"/>
            <p:cNvSpPr>
              <a:spLocks noChangeArrowheads="1"/>
            </p:cNvSpPr>
            <p:nvPr userDrawn="1"/>
          </p:nvSpPr>
          <p:spPr bwMode="gray">
            <a:xfrm>
              <a:off x="10885771" y="5309654"/>
              <a:ext cx="164997" cy="164997"/>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90" name="Freeform 347"/>
            <p:cNvSpPr>
              <a:spLocks/>
            </p:cNvSpPr>
            <p:nvPr userDrawn="1"/>
          </p:nvSpPr>
          <p:spPr bwMode="gray">
            <a:xfrm>
              <a:off x="10175014" y="5036774"/>
              <a:ext cx="301438" cy="355378"/>
            </a:xfrm>
            <a:custGeom>
              <a:avLst/>
              <a:gdLst>
                <a:gd name="T0" fmla="*/ 101 w 101"/>
                <a:gd name="T1" fmla="*/ 0 h 121"/>
                <a:gd name="T2" fmla="*/ 28 w 101"/>
                <a:gd name="T3" fmla="*/ 0 h 121"/>
                <a:gd name="T4" fmla="*/ 7 w 101"/>
                <a:gd name="T5" fmla="*/ 121 h 121"/>
                <a:gd name="T6" fmla="*/ 81 w 101"/>
                <a:gd name="T7" fmla="*/ 121 h 121"/>
                <a:gd name="T8" fmla="*/ 101 w 101"/>
                <a:gd name="T9" fmla="*/ 0 h 121"/>
              </a:gdLst>
              <a:ahLst/>
              <a:cxnLst>
                <a:cxn ang="0">
                  <a:pos x="T0" y="T1"/>
                </a:cxn>
                <a:cxn ang="0">
                  <a:pos x="T2" y="T3"/>
                </a:cxn>
                <a:cxn ang="0">
                  <a:pos x="T4" y="T5"/>
                </a:cxn>
                <a:cxn ang="0">
                  <a:pos x="T6" y="T7"/>
                </a:cxn>
                <a:cxn ang="0">
                  <a:pos x="T8" y="T9"/>
                </a:cxn>
              </a:cxnLst>
              <a:rect l="0" t="0" r="r" b="b"/>
              <a:pathLst>
                <a:path w="101" h="121">
                  <a:moveTo>
                    <a:pt x="101" y="0"/>
                  </a:moveTo>
                  <a:cubicBezTo>
                    <a:pt x="79" y="0"/>
                    <a:pt x="40" y="0"/>
                    <a:pt x="28" y="0"/>
                  </a:cubicBezTo>
                  <a:cubicBezTo>
                    <a:pt x="0" y="31"/>
                    <a:pt x="7" y="121"/>
                    <a:pt x="7" y="121"/>
                  </a:cubicBezTo>
                  <a:cubicBezTo>
                    <a:pt x="81" y="121"/>
                    <a:pt x="81" y="121"/>
                    <a:pt x="81" y="121"/>
                  </a:cubicBezTo>
                  <a:cubicBezTo>
                    <a:pt x="81" y="121"/>
                    <a:pt x="74" y="31"/>
                    <a:pt x="101"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91" name="Freeform 348"/>
            <p:cNvSpPr>
              <a:spLocks/>
            </p:cNvSpPr>
            <p:nvPr userDrawn="1"/>
          </p:nvSpPr>
          <p:spPr bwMode="gray">
            <a:xfrm>
              <a:off x="10473278" y="5287443"/>
              <a:ext cx="3174" cy="0"/>
            </a:xfrm>
            <a:custGeom>
              <a:avLst/>
              <a:gdLst>
                <a:gd name="T0" fmla="*/ 0 w 1"/>
                <a:gd name="T1" fmla="*/ 1 w 1"/>
                <a:gd name="T2" fmla="*/ 0 w 1"/>
                <a:gd name="T3" fmla="*/ 0 w 1"/>
              </a:gdLst>
              <a:ahLst/>
              <a:cxnLst>
                <a:cxn ang="0">
                  <a:pos x="T0" y="0"/>
                </a:cxn>
                <a:cxn ang="0">
                  <a:pos x="T1" y="0"/>
                </a:cxn>
                <a:cxn ang="0">
                  <a:pos x="T2" y="0"/>
                </a:cxn>
                <a:cxn ang="0">
                  <a:pos x="T3" y="0"/>
                </a:cxn>
              </a:cxnLst>
              <a:rect l="0" t="0" r="r" b="b"/>
              <a:pathLst>
                <a:path w="1">
                  <a:moveTo>
                    <a:pt x="0" y="0"/>
                  </a:moveTo>
                  <a:lnTo>
                    <a:pt x="1" y="0"/>
                  </a:lnTo>
                  <a:lnTo>
                    <a:pt x="0" y="0"/>
                  </a:lnTo>
                  <a:lnTo>
                    <a:pt x="0" y="0"/>
                  </a:lnTo>
                  <a:close/>
                </a:path>
              </a:pathLst>
            </a:custGeom>
            <a:solidFill>
              <a:srgbClr val="38A1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92" name="Freeform 349"/>
            <p:cNvSpPr>
              <a:spLocks/>
            </p:cNvSpPr>
            <p:nvPr userDrawn="1"/>
          </p:nvSpPr>
          <p:spPr bwMode="gray">
            <a:xfrm>
              <a:off x="10175014" y="5036774"/>
              <a:ext cx="114229" cy="355378"/>
            </a:xfrm>
            <a:custGeom>
              <a:avLst/>
              <a:gdLst>
                <a:gd name="T0" fmla="*/ 38 w 38"/>
                <a:gd name="T1" fmla="*/ 0 h 121"/>
                <a:gd name="T2" fmla="*/ 27 w 38"/>
                <a:gd name="T3" fmla="*/ 0 h 121"/>
                <a:gd name="T4" fmla="*/ 7 w 38"/>
                <a:gd name="T5" fmla="*/ 121 h 121"/>
                <a:gd name="T6" fmla="*/ 18 w 38"/>
                <a:gd name="T7" fmla="*/ 121 h 121"/>
                <a:gd name="T8" fmla="*/ 38 w 38"/>
                <a:gd name="T9" fmla="*/ 0 h 121"/>
              </a:gdLst>
              <a:ahLst/>
              <a:cxnLst>
                <a:cxn ang="0">
                  <a:pos x="T0" y="T1"/>
                </a:cxn>
                <a:cxn ang="0">
                  <a:pos x="T2" y="T3"/>
                </a:cxn>
                <a:cxn ang="0">
                  <a:pos x="T4" y="T5"/>
                </a:cxn>
                <a:cxn ang="0">
                  <a:pos x="T6" y="T7"/>
                </a:cxn>
                <a:cxn ang="0">
                  <a:pos x="T8" y="T9"/>
                </a:cxn>
              </a:cxnLst>
              <a:rect l="0" t="0" r="r" b="b"/>
              <a:pathLst>
                <a:path w="38" h="121">
                  <a:moveTo>
                    <a:pt x="38" y="0"/>
                  </a:moveTo>
                  <a:cubicBezTo>
                    <a:pt x="34" y="0"/>
                    <a:pt x="30" y="0"/>
                    <a:pt x="27" y="0"/>
                  </a:cubicBezTo>
                  <a:cubicBezTo>
                    <a:pt x="0" y="31"/>
                    <a:pt x="7" y="121"/>
                    <a:pt x="7" y="121"/>
                  </a:cubicBezTo>
                  <a:cubicBezTo>
                    <a:pt x="18" y="121"/>
                    <a:pt x="18" y="121"/>
                    <a:pt x="18" y="121"/>
                  </a:cubicBezTo>
                  <a:cubicBezTo>
                    <a:pt x="18" y="121"/>
                    <a:pt x="11" y="31"/>
                    <a:pt x="38" y="0"/>
                  </a:cubicBezTo>
                  <a:close/>
                </a:path>
              </a:pathLst>
            </a:custGeom>
            <a:solidFill>
              <a:srgbClr val="38A1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93" name="Freeform 350"/>
            <p:cNvSpPr>
              <a:spLocks/>
            </p:cNvSpPr>
            <p:nvPr userDrawn="1"/>
          </p:nvSpPr>
          <p:spPr bwMode="gray">
            <a:xfrm>
              <a:off x="10368569" y="5036774"/>
              <a:ext cx="793255" cy="355378"/>
            </a:xfrm>
            <a:custGeom>
              <a:avLst/>
              <a:gdLst>
                <a:gd name="T0" fmla="*/ 263 w 268"/>
                <a:gd name="T1" fmla="*/ 85 h 121"/>
                <a:gd name="T2" fmla="*/ 89 w 268"/>
                <a:gd name="T3" fmla="*/ 85 h 121"/>
                <a:gd name="T4" fmla="*/ 89 w 268"/>
                <a:gd name="T5" fmla="*/ 85 h 121"/>
                <a:gd name="T6" fmla="*/ 89 w 268"/>
                <a:gd name="T7" fmla="*/ 0 h 121"/>
                <a:gd name="T8" fmla="*/ 27 w 268"/>
                <a:gd name="T9" fmla="*/ 0 h 121"/>
                <a:gd name="T10" fmla="*/ 6 w 268"/>
                <a:gd name="T11" fmla="*/ 121 h 121"/>
                <a:gd name="T12" fmla="*/ 263 w 268"/>
                <a:gd name="T13" fmla="*/ 121 h 121"/>
                <a:gd name="T14" fmla="*/ 268 w 268"/>
                <a:gd name="T15" fmla="*/ 115 h 121"/>
                <a:gd name="T16" fmla="*/ 268 w 268"/>
                <a:gd name="T17" fmla="*/ 91 h 121"/>
                <a:gd name="T18" fmla="*/ 263 w 268"/>
                <a:gd name="T19" fmla="*/ 85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8" h="121">
                  <a:moveTo>
                    <a:pt x="263" y="85"/>
                  </a:moveTo>
                  <a:cubicBezTo>
                    <a:pt x="89" y="85"/>
                    <a:pt x="89" y="85"/>
                    <a:pt x="89" y="85"/>
                  </a:cubicBezTo>
                  <a:cubicBezTo>
                    <a:pt x="89" y="85"/>
                    <a:pt x="89" y="85"/>
                    <a:pt x="89" y="85"/>
                  </a:cubicBezTo>
                  <a:cubicBezTo>
                    <a:pt x="89" y="0"/>
                    <a:pt x="89" y="0"/>
                    <a:pt x="89" y="0"/>
                  </a:cubicBezTo>
                  <a:cubicBezTo>
                    <a:pt x="89" y="0"/>
                    <a:pt x="49" y="0"/>
                    <a:pt x="27" y="0"/>
                  </a:cubicBezTo>
                  <a:cubicBezTo>
                    <a:pt x="0" y="31"/>
                    <a:pt x="6" y="121"/>
                    <a:pt x="6" y="121"/>
                  </a:cubicBezTo>
                  <a:cubicBezTo>
                    <a:pt x="263" y="121"/>
                    <a:pt x="263" y="121"/>
                    <a:pt x="263" y="121"/>
                  </a:cubicBezTo>
                  <a:cubicBezTo>
                    <a:pt x="266" y="121"/>
                    <a:pt x="268" y="118"/>
                    <a:pt x="268" y="115"/>
                  </a:cubicBezTo>
                  <a:cubicBezTo>
                    <a:pt x="268" y="91"/>
                    <a:pt x="268" y="91"/>
                    <a:pt x="268" y="91"/>
                  </a:cubicBezTo>
                  <a:cubicBezTo>
                    <a:pt x="268" y="87"/>
                    <a:pt x="266" y="85"/>
                    <a:pt x="263" y="85"/>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94" name="Freeform 351"/>
            <p:cNvSpPr>
              <a:spLocks/>
            </p:cNvSpPr>
            <p:nvPr userDrawn="1"/>
          </p:nvSpPr>
          <p:spPr bwMode="gray">
            <a:xfrm>
              <a:off x="10368569" y="5036774"/>
              <a:ext cx="263362" cy="355378"/>
            </a:xfrm>
            <a:custGeom>
              <a:avLst/>
              <a:gdLst>
                <a:gd name="T0" fmla="*/ 33 w 89"/>
                <a:gd name="T1" fmla="*/ 6 h 121"/>
                <a:gd name="T2" fmla="*/ 89 w 89"/>
                <a:gd name="T3" fmla="*/ 6 h 121"/>
                <a:gd name="T4" fmla="*/ 89 w 89"/>
                <a:gd name="T5" fmla="*/ 0 h 121"/>
                <a:gd name="T6" fmla="*/ 27 w 89"/>
                <a:gd name="T7" fmla="*/ 0 h 121"/>
                <a:gd name="T8" fmla="*/ 6 w 89"/>
                <a:gd name="T9" fmla="*/ 121 h 121"/>
                <a:gd name="T10" fmla="*/ 12 w 89"/>
                <a:gd name="T11" fmla="*/ 121 h 121"/>
                <a:gd name="T12" fmla="*/ 33 w 89"/>
                <a:gd name="T13" fmla="*/ 6 h 121"/>
              </a:gdLst>
              <a:ahLst/>
              <a:cxnLst>
                <a:cxn ang="0">
                  <a:pos x="T0" y="T1"/>
                </a:cxn>
                <a:cxn ang="0">
                  <a:pos x="T2" y="T3"/>
                </a:cxn>
                <a:cxn ang="0">
                  <a:pos x="T4" y="T5"/>
                </a:cxn>
                <a:cxn ang="0">
                  <a:pos x="T6" y="T7"/>
                </a:cxn>
                <a:cxn ang="0">
                  <a:pos x="T8" y="T9"/>
                </a:cxn>
                <a:cxn ang="0">
                  <a:pos x="T10" y="T11"/>
                </a:cxn>
                <a:cxn ang="0">
                  <a:pos x="T12" y="T13"/>
                </a:cxn>
              </a:cxnLst>
              <a:rect l="0" t="0" r="r" b="b"/>
              <a:pathLst>
                <a:path w="89" h="121">
                  <a:moveTo>
                    <a:pt x="33" y="6"/>
                  </a:moveTo>
                  <a:cubicBezTo>
                    <a:pt x="49" y="6"/>
                    <a:pt x="76" y="6"/>
                    <a:pt x="89" y="6"/>
                  </a:cubicBezTo>
                  <a:cubicBezTo>
                    <a:pt x="89" y="0"/>
                    <a:pt x="89" y="0"/>
                    <a:pt x="89" y="0"/>
                  </a:cubicBezTo>
                  <a:cubicBezTo>
                    <a:pt x="89" y="0"/>
                    <a:pt x="49" y="0"/>
                    <a:pt x="27" y="0"/>
                  </a:cubicBezTo>
                  <a:cubicBezTo>
                    <a:pt x="0" y="31"/>
                    <a:pt x="6" y="121"/>
                    <a:pt x="6" y="121"/>
                  </a:cubicBezTo>
                  <a:cubicBezTo>
                    <a:pt x="12" y="121"/>
                    <a:pt x="12" y="121"/>
                    <a:pt x="12" y="121"/>
                  </a:cubicBezTo>
                  <a:cubicBezTo>
                    <a:pt x="11" y="100"/>
                    <a:pt x="10" y="32"/>
                    <a:pt x="33" y="6"/>
                  </a:cubicBezTo>
                  <a:close/>
                </a:path>
              </a:pathLst>
            </a:custGeom>
            <a:solidFill>
              <a:srgbClr val="38A1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95" name="Freeform 352"/>
            <p:cNvSpPr>
              <a:spLocks/>
            </p:cNvSpPr>
            <p:nvPr userDrawn="1"/>
          </p:nvSpPr>
          <p:spPr bwMode="gray">
            <a:xfrm>
              <a:off x="10387607" y="5376288"/>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96" name="Freeform 353"/>
            <p:cNvSpPr>
              <a:spLocks/>
            </p:cNvSpPr>
            <p:nvPr userDrawn="1"/>
          </p:nvSpPr>
          <p:spPr bwMode="gray">
            <a:xfrm>
              <a:off x="10387607" y="5376288"/>
              <a:ext cx="0" cy="3174"/>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97" name="Freeform 354"/>
            <p:cNvSpPr>
              <a:spLocks/>
            </p:cNvSpPr>
            <p:nvPr userDrawn="1"/>
          </p:nvSpPr>
          <p:spPr bwMode="gray">
            <a:xfrm>
              <a:off x="10387607" y="5369942"/>
              <a:ext cx="0" cy="3174"/>
            </a:xfrm>
            <a:custGeom>
              <a:avLst/>
              <a:gdLst>
                <a:gd name="T0" fmla="*/ 0 h 1"/>
                <a:gd name="T1" fmla="*/ 0 h 1"/>
                <a:gd name="T2" fmla="*/ 1 h 1"/>
                <a:gd name="T3" fmla="*/ 0 h 1"/>
              </a:gdLst>
              <a:ahLst/>
              <a:cxnLst>
                <a:cxn ang="0">
                  <a:pos x="0" y="T0"/>
                </a:cxn>
                <a:cxn ang="0">
                  <a:pos x="0" y="T1"/>
                </a:cxn>
                <a:cxn ang="0">
                  <a:pos x="0" y="T2"/>
                </a:cxn>
                <a:cxn ang="0">
                  <a:pos x="0" y="T3"/>
                </a:cxn>
              </a:cxnLst>
              <a:rect l="0" t="0" r="r" b="b"/>
              <a:pathLst>
                <a:path h="1">
                  <a:moveTo>
                    <a:pt x="0" y="0"/>
                  </a:moveTo>
                  <a:lnTo>
                    <a:pt x="0" y="0"/>
                  </a:lnTo>
                  <a:lnTo>
                    <a:pt x="0" y="1"/>
                  </a:lnTo>
                  <a:lnTo>
                    <a:pt x="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98" name="Freeform 355"/>
            <p:cNvSpPr>
              <a:spLocks/>
            </p:cNvSpPr>
            <p:nvPr userDrawn="1"/>
          </p:nvSpPr>
          <p:spPr bwMode="gray">
            <a:xfrm>
              <a:off x="10387607" y="5385806"/>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99" name="Freeform 356"/>
            <p:cNvSpPr>
              <a:spLocks/>
            </p:cNvSpPr>
            <p:nvPr userDrawn="1"/>
          </p:nvSpPr>
          <p:spPr bwMode="gray">
            <a:xfrm>
              <a:off x="10403471" y="5287443"/>
              <a:ext cx="758353" cy="104711"/>
            </a:xfrm>
            <a:custGeom>
              <a:avLst/>
              <a:gdLst>
                <a:gd name="T0" fmla="*/ 251 w 256"/>
                <a:gd name="T1" fmla="*/ 0 h 36"/>
                <a:gd name="T2" fmla="*/ 251 w 256"/>
                <a:gd name="T3" fmla="*/ 22 h 36"/>
                <a:gd name="T4" fmla="*/ 245 w 256"/>
                <a:gd name="T5" fmla="*/ 28 h 36"/>
                <a:gd name="T6" fmla="*/ 0 w 256"/>
                <a:gd name="T7" fmla="*/ 28 h 36"/>
                <a:gd name="T8" fmla="*/ 0 w 256"/>
                <a:gd name="T9" fmla="*/ 36 h 36"/>
                <a:gd name="T10" fmla="*/ 251 w 256"/>
                <a:gd name="T11" fmla="*/ 36 h 36"/>
                <a:gd name="T12" fmla="*/ 256 w 256"/>
                <a:gd name="T13" fmla="*/ 30 h 36"/>
                <a:gd name="T14" fmla="*/ 256 w 256"/>
                <a:gd name="T15" fmla="*/ 6 h 36"/>
                <a:gd name="T16" fmla="*/ 251 w 256"/>
                <a:gd name="T17"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36">
                  <a:moveTo>
                    <a:pt x="251" y="0"/>
                  </a:moveTo>
                  <a:cubicBezTo>
                    <a:pt x="251" y="22"/>
                    <a:pt x="251" y="22"/>
                    <a:pt x="251" y="22"/>
                  </a:cubicBezTo>
                  <a:cubicBezTo>
                    <a:pt x="251" y="26"/>
                    <a:pt x="248" y="28"/>
                    <a:pt x="245" y="28"/>
                  </a:cubicBezTo>
                  <a:cubicBezTo>
                    <a:pt x="0" y="28"/>
                    <a:pt x="0" y="28"/>
                    <a:pt x="0" y="28"/>
                  </a:cubicBezTo>
                  <a:cubicBezTo>
                    <a:pt x="0" y="31"/>
                    <a:pt x="0" y="34"/>
                    <a:pt x="0" y="36"/>
                  </a:cubicBezTo>
                  <a:cubicBezTo>
                    <a:pt x="251" y="36"/>
                    <a:pt x="251" y="36"/>
                    <a:pt x="251" y="36"/>
                  </a:cubicBezTo>
                  <a:cubicBezTo>
                    <a:pt x="254" y="36"/>
                    <a:pt x="256" y="33"/>
                    <a:pt x="256" y="30"/>
                  </a:cubicBezTo>
                  <a:cubicBezTo>
                    <a:pt x="256" y="6"/>
                    <a:pt x="256" y="6"/>
                    <a:pt x="256" y="6"/>
                  </a:cubicBezTo>
                  <a:cubicBezTo>
                    <a:pt x="256" y="2"/>
                    <a:pt x="254" y="0"/>
                    <a:pt x="251" y="0"/>
                  </a:cubicBez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00" name="Freeform 357"/>
            <p:cNvSpPr>
              <a:spLocks/>
            </p:cNvSpPr>
            <p:nvPr userDrawn="1"/>
          </p:nvSpPr>
          <p:spPr bwMode="gray">
            <a:xfrm>
              <a:off x="10419338" y="5074850"/>
              <a:ext cx="177689" cy="212593"/>
            </a:xfrm>
            <a:custGeom>
              <a:avLst/>
              <a:gdLst>
                <a:gd name="T0" fmla="*/ 60 w 60"/>
                <a:gd name="T1" fmla="*/ 72 h 72"/>
                <a:gd name="T2" fmla="*/ 60 w 60"/>
                <a:gd name="T3" fmla="*/ 0 h 72"/>
                <a:gd name="T4" fmla="*/ 17 w 60"/>
                <a:gd name="T5" fmla="*/ 0 h 72"/>
                <a:gd name="T6" fmla="*/ 0 w 60"/>
                <a:gd name="T7" fmla="*/ 72 h 72"/>
                <a:gd name="T8" fmla="*/ 60 w 60"/>
                <a:gd name="T9" fmla="*/ 72 h 72"/>
              </a:gdLst>
              <a:ahLst/>
              <a:cxnLst>
                <a:cxn ang="0">
                  <a:pos x="T0" y="T1"/>
                </a:cxn>
                <a:cxn ang="0">
                  <a:pos x="T2" y="T3"/>
                </a:cxn>
                <a:cxn ang="0">
                  <a:pos x="T4" y="T5"/>
                </a:cxn>
                <a:cxn ang="0">
                  <a:pos x="T6" y="T7"/>
                </a:cxn>
                <a:cxn ang="0">
                  <a:pos x="T8" y="T9"/>
                </a:cxn>
              </a:cxnLst>
              <a:rect l="0" t="0" r="r" b="b"/>
              <a:pathLst>
                <a:path w="60" h="72">
                  <a:moveTo>
                    <a:pt x="60" y="72"/>
                  </a:moveTo>
                  <a:cubicBezTo>
                    <a:pt x="60" y="0"/>
                    <a:pt x="60" y="0"/>
                    <a:pt x="60" y="0"/>
                  </a:cubicBezTo>
                  <a:cubicBezTo>
                    <a:pt x="60" y="0"/>
                    <a:pt x="34" y="0"/>
                    <a:pt x="17" y="0"/>
                  </a:cubicBezTo>
                  <a:cubicBezTo>
                    <a:pt x="3" y="16"/>
                    <a:pt x="0" y="49"/>
                    <a:pt x="0" y="72"/>
                  </a:cubicBezTo>
                  <a:lnTo>
                    <a:pt x="60" y="72"/>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01" name="Freeform 358"/>
            <p:cNvSpPr>
              <a:spLocks/>
            </p:cNvSpPr>
            <p:nvPr userDrawn="1"/>
          </p:nvSpPr>
          <p:spPr bwMode="gray">
            <a:xfrm>
              <a:off x="10419338" y="5074850"/>
              <a:ext cx="177689" cy="212593"/>
            </a:xfrm>
            <a:custGeom>
              <a:avLst/>
              <a:gdLst>
                <a:gd name="T0" fmla="*/ 60 w 60"/>
                <a:gd name="T1" fmla="*/ 72 h 72"/>
                <a:gd name="T2" fmla="*/ 17 w 60"/>
                <a:gd name="T3" fmla="*/ 0 h 72"/>
                <a:gd name="T4" fmla="*/ 0 w 60"/>
                <a:gd name="T5" fmla="*/ 72 h 72"/>
                <a:gd name="T6" fmla="*/ 60 w 60"/>
                <a:gd name="T7" fmla="*/ 72 h 72"/>
              </a:gdLst>
              <a:ahLst/>
              <a:cxnLst>
                <a:cxn ang="0">
                  <a:pos x="T0" y="T1"/>
                </a:cxn>
                <a:cxn ang="0">
                  <a:pos x="T2" y="T3"/>
                </a:cxn>
                <a:cxn ang="0">
                  <a:pos x="T4" y="T5"/>
                </a:cxn>
                <a:cxn ang="0">
                  <a:pos x="T6" y="T7"/>
                </a:cxn>
              </a:cxnLst>
              <a:rect l="0" t="0" r="r" b="b"/>
              <a:pathLst>
                <a:path w="60" h="72">
                  <a:moveTo>
                    <a:pt x="60" y="72"/>
                  </a:moveTo>
                  <a:cubicBezTo>
                    <a:pt x="60" y="72"/>
                    <a:pt x="35" y="30"/>
                    <a:pt x="17" y="0"/>
                  </a:cubicBezTo>
                  <a:cubicBezTo>
                    <a:pt x="3" y="16"/>
                    <a:pt x="0" y="49"/>
                    <a:pt x="0" y="72"/>
                  </a:cubicBezTo>
                  <a:lnTo>
                    <a:pt x="60" y="72"/>
                  </a:lnTo>
                  <a:close/>
                </a:path>
              </a:pathLst>
            </a:custGeom>
            <a:solidFill>
              <a:srgbClr val="D7F0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02" name="Oval 359"/>
            <p:cNvSpPr>
              <a:spLocks noChangeArrowheads="1"/>
            </p:cNvSpPr>
            <p:nvPr userDrawn="1"/>
          </p:nvSpPr>
          <p:spPr bwMode="gray">
            <a:xfrm>
              <a:off x="10425684" y="5309654"/>
              <a:ext cx="164997" cy="164997"/>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03" name="Oval 360"/>
            <p:cNvSpPr>
              <a:spLocks noChangeArrowheads="1"/>
            </p:cNvSpPr>
            <p:nvPr userDrawn="1"/>
          </p:nvSpPr>
          <p:spPr bwMode="gray">
            <a:xfrm>
              <a:off x="10463760" y="5347730"/>
              <a:ext cx="88845" cy="88845"/>
            </a:xfrm>
            <a:prstGeom prst="ellipse">
              <a:avLst/>
            </a:pr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04" name="Oval 361"/>
            <p:cNvSpPr>
              <a:spLocks noChangeArrowheads="1"/>
            </p:cNvSpPr>
            <p:nvPr userDrawn="1"/>
          </p:nvSpPr>
          <p:spPr bwMode="gray">
            <a:xfrm>
              <a:off x="10936539" y="5309654"/>
              <a:ext cx="164997" cy="164997"/>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05" name="Oval 362"/>
            <p:cNvSpPr>
              <a:spLocks noChangeArrowheads="1"/>
            </p:cNvSpPr>
            <p:nvPr userDrawn="1"/>
          </p:nvSpPr>
          <p:spPr bwMode="gray">
            <a:xfrm>
              <a:off x="10974615" y="5347730"/>
              <a:ext cx="88845" cy="88845"/>
            </a:xfrm>
            <a:prstGeom prst="ellipse">
              <a:avLst/>
            </a:pr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06" name="Oval 363"/>
            <p:cNvSpPr>
              <a:spLocks noChangeArrowheads="1"/>
            </p:cNvSpPr>
            <p:nvPr userDrawn="1"/>
          </p:nvSpPr>
          <p:spPr bwMode="gray">
            <a:xfrm>
              <a:off x="10758850" y="5309654"/>
              <a:ext cx="164997" cy="164997"/>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07" name="Oval 364"/>
            <p:cNvSpPr>
              <a:spLocks noChangeArrowheads="1"/>
            </p:cNvSpPr>
            <p:nvPr userDrawn="1"/>
          </p:nvSpPr>
          <p:spPr bwMode="gray">
            <a:xfrm>
              <a:off x="10796926" y="5347730"/>
              <a:ext cx="88845" cy="88845"/>
            </a:xfrm>
            <a:prstGeom prst="ellipse">
              <a:avLst/>
            </a:pr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08" name="Freeform 365"/>
            <p:cNvSpPr>
              <a:spLocks/>
            </p:cNvSpPr>
            <p:nvPr userDrawn="1"/>
          </p:nvSpPr>
          <p:spPr bwMode="gray">
            <a:xfrm>
              <a:off x="10463760" y="5360422"/>
              <a:ext cx="72980" cy="76153"/>
            </a:xfrm>
            <a:custGeom>
              <a:avLst/>
              <a:gdLst>
                <a:gd name="T0" fmla="*/ 15 w 25"/>
                <a:gd name="T1" fmla="*/ 26 h 26"/>
                <a:gd name="T2" fmla="*/ 25 w 25"/>
                <a:gd name="T3" fmla="*/ 22 h 26"/>
                <a:gd name="T4" fmla="*/ 4 w 25"/>
                <a:gd name="T5" fmla="*/ 0 h 26"/>
                <a:gd name="T6" fmla="*/ 0 w 25"/>
                <a:gd name="T7" fmla="*/ 11 h 26"/>
                <a:gd name="T8" fmla="*/ 15 w 25"/>
                <a:gd name="T9" fmla="*/ 26 h 26"/>
              </a:gdLst>
              <a:ahLst/>
              <a:cxnLst>
                <a:cxn ang="0">
                  <a:pos x="T0" y="T1"/>
                </a:cxn>
                <a:cxn ang="0">
                  <a:pos x="T2" y="T3"/>
                </a:cxn>
                <a:cxn ang="0">
                  <a:pos x="T4" y="T5"/>
                </a:cxn>
                <a:cxn ang="0">
                  <a:pos x="T6" y="T7"/>
                </a:cxn>
                <a:cxn ang="0">
                  <a:pos x="T8" y="T9"/>
                </a:cxn>
              </a:cxnLst>
              <a:rect l="0" t="0" r="r" b="b"/>
              <a:pathLst>
                <a:path w="25" h="26">
                  <a:moveTo>
                    <a:pt x="15" y="26"/>
                  </a:moveTo>
                  <a:cubicBezTo>
                    <a:pt x="19" y="26"/>
                    <a:pt x="23" y="24"/>
                    <a:pt x="25" y="22"/>
                  </a:cubicBezTo>
                  <a:cubicBezTo>
                    <a:pt x="4" y="0"/>
                    <a:pt x="4" y="0"/>
                    <a:pt x="4" y="0"/>
                  </a:cubicBezTo>
                  <a:cubicBezTo>
                    <a:pt x="2" y="3"/>
                    <a:pt x="0" y="7"/>
                    <a:pt x="0" y="11"/>
                  </a:cubicBezTo>
                  <a:cubicBezTo>
                    <a:pt x="0" y="19"/>
                    <a:pt x="7" y="26"/>
                    <a:pt x="15" y="26"/>
                  </a:cubicBezTo>
                  <a:close/>
                </a:path>
              </a:pathLst>
            </a:custGeom>
            <a:solidFill>
              <a:srgbClr val="D7F0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09" name="Freeform 366"/>
            <p:cNvSpPr>
              <a:spLocks/>
            </p:cNvSpPr>
            <p:nvPr userDrawn="1"/>
          </p:nvSpPr>
          <p:spPr bwMode="gray">
            <a:xfrm>
              <a:off x="10796926" y="5360422"/>
              <a:ext cx="79327" cy="76153"/>
            </a:xfrm>
            <a:custGeom>
              <a:avLst/>
              <a:gdLst>
                <a:gd name="T0" fmla="*/ 15 w 26"/>
                <a:gd name="T1" fmla="*/ 26 h 26"/>
                <a:gd name="T2" fmla="*/ 26 w 26"/>
                <a:gd name="T3" fmla="*/ 22 h 26"/>
                <a:gd name="T4" fmla="*/ 4 w 26"/>
                <a:gd name="T5" fmla="*/ 0 h 26"/>
                <a:gd name="T6" fmla="*/ 0 w 26"/>
                <a:gd name="T7" fmla="*/ 11 h 26"/>
                <a:gd name="T8" fmla="*/ 15 w 26"/>
                <a:gd name="T9" fmla="*/ 26 h 26"/>
              </a:gdLst>
              <a:ahLst/>
              <a:cxnLst>
                <a:cxn ang="0">
                  <a:pos x="T0" y="T1"/>
                </a:cxn>
                <a:cxn ang="0">
                  <a:pos x="T2" y="T3"/>
                </a:cxn>
                <a:cxn ang="0">
                  <a:pos x="T4" y="T5"/>
                </a:cxn>
                <a:cxn ang="0">
                  <a:pos x="T6" y="T7"/>
                </a:cxn>
                <a:cxn ang="0">
                  <a:pos x="T8" y="T9"/>
                </a:cxn>
              </a:cxnLst>
              <a:rect l="0" t="0" r="r" b="b"/>
              <a:pathLst>
                <a:path w="26" h="26">
                  <a:moveTo>
                    <a:pt x="15" y="26"/>
                  </a:moveTo>
                  <a:cubicBezTo>
                    <a:pt x="19" y="26"/>
                    <a:pt x="23" y="24"/>
                    <a:pt x="26" y="22"/>
                  </a:cubicBezTo>
                  <a:cubicBezTo>
                    <a:pt x="4" y="0"/>
                    <a:pt x="4" y="0"/>
                    <a:pt x="4" y="0"/>
                  </a:cubicBezTo>
                  <a:cubicBezTo>
                    <a:pt x="2" y="3"/>
                    <a:pt x="0" y="7"/>
                    <a:pt x="0" y="11"/>
                  </a:cubicBezTo>
                  <a:cubicBezTo>
                    <a:pt x="0" y="19"/>
                    <a:pt x="7" y="26"/>
                    <a:pt x="15" y="26"/>
                  </a:cubicBezTo>
                  <a:close/>
                </a:path>
              </a:pathLst>
            </a:custGeom>
            <a:solidFill>
              <a:srgbClr val="D7F0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10" name="Freeform 367"/>
            <p:cNvSpPr>
              <a:spLocks/>
            </p:cNvSpPr>
            <p:nvPr userDrawn="1"/>
          </p:nvSpPr>
          <p:spPr bwMode="gray">
            <a:xfrm>
              <a:off x="10974615" y="5360422"/>
              <a:ext cx="76153" cy="76153"/>
            </a:xfrm>
            <a:custGeom>
              <a:avLst/>
              <a:gdLst>
                <a:gd name="T0" fmla="*/ 15 w 26"/>
                <a:gd name="T1" fmla="*/ 26 h 26"/>
                <a:gd name="T2" fmla="*/ 26 w 26"/>
                <a:gd name="T3" fmla="*/ 22 h 26"/>
                <a:gd name="T4" fmla="*/ 4 w 26"/>
                <a:gd name="T5" fmla="*/ 0 h 26"/>
                <a:gd name="T6" fmla="*/ 0 w 26"/>
                <a:gd name="T7" fmla="*/ 11 h 26"/>
                <a:gd name="T8" fmla="*/ 15 w 26"/>
                <a:gd name="T9" fmla="*/ 26 h 26"/>
              </a:gdLst>
              <a:ahLst/>
              <a:cxnLst>
                <a:cxn ang="0">
                  <a:pos x="T0" y="T1"/>
                </a:cxn>
                <a:cxn ang="0">
                  <a:pos x="T2" y="T3"/>
                </a:cxn>
                <a:cxn ang="0">
                  <a:pos x="T4" y="T5"/>
                </a:cxn>
                <a:cxn ang="0">
                  <a:pos x="T6" y="T7"/>
                </a:cxn>
                <a:cxn ang="0">
                  <a:pos x="T8" y="T9"/>
                </a:cxn>
              </a:cxnLst>
              <a:rect l="0" t="0" r="r" b="b"/>
              <a:pathLst>
                <a:path w="26" h="26">
                  <a:moveTo>
                    <a:pt x="15" y="26"/>
                  </a:moveTo>
                  <a:cubicBezTo>
                    <a:pt x="19" y="26"/>
                    <a:pt x="23" y="24"/>
                    <a:pt x="26" y="22"/>
                  </a:cubicBezTo>
                  <a:cubicBezTo>
                    <a:pt x="4" y="0"/>
                    <a:pt x="4" y="0"/>
                    <a:pt x="4" y="0"/>
                  </a:cubicBezTo>
                  <a:cubicBezTo>
                    <a:pt x="2" y="3"/>
                    <a:pt x="0" y="7"/>
                    <a:pt x="0" y="11"/>
                  </a:cubicBezTo>
                  <a:cubicBezTo>
                    <a:pt x="0" y="19"/>
                    <a:pt x="7" y="26"/>
                    <a:pt x="15" y="26"/>
                  </a:cubicBezTo>
                  <a:close/>
                </a:path>
              </a:pathLst>
            </a:custGeom>
            <a:solidFill>
              <a:srgbClr val="D7F0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11" name="Freeform 368"/>
            <p:cNvSpPr>
              <a:spLocks/>
            </p:cNvSpPr>
            <p:nvPr userDrawn="1"/>
          </p:nvSpPr>
          <p:spPr bwMode="gray">
            <a:xfrm>
              <a:off x="10235302" y="5319174"/>
              <a:ext cx="101537" cy="9520"/>
            </a:xfrm>
            <a:custGeom>
              <a:avLst/>
              <a:gdLst>
                <a:gd name="T0" fmla="*/ 2 w 34"/>
                <a:gd name="T1" fmla="*/ 3 h 3"/>
                <a:gd name="T2" fmla="*/ 33 w 34"/>
                <a:gd name="T3" fmla="*/ 3 h 3"/>
                <a:gd name="T4" fmla="*/ 34 w 34"/>
                <a:gd name="T5" fmla="*/ 1 h 3"/>
                <a:gd name="T6" fmla="*/ 33 w 34"/>
                <a:gd name="T7" fmla="*/ 0 h 3"/>
                <a:gd name="T8" fmla="*/ 2 w 34"/>
                <a:gd name="T9" fmla="*/ 0 h 3"/>
                <a:gd name="T10" fmla="*/ 0 w 34"/>
                <a:gd name="T11" fmla="*/ 1 h 3"/>
                <a:gd name="T12" fmla="*/ 2 w 34"/>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34" h="3">
                  <a:moveTo>
                    <a:pt x="2" y="3"/>
                  </a:moveTo>
                  <a:cubicBezTo>
                    <a:pt x="33" y="3"/>
                    <a:pt x="33" y="3"/>
                    <a:pt x="33" y="3"/>
                  </a:cubicBezTo>
                  <a:cubicBezTo>
                    <a:pt x="33" y="3"/>
                    <a:pt x="34" y="2"/>
                    <a:pt x="34" y="1"/>
                  </a:cubicBezTo>
                  <a:cubicBezTo>
                    <a:pt x="34" y="0"/>
                    <a:pt x="33" y="0"/>
                    <a:pt x="33" y="0"/>
                  </a:cubicBezTo>
                  <a:cubicBezTo>
                    <a:pt x="2" y="0"/>
                    <a:pt x="2" y="0"/>
                    <a:pt x="2" y="0"/>
                  </a:cubicBezTo>
                  <a:cubicBezTo>
                    <a:pt x="1" y="0"/>
                    <a:pt x="0" y="0"/>
                    <a:pt x="0" y="1"/>
                  </a:cubicBezTo>
                  <a:cubicBezTo>
                    <a:pt x="0" y="2"/>
                    <a:pt x="1" y="3"/>
                    <a:pt x="2" y="3"/>
                  </a:cubicBezTo>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12" name="Freeform 369"/>
            <p:cNvSpPr>
              <a:spLocks/>
            </p:cNvSpPr>
            <p:nvPr userDrawn="1"/>
          </p:nvSpPr>
          <p:spPr bwMode="gray">
            <a:xfrm>
              <a:off x="10235302" y="5350904"/>
              <a:ext cx="101537" cy="9520"/>
            </a:xfrm>
            <a:custGeom>
              <a:avLst/>
              <a:gdLst>
                <a:gd name="T0" fmla="*/ 2 w 34"/>
                <a:gd name="T1" fmla="*/ 3 h 3"/>
                <a:gd name="T2" fmla="*/ 33 w 34"/>
                <a:gd name="T3" fmla="*/ 3 h 3"/>
                <a:gd name="T4" fmla="*/ 34 w 34"/>
                <a:gd name="T5" fmla="*/ 1 h 3"/>
                <a:gd name="T6" fmla="*/ 33 w 34"/>
                <a:gd name="T7" fmla="*/ 0 h 3"/>
                <a:gd name="T8" fmla="*/ 2 w 34"/>
                <a:gd name="T9" fmla="*/ 0 h 3"/>
                <a:gd name="T10" fmla="*/ 0 w 34"/>
                <a:gd name="T11" fmla="*/ 1 h 3"/>
                <a:gd name="T12" fmla="*/ 2 w 34"/>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34" h="3">
                  <a:moveTo>
                    <a:pt x="2" y="3"/>
                  </a:moveTo>
                  <a:cubicBezTo>
                    <a:pt x="33" y="3"/>
                    <a:pt x="33" y="3"/>
                    <a:pt x="33" y="3"/>
                  </a:cubicBezTo>
                  <a:cubicBezTo>
                    <a:pt x="33" y="3"/>
                    <a:pt x="34" y="2"/>
                    <a:pt x="34" y="1"/>
                  </a:cubicBezTo>
                  <a:cubicBezTo>
                    <a:pt x="34" y="0"/>
                    <a:pt x="33" y="0"/>
                    <a:pt x="33" y="0"/>
                  </a:cubicBezTo>
                  <a:cubicBezTo>
                    <a:pt x="2" y="0"/>
                    <a:pt x="2" y="0"/>
                    <a:pt x="2" y="0"/>
                  </a:cubicBezTo>
                  <a:cubicBezTo>
                    <a:pt x="1" y="0"/>
                    <a:pt x="0" y="0"/>
                    <a:pt x="0" y="1"/>
                  </a:cubicBezTo>
                  <a:cubicBezTo>
                    <a:pt x="0" y="2"/>
                    <a:pt x="1" y="3"/>
                    <a:pt x="2" y="3"/>
                  </a:cubicBezTo>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13" name="Freeform 370"/>
            <p:cNvSpPr>
              <a:spLocks/>
            </p:cNvSpPr>
            <p:nvPr userDrawn="1"/>
          </p:nvSpPr>
          <p:spPr bwMode="gray">
            <a:xfrm>
              <a:off x="10206744" y="5074850"/>
              <a:ext cx="196727" cy="212593"/>
            </a:xfrm>
            <a:custGeom>
              <a:avLst/>
              <a:gdLst>
                <a:gd name="T0" fmla="*/ 13 w 67"/>
                <a:gd name="T1" fmla="*/ 0 h 72"/>
                <a:gd name="T2" fmla="*/ 0 w 67"/>
                <a:gd name="T3" fmla="*/ 72 h 72"/>
                <a:gd name="T4" fmla="*/ 54 w 67"/>
                <a:gd name="T5" fmla="*/ 72 h 72"/>
                <a:gd name="T6" fmla="*/ 67 w 67"/>
                <a:gd name="T7" fmla="*/ 0 h 72"/>
                <a:gd name="T8" fmla="*/ 13 w 67"/>
                <a:gd name="T9" fmla="*/ 0 h 72"/>
              </a:gdLst>
              <a:ahLst/>
              <a:cxnLst>
                <a:cxn ang="0">
                  <a:pos x="T0" y="T1"/>
                </a:cxn>
                <a:cxn ang="0">
                  <a:pos x="T2" y="T3"/>
                </a:cxn>
                <a:cxn ang="0">
                  <a:pos x="T4" y="T5"/>
                </a:cxn>
                <a:cxn ang="0">
                  <a:pos x="T6" y="T7"/>
                </a:cxn>
                <a:cxn ang="0">
                  <a:pos x="T8" y="T9"/>
                </a:cxn>
              </a:cxnLst>
              <a:rect l="0" t="0" r="r" b="b"/>
              <a:pathLst>
                <a:path w="67" h="72">
                  <a:moveTo>
                    <a:pt x="13" y="0"/>
                  </a:moveTo>
                  <a:cubicBezTo>
                    <a:pt x="4" y="20"/>
                    <a:pt x="1" y="49"/>
                    <a:pt x="0" y="72"/>
                  </a:cubicBezTo>
                  <a:cubicBezTo>
                    <a:pt x="54" y="72"/>
                    <a:pt x="54" y="72"/>
                    <a:pt x="54" y="72"/>
                  </a:cubicBezTo>
                  <a:cubicBezTo>
                    <a:pt x="55" y="49"/>
                    <a:pt x="58" y="20"/>
                    <a:pt x="67" y="0"/>
                  </a:cubicBezTo>
                  <a:lnTo>
                    <a:pt x="13" y="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14" name="Freeform 371"/>
            <p:cNvSpPr>
              <a:spLocks/>
            </p:cNvSpPr>
            <p:nvPr userDrawn="1"/>
          </p:nvSpPr>
          <p:spPr bwMode="gray">
            <a:xfrm>
              <a:off x="10206744" y="5074850"/>
              <a:ext cx="161825" cy="212593"/>
            </a:xfrm>
            <a:custGeom>
              <a:avLst/>
              <a:gdLst>
                <a:gd name="T0" fmla="*/ 13 w 55"/>
                <a:gd name="T1" fmla="*/ 0 h 72"/>
                <a:gd name="T2" fmla="*/ 0 w 55"/>
                <a:gd name="T3" fmla="*/ 72 h 72"/>
                <a:gd name="T4" fmla="*/ 54 w 55"/>
                <a:gd name="T5" fmla="*/ 72 h 72"/>
                <a:gd name="T6" fmla="*/ 13 w 55"/>
                <a:gd name="T7" fmla="*/ 0 h 72"/>
              </a:gdLst>
              <a:ahLst/>
              <a:cxnLst>
                <a:cxn ang="0">
                  <a:pos x="T0" y="T1"/>
                </a:cxn>
                <a:cxn ang="0">
                  <a:pos x="T2" y="T3"/>
                </a:cxn>
                <a:cxn ang="0">
                  <a:pos x="T4" y="T5"/>
                </a:cxn>
                <a:cxn ang="0">
                  <a:pos x="T6" y="T7"/>
                </a:cxn>
              </a:cxnLst>
              <a:rect l="0" t="0" r="r" b="b"/>
              <a:pathLst>
                <a:path w="55" h="72">
                  <a:moveTo>
                    <a:pt x="13" y="0"/>
                  </a:moveTo>
                  <a:cubicBezTo>
                    <a:pt x="4" y="20"/>
                    <a:pt x="1" y="49"/>
                    <a:pt x="0" y="72"/>
                  </a:cubicBezTo>
                  <a:cubicBezTo>
                    <a:pt x="54" y="72"/>
                    <a:pt x="54" y="72"/>
                    <a:pt x="54" y="72"/>
                  </a:cubicBezTo>
                  <a:cubicBezTo>
                    <a:pt x="55" y="49"/>
                    <a:pt x="13" y="0"/>
                    <a:pt x="13" y="0"/>
                  </a:cubicBezTo>
                  <a:close/>
                </a:path>
              </a:pathLst>
            </a:custGeom>
            <a:solidFill>
              <a:srgbClr val="D7F0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15" name="Freeform 372"/>
            <p:cNvSpPr>
              <a:spLocks/>
            </p:cNvSpPr>
            <p:nvPr userDrawn="1"/>
          </p:nvSpPr>
          <p:spPr bwMode="gray">
            <a:xfrm>
              <a:off x="10006845" y="4195924"/>
              <a:ext cx="19038" cy="345860"/>
            </a:xfrm>
            <a:custGeom>
              <a:avLst/>
              <a:gdLst>
                <a:gd name="T0" fmla="*/ 0 w 6"/>
                <a:gd name="T1" fmla="*/ 3 h 117"/>
                <a:gd name="T2" fmla="*/ 0 w 6"/>
                <a:gd name="T3" fmla="*/ 114 h 117"/>
                <a:gd name="T4" fmla="*/ 3 w 6"/>
                <a:gd name="T5" fmla="*/ 117 h 117"/>
                <a:gd name="T6" fmla="*/ 6 w 6"/>
                <a:gd name="T7" fmla="*/ 114 h 117"/>
                <a:gd name="T8" fmla="*/ 6 w 6"/>
                <a:gd name="T9" fmla="*/ 3 h 117"/>
                <a:gd name="T10" fmla="*/ 3 w 6"/>
                <a:gd name="T11" fmla="*/ 0 h 117"/>
                <a:gd name="T12" fmla="*/ 0 w 6"/>
                <a:gd name="T13" fmla="*/ 3 h 117"/>
              </a:gdLst>
              <a:ahLst/>
              <a:cxnLst>
                <a:cxn ang="0">
                  <a:pos x="T0" y="T1"/>
                </a:cxn>
                <a:cxn ang="0">
                  <a:pos x="T2" y="T3"/>
                </a:cxn>
                <a:cxn ang="0">
                  <a:pos x="T4" y="T5"/>
                </a:cxn>
                <a:cxn ang="0">
                  <a:pos x="T6" y="T7"/>
                </a:cxn>
                <a:cxn ang="0">
                  <a:pos x="T8" y="T9"/>
                </a:cxn>
                <a:cxn ang="0">
                  <a:pos x="T10" y="T11"/>
                </a:cxn>
                <a:cxn ang="0">
                  <a:pos x="T12" y="T13"/>
                </a:cxn>
              </a:cxnLst>
              <a:rect l="0" t="0" r="r" b="b"/>
              <a:pathLst>
                <a:path w="6" h="117">
                  <a:moveTo>
                    <a:pt x="0" y="3"/>
                  </a:moveTo>
                  <a:cubicBezTo>
                    <a:pt x="0" y="114"/>
                    <a:pt x="0" y="114"/>
                    <a:pt x="0" y="114"/>
                  </a:cubicBezTo>
                  <a:cubicBezTo>
                    <a:pt x="0" y="115"/>
                    <a:pt x="1" y="117"/>
                    <a:pt x="3" y="117"/>
                  </a:cubicBezTo>
                  <a:cubicBezTo>
                    <a:pt x="5" y="117"/>
                    <a:pt x="6" y="115"/>
                    <a:pt x="6" y="114"/>
                  </a:cubicBezTo>
                  <a:cubicBezTo>
                    <a:pt x="6" y="3"/>
                    <a:pt x="6" y="3"/>
                    <a:pt x="6" y="3"/>
                  </a:cubicBezTo>
                  <a:cubicBezTo>
                    <a:pt x="6" y="2"/>
                    <a:pt x="5" y="0"/>
                    <a:pt x="3" y="0"/>
                  </a:cubicBezTo>
                  <a:cubicBezTo>
                    <a:pt x="1" y="0"/>
                    <a:pt x="0" y="2"/>
                    <a:pt x="0" y="3"/>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16" name="Freeform 373"/>
            <p:cNvSpPr>
              <a:spLocks/>
            </p:cNvSpPr>
            <p:nvPr userDrawn="1"/>
          </p:nvSpPr>
          <p:spPr bwMode="gray">
            <a:xfrm>
              <a:off x="10406646" y="4595725"/>
              <a:ext cx="155479" cy="152305"/>
            </a:xfrm>
            <a:custGeom>
              <a:avLst/>
              <a:gdLst>
                <a:gd name="T0" fmla="*/ 11 w 52"/>
                <a:gd name="T1" fmla="*/ 50 h 52"/>
                <a:gd name="T2" fmla="*/ 49 w 52"/>
                <a:gd name="T3" fmla="*/ 12 h 52"/>
                <a:gd name="T4" fmla="*/ 49 w 52"/>
                <a:gd name="T5" fmla="*/ 2 h 52"/>
                <a:gd name="T6" fmla="*/ 40 w 52"/>
                <a:gd name="T7" fmla="*/ 2 h 52"/>
                <a:gd name="T8" fmla="*/ 2 w 52"/>
                <a:gd name="T9" fmla="*/ 41 h 52"/>
                <a:gd name="T10" fmla="*/ 2 w 52"/>
                <a:gd name="T11" fmla="*/ 50 h 52"/>
                <a:gd name="T12" fmla="*/ 11 w 52"/>
                <a:gd name="T13" fmla="*/ 50 h 52"/>
              </a:gdLst>
              <a:ahLst/>
              <a:cxnLst>
                <a:cxn ang="0">
                  <a:pos x="T0" y="T1"/>
                </a:cxn>
                <a:cxn ang="0">
                  <a:pos x="T2" y="T3"/>
                </a:cxn>
                <a:cxn ang="0">
                  <a:pos x="T4" y="T5"/>
                </a:cxn>
                <a:cxn ang="0">
                  <a:pos x="T6" y="T7"/>
                </a:cxn>
                <a:cxn ang="0">
                  <a:pos x="T8" y="T9"/>
                </a:cxn>
                <a:cxn ang="0">
                  <a:pos x="T10" y="T11"/>
                </a:cxn>
                <a:cxn ang="0">
                  <a:pos x="T12" y="T13"/>
                </a:cxn>
              </a:cxnLst>
              <a:rect l="0" t="0" r="r" b="b"/>
              <a:pathLst>
                <a:path w="52" h="52">
                  <a:moveTo>
                    <a:pt x="11" y="50"/>
                  </a:moveTo>
                  <a:cubicBezTo>
                    <a:pt x="49" y="12"/>
                    <a:pt x="49" y="12"/>
                    <a:pt x="49" y="12"/>
                  </a:cubicBezTo>
                  <a:cubicBezTo>
                    <a:pt x="52" y="9"/>
                    <a:pt x="52" y="5"/>
                    <a:pt x="49" y="2"/>
                  </a:cubicBezTo>
                  <a:cubicBezTo>
                    <a:pt x="47" y="0"/>
                    <a:pt x="43" y="0"/>
                    <a:pt x="40" y="2"/>
                  </a:cubicBezTo>
                  <a:cubicBezTo>
                    <a:pt x="2" y="41"/>
                    <a:pt x="2" y="41"/>
                    <a:pt x="2" y="41"/>
                  </a:cubicBezTo>
                  <a:cubicBezTo>
                    <a:pt x="0" y="43"/>
                    <a:pt x="0" y="47"/>
                    <a:pt x="2" y="50"/>
                  </a:cubicBezTo>
                  <a:cubicBezTo>
                    <a:pt x="5" y="52"/>
                    <a:pt x="9" y="52"/>
                    <a:pt x="11" y="50"/>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17" name="Freeform 374"/>
            <p:cNvSpPr>
              <a:spLocks/>
            </p:cNvSpPr>
            <p:nvPr userDrawn="1"/>
          </p:nvSpPr>
          <p:spPr bwMode="gray">
            <a:xfrm>
              <a:off x="9990979" y="4557649"/>
              <a:ext cx="120575" cy="85673"/>
            </a:xfrm>
            <a:custGeom>
              <a:avLst/>
              <a:gdLst>
                <a:gd name="T0" fmla="*/ 30 w 41"/>
                <a:gd name="T1" fmla="*/ 17 h 30"/>
                <a:gd name="T2" fmla="*/ 17 w 41"/>
                <a:gd name="T3" fmla="*/ 4 h 30"/>
                <a:gd name="T4" fmla="*/ 18 w 41"/>
                <a:gd name="T5" fmla="*/ 0 h 30"/>
                <a:gd name="T6" fmla="*/ 2 w 41"/>
                <a:gd name="T7" fmla="*/ 0 h 30"/>
                <a:gd name="T8" fmla="*/ 0 w 41"/>
                <a:gd name="T9" fmla="*/ 9 h 30"/>
                <a:gd name="T10" fmla="*/ 20 w 41"/>
                <a:gd name="T11" fmla="*/ 30 h 30"/>
                <a:gd name="T12" fmla="*/ 41 w 41"/>
                <a:gd name="T13" fmla="*/ 11 h 30"/>
                <a:gd name="T14" fmla="*/ 30 w 41"/>
                <a:gd name="T15" fmla="*/ 17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30">
                  <a:moveTo>
                    <a:pt x="30" y="17"/>
                  </a:moveTo>
                  <a:cubicBezTo>
                    <a:pt x="23" y="17"/>
                    <a:pt x="17" y="11"/>
                    <a:pt x="17" y="4"/>
                  </a:cubicBezTo>
                  <a:cubicBezTo>
                    <a:pt x="17" y="2"/>
                    <a:pt x="17" y="1"/>
                    <a:pt x="18" y="0"/>
                  </a:cubicBezTo>
                  <a:cubicBezTo>
                    <a:pt x="2" y="0"/>
                    <a:pt x="2" y="0"/>
                    <a:pt x="2" y="0"/>
                  </a:cubicBezTo>
                  <a:cubicBezTo>
                    <a:pt x="0" y="2"/>
                    <a:pt x="0" y="6"/>
                    <a:pt x="0" y="9"/>
                  </a:cubicBezTo>
                  <a:cubicBezTo>
                    <a:pt x="0" y="21"/>
                    <a:pt x="9" y="30"/>
                    <a:pt x="20" y="30"/>
                  </a:cubicBezTo>
                  <a:cubicBezTo>
                    <a:pt x="31" y="30"/>
                    <a:pt x="40" y="21"/>
                    <a:pt x="41" y="11"/>
                  </a:cubicBezTo>
                  <a:cubicBezTo>
                    <a:pt x="39" y="14"/>
                    <a:pt x="34" y="17"/>
                    <a:pt x="30" y="17"/>
                  </a:cubicBez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18" name="Oval 375"/>
            <p:cNvSpPr>
              <a:spLocks noChangeArrowheads="1"/>
            </p:cNvSpPr>
            <p:nvPr userDrawn="1"/>
          </p:nvSpPr>
          <p:spPr bwMode="gray">
            <a:xfrm>
              <a:off x="9984633" y="4503706"/>
              <a:ext cx="63460" cy="63460"/>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19" name="Oval 376"/>
            <p:cNvSpPr>
              <a:spLocks noChangeArrowheads="1"/>
            </p:cNvSpPr>
            <p:nvPr userDrawn="1"/>
          </p:nvSpPr>
          <p:spPr bwMode="gray">
            <a:xfrm>
              <a:off x="10000499" y="4522744"/>
              <a:ext cx="31730" cy="28558"/>
            </a:xfrm>
            <a:prstGeom prst="ellipse">
              <a:avLst/>
            </a:pr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20" name="Rectangle 377"/>
            <p:cNvSpPr>
              <a:spLocks noChangeArrowheads="1"/>
            </p:cNvSpPr>
            <p:nvPr userDrawn="1"/>
          </p:nvSpPr>
          <p:spPr bwMode="gray">
            <a:xfrm>
              <a:off x="9384933" y="4319671"/>
              <a:ext cx="174517" cy="44422"/>
            </a:xfrm>
            <a:prstGeom prst="rect">
              <a:avLst/>
            </a:prstGeom>
            <a:solidFill>
              <a:srgbClr val="107C1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21" name="Rectangle 378"/>
            <p:cNvSpPr>
              <a:spLocks noChangeArrowheads="1"/>
            </p:cNvSpPr>
            <p:nvPr userDrawn="1"/>
          </p:nvSpPr>
          <p:spPr bwMode="gray">
            <a:xfrm>
              <a:off x="9384933" y="4364093"/>
              <a:ext cx="174517" cy="35855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22" name="Freeform 379"/>
            <p:cNvSpPr>
              <a:spLocks/>
            </p:cNvSpPr>
            <p:nvPr userDrawn="1"/>
          </p:nvSpPr>
          <p:spPr bwMode="gray">
            <a:xfrm>
              <a:off x="9559448" y="4722646"/>
              <a:ext cx="545760" cy="241150"/>
            </a:xfrm>
            <a:custGeom>
              <a:avLst/>
              <a:gdLst>
                <a:gd name="T0" fmla="*/ 103 w 185"/>
                <a:gd name="T1" fmla="*/ 82 h 82"/>
                <a:gd name="T2" fmla="*/ 0 w 185"/>
                <a:gd name="T3" fmla="*/ 82 h 82"/>
                <a:gd name="T4" fmla="*/ 0 w 185"/>
                <a:gd name="T5" fmla="*/ 0 h 82"/>
                <a:gd name="T6" fmla="*/ 185 w 185"/>
                <a:gd name="T7" fmla="*/ 0 h 82"/>
                <a:gd name="T8" fmla="*/ 103 w 185"/>
                <a:gd name="T9" fmla="*/ 82 h 82"/>
              </a:gdLst>
              <a:ahLst/>
              <a:cxnLst>
                <a:cxn ang="0">
                  <a:pos x="T0" y="T1"/>
                </a:cxn>
                <a:cxn ang="0">
                  <a:pos x="T2" y="T3"/>
                </a:cxn>
                <a:cxn ang="0">
                  <a:pos x="T4" y="T5"/>
                </a:cxn>
                <a:cxn ang="0">
                  <a:pos x="T6" y="T7"/>
                </a:cxn>
                <a:cxn ang="0">
                  <a:pos x="T8" y="T9"/>
                </a:cxn>
              </a:cxnLst>
              <a:rect l="0" t="0" r="r" b="b"/>
              <a:pathLst>
                <a:path w="185" h="82">
                  <a:moveTo>
                    <a:pt x="103" y="82"/>
                  </a:moveTo>
                  <a:cubicBezTo>
                    <a:pt x="0" y="82"/>
                    <a:pt x="0" y="82"/>
                    <a:pt x="0" y="82"/>
                  </a:cubicBezTo>
                  <a:cubicBezTo>
                    <a:pt x="0" y="0"/>
                    <a:pt x="0" y="0"/>
                    <a:pt x="0" y="0"/>
                  </a:cubicBezTo>
                  <a:cubicBezTo>
                    <a:pt x="185" y="0"/>
                    <a:pt x="185" y="0"/>
                    <a:pt x="185" y="0"/>
                  </a:cubicBezTo>
                  <a:cubicBezTo>
                    <a:pt x="185" y="45"/>
                    <a:pt x="148" y="82"/>
                    <a:pt x="103" y="82"/>
                  </a:cubicBez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23" name="Freeform 380"/>
            <p:cNvSpPr>
              <a:spLocks/>
            </p:cNvSpPr>
            <p:nvPr userDrawn="1"/>
          </p:nvSpPr>
          <p:spPr bwMode="gray">
            <a:xfrm>
              <a:off x="8528217" y="4947929"/>
              <a:ext cx="1418342" cy="241150"/>
            </a:xfrm>
            <a:custGeom>
              <a:avLst/>
              <a:gdLst>
                <a:gd name="T0" fmla="*/ 397 w 479"/>
                <a:gd name="T1" fmla="*/ 82 h 82"/>
                <a:gd name="T2" fmla="*/ 479 w 479"/>
                <a:gd name="T3" fmla="*/ 0 h 82"/>
                <a:gd name="T4" fmla="*/ 0 w 479"/>
                <a:gd name="T5" fmla="*/ 0 h 82"/>
                <a:gd name="T6" fmla="*/ 138 w 479"/>
                <a:gd name="T7" fmla="*/ 82 h 82"/>
                <a:gd name="T8" fmla="*/ 397 w 479"/>
                <a:gd name="T9" fmla="*/ 82 h 82"/>
              </a:gdLst>
              <a:ahLst/>
              <a:cxnLst>
                <a:cxn ang="0">
                  <a:pos x="T0" y="T1"/>
                </a:cxn>
                <a:cxn ang="0">
                  <a:pos x="T2" y="T3"/>
                </a:cxn>
                <a:cxn ang="0">
                  <a:pos x="T4" y="T5"/>
                </a:cxn>
                <a:cxn ang="0">
                  <a:pos x="T6" y="T7"/>
                </a:cxn>
                <a:cxn ang="0">
                  <a:pos x="T8" y="T9"/>
                </a:cxn>
              </a:cxnLst>
              <a:rect l="0" t="0" r="r" b="b"/>
              <a:pathLst>
                <a:path w="479" h="82">
                  <a:moveTo>
                    <a:pt x="397" y="82"/>
                  </a:moveTo>
                  <a:cubicBezTo>
                    <a:pt x="443" y="82"/>
                    <a:pt x="479" y="45"/>
                    <a:pt x="479" y="0"/>
                  </a:cubicBezTo>
                  <a:cubicBezTo>
                    <a:pt x="0" y="0"/>
                    <a:pt x="0" y="0"/>
                    <a:pt x="0" y="0"/>
                  </a:cubicBezTo>
                  <a:cubicBezTo>
                    <a:pt x="138" y="82"/>
                    <a:pt x="138" y="82"/>
                    <a:pt x="138" y="82"/>
                  </a:cubicBezTo>
                  <a:lnTo>
                    <a:pt x="397" y="82"/>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24" name="Rectangle 381"/>
            <p:cNvSpPr>
              <a:spLocks noChangeArrowheads="1"/>
            </p:cNvSpPr>
            <p:nvPr userDrawn="1"/>
          </p:nvSpPr>
          <p:spPr bwMode="gray">
            <a:xfrm>
              <a:off x="8528217" y="4893989"/>
              <a:ext cx="1418342" cy="53942"/>
            </a:xfrm>
            <a:prstGeom prst="rect">
              <a:avLst/>
            </a:prstGeom>
            <a:solidFill>
              <a:srgbClr val="BAD8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25" name="Oval 382"/>
            <p:cNvSpPr>
              <a:spLocks noChangeArrowheads="1"/>
            </p:cNvSpPr>
            <p:nvPr userDrawn="1"/>
          </p:nvSpPr>
          <p:spPr bwMode="gray">
            <a:xfrm>
              <a:off x="8972440" y="5027256"/>
              <a:ext cx="60288" cy="63460"/>
            </a:xfrm>
            <a:prstGeom prst="ellipse">
              <a:avLst/>
            </a:pr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26" name="Oval 383"/>
            <p:cNvSpPr>
              <a:spLocks noChangeArrowheads="1"/>
            </p:cNvSpPr>
            <p:nvPr userDrawn="1"/>
          </p:nvSpPr>
          <p:spPr bwMode="gray">
            <a:xfrm>
              <a:off x="9086668" y="5027256"/>
              <a:ext cx="66634" cy="63460"/>
            </a:xfrm>
            <a:prstGeom prst="ellipse">
              <a:avLst/>
            </a:pr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27" name="Oval 384"/>
            <p:cNvSpPr>
              <a:spLocks noChangeArrowheads="1"/>
            </p:cNvSpPr>
            <p:nvPr userDrawn="1"/>
          </p:nvSpPr>
          <p:spPr bwMode="gray">
            <a:xfrm>
              <a:off x="9204069" y="5027256"/>
              <a:ext cx="63460" cy="63460"/>
            </a:xfrm>
            <a:prstGeom prst="ellipse">
              <a:avLst/>
            </a:pr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28" name="Rectangle 385"/>
            <p:cNvSpPr>
              <a:spLocks noChangeArrowheads="1"/>
            </p:cNvSpPr>
            <p:nvPr userDrawn="1"/>
          </p:nvSpPr>
          <p:spPr bwMode="gray">
            <a:xfrm>
              <a:off x="9035900" y="4722646"/>
              <a:ext cx="174517" cy="171343"/>
            </a:xfrm>
            <a:prstGeom prst="rect">
              <a:avLst/>
            </a:prstGeom>
            <a:solidFill>
              <a:srgbClr val="7373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29" name="Rectangle 386"/>
            <p:cNvSpPr>
              <a:spLocks noChangeArrowheads="1"/>
            </p:cNvSpPr>
            <p:nvPr userDrawn="1"/>
          </p:nvSpPr>
          <p:spPr bwMode="gray">
            <a:xfrm>
              <a:off x="8864557" y="4722646"/>
              <a:ext cx="171343" cy="17134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30" name="Rectangle 387"/>
            <p:cNvSpPr>
              <a:spLocks noChangeArrowheads="1"/>
            </p:cNvSpPr>
            <p:nvPr userDrawn="1"/>
          </p:nvSpPr>
          <p:spPr bwMode="gray">
            <a:xfrm>
              <a:off x="8864557" y="4551303"/>
              <a:ext cx="171343" cy="171343"/>
            </a:xfrm>
            <a:prstGeom prst="rect">
              <a:avLst/>
            </a:prstGeom>
            <a:solidFill>
              <a:srgbClr val="BAD8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31" name="Rectangle 388"/>
            <p:cNvSpPr>
              <a:spLocks noChangeArrowheads="1"/>
            </p:cNvSpPr>
            <p:nvPr userDrawn="1"/>
          </p:nvSpPr>
          <p:spPr bwMode="gray">
            <a:xfrm>
              <a:off x="9210415" y="4722646"/>
              <a:ext cx="174517" cy="171343"/>
            </a:xfrm>
            <a:prstGeom prst="rect">
              <a:avLst/>
            </a:prstGeom>
            <a:solidFill>
              <a:srgbClr val="00136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32" name="Rectangle 389"/>
            <p:cNvSpPr>
              <a:spLocks noChangeArrowheads="1"/>
            </p:cNvSpPr>
            <p:nvPr userDrawn="1"/>
          </p:nvSpPr>
          <p:spPr bwMode="gray">
            <a:xfrm>
              <a:off x="9384933" y="4722646"/>
              <a:ext cx="174517" cy="171343"/>
            </a:xfrm>
            <a:prstGeom prst="rect">
              <a:avLst/>
            </a:prstGeom>
            <a:solidFill>
              <a:srgbClr val="107C1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33" name="Rectangle 390"/>
            <p:cNvSpPr>
              <a:spLocks noChangeArrowheads="1"/>
            </p:cNvSpPr>
            <p:nvPr userDrawn="1"/>
          </p:nvSpPr>
          <p:spPr bwMode="gray">
            <a:xfrm>
              <a:off x="9035900" y="4551303"/>
              <a:ext cx="174517" cy="171343"/>
            </a:xfrm>
            <a:prstGeom prst="rect">
              <a:avLst/>
            </a:prstGeom>
            <a:solidFill>
              <a:srgbClr val="00136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34" name="Rectangle 391"/>
            <p:cNvSpPr>
              <a:spLocks noChangeArrowheads="1"/>
            </p:cNvSpPr>
            <p:nvPr userDrawn="1"/>
          </p:nvSpPr>
          <p:spPr bwMode="gray">
            <a:xfrm>
              <a:off x="9210415" y="4551303"/>
              <a:ext cx="174517" cy="171343"/>
            </a:xfrm>
            <a:prstGeom prst="rect">
              <a:avLst/>
            </a:prstGeom>
            <a:solidFill>
              <a:srgbClr val="107C1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35" name="Rectangle 392"/>
            <p:cNvSpPr>
              <a:spLocks noChangeArrowheads="1"/>
            </p:cNvSpPr>
            <p:nvPr userDrawn="1"/>
          </p:nvSpPr>
          <p:spPr bwMode="gray">
            <a:xfrm>
              <a:off x="9442047" y="4424382"/>
              <a:ext cx="41250" cy="241150"/>
            </a:xfrm>
            <a:prstGeom prst="rect">
              <a:avLst/>
            </a:prstGeom>
            <a:solidFill>
              <a:srgbClr val="BAD8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36" name="Freeform 393"/>
            <p:cNvSpPr>
              <a:spLocks/>
            </p:cNvSpPr>
            <p:nvPr userDrawn="1"/>
          </p:nvSpPr>
          <p:spPr bwMode="gray">
            <a:xfrm>
              <a:off x="8908979" y="5138310"/>
              <a:ext cx="917004" cy="53942"/>
            </a:xfrm>
            <a:custGeom>
              <a:avLst/>
              <a:gdLst>
                <a:gd name="T0" fmla="*/ 306 w 310"/>
                <a:gd name="T1" fmla="*/ 0 h 18"/>
                <a:gd name="T2" fmla="*/ 273 w 310"/>
                <a:gd name="T3" fmla="*/ 0 h 18"/>
                <a:gd name="T4" fmla="*/ 240 w 310"/>
                <a:gd name="T5" fmla="*/ 0 h 18"/>
                <a:gd name="T6" fmla="*/ 240 w 310"/>
                <a:gd name="T7" fmla="*/ 0 h 18"/>
                <a:gd name="T8" fmla="*/ 206 w 310"/>
                <a:gd name="T9" fmla="*/ 0 h 18"/>
                <a:gd name="T10" fmla="*/ 206 w 310"/>
                <a:gd name="T11" fmla="*/ 0 h 18"/>
                <a:gd name="T12" fmla="*/ 173 w 310"/>
                <a:gd name="T13" fmla="*/ 0 h 18"/>
                <a:gd name="T14" fmla="*/ 173 w 310"/>
                <a:gd name="T15" fmla="*/ 0 h 18"/>
                <a:gd name="T16" fmla="*/ 173 w 310"/>
                <a:gd name="T17" fmla="*/ 0 h 18"/>
                <a:gd name="T18" fmla="*/ 140 w 310"/>
                <a:gd name="T19" fmla="*/ 0 h 18"/>
                <a:gd name="T20" fmla="*/ 140 w 310"/>
                <a:gd name="T21" fmla="*/ 0 h 18"/>
                <a:gd name="T22" fmla="*/ 140 w 310"/>
                <a:gd name="T23" fmla="*/ 0 h 18"/>
                <a:gd name="T24" fmla="*/ 140 w 310"/>
                <a:gd name="T25" fmla="*/ 0 h 18"/>
                <a:gd name="T26" fmla="*/ 140 w 310"/>
                <a:gd name="T27" fmla="*/ 0 h 18"/>
                <a:gd name="T28" fmla="*/ 140 w 310"/>
                <a:gd name="T29" fmla="*/ 0 h 18"/>
                <a:gd name="T30" fmla="*/ 107 w 310"/>
                <a:gd name="T31" fmla="*/ 0 h 18"/>
                <a:gd name="T32" fmla="*/ 107 w 310"/>
                <a:gd name="T33" fmla="*/ 0 h 18"/>
                <a:gd name="T34" fmla="*/ 107 w 310"/>
                <a:gd name="T35" fmla="*/ 0 h 18"/>
                <a:gd name="T36" fmla="*/ 107 w 310"/>
                <a:gd name="T37" fmla="*/ 0 h 18"/>
                <a:gd name="T38" fmla="*/ 107 w 310"/>
                <a:gd name="T39" fmla="*/ 0 h 18"/>
                <a:gd name="T40" fmla="*/ 74 w 310"/>
                <a:gd name="T41" fmla="*/ 0 h 18"/>
                <a:gd name="T42" fmla="*/ 74 w 310"/>
                <a:gd name="T43" fmla="*/ 0 h 18"/>
                <a:gd name="T44" fmla="*/ 74 w 310"/>
                <a:gd name="T45" fmla="*/ 0 h 18"/>
                <a:gd name="T46" fmla="*/ 74 w 310"/>
                <a:gd name="T47" fmla="*/ 0 h 18"/>
                <a:gd name="T48" fmla="*/ 74 w 310"/>
                <a:gd name="T49" fmla="*/ 0 h 18"/>
                <a:gd name="T50" fmla="*/ 41 w 310"/>
                <a:gd name="T51" fmla="*/ 0 h 18"/>
                <a:gd name="T52" fmla="*/ 41 w 310"/>
                <a:gd name="T53" fmla="*/ 0 h 18"/>
                <a:gd name="T54" fmla="*/ 41 w 310"/>
                <a:gd name="T55" fmla="*/ 0 h 18"/>
                <a:gd name="T56" fmla="*/ 41 w 310"/>
                <a:gd name="T57" fmla="*/ 0 h 18"/>
                <a:gd name="T58" fmla="*/ 41 w 310"/>
                <a:gd name="T59" fmla="*/ 0 h 18"/>
                <a:gd name="T60" fmla="*/ 22 w 310"/>
                <a:gd name="T61" fmla="*/ 12 h 18"/>
                <a:gd name="T62" fmla="*/ 8 w 310"/>
                <a:gd name="T63" fmla="*/ 0 h 18"/>
                <a:gd name="T64" fmla="*/ 0 w 310"/>
                <a:gd name="T65" fmla="*/ 10 h 18"/>
                <a:gd name="T66" fmla="*/ 9 w 310"/>
                <a:gd name="T67" fmla="*/ 18 h 18"/>
                <a:gd name="T68" fmla="*/ 25 w 310"/>
                <a:gd name="T69" fmla="*/ 18 h 18"/>
                <a:gd name="T70" fmla="*/ 202 w 310"/>
                <a:gd name="T71" fmla="*/ 18 h 18"/>
                <a:gd name="T72" fmla="*/ 268 w 310"/>
                <a:gd name="T73" fmla="*/ 18 h 18"/>
                <a:gd name="T74" fmla="*/ 310 w 310"/>
                <a:gd name="T75" fmla="*/ 7 h 18"/>
                <a:gd name="T76" fmla="*/ 306 w 310"/>
                <a:gd name="T77"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10" h="18">
                  <a:moveTo>
                    <a:pt x="306" y="0"/>
                  </a:moveTo>
                  <a:cubicBezTo>
                    <a:pt x="301" y="16"/>
                    <a:pt x="278" y="16"/>
                    <a:pt x="273" y="0"/>
                  </a:cubicBezTo>
                  <a:cubicBezTo>
                    <a:pt x="268" y="14"/>
                    <a:pt x="241" y="18"/>
                    <a:pt x="240" y="0"/>
                  </a:cubicBezTo>
                  <a:cubicBezTo>
                    <a:pt x="240" y="0"/>
                    <a:pt x="240" y="0"/>
                    <a:pt x="240" y="0"/>
                  </a:cubicBezTo>
                  <a:cubicBezTo>
                    <a:pt x="235" y="16"/>
                    <a:pt x="211" y="16"/>
                    <a:pt x="206" y="0"/>
                  </a:cubicBezTo>
                  <a:cubicBezTo>
                    <a:pt x="206" y="0"/>
                    <a:pt x="206" y="0"/>
                    <a:pt x="206" y="0"/>
                  </a:cubicBezTo>
                  <a:cubicBezTo>
                    <a:pt x="202" y="16"/>
                    <a:pt x="178" y="16"/>
                    <a:pt x="173" y="0"/>
                  </a:cubicBezTo>
                  <a:cubicBezTo>
                    <a:pt x="173" y="0"/>
                    <a:pt x="173" y="0"/>
                    <a:pt x="173" y="0"/>
                  </a:cubicBezTo>
                  <a:cubicBezTo>
                    <a:pt x="173" y="0"/>
                    <a:pt x="173" y="0"/>
                    <a:pt x="173" y="0"/>
                  </a:cubicBezTo>
                  <a:cubicBezTo>
                    <a:pt x="168" y="16"/>
                    <a:pt x="145" y="16"/>
                    <a:pt x="140" y="0"/>
                  </a:cubicBezTo>
                  <a:cubicBezTo>
                    <a:pt x="140" y="0"/>
                    <a:pt x="140" y="0"/>
                    <a:pt x="140" y="0"/>
                  </a:cubicBezTo>
                  <a:cubicBezTo>
                    <a:pt x="140" y="0"/>
                    <a:pt x="140" y="0"/>
                    <a:pt x="140" y="0"/>
                  </a:cubicBezTo>
                  <a:cubicBezTo>
                    <a:pt x="140" y="0"/>
                    <a:pt x="140" y="0"/>
                    <a:pt x="140" y="0"/>
                  </a:cubicBezTo>
                  <a:cubicBezTo>
                    <a:pt x="140" y="0"/>
                    <a:pt x="140" y="0"/>
                    <a:pt x="140" y="0"/>
                  </a:cubicBezTo>
                  <a:cubicBezTo>
                    <a:pt x="140" y="0"/>
                    <a:pt x="140" y="0"/>
                    <a:pt x="140" y="0"/>
                  </a:cubicBezTo>
                  <a:cubicBezTo>
                    <a:pt x="135" y="16"/>
                    <a:pt x="112" y="16"/>
                    <a:pt x="107" y="0"/>
                  </a:cubicBezTo>
                  <a:cubicBezTo>
                    <a:pt x="107" y="0"/>
                    <a:pt x="107" y="0"/>
                    <a:pt x="107" y="0"/>
                  </a:cubicBezTo>
                  <a:cubicBezTo>
                    <a:pt x="107" y="0"/>
                    <a:pt x="107" y="0"/>
                    <a:pt x="107" y="0"/>
                  </a:cubicBezTo>
                  <a:cubicBezTo>
                    <a:pt x="107" y="0"/>
                    <a:pt x="107" y="0"/>
                    <a:pt x="107" y="0"/>
                  </a:cubicBezTo>
                  <a:cubicBezTo>
                    <a:pt x="107" y="0"/>
                    <a:pt x="107" y="0"/>
                    <a:pt x="107" y="0"/>
                  </a:cubicBezTo>
                  <a:cubicBezTo>
                    <a:pt x="102" y="15"/>
                    <a:pt x="79" y="16"/>
                    <a:pt x="74" y="0"/>
                  </a:cubicBezTo>
                  <a:cubicBezTo>
                    <a:pt x="74" y="0"/>
                    <a:pt x="74" y="0"/>
                    <a:pt x="74" y="0"/>
                  </a:cubicBezTo>
                  <a:cubicBezTo>
                    <a:pt x="74" y="0"/>
                    <a:pt x="74" y="0"/>
                    <a:pt x="74" y="0"/>
                  </a:cubicBezTo>
                  <a:cubicBezTo>
                    <a:pt x="74" y="0"/>
                    <a:pt x="74" y="0"/>
                    <a:pt x="74" y="0"/>
                  </a:cubicBezTo>
                  <a:cubicBezTo>
                    <a:pt x="74" y="0"/>
                    <a:pt x="74" y="0"/>
                    <a:pt x="74" y="0"/>
                  </a:cubicBezTo>
                  <a:cubicBezTo>
                    <a:pt x="69" y="16"/>
                    <a:pt x="46" y="16"/>
                    <a:pt x="41" y="0"/>
                  </a:cubicBezTo>
                  <a:cubicBezTo>
                    <a:pt x="41" y="0"/>
                    <a:pt x="41" y="0"/>
                    <a:pt x="41" y="0"/>
                  </a:cubicBezTo>
                  <a:cubicBezTo>
                    <a:pt x="41" y="0"/>
                    <a:pt x="41" y="0"/>
                    <a:pt x="41" y="0"/>
                  </a:cubicBezTo>
                  <a:cubicBezTo>
                    <a:pt x="41" y="0"/>
                    <a:pt x="41" y="0"/>
                    <a:pt x="41" y="0"/>
                  </a:cubicBezTo>
                  <a:cubicBezTo>
                    <a:pt x="41" y="0"/>
                    <a:pt x="41" y="0"/>
                    <a:pt x="41" y="0"/>
                  </a:cubicBezTo>
                  <a:cubicBezTo>
                    <a:pt x="39" y="8"/>
                    <a:pt x="30" y="13"/>
                    <a:pt x="22" y="12"/>
                  </a:cubicBezTo>
                  <a:cubicBezTo>
                    <a:pt x="15" y="11"/>
                    <a:pt x="10" y="6"/>
                    <a:pt x="8" y="0"/>
                  </a:cubicBezTo>
                  <a:cubicBezTo>
                    <a:pt x="7" y="4"/>
                    <a:pt x="4" y="8"/>
                    <a:pt x="0" y="10"/>
                  </a:cubicBezTo>
                  <a:cubicBezTo>
                    <a:pt x="9" y="18"/>
                    <a:pt x="9" y="18"/>
                    <a:pt x="9" y="18"/>
                  </a:cubicBezTo>
                  <a:cubicBezTo>
                    <a:pt x="25" y="18"/>
                    <a:pt x="25" y="18"/>
                    <a:pt x="25" y="18"/>
                  </a:cubicBezTo>
                  <a:cubicBezTo>
                    <a:pt x="202" y="18"/>
                    <a:pt x="202" y="18"/>
                    <a:pt x="202" y="18"/>
                  </a:cubicBezTo>
                  <a:cubicBezTo>
                    <a:pt x="268" y="18"/>
                    <a:pt x="268" y="18"/>
                    <a:pt x="268" y="18"/>
                  </a:cubicBezTo>
                  <a:cubicBezTo>
                    <a:pt x="283" y="18"/>
                    <a:pt x="297" y="14"/>
                    <a:pt x="310" y="7"/>
                  </a:cubicBezTo>
                  <a:cubicBezTo>
                    <a:pt x="308" y="5"/>
                    <a:pt x="307" y="3"/>
                    <a:pt x="306" y="0"/>
                  </a:cubicBez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37" name="Freeform 394"/>
            <p:cNvSpPr>
              <a:spLocks/>
            </p:cNvSpPr>
            <p:nvPr userDrawn="1"/>
          </p:nvSpPr>
          <p:spPr bwMode="gray">
            <a:xfrm>
              <a:off x="10841348" y="2904503"/>
              <a:ext cx="79327" cy="276054"/>
            </a:xfrm>
            <a:custGeom>
              <a:avLst/>
              <a:gdLst>
                <a:gd name="T0" fmla="*/ 25 w 25"/>
                <a:gd name="T1" fmla="*/ 87 h 87"/>
                <a:gd name="T2" fmla="*/ 0 w 25"/>
                <a:gd name="T3" fmla="*/ 87 h 87"/>
                <a:gd name="T4" fmla="*/ 12 w 25"/>
                <a:gd name="T5" fmla="*/ 0 h 87"/>
                <a:gd name="T6" fmla="*/ 25 w 25"/>
                <a:gd name="T7" fmla="*/ 87 h 87"/>
              </a:gdLst>
              <a:ahLst/>
              <a:cxnLst>
                <a:cxn ang="0">
                  <a:pos x="T0" y="T1"/>
                </a:cxn>
                <a:cxn ang="0">
                  <a:pos x="T2" y="T3"/>
                </a:cxn>
                <a:cxn ang="0">
                  <a:pos x="T4" y="T5"/>
                </a:cxn>
                <a:cxn ang="0">
                  <a:pos x="T6" y="T7"/>
                </a:cxn>
              </a:cxnLst>
              <a:rect l="0" t="0" r="r" b="b"/>
              <a:pathLst>
                <a:path w="25" h="87">
                  <a:moveTo>
                    <a:pt x="25" y="87"/>
                  </a:moveTo>
                  <a:lnTo>
                    <a:pt x="0" y="87"/>
                  </a:lnTo>
                  <a:lnTo>
                    <a:pt x="12" y="0"/>
                  </a:lnTo>
                  <a:lnTo>
                    <a:pt x="25" y="87"/>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38" name="Freeform 395"/>
            <p:cNvSpPr>
              <a:spLocks/>
            </p:cNvSpPr>
            <p:nvPr userDrawn="1"/>
          </p:nvSpPr>
          <p:spPr bwMode="gray">
            <a:xfrm>
              <a:off x="10742986" y="3263056"/>
              <a:ext cx="276054" cy="774217"/>
            </a:xfrm>
            <a:custGeom>
              <a:avLst/>
              <a:gdLst>
                <a:gd name="T0" fmla="*/ 90 w 94"/>
                <a:gd name="T1" fmla="*/ 0 h 263"/>
                <a:gd name="T2" fmla="*/ 82 w 94"/>
                <a:gd name="T3" fmla="*/ 0 h 263"/>
                <a:gd name="T4" fmla="*/ 11 w 94"/>
                <a:gd name="T5" fmla="*/ 0 h 263"/>
                <a:gd name="T6" fmla="*/ 4 w 94"/>
                <a:gd name="T7" fmla="*/ 0 h 263"/>
                <a:gd name="T8" fmla="*/ 0 w 94"/>
                <a:gd name="T9" fmla="*/ 4 h 263"/>
                <a:gd name="T10" fmla="*/ 0 w 94"/>
                <a:gd name="T11" fmla="*/ 263 h 263"/>
                <a:gd name="T12" fmla="*/ 11 w 94"/>
                <a:gd name="T13" fmla="*/ 263 h 263"/>
                <a:gd name="T14" fmla="*/ 82 w 94"/>
                <a:gd name="T15" fmla="*/ 263 h 263"/>
                <a:gd name="T16" fmla="*/ 94 w 94"/>
                <a:gd name="T17" fmla="*/ 263 h 263"/>
                <a:gd name="T18" fmla="*/ 94 w 94"/>
                <a:gd name="T19" fmla="*/ 4 h 263"/>
                <a:gd name="T20" fmla="*/ 90 w 94"/>
                <a:gd name="T21" fmla="*/ 0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4" h="263">
                  <a:moveTo>
                    <a:pt x="90" y="0"/>
                  </a:moveTo>
                  <a:cubicBezTo>
                    <a:pt x="82" y="0"/>
                    <a:pt x="82" y="0"/>
                    <a:pt x="82" y="0"/>
                  </a:cubicBezTo>
                  <a:cubicBezTo>
                    <a:pt x="11" y="0"/>
                    <a:pt x="11" y="0"/>
                    <a:pt x="11" y="0"/>
                  </a:cubicBezTo>
                  <a:cubicBezTo>
                    <a:pt x="4" y="0"/>
                    <a:pt x="4" y="0"/>
                    <a:pt x="4" y="0"/>
                  </a:cubicBezTo>
                  <a:cubicBezTo>
                    <a:pt x="2" y="0"/>
                    <a:pt x="0" y="2"/>
                    <a:pt x="0" y="4"/>
                  </a:cubicBezTo>
                  <a:cubicBezTo>
                    <a:pt x="0" y="263"/>
                    <a:pt x="0" y="263"/>
                    <a:pt x="0" y="263"/>
                  </a:cubicBezTo>
                  <a:cubicBezTo>
                    <a:pt x="11" y="263"/>
                    <a:pt x="11" y="263"/>
                    <a:pt x="11" y="263"/>
                  </a:cubicBezTo>
                  <a:cubicBezTo>
                    <a:pt x="82" y="263"/>
                    <a:pt x="82" y="263"/>
                    <a:pt x="82" y="263"/>
                  </a:cubicBezTo>
                  <a:cubicBezTo>
                    <a:pt x="94" y="263"/>
                    <a:pt x="94" y="263"/>
                    <a:pt x="94" y="263"/>
                  </a:cubicBezTo>
                  <a:cubicBezTo>
                    <a:pt x="94" y="4"/>
                    <a:pt x="94" y="4"/>
                    <a:pt x="94" y="4"/>
                  </a:cubicBezTo>
                  <a:cubicBezTo>
                    <a:pt x="94" y="2"/>
                    <a:pt x="92" y="0"/>
                    <a:pt x="9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39" name="Freeform 396"/>
            <p:cNvSpPr>
              <a:spLocks/>
            </p:cNvSpPr>
            <p:nvPr userDrawn="1"/>
          </p:nvSpPr>
          <p:spPr bwMode="gray">
            <a:xfrm>
              <a:off x="10796926" y="3180557"/>
              <a:ext cx="168171" cy="82499"/>
            </a:xfrm>
            <a:custGeom>
              <a:avLst/>
              <a:gdLst>
                <a:gd name="T0" fmla="*/ 56 w 56"/>
                <a:gd name="T1" fmla="*/ 28 h 28"/>
                <a:gd name="T2" fmla="*/ 56 w 56"/>
                <a:gd name="T3" fmla="*/ 4 h 28"/>
                <a:gd name="T4" fmla="*/ 52 w 56"/>
                <a:gd name="T5" fmla="*/ 0 h 28"/>
                <a:gd name="T6" fmla="*/ 44 w 56"/>
                <a:gd name="T7" fmla="*/ 0 h 28"/>
                <a:gd name="T8" fmla="*/ 11 w 56"/>
                <a:gd name="T9" fmla="*/ 0 h 28"/>
                <a:gd name="T10" fmla="*/ 4 w 56"/>
                <a:gd name="T11" fmla="*/ 0 h 28"/>
                <a:gd name="T12" fmla="*/ 0 w 56"/>
                <a:gd name="T13" fmla="*/ 4 h 28"/>
                <a:gd name="T14" fmla="*/ 0 w 56"/>
                <a:gd name="T15" fmla="*/ 28 h 28"/>
                <a:gd name="T16" fmla="*/ 56 w 56"/>
                <a:gd name="T17"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28">
                  <a:moveTo>
                    <a:pt x="56" y="28"/>
                  </a:moveTo>
                  <a:cubicBezTo>
                    <a:pt x="56" y="4"/>
                    <a:pt x="56" y="4"/>
                    <a:pt x="56" y="4"/>
                  </a:cubicBezTo>
                  <a:cubicBezTo>
                    <a:pt x="56" y="2"/>
                    <a:pt x="54" y="0"/>
                    <a:pt x="52" y="0"/>
                  </a:cubicBezTo>
                  <a:cubicBezTo>
                    <a:pt x="44" y="0"/>
                    <a:pt x="44" y="0"/>
                    <a:pt x="44" y="0"/>
                  </a:cubicBezTo>
                  <a:cubicBezTo>
                    <a:pt x="11" y="0"/>
                    <a:pt x="11" y="0"/>
                    <a:pt x="11" y="0"/>
                  </a:cubicBezTo>
                  <a:cubicBezTo>
                    <a:pt x="4" y="0"/>
                    <a:pt x="4" y="0"/>
                    <a:pt x="4" y="0"/>
                  </a:cubicBezTo>
                  <a:cubicBezTo>
                    <a:pt x="2" y="0"/>
                    <a:pt x="0" y="2"/>
                    <a:pt x="0" y="4"/>
                  </a:cubicBezTo>
                  <a:cubicBezTo>
                    <a:pt x="0" y="28"/>
                    <a:pt x="0" y="28"/>
                    <a:pt x="0" y="28"/>
                  </a:cubicBezTo>
                  <a:lnTo>
                    <a:pt x="56" y="28"/>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40" name="Freeform 397"/>
            <p:cNvSpPr>
              <a:spLocks/>
            </p:cNvSpPr>
            <p:nvPr userDrawn="1"/>
          </p:nvSpPr>
          <p:spPr bwMode="gray">
            <a:xfrm>
              <a:off x="10796926" y="3180557"/>
              <a:ext cx="168171" cy="82499"/>
            </a:xfrm>
            <a:custGeom>
              <a:avLst/>
              <a:gdLst>
                <a:gd name="T0" fmla="*/ 56 w 56"/>
                <a:gd name="T1" fmla="*/ 28 h 28"/>
                <a:gd name="T2" fmla="*/ 56 w 56"/>
                <a:gd name="T3" fmla="*/ 4 h 28"/>
                <a:gd name="T4" fmla="*/ 52 w 56"/>
                <a:gd name="T5" fmla="*/ 0 h 28"/>
                <a:gd name="T6" fmla="*/ 44 w 56"/>
                <a:gd name="T7" fmla="*/ 0 h 28"/>
                <a:gd name="T8" fmla="*/ 11 w 56"/>
                <a:gd name="T9" fmla="*/ 0 h 28"/>
                <a:gd name="T10" fmla="*/ 4 w 56"/>
                <a:gd name="T11" fmla="*/ 0 h 28"/>
                <a:gd name="T12" fmla="*/ 0 w 56"/>
                <a:gd name="T13" fmla="*/ 4 h 28"/>
                <a:gd name="T14" fmla="*/ 0 w 56"/>
                <a:gd name="T15" fmla="*/ 28 h 28"/>
                <a:gd name="T16" fmla="*/ 56 w 56"/>
                <a:gd name="T17"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28">
                  <a:moveTo>
                    <a:pt x="56" y="28"/>
                  </a:moveTo>
                  <a:cubicBezTo>
                    <a:pt x="56" y="4"/>
                    <a:pt x="56" y="4"/>
                    <a:pt x="56" y="4"/>
                  </a:cubicBezTo>
                  <a:cubicBezTo>
                    <a:pt x="56" y="2"/>
                    <a:pt x="54" y="0"/>
                    <a:pt x="52" y="0"/>
                  </a:cubicBezTo>
                  <a:cubicBezTo>
                    <a:pt x="44" y="0"/>
                    <a:pt x="44" y="0"/>
                    <a:pt x="44" y="0"/>
                  </a:cubicBezTo>
                  <a:cubicBezTo>
                    <a:pt x="11" y="0"/>
                    <a:pt x="11" y="0"/>
                    <a:pt x="11" y="0"/>
                  </a:cubicBezTo>
                  <a:cubicBezTo>
                    <a:pt x="4" y="0"/>
                    <a:pt x="4" y="0"/>
                    <a:pt x="4" y="0"/>
                  </a:cubicBezTo>
                  <a:cubicBezTo>
                    <a:pt x="2" y="0"/>
                    <a:pt x="0" y="2"/>
                    <a:pt x="0" y="4"/>
                  </a:cubicBezTo>
                  <a:cubicBezTo>
                    <a:pt x="0" y="28"/>
                    <a:pt x="0" y="28"/>
                    <a:pt x="0" y="28"/>
                  </a:cubicBezTo>
                  <a:lnTo>
                    <a:pt x="56" y="28"/>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41" name="Rectangle 398"/>
            <p:cNvSpPr>
              <a:spLocks noChangeArrowheads="1"/>
            </p:cNvSpPr>
            <p:nvPr userDrawn="1"/>
          </p:nvSpPr>
          <p:spPr bwMode="gray">
            <a:xfrm>
              <a:off x="10781062" y="3316996"/>
              <a:ext cx="12692" cy="66950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42" name="Rectangle 399"/>
            <p:cNvSpPr>
              <a:spLocks noChangeArrowheads="1"/>
            </p:cNvSpPr>
            <p:nvPr userDrawn="1"/>
          </p:nvSpPr>
          <p:spPr bwMode="gray">
            <a:xfrm>
              <a:off x="10809618" y="3316996"/>
              <a:ext cx="19038" cy="66950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43" name="Rectangle 400"/>
            <p:cNvSpPr>
              <a:spLocks noChangeArrowheads="1"/>
            </p:cNvSpPr>
            <p:nvPr userDrawn="1"/>
          </p:nvSpPr>
          <p:spPr bwMode="gray">
            <a:xfrm>
              <a:off x="10841348" y="3316996"/>
              <a:ext cx="15866" cy="66950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44" name="Rectangle 401"/>
            <p:cNvSpPr>
              <a:spLocks noChangeArrowheads="1"/>
            </p:cNvSpPr>
            <p:nvPr userDrawn="1"/>
          </p:nvSpPr>
          <p:spPr bwMode="gray">
            <a:xfrm>
              <a:off x="10873079" y="3316996"/>
              <a:ext cx="15866" cy="66950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45" name="Rectangle 402"/>
            <p:cNvSpPr>
              <a:spLocks noChangeArrowheads="1"/>
            </p:cNvSpPr>
            <p:nvPr userDrawn="1"/>
          </p:nvSpPr>
          <p:spPr bwMode="gray">
            <a:xfrm>
              <a:off x="10901637" y="3316996"/>
              <a:ext cx="19038" cy="66950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46" name="Rectangle 403"/>
            <p:cNvSpPr>
              <a:spLocks noChangeArrowheads="1"/>
            </p:cNvSpPr>
            <p:nvPr userDrawn="1"/>
          </p:nvSpPr>
          <p:spPr bwMode="gray">
            <a:xfrm>
              <a:off x="10933367" y="3316996"/>
              <a:ext cx="19038" cy="66950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47" name="Rectangle 404"/>
            <p:cNvSpPr>
              <a:spLocks noChangeArrowheads="1"/>
            </p:cNvSpPr>
            <p:nvPr userDrawn="1"/>
          </p:nvSpPr>
          <p:spPr bwMode="gray">
            <a:xfrm>
              <a:off x="10965097" y="3316996"/>
              <a:ext cx="15866" cy="66950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48" name="Freeform 405"/>
            <p:cNvSpPr>
              <a:spLocks noEditPoints="1"/>
            </p:cNvSpPr>
            <p:nvPr userDrawn="1"/>
          </p:nvSpPr>
          <p:spPr bwMode="gray">
            <a:xfrm>
              <a:off x="10409818" y="3256710"/>
              <a:ext cx="336340" cy="777391"/>
            </a:xfrm>
            <a:custGeom>
              <a:avLst/>
              <a:gdLst>
                <a:gd name="T0" fmla="*/ 96 w 106"/>
                <a:gd name="T1" fmla="*/ 38 h 245"/>
                <a:gd name="T2" fmla="*/ 54 w 106"/>
                <a:gd name="T3" fmla="*/ 14 h 245"/>
                <a:gd name="T4" fmla="*/ 50 w 106"/>
                <a:gd name="T5" fmla="*/ 0 h 245"/>
                <a:gd name="T6" fmla="*/ 9 w 106"/>
                <a:gd name="T7" fmla="*/ 38 h 245"/>
                <a:gd name="T8" fmla="*/ 106 w 106"/>
                <a:gd name="T9" fmla="*/ 245 h 245"/>
                <a:gd name="T10" fmla="*/ 78 w 106"/>
                <a:gd name="T11" fmla="*/ 78 h 245"/>
                <a:gd name="T12" fmla="*/ 78 w 106"/>
                <a:gd name="T13" fmla="*/ 94 h 245"/>
                <a:gd name="T14" fmla="*/ 66 w 106"/>
                <a:gd name="T15" fmla="*/ 120 h 245"/>
                <a:gd name="T16" fmla="*/ 66 w 106"/>
                <a:gd name="T17" fmla="*/ 120 h 245"/>
                <a:gd name="T18" fmla="*/ 66 w 106"/>
                <a:gd name="T19" fmla="*/ 167 h 245"/>
                <a:gd name="T20" fmla="*/ 20 w 106"/>
                <a:gd name="T21" fmla="*/ 78 h 245"/>
                <a:gd name="T22" fmla="*/ 20 w 106"/>
                <a:gd name="T23" fmla="*/ 94 h 245"/>
                <a:gd name="T24" fmla="*/ 9 w 106"/>
                <a:gd name="T25" fmla="*/ 120 h 245"/>
                <a:gd name="T26" fmla="*/ 9 w 106"/>
                <a:gd name="T27" fmla="*/ 120 h 245"/>
                <a:gd name="T28" fmla="*/ 9 w 106"/>
                <a:gd name="T29" fmla="*/ 167 h 245"/>
                <a:gd name="T30" fmla="*/ 20 w 106"/>
                <a:gd name="T31" fmla="*/ 193 h 245"/>
                <a:gd name="T32" fmla="*/ 9 w 106"/>
                <a:gd name="T33" fmla="*/ 239 h 245"/>
                <a:gd name="T34" fmla="*/ 22 w 106"/>
                <a:gd name="T35" fmla="*/ 239 h 245"/>
                <a:gd name="T36" fmla="*/ 22 w 106"/>
                <a:gd name="T37" fmla="*/ 239 h 245"/>
                <a:gd name="T38" fmla="*/ 30 w 106"/>
                <a:gd name="T39" fmla="*/ 209 h 245"/>
                <a:gd name="T40" fmla="*/ 34 w 106"/>
                <a:gd name="T41" fmla="*/ 209 h 245"/>
                <a:gd name="T42" fmla="*/ 28 w 106"/>
                <a:gd name="T43" fmla="*/ 193 h 245"/>
                <a:gd name="T44" fmla="*/ 39 w 106"/>
                <a:gd name="T45" fmla="*/ 167 h 245"/>
                <a:gd name="T46" fmla="*/ 39 w 106"/>
                <a:gd name="T47" fmla="*/ 167 h 245"/>
                <a:gd name="T48" fmla="*/ 39 w 106"/>
                <a:gd name="T49" fmla="*/ 120 h 245"/>
                <a:gd name="T50" fmla="*/ 28 w 106"/>
                <a:gd name="T51" fmla="*/ 94 h 245"/>
                <a:gd name="T52" fmla="*/ 28 w 106"/>
                <a:gd name="T53" fmla="*/ 78 h 245"/>
                <a:gd name="T54" fmla="*/ 47 w 106"/>
                <a:gd name="T55" fmla="*/ 239 h 245"/>
                <a:gd name="T56" fmla="*/ 47 w 106"/>
                <a:gd name="T57" fmla="*/ 239 h 245"/>
                <a:gd name="T58" fmla="*/ 55 w 106"/>
                <a:gd name="T59" fmla="*/ 209 h 245"/>
                <a:gd name="T60" fmla="*/ 47 w 106"/>
                <a:gd name="T61" fmla="*/ 173 h 245"/>
                <a:gd name="T62" fmla="*/ 47 w 106"/>
                <a:gd name="T63" fmla="*/ 167 h 245"/>
                <a:gd name="T64" fmla="*/ 58 w 106"/>
                <a:gd name="T65" fmla="*/ 142 h 245"/>
                <a:gd name="T66" fmla="*/ 58 w 106"/>
                <a:gd name="T67" fmla="*/ 142 h 245"/>
                <a:gd name="T68" fmla="*/ 58 w 106"/>
                <a:gd name="T69" fmla="*/ 94 h 245"/>
                <a:gd name="T70" fmla="*/ 47 w 106"/>
                <a:gd name="T71" fmla="*/ 58 h 245"/>
                <a:gd name="T72" fmla="*/ 59 w 106"/>
                <a:gd name="T73" fmla="*/ 239 h 245"/>
                <a:gd name="T74" fmla="*/ 66 w 106"/>
                <a:gd name="T75" fmla="*/ 173 h 245"/>
                <a:gd name="T76" fmla="*/ 66 w 106"/>
                <a:gd name="T77" fmla="*/ 173 h 245"/>
                <a:gd name="T78" fmla="*/ 71 w 106"/>
                <a:gd name="T79" fmla="*/ 209 h 245"/>
                <a:gd name="T80" fmla="*/ 76 w 106"/>
                <a:gd name="T81" fmla="*/ 209 h 245"/>
                <a:gd name="T82" fmla="*/ 84 w 106"/>
                <a:gd name="T83" fmla="*/ 239 h 245"/>
                <a:gd name="T84" fmla="*/ 96 w 106"/>
                <a:gd name="T85" fmla="*/ 239 h 245"/>
                <a:gd name="T86" fmla="*/ 96 w 106"/>
                <a:gd name="T87" fmla="*/ 239 h 245"/>
                <a:gd name="T88" fmla="*/ 96 w 106"/>
                <a:gd name="T89" fmla="*/ 173 h 245"/>
                <a:gd name="T90" fmla="*/ 85 w 106"/>
                <a:gd name="T91" fmla="*/ 147 h 245"/>
                <a:gd name="T92" fmla="*/ 85 w 106"/>
                <a:gd name="T93" fmla="*/ 142 h 245"/>
                <a:gd name="T94" fmla="*/ 96 w 106"/>
                <a:gd name="T95" fmla="*/ 115 h 245"/>
                <a:gd name="T96" fmla="*/ 96 w 106"/>
                <a:gd name="T97" fmla="*/ 115 h 245"/>
                <a:gd name="T98" fmla="*/ 96 w 106"/>
                <a:gd name="T99" fmla="*/ 58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6" h="245">
                  <a:moveTo>
                    <a:pt x="106" y="53"/>
                  </a:moveTo>
                  <a:lnTo>
                    <a:pt x="106" y="46"/>
                  </a:lnTo>
                  <a:lnTo>
                    <a:pt x="96" y="46"/>
                  </a:lnTo>
                  <a:lnTo>
                    <a:pt x="96" y="38"/>
                  </a:lnTo>
                  <a:lnTo>
                    <a:pt x="88" y="38"/>
                  </a:lnTo>
                  <a:lnTo>
                    <a:pt x="88" y="29"/>
                  </a:lnTo>
                  <a:lnTo>
                    <a:pt x="54" y="29"/>
                  </a:lnTo>
                  <a:lnTo>
                    <a:pt x="54" y="14"/>
                  </a:lnTo>
                  <a:lnTo>
                    <a:pt x="71" y="14"/>
                  </a:lnTo>
                  <a:lnTo>
                    <a:pt x="54" y="4"/>
                  </a:lnTo>
                  <a:lnTo>
                    <a:pt x="54" y="0"/>
                  </a:lnTo>
                  <a:lnTo>
                    <a:pt x="50" y="0"/>
                  </a:lnTo>
                  <a:lnTo>
                    <a:pt x="50" y="29"/>
                  </a:lnTo>
                  <a:lnTo>
                    <a:pt x="18" y="29"/>
                  </a:lnTo>
                  <a:lnTo>
                    <a:pt x="18" y="38"/>
                  </a:lnTo>
                  <a:lnTo>
                    <a:pt x="9" y="38"/>
                  </a:lnTo>
                  <a:lnTo>
                    <a:pt x="9" y="46"/>
                  </a:lnTo>
                  <a:lnTo>
                    <a:pt x="0" y="46"/>
                  </a:lnTo>
                  <a:lnTo>
                    <a:pt x="0" y="245"/>
                  </a:lnTo>
                  <a:lnTo>
                    <a:pt x="106" y="245"/>
                  </a:lnTo>
                  <a:lnTo>
                    <a:pt x="106" y="53"/>
                  </a:lnTo>
                  <a:close/>
                  <a:moveTo>
                    <a:pt x="66" y="58"/>
                  </a:moveTo>
                  <a:lnTo>
                    <a:pt x="78" y="58"/>
                  </a:lnTo>
                  <a:lnTo>
                    <a:pt x="78" y="78"/>
                  </a:lnTo>
                  <a:lnTo>
                    <a:pt x="66" y="78"/>
                  </a:lnTo>
                  <a:lnTo>
                    <a:pt x="66" y="58"/>
                  </a:lnTo>
                  <a:close/>
                  <a:moveTo>
                    <a:pt x="66" y="94"/>
                  </a:moveTo>
                  <a:lnTo>
                    <a:pt x="78" y="94"/>
                  </a:lnTo>
                  <a:lnTo>
                    <a:pt x="78" y="115"/>
                  </a:lnTo>
                  <a:lnTo>
                    <a:pt x="66" y="115"/>
                  </a:lnTo>
                  <a:lnTo>
                    <a:pt x="66" y="94"/>
                  </a:lnTo>
                  <a:close/>
                  <a:moveTo>
                    <a:pt x="66" y="120"/>
                  </a:moveTo>
                  <a:lnTo>
                    <a:pt x="78" y="120"/>
                  </a:lnTo>
                  <a:lnTo>
                    <a:pt x="78" y="142"/>
                  </a:lnTo>
                  <a:lnTo>
                    <a:pt x="66" y="142"/>
                  </a:lnTo>
                  <a:lnTo>
                    <a:pt x="66" y="120"/>
                  </a:lnTo>
                  <a:close/>
                  <a:moveTo>
                    <a:pt x="66" y="147"/>
                  </a:moveTo>
                  <a:lnTo>
                    <a:pt x="78" y="147"/>
                  </a:lnTo>
                  <a:lnTo>
                    <a:pt x="78" y="167"/>
                  </a:lnTo>
                  <a:lnTo>
                    <a:pt x="66" y="167"/>
                  </a:lnTo>
                  <a:lnTo>
                    <a:pt x="66" y="147"/>
                  </a:lnTo>
                  <a:close/>
                  <a:moveTo>
                    <a:pt x="9" y="58"/>
                  </a:moveTo>
                  <a:lnTo>
                    <a:pt x="20" y="58"/>
                  </a:lnTo>
                  <a:lnTo>
                    <a:pt x="20" y="78"/>
                  </a:lnTo>
                  <a:lnTo>
                    <a:pt x="9" y="78"/>
                  </a:lnTo>
                  <a:lnTo>
                    <a:pt x="9" y="58"/>
                  </a:lnTo>
                  <a:close/>
                  <a:moveTo>
                    <a:pt x="9" y="94"/>
                  </a:moveTo>
                  <a:lnTo>
                    <a:pt x="20" y="94"/>
                  </a:lnTo>
                  <a:lnTo>
                    <a:pt x="20" y="115"/>
                  </a:lnTo>
                  <a:lnTo>
                    <a:pt x="9" y="115"/>
                  </a:lnTo>
                  <a:lnTo>
                    <a:pt x="9" y="94"/>
                  </a:lnTo>
                  <a:close/>
                  <a:moveTo>
                    <a:pt x="9" y="120"/>
                  </a:moveTo>
                  <a:lnTo>
                    <a:pt x="20" y="120"/>
                  </a:lnTo>
                  <a:lnTo>
                    <a:pt x="20" y="142"/>
                  </a:lnTo>
                  <a:lnTo>
                    <a:pt x="9" y="142"/>
                  </a:lnTo>
                  <a:lnTo>
                    <a:pt x="9" y="120"/>
                  </a:lnTo>
                  <a:close/>
                  <a:moveTo>
                    <a:pt x="9" y="147"/>
                  </a:moveTo>
                  <a:lnTo>
                    <a:pt x="20" y="147"/>
                  </a:lnTo>
                  <a:lnTo>
                    <a:pt x="20" y="167"/>
                  </a:lnTo>
                  <a:lnTo>
                    <a:pt x="9" y="167"/>
                  </a:lnTo>
                  <a:lnTo>
                    <a:pt x="9" y="147"/>
                  </a:lnTo>
                  <a:close/>
                  <a:moveTo>
                    <a:pt x="9" y="173"/>
                  </a:moveTo>
                  <a:lnTo>
                    <a:pt x="20" y="173"/>
                  </a:lnTo>
                  <a:lnTo>
                    <a:pt x="20" y="193"/>
                  </a:lnTo>
                  <a:lnTo>
                    <a:pt x="9" y="193"/>
                  </a:lnTo>
                  <a:lnTo>
                    <a:pt x="9" y="173"/>
                  </a:lnTo>
                  <a:close/>
                  <a:moveTo>
                    <a:pt x="13" y="239"/>
                  </a:moveTo>
                  <a:lnTo>
                    <a:pt x="9" y="239"/>
                  </a:lnTo>
                  <a:lnTo>
                    <a:pt x="9" y="209"/>
                  </a:lnTo>
                  <a:lnTo>
                    <a:pt x="13" y="209"/>
                  </a:lnTo>
                  <a:lnTo>
                    <a:pt x="13" y="239"/>
                  </a:lnTo>
                  <a:close/>
                  <a:moveTo>
                    <a:pt x="22" y="239"/>
                  </a:moveTo>
                  <a:lnTo>
                    <a:pt x="17" y="239"/>
                  </a:lnTo>
                  <a:lnTo>
                    <a:pt x="17" y="209"/>
                  </a:lnTo>
                  <a:lnTo>
                    <a:pt x="22" y="209"/>
                  </a:lnTo>
                  <a:lnTo>
                    <a:pt x="22" y="239"/>
                  </a:lnTo>
                  <a:close/>
                  <a:moveTo>
                    <a:pt x="30" y="239"/>
                  </a:moveTo>
                  <a:lnTo>
                    <a:pt x="25" y="239"/>
                  </a:lnTo>
                  <a:lnTo>
                    <a:pt x="25" y="209"/>
                  </a:lnTo>
                  <a:lnTo>
                    <a:pt x="30" y="209"/>
                  </a:lnTo>
                  <a:lnTo>
                    <a:pt x="30" y="239"/>
                  </a:lnTo>
                  <a:close/>
                  <a:moveTo>
                    <a:pt x="38" y="239"/>
                  </a:moveTo>
                  <a:lnTo>
                    <a:pt x="34" y="239"/>
                  </a:lnTo>
                  <a:lnTo>
                    <a:pt x="34" y="209"/>
                  </a:lnTo>
                  <a:lnTo>
                    <a:pt x="38" y="209"/>
                  </a:lnTo>
                  <a:lnTo>
                    <a:pt x="38" y="239"/>
                  </a:lnTo>
                  <a:close/>
                  <a:moveTo>
                    <a:pt x="39" y="193"/>
                  </a:moveTo>
                  <a:lnTo>
                    <a:pt x="28" y="193"/>
                  </a:lnTo>
                  <a:lnTo>
                    <a:pt x="28" y="173"/>
                  </a:lnTo>
                  <a:lnTo>
                    <a:pt x="39" y="173"/>
                  </a:lnTo>
                  <a:lnTo>
                    <a:pt x="39" y="193"/>
                  </a:lnTo>
                  <a:close/>
                  <a:moveTo>
                    <a:pt x="39" y="167"/>
                  </a:moveTo>
                  <a:lnTo>
                    <a:pt x="28" y="167"/>
                  </a:lnTo>
                  <a:lnTo>
                    <a:pt x="28" y="147"/>
                  </a:lnTo>
                  <a:lnTo>
                    <a:pt x="39" y="147"/>
                  </a:lnTo>
                  <a:lnTo>
                    <a:pt x="39" y="167"/>
                  </a:lnTo>
                  <a:close/>
                  <a:moveTo>
                    <a:pt x="39" y="142"/>
                  </a:moveTo>
                  <a:lnTo>
                    <a:pt x="28" y="142"/>
                  </a:lnTo>
                  <a:lnTo>
                    <a:pt x="28" y="120"/>
                  </a:lnTo>
                  <a:lnTo>
                    <a:pt x="39" y="120"/>
                  </a:lnTo>
                  <a:lnTo>
                    <a:pt x="39" y="142"/>
                  </a:lnTo>
                  <a:close/>
                  <a:moveTo>
                    <a:pt x="39" y="115"/>
                  </a:moveTo>
                  <a:lnTo>
                    <a:pt x="28" y="115"/>
                  </a:lnTo>
                  <a:lnTo>
                    <a:pt x="28" y="94"/>
                  </a:lnTo>
                  <a:lnTo>
                    <a:pt x="39" y="94"/>
                  </a:lnTo>
                  <a:lnTo>
                    <a:pt x="39" y="115"/>
                  </a:lnTo>
                  <a:close/>
                  <a:moveTo>
                    <a:pt x="39" y="78"/>
                  </a:moveTo>
                  <a:lnTo>
                    <a:pt x="28" y="78"/>
                  </a:lnTo>
                  <a:lnTo>
                    <a:pt x="28" y="58"/>
                  </a:lnTo>
                  <a:lnTo>
                    <a:pt x="39" y="58"/>
                  </a:lnTo>
                  <a:lnTo>
                    <a:pt x="39" y="78"/>
                  </a:lnTo>
                  <a:close/>
                  <a:moveTo>
                    <a:pt x="47" y="239"/>
                  </a:moveTo>
                  <a:lnTo>
                    <a:pt x="42" y="239"/>
                  </a:lnTo>
                  <a:lnTo>
                    <a:pt x="42" y="209"/>
                  </a:lnTo>
                  <a:lnTo>
                    <a:pt x="47" y="209"/>
                  </a:lnTo>
                  <a:lnTo>
                    <a:pt x="47" y="239"/>
                  </a:lnTo>
                  <a:close/>
                  <a:moveTo>
                    <a:pt x="55" y="239"/>
                  </a:moveTo>
                  <a:lnTo>
                    <a:pt x="50" y="239"/>
                  </a:lnTo>
                  <a:lnTo>
                    <a:pt x="50" y="209"/>
                  </a:lnTo>
                  <a:lnTo>
                    <a:pt x="55" y="209"/>
                  </a:lnTo>
                  <a:lnTo>
                    <a:pt x="55" y="239"/>
                  </a:lnTo>
                  <a:close/>
                  <a:moveTo>
                    <a:pt x="58" y="193"/>
                  </a:moveTo>
                  <a:lnTo>
                    <a:pt x="47" y="193"/>
                  </a:lnTo>
                  <a:lnTo>
                    <a:pt x="47" y="173"/>
                  </a:lnTo>
                  <a:lnTo>
                    <a:pt x="58" y="173"/>
                  </a:lnTo>
                  <a:lnTo>
                    <a:pt x="58" y="193"/>
                  </a:lnTo>
                  <a:close/>
                  <a:moveTo>
                    <a:pt x="58" y="167"/>
                  </a:moveTo>
                  <a:lnTo>
                    <a:pt x="47" y="167"/>
                  </a:lnTo>
                  <a:lnTo>
                    <a:pt x="47" y="147"/>
                  </a:lnTo>
                  <a:lnTo>
                    <a:pt x="58" y="147"/>
                  </a:lnTo>
                  <a:lnTo>
                    <a:pt x="58" y="167"/>
                  </a:lnTo>
                  <a:close/>
                  <a:moveTo>
                    <a:pt x="58" y="142"/>
                  </a:moveTo>
                  <a:lnTo>
                    <a:pt x="47" y="142"/>
                  </a:lnTo>
                  <a:lnTo>
                    <a:pt x="47" y="120"/>
                  </a:lnTo>
                  <a:lnTo>
                    <a:pt x="58" y="120"/>
                  </a:lnTo>
                  <a:lnTo>
                    <a:pt x="58" y="142"/>
                  </a:lnTo>
                  <a:close/>
                  <a:moveTo>
                    <a:pt x="58" y="115"/>
                  </a:moveTo>
                  <a:lnTo>
                    <a:pt x="47" y="115"/>
                  </a:lnTo>
                  <a:lnTo>
                    <a:pt x="47" y="94"/>
                  </a:lnTo>
                  <a:lnTo>
                    <a:pt x="58" y="94"/>
                  </a:lnTo>
                  <a:lnTo>
                    <a:pt x="58" y="115"/>
                  </a:lnTo>
                  <a:close/>
                  <a:moveTo>
                    <a:pt x="58" y="78"/>
                  </a:moveTo>
                  <a:lnTo>
                    <a:pt x="47" y="78"/>
                  </a:lnTo>
                  <a:lnTo>
                    <a:pt x="47" y="58"/>
                  </a:lnTo>
                  <a:lnTo>
                    <a:pt x="58" y="58"/>
                  </a:lnTo>
                  <a:lnTo>
                    <a:pt x="58" y="78"/>
                  </a:lnTo>
                  <a:close/>
                  <a:moveTo>
                    <a:pt x="63" y="239"/>
                  </a:moveTo>
                  <a:lnTo>
                    <a:pt x="59" y="239"/>
                  </a:lnTo>
                  <a:lnTo>
                    <a:pt x="59" y="209"/>
                  </a:lnTo>
                  <a:lnTo>
                    <a:pt x="63" y="209"/>
                  </a:lnTo>
                  <a:lnTo>
                    <a:pt x="63" y="239"/>
                  </a:lnTo>
                  <a:close/>
                  <a:moveTo>
                    <a:pt x="66" y="173"/>
                  </a:moveTo>
                  <a:lnTo>
                    <a:pt x="78" y="173"/>
                  </a:lnTo>
                  <a:lnTo>
                    <a:pt x="78" y="193"/>
                  </a:lnTo>
                  <a:lnTo>
                    <a:pt x="66" y="193"/>
                  </a:lnTo>
                  <a:lnTo>
                    <a:pt x="66" y="173"/>
                  </a:lnTo>
                  <a:close/>
                  <a:moveTo>
                    <a:pt x="71" y="239"/>
                  </a:moveTo>
                  <a:lnTo>
                    <a:pt x="67" y="239"/>
                  </a:lnTo>
                  <a:lnTo>
                    <a:pt x="67" y="209"/>
                  </a:lnTo>
                  <a:lnTo>
                    <a:pt x="71" y="209"/>
                  </a:lnTo>
                  <a:lnTo>
                    <a:pt x="71" y="239"/>
                  </a:lnTo>
                  <a:close/>
                  <a:moveTo>
                    <a:pt x="79" y="239"/>
                  </a:moveTo>
                  <a:lnTo>
                    <a:pt x="76" y="239"/>
                  </a:lnTo>
                  <a:lnTo>
                    <a:pt x="76" y="209"/>
                  </a:lnTo>
                  <a:lnTo>
                    <a:pt x="79" y="209"/>
                  </a:lnTo>
                  <a:lnTo>
                    <a:pt x="79" y="239"/>
                  </a:lnTo>
                  <a:close/>
                  <a:moveTo>
                    <a:pt x="88" y="239"/>
                  </a:moveTo>
                  <a:lnTo>
                    <a:pt x="84" y="239"/>
                  </a:lnTo>
                  <a:lnTo>
                    <a:pt x="84" y="209"/>
                  </a:lnTo>
                  <a:lnTo>
                    <a:pt x="88" y="209"/>
                  </a:lnTo>
                  <a:lnTo>
                    <a:pt x="88" y="239"/>
                  </a:lnTo>
                  <a:close/>
                  <a:moveTo>
                    <a:pt x="96" y="239"/>
                  </a:moveTo>
                  <a:lnTo>
                    <a:pt x="92" y="239"/>
                  </a:lnTo>
                  <a:lnTo>
                    <a:pt x="92" y="209"/>
                  </a:lnTo>
                  <a:lnTo>
                    <a:pt x="96" y="209"/>
                  </a:lnTo>
                  <a:lnTo>
                    <a:pt x="96" y="239"/>
                  </a:lnTo>
                  <a:close/>
                  <a:moveTo>
                    <a:pt x="96" y="193"/>
                  </a:moveTo>
                  <a:lnTo>
                    <a:pt x="85" y="193"/>
                  </a:lnTo>
                  <a:lnTo>
                    <a:pt x="85" y="173"/>
                  </a:lnTo>
                  <a:lnTo>
                    <a:pt x="96" y="173"/>
                  </a:lnTo>
                  <a:lnTo>
                    <a:pt x="96" y="193"/>
                  </a:lnTo>
                  <a:close/>
                  <a:moveTo>
                    <a:pt x="96" y="167"/>
                  </a:moveTo>
                  <a:lnTo>
                    <a:pt x="85" y="167"/>
                  </a:lnTo>
                  <a:lnTo>
                    <a:pt x="85" y="147"/>
                  </a:lnTo>
                  <a:lnTo>
                    <a:pt x="96" y="147"/>
                  </a:lnTo>
                  <a:lnTo>
                    <a:pt x="96" y="167"/>
                  </a:lnTo>
                  <a:close/>
                  <a:moveTo>
                    <a:pt x="96" y="142"/>
                  </a:moveTo>
                  <a:lnTo>
                    <a:pt x="85" y="142"/>
                  </a:lnTo>
                  <a:lnTo>
                    <a:pt x="85" y="120"/>
                  </a:lnTo>
                  <a:lnTo>
                    <a:pt x="96" y="120"/>
                  </a:lnTo>
                  <a:lnTo>
                    <a:pt x="96" y="142"/>
                  </a:lnTo>
                  <a:close/>
                  <a:moveTo>
                    <a:pt x="96" y="115"/>
                  </a:moveTo>
                  <a:lnTo>
                    <a:pt x="85" y="115"/>
                  </a:lnTo>
                  <a:lnTo>
                    <a:pt x="85" y="94"/>
                  </a:lnTo>
                  <a:lnTo>
                    <a:pt x="96" y="94"/>
                  </a:lnTo>
                  <a:lnTo>
                    <a:pt x="96" y="115"/>
                  </a:lnTo>
                  <a:close/>
                  <a:moveTo>
                    <a:pt x="96" y="78"/>
                  </a:moveTo>
                  <a:lnTo>
                    <a:pt x="85" y="78"/>
                  </a:lnTo>
                  <a:lnTo>
                    <a:pt x="85" y="58"/>
                  </a:lnTo>
                  <a:lnTo>
                    <a:pt x="96" y="58"/>
                  </a:lnTo>
                  <a:lnTo>
                    <a:pt x="96" y="78"/>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49" name="Rectangle 406"/>
            <p:cNvSpPr>
              <a:spLocks noChangeArrowheads="1"/>
            </p:cNvSpPr>
            <p:nvPr userDrawn="1"/>
          </p:nvSpPr>
          <p:spPr bwMode="gray">
            <a:xfrm>
              <a:off x="11019038" y="3393149"/>
              <a:ext cx="304610" cy="64412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50" name="Rectangle 407"/>
            <p:cNvSpPr>
              <a:spLocks noChangeArrowheads="1"/>
            </p:cNvSpPr>
            <p:nvPr userDrawn="1"/>
          </p:nvSpPr>
          <p:spPr bwMode="gray">
            <a:xfrm>
              <a:off x="11047596" y="3367765"/>
              <a:ext cx="250670" cy="2538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51" name="Rectangle 408"/>
            <p:cNvSpPr>
              <a:spLocks noChangeArrowheads="1"/>
            </p:cNvSpPr>
            <p:nvPr userDrawn="1"/>
          </p:nvSpPr>
          <p:spPr bwMode="gray">
            <a:xfrm>
              <a:off x="11069806" y="3339208"/>
              <a:ext cx="203073" cy="28558"/>
            </a:xfrm>
            <a:prstGeom prst="rect">
              <a:avLst/>
            </a:prstGeom>
            <a:solidFill>
              <a:srgbClr val="BAD8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52" name="Freeform 409"/>
            <p:cNvSpPr>
              <a:spLocks/>
            </p:cNvSpPr>
            <p:nvPr userDrawn="1"/>
          </p:nvSpPr>
          <p:spPr bwMode="gray">
            <a:xfrm>
              <a:off x="11041250" y="3564492"/>
              <a:ext cx="28558" cy="38076"/>
            </a:xfrm>
            <a:custGeom>
              <a:avLst/>
              <a:gdLst>
                <a:gd name="T0" fmla="*/ 5 w 10"/>
                <a:gd name="T1" fmla="*/ 0 h 13"/>
                <a:gd name="T2" fmla="*/ 0 w 10"/>
                <a:gd name="T3" fmla="*/ 4 h 13"/>
                <a:gd name="T4" fmla="*/ 0 w 10"/>
                <a:gd name="T5" fmla="*/ 13 h 13"/>
                <a:gd name="T6" fmla="*/ 10 w 10"/>
                <a:gd name="T7" fmla="*/ 13 h 13"/>
                <a:gd name="T8" fmla="*/ 10 w 10"/>
                <a:gd name="T9" fmla="*/ 4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3" y="0"/>
                    <a:pt x="0" y="2"/>
                    <a:pt x="0" y="4"/>
                  </a:cubicBezTo>
                  <a:cubicBezTo>
                    <a:pt x="0" y="13"/>
                    <a:pt x="0" y="13"/>
                    <a:pt x="0" y="13"/>
                  </a:cubicBezTo>
                  <a:cubicBezTo>
                    <a:pt x="10" y="13"/>
                    <a:pt x="10" y="13"/>
                    <a:pt x="10" y="13"/>
                  </a:cubicBezTo>
                  <a:cubicBezTo>
                    <a:pt x="10" y="4"/>
                    <a:pt x="10" y="4"/>
                    <a:pt x="10" y="4"/>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53" name="Freeform 410"/>
            <p:cNvSpPr>
              <a:spLocks/>
            </p:cNvSpPr>
            <p:nvPr userDrawn="1"/>
          </p:nvSpPr>
          <p:spPr bwMode="gray">
            <a:xfrm>
              <a:off x="11088844" y="3564492"/>
              <a:ext cx="28558" cy="38076"/>
            </a:xfrm>
            <a:custGeom>
              <a:avLst/>
              <a:gdLst>
                <a:gd name="T0" fmla="*/ 5 w 10"/>
                <a:gd name="T1" fmla="*/ 0 h 13"/>
                <a:gd name="T2" fmla="*/ 0 w 10"/>
                <a:gd name="T3" fmla="*/ 4 h 13"/>
                <a:gd name="T4" fmla="*/ 0 w 10"/>
                <a:gd name="T5" fmla="*/ 13 h 13"/>
                <a:gd name="T6" fmla="*/ 10 w 10"/>
                <a:gd name="T7" fmla="*/ 13 h 13"/>
                <a:gd name="T8" fmla="*/ 10 w 10"/>
                <a:gd name="T9" fmla="*/ 4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4"/>
                  </a:cubicBezTo>
                  <a:cubicBezTo>
                    <a:pt x="0" y="13"/>
                    <a:pt x="0" y="13"/>
                    <a:pt x="0" y="13"/>
                  </a:cubicBezTo>
                  <a:cubicBezTo>
                    <a:pt x="10" y="13"/>
                    <a:pt x="10" y="13"/>
                    <a:pt x="10" y="13"/>
                  </a:cubicBezTo>
                  <a:cubicBezTo>
                    <a:pt x="10" y="4"/>
                    <a:pt x="10" y="4"/>
                    <a:pt x="10" y="4"/>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54" name="Freeform 411"/>
            <p:cNvSpPr>
              <a:spLocks/>
            </p:cNvSpPr>
            <p:nvPr userDrawn="1"/>
          </p:nvSpPr>
          <p:spPr bwMode="gray">
            <a:xfrm>
              <a:off x="11136441" y="3564492"/>
              <a:ext cx="25384" cy="38076"/>
            </a:xfrm>
            <a:custGeom>
              <a:avLst/>
              <a:gdLst>
                <a:gd name="T0" fmla="*/ 5 w 9"/>
                <a:gd name="T1" fmla="*/ 0 h 13"/>
                <a:gd name="T2" fmla="*/ 0 w 9"/>
                <a:gd name="T3" fmla="*/ 4 h 13"/>
                <a:gd name="T4" fmla="*/ 0 w 9"/>
                <a:gd name="T5" fmla="*/ 13 h 13"/>
                <a:gd name="T6" fmla="*/ 9 w 9"/>
                <a:gd name="T7" fmla="*/ 13 h 13"/>
                <a:gd name="T8" fmla="*/ 9 w 9"/>
                <a:gd name="T9" fmla="*/ 4 h 13"/>
                <a:gd name="T10" fmla="*/ 5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5" y="0"/>
                  </a:moveTo>
                  <a:cubicBezTo>
                    <a:pt x="2" y="0"/>
                    <a:pt x="0" y="2"/>
                    <a:pt x="0" y="4"/>
                  </a:cubicBezTo>
                  <a:cubicBezTo>
                    <a:pt x="0" y="13"/>
                    <a:pt x="0" y="13"/>
                    <a:pt x="0" y="13"/>
                  </a:cubicBezTo>
                  <a:cubicBezTo>
                    <a:pt x="9" y="13"/>
                    <a:pt x="9" y="13"/>
                    <a:pt x="9" y="13"/>
                  </a:cubicBezTo>
                  <a:cubicBezTo>
                    <a:pt x="9" y="4"/>
                    <a:pt x="9" y="4"/>
                    <a:pt x="9" y="4"/>
                  </a:cubicBezTo>
                  <a:cubicBezTo>
                    <a:pt x="9" y="2"/>
                    <a:pt x="7"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55" name="Freeform 412"/>
            <p:cNvSpPr>
              <a:spLocks/>
            </p:cNvSpPr>
            <p:nvPr userDrawn="1"/>
          </p:nvSpPr>
          <p:spPr bwMode="gray">
            <a:xfrm>
              <a:off x="11180863" y="3564492"/>
              <a:ext cx="28558" cy="38076"/>
            </a:xfrm>
            <a:custGeom>
              <a:avLst/>
              <a:gdLst>
                <a:gd name="T0" fmla="*/ 5 w 10"/>
                <a:gd name="T1" fmla="*/ 0 h 13"/>
                <a:gd name="T2" fmla="*/ 0 w 10"/>
                <a:gd name="T3" fmla="*/ 4 h 13"/>
                <a:gd name="T4" fmla="*/ 0 w 10"/>
                <a:gd name="T5" fmla="*/ 13 h 13"/>
                <a:gd name="T6" fmla="*/ 10 w 10"/>
                <a:gd name="T7" fmla="*/ 13 h 13"/>
                <a:gd name="T8" fmla="*/ 10 w 10"/>
                <a:gd name="T9" fmla="*/ 4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4"/>
                  </a:cubicBezTo>
                  <a:cubicBezTo>
                    <a:pt x="0" y="13"/>
                    <a:pt x="0" y="13"/>
                    <a:pt x="0" y="13"/>
                  </a:cubicBezTo>
                  <a:cubicBezTo>
                    <a:pt x="10" y="13"/>
                    <a:pt x="10" y="13"/>
                    <a:pt x="10" y="13"/>
                  </a:cubicBezTo>
                  <a:cubicBezTo>
                    <a:pt x="10" y="4"/>
                    <a:pt x="10" y="4"/>
                    <a:pt x="10" y="4"/>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56" name="Freeform 413"/>
            <p:cNvSpPr>
              <a:spLocks/>
            </p:cNvSpPr>
            <p:nvPr userDrawn="1"/>
          </p:nvSpPr>
          <p:spPr bwMode="gray">
            <a:xfrm>
              <a:off x="11228457" y="3564492"/>
              <a:ext cx="28558" cy="38076"/>
            </a:xfrm>
            <a:custGeom>
              <a:avLst/>
              <a:gdLst>
                <a:gd name="T0" fmla="*/ 5 w 10"/>
                <a:gd name="T1" fmla="*/ 0 h 13"/>
                <a:gd name="T2" fmla="*/ 0 w 10"/>
                <a:gd name="T3" fmla="*/ 4 h 13"/>
                <a:gd name="T4" fmla="*/ 0 w 10"/>
                <a:gd name="T5" fmla="*/ 13 h 13"/>
                <a:gd name="T6" fmla="*/ 10 w 10"/>
                <a:gd name="T7" fmla="*/ 13 h 13"/>
                <a:gd name="T8" fmla="*/ 10 w 10"/>
                <a:gd name="T9" fmla="*/ 4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4"/>
                  </a:cubicBezTo>
                  <a:cubicBezTo>
                    <a:pt x="0" y="13"/>
                    <a:pt x="0" y="13"/>
                    <a:pt x="0" y="13"/>
                  </a:cubicBezTo>
                  <a:cubicBezTo>
                    <a:pt x="10" y="13"/>
                    <a:pt x="10" y="13"/>
                    <a:pt x="10" y="13"/>
                  </a:cubicBezTo>
                  <a:cubicBezTo>
                    <a:pt x="10" y="4"/>
                    <a:pt x="10" y="4"/>
                    <a:pt x="10" y="4"/>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57" name="Freeform 414"/>
            <p:cNvSpPr>
              <a:spLocks/>
            </p:cNvSpPr>
            <p:nvPr userDrawn="1"/>
          </p:nvSpPr>
          <p:spPr bwMode="gray">
            <a:xfrm>
              <a:off x="11272879" y="3564492"/>
              <a:ext cx="28558" cy="38076"/>
            </a:xfrm>
            <a:custGeom>
              <a:avLst/>
              <a:gdLst>
                <a:gd name="T0" fmla="*/ 4 w 9"/>
                <a:gd name="T1" fmla="*/ 0 h 13"/>
                <a:gd name="T2" fmla="*/ 0 w 9"/>
                <a:gd name="T3" fmla="*/ 4 h 13"/>
                <a:gd name="T4" fmla="*/ 0 w 9"/>
                <a:gd name="T5" fmla="*/ 13 h 13"/>
                <a:gd name="T6" fmla="*/ 9 w 9"/>
                <a:gd name="T7" fmla="*/ 13 h 13"/>
                <a:gd name="T8" fmla="*/ 9 w 9"/>
                <a:gd name="T9" fmla="*/ 4 h 13"/>
                <a:gd name="T10" fmla="*/ 4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4" y="0"/>
                  </a:moveTo>
                  <a:cubicBezTo>
                    <a:pt x="2" y="0"/>
                    <a:pt x="0" y="2"/>
                    <a:pt x="0" y="4"/>
                  </a:cubicBezTo>
                  <a:cubicBezTo>
                    <a:pt x="0" y="13"/>
                    <a:pt x="0" y="13"/>
                    <a:pt x="0" y="13"/>
                  </a:cubicBezTo>
                  <a:cubicBezTo>
                    <a:pt x="9" y="13"/>
                    <a:pt x="9" y="13"/>
                    <a:pt x="9" y="13"/>
                  </a:cubicBezTo>
                  <a:cubicBezTo>
                    <a:pt x="9" y="4"/>
                    <a:pt x="9" y="4"/>
                    <a:pt x="9" y="4"/>
                  </a:cubicBezTo>
                  <a:cubicBezTo>
                    <a:pt x="9" y="2"/>
                    <a:pt x="7" y="0"/>
                    <a:pt x="4"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58" name="Freeform 415"/>
            <p:cNvSpPr>
              <a:spLocks/>
            </p:cNvSpPr>
            <p:nvPr userDrawn="1"/>
          </p:nvSpPr>
          <p:spPr bwMode="gray">
            <a:xfrm>
              <a:off x="11041250" y="3621606"/>
              <a:ext cx="28558" cy="38076"/>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3"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59" name="Freeform 416"/>
            <p:cNvSpPr>
              <a:spLocks/>
            </p:cNvSpPr>
            <p:nvPr userDrawn="1"/>
          </p:nvSpPr>
          <p:spPr bwMode="gray">
            <a:xfrm>
              <a:off x="11088844" y="3621606"/>
              <a:ext cx="28558" cy="38076"/>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60" name="Freeform 417"/>
            <p:cNvSpPr>
              <a:spLocks/>
            </p:cNvSpPr>
            <p:nvPr userDrawn="1"/>
          </p:nvSpPr>
          <p:spPr bwMode="gray">
            <a:xfrm>
              <a:off x="11136441" y="3621606"/>
              <a:ext cx="25384" cy="38076"/>
            </a:xfrm>
            <a:custGeom>
              <a:avLst/>
              <a:gdLst>
                <a:gd name="T0" fmla="*/ 5 w 9"/>
                <a:gd name="T1" fmla="*/ 0 h 13"/>
                <a:gd name="T2" fmla="*/ 0 w 9"/>
                <a:gd name="T3" fmla="*/ 5 h 13"/>
                <a:gd name="T4" fmla="*/ 0 w 9"/>
                <a:gd name="T5" fmla="*/ 13 h 13"/>
                <a:gd name="T6" fmla="*/ 9 w 9"/>
                <a:gd name="T7" fmla="*/ 13 h 13"/>
                <a:gd name="T8" fmla="*/ 9 w 9"/>
                <a:gd name="T9" fmla="*/ 5 h 13"/>
                <a:gd name="T10" fmla="*/ 5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5" y="0"/>
                  </a:moveTo>
                  <a:cubicBezTo>
                    <a:pt x="2" y="0"/>
                    <a:pt x="0" y="2"/>
                    <a:pt x="0" y="5"/>
                  </a:cubicBezTo>
                  <a:cubicBezTo>
                    <a:pt x="0" y="13"/>
                    <a:pt x="0" y="13"/>
                    <a:pt x="0" y="13"/>
                  </a:cubicBezTo>
                  <a:cubicBezTo>
                    <a:pt x="9" y="13"/>
                    <a:pt x="9" y="13"/>
                    <a:pt x="9" y="13"/>
                  </a:cubicBezTo>
                  <a:cubicBezTo>
                    <a:pt x="9" y="5"/>
                    <a:pt x="9" y="5"/>
                    <a:pt x="9" y="5"/>
                  </a:cubicBezTo>
                  <a:cubicBezTo>
                    <a:pt x="9" y="2"/>
                    <a:pt x="7"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61" name="Freeform 418"/>
            <p:cNvSpPr>
              <a:spLocks/>
            </p:cNvSpPr>
            <p:nvPr userDrawn="1"/>
          </p:nvSpPr>
          <p:spPr bwMode="gray">
            <a:xfrm>
              <a:off x="11180863" y="3621606"/>
              <a:ext cx="28558" cy="38076"/>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62" name="Freeform 419"/>
            <p:cNvSpPr>
              <a:spLocks/>
            </p:cNvSpPr>
            <p:nvPr userDrawn="1"/>
          </p:nvSpPr>
          <p:spPr bwMode="gray">
            <a:xfrm>
              <a:off x="11228457" y="3621606"/>
              <a:ext cx="28558" cy="38076"/>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63" name="Freeform 420"/>
            <p:cNvSpPr>
              <a:spLocks/>
            </p:cNvSpPr>
            <p:nvPr userDrawn="1"/>
          </p:nvSpPr>
          <p:spPr bwMode="gray">
            <a:xfrm>
              <a:off x="11272879" y="3621606"/>
              <a:ext cx="28558" cy="38076"/>
            </a:xfrm>
            <a:custGeom>
              <a:avLst/>
              <a:gdLst>
                <a:gd name="T0" fmla="*/ 4 w 9"/>
                <a:gd name="T1" fmla="*/ 0 h 13"/>
                <a:gd name="T2" fmla="*/ 0 w 9"/>
                <a:gd name="T3" fmla="*/ 5 h 13"/>
                <a:gd name="T4" fmla="*/ 0 w 9"/>
                <a:gd name="T5" fmla="*/ 13 h 13"/>
                <a:gd name="T6" fmla="*/ 9 w 9"/>
                <a:gd name="T7" fmla="*/ 13 h 13"/>
                <a:gd name="T8" fmla="*/ 9 w 9"/>
                <a:gd name="T9" fmla="*/ 5 h 13"/>
                <a:gd name="T10" fmla="*/ 4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4" y="0"/>
                  </a:moveTo>
                  <a:cubicBezTo>
                    <a:pt x="2" y="0"/>
                    <a:pt x="0" y="2"/>
                    <a:pt x="0" y="5"/>
                  </a:cubicBezTo>
                  <a:cubicBezTo>
                    <a:pt x="0" y="13"/>
                    <a:pt x="0" y="13"/>
                    <a:pt x="0" y="13"/>
                  </a:cubicBezTo>
                  <a:cubicBezTo>
                    <a:pt x="9" y="13"/>
                    <a:pt x="9" y="13"/>
                    <a:pt x="9" y="13"/>
                  </a:cubicBezTo>
                  <a:cubicBezTo>
                    <a:pt x="9" y="5"/>
                    <a:pt x="9" y="5"/>
                    <a:pt x="9" y="5"/>
                  </a:cubicBezTo>
                  <a:cubicBezTo>
                    <a:pt x="9" y="2"/>
                    <a:pt x="7" y="0"/>
                    <a:pt x="4"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64" name="Freeform 421"/>
            <p:cNvSpPr>
              <a:spLocks/>
            </p:cNvSpPr>
            <p:nvPr userDrawn="1"/>
          </p:nvSpPr>
          <p:spPr bwMode="gray">
            <a:xfrm>
              <a:off x="11041250" y="3675549"/>
              <a:ext cx="28558" cy="412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3"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65" name="Freeform 422"/>
            <p:cNvSpPr>
              <a:spLocks/>
            </p:cNvSpPr>
            <p:nvPr userDrawn="1"/>
          </p:nvSpPr>
          <p:spPr bwMode="gray">
            <a:xfrm>
              <a:off x="11088844" y="3675549"/>
              <a:ext cx="28558" cy="412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66" name="Freeform 423"/>
            <p:cNvSpPr>
              <a:spLocks/>
            </p:cNvSpPr>
            <p:nvPr userDrawn="1"/>
          </p:nvSpPr>
          <p:spPr bwMode="gray">
            <a:xfrm>
              <a:off x="11136441" y="3675549"/>
              <a:ext cx="25384" cy="41250"/>
            </a:xfrm>
            <a:custGeom>
              <a:avLst/>
              <a:gdLst>
                <a:gd name="T0" fmla="*/ 5 w 9"/>
                <a:gd name="T1" fmla="*/ 0 h 14"/>
                <a:gd name="T2" fmla="*/ 0 w 9"/>
                <a:gd name="T3" fmla="*/ 5 h 14"/>
                <a:gd name="T4" fmla="*/ 0 w 9"/>
                <a:gd name="T5" fmla="*/ 14 h 14"/>
                <a:gd name="T6" fmla="*/ 9 w 9"/>
                <a:gd name="T7" fmla="*/ 14 h 14"/>
                <a:gd name="T8" fmla="*/ 9 w 9"/>
                <a:gd name="T9" fmla="*/ 5 h 14"/>
                <a:gd name="T10" fmla="*/ 5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5" y="0"/>
                  </a:moveTo>
                  <a:cubicBezTo>
                    <a:pt x="2" y="0"/>
                    <a:pt x="0" y="2"/>
                    <a:pt x="0" y="5"/>
                  </a:cubicBezTo>
                  <a:cubicBezTo>
                    <a:pt x="0" y="14"/>
                    <a:pt x="0" y="14"/>
                    <a:pt x="0" y="14"/>
                  </a:cubicBezTo>
                  <a:cubicBezTo>
                    <a:pt x="9" y="14"/>
                    <a:pt x="9" y="14"/>
                    <a:pt x="9" y="14"/>
                  </a:cubicBezTo>
                  <a:cubicBezTo>
                    <a:pt x="9" y="5"/>
                    <a:pt x="9" y="5"/>
                    <a:pt x="9" y="5"/>
                  </a:cubicBezTo>
                  <a:cubicBezTo>
                    <a:pt x="9" y="2"/>
                    <a:pt x="7"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67" name="Freeform 424"/>
            <p:cNvSpPr>
              <a:spLocks/>
            </p:cNvSpPr>
            <p:nvPr userDrawn="1"/>
          </p:nvSpPr>
          <p:spPr bwMode="gray">
            <a:xfrm>
              <a:off x="11180863" y="3675549"/>
              <a:ext cx="28558" cy="412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68" name="Freeform 425"/>
            <p:cNvSpPr>
              <a:spLocks/>
            </p:cNvSpPr>
            <p:nvPr userDrawn="1"/>
          </p:nvSpPr>
          <p:spPr bwMode="gray">
            <a:xfrm>
              <a:off x="11228457" y="3675549"/>
              <a:ext cx="28558" cy="412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69" name="Freeform 426"/>
            <p:cNvSpPr>
              <a:spLocks/>
            </p:cNvSpPr>
            <p:nvPr userDrawn="1"/>
          </p:nvSpPr>
          <p:spPr bwMode="gray">
            <a:xfrm>
              <a:off x="11272879" y="3675549"/>
              <a:ext cx="28558" cy="41250"/>
            </a:xfrm>
            <a:custGeom>
              <a:avLst/>
              <a:gdLst>
                <a:gd name="T0" fmla="*/ 4 w 9"/>
                <a:gd name="T1" fmla="*/ 0 h 14"/>
                <a:gd name="T2" fmla="*/ 0 w 9"/>
                <a:gd name="T3" fmla="*/ 5 h 14"/>
                <a:gd name="T4" fmla="*/ 0 w 9"/>
                <a:gd name="T5" fmla="*/ 14 h 14"/>
                <a:gd name="T6" fmla="*/ 9 w 9"/>
                <a:gd name="T7" fmla="*/ 14 h 14"/>
                <a:gd name="T8" fmla="*/ 9 w 9"/>
                <a:gd name="T9" fmla="*/ 5 h 14"/>
                <a:gd name="T10" fmla="*/ 4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4" y="0"/>
                  </a:moveTo>
                  <a:cubicBezTo>
                    <a:pt x="2" y="0"/>
                    <a:pt x="0" y="2"/>
                    <a:pt x="0" y="5"/>
                  </a:cubicBezTo>
                  <a:cubicBezTo>
                    <a:pt x="0" y="14"/>
                    <a:pt x="0" y="14"/>
                    <a:pt x="0" y="14"/>
                  </a:cubicBezTo>
                  <a:cubicBezTo>
                    <a:pt x="9" y="14"/>
                    <a:pt x="9" y="14"/>
                    <a:pt x="9" y="14"/>
                  </a:cubicBezTo>
                  <a:cubicBezTo>
                    <a:pt x="9" y="5"/>
                    <a:pt x="9" y="5"/>
                    <a:pt x="9" y="5"/>
                  </a:cubicBezTo>
                  <a:cubicBezTo>
                    <a:pt x="9" y="2"/>
                    <a:pt x="7" y="0"/>
                    <a:pt x="4"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70" name="Freeform 427"/>
            <p:cNvSpPr>
              <a:spLocks/>
            </p:cNvSpPr>
            <p:nvPr userDrawn="1"/>
          </p:nvSpPr>
          <p:spPr bwMode="gray">
            <a:xfrm>
              <a:off x="11041250" y="3735835"/>
              <a:ext cx="28558" cy="38076"/>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3"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71" name="Freeform 428"/>
            <p:cNvSpPr>
              <a:spLocks/>
            </p:cNvSpPr>
            <p:nvPr userDrawn="1"/>
          </p:nvSpPr>
          <p:spPr bwMode="gray">
            <a:xfrm>
              <a:off x="11088844" y="3735835"/>
              <a:ext cx="28558" cy="38076"/>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72" name="Freeform 429"/>
            <p:cNvSpPr>
              <a:spLocks/>
            </p:cNvSpPr>
            <p:nvPr userDrawn="1"/>
          </p:nvSpPr>
          <p:spPr bwMode="gray">
            <a:xfrm>
              <a:off x="11136441" y="3735835"/>
              <a:ext cx="25384" cy="38076"/>
            </a:xfrm>
            <a:custGeom>
              <a:avLst/>
              <a:gdLst>
                <a:gd name="T0" fmla="*/ 5 w 9"/>
                <a:gd name="T1" fmla="*/ 0 h 13"/>
                <a:gd name="T2" fmla="*/ 0 w 9"/>
                <a:gd name="T3" fmla="*/ 5 h 13"/>
                <a:gd name="T4" fmla="*/ 0 w 9"/>
                <a:gd name="T5" fmla="*/ 13 h 13"/>
                <a:gd name="T6" fmla="*/ 9 w 9"/>
                <a:gd name="T7" fmla="*/ 13 h 13"/>
                <a:gd name="T8" fmla="*/ 9 w 9"/>
                <a:gd name="T9" fmla="*/ 5 h 13"/>
                <a:gd name="T10" fmla="*/ 5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5" y="0"/>
                  </a:moveTo>
                  <a:cubicBezTo>
                    <a:pt x="2" y="0"/>
                    <a:pt x="0" y="2"/>
                    <a:pt x="0" y="5"/>
                  </a:cubicBezTo>
                  <a:cubicBezTo>
                    <a:pt x="0" y="13"/>
                    <a:pt x="0" y="13"/>
                    <a:pt x="0" y="13"/>
                  </a:cubicBezTo>
                  <a:cubicBezTo>
                    <a:pt x="9" y="13"/>
                    <a:pt x="9" y="13"/>
                    <a:pt x="9" y="13"/>
                  </a:cubicBezTo>
                  <a:cubicBezTo>
                    <a:pt x="9" y="5"/>
                    <a:pt x="9" y="5"/>
                    <a:pt x="9" y="5"/>
                  </a:cubicBezTo>
                  <a:cubicBezTo>
                    <a:pt x="9" y="2"/>
                    <a:pt x="7"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73" name="Freeform 430"/>
            <p:cNvSpPr>
              <a:spLocks/>
            </p:cNvSpPr>
            <p:nvPr userDrawn="1"/>
          </p:nvSpPr>
          <p:spPr bwMode="gray">
            <a:xfrm>
              <a:off x="11180863" y="3735835"/>
              <a:ext cx="28558" cy="38076"/>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74" name="Freeform 431"/>
            <p:cNvSpPr>
              <a:spLocks/>
            </p:cNvSpPr>
            <p:nvPr userDrawn="1"/>
          </p:nvSpPr>
          <p:spPr bwMode="gray">
            <a:xfrm>
              <a:off x="11228457" y="3735835"/>
              <a:ext cx="28558" cy="38076"/>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75" name="Freeform 432"/>
            <p:cNvSpPr>
              <a:spLocks/>
            </p:cNvSpPr>
            <p:nvPr userDrawn="1"/>
          </p:nvSpPr>
          <p:spPr bwMode="gray">
            <a:xfrm>
              <a:off x="11272879" y="3735835"/>
              <a:ext cx="28558" cy="38076"/>
            </a:xfrm>
            <a:custGeom>
              <a:avLst/>
              <a:gdLst>
                <a:gd name="T0" fmla="*/ 4 w 9"/>
                <a:gd name="T1" fmla="*/ 0 h 13"/>
                <a:gd name="T2" fmla="*/ 0 w 9"/>
                <a:gd name="T3" fmla="*/ 5 h 13"/>
                <a:gd name="T4" fmla="*/ 0 w 9"/>
                <a:gd name="T5" fmla="*/ 13 h 13"/>
                <a:gd name="T6" fmla="*/ 9 w 9"/>
                <a:gd name="T7" fmla="*/ 13 h 13"/>
                <a:gd name="T8" fmla="*/ 9 w 9"/>
                <a:gd name="T9" fmla="*/ 5 h 13"/>
                <a:gd name="T10" fmla="*/ 4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4" y="0"/>
                  </a:moveTo>
                  <a:cubicBezTo>
                    <a:pt x="2" y="0"/>
                    <a:pt x="0" y="2"/>
                    <a:pt x="0" y="5"/>
                  </a:cubicBezTo>
                  <a:cubicBezTo>
                    <a:pt x="0" y="13"/>
                    <a:pt x="0" y="13"/>
                    <a:pt x="0" y="13"/>
                  </a:cubicBezTo>
                  <a:cubicBezTo>
                    <a:pt x="9" y="13"/>
                    <a:pt x="9" y="13"/>
                    <a:pt x="9" y="13"/>
                  </a:cubicBezTo>
                  <a:cubicBezTo>
                    <a:pt x="9" y="5"/>
                    <a:pt x="9" y="5"/>
                    <a:pt x="9" y="5"/>
                  </a:cubicBezTo>
                  <a:cubicBezTo>
                    <a:pt x="9" y="2"/>
                    <a:pt x="7" y="0"/>
                    <a:pt x="4"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76" name="Freeform 433"/>
            <p:cNvSpPr>
              <a:spLocks/>
            </p:cNvSpPr>
            <p:nvPr userDrawn="1"/>
          </p:nvSpPr>
          <p:spPr bwMode="gray">
            <a:xfrm>
              <a:off x="11041250" y="3789777"/>
              <a:ext cx="28558" cy="412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3"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77" name="Freeform 434"/>
            <p:cNvSpPr>
              <a:spLocks/>
            </p:cNvSpPr>
            <p:nvPr userDrawn="1"/>
          </p:nvSpPr>
          <p:spPr bwMode="gray">
            <a:xfrm>
              <a:off x="11088844" y="3789777"/>
              <a:ext cx="28558" cy="412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78" name="Freeform 435"/>
            <p:cNvSpPr>
              <a:spLocks/>
            </p:cNvSpPr>
            <p:nvPr userDrawn="1"/>
          </p:nvSpPr>
          <p:spPr bwMode="gray">
            <a:xfrm>
              <a:off x="11136441" y="3789777"/>
              <a:ext cx="25384" cy="41250"/>
            </a:xfrm>
            <a:custGeom>
              <a:avLst/>
              <a:gdLst>
                <a:gd name="T0" fmla="*/ 5 w 9"/>
                <a:gd name="T1" fmla="*/ 0 h 14"/>
                <a:gd name="T2" fmla="*/ 0 w 9"/>
                <a:gd name="T3" fmla="*/ 5 h 14"/>
                <a:gd name="T4" fmla="*/ 0 w 9"/>
                <a:gd name="T5" fmla="*/ 14 h 14"/>
                <a:gd name="T6" fmla="*/ 9 w 9"/>
                <a:gd name="T7" fmla="*/ 14 h 14"/>
                <a:gd name="T8" fmla="*/ 9 w 9"/>
                <a:gd name="T9" fmla="*/ 5 h 14"/>
                <a:gd name="T10" fmla="*/ 5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5" y="0"/>
                  </a:moveTo>
                  <a:cubicBezTo>
                    <a:pt x="2" y="0"/>
                    <a:pt x="0" y="2"/>
                    <a:pt x="0" y="5"/>
                  </a:cubicBezTo>
                  <a:cubicBezTo>
                    <a:pt x="0" y="14"/>
                    <a:pt x="0" y="14"/>
                    <a:pt x="0" y="14"/>
                  </a:cubicBezTo>
                  <a:cubicBezTo>
                    <a:pt x="9" y="14"/>
                    <a:pt x="9" y="14"/>
                    <a:pt x="9" y="14"/>
                  </a:cubicBezTo>
                  <a:cubicBezTo>
                    <a:pt x="9" y="5"/>
                    <a:pt x="9" y="5"/>
                    <a:pt x="9" y="5"/>
                  </a:cubicBezTo>
                  <a:cubicBezTo>
                    <a:pt x="9" y="2"/>
                    <a:pt x="7"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79" name="Freeform 436"/>
            <p:cNvSpPr>
              <a:spLocks/>
            </p:cNvSpPr>
            <p:nvPr userDrawn="1"/>
          </p:nvSpPr>
          <p:spPr bwMode="gray">
            <a:xfrm>
              <a:off x="11180863" y="3789777"/>
              <a:ext cx="28558" cy="412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80" name="Freeform 437"/>
            <p:cNvSpPr>
              <a:spLocks/>
            </p:cNvSpPr>
            <p:nvPr userDrawn="1"/>
          </p:nvSpPr>
          <p:spPr bwMode="gray">
            <a:xfrm>
              <a:off x="11228457" y="3789777"/>
              <a:ext cx="28558" cy="412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81" name="Freeform 438"/>
            <p:cNvSpPr>
              <a:spLocks/>
            </p:cNvSpPr>
            <p:nvPr userDrawn="1"/>
          </p:nvSpPr>
          <p:spPr bwMode="gray">
            <a:xfrm>
              <a:off x="11272879" y="3789777"/>
              <a:ext cx="28558" cy="41250"/>
            </a:xfrm>
            <a:custGeom>
              <a:avLst/>
              <a:gdLst>
                <a:gd name="T0" fmla="*/ 4 w 9"/>
                <a:gd name="T1" fmla="*/ 0 h 14"/>
                <a:gd name="T2" fmla="*/ 0 w 9"/>
                <a:gd name="T3" fmla="*/ 5 h 14"/>
                <a:gd name="T4" fmla="*/ 0 w 9"/>
                <a:gd name="T5" fmla="*/ 14 h 14"/>
                <a:gd name="T6" fmla="*/ 9 w 9"/>
                <a:gd name="T7" fmla="*/ 14 h 14"/>
                <a:gd name="T8" fmla="*/ 9 w 9"/>
                <a:gd name="T9" fmla="*/ 5 h 14"/>
                <a:gd name="T10" fmla="*/ 4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4" y="0"/>
                  </a:moveTo>
                  <a:cubicBezTo>
                    <a:pt x="2" y="0"/>
                    <a:pt x="0" y="2"/>
                    <a:pt x="0" y="5"/>
                  </a:cubicBezTo>
                  <a:cubicBezTo>
                    <a:pt x="0" y="14"/>
                    <a:pt x="0" y="14"/>
                    <a:pt x="0" y="14"/>
                  </a:cubicBezTo>
                  <a:cubicBezTo>
                    <a:pt x="9" y="14"/>
                    <a:pt x="9" y="14"/>
                    <a:pt x="9" y="14"/>
                  </a:cubicBezTo>
                  <a:cubicBezTo>
                    <a:pt x="9" y="5"/>
                    <a:pt x="9" y="5"/>
                    <a:pt x="9" y="5"/>
                  </a:cubicBezTo>
                  <a:cubicBezTo>
                    <a:pt x="9" y="2"/>
                    <a:pt x="7" y="0"/>
                    <a:pt x="4"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82" name="Freeform 439"/>
            <p:cNvSpPr>
              <a:spLocks/>
            </p:cNvSpPr>
            <p:nvPr userDrawn="1"/>
          </p:nvSpPr>
          <p:spPr bwMode="gray">
            <a:xfrm>
              <a:off x="11041250" y="3850064"/>
              <a:ext cx="28558" cy="38076"/>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3"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83" name="Freeform 440"/>
            <p:cNvSpPr>
              <a:spLocks/>
            </p:cNvSpPr>
            <p:nvPr userDrawn="1"/>
          </p:nvSpPr>
          <p:spPr bwMode="gray">
            <a:xfrm>
              <a:off x="11088844" y="3850064"/>
              <a:ext cx="28558" cy="38076"/>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84" name="Freeform 441"/>
            <p:cNvSpPr>
              <a:spLocks/>
            </p:cNvSpPr>
            <p:nvPr userDrawn="1"/>
          </p:nvSpPr>
          <p:spPr bwMode="gray">
            <a:xfrm>
              <a:off x="11136441" y="3850064"/>
              <a:ext cx="25384" cy="38076"/>
            </a:xfrm>
            <a:custGeom>
              <a:avLst/>
              <a:gdLst>
                <a:gd name="T0" fmla="*/ 5 w 9"/>
                <a:gd name="T1" fmla="*/ 0 h 13"/>
                <a:gd name="T2" fmla="*/ 0 w 9"/>
                <a:gd name="T3" fmla="*/ 5 h 13"/>
                <a:gd name="T4" fmla="*/ 0 w 9"/>
                <a:gd name="T5" fmla="*/ 13 h 13"/>
                <a:gd name="T6" fmla="*/ 9 w 9"/>
                <a:gd name="T7" fmla="*/ 13 h 13"/>
                <a:gd name="T8" fmla="*/ 9 w 9"/>
                <a:gd name="T9" fmla="*/ 5 h 13"/>
                <a:gd name="T10" fmla="*/ 5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5" y="0"/>
                  </a:moveTo>
                  <a:cubicBezTo>
                    <a:pt x="2" y="0"/>
                    <a:pt x="0" y="2"/>
                    <a:pt x="0" y="5"/>
                  </a:cubicBezTo>
                  <a:cubicBezTo>
                    <a:pt x="0" y="13"/>
                    <a:pt x="0" y="13"/>
                    <a:pt x="0" y="13"/>
                  </a:cubicBezTo>
                  <a:cubicBezTo>
                    <a:pt x="9" y="13"/>
                    <a:pt x="9" y="13"/>
                    <a:pt x="9" y="13"/>
                  </a:cubicBezTo>
                  <a:cubicBezTo>
                    <a:pt x="9" y="5"/>
                    <a:pt x="9" y="5"/>
                    <a:pt x="9" y="5"/>
                  </a:cubicBezTo>
                  <a:cubicBezTo>
                    <a:pt x="9" y="2"/>
                    <a:pt x="7"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85" name="Freeform 443"/>
            <p:cNvSpPr>
              <a:spLocks/>
            </p:cNvSpPr>
            <p:nvPr userDrawn="1"/>
          </p:nvSpPr>
          <p:spPr bwMode="gray">
            <a:xfrm>
              <a:off x="11180861" y="3850062"/>
              <a:ext cx="28558" cy="38076"/>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86" name="Freeform 444"/>
            <p:cNvSpPr>
              <a:spLocks/>
            </p:cNvSpPr>
            <p:nvPr userDrawn="1"/>
          </p:nvSpPr>
          <p:spPr bwMode="gray">
            <a:xfrm>
              <a:off x="11228457" y="3850062"/>
              <a:ext cx="28558" cy="38076"/>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87" name="Freeform 445"/>
            <p:cNvSpPr>
              <a:spLocks/>
            </p:cNvSpPr>
            <p:nvPr userDrawn="1"/>
          </p:nvSpPr>
          <p:spPr bwMode="gray">
            <a:xfrm>
              <a:off x="11272879" y="3850062"/>
              <a:ext cx="28558" cy="38076"/>
            </a:xfrm>
            <a:custGeom>
              <a:avLst/>
              <a:gdLst>
                <a:gd name="T0" fmla="*/ 4 w 9"/>
                <a:gd name="T1" fmla="*/ 0 h 13"/>
                <a:gd name="T2" fmla="*/ 0 w 9"/>
                <a:gd name="T3" fmla="*/ 5 h 13"/>
                <a:gd name="T4" fmla="*/ 0 w 9"/>
                <a:gd name="T5" fmla="*/ 13 h 13"/>
                <a:gd name="T6" fmla="*/ 9 w 9"/>
                <a:gd name="T7" fmla="*/ 13 h 13"/>
                <a:gd name="T8" fmla="*/ 9 w 9"/>
                <a:gd name="T9" fmla="*/ 5 h 13"/>
                <a:gd name="T10" fmla="*/ 4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4" y="0"/>
                  </a:moveTo>
                  <a:cubicBezTo>
                    <a:pt x="2" y="0"/>
                    <a:pt x="0" y="2"/>
                    <a:pt x="0" y="5"/>
                  </a:cubicBezTo>
                  <a:cubicBezTo>
                    <a:pt x="0" y="13"/>
                    <a:pt x="0" y="13"/>
                    <a:pt x="0" y="13"/>
                  </a:cubicBezTo>
                  <a:cubicBezTo>
                    <a:pt x="9" y="13"/>
                    <a:pt x="9" y="13"/>
                    <a:pt x="9" y="13"/>
                  </a:cubicBezTo>
                  <a:cubicBezTo>
                    <a:pt x="9" y="5"/>
                    <a:pt x="9" y="5"/>
                    <a:pt x="9" y="5"/>
                  </a:cubicBezTo>
                  <a:cubicBezTo>
                    <a:pt x="9" y="2"/>
                    <a:pt x="7" y="0"/>
                    <a:pt x="4"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88" name="Freeform 446"/>
            <p:cNvSpPr>
              <a:spLocks/>
            </p:cNvSpPr>
            <p:nvPr userDrawn="1"/>
          </p:nvSpPr>
          <p:spPr bwMode="gray">
            <a:xfrm>
              <a:off x="11041248" y="3907176"/>
              <a:ext cx="28558" cy="41248"/>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3" y="0"/>
                    <a:pt x="0" y="3"/>
                    <a:pt x="0" y="5"/>
                  </a:cubicBezTo>
                  <a:cubicBezTo>
                    <a:pt x="0" y="14"/>
                    <a:pt x="0" y="14"/>
                    <a:pt x="0" y="14"/>
                  </a:cubicBezTo>
                  <a:cubicBezTo>
                    <a:pt x="10" y="14"/>
                    <a:pt x="10" y="14"/>
                    <a:pt x="10" y="14"/>
                  </a:cubicBezTo>
                  <a:cubicBezTo>
                    <a:pt x="10" y="5"/>
                    <a:pt x="10" y="5"/>
                    <a:pt x="10" y="5"/>
                  </a:cubicBezTo>
                  <a:cubicBezTo>
                    <a:pt x="10" y="3"/>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89" name="Freeform 447"/>
            <p:cNvSpPr>
              <a:spLocks/>
            </p:cNvSpPr>
            <p:nvPr userDrawn="1"/>
          </p:nvSpPr>
          <p:spPr bwMode="gray">
            <a:xfrm>
              <a:off x="11088844" y="3907176"/>
              <a:ext cx="28558" cy="41248"/>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3"/>
                    <a:pt x="0" y="5"/>
                  </a:cubicBezTo>
                  <a:cubicBezTo>
                    <a:pt x="0" y="14"/>
                    <a:pt x="0" y="14"/>
                    <a:pt x="0" y="14"/>
                  </a:cubicBezTo>
                  <a:cubicBezTo>
                    <a:pt x="10" y="14"/>
                    <a:pt x="10" y="14"/>
                    <a:pt x="10" y="14"/>
                  </a:cubicBezTo>
                  <a:cubicBezTo>
                    <a:pt x="10" y="5"/>
                    <a:pt x="10" y="5"/>
                    <a:pt x="10" y="5"/>
                  </a:cubicBezTo>
                  <a:cubicBezTo>
                    <a:pt x="10" y="3"/>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90" name="Freeform 448"/>
            <p:cNvSpPr>
              <a:spLocks/>
            </p:cNvSpPr>
            <p:nvPr userDrawn="1"/>
          </p:nvSpPr>
          <p:spPr bwMode="gray">
            <a:xfrm>
              <a:off x="11136439" y="3907176"/>
              <a:ext cx="25384" cy="41248"/>
            </a:xfrm>
            <a:custGeom>
              <a:avLst/>
              <a:gdLst>
                <a:gd name="T0" fmla="*/ 5 w 9"/>
                <a:gd name="T1" fmla="*/ 0 h 14"/>
                <a:gd name="T2" fmla="*/ 0 w 9"/>
                <a:gd name="T3" fmla="*/ 5 h 14"/>
                <a:gd name="T4" fmla="*/ 0 w 9"/>
                <a:gd name="T5" fmla="*/ 14 h 14"/>
                <a:gd name="T6" fmla="*/ 9 w 9"/>
                <a:gd name="T7" fmla="*/ 14 h 14"/>
                <a:gd name="T8" fmla="*/ 9 w 9"/>
                <a:gd name="T9" fmla="*/ 5 h 14"/>
                <a:gd name="T10" fmla="*/ 5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5" y="0"/>
                  </a:moveTo>
                  <a:cubicBezTo>
                    <a:pt x="2" y="0"/>
                    <a:pt x="0" y="3"/>
                    <a:pt x="0" y="5"/>
                  </a:cubicBezTo>
                  <a:cubicBezTo>
                    <a:pt x="0" y="14"/>
                    <a:pt x="0" y="14"/>
                    <a:pt x="0" y="14"/>
                  </a:cubicBezTo>
                  <a:cubicBezTo>
                    <a:pt x="9" y="14"/>
                    <a:pt x="9" y="14"/>
                    <a:pt x="9" y="14"/>
                  </a:cubicBezTo>
                  <a:cubicBezTo>
                    <a:pt x="9" y="5"/>
                    <a:pt x="9" y="5"/>
                    <a:pt x="9" y="5"/>
                  </a:cubicBezTo>
                  <a:cubicBezTo>
                    <a:pt x="9" y="3"/>
                    <a:pt x="7"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91" name="Freeform 449"/>
            <p:cNvSpPr>
              <a:spLocks/>
            </p:cNvSpPr>
            <p:nvPr userDrawn="1"/>
          </p:nvSpPr>
          <p:spPr bwMode="gray">
            <a:xfrm>
              <a:off x="11180861" y="3907176"/>
              <a:ext cx="28558" cy="41248"/>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3"/>
                    <a:pt x="0" y="5"/>
                  </a:cubicBezTo>
                  <a:cubicBezTo>
                    <a:pt x="0" y="14"/>
                    <a:pt x="0" y="14"/>
                    <a:pt x="0" y="14"/>
                  </a:cubicBezTo>
                  <a:cubicBezTo>
                    <a:pt x="10" y="14"/>
                    <a:pt x="10" y="14"/>
                    <a:pt x="10" y="14"/>
                  </a:cubicBezTo>
                  <a:cubicBezTo>
                    <a:pt x="10" y="5"/>
                    <a:pt x="10" y="5"/>
                    <a:pt x="10" y="5"/>
                  </a:cubicBezTo>
                  <a:cubicBezTo>
                    <a:pt x="10" y="3"/>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92" name="Freeform 450"/>
            <p:cNvSpPr>
              <a:spLocks/>
            </p:cNvSpPr>
            <p:nvPr userDrawn="1"/>
          </p:nvSpPr>
          <p:spPr bwMode="gray">
            <a:xfrm>
              <a:off x="11228457" y="3907176"/>
              <a:ext cx="28558" cy="41248"/>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3"/>
                    <a:pt x="0" y="5"/>
                  </a:cubicBezTo>
                  <a:cubicBezTo>
                    <a:pt x="0" y="14"/>
                    <a:pt x="0" y="14"/>
                    <a:pt x="0" y="14"/>
                  </a:cubicBezTo>
                  <a:cubicBezTo>
                    <a:pt x="10" y="14"/>
                    <a:pt x="10" y="14"/>
                    <a:pt x="10" y="14"/>
                  </a:cubicBezTo>
                  <a:cubicBezTo>
                    <a:pt x="10" y="5"/>
                    <a:pt x="10" y="5"/>
                    <a:pt x="10" y="5"/>
                  </a:cubicBezTo>
                  <a:cubicBezTo>
                    <a:pt x="10" y="3"/>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93" name="Freeform 451"/>
            <p:cNvSpPr>
              <a:spLocks/>
            </p:cNvSpPr>
            <p:nvPr userDrawn="1"/>
          </p:nvSpPr>
          <p:spPr bwMode="gray">
            <a:xfrm>
              <a:off x="11272879" y="3907176"/>
              <a:ext cx="28558" cy="41248"/>
            </a:xfrm>
            <a:custGeom>
              <a:avLst/>
              <a:gdLst>
                <a:gd name="T0" fmla="*/ 4 w 9"/>
                <a:gd name="T1" fmla="*/ 0 h 14"/>
                <a:gd name="T2" fmla="*/ 0 w 9"/>
                <a:gd name="T3" fmla="*/ 5 h 14"/>
                <a:gd name="T4" fmla="*/ 0 w 9"/>
                <a:gd name="T5" fmla="*/ 14 h 14"/>
                <a:gd name="T6" fmla="*/ 9 w 9"/>
                <a:gd name="T7" fmla="*/ 14 h 14"/>
                <a:gd name="T8" fmla="*/ 9 w 9"/>
                <a:gd name="T9" fmla="*/ 5 h 14"/>
                <a:gd name="T10" fmla="*/ 4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4" y="0"/>
                  </a:moveTo>
                  <a:cubicBezTo>
                    <a:pt x="2" y="0"/>
                    <a:pt x="0" y="3"/>
                    <a:pt x="0" y="5"/>
                  </a:cubicBezTo>
                  <a:cubicBezTo>
                    <a:pt x="0" y="14"/>
                    <a:pt x="0" y="14"/>
                    <a:pt x="0" y="14"/>
                  </a:cubicBezTo>
                  <a:cubicBezTo>
                    <a:pt x="9" y="14"/>
                    <a:pt x="9" y="14"/>
                    <a:pt x="9" y="14"/>
                  </a:cubicBezTo>
                  <a:cubicBezTo>
                    <a:pt x="9" y="5"/>
                    <a:pt x="9" y="5"/>
                    <a:pt x="9" y="5"/>
                  </a:cubicBezTo>
                  <a:cubicBezTo>
                    <a:pt x="9" y="3"/>
                    <a:pt x="7" y="0"/>
                    <a:pt x="4"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94" name="Freeform 452"/>
            <p:cNvSpPr>
              <a:spLocks/>
            </p:cNvSpPr>
            <p:nvPr userDrawn="1"/>
          </p:nvSpPr>
          <p:spPr bwMode="gray">
            <a:xfrm>
              <a:off x="11041248" y="3964291"/>
              <a:ext cx="28558" cy="41248"/>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3"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95" name="Freeform 453"/>
            <p:cNvSpPr>
              <a:spLocks/>
            </p:cNvSpPr>
            <p:nvPr userDrawn="1"/>
          </p:nvSpPr>
          <p:spPr bwMode="gray">
            <a:xfrm>
              <a:off x="11088844" y="3964291"/>
              <a:ext cx="28558" cy="41248"/>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96" name="Freeform 454"/>
            <p:cNvSpPr>
              <a:spLocks/>
            </p:cNvSpPr>
            <p:nvPr userDrawn="1"/>
          </p:nvSpPr>
          <p:spPr bwMode="gray">
            <a:xfrm>
              <a:off x="11136439" y="3964291"/>
              <a:ext cx="25384" cy="41248"/>
            </a:xfrm>
            <a:custGeom>
              <a:avLst/>
              <a:gdLst>
                <a:gd name="T0" fmla="*/ 5 w 9"/>
                <a:gd name="T1" fmla="*/ 0 h 14"/>
                <a:gd name="T2" fmla="*/ 0 w 9"/>
                <a:gd name="T3" fmla="*/ 5 h 14"/>
                <a:gd name="T4" fmla="*/ 0 w 9"/>
                <a:gd name="T5" fmla="*/ 14 h 14"/>
                <a:gd name="T6" fmla="*/ 9 w 9"/>
                <a:gd name="T7" fmla="*/ 14 h 14"/>
                <a:gd name="T8" fmla="*/ 9 w 9"/>
                <a:gd name="T9" fmla="*/ 5 h 14"/>
                <a:gd name="T10" fmla="*/ 5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5" y="0"/>
                  </a:moveTo>
                  <a:cubicBezTo>
                    <a:pt x="2" y="0"/>
                    <a:pt x="0" y="2"/>
                    <a:pt x="0" y="5"/>
                  </a:cubicBezTo>
                  <a:cubicBezTo>
                    <a:pt x="0" y="14"/>
                    <a:pt x="0" y="14"/>
                    <a:pt x="0" y="14"/>
                  </a:cubicBezTo>
                  <a:cubicBezTo>
                    <a:pt x="9" y="14"/>
                    <a:pt x="9" y="14"/>
                    <a:pt x="9" y="14"/>
                  </a:cubicBezTo>
                  <a:cubicBezTo>
                    <a:pt x="9" y="5"/>
                    <a:pt x="9" y="5"/>
                    <a:pt x="9" y="5"/>
                  </a:cubicBezTo>
                  <a:cubicBezTo>
                    <a:pt x="9" y="2"/>
                    <a:pt x="7"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97" name="Freeform 455"/>
            <p:cNvSpPr>
              <a:spLocks/>
            </p:cNvSpPr>
            <p:nvPr userDrawn="1"/>
          </p:nvSpPr>
          <p:spPr bwMode="gray">
            <a:xfrm>
              <a:off x="11180861" y="3964291"/>
              <a:ext cx="28558" cy="41248"/>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98" name="Freeform 456"/>
            <p:cNvSpPr>
              <a:spLocks/>
            </p:cNvSpPr>
            <p:nvPr userDrawn="1"/>
          </p:nvSpPr>
          <p:spPr bwMode="gray">
            <a:xfrm>
              <a:off x="11228457" y="3964291"/>
              <a:ext cx="28558" cy="41248"/>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99" name="Freeform 457"/>
            <p:cNvSpPr>
              <a:spLocks/>
            </p:cNvSpPr>
            <p:nvPr userDrawn="1"/>
          </p:nvSpPr>
          <p:spPr bwMode="gray">
            <a:xfrm>
              <a:off x="11272879" y="3964291"/>
              <a:ext cx="28558" cy="41248"/>
            </a:xfrm>
            <a:custGeom>
              <a:avLst/>
              <a:gdLst>
                <a:gd name="T0" fmla="*/ 4 w 9"/>
                <a:gd name="T1" fmla="*/ 0 h 14"/>
                <a:gd name="T2" fmla="*/ 0 w 9"/>
                <a:gd name="T3" fmla="*/ 5 h 14"/>
                <a:gd name="T4" fmla="*/ 0 w 9"/>
                <a:gd name="T5" fmla="*/ 14 h 14"/>
                <a:gd name="T6" fmla="*/ 9 w 9"/>
                <a:gd name="T7" fmla="*/ 14 h 14"/>
                <a:gd name="T8" fmla="*/ 9 w 9"/>
                <a:gd name="T9" fmla="*/ 5 h 14"/>
                <a:gd name="T10" fmla="*/ 4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4" y="0"/>
                  </a:moveTo>
                  <a:cubicBezTo>
                    <a:pt x="2" y="0"/>
                    <a:pt x="0" y="2"/>
                    <a:pt x="0" y="5"/>
                  </a:cubicBezTo>
                  <a:cubicBezTo>
                    <a:pt x="0" y="14"/>
                    <a:pt x="0" y="14"/>
                    <a:pt x="0" y="14"/>
                  </a:cubicBezTo>
                  <a:cubicBezTo>
                    <a:pt x="9" y="14"/>
                    <a:pt x="9" y="14"/>
                    <a:pt x="9" y="14"/>
                  </a:cubicBezTo>
                  <a:cubicBezTo>
                    <a:pt x="9" y="5"/>
                    <a:pt x="9" y="5"/>
                    <a:pt x="9" y="5"/>
                  </a:cubicBezTo>
                  <a:cubicBezTo>
                    <a:pt x="9" y="2"/>
                    <a:pt x="7" y="0"/>
                    <a:pt x="4"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00" name="Freeform 458"/>
            <p:cNvSpPr>
              <a:spLocks/>
            </p:cNvSpPr>
            <p:nvPr userDrawn="1"/>
          </p:nvSpPr>
          <p:spPr bwMode="gray">
            <a:xfrm>
              <a:off x="11041248" y="3447087"/>
              <a:ext cx="28558" cy="41248"/>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3"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01" name="Freeform 459"/>
            <p:cNvSpPr>
              <a:spLocks/>
            </p:cNvSpPr>
            <p:nvPr userDrawn="1"/>
          </p:nvSpPr>
          <p:spPr bwMode="gray">
            <a:xfrm>
              <a:off x="11088844" y="3447087"/>
              <a:ext cx="28558" cy="41248"/>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02" name="Freeform 460"/>
            <p:cNvSpPr>
              <a:spLocks/>
            </p:cNvSpPr>
            <p:nvPr userDrawn="1"/>
          </p:nvSpPr>
          <p:spPr bwMode="gray">
            <a:xfrm>
              <a:off x="11136439" y="3447087"/>
              <a:ext cx="25384" cy="41248"/>
            </a:xfrm>
            <a:custGeom>
              <a:avLst/>
              <a:gdLst>
                <a:gd name="T0" fmla="*/ 5 w 9"/>
                <a:gd name="T1" fmla="*/ 0 h 14"/>
                <a:gd name="T2" fmla="*/ 0 w 9"/>
                <a:gd name="T3" fmla="*/ 5 h 14"/>
                <a:gd name="T4" fmla="*/ 0 w 9"/>
                <a:gd name="T5" fmla="*/ 14 h 14"/>
                <a:gd name="T6" fmla="*/ 9 w 9"/>
                <a:gd name="T7" fmla="*/ 14 h 14"/>
                <a:gd name="T8" fmla="*/ 9 w 9"/>
                <a:gd name="T9" fmla="*/ 5 h 14"/>
                <a:gd name="T10" fmla="*/ 5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5" y="0"/>
                  </a:moveTo>
                  <a:cubicBezTo>
                    <a:pt x="2" y="0"/>
                    <a:pt x="0" y="2"/>
                    <a:pt x="0" y="5"/>
                  </a:cubicBezTo>
                  <a:cubicBezTo>
                    <a:pt x="0" y="14"/>
                    <a:pt x="0" y="14"/>
                    <a:pt x="0" y="14"/>
                  </a:cubicBezTo>
                  <a:cubicBezTo>
                    <a:pt x="9" y="14"/>
                    <a:pt x="9" y="14"/>
                    <a:pt x="9" y="14"/>
                  </a:cubicBezTo>
                  <a:cubicBezTo>
                    <a:pt x="9" y="5"/>
                    <a:pt x="9" y="5"/>
                    <a:pt x="9" y="5"/>
                  </a:cubicBezTo>
                  <a:cubicBezTo>
                    <a:pt x="9" y="2"/>
                    <a:pt x="7"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03" name="Freeform 461"/>
            <p:cNvSpPr>
              <a:spLocks/>
            </p:cNvSpPr>
            <p:nvPr userDrawn="1"/>
          </p:nvSpPr>
          <p:spPr bwMode="gray">
            <a:xfrm>
              <a:off x="11180861" y="3447087"/>
              <a:ext cx="28558" cy="41248"/>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04" name="Freeform 462"/>
            <p:cNvSpPr>
              <a:spLocks/>
            </p:cNvSpPr>
            <p:nvPr userDrawn="1"/>
          </p:nvSpPr>
          <p:spPr bwMode="gray">
            <a:xfrm>
              <a:off x="11228457" y="3447087"/>
              <a:ext cx="28558" cy="41248"/>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05" name="Freeform 463"/>
            <p:cNvSpPr>
              <a:spLocks/>
            </p:cNvSpPr>
            <p:nvPr userDrawn="1"/>
          </p:nvSpPr>
          <p:spPr bwMode="gray">
            <a:xfrm>
              <a:off x="11272879" y="3447087"/>
              <a:ext cx="28558" cy="41248"/>
            </a:xfrm>
            <a:custGeom>
              <a:avLst/>
              <a:gdLst>
                <a:gd name="T0" fmla="*/ 4 w 9"/>
                <a:gd name="T1" fmla="*/ 0 h 14"/>
                <a:gd name="T2" fmla="*/ 0 w 9"/>
                <a:gd name="T3" fmla="*/ 5 h 14"/>
                <a:gd name="T4" fmla="*/ 0 w 9"/>
                <a:gd name="T5" fmla="*/ 14 h 14"/>
                <a:gd name="T6" fmla="*/ 9 w 9"/>
                <a:gd name="T7" fmla="*/ 14 h 14"/>
                <a:gd name="T8" fmla="*/ 9 w 9"/>
                <a:gd name="T9" fmla="*/ 5 h 14"/>
                <a:gd name="T10" fmla="*/ 4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4" y="0"/>
                  </a:moveTo>
                  <a:cubicBezTo>
                    <a:pt x="2" y="0"/>
                    <a:pt x="0" y="2"/>
                    <a:pt x="0" y="5"/>
                  </a:cubicBezTo>
                  <a:cubicBezTo>
                    <a:pt x="0" y="14"/>
                    <a:pt x="0" y="14"/>
                    <a:pt x="0" y="14"/>
                  </a:cubicBezTo>
                  <a:cubicBezTo>
                    <a:pt x="9" y="14"/>
                    <a:pt x="9" y="14"/>
                    <a:pt x="9" y="14"/>
                  </a:cubicBezTo>
                  <a:cubicBezTo>
                    <a:pt x="9" y="5"/>
                    <a:pt x="9" y="5"/>
                    <a:pt x="9" y="5"/>
                  </a:cubicBezTo>
                  <a:cubicBezTo>
                    <a:pt x="9" y="2"/>
                    <a:pt x="7" y="0"/>
                    <a:pt x="4"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06" name="Freeform 464"/>
            <p:cNvSpPr>
              <a:spLocks/>
            </p:cNvSpPr>
            <p:nvPr userDrawn="1"/>
          </p:nvSpPr>
          <p:spPr bwMode="gray">
            <a:xfrm>
              <a:off x="11041248" y="3504201"/>
              <a:ext cx="28558" cy="38076"/>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3"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07" name="Freeform 465"/>
            <p:cNvSpPr>
              <a:spLocks/>
            </p:cNvSpPr>
            <p:nvPr userDrawn="1"/>
          </p:nvSpPr>
          <p:spPr bwMode="gray">
            <a:xfrm>
              <a:off x="11088844" y="3504201"/>
              <a:ext cx="28558" cy="38076"/>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08" name="Freeform 466"/>
            <p:cNvSpPr>
              <a:spLocks/>
            </p:cNvSpPr>
            <p:nvPr userDrawn="1"/>
          </p:nvSpPr>
          <p:spPr bwMode="gray">
            <a:xfrm>
              <a:off x="11136439" y="3504201"/>
              <a:ext cx="25384" cy="38076"/>
            </a:xfrm>
            <a:custGeom>
              <a:avLst/>
              <a:gdLst>
                <a:gd name="T0" fmla="*/ 5 w 9"/>
                <a:gd name="T1" fmla="*/ 0 h 13"/>
                <a:gd name="T2" fmla="*/ 0 w 9"/>
                <a:gd name="T3" fmla="*/ 5 h 13"/>
                <a:gd name="T4" fmla="*/ 0 w 9"/>
                <a:gd name="T5" fmla="*/ 13 h 13"/>
                <a:gd name="T6" fmla="*/ 9 w 9"/>
                <a:gd name="T7" fmla="*/ 13 h 13"/>
                <a:gd name="T8" fmla="*/ 9 w 9"/>
                <a:gd name="T9" fmla="*/ 5 h 13"/>
                <a:gd name="T10" fmla="*/ 5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5" y="0"/>
                  </a:moveTo>
                  <a:cubicBezTo>
                    <a:pt x="2" y="0"/>
                    <a:pt x="0" y="2"/>
                    <a:pt x="0" y="5"/>
                  </a:cubicBezTo>
                  <a:cubicBezTo>
                    <a:pt x="0" y="13"/>
                    <a:pt x="0" y="13"/>
                    <a:pt x="0" y="13"/>
                  </a:cubicBezTo>
                  <a:cubicBezTo>
                    <a:pt x="9" y="13"/>
                    <a:pt x="9" y="13"/>
                    <a:pt x="9" y="13"/>
                  </a:cubicBezTo>
                  <a:cubicBezTo>
                    <a:pt x="9" y="5"/>
                    <a:pt x="9" y="5"/>
                    <a:pt x="9" y="5"/>
                  </a:cubicBezTo>
                  <a:cubicBezTo>
                    <a:pt x="9" y="2"/>
                    <a:pt x="7"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09" name="Freeform 467"/>
            <p:cNvSpPr>
              <a:spLocks/>
            </p:cNvSpPr>
            <p:nvPr userDrawn="1"/>
          </p:nvSpPr>
          <p:spPr bwMode="gray">
            <a:xfrm>
              <a:off x="11180861" y="3504201"/>
              <a:ext cx="28558" cy="38076"/>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10" name="Freeform 468"/>
            <p:cNvSpPr>
              <a:spLocks/>
            </p:cNvSpPr>
            <p:nvPr userDrawn="1"/>
          </p:nvSpPr>
          <p:spPr bwMode="gray">
            <a:xfrm>
              <a:off x="11228457" y="3504201"/>
              <a:ext cx="28558" cy="38076"/>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11" name="Freeform 469"/>
            <p:cNvSpPr>
              <a:spLocks/>
            </p:cNvSpPr>
            <p:nvPr userDrawn="1"/>
          </p:nvSpPr>
          <p:spPr bwMode="gray">
            <a:xfrm>
              <a:off x="11272879" y="3504201"/>
              <a:ext cx="28558" cy="38076"/>
            </a:xfrm>
            <a:custGeom>
              <a:avLst/>
              <a:gdLst>
                <a:gd name="T0" fmla="*/ 4 w 9"/>
                <a:gd name="T1" fmla="*/ 0 h 13"/>
                <a:gd name="T2" fmla="*/ 0 w 9"/>
                <a:gd name="T3" fmla="*/ 5 h 13"/>
                <a:gd name="T4" fmla="*/ 0 w 9"/>
                <a:gd name="T5" fmla="*/ 13 h 13"/>
                <a:gd name="T6" fmla="*/ 9 w 9"/>
                <a:gd name="T7" fmla="*/ 13 h 13"/>
                <a:gd name="T8" fmla="*/ 9 w 9"/>
                <a:gd name="T9" fmla="*/ 5 h 13"/>
                <a:gd name="T10" fmla="*/ 4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4" y="0"/>
                  </a:moveTo>
                  <a:cubicBezTo>
                    <a:pt x="2" y="0"/>
                    <a:pt x="0" y="2"/>
                    <a:pt x="0" y="5"/>
                  </a:cubicBezTo>
                  <a:cubicBezTo>
                    <a:pt x="0" y="13"/>
                    <a:pt x="0" y="13"/>
                    <a:pt x="0" y="13"/>
                  </a:cubicBezTo>
                  <a:cubicBezTo>
                    <a:pt x="9" y="13"/>
                    <a:pt x="9" y="13"/>
                    <a:pt x="9" y="13"/>
                  </a:cubicBezTo>
                  <a:cubicBezTo>
                    <a:pt x="9" y="5"/>
                    <a:pt x="9" y="5"/>
                    <a:pt x="9" y="5"/>
                  </a:cubicBezTo>
                  <a:cubicBezTo>
                    <a:pt x="9" y="2"/>
                    <a:pt x="7" y="0"/>
                    <a:pt x="4"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12" name="Rectangle 470"/>
            <p:cNvSpPr>
              <a:spLocks noChangeArrowheads="1"/>
            </p:cNvSpPr>
            <p:nvPr userDrawn="1"/>
          </p:nvSpPr>
          <p:spPr bwMode="gray">
            <a:xfrm>
              <a:off x="10714428" y="4583029"/>
              <a:ext cx="507683" cy="2855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13" name="Rectangle 471"/>
            <p:cNvSpPr>
              <a:spLocks noChangeArrowheads="1"/>
            </p:cNvSpPr>
            <p:nvPr userDrawn="1"/>
          </p:nvSpPr>
          <p:spPr bwMode="gray">
            <a:xfrm>
              <a:off x="10714428" y="4643317"/>
              <a:ext cx="507683" cy="2855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14" name="Rectangle 472"/>
            <p:cNvSpPr>
              <a:spLocks noChangeArrowheads="1"/>
            </p:cNvSpPr>
            <p:nvPr userDrawn="1"/>
          </p:nvSpPr>
          <p:spPr bwMode="gray">
            <a:xfrm>
              <a:off x="10714428" y="4611587"/>
              <a:ext cx="507683" cy="31730"/>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15" name="Rectangle 473"/>
            <p:cNvSpPr>
              <a:spLocks noChangeArrowheads="1"/>
            </p:cNvSpPr>
            <p:nvPr userDrawn="1"/>
          </p:nvSpPr>
          <p:spPr bwMode="gray">
            <a:xfrm>
              <a:off x="11063460" y="4335533"/>
              <a:ext cx="92019" cy="24749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16" name="Rectangle 474"/>
            <p:cNvSpPr>
              <a:spLocks noChangeArrowheads="1"/>
            </p:cNvSpPr>
            <p:nvPr userDrawn="1"/>
          </p:nvSpPr>
          <p:spPr bwMode="gray">
            <a:xfrm>
              <a:off x="11130092" y="4357745"/>
              <a:ext cx="25384" cy="225284"/>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17" name="Rectangle 475"/>
            <p:cNvSpPr>
              <a:spLocks noChangeArrowheads="1"/>
            </p:cNvSpPr>
            <p:nvPr userDrawn="1"/>
          </p:nvSpPr>
          <p:spPr bwMode="gray">
            <a:xfrm>
              <a:off x="10920673" y="4335533"/>
              <a:ext cx="92019" cy="24749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18" name="Rectangle 476"/>
            <p:cNvSpPr>
              <a:spLocks noChangeArrowheads="1"/>
            </p:cNvSpPr>
            <p:nvPr userDrawn="1"/>
          </p:nvSpPr>
          <p:spPr bwMode="gray">
            <a:xfrm>
              <a:off x="10987307" y="4357745"/>
              <a:ext cx="25384" cy="225284"/>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19" name="Rectangle 477"/>
            <p:cNvSpPr>
              <a:spLocks noChangeArrowheads="1"/>
            </p:cNvSpPr>
            <p:nvPr userDrawn="1"/>
          </p:nvSpPr>
          <p:spPr bwMode="gray">
            <a:xfrm>
              <a:off x="10777888" y="4335533"/>
              <a:ext cx="95191" cy="24749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20" name="Rectangle 478"/>
            <p:cNvSpPr>
              <a:spLocks noChangeArrowheads="1"/>
            </p:cNvSpPr>
            <p:nvPr userDrawn="1"/>
          </p:nvSpPr>
          <p:spPr bwMode="gray">
            <a:xfrm>
              <a:off x="10844521" y="4357745"/>
              <a:ext cx="28558" cy="225284"/>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21" name="Rectangle 479"/>
            <p:cNvSpPr>
              <a:spLocks noChangeArrowheads="1"/>
            </p:cNvSpPr>
            <p:nvPr userDrawn="1"/>
          </p:nvSpPr>
          <p:spPr bwMode="gray">
            <a:xfrm>
              <a:off x="10777888" y="4364091"/>
              <a:ext cx="66634" cy="25384"/>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22" name="Rectangle 480"/>
            <p:cNvSpPr>
              <a:spLocks noChangeArrowheads="1"/>
            </p:cNvSpPr>
            <p:nvPr userDrawn="1"/>
          </p:nvSpPr>
          <p:spPr bwMode="gray">
            <a:xfrm>
              <a:off x="10920673" y="4364091"/>
              <a:ext cx="66634" cy="25384"/>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23" name="Rectangle 481"/>
            <p:cNvSpPr>
              <a:spLocks noChangeArrowheads="1"/>
            </p:cNvSpPr>
            <p:nvPr userDrawn="1"/>
          </p:nvSpPr>
          <p:spPr bwMode="gray">
            <a:xfrm>
              <a:off x="11063460" y="4364091"/>
              <a:ext cx="66634" cy="25384"/>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24" name="Freeform 482"/>
            <p:cNvSpPr>
              <a:spLocks/>
            </p:cNvSpPr>
            <p:nvPr userDrawn="1"/>
          </p:nvSpPr>
          <p:spPr bwMode="gray">
            <a:xfrm>
              <a:off x="10714428" y="4176882"/>
              <a:ext cx="504511" cy="187207"/>
            </a:xfrm>
            <a:custGeom>
              <a:avLst/>
              <a:gdLst>
                <a:gd name="T0" fmla="*/ 159 w 159"/>
                <a:gd name="T1" fmla="*/ 59 h 59"/>
                <a:gd name="T2" fmla="*/ 0 w 159"/>
                <a:gd name="T3" fmla="*/ 59 h 59"/>
                <a:gd name="T4" fmla="*/ 79 w 159"/>
                <a:gd name="T5" fmla="*/ 0 h 59"/>
                <a:gd name="T6" fmla="*/ 159 w 159"/>
                <a:gd name="T7" fmla="*/ 59 h 59"/>
              </a:gdLst>
              <a:ahLst/>
              <a:cxnLst>
                <a:cxn ang="0">
                  <a:pos x="T0" y="T1"/>
                </a:cxn>
                <a:cxn ang="0">
                  <a:pos x="T2" y="T3"/>
                </a:cxn>
                <a:cxn ang="0">
                  <a:pos x="T4" y="T5"/>
                </a:cxn>
                <a:cxn ang="0">
                  <a:pos x="T6" y="T7"/>
                </a:cxn>
              </a:cxnLst>
              <a:rect l="0" t="0" r="r" b="b"/>
              <a:pathLst>
                <a:path w="159" h="59">
                  <a:moveTo>
                    <a:pt x="159" y="59"/>
                  </a:moveTo>
                  <a:lnTo>
                    <a:pt x="0" y="59"/>
                  </a:lnTo>
                  <a:lnTo>
                    <a:pt x="79" y="0"/>
                  </a:lnTo>
                  <a:lnTo>
                    <a:pt x="159" y="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25" name="Freeform 483"/>
            <p:cNvSpPr>
              <a:spLocks/>
            </p:cNvSpPr>
            <p:nvPr userDrawn="1"/>
          </p:nvSpPr>
          <p:spPr bwMode="gray">
            <a:xfrm>
              <a:off x="10942885" y="4176882"/>
              <a:ext cx="276054" cy="187207"/>
            </a:xfrm>
            <a:custGeom>
              <a:avLst/>
              <a:gdLst>
                <a:gd name="T0" fmla="*/ 7 w 87"/>
                <a:gd name="T1" fmla="*/ 0 h 59"/>
                <a:gd name="T2" fmla="*/ 0 w 87"/>
                <a:gd name="T3" fmla="*/ 6 h 59"/>
                <a:gd name="T4" fmla="*/ 46 w 87"/>
                <a:gd name="T5" fmla="*/ 59 h 59"/>
                <a:gd name="T6" fmla="*/ 87 w 87"/>
                <a:gd name="T7" fmla="*/ 59 h 59"/>
                <a:gd name="T8" fmla="*/ 7 w 87"/>
                <a:gd name="T9" fmla="*/ 0 h 59"/>
              </a:gdLst>
              <a:ahLst/>
              <a:cxnLst>
                <a:cxn ang="0">
                  <a:pos x="T0" y="T1"/>
                </a:cxn>
                <a:cxn ang="0">
                  <a:pos x="T2" y="T3"/>
                </a:cxn>
                <a:cxn ang="0">
                  <a:pos x="T4" y="T5"/>
                </a:cxn>
                <a:cxn ang="0">
                  <a:pos x="T6" y="T7"/>
                </a:cxn>
                <a:cxn ang="0">
                  <a:pos x="T8" y="T9"/>
                </a:cxn>
              </a:cxnLst>
              <a:rect l="0" t="0" r="r" b="b"/>
              <a:pathLst>
                <a:path w="87" h="59">
                  <a:moveTo>
                    <a:pt x="7" y="0"/>
                  </a:moveTo>
                  <a:lnTo>
                    <a:pt x="0" y="6"/>
                  </a:lnTo>
                  <a:lnTo>
                    <a:pt x="46" y="59"/>
                  </a:lnTo>
                  <a:lnTo>
                    <a:pt x="87" y="59"/>
                  </a:lnTo>
                  <a:lnTo>
                    <a:pt x="7"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26" name="Freeform 484"/>
            <p:cNvSpPr>
              <a:spLocks/>
            </p:cNvSpPr>
            <p:nvPr userDrawn="1"/>
          </p:nvSpPr>
          <p:spPr bwMode="gray">
            <a:xfrm>
              <a:off x="11291918" y="4189574"/>
              <a:ext cx="647296" cy="184035"/>
            </a:xfrm>
            <a:custGeom>
              <a:avLst/>
              <a:gdLst>
                <a:gd name="T0" fmla="*/ 193 w 219"/>
                <a:gd name="T1" fmla="*/ 0 h 63"/>
                <a:gd name="T2" fmla="*/ 198 w 219"/>
                <a:gd name="T3" fmla="*/ 17 h 63"/>
                <a:gd name="T4" fmla="*/ 184 w 219"/>
                <a:gd name="T5" fmla="*/ 44 h 63"/>
                <a:gd name="T6" fmla="*/ 166 w 219"/>
                <a:gd name="T7" fmla="*/ 49 h 63"/>
                <a:gd name="T8" fmla="*/ 11 w 219"/>
                <a:gd name="T9" fmla="*/ 49 h 63"/>
                <a:gd name="T10" fmla="*/ 0 w 219"/>
                <a:gd name="T11" fmla="*/ 48 h 63"/>
                <a:gd name="T12" fmla="*/ 32 w 219"/>
                <a:gd name="T13" fmla="*/ 63 h 63"/>
                <a:gd name="T14" fmla="*/ 187 w 219"/>
                <a:gd name="T15" fmla="*/ 63 h 63"/>
                <a:gd name="T16" fmla="*/ 205 w 219"/>
                <a:gd name="T17" fmla="*/ 58 h 63"/>
                <a:gd name="T18" fmla="*/ 219 w 219"/>
                <a:gd name="T19" fmla="*/ 32 h 63"/>
                <a:gd name="T20" fmla="*/ 193 w 219"/>
                <a:gd name="T21"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9" h="63">
                  <a:moveTo>
                    <a:pt x="193" y="0"/>
                  </a:moveTo>
                  <a:cubicBezTo>
                    <a:pt x="196" y="5"/>
                    <a:pt x="198" y="11"/>
                    <a:pt x="198" y="17"/>
                  </a:cubicBezTo>
                  <a:cubicBezTo>
                    <a:pt x="198" y="28"/>
                    <a:pt x="192" y="38"/>
                    <a:pt x="184" y="44"/>
                  </a:cubicBezTo>
                  <a:cubicBezTo>
                    <a:pt x="179" y="47"/>
                    <a:pt x="173" y="49"/>
                    <a:pt x="166" y="49"/>
                  </a:cubicBezTo>
                  <a:cubicBezTo>
                    <a:pt x="11" y="49"/>
                    <a:pt x="11" y="49"/>
                    <a:pt x="11" y="49"/>
                  </a:cubicBezTo>
                  <a:cubicBezTo>
                    <a:pt x="7" y="49"/>
                    <a:pt x="3" y="49"/>
                    <a:pt x="0" y="48"/>
                  </a:cubicBezTo>
                  <a:cubicBezTo>
                    <a:pt x="7" y="57"/>
                    <a:pt x="19" y="63"/>
                    <a:pt x="32" y="63"/>
                  </a:cubicBezTo>
                  <a:cubicBezTo>
                    <a:pt x="187" y="63"/>
                    <a:pt x="187" y="63"/>
                    <a:pt x="187" y="63"/>
                  </a:cubicBezTo>
                  <a:cubicBezTo>
                    <a:pt x="194" y="63"/>
                    <a:pt x="200" y="61"/>
                    <a:pt x="205" y="58"/>
                  </a:cubicBezTo>
                  <a:cubicBezTo>
                    <a:pt x="213" y="53"/>
                    <a:pt x="219" y="43"/>
                    <a:pt x="219" y="32"/>
                  </a:cubicBezTo>
                  <a:cubicBezTo>
                    <a:pt x="219" y="16"/>
                    <a:pt x="208" y="3"/>
                    <a:pt x="193"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27" name="Freeform 485"/>
            <p:cNvSpPr>
              <a:spLocks/>
            </p:cNvSpPr>
            <p:nvPr userDrawn="1"/>
          </p:nvSpPr>
          <p:spPr bwMode="gray">
            <a:xfrm>
              <a:off x="11269705" y="3996021"/>
              <a:ext cx="609220" cy="336340"/>
            </a:xfrm>
            <a:custGeom>
              <a:avLst/>
              <a:gdLst>
                <a:gd name="T0" fmla="*/ 201 w 206"/>
                <a:gd name="T1" fmla="*/ 65 h 114"/>
                <a:gd name="T2" fmla="*/ 197 w 206"/>
                <a:gd name="T3" fmla="*/ 60 h 114"/>
                <a:gd name="T4" fmla="*/ 197 w 206"/>
                <a:gd name="T5" fmla="*/ 57 h 114"/>
                <a:gd name="T6" fmla="*/ 168 w 206"/>
                <a:gd name="T7" fmla="*/ 19 h 114"/>
                <a:gd name="T8" fmla="*/ 157 w 206"/>
                <a:gd name="T9" fmla="*/ 17 h 114"/>
                <a:gd name="T10" fmla="*/ 133 w 206"/>
                <a:gd name="T11" fmla="*/ 25 h 114"/>
                <a:gd name="T12" fmla="*/ 117 w 206"/>
                <a:gd name="T13" fmla="*/ 8 h 114"/>
                <a:gd name="T14" fmla="*/ 107 w 206"/>
                <a:gd name="T15" fmla="*/ 3 h 114"/>
                <a:gd name="T16" fmla="*/ 90 w 206"/>
                <a:gd name="T17" fmla="*/ 0 h 114"/>
                <a:gd name="T18" fmla="*/ 40 w 206"/>
                <a:gd name="T19" fmla="*/ 48 h 114"/>
                <a:gd name="T20" fmla="*/ 40 w 206"/>
                <a:gd name="T21" fmla="*/ 49 h 114"/>
                <a:gd name="T22" fmla="*/ 40 w 206"/>
                <a:gd name="T23" fmla="*/ 49 h 114"/>
                <a:gd name="T24" fmla="*/ 0 w 206"/>
                <a:gd name="T25" fmla="*/ 89 h 114"/>
                <a:gd name="T26" fmla="*/ 8 w 206"/>
                <a:gd name="T27" fmla="*/ 113 h 114"/>
                <a:gd name="T28" fmla="*/ 19 w 206"/>
                <a:gd name="T29" fmla="*/ 114 h 114"/>
                <a:gd name="T30" fmla="*/ 174 w 206"/>
                <a:gd name="T31" fmla="*/ 114 h 114"/>
                <a:gd name="T32" fmla="*/ 192 w 206"/>
                <a:gd name="T33" fmla="*/ 109 h 114"/>
                <a:gd name="T34" fmla="*/ 206 w 206"/>
                <a:gd name="T35" fmla="*/ 82 h 114"/>
                <a:gd name="T36" fmla="*/ 201 w 206"/>
                <a:gd name="T37" fmla="*/ 65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6" h="114">
                  <a:moveTo>
                    <a:pt x="201" y="65"/>
                  </a:moveTo>
                  <a:cubicBezTo>
                    <a:pt x="200" y="63"/>
                    <a:pt x="198" y="61"/>
                    <a:pt x="197" y="60"/>
                  </a:cubicBezTo>
                  <a:cubicBezTo>
                    <a:pt x="197" y="59"/>
                    <a:pt x="197" y="58"/>
                    <a:pt x="197" y="57"/>
                  </a:cubicBezTo>
                  <a:cubicBezTo>
                    <a:pt x="197" y="39"/>
                    <a:pt x="184" y="23"/>
                    <a:pt x="168" y="19"/>
                  </a:cubicBezTo>
                  <a:cubicBezTo>
                    <a:pt x="164" y="18"/>
                    <a:pt x="161" y="17"/>
                    <a:pt x="157" y="17"/>
                  </a:cubicBezTo>
                  <a:cubicBezTo>
                    <a:pt x="148" y="17"/>
                    <a:pt x="140" y="20"/>
                    <a:pt x="133" y="25"/>
                  </a:cubicBezTo>
                  <a:cubicBezTo>
                    <a:pt x="129" y="18"/>
                    <a:pt x="124" y="12"/>
                    <a:pt x="117" y="8"/>
                  </a:cubicBezTo>
                  <a:cubicBezTo>
                    <a:pt x="114" y="6"/>
                    <a:pt x="110" y="4"/>
                    <a:pt x="107" y="3"/>
                  </a:cubicBezTo>
                  <a:cubicBezTo>
                    <a:pt x="101" y="1"/>
                    <a:pt x="96" y="0"/>
                    <a:pt x="90" y="0"/>
                  </a:cubicBezTo>
                  <a:cubicBezTo>
                    <a:pt x="63" y="0"/>
                    <a:pt x="41" y="21"/>
                    <a:pt x="40" y="48"/>
                  </a:cubicBezTo>
                  <a:cubicBezTo>
                    <a:pt x="40" y="49"/>
                    <a:pt x="40" y="49"/>
                    <a:pt x="40" y="49"/>
                  </a:cubicBezTo>
                  <a:cubicBezTo>
                    <a:pt x="40" y="49"/>
                    <a:pt x="40" y="49"/>
                    <a:pt x="40" y="49"/>
                  </a:cubicBezTo>
                  <a:cubicBezTo>
                    <a:pt x="18" y="49"/>
                    <a:pt x="0" y="67"/>
                    <a:pt x="0" y="89"/>
                  </a:cubicBezTo>
                  <a:cubicBezTo>
                    <a:pt x="0" y="98"/>
                    <a:pt x="3" y="106"/>
                    <a:pt x="8" y="113"/>
                  </a:cubicBezTo>
                  <a:cubicBezTo>
                    <a:pt x="11" y="114"/>
                    <a:pt x="15" y="114"/>
                    <a:pt x="19" y="114"/>
                  </a:cubicBezTo>
                  <a:cubicBezTo>
                    <a:pt x="174" y="114"/>
                    <a:pt x="174" y="114"/>
                    <a:pt x="174" y="114"/>
                  </a:cubicBezTo>
                  <a:cubicBezTo>
                    <a:pt x="181" y="114"/>
                    <a:pt x="187" y="112"/>
                    <a:pt x="192" y="109"/>
                  </a:cubicBezTo>
                  <a:cubicBezTo>
                    <a:pt x="200" y="103"/>
                    <a:pt x="206" y="93"/>
                    <a:pt x="206" y="82"/>
                  </a:cubicBezTo>
                  <a:cubicBezTo>
                    <a:pt x="206" y="76"/>
                    <a:pt x="204" y="70"/>
                    <a:pt x="201" y="6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28" name="Freeform 486"/>
            <p:cNvSpPr>
              <a:spLocks/>
            </p:cNvSpPr>
            <p:nvPr userDrawn="1"/>
          </p:nvSpPr>
          <p:spPr bwMode="gray">
            <a:xfrm>
              <a:off x="8347353" y="4544952"/>
              <a:ext cx="475953" cy="136439"/>
            </a:xfrm>
            <a:custGeom>
              <a:avLst/>
              <a:gdLst>
                <a:gd name="T0" fmla="*/ 142 w 161"/>
                <a:gd name="T1" fmla="*/ 0 h 47"/>
                <a:gd name="T2" fmla="*/ 145 w 161"/>
                <a:gd name="T3" fmla="*/ 13 h 47"/>
                <a:gd name="T4" fmla="*/ 135 w 161"/>
                <a:gd name="T5" fmla="*/ 33 h 47"/>
                <a:gd name="T6" fmla="*/ 122 w 161"/>
                <a:gd name="T7" fmla="*/ 36 h 47"/>
                <a:gd name="T8" fmla="*/ 8 w 161"/>
                <a:gd name="T9" fmla="*/ 36 h 47"/>
                <a:gd name="T10" fmla="*/ 0 w 161"/>
                <a:gd name="T11" fmla="*/ 35 h 47"/>
                <a:gd name="T12" fmla="*/ 23 w 161"/>
                <a:gd name="T13" fmla="*/ 47 h 47"/>
                <a:gd name="T14" fmla="*/ 137 w 161"/>
                <a:gd name="T15" fmla="*/ 47 h 47"/>
                <a:gd name="T16" fmla="*/ 150 w 161"/>
                <a:gd name="T17" fmla="*/ 43 h 47"/>
                <a:gd name="T18" fmla="*/ 161 w 161"/>
                <a:gd name="T19" fmla="*/ 23 h 47"/>
                <a:gd name="T20" fmla="*/ 142 w 161"/>
                <a:gd name="T21"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1" h="47">
                  <a:moveTo>
                    <a:pt x="142" y="0"/>
                  </a:moveTo>
                  <a:cubicBezTo>
                    <a:pt x="144" y="4"/>
                    <a:pt x="145" y="8"/>
                    <a:pt x="145" y="13"/>
                  </a:cubicBezTo>
                  <a:cubicBezTo>
                    <a:pt x="145" y="21"/>
                    <a:pt x="141" y="28"/>
                    <a:pt x="135" y="33"/>
                  </a:cubicBezTo>
                  <a:cubicBezTo>
                    <a:pt x="131" y="35"/>
                    <a:pt x="126" y="36"/>
                    <a:pt x="122" y="36"/>
                  </a:cubicBezTo>
                  <a:cubicBezTo>
                    <a:pt x="8" y="36"/>
                    <a:pt x="8" y="36"/>
                    <a:pt x="8" y="36"/>
                  </a:cubicBezTo>
                  <a:cubicBezTo>
                    <a:pt x="5" y="36"/>
                    <a:pt x="2" y="36"/>
                    <a:pt x="0" y="35"/>
                  </a:cubicBezTo>
                  <a:cubicBezTo>
                    <a:pt x="5" y="42"/>
                    <a:pt x="14" y="47"/>
                    <a:pt x="23" y="47"/>
                  </a:cubicBezTo>
                  <a:cubicBezTo>
                    <a:pt x="137" y="47"/>
                    <a:pt x="137" y="47"/>
                    <a:pt x="137" y="47"/>
                  </a:cubicBezTo>
                  <a:cubicBezTo>
                    <a:pt x="142" y="47"/>
                    <a:pt x="146" y="45"/>
                    <a:pt x="150" y="43"/>
                  </a:cubicBezTo>
                  <a:cubicBezTo>
                    <a:pt x="156" y="39"/>
                    <a:pt x="161" y="32"/>
                    <a:pt x="161" y="23"/>
                  </a:cubicBezTo>
                  <a:cubicBezTo>
                    <a:pt x="161" y="12"/>
                    <a:pt x="152" y="2"/>
                    <a:pt x="142"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29" name="Freeform 487"/>
            <p:cNvSpPr>
              <a:spLocks/>
            </p:cNvSpPr>
            <p:nvPr userDrawn="1"/>
          </p:nvSpPr>
          <p:spPr bwMode="gray">
            <a:xfrm>
              <a:off x="8331487" y="4405340"/>
              <a:ext cx="444223" cy="244322"/>
            </a:xfrm>
            <a:custGeom>
              <a:avLst/>
              <a:gdLst>
                <a:gd name="T0" fmla="*/ 148 w 151"/>
                <a:gd name="T1" fmla="*/ 47 h 83"/>
                <a:gd name="T2" fmla="*/ 144 w 151"/>
                <a:gd name="T3" fmla="*/ 43 h 83"/>
                <a:gd name="T4" fmla="*/ 144 w 151"/>
                <a:gd name="T5" fmla="*/ 41 h 83"/>
                <a:gd name="T6" fmla="*/ 123 w 151"/>
                <a:gd name="T7" fmla="*/ 13 h 83"/>
                <a:gd name="T8" fmla="*/ 115 w 151"/>
                <a:gd name="T9" fmla="*/ 12 h 83"/>
                <a:gd name="T10" fmla="*/ 98 w 151"/>
                <a:gd name="T11" fmla="*/ 18 h 83"/>
                <a:gd name="T12" fmla="*/ 86 w 151"/>
                <a:gd name="T13" fmla="*/ 5 h 83"/>
                <a:gd name="T14" fmla="*/ 78 w 151"/>
                <a:gd name="T15" fmla="*/ 2 h 83"/>
                <a:gd name="T16" fmla="*/ 66 w 151"/>
                <a:gd name="T17" fmla="*/ 0 h 83"/>
                <a:gd name="T18" fmla="*/ 29 w 151"/>
                <a:gd name="T19" fmla="*/ 35 h 83"/>
                <a:gd name="T20" fmla="*/ 29 w 151"/>
                <a:gd name="T21" fmla="*/ 35 h 83"/>
                <a:gd name="T22" fmla="*/ 29 w 151"/>
                <a:gd name="T23" fmla="*/ 35 h 83"/>
                <a:gd name="T24" fmla="*/ 0 w 151"/>
                <a:gd name="T25" fmla="*/ 65 h 83"/>
                <a:gd name="T26" fmla="*/ 6 w 151"/>
                <a:gd name="T27" fmla="*/ 82 h 83"/>
                <a:gd name="T28" fmla="*/ 14 w 151"/>
                <a:gd name="T29" fmla="*/ 83 h 83"/>
                <a:gd name="T30" fmla="*/ 128 w 151"/>
                <a:gd name="T31" fmla="*/ 83 h 83"/>
                <a:gd name="T32" fmla="*/ 141 w 151"/>
                <a:gd name="T33" fmla="*/ 80 h 83"/>
                <a:gd name="T34" fmla="*/ 151 w 151"/>
                <a:gd name="T35" fmla="*/ 60 h 83"/>
                <a:gd name="T36" fmla="*/ 148 w 151"/>
                <a:gd name="T37" fmla="*/ 47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1" h="83">
                  <a:moveTo>
                    <a:pt x="148" y="47"/>
                  </a:moveTo>
                  <a:cubicBezTo>
                    <a:pt x="147" y="46"/>
                    <a:pt x="146" y="45"/>
                    <a:pt x="144" y="43"/>
                  </a:cubicBezTo>
                  <a:cubicBezTo>
                    <a:pt x="144" y="43"/>
                    <a:pt x="144" y="42"/>
                    <a:pt x="144" y="41"/>
                  </a:cubicBezTo>
                  <a:cubicBezTo>
                    <a:pt x="144" y="28"/>
                    <a:pt x="135" y="17"/>
                    <a:pt x="123" y="13"/>
                  </a:cubicBezTo>
                  <a:cubicBezTo>
                    <a:pt x="120" y="13"/>
                    <a:pt x="118" y="12"/>
                    <a:pt x="115" y="12"/>
                  </a:cubicBezTo>
                  <a:cubicBezTo>
                    <a:pt x="109" y="12"/>
                    <a:pt x="103" y="14"/>
                    <a:pt x="98" y="18"/>
                  </a:cubicBezTo>
                  <a:cubicBezTo>
                    <a:pt x="95" y="13"/>
                    <a:pt x="91" y="8"/>
                    <a:pt x="86" y="5"/>
                  </a:cubicBezTo>
                  <a:cubicBezTo>
                    <a:pt x="83" y="4"/>
                    <a:pt x="81" y="3"/>
                    <a:pt x="78" y="2"/>
                  </a:cubicBezTo>
                  <a:cubicBezTo>
                    <a:pt x="74" y="0"/>
                    <a:pt x="70" y="0"/>
                    <a:pt x="66" y="0"/>
                  </a:cubicBezTo>
                  <a:cubicBezTo>
                    <a:pt x="46" y="0"/>
                    <a:pt x="30" y="15"/>
                    <a:pt x="29" y="35"/>
                  </a:cubicBezTo>
                  <a:cubicBezTo>
                    <a:pt x="29" y="35"/>
                    <a:pt x="29" y="35"/>
                    <a:pt x="29" y="35"/>
                  </a:cubicBezTo>
                  <a:cubicBezTo>
                    <a:pt x="29" y="35"/>
                    <a:pt x="29" y="35"/>
                    <a:pt x="29" y="35"/>
                  </a:cubicBezTo>
                  <a:cubicBezTo>
                    <a:pt x="13" y="35"/>
                    <a:pt x="0" y="48"/>
                    <a:pt x="0" y="65"/>
                  </a:cubicBezTo>
                  <a:cubicBezTo>
                    <a:pt x="0" y="71"/>
                    <a:pt x="2" y="77"/>
                    <a:pt x="6" y="82"/>
                  </a:cubicBezTo>
                  <a:cubicBezTo>
                    <a:pt x="8" y="83"/>
                    <a:pt x="11" y="83"/>
                    <a:pt x="14" y="83"/>
                  </a:cubicBezTo>
                  <a:cubicBezTo>
                    <a:pt x="128" y="83"/>
                    <a:pt x="128" y="83"/>
                    <a:pt x="128" y="83"/>
                  </a:cubicBezTo>
                  <a:cubicBezTo>
                    <a:pt x="132" y="83"/>
                    <a:pt x="137" y="82"/>
                    <a:pt x="141" y="80"/>
                  </a:cubicBezTo>
                  <a:cubicBezTo>
                    <a:pt x="147" y="75"/>
                    <a:pt x="151" y="68"/>
                    <a:pt x="151" y="60"/>
                  </a:cubicBezTo>
                  <a:cubicBezTo>
                    <a:pt x="151" y="55"/>
                    <a:pt x="150" y="51"/>
                    <a:pt x="148" y="4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30" name="Freeform 488"/>
            <p:cNvSpPr>
              <a:spLocks/>
            </p:cNvSpPr>
            <p:nvPr userDrawn="1"/>
          </p:nvSpPr>
          <p:spPr bwMode="gray">
            <a:xfrm>
              <a:off x="8893113" y="2564987"/>
              <a:ext cx="377591" cy="111055"/>
            </a:xfrm>
            <a:custGeom>
              <a:avLst/>
              <a:gdLst>
                <a:gd name="T0" fmla="*/ 113 w 128"/>
                <a:gd name="T1" fmla="*/ 0 h 37"/>
                <a:gd name="T2" fmla="*/ 116 w 128"/>
                <a:gd name="T3" fmla="*/ 10 h 37"/>
                <a:gd name="T4" fmla="*/ 108 w 128"/>
                <a:gd name="T5" fmla="*/ 26 h 37"/>
                <a:gd name="T6" fmla="*/ 97 w 128"/>
                <a:gd name="T7" fmla="*/ 29 h 37"/>
                <a:gd name="T8" fmla="*/ 6 w 128"/>
                <a:gd name="T9" fmla="*/ 29 h 37"/>
                <a:gd name="T10" fmla="*/ 0 w 128"/>
                <a:gd name="T11" fmla="*/ 28 h 37"/>
                <a:gd name="T12" fmla="*/ 19 w 128"/>
                <a:gd name="T13" fmla="*/ 37 h 37"/>
                <a:gd name="T14" fmla="*/ 110 w 128"/>
                <a:gd name="T15" fmla="*/ 37 h 37"/>
                <a:gd name="T16" fmla="*/ 120 w 128"/>
                <a:gd name="T17" fmla="*/ 34 h 37"/>
                <a:gd name="T18" fmla="*/ 128 w 128"/>
                <a:gd name="T19" fmla="*/ 19 h 37"/>
                <a:gd name="T20" fmla="*/ 113 w 128"/>
                <a:gd name="T21"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8" h="37">
                  <a:moveTo>
                    <a:pt x="113" y="0"/>
                  </a:moveTo>
                  <a:cubicBezTo>
                    <a:pt x="115" y="3"/>
                    <a:pt x="116" y="7"/>
                    <a:pt x="116" y="10"/>
                  </a:cubicBezTo>
                  <a:cubicBezTo>
                    <a:pt x="116" y="17"/>
                    <a:pt x="113" y="23"/>
                    <a:pt x="108" y="26"/>
                  </a:cubicBezTo>
                  <a:cubicBezTo>
                    <a:pt x="105" y="28"/>
                    <a:pt x="101" y="29"/>
                    <a:pt x="97" y="29"/>
                  </a:cubicBezTo>
                  <a:cubicBezTo>
                    <a:pt x="6" y="29"/>
                    <a:pt x="6" y="29"/>
                    <a:pt x="6" y="29"/>
                  </a:cubicBezTo>
                  <a:cubicBezTo>
                    <a:pt x="4" y="29"/>
                    <a:pt x="2" y="29"/>
                    <a:pt x="0" y="28"/>
                  </a:cubicBezTo>
                  <a:cubicBezTo>
                    <a:pt x="4" y="34"/>
                    <a:pt x="11" y="37"/>
                    <a:pt x="19" y="37"/>
                  </a:cubicBezTo>
                  <a:cubicBezTo>
                    <a:pt x="110" y="37"/>
                    <a:pt x="110" y="37"/>
                    <a:pt x="110" y="37"/>
                  </a:cubicBezTo>
                  <a:cubicBezTo>
                    <a:pt x="114" y="37"/>
                    <a:pt x="117" y="36"/>
                    <a:pt x="120" y="34"/>
                  </a:cubicBezTo>
                  <a:cubicBezTo>
                    <a:pt x="125" y="31"/>
                    <a:pt x="128" y="25"/>
                    <a:pt x="128" y="19"/>
                  </a:cubicBezTo>
                  <a:cubicBezTo>
                    <a:pt x="128" y="9"/>
                    <a:pt x="122" y="2"/>
                    <a:pt x="113"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31" name="Freeform 489"/>
            <p:cNvSpPr>
              <a:spLocks/>
            </p:cNvSpPr>
            <p:nvPr userDrawn="1"/>
          </p:nvSpPr>
          <p:spPr bwMode="gray">
            <a:xfrm>
              <a:off x="8877247" y="2453932"/>
              <a:ext cx="358552" cy="196727"/>
            </a:xfrm>
            <a:custGeom>
              <a:avLst/>
              <a:gdLst>
                <a:gd name="T0" fmla="*/ 118 w 121"/>
                <a:gd name="T1" fmla="*/ 38 h 67"/>
                <a:gd name="T2" fmla="*/ 116 w 121"/>
                <a:gd name="T3" fmla="*/ 35 h 67"/>
                <a:gd name="T4" fmla="*/ 116 w 121"/>
                <a:gd name="T5" fmla="*/ 33 h 67"/>
                <a:gd name="T6" fmla="*/ 99 w 121"/>
                <a:gd name="T7" fmla="*/ 11 h 67"/>
                <a:gd name="T8" fmla="*/ 92 w 121"/>
                <a:gd name="T9" fmla="*/ 10 h 67"/>
                <a:gd name="T10" fmla="*/ 78 w 121"/>
                <a:gd name="T11" fmla="*/ 15 h 67"/>
                <a:gd name="T12" fmla="*/ 69 w 121"/>
                <a:gd name="T13" fmla="*/ 5 h 67"/>
                <a:gd name="T14" fmla="*/ 63 w 121"/>
                <a:gd name="T15" fmla="*/ 2 h 67"/>
                <a:gd name="T16" fmla="*/ 53 w 121"/>
                <a:gd name="T17" fmla="*/ 0 h 67"/>
                <a:gd name="T18" fmla="*/ 24 w 121"/>
                <a:gd name="T19" fmla="*/ 28 h 67"/>
                <a:gd name="T20" fmla="*/ 24 w 121"/>
                <a:gd name="T21" fmla="*/ 29 h 67"/>
                <a:gd name="T22" fmla="*/ 24 w 121"/>
                <a:gd name="T23" fmla="*/ 29 h 67"/>
                <a:gd name="T24" fmla="*/ 0 w 121"/>
                <a:gd name="T25" fmla="*/ 52 h 67"/>
                <a:gd name="T26" fmla="*/ 5 w 121"/>
                <a:gd name="T27" fmla="*/ 66 h 67"/>
                <a:gd name="T28" fmla="*/ 11 w 121"/>
                <a:gd name="T29" fmla="*/ 67 h 67"/>
                <a:gd name="T30" fmla="*/ 102 w 121"/>
                <a:gd name="T31" fmla="*/ 67 h 67"/>
                <a:gd name="T32" fmla="*/ 113 w 121"/>
                <a:gd name="T33" fmla="*/ 64 h 67"/>
                <a:gd name="T34" fmla="*/ 121 w 121"/>
                <a:gd name="T35" fmla="*/ 48 h 67"/>
                <a:gd name="T36" fmla="*/ 118 w 121"/>
                <a:gd name="T37" fmla="*/ 38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1" h="67">
                  <a:moveTo>
                    <a:pt x="118" y="38"/>
                  </a:moveTo>
                  <a:cubicBezTo>
                    <a:pt x="117" y="37"/>
                    <a:pt x="117" y="36"/>
                    <a:pt x="116" y="35"/>
                  </a:cubicBezTo>
                  <a:cubicBezTo>
                    <a:pt x="116" y="34"/>
                    <a:pt x="116" y="34"/>
                    <a:pt x="116" y="33"/>
                  </a:cubicBezTo>
                  <a:cubicBezTo>
                    <a:pt x="116" y="23"/>
                    <a:pt x="108" y="14"/>
                    <a:pt x="99" y="11"/>
                  </a:cubicBezTo>
                  <a:cubicBezTo>
                    <a:pt x="97" y="10"/>
                    <a:pt x="95" y="10"/>
                    <a:pt x="92" y="10"/>
                  </a:cubicBezTo>
                  <a:cubicBezTo>
                    <a:pt x="87" y="10"/>
                    <a:pt x="82" y="12"/>
                    <a:pt x="78" y="15"/>
                  </a:cubicBezTo>
                  <a:cubicBezTo>
                    <a:pt x="76" y="10"/>
                    <a:pt x="73" y="7"/>
                    <a:pt x="69" y="5"/>
                  </a:cubicBezTo>
                  <a:cubicBezTo>
                    <a:pt x="67" y="3"/>
                    <a:pt x="65" y="2"/>
                    <a:pt x="63" y="2"/>
                  </a:cubicBezTo>
                  <a:cubicBezTo>
                    <a:pt x="60" y="1"/>
                    <a:pt x="57" y="0"/>
                    <a:pt x="53" y="0"/>
                  </a:cubicBezTo>
                  <a:cubicBezTo>
                    <a:pt x="37" y="0"/>
                    <a:pt x="25" y="12"/>
                    <a:pt x="24" y="28"/>
                  </a:cubicBezTo>
                  <a:cubicBezTo>
                    <a:pt x="24" y="29"/>
                    <a:pt x="24" y="29"/>
                    <a:pt x="24" y="29"/>
                  </a:cubicBezTo>
                  <a:cubicBezTo>
                    <a:pt x="24" y="29"/>
                    <a:pt x="24" y="29"/>
                    <a:pt x="24" y="29"/>
                  </a:cubicBezTo>
                  <a:cubicBezTo>
                    <a:pt x="11" y="29"/>
                    <a:pt x="0" y="39"/>
                    <a:pt x="0" y="52"/>
                  </a:cubicBezTo>
                  <a:cubicBezTo>
                    <a:pt x="0" y="57"/>
                    <a:pt x="2" y="62"/>
                    <a:pt x="5" y="66"/>
                  </a:cubicBezTo>
                  <a:cubicBezTo>
                    <a:pt x="7" y="67"/>
                    <a:pt x="9" y="67"/>
                    <a:pt x="11" y="67"/>
                  </a:cubicBezTo>
                  <a:cubicBezTo>
                    <a:pt x="102" y="67"/>
                    <a:pt x="102" y="67"/>
                    <a:pt x="102" y="67"/>
                  </a:cubicBezTo>
                  <a:cubicBezTo>
                    <a:pt x="106" y="67"/>
                    <a:pt x="110" y="66"/>
                    <a:pt x="113" y="64"/>
                  </a:cubicBezTo>
                  <a:cubicBezTo>
                    <a:pt x="118" y="61"/>
                    <a:pt x="121" y="55"/>
                    <a:pt x="121" y="48"/>
                  </a:cubicBezTo>
                  <a:cubicBezTo>
                    <a:pt x="121" y="45"/>
                    <a:pt x="120" y="41"/>
                    <a:pt x="118" y="3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10854697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3" y="2125678"/>
            <a:ext cx="7315200" cy="1828786"/>
          </a:xfrm>
          <a:noFill/>
        </p:spPr>
        <p:txBody>
          <a:bodyPr lIns="146304" tIns="91440" rIns="146304" bIns="91440" anchor="t" anchorCtr="0"/>
          <a:lstStyle>
            <a:lvl1pPr>
              <a:defRPr sz="5399"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3955786"/>
            <a:ext cx="6400800" cy="1828007"/>
          </a:xfrm>
          <a:noFill/>
        </p:spPr>
        <p:txBody>
          <a:bodyPr lIns="164592" tIns="109728" rIns="164592" bIns="109728">
            <a:noAutofit/>
          </a:bodyPr>
          <a:lstStyle>
            <a:lvl1pPr marL="0" indent="0">
              <a:spcBef>
                <a:spcPts val="0"/>
              </a:spcBef>
              <a:buNone/>
              <a:defRPr sz="3199" spc="0" baseline="0">
                <a:gradFill>
                  <a:gsLst>
                    <a:gs pos="91000">
                      <a:schemeClr val="tx1"/>
                    </a:gs>
                    <a:gs pos="0">
                      <a:schemeClr val="tx1"/>
                    </a:gs>
                  </a:gsLst>
                  <a:lin ang="5400000" scaled="0"/>
                </a:gradFill>
                <a:latin typeface="+mn-lt"/>
              </a:defRPr>
            </a:lvl1pPr>
          </a:lstStyle>
          <a:p>
            <a:pPr lvl="0"/>
            <a:r>
              <a:rPr lang="en-US"/>
              <a:t>Speaker name</a:t>
            </a:r>
          </a:p>
        </p:txBody>
      </p:sp>
      <p:pic>
        <p:nvPicPr>
          <p:cNvPr id="3" name="Picture 2"/>
          <p:cNvPicPr>
            <a:picLocks noChangeAspect="1"/>
          </p:cNvPicPr>
          <p:nvPr userDrawn="1"/>
        </p:nvPicPr>
        <p:blipFill>
          <a:blip r:embed="rId2"/>
          <a:stretch>
            <a:fillRect/>
          </a:stretch>
        </p:blipFill>
        <p:spPr bwMode="black">
          <a:xfrm>
            <a:off x="457200" y="479425"/>
            <a:ext cx="1483418" cy="310896"/>
          </a:xfrm>
          <a:prstGeom prst="rect">
            <a:avLst/>
          </a:prstGeom>
        </p:spPr>
      </p:pic>
      <p:grpSp>
        <p:nvGrpSpPr>
          <p:cNvPr id="244" name="Group 243"/>
          <p:cNvGrpSpPr>
            <a:grpSpLocks noChangeAspect="1"/>
          </p:cNvGrpSpPr>
          <p:nvPr userDrawn="1"/>
        </p:nvGrpSpPr>
        <p:grpSpPr>
          <a:xfrm>
            <a:off x="7495132" y="2129687"/>
            <a:ext cx="4416552" cy="4017043"/>
            <a:chOff x="7454492" y="2089044"/>
            <a:chExt cx="4463711" cy="4059936"/>
          </a:xfrm>
        </p:grpSpPr>
        <p:sp>
          <p:nvSpPr>
            <p:cNvPr id="245" name="Freeform 6"/>
            <p:cNvSpPr>
              <a:spLocks/>
            </p:cNvSpPr>
            <p:nvPr userDrawn="1"/>
          </p:nvSpPr>
          <p:spPr bwMode="gray">
            <a:xfrm>
              <a:off x="9235984" y="2373018"/>
              <a:ext cx="46589" cy="481424"/>
            </a:xfrm>
            <a:custGeom>
              <a:avLst/>
              <a:gdLst>
                <a:gd name="T0" fmla="*/ 21 w 21"/>
                <a:gd name="T1" fmla="*/ 217 h 217"/>
                <a:gd name="T2" fmla="*/ 0 w 21"/>
                <a:gd name="T3" fmla="*/ 217 h 217"/>
                <a:gd name="T4" fmla="*/ 4 w 21"/>
                <a:gd name="T5" fmla="*/ 0 h 217"/>
                <a:gd name="T6" fmla="*/ 17 w 21"/>
                <a:gd name="T7" fmla="*/ 0 h 217"/>
                <a:gd name="T8" fmla="*/ 21 w 21"/>
                <a:gd name="T9" fmla="*/ 217 h 217"/>
              </a:gdLst>
              <a:ahLst/>
              <a:cxnLst>
                <a:cxn ang="0">
                  <a:pos x="T0" y="T1"/>
                </a:cxn>
                <a:cxn ang="0">
                  <a:pos x="T2" y="T3"/>
                </a:cxn>
                <a:cxn ang="0">
                  <a:pos x="T4" y="T5"/>
                </a:cxn>
                <a:cxn ang="0">
                  <a:pos x="T6" y="T7"/>
                </a:cxn>
                <a:cxn ang="0">
                  <a:pos x="T8" y="T9"/>
                </a:cxn>
              </a:cxnLst>
              <a:rect l="0" t="0" r="r" b="b"/>
              <a:pathLst>
                <a:path w="21" h="217">
                  <a:moveTo>
                    <a:pt x="21" y="217"/>
                  </a:moveTo>
                  <a:lnTo>
                    <a:pt x="0" y="217"/>
                  </a:lnTo>
                  <a:lnTo>
                    <a:pt x="4" y="0"/>
                  </a:lnTo>
                  <a:lnTo>
                    <a:pt x="17" y="0"/>
                  </a:lnTo>
                  <a:lnTo>
                    <a:pt x="21" y="21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46" name="Freeform 7"/>
            <p:cNvSpPr>
              <a:spLocks/>
            </p:cNvSpPr>
            <p:nvPr userDrawn="1"/>
          </p:nvSpPr>
          <p:spPr bwMode="gray">
            <a:xfrm>
              <a:off x="9096215" y="2359706"/>
              <a:ext cx="177484" cy="59901"/>
            </a:xfrm>
            <a:custGeom>
              <a:avLst/>
              <a:gdLst>
                <a:gd name="T0" fmla="*/ 67 w 69"/>
                <a:gd name="T1" fmla="*/ 0 h 23"/>
                <a:gd name="T2" fmla="*/ 1 w 69"/>
                <a:gd name="T3" fmla="*/ 17 h 23"/>
                <a:gd name="T4" fmla="*/ 69 w 69"/>
                <a:gd name="T5" fmla="*/ 13 h 23"/>
                <a:gd name="T6" fmla="*/ 67 w 69"/>
                <a:gd name="T7" fmla="*/ 0 h 23"/>
              </a:gdLst>
              <a:ahLst/>
              <a:cxnLst>
                <a:cxn ang="0">
                  <a:pos x="T0" y="T1"/>
                </a:cxn>
                <a:cxn ang="0">
                  <a:pos x="T2" y="T3"/>
                </a:cxn>
                <a:cxn ang="0">
                  <a:pos x="T4" y="T5"/>
                </a:cxn>
                <a:cxn ang="0">
                  <a:pos x="T6" y="T7"/>
                </a:cxn>
              </a:cxnLst>
              <a:rect l="0" t="0" r="r" b="b"/>
              <a:pathLst>
                <a:path w="69" h="23">
                  <a:moveTo>
                    <a:pt x="67" y="0"/>
                  </a:moveTo>
                  <a:cubicBezTo>
                    <a:pt x="2" y="10"/>
                    <a:pt x="0" y="15"/>
                    <a:pt x="1" y="17"/>
                  </a:cubicBezTo>
                  <a:cubicBezTo>
                    <a:pt x="1" y="19"/>
                    <a:pt x="3" y="23"/>
                    <a:pt x="69" y="13"/>
                  </a:cubicBezTo>
                  <a:lnTo>
                    <a:pt x="6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47" name="Freeform 8"/>
            <p:cNvSpPr>
              <a:spLocks/>
            </p:cNvSpPr>
            <p:nvPr userDrawn="1"/>
          </p:nvSpPr>
          <p:spPr bwMode="gray">
            <a:xfrm>
              <a:off x="9240421" y="2364143"/>
              <a:ext cx="122020" cy="159735"/>
            </a:xfrm>
            <a:custGeom>
              <a:avLst/>
              <a:gdLst>
                <a:gd name="T0" fmla="*/ 0 w 48"/>
                <a:gd name="T1" fmla="*/ 7 h 62"/>
                <a:gd name="T2" fmla="*/ 43 w 48"/>
                <a:gd name="T3" fmla="*/ 59 h 62"/>
                <a:gd name="T4" fmla="*/ 11 w 48"/>
                <a:gd name="T5" fmla="*/ 0 h 62"/>
                <a:gd name="T6" fmla="*/ 0 w 48"/>
                <a:gd name="T7" fmla="*/ 7 h 62"/>
              </a:gdLst>
              <a:ahLst/>
              <a:cxnLst>
                <a:cxn ang="0">
                  <a:pos x="T0" y="T1"/>
                </a:cxn>
                <a:cxn ang="0">
                  <a:pos x="T2" y="T3"/>
                </a:cxn>
                <a:cxn ang="0">
                  <a:pos x="T4" y="T5"/>
                </a:cxn>
                <a:cxn ang="0">
                  <a:pos x="T6" y="T7"/>
                </a:cxn>
              </a:cxnLst>
              <a:rect l="0" t="0" r="r" b="b"/>
              <a:pathLst>
                <a:path w="48" h="62">
                  <a:moveTo>
                    <a:pt x="0" y="7"/>
                  </a:moveTo>
                  <a:cubicBezTo>
                    <a:pt x="38" y="62"/>
                    <a:pt x="42" y="60"/>
                    <a:pt x="43" y="59"/>
                  </a:cubicBezTo>
                  <a:cubicBezTo>
                    <a:pt x="45" y="57"/>
                    <a:pt x="48" y="55"/>
                    <a:pt x="11" y="0"/>
                  </a:cubicBezTo>
                  <a:lnTo>
                    <a:pt x="0"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48" name="Freeform 9"/>
            <p:cNvSpPr>
              <a:spLocks/>
            </p:cNvSpPr>
            <p:nvPr userDrawn="1"/>
          </p:nvSpPr>
          <p:spPr bwMode="gray">
            <a:xfrm>
              <a:off x="9240421" y="2215501"/>
              <a:ext cx="82086" cy="175265"/>
            </a:xfrm>
            <a:custGeom>
              <a:avLst/>
              <a:gdLst>
                <a:gd name="T0" fmla="*/ 0 w 32"/>
                <a:gd name="T1" fmla="*/ 64 h 68"/>
                <a:gd name="T2" fmla="*/ 26 w 32"/>
                <a:gd name="T3" fmla="*/ 2 h 68"/>
                <a:gd name="T4" fmla="*/ 12 w 32"/>
                <a:gd name="T5" fmla="*/ 68 h 68"/>
                <a:gd name="T6" fmla="*/ 0 w 32"/>
                <a:gd name="T7" fmla="*/ 64 h 68"/>
              </a:gdLst>
              <a:ahLst/>
              <a:cxnLst>
                <a:cxn ang="0">
                  <a:pos x="T0" y="T1"/>
                </a:cxn>
                <a:cxn ang="0">
                  <a:pos x="T2" y="T3"/>
                </a:cxn>
                <a:cxn ang="0">
                  <a:pos x="T4" y="T5"/>
                </a:cxn>
                <a:cxn ang="0">
                  <a:pos x="T6" y="T7"/>
                </a:cxn>
              </a:cxnLst>
              <a:rect l="0" t="0" r="r" b="b"/>
              <a:pathLst>
                <a:path w="32" h="68">
                  <a:moveTo>
                    <a:pt x="0" y="64"/>
                  </a:moveTo>
                  <a:cubicBezTo>
                    <a:pt x="20" y="0"/>
                    <a:pt x="24" y="2"/>
                    <a:pt x="26" y="2"/>
                  </a:cubicBezTo>
                  <a:cubicBezTo>
                    <a:pt x="28" y="3"/>
                    <a:pt x="32" y="4"/>
                    <a:pt x="12" y="68"/>
                  </a:cubicBezTo>
                  <a:lnTo>
                    <a:pt x="0" y="6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49" name="Freeform 10"/>
            <p:cNvSpPr>
              <a:spLocks/>
            </p:cNvSpPr>
            <p:nvPr userDrawn="1"/>
          </p:nvSpPr>
          <p:spPr bwMode="gray">
            <a:xfrm>
              <a:off x="8878798" y="2452885"/>
              <a:ext cx="51027" cy="374934"/>
            </a:xfrm>
            <a:custGeom>
              <a:avLst/>
              <a:gdLst>
                <a:gd name="T0" fmla="*/ 23 w 23"/>
                <a:gd name="T1" fmla="*/ 169 h 169"/>
                <a:gd name="T2" fmla="*/ 0 w 23"/>
                <a:gd name="T3" fmla="*/ 169 h 169"/>
                <a:gd name="T4" fmla="*/ 4 w 23"/>
                <a:gd name="T5" fmla="*/ 0 h 169"/>
                <a:gd name="T6" fmla="*/ 19 w 23"/>
                <a:gd name="T7" fmla="*/ 0 h 169"/>
                <a:gd name="T8" fmla="*/ 23 w 23"/>
                <a:gd name="T9" fmla="*/ 169 h 169"/>
              </a:gdLst>
              <a:ahLst/>
              <a:cxnLst>
                <a:cxn ang="0">
                  <a:pos x="T0" y="T1"/>
                </a:cxn>
                <a:cxn ang="0">
                  <a:pos x="T2" y="T3"/>
                </a:cxn>
                <a:cxn ang="0">
                  <a:pos x="T4" y="T5"/>
                </a:cxn>
                <a:cxn ang="0">
                  <a:pos x="T6" y="T7"/>
                </a:cxn>
                <a:cxn ang="0">
                  <a:pos x="T8" y="T9"/>
                </a:cxn>
              </a:cxnLst>
              <a:rect l="0" t="0" r="r" b="b"/>
              <a:pathLst>
                <a:path w="23" h="169">
                  <a:moveTo>
                    <a:pt x="23" y="169"/>
                  </a:moveTo>
                  <a:lnTo>
                    <a:pt x="0" y="169"/>
                  </a:lnTo>
                  <a:lnTo>
                    <a:pt x="4" y="0"/>
                  </a:lnTo>
                  <a:lnTo>
                    <a:pt x="19" y="0"/>
                  </a:lnTo>
                  <a:lnTo>
                    <a:pt x="23" y="16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50" name="Freeform 11"/>
            <p:cNvSpPr>
              <a:spLocks/>
            </p:cNvSpPr>
            <p:nvPr userDrawn="1"/>
          </p:nvSpPr>
          <p:spPr bwMode="gray">
            <a:xfrm>
              <a:off x="8881017" y="2432918"/>
              <a:ext cx="204106" cy="113146"/>
            </a:xfrm>
            <a:custGeom>
              <a:avLst/>
              <a:gdLst>
                <a:gd name="T0" fmla="*/ 0 w 79"/>
                <a:gd name="T1" fmla="*/ 14 h 44"/>
                <a:gd name="T2" fmla="*/ 78 w 79"/>
                <a:gd name="T3" fmla="*/ 38 h 44"/>
                <a:gd name="T4" fmla="*/ 6 w 79"/>
                <a:gd name="T5" fmla="*/ 0 h 44"/>
                <a:gd name="T6" fmla="*/ 0 w 79"/>
                <a:gd name="T7" fmla="*/ 14 h 44"/>
              </a:gdLst>
              <a:ahLst/>
              <a:cxnLst>
                <a:cxn ang="0">
                  <a:pos x="T0" y="T1"/>
                </a:cxn>
                <a:cxn ang="0">
                  <a:pos x="T2" y="T3"/>
                </a:cxn>
                <a:cxn ang="0">
                  <a:pos x="T4" y="T5"/>
                </a:cxn>
                <a:cxn ang="0">
                  <a:pos x="T6" y="T7"/>
                </a:cxn>
              </a:cxnLst>
              <a:rect l="0" t="0" r="r" b="b"/>
              <a:pathLst>
                <a:path w="79" h="44">
                  <a:moveTo>
                    <a:pt x="0" y="14"/>
                  </a:moveTo>
                  <a:cubicBezTo>
                    <a:pt x="73" y="44"/>
                    <a:pt x="77" y="40"/>
                    <a:pt x="78" y="38"/>
                  </a:cubicBezTo>
                  <a:cubicBezTo>
                    <a:pt x="79" y="36"/>
                    <a:pt x="79" y="30"/>
                    <a:pt x="6" y="0"/>
                  </a:cubicBezTo>
                  <a:lnTo>
                    <a:pt x="0"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51" name="Freeform 12"/>
            <p:cNvSpPr>
              <a:spLocks/>
            </p:cNvSpPr>
            <p:nvPr userDrawn="1"/>
          </p:nvSpPr>
          <p:spPr bwMode="gray">
            <a:xfrm>
              <a:off x="8874361" y="2262090"/>
              <a:ext cx="51027" cy="201888"/>
            </a:xfrm>
            <a:custGeom>
              <a:avLst/>
              <a:gdLst>
                <a:gd name="T0" fmla="*/ 20 w 20"/>
                <a:gd name="T1" fmla="*/ 78 h 79"/>
                <a:gd name="T2" fmla="*/ 8 w 20"/>
                <a:gd name="T3" fmla="*/ 0 h 79"/>
                <a:gd name="T4" fmla="*/ 5 w 20"/>
                <a:gd name="T5" fmla="*/ 79 h 79"/>
                <a:gd name="T6" fmla="*/ 20 w 20"/>
                <a:gd name="T7" fmla="*/ 78 h 79"/>
              </a:gdLst>
              <a:ahLst/>
              <a:cxnLst>
                <a:cxn ang="0">
                  <a:pos x="T0" y="T1"/>
                </a:cxn>
                <a:cxn ang="0">
                  <a:pos x="T2" y="T3"/>
                </a:cxn>
                <a:cxn ang="0">
                  <a:pos x="T4" y="T5"/>
                </a:cxn>
                <a:cxn ang="0">
                  <a:pos x="T6" y="T7"/>
                </a:cxn>
              </a:cxnLst>
              <a:rect l="0" t="0" r="r" b="b"/>
              <a:pathLst>
                <a:path w="20" h="79">
                  <a:moveTo>
                    <a:pt x="20" y="78"/>
                  </a:moveTo>
                  <a:cubicBezTo>
                    <a:pt x="15" y="0"/>
                    <a:pt x="10" y="0"/>
                    <a:pt x="8" y="0"/>
                  </a:cubicBezTo>
                  <a:cubicBezTo>
                    <a:pt x="5" y="0"/>
                    <a:pt x="0" y="1"/>
                    <a:pt x="5" y="79"/>
                  </a:cubicBezTo>
                  <a:lnTo>
                    <a:pt x="20" y="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52" name="Freeform 13"/>
            <p:cNvSpPr>
              <a:spLocks/>
            </p:cNvSpPr>
            <p:nvPr userDrawn="1"/>
          </p:nvSpPr>
          <p:spPr bwMode="gray">
            <a:xfrm>
              <a:off x="8745685" y="2439574"/>
              <a:ext cx="177484" cy="161954"/>
            </a:xfrm>
            <a:custGeom>
              <a:avLst/>
              <a:gdLst>
                <a:gd name="T0" fmla="*/ 69 w 69"/>
                <a:gd name="T1" fmla="*/ 11 h 63"/>
                <a:gd name="T2" fmla="*/ 5 w 69"/>
                <a:gd name="T3" fmla="*/ 58 h 63"/>
                <a:gd name="T4" fmla="*/ 59 w 69"/>
                <a:gd name="T5" fmla="*/ 0 h 63"/>
                <a:gd name="T6" fmla="*/ 69 w 69"/>
                <a:gd name="T7" fmla="*/ 11 h 63"/>
              </a:gdLst>
              <a:ahLst/>
              <a:cxnLst>
                <a:cxn ang="0">
                  <a:pos x="T0" y="T1"/>
                </a:cxn>
                <a:cxn ang="0">
                  <a:pos x="T2" y="T3"/>
                </a:cxn>
                <a:cxn ang="0">
                  <a:pos x="T4" y="T5"/>
                </a:cxn>
                <a:cxn ang="0">
                  <a:pos x="T6" y="T7"/>
                </a:cxn>
              </a:cxnLst>
              <a:rect l="0" t="0" r="r" b="b"/>
              <a:pathLst>
                <a:path w="69" h="63">
                  <a:moveTo>
                    <a:pt x="69" y="11"/>
                  </a:moveTo>
                  <a:cubicBezTo>
                    <a:pt x="10" y="63"/>
                    <a:pt x="6" y="59"/>
                    <a:pt x="5" y="58"/>
                  </a:cubicBezTo>
                  <a:cubicBezTo>
                    <a:pt x="3" y="56"/>
                    <a:pt x="0" y="52"/>
                    <a:pt x="59" y="0"/>
                  </a:cubicBezTo>
                  <a:lnTo>
                    <a:pt x="69"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53" name="Freeform 14"/>
            <p:cNvSpPr>
              <a:spLocks/>
            </p:cNvSpPr>
            <p:nvPr userDrawn="1"/>
          </p:nvSpPr>
          <p:spPr bwMode="gray">
            <a:xfrm>
              <a:off x="9499990" y="2341958"/>
              <a:ext cx="48808" cy="405994"/>
            </a:xfrm>
            <a:custGeom>
              <a:avLst/>
              <a:gdLst>
                <a:gd name="T0" fmla="*/ 22 w 22"/>
                <a:gd name="T1" fmla="*/ 183 h 183"/>
                <a:gd name="T2" fmla="*/ 0 w 22"/>
                <a:gd name="T3" fmla="*/ 183 h 183"/>
                <a:gd name="T4" fmla="*/ 4 w 22"/>
                <a:gd name="T5" fmla="*/ 0 h 183"/>
                <a:gd name="T6" fmla="*/ 18 w 22"/>
                <a:gd name="T7" fmla="*/ 0 h 183"/>
                <a:gd name="T8" fmla="*/ 22 w 22"/>
                <a:gd name="T9" fmla="*/ 183 h 183"/>
              </a:gdLst>
              <a:ahLst/>
              <a:cxnLst>
                <a:cxn ang="0">
                  <a:pos x="T0" y="T1"/>
                </a:cxn>
                <a:cxn ang="0">
                  <a:pos x="T2" y="T3"/>
                </a:cxn>
                <a:cxn ang="0">
                  <a:pos x="T4" y="T5"/>
                </a:cxn>
                <a:cxn ang="0">
                  <a:pos x="T6" y="T7"/>
                </a:cxn>
                <a:cxn ang="0">
                  <a:pos x="T8" y="T9"/>
                </a:cxn>
              </a:cxnLst>
              <a:rect l="0" t="0" r="r" b="b"/>
              <a:pathLst>
                <a:path w="22" h="183">
                  <a:moveTo>
                    <a:pt x="22" y="183"/>
                  </a:moveTo>
                  <a:lnTo>
                    <a:pt x="0" y="183"/>
                  </a:lnTo>
                  <a:lnTo>
                    <a:pt x="4" y="0"/>
                  </a:lnTo>
                  <a:lnTo>
                    <a:pt x="18" y="0"/>
                  </a:lnTo>
                  <a:lnTo>
                    <a:pt x="22" y="18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54" name="Freeform 15"/>
            <p:cNvSpPr>
              <a:spLocks/>
            </p:cNvSpPr>
            <p:nvPr userDrawn="1"/>
          </p:nvSpPr>
          <p:spPr bwMode="gray">
            <a:xfrm>
              <a:off x="9444527" y="2177786"/>
              <a:ext cx="104272" cy="184139"/>
            </a:xfrm>
            <a:custGeom>
              <a:avLst/>
              <a:gdLst>
                <a:gd name="T0" fmla="*/ 40 w 40"/>
                <a:gd name="T1" fmla="*/ 66 h 72"/>
                <a:gd name="T2" fmla="*/ 5 w 40"/>
                <a:gd name="T3" fmla="*/ 1 h 72"/>
                <a:gd name="T4" fmla="*/ 27 w 40"/>
                <a:gd name="T5" fmla="*/ 72 h 72"/>
                <a:gd name="T6" fmla="*/ 40 w 40"/>
                <a:gd name="T7" fmla="*/ 66 h 72"/>
              </a:gdLst>
              <a:ahLst/>
              <a:cxnLst>
                <a:cxn ang="0">
                  <a:pos x="T0" y="T1"/>
                </a:cxn>
                <a:cxn ang="0">
                  <a:pos x="T2" y="T3"/>
                </a:cxn>
                <a:cxn ang="0">
                  <a:pos x="T4" y="T5"/>
                </a:cxn>
                <a:cxn ang="0">
                  <a:pos x="T6" y="T7"/>
                </a:cxn>
              </a:cxnLst>
              <a:rect l="0" t="0" r="r" b="b"/>
              <a:pathLst>
                <a:path w="40" h="72">
                  <a:moveTo>
                    <a:pt x="40" y="66"/>
                  </a:moveTo>
                  <a:cubicBezTo>
                    <a:pt x="12" y="0"/>
                    <a:pt x="7" y="0"/>
                    <a:pt x="5" y="1"/>
                  </a:cubicBezTo>
                  <a:cubicBezTo>
                    <a:pt x="3" y="2"/>
                    <a:pt x="0" y="5"/>
                    <a:pt x="27" y="72"/>
                  </a:cubicBezTo>
                  <a:lnTo>
                    <a:pt x="40" y="6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55" name="Freeform 16"/>
            <p:cNvSpPr>
              <a:spLocks/>
            </p:cNvSpPr>
            <p:nvPr userDrawn="1"/>
          </p:nvSpPr>
          <p:spPr bwMode="gray">
            <a:xfrm>
              <a:off x="9393500" y="2324210"/>
              <a:ext cx="148642" cy="161954"/>
            </a:xfrm>
            <a:custGeom>
              <a:avLst/>
              <a:gdLst>
                <a:gd name="T0" fmla="*/ 48 w 58"/>
                <a:gd name="T1" fmla="*/ 0 h 63"/>
                <a:gd name="T2" fmla="*/ 5 w 58"/>
                <a:gd name="T3" fmla="*/ 58 h 63"/>
                <a:gd name="T4" fmla="*/ 58 w 58"/>
                <a:gd name="T5" fmla="*/ 9 h 63"/>
                <a:gd name="T6" fmla="*/ 48 w 58"/>
                <a:gd name="T7" fmla="*/ 0 h 63"/>
              </a:gdLst>
              <a:ahLst/>
              <a:cxnLst>
                <a:cxn ang="0">
                  <a:pos x="T0" y="T1"/>
                </a:cxn>
                <a:cxn ang="0">
                  <a:pos x="T2" y="T3"/>
                </a:cxn>
                <a:cxn ang="0">
                  <a:pos x="T4" y="T5"/>
                </a:cxn>
                <a:cxn ang="0">
                  <a:pos x="T6" y="T7"/>
                </a:cxn>
              </a:cxnLst>
              <a:rect l="0" t="0" r="r" b="b"/>
              <a:pathLst>
                <a:path w="58" h="63">
                  <a:moveTo>
                    <a:pt x="48" y="0"/>
                  </a:moveTo>
                  <a:cubicBezTo>
                    <a:pt x="0" y="54"/>
                    <a:pt x="4" y="57"/>
                    <a:pt x="5" y="58"/>
                  </a:cubicBezTo>
                  <a:cubicBezTo>
                    <a:pt x="7" y="60"/>
                    <a:pt x="10" y="63"/>
                    <a:pt x="58" y="9"/>
                  </a:cubicBezTo>
                  <a:lnTo>
                    <a:pt x="4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56" name="Freeform 17"/>
            <p:cNvSpPr>
              <a:spLocks/>
            </p:cNvSpPr>
            <p:nvPr userDrawn="1"/>
          </p:nvSpPr>
          <p:spPr bwMode="gray">
            <a:xfrm>
              <a:off x="9517739" y="2321991"/>
              <a:ext cx="184139" cy="48808"/>
            </a:xfrm>
            <a:custGeom>
              <a:avLst/>
              <a:gdLst>
                <a:gd name="T0" fmla="*/ 1 w 72"/>
                <a:gd name="T1" fmla="*/ 0 h 19"/>
                <a:gd name="T2" fmla="*/ 72 w 72"/>
                <a:gd name="T3" fmla="*/ 12 h 19"/>
                <a:gd name="T4" fmla="*/ 0 w 72"/>
                <a:gd name="T5" fmla="*/ 14 h 19"/>
                <a:gd name="T6" fmla="*/ 1 w 72"/>
                <a:gd name="T7" fmla="*/ 0 h 19"/>
              </a:gdLst>
              <a:ahLst/>
              <a:cxnLst>
                <a:cxn ang="0">
                  <a:pos x="T0" y="T1"/>
                </a:cxn>
                <a:cxn ang="0">
                  <a:pos x="T2" y="T3"/>
                </a:cxn>
                <a:cxn ang="0">
                  <a:pos x="T4" y="T5"/>
                </a:cxn>
                <a:cxn ang="0">
                  <a:pos x="T6" y="T7"/>
                </a:cxn>
              </a:cxnLst>
              <a:rect l="0" t="0" r="r" b="b"/>
              <a:pathLst>
                <a:path w="72" h="19">
                  <a:moveTo>
                    <a:pt x="1" y="0"/>
                  </a:moveTo>
                  <a:cubicBezTo>
                    <a:pt x="72" y="5"/>
                    <a:pt x="72" y="10"/>
                    <a:pt x="72" y="12"/>
                  </a:cubicBezTo>
                  <a:cubicBezTo>
                    <a:pt x="72" y="14"/>
                    <a:pt x="72" y="19"/>
                    <a:pt x="0" y="14"/>
                  </a:cubicBez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57" name="Oval 18"/>
            <p:cNvSpPr>
              <a:spLocks noChangeArrowheads="1"/>
            </p:cNvSpPr>
            <p:nvPr userDrawn="1"/>
          </p:nvSpPr>
          <p:spPr bwMode="gray">
            <a:xfrm>
              <a:off x="7813897" y="2781230"/>
              <a:ext cx="3385498" cy="3367750"/>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58" name="Freeform 19"/>
            <p:cNvSpPr>
              <a:spLocks/>
            </p:cNvSpPr>
            <p:nvPr userDrawn="1"/>
          </p:nvSpPr>
          <p:spPr bwMode="gray">
            <a:xfrm>
              <a:off x="8004692" y="2972025"/>
              <a:ext cx="3194703" cy="3176955"/>
            </a:xfrm>
            <a:custGeom>
              <a:avLst/>
              <a:gdLst>
                <a:gd name="T0" fmla="*/ 886 w 1241"/>
                <a:gd name="T1" fmla="*/ 0 h 1241"/>
                <a:gd name="T2" fmla="*/ 960 w 1241"/>
                <a:gd name="T3" fmla="*/ 303 h 1241"/>
                <a:gd name="T4" fmla="*/ 303 w 1241"/>
                <a:gd name="T5" fmla="*/ 960 h 1241"/>
                <a:gd name="T6" fmla="*/ 0 w 1241"/>
                <a:gd name="T7" fmla="*/ 887 h 1241"/>
                <a:gd name="T8" fmla="*/ 583 w 1241"/>
                <a:gd name="T9" fmla="*/ 1241 h 1241"/>
                <a:gd name="T10" fmla="*/ 1241 w 1241"/>
                <a:gd name="T11" fmla="*/ 584 h 1241"/>
                <a:gd name="T12" fmla="*/ 886 w 1241"/>
                <a:gd name="T13" fmla="*/ 0 h 1241"/>
              </a:gdLst>
              <a:ahLst/>
              <a:cxnLst>
                <a:cxn ang="0">
                  <a:pos x="T0" y="T1"/>
                </a:cxn>
                <a:cxn ang="0">
                  <a:pos x="T2" y="T3"/>
                </a:cxn>
                <a:cxn ang="0">
                  <a:pos x="T4" y="T5"/>
                </a:cxn>
                <a:cxn ang="0">
                  <a:pos x="T6" y="T7"/>
                </a:cxn>
                <a:cxn ang="0">
                  <a:pos x="T8" y="T9"/>
                </a:cxn>
                <a:cxn ang="0">
                  <a:pos x="T10" y="T11"/>
                </a:cxn>
                <a:cxn ang="0">
                  <a:pos x="T12" y="T13"/>
                </a:cxn>
              </a:cxnLst>
              <a:rect l="0" t="0" r="r" b="b"/>
              <a:pathLst>
                <a:path w="1241" h="1241">
                  <a:moveTo>
                    <a:pt x="886" y="0"/>
                  </a:moveTo>
                  <a:cubicBezTo>
                    <a:pt x="933" y="91"/>
                    <a:pt x="960" y="194"/>
                    <a:pt x="960" y="303"/>
                  </a:cubicBezTo>
                  <a:cubicBezTo>
                    <a:pt x="960" y="666"/>
                    <a:pt x="666" y="960"/>
                    <a:pt x="303" y="960"/>
                  </a:cubicBezTo>
                  <a:cubicBezTo>
                    <a:pt x="193" y="960"/>
                    <a:pt x="91" y="934"/>
                    <a:pt x="0" y="887"/>
                  </a:cubicBezTo>
                  <a:cubicBezTo>
                    <a:pt x="109" y="1097"/>
                    <a:pt x="330" y="1241"/>
                    <a:pt x="583" y="1241"/>
                  </a:cubicBezTo>
                  <a:cubicBezTo>
                    <a:pt x="946" y="1241"/>
                    <a:pt x="1241" y="947"/>
                    <a:pt x="1241" y="584"/>
                  </a:cubicBezTo>
                  <a:cubicBezTo>
                    <a:pt x="1241" y="330"/>
                    <a:pt x="1097" y="110"/>
                    <a:pt x="886" y="0"/>
                  </a:cubicBezTo>
                  <a:close/>
                </a:path>
              </a:pathLst>
            </a:custGeom>
            <a:solidFill>
              <a:srgbClr val="C4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59" name="Oval 20"/>
            <p:cNvSpPr>
              <a:spLocks noChangeArrowheads="1"/>
            </p:cNvSpPr>
            <p:nvPr userDrawn="1"/>
          </p:nvSpPr>
          <p:spPr bwMode="gray">
            <a:xfrm>
              <a:off x="9358004" y="3755171"/>
              <a:ext cx="268444" cy="266225"/>
            </a:xfrm>
            <a:prstGeom prst="ellipse">
              <a:avLst/>
            </a:prstGeom>
            <a:solidFill>
              <a:srgbClr val="3C50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60" name="Freeform 21"/>
            <p:cNvSpPr>
              <a:spLocks/>
            </p:cNvSpPr>
            <p:nvPr userDrawn="1"/>
          </p:nvSpPr>
          <p:spPr bwMode="gray">
            <a:xfrm>
              <a:off x="9471149" y="3755171"/>
              <a:ext cx="155298" cy="266225"/>
            </a:xfrm>
            <a:custGeom>
              <a:avLst/>
              <a:gdLst>
                <a:gd name="T0" fmla="*/ 44 w 60"/>
                <a:gd name="T1" fmla="*/ 52 h 104"/>
                <a:gd name="T2" fmla="*/ 0 w 60"/>
                <a:gd name="T3" fmla="*/ 0 h 104"/>
                <a:gd name="T4" fmla="*/ 8 w 60"/>
                <a:gd name="T5" fmla="*/ 0 h 104"/>
                <a:gd name="T6" fmla="*/ 60 w 60"/>
                <a:gd name="T7" fmla="*/ 52 h 104"/>
                <a:gd name="T8" fmla="*/ 8 w 60"/>
                <a:gd name="T9" fmla="*/ 104 h 104"/>
                <a:gd name="T10" fmla="*/ 0 w 60"/>
                <a:gd name="T11" fmla="*/ 103 h 104"/>
                <a:gd name="T12" fmla="*/ 44 w 60"/>
                <a:gd name="T13" fmla="*/ 52 h 104"/>
              </a:gdLst>
              <a:ahLst/>
              <a:cxnLst>
                <a:cxn ang="0">
                  <a:pos x="T0" y="T1"/>
                </a:cxn>
                <a:cxn ang="0">
                  <a:pos x="T2" y="T3"/>
                </a:cxn>
                <a:cxn ang="0">
                  <a:pos x="T4" y="T5"/>
                </a:cxn>
                <a:cxn ang="0">
                  <a:pos x="T6" y="T7"/>
                </a:cxn>
                <a:cxn ang="0">
                  <a:pos x="T8" y="T9"/>
                </a:cxn>
                <a:cxn ang="0">
                  <a:pos x="T10" y="T11"/>
                </a:cxn>
                <a:cxn ang="0">
                  <a:pos x="T12" y="T13"/>
                </a:cxn>
              </a:cxnLst>
              <a:rect l="0" t="0" r="r" b="b"/>
              <a:pathLst>
                <a:path w="60" h="104">
                  <a:moveTo>
                    <a:pt x="44" y="52"/>
                  </a:moveTo>
                  <a:cubicBezTo>
                    <a:pt x="44" y="26"/>
                    <a:pt x="25" y="4"/>
                    <a:pt x="0" y="0"/>
                  </a:cubicBezTo>
                  <a:cubicBezTo>
                    <a:pt x="3" y="0"/>
                    <a:pt x="5" y="0"/>
                    <a:pt x="8" y="0"/>
                  </a:cubicBezTo>
                  <a:cubicBezTo>
                    <a:pt x="36" y="0"/>
                    <a:pt x="60" y="23"/>
                    <a:pt x="60" y="52"/>
                  </a:cubicBezTo>
                  <a:cubicBezTo>
                    <a:pt x="60" y="80"/>
                    <a:pt x="36" y="104"/>
                    <a:pt x="8" y="104"/>
                  </a:cubicBezTo>
                  <a:cubicBezTo>
                    <a:pt x="5" y="104"/>
                    <a:pt x="3" y="104"/>
                    <a:pt x="0" y="103"/>
                  </a:cubicBezTo>
                  <a:cubicBezTo>
                    <a:pt x="25" y="100"/>
                    <a:pt x="44" y="78"/>
                    <a:pt x="44" y="52"/>
                  </a:cubicBezTo>
                  <a:close/>
                </a:path>
              </a:pathLst>
            </a:custGeom>
            <a:solidFill>
              <a:srgbClr val="0011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61" name="Freeform 22"/>
            <p:cNvSpPr>
              <a:spLocks/>
            </p:cNvSpPr>
            <p:nvPr userDrawn="1"/>
          </p:nvSpPr>
          <p:spPr bwMode="gray">
            <a:xfrm>
              <a:off x="9482242" y="3839475"/>
              <a:ext cx="19967" cy="315033"/>
            </a:xfrm>
            <a:custGeom>
              <a:avLst/>
              <a:gdLst>
                <a:gd name="T0" fmla="*/ 4 w 8"/>
                <a:gd name="T1" fmla="*/ 123 h 123"/>
                <a:gd name="T2" fmla="*/ 0 w 8"/>
                <a:gd name="T3" fmla="*/ 119 h 123"/>
                <a:gd name="T4" fmla="*/ 0 w 8"/>
                <a:gd name="T5" fmla="*/ 4 h 123"/>
                <a:gd name="T6" fmla="*/ 4 w 8"/>
                <a:gd name="T7" fmla="*/ 0 h 123"/>
                <a:gd name="T8" fmla="*/ 8 w 8"/>
                <a:gd name="T9" fmla="*/ 4 h 123"/>
                <a:gd name="T10" fmla="*/ 8 w 8"/>
                <a:gd name="T11" fmla="*/ 119 h 123"/>
                <a:gd name="T12" fmla="*/ 4 w 8"/>
                <a:gd name="T13" fmla="*/ 123 h 123"/>
              </a:gdLst>
              <a:ahLst/>
              <a:cxnLst>
                <a:cxn ang="0">
                  <a:pos x="T0" y="T1"/>
                </a:cxn>
                <a:cxn ang="0">
                  <a:pos x="T2" y="T3"/>
                </a:cxn>
                <a:cxn ang="0">
                  <a:pos x="T4" y="T5"/>
                </a:cxn>
                <a:cxn ang="0">
                  <a:pos x="T6" y="T7"/>
                </a:cxn>
                <a:cxn ang="0">
                  <a:pos x="T8" y="T9"/>
                </a:cxn>
                <a:cxn ang="0">
                  <a:pos x="T10" y="T11"/>
                </a:cxn>
                <a:cxn ang="0">
                  <a:pos x="T12" y="T13"/>
                </a:cxn>
              </a:cxnLst>
              <a:rect l="0" t="0" r="r" b="b"/>
              <a:pathLst>
                <a:path w="8" h="123">
                  <a:moveTo>
                    <a:pt x="4" y="123"/>
                  </a:moveTo>
                  <a:cubicBezTo>
                    <a:pt x="2" y="123"/>
                    <a:pt x="0" y="121"/>
                    <a:pt x="0" y="119"/>
                  </a:cubicBezTo>
                  <a:cubicBezTo>
                    <a:pt x="0" y="4"/>
                    <a:pt x="0" y="4"/>
                    <a:pt x="0" y="4"/>
                  </a:cubicBezTo>
                  <a:cubicBezTo>
                    <a:pt x="0" y="1"/>
                    <a:pt x="2" y="0"/>
                    <a:pt x="4" y="0"/>
                  </a:cubicBezTo>
                  <a:cubicBezTo>
                    <a:pt x="6" y="0"/>
                    <a:pt x="8" y="1"/>
                    <a:pt x="8" y="4"/>
                  </a:cubicBezTo>
                  <a:cubicBezTo>
                    <a:pt x="8" y="119"/>
                    <a:pt x="8" y="119"/>
                    <a:pt x="8" y="119"/>
                  </a:cubicBezTo>
                  <a:cubicBezTo>
                    <a:pt x="8" y="121"/>
                    <a:pt x="6" y="123"/>
                    <a:pt x="4" y="123"/>
                  </a:cubicBez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62" name="Freeform 23"/>
            <p:cNvSpPr>
              <a:spLocks/>
            </p:cNvSpPr>
            <p:nvPr userDrawn="1"/>
          </p:nvSpPr>
          <p:spPr bwMode="gray">
            <a:xfrm>
              <a:off x="9426779" y="3908250"/>
              <a:ext cx="115364" cy="75431"/>
            </a:xfrm>
            <a:custGeom>
              <a:avLst/>
              <a:gdLst>
                <a:gd name="T0" fmla="*/ 24 w 45"/>
                <a:gd name="T1" fmla="*/ 29 h 29"/>
                <a:gd name="T2" fmla="*/ 2 w 45"/>
                <a:gd name="T3" fmla="*/ 7 h 29"/>
                <a:gd name="T4" fmla="*/ 2 w 45"/>
                <a:gd name="T5" fmla="*/ 1 h 29"/>
                <a:gd name="T6" fmla="*/ 7 w 45"/>
                <a:gd name="T7" fmla="*/ 1 h 29"/>
                <a:gd name="T8" fmla="*/ 25 w 45"/>
                <a:gd name="T9" fmla="*/ 19 h 29"/>
                <a:gd name="T10" fmla="*/ 39 w 45"/>
                <a:gd name="T11" fmla="*/ 10 h 29"/>
                <a:gd name="T12" fmla="*/ 44 w 45"/>
                <a:gd name="T13" fmla="*/ 11 h 29"/>
                <a:gd name="T14" fmla="*/ 43 w 45"/>
                <a:gd name="T15" fmla="*/ 17 h 29"/>
                <a:gd name="T16" fmla="*/ 24 w 45"/>
                <a:gd name="T17"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29">
                  <a:moveTo>
                    <a:pt x="24" y="29"/>
                  </a:moveTo>
                  <a:cubicBezTo>
                    <a:pt x="2" y="7"/>
                    <a:pt x="2" y="7"/>
                    <a:pt x="2" y="7"/>
                  </a:cubicBezTo>
                  <a:cubicBezTo>
                    <a:pt x="0" y="5"/>
                    <a:pt x="0" y="3"/>
                    <a:pt x="2" y="1"/>
                  </a:cubicBezTo>
                  <a:cubicBezTo>
                    <a:pt x="3" y="0"/>
                    <a:pt x="6" y="0"/>
                    <a:pt x="7" y="1"/>
                  </a:cubicBezTo>
                  <a:cubicBezTo>
                    <a:pt x="25" y="19"/>
                    <a:pt x="25" y="19"/>
                    <a:pt x="25" y="19"/>
                  </a:cubicBezTo>
                  <a:cubicBezTo>
                    <a:pt x="39" y="10"/>
                    <a:pt x="39" y="10"/>
                    <a:pt x="39" y="10"/>
                  </a:cubicBezTo>
                  <a:cubicBezTo>
                    <a:pt x="41" y="9"/>
                    <a:pt x="43" y="9"/>
                    <a:pt x="44" y="11"/>
                  </a:cubicBezTo>
                  <a:cubicBezTo>
                    <a:pt x="45" y="13"/>
                    <a:pt x="45" y="15"/>
                    <a:pt x="43" y="17"/>
                  </a:cubicBezTo>
                  <a:lnTo>
                    <a:pt x="24" y="29"/>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63" name="Oval 24"/>
            <p:cNvSpPr>
              <a:spLocks noChangeArrowheads="1"/>
            </p:cNvSpPr>
            <p:nvPr userDrawn="1"/>
          </p:nvSpPr>
          <p:spPr bwMode="gray">
            <a:xfrm>
              <a:off x="9606481" y="3355833"/>
              <a:ext cx="348311" cy="346093"/>
            </a:xfrm>
            <a:prstGeom prst="ellipse">
              <a:avLst/>
            </a:prstGeom>
            <a:solidFill>
              <a:srgbClr val="3C50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64" name="Freeform 25"/>
            <p:cNvSpPr>
              <a:spLocks/>
            </p:cNvSpPr>
            <p:nvPr userDrawn="1"/>
          </p:nvSpPr>
          <p:spPr bwMode="gray">
            <a:xfrm>
              <a:off x="9755123" y="3355833"/>
              <a:ext cx="199669" cy="346093"/>
            </a:xfrm>
            <a:custGeom>
              <a:avLst/>
              <a:gdLst>
                <a:gd name="T0" fmla="*/ 58 w 78"/>
                <a:gd name="T1" fmla="*/ 68 h 135"/>
                <a:gd name="T2" fmla="*/ 0 w 78"/>
                <a:gd name="T3" fmla="*/ 1 h 135"/>
                <a:gd name="T4" fmla="*/ 10 w 78"/>
                <a:gd name="T5" fmla="*/ 0 h 135"/>
                <a:gd name="T6" fmla="*/ 78 w 78"/>
                <a:gd name="T7" fmla="*/ 68 h 135"/>
                <a:gd name="T8" fmla="*/ 10 w 78"/>
                <a:gd name="T9" fmla="*/ 135 h 135"/>
                <a:gd name="T10" fmla="*/ 0 w 78"/>
                <a:gd name="T11" fmla="*/ 135 h 135"/>
                <a:gd name="T12" fmla="*/ 58 w 78"/>
                <a:gd name="T13" fmla="*/ 68 h 135"/>
              </a:gdLst>
              <a:ahLst/>
              <a:cxnLst>
                <a:cxn ang="0">
                  <a:pos x="T0" y="T1"/>
                </a:cxn>
                <a:cxn ang="0">
                  <a:pos x="T2" y="T3"/>
                </a:cxn>
                <a:cxn ang="0">
                  <a:pos x="T4" y="T5"/>
                </a:cxn>
                <a:cxn ang="0">
                  <a:pos x="T6" y="T7"/>
                </a:cxn>
                <a:cxn ang="0">
                  <a:pos x="T8" y="T9"/>
                </a:cxn>
                <a:cxn ang="0">
                  <a:pos x="T10" y="T11"/>
                </a:cxn>
                <a:cxn ang="0">
                  <a:pos x="T12" y="T13"/>
                </a:cxn>
              </a:cxnLst>
              <a:rect l="0" t="0" r="r" b="b"/>
              <a:pathLst>
                <a:path w="78" h="135">
                  <a:moveTo>
                    <a:pt x="58" y="68"/>
                  </a:moveTo>
                  <a:cubicBezTo>
                    <a:pt x="58" y="34"/>
                    <a:pt x="33" y="6"/>
                    <a:pt x="0" y="1"/>
                  </a:cubicBezTo>
                  <a:cubicBezTo>
                    <a:pt x="4" y="0"/>
                    <a:pt x="7" y="0"/>
                    <a:pt x="10" y="0"/>
                  </a:cubicBezTo>
                  <a:cubicBezTo>
                    <a:pt x="48" y="0"/>
                    <a:pt x="78" y="30"/>
                    <a:pt x="78" y="68"/>
                  </a:cubicBezTo>
                  <a:cubicBezTo>
                    <a:pt x="78" y="105"/>
                    <a:pt x="48" y="135"/>
                    <a:pt x="10" y="135"/>
                  </a:cubicBezTo>
                  <a:cubicBezTo>
                    <a:pt x="7" y="135"/>
                    <a:pt x="4" y="135"/>
                    <a:pt x="0" y="135"/>
                  </a:cubicBezTo>
                  <a:cubicBezTo>
                    <a:pt x="33" y="130"/>
                    <a:pt x="58" y="102"/>
                    <a:pt x="58" y="68"/>
                  </a:cubicBezTo>
                  <a:close/>
                </a:path>
              </a:pathLst>
            </a:custGeom>
            <a:solidFill>
              <a:srgbClr val="0011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65" name="Freeform 26"/>
            <p:cNvSpPr>
              <a:spLocks/>
            </p:cNvSpPr>
            <p:nvPr userDrawn="1"/>
          </p:nvSpPr>
          <p:spPr bwMode="gray">
            <a:xfrm>
              <a:off x="9772871" y="3471197"/>
              <a:ext cx="15530" cy="399338"/>
            </a:xfrm>
            <a:custGeom>
              <a:avLst/>
              <a:gdLst>
                <a:gd name="T0" fmla="*/ 3 w 6"/>
                <a:gd name="T1" fmla="*/ 156 h 156"/>
                <a:gd name="T2" fmla="*/ 0 w 6"/>
                <a:gd name="T3" fmla="*/ 153 h 156"/>
                <a:gd name="T4" fmla="*/ 0 w 6"/>
                <a:gd name="T5" fmla="*/ 3 h 156"/>
                <a:gd name="T6" fmla="*/ 3 w 6"/>
                <a:gd name="T7" fmla="*/ 0 h 156"/>
                <a:gd name="T8" fmla="*/ 6 w 6"/>
                <a:gd name="T9" fmla="*/ 3 h 156"/>
                <a:gd name="T10" fmla="*/ 6 w 6"/>
                <a:gd name="T11" fmla="*/ 153 h 156"/>
                <a:gd name="T12" fmla="*/ 3 w 6"/>
                <a:gd name="T13" fmla="*/ 156 h 156"/>
              </a:gdLst>
              <a:ahLst/>
              <a:cxnLst>
                <a:cxn ang="0">
                  <a:pos x="T0" y="T1"/>
                </a:cxn>
                <a:cxn ang="0">
                  <a:pos x="T2" y="T3"/>
                </a:cxn>
                <a:cxn ang="0">
                  <a:pos x="T4" y="T5"/>
                </a:cxn>
                <a:cxn ang="0">
                  <a:pos x="T6" y="T7"/>
                </a:cxn>
                <a:cxn ang="0">
                  <a:pos x="T8" y="T9"/>
                </a:cxn>
                <a:cxn ang="0">
                  <a:pos x="T10" y="T11"/>
                </a:cxn>
                <a:cxn ang="0">
                  <a:pos x="T12" y="T13"/>
                </a:cxn>
              </a:cxnLst>
              <a:rect l="0" t="0" r="r" b="b"/>
              <a:pathLst>
                <a:path w="6" h="156">
                  <a:moveTo>
                    <a:pt x="3" y="156"/>
                  </a:moveTo>
                  <a:cubicBezTo>
                    <a:pt x="2" y="156"/>
                    <a:pt x="0" y="155"/>
                    <a:pt x="0" y="153"/>
                  </a:cubicBezTo>
                  <a:cubicBezTo>
                    <a:pt x="0" y="3"/>
                    <a:pt x="0" y="3"/>
                    <a:pt x="0" y="3"/>
                  </a:cubicBezTo>
                  <a:cubicBezTo>
                    <a:pt x="0" y="1"/>
                    <a:pt x="2" y="0"/>
                    <a:pt x="3" y="0"/>
                  </a:cubicBezTo>
                  <a:cubicBezTo>
                    <a:pt x="5" y="0"/>
                    <a:pt x="6" y="1"/>
                    <a:pt x="6" y="3"/>
                  </a:cubicBezTo>
                  <a:cubicBezTo>
                    <a:pt x="6" y="153"/>
                    <a:pt x="6" y="153"/>
                    <a:pt x="6" y="153"/>
                  </a:cubicBezTo>
                  <a:cubicBezTo>
                    <a:pt x="6" y="155"/>
                    <a:pt x="5" y="156"/>
                    <a:pt x="3" y="156"/>
                  </a:cubicBez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66" name="Freeform 27"/>
            <p:cNvSpPr>
              <a:spLocks/>
            </p:cNvSpPr>
            <p:nvPr userDrawn="1"/>
          </p:nvSpPr>
          <p:spPr bwMode="gray">
            <a:xfrm>
              <a:off x="9706315" y="3559939"/>
              <a:ext cx="137550" cy="88742"/>
            </a:xfrm>
            <a:custGeom>
              <a:avLst/>
              <a:gdLst>
                <a:gd name="T0" fmla="*/ 29 w 54"/>
                <a:gd name="T1" fmla="*/ 34 h 34"/>
                <a:gd name="T2" fmla="*/ 1 w 54"/>
                <a:gd name="T3" fmla="*/ 6 h 34"/>
                <a:gd name="T4" fmla="*/ 1 w 54"/>
                <a:gd name="T5" fmla="*/ 2 h 34"/>
                <a:gd name="T6" fmla="*/ 5 w 54"/>
                <a:gd name="T7" fmla="*/ 2 h 34"/>
                <a:gd name="T8" fmla="*/ 30 w 54"/>
                <a:gd name="T9" fmla="*/ 26 h 34"/>
                <a:gd name="T10" fmla="*/ 49 w 54"/>
                <a:gd name="T11" fmla="*/ 13 h 34"/>
                <a:gd name="T12" fmla="*/ 53 w 54"/>
                <a:gd name="T13" fmla="*/ 14 h 34"/>
                <a:gd name="T14" fmla="*/ 52 w 54"/>
                <a:gd name="T15" fmla="*/ 18 h 34"/>
                <a:gd name="T16" fmla="*/ 29 w 54"/>
                <a:gd name="T17"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34">
                  <a:moveTo>
                    <a:pt x="29" y="34"/>
                  </a:moveTo>
                  <a:cubicBezTo>
                    <a:pt x="1" y="6"/>
                    <a:pt x="1" y="6"/>
                    <a:pt x="1" y="6"/>
                  </a:cubicBezTo>
                  <a:cubicBezTo>
                    <a:pt x="0" y="5"/>
                    <a:pt x="0" y="3"/>
                    <a:pt x="1" y="2"/>
                  </a:cubicBezTo>
                  <a:cubicBezTo>
                    <a:pt x="2" y="0"/>
                    <a:pt x="4" y="0"/>
                    <a:pt x="5" y="2"/>
                  </a:cubicBezTo>
                  <a:cubicBezTo>
                    <a:pt x="30" y="26"/>
                    <a:pt x="30" y="26"/>
                    <a:pt x="30" y="26"/>
                  </a:cubicBezTo>
                  <a:cubicBezTo>
                    <a:pt x="49" y="13"/>
                    <a:pt x="49" y="13"/>
                    <a:pt x="49" y="13"/>
                  </a:cubicBezTo>
                  <a:cubicBezTo>
                    <a:pt x="50" y="12"/>
                    <a:pt x="52" y="13"/>
                    <a:pt x="53" y="14"/>
                  </a:cubicBezTo>
                  <a:cubicBezTo>
                    <a:pt x="54" y="15"/>
                    <a:pt x="54" y="17"/>
                    <a:pt x="52" y="18"/>
                  </a:cubicBezTo>
                  <a:lnTo>
                    <a:pt x="29" y="34"/>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67" name="Oval 28"/>
            <p:cNvSpPr>
              <a:spLocks noChangeArrowheads="1"/>
            </p:cNvSpPr>
            <p:nvPr userDrawn="1"/>
          </p:nvSpPr>
          <p:spPr bwMode="gray">
            <a:xfrm>
              <a:off x="9216017" y="3120667"/>
              <a:ext cx="348311" cy="346093"/>
            </a:xfrm>
            <a:prstGeom prst="ellipse">
              <a:avLst/>
            </a:prstGeom>
            <a:solidFill>
              <a:srgbClr val="3C50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68" name="Freeform 29"/>
            <p:cNvSpPr>
              <a:spLocks/>
            </p:cNvSpPr>
            <p:nvPr userDrawn="1"/>
          </p:nvSpPr>
          <p:spPr bwMode="gray">
            <a:xfrm>
              <a:off x="9362441" y="3120667"/>
              <a:ext cx="201888" cy="346093"/>
            </a:xfrm>
            <a:custGeom>
              <a:avLst/>
              <a:gdLst>
                <a:gd name="T0" fmla="*/ 58 w 78"/>
                <a:gd name="T1" fmla="*/ 67 h 135"/>
                <a:gd name="T2" fmla="*/ 0 w 78"/>
                <a:gd name="T3" fmla="*/ 0 h 135"/>
                <a:gd name="T4" fmla="*/ 10 w 78"/>
                <a:gd name="T5" fmla="*/ 0 h 135"/>
                <a:gd name="T6" fmla="*/ 78 w 78"/>
                <a:gd name="T7" fmla="*/ 67 h 135"/>
                <a:gd name="T8" fmla="*/ 10 w 78"/>
                <a:gd name="T9" fmla="*/ 135 h 135"/>
                <a:gd name="T10" fmla="*/ 0 w 78"/>
                <a:gd name="T11" fmla="*/ 134 h 135"/>
                <a:gd name="T12" fmla="*/ 58 w 78"/>
                <a:gd name="T13" fmla="*/ 67 h 135"/>
              </a:gdLst>
              <a:ahLst/>
              <a:cxnLst>
                <a:cxn ang="0">
                  <a:pos x="T0" y="T1"/>
                </a:cxn>
                <a:cxn ang="0">
                  <a:pos x="T2" y="T3"/>
                </a:cxn>
                <a:cxn ang="0">
                  <a:pos x="T4" y="T5"/>
                </a:cxn>
                <a:cxn ang="0">
                  <a:pos x="T6" y="T7"/>
                </a:cxn>
                <a:cxn ang="0">
                  <a:pos x="T8" y="T9"/>
                </a:cxn>
                <a:cxn ang="0">
                  <a:pos x="T10" y="T11"/>
                </a:cxn>
                <a:cxn ang="0">
                  <a:pos x="T12" y="T13"/>
                </a:cxn>
              </a:cxnLst>
              <a:rect l="0" t="0" r="r" b="b"/>
              <a:pathLst>
                <a:path w="78" h="135">
                  <a:moveTo>
                    <a:pt x="58" y="67"/>
                  </a:moveTo>
                  <a:cubicBezTo>
                    <a:pt x="58" y="33"/>
                    <a:pt x="33" y="5"/>
                    <a:pt x="0" y="0"/>
                  </a:cubicBezTo>
                  <a:cubicBezTo>
                    <a:pt x="4" y="0"/>
                    <a:pt x="7" y="0"/>
                    <a:pt x="10" y="0"/>
                  </a:cubicBezTo>
                  <a:cubicBezTo>
                    <a:pt x="48" y="0"/>
                    <a:pt x="78" y="30"/>
                    <a:pt x="78" y="67"/>
                  </a:cubicBezTo>
                  <a:cubicBezTo>
                    <a:pt x="78" y="105"/>
                    <a:pt x="48" y="135"/>
                    <a:pt x="10" y="135"/>
                  </a:cubicBezTo>
                  <a:cubicBezTo>
                    <a:pt x="7" y="135"/>
                    <a:pt x="4" y="135"/>
                    <a:pt x="0" y="134"/>
                  </a:cubicBezTo>
                  <a:cubicBezTo>
                    <a:pt x="33" y="129"/>
                    <a:pt x="58" y="101"/>
                    <a:pt x="58" y="67"/>
                  </a:cubicBezTo>
                  <a:close/>
                </a:path>
              </a:pathLst>
            </a:custGeom>
            <a:solidFill>
              <a:srgbClr val="0011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69" name="Freeform 30"/>
            <p:cNvSpPr>
              <a:spLocks/>
            </p:cNvSpPr>
            <p:nvPr userDrawn="1"/>
          </p:nvSpPr>
          <p:spPr bwMode="gray">
            <a:xfrm>
              <a:off x="9380189" y="3233813"/>
              <a:ext cx="15530" cy="399338"/>
            </a:xfrm>
            <a:custGeom>
              <a:avLst/>
              <a:gdLst>
                <a:gd name="T0" fmla="*/ 3 w 6"/>
                <a:gd name="T1" fmla="*/ 156 h 156"/>
                <a:gd name="T2" fmla="*/ 0 w 6"/>
                <a:gd name="T3" fmla="*/ 153 h 156"/>
                <a:gd name="T4" fmla="*/ 0 w 6"/>
                <a:gd name="T5" fmla="*/ 3 h 156"/>
                <a:gd name="T6" fmla="*/ 3 w 6"/>
                <a:gd name="T7" fmla="*/ 0 h 156"/>
                <a:gd name="T8" fmla="*/ 6 w 6"/>
                <a:gd name="T9" fmla="*/ 3 h 156"/>
                <a:gd name="T10" fmla="*/ 6 w 6"/>
                <a:gd name="T11" fmla="*/ 153 h 156"/>
                <a:gd name="T12" fmla="*/ 3 w 6"/>
                <a:gd name="T13" fmla="*/ 156 h 156"/>
              </a:gdLst>
              <a:ahLst/>
              <a:cxnLst>
                <a:cxn ang="0">
                  <a:pos x="T0" y="T1"/>
                </a:cxn>
                <a:cxn ang="0">
                  <a:pos x="T2" y="T3"/>
                </a:cxn>
                <a:cxn ang="0">
                  <a:pos x="T4" y="T5"/>
                </a:cxn>
                <a:cxn ang="0">
                  <a:pos x="T6" y="T7"/>
                </a:cxn>
                <a:cxn ang="0">
                  <a:pos x="T8" y="T9"/>
                </a:cxn>
                <a:cxn ang="0">
                  <a:pos x="T10" y="T11"/>
                </a:cxn>
                <a:cxn ang="0">
                  <a:pos x="T12" y="T13"/>
                </a:cxn>
              </a:cxnLst>
              <a:rect l="0" t="0" r="r" b="b"/>
              <a:pathLst>
                <a:path w="6" h="156">
                  <a:moveTo>
                    <a:pt x="3" y="156"/>
                  </a:moveTo>
                  <a:cubicBezTo>
                    <a:pt x="2" y="156"/>
                    <a:pt x="0" y="155"/>
                    <a:pt x="0" y="153"/>
                  </a:cubicBezTo>
                  <a:cubicBezTo>
                    <a:pt x="0" y="3"/>
                    <a:pt x="0" y="3"/>
                    <a:pt x="0" y="3"/>
                  </a:cubicBezTo>
                  <a:cubicBezTo>
                    <a:pt x="0" y="2"/>
                    <a:pt x="2" y="0"/>
                    <a:pt x="3" y="0"/>
                  </a:cubicBezTo>
                  <a:cubicBezTo>
                    <a:pt x="5" y="0"/>
                    <a:pt x="6" y="2"/>
                    <a:pt x="6" y="3"/>
                  </a:cubicBezTo>
                  <a:cubicBezTo>
                    <a:pt x="6" y="153"/>
                    <a:pt x="6" y="153"/>
                    <a:pt x="6" y="153"/>
                  </a:cubicBezTo>
                  <a:cubicBezTo>
                    <a:pt x="6" y="155"/>
                    <a:pt x="5" y="156"/>
                    <a:pt x="3" y="156"/>
                  </a:cubicBez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70" name="Freeform 31"/>
            <p:cNvSpPr>
              <a:spLocks/>
            </p:cNvSpPr>
            <p:nvPr userDrawn="1"/>
          </p:nvSpPr>
          <p:spPr bwMode="gray">
            <a:xfrm>
              <a:off x="9313633" y="3324773"/>
              <a:ext cx="139768" cy="84305"/>
            </a:xfrm>
            <a:custGeom>
              <a:avLst/>
              <a:gdLst>
                <a:gd name="T0" fmla="*/ 29 w 54"/>
                <a:gd name="T1" fmla="*/ 33 h 33"/>
                <a:gd name="T2" fmla="*/ 1 w 54"/>
                <a:gd name="T3" fmla="*/ 5 h 33"/>
                <a:gd name="T4" fmla="*/ 1 w 54"/>
                <a:gd name="T5" fmla="*/ 1 h 33"/>
                <a:gd name="T6" fmla="*/ 5 w 54"/>
                <a:gd name="T7" fmla="*/ 1 h 33"/>
                <a:gd name="T8" fmla="*/ 30 w 54"/>
                <a:gd name="T9" fmla="*/ 26 h 33"/>
                <a:gd name="T10" fmla="*/ 49 w 54"/>
                <a:gd name="T11" fmla="*/ 13 h 33"/>
                <a:gd name="T12" fmla="*/ 53 w 54"/>
                <a:gd name="T13" fmla="*/ 14 h 33"/>
                <a:gd name="T14" fmla="*/ 52 w 54"/>
                <a:gd name="T15" fmla="*/ 18 h 33"/>
                <a:gd name="T16" fmla="*/ 29 w 54"/>
                <a:gd name="T1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33">
                  <a:moveTo>
                    <a:pt x="29" y="33"/>
                  </a:moveTo>
                  <a:cubicBezTo>
                    <a:pt x="1" y="5"/>
                    <a:pt x="1" y="5"/>
                    <a:pt x="1" y="5"/>
                  </a:cubicBezTo>
                  <a:cubicBezTo>
                    <a:pt x="0" y="4"/>
                    <a:pt x="0" y="2"/>
                    <a:pt x="1" y="1"/>
                  </a:cubicBezTo>
                  <a:cubicBezTo>
                    <a:pt x="2" y="0"/>
                    <a:pt x="4" y="0"/>
                    <a:pt x="5" y="1"/>
                  </a:cubicBezTo>
                  <a:cubicBezTo>
                    <a:pt x="30" y="26"/>
                    <a:pt x="30" y="26"/>
                    <a:pt x="30" y="26"/>
                  </a:cubicBezTo>
                  <a:cubicBezTo>
                    <a:pt x="49" y="13"/>
                    <a:pt x="49" y="13"/>
                    <a:pt x="49" y="13"/>
                  </a:cubicBezTo>
                  <a:cubicBezTo>
                    <a:pt x="50" y="12"/>
                    <a:pt x="52" y="12"/>
                    <a:pt x="53" y="14"/>
                  </a:cubicBezTo>
                  <a:cubicBezTo>
                    <a:pt x="54" y="15"/>
                    <a:pt x="54" y="17"/>
                    <a:pt x="52" y="18"/>
                  </a:cubicBezTo>
                  <a:lnTo>
                    <a:pt x="29" y="33"/>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71" name="Freeform 32"/>
            <p:cNvSpPr>
              <a:spLocks/>
            </p:cNvSpPr>
            <p:nvPr userDrawn="1"/>
          </p:nvSpPr>
          <p:spPr bwMode="gray">
            <a:xfrm>
              <a:off x="8466149" y="2614839"/>
              <a:ext cx="1612881" cy="561292"/>
            </a:xfrm>
            <a:custGeom>
              <a:avLst/>
              <a:gdLst>
                <a:gd name="T0" fmla="*/ 123 w 626"/>
                <a:gd name="T1" fmla="*/ 63 h 219"/>
                <a:gd name="T2" fmla="*/ 195 w 626"/>
                <a:gd name="T3" fmla="*/ 65 h 219"/>
                <a:gd name="T4" fmla="*/ 259 w 626"/>
                <a:gd name="T5" fmla="*/ 74 h 219"/>
                <a:gd name="T6" fmla="*/ 363 w 626"/>
                <a:gd name="T7" fmla="*/ 18 h 219"/>
                <a:gd name="T8" fmla="*/ 421 w 626"/>
                <a:gd name="T9" fmla="*/ 13 h 219"/>
                <a:gd name="T10" fmla="*/ 584 w 626"/>
                <a:gd name="T11" fmla="*/ 117 h 219"/>
                <a:gd name="T12" fmla="*/ 0 w 626"/>
                <a:gd name="T13" fmla="*/ 208 h 219"/>
                <a:gd name="T14" fmla="*/ 123 w 626"/>
                <a:gd name="T15" fmla="*/ 63 h 2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26" h="219">
                  <a:moveTo>
                    <a:pt x="123" y="63"/>
                  </a:moveTo>
                  <a:cubicBezTo>
                    <a:pt x="141" y="42"/>
                    <a:pt x="167" y="33"/>
                    <a:pt x="195" y="65"/>
                  </a:cubicBezTo>
                  <a:cubicBezTo>
                    <a:pt x="219" y="87"/>
                    <a:pt x="246" y="81"/>
                    <a:pt x="259" y="74"/>
                  </a:cubicBezTo>
                  <a:cubicBezTo>
                    <a:pt x="272" y="67"/>
                    <a:pt x="363" y="18"/>
                    <a:pt x="363" y="18"/>
                  </a:cubicBezTo>
                  <a:cubicBezTo>
                    <a:pt x="363" y="18"/>
                    <a:pt x="386" y="0"/>
                    <a:pt x="421" y="13"/>
                  </a:cubicBezTo>
                  <a:cubicBezTo>
                    <a:pt x="510" y="45"/>
                    <a:pt x="626" y="146"/>
                    <a:pt x="584" y="117"/>
                  </a:cubicBezTo>
                  <a:cubicBezTo>
                    <a:pt x="88" y="182"/>
                    <a:pt x="183" y="219"/>
                    <a:pt x="0" y="208"/>
                  </a:cubicBezTo>
                  <a:cubicBezTo>
                    <a:pt x="65" y="168"/>
                    <a:pt x="105" y="83"/>
                    <a:pt x="123" y="63"/>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72" name="Rectangle 33"/>
            <p:cNvSpPr>
              <a:spLocks noChangeArrowheads="1"/>
            </p:cNvSpPr>
            <p:nvPr userDrawn="1"/>
          </p:nvSpPr>
          <p:spPr bwMode="gray">
            <a:xfrm>
              <a:off x="8494990" y="3136197"/>
              <a:ext cx="31060" cy="11980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73" name="Oval 34"/>
            <p:cNvSpPr>
              <a:spLocks noChangeArrowheads="1"/>
            </p:cNvSpPr>
            <p:nvPr userDrawn="1"/>
          </p:nvSpPr>
          <p:spPr bwMode="gray">
            <a:xfrm>
              <a:off x="8341910" y="2807852"/>
              <a:ext cx="339437" cy="33721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74" name="Rectangle 35"/>
            <p:cNvSpPr>
              <a:spLocks noChangeArrowheads="1"/>
            </p:cNvSpPr>
            <p:nvPr userDrawn="1"/>
          </p:nvSpPr>
          <p:spPr bwMode="gray">
            <a:xfrm>
              <a:off x="8481679" y="2878846"/>
              <a:ext cx="57682" cy="197450"/>
            </a:xfrm>
            <a:prstGeom prst="rect">
              <a:avLst/>
            </a:prstGeom>
            <a:solidFill>
              <a:srgbClr val="2D3D8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75" name="Freeform 36"/>
            <p:cNvSpPr>
              <a:spLocks/>
            </p:cNvSpPr>
            <p:nvPr userDrawn="1"/>
          </p:nvSpPr>
          <p:spPr bwMode="gray">
            <a:xfrm>
              <a:off x="8397374" y="2952058"/>
              <a:ext cx="228510" cy="57682"/>
            </a:xfrm>
            <a:custGeom>
              <a:avLst/>
              <a:gdLst>
                <a:gd name="T0" fmla="*/ 96 w 103"/>
                <a:gd name="T1" fmla="*/ 0 h 26"/>
                <a:gd name="T2" fmla="*/ 103 w 103"/>
                <a:gd name="T3" fmla="*/ 26 h 26"/>
                <a:gd name="T4" fmla="*/ 0 w 103"/>
                <a:gd name="T5" fmla="*/ 26 h 26"/>
                <a:gd name="T6" fmla="*/ 7 w 103"/>
                <a:gd name="T7" fmla="*/ 0 h 26"/>
                <a:gd name="T8" fmla="*/ 96 w 103"/>
                <a:gd name="T9" fmla="*/ 0 h 26"/>
              </a:gdLst>
              <a:ahLst/>
              <a:cxnLst>
                <a:cxn ang="0">
                  <a:pos x="T0" y="T1"/>
                </a:cxn>
                <a:cxn ang="0">
                  <a:pos x="T2" y="T3"/>
                </a:cxn>
                <a:cxn ang="0">
                  <a:pos x="T4" y="T5"/>
                </a:cxn>
                <a:cxn ang="0">
                  <a:pos x="T6" y="T7"/>
                </a:cxn>
                <a:cxn ang="0">
                  <a:pos x="T8" y="T9"/>
                </a:cxn>
              </a:cxnLst>
              <a:rect l="0" t="0" r="r" b="b"/>
              <a:pathLst>
                <a:path w="103" h="26">
                  <a:moveTo>
                    <a:pt x="96" y="0"/>
                  </a:moveTo>
                  <a:lnTo>
                    <a:pt x="103" y="26"/>
                  </a:lnTo>
                  <a:lnTo>
                    <a:pt x="0" y="26"/>
                  </a:lnTo>
                  <a:lnTo>
                    <a:pt x="7" y="0"/>
                  </a:lnTo>
                  <a:lnTo>
                    <a:pt x="96" y="0"/>
                  </a:lnTo>
                  <a:close/>
                </a:path>
              </a:pathLst>
            </a:custGeom>
            <a:solidFill>
              <a:srgbClr val="2D3D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76" name="Rectangle 37"/>
            <p:cNvSpPr>
              <a:spLocks noChangeArrowheads="1"/>
            </p:cNvSpPr>
            <p:nvPr userDrawn="1"/>
          </p:nvSpPr>
          <p:spPr bwMode="gray">
            <a:xfrm>
              <a:off x="7813897" y="3531098"/>
              <a:ext cx="465894" cy="69884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77" name="Rectangle 38"/>
            <p:cNvSpPr>
              <a:spLocks noChangeArrowheads="1"/>
            </p:cNvSpPr>
            <p:nvPr userDrawn="1"/>
          </p:nvSpPr>
          <p:spPr bwMode="gray">
            <a:xfrm>
              <a:off x="7813897" y="3531098"/>
              <a:ext cx="465894" cy="698841"/>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78" name="Rectangle 39"/>
            <p:cNvSpPr>
              <a:spLocks noChangeArrowheads="1"/>
            </p:cNvSpPr>
            <p:nvPr userDrawn="1"/>
          </p:nvSpPr>
          <p:spPr bwMode="gray">
            <a:xfrm>
              <a:off x="7887109" y="3615402"/>
              <a:ext cx="48808" cy="5346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79" name="Rectangle 40"/>
            <p:cNvSpPr>
              <a:spLocks noChangeArrowheads="1"/>
            </p:cNvSpPr>
            <p:nvPr userDrawn="1"/>
          </p:nvSpPr>
          <p:spPr bwMode="gray">
            <a:xfrm>
              <a:off x="7975851" y="3615402"/>
              <a:ext cx="48808" cy="5346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80" name="Rectangle 41"/>
            <p:cNvSpPr>
              <a:spLocks noChangeArrowheads="1"/>
            </p:cNvSpPr>
            <p:nvPr userDrawn="1"/>
          </p:nvSpPr>
          <p:spPr bwMode="gray">
            <a:xfrm>
              <a:off x="8064592" y="3615402"/>
              <a:ext cx="51027" cy="5346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81" name="Rectangle 42"/>
            <p:cNvSpPr>
              <a:spLocks noChangeArrowheads="1"/>
            </p:cNvSpPr>
            <p:nvPr userDrawn="1"/>
          </p:nvSpPr>
          <p:spPr bwMode="gray">
            <a:xfrm>
              <a:off x="8155553" y="3615402"/>
              <a:ext cx="48808" cy="5346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82" name="Rectangle 43"/>
            <p:cNvSpPr>
              <a:spLocks noChangeArrowheads="1"/>
            </p:cNvSpPr>
            <p:nvPr userDrawn="1"/>
          </p:nvSpPr>
          <p:spPr bwMode="gray">
            <a:xfrm>
              <a:off x="8739030" y="3531098"/>
              <a:ext cx="465894" cy="69884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83" name="Rectangle 44"/>
            <p:cNvSpPr>
              <a:spLocks noChangeArrowheads="1"/>
            </p:cNvSpPr>
            <p:nvPr userDrawn="1"/>
          </p:nvSpPr>
          <p:spPr bwMode="gray">
            <a:xfrm>
              <a:off x="8739030" y="3531098"/>
              <a:ext cx="465894" cy="698841"/>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84" name="Rectangle 45"/>
            <p:cNvSpPr>
              <a:spLocks noChangeArrowheads="1"/>
            </p:cNvSpPr>
            <p:nvPr userDrawn="1"/>
          </p:nvSpPr>
          <p:spPr bwMode="gray">
            <a:xfrm>
              <a:off x="8279791" y="3278184"/>
              <a:ext cx="465894" cy="95175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85" name="Rectangle 46"/>
            <p:cNvSpPr>
              <a:spLocks noChangeArrowheads="1"/>
            </p:cNvSpPr>
            <p:nvPr userDrawn="1"/>
          </p:nvSpPr>
          <p:spPr bwMode="gray">
            <a:xfrm>
              <a:off x="8353003" y="3360270"/>
              <a:ext cx="48808" cy="732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86" name="Rectangle 47"/>
            <p:cNvSpPr>
              <a:spLocks noChangeArrowheads="1"/>
            </p:cNvSpPr>
            <p:nvPr userDrawn="1"/>
          </p:nvSpPr>
          <p:spPr bwMode="gray">
            <a:xfrm>
              <a:off x="8441745" y="3360270"/>
              <a:ext cx="48808" cy="732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87" name="Rectangle 48"/>
            <p:cNvSpPr>
              <a:spLocks noChangeArrowheads="1"/>
            </p:cNvSpPr>
            <p:nvPr userDrawn="1"/>
          </p:nvSpPr>
          <p:spPr bwMode="gray">
            <a:xfrm>
              <a:off x="8530487" y="3360270"/>
              <a:ext cx="51027" cy="732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88" name="Rectangle 49"/>
            <p:cNvSpPr>
              <a:spLocks noChangeArrowheads="1"/>
            </p:cNvSpPr>
            <p:nvPr userDrawn="1"/>
          </p:nvSpPr>
          <p:spPr bwMode="gray">
            <a:xfrm>
              <a:off x="8621447" y="3360270"/>
              <a:ext cx="48808" cy="732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89" name="Rectangle 50"/>
            <p:cNvSpPr>
              <a:spLocks noChangeArrowheads="1"/>
            </p:cNvSpPr>
            <p:nvPr userDrawn="1"/>
          </p:nvSpPr>
          <p:spPr bwMode="gray">
            <a:xfrm>
              <a:off x="8353003" y="3477853"/>
              <a:ext cx="48808" cy="732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90" name="Rectangle 51"/>
            <p:cNvSpPr>
              <a:spLocks noChangeArrowheads="1"/>
            </p:cNvSpPr>
            <p:nvPr userDrawn="1"/>
          </p:nvSpPr>
          <p:spPr bwMode="gray">
            <a:xfrm>
              <a:off x="8441745" y="3477853"/>
              <a:ext cx="48808" cy="732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91" name="Rectangle 52"/>
            <p:cNvSpPr>
              <a:spLocks noChangeArrowheads="1"/>
            </p:cNvSpPr>
            <p:nvPr userDrawn="1"/>
          </p:nvSpPr>
          <p:spPr bwMode="gray">
            <a:xfrm>
              <a:off x="8530487" y="3477853"/>
              <a:ext cx="51027" cy="732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92" name="Rectangle 53"/>
            <p:cNvSpPr>
              <a:spLocks noChangeArrowheads="1"/>
            </p:cNvSpPr>
            <p:nvPr userDrawn="1"/>
          </p:nvSpPr>
          <p:spPr bwMode="gray">
            <a:xfrm>
              <a:off x="8621447" y="3477853"/>
              <a:ext cx="48808" cy="732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93" name="Rectangle 54"/>
            <p:cNvSpPr>
              <a:spLocks noChangeArrowheads="1"/>
            </p:cNvSpPr>
            <p:nvPr userDrawn="1"/>
          </p:nvSpPr>
          <p:spPr bwMode="gray">
            <a:xfrm>
              <a:off x="8353003" y="3599873"/>
              <a:ext cx="48808" cy="7099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94" name="Rectangle 55"/>
            <p:cNvSpPr>
              <a:spLocks noChangeArrowheads="1"/>
            </p:cNvSpPr>
            <p:nvPr userDrawn="1"/>
          </p:nvSpPr>
          <p:spPr bwMode="gray">
            <a:xfrm>
              <a:off x="8441745" y="3599873"/>
              <a:ext cx="48808" cy="7099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95" name="Rectangle 56"/>
            <p:cNvSpPr>
              <a:spLocks noChangeArrowheads="1"/>
            </p:cNvSpPr>
            <p:nvPr userDrawn="1"/>
          </p:nvSpPr>
          <p:spPr bwMode="gray">
            <a:xfrm>
              <a:off x="8530487" y="3599873"/>
              <a:ext cx="51027" cy="7099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96" name="Rectangle 57"/>
            <p:cNvSpPr>
              <a:spLocks noChangeArrowheads="1"/>
            </p:cNvSpPr>
            <p:nvPr userDrawn="1"/>
          </p:nvSpPr>
          <p:spPr bwMode="gray">
            <a:xfrm>
              <a:off x="8621447" y="3599873"/>
              <a:ext cx="48808" cy="7099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97" name="Rectangle 58"/>
            <p:cNvSpPr>
              <a:spLocks noChangeArrowheads="1"/>
            </p:cNvSpPr>
            <p:nvPr userDrawn="1"/>
          </p:nvSpPr>
          <p:spPr bwMode="gray">
            <a:xfrm>
              <a:off x="8353003" y="3719674"/>
              <a:ext cx="48808" cy="687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98" name="Rectangle 59"/>
            <p:cNvSpPr>
              <a:spLocks noChangeArrowheads="1"/>
            </p:cNvSpPr>
            <p:nvPr userDrawn="1"/>
          </p:nvSpPr>
          <p:spPr bwMode="gray">
            <a:xfrm>
              <a:off x="8441745" y="3719674"/>
              <a:ext cx="48808" cy="687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99" name="Rectangle 60"/>
            <p:cNvSpPr>
              <a:spLocks noChangeArrowheads="1"/>
            </p:cNvSpPr>
            <p:nvPr userDrawn="1"/>
          </p:nvSpPr>
          <p:spPr bwMode="gray">
            <a:xfrm>
              <a:off x="8530487" y="3719674"/>
              <a:ext cx="51027" cy="687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00" name="Rectangle 61"/>
            <p:cNvSpPr>
              <a:spLocks noChangeArrowheads="1"/>
            </p:cNvSpPr>
            <p:nvPr userDrawn="1"/>
          </p:nvSpPr>
          <p:spPr bwMode="gray">
            <a:xfrm>
              <a:off x="8621447" y="3719674"/>
              <a:ext cx="48808" cy="687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01" name="Rectangle 62"/>
            <p:cNvSpPr>
              <a:spLocks noChangeArrowheads="1"/>
            </p:cNvSpPr>
            <p:nvPr userDrawn="1"/>
          </p:nvSpPr>
          <p:spPr bwMode="gray">
            <a:xfrm>
              <a:off x="8353003" y="3837257"/>
              <a:ext cx="48808" cy="7099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02" name="Rectangle 63"/>
            <p:cNvSpPr>
              <a:spLocks noChangeArrowheads="1"/>
            </p:cNvSpPr>
            <p:nvPr userDrawn="1"/>
          </p:nvSpPr>
          <p:spPr bwMode="gray">
            <a:xfrm>
              <a:off x="8441745" y="3837257"/>
              <a:ext cx="48808" cy="7099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03" name="Rectangle 64"/>
            <p:cNvSpPr>
              <a:spLocks noChangeArrowheads="1"/>
            </p:cNvSpPr>
            <p:nvPr userDrawn="1"/>
          </p:nvSpPr>
          <p:spPr bwMode="gray">
            <a:xfrm>
              <a:off x="8530487" y="3837257"/>
              <a:ext cx="51027" cy="7099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04" name="Rectangle 65"/>
            <p:cNvSpPr>
              <a:spLocks noChangeArrowheads="1"/>
            </p:cNvSpPr>
            <p:nvPr userDrawn="1"/>
          </p:nvSpPr>
          <p:spPr bwMode="gray">
            <a:xfrm>
              <a:off x="8621447" y="3837257"/>
              <a:ext cx="48808" cy="7099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05" name="Rectangle 66"/>
            <p:cNvSpPr>
              <a:spLocks noChangeArrowheads="1"/>
            </p:cNvSpPr>
            <p:nvPr userDrawn="1"/>
          </p:nvSpPr>
          <p:spPr bwMode="gray">
            <a:xfrm>
              <a:off x="8353003" y="3957058"/>
              <a:ext cx="48808" cy="732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06" name="Rectangle 67"/>
            <p:cNvSpPr>
              <a:spLocks noChangeArrowheads="1"/>
            </p:cNvSpPr>
            <p:nvPr userDrawn="1"/>
          </p:nvSpPr>
          <p:spPr bwMode="gray">
            <a:xfrm>
              <a:off x="8441745" y="3957058"/>
              <a:ext cx="48808" cy="732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07" name="Rectangle 68"/>
            <p:cNvSpPr>
              <a:spLocks noChangeArrowheads="1"/>
            </p:cNvSpPr>
            <p:nvPr userDrawn="1"/>
          </p:nvSpPr>
          <p:spPr bwMode="gray">
            <a:xfrm>
              <a:off x="8530487" y="3957058"/>
              <a:ext cx="51027" cy="732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08" name="Rectangle 69"/>
            <p:cNvSpPr>
              <a:spLocks noChangeArrowheads="1"/>
            </p:cNvSpPr>
            <p:nvPr userDrawn="1"/>
          </p:nvSpPr>
          <p:spPr bwMode="gray">
            <a:xfrm>
              <a:off x="8621447" y="3957058"/>
              <a:ext cx="48808" cy="732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09" name="Rectangle 70"/>
            <p:cNvSpPr>
              <a:spLocks noChangeArrowheads="1"/>
            </p:cNvSpPr>
            <p:nvPr userDrawn="1"/>
          </p:nvSpPr>
          <p:spPr bwMode="gray">
            <a:xfrm>
              <a:off x="8353003" y="4079078"/>
              <a:ext cx="48808" cy="687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10" name="Rectangle 71"/>
            <p:cNvSpPr>
              <a:spLocks noChangeArrowheads="1"/>
            </p:cNvSpPr>
            <p:nvPr userDrawn="1"/>
          </p:nvSpPr>
          <p:spPr bwMode="gray">
            <a:xfrm>
              <a:off x="8441745" y="4079078"/>
              <a:ext cx="48808" cy="687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11" name="Rectangle 72"/>
            <p:cNvSpPr>
              <a:spLocks noChangeArrowheads="1"/>
            </p:cNvSpPr>
            <p:nvPr userDrawn="1"/>
          </p:nvSpPr>
          <p:spPr bwMode="gray">
            <a:xfrm>
              <a:off x="8530487" y="4079078"/>
              <a:ext cx="51027" cy="687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12" name="Rectangle 73"/>
            <p:cNvSpPr>
              <a:spLocks noChangeArrowheads="1"/>
            </p:cNvSpPr>
            <p:nvPr userDrawn="1"/>
          </p:nvSpPr>
          <p:spPr bwMode="gray">
            <a:xfrm>
              <a:off x="8621447" y="4079078"/>
              <a:ext cx="48808" cy="687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13" name="Rectangle 74"/>
            <p:cNvSpPr>
              <a:spLocks noChangeArrowheads="1"/>
            </p:cNvSpPr>
            <p:nvPr userDrawn="1"/>
          </p:nvSpPr>
          <p:spPr bwMode="gray">
            <a:xfrm>
              <a:off x="7813897" y="3486727"/>
              <a:ext cx="465894" cy="48808"/>
            </a:xfrm>
            <a:prstGeom prst="rect">
              <a:avLst/>
            </a:prstGeom>
            <a:solidFill>
              <a:srgbClr val="3C50B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14" name="Rectangle 75"/>
            <p:cNvSpPr>
              <a:spLocks noChangeArrowheads="1"/>
            </p:cNvSpPr>
            <p:nvPr userDrawn="1"/>
          </p:nvSpPr>
          <p:spPr bwMode="gray">
            <a:xfrm>
              <a:off x="8279791" y="3229376"/>
              <a:ext cx="465894" cy="48808"/>
            </a:xfrm>
            <a:prstGeom prst="rect">
              <a:avLst/>
            </a:prstGeom>
            <a:solidFill>
              <a:srgbClr val="3C50B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15" name="Rectangle 76"/>
            <p:cNvSpPr>
              <a:spLocks noChangeArrowheads="1"/>
            </p:cNvSpPr>
            <p:nvPr userDrawn="1"/>
          </p:nvSpPr>
          <p:spPr bwMode="gray">
            <a:xfrm>
              <a:off x="8745685" y="3486727"/>
              <a:ext cx="459239" cy="48808"/>
            </a:xfrm>
            <a:prstGeom prst="rect">
              <a:avLst/>
            </a:prstGeom>
            <a:solidFill>
              <a:srgbClr val="3C50B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16" name="Rectangle 77"/>
            <p:cNvSpPr>
              <a:spLocks noChangeArrowheads="1"/>
            </p:cNvSpPr>
            <p:nvPr userDrawn="1"/>
          </p:nvSpPr>
          <p:spPr bwMode="gray">
            <a:xfrm>
              <a:off x="8814460" y="3615402"/>
              <a:ext cx="48808" cy="5346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17" name="Rectangle 78"/>
            <p:cNvSpPr>
              <a:spLocks noChangeArrowheads="1"/>
            </p:cNvSpPr>
            <p:nvPr userDrawn="1"/>
          </p:nvSpPr>
          <p:spPr bwMode="gray">
            <a:xfrm>
              <a:off x="8905421" y="3615402"/>
              <a:ext cx="48808" cy="5346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18" name="Rectangle 79"/>
            <p:cNvSpPr>
              <a:spLocks noChangeArrowheads="1"/>
            </p:cNvSpPr>
            <p:nvPr userDrawn="1"/>
          </p:nvSpPr>
          <p:spPr bwMode="gray">
            <a:xfrm>
              <a:off x="8991944" y="3615402"/>
              <a:ext cx="48808" cy="5346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19" name="Rectangle 80"/>
            <p:cNvSpPr>
              <a:spLocks noChangeArrowheads="1"/>
            </p:cNvSpPr>
            <p:nvPr userDrawn="1"/>
          </p:nvSpPr>
          <p:spPr bwMode="gray">
            <a:xfrm>
              <a:off x="9082904" y="3615402"/>
              <a:ext cx="48808" cy="5346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20" name="Rectangle 81"/>
            <p:cNvSpPr>
              <a:spLocks noChangeArrowheads="1"/>
            </p:cNvSpPr>
            <p:nvPr userDrawn="1"/>
          </p:nvSpPr>
          <p:spPr bwMode="gray">
            <a:xfrm>
              <a:off x="7687440" y="4229939"/>
              <a:ext cx="1646160" cy="687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21" name="Freeform 82"/>
            <p:cNvSpPr>
              <a:spLocks/>
            </p:cNvSpPr>
            <p:nvPr userDrawn="1"/>
          </p:nvSpPr>
          <p:spPr bwMode="gray">
            <a:xfrm>
              <a:off x="9837209" y="2199971"/>
              <a:ext cx="1320034" cy="670000"/>
            </a:xfrm>
            <a:custGeom>
              <a:avLst/>
              <a:gdLst>
                <a:gd name="T0" fmla="*/ 481 w 513"/>
                <a:gd name="T1" fmla="*/ 0 h 261"/>
                <a:gd name="T2" fmla="*/ 441 w 513"/>
                <a:gd name="T3" fmla="*/ 65 h 261"/>
                <a:gd name="T4" fmla="*/ 126 w 513"/>
                <a:gd name="T5" fmla="*/ 65 h 261"/>
                <a:gd name="T6" fmla="*/ 0 w 513"/>
                <a:gd name="T7" fmla="*/ 261 h 261"/>
                <a:gd name="T8" fmla="*/ 115 w 513"/>
                <a:gd name="T9" fmla="*/ 261 h 261"/>
                <a:gd name="T10" fmla="*/ 306 w 513"/>
                <a:gd name="T11" fmla="*/ 110 h 261"/>
                <a:gd name="T12" fmla="*/ 412 w 513"/>
                <a:gd name="T13" fmla="*/ 110 h 261"/>
                <a:gd name="T14" fmla="*/ 496 w 513"/>
                <a:gd name="T15" fmla="*/ 111 h 261"/>
                <a:gd name="T16" fmla="*/ 513 w 513"/>
                <a:gd name="T17" fmla="*/ 0 h 261"/>
                <a:gd name="T18" fmla="*/ 481 w 513"/>
                <a:gd name="T19" fmla="*/ 0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3" h="261">
                  <a:moveTo>
                    <a:pt x="481" y="0"/>
                  </a:moveTo>
                  <a:cubicBezTo>
                    <a:pt x="441" y="65"/>
                    <a:pt x="441" y="65"/>
                    <a:pt x="441" y="65"/>
                  </a:cubicBezTo>
                  <a:cubicBezTo>
                    <a:pt x="126" y="65"/>
                    <a:pt x="126" y="65"/>
                    <a:pt x="126" y="65"/>
                  </a:cubicBezTo>
                  <a:cubicBezTo>
                    <a:pt x="17" y="65"/>
                    <a:pt x="0" y="153"/>
                    <a:pt x="0" y="261"/>
                  </a:cubicBezTo>
                  <a:cubicBezTo>
                    <a:pt x="115" y="261"/>
                    <a:pt x="115" y="261"/>
                    <a:pt x="115" y="261"/>
                  </a:cubicBezTo>
                  <a:cubicBezTo>
                    <a:pt x="208" y="261"/>
                    <a:pt x="286" y="197"/>
                    <a:pt x="306" y="110"/>
                  </a:cubicBezTo>
                  <a:cubicBezTo>
                    <a:pt x="412" y="110"/>
                    <a:pt x="412" y="110"/>
                    <a:pt x="412" y="110"/>
                  </a:cubicBezTo>
                  <a:cubicBezTo>
                    <a:pt x="496" y="111"/>
                    <a:pt x="496" y="111"/>
                    <a:pt x="496" y="111"/>
                  </a:cubicBezTo>
                  <a:cubicBezTo>
                    <a:pt x="513" y="0"/>
                    <a:pt x="513" y="0"/>
                    <a:pt x="513" y="0"/>
                  </a:cubicBezTo>
                  <a:lnTo>
                    <a:pt x="481" y="0"/>
                  </a:lnTo>
                  <a:close/>
                </a:path>
              </a:pathLst>
            </a:custGeom>
            <a:solidFill>
              <a:srgbClr val="C4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22" name="Line 83"/>
            <p:cNvSpPr>
              <a:spLocks noChangeShapeType="1"/>
            </p:cNvSpPr>
            <p:nvPr userDrawn="1"/>
          </p:nvSpPr>
          <p:spPr bwMode="gray">
            <a:xfrm>
              <a:off x="10336382" y="2133415"/>
              <a:ext cx="0" cy="257351"/>
            </a:xfrm>
            <a:prstGeom prst="line">
              <a:avLst/>
            </a:prstGeom>
            <a:noFill/>
            <a:ln w="17463"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23" name="Oval 84"/>
            <p:cNvSpPr>
              <a:spLocks noChangeArrowheads="1"/>
            </p:cNvSpPr>
            <p:nvPr userDrawn="1"/>
          </p:nvSpPr>
          <p:spPr bwMode="gray">
            <a:xfrm>
              <a:off x="9861613" y="2089044"/>
              <a:ext cx="947318" cy="90960"/>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24" name="Freeform 85"/>
            <p:cNvSpPr>
              <a:spLocks/>
            </p:cNvSpPr>
            <p:nvPr userDrawn="1"/>
          </p:nvSpPr>
          <p:spPr bwMode="gray">
            <a:xfrm>
              <a:off x="9841646" y="2366362"/>
              <a:ext cx="599007" cy="377153"/>
            </a:xfrm>
            <a:custGeom>
              <a:avLst/>
              <a:gdLst>
                <a:gd name="T0" fmla="*/ 124 w 233"/>
                <a:gd name="T1" fmla="*/ 0 h 147"/>
                <a:gd name="T2" fmla="*/ 233 w 233"/>
                <a:gd name="T3" fmla="*/ 0 h 147"/>
                <a:gd name="T4" fmla="*/ 85 w 233"/>
                <a:gd name="T5" fmla="*/ 147 h 147"/>
                <a:gd name="T6" fmla="*/ 0 w 233"/>
                <a:gd name="T7" fmla="*/ 147 h 147"/>
                <a:gd name="T8" fmla="*/ 124 w 233"/>
                <a:gd name="T9" fmla="*/ 0 h 147"/>
              </a:gdLst>
              <a:ahLst/>
              <a:cxnLst>
                <a:cxn ang="0">
                  <a:pos x="T0" y="T1"/>
                </a:cxn>
                <a:cxn ang="0">
                  <a:pos x="T2" y="T3"/>
                </a:cxn>
                <a:cxn ang="0">
                  <a:pos x="T4" y="T5"/>
                </a:cxn>
                <a:cxn ang="0">
                  <a:pos x="T6" y="T7"/>
                </a:cxn>
                <a:cxn ang="0">
                  <a:pos x="T8" y="T9"/>
                </a:cxn>
              </a:cxnLst>
              <a:rect l="0" t="0" r="r" b="b"/>
              <a:pathLst>
                <a:path w="233" h="147">
                  <a:moveTo>
                    <a:pt x="124" y="0"/>
                  </a:moveTo>
                  <a:cubicBezTo>
                    <a:pt x="233" y="0"/>
                    <a:pt x="233" y="0"/>
                    <a:pt x="233" y="0"/>
                  </a:cubicBezTo>
                  <a:cubicBezTo>
                    <a:pt x="233" y="81"/>
                    <a:pt x="167" y="147"/>
                    <a:pt x="85" y="147"/>
                  </a:cubicBezTo>
                  <a:cubicBezTo>
                    <a:pt x="0" y="147"/>
                    <a:pt x="0" y="147"/>
                    <a:pt x="0" y="147"/>
                  </a:cubicBezTo>
                  <a:cubicBezTo>
                    <a:pt x="6" y="62"/>
                    <a:pt x="33" y="0"/>
                    <a:pt x="12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25" name="Freeform 86"/>
            <p:cNvSpPr>
              <a:spLocks/>
            </p:cNvSpPr>
            <p:nvPr userDrawn="1"/>
          </p:nvSpPr>
          <p:spPr bwMode="gray">
            <a:xfrm>
              <a:off x="9841646" y="2366362"/>
              <a:ext cx="539106" cy="377153"/>
            </a:xfrm>
            <a:custGeom>
              <a:avLst/>
              <a:gdLst>
                <a:gd name="T0" fmla="*/ 209 w 209"/>
                <a:gd name="T1" fmla="*/ 0 h 147"/>
                <a:gd name="T2" fmla="*/ 124 w 209"/>
                <a:gd name="T3" fmla="*/ 0 h 147"/>
                <a:gd name="T4" fmla="*/ 0 w 209"/>
                <a:gd name="T5" fmla="*/ 147 h 147"/>
                <a:gd name="T6" fmla="*/ 85 w 209"/>
                <a:gd name="T7" fmla="*/ 147 h 147"/>
                <a:gd name="T8" fmla="*/ 209 w 209"/>
                <a:gd name="T9" fmla="*/ 0 h 147"/>
              </a:gdLst>
              <a:ahLst/>
              <a:cxnLst>
                <a:cxn ang="0">
                  <a:pos x="T0" y="T1"/>
                </a:cxn>
                <a:cxn ang="0">
                  <a:pos x="T2" y="T3"/>
                </a:cxn>
                <a:cxn ang="0">
                  <a:pos x="T4" y="T5"/>
                </a:cxn>
                <a:cxn ang="0">
                  <a:pos x="T6" y="T7"/>
                </a:cxn>
                <a:cxn ang="0">
                  <a:pos x="T8" y="T9"/>
                </a:cxn>
              </a:cxnLst>
              <a:rect l="0" t="0" r="r" b="b"/>
              <a:pathLst>
                <a:path w="209" h="147">
                  <a:moveTo>
                    <a:pt x="209" y="0"/>
                  </a:moveTo>
                  <a:cubicBezTo>
                    <a:pt x="124" y="0"/>
                    <a:pt x="124" y="0"/>
                    <a:pt x="124" y="0"/>
                  </a:cubicBezTo>
                  <a:cubicBezTo>
                    <a:pt x="33" y="0"/>
                    <a:pt x="6" y="62"/>
                    <a:pt x="0" y="147"/>
                  </a:cubicBezTo>
                  <a:cubicBezTo>
                    <a:pt x="85" y="147"/>
                    <a:pt x="85" y="147"/>
                    <a:pt x="85" y="147"/>
                  </a:cubicBezTo>
                  <a:cubicBezTo>
                    <a:pt x="91" y="62"/>
                    <a:pt x="117" y="0"/>
                    <a:pt x="209"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26" name="Line 87"/>
            <p:cNvSpPr>
              <a:spLocks noChangeShapeType="1"/>
            </p:cNvSpPr>
            <p:nvPr userDrawn="1"/>
          </p:nvSpPr>
          <p:spPr bwMode="gray">
            <a:xfrm>
              <a:off x="11383534" y="2313117"/>
              <a:ext cx="488080" cy="0"/>
            </a:xfrm>
            <a:prstGeom prst="line">
              <a:avLst/>
            </a:prstGeom>
            <a:noFill/>
            <a:ln w="17463"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27" name="Line 88"/>
            <p:cNvSpPr>
              <a:spLocks noChangeShapeType="1"/>
            </p:cNvSpPr>
            <p:nvPr userDrawn="1"/>
          </p:nvSpPr>
          <p:spPr bwMode="gray">
            <a:xfrm>
              <a:off x="11283700" y="2397422"/>
              <a:ext cx="488080" cy="0"/>
            </a:xfrm>
            <a:prstGeom prst="line">
              <a:avLst/>
            </a:prstGeom>
            <a:noFill/>
            <a:ln w="17463"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28" name="Freeform 89"/>
            <p:cNvSpPr>
              <a:spLocks/>
            </p:cNvSpPr>
            <p:nvPr userDrawn="1"/>
          </p:nvSpPr>
          <p:spPr bwMode="gray">
            <a:xfrm>
              <a:off x="10405156" y="5217191"/>
              <a:ext cx="66556" cy="337219"/>
            </a:xfrm>
            <a:custGeom>
              <a:avLst/>
              <a:gdLst>
                <a:gd name="T0" fmla="*/ 23 w 26"/>
                <a:gd name="T1" fmla="*/ 105 h 131"/>
                <a:gd name="T2" fmla="*/ 19 w 26"/>
                <a:gd name="T3" fmla="*/ 105 h 131"/>
                <a:gd name="T4" fmla="*/ 19 w 26"/>
                <a:gd name="T5" fmla="*/ 0 h 131"/>
                <a:gd name="T6" fmla="*/ 7 w 26"/>
                <a:gd name="T7" fmla="*/ 0 h 131"/>
                <a:gd name="T8" fmla="*/ 7 w 26"/>
                <a:gd name="T9" fmla="*/ 105 h 131"/>
                <a:gd name="T10" fmla="*/ 4 w 26"/>
                <a:gd name="T11" fmla="*/ 105 h 131"/>
                <a:gd name="T12" fmla="*/ 0 w 26"/>
                <a:gd name="T13" fmla="*/ 108 h 131"/>
                <a:gd name="T14" fmla="*/ 0 w 26"/>
                <a:gd name="T15" fmla="*/ 131 h 131"/>
                <a:gd name="T16" fmla="*/ 26 w 26"/>
                <a:gd name="T17" fmla="*/ 131 h 131"/>
                <a:gd name="T18" fmla="*/ 26 w 26"/>
                <a:gd name="T19" fmla="*/ 108 h 131"/>
                <a:gd name="T20" fmla="*/ 23 w 26"/>
                <a:gd name="T21" fmla="*/ 105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 h="131">
                  <a:moveTo>
                    <a:pt x="23" y="105"/>
                  </a:moveTo>
                  <a:cubicBezTo>
                    <a:pt x="19" y="105"/>
                    <a:pt x="19" y="105"/>
                    <a:pt x="19" y="105"/>
                  </a:cubicBezTo>
                  <a:cubicBezTo>
                    <a:pt x="19" y="0"/>
                    <a:pt x="19" y="0"/>
                    <a:pt x="19" y="0"/>
                  </a:cubicBezTo>
                  <a:cubicBezTo>
                    <a:pt x="7" y="0"/>
                    <a:pt x="7" y="0"/>
                    <a:pt x="7" y="0"/>
                  </a:cubicBezTo>
                  <a:cubicBezTo>
                    <a:pt x="7" y="105"/>
                    <a:pt x="7" y="105"/>
                    <a:pt x="7" y="105"/>
                  </a:cubicBezTo>
                  <a:cubicBezTo>
                    <a:pt x="4" y="105"/>
                    <a:pt x="4" y="105"/>
                    <a:pt x="4" y="105"/>
                  </a:cubicBezTo>
                  <a:cubicBezTo>
                    <a:pt x="2" y="105"/>
                    <a:pt x="0" y="106"/>
                    <a:pt x="0" y="108"/>
                  </a:cubicBezTo>
                  <a:cubicBezTo>
                    <a:pt x="0" y="131"/>
                    <a:pt x="0" y="131"/>
                    <a:pt x="0" y="131"/>
                  </a:cubicBezTo>
                  <a:cubicBezTo>
                    <a:pt x="26" y="131"/>
                    <a:pt x="26" y="131"/>
                    <a:pt x="26" y="131"/>
                  </a:cubicBezTo>
                  <a:cubicBezTo>
                    <a:pt x="26" y="108"/>
                    <a:pt x="26" y="108"/>
                    <a:pt x="26" y="108"/>
                  </a:cubicBezTo>
                  <a:cubicBezTo>
                    <a:pt x="26" y="106"/>
                    <a:pt x="25" y="105"/>
                    <a:pt x="23" y="105"/>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29" name="Freeform 90"/>
            <p:cNvSpPr>
              <a:spLocks/>
            </p:cNvSpPr>
            <p:nvPr userDrawn="1"/>
          </p:nvSpPr>
          <p:spPr bwMode="gray">
            <a:xfrm>
              <a:off x="10405156" y="5217191"/>
              <a:ext cx="31060" cy="337219"/>
            </a:xfrm>
            <a:custGeom>
              <a:avLst/>
              <a:gdLst>
                <a:gd name="T0" fmla="*/ 4 w 12"/>
                <a:gd name="T1" fmla="*/ 105 h 131"/>
                <a:gd name="T2" fmla="*/ 7 w 12"/>
                <a:gd name="T3" fmla="*/ 105 h 131"/>
                <a:gd name="T4" fmla="*/ 7 w 12"/>
                <a:gd name="T5" fmla="*/ 0 h 131"/>
                <a:gd name="T6" fmla="*/ 12 w 12"/>
                <a:gd name="T7" fmla="*/ 0 h 131"/>
                <a:gd name="T8" fmla="*/ 12 w 12"/>
                <a:gd name="T9" fmla="*/ 105 h 131"/>
                <a:gd name="T10" fmla="*/ 8 w 12"/>
                <a:gd name="T11" fmla="*/ 105 h 131"/>
                <a:gd name="T12" fmla="*/ 5 w 12"/>
                <a:gd name="T13" fmla="*/ 108 h 131"/>
                <a:gd name="T14" fmla="*/ 5 w 12"/>
                <a:gd name="T15" fmla="*/ 131 h 131"/>
                <a:gd name="T16" fmla="*/ 0 w 12"/>
                <a:gd name="T17" fmla="*/ 131 h 131"/>
                <a:gd name="T18" fmla="*/ 0 w 12"/>
                <a:gd name="T19" fmla="*/ 108 h 131"/>
                <a:gd name="T20" fmla="*/ 4 w 12"/>
                <a:gd name="T21" fmla="*/ 105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 h="131">
                  <a:moveTo>
                    <a:pt x="4" y="105"/>
                  </a:moveTo>
                  <a:cubicBezTo>
                    <a:pt x="7" y="105"/>
                    <a:pt x="7" y="105"/>
                    <a:pt x="7" y="105"/>
                  </a:cubicBezTo>
                  <a:cubicBezTo>
                    <a:pt x="7" y="0"/>
                    <a:pt x="7" y="0"/>
                    <a:pt x="7" y="0"/>
                  </a:cubicBezTo>
                  <a:cubicBezTo>
                    <a:pt x="12" y="0"/>
                    <a:pt x="12" y="0"/>
                    <a:pt x="12" y="0"/>
                  </a:cubicBezTo>
                  <a:cubicBezTo>
                    <a:pt x="12" y="105"/>
                    <a:pt x="12" y="105"/>
                    <a:pt x="12" y="105"/>
                  </a:cubicBezTo>
                  <a:cubicBezTo>
                    <a:pt x="8" y="105"/>
                    <a:pt x="8" y="105"/>
                    <a:pt x="8" y="105"/>
                  </a:cubicBezTo>
                  <a:cubicBezTo>
                    <a:pt x="6" y="105"/>
                    <a:pt x="5" y="106"/>
                    <a:pt x="5" y="108"/>
                  </a:cubicBezTo>
                  <a:cubicBezTo>
                    <a:pt x="5" y="131"/>
                    <a:pt x="5" y="131"/>
                    <a:pt x="5" y="131"/>
                  </a:cubicBezTo>
                  <a:cubicBezTo>
                    <a:pt x="0" y="131"/>
                    <a:pt x="0" y="131"/>
                    <a:pt x="0" y="131"/>
                  </a:cubicBezTo>
                  <a:cubicBezTo>
                    <a:pt x="0" y="108"/>
                    <a:pt x="0" y="108"/>
                    <a:pt x="0" y="108"/>
                  </a:cubicBezTo>
                  <a:cubicBezTo>
                    <a:pt x="0" y="106"/>
                    <a:pt x="2" y="105"/>
                    <a:pt x="4" y="105"/>
                  </a:cubicBezTo>
                  <a:close/>
                </a:path>
              </a:pathLst>
            </a:custGeom>
            <a:solidFill>
              <a:srgbClr val="E6A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30" name="Freeform 91"/>
            <p:cNvSpPr>
              <a:spLocks/>
            </p:cNvSpPr>
            <p:nvPr userDrawn="1"/>
          </p:nvSpPr>
          <p:spPr bwMode="gray">
            <a:xfrm>
              <a:off x="9925951" y="4709145"/>
              <a:ext cx="264007" cy="259570"/>
            </a:xfrm>
            <a:custGeom>
              <a:avLst/>
              <a:gdLst>
                <a:gd name="T0" fmla="*/ 119 w 119"/>
                <a:gd name="T1" fmla="*/ 77 h 117"/>
                <a:gd name="T2" fmla="*/ 78 w 119"/>
                <a:gd name="T3" fmla="*/ 117 h 117"/>
                <a:gd name="T4" fmla="*/ 0 w 119"/>
                <a:gd name="T5" fmla="*/ 41 h 117"/>
                <a:gd name="T6" fmla="*/ 42 w 119"/>
                <a:gd name="T7" fmla="*/ 0 h 117"/>
                <a:gd name="T8" fmla="*/ 119 w 119"/>
                <a:gd name="T9" fmla="*/ 77 h 117"/>
              </a:gdLst>
              <a:ahLst/>
              <a:cxnLst>
                <a:cxn ang="0">
                  <a:pos x="T0" y="T1"/>
                </a:cxn>
                <a:cxn ang="0">
                  <a:pos x="T2" y="T3"/>
                </a:cxn>
                <a:cxn ang="0">
                  <a:pos x="T4" y="T5"/>
                </a:cxn>
                <a:cxn ang="0">
                  <a:pos x="T6" y="T7"/>
                </a:cxn>
                <a:cxn ang="0">
                  <a:pos x="T8" y="T9"/>
                </a:cxn>
              </a:cxnLst>
              <a:rect l="0" t="0" r="r" b="b"/>
              <a:pathLst>
                <a:path w="119" h="117">
                  <a:moveTo>
                    <a:pt x="119" y="77"/>
                  </a:moveTo>
                  <a:lnTo>
                    <a:pt x="78" y="117"/>
                  </a:lnTo>
                  <a:lnTo>
                    <a:pt x="0" y="41"/>
                  </a:lnTo>
                  <a:lnTo>
                    <a:pt x="42" y="0"/>
                  </a:lnTo>
                  <a:lnTo>
                    <a:pt x="119" y="77"/>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31" name="Freeform 92"/>
            <p:cNvSpPr>
              <a:spLocks/>
            </p:cNvSpPr>
            <p:nvPr userDrawn="1"/>
          </p:nvSpPr>
          <p:spPr bwMode="gray">
            <a:xfrm>
              <a:off x="9497772" y="4280966"/>
              <a:ext cx="501391" cy="499172"/>
            </a:xfrm>
            <a:custGeom>
              <a:avLst/>
              <a:gdLst>
                <a:gd name="T0" fmla="*/ 191 w 195"/>
                <a:gd name="T1" fmla="*/ 171 h 195"/>
                <a:gd name="T2" fmla="*/ 191 w 195"/>
                <a:gd name="T3" fmla="*/ 185 h 195"/>
                <a:gd name="T4" fmla="*/ 185 w 195"/>
                <a:gd name="T5" fmla="*/ 191 h 195"/>
                <a:gd name="T6" fmla="*/ 170 w 195"/>
                <a:gd name="T7" fmla="*/ 191 h 195"/>
                <a:gd name="T8" fmla="*/ 4 w 195"/>
                <a:gd name="T9" fmla="*/ 25 h 195"/>
                <a:gd name="T10" fmla="*/ 4 w 195"/>
                <a:gd name="T11" fmla="*/ 10 h 195"/>
                <a:gd name="T12" fmla="*/ 10 w 195"/>
                <a:gd name="T13" fmla="*/ 4 h 195"/>
                <a:gd name="T14" fmla="*/ 24 w 195"/>
                <a:gd name="T15" fmla="*/ 4 h 195"/>
                <a:gd name="T16" fmla="*/ 191 w 195"/>
                <a:gd name="T17" fmla="*/ 171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5" h="195">
                  <a:moveTo>
                    <a:pt x="191" y="171"/>
                  </a:moveTo>
                  <a:cubicBezTo>
                    <a:pt x="195" y="174"/>
                    <a:pt x="195" y="181"/>
                    <a:pt x="191" y="185"/>
                  </a:cubicBezTo>
                  <a:cubicBezTo>
                    <a:pt x="185" y="191"/>
                    <a:pt x="185" y="191"/>
                    <a:pt x="185" y="191"/>
                  </a:cubicBezTo>
                  <a:cubicBezTo>
                    <a:pt x="181" y="195"/>
                    <a:pt x="174" y="195"/>
                    <a:pt x="170" y="191"/>
                  </a:cubicBezTo>
                  <a:cubicBezTo>
                    <a:pt x="4" y="25"/>
                    <a:pt x="4" y="25"/>
                    <a:pt x="4" y="25"/>
                  </a:cubicBezTo>
                  <a:cubicBezTo>
                    <a:pt x="0" y="21"/>
                    <a:pt x="0" y="14"/>
                    <a:pt x="4" y="10"/>
                  </a:cubicBezTo>
                  <a:cubicBezTo>
                    <a:pt x="10" y="4"/>
                    <a:pt x="10" y="4"/>
                    <a:pt x="10" y="4"/>
                  </a:cubicBezTo>
                  <a:cubicBezTo>
                    <a:pt x="14" y="0"/>
                    <a:pt x="21" y="0"/>
                    <a:pt x="24" y="4"/>
                  </a:cubicBezTo>
                  <a:lnTo>
                    <a:pt x="191" y="171"/>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32" name="Freeform 93"/>
            <p:cNvSpPr>
              <a:spLocks/>
            </p:cNvSpPr>
            <p:nvPr userDrawn="1"/>
          </p:nvSpPr>
          <p:spPr bwMode="gray">
            <a:xfrm>
              <a:off x="10054626" y="4835602"/>
              <a:ext cx="849702" cy="845265"/>
            </a:xfrm>
            <a:custGeom>
              <a:avLst/>
              <a:gdLst>
                <a:gd name="T0" fmla="*/ 383 w 383"/>
                <a:gd name="T1" fmla="*/ 325 h 381"/>
                <a:gd name="T2" fmla="*/ 325 w 383"/>
                <a:gd name="T3" fmla="*/ 381 h 381"/>
                <a:gd name="T4" fmla="*/ 0 w 383"/>
                <a:gd name="T5" fmla="*/ 57 h 381"/>
                <a:gd name="T6" fmla="*/ 57 w 383"/>
                <a:gd name="T7" fmla="*/ 0 h 381"/>
                <a:gd name="T8" fmla="*/ 383 w 383"/>
                <a:gd name="T9" fmla="*/ 325 h 381"/>
              </a:gdLst>
              <a:ahLst/>
              <a:cxnLst>
                <a:cxn ang="0">
                  <a:pos x="T0" y="T1"/>
                </a:cxn>
                <a:cxn ang="0">
                  <a:pos x="T2" y="T3"/>
                </a:cxn>
                <a:cxn ang="0">
                  <a:pos x="T4" y="T5"/>
                </a:cxn>
                <a:cxn ang="0">
                  <a:pos x="T6" y="T7"/>
                </a:cxn>
                <a:cxn ang="0">
                  <a:pos x="T8" y="T9"/>
                </a:cxn>
              </a:cxnLst>
              <a:rect l="0" t="0" r="r" b="b"/>
              <a:pathLst>
                <a:path w="383" h="381">
                  <a:moveTo>
                    <a:pt x="383" y="325"/>
                  </a:moveTo>
                  <a:lnTo>
                    <a:pt x="325" y="381"/>
                  </a:lnTo>
                  <a:lnTo>
                    <a:pt x="0" y="57"/>
                  </a:lnTo>
                  <a:lnTo>
                    <a:pt x="57" y="0"/>
                  </a:lnTo>
                  <a:lnTo>
                    <a:pt x="383" y="3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33" name="Line 94"/>
            <p:cNvSpPr>
              <a:spLocks noChangeShapeType="1"/>
            </p:cNvSpPr>
            <p:nvPr userDrawn="1"/>
          </p:nvSpPr>
          <p:spPr bwMode="gray">
            <a:xfrm flipV="1">
              <a:off x="9925951" y="4709145"/>
              <a:ext cx="93179" cy="90960"/>
            </a:xfrm>
            <a:prstGeom prst="line">
              <a:avLst/>
            </a:prstGeom>
            <a:noFill/>
            <a:ln w="34925" cap="rnd">
              <a:solidFill>
                <a:srgbClr val="73737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34" name="Line 95"/>
            <p:cNvSpPr>
              <a:spLocks noChangeShapeType="1"/>
            </p:cNvSpPr>
            <p:nvPr userDrawn="1"/>
          </p:nvSpPr>
          <p:spPr bwMode="gray">
            <a:xfrm flipV="1">
              <a:off x="9635322" y="4418515"/>
              <a:ext cx="59901" cy="59901"/>
            </a:xfrm>
            <a:prstGeom prst="line">
              <a:avLst/>
            </a:prstGeom>
            <a:noFill/>
            <a:ln w="34925" cap="rnd">
              <a:solidFill>
                <a:srgbClr val="73737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35" name="Freeform 96"/>
            <p:cNvSpPr>
              <a:spLocks/>
            </p:cNvSpPr>
            <p:nvPr userDrawn="1"/>
          </p:nvSpPr>
          <p:spPr bwMode="gray">
            <a:xfrm>
              <a:off x="10145587" y="4844476"/>
              <a:ext cx="758742" cy="718808"/>
            </a:xfrm>
            <a:custGeom>
              <a:avLst/>
              <a:gdLst>
                <a:gd name="T0" fmla="*/ 342 w 342"/>
                <a:gd name="T1" fmla="*/ 321 h 324"/>
                <a:gd name="T2" fmla="*/ 338 w 342"/>
                <a:gd name="T3" fmla="*/ 324 h 324"/>
                <a:gd name="T4" fmla="*/ 0 w 342"/>
                <a:gd name="T5" fmla="*/ 21 h 324"/>
                <a:gd name="T6" fmla="*/ 21 w 342"/>
                <a:gd name="T7" fmla="*/ 0 h 324"/>
                <a:gd name="T8" fmla="*/ 342 w 342"/>
                <a:gd name="T9" fmla="*/ 321 h 324"/>
              </a:gdLst>
              <a:ahLst/>
              <a:cxnLst>
                <a:cxn ang="0">
                  <a:pos x="T0" y="T1"/>
                </a:cxn>
                <a:cxn ang="0">
                  <a:pos x="T2" y="T3"/>
                </a:cxn>
                <a:cxn ang="0">
                  <a:pos x="T4" y="T5"/>
                </a:cxn>
                <a:cxn ang="0">
                  <a:pos x="T6" y="T7"/>
                </a:cxn>
                <a:cxn ang="0">
                  <a:pos x="T8" y="T9"/>
                </a:cxn>
              </a:cxnLst>
              <a:rect l="0" t="0" r="r" b="b"/>
              <a:pathLst>
                <a:path w="342" h="324">
                  <a:moveTo>
                    <a:pt x="342" y="321"/>
                  </a:moveTo>
                  <a:lnTo>
                    <a:pt x="338" y="324"/>
                  </a:lnTo>
                  <a:lnTo>
                    <a:pt x="0" y="21"/>
                  </a:lnTo>
                  <a:lnTo>
                    <a:pt x="21" y="0"/>
                  </a:lnTo>
                  <a:lnTo>
                    <a:pt x="342" y="321"/>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36" name="Freeform 97"/>
            <p:cNvSpPr>
              <a:spLocks/>
            </p:cNvSpPr>
            <p:nvPr userDrawn="1"/>
          </p:nvSpPr>
          <p:spPr bwMode="gray">
            <a:xfrm>
              <a:off x="10063501" y="4926562"/>
              <a:ext cx="723245" cy="754305"/>
            </a:xfrm>
            <a:custGeom>
              <a:avLst/>
              <a:gdLst>
                <a:gd name="T0" fmla="*/ 321 w 326"/>
                <a:gd name="T1" fmla="*/ 340 h 340"/>
                <a:gd name="T2" fmla="*/ 326 w 326"/>
                <a:gd name="T3" fmla="*/ 336 h 340"/>
                <a:gd name="T4" fmla="*/ 21 w 326"/>
                <a:gd name="T5" fmla="*/ 0 h 340"/>
                <a:gd name="T6" fmla="*/ 0 w 326"/>
                <a:gd name="T7" fmla="*/ 20 h 340"/>
                <a:gd name="T8" fmla="*/ 321 w 326"/>
                <a:gd name="T9" fmla="*/ 340 h 340"/>
              </a:gdLst>
              <a:ahLst/>
              <a:cxnLst>
                <a:cxn ang="0">
                  <a:pos x="T0" y="T1"/>
                </a:cxn>
                <a:cxn ang="0">
                  <a:pos x="T2" y="T3"/>
                </a:cxn>
                <a:cxn ang="0">
                  <a:pos x="T4" y="T5"/>
                </a:cxn>
                <a:cxn ang="0">
                  <a:pos x="T6" y="T7"/>
                </a:cxn>
                <a:cxn ang="0">
                  <a:pos x="T8" y="T9"/>
                </a:cxn>
              </a:cxnLst>
              <a:rect l="0" t="0" r="r" b="b"/>
              <a:pathLst>
                <a:path w="326" h="340">
                  <a:moveTo>
                    <a:pt x="321" y="340"/>
                  </a:moveTo>
                  <a:lnTo>
                    <a:pt x="326" y="336"/>
                  </a:lnTo>
                  <a:lnTo>
                    <a:pt x="21" y="0"/>
                  </a:lnTo>
                  <a:lnTo>
                    <a:pt x="0" y="20"/>
                  </a:lnTo>
                  <a:lnTo>
                    <a:pt x="321" y="34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37" name="Freeform 98"/>
            <p:cNvSpPr>
              <a:spLocks/>
            </p:cNvSpPr>
            <p:nvPr userDrawn="1"/>
          </p:nvSpPr>
          <p:spPr bwMode="gray">
            <a:xfrm>
              <a:off x="10216580" y="5554410"/>
              <a:ext cx="721027" cy="104272"/>
            </a:xfrm>
            <a:custGeom>
              <a:avLst/>
              <a:gdLst>
                <a:gd name="T0" fmla="*/ 280 w 280"/>
                <a:gd name="T1" fmla="*/ 17 h 41"/>
                <a:gd name="T2" fmla="*/ 263 w 280"/>
                <a:gd name="T3" fmla="*/ 0 h 41"/>
                <a:gd name="T4" fmla="*/ 16 w 280"/>
                <a:gd name="T5" fmla="*/ 0 h 41"/>
                <a:gd name="T6" fmla="*/ 0 w 280"/>
                <a:gd name="T7" fmla="*/ 17 h 41"/>
                <a:gd name="T8" fmla="*/ 0 w 280"/>
                <a:gd name="T9" fmla="*/ 24 h 41"/>
                <a:gd name="T10" fmla="*/ 16 w 280"/>
                <a:gd name="T11" fmla="*/ 41 h 41"/>
                <a:gd name="T12" fmla="*/ 263 w 280"/>
                <a:gd name="T13" fmla="*/ 41 h 41"/>
                <a:gd name="T14" fmla="*/ 280 w 280"/>
                <a:gd name="T15" fmla="*/ 24 h 41"/>
                <a:gd name="T16" fmla="*/ 280 w 280"/>
                <a:gd name="T17" fmla="*/ 17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0" h="41">
                  <a:moveTo>
                    <a:pt x="280" y="17"/>
                  </a:moveTo>
                  <a:cubicBezTo>
                    <a:pt x="280" y="8"/>
                    <a:pt x="272" y="0"/>
                    <a:pt x="263" y="0"/>
                  </a:cubicBezTo>
                  <a:cubicBezTo>
                    <a:pt x="16" y="0"/>
                    <a:pt x="16" y="0"/>
                    <a:pt x="16" y="0"/>
                  </a:cubicBezTo>
                  <a:cubicBezTo>
                    <a:pt x="7" y="0"/>
                    <a:pt x="0" y="8"/>
                    <a:pt x="0" y="17"/>
                  </a:cubicBezTo>
                  <a:cubicBezTo>
                    <a:pt x="0" y="24"/>
                    <a:pt x="0" y="24"/>
                    <a:pt x="0" y="24"/>
                  </a:cubicBezTo>
                  <a:cubicBezTo>
                    <a:pt x="0" y="33"/>
                    <a:pt x="7" y="41"/>
                    <a:pt x="16" y="41"/>
                  </a:cubicBezTo>
                  <a:cubicBezTo>
                    <a:pt x="263" y="41"/>
                    <a:pt x="263" y="41"/>
                    <a:pt x="263" y="41"/>
                  </a:cubicBezTo>
                  <a:cubicBezTo>
                    <a:pt x="272" y="41"/>
                    <a:pt x="280" y="33"/>
                    <a:pt x="280" y="24"/>
                  </a:cubicBezTo>
                  <a:lnTo>
                    <a:pt x="280" y="17"/>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38" name="Oval 99"/>
            <p:cNvSpPr>
              <a:spLocks noChangeArrowheads="1"/>
            </p:cNvSpPr>
            <p:nvPr userDrawn="1"/>
          </p:nvSpPr>
          <p:spPr bwMode="gray">
            <a:xfrm>
              <a:off x="9888236" y="5687523"/>
              <a:ext cx="206325" cy="204106"/>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39" name="Oval 100"/>
            <p:cNvSpPr>
              <a:spLocks noChangeArrowheads="1"/>
            </p:cNvSpPr>
            <p:nvPr userDrawn="1"/>
          </p:nvSpPr>
          <p:spPr bwMode="gray">
            <a:xfrm>
              <a:off x="10303103" y="5687523"/>
              <a:ext cx="206325" cy="204106"/>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40" name="Oval 101"/>
            <p:cNvSpPr>
              <a:spLocks noChangeArrowheads="1"/>
            </p:cNvSpPr>
            <p:nvPr userDrawn="1"/>
          </p:nvSpPr>
          <p:spPr bwMode="gray">
            <a:xfrm>
              <a:off x="10615918" y="5687523"/>
              <a:ext cx="206325" cy="204106"/>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41" name="Freeform 102"/>
            <p:cNvSpPr>
              <a:spLocks/>
            </p:cNvSpPr>
            <p:nvPr userDrawn="1"/>
          </p:nvSpPr>
          <p:spPr bwMode="gray">
            <a:xfrm>
              <a:off x="9741812" y="5350304"/>
              <a:ext cx="368278" cy="439272"/>
            </a:xfrm>
            <a:custGeom>
              <a:avLst/>
              <a:gdLst>
                <a:gd name="T0" fmla="*/ 143 w 143"/>
                <a:gd name="T1" fmla="*/ 0 h 171"/>
                <a:gd name="T2" fmla="*/ 38 w 143"/>
                <a:gd name="T3" fmla="*/ 0 h 171"/>
                <a:gd name="T4" fmla="*/ 9 w 143"/>
                <a:gd name="T5" fmla="*/ 171 h 171"/>
                <a:gd name="T6" fmla="*/ 114 w 143"/>
                <a:gd name="T7" fmla="*/ 171 h 171"/>
                <a:gd name="T8" fmla="*/ 143 w 143"/>
                <a:gd name="T9" fmla="*/ 0 h 171"/>
              </a:gdLst>
              <a:ahLst/>
              <a:cxnLst>
                <a:cxn ang="0">
                  <a:pos x="T0" y="T1"/>
                </a:cxn>
                <a:cxn ang="0">
                  <a:pos x="T2" y="T3"/>
                </a:cxn>
                <a:cxn ang="0">
                  <a:pos x="T4" y="T5"/>
                </a:cxn>
                <a:cxn ang="0">
                  <a:pos x="T6" y="T7"/>
                </a:cxn>
                <a:cxn ang="0">
                  <a:pos x="T8" y="T9"/>
                </a:cxn>
              </a:cxnLst>
              <a:rect l="0" t="0" r="r" b="b"/>
              <a:pathLst>
                <a:path w="143" h="171">
                  <a:moveTo>
                    <a:pt x="143" y="0"/>
                  </a:moveTo>
                  <a:cubicBezTo>
                    <a:pt x="112" y="0"/>
                    <a:pt x="56" y="0"/>
                    <a:pt x="38" y="0"/>
                  </a:cubicBezTo>
                  <a:cubicBezTo>
                    <a:pt x="0" y="44"/>
                    <a:pt x="9" y="171"/>
                    <a:pt x="9" y="171"/>
                  </a:cubicBezTo>
                  <a:cubicBezTo>
                    <a:pt x="114" y="171"/>
                    <a:pt x="114" y="171"/>
                    <a:pt x="114" y="171"/>
                  </a:cubicBezTo>
                  <a:cubicBezTo>
                    <a:pt x="114" y="171"/>
                    <a:pt x="105" y="44"/>
                    <a:pt x="143" y="0"/>
                  </a:cubicBezTo>
                  <a:close/>
                </a:path>
              </a:pathLst>
            </a:custGeom>
            <a:solidFill>
              <a:srgbClr val="BA6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42" name="Freeform 103"/>
            <p:cNvSpPr>
              <a:spLocks/>
            </p:cNvSpPr>
            <p:nvPr userDrawn="1"/>
          </p:nvSpPr>
          <p:spPr bwMode="gray">
            <a:xfrm>
              <a:off x="10103434" y="5658682"/>
              <a:ext cx="4437"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1" y="0"/>
                    <a:pt x="1" y="0"/>
                    <a:pt x="1" y="0"/>
                  </a:cubicBezTo>
                  <a:cubicBezTo>
                    <a:pt x="0" y="0"/>
                    <a:pt x="0" y="0"/>
                    <a:pt x="0" y="0"/>
                  </a:cubicBezTo>
                  <a:close/>
                </a:path>
              </a:pathLst>
            </a:custGeom>
            <a:solidFill>
              <a:srgbClr val="E6A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43" name="Freeform 104"/>
            <p:cNvSpPr>
              <a:spLocks/>
            </p:cNvSpPr>
            <p:nvPr userDrawn="1"/>
          </p:nvSpPr>
          <p:spPr bwMode="gray">
            <a:xfrm>
              <a:off x="9739593" y="5350304"/>
              <a:ext cx="137550" cy="439272"/>
            </a:xfrm>
            <a:custGeom>
              <a:avLst/>
              <a:gdLst>
                <a:gd name="T0" fmla="*/ 54 w 54"/>
                <a:gd name="T1" fmla="*/ 0 h 171"/>
                <a:gd name="T2" fmla="*/ 39 w 54"/>
                <a:gd name="T3" fmla="*/ 0 h 171"/>
                <a:gd name="T4" fmla="*/ 10 w 54"/>
                <a:gd name="T5" fmla="*/ 171 h 171"/>
                <a:gd name="T6" fmla="*/ 25 w 54"/>
                <a:gd name="T7" fmla="*/ 171 h 171"/>
                <a:gd name="T8" fmla="*/ 54 w 54"/>
                <a:gd name="T9" fmla="*/ 0 h 171"/>
              </a:gdLst>
              <a:ahLst/>
              <a:cxnLst>
                <a:cxn ang="0">
                  <a:pos x="T0" y="T1"/>
                </a:cxn>
                <a:cxn ang="0">
                  <a:pos x="T2" y="T3"/>
                </a:cxn>
                <a:cxn ang="0">
                  <a:pos x="T4" y="T5"/>
                </a:cxn>
                <a:cxn ang="0">
                  <a:pos x="T6" y="T7"/>
                </a:cxn>
                <a:cxn ang="0">
                  <a:pos x="T8" y="T9"/>
                </a:cxn>
              </a:cxnLst>
              <a:rect l="0" t="0" r="r" b="b"/>
              <a:pathLst>
                <a:path w="54" h="171">
                  <a:moveTo>
                    <a:pt x="54" y="0"/>
                  </a:moveTo>
                  <a:cubicBezTo>
                    <a:pt x="48" y="0"/>
                    <a:pt x="43" y="0"/>
                    <a:pt x="39" y="0"/>
                  </a:cubicBezTo>
                  <a:cubicBezTo>
                    <a:pt x="0" y="44"/>
                    <a:pt x="10" y="171"/>
                    <a:pt x="10" y="171"/>
                  </a:cubicBezTo>
                  <a:cubicBezTo>
                    <a:pt x="25" y="171"/>
                    <a:pt x="25" y="171"/>
                    <a:pt x="25" y="171"/>
                  </a:cubicBezTo>
                  <a:cubicBezTo>
                    <a:pt x="25" y="171"/>
                    <a:pt x="16" y="44"/>
                    <a:pt x="54" y="0"/>
                  </a:cubicBezTo>
                  <a:close/>
                </a:path>
              </a:pathLst>
            </a:custGeom>
            <a:solidFill>
              <a:srgbClr val="E6A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44" name="Freeform 105"/>
            <p:cNvSpPr>
              <a:spLocks/>
            </p:cNvSpPr>
            <p:nvPr userDrawn="1"/>
          </p:nvSpPr>
          <p:spPr bwMode="gray">
            <a:xfrm>
              <a:off x="9974759" y="5350304"/>
              <a:ext cx="985034" cy="439272"/>
            </a:xfrm>
            <a:custGeom>
              <a:avLst/>
              <a:gdLst>
                <a:gd name="T0" fmla="*/ 373 w 382"/>
                <a:gd name="T1" fmla="*/ 120 h 171"/>
                <a:gd name="T2" fmla="*/ 127 w 382"/>
                <a:gd name="T3" fmla="*/ 120 h 171"/>
                <a:gd name="T4" fmla="*/ 126 w 382"/>
                <a:gd name="T5" fmla="*/ 120 h 171"/>
                <a:gd name="T6" fmla="*/ 126 w 382"/>
                <a:gd name="T7" fmla="*/ 0 h 171"/>
                <a:gd name="T8" fmla="*/ 38 w 382"/>
                <a:gd name="T9" fmla="*/ 0 h 171"/>
                <a:gd name="T10" fmla="*/ 9 w 382"/>
                <a:gd name="T11" fmla="*/ 171 h 171"/>
                <a:gd name="T12" fmla="*/ 373 w 382"/>
                <a:gd name="T13" fmla="*/ 171 h 171"/>
                <a:gd name="T14" fmla="*/ 382 w 382"/>
                <a:gd name="T15" fmla="*/ 163 h 171"/>
                <a:gd name="T16" fmla="*/ 382 w 382"/>
                <a:gd name="T17" fmla="*/ 128 h 171"/>
                <a:gd name="T18" fmla="*/ 373 w 382"/>
                <a:gd name="T19" fmla="*/ 120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2" h="171">
                  <a:moveTo>
                    <a:pt x="373" y="120"/>
                  </a:moveTo>
                  <a:cubicBezTo>
                    <a:pt x="127" y="120"/>
                    <a:pt x="127" y="120"/>
                    <a:pt x="127" y="120"/>
                  </a:cubicBezTo>
                  <a:cubicBezTo>
                    <a:pt x="127" y="120"/>
                    <a:pt x="127" y="120"/>
                    <a:pt x="126" y="120"/>
                  </a:cubicBezTo>
                  <a:cubicBezTo>
                    <a:pt x="126" y="0"/>
                    <a:pt x="126" y="0"/>
                    <a:pt x="126" y="0"/>
                  </a:cubicBezTo>
                  <a:cubicBezTo>
                    <a:pt x="126" y="0"/>
                    <a:pt x="69" y="0"/>
                    <a:pt x="38" y="0"/>
                  </a:cubicBezTo>
                  <a:cubicBezTo>
                    <a:pt x="0" y="44"/>
                    <a:pt x="9" y="171"/>
                    <a:pt x="9" y="171"/>
                  </a:cubicBezTo>
                  <a:cubicBezTo>
                    <a:pt x="373" y="171"/>
                    <a:pt x="373" y="171"/>
                    <a:pt x="373" y="171"/>
                  </a:cubicBezTo>
                  <a:cubicBezTo>
                    <a:pt x="378" y="171"/>
                    <a:pt x="382" y="168"/>
                    <a:pt x="382" y="163"/>
                  </a:cubicBezTo>
                  <a:cubicBezTo>
                    <a:pt x="382" y="128"/>
                    <a:pt x="382" y="128"/>
                    <a:pt x="382" y="128"/>
                  </a:cubicBezTo>
                  <a:cubicBezTo>
                    <a:pt x="382" y="124"/>
                    <a:pt x="378" y="120"/>
                    <a:pt x="373" y="12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45" name="Freeform 106"/>
            <p:cNvSpPr>
              <a:spLocks/>
            </p:cNvSpPr>
            <p:nvPr userDrawn="1"/>
          </p:nvSpPr>
          <p:spPr bwMode="gray">
            <a:xfrm>
              <a:off x="9974759" y="5350304"/>
              <a:ext cx="326126" cy="439272"/>
            </a:xfrm>
            <a:custGeom>
              <a:avLst/>
              <a:gdLst>
                <a:gd name="T0" fmla="*/ 47 w 126"/>
                <a:gd name="T1" fmla="*/ 8 h 171"/>
                <a:gd name="T2" fmla="*/ 126 w 126"/>
                <a:gd name="T3" fmla="*/ 8 h 171"/>
                <a:gd name="T4" fmla="*/ 126 w 126"/>
                <a:gd name="T5" fmla="*/ 0 h 171"/>
                <a:gd name="T6" fmla="*/ 38 w 126"/>
                <a:gd name="T7" fmla="*/ 0 h 171"/>
                <a:gd name="T8" fmla="*/ 9 w 126"/>
                <a:gd name="T9" fmla="*/ 171 h 171"/>
                <a:gd name="T10" fmla="*/ 17 w 126"/>
                <a:gd name="T11" fmla="*/ 171 h 171"/>
                <a:gd name="T12" fmla="*/ 47 w 126"/>
                <a:gd name="T13" fmla="*/ 8 h 171"/>
              </a:gdLst>
              <a:ahLst/>
              <a:cxnLst>
                <a:cxn ang="0">
                  <a:pos x="T0" y="T1"/>
                </a:cxn>
                <a:cxn ang="0">
                  <a:pos x="T2" y="T3"/>
                </a:cxn>
                <a:cxn ang="0">
                  <a:pos x="T4" y="T5"/>
                </a:cxn>
                <a:cxn ang="0">
                  <a:pos x="T6" y="T7"/>
                </a:cxn>
                <a:cxn ang="0">
                  <a:pos x="T8" y="T9"/>
                </a:cxn>
                <a:cxn ang="0">
                  <a:pos x="T10" y="T11"/>
                </a:cxn>
                <a:cxn ang="0">
                  <a:pos x="T12" y="T13"/>
                </a:cxn>
              </a:cxnLst>
              <a:rect l="0" t="0" r="r" b="b"/>
              <a:pathLst>
                <a:path w="126" h="171">
                  <a:moveTo>
                    <a:pt x="47" y="8"/>
                  </a:moveTo>
                  <a:cubicBezTo>
                    <a:pt x="71" y="8"/>
                    <a:pt x="109" y="8"/>
                    <a:pt x="126" y="8"/>
                  </a:cubicBezTo>
                  <a:cubicBezTo>
                    <a:pt x="126" y="0"/>
                    <a:pt x="126" y="0"/>
                    <a:pt x="126" y="0"/>
                  </a:cubicBezTo>
                  <a:cubicBezTo>
                    <a:pt x="126" y="0"/>
                    <a:pt x="69" y="0"/>
                    <a:pt x="38" y="0"/>
                  </a:cubicBezTo>
                  <a:cubicBezTo>
                    <a:pt x="0" y="44"/>
                    <a:pt x="9" y="171"/>
                    <a:pt x="9" y="171"/>
                  </a:cubicBezTo>
                  <a:cubicBezTo>
                    <a:pt x="17" y="171"/>
                    <a:pt x="17" y="171"/>
                    <a:pt x="17" y="171"/>
                  </a:cubicBezTo>
                  <a:cubicBezTo>
                    <a:pt x="16" y="142"/>
                    <a:pt x="14" y="46"/>
                    <a:pt x="47" y="8"/>
                  </a:cubicBezTo>
                  <a:close/>
                </a:path>
              </a:pathLst>
            </a:custGeom>
            <a:solidFill>
              <a:srgbClr val="BA6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46" name="Freeform 107"/>
            <p:cNvSpPr>
              <a:spLocks/>
            </p:cNvSpPr>
            <p:nvPr userDrawn="1"/>
          </p:nvSpPr>
          <p:spPr bwMode="gray">
            <a:xfrm>
              <a:off x="9996944" y="576739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47" name="Freeform 108"/>
            <p:cNvSpPr>
              <a:spLocks/>
            </p:cNvSpPr>
            <p:nvPr userDrawn="1"/>
          </p:nvSpPr>
          <p:spPr bwMode="gray">
            <a:xfrm>
              <a:off x="9999163" y="577404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48" name="Freeform 109"/>
            <p:cNvSpPr>
              <a:spLocks/>
            </p:cNvSpPr>
            <p:nvPr userDrawn="1"/>
          </p:nvSpPr>
          <p:spPr bwMode="gray">
            <a:xfrm>
              <a:off x="9996944" y="5762953"/>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49" name="Freeform 110"/>
            <p:cNvSpPr>
              <a:spLocks/>
            </p:cNvSpPr>
            <p:nvPr userDrawn="1"/>
          </p:nvSpPr>
          <p:spPr bwMode="gray">
            <a:xfrm>
              <a:off x="9999163" y="578292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50" name="Freeform 111"/>
            <p:cNvSpPr>
              <a:spLocks/>
            </p:cNvSpPr>
            <p:nvPr userDrawn="1"/>
          </p:nvSpPr>
          <p:spPr bwMode="gray">
            <a:xfrm>
              <a:off x="10019130" y="5658682"/>
              <a:ext cx="940663" cy="130894"/>
            </a:xfrm>
            <a:custGeom>
              <a:avLst/>
              <a:gdLst>
                <a:gd name="T0" fmla="*/ 357 w 365"/>
                <a:gd name="T1" fmla="*/ 0 h 51"/>
                <a:gd name="T2" fmla="*/ 357 w 365"/>
                <a:gd name="T3" fmla="*/ 32 h 51"/>
                <a:gd name="T4" fmla="*/ 348 w 365"/>
                <a:gd name="T5" fmla="*/ 41 h 51"/>
                <a:gd name="T6" fmla="*/ 0 w 365"/>
                <a:gd name="T7" fmla="*/ 41 h 51"/>
                <a:gd name="T8" fmla="*/ 0 w 365"/>
                <a:gd name="T9" fmla="*/ 51 h 51"/>
                <a:gd name="T10" fmla="*/ 356 w 365"/>
                <a:gd name="T11" fmla="*/ 51 h 51"/>
                <a:gd name="T12" fmla="*/ 365 w 365"/>
                <a:gd name="T13" fmla="*/ 43 h 51"/>
                <a:gd name="T14" fmla="*/ 365 w 365"/>
                <a:gd name="T15" fmla="*/ 8 h 51"/>
                <a:gd name="T16" fmla="*/ 357 w 365"/>
                <a:gd name="T17"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5" h="51">
                  <a:moveTo>
                    <a:pt x="357" y="0"/>
                  </a:moveTo>
                  <a:cubicBezTo>
                    <a:pt x="357" y="32"/>
                    <a:pt x="357" y="32"/>
                    <a:pt x="357" y="32"/>
                  </a:cubicBezTo>
                  <a:cubicBezTo>
                    <a:pt x="357" y="37"/>
                    <a:pt x="353" y="41"/>
                    <a:pt x="348" y="41"/>
                  </a:cubicBezTo>
                  <a:cubicBezTo>
                    <a:pt x="0" y="41"/>
                    <a:pt x="0" y="41"/>
                    <a:pt x="0" y="41"/>
                  </a:cubicBezTo>
                  <a:cubicBezTo>
                    <a:pt x="0" y="45"/>
                    <a:pt x="0" y="49"/>
                    <a:pt x="0" y="51"/>
                  </a:cubicBezTo>
                  <a:cubicBezTo>
                    <a:pt x="356" y="51"/>
                    <a:pt x="356" y="51"/>
                    <a:pt x="356" y="51"/>
                  </a:cubicBezTo>
                  <a:cubicBezTo>
                    <a:pt x="361" y="51"/>
                    <a:pt x="365" y="48"/>
                    <a:pt x="365" y="43"/>
                  </a:cubicBezTo>
                  <a:cubicBezTo>
                    <a:pt x="365" y="8"/>
                    <a:pt x="365" y="8"/>
                    <a:pt x="365" y="8"/>
                  </a:cubicBezTo>
                  <a:cubicBezTo>
                    <a:pt x="365" y="4"/>
                    <a:pt x="361" y="0"/>
                    <a:pt x="357" y="0"/>
                  </a:cubicBezTo>
                  <a:close/>
                </a:path>
              </a:pathLst>
            </a:custGeom>
            <a:solidFill>
              <a:srgbClr val="BA6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51" name="Freeform 112"/>
            <p:cNvSpPr>
              <a:spLocks/>
            </p:cNvSpPr>
            <p:nvPr userDrawn="1"/>
          </p:nvSpPr>
          <p:spPr bwMode="gray">
            <a:xfrm>
              <a:off x="10039097" y="5399112"/>
              <a:ext cx="217417" cy="259570"/>
            </a:xfrm>
            <a:custGeom>
              <a:avLst/>
              <a:gdLst>
                <a:gd name="T0" fmla="*/ 84 w 84"/>
                <a:gd name="T1" fmla="*/ 101 h 101"/>
                <a:gd name="T2" fmla="*/ 84 w 84"/>
                <a:gd name="T3" fmla="*/ 0 h 101"/>
                <a:gd name="T4" fmla="*/ 23 w 84"/>
                <a:gd name="T5" fmla="*/ 0 h 101"/>
                <a:gd name="T6" fmla="*/ 0 w 84"/>
                <a:gd name="T7" fmla="*/ 101 h 101"/>
                <a:gd name="T8" fmla="*/ 84 w 84"/>
                <a:gd name="T9" fmla="*/ 101 h 101"/>
              </a:gdLst>
              <a:ahLst/>
              <a:cxnLst>
                <a:cxn ang="0">
                  <a:pos x="T0" y="T1"/>
                </a:cxn>
                <a:cxn ang="0">
                  <a:pos x="T2" y="T3"/>
                </a:cxn>
                <a:cxn ang="0">
                  <a:pos x="T4" y="T5"/>
                </a:cxn>
                <a:cxn ang="0">
                  <a:pos x="T6" y="T7"/>
                </a:cxn>
                <a:cxn ang="0">
                  <a:pos x="T8" y="T9"/>
                </a:cxn>
              </a:cxnLst>
              <a:rect l="0" t="0" r="r" b="b"/>
              <a:pathLst>
                <a:path w="84" h="101">
                  <a:moveTo>
                    <a:pt x="84" y="101"/>
                  </a:moveTo>
                  <a:cubicBezTo>
                    <a:pt x="84" y="0"/>
                    <a:pt x="84" y="0"/>
                    <a:pt x="84" y="0"/>
                  </a:cubicBezTo>
                  <a:cubicBezTo>
                    <a:pt x="84" y="0"/>
                    <a:pt x="47" y="0"/>
                    <a:pt x="23" y="0"/>
                  </a:cubicBezTo>
                  <a:cubicBezTo>
                    <a:pt x="4" y="21"/>
                    <a:pt x="0" y="69"/>
                    <a:pt x="0" y="101"/>
                  </a:cubicBezTo>
                  <a:lnTo>
                    <a:pt x="84" y="101"/>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52" name="Freeform 113"/>
            <p:cNvSpPr>
              <a:spLocks/>
            </p:cNvSpPr>
            <p:nvPr userDrawn="1"/>
          </p:nvSpPr>
          <p:spPr bwMode="gray">
            <a:xfrm>
              <a:off x="10039097" y="5399112"/>
              <a:ext cx="217417" cy="259570"/>
            </a:xfrm>
            <a:custGeom>
              <a:avLst/>
              <a:gdLst>
                <a:gd name="T0" fmla="*/ 84 w 84"/>
                <a:gd name="T1" fmla="*/ 101 h 101"/>
                <a:gd name="T2" fmla="*/ 23 w 84"/>
                <a:gd name="T3" fmla="*/ 0 h 101"/>
                <a:gd name="T4" fmla="*/ 0 w 84"/>
                <a:gd name="T5" fmla="*/ 101 h 101"/>
                <a:gd name="T6" fmla="*/ 84 w 84"/>
                <a:gd name="T7" fmla="*/ 101 h 101"/>
              </a:gdLst>
              <a:ahLst/>
              <a:cxnLst>
                <a:cxn ang="0">
                  <a:pos x="T0" y="T1"/>
                </a:cxn>
                <a:cxn ang="0">
                  <a:pos x="T2" y="T3"/>
                </a:cxn>
                <a:cxn ang="0">
                  <a:pos x="T4" y="T5"/>
                </a:cxn>
                <a:cxn ang="0">
                  <a:pos x="T6" y="T7"/>
                </a:cxn>
              </a:cxnLst>
              <a:rect l="0" t="0" r="r" b="b"/>
              <a:pathLst>
                <a:path w="84" h="101">
                  <a:moveTo>
                    <a:pt x="84" y="101"/>
                  </a:moveTo>
                  <a:cubicBezTo>
                    <a:pt x="84" y="101"/>
                    <a:pt x="49" y="42"/>
                    <a:pt x="23" y="0"/>
                  </a:cubicBezTo>
                  <a:cubicBezTo>
                    <a:pt x="4" y="21"/>
                    <a:pt x="0" y="69"/>
                    <a:pt x="0" y="101"/>
                  </a:cubicBezTo>
                  <a:lnTo>
                    <a:pt x="84" y="101"/>
                  </a:ln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53" name="Oval 114"/>
            <p:cNvSpPr>
              <a:spLocks noChangeArrowheads="1"/>
            </p:cNvSpPr>
            <p:nvPr userDrawn="1"/>
          </p:nvSpPr>
          <p:spPr bwMode="gray">
            <a:xfrm>
              <a:off x="10045752" y="5687523"/>
              <a:ext cx="206325" cy="204106"/>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54" name="Oval 115"/>
            <p:cNvSpPr>
              <a:spLocks noChangeArrowheads="1"/>
            </p:cNvSpPr>
            <p:nvPr userDrawn="1"/>
          </p:nvSpPr>
          <p:spPr bwMode="gray">
            <a:xfrm>
              <a:off x="10094560" y="5734112"/>
              <a:ext cx="106490" cy="110927"/>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55" name="Oval 116"/>
            <p:cNvSpPr>
              <a:spLocks noChangeArrowheads="1"/>
            </p:cNvSpPr>
            <p:nvPr userDrawn="1"/>
          </p:nvSpPr>
          <p:spPr bwMode="gray">
            <a:xfrm>
              <a:off x="10678037" y="5687523"/>
              <a:ext cx="206325" cy="204106"/>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56" name="Oval 117"/>
            <p:cNvSpPr>
              <a:spLocks noChangeArrowheads="1"/>
            </p:cNvSpPr>
            <p:nvPr userDrawn="1"/>
          </p:nvSpPr>
          <p:spPr bwMode="gray">
            <a:xfrm>
              <a:off x="10726845" y="5734112"/>
              <a:ext cx="108709" cy="110927"/>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57" name="Oval 118"/>
            <p:cNvSpPr>
              <a:spLocks noChangeArrowheads="1"/>
            </p:cNvSpPr>
            <p:nvPr userDrawn="1"/>
          </p:nvSpPr>
          <p:spPr bwMode="gray">
            <a:xfrm>
              <a:off x="10460620" y="5687523"/>
              <a:ext cx="204106" cy="204106"/>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58" name="Oval 119"/>
            <p:cNvSpPr>
              <a:spLocks noChangeArrowheads="1"/>
            </p:cNvSpPr>
            <p:nvPr userDrawn="1"/>
          </p:nvSpPr>
          <p:spPr bwMode="gray">
            <a:xfrm>
              <a:off x="10504991" y="5734112"/>
              <a:ext cx="110927" cy="110927"/>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59" name="Freeform 120"/>
            <p:cNvSpPr>
              <a:spLocks/>
            </p:cNvSpPr>
            <p:nvPr userDrawn="1"/>
          </p:nvSpPr>
          <p:spPr bwMode="gray">
            <a:xfrm>
              <a:off x="10094560" y="5749642"/>
              <a:ext cx="93179" cy="95397"/>
            </a:xfrm>
            <a:custGeom>
              <a:avLst/>
              <a:gdLst>
                <a:gd name="T0" fmla="*/ 21 w 36"/>
                <a:gd name="T1" fmla="*/ 37 h 37"/>
                <a:gd name="T2" fmla="*/ 36 w 36"/>
                <a:gd name="T3" fmla="*/ 31 h 37"/>
                <a:gd name="T4" fmla="*/ 6 w 36"/>
                <a:gd name="T5" fmla="*/ 0 h 37"/>
                <a:gd name="T6" fmla="*/ 0 w 36"/>
                <a:gd name="T7" fmla="*/ 15 h 37"/>
                <a:gd name="T8" fmla="*/ 21 w 36"/>
                <a:gd name="T9" fmla="*/ 37 h 37"/>
              </a:gdLst>
              <a:ahLst/>
              <a:cxnLst>
                <a:cxn ang="0">
                  <a:pos x="T0" y="T1"/>
                </a:cxn>
                <a:cxn ang="0">
                  <a:pos x="T2" y="T3"/>
                </a:cxn>
                <a:cxn ang="0">
                  <a:pos x="T4" y="T5"/>
                </a:cxn>
                <a:cxn ang="0">
                  <a:pos x="T6" y="T7"/>
                </a:cxn>
                <a:cxn ang="0">
                  <a:pos x="T8" y="T9"/>
                </a:cxn>
              </a:cxnLst>
              <a:rect l="0" t="0" r="r" b="b"/>
              <a:pathLst>
                <a:path w="36" h="37">
                  <a:moveTo>
                    <a:pt x="21" y="37"/>
                  </a:moveTo>
                  <a:cubicBezTo>
                    <a:pt x="27" y="37"/>
                    <a:pt x="32" y="34"/>
                    <a:pt x="36" y="31"/>
                  </a:cubicBezTo>
                  <a:cubicBezTo>
                    <a:pt x="6" y="0"/>
                    <a:pt x="6" y="0"/>
                    <a:pt x="6" y="0"/>
                  </a:cubicBezTo>
                  <a:cubicBezTo>
                    <a:pt x="2" y="4"/>
                    <a:pt x="0" y="10"/>
                    <a:pt x="0" y="15"/>
                  </a:cubicBezTo>
                  <a:cubicBezTo>
                    <a:pt x="0" y="27"/>
                    <a:pt x="9" y="37"/>
                    <a:pt x="21" y="37"/>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60" name="Freeform 121"/>
            <p:cNvSpPr>
              <a:spLocks/>
            </p:cNvSpPr>
            <p:nvPr userDrawn="1"/>
          </p:nvSpPr>
          <p:spPr bwMode="gray">
            <a:xfrm>
              <a:off x="10504991" y="5749642"/>
              <a:ext cx="95397" cy="95397"/>
            </a:xfrm>
            <a:custGeom>
              <a:avLst/>
              <a:gdLst>
                <a:gd name="T0" fmla="*/ 22 w 37"/>
                <a:gd name="T1" fmla="*/ 37 h 37"/>
                <a:gd name="T2" fmla="*/ 37 w 37"/>
                <a:gd name="T3" fmla="*/ 31 h 37"/>
                <a:gd name="T4" fmla="*/ 7 w 37"/>
                <a:gd name="T5" fmla="*/ 0 h 37"/>
                <a:gd name="T6" fmla="*/ 0 w 37"/>
                <a:gd name="T7" fmla="*/ 15 h 37"/>
                <a:gd name="T8" fmla="*/ 22 w 37"/>
                <a:gd name="T9" fmla="*/ 37 h 37"/>
              </a:gdLst>
              <a:ahLst/>
              <a:cxnLst>
                <a:cxn ang="0">
                  <a:pos x="T0" y="T1"/>
                </a:cxn>
                <a:cxn ang="0">
                  <a:pos x="T2" y="T3"/>
                </a:cxn>
                <a:cxn ang="0">
                  <a:pos x="T4" y="T5"/>
                </a:cxn>
                <a:cxn ang="0">
                  <a:pos x="T6" y="T7"/>
                </a:cxn>
                <a:cxn ang="0">
                  <a:pos x="T8" y="T9"/>
                </a:cxn>
              </a:cxnLst>
              <a:rect l="0" t="0" r="r" b="b"/>
              <a:pathLst>
                <a:path w="37" h="37">
                  <a:moveTo>
                    <a:pt x="22" y="37"/>
                  </a:moveTo>
                  <a:cubicBezTo>
                    <a:pt x="28" y="37"/>
                    <a:pt x="33" y="34"/>
                    <a:pt x="37" y="31"/>
                  </a:cubicBezTo>
                  <a:cubicBezTo>
                    <a:pt x="7" y="0"/>
                    <a:pt x="7" y="0"/>
                    <a:pt x="7" y="0"/>
                  </a:cubicBezTo>
                  <a:cubicBezTo>
                    <a:pt x="3" y="4"/>
                    <a:pt x="0" y="10"/>
                    <a:pt x="0" y="15"/>
                  </a:cubicBezTo>
                  <a:cubicBezTo>
                    <a:pt x="0" y="27"/>
                    <a:pt x="10" y="37"/>
                    <a:pt x="22" y="37"/>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61" name="Freeform 122"/>
            <p:cNvSpPr>
              <a:spLocks/>
            </p:cNvSpPr>
            <p:nvPr userDrawn="1"/>
          </p:nvSpPr>
          <p:spPr bwMode="gray">
            <a:xfrm>
              <a:off x="10726845" y="5749642"/>
              <a:ext cx="93179" cy="95397"/>
            </a:xfrm>
            <a:custGeom>
              <a:avLst/>
              <a:gdLst>
                <a:gd name="T0" fmla="*/ 21 w 36"/>
                <a:gd name="T1" fmla="*/ 37 h 37"/>
                <a:gd name="T2" fmla="*/ 36 w 36"/>
                <a:gd name="T3" fmla="*/ 31 h 37"/>
                <a:gd name="T4" fmla="*/ 6 w 36"/>
                <a:gd name="T5" fmla="*/ 0 h 37"/>
                <a:gd name="T6" fmla="*/ 0 w 36"/>
                <a:gd name="T7" fmla="*/ 15 h 37"/>
                <a:gd name="T8" fmla="*/ 21 w 36"/>
                <a:gd name="T9" fmla="*/ 37 h 37"/>
              </a:gdLst>
              <a:ahLst/>
              <a:cxnLst>
                <a:cxn ang="0">
                  <a:pos x="T0" y="T1"/>
                </a:cxn>
                <a:cxn ang="0">
                  <a:pos x="T2" y="T3"/>
                </a:cxn>
                <a:cxn ang="0">
                  <a:pos x="T4" y="T5"/>
                </a:cxn>
                <a:cxn ang="0">
                  <a:pos x="T6" y="T7"/>
                </a:cxn>
                <a:cxn ang="0">
                  <a:pos x="T8" y="T9"/>
                </a:cxn>
              </a:cxnLst>
              <a:rect l="0" t="0" r="r" b="b"/>
              <a:pathLst>
                <a:path w="36" h="37">
                  <a:moveTo>
                    <a:pt x="21" y="37"/>
                  </a:moveTo>
                  <a:cubicBezTo>
                    <a:pt x="27" y="37"/>
                    <a:pt x="32" y="34"/>
                    <a:pt x="36" y="31"/>
                  </a:cubicBezTo>
                  <a:cubicBezTo>
                    <a:pt x="6" y="0"/>
                    <a:pt x="6" y="0"/>
                    <a:pt x="6" y="0"/>
                  </a:cubicBezTo>
                  <a:cubicBezTo>
                    <a:pt x="2" y="4"/>
                    <a:pt x="0" y="10"/>
                    <a:pt x="0" y="15"/>
                  </a:cubicBezTo>
                  <a:cubicBezTo>
                    <a:pt x="0" y="27"/>
                    <a:pt x="9" y="37"/>
                    <a:pt x="21" y="37"/>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62" name="Line 123"/>
            <p:cNvSpPr>
              <a:spLocks noChangeShapeType="1"/>
            </p:cNvSpPr>
            <p:nvPr userDrawn="1"/>
          </p:nvSpPr>
          <p:spPr bwMode="gray">
            <a:xfrm>
              <a:off x="9819461" y="5705271"/>
              <a:ext cx="113146" cy="0"/>
            </a:xfrm>
            <a:prstGeom prst="line">
              <a:avLst/>
            </a:prstGeom>
            <a:noFill/>
            <a:ln w="9525" cap="rnd">
              <a:solidFill>
                <a:srgbClr val="00205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63" name="Line 124"/>
            <p:cNvSpPr>
              <a:spLocks noChangeShapeType="1"/>
            </p:cNvSpPr>
            <p:nvPr userDrawn="1"/>
          </p:nvSpPr>
          <p:spPr bwMode="gray">
            <a:xfrm>
              <a:off x="9819461" y="5745205"/>
              <a:ext cx="113146" cy="0"/>
            </a:xfrm>
            <a:prstGeom prst="line">
              <a:avLst/>
            </a:prstGeom>
            <a:noFill/>
            <a:ln w="9525" cap="rnd">
              <a:solidFill>
                <a:srgbClr val="00205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64" name="Freeform 125"/>
            <p:cNvSpPr>
              <a:spLocks/>
            </p:cNvSpPr>
            <p:nvPr userDrawn="1"/>
          </p:nvSpPr>
          <p:spPr bwMode="gray">
            <a:xfrm>
              <a:off x="9775090" y="5399112"/>
              <a:ext cx="246258" cy="259570"/>
            </a:xfrm>
            <a:custGeom>
              <a:avLst/>
              <a:gdLst>
                <a:gd name="T0" fmla="*/ 18 w 96"/>
                <a:gd name="T1" fmla="*/ 0 h 101"/>
                <a:gd name="T2" fmla="*/ 0 w 96"/>
                <a:gd name="T3" fmla="*/ 101 h 101"/>
                <a:gd name="T4" fmla="*/ 78 w 96"/>
                <a:gd name="T5" fmla="*/ 101 h 101"/>
                <a:gd name="T6" fmla="*/ 96 w 96"/>
                <a:gd name="T7" fmla="*/ 0 h 101"/>
                <a:gd name="T8" fmla="*/ 18 w 96"/>
                <a:gd name="T9" fmla="*/ 0 h 101"/>
              </a:gdLst>
              <a:ahLst/>
              <a:cxnLst>
                <a:cxn ang="0">
                  <a:pos x="T0" y="T1"/>
                </a:cxn>
                <a:cxn ang="0">
                  <a:pos x="T2" y="T3"/>
                </a:cxn>
                <a:cxn ang="0">
                  <a:pos x="T4" y="T5"/>
                </a:cxn>
                <a:cxn ang="0">
                  <a:pos x="T6" y="T7"/>
                </a:cxn>
                <a:cxn ang="0">
                  <a:pos x="T8" y="T9"/>
                </a:cxn>
              </a:cxnLst>
              <a:rect l="0" t="0" r="r" b="b"/>
              <a:pathLst>
                <a:path w="96" h="101">
                  <a:moveTo>
                    <a:pt x="18" y="0"/>
                  </a:moveTo>
                  <a:cubicBezTo>
                    <a:pt x="5" y="28"/>
                    <a:pt x="1" y="69"/>
                    <a:pt x="0" y="101"/>
                  </a:cubicBezTo>
                  <a:cubicBezTo>
                    <a:pt x="78" y="101"/>
                    <a:pt x="78" y="101"/>
                    <a:pt x="78" y="101"/>
                  </a:cubicBezTo>
                  <a:cubicBezTo>
                    <a:pt x="79" y="69"/>
                    <a:pt x="83" y="28"/>
                    <a:pt x="96" y="0"/>
                  </a:cubicBezTo>
                  <a:lnTo>
                    <a:pt x="18"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65" name="Freeform 126"/>
            <p:cNvSpPr>
              <a:spLocks/>
            </p:cNvSpPr>
            <p:nvPr userDrawn="1"/>
          </p:nvSpPr>
          <p:spPr bwMode="gray">
            <a:xfrm>
              <a:off x="9775090" y="5399112"/>
              <a:ext cx="204106" cy="259570"/>
            </a:xfrm>
            <a:custGeom>
              <a:avLst/>
              <a:gdLst>
                <a:gd name="T0" fmla="*/ 18 w 79"/>
                <a:gd name="T1" fmla="*/ 0 h 101"/>
                <a:gd name="T2" fmla="*/ 0 w 79"/>
                <a:gd name="T3" fmla="*/ 101 h 101"/>
                <a:gd name="T4" fmla="*/ 78 w 79"/>
                <a:gd name="T5" fmla="*/ 101 h 101"/>
                <a:gd name="T6" fmla="*/ 18 w 79"/>
                <a:gd name="T7" fmla="*/ 0 h 101"/>
              </a:gdLst>
              <a:ahLst/>
              <a:cxnLst>
                <a:cxn ang="0">
                  <a:pos x="T0" y="T1"/>
                </a:cxn>
                <a:cxn ang="0">
                  <a:pos x="T2" y="T3"/>
                </a:cxn>
                <a:cxn ang="0">
                  <a:pos x="T4" y="T5"/>
                </a:cxn>
                <a:cxn ang="0">
                  <a:pos x="T6" y="T7"/>
                </a:cxn>
              </a:cxnLst>
              <a:rect l="0" t="0" r="r" b="b"/>
              <a:pathLst>
                <a:path w="79" h="101">
                  <a:moveTo>
                    <a:pt x="18" y="0"/>
                  </a:moveTo>
                  <a:cubicBezTo>
                    <a:pt x="5" y="28"/>
                    <a:pt x="1" y="69"/>
                    <a:pt x="0" y="101"/>
                  </a:cubicBezTo>
                  <a:cubicBezTo>
                    <a:pt x="78" y="101"/>
                    <a:pt x="78" y="101"/>
                    <a:pt x="78" y="101"/>
                  </a:cubicBezTo>
                  <a:cubicBezTo>
                    <a:pt x="79" y="69"/>
                    <a:pt x="18" y="0"/>
                    <a:pt x="18" y="0"/>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66" name="Line 127"/>
            <p:cNvSpPr>
              <a:spLocks noChangeShapeType="1"/>
            </p:cNvSpPr>
            <p:nvPr userDrawn="1"/>
          </p:nvSpPr>
          <p:spPr bwMode="gray">
            <a:xfrm>
              <a:off x="9539924" y="4327555"/>
              <a:ext cx="0" cy="399338"/>
            </a:xfrm>
            <a:prstGeom prst="line">
              <a:avLst/>
            </a:prstGeom>
            <a:noFill/>
            <a:ln w="17463" cap="rnd">
              <a:solidFill>
                <a:srgbClr val="73737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67" name="Line 128"/>
            <p:cNvSpPr>
              <a:spLocks noChangeShapeType="1"/>
            </p:cNvSpPr>
            <p:nvPr userDrawn="1"/>
          </p:nvSpPr>
          <p:spPr bwMode="gray">
            <a:xfrm flipV="1">
              <a:off x="10047971" y="4831165"/>
              <a:ext cx="141987" cy="137550"/>
            </a:xfrm>
            <a:prstGeom prst="line">
              <a:avLst/>
            </a:prstGeom>
            <a:noFill/>
            <a:ln w="34925" cap="rnd">
              <a:solidFill>
                <a:srgbClr val="93939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68" name="Freeform 129"/>
            <p:cNvSpPr>
              <a:spLocks/>
            </p:cNvSpPr>
            <p:nvPr userDrawn="1"/>
          </p:nvSpPr>
          <p:spPr bwMode="gray">
            <a:xfrm>
              <a:off x="9506646" y="4753516"/>
              <a:ext cx="150861" cy="110927"/>
            </a:xfrm>
            <a:custGeom>
              <a:avLst/>
              <a:gdLst>
                <a:gd name="T0" fmla="*/ 43 w 58"/>
                <a:gd name="T1" fmla="*/ 25 h 43"/>
                <a:gd name="T2" fmla="*/ 25 w 58"/>
                <a:gd name="T3" fmla="*/ 7 h 43"/>
                <a:gd name="T4" fmla="*/ 26 w 58"/>
                <a:gd name="T5" fmla="*/ 0 h 43"/>
                <a:gd name="T6" fmla="*/ 3 w 58"/>
                <a:gd name="T7" fmla="*/ 0 h 43"/>
                <a:gd name="T8" fmla="*/ 0 w 58"/>
                <a:gd name="T9" fmla="*/ 14 h 43"/>
                <a:gd name="T10" fmla="*/ 29 w 58"/>
                <a:gd name="T11" fmla="*/ 43 h 43"/>
                <a:gd name="T12" fmla="*/ 58 w 58"/>
                <a:gd name="T13" fmla="*/ 16 h 43"/>
                <a:gd name="T14" fmla="*/ 43 w 58"/>
                <a:gd name="T15" fmla="*/ 25 h 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43">
                  <a:moveTo>
                    <a:pt x="43" y="25"/>
                  </a:moveTo>
                  <a:cubicBezTo>
                    <a:pt x="33" y="25"/>
                    <a:pt x="25" y="17"/>
                    <a:pt x="25" y="7"/>
                  </a:cubicBezTo>
                  <a:cubicBezTo>
                    <a:pt x="25" y="4"/>
                    <a:pt x="25" y="2"/>
                    <a:pt x="26" y="0"/>
                  </a:cubicBezTo>
                  <a:cubicBezTo>
                    <a:pt x="3" y="0"/>
                    <a:pt x="3" y="0"/>
                    <a:pt x="3" y="0"/>
                  </a:cubicBezTo>
                  <a:cubicBezTo>
                    <a:pt x="1" y="4"/>
                    <a:pt x="0" y="9"/>
                    <a:pt x="0" y="14"/>
                  </a:cubicBezTo>
                  <a:cubicBezTo>
                    <a:pt x="0" y="30"/>
                    <a:pt x="13" y="43"/>
                    <a:pt x="29" y="43"/>
                  </a:cubicBezTo>
                  <a:cubicBezTo>
                    <a:pt x="45" y="43"/>
                    <a:pt x="57" y="31"/>
                    <a:pt x="58" y="16"/>
                  </a:cubicBezTo>
                  <a:cubicBezTo>
                    <a:pt x="55" y="21"/>
                    <a:pt x="49" y="25"/>
                    <a:pt x="43" y="25"/>
                  </a:cubicBez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69" name="Oval 130"/>
            <p:cNvSpPr>
              <a:spLocks noChangeArrowheads="1"/>
            </p:cNvSpPr>
            <p:nvPr userDrawn="1"/>
          </p:nvSpPr>
          <p:spPr bwMode="gray">
            <a:xfrm>
              <a:off x="9502209" y="4693615"/>
              <a:ext cx="79868" cy="77649"/>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70" name="Oval 131"/>
            <p:cNvSpPr>
              <a:spLocks noChangeArrowheads="1"/>
            </p:cNvSpPr>
            <p:nvPr userDrawn="1"/>
          </p:nvSpPr>
          <p:spPr bwMode="gray">
            <a:xfrm>
              <a:off x="9524394" y="4715800"/>
              <a:ext cx="33278" cy="33278"/>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71" name="Rectangle 132"/>
            <p:cNvSpPr>
              <a:spLocks noChangeArrowheads="1"/>
            </p:cNvSpPr>
            <p:nvPr userDrawn="1"/>
          </p:nvSpPr>
          <p:spPr bwMode="gray">
            <a:xfrm>
              <a:off x="8758997" y="4465105"/>
              <a:ext cx="215199" cy="55464"/>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72" name="Rectangle 133"/>
            <p:cNvSpPr>
              <a:spLocks noChangeArrowheads="1"/>
            </p:cNvSpPr>
            <p:nvPr userDrawn="1"/>
          </p:nvSpPr>
          <p:spPr bwMode="gray">
            <a:xfrm>
              <a:off x="8758997" y="4520569"/>
              <a:ext cx="215199" cy="4414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73" name="Freeform 134"/>
            <p:cNvSpPr>
              <a:spLocks/>
            </p:cNvSpPr>
            <p:nvPr userDrawn="1"/>
          </p:nvSpPr>
          <p:spPr bwMode="gray">
            <a:xfrm>
              <a:off x="8974196" y="4962059"/>
              <a:ext cx="676656" cy="297285"/>
            </a:xfrm>
            <a:custGeom>
              <a:avLst/>
              <a:gdLst>
                <a:gd name="T0" fmla="*/ 147 w 263"/>
                <a:gd name="T1" fmla="*/ 116 h 116"/>
                <a:gd name="T2" fmla="*/ 0 w 263"/>
                <a:gd name="T3" fmla="*/ 116 h 116"/>
                <a:gd name="T4" fmla="*/ 0 w 263"/>
                <a:gd name="T5" fmla="*/ 0 h 116"/>
                <a:gd name="T6" fmla="*/ 263 w 263"/>
                <a:gd name="T7" fmla="*/ 0 h 116"/>
                <a:gd name="T8" fmla="*/ 147 w 263"/>
                <a:gd name="T9" fmla="*/ 116 h 116"/>
              </a:gdLst>
              <a:ahLst/>
              <a:cxnLst>
                <a:cxn ang="0">
                  <a:pos x="T0" y="T1"/>
                </a:cxn>
                <a:cxn ang="0">
                  <a:pos x="T2" y="T3"/>
                </a:cxn>
                <a:cxn ang="0">
                  <a:pos x="T4" y="T5"/>
                </a:cxn>
                <a:cxn ang="0">
                  <a:pos x="T6" y="T7"/>
                </a:cxn>
                <a:cxn ang="0">
                  <a:pos x="T8" y="T9"/>
                </a:cxn>
              </a:cxnLst>
              <a:rect l="0" t="0" r="r" b="b"/>
              <a:pathLst>
                <a:path w="263" h="116">
                  <a:moveTo>
                    <a:pt x="147" y="116"/>
                  </a:moveTo>
                  <a:cubicBezTo>
                    <a:pt x="0" y="116"/>
                    <a:pt x="0" y="116"/>
                    <a:pt x="0" y="116"/>
                  </a:cubicBezTo>
                  <a:cubicBezTo>
                    <a:pt x="0" y="0"/>
                    <a:pt x="0" y="0"/>
                    <a:pt x="0" y="0"/>
                  </a:cubicBezTo>
                  <a:cubicBezTo>
                    <a:pt x="263" y="0"/>
                    <a:pt x="263" y="0"/>
                    <a:pt x="263" y="0"/>
                  </a:cubicBezTo>
                  <a:cubicBezTo>
                    <a:pt x="263" y="64"/>
                    <a:pt x="211" y="116"/>
                    <a:pt x="147" y="116"/>
                  </a:cubicBez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74" name="Freeform 135"/>
            <p:cNvSpPr>
              <a:spLocks/>
            </p:cNvSpPr>
            <p:nvPr userDrawn="1"/>
          </p:nvSpPr>
          <p:spPr bwMode="gray">
            <a:xfrm>
              <a:off x="7700751" y="5241595"/>
              <a:ext cx="1754868" cy="297285"/>
            </a:xfrm>
            <a:custGeom>
              <a:avLst/>
              <a:gdLst>
                <a:gd name="T0" fmla="*/ 565 w 682"/>
                <a:gd name="T1" fmla="*/ 116 h 116"/>
                <a:gd name="T2" fmla="*/ 682 w 682"/>
                <a:gd name="T3" fmla="*/ 0 h 116"/>
                <a:gd name="T4" fmla="*/ 0 w 682"/>
                <a:gd name="T5" fmla="*/ 0 h 116"/>
                <a:gd name="T6" fmla="*/ 196 w 682"/>
                <a:gd name="T7" fmla="*/ 116 h 116"/>
                <a:gd name="T8" fmla="*/ 565 w 682"/>
                <a:gd name="T9" fmla="*/ 116 h 116"/>
              </a:gdLst>
              <a:ahLst/>
              <a:cxnLst>
                <a:cxn ang="0">
                  <a:pos x="T0" y="T1"/>
                </a:cxn>
                <a:cxn ang="0">
                  <a:pos x="T2" y="T3"/>
                </a:cxn>
                <a:cxn ang="0">
                  <a:pos x="T4" y="T5"/>
                </a:cxn>
                <a:cxn ang="0">
                  <a:pos x="T6" y="T7"/>
                </a:cxn>
                <a:cxn ang="0">
                  <a:pos x="T8" y="T9"/>
                </a:cxn>
              </a:cxnLst>
              <a:rect l="0" t="0" r="r" b="b"/>
              <a:pathLst>
                <a:path w="682" h="116">
                  <a:moveTo>
                    <a:pt x="565" y="116"/>
                  </a:moveTo>
                  <a:cubicBezTo>
                    <a:pt x="630" y="116"/>
                    <a:pt x="682" y="64"/>
                    <a:pt x="682" y="0"/>
                  </a:cubicBezTo>
                  <a:cubicBezTo>
                    <a:pt x="0" y="0"/>
                    <a:pt x="0" y="0"/>
                    <a:pt x="0" y="0"/>
                  </a:cubicBezTo>
                  <a:cubicBezTo>
                    <a:pt x="196" y="116"/>
                    <a:pt x="196" y="116"/>
                    <a:pt x="196" y="116"/>
                  </a:cubicBezTo>
                  <a:lnTo>
                    <a:pt x="565" y="116"/>
                  </a:lnTo>
                  <a:close/>
                </a:path>
              </a:pathLst>
            </a:custGeom>
            <a:solidFill>
              <a:srgbClr val="BA6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75" name="Rectangle 136"/>
            <p:cNvSpPr>
              <a:spLocks noChangeArrowheads="1"/>
            </p:cNvSpPr>
            <p:nvPr userDrawn="1"/>
          </p:nvSpPr>
          <p:spPr bwMode="gray">
            <a:xfrm>
              <a:off x="7700751" y="5175039"/>
              <a:ext cx="1754868" cy="66556"/>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76" name="Oval 137"/>
            <p:cNvSpPr>
              <a:spLocks noChangeArrowheads="1"/>
            </p:cNvSpPr>
            <p:nvPr userDrawn="1"/>
          </p:nvSpPr>
          <p:spPr bwMode="gray">
            <a:xfrm>
              <a:off x="8250950" y="5339211"/>
              <a:ext cx="77649" cy="75431"/>
            </a:xfrm>
            <a:prstGeom prst="ellipse">
              <a:avLst/>
            </a:pr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77" name="Oval 138"/>
            <p:cNvSpPr>
              <a:spLocks noChangeArrowheads="1"/>
            </p:cNvSpPr>
            <p:nvPr userDrawn="1"/>
          </p:nvSpPr>
          <p:spPr bwMode="gray">
            <a:xfrm>
              <a:off x="8392937" y="5339211"/>
              <a:ext cx="79868" cy="75431"/>
            </a:xfrm>
            <a:prstGeom prst="ellipse">
              <a:avLst/>
            </a:pr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78" name="Oval 139"/>
            <p:cNvSpPr>
              <a:spLocks noChangeArrowheads="1"/>
            </p:cNvSpPr>
            <p:nvPr userDrawn="1"/>
          </p:nvSpPr>
          <p:spPr bwMode="gray">
            <a:xfrm>
              <a:off x="8537142" y="5339211"/>
              <a:ext cx="77649" cy="75431"/>
            </a:xfrm>
            <a:prstGeom prst="ellipse">
              <a:avLst/>
            </a:pr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79" name="Rectangle 140"/>
            <p:cNvSpPr>
              <a:spLocks noChangeArrowheads="1"/>
            </p:cNvSpPr>
            <p:nvPr userDrawn="1"/>
          </p:nvSpPr>
          <p:spPr bwMode="gray">
            <a:xfrm>
              <a:off x="8330818" y="4962059"/>
              <a:ext cx="212980" cy="212980"/>
            </a:xfrm>
            <a:prstGeom prst="rect">
              <a:avLst/>
            </a:prstGeom>
            <a:solidFill>
              <a:srgbClr val="7373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80" name="Rectangle 141"/>
            <p:cNvSpPr>
              <a:spLocks noChangeArrowheads="1"/>
            </p:cNvSpPr>
            <p:nvPr userDrawn="1"/>
          </p:nvSpPr>
          <p:spPr bwMode="gray">
            <a:xfrm>
              <a:off x="8117838" y="4962059"/>
              <a:ext cx="212980" cy="21298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81" name="Rectangle 142"/>
            <p:cNvSpPr>
              <a:spLocks noChangeArrowheads="1"/>
            </p:cNvSpPr>
            <p:nvPr userDrawn="1"/>
          </p:nvSpPr>
          <p:spPr bwMode="gray">
            <a:xfrm>
              <a:off x="8117838" y="4749079"/>
              <a:ext cx="212980" cy="212980"/>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82" name="Rectangle 143"/>
            <p:cNvSpPr>
              <a:spLocks noChangeArrowheads="1"/>
            </p:cNvSpPr>
            <p:nvPr userDrawn="1"/>
          </p:nvSpPr>
          <p:spPr bwMode="gray">
            <a:xfrm>
              <a:off x="8543798" y="4962059"/>
              <a:ext cx="215199" cy="212980"/>
            </a:xfrm>
            <a:prstGeom prst="rect">
              <a:avLst/>
            </a:prstGeom>
            <a:solidFill>
              <a:srgbClr val="00136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83" name="Rectangle 144"/>
            <p:cNvSpPr>
              <a:spLocks noChangeArrowheads="1"/>
            </p:cNvSpPr>
            <p:nvPr userDrawn="1"/>
          </p:nvSpPr>
          <p:spPr bwMode="gray">
            <a:xfrm>
              <a:off x="8758997" y="4962059"/>
              <a:ext cx="215199" cy="212980"/>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84" name="Rectangle 145"/>
            <p:cNvSpPr>
              <a:spLocks noChangeArrowheads="1"/>
            </p:cNvSpPr>
            <p:nvPr userDrawn="1"/>
          </p:nvSpPr>
          <p:spPr bwMode="gray">
            <a:xfrm>
              <a:off x="8330818" y="4749079"/>
              <a:ext cx="212980" cy="212980"/>
            </a:xfrm>
            <a:prstGeom prst="rect">
              <a:avLst/>
            </a:prstGeom>
            <a:solidFill>
              <a:srgbClr val="00136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85" name="Rectangle 146"/>
            <p:cNvSpPr>
              <a:spLocks noChangeArrowheads="1"/>
            </p:cNvSpPr>
            <p:nvPr userDrawn="1"/>
          </p:nvSpPr>
          <p:spPr bwMode="gray">
            <a:xfrm>
              <a:off x="8543798" y="4749079"/>
              <a:ext cx="215199" cy="212980"/>
            </a:xfrm>
            <a:prstGeom prst="rect">
              <a:avLst/>
            </a:prstGeom>
            <a:solidFill>
              <a:srgbClr val="F084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86" name="Rectangle 147"/>
            <p:cNvSpPr>
              <a:spLocks noChangeArrowheads="1"/>
            </p:cNvSpPr>
            <p:nvPr userDrawn="1"/>
          </p:nvSpPr>
          <p:spPr bwMode="gray">
            <a:xfrm>
              <a:off x="8829990" y="4593780"/>
              <a:ext cx="53245" cy="29728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87" name="Freeform 148"/>
            <p:cNvSpPr>
              <a:spLocks/>
            </p:cNvSpPr>
            <p:nvPr userDrawn="1"/>
          </p:nvSpPr>
          <p:spPr bwMode="gray">
            <a:xfrm>
              <a:off x="8171083" y="5476761"/>
              <a:ext cx="1135895" cy="66556"/>
            </a:xfrm>
            <a:custGeom>
              <a:avLst/>
              <a:gdLst>
                <a:gd name="T0" fmla="*/ 435 w 441"/>
                <a:gd name="T1" fmla="*/ 0 h 26"/>
                <a:gd name="T2" fmla="*/ 388 w 441"/>
                <a:gd name="T3" fmla="*/ 0 h 26"/>
                <a:gd name="T4" fmla="*/ 341 w 441"/>
                <a:gd name="T5" fmla="*/ 0 h 26"/>
                <a:gd name="T6" fmla="*/ 341 w 441"/>
                <a:gd name="T7" fmla="*/ 0 h 26"/>
                <a:gd name="T8" fmla="*/ 341 w 441"/>
                <a:gd name="T9" fmla="*/ 0 h 26"/>
                <a:gd name="T10" fmla="*/ 294 w 441"/>
                <a:gd name="T11" fmla="*/ 0 h 26"/>
                <a:gd name="T12" fmla="*/ 294 w 441"/>
                <a:gd name="T13" fmla="*/ 0 h 26"/>
                <a:gd name="T14" fmla="*/ 294 w 441"/>
                <a:gd name="T15" fmla="*/ 0 h 26"/>
                <a:gd name="T16" fmla="*/ 247 w 441"/>
                <a:gd name="T17" fmla="*/ 0 h 26"/>
                <a:gd name="T18" fmla="*/ 247 w 441"/>
                <a:gd name="T19" fmla="*/ 1 h 26"/>
                <a:gd name="T20" fmla="*/ 247 w 441"/>
                <a:gd name="T21" fmla="*/ 0 h 26"/>
                <a:gd name="T22" fmla="*/ 200 w 441"/>
                <a:gd name="T23" fmla="*/ 0 h 26"/>
                <a:gd name="T24" fmla="*/ 200 w 441"/>
                <a:gd name="T25" fmla="*/ 1 h 26"/>
                <a:gd name="T26" fmla="*/ 200 w 441"/>
                <a:gd name="T27" fmla="*/ 0 h 26"/>
                <a:gd name="T28" fmla="*/ 200 w 441"/>
                <a:gd name="T29" fmla="*/ 0 h 26"/>
                <a:gd name="T30" fmla="*/ 200 w 441"/>
                <a:gd name="T31" fmla="*/ 1 h 26"/>
                <a:gd name="T32" fmla="*/ 200 w 441"/>
                <a:gd name="T33" fmla="*/ 0 h 26"/>
                <a:gd name="T34" fmla="*/ 153 w 441"/>
                <a:gd name="T35" fmla="*/ 0 h 26"/>
                <a:gd name="T36" fmla="*/ 153 w 441"/>
                <a:gd name="T37" fmla="*/ 1 h 26"/>
                <a:gd name="T38" fmla="*/ 153 w 441"/>
                <a:gd name="T39" fmla="*/ 0 h 26"/>
                <a:gd name="T40" fmla="*/ 153 w 441"/>
                <a:gd name="T41" fmla="*/ 1 h 26"/>
                <a:gd name="T42" fmla="*/ 153 w 441"/>
                <a:gd name="T43" fmla="*/ 0 h 26"/>
                <a:gd name="T44" fmla="*/ 106 w 441"/>
                <a:gd name="T45" fmla="*/ 0 h 26"/>
                <a:gd name="T46" fmla="*/ 106 w 441"/>
                <a:gd name="T47" fmla="*/ 1 h 26"/>
                <a:gd name="T48" fmla="*/ 106 w 441"/>
                <a:gd name="T49" fmla="*/ 0 h 26"/>
                <a:gd name="T50" fmla="*/ 106 w 441"/>
                <a:gd name="T51" fmla="*/ 1 h 26"/>
                <a:gd name="T52" fmla="*/ 106 w 441"/>
                <a:gd name="T53" fmla="*/ 0 h 26"/>
                <a:gd name="T54" fmla="*/ 59 w 441"/>
                <a:gd name="T55" fmla="*/ 0 h 26"/>
                <a:gd name="T56" fmla="*/ 59 w 441"/>
                <a:gd name="T57" fmla="*/ 1 h 26"/>
                <a:gd name="T58" fmla="*/ 59 w 441"/>
                <a:gd name="T59" fmla="*/ 1 h 26"/>
                <a:gd name="T60" fmla="*/ 59 w 441"/>
                <a:gd name="T61" fmla="*/ 0 h 26"/>
                <a:gd name="T62" fmla="*/ 59 w 441"/>
                <a:gd name="T63" fmla="*/ 0 h 26"/>
                <a:gd name="T64" fmla="*/ 32 w 441"/>
                <a:gd name="T65" fmla="*/ 17 h 26"/>
                <a:gd name="T66" fmla="*/ 32 w 441"/>
                <a:gd name="T67" fmla="*/ 17 h 26"/>
                <a:gd name="T68" fmla="*/ 12 w 441"/>
                <a:gd name="T69" fmla="*/ 0 h 26"/>
                <a:gd name="T70" fmla="*/ 0 w 441"/>
                <a:gd name="T71" fmla="*/ 15 h 26"/>
                <a:gd name="T72" fmla="*/ 13 w 441"/>
                <a:gd name="T73" fmla="*/ 26 h 26"/>
                <a:gd name="T74" fmla="*/ 37 w 441"/>
                <a:gd name="T75" fmla="*/ 26 h 26"/>
                <a:gd name="T76" fmla="*/ 288 w 441"/>
                <a:gd name="T77" fmla="*/ 26 h 26"/>
                <a:gd name="T78" fmla="*/ 382 w 441"/>
                <a:gd name="T79" fmla="*/ 26 h 26"/>
                <a:gd name="T80" fmla="*/ 441 w 441"/>
                <a:gd name="T81" fmla="*/ 10 h 26"/>
                <a:gd name="T82" fmla="*/ 435 w 441"/>
                <a:gd name="T83"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41" h="26">
                  <a:moveTo>
                    <a:pt x="435" y="0"/>
                  </a:moveTo>
                  <a:cubicBezTo>
                    <a:pt x="428" y="23"/>
                    <a:pt x="395" y="23"/>
                    <a:pt x="388" y="0"/>
                  </a:cubicBezTo>
                  <a:cubicBezTo>
                    <a:pt x="382" y="20"/>
                    <a:pt x="343" y="26"/>
                    <a:pt x="341" y="0"/>
                  </a:cubicBezTo>
                  <a:cubicBezTo>
                    <a:pt x="341" y="0"/>
                    <a:pt x="341" y="0"/>
                    <a:pt x="341" y="0"/>
                  </a:cubicBezTo>
                  <a:cubicBezTo>
                    <a:pt x="341" y="0"/>
                    <a:pt x="341" y="0"/>
                    <a:pt x="341" y="0"/>
                  </a:cubicBezTo>
                  <a:cubicBezTo>
                    <a:pt x="334" y="23"/>
                    <a:pt x="301" y="23"/>
                    <a:pt x="294" y="0"/>
                  </a:cubicBezTo>
                  <a:cubicBezTo>
                    <a:pt x="294" y="0"/>
                    <a:pt x="294" y="0"/>
                    <a:pt x="294" y="0"/>
                  </a:cubicBezTo>
                  <a:cubicBezTo>
                    <a:pt x="294" y="0"/>
                    <a:pt x="294" y="0"/>
                    <a:pt x="294" y="0"/>
                  </a:cubicBezTo>
                  <a:cubicBezTo>
                    <a:pt x="287" y="23"/>
                    <a:pt x="254" y="23"/>
                    <a:pt x="247" y="0"/>
                  </a:cubicBezTo>
                  <a:cubicBezTo>
                    <a:pt x="247" y="1"/>
                    <a:pt x="247" y="1"/>
                    <a:pt x="247" y="1"/>
                  </a:cubicBezTo>
                  <a:cubicBezTo>
                    <a:pt x="247" y="0"/>
                    <a:pt x="247" y="0"/>
                    <a:pt x="247" y="0"/>
                  </a:cubicBezTo>
                  <a:cubicBezTo>
                    <a:pt x="240" y="23"/>
                    <a:pt x="207" y="23"/>
                    <a:pt x="200" y="0"/>
                  </a:cubicBezTo>
                  <a:cubicBezTo>
                    <a:pt x="200" y="1"/>
                    <a:pt x="200" y="1"/>
                    <a:pt x="200" y="1"/>
                  </a:cubicBezTo>
                  <a:cubicBezTo>
                    <a:pt x="200" y="0"/>
                    <a:pt x="200" y="0"/>
                    <a:pt x="200" y="0"/>
                  </a:cubicBezTo>
                  <a:cubicBezTo>
                    <a:pt x="200" y="0"/>
                    <a:pt x="200" y="0"/>
                    <a:pt x="200" y="0"/>
                  </a:cubicBezTo>
                  <a:cubicBezTo>
                    <a:pt x="200" y="1"/>
                    <a:pt x="200" y="1"/>
                    <a:pt x="200" y="1"/>
                  </a:cubicBezTo>
                  <a:cubicBezTo>
                    <a:pt x="200" y="1"/>
                    <a:pt x="200" y="1"/>
                    <a:pt x="200" y="0"/>
                  </a:cubicBezTo>
                  <a:cubicBezTo>
                    <a:pt x="193" y="23"/>
                    <a:pt x="160" y="23"/>
                    <a:pt x="153" y="0"/>
                  </a:cubicBezTo>
                  <a:cubicBezTo>
                    <a:pt x="153" y="1"/>
                    <a:pt x="153" y="1"/>
                    <a:pt x="153" y="1"/>
                  </a:cubicBezTo>
                  <a:cubicBezTo>
                    <a:pt x="153" y="0"/>
                    <a:pt x="153" y="0"/>
                    <a:pt x="153" y="0"/>
                  </a:cubicBezTo>
                  <a:cubicBezTo>
                    <a:pt x="153" y="1"/>
                    <a:pt x="153" y="1"/>
                    <a:pt x="153" y="1"/>
                  </a:cubicBezTo>
                  <a:cubicBezTo>
                    <a:pt x="153" y="1"/>
                    <a:pt x="153" y="1"/>
                    <a:pt x="153" y="0"/>
                  </a:cubicBezTo>
                  <a:cubicBezTo>
                    <a:pt x="146" y="22"/>
                    <a:pt x="113" y="23"/>
                    <a:pt x="106" y="0"/>
                  </a:cubicBezTo>
                  <a:cubicBezTo>
                    <a:pt x="106" y="0"/>
                    <a:pt x="106" y="1"/>
                    <a:pt x="106" y="1"/>
                  </a:cubicBezTo>
                  <a:cubicBezTo>
                    <a:pt x="106" y="1"/>
                    <a:pt x="106" y="1"/>
                    <a:pt x="106" y="0"/>
                  </a:cubicBezTo>
                  <a:cubicBezTo>
                    <a:pt x="106" y="1"/>
                    <a:pt x="106" y="1"/>
                    <a:pt x="106" y="1"/>
                  </a:cubicBezTo>
                  <a:cubicBezTo>
                    <a:pt x="106" y="0"/>
                    <a:pt x="106" y="0"/>
                    <a:pt x="106" y="0"/>
                  </a:cubicBezTo>
                  <a:cubicBezTo>
                    <a:pt x="99" y="23"/>
                    <a:pt x="66" y="23"/>
                    <a:pt x="59" y="0"/>
                  </a:cubicBezTo>
                  <a:cubicBezTo>
                    <a:pt x="59" y="1"/>
                    <a:pt x="59" y="1"/>
                    <a:pt x="59" y="1"/>
                  </a:cubicBezTo>
                  <a:cubicBezTo>
                    <a:pt x="59" y="1"/>
                    <a:pt x="59" y="1"/>
                    <a:pt x="59" y="1"/>
                  </a:cubicBezTo>
                  <a:cubicBezTo>
                    <a:pt x="59" y="0"/>
                    <a:pt x="59" y="0"/>
                    <a:pt x="59" y="0"/>
                  </a:cubicBezTo>
                  <a:cubicBezTo>
                    <a:pt x="59" y="0"/>
                    <a:pt x="59" y="0"/>
                    <a:pt x="59" y="0"/>
                  </a:cubicBezTo>
                  <a:cubicBezTo>
                    <a:pt x="56" y="12"/>
                    <a:pt x="44" y="19"/>
                    <a:pt x="32" y="17"/>
                  </a:cubicBezTo>
                  <a:cubicBezTo>
                    <a:pt x="32" y="17"/>
                    <a:pt x="32" y="17"/>
                    <a:pt x="32" y="17"/>
                  </a:cubicBezTo>
                  <a:cubicBezTo>
                    <a:pt x="23" y="16"/>
                    <a:pt x="15" y="9"/>
                    <a:pt x="12" y="0"/>
                  </a:cubicBezTo>
                  <a:cubicBezTo>
                    <a:pt x="10" y="7"/>
                    <a:pt x="6" y="12"/>
                    <a:pt x="0" y="15"/>
                  </a:cubicBezTo>
                  <a:cubicBezTo>
                    <a:pt x="13" y="26"/>
                    <a:pt x="13" y="26"/>
                    <a:pt x="13" y="26"/>
                  </a:cubicBezTo>
                  <a:cubicBezTo>
                    <a:pt x="37" y="26"/>
                    <a:pt x="37" y="26"/>
                    <a:pt x="37" y="26"/>
                  </a:cubicBezTo>
                  <a:cubicBezTo>
                    <a:pt x="288" y="26"/>
                    <a:pt x="288" y="26"/>
                    <a:pt x="288" y="26"/>
                  </a:cubicBezTo>
                  <a:cubicBezTo>
                    <a:pt x="382" y="26"/>
                    <a:pt x="382" y="26"/>
                    <a:pt x="382" y="26"/>
                  </a:cubicBezTo>
                  <a:cubicBezTo>
                    <a:pt x="404" y="26"/>
                    <a:pt x="423" y="20"/>
                    <a:pt x="441" y="10"/>
                  </a:cubicBezTo>
                  <a:cubicBezTo>
                    <a:pt x="438" y="7"/>
                    <a:pt x="436" y="4"/>
                    <a:pt x="435" y="0"/>
                  </a:cubicBezTo>
                  <a:close/>
                </a:path>
              </a:pathLst>
            </a:custGeom>
            <a:solidFill>
              <a:srgbClr val="3C50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88" name="Freeform 149"/>
            <p:cNvSpPr>
              <a:spLocks/>
            </p:cNvSpPr>
            <p:nvPr userDrawn="1"/>
          </p:nvSpPr>
          <p:spPr bwMode="gray">
            <a:xfrm>
              <a:off x="10560454" y="2714673"/>
              <a:ext cx="97616" cy="341656"/>
            </a:xfrm>
            <a:custGeom>
              <a:avLst/>
              <a:gdLst>
                <a:gd name="T0" fmla="*/ 44 w 44"/>
                <a:gd name="T1" fmla="*/ 154 h 154"/>
                <a:gd name="T2" fmla="*/ 0 w 44"/>
                <a:gd name="T3" fmla="*/ 154 h 154"/>
                <a:gd name="T4" fmla="*/ 22 w 44"/>
                <a:gd name="T5" fmla="*/ 0 h 154"/>
                <a:gd name="T6" fmla="*/ 44 w 44"/>
                <a:gd name="T7" fmla="*/ 154 h 154"/>
              </a:gdLst>
              <a:ahLst/>
              <a:cxnLst>
                <a:cxn ang="0">
                  <a:pos x="T0" y="T1"/>
                </a:cxn>
                <a:cxn ang="0">
                  <a:pos x="T2" y="T3"/>
                </a:cxn>
                <a:cxn ang="0">
                  <a:pos x="T4" y="T5"/>
                </a:cxn>
                <a:cxn ang="0">
                  <a:pos x="T6" y="T7"/>
                </a:cxn>
              </a:cxnLst>
              <a:rect l="0" t="0" r="r" b="b"/>
              <a:pathLst>
                <a:path w="44" h="154">
                  <a:moveTo>
                    <a:pt x="44" y="154"/>
                  </a:moveTo>
                  <a:lnTo>
                    <a:pt x="0" y="154"/>
                  </a:lnTo>
                  <a:lnTo>
                    <a:pt x="22" y="0"/>
                  </a:lnTo>
                  <a:lnTo>
                    <a:pt x="44" y="154"/>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89" name="Freeform 150"/>
            <p:cNvSpPr>
              <a:spLocks/>
            </p:cNvSpPr>
            <p:nvPr userDrawn="1"/>
          </p:nvSpPr>
          <p:spPr bwMode="gray">
            <a:xfrm>
              <a:off x="10436216" y="3160601"/>
              <a:ext cx="346093" cy="953974"/>
            </a:xfrm>
            <a:custGeom>
              <a:avLst/>
              <a:gdLst>
                <a:gd name="T0" fmla="*/ 128 w 134"/>
                <a:gd name="T1" fmla="*/ 0 h 372"/>
                <a:gd name="T2" fmla="*/ 117 w 134"/>
                <a:gd name="T3" fmla="*/ 0 h 372"/>
                <a:gd name="T4" fmla="*/ 16 w 134"/>
                <a:gd name="T5" fmla="*/ 0 h 372"/>
                <a:gd name="T6" fmla="*/ 6 w 134"/>
                <a:gd name="T7" fmla="*/ 0 h 372"/>
                <a:gd name="T8" fmla="*/ 0 w 134"/>
                <a:gd name="T9" fmla="*/ 5 h 372"/>
                <a:gd name="T10" fmla="*/ 0 w 134"/>
                <a:gd name="T11" fmla="*/ 372 h 372"/>
                <a:gd name="T12" fmla="*/ 16 w 134"/>
                <a:gd name="T13" fmla="*/ 372 h 372"/>
                <a:gd name="T14" fmla="*/ 117 w 134"/>
                <a:gd name="T15" fmla="*/ 372 h 372"/>
                <a:gd name="T16" fmla="*/ 134 w 134"/>
                <a:gd name="T17" fmla="*/ 372 h 372"/>
                <a:gd name="T18" fmla="*/ 134 w 134"/>
                <a:gd name="T19" fmla="*/ 5 h 372"/>
                <a:gd name="T20" fmla="*/ 128 w 134"/>
                <a:gd name="T21" fmla="*/ 0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4" h="372">
                  <a:moveTo>
                    <a:pt x="128" y="0"/>
                  </a:moveTo>
                  <a:cubicBezTo>
                    <a:pt x="117" y="0"/>
                    <a:pt x="117" y="0"/>
                    <a:pt x="117" y="0"/>
                  </a:cubicBezTo>
                  <a:cubicBezTo>
                    <a:pt x="16" y="0"/>
                    <a:pt x="16" y="0"/>
                    <a:pt x="16" y="0"/>
                  </a:cubicBezTo>
                  <a:cubicBezTo>
                    <a:pt x="6" y="0"/>
                    <a:pt x="6" y="0"/>
                    <a:pt x="6" y="0"/>
                  </a:cubicBezTo>
                  <a:cubicBezTo>
                    <a:pt x="3" y="0"/>
                    <a:pt x="0" y="2"/>
                    <a:pt x="0" y="5"/>
                  </a:cubicBezTo>
                  <a:cubicBezTo>
                    <a:pt x="0" y="372"/>
                    <a:pt x="0" y="372"/>
                    <a:pt x="0" y="372"/>
                  </a:cubicBezTo>
                  <a:cubicBezTo>
                    <a:pt x="16" y="372"/>
                    <a:pt x="16" y="372"/>
                    <a:pt x="16" y="372"/>
                  </a:cubicBezTo>
                  <a:cubicBezTo>
                    <a:pt x="117" y="372"/>
                    <a:pt x="117" y="372"/>
                    <a:pt x="117" y="372"/>
                  </a:cubicBezTo>
                  <a:cubicBezTo>
                    <a:pt x="134" y="372"/>
                    <a:pt x="134" y="372"/>
                    <a:pt x="134" y="372"/>
                  </a:cubicBezTo>
                  <a:cubicBezTo>
                    <a:pt x="134" y="5"/>
                    <a:pt x="134" y="5"/>
                    <a:pt x="134" y="5"/>
                  </a:cubicBezTo>
                  <a:cubicBezTo>
                    <a:pt x="134" y="2"/>
                    <a:pt x="131" y="0"/>
                    <a:pt x="128"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90" name="Freeform 151"/>
            <p:cNvSpPr>
              <a:spLocks/>
            </p:cNvSpPr>
            <p:nvPr userDrawn="1"/>
          </p:nvSpPr>
          <p:spPr bwMode="gray">
            <a:xfrm>
              <a:off x="10504991" y="3056329"/>
              <a:ext cx="204106" cy="104272"/>
            </a:xfrm>
            <a:custGeom>
              <a:avLst/>
              <a:gdLst>
                <a:gd name="T0" fmla="*/ 79 w 79"/>
                <a:gd name="T1" fmla="*/ 41 h 41"/>
                <a:gd name="T2" fmla="*/ 79 w 79"/>
                <a:gd name="T3" fmla="*/ 6 h 41"/>
                <a:gd name="T4" fmla="*/ 74 w 79"/>
                <a:gd name="T5" fmla="*/ 0 h 41"/>
                <a:gd name="T6" fmla="*/ 63 w 79"/>
                <a:gd name="T7" fmla="*/ 0 h 41"/>
                <a:gd name="T8" fmla="*/ 17 w 79"/>
                <a:gd name="T9" fmla="*/ 0 h 41"/>
                <a:gd name="T10" fmla="*/ 6 w 79"/>
                <a:gd name="T11" fmla="*/ 0 h 41"/>
                <a:gd name="T12" fmla="*/ 0 w 79"/>
                <a:gd name="T13" fmla="*/ 6 h 41"/>
                <a:gd name="T14" fmla="*/ 0 w 79"/>
                <a:gd name="T15" fmla="*/ 41 h 41"/>
                <a:gd name="T16" fmla="*/ 79 w 79"/>
                <a:gd name="T17" fmla="*/ 4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 h="41">
                  <a:moveTo>
                    <a:pt x="79" y="41"/>
                  </a:moveTo>
                  <a:cubicBezTo>
                    <a:pt x="79" y="6"/>
                    <a:pt x="79" y="6"/>
                    <a:pt x="79" y="6"/>
                  </a:cubicBezTo>
                  <a:cubicBezTo>
                    <a:pt x="79" y="3"/>
                    <a:pt x="77" y="0"/>
                    <a:pt x="74" y="0"/>
                  </a:cubicBezTo>
                  <a:cubicBezTo>
                    <a:pt x="63" y="0"/>
                    <a:pt x="63" y="0"/>
                    <a:pt x="63" y="0"/>
                  </a:cubicBezTo>
                  <a:cubicBezTo>
                    <a:pt x="17" y="0"/>
                    <a:pt x="17" y="0"/>
                    <a:pt x="17" y="0"/>
                  </a:cubicBezTo>
                  <a:cubicBezTo>
                    <a:pt x="6" y="0"/>
                    <a:pt x="6" y="0"/>
                    <a:pt x="6" y="0"/>
                  </a:cubicBezTo>
                  <a:cubicBezTo>
                    <a:pt x="3" y="0"/>
                    <a:pt x="0" y="3"/>
                    <a:pt x="0" y="6"/>
                  </a:cubicBezTo>
                  <a:cubicBezTo>
                    <a:pt x="0" y="41"/>
                    <a:pt x="0" y="41"/>
                    <a:pt x="0" y="41"/>
                  </a:cubicBezTo>
                  <a:lnTo>
                    <a:pt x="79" y="41"/>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91" name="Freeform 152"/>
            <p:cNvSpPr>
              <a:spLocks/>
            </p:cNvSpPr>
            <p:nvPr userDrawn="1"/>
          </p:nvSpPr>
          <p:spPr bwMode="gray">
            <a:xfrm>
              <a:off x="10504991" y="3056329"/>
              <a:ext cx="204106" cy="104272"/>
            </a:xfrm>
            <a:custGeom>
              <a:avLst/>
              <a:gdLst>
                <a:gd name="T0" fmla="*/ 79 w 79"/>
                <a:gd name="T1" fmla="*/ 41 h 41"/>
                <a:gd name="T2" fmla="*/ 79 w 79"/>
                <a:gd name="T3" fmla="*/ 6 h 41"/>
                <a:gd name="T4" fmla="*/ 74 w 79"/>
                <a:gd name="T5" fmla="*/ 0 h 41"/>
                <a:gd name="T6" fmla="*/ 63 w 79"/>
                <a:gd name="T7" fmla="*/ 0 h 41"/>
                <a:gd name="T8" fmla="*/ 17 w 79"/>
                <a:gd name="T9" fmla="*/ 0 h 41"/>
                <a:gd name="T10" fmla="*/ 6 w 79"/>
                <a:gd name="T11" fmla="*/ 0 h 41"/>
                <a:gd name="T12" fmla="*/ 0 w 79"/>
                <a:gd name="T13" fmla="*/ 6 h 41"/>
                <a:gd name="T14" fmla="*/ 0 w 79"/>
                <a:gd name="T15" fmla="*/ 41 h 41"/>
                <a:gd name="T16" fmla="*/ 79 w 79"/>
                <a:gd name="T17" fmla="*/ 4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 h="41">
                  <a:moveTo>
                    <a:pt x="79" y="41"/>
                  </a:moveTo>
                  <a:cubicBezTo>
                    <a:pt x="79" y="6"/>
                    <a:pt x="79" y="6"/>
                    <a:pt x="79" y="6"/>
                  </a:cubicBezTo>
                  <a:cubicBezTo>
                    <a:pt x="79" y="3"/>
                    <a:pt x="77" y="0"/>
                    <a:pt x="74" y="0"/>
                  </a:cubicBezTo>
                  <a:cubicBezTo>
                    <a:pt x="63" y="0"/>
                    <a:pt x="63" y="0"/>
                    <a:pt x="63" y="0"/>
                  </a:cubicBezTo>
                  <a:cubicBezTo>
                    <a:pt x="17" y="0"/>
                    <a:pt x="17" y="0"/>
                    <a:pt x="17" y="0"/>
                  </a:cubicBezTo>
                  <a:cubicBezTo>
                    <a:pt x="6" y="0"/>
                    <a:pt x="6" y="0"/>
                    <a:pt x="6" y="0"/>
                  </a:cubicBezTo>
                  <a:cubicBezTo>
                    <a:pt x="3" y="0"/>
                    <a:pt x="0" y="3"/>
                    <a:pt x="0" y="6"/>
                  </a:cubicBezTo>
                  <a:cubicBezTo>
                    <a:pt x="0" y="41"/>
                    <a:pt x="0" y="41"/>
                    <a:pt x="0" y="41"/>
                  </a:cubicBezTo>
                  <a:lnTo>
                    <a:pt x="79" y="41"/>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92" name="Rectangle 153"/>
            <p:cNvSpPr>
              <a:spLocks noChangeArrowheads="1"/>
            </p:cNvSpPr>
            <p:nvPr userDrawn="1"/>
          </p:nvSpPr>
          <p:spPr bwMode="gray">
            <a:xfrm>
              <a:off x="10482805" y="3222720"/>
              <a:ext cx="22185" cy="829736"/>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32" name="Rectangle 154"/>
            <p:cNvSpPr>
              <a:spLocks noChangeArrowheads="1"/>
            </p:cNvSpPr>
            <p:nvPr userDrawn="1"/>
          </p:nvSpPr>
          <p:spPr bwMode="gray">
            <a:xfrm>
              <a:off x="10520521" y="3222720"/>
              <a:ext cx="22185" cy="829736"/>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33" name="Rectangle 155"/>
            <p:cNvSpPr>
              <a:spLocks noChangeArrowheads="1"/>
            </p:cNvSpPr>
            <p:nvPr userDrawn="1"/>
          </p:nvSpPr>
          <p:spPr bwMode="gray">
            <a:xfrm>
              <a:off x="10560454" y="3222720"/>
              <a:ext cx="19967" cy="829736"/>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34" name="Rectangle 156"/>
            <p:cNvSpPr>
              <a:spLocks noChangeArrowheads="1"/>
            </p:cNvSpPr>
            <p:nvPr userDrawn="1"/>
          </p:nvSpPr>
          <p:spPr bwMode="gray">
            <a:xfrm>
              <a:off x="10598170" y="3222720"/>
              <a:ext cx="19967" cy="829736"/>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35" name="Rectangle 157"/>
            <p:cNvSpPr>
              <a:spLocks noChangeArrowheads="1"/>
            </p:cNvSpPr>
            <p:nvPr userDrawn="1"/>
          </p:nvSpPr>
          <p:spPr bwMode="gray">
            <a:xfrm>
              <a:off x="10638104" y="3222720"/>
              <a:ext cx="19967" cy="829736"/>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36" name="Rectangle 158"/>
            <p:cNvSpPr>
              <a:spLocks noChangeArrowheads="1"/>
            </p:cNvSpPr>
            <p:nvPr userDrawn="1"/>
          </p:nvSpPr>
          <p:spPr bwMode="gray">
            <a:xfrm>
              <a:off x="10673600" y="3222720"/>
              <a:ext cx="22185" cy="829736"/>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37" name="Rectangle 159"/>
            <p:cNvSpPr>
              <a:spLocks noChangeArrowheads="1"/>
            </p:cNvSpPr>
            <p:nvPr userDrawn="1"/>
          </p:nvSpPr>
          <p:spPr bwMode="gray">
            <a:xfrm>
              <a:off x="10711315" y="3222720"/>
              <a:ext cx="24404" cy="829736"/>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38" name="Freeform 160"/>
            <p:cNvSpPr>
              <a:spLocks noEditPoints="1"/>
            </p:cNvSpPr>
            <p:nvPr userDrawn="1"/>
          </p:nvSpPr>
          <p:spPr bwMode="gray">
            <a:xfrm>
              <a:off x="10028004" y="3153945"/>
              <a:ext cx="412649" cy="958411"/>
            </a:xfrm>
            <a:custGeom>
              <a:avLst/>
              <a:gdLst>
                <a:gd name="T0" fmla="*/ 170 w 186"/>
                <a:gd name="T1" fmla="*/ 65 h 432"/>
                <a:gd name="T2" fmla="*/ 96 w 186"/>
                <a:gd name="T3" fmla="*/ 24 h 432"/>
                <a:gd name="T4" fmla="*/ 89 w 186"/>
                <a:gd name="T5" fmla="*/ 0 h 432"/>
                <a:gd name="T6" fmla="*/ 15 w 186"/>
                <a:gd name="T7" fmla="*/ 65 h 432"/>
                <a:gd name="T8" fmla="*/ 185 w 186"/>
                <a:gd name="T9" fmla="*/ 432 h 432"/>
                <a:gd name="T10" fmla="*/ 137 w 186"/>
                <a:gd name="T11" fmla="*/ 137 h 432"/>
                <a:gd name="T12" fmla="*/ 137 w 186"/>
                <a:gd name="T13" fmla="*/ 165 h 432"/>
                <a:gd name="T14" fmla="*/ 117 w 186"/>
                <a:gd name="T15" fmla="*/ 211 h 432"/>
                <a:gd name="T16" fmla="*/ 117 w 186"/>
                <a:gd name="T17" fmla="*/ 211 h 432"/>
                <a:gd name="T18" fmla="*/ 117 w 186"/>
                <a:gd name="T19" fmla="*/ 294 h 432"/>
                <a:gd name="T20" fmla="*/ 36 w 186"/>
                <a:gd name="T21" fmla="*/ 137 h 432"/>
                <a:gd name="T22" fmla="*/ 36 w 186"/>
                <a:gd name="T23" fmla="*/ 165 h 432"/>
                <a:gd name="T24" fmla="*/ 16 w 186"/>
                <a:gd name="T25" fmla="*/ 211 h 432"/>
                <a:gd name="T26" fmla="*/ 16 w 186"/>
                <a:gd name="T27" fmla="*/ 211 h 432"/>
                <a:gd name="T28" fmla="*/ 16 w 186"/>
                <a:gd name="T29" fmla="*/ 294 h 432"/>
                <a:gd name="T30" fmla="*/ 36 w 186"/>
                <a:gd name="T31" fmla="*/ 340 h 432"/>
                <a:gd name="T32" fmla="*/ 16 w 186"/>
                <a:gd name="T33" fmla="*/ 420 h 432"/>
                <a:gd name="T34" fmla="*/ 38 w 186"/>
                <a:gd name="T35" fmla="*/ 420 h 432"/>
                <a:gd name="T36" fmla="*/ 38 w 186"/>
                <a:gd name="T37" fmla="*/ 420 h 432"/>
                <a:gd name="T38" fmla="*/ 52 w 186"/>
                <a:gd name="T39" fmla="*/ 368 h 432"/>
                <a:gd name="T40" fmla="*/ 60 w 186"/>
                <a:gd name="T41" fmla="*/ 368 h 432"/>
                <a:gd name="T42" fmla="*/ 49 w 186"/>
                <a:gd name="T43" fmla="*/ 340 h 432"/>
                <a:gd name="T44" fmla="*/ 69 w 186"/>
                <a:gd name="T45" fmla="*/ 294 h 432"/>
                <a:gd name="T46" fmla="*/ 69 w 186"/>
                <a:gd name="T47" fmla="*/ 294 h 432"/>
                <a:gd name="T48" fmla="*/ 69 w 186"/>
                <a:gd name="T49" fmla="*/ 211 h 432"/>
                <a:gd name="T50" fmla="*/ 49 w 186"/>
                <a:gd name="T51" fmla="*/ 165 h 432"/>
                <a:gd name="T52" fmla="*/ 49 w 186"/>
                <a:gd name="T53" fmla="*/ 137 h 432"/>
                <a:gd name="T54" fmla="*/ 82 w 186"/>
                <a:gd name="T55" fmla="*/ 420 h 432"/>
                <a:gd name="T56" fmla="*/ 82 w 186"/>
                <a:gd name="T57" fmla="*/ 420 h 432"/>
                <a:gd name="T58" fmla="*/ 96 w 186"/>
                <a:gd name="T59" fmla="*/ 368 h 432"/>
                <a:gd name="T60" fmla="*/ 83 w 186"/>
                <a:gd name="T61" fmla="*/ 305 h 432"/>
                <a:gd name="T62" fmla="*/ 83 w 186"/>
                <a:gd name="T63" fmla="*/ 294 h 432"/>
                <a:gd name="T64" fmla="*/ 103 w 186"/>
                <a:gd name="T65" fmla="*/ 248 h 432"/>
                <a:gd name="T66" fmla="*/ 103 w 186"/>
                <a:gd name="T67" fmla="*/ 248 h 432"/>
                <a:gd name="T68" fmla="*/ 103 w 186"/>
                <a:gd name="T69" fmla="*/ 165 h 432"/>
                <a:gd name="T70" fmla="*/ 83 w 186"/>
                <a:gd name="T71" fmla="*/ 100 h 432"/>
                <a:gd name="T72" fmla="*/ 104 w 186"/>
                <a:gd name="T73" fmla="*/ 420 h 432"/>
                <a:gd name="T74" fmla="*/ 117 w 186"/>
                <a:gd name="T75" fmla="*/ 305 h 432"/>
                <a:gd name="T76" fmla="*/ 117 w 186"/>
                <a:gd name="T77" fmla="*/ 305 h 432"/>
                <a:gd name="T78" fmla="*/ 126 w 186"/>
                <a:gd name="T79" fmla="*/ 368 h 432"/>
                <a:gd name="T80" fmla="*/ 133 w 186"/>
                <a:gd name="T81" fmla="*/ 368 h 432"/>
                <a:gd name="T82" fmla="*/ 148 w 186"/>
                <a:gd name="T83" fmla="*/ 420 h 432"/>
                <a:gd name="T84" fmla="*/ 170 w 186"/>
                <a:gd name="T85" fmla="*/ 420 h 432"/>
                <a:gd name="T86" fmla="*/ 170 w 186"/>
                <a:gd name="T87" fmla="*/ 420 h 432"/>
                <a:gd name="T88" fmla="*/ 170 w 186"/>
                <a:gd name="T89" fmla="*/ 305 h 432"/>
                <a:gd name="T90" fmla="*/ 150 w 186"/>
                <a:gd name="T91" fmla="*/ 257 h 432"/>
                <a:gd name="T92" fmla="*/ 150 w 186"/>
                <a:gd name="T93" fmla="*/ 248 h 432"/>
                <a:gd name="T94" fmla="*/ 170 w 186"/>
                <a:gd name="T95" fmla="*/ 202 h 432"/>
                <a:gd name="T96" fmla="*/ 170 w 186"/>
                <a:gd name="T97" fmla="*/ 202 h 432"/>
                <a:gd name="T98" fmla="*/ 170 w 186"/>
                <a:gd name="T99" fmla="*/ 100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86" h="432">
                  <a:moveTo>
                    <a:pt x="185" y="93"/>
                  </a:moveTo>
                  <a:lnTo>
                    <a:pt x="186" y="80"/>
                  </a:lnTo>
                  <a:lnTo>
                    <a:pt x="170" y="80"/>
                  </a:lnTo>
                  <a:lnTo>
                    <a:pt x="170" y="65"/>
                  </a:lnTo>
                  <a:lnTo>
                    <a:pt x="154" y="65"/>
                  </a:lnTo>
                  <a:lnTo>
                    <a:pt x="154" y="51"/>
                  </a:lnTo>
                  <a:lnTo>
                    <a:pt x="96" y="51"/>
                  </a:lnTo>
                  <a:lnTo>
                    <a:pt x="96" y="24"/>
                  </a:lnTo>
                  <a:lnTo>
                    <a:pt x="125" y="24"/>
                  </a:lnTo>
                  <a:lnTo>
                    <a:pt x="96" y="6"/>
                  </a:lnTo>
                  <a:lnTo>
                    <a:pt x="96" y="0"/>
                  </a:lnTo>
                  <a:lnTo>
                    <a:pt x="89" y="0"/>
                  </a:lnTo>
                  <a:lnTo>
                    <a:pt x="89" y="51"/>
                  </a:lnTo>
                  <a:lnTo>
                    <a:pt x="31" y="51"/>
                  </a:lnTo>
                  <a:lnTo>
                    <a:pt x="31" y="65"/>
                  </a:lnTo>
                  <a:lnTo>
                    <a:pt x="15" y="65"/>
                  </a:lnTo>
                  <a:lnTo>
                    <a:pt x="15" y="80"/>
                  </a:lnTo>
                  <a:lnTo>
                    <a:pt x="0" y="80"/>
                  </a:lnTo>
                  <a:lnTo>
                    <a:pt x="0" y="432"/>
                  </a:lnTo>
                  <a:lnTo>
                    <a:pt x="185" y="432"/>
                  </a:lnTo>
                  <a:lnTo>
                    <a:pt x="185" y="93"/>
                  </a:lnTo>
                  <a:close/>
                  <a:moveTo>
                    <a:pt x="117" y="100"/>
                  </a:moveTo>
                  <a:lnTo>
                    <a:pt x="137" y="100"/>
                  </a:lnTo>
                  <a:lnTo>
                    <a:pt x="137" y="137"/>
                  </a:lnTo>
                  <a:lnTo>
                    <a:pt x="117" y="137"/>
                  </a:lnTo>
                  <a:lnTo>
                    <a:pt x="117" y="100"/>
                  </a:lnTo>
                  <a:close/>
                  <a:moveTo>
                    <a:pt x="117" y="165"/>
                  </a:moveTo>
                  <a:lnTo>
                    <a:pt x="137" y="165"/>
                  </a:lnTo>
                  <a:lnTo>
                    <a:pt x="137" y="202"/>
                  </a:lnTo>
                  <a:lnTo>
                    <a:pt x="117" y="202"/>
                  </a:lnTo>
                  <a:lnTo>
                    <a:pt x="117" y="165"/>
                  </a:lnTo>
                  <a:close/>
                  <a:moveTo>
                    <a:pt x="117" y="211"/>
                  </a:moveTo>
                  <a:lnTo>
                    <a:pt x="137" y="211"/>
                  </a:lnTo>
                  <a:lnTo>
                    <a:pt x="137" y="248"/>
                  </a:lnTo>
                  <a:lnTo>
                    <a:pt x="117" y="248"/>
                  </a:lnTo>
                  <a:lnTo>
                    <a:pt x="117" y="211"/>
                  </a:lnTo>
                  <a:close/>
                  <a:moveTo>
                    <a:pt x="117" y="257"/>
                  </a:moveTo>
                  <a:lnTo>
                    <a:pt x="137" y="257"/>
                  </a:lnTo>
                  <a:lnTo>
                    <a:pt x="137" y="294"/>
                  </a:lnTo>
                  <a:lnTo>
                    <a:pt x="117" y="294"/>
                  </a:lnTo>
                  <a:lnTo>
                    <a:pt x="117" y="257"/>
                  </a:lnTo>
                  <a:close/>
                  <a:moveTo>
                    <a:pt x="16" y="100"/>
                  </a:moveTo>
                  <a:lnTo>
                    <a:pt x="36" y="100"/>
                  </a:lnTo>
                  <a:lnTo>
                    <a:pt x="36" y="137"/>
                  </a:lnTo>
                  <a:lnTo>
                    <a:pt x="16" y="137"/>
                  </a:lnTo>
                  <a:lnTo>
                    <a:pt x="16" y="100"/>
                  </a:lnTo>
                  <a:close/>
                  <a:moveTo>
                    <a:pt x="16" y="165"/>
                  </a:moveTo>
                  <a:lnTo>
                    <a:pt x="36" y="165"/>
                  </a:lnTo>
                  <a:lnTo>
                    <a:pt x="36" y="202"/>
                  </a:lnTo>
                  <a:lnTo>
                    <a:pt x="16" y="202"/>
                  </a:lnTo>
                  <a:lnTo>
                    <a:pt x="16" y="165"/>
                  </a:lnTo>
                  <a:close/>
                  <a:moveTo>
                    <a:pt x="16" y="211"/>
                  </a:moveTo>
                  <a:lnTo>
                    <a:pt x="36" y="211"/>
                  </a:lnTo>
                  <a:lnTo>
                    <a:pt x="36" y="248"/>
                  </a:lnTo>
                  <a:lnTo>
                    <a:pt x="16" y="248"/>
                  </a:lnTo>
                  <a:lnTo>
                    <a:pt x="16" y="211"/>
                  </a:lnTo>
                  <a:close/>
                  <a:moveTo>
                    <a:pt x="16" y="257"/>
                  </a:moveTo>
                  <a:lnTo>
                    <a:pt x="36" y="257"/>
                  </a:lnTo>
                  <a:lnTo>
                    <a:pt x="36" y="294"/>
                  </a:lnTo>
                  <a:lnTo>
                    <a:pt x="16" y="294"/>
                  </a:lnTo>
                  <a:lnTo>
                    <a:pt x="16" y="257"/>
                  </a:lnTo>
                  <a:close/>
                  <a:moveTo>
                    <a:pt x="16" y="305"/>
                  </a:moveTo>
                  <a:lnTo>
                    <a:pt x="36" y="305"/>
                  </a:lnTo>
                  <a:lnTo>
                    <a:pt x="36" y="340"/>
                  </a:lnTo>
                  <a:lnTo>
                    <a:pt x="16" y="340"/>
                  </a:lnTo>
                  <a:lnTo>
                    <a:pt x="16" y="305"/>
                  </a:lnTo>
                  <a:close/>
                  <a:moveTo>
                    <a:pt x="23" y="420"/>
                  </a:moveTo>
                  <a:lnTo>
                    <a:pt x="16" y="420"/>
                  </a:lnTo>
                  <a:lnTo>
                    <a:pt x="16" y="368"/>
                  </a:lnTo>
                  <a:lnTo>
                    <a:pt x="23" y="368"/>
                  </a:lnTo>
                  <a:lnTo>
                    <a:pt x="23" y="420"/>
                  </a:lnTo>
                  <a:close/>
                  <a:moveTo>
                    <a:pt x="38" y="420"/>
                  </a:moveTo>
                  <a:lnTo>
                    <a:pt x="30" y="420"/>
                  </a:lnTo>
                  <a:lnTo>
                    <a:pt x="30" y="368"/>
                  </a:lnTo>
                  <a:lnTo>
                    <a:pt x="38" y="368"/>
                  </a:lnTo>
                  <a:lnTo>
                    <a:pt x="38" y="420"/>
                  </a:lnTo>
                  <a:close/>
                  <a:moveTo>
                    <a:pt x="52" y="420"/>
                  </a:moveTo>
                  <a:lnTo>
                    <a:pt x="45" y="420"/>
                  </a:lnTo>
                  <a:lnTo>
                    <a:pt x="45" y="368"/>
                  </a:lnTo>
                  <a:lnTo>
                    <a:pt x="52" y="368"/>
                  </a:lnTo>
                  <a:lnTo>
                    <a:pt x="52" y="420"/>
                  </a:lnTo>
                  <a:close/>
                  <a:moveTo>
                    <a:pt x="67" y="420"/>
                  </a:moveTo>
                  <a:lnTo>
                    <a:pt x="60" y="420"/>
                  </a:lnTo>
                  <a:lnTo>
                    <a:pt x="60" y="368"/>
                  </a:lnTo>
                  <a:lnTo>
                    <a:pt x="67" y="368"/>
                  </a:lnTo>
                  <a:lnTo>
                    <a:pt x="67" y="420"/>
                  </a:lnTo>
                  <a:close/>
                  <a:moveTo>
                    <a:pt x="69" y="340"/>
                  </a:moveTo>
                  <a:lnTo>
                    <a:pt x="49" y="340"/>
                  </a:lnTo>
                  <a:lnTo>
                    <a:pt x="49" y="305"/>
                  </a:lnTo>
                  <a:lnTo>
                    <a:pt x="69" y="305"/>
                  </a:lnTo>
                  <a:lnTo>
                    <a:pt x="69" y="340"/>
                  </a:lnTo>
                  <a:close/>
                  <a:moveTo>
                    <a:pt x="69" y="294"/>
                  </a:moveTo>
                  <a:lnTo>
                    <a:pt x="49" y="294"/>
                  </a:lnTo>
                  <a:lnTo>
                    <a:pt x="49" y="257"/>
                  </a:lnTo>
                  <a:lnTo>
                    <a:pt x="69" y="257"/>
                  </a:lnTo>
                  <a:lnTo>
                    <a:pt x="69" y="294"/>
                  </a:lnTo>
                  <a:close/>
                  <a:moveTo>
                    <a:pt x="69" y="248"/>
                  </a:moveTo>
                  <a:lnTo>
                    <a:pt x="49" y="248"/>
                  </a:lnTo>
                  <a:lnTo>
                    <a:pt x="49" y="211"/>
                  </a:lnTo>
                  <a:lnTo>
                    <a:pt x="69" y="211"/>
                  </a:lnTo>
                  <a:lnTo>
                    <a:pt x="69" y="248"/>
                  </a:lnTo>
                  <a:close/>
                  <a:moveTo>
                    <a:pt x="69" y="202"/>
                  </a:moveTo>
                  <a:lnTo>
                    <a:pt x="49" y="202"/>
                  </a:lnTo>
                  <a:lnTo>
                    <a:pt x="49" y="165"/>
                  </a:lnTo>
                  <a:lnTo>
                    <a:pt x="69" y="165"/>
                  </a:lnTo>
                  <a:lnTo>
                    <a:pt x="69" y="202"/>
                  </a:lnTo>
                  <a:close/>
                  <a:moveTo>
                    <a:pt x="69" y="137"/>
                  </a:moveTo>
                  <a:lnTo>
                    <a:pt x="49" y="137"/>
                  </a:lnTo>
                  <a:lnTo>
                    <a:pt x="49" y="100"/>
                  </a:lnTo>
                  <a:lnTo>
                    <a:pt x="69" y="100"/>
                  </a:lnTo>
                  <a:lnTo>
                    <a:pt x="69" y="137"/>
                  </a:lnTo>
                  <a:close/>
                  <a:moveTo>
                    <a:pt x="82" y="420"/>
                  </a:moveTo>
                  <a:lnTo>
                    <a:pt x="74" y="420"/>
                  </a:lnTo>
                  <a:lnTo>
                    <a:pt x="74" y="368"/>
                  </a:lnTo>
                  <a:lnTo>
                    <a:pt x="82" y="368"/>
                  </a:lnTo>
                  <a:lnTo>
                    <a:pt x="82" y="420"/>
                  </a:lnTo>
                  <a:close/>
                  <a:moveTo>
                    <a:pt x="96" y="420"/>
                  </a:moveTo>
                  <a:lnTo>
                    <a:pt x="89" y="420"/>
                  </a:lnTo>
                  <a:lnTo>
                    <a:pt x="89" y="368"/>
                  </a:lnTo>
                  <a:lnTo>
                    <a:pt x="96" y="368"/>
                  </a:lnTo>
                  <a:lnTo>
                    <a:pt x="96" y="420"/>
                  </a:lnTo>
                  <a:close/>
                  <a:moveTo>
                    <a:pt x="103" y="340"/>
                  </a:moveTo>
                  <a:lnTo>
                    <a:pt x="83" y="340"/>
                  </a:lnTo>
                  <a:lnTo>
                    <a:pt x="83" y="305"/>
                  </a:lnTo>
                  <a:lnTo>
                    <a:pt x="103" y="305"/>
                  </a:lnTo>
                  <a:lnTo>
                    <a:pt x="103" y="340"/>
                  </a:lnTo>
                  <a:close/>
                  <a:moveTo>
                    <a:pt x="103" y="294"/>
                  </a:moveTo>
                  <a:lnTo>
                    <a:pt x="83" y="294"/>
                  </a:lnTo>
                  <a:lnTo>
                    <a:pt x="83" y="257"/>
                  </a:lnTo>
                  <a:lnTo>
                    <a:pt x="103" y="257"/>
                  </a:lnTo>
                  <a:lnTo>
                    <a:pt x="103" y="294"/>
                  </a:lnTo>
                  <a:close/>
                  <a:moveTo>
                    <a:pt x="103" y="248"/>
                  </a:moveTo>
                  <a:lnTo>
                    <a:pt x="83" y="248"/>
                  </a:lnTo>
                  <a:lnTo>
                    <a:pt x="83" y="211"/>
                  </a:lnTo>
                  <a:lnTo>
                    <a:pt x="103" y="211"/>
                  </a:lnTo>
                  <a:lnTo>
                    <a:pt x="103" y="248"/>
                  </a:lnTo>
                  <a:close/>
                  <a:moveTo>
                    <a:pt x="103" y="202"/>
                  </a:moveTo>
                  <a:lnTo>
                    <a:pt x="83" y="202"/>
                  </a:lnTo>
                  <a:lnTo>
                    <a:pt x="83" y="165"/>
                  </a:lnTo>
                  <a:lnTo>
                    <a:pt x="103" y="165"/>
                  </a:lnTo>
                  <a:lnTo>
                    <a:pt x="103" y="202"/>
                  </a:lnTo>
                  <a:close/>
                  <a:moveTo>
                    <a:pt x="103" y="137"/>
                  </a:moveTo>
                  <a:lnTo>
                    <a:pt x="83" y="137"/>
                  </a:lnTo>
                  <a:lnTo>
                    <a:pt x="83" y="100"/>
                  </a:lnTo>
                  <a:lnTo>
                    <a:pt x="103" y="100"/>
                  </a:lnTo>
                  <a:lnTo>
                    <a:pt x="103" y="137"/>
                  </a:lnTo>
                  <a:close/>
                  <a:moveTo>
                    <a:pt x="111" y="420"/>
                  </a:moveTo>
                  <a:lnTo>
                    <a:pt x="104" y="420"/>
                  </a:lnTo>
                  <a:lnTo>
                    <a:pt x="104" y="368"/>
                  </a:lnTo>
                  <a:lnTo>
                    <a:pt x="111" y="368"/>
                  </a:lnTo>
                  <a:lnTo>
                    <a:pt x="111" y="420"/>
                  </a:lnTo>
                  <a:close/>
                  <a:moveTo>
                    <a:pt x="117" y="305"/>
                  </a:moveTo>
                  <a:lnTo>
                    <a:pt x="137" y="305"/>
                  </a:lnTo>
                  <a:lnTo>
                    <a:pt x="137" y="340"/>
                  </a:lnTo>
                  <a:lnTo>
                    <a:pt x="117" y="340"/>
                  </a:lnTo>
                  <a:lnTo>
                    <a:pt x="117" y="305"/>
                  </a:lnTo>
                  <a:close/>
                  <a:moveTo>
                    <a:pt x="126" y="420"/>
                  </a:moveTo>
                  <a:lnTo>
                    <a:pt x="118" y="420"/>
                  </a:lnTo>
                  <a:lnTo>
                    <a:pt x="118" y="368"/>
                  </a:lnTo>
                  <a:lnTo>
                    <a:pt x="126" y="368"/>
                  </a:lnTo>
                  <a:lnTo>
                    <a:pt x="126" y="420"/>
                  </a:lnTo>
                  <a:close/>
                  <a:moveTo>
                    <a:pt x="140" y="420"/>
                  </a:moveTo>
                  <a:lnTo>
                    <a:pt x="133" y="420"/>
                  </a:lnTo>
                  <a:lnTo>
                    <a:pt x="133" y="368"/>
                  </a:lnTo>
                  <a:lnTo>
                    <a:pt x="140" y="368"/>
                  </a:lnTo>
                  <a:lnTo>
                    <a:pt x="140" y="420"/>
                  </a:lnTo>
                  <a:close/>
                  <a:moveTo>
                    <a:pt x="155" y="420"/>
                  </a:moveTo>
                  <a:lnTo>
                    <a:pt x="148" y="420"/>
                  </a:lnTo>
                  <a:lnTo>
                    <a:pt x="148" y="368"/>
                  </a:lnTo>
                  <a:lnTo>
                    <a:pt x="155" y="368"/>
                  </a:lnTo>
                  <a:lnTo>
                    <a:pt x="155" y="420"/>
                  </a:lnTo>
                  <a:close/>
                  <a:moveTo>
                    <a:pt x="170" y="420"/>
                  </a:moveTo>
                  <a:lnTo>
                    <a:pt x="162" y="420"/>
                  </a:lnTo>
                  <a:lnTo>
                    <a:pt x="162" y="368"/>
                  </a:lnTo>
                  <a:lnTo>
                    <a:pt x="170" y="368"/>
                  </a:lnTo>
                  <a:lnTo>
                    <a:pt x="170" y="420"/>
                  </a:lnTo>
                  <a:close/>
                  <a:moveTo>
                    <a:pt x="170" y="340"/>
                  </a:moveTo>
                  <a:lnTo>
                    <a:pt x="150" y="340"/>
                  </a:lnTo>
                  <a:lnTo>
                    <a:pt x="150" y="305"/>
                  </a:lnTo>
                  <a:lnTo>
                    <a:pt x="170" y="305"/>
                  </a:lnTo>
                  <a:lnTo>
                    <a:pt x="170" y="340"/>
                  </a:lnTo>
                  <a:close/>
                  <a:moveTo>
                    <a:pt x="170" y="294"/>
                  </a:moveTo>
                  <a:lnTo>
                    <a:pt x="150" y="294"/>
                  </a:lnTo>
                  <a:lnTo>
                    <a:pt x="150" y="257"/>
                  </a:lnTo>
                  <a:lnTo>
                    <a:pt x="170" y="257"/>
                  </a:lnTo>
                  <a:lnTo>
                    <a:pt x="170" y="294"/>
                  </a:lnTo>
                  <a:close/>
                  <a:moveTo>
                    <a:pt x="170" y="248"/>
                  </a:moveTo>
                  <a:lnTo>
                    <a:pt x="150" y="248"/>
                  </a:lnTo>
                  <a:lnTo>
                    <a:pt x="150" y="211"/>
                  </a:lnTo>
                  <a:lnTo>
                    <a:pt x="170" y="211"/>
                  </a:lnTo>
                  <a:lnTo>
                    <a:pt x="170" y="248"/>
                  </a:lnTo>
                  <a:close/>
                  <a:moveTo>
                    <a:pt x="170" y="202"/>
                  </a:moveTo>
                  <a:lnTo>
                    <a:pt x="150" y="202"/>
                  </a:lnTo>
                  <a:lnTo>
                    <a:pt x="150" y="165"/>
                  </a:lnTo>
                  <a:lnTo>
                    <a:pt x="170" y="165"/>
                  </a:lnTo>
                  <a:lnTo>
                    <a:pt x="170" y="202"/>
                  </a:lnTo>
                  <a:close/>
                  <a:moveTo>
                    <a:pt x="170" y="137"/>
                  </a:moveTo>
                  <a:lnTo>
                    <a:pt x="150" y="137"/>
                  </a:lnTo>
                  <a:lnTo>
                    <a:pt x="150" y="100"/>
                  </a:lnTo>
                  <a:lnTo>
                    <a:pt x="170" y="100"/>
                  </a:lnTo>
                  <a:lnTo>
                    <a:pt x="170" y="137"/>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39" name="Rectangle 161"/>
            <p:cNvSpPr>
              <a:spLocks noChangeArrowheads="1"/>
            </p:cNvSpPr>
            <p:nvPr userDrawn="1"/>
          </p:nvSpPr>
          <p:spPr bwMode="gray">
            <a:xfrm>
              <a:off x="10782309" y="3320336"/>
              <a:ext cx="374934" cy="79423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40" name="Rectangle 162"/>
            <p:cNvSpPr>
              <a:spLocks noChangeArrowheads="1"/>
            </p:cNvSpPr>
            <p:nvPr userDrawn="1"/>
          </p:nvSpPr>
          <p:spPr bwMode="gray">
            <a:xfrm>
              <a:off x="10815587" y="3287058"/>
              <a:ext cx="308378" cy="332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41" name="Rectangle 163"/>
            <p:cNvSpPr>
              <a:spLocks noChangeArrowheads="1"/>
            </p:cNvSpPr>
            <p:nvPr userDrawn="1"/>
          </p:nvSpPr>
          <p:spPr bwMode="gray">
            <a:xfrm>
              <a:off x="10842210" y="3253780"/>
              <a:ext cx="252914" cy="33278"/>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42" name="Freeform 164"/>
            <p:cNvSpPr>
              <a:spLocks/>
            </p:cNvSpPr>
            <p:nvPr userDrawn="1"/>
          </p:nvSpPr>
          <p:spPr bwMode="gray">
            <a:xfrm>
              <a:off x="10808931" y="3531098"/>
              <a:ext cx="33278" cy="46589"/>
            </a:xfrm>
            <a:custGeom>
              <a:avLst/>
              <a:gdLst>
                <a:gd name="T0" fmla="*/ 6 w 13"/>
                <a:gd name="T1" fmla="*/ 0 h 19"/>
                <a:gd name="T2" fmla="*/ 0 w 13"/>
                <a:gd name="T3" fmla="*/ 6 h 19"/>
                <a:gd name="T4" fmla="*/ 0 w 13"/>
                <a:gd name="T5" fmla="*/ 19 h 19"/>
                <a:gd name="T6" fmla="*/ 13 w 13"/>
                <a:gd name="T7" fmla="*/ 19 h 19"/>
                <a:gd name="T8" fmla="*/ 13 w 13"/>
                <a:gd name="T9" fmla="*/ 6 h 19"/>
                <a:gd name="T10" fmla="*/ 6 w 13"/>
                <a:gd name="T11" fmla="*/ 0 h 19"/>
              </a:gdLst>
              <a:ahLst/>
              <a:cxnLst>
                <a:cxn ang="0">
                  <a:pos x="T0" y="T1"/>
                </a:cxn>
                <a:cxn ang="0">
                  <a:pos x="T2" y="T3"/>
                </a:cxn>
                <a:cxn ang="0">
                  <a:pos x="T4" y="T5"/>
                </a:cxn>
                <a:cxn ang="0">
                  <a:pos x="T6" y="T7"/>
                </a:cxn>
                <a:cxn ang="0">
                  <a:pos x="T8" y="T9"/>
                </a:cxn>
                <a:cxn ang="0">
                  <a:pos x="T10" y="T11"/>
                </a:cxn>
              </a:cxnLst>
              <a:rect l="0" t="0" r="r" b="b"/>
              <a:pathLst>
                <a:path w="13" h="19">
                  <a:moveTo>
                    <a:pt x="6" y="0"/>
                  </a:moveTo>
                  <a:cubicBezTo>
                    <a:pt x="3" y="0"/>
                    <a:pt x="0" y="3"/>
                    <a:pt x="0" y="6"/>
                  </a:cubicBezTo>
                  <a:cubicBezTo>
                    <a:pt x="0" y="19"/>
                    <a:pt x="0" y="19"/>
                    <a:pt x="0" y="19"/>
                  </a:cubicBezTo>
                  <a:cubicBezTo>
                    <a:pt x="13" y="19"/>
                    <a:pt x="13" y="19"/>
                    <a:pt x="13" y="19"/>
                  </a:cubicBezTo>
                  <a:cubicBezTo>
                    <a:pt x="13" y="6"/>
                    <a:pt x="13" y="6"/>
                    <a:pt x="13" y="6"/>
                  </a:cubicBezTo>
                  <a:cubicBezTo>
                    <a:pt x="13" y="3"/>
                    <a:pt x="10" y="0"/>
                    <a:pt x="6"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43" name="Freeform 165"/>
            <p:cNvSpPr>
              <a:spLocks/>
            </p:cNvSpPr>
            <p:nvPr userDrawn="1"/>
          </p:nvSpPr>
          <p:spPr bwMode="gray">
            <a:xfrm>
              <a:off x="10866614" y="3531098"/>
              <a:ext cx="35497" cy="46589"/>
            </a:xfrm>
            <a:custGeom>
              <a:avLst/>
              <a:gdLst>
                <a:gd name="T0" fmla="*/ 7 w 14"/>
                <a:gd name="T1" fmla="*/ 0 h 19"/>
                <a:gd name="T2" fmla="*/ 0 w 14"/>
                <a:gd name="T3" fmla="*/ 6 h 19"/>
                <a:gd name="T4" fmla="*/ 0 w 14"/>
                <a:gd name="T5" fmla="*/ 19 h 19"/>
                <a:gd name="T6" fmla="*/ 14 w 14"/>
                <a:gd name="T7" fmla="*/ 19 h 19"/>
                <a:gd name="T8" fmla="*/ 14 w 14"/>
                <a:gd name="T9" fmla="*/ 6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6"/>
                  </a:cubicBezTo>
                  <a:cubicBezTo>
                    <a:pt x="0" y="19"/>
                    <a:pt x="0" y="19"/>
                    <a:pt x="0" y="19"/>
                  </a:cubicBezTo>
                  <a:cubicBezTo>
                    <a:pt x="14" y="19"/>
                    <a:pt x="14" y="19"/>
                    <a:pt x="14" y="19"/>
                  </a:cubicBezTo>
                  <a:cubicBezTo>
                    <a:pt x="14" y="6"/>
                    <a:pt x="14" y="6"/>
                    <a:pt x="14" y="6"/>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44" name="Freeform 166"/>
            <p:cNvSpPr>
              <a:spLocks/>
            </p:cNvSpPr>
            <p:nvPr userDrawn="1"/>
          </p:nvSpPr>
          <p:spPr bwMode="gray">
            <a:xfrm>
              <a:off x="10922077" y="3531098"/>
              <a:ext cx="37715" cy="46589"/>
            </a:xfrm>
            <a:custGeom>
              <a:avLst/>
              <a:gdLst>
                <a:gd name="T0" fmla="*/ 7 w 14"/>
                <a:gd name="T1" fmla="*/ 0 h 19"/>
                <a:gd name="T2" fmla="*/ 0 w 14"/>
                <a:gd name="T3" fmla="*/ 6 h 19"/>
                <a:gd name="T4" fmla="*/ 0 w 14"/>
                <a:gd name="T5" fmla="*/ 19 h 19"/>
                <a:gd name="T6" fmla="*/ 14 w 14"/>
                <a:gd name="T7" fmla="*/ 19 h 19"/>
                <a:gd name="T8" fmla="*/ 14 w 14"/>
                <a:gd name="T9" fmla="*/ 6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6"/>
                  </a:cubicBezTo>
                  <a:cubicBezTo>
                    <a:pt x="0" y="19"/>
                    <a:pt x="0" y="19"/>
                    <a:pt x="0" y="19"/>
                  </a:cubicBezTo>
                  <a:cubicBezTo>
                    <a:pt x="14" y="19"/>
                    <a:pt x="14" y="19"/>
                    <a:pt x="14" y="19"/>
                  </a:cubicBezTo>
                  <a:cubicBezTo>
                    <a:pt x="14" y="6"/>
                    <a:pt x="14" y="6"/>
                    <a:pt x="14" y="6"/>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45" name="Freeform 167"/>
            <p:cNvSpPr>
              <a:spLocks/>
            </p:cNvSpPr>
            <p:nvPr userDrawn="1"/>
          </p:nvSpPr>
          <p:spPr bwMode="gray">
            <a:xfrm>
              <a:off x="10979759" y="3531098"/>
              <a:ext cx="35497" cy="46589"/>
            </a:xfrm>
            <a:custGeom>
              <a:avLst/>
              <a:gdLst>
                <a:gd name="T0" fmla="*/ 7 w 14"/>
                <a:gd name="T1" fmla="*/ 0 h 19"/>
                <a:gd name="T2" fmla="*/ 0 w 14"/>
                <a:gd name="T3" fmla="*/ 6 h 19"/>
                <a:gd name="T4" fmla="*/ 0 w 14"/>
                <a:gd name="T5" fmla="*/ 19 h 19"/>
                <a:gd name="T6" fmla="*/ 14 w 14"/>
                <a:gd name="T7" fmla="*/ 19 h 19"/>
                <a:gd name="T8" fmla="*/ 14 w 14"/>
                <a:gd name="T9" fmla="*/ 6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6"/>
                  </a:cubicBezTo>
                  <a:cubicBezTo>
                    <a:pt x="0" y="19"/>
                    <a:pt x="0" y="19"/>
                    <a:pt x="0" y="19"/>
                  </a:cubicBezTo>
                  <a:cubicBezTo>
                    <a:pt x="14" y="19"/>
                    <a:pt x="14" y="19"/>
                    <a:pt x="14" y="19"/>
                  </a:cubicBezTo>
                  <a:cubicBezTo>
                    <a:pt x="14" y="6"/>
                    <a:pt x="14" y="6"/>
                    <a:pt x="14" y="6"/>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46" name="Freeform 168"/>
            <p:cNvSpPr>
              <a:spLocks/>
            </p:cNvSpPr>
            <p:nvPr userDrawn="1"/>
          </p:nvSpPr>
          <p:spPr bwMode="gray">
            <a:xfrm>
              <a:off x="11035223" y="3531098"/>
              <a:ext cx="37715" cy="46589"/>
            </a:xfrm>
            <a:custGeom>
              <a:avLst/>
              <a:gdLst>
                <a:gd name="T0" fmla="*/ 7 w 14"/>
                <a:gd name="T1" fmla="*/ 0 h 19"/>
                <a:gd name="T2" fmla="*/ 0 w 14"/>
                <a:gd name="T3" fmla="*/ 6 h 19"/>
                <a:gd name="T4" fmla="*/ 0 w 14"/>
                <a:gd name="T5" fmla="*/ 19 h 19"/>
                <a:gd name="T6" fmla="*/ 14 w 14"/>
                <a:gd name="T7" fmla="*/ 19 h 19"/>
                <a:gd name="T8" fmla="*/ 14 w 14"/>
                <a:gd name="T9" fmla="*/ 6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6"/>
                  </a:cubicBezTo>
                  <a:cubicBezTo>
                    <a:pt x="0" y="19"/>
                    <a:pt x="0" y="19"/>
                    <a:pt x="0" y="19"/>
                  </a:cubicBezTo>
                  <a:cubicBezTo>
                    <a:pt x="14" y="19"/>
                    <a:pt x="14" y="19"/>
                    <a:pt x="14" y="19"/>
                  </a:cubicBezTo>
                  <a:cubicBezTo>
                    <a:pt x="14" y="6"/>
                    <a:pt x="14" y="6"/>
                    <a:pt x="14" y="6"/>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47" name="Freeform 169"/>
            <p:cNvSpPr>
              <a:spLocks/>
            </p:cNvSpPr>
            <p:nvPr userDrawn="1"/>
          </p:nvSpPr>
          <p:spPr bwMode="gray">
            <a:xfrm>
              <a:off x="11092905" y="3531098"/>
              <a:ext cx="35497" cy="46589"/>
            </a:xfrm>
            <a:custGeom>
              <a:avLst/>
              <a:gdLst>
                <a:gd name="T0" fmla="*/ 7 w 14"/>
                <a:gd name="T1" fmla="*/ 0 h 19"/>
                <a:gd name="T2" fmla="*/ 0 w 14"/>
                <a:gd name="T3" fmla="*/ 6 h 19"/>
                <a:gd name="T4" fmla="*/ 0 w 14"/>
                <a:gd name="T5" fmla="*/ 19 h 19"/>
                <a:gd name="T6" fmla="*/ 14 w 14"/>
                <a:gd name="T7" fmla="*/ 19 h 19"/>
                <a:gd name="T8" fmla="*/ 14 w 14"/>
                <a:gd name="T9" fmla="*/ 6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4" y="0"/>
                    <a:pt x="0" y="3"/>
                    <a:pt x="0" y="6"/>
                  </a:cubicBezTo>
                  <a:cubicBezTo>
                    <a:pt x="0" y="19"/>
                    <a:pt x="0" y="19"/>
                    <a:pt x="0" y="19"/>
                  </a:cubicBezTo>
                  <a:cubicBezTo>
                    <a:pt x="14" y="19"/>
                    <a:pt x="14" y="19"/>
                    <a:pt x="14" y="19"/>
                  </a:cubicBezTo>
                  <a:cubicBezTo>
                    <a:pt x="14" y="6"/>
                    <a:pt x="14" y="6"/>
                    <a:pt x="14" y="6"/>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48" name="Freeform 170"/>
            <p:cNvSpPr>
              <a:spLocks/>
            </p:cNvSpPr>
            <p:nvPr userDrawn="1"/>
          </p:nvSpPr>
          <p:spPr bwMode="gray">
            <a:xfrm>
              <a:off x="10808931" y="3599873"/>
              <a:ext cx="33278" cy="48808"/>
            </a:xfrm>
            <a:custGeom>
              <a:avLst/>
              <a:gdLst>
                <a:gd name="T0" fmla="*/ 6 w 13"/>
                <a:gd name="T1" fmla="*/ 0 h 19"/>
                <a:gd name="T2" fmla="*/ 0 w 13"/>
                <a:gd name="T3" fmla="*/ 7 h 19"/>
                <a:gd name="T4" fmla="*/ 0 w 13"/>
                <a:gd name="T5" fmla="*/ 19 h 19"/>
                <a:gd name="T6" fmla="*/ 13 w 13"/>
                <a:gd name="T7" fmla="*/ 19 h 19"/>
                <a:gd name="T8" fmla="*/ 13 w 13"/>
                <a:gd name="T9" fmla="*/ 7 h 19"/>
                <a:gd name="T10" fmla="*/ 6 w 13"/>
                <a:gd name="T11" fmla="*/ 0 h 19"/>
              </a:gdLst>
              <a:ahLst/>
              <a:cxnLst>
                <a:cxn ang="0">
                  <a:pos x="T0" y="T1"/>
                </a:cxn>
                <a:cxn ang="0">
                  <a:pos x="T2" y="T3"/>
                </a:cxn>
                <a:cxn ang="0">
                  <a:pos x="T4" y="T5"/>
                </a:cxn>
                <a:cxn ang="0">
                  <a:pos x="T6" y="T7"/>
                </a:cxn>
                <a:cxn ang="0">
                  <a:pos x="T8" y="T9"/>
                </a:cxn>
                <a:cxn ang="0">
                  <a:pos x="T10" y="T11"/>
                </a:cxn>
              </a:cxnLst>
              <a:rect l="0" t="0" r="r" b="b"/>
              <a:pathLst>
                <a:path w="13" h="19">
                  <a:moveTo>
                    <a:pt x="6" y="0"/>
                  </a:moveTo>
                  <a:cubicBezTo>
                    <a:pt x="3" y="0"/>
                    <a:pt x="0" y="3"/>
                    <a:pt x="0" y="7"/>
                  </a:cubicBezTo>
                  <a:cubicBezTo>
                    <a:pt x="0" y="19"/>
                    <a:pt x="0" y="19"/>
                    <a:pt x="0" y="19"/>
                  </a:cubicBezTo>
                  <a:cubicBezTo>
                    <a:pt x="13" y="19"/>
                    <a:pt x="13" y="19"/>
                    <a:pt x="13" y="19"/>
                  </a:cubicBezTo>
                  <a:cubicBezTo>
                    <a:pt x="13" y="7"/>
                    <a:pt x="13" y="7"/>
                    <a:pt x="13" y="7"/>
                  </a:cubicBezTo>
                  <a:cubicBezTo>
                    <a:pt x="13" y="3"/>
                    <a:pt x="10" y="0"/>
                    <a:pt x="6"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49" name="Freeform 171"/>
            <p:cNvSpPr>
              <a:spLocks/>
            </p:cNvSpPr>
            <p:nvPr userDrawn="1"/>
          </p:nvSpPr>
          <p:spPr bwMode="gray">
            <a:xfrm>
              <a:off x="10866614" y="3599873"/>
              <a:ext cx="35497"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50" name="Freeform 172"/>
            <p:cNvSpPr>
              <a:spLocks/>
            </p:cNvSpPr>
            <p:nvPr userDrawn="1"/>
          </p:nvSpPr>
          <p:spPr bwMode="gray">
            <a:xfrm>
              <a:off x="10922077" y="3599873"/>
              <a:ext cx="37715"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51" name="Freeform 173"/>
            <p:cNvSpPr>
              <a:spLocks/>
            </p:cNvSpPr>
            <p:nvPr userDrawn="1"/>
          </p:nvSpPr>
          <p:spPr bwMode="gray">
            <a:xfrm>
              <a:off x="10979759" y="3599873"/>
              <a:ext cx="35497"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52" name="Freeform 174"/>
            <p:cNvSpPr>
              <a:spLocks/>
            </p:cNvSpPr>
            <p:nvPr userDrawn="1"/>
          </p:nvSpPr>
          <p:spPr bwMode="gray">
            <a:xfrm>
              <a:off x="11035223" y="3599873"/>
              <a:ext cx="37715"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53" name="Freeform 175"/>
            <p:cNvSpPr>
              <a:spLocks/>
            </p:cNvSpPr>
            <p:nvPr userDrawn="1"/>
          </p:nvSpPr>
          <p:spPr bwMode="gray">
            <a:xfrm>
              <a:off x="11092905" y="3599873"/>
              <a:ext cx="35497"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4"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54" name="Freeform 176"/>
            <p:cNvSpPr>
              <a:spLocks/>
            </p:cNvSpPr>
            <p:nvPr userDrawn="1"/>
          </p:nvSpPr>
          <p:spPr bwMode="gray">
            <a:xfrm>
              <a:off x="10808931" y="3670866"/>
              <a:ext cx="33278" cy="48808"/>
            </a:xfrm>
            <a:custGeom>
              <a:avLst/>
              <a:gdLst>
                <a:gd name="T0" fmla="*/ 6 w 13"/>
                <a:gd name="T1" fmla="*/ 0 h 19"/>
                <a:gd name="T2" fmla="*/ 0 w 13"/>
                <a:gd name="T3" fmla="*/ 6 h 19"/>
                <a:gd name="T4" fmla="*/ 0 w 13"/>
                <a:gd name="T5" fmla="*/ 19 h 19"/>
                <a:gd name="T6" fmla="*/ 13 w 13"/>
                <a:gd name="T7" fmla="*/ 19 h 19"/>
                <a:gd name="T8" fmla="*/ 13 w 13"/>
                <a:gd name="T9" fmla="*/ 6 h 19"/>
                <a:gd name="T10" fmla="*/ 6 w 13"/>
                <a:gd name="T11" fmla="*/ 0 h 19"/>
              </a:gdLst>
              <a:ahLst/>
              <a:cxnLst>
                <a:cxn ang="0">
                  <a:pos x="T0" y="T1"/>
                </a:cxn>
                <a:cxn ang="0">
                  <a:pos x="T2" y="T3"/>
                </a:cxn>
                <a:cxn ang="0">
                  <a:pos x="T4" y="T5"/>
                </a:cxn>
                <a:cxn ang="0">
                  <a:pos x="T6" y="T7"/>
                </a:cxn>
                <a:cxn ang="0">
                  <a:pos x="T8" y="T9"/>
                </a:cxn>
                <a:cxn ang="0">
                  <a:pos x="T10" y="T11"/>
                </a:cxn>
              </a:cxnLst>
              <a:rect l="0" t="0" r="r" b="b"/>
              <a:pathLst>
                <a:path w="13" h="19">
                  <a:moveTo>
                    <a:pt x="6" y="0"/>
                  </a:moveTo>
                  <a:cubicBezTo>
                    <a:pt x="3" y="0"/>
                    <a:pt x="0" y="3"/>
                    <a:pt x="0" y="6"/>
                  </a:cubicBezTo>
                  <a:cubicBezTo>
                    <a:pt x="0" y="19"/>
                    <a:pt x="0" y="19"/>
                    <a:pt x="0" y="19"/>
                  </a:cubicBezTo>
                  <a:cubicBezTo>
                    <a:pt x="13" y="19"/>
                    <a:pt x="13" y="19"/>
                    <a:pt x="13" y="19"/>
                  </a:cubicBezTo>
                  <a:cubicBezTo>
                    <a:pt x="13" y="6"/>
                    <a:pt x="13" y="6"/>
                    <a:pt x="13" y="6"/>
                  </a:cubicBezTo>
                  <a:cubicBezTo>
                    <a:pt x="13" y="3"/>
                    <a:pt x="10" y="0"/>
                    <a:pt x="6"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55" name="Freeform 177"/>
            <p:cNvSpPr>
              <a:spLocks/>
            </p:cNvSpPr>
            <p:nvPr userDrawn="1"/>
          </p:nvSpPr>
          <p:spPr bwMode="gray">
            <a:xfrm>
              <a:off x="10866614" y="3670866"/>
              <a:ext cx="35497" cy="48808"/>
            </a:xfrm>
            <a:custGeom>
              <a:avLst/>
              <a:gdLst>
                <a:gd name="T0" fmla="*/ 7 w 14"/>
                <a:gd name="T1" fmla="*/ 0 h 19"/>
                <a:gd name="T2" fmla="*/ 0 w 14"/>
                <a:gd name="T3" fmla="*/ 6 h 19"/>
                <a:gd name="T4" fmla="*/ 0 w 14"/>
                <a:gd name="T5" fmla="*/ 19 h 19"/>
                <a:gd name="T6" fmla="*/ 14 w 14"/>
                <a:gd name="T7" fmla="*/ 19 h 19"/>
                <a:gd name="T8" fmla="*/ 14 w 14"/>
                <a:gd name="T9" fmla="*/ 6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6"/>
                  </a:cubicBezTo>
                  <a:cubicBezTo>
                    <a:pt x="0" y="19"/>
                    <a:pt x="0" y="19"/>
                    <a:pt x="0" y="19"/>
                  </a:cubicBezTo>
                  <a:cubicBezTo>
                    <a:pt x="14" y="19"/>
                    <a:pt x="14" y="19"/>
                    <a:pt x="14" y="19"/>
                  </a:cubicBezTo>
                  <a:cubicBezTo>
                    <a:pt x="14" y="6"/>
                    <a:pt x="14" y="6"/>
                    <a:pt x="14" y="6"/>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56" name="Freeform 178"/>
            <p:cNvSpPr>
              <a:spLocks/>
            </p:cNvSpPr>
            <p:nvPr userDrawn="1"/>
          </p:nvSpPr>
          <p:spPr bwMode="gray">
            <a:xfrm>
              <a:off x="10922077" y="3670866"/>
              <a:ext cx="37715" cy="48808"/>
            </a:xfrm>
            <a:custGeom>
              <a:avLst/>
              <a:gdLst>
                <a:gd name="T0" fmla="*/ 7 w 14"/>
                <a:gd name="T1" fmla="*/ 0 h 19"/>
                <a:gd name="T2" fmla="*/ 0 w 14"/>
                <a:gd name="T3" fmla="*/ 6 h 19"/>
                <a:gd name="T4" fmla="*/ 0 w 14"/>
                <a:gd name="T5" fmla="*/ 19 h 19"/>
                <a:gd name="T6" fmla="*/ 14 w 14"/>
                <a:gd name="T7" fmla="*/ 19 h 19"/>
                <a:gd name="T8" fmla="*/ 14 w 14"/>
                <a:gd name="T9" fmla="*/ 6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6"/>
                  </a:cubicBezTo>
                  <a:cubicBezTo>
                    <a:pt x="0" y="19"/>
                    <a:pt x="0" y="19"/>
                    <a:pt x="0" y="19"/>
                  </a:cubicBezTo>
                  <a:cubicBezTo>
                    <a:pt x="14" y="19"/>
                    <a:pt x="14" y="19"/>
                    <a:pt x="14" y="19"/>
                  </a:cubicBezTo>
                  <a:cubicBezTo>
                    <a:pt x="14" y="6"/>
                    <a:pt x="14" y="6"/>
                    <a:pt x="14" y="6"/>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57" name="Freeform 179"/>
            <p:cNvSpPr>
              <a:spLocks/>
            </p:cNvSpPr>
            <p:nvPr userDrawn="1"/>
          </p:nvSpPr>
          <p:spPr bwMode="gray">
            <a:xfrm>
              <a:off x="10979759" y="3670866"/>
              <a:ext cx="35497" cy="48808"/>
            </a:xfrm>
            <a:custGeom>
              <a:avLst/>
              <a:gdLst>
                <a:gd name="T0" fmla="*/ 7 w 14"/>
                <a:gd name="T1" fmla="*/ 0 h 19"/>
                <a:gd name="T2" fmla="*/ 0 w 14"/>
                <a:gd name="T3" fmla="*/ 6 h 19"/>
                <a:gd name="T4" fmla="*/ 0 w 14"/>
                <a:gd name="T5" fmla="*/ 19 h 19"/>
                <a:gd name="T6" fmla="*/ 14 w 14"/>
                <a:gd name="T7" fmla="*/ 19 h 19"/>
                <a:gd name="T8" fmla="*/ 14 w 14"/>
                <a:gd name="T9" fmla="*/ 6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6"/>
                  </a:cubicBezTo>
                  <a:cubicBezTo>
                    <a:pt x="0" y="19"/>
                    <a:pt x="0" y="19"/>
                    <a:pt x="0" y="19"/>
                  </a:cubicBezTo>
                  <a:cubicBezTo>
                    <a:pt x="14" y="19"/>
                    <a:pt x="14" y="19"/>
                    <a:pt x="14" y="19"/>
                  </a:cubicBezTo>
                  <a:cubicBezTo>
                    <a:pt x="14" y="6"/>
                    <a:pt x="14" y="6"/>
                    <a:pt x="14" y="6"/>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58" name="Freeform 180"/>
            <p:cNvSpPr>
              <a:spLocks/>
            </p:cNvSpPr>
            <p:nvPr userDrawn="1"/>
          </p:nvSpPr>
          <p:spPr bwMode="gray">
            <a:xfrm>
              <a:off x="11035223" y="3670866"/>
              <a:ext cx="37715" cy="48808"/>
            </a:xfrm>
            <a:custGeom>
              <a:avLst/>
              <a:gdLst>
                <a:gd name="T0" fmla="*/ 7 w 14"/>
                <a:gd name="T1" fmla="*/ 0 h 19"/>
                <a:gd name="T2" fmla="*/ 0 w 14"/>
                <a:gd name="T3" fmla="*/ 6 h 19"/>
                <a:gd name="T4" fmla="*/ 0 w 14"/>
                <a:gd name="T5" fmla="*/ 19 h 19"/>
                <a:gd name="T6" fmla="*/ 14 w 14"/>
                <a:gd name="T7" fmla="*/ 19 h 19"/>
                <a:gd name="T8" fmla="*/ 14 w 14"/>
                <a:gd name="T9" fmla="*/ 6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6"/>
                  </a:cubicBezTo>
                  <a:cubicBezTo>
                    <a:pt x="0" y="19"/>
                    <a:pt x="0" y="19"/>
                    <a:pt x="0" y="19"/>
                  </a:cubicBezTo>
                  <a:cubicBezTo>
                    <a:pt x="14" y="19"/>
                    <a:pt x="14" y="19"/>
                    <a:pt x="14" y="19"/>
                  </a:cubicBezTo>
                  <a:cubicBezTo>
                    <a:pt x="14" y="6"/>
                    <a:pt x="14" y="6"/>
                    <a:pt x="14" y="6"/>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59" name="Freeform 181"/>
            <p:cNvSpPr>
              <a:spLocks/>
            </p:cNvSpPr>
            <p:nvPr userDrawn="1"/>
          </p:nvSpPr>
          <p:spPr bwMode="gray">
            <a:xfrm>
              <a:off x="11092905" y="3670866"/>
              <a:ext cx="35497" cy="48808"/>
            </a:xfrm>
            <a:custGeom>
              <a:avLst/>
              <a:gdLst>
                <a:gd name="T0" fmla="*/ 7 w 14"/>
                <a:gd name="T1" fmla="*/ 0 h 19"/>
                <a:gd name="T2" fmla="*/ 0 w 14"/>
                <a:gd name="T3" fmla="*/ 6 h 19"/>
                <a:gd name="T4" fmla="*/ 0 w 14"/>
                <a:gd name="T5" fmla="*/ 19 h 19"/>
                <a:gd name="T6" fmla="*/ 14 w 14"/>
                <a:gd name="T7" fmla="*/ 19 h 19"/>
                <a:gd name="T8" fmla="*/ 14 w 14"/>
                <a:gd name="T9" fmla="*/ 6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4" y="0"/>
                    <a:pt x="0" y="3"/>
                    <a:pt x="0" y="6"/>
                  </a:cubicBezTo>
                  <a:cubicBezTo>
                    <a:pt x="0" y="19"/>
                    <a:pt x="0" y="19"/>
                    <a:pt x="0" y="19"/>
                  </a:cubicBezTo>
                  <a:cubicBezTo>
                    <a:pt x="14" y="19"/>
                    <a:pt x="14" y="19"/>
                    <a:pt x="14" y="19"/>
                  </a:cubicBezTo>
                  <a:cubicBezTo>
                    <a:pt x="14" y="6"/>
                    <a:pt x="14" y="6"/>
                    <a:pt x="14" y="6"/>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60" name="Freeform 182"/>
            <p:cNvSpPr>
              <a:spLocks/>
            </p:cNvSpPr>
            <p:nvPr userDrawn="1"/>
          </p:nvSpPr>
          <p:spPr bwMode="gray">
            <a:xfrm>
              <a:off x="10808931" y="3739641"/>
              <a:ext cx="33278" cy="48808"/>
            </a:xfrm>
            <a:custGeom>
              <a:avLst/>
              <a:gdLst>
                <a:gd name="T0" fmla="*/ 6 w 13"/>
                <a:gd name="T1" fmla="*/ 0 h 19"/>
                <a:gd name="T2" fmla="*/ 0 w 13"/>
                <a:gd name="T3" fmla="*/ 7 h 19"/>
                <a:gd name="T4" fmla="*/ 0 w 13"/>
                <a:gd name="T5" fmla="*/ 19 h 19"/>
                <a:gd name="T6" fmla="*/ 13 w 13"/>
                <a:gd name="T7" fmla="*/ 19 h 19"/>
                <a:gd name="T8" fmla="*/ 13 w 13"/>
                <a:gd name="T9" fmla="*/ 7 h 19"/>
                <a:gd name="T10" fmla="*/ 6 w 13"/>
                <a:gd name="T11" fmla="*/ 0 h 19"/>
              </a:gdLst>
              <a:ahLst/>
              <a:cxnLst>
                <a:cxn ang="0">
                  <a:pos x="T0" y="T1"/>
                </a:cxn>
                <a:cxn ang="0">
                  <a:pos x="T2" y="T3"/>
                </a:cxn>
                <a:cxn ang="0">
                  <a:pos x="T4" y="T5"/>
                </a:cxn>
                <a:cxn ang="0">
                  <a:pos x="T6" y="T7"/>
                </a:cxn>
                <a:cxn ang="0">
                  <a:pos x="T8" y="T9"/>
                </a:cxn>
                <a:cxn ang="0">
                  <a:pos x="T10" y="T11"/>
                </a:cxn>
              </a:cxnLst>
              <a:rect l="0" t="0" r="r" b="b"/>
              <a:pathLst>
                <a:path w="13" h="19">
                  <a:moveTo>
                    <a:pt x="6" y="0"/>
                  </a:moveTo>
                  <a:cubicBezTo>
                    <a:pt x="3" y="0"/>
                    <a:pt x="0" y="3"/>
                    <a:pt x="0" y="7"/>
                  </a:cubicBezTo>
                  <a:cubicBezTo>
                    <a:pt x="0" y="19"/>
                    <a:pt x="0" y="19"/>
                    <a:pt x="0" y="19"/>
                  </a:cubicBezTo>
                  <a:cubicBezTo>
                    <a:pt x="13" y="19"/>
                    <a:pt x="13" y="19"/>
                    <a:pt x="13" y="19"/>
                  </a:cubicBezTo>
                  <a:cubicBezTo>
                    <a:pt x="13" y="7"/>
                    <a:pt x="13" y="7"/>
                    <a:pt x="13" y="7"/>
                  </a:cubicBezTo>
                  <a:cubicBezTo>
                    <a:pt x="13" y="3"/>
                    <a:pt x="10" y="0"/>
                    <a:pt x="6"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61" name="Freeform 183"/>
            <p:cNvSpPr>
              <a:spLocks/>
            </p:cNvSpPr>
            <p:nvPr userDrawn="1"/>
          </p:nvSpPr>
          <p:spPr bwMode="gray">
            <a:xfrm>
              <a:off x="10866614" y="3739641"/>
              <a:ext cx="35497"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62" name="Freeform 184"/>
            <p:cNvSpPr>
              <a:spLocks/>
            </p:cNvSpPr>
            <p:nvPr userDrawn="1"/>
          </p:nvSpPr>
          <p:spPr bwMode="gray">
            <a:xfrm>
              <a:off x="10922077" y="3739641"/>
              <a:ext cx="37715"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63" name="Freeform 185"/>
            <p:cNvSpPr>
              <a:spLocks/>
            </p:cNvSpPr>
            <p:nvPr userDrawn="1"/>
          </p:nvSpPr>
          <p:spPr bwMode="gray">
            <a:xfrm>
              <a:off x="10979759" y="3739641"/>
              <a:ext cx="35497"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64" name="Freeform 186"/>
            <p:cNvSpPr>
              <a:spLocks/>
            </p:cNvSpPr>
            <p:nvPr userDrawn="1"/>
          </p:nvSpPr>
          <p:spPr bwMode="gray">
            <a:xfrm>
              <a:off x="11035223" y="3739641"/>
              <a:ext cx="37715"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65" name="Freeform 187"/>
            <p:cNvSpPr>
              <a:spLocks/>
            </p:cNvSpPr>
            <p:nvPr userDrawn="1"/>
          </p:nvSpPr>
          <p:spPr bwMode="gray">
            <a:xfrm>
              <a:off x="11092905" y="3739641"/>
              <a:ext cx="35497"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4"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66" name="Freeform 188"/>
            <p:cNvSpPr>
              <a:spLocks/>
            </p:cNvSpPr>
            <p:nvPr userDrawn="1"/>
          </p:nvSpPr>
          <p:spPr bwMode="gray">
            <a:xfrm>
              <a:off x="10808931" y="3812853"/>
              <a:ext cx="33278" cy="46589"/>
            </a:xfrm>
            <a:custGeom>
              <a:avLst/>
              <a:gdLst>
                <a:gd name="T0" fmla="*/ 6 w 13"/>
                <a:gd name="T1" fmla="*/ 0 h 19"/>
                <a:gd name="T2" fmla="*/ 0 w 13"/>
                <a:gd name="T3" fmla="*/ 7 h 19"/>
                <a:gd name="T4" fmla="*/ 0 w 13"/>
                <a:gd name="T5" fmla="*/ 19 h 19"/>
                <a:gd name="T6" fmla="*/ 13 w 13"/>
                <a:gd name="T7" fmla="*/ 19 h 19"/>
                <a:gd name="T8" fmla="*/ 13 w 13"/>
                <a:gd name="T9" fmla="*/ 7 h 19"/>
                <a:gd name="T10" fmla="*/ 6 w 13"/>
                <a:gd name="T11" fmla="*/ 0 h 19"/>
              </a:gdLst>
              <a:ahLst/>
              <a:cxnLst>
                <a:cxn ang="0">
                  <a:pos x="T0" y="T1"/>
                </a:cxn>
                <a:cxn ang="0">
                  <a:pos x="T2" y="T3"/>
                </a:cxn>
                <a:cxn ang="0">
                  <a:pos x="T4" y="T5"/>
                </a:cxn>
                <a:cxn ang="0">
                  <a:pos x="T6" y="T7"/>
                </a:cxn>
                <a:cxn ang="0">
                  <a:pos x="T8" y="T9"/>
                </a:cxn>
                <a:cxn ang="0">
                  <a:pos x="T10" y="T11"/>
                </a:cxn>
              </a:cxnLst>
              <a:rect l="0" t="0" r="r" b="b"/>
              <a:pathLst>
                <a:path w="13" h="19">
                  <a:moveTo>
                    <a:pt x="6" y="0"/>
                  </a:moveTo>
                  <a:cubicBezTo>
                    <a:pt x="3" y="0"/>
                    <a:pt x="0" y="3"/>
                    <a:pt x="0" y="7"/>
                  </a:cubicBezTo>
                  <a:cubicBezTo>
                    <a:pt x="0" y="19"/>
                    <a:pt x="0" y="19"/>
                    <a:pt x="0" y="19"/>
                  </a:cubicBezTo>
                  <a:cubicBezTo>
                    <a:pt x="13" y="19"/>
                    <a:pt x="13" y="19"/>
                    <a:pt x="13" y="19"/>
                  </a:cubicBezTo>
                  <a:cubicBezTo>
                    <a:pt x="13" y="7"/>
                    <a:pt x="13" y="7"/>
                    <a:pt x="13" y="7"/>
                  </a:cubicBezTo>
                  <a:cubicBezTo>
                    <a:pt x="13" y="3"/>
                    <a:pt x="10" y="0"/>
                    <a:pt x="6"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67" name="Freeform 189"/>
            <p:cNvSpPr>
              <a:spLocks/>
            </p:cNvSpPr>
            <p:nvPr userDrawn="1"/>
          </p:nvSpPr>
          <p:spPr bwMode="gray">
            <a:xfrm>
              <a:off x="10866614" y="3812853"/>
              <a:ext cx="35497" cy="4658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68" name="Freeform 190"/>
            <p:cNvSpPr>
              <a:spLocks/>
            </p:cNvSpPr>
            <p:nvPr userDrawn="1"/>
          </p:nvSpPr>
          <p:spPr bwMode="gray">
            <a:xfrm>
              <a:off x="10922077" y="3812853"/>
              <a:ext cx="37715" cy="4658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69" name="Freeform 191"/>
            <p:cNvSpPr>
              <a:spLocks/>
            </p:cNvSpPr>
            <p:nvPr userDrawn="1"/>
          </p:nvSpPr>
          <p:spPr bwMode="gray">
            <a:xfrm>
              <a:off x="10979759" y="3812853"/>
              <a:ext cx="35497" cy="4658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70" name="Freeform 192"/>
            <p:cNvSpPr>
              <a:spLocks/>
            </p:cNvSpPr>
            <p:nvPr userDrawn="1"/>
          </p:nvSpPr>
          <p:spPr bwMode="gray">
            <a:xfrm>
              <a:off x="11035223" y="3812853"/>
              <a:ext cx="37715" cy="4658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71" name="Freeform 193"/>
            <p:cNvSpPr>
              <a:spLocks/>
            </p:cNvSpPr>
            <p:nvPr userDrawn="1"/>
          </p:nvSpPr>
          <p:spPr bwMode="gray">
            <a:xfrm>
              <a:off x="11092905" y="3812853"/>
              <a:ext cx="35497" cy="4658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4"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72" name="Freeform 194"/>
            <p:cNvSpPr>
              <a:spLocks/>
            </p:cNvSpPr>
            <p:nvPr userDrawn="1"/>
          </p:nvSpPr>
          <p:spPr bwMode="gray">
            <a:xfrm>
              <a:off x="10808931" y="3883846"/>
              <a:ext cx="33278" cy="48808"/>
            </a:xfrm>
            <a:custGeom>
              <a:avLst/>
              <a:gdLst>
                <a:gd name="T0" fmla="*/ 6 w 13"/>
                <a:gd name="T1" fmla="*/ 0 h 19"/>
                <a:gd name="T2" fmla="*/ 0 w 13"/>
                <a:gd name="T3" fmla="*/ 7 h 19"/>
                <a:gd name="T4" fmla="*/ 0 w 13"/>
                <a:gd name="T5" fmla="*/ 19 h 19"/>
                <a:gd name="T6" fmla="*/ 13 w 13"/>
                <a:gd name="T7" fmla="*/ 19 h 19"/>
                <a:gd name="T8" fmla="*/ 13 w 13"/>
                <a:gd name="T9" fmla="*/ 7 h 19"/>
                <a:gd name="T10" fmla="*/ 6 w 13"/>
                <a:gd name="T11" fmla="*/ 0 h 19"/>
              </a:gdLst>
              <a:ahLst/>
              <a:cxnLst>
                <a:cxn ang="0">
                  <a:pos x="T0" y="T1"/>
                </a:cxn>
                <a:cxn ang="0">
                  <a:pos x="T2" y="T3"/>
                </a:cxn>
                <a:cxn ang="0">
                  <a:pos x="T4" y="T5"/>
                </a:cxn>
                <a:cxn ang="0">
                  <a:pos x="T6" y="T7"/>
                </a:cxn>
                <a:cxn ang="0">
                  <a:pos x="T8" y="T9"/>
                </a:cxn>
                <a:cxn ang="0">
                  <a:pos x="T10" y="T11"/>
                </a:cxn>
              </a:cxnLst>
              <a:rect l="0" t="0" r="r" b="b"/>
              <a:pathLst>
                <a:path w="13" h="19">
                  <a:moveTo>
                    <a:pt x="6" y="0"/>
                  </a:moveTo>
                  <a:cubicBezTo>
                    <a:pt x="3" y="0"/>
                    <a:pt x="0" y="3"/>
                    <a:pt x="0" y="7"/>
                  </a:cubicBezTo>
                  <a:cubicBezTo>
                    <a:pt x="0" y="19"/>
                    <a:pt x="0" y="19"/>
                    <a:pt x="0" y="19"/>
                  </a:cubicBezTo>
                  <a:cubicBezTo>
                    <a:pt x="13" y="19"/>
                    <a:pt x="13" y="19"/>
                    <a:pt x="13" y="19"/>
                  </a:cubicBezTo>
                  <a:cubicBezTo>
                    <a:pt x="13" y="7"/>
                    <a:pt x="13" y="7"/>
                    <a:pt x="13" y="7"/>
                  </a:cubicBezTo>
                  <a:cubicBezTo>
                    <a:pt x="13" y="3"/>
                    <a:pt x="10" y="0"/>
                    <a:pt x="6"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73" name="Freeform 195"/>
            <p:cNvSpPr>
              <a:spLocks/>
            </p:cNvSpPr>
            <p:nvPr userDrawn="1"/>
          </p:nvSpPr>
          <p:spPr bwMode="gray">
            <a:xfrm>
              <a:off x="10866614" y="3883846"/>
              <a:ext cx="35497"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74" name="Freeform 196"/>
            <p:cNvSpPr>
              <a:spLocks/>
            </p:cNvSpPr>
            <p:nvPr userDrawn="1"/>
          </p:nvSpPr>
          <p:spPr bwMode="gray">
            <a:xfrm>
              <a:off x="10922077" y="3883846"/>
              <a:ext cx="37715"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75" name="Freeform 197"/>
            <p:cNvSpPr>
              <a:spLocks/>
            </p:cNvSpPr>
            <p:nvPr userDrawn="1"/>
          </p:nvSpPr>
          <p:spPr bwMode="gray">
            <a:xfrm>
              <a:off x="10979759" y="3883846"/>
              <a:ext cx="35497"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76" name="Freeform 198"/>
            <p:cNvSpPr>
              <a:spLocks/>
            </p:cNvSpPr>
            <p:nvPr userDrawn="1"/>
          </p:nvSpPr>
          <p:spPr bwMode="gray">
            <a:xfrm>
              <a:off x="11035223" y="3883846"/>
              <a:ext cx="37715"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77" name="Freeform 199"/>
            <p:cNvSpPr>
              <a:spLocks/>
            </p:cNvSpPr>
            <p:nvPr userDrawn="1"/>
          </p:nvSpPr>
          <p:spPr bwMode="gray">
            <a:xfrm>
              <a:off x="11092905" y="3883846"/>
              <a:ext cx="35497"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4"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78" name="Freeform 200"/>
            <p:cNvSpPr>
              <a:spLocks/>
            </p:cNvSpPr>
            <p:nvPr userDrawn="1"/>
          </p:nvSpPr>
          <p:spPr bwMode="gray">
            <a:xfrm>
              <a:off x="10808931" y="3954840"/>
              <a:ext cx="33278" cy="48808"/>
            </a:xfrm>
            <a:custGeom>
              <a:avLst/>
              <a:gdLst>
                <a:gd name="T0" fmla="*/ 6 w 13"/>
                <a:gd name="T1" fmla="*/ 0 h 19"/>
                <a:gd name="T2" fmla="*/ 0 w 13"/>
                <a:gd name="T3" fmla="*/ 7 h 19"/>
                <a:gd name="T4" fmla="*/ 0 w 13"/>
                <a:gd name="T5" fmla="*/ 19 h 19"/>
                <a:gd name="T6" fmla="*/ 13 w 13"/>
                <a:gd name="T7" fmla="*/ 19 h 19"/>
                <a:gd name="T8" fmla="*/ 13 w 13"/>
                <a:gd name="T9" fmla="*/ 7 h 19"/>
                <a:gd name="T10" fmla="*/ 6 w 13"/>
                <a:gd name="T11" fmla="*/ 0 h 19"/>
              </a:gdLst>
              <a:ahLst/>
              <a:cxnLst>
                <a:cxn ang="0">
                  <a:pos x="T0" y="T1"/>
                </a:cxn>
                <a:cxn ang="0">
                  <a:pos x="T2" y="T3"/>
                </a:cxn>
                <a:cxn ang="0">
                  <a:pos x="T4" y="T5"/>
                </a:cxn>
                <a:cxn ang="0">
                  <a:pos x="T6" y="T7"/>
                </a:cxn>
                <a:cxn ang="0">
                  <a:pos x="T8" y="T9"/>
                </a:cxn>
                <a:cxn ang="0">
                  <a:pos x="T10" y="T11"/>
                </a:cxn>
              </a:cxnLst>
              <a:rect l="0" t="0" r="r" b="b"/>
              <a:pathLst>
                <a:path w="13" h="19">
                  <a:moveTo>
                    <a:pt x="6" y="0"/>
                  </a:moveTo>
                  <a:cubicBezTo>
                    <a:pt x="3" y="0"/>
                    <a:pt x="0" y="3"/>
                    <a:pt x="0" y="7"/>
                  </a:cubicBezTo>
                  <a:cubicBezTo>
                    <a:pt x="0" y="19"/>
                    <a:pt x="0" y="19"/>
                    <a:pt x="0" y="19"/>
                  </a:cubicBezTo>
                  <a:cubicBezTo>
                    <a:pt x="13" y="19"/>
                    <a:pt x="13" y="19"/>
                    <a:pt x="13" y="19"/>
                  </a:cubicBezTo>
                  <a:cubicBezTo>
                    <a:pt x="13" y="7"/>
                    <a:pt x="13" y="7"/>
                    <a:pt x="13" y="7"/>
                  </a:cubicBezTo>
                  <a:cubicBezTo>
                    <a:pt x="13" y="3"/>
                    <a:pt x="10" y="0"/>
                    <a:pt x="6"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79" name="Freeform 201"/>
            <p:cNvSpPr>
              <a:spLocks/>
            </p:cNvSpPr>
            <p:nvPr userDrawn="1"/>
          </p:nvSpPr>
          <p:spPr bwMode="gray">
            <a:xfrm>
              <a:off x="10866614" y="3954840"/>
              <a:ext cx="35497"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80" name="Freeform 202"/>
            <p:cNvSpPr>
              <a:spLocks/>
            </p:cNvSpPr>
            <p:nvPr userDrawn="1"/>
          </p:nvSpPr>
          <p:spPr bwMode="gray">
            <a:xfrm>
              <a:off x="10922077" y="3954840"/>
              <a:ext cx="37715"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81" name="Freeform 203"/>
            <p:cNvSpPr>
              <a:spLocks/>
            </p:cNvSpPr>
            <p:nvPr userDrawn="1"/>
          </p:nvSpPr>
          <p:spPr bwMode="gray">
            <a:xfrm>
              <a:off x="10979759" y="3954840"/>
              <a:ext cx="35497"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82" name="Freeform 204"/>
            <p:cNvSpPr>
              <a:spLocks/>
            </p:cNvSpPr>
            <p:nvPr userDrawn="1"/>
          </p:nvSpPr>
          <p:spPr bwMode="gray">
            <a:xfrm>
              <a:off x="11035223" y="3954840"/>
              <a:ext cx="37715"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83" name="Freeform 206"/>
            <p:cNvSpPr>
              <a:spLocks/>
            </p:cNvSpPr>
            <p:nvPr userDrawn="1"/>
          </p:nvSpPr>
          <p:spPr bwMode="gray">
            <a:xfrm>
              <a:off x="11092905" y="3954840"/>
              <a:ext cx="35497"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4"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84" name="Freeform 207"/>
            <p:cNvSpPr>
              <a:spLocks/>
            </p:cNvSpPr>
            <p:nvPr userDrawn="1"/>
          </p:nvSpPr>
          <p:spPr bwMode="gray">
            <a:xfrm>
              <a:off x="10808931" y="4028052"/>
              <a:ext cx="33279" cy="46589"/>
            </a:xfrm>
            <a:custGeom>
              <a:avLst/>
              <a:gdLst>
                <a:gd name="T0" fmla="*/ 6 w 13"/>
                <a:gd name="T1" fmla="*/ 0 h 19"/>
                <a:gd name="T2" fmla="*/ 0 w 13"/>
                <a:gd name="T3" fmla="*/ 7 h 19"/>
                <a:gd name="T4" fmla="*/ 0 w 13"/>
                <a:gd name="T5" fmla="*/ 19 h 19"/>
                <a:gd name="T6" fmla="*/ 13 w 13"/>
                <a:gd name="T7" fmla="*/ 19 h 19"/>
                <a:gd name="T8" fmla="*/ 13 w 13"/>
                <a:gd name="T9" fmla="*/ 7 h 19"/>
                <a:gd name="T10" fmla="*/ 6 w 13"/>
                <a:gd name="T11" fmla="*/ 0 h 19"/>
              </a:gdLst>
              <a:ahLst/>
              <a:cxnLst>
                <a:cxn ang="0">
                  <a:pos x="T0" y="T1"/>
                </a:cxn>
                <a:cxn ang="0">
                  <a:pos x="T2" y="T3"/>
                </a:cxn>
                <a:cxn ang="0">
                  <a:pos x="T4" y="T5"/>
                </a:cxn>
                <a:cxn ang="0">
                  <a:pos x="T6" y="T7"/>
                </a:cxn>
                <a:cxn ang="0">
                  <a:pos x="T8" y="T9"/>
                </a:cxn>
                <a:cxn ang="0">
                  <a:pos x="T10" y="T11"/>
                </a:cxn>
              </a:cxnLst>
              <a:rect l="0" t="0" r="r" b="b"/>
              <a:pathLst>
                <a:path w="13" h="19">
                  <a:moveTo>
                    <a:pt x="6" y="0"/>
                  </a:moveTo>
                  <a:cubicBezTo>
                    <a:pt x="3" y="0"/>
                    <a:pt x="0" y="3"/>
                    <a:pt x="0" y="7"/>
                  </a:cubicBezTo>
                  <a:cubicBezTo>
                    <a:pt x="0" y="19"/>
                    <a:pt x="0" y="19"/>
                    <a:pt x="0" y="19"/>
                  </a:cubicBezTo>
                  <a:cubicBezTo>
                    <a:pt x="13" y="19"/>
                    <a:pt x="13" y="19"/>
                    <a:pt x="13" y="19"/>
                  </a:cubicBezTo>
                  <a:cubicBezTo>
                    <a:pt x="13" y="7"/>
                    <a:pt x="13" y="7"/>
                    <a:pt x="13" y="7"/>
                  </a:cubicBezTo>
                  <a:cubicBezTo>
                    <a:pt x="13" y="3"/>
                    <a:pt x="10" y="0"/>
                    <a:pt x="6"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85" name="Freeform 208"/>
            <p:cNvSpPr>
              <a:spLocks/>
            </p:cNvSpPr>
            <p:nvPr userDrawn="1"/>
          </p:nvSpPr>
          <p:spPr bwMode="gray">
            <a:xfrm>
              <a:off x="10866613" y="4028052"/>
              <a:ext cx="35497" cy="4658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86" name="Freeform 209"/>
            <p:cNvSpPr>
              <a:spLocks/>
            </p:cNvSpPr>
            <p:nvPr userDrawn="1"/>
          </p:nvSpPr>
          <p:spPr bwMode="gray">
            <a:xfrm>
              <a:off x="10922077" y="4028052"/>
              <a:ext cx="37716" cy="4658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87" name="Freeform 210"/>
            <p:cNvSpPr>
              <a:spLocks/>
            </p:cNvSpPr>
            <p:nvPr userDrawn="1"/>
          </p:nvSpPr>
          <p:spPr bwMode="gray">
            <a:xfrm>
              <a:off x="10979759" y="4028052"/>
              <a:ext cx="35497" cy="4658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88" name="Freeform 211"/>
            <p:cNvSpPr>
              <a:spLocks/>
            </p:cNvSpPr>
            <p:nvPr userDrawn="1"/>
          </p:nvSpPr>
          <p:spPr bwMode="gray">
            <a:xfrm>
              <a:off x="11035222" y="4028052"/>
              <a:ext cx="37716" cy="4658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89" name="Freeform 212"/>
            <p:cNvSpPr>
              <a:spLocks/>
            </p:cNvSpPr>
            <p:nvPr userDrawn="1"/>
          </p:nvSpPr>
          <p:spPr bwMode="gray">
            <a:xfrm>
              <a:off x="11092905" y="4028052"/>
              <a:ext cx="35497" cy="4658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4"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90" name="Freeform 213"/>
            <p:cNvSpPr>
              <a:spLocks/>
            </p:cNvSpPr>
            <p:nvPr userDrawn="1"/>
          </p:nvSpPr>
          <p:spPr bwMode="gray">
            <a:xfrm>
              <a:off x="10808931" y="3386893"/>
              <a:ext cx="33279" cy="48808"/>
            </a:xfrm>
            <a:custGeom>
              <a:avLst/>
              <a:gdLst>
                <a:gd name="T0" fmla="*/ 6 w 13"/>
                <a:gd name="T1" fmla="*/ 0 h 19"/>
                <a:gd name="T2" fmla="*/ 0 w 13"/>
                <a:gd name="T3" fmla="*/ 7 h 19"/>
                <a:gd name="T4" fmla="*/ 0 w 13"/>
                <a:gd name="T5" fmla="*/ 19 h 19"/>
                <a:gd name="T6" fmla="*/ 13 w 13"/>
                <a:gd name="T7" fmla="*/ 19 h 19"/>
                <a:gd name="T8" fmla="*/ 13 w 13"/>
                <a:gd name="T9" fmla="*/ 7 h 19"/>
                <a:gd name="T10" fmla="*/ 6 w 13"/>
                <a:gd name="T11" fmla="*/ 0 h 19"/>
              </a:gdLst>
              <a:ahLst/>
              <a:cxnLst>
                <a:cxn ang="0">
                  <a:pos x="T0" y="T1"/>
                </a:cxn>
                <a:cxn ang="0">
                  <a:pos x="T2" y="T3"/>
                </a:cxn>
                <a:cxn ang="0">
                  <a:pos x="T4" y="T5"/>
                </a:cxn>
                <a:cxn ang="0">
                  <a:pos x="T6" y="T7"/>
                </a:cxn>
                <a:cxn ang="0">
                  <a:pos x="T8" y="T9"/>
                </a:cxn>
                <a:cxn ang="0">
                  <a:pos x="T10" y="T11"/>
                </a:cxn>
              </a:cxnLst>
              <a:rect l="0" t="0" r="r" b="b"/>
              <a:pathLst>
                <a:path w="13" h="19">
                  <a:moveTo>
                    <a:pt x="6" y="0"/>
                  </a:moveTo>
                  <a:cubicBezTo>
                    <a:pt x="3" y="0"/>
                    <a:pt x="0" y="3"/>
                    <a:pt x="0" y="7"/>
                  </a:cubicBezTo>
                  <a:cubicBezTo>
                    <a:pt x="0" y="19"/>
                    <a:pt x="0" y="19"/>
                    <a:pt x="0" y="19"/>
                  </a:cubicBezTo>
                  <a:cubicBezTo>
                    <a:pt x="13" y="19"/>
                    <a:pt x="13" y="19"/>
                    <a:pt x="13" y="19"/>
                  </a:cubicBezTo>
                  <a:cubicBezTo>
                    <a:pt x="13" y="7"/>
                    <a:pt x="13" y="7"/>
                    <a:pt x="13" y="7"/>
                  </a:cubicBezTo>
                  <a:cubicBezTo>
                    <a:pt x="13" y="3"/>
                    <a:pt x="10" y="0"/>
                    <a:pt x="6"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91" name="Freeform 214"/>
            <p:cNvSpPr>
              <a:spLocks/>
            </p:cNvSpPr>
            <p:nvPr userDrawn="1"/>
          </p:nvSpPr>
          <p:spPr bwMode="gray">
            <a:xfrm>
              <a:off x="10866613" y="3386893"/>
              <a:ext cx="35497"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92" name="Freeform 215"/>
            <p:cNvSpPr>
              <a:spLocks/>
            </p:cNvSpPr>
            <p:nvPr userDrawn="1"/>
          </p:nvSpPr>
          <p:spPr bwMode="gray">
            <a:xfrm>
              <a:off x="10922077" y="3386893"/>
              <a:ext cx="37716"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93" name="Freeform 216"/>
            <p:cNvSpPr>
              <a:spLocks/>
            </p:cNvSpPr>
            <p:nvPr userDrawn="1"/>
          </p:nvSpPr>
          <p:spPr bwMode="gray">
            <a:xfrm>
              <a:off x="10979759" y="3384674"/>
              <a:ext cx="35497" cy="51026"/>
            </a:xfrm>
            <a:custGeom>
              <a:avLst/>
              <a:gdLst>
                <a:gd name="T0" fmla="*/ 6 w 14"/>
                <a:gd name="T1" fmla="*/ 1 h 20"/>
                <a:gd name="T2" fmla="*/ 0 w 14"/>
                <a:gd name="T3" fmla="*/ 8 h 20"/>
                <a:gd name="T4" fmla="*/ 0 w 14"/>
                <a:gd name="T5" fmla="*/ 20 h 20"/>
                <a:gd name="T6" fmla="*/ 14 w 14"/>
                <a:gd name="T7" fmla="*/ 20 h 20"/>
                <a:gd name="T8" fmla="*/ 14 w 14"/>
                <a:gd name="T9" fmla="*/ 8 h 20"/>
                <a:gd name="T10" fmla="*/ 6 w 14"/>
                <a:gd name="T11" fmla="*/ 1 h 20"/>
              </a:gdLst>
              <a:ahLst/>
              <a:cxnLst>
                <a:cxn ang="0">
                  <a:pos x="T0" y="T1"/>
                </a:cxn>
                <a:cxn ang="0">
                  <a:pos x="T2" y="T3"/>
                </a:cxn>
                <a:cxn ang="0">
                  <a:pos x="T4" y="T5"/>
                </a:cxn>
                <a:cxn ang="0">
                  <a:pos x="T6" y="T7"/>
                </a:cxn>
                <a:cxn ang="0">
                  <a:pos x="T8" y="T9"/>
                </a:cxn>
                <a:cxn ang="0">
                  <a:pos x="T10" y="T11"/>
                </a:cxn>
              </a:cxnLst>
              <a:rect l="0" t="0" r="r" b="b"/>
              <a:pathLst>
                <a:path w="14" h="20">
                  <a:moveTo>
                    <a:pt x="6" y="1"/>
                  </a:moveTo>
                  <a:cubicBezTo>
                    <a:pt x="6" y="4"/>
                    <a:pt x="3" y="7"/>
                    <a:pt x="0" y="8"/>
                  </a:cubicBezTo>
                  <a:cubicBezTo>
                    <a:pt x="0" y="20"/>
                    <a:pt x="0" y="20"/>
                    <a:pt x="0" y="20"/>
                  </a:cubicBezTo>
                  <a:cubicBezTo>
                    <a:pt x="14" y="20"/>
                    <a:pt x="14" y="20"/>
                    <a:pt x="14" y="20"/>
                  </a:cubicBezTo>
                  <a:cubicBezTo>
                    <a:pt x="14" y="8"/>
                    <a:pt x="14" y="8"/>
                    <a:pt x="14" y="8"/>
                  </a:cubicBezTo>
                  <a:cubicBezTo>
                    <a:pt x="14" y="3"/>
                    <a:pt x="10" y="0"/>
                    <a:pt x="6" y="1"/>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94" name="Freeform 217"/>
            <p:cNvSpPr>
              <a:spLocks/>
            </p:cNvSpPr>
            <p:nvPr userDrawn="1"/>
          </p:nvSpPr>
          <p:spPr bwMode="gray">
            <a:xfrm>
              <a:off x="11035222" y="3386893"/>
              <a:ext cx="37716"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95" name="Freeform 218"/>
            <p:cNvSpPr>
              <a:spLocks/>
            </p:cNvSpPr>
            <p:nvPr userDrawn="1"/>
          </p:nvSpPr>
          <p:spPr bwMode="gray">
            <a:xfrm>
              <a:off x="11092905" y="3386893"/>
              <a:ext cx="35497"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4"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96" name="Freeform 219"/>
            <p:cNvSpPr>
              <a:spLocks/>
            </p:cNvSpPr>
            <p:nvPr userDrawn="1"/>
          </p:nvSpPr>
          <p:spPr bwMode="gray">
            <a:xfrm>
              <a:off x="10808931" y="3455667"/>
              <a:ext cx="33279" cy="51026"/>
            </a:xfrm>
            <a:custGeom>
              <a:avLst/>
              <a:gdLst>
                <a:gd name="T0" fmla="*/ 6 w 13"/>
                <a:gd name="T1" fmla="*/ 0 h 20"/>
                <a:gd name="T2" fmla="*/ 0 w 13"/>
                <a:gd name="T3" fmla="*/ 7 h 20"/>
                <a:gd name="T4" fmla="*/ 0 w 13"/>
                <a:gd name="T5" fmla="*/ 20 h 20"/>
                <a:gd name="T6" fmla="*/ 13 w 13"/>
                <a:gd name="T7" fmla="*/ 20 h 20"/>
                <a:gd name="T8" fmla="*/ 13 w 13"/>
                <a:gd name="T9" fmla="*/ 7 h 20"/>
                <a:gd name="T10" fmla="*/ 6 w 13"/>
                <a:gd name="T11" fmla="*/ 0 h 20"/>
              </a:gdLst>
              <a:ahLst/>
              <a:cxnLst>
                <a:cxn ang="0">
                  <a:pos x="T0" y="T1"/>
                </a:cxn>
                <a:cxn ang="0">
                  <a:pos x="T2" y="T3"/>
                </a:cxn>
                <a:cxn ang="0">
                  <a:pos x="T4" y="T5"/>
                </a:cxn>
                <a:cxn ang="0">
                  <a:pos x="T6" y="T7"/>
                </a:cxn>
                <a:cxn ang="0">
                  <a:pos x="T8" y="T9"/>
                </a:cxn>
                <a:cxn ang="0">
                  <a:pos x="T10" y="T11"/>
                </a:cxn>
              </a:cxnLst>
              <a:rect l="0" t="0" r="r" b="b"/>
              <a:pathLst>
                <a:path w="13" h="20">
                  <a:moveTo>
                    <a:pt x="6" y="0"/>
                  </a:moveTo>
                  <a:cubicBezTo>
                    <a:pt x="3" y="0"/>
                    <a:pt x="0" y="4"/>
                    <a:pt x="0" y="7"/>
                  </a:cubicBezTo>
                  <a:cubicBezTo>
                    <a:pt x="0" y="20"/>
                    <a:pt x="0" y="20"/>
                    <a:pt x="0" y="20"/>
                  </a:cubicBezTo>
                  <a:cubicBezTo>
                    <a:pt x="13" y="20"/>
                    <a:pt x="13" y="20"/>
                    <a:pt x="13" y="20"/>
                  </a:cubicBezTo>
                  <a:cubicBezTo>
                    <a:pt x="13" y="7"/>
                    <a:pt x="13" y="7"/>
                    <a:pt x="13" y="7"/>
                  </a:cubicBezTo>
                  <a:cubicBezTo>
                    <a:pt x="13" y="4"/>
                    <a:pt x="10" y="0"/>
                    <a:pt x="6"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97" name="Freeform 220"/>
            <p:cNvSpPr>
              <a:spLocks/>
            </p:cNvSpPr>
            <p:nvPr userDrawn="1"/>
          </p:nvSpPr>
          <p:spPr bwMode="gray">
            <a:xfrm>
              <a:off x="10866613" y="3455667"/>
              <a:ext cx="35497" cy="51026"/>
            </a:xfrm>
            <a:custGeom>
              <a:avLst/>
              <a:gdLst>
                <a:gd name="T0" fmla="*/ 7 w 14"/>
                <a:gd name="T1" fmla="*/ 0 h 20"/>
                <a:gd name="T2" fmla="*/ 0 w 14"/>
                <a:gd name="T3" fmla="*/ 7 h 20"/>
                <a:gd name="T4" fmla="*/ 0 w 14"/>
                <a:gd name="T5" fmla="*/ 20 h 20"/>
                <a:gd name="T6" fmla="*/ 14 w 14"/>
                <a:gd name="T7" fmla="*/ 20 h 20"/>
                <a:gd name="T8" fmla="*/ 14 w 14"/>
                <a:gd name="T9" fmla="*/ 7 h 20"/>
                <a:gd name="T10" fmla="*/ 7 w 14"/>
                <a:gd name="T11" fmla="*/ 0 h 20"/>
              </a:gdLst>
              <a:ahLst/>
              <a:cxnLst>
                <a:cxn ang="0">
                  <a:pos x="T0" y="T1"/>
                </a:cxn>
                <a:cxn ang="0">
                  <a:pos x="T2" y="T3"/>
                </a:cxn>
                <a:cxn ang="0">
                  <a:pos x="T4" y="T5"/>
                </a:cxn>
                <a:cxn ang="0">
                  <a:pos x="T6" y="T7"/>
                </a:cxn>
                <a:cxn ang="0">
                  <a:pos x="T8" y="T9"/>
                </a:cxn>
                <a:cxn ang="0">
                  <a:pos x="T10" y="T11"/>
                </a:cxn>
              </a:cxnLst>
              <a:rect l="0" t="0" r="r" b="b"/>
              <a:pathLst>
                <a:path w="14" h="20">
                  <a:moveTo>
                    <a:pt x="7" y="0"/>
                  </a:moveTo>
                  <a:cubicBezTo>
                    <a:pt x="3" y="0"/>
                    <a:pt x="0" y="4"/>
                    <a:pt x="0" y="7"/>
                  </a:cubicBezTo>
                  <a:cubicBezTo>
                    <a:pt x="0" y="20"/>
                    <a:pt x="0" y="20"/>
                    <a:pt x="0" y="20"/>
                  </a:cubicBezTo>
                  <a:cubicBezTo>
                    <a:pt x="14" y="20"/>
                    <a:pt x="14" y="20"/>
                    <a:pt x="14" y="20"/>
                  </a:cubicBezTo>
                  <a:cubicBezTo>
                    <a:pt x="14" y="7"/>
                    <a:pt x="14" y="7"/>
                    <a:pt x="14" y="7"/>
                  </a:cubicBezTo>
                  <a:cubicBezTo>
                    <a:pt x="14" y="4"/>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98" name="Freeform 221"/>
            <p:cNvSpPr>
              <a:spLocks/>
            </p:cNvSpPr>
            <p:nvPr userDrawn="1"/>
          </p:nvSpPr>
          <p:spPr bwMode="gray">
            <a:xfrm>
              <a:off x="10922077" y="3455667"/>
              <a:ext cx="37716" cy="51026"/>
            </a:xfrm>
            <a:custGeom>
              <a:avLst/>
              <a:gdLst>
                <a:gd name="T0" fmla="*/ 7 w 14"/>
                <a:gd name="T1" fmla="*/ 0 h 20"/>
                <a:gd name="T2" fmla="*/ 0 w 14"/>
                <a:gd name="T3" fmla="*/ 7 h 20"/>
                <a:gd name="T4" fmla="*/ 0 w 14"/>
                <a:gd name="T5" fmla="*/ 20 h 20"/>
                <a:gd name="T6" fmla="*/ 14 w 14"/>
                <a:gd name="T7" fmla="*/ 20 h 20"/>
                <a:gd name="T8" fmla="*/ 14 w 14"/>
                <a:gd name="T9" fmla="*/ 7 h 20"/>
                <a:gd name="T10" fmla="*/ 7 w 14"/>
                <a:gd name="T11" fmla="*/ 0 h 20"/>
              </a:gdLst>
              <a:ahLst/>
              <a:cxnLst>
                <a:cxn ang="0">
                  <a:pos x="T0" y="T1"/>
                </a:cxn>
                <a:cxn ang="0">
                  <a:pos x="T2" y="T3"/>
                </a:cxn>
                <a:cxn ang="0">
                  <a:pos x="T4" y="T5"/>
                </a:cxn>
                <a:cxn ang="0">
                  <a:pos x="T6" y="T7"/>
                </a:cxn>
                <a:cxn ang="0">
                  <a:pos x="T8" y="T9"/>
                </a:cxn>
                <a:cxn ang="0">
                  <a:pos x="T10" y="T11"/>
                </a:cxn>
              </a:cxnLst>
              <a:rect l="0" t="0" r="r" b="b"/>
              <a:pathLst>
                <a:path w="14" h="20">
                  <a:moveTo>
                    <a:pt x="7" y="0"/>
                  </a:moveTo>
                  <a:cubicBezTo>
                    <a:pt x="3" y="0"/>
                    <a:pt x="0" y="4"/>
                    <a:pt x="0" y="7"/>
                  </a:cubicBezTo>
                  <a:cubicBezTo>
                    <a:pt x="0" y="20"/>
                    <a:pt x="0" y="20"/>
                    <a:pt x="0" y="20"/>
                  </a:cubicBezTo>
                  <a:cubicBezTo>
                    <a:pt x="14" y="20"/>
                    <a:pt x="14" y="20"/>
                    <a:pt x="14" y="20"/>
                  </a:cubicBezTo>
                  <a:cubicBezTo>
                    <a:pt x="14" y="7"/>
                    <a:pt x="14" y="7"/>
                    <a:pt x="14" y="7"/>
                  </a:cubicBezTo>
                  <a:cubicBezTo>
                    <a:pt x="14" y="4"/>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99" name="Freeform 222"/>
            <p:cNvSpPr>
              <a:spLocks/>
            </p:cNvSpPr>
            <p:nvPr userDrawn="1"/>
          </p:nvSpPr>
          <p:spPr bwMode="gray">
            <a:xfrm>
              <a:off x="10979759" y="3455667"/>
              <a:ext cx="35497" cy="51026"/>
            </a:xfrm>
            <a:custGeom>
              <a:avLst/>
              <a:gdLst>
                <a:gd name="T0" fmla="*/ 7 w 14"/>
                <a:gd name="T1" fmla="*/ 0 h 20"/>
                <a:gd name="T2" fmla="*/ 0 w 14"/>
                <a:gd name="T3" fmla="*/ 7 h 20"/>
                <a:gd name="T4" fmla="*/ 0 w 14"/>
                <a:gd name="T5" fmla="*/ 20 h 20"/>
                <a:gd name="T6" fmla="*/ 14 w 14"/>
                <a:gd name="T7" fmla="*/ 20 h 20"/>
                <a:gd name="T8" fmla="*/ 14 w 14"/>
                <a:gd name="T9" fmla="*/ 7 h 20"/>
                <a:gd name="T10" fmla="*/ 7 w 14"/>
                <a:gd name="T11" fmla="*/ 0 h 20"/>
              </a:gdLst>
              <a:ahLst/>
              <a:cxnLst>
                <a:cxn ang="0">
                  <a:pos x="T0" y="T1"/>
                </a:cxn>
                <a:cxn ang="0">
                  <a:pos x="T2" y="T3"/>
                </a:cxn>
                <a:cxn ang="0">
                  <a:pos x="T4" y="T5"/>
                </a:cxn>
                <a:cxn ang="0">
                  <a:pos x="T6" y="T7"/>
                </a:cxn>
                <a:cxn ang="0">
                  <a:pos x="T8" y="T9"/>
                </a:cxn>
                <a:cxn ang="0">
                  <a:pos x="T10" y="T11"/>
                </a:cxn>
              </a:cxnLst>
              <a:rect l="0" t="0" r="r" b="b"/>
              <a:pathLst>
                <a:path w="14" h="20">
                  <a:moveTo>
                    <a:pt x="7" y="0"/>
                  </a:moveTo>
                  <a:cubicBezTo>
                    <a:pt x="3" y="0"/>
                    <a:pt x="0" y="4"/>
                    <a:pt x="0" y="7"/>
                  </a:cubicBezTo>
                  <a:cubicBezTo>
                    <a:pt x="0" y="20"/>
                    <a:pt x="0" y="20"/>
                    <a:pt x="0" y="20"/>
                  </a:cubicBezTo>
                  <a:cubicBezTo>
                    <a:pt x="14" y="20"/>
                    <a:pt x="14" y="20"/>
                    <a:pt x="14" y="20"/>
                  </a:cubicBezTo>
                  <a:cubicBezTo>
                    <a:pt x="14" y="7"/>
                    <a:pt x="14" y="7"/>
                    <a:pt x="14" y="7"/>
                  </a:cubicBezTo>
                  <a:cubicBezTo>
                    <a:pt x="14" y="4"/>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00" name="Freeform 223"/>
            <p:cNvSpPr>
              <a:spLocks/>
            </p:cNvSpPr>
            <p:nvPr userDrawn="1"/>
          </p:nvSpPr>
          <p:spPr bwMode="gray">
            <a:xfrm>
              <a:off x="11035222" y="3455667"/>
              <a:ext cx="37716" cy="51026"/>
            </a:xfrm>
            <a:custGeom>
              <a:avLst/>
              <a:gdLst>
                <a:gd name="T0" fmla="*/ 7 w 14"/>
                <a:gd name="T1" fmla="*/ 0 h 20"/>
                <a:gd name="T2" fmla="*/ 0 w 14"/>
                <a:gd name="T3" fmla="*/ 7 h 20"/>
                <a:gd name="T4" fmla="*/ 0 w 14"/>
                <a:gd name="T5" fmla="*/ 20 h 20"/>
                <a:gd name="T6" fmla="*/ 14 w 14"/>
                <a:gd name="T7" fmla="*/ 20 h 20"/>
                <a:gd name="T8" fmla="*/ 14 w 14"/>
                <a:gd name="T9" fmla="*/ 7 h 20"/>
                <a:gd name="T10" fmla="*/ 7 w 14"/>
                <a:gd name="T11" fmla="*/ 0 h 20"/>
              </a:gdLst>
              <a:ahLst/>
              <a:cxnLst>
                <a:cxn ang="0">
                  <a:pos x="T0" y="T1"/>
                </a:cxn>
                <a:cxn ang="0">
                  <a:pos x="T2" y="T3"/>
                </a:cxn>
                <a:cxn ang="0">
                  <a:pos x="T4" y="T5"/>
                </a:cxn>
                <a:cxn ang="0">
                  <a:pos x="T6" y="T7"/>
                </a:cxn>
                <a:cxn ang="0">
                  <a:pos x="T8" y="T9"/>
                </a:cxn>
                <a:cxn ang="0">
                  <a:pos x="T10" y="T11"/>
                </a:cxn>
              </a:cxnLst>
              <a:rect l="0" t="0" r="r" b="b"/>
              <a:pathLst>
                <a:path w="14" h="20">
                  <a:moveTo>
                    <a:pt x="7" y="0"/>
                  </a:moveTo>
                  <a:cubicBezTo>
                    <a:pt x="3" y="0"/>
                    <a:pt x="0" y="4"/>
                    <a:pt x="0" y="7"/>
                  </a:cubicBezTo>
                  <a:cubicBezTo>
                    <a:pt x="0" y="20"/>
                    <a:pt x="0" y="20"/>
                    <a:pt x="0" y="20"/>
                  </a:cubicBezTo>
                  <a:cubicBezTo>
                    <a:pt x="14" y="20"/>
                    <a:pt x="14" y="20"/>
                    <a:pt x="14" y="20"/>
                  </a:cubicBezTo>
                  <a:cubicBezTo>
                    <a:pt x="14" y="7"/>
                    <a:pt x="14" y="7"/>
                    <a:pt x="14" y="7"/>
                  </a:cubicBezTo>
                  <a:cubicBezTo>
                    <a:pt x="14" y="4"/>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01" name="Freeform 224"/>
            <p:cNvSpPr>
              <a:spLocks/>
            </p:cNvSpPr>
            <p:nvPr userDrawn="1"/>
          </p:nvSpPr>
          <p:spPr bwMode="gray">
            <a:xfrm>
              <a:off x="11092905" y="3455667"/>
              <a:ext cx="35497" cy="51026"/>
            </a:xfrm>
            <a:custGeom>
              <a:avLst/>
              <a:gdLst>
                <a:gd name="T0" fmla="*/ 7 w 14"/>
                <a:gd name="T1" fmla="*/ 0 h 20"/>
                <a:gd name="T2" fmla="*/ 0 w 14"/>
                <a:gd name="T3" fmla="*/ 7 h 20"/>
                <a:gd name="T4" fmla="*/ 0 w 14"/>
                <a:gd name="T5" fmla="*/ 20 h 20"/>
                <a:gd name="T6" fmla="*/ 14 w 14"/>
                <a:gd name="T7" fmla="*/ 20 h 20"/>
                <a:gd name="T8" fmla="*/ 14 w 14"/>
                <a:gd name="T9" fmla="*/ 7 h 20"/>
                <a:gd name="T10" fmla="*/ 7 w 14"/>
                <a:gd name="T11" fmla="*/ 0 h 20"/>
              </a:gdLst>
              <a:ahLst/>
              <a:cxnLst>
                <a:cxn ang="0">
                  <a:pos x="T0" y="T1"/>
                </a:cxn>
                <a:cxn ang="0">
                  <a:pos x="T2" y="T3"/>
                </a:cxn>
                <a:cxn ang="0">
                  <a:pos x="T4" y="T5"/>
                </a:cxn>
                <a:cxn ang="0">
                  <a:pos x="T6" y="T7"/>
                </a:cxn>
                <a:cxn ang="0">
                  <a:pos x="T8" y="T9"/>
                </a:cxn>
                <a:cxn ang="0">
                  <a:pos x="T10" y="T11"/>
                </a:cxn>
              </a:cxnLst>
              <a:rect l="0" t="0" r="r" b="b"/>
              <a:pathLst>
                <a:path w="14" h="20">
                  <a:moveTo>
                    <a:pt x="7" y="0"/>
                  </a:moveTo>
                  <a:cubicBezTo>
                    <a:pt x="4" y="0"/>
                    <a:pt x="0" y="4"/>
                    <a:pt x="0" y="7"/>
                  </a:cubicBezTo>
                  <a:cubicBezTo>
                    <a:pt x="0" y="20"/>
                    <a:pt x="0" y="20"/>
                    <a:pt x="0" y="20"/>
                  </a:cubicBezTo>
                  <a:cubicBezTo>
                    <a:pt x="14" y="20"/>
                    <a:pt x="14" y="20"/>
                    <a:pt x="14" y="20"/>
                  </a:cubicBezTo>
                  <a:cubicBezTo>
                    <a:pt x="14" y="7"/>
                    <a:pt x="14" y="7"/>
                    <a:pt x="14" y="7"/>
                  </a:cubicBezTo>
                  <a:cubicBezTo>
                    <a:pt x="14" y="4"/>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02" name="Rectangle 225"/>
            <p:cNvSpPr>
              <a:spLocks noChangeArrowheads="1"/>
            </p:cNvSpPr>
            <p:nvPr userDrawn="1"/>
          </p:nvSpPr>
          <p:spPr bwMode="gray">
            <a:xfrm>
              <a:off x="10402938" y="4791231"/>
              <a:ext cx="625629" cy="3549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03" name="Rectangle 226"/>
            <p:cNvSpPr>
              <a:spLocks noChangeArrowheads="1"/>
            </p:cNvSpPr>
            <p:nvPr userDrawn="1"/>
          </p:nvSpPr>
          <p:spPr bwMode="gray">
            <a:xfrm>
              <a:off x="10402938" y="4864444"/>
              <a:ext cx="625629" cy="3549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04" name="Rectangle 227"/>
            <p:cNvSpPr>
              <a:spLocks noChangeArrowheads="1"/>
            </p:cNvSpPr>
            <p:nvPr userDrawn="1"/>
          </p:nvSpPr>
          <p:spPr bwMode="gray">
            <a:xfrm>
              <a:off x="10402938" y="4826728"/>
              <a:ext cx="625629" cy="37715"/>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05" name="Rectangle 228"/>
            <p:cNvSpPr>
              <a:spLocks noChangeArrowheads="1"/>
            </p:cNvSpPr>
            <p:nvPr userDrawn="1"/>
          </p:nvSpPr>
          <p:spPr bwMode="gray">
            <a:xfrm>
              <a:off x="10835553" y="4482854"/>
              <a:ext cx="115364" cy="30837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06" name="Rectangle 229"/>
            <p:cNvSpPr>
              <a:spLocks noChangeArrowheads="1"/>
            </p:cNvSpPr>
            <p:nvPr userDrawn="1"/>
          </p:nvSpPr>
          <p:spPr bwMode="gray">
            <a:xfrm>
              <a:off x="10917640" y="4511694"/>
              <a:ext cx="33279" cy="279537"/>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07" name="Rectangle 230"/>
            <p:cNvSpPr>
              <a:spLocks noChangeArrowheads="1"/>
            </p:cNvSpPr>
            <p:nvPr userDrawn="1"/>
          </p:nvSpPr>
          <p:spPr bwMode="gray">
            <a:xfrm>
              <a:off x="10658070" y="4482854"/>
              <a:ext cx="115364" cy="30837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08" name="Rectangle 231"/>
            <p:cNvSpPr>
              <a:spLocks noChangeArrowheads="1"/>
            </p:cNvSpPr>
            <p:nvPr userDrawn="1"/>
          </p:nvSpPr>
          <p:spPr bwMode="gray">
            <a:xfrm>
              <a:off x="10740157" y="4511694"/>
              <a:ext cx="33279" cy="279537"/>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09" name="Rectangle 232"/>
            <p:cNvSpPr>
              <a:spLocks noChangeArrowheads="1"/>
            </p:cNvSpPr>
            <p:nvPr userDrawn="1"/>
          </p:nvSpPr>
          <p:spPr bwMode="gray">
            <a:xfrm>
              <a:off x="10482806" y="4482854"/>
              <a:ext cx="115364" cy="30837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10" name="Rectangle 233"/>
            <p:cNvSpPr>
              <a:spLocks noChangeArrowheads="1"/>
            </p:cNvSpPr>
            <p:nvPr userDrawn="1"/>
          </p:nvSpPr>
          <p:spPr bwMode="gray">
            <a:xfrm>
              <a:off x="10564891" y="4511694"/>
              <a:ext cx="33279" cy="279537"/>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11" name="Rectangle 234"/>
            <p:cNvSpPr>
              <a:spLocks noChangeArrowheads="1"/>
            </p:cNvSpPr>
            <p:nvPr userDrawn="1"/>
          </p:nvSpPr>
          <p:spPr bwMode="gray">
            <a:xfrm>
              <a:off x="10482806" y="4518351"/>
              <a:ext cx="82087" cy="3106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12" name="Rectangle 235"/>
            <p:cNvSpPr>
              <a:spLocks noChangeArrowheads="1"/>
            </p:cNvSpPr>
            <p:nvPr userDrawn="1"/>
          </p:nvSpPr>
          <p:spPr bwMode="gray">
            <a:xfrm>
              <a:off x="10658070" y="4518351"/>
              <a:ext cx="82087" cy="3106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13" name="Rectangle 236"/>
            <p:cNvSpPr>
              <a:spLocks noChangeArrowheads="1"/>
            </p:cNvSpPr>
            <p:nvPr userDrawn="1"/>
          </p:nvSpPr>
          <p:spPr bwMode="gray">
            <a:xfrm>
              <a:off x="10835553" y="4518351"/>
              <a:ext cx="82087" cy="3106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14" name="Freeform 237"/>
            <p:cNvSpPr>
              <a:spLocks/>
            </p:cNvSpPr>
            <p:nvPr userDrawn="1"/>
          </p:nvSpPr>
          <p:spPr bwMode="gray">
            <a:xfrm>
              <a:off x="10405156" y="4287622"/>
              <a:ext cx="621192" cy="230729"/>
            </a:xfrm>
            <a:custGeom>
              <a:avLst/>
              <a:gdLst>
                <a:gd name="T0" fmla="*/ 280 w 280"/>
                <a:gd name="T1" fmla="*/ 104 h 104"/>
                <a:gd name="T2" fmla="*/ 0 w 280"/>
                <a:gd name="T3" fmla="*/ 104 h 104"/>
                <a:gd name="T4" fmla="*/ 141 w 280"/>
                <a:gd name="T5" fmla="*/ 0 h 104"/>
                <a:gd name="T6" fmla="*/ 280 w 280"/>
                <a:gd name="T7" fmla="*/ 104 h 104"/>
              </a:gdLst>
              <a:ahLst/>
              <a:cxnLst>
                <a:cxn ang="0">
                  <a:pos x="T0" y="T1"/>
                </a:cxn>
                <a:cxn ang="0">
                  <a:pos x="T2" y="T3"/>
                </a:cxn>
                <a:cxn ang="0">
                  <a:pos x="T4" y="T5"/>
                </a:cxn>
                <a:cxn ang="0">
                  <a:pos x="T6" y="T7"/>
                </a:cxn>
              </a:cxnLst>
              <a:rect l="0" t="0" r="r" b="b"/>
              <a:pathLst>
                <a:path w="280" h="104">
                  <a:moveTo>
                    <a:pt x="280" y="104"/>
                  </a:moveTo>
                  <a:lnTo>
                    <a:pt x="0" y="104"/>
                  </a:lnTo>
                  <a:lnTo>
                    <a:pt x="141" y="0"/>
                  </a:lnTo>
                  <a:lnTo>
                    <a:pt x="280" y="10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15" name="Freeform 238"/>
            <p:cNvSpPr>
              <a:spLocks/>
            </p:cNvSpPr>
            <p:nvPr userDrawn="1"/>
          </p:nvSpPr>
          <p:spPr bwMode="gray">
            <a:xfrm>
              <a:off x="10686912" y="4287622"/>
              <a:ext cx="339438" cy="230729"/>
            </a:xfrm>
            <a:custGeom>
              <a:avLst/>
              <a:gdLst>
                <a:gd name="T0" fmla="*/ 14 w 153"/>
                <a:gd name="T1" fmla="*/ 0 h 104"/>
                <a:gd name="T2" fmla="*/ 0 w 153"/>
                <a:gd name="T3" fmla="*/ 9 h 104"/>
                <a:gd name="T4" fmla="*/ 81 w 153"/>
                <a:gd name="T5" fmla="*/ 104 h 104"/>
                <a:gd name="T6" fmla="*/ 153 w 153"/>
                <a:gd name="T7" fmla="*/ 104 h 104"/>
                <a:gd name="T8" fmla="*/ 14 w 153"/>
                <a:gd name="T9" fmla="*/ 0 h 104"/>
              </a:gdLst>
              <a:ahLst/>
              <a:cxnLst>
                <a:cxn ang="0">
                  <a:pos x="T0" y="T1"/>
                </a:cxn>
                <a:cxn ang="0">
                  <a:pos x="T2" y="T3"/>
                </a:cxn>
                <a:cxn ang="0">
                  <a:pos x="T4" y="T5"/>
                </a:cxn>
                <a:cxn ang="0">
                  <a:pos x="T6" y="T7"/>
                </a:cxn>
                <a:cxn ang="0">
                  <a:pos x="T8" y="T9"/>
                </a:cxn>
              </a:cxnLst>
              <a:rect l="0" t="0" r="r" b="b"/>
              <a:pathLst>
                <a:path w="153" h="104">
                  <a:moveTo>
                    <a:pt x="14" y="0"/>
                  </a:moveTo>
                  <a:lnTo>
                    <a:pt x="0" y="9"/>
                  </a:lnTo>
                  <a:lnTo>
                    <a:pt x="81" y="104"/>
                  </a:lnTo>
                  <a:lnTo>
                    <a:pt x="153" y="104"/>
                  </a:lnTo>
                  <a:lnTo>
                    <a:pt x="14"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16" name="Freeform 239"/>
            <p:cNvSpPr>
              <a:spLocks/>
            </p:cNvSpPr>
            <p:nvPr userDrawn="1"/>
          </p:nvSpPr>
          <p:spPr bwMode="gray">
            <a:xfrm>
              <a:off x="11119527" y="4303151"/>
              <a:ext cx="798676" cy="228509"/>
            </a:xfrm>
            <a:custGeom>
              <a:avLst/>
              <a:gdLst>
                <a:gd name="T0" fmla="*/ 274 w 311"/>
                <a:gd name="T1" fmla="*/ 0 h 89"/>
                <a:gd name="T2" fmla="*/ 281 w 311"/>
                <a:gd name="T3" fmla="*/ 24 h 89"/>
                <a:gd name="T4" fmla="*/ 261 w 311"/>
                <a:gd name="T5" fmla="*/ 62 h 89"/>
                <a:gd name="T6" fmla="*/ 236 w 311"/>
                <a:gd name="T7" fmla="*/ 69 h 89"/>
                <a:gd name="T8" fmla="*/ 15 w 311"/>
                <a:gd name="T9" fmla="*/ 69 h 89"/>
                <a:gd name="T10" fmla="*/ 0 w 311"/>
                <a:gd name="T11" fmla="*/ 67 h 89"/>
                <a:gd name="T12" fmla="*/ 45 w 311"/>
                <a:gd name="T13" fmla="*/ 89 h 89"/>
                <a:gd name="T14" fmla="*/ 266 w 311"/>
                <a:gd name="T15" fmla="*/ 89 h 89"/>
                <a:gd name="T16" fmla="*/ 290 w 311"/>
                <a:gd name="T17" fmla="*/ 82 h 89"/>
                <a:gd name="T18" fmla="*/ 311 w 311"/>
                <a:gd name="T19" fmla="*/ 44 h 89"/>
                <a:gd name="T20" fmla="*/ 274 w 311"/>
                <a:gd name="T21"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1" h="89">
                  <a:moveTo>
                    <a:pt x="274" y="0"/>
                  </a:moveTo>
                  <a:cubicBezTo>
                    <a:pt x="279" y="7"/>
                    <a:pt x="281" y="15"/>
                    <a:pt x="281" y="24"/>
                  </a:cubicBezTo>
                  <a:cubicBezTo>
                    <a:pt x="281" y="40"/>
                    <a:pt x="273" y="54"/>
                    <a:pt x="261" y="62"/>
                  </a:cubicBezTo>
                  <a:cubicBezTo>
                    <a:pt x="253" y="66"/>
                    <a:pt x="245" y="69"/>
                    <a:pt x="236" y="69"/>
                  </a:cubicBezTo>
                  <a:cubicBezTo>
                    <a:pt x="15" y="69"/>
                    <a:pt x="15" y="69"/>
                    <a:pt x="15" y="69"/>
                  </a:cubicBezTo>
                  <a:cubicBezTo>
                    <a:pt x="10" y="69"/>
                    <a:pt x="4" y="68"/>
                    <a:pt x="0" y="67"/>
                  </a:cubicBezTo>
                  <a:cubicBezTo>
                    <a:pt x="10" y="81"/>
                    <a:pt x="26" y="89"/>
                    <a:pt x="45" y="89"/>
                  </a:cubicBezTo>
                  <a:cubicBezTo>
                    <a:pt x="266" y="89"/>
                    <a:pt x="266" y="89"/>
                    <a:pt x="266" y="89"/>
                  </a:cubicBezTo>
                  <a:cubicBezTo>
                    <a:pt x="275" y="89"/>
                    <a:pt x="283" y="87"/>
                    <a:pt x="290" y="82"/>
                  </a:cubicBezTo>
                  <a:cubicBezTo>
                    <a:pt x="303" y="74"/>
                    <a:pt x="311" y="60"/>
                    <a:pt x="311" y="44"/>
                  </a:cubicBezTo>
                  <a:cubicBezTo>
                    <a:pt x="311" y="22"/>
                    <a:pt x="295" y="4"/>
                    <a:pt x="274"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17" name="Freeform 240"/>
            <p:cNvSpPr>
              <a:spLocks/>
            </p:cNvSpPr>
            <p:nvPr userDrawn="1"/>
          </p:nvSpPr>
          <p:spPr bwMode="gray">
            <a:xfrm>
              <a:off x="11088467" y="4065768"/>
              <a:ext cx="754305" cy="414867"/>
            </a:xfrm>
            <a:custGeom>
              <a:avLst/>
              <a:gdLst>
                <a:gd name="T0" fmla="*/ 286 w 293"/>
                <a:gd name="T1" fmla="*/ 93 h 162"/>
                <a:gd name="T2" fmla="*/ 280 w 293"/>
                <a:gd name="T3" fmla="*/ 85 h 162"/>
                <a:gd name="T4" fmla="*/ 280 w 293"/>
                <a:gd name="T5" fmla="*/ 81 h 162"/>
                <a:gd name="T6" fmla="*/ 239 w 293"/>
                <a:gd name="T7" fmla="*/ 26 h 162"/>
                <a:gd name="T8" fmla="*/ 223 w 293"/>
                <a:gd name="T9" fmla="*/ 24 h 162"/>
                <a:gd name="T10" fmla="*/ 190 w 293"/>
                <a:gd name="T11" fmla="*/ 35 h 162"/>
                <a:gd name="T12" fmla="*/ 166 w 293"/>
                <a:gd name="T13" fmla="*/ 11 h 162"/>
                <a:gd name="T14" fmla="*/ 152 w 293"/>
                <a:gd name="T15" fmla="*/ 4 h 162"/>
                <a:gd name="T16" fmla="*/ 128 w 293"/>
                <a:gd name="T17" fmla="*/ 0 h 162"/>
                <a:gd name="T18" fmla="*/ 57 w 293"/>
                <a:gd name="T19" fmla="*/ 68 h 162"/>
                <a:gd name="T20" fmla="*/ 57 w 293"/>
                <a:gd name="T21" fmla="*/ 69 h 162"/>
                <a:gd name="T22" fmla="*/ 57 w 293"/>
                <a:gd name="T23" fmla="*/ 69 h 162"/>
                <a:gd name="T24" fmla="*/ 0 w 293"/>
                <a:gd name="T25" fmla="*/ 126 h 162"/>
                <a:gd name="T26" fmla="*/ 12 w 293"/>
                <a:gd name="T27" fmla="*/ 160 h 162"/>
                <a:gd name="T28" fmla="*/ 27 w 293"/>
                <a:gd name="T29" fmla="*/ 162 h 162"/>
                <a:gd name="T30" fmla="*/ 248 w 293"/>
                <a:gd name="T31" fmla="*/ 162 h 162"/>
                <a:gd name="T32" fmla="*/ 273 w 293"/>
                <a:gd name="T33" fmla="*/ 155 h 162"/>
                <a:gd name="T34" fmla="*/ 293 w 293"/>
                <a:gd name="T35" fmla="*/ 117 h 162"/>
                <a:gd name="T36" fmla="*/ 286 w 293"/>
                <a:gd name="T37" fmla="*/ 93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93" h="162">
                  <a:moveTo>
                    <a:pt x="286" y="93"/>
                  </a:moveTo>
                  <a:cubicBezTo>
                    <a:pt x="284" y="90"/>
                    <a:pt x="282" y="87"/>
                    <a:pt x="280" y="85"/>
                  </a:cubicBezTo>
                  <a:cubicBezTo>
                    <a:pt x="280" y="84"/>
                    <a:pt x="280" y="82"/>
                    <a:pt x="280" y="81"/>
                  </a:cubicBezTo>
                  <a:cubicBezTo>
                    <a:pt x="280" y="55"/>
                    <a:pt x="262" y="33"/>
                    <a:pt x="239" y="26"/>
                  </a:cubicBezTo>
                  <a:cubicBezTo>
                    <a:pt x="234" y="25"/>
                    <a:pt x="229" y="24"/>
                    <a:pt x="223" y="24"/>
                  </a:cubicBezTo>
                  <a:cubicBezTo>
                    <a:pt x="211" y="24"/>
                    <a:pt x="199" y="28"/>
                    <a:pt x="190" y="35"/>
                  </a:cubicBezTo>
                  <a:cubicBezTo>
                    <a:pt x="184" y="25"/>
                    <a:pt x="176" y="17"/>
                    <a:pt x="166" y="11"/>
                  </a:cubicBezTo>
                  <a:cubicBezTo>
                    <a:pt x="162" y="8"/>
                    <a:pt x="157" y="6"/>
                    <a:pt x="152" y="4"/>
                  </a:cubicBezTo>
                  <a:cubicBezTo>
                    <a:pt x="144" y="1"/>
                    <a:pt x="137" y="0"/>
                    <a:pt x="128" y="0"/>
                  </a:cubicBezTo>
                  <a:cubicBezTo>
                    <a:pt x="90" y="0"/>
                    <a:pt x="59" y="30"/>
                    <a:pt x="57" y="68"/>
                  </a:cubicBezTo>
                  <a:cubicBezTo>
                    <a:pt x="57" y="68"/>
                    <a:pt x="57" y="69"/>
                    <a:pt x="57" y="69"/>
                  </a:cubicBezTo>
                  <a:cubicBezTo>
                    <a:pt x="57" y="69"/>
                    <a:pt x="57" y="69"/>
                    <a:pt x="57" y="69"/>
                  </a:cubicBezTo>
                  <a:cubicBezTo>
                    <a:pt x="25" y="69"/>
                    <a:pt x="0" y="95"/>
                    <a:pt x="0" y="126"/>
                  </a:cubicBezTo>
                  <a:cubicBezTo>
                    <a:pt x="0" y="139"/>
                    <a:pt x="4" y="151"/>
                    <a:pt x="12" y="160"/>
                  </a:cubicBezTo>
                  <a:cubicBezTo>
                    <a:pt x="16" y="161"/>
                    <a:pt x="22" y="162"/>
                    <a:pt x="27" y="162"/>
                  </a:cubicBezTo>
                  <a:cubicBezTo>
                    <a:pt x="248" y="162"/>
                    <a:pt x="248" y="162"/>
                    <a:pt x="248" y="162"/>
                  </a:cubicBezTo>
                  <a:cubicBezTo>
                    <a:pt x="257" y="162"/>
                    <a:pt x="265" y="159"/>
                    <a:pt x="273" y="155"/>
                  </a:cubicBezTo>
                  <a:cubicBezTo>
                    <a:pt x="285" y="147"/>
                    <a:pt x="293" y="133"/>
                    <a:pt x="293" y="117"/>
                  </a:cubicBezTo>
                  <a:cubicBezTo>
                    <a:pt x="293" y="108"/>
                    <a:pt x="291" y="100"/>
                    <a:pt x="286" y="9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18" name="Freeform 241"/>
            <p:cNvSpPr>
              <a:spLocks/>
            </p:cNvSpPr>
            <p:nvPr userDrawn="1"/>
          </p:nvSpPr>
          <p:spPr bwMode="gray">
            <a:xfrm>
              <a:off x="7478897" y="4744642"/>
              <a:ext cx="585696" cy="168609"/>
            </a:xfrm>
            <a:custGeom>
              <a:avLst/>
              <a:gdLst>
                <a:gd name="T0" fmla="*/ 201 w 228"/>
                <a:gd name="T1" fmla="*/ 0 h 66"/>
                <a:gd name="T2" fmla="*/ 206 w 228"/>
                <a:gd name="T3" fmla="*/ 18 h 66"/>
                <a:gd name="T4" fmla="*/ 191 w 228"/>
                <a:gd name="T5" fmla="*/ 46 h 66"/>
                <a:gd name="T6" fmla="*/ 173 w 228"/>
                <a:gd name="T7" fmla="*/ 51 h 66"/>
                <a:gd name="T8" fmla="*/ 11 w 228"/>
                <a:gd name="T9" fmla="*/ 51 h 66"/>
                <a:gd name="T10" fmla="*/ 0 w 228"/>
                <a:gd name="T11" fmla="*/ 49 h 66"/>
                <a:gd name="T12" fmla="*/ 33 w 228"/>
                <a:gd name="T13" fmla="*/ 66 h 66"/>
                <a:gd name="T14" fmla="*/ 195 w 228"/>
                <a:gd name="T15" fmla="*/ 66 h 66"/>
                <a:gd name="T16" fmla="*/ 213 w 228"/>
                <a:gd name="T17" fmla="*/ 60 h 66"/>
                <a:gd name="T18" fmla="*/ 228 w 228"/>
                <a:gd name="T19" fmla="*/ 33 h 66"/>
                <a:gd name="T20" fmla="*/ 201 w 228"/>
                <a:gd name="T21" fmla="*/ 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8" h="66">
                  <a:moveTo>
                    <a:pt x="201" y="0"/>
                  </a:moveTo>
                  <a:cubicBezTo>
                    <a:pt x="204" y="5"/>
                    <a:pt x="206" y="11"/>
                    <a:pt x="206" y="18"/>
                  </a:cubicBezTo>
                  <a:cubicBezTo>
                    <a:pt x="206" y="29"/>
                    <a:pt x="200" y="40"/>
                    <a:pt x="191" y="46"/>
                  </a:cubicBezTo>
                  <a:cubicBezTo>
                    <a:pt x="186" y="49"/>
                    <a:pt x="180" y="51"/>
                    <a:pt x="173" y="51"/>
                  </a:cubicBezTo>
                  <a:cubicBezTo>
                    <a:pt x="11" y="51"/>
                    <a:pt x="11" y="51"/>
                    <a:pt x="11" y="51"/>
                  </a:cubicBezTo>
                  <a:cubicBezTo>
                    <a:pt x="7" y="51"/>
                    <a:pt x="3" y="50"/>
                    <a:pt x="0" y="49"/>
                  </a:cubicBezTo>
                  <a:cubicBezTo>
                    <a:pt x="7" y="59"/>
                    <a:pt x="19" y="66"/>
                    <a:pt x="33" y="66"/>
                  </a:cubicBezTo>
                  <a:cubicBezTo>
                    <a:pt x="195" y="66"/>
                    <a:pt x="195" y="66"/>
                    <a:pt x="195" y="66"/>
                  </a:cubicBezTo>
                  <a:cubicBezTo>
                    <a:pt x="202" y="66"/>
                    <a:pt x="208" y="64"/>
                    <a:pt x="213" y="60"/>
                  </a:cubicBezTo>
                  <a:cubicBezTo>
                    <a:pt x="222" y="55"/>
                    <a:pt x="228" y="44"/>
                    <a:pt x="228" y="33"/>
                  </a:cubicBezTo>
                  <a:cubicBezTo>
                    <a:pt x="228" y="16"/>
                    <a:pt x="216" y="3"/>
                    <a:pt x="201"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19" name="Freeform 242"/>
            <p:cNvSpPr>
              <a:spLocks/>
            </p:cNvSpPr>
            <p:nvPr userDrawn="1"/>
          </p:nvSpPr>
          <p:spPr bwMode="gray">
            <a:xfrm>
              <a:off x="7454492" y="4569376"/>
              <a:ext cx="554636" cy="306159"/>
            </a:xfrm>
            <a:custGeom>
              <a:avLst/>
              <a:gdLst>
                <a:gd name="T0" fmla="*/ 210 w 215"/>
                <a:gd name="T1" fmla="*/ 68 h 119"/>
                <a:gd name="T2" fmla="*/ 205 w 215"/>
                <a:gd name="T3" fmla="*/ 62 h 119"/>
                <a:gd name="T4" fmla="*/ 205 w 215"/>
                <a:gd name="T5" fmla="*/ 59 h 119"/>
                <a:gd name="T6" fmla="*/ 175 w 215"/>
                <a:gd name="T7" fmla="*/ 19 h 119"/>
                <a:gd name="T8" fmla="*/ 164 w 215"/>
                <a:gd name="T9" fmla="*/ 18 h 119"/>
                <a:gd name="T10" fmla="*/ 139 w 215"/>
                <a:gd name="T11" fmla="*/ 26 h 119"/>
                <a:gd name="T12" fmla="*/ 122 w 215"/>
                <a:gd name="T13" fmla="*/ 8 h 119"/>
                <a:gd name="T14" fmla="*/ 111 w 215"/>
                <a:gd name="T15" fmla="*/ 3 h 119"/>
                <a:gd name="T16" fmla="*/ 94 w 215"/>
                <a:gd name="T17" fmla="*/ 0 h 119"/>
                <a:gd name="T18" fmla="*/ 42 w 215"/>
                <a:gd name="T19" fmla="*/ 50 h 119"/>
                <a:gd name="T20" fmla="*/ 42 w 215"/>
                <a:gd name="T21" fmla="*/ 51 h 119"/>
                <a:gd name="T22" fmla="*/ 42 w 215"/>
                <a:gd name="T23" fmla="*/ 51 h 119"/>
                <a:gd name="T24" fmla="*/ 0 w 215"/>
                <a:gd name="T25" fmla="*/ 92 h 119"/>
                <a:gd name="T26" fmla="*/ 9 w 215"/>
                <a:gd name="T27" fmla="*/ 117 h 119"/>
                <a:gd name="T28" fmla="*/ 20 w 215"/>
                <a:gd name="T29" fmla="*/ 119 h 119"/>
                <a:gd name="T30" fmla="*/ 182 w 215"/>
                <a:gd name="T31" fmla="*/ 119 h 119"/>
                <a:gd name="T32" fmla="*/ 200 w 215"/>
                <a:gd name="T33" fmla="*/ 114 h 119"/>
                <a:gd name="T34" fmla="*/ 215 w 215"/>
                <a:gd name="T35" fmla="*/ 86 h 119"/>
                <a:gd name="T36" fmla="*/ 210 w 215"/>
                <a:gd name="T37" fmla="*/ 68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15" h="119">
                  <a:moveTo>
                    <a:pt x="210" y="68"/>
                  </a:moveTo>
                  <a:cubicBezTo>
                    <a:pt x="209" y="66"/>
                    <a:pt x="207" y="64"/>
                    <a:pt x="205" y="62"/>
                  </a:cubicBezTo>
                  <a:cubicBezTo>
                    <a:pt x="205" y="61"/>
                    <a:pt x="205" y="60"/>
                    <a:pt x="205" y="59"/>
                  </a:cubicBezTo>
                  <a:cubicBezTo>
                    <a:pt x="205" y="40"/>
                    <a:pt x="193" y="24"/>
                    <a:pt x="175" y="19"/>
                  </a:cubicBezTo>
                  <a:cubicBezTo>
                    <a:pt x="172" y="18"/>
                    <a:pt x="168" y="18"/>
                    <a:pt x="164" y="18"/>
                  </a:cubicBezTo>
                  <a:cubicBezTo>
                    <a:pt x="155" y="18"/>
                    <a:pt x="146" y="21"/>
                    <a:pt x="139" y="26"/>
                  </a:cubicBezTo>
                  <a:cubicBezTo>
                    <a:pt x="135" y="19"/>
                    <a:pt x="129" y="12"/>
                    <a:pt x="122" y="8"/>
                  </a:cubicBezTo>
                  <a:cubicBezTo>
                    <a:pt x="119" y="6"/>
                    <a:pt x="115" y="4"/>
                    <a:pt x="111" y="3"/>
                  </a:cubicBezTo>
                  <a:cubicBezTo>
                    <a:pt x="106" y="1"/>
                    <a:pt x="100" y="0"/>
                    <a:pt x="94" y="0"/>
                  </a:cubicBezTo>
                  <a:cubicBezTo>
                    <a:pt x="66" y="0"/>
                    <a:pt x="43" y="22"/>
                    <a:pt x="42" y="50"/>
                  </a:cubicBezTo>
                  <a:cubicBezTo>
                    <a:pt x="42" y="50"/>
                    <a:pt x="42" y="51"/>
                    <a:pt x="42" y="51"/>
                  </a:cubicBezTo>
                  <a:cubicBezTo>
                    <a:pt x="42" y="51"/>
                    <a:pt x="42" y="51"/>
                    <a:pt x="42" y="51"/>
                  </a:cubicBezTo>
                  <a:cubicBezTo>
                    <a:pt x="19" y="51"/>
                    <a:pt x="0" y="69"/>
                    <a:pt x="0" y="92"/>
                  </a:cubicBezTo>
                  <a:cubicBezTo>
                    <a:pt x="0" y="102"/>
                    <a:pt x="3" y="110"/>
                    <a:pt x="9" y="117"/>
                  </a:cubicBezTo>
                  <a:cubicBezTo>
                    <a:pt x="12" y="118"/>
                    <a:pt x="16" y="119"/>
                    <a:pt x="20" y="119"/>
                  </a:cubicBezTo>
                  <a:cubicBezTo>
                    <a:pt x="182" y="119"/>
                    <a:pt x="182" y="119"/>
                    <a:pt x="182" y="119"/>
                  </a:cubicBezTo>
                  <a:cubicBezTo>
                    <a:pt x="189" y="119"/>
                    <a:pt x="195" y="117"/>
                    <a:pt x="200" y="114"/>
                  </a:cubicBezTo>
                  <a:cubicBezTo>
                    <a:pt x="209" y="108"/>
                    <a:pt x="215" y="97"/>
                    <a:pt x="215" y="86"/>
                  </a:cubicBezTo>
                  <a:cubicBezTo>
                    <a:pt x="215" y="79"/>
                    <a:pt x="213" y="73"/>
                    <a:pt x="210" y="6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20" name="Freeform 243"/>
            <p:cNvSpPr>
              <a:spLocks/>
            </p:cNvSpPr>
            <p:nvPr userDrawn="1"/>
          </p:nvSpPr>
          <p:spPr bwMode="gray">
            <a:xfrm>
              <a:off x="8151115" y="2297587"/>
              <a:ext cx="470331" cy="133113"/>
            </a:xfrm>
            <a:custGeom>
              <a:avLst/>
              <a:gdLst>
                <a:gd name="T0" fmla="*/ 161 w 183"/>
                <a:gd name="T1" fmla="*/ 0 h 52"/>
                <a:gd name="T2" fmla="*/ 165 w 183"/>
                <a:gd name="T3" fmla="*/ 14 h 52"/>
                <a:gd name="T4" fmla="*/ 153 w 183"/>
                <a:gd name="T5" fmla="*/ 36 h 52"/>
                <a:gd name="T6" fmla="*/ 139 w 183"/>
                <a:gd name="T7" fmla="*/ 41 h 52"/>
                <a:gd name="T8" fmla="*/ 9 w 183"/>
                <a:gd name="T9" fmla="*/ 41 h 52"/>
                <a:gd name="T10" fmla="*/ 0 w 183"/>
                <a:gd name="T11" fmla="*/ 39 h 52"/>
                <a:gd name="T12" fmla="*/ 27 w 183"/>
                <a:gd name="T13" fmla="*/ 52 h 52"/>
                <a:gd name="T14" fmla="*/ 156 w 183"/>
                <a:gd name="T15" fmla="*/ 52 h 52"/>
                <a:gd name="T16" fmla="*/ 171 w 183"/>
                <a:gd name="T17" fmla="*/ 48 h 52"/>
                <a:gd name="T18" fmla="*/ 183 w 183"/>
                <a:gd name="T19" fmla="*/ 26 h 52"/>
                <a:gd name="T20" fmla="*/ 161 w 183"/>
                <a:gd name="T21"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3" h="52">
                  <a:moveTo>
                    <a:pt x="161" y="0"/>
                  </a:moveTo>
                  <a:cubicBezTo>
                    <a:pt x="164" y="4"/>
                    <a:pt x="165" y="9"/>
                    <a:pt x="165" y="14"/>
                  </a:cubicBezTo>
                  <a:cubicBezTo>
                    <a:pt x="165" y="23"/>
                    <a:pt x="161" y="31"/>
                    <a:pt x="153" y="36"/>
                  </a:cubicBezTo>
                  <a:cubicBezTo>
                    <a:pt x="149" y="39"/>
                    <a:pt x="144" y="41"/>
                    <a:pt x="139" y="41"/>
                  </a:cubicBezTo>
                  <a:cubicBezTo>
                    <a:pt x="9" y="41"/>
                    <a:pt x="9" y="41"/>
                    <a:pt x="9" y="41"/>
                  </a:cubicBezTo>
                  <a:cubicBezTo>
                    <a:pt x="6" y="41"/>
                    <a:pt x="3" y="40"/>
                    <a:pt x="0" y="39"/>
                  </a:cubicBezTo>
                  <a:cubicBezTo>
                    <a:pt x="6" y="47"/>
                    <a:pt x="16" y="52"/>
                    <a:pt x="27" y="52"/>
                  </a:cubicBezTo>
                  <a:cubicBezTo>
                    <a:pt x="156" y="52"/>
                    <a:pt x="156" y="52"/>
                    <a:pt x="156" y="52"/>
                  </a:cubicBezTo>
                  <a:cubicBezTo>
                    <a:pt x="162" y="52"/>
                    <a:pt x="167" y="51"/>
                    <a:pt x="171" y="48"/>
                  </a:cubicBezTo>
                  <a:cubicBezTo>
                    <a:pt x="178" y="43"/>
                    <a:pt x="183" y="35"/>
                    <a:pt x="183" y="26"/>
                  </a:cubicBezTo>
                  <a:cubicBezTo>
                    <a:pt x="183" y="13"/>
                    <a:pt x="174" y="2"/>
                    <a:pt x="161"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21" name="Freeform 244"/>
            <p:cNvSpPr>
              <a:spLocks/>
            </p:cNvSpPr>
            <p:nvPr userDrawn="1"/>
          </p:nvSpPr>
          <p:spPr bwMode="gray">
            <a:xfrm>
              <a:off x="8135586" y="2157820"/>
              <a:ext cx="439272" cy="246258"/>
            </a:xfrm>
            <a:custGeom>
              <a:avLst/>
              <a:gdLst>
                <a:gd name="T0" fmla="*/ 167 w 171"/>
                <a:gd name="T1" fmla="*/ 55 h 96"/>
                <a:gd name="T2" fmla="*/ 163 w 171"/>
                <a:gd name="T3" fmla="*/ 50 h 96"/>
                <a:gd name="T4" fmla="*/ 164 w 171"/>
                <a:gd name="T5" fmla="*/ 48 h 96"/>
                <a:gd name="T6" fmla="*/ 139 w 171"/>
                <a:gd name="T7" fmla="*/ 16 h 96"/>
                <a:gd name="T8" fmla="*/ 130 w 171"/>
                <a:gd name="T9" fmla="*/ 15 h 96"/>
                <a:gd name="T10" fmla="*/ 111 w 171"/>
                <a:gd name="T11" fmla="*/ 21 h 96"/>
                <a:gd name="T12" fmla="*/ 97 w 171"/>
                <a:gd name="T13" fmla="*/ 7 h 96"/>
                <a:gd name="T14" fmla="*/ 89 w 171"/>
                <a:gd name="T15" fmla="*/ 3 h 96"/>
                <a:gd name="T16" fmla="*/ 75 w 171"/>
                <a:gd name="T17" fmla="*/ 0 h 96"/>
                <a:gd name="T18" fmla="*/ 33 w 171"/>
                <a:gd name="T19" fmla="*/ 40 h 96"/>
                <a:gd name="T20" fmla="*/ 33 w 171"/>
                <a:gd name="T21" fmla="*/ 41 h 96"/>
                <a:gd name="T22" fmla="*/ 33 w 171"/>
                <a:gd name="T23" fmla="*/ 41 h 96"/>
                <a:gd name="T24" fmla="*/ 0 w 171"/>
                <a:gd name="T25" fmla="*/ 74 h 96"/>
                <a:gd name="T26" fmla="*/ 6 w 171"/>
                <a:gd name="T27" fmla="*/ 94 h 96"/>
                <a:gd name="T28" fmla="*/ 15 w 171"/>
                <a:gd name="T29" fmla="*/ 96 h 96"/>
                <a:gd name="T30" fmla="*/ 145 w 171"/>
                <a:gd name="T31" fmla="*/ 96 h 96"/>
                <a:gd name="T32" fmla="*/ 159 w 171"/>
                <a:gd name="T33" fmla="*/ 91 h 96"/>
                <a:gd name="T34" fmla="*/ 171 w 171"/>
                <a:gd name="T35" fmla="*/ 69 h 96"/>
                <a:gd name="T36" fmla="*/ 167 w 171"/>
                <a:gd name="T37" fmla="*/ 5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71" h="96">
                  <a:moveTo>
                    <a:pt x="167" y="55"/>
                  </a:moveTo>
                  <a:cubicBezTo>
                    <a:pt x="166" y="53"/>
                    <a:pt x="165" y="52"/>
                    <a:pt x="163" y="50"/>
                  </a:cubicBezTo>
                  <a:cubicBezTo>
                    <a:pt x="164" y="49"/>
                    <a:pt x="164" y="49"/>
                    <a:pt x="164" y="48"/>
                  </a:cubicBezTo>
                  <a:cubicBezTo>
                    <a:pt x="164" y="33"/>
                    <a:pt x="153" y="20"/>
                    <a:pt x="139" y="16"/>
                  </a:cubicBezTo>
                  <a:cubicBezTo>
                    <a:pt x="136" y="15"/>
                    <a:pt x="134" y="15"/>
                    <a:pt x="130" y="15"/>
                  </a:cubicBezTo>
                  <a:cubicBezTo>
                    <a:pt x="123" y="15"/>
                    <a:pt x="116" y="17"/>
                    <a:pt x="111" y="21"/>
                  </a:cubicBezTo>
                  <a:cubicBezTo>
                    <a:pt x="107" y="15"/>
                    <a:pt x="103" y="10"/>
                    <a:pt x="97" y="7"/>
                  </a:cubicBezTo>
                  <a:cubicBezTo>
                    <a:pt x="94" y="5"/>
                    <a:pt x="92" y="4"/>
                    <a:pt x="89" y="3"/>
                  </a:cubicBezTo>
                  <a:cubicBezTo>
                    <a:pt x="84" y="1"/>
                    <a:pt x="80" y="0"/>
                    <a:pt x="75" y="0"/>
                  </a:cubicBezTo>
                  <a:cubicBezTo>
                    <a:pt x="52" y="0"/>
                    <a:pt x="34" y="18"/>
                    <a:pt x="33" y="40"/>
                  </a:cubicBezTo>
                  <a:cubicBezTo>
                    <a:pt x="33" y="41"/>
                    <a:pt x="33" y="41"/>
                    <a:pt x="33" y="41"/>
                  </a:cubicBezTo>
                  <a:cubicBezTo>
                    <a:pt x="33" y="41"/>
                    <a:pt x="33" y="41"/>
                    <a:pt x="33" y="41"/>
                  </a:cubicBezTo>
                  <a:cubicBezTo>
                    <a:pt x="14" y="41"/>
                    <a:pt x="0" y="56"/>
                    <a:pt x="0" y="74"/>
                  </a:cubicBezTo>
                  <a:cubicBezTo>
                    <a:pt x="0" y="82"/>
                    <a:pt x="2" y="89"/>
                    <a:pt x="6" y="94"/>
                  </a:cubicBezTo>
                  <a:cubicBezTo>
                    <a:pt x="9" y="95"/>
                    <a:pt x="12" y="96"/>
                    <a:pt x="15" y="96"/>
                  </a:cubicBezTo>
                  <a:cubicBezTo>
                    <a:pt x="145" y="96"/>
                    <a:pt x="145" y="96"/>
                    <a:pt x="145" y="96"/>
                  </a:cubicBezTo>
                  <a:cubicBezTo>
                    <a:pt x="150" y="96"/>
                    <a:pt x="155" y="94"/>
                    <a:pt x="159" y="91"/>
                  </a:cubicBezTo>
                  <a:cubicBezTo>
                    <a:pt x="167" y="86"/>
                    <a:pt x="171" y="78"/>
                    <a:pt x="171" y="69"/>
                  </a:cubicBezTo>
                  <a:cubicBezTo>
                    <a:pt x="171" y="64"/>
                    <a:pt x="170" y="59"/>
                    <a:pt x="167" y="5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6548482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74702" y="2119179"/>
            <a:ext cx="4937760" cy="1835285"/>
          </a:xfrm>
          <a:noFill/>
        </p:spPr>
        <p:txBody>
          <a:bodyPr lIns="146304" tIns="91440" rIns="146304" bIns="91440" anchor="t" anchorCtr="0"/>
          <a:lstStyle>
            <a:lvl1pPr>
              <a:defRPr sz="4799" spc="-100"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50" y="3954464"/>
            <a:ext cx="4937760" cy="731528"/>
          </a:xfrm>
        </p:spPr>
        <p:txBody>
          <a:bodyPr lIns="164592" tIns="109728" rIns="164592" bIns="109728">
            <a:noAutofit/>
          </a:bodyPr>
          <a:lstStyle>
            <a:lvl1pPr marL="0" indent="0">
              <a:spcBef>
                <a:spcPts val="0"/>
              </a:spcBef>
              <a:buNone/>
              <a:defRPr lang="en-US" sz="3199"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32563"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sp>
        <p:nvSpPr>
          <p:cNvPr id="8" name="Rectangle 7"/>
          <p:cNvSpPr/>
          <p:nvPr userDrawn="1"/>
        </p:nvSpPr>
        <p:spPr bwMode="gray">
          <a:xfrm>
            <a:off x="5441951" y="0"/>
            <a:ext cx="6994525"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90" name="MS logo gray - EMF"/>
          <p:cNvPicPr>
            <a:picLocks noChangeAspect="1"/>
          </p:cNvPicPr>
          <p:nvPr userDrawn="1"/>
        </p:nvPicPr>
        <p:blipFill>
          <a:blip r:embed="rId2"/>
          <a:stretch>
            <a:fillRect/>
          </a:stretch>
        </p:blipFill>
        <p:spPr bwMode="black">
          <a:xfrm>
            <a:off x="463118" y="479425"/>
            <a:ext cx="1451843" cy="310896"/>
          </a:xfrm>
          <a:prstGeom prst="rect">
            <a:avLst/>
          </a:prstGeom>
        </p:spPr>
      </p:pic>
      <p:grpSp>
        <p:nvGrpSpPr>
          <p:cNvPr id="714" name="Group 713"/>
          <p:cNvGrpSpPr>
            <a:grpSpLocks noChangeAspect="1"/>
          </p:cNvGrpSpPr>
          <p:nvPr userDrawn="1"/>
        </p:nvGrpSpPr>
        <p:grpSpPr bwMode="gray">
          <a:xfrm>
            <a:off x="7496245" y="2125620"/>
            <a:ext cx="4421959" cy="4023360"/>
            <a:chOff x="4158236" y="1224815"/>
            <a:chExt cx="4421959" cy="4023360"/>
          </a:xfrm>
        </p:grpSpPr>
        <p:grpSp>
          <p:nvGrpSpPr>
            <p:cNvPr id="715" name="Group 714"/>
            <p:cNvGrpSpPr/>
            <p:nvPr userDrawn="1"/>
          </p:nvGrpSpPr>
          <p:grpSpPr bwMode="gray">
            <a:xfrm>
              <a:off x="4386601" y="1224815"/>
              <a:ext cx="4160377" cy="4023360"/>
              <a:chOff x="4386601" y="1224815"/>
              <a:chExt cx="4160377" cy="4023360"/>
            </a:xfrm>
          </p:grpSpPr>
          <p:sp>
            <p:nvSpPr>
              <p:cNvPr id="768" name="Freeform 18"/>
              <p:cNvSpPr>
                <a:spLocks/>
              </p:cNvSpPr>
              <p:nvPr userDrawn="1"/>
            </p:nvSpPr>
            <p:spPr bwMode="gray">
              <a:xfrm>
                <a:off x="5922868" y="1503003"/>
                <a:ext cx="45674" cy="477490"/>
              </a:xfrm>
              <a:custGeom>
                <a:avLst/>
                <a:gdLst>
                  <a:gd name="T0" fmla="*/ 11 w 11"/>
                  <a:gd name="T1" fmla="*/ 115 h 115"/>
                  <a:gd name="T2" fmla="*/ 0 w 11"/>
                  <a:gd name="T3" fmla="*/ 115 h 115"/>
                  <a:gd name="T4" fmla="*/ 2 w 11"/>
                  <a:gd name="T5" fmla="*/ 0 h 115"/>
                  <a:gd name="T6" fmla="*/ 9 w 11"/>
                  <a:gd name="T7" fmla="*/ 0 h 115"/>
                  <a:gd name="T8" fmla="*/ 11 w 11"/>
                  <a:gd name="T9" fmla="*/ 115 h 115"/>
                </a:gdLst>
                <a:ahLst/>
                <a:cxnLst>
                  <a:cxn ang="0">
                    <a:pos x="T0" y="T1"/>
                  </a:cxn>
                  <a:cxn ang="0">
                    <a:pos x="T2" y="T3"/>
                  </a:cxn>
                  <a:cxn ang="0">
                    <a:pos x="T4" y="T5"/>
                  </a:cxn>
                  <a:cxn ang="0">
                    <a:pos x="T6" y="T7"/>
                  </a:cxn>
                  <a:cxn ang="0">
                    <a:pos x="T8" y="T9"/>
                  </a:cxn>
                </a:cxnLst>
                <a:rect l="0" t="0" r="r" b="b"/>
                <a:pathLst>
                  <a:path w="11" h="115">
                    <a:moveTo>
                      <a:pt x="11" y="115"/>
                    </a:moveTo>
                    <a:lnTo>
                      <a:pt x="0" y="115"/>
                    </a:lnTo>
                    <a:lnTo>
                      <a:pt x="2" y="0"/>
                    </a:lnTo>
                    <a:lnTo>
                      <a:pt x="9" y="0"/>
                    </a:lnTo>
                    <a:lnTo>
                      <a:pt x="11" y="1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69" name="Freeform 19"/>
              <p:cNvSpPr>
                <a:spLocks/>
              </p:cNvSpPr>
              <p:nvPr userDrawn="1"/>
            </p:nvSpPr>
            <p:spPr bwMode="gray">
              <a:xfrm>
                <a:off x="5781697" y="1494698"/>
                <a:ext cx="178540" cy="53978"/>
              </a:xfrm>
              <a:custGeom>
                <a:avLst/>
                <a:gdLst>
                  <a:gd name="T0" fmla="*/ 47 w 49"/>
                  <a:gd name="T1" fmla="*/ 0 h 15"/>
                  <a:gd name="T2" fmla="*/ 1 w 49"/>
                  <a:gd name="T3" fmla="*/ 11 h 15"/>
                  <a:gd name="T4" fmla="*/ 49 w 49"/>
                  <a:gd name="T5" fmla="*/ 8 h 15"/>
                  <a:gd name="T6" fmla="*/ 47 w 49"/>
                  <a:gd name="T7" fmla="*/ 0 h 15"/>
                </a:gdLst>
                <a:ahLst/>
                <a:cxnLst>
                  <a:cxn ang="0">
                    <a:pos x="T0" y="T1"/>
                  </a:cxn>
                  <a:cxn ang="0">
                    <a:pos x="T2" y="T3"/>
                  </a:cxn>
                  <a:cxn ang="0">
                    <a:pos x="T4" y="T5"/>
                  </a:cxn>
                  <a:cxn ang="0">
                    <a:pos x="T6" y="T7"/>
                  </a:cxn>
                </a:cxnLst>
                <a:rect l="0" t="0" r="r" b="b"/>
                <a:pathLst>
                  <a:path w="49" h="15">
                    <a:moveTo>
                      <a:pt x="47" y="0"/>
                    </a:moveTo>
                    <a:cubicBezTo>
                      <a:pt x="1" y="6"/>
                      <a:pt x="0" y="10"/>
                      <a:pt x="1" y="11"/>
                    </a:cubicBezTo>
                    <a:cubicBezTo>
                      <a:pt x="1" y="12"/>
                      <a:pt x="3" y="15"/>
                      <a:pt x="49" y="8"/>
                    </a:cubicBezTo>
                    <a:lnTo>
                      <a:pt x="4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70" name="Freeform 20"/>
              <p:cNvSpPr>
                <a:spLocks/>
              </p:cNvSpPr>
              <p:nvPr userDrawn="1"/>
            </p:nvSpPr>
            <p:spPr bwMode="gray">
              <a:xfrm>
                <a:off x="5927019" y="1498852"/>
                <a:ext cx="124562" cy="153628"/>
              </a:xfrm>
              <a:custGeom>
                <a:avLst/>
                <a:gdLst>
                  <a:gd name="T0" fmla="*/ 0 w 34"/>
                  <a:gd name="T1" fmla="*/ 5 h 43"/>
                  <a:gd name="T2" fmla="*/ 30 w 34"/>
                  <a:gd name="T3" fmla="*/ 41 h 43"/>
                  <a:gd name="T4" fmla="*/ 7 w 34"/>
                  <a:gd name="T5" fmla="*/ 0 h 43"/>
                  <a:gd name="T6" fmla="*/ 0 w 34"/>
                  <a:gd name="T7" fmla="*/ 5 h 43"/>
                </a:gdLst>
                <a:ahLst/>
                <a:cxnLst>
                  <a:cxn ang="0">
                    <a:pos x="T0" y="T1"/>
                  </a:cxn>
                  <a:cxn ang="0">
                    <a:pos x="T2" y="T3"/>
                  </a:cxn>
                  <a:cxn ang="0">
                    <a:pos x="T4" y="T5"/>
                  </a:cxn>
                  <a:cxn ang="0">
                    <a:pos x="T6" y="T7"/>
                  </a:cxn>
                </a:cxnLst>
                <a:rect l="0" t="0" r="r" b="b"/>
                <a:pathLst>
                  <a:path w="34" h="43">
                    <a:moveTo>
                      <a:pt x="0" y="5"/>
                    </a:moveTo>
                    <a:cubicBezTo>
                      <a:pt x="26" y="43"/>
                      <a:pt x="29" y="42"/>
                      <a:pt x="30" y="41"/>
                    </a:cubicBezTo>
                    <a:cubicBezTo>
                      <a:pt x="31" y="40"/>
                      <a:pt x="34" y="38"/>
                      <a:pt x="7" y="0"/>
                    </a:cubicBezTo>
                    <a:lnTo>
                      <a:pt x="0"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71" name="Freeform 21"/>
              <p:cNvSpPr>
                <a:spLocks/>
              </p:cNvSpPr>
              <p:nvPr userDrawn="1"/>
            </p:nvSpPr>
            <p:spPr bwMode="gray">
              <a:xfrm>
                <a:off x="5927019" y="1349377"/>
                <a:ext cx="78891" cy="170236"/>
              </a:xfrm>
              <a:custGeom>
                <a:avLst/>
                <a:gdLst>
                  <a:gd name="T0" fmla="*/ 0 w 22"/>
                  <a:gd name="T1" fmla="*/ 45 h 47"/>
                  <a:gd name="T2" fmla="*/ 18 w 22"/>
                  <a:gd name="T3" fmla="*/ 1 h 47"/>
                  <a:gd name="T4" fmla="*/ 8 w 22"/>
                  <a:gd name="T5" fmla="*/ 47 h 47"/>
                  <a:gd name="T6" fmla="*/ 0 w 22"/>
                  <a:gd name="T7" fmla="*/ 45 h 47"/>
                </a:gdLst>
                <a:ahLst/>
                <a:cxnLst>
                  <a:cxn ang="0">
                    <a:pos x="T0" y="T1"/>
                  </a:cxn>
                  <a:cxn ang="0">
                    <a:pos x="T2" y="T3"/>
                  </a:cxn>
                  <a:cxn ang="0">
                    <a:pos x="T4" y="T5"/>
                  </a:cxn>
                  <a:cxn ang="0">
                    <a:pos x="T6" y="T7"/>
                  </a:cxn>
                </a:cxnLst>
                <a:rect l="0" t="0" r="r" b="b"/>
                <a:pathLst>
                  <a:path w="22" h="47">
                    <a:moveTo>
                      <a:pt x="0" y="45"/>
                    </a:moveTo>
                    <a:cubicBezTo>
                      <a:pt x="14" y="0"/>
                      <a:pt x="17" y="1"/>
                      <a:pt x="18" y="1"/>
                    </a:cubicBezTo>
                    <a:cubicBezTo>
                      <a:pt x="19" y="2"/>
                      <a:pt x="22" y="3"/>
                      <a:pt x="8" y="47"/>
                    </a:cubicBezTo>
                    <a:lnTo>
                      <a:pt x="0" y="4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72" name="Freeform 22"/>
              <p:cNvSpPr>
                <a:spLocks/>
              </p:cNvSpPr>
              <p:nvPr userDrawn="1"/>
            </p:nvSpPr>
            <p:spPr bwMode="gray">
              <a:xfrm>
                <a:off x="5569940" y="1581893"/>
                <a:ext cx="49825" cy="373687"/>
              </a:xfrm>
              <a:custGeom>
                <a:avLst/>
                <a:gdLst>
                  <a:gd name="T0" fmla="*/ 12 w 12"/>
                  <a:gd name="T1" fmla="*/ 90 h 90"/>
                  <a:gd name="T2" fmla="*/ 0 w 12"/>
                  <a:gd name="T3" fmla="*/ 90 h 90"/>
                  <a:gd name="T4" fmla="*/ 1 w 12"/>
                  <a:gd name="T5" fmla="*/ 0 h 90"/>
                  <a:gd name="T6" fmla="*/ 10 w 12"/>
                  <a:gd name="T7" fmla="*/ 0 h 90"/>
                  <a:gd name="T8" fmla="*/ 12 w 12"/>
                  <a:gd name="T9" fmla="*/ 90 h 90"/>
                </a:gdLst>
                <a:ahLst/>
                <a:cxnLst>
                  <a:cxn ang="0">
                    <a:pos x="T0" y="T1"/>
                  </a:cxn>
                  <a:cxn ang="0">
                    <a:pos x="T2" y="T3"/>
                  </a:cxn>
                  <a:cxn ang="0">
                    <a:pos x="T4" y="T5"/>
                  </a:cxn>
                  <a:cxn ang="0">
                    <a:pos x="T6" y="T7"/>
                  </a:cxn>
                  <a:cxn ang="0">
                    <a:pos x="T8" y="T9"/>
                  </a:cxn>
                </a:cxnLst>
                <a:rect l="0" t="0" r="r" b="b"/>
                <a:pathLst>
                  <a:path w="12" h="90">
                    <a:moveTo>
                      <a:pt x="12" y="90"/>
                    </a:moveTo>
                    <a:lnTo>
                      <a:pt x="0" y="90"/>
                    </a:lnTo>
                    <a:lnTo>
                      <a:pt x="1" y="0"/>
                    </a:lnTo>
                    <a:lnTo>
                      <a:pt x="10" y="0"/>
                    </a:lnTo>
                    <a:lnTo>
                      <a:pt x="12" y="9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73" name="Freeform 23"/>
              <p:cNvSpPr>
                <a:spLocks/>
              </p:cNvSpPr>
              <p:nvPr userDrawn="1"/>
            </p:nvSpPr>
            <p:spPr bwMode="gray">
              <a:xfrm>
                <a:off x="5574094" y="1565285"/>
                <a:ext cx="199299" cy="112107"/>
              </a:xfrm>
              <a:custGeom>
                <a:avLst/>
                <a:gdLst>
                  <a:gd name="T0" fmla="*/ 0 w 55"/>
                  <a:gd name="T1" fmla="*/ 10 h 32"/>
                  <a:gd name="T2" fmla="*/ 54 w 55"/>
                  <a:gd name="T3" fmla="*/ 27 h 32"/>
                  <a:gd name="T4" fmla="*/ 4 w 55"/>
                  <a:gd name="T5" fmla="*/ 0 h 32"/>
                  <a:gd name="T6" fmla="*/ 0 w 55"/>
                  <a:gd name="T7" fmla="*/ 10 h 32"/>
                </a:gdLst>
                <a:ahLst/>
                <a:cxnLst>
                  <a:cxn ang="0">
                    <a:pos x="T0" y="T1"/>
                  </a:cxn>
                  <a:cxn ang="0">
                    <a:pos x="T2" y="T3"/>
                  </a:cxn>
                  <a:cxn ang="0">
                    <a:pos x="T4" y="T5"/>
                  </a:cxn>
                  <a:cxn ang="0">
                    <a:pos x="T6" y="T7"/>
                  </a:cxn>
                </a:cxnLst>
                <a:rect l="0" t="0" r="r" b="b"/>
                <a:pathLst>
                  <a:path w="55" h="32">
                    <a:moveTo>
                      <a:pt x="0" y="10"/>
                    </a:moveTo>
                    <a:cubicBezTo>
                      <a:pt x="51" y="32"/>
                      <a:pt x="54" y="29"/>
                      <a:pt x="54" y="27"/>
                    </a:cubicBezTo>
                    <a:cubicBezTo>
                      <a:pt x="55" y="26"/>
                      <a:pt x="55" y="22"/>
                      <a:pt x="4" y="0"/>
                    </a:cubicBezTo>
                    <a:lnTo>
                      <a:pt x="0"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74" name="Freeform 24"/>
              <p:cNvSpPr>
                <a:spLocks/>
              </p:cNvSpPr>
              <p:nvPr userDrawn="1"/>
            </p:nvSpPr>
            <p:spPr bwMode="gray">
              <a:xfrm>
                <a:off x="5561636" y="1395049"/>
                <a:ext cx="49825" cy="199300"/>
              </a:xfrm>
              <a:custGeom>
                <a:avLst/>
                <a:gdLst>
                  <a:gd name="T0" fmla="*/ 14 w 14"/>
                  <a:gd name="T1" fmla="*/ 56 h 56"/>
                  <a:gd name="T2" fmla="*/ 6 w 14"/>
                  <a:gd name="T3" fmla="*/ 1 h 56"/>
                  <a:gd name="T4" fmla="*/ 4 w 14"/>
                  <a:gd name="T5" fmla="*/ 56 h 56"/>
                  <a:gd name="T6" fmla="*/ 14 w 14"/>
                  <a:gd name="T7" fmla="*/ 56 h 56"/>
                </a:gdLst>
                <a:ahLst/>
                <a:cxnLst>
                  <a:cxn ang="0">
                    <a:pos x="T0" y="T1"/>
                  </a:cxn>
                  <a:cxn ang="0">
                    <a:pos x="T2" y="T3"/>
                  </a:cxn>
                  <a:cxn ang="0">
                    <a:pos x="T4" y="T5"/>
                  </a:cxn>
                  <a:cxn ang="0">
                    <a:pos x="T6" y="T7"/>
                  </a:cxn>
                </a:cxnLst>
                <a:rect l="0" t="0" r="r" b="b"/>
                <a:pathLst>
                  <a:path w="14" h="56">
                    <a:moveTo>
                      <a:pt x="14" y="56"/>
                    </a:moveTo>
                    <a:cubicBezTo>
                      <a:pt x="11" y="0"/>
                      <a:pt x="8" y="0"/>
                      <a:pt x="6" y="1"/>
                    </a:cubicBezTo>
                    <a:cubicBezTo>
                      <a:pt x="4" y="1"/>
                      <a:pt x="0" y="1"/>
                      <a:pt x="4" y="56"/>
                    </a:cubicBezTo>
                    <a:lnTo>
                      <a:pt x="14" y="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75" name="Freeform 25"/>
              <p:cNvSpPr>
                <a:spLocks/>
              </p:cNvSpPr>
              <p:nvPr userDrawn="1"/>
            </p:nvSpPr>
            <p:spPr bwMode="gray">
              <a:xfrm>
                <a:off x="5432923" y="1569436"/>
                <a:ext cx="178540" cy="161932"/>
              </a:xfrm>
              <a:custGeom>
                <a:avLst/>
                <a:gdLst>
                  <a:gd name="T0" fmla="*/ 49 w 49"/>
                  <a:gd name="T1" fmla="*/ 8 h 44"/>
                  <a:gd name="T2" fmla="*/ 4 w 49"/>
                  <a:gd name="T3" fmla="*/ 41 h 44"/>
                  <a:gd name="T4" fmla="*/ 42 w 49"/>
                  <a:gd name="T5" fmla="*/ 0 h 44"/>
                  <a:gd name="T6" fmla="*/ 49 w 49"/>
                  <a:gd name="T7" fmla="*/ 8 h 44"/>
                </a:gdLst>
                <a:ahLst/>
                <a:cxnLst>
                  <a:cxn ang="0">
                    <a:pos x="T0" y="T1"/>
                  </a:cxn>
                  <a:cxn ang="0">
                    <a:pos x="T2" y="T3"/>
                  </a:cxn>
                  <a:cxn ang="0">
                    <a:pos x="T4" y="T5"/>
                  </a:cxn>
                  <a:cxn ang="0">
                    <a:pos x="T6" y="T7"/>
                  </a:cxn>
                </a:cxnLst>
                <a:rect l="0" t="0" r="r" b="b"/>
                <a:pathLst>
                  <a:path w="49" h="44">
                    <a:moveTo>
                      <a:pt x="49" y="8"/>
                    </a:moveTo>
                    <a:cubicBezTo>
                      <a:pt x="7" y="44"/>
                      <a:pt x="5" y="42"/>
                      <a:pt x="4" y="41"/>
                    </a:cubicBezTo>
                    <a:cubicBezTo>
                      <a:pt x="3" y="39"/>
                      <a:pt x="0" y="36"/>
                      <a:pt x="42" y="0"/>
                    </a:cubicBezTo>
                    <a:lnTo>
                      <a:pt x="49"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76" name="Freeform 26"/>
              <p:cNvSpPr>
                <a:spLocks/>
              </p:cNvSpPr>
              <p:nvPr userDrawn="1"/>
            </p:nvSpPr>
            <p:spPr bwMode="gray">
              <a:xfrm>
                <a:off x="6184447" y="1478090"/>
                <a:ext cx="45674" cy="398599"/>
              </a:xfrm>
              <a:custGeom>
                <a:avLst/>
                <a:gdLst>
                  <a:gd name="T0" fmla="*/ 11 w 11"/>
                  <a:gd name="T1" fmla="*/ 96 h 96"/>
                  <a:gd name="T2" fmla="*/ 0 w 11"/>
                  <a:gd name="T3" fmla="*/ 96 h 96"/>
                  <a:gd name="T4" fmla="*/ 2 w 11"/>
                  <a:gd name="T5" fmla="*/ 0 h 96"/>
                  <a:gd name="T6" fmla="*/ 10 w 11"/>
                  <a:gd name="T7" fmla="*/ 0 h 96"/>
                  <a:gd name="T8" fmla="*/ 11 w 11"/>
                  <a:gd name="T9" fmla="*/ 96 h 96"/>
                </a:gdLst>
                <a:ahLst/>
                <a:cxnLst>
                  <a:cxn ang="0">
                    <a:pos x="T0" y="T1"/>
                  </a:cxn>
                  <a:cxn ang="0">
                    <a:pos x="T2" y="T3"/>
                  </a:cxn>
                  <a:cxn ang="0">
                    <a:pos x="T4" y="T5"/>
                  </a:cxn>
                  <a:cxn ang="0">
                    <a:pos x="T6" y="T7"/>
                  </a:cxn>
                  <a:cxn ang="0">
                    <a:pos x="T8" y="T9"/>
                  </a:cxn>
                </a:cxnLst>
                <a:rect l="0" t="0" r="r" b="b"/>
                <a:pathLst>
                  <a:path w="11" h="96">
                    <a:moveTo>
                      <a:pt x="11" y="96"/>
                    </a:moveTo>
                    <a:lnTo>
                      <a:pt x="0" y="96"/>
                    </a:lnTo>
                    <a:lnTo>
                      <a:pt x="2" y="0"/>
                    </a:lnTo>
                    <a:lnTo>
                      <a:pt x="10" y="0"/>
                    </a:lnTo>
                    <a:lnTo>
                      <a:pt x="11" y="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77" name="Freeform 27"/>
              <p:cNvSpPr>
                <a:spLocks/>
              </p:cNvSpPr>
              <p:nvPr userDrawn="1"/>
            </p:nvSpPr>
            <p:spPr bwMode="gray">
              <a:xfrm>
                <a:off x="6130472" y="1312007"/>
                <a:ext cx="99650" cy="182691"/>
              </a:xfrm>
              <a:custGeom>
                <a:avLst/>
                <a:gdLst>
                  <a:gd name="T0" fmla="*/ 28 w 28"/>
                  <a:gd name="T1" fmla="*/ 47 h 51"/>
                  <a:gd name="T2" fmla="*/ 3 w 28"/>
                  <a:gd name="T3" fmla="*/ 1 h 51"/>
                  <a:gd name="T4" fmla="*/ 19 w 28"/>
                  <a:gd name="T5" fmla="*/ 51 h 51"/>
                  <a:gd name="T6" fmla="*/ 28 w 28"/>
                  <a:gd name="T7" fmla="*/ 47 h 51"/>
                </a:gdLst>
                <a:ahLst/>
                <a:cxnLst>
                  <a:cxn ang="0">
                    <a:pos x="T0" y="T1"/>
                  </a:cxn>
                  <a:cxn ang="0">
                    <a:pos x="T2" y="T3"/>
                  </a:cxn>
                  <a:cxn ang="0">
                    <a:pos x="T4" y="T5"/>
                  </a:cxn>
                  <a:cxn ang="0">
                    <a:pos x="T6" y="T7"/>
                  </a:cxn>
                </a:cxnLst>
                <a:rect l="0" t="0" r="r" b="b"/>
                <a:pathLst>
                  <a:path w="28" h="51">
                    <a:moveTo>
                      <a:pt x="28" y="47"/>
                    </a:moveTo>
                    <a:cubicBezTo>
                      <a:pt x="8" y="0"/>
                      <a:pt x="5" y="0"/>
                      <a:pt x="3" y="1"/>
                    </a:cubicBezTo>
                    <a:cubicBezTo>
                      <a:pt x="2" y="2"/>
                      <a:pt x="0" y="4"/>
                      <a:pt x="19" y="51"/>
                    </a:cubicBezTo>
                    <a:lnTo>
                      <a:pt x="28" y="4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78" name="Freeform 28"/>
              <p:cNvSpPr>
                <a:spLocks/>
              </p:cNvSpPr>
              <p:nvPr userDrawn="1"/>
            </p:nvSpPr>
            <p:spPr bwMode="gray">
              <a:xfrm>
                <a:off x="6080647" y="1457331"/>
                <a:ext cx="145324" cy="161932"/>
              </a:xfrm>
              <a:custGeom>
                <a:avLst/>
                <a:gdLst>
                  <a:gd name="T0" fmla="*/ 33 w 40"/>
                  <a:gd name="T1" fmla="*/ 0 h 45"/>
                  <a:gd name="T2" fmla="*/ 3 w 40"/>
                  <a:gd name="T3" fmla="*/ 41 h 45"/>
                  <a:gd name="T4" fmla="*/ 40 w 40"/>
                  <a:gd name="T5" fmla="*/ 7 h 45"/>
                  <a:gd name="T6" fmla="*/ 33 w 40"/>
                  <a:gd name="T7" fmla="*/ 0 h 45"/>
                </a:gdLst>
                <a:ahLst/>
                <a:cxnLst>
                  <a:cxn ang="0">
                    <a:pos x="T0" y="T1"/>
                  </a:cxn>
                  <a:cxn ang="0">
                    <a:pos x="T2" y="T3"/>
                  </a:cxn>
                  <a:cxn ang="0">
                    <a:pos x="T4" y="T5"/>
                  </a:cxn>
                  <a:cxn ang="0">
                    <a:pos x="T6" y="T7"/>
                  </a:cxn>
                </a:cxnLst>
                <a:rect l="0" t="0" r="r" b="b"/>
                <a:pathLst>
                  <a:path w="40" h="45">
                    <a:moveTo>
                      <a:pt x="33" y="0"/>
                    </a:moveTo>
                    <a:cubicBezTo>
                      <a:pt x="0" y="38"/>
                      <a:pt x="2" y="40"/>
                      <a:pt x="3" y="41"/>
                    </a:cubicBezTo>
                    <a:cubicBezTo>
                      <a:pt x="4" y="42"/>
                      <a:pt x="7" y="45"/>
                      <a:pt x="40" y="7"/>
                    </a:cubicBezTo>
                    <a:lnTo>
                      <a:pt x="3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79" name="Freeform 29"/>
              <p:cNvSpPr>
                <a:spLocks/>
              </p:cNvSpPr>
              <p:nvPr userDrawn="1"/>
            </p:nvSpPr>
            <p:spPr bwMode="gray">
              <a:xfrm>
                <a:off x="6201056" y="1457331"/>
                <a:ext cx="186845" cy="45674"/>
              </a:xfrm>
              <a:custGeom>
                <a:avLst/>
                <a:gdLst>
                  <a:gd name="T0" fmla="*/ 0 w 51"/>
                  <a:gd name="T1" fmla="*/ 0 h 13"/>
                  <a:gd name="T2" fmla="*/ 50 w 51"/>
                  <a:gd name="T3" fmla="*/ 8 h 13"/>
                  <a:gd name="T4" fmla="*/ 0 w 51"/>
                  <a:gd name="T5" fmla="*/ 10 h 13"/>
                  <a:gd name="T6" fmla="*/ 0 w 51"/>
                  <a:gd name="T7" fmla="*/ 0 h 13"/>
                </a:gdLst>
                <a:ahLst/>
                <a:cxnLst>
                  <a:cxn ang="0">
                    <a:pos x="T0" y="T1"/>
                  </a:cxn>
                  <a:cxn ang="0">
                    <a:pos x="T2" y="T3"/>
                  </a:cxn>
                  <a:cxn ang="0">
                    <a:pos x="T4" y="T5"/>
                  </a:cxn>
                  <a:cxn ang="0">
                    <a:pos x="T6" y="T7"/>
                  </a:cxn>
                </a:cxnLst>
                <a:rect l="0" t="0" r="r" b="b"/>
                <a:pathLst>
                  <a:path w="51" h="13">
                    <a:moveTo>
                      <a:pt x="0" y="0"/>
                    </a:moveTo>
                    <a:cubicBezTo>
                      <a:pt x="51" y="3"/>
                      <a:pt x="50" y="6"/>
                      <a:pt x="50" y="8"/>
                    </a:cubicBezTo>
                    <a:cubicBezTo>
                      <a:pt x="50" y="9"/>
                      <a:pt x="50" y="13"/>
                      <a:pt x="0" y="1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80" name="Oval 30"/>
              <p:cNvSpPr>
                <a:spLocks noChangeArrowheads="1"/>
              </p:cNvSpPr>
              <p:nvPr userDrawn="1"/>
            </p:nvSpPr>
            <p:spPr bwMode="gray">
              <a:xfrm>
                <a:off x="4515314" y="1914059"/>
                <a:ext cx="3350724" cy="3334116"/>
              </a:xfrm>
              <a:prstGeom prst="ellipse">
                <a:avLst/>
              </a:pr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81" name="Freeform 31"/>
              <p:cNvSpPr>
                <a:spLocks/>
              </p:cNvSpPr>
              <p:nvPr userDrawn="1"/>
            </p:nvSpPr>
            <p:spPr bwMode="gray">
              <a:xfrm>
                <a:off x="4702159" y="2100901"/>
                <a:ext cx="3163880" cy="3147271"/>
              </a:xfrm>
              <a:custGeom>
                <a:avLst/>
                <a:gdLst>
                  <a:gd name="T0" fmla="*/ 623 w 873"/>
                  <a:gd name="T1" fmla="*/ 0 h 873"/>
                  <a:gd name="T2" fmla="*/ 675 w 873"/>
                  <a:gd name="T3" fmla="*/ 213 h 873"/>
                  <a:gd name="T4" fmla="*/ 213 w 873"/>
                  <a:gd name="T5" fmla="*/ 675 h 873"/>
                  <a:gd name="T6" fmla="*/ 0 w 873"/>
                  <a:gd name="T7" fmla="*/ 623 h 873"/>
                  <a:gd name="T8" fmla="*/ 410 w 873"/>
                  <a:gd name="T9" fmla="*/ 873 h 873"/>
                  <a:gd name="T10" fmla="*/ 873 w 873"/>
                  <a:gd name="T11" fmla="*/ 410 h 873"/>
                  <a:gd name="T12" fmla="*/ 623 w 873"/>
                  <a:gd name="T13" fmla="*/ 0 h 873"/>
                </a:gdLst>
                <a:ahLst/>
                <a:cxnLst>
                  <a:cxn ang="0">
                    <a:pos x="T0" y="T1"/>
                  </a:cxn>
                  <a:cxn ang="0">
                    <a:pos x="T2" y="T3"/>
                  </a:cxn>
                  <a:cxn ang="0">
                    <a:pos x="T4" y="T5"/>
                  </a:cxn>
                  <a:cxn ang="0">
                    <a:pos x="T6" y="T7"/>
                  </a:cxn>
                  <a:cxn ang="0">
                    <a:pos x="T8" y="T9"/>
                  </a:cxn>
                  <a:cxn ang="0">
                    <a:pos x="T10" y="T11"/>
                  </a:cxn>
                  <a:cxn ang="0">
                    <a:pos x="T12" y="T13"/>
                  </a:cxn>
                </a:cxnLst>
                <a:rect l="0" t="0" r="r" b="b"/>
                <a:pathLst>
                  <a:path w="873" h="873">
                    <a:moveTo>
                      <a:pt x="623" y="0"/>
                    </a:moveTo>
                    <a:cubicBezTo>
                      <a:pt x="657" y="63"/>
                      <a:pt x="675" y="136"/>
                      <a:pt x="675" y="213"/>
                    </a:cubicBezTo>
                    <a:cubicBezTo>
                      <a:pt x="675" y="468"/>
                      <a:pt x="468" y="675"/>
                      <a:pt x="213" y="675"/>
                    </a:cubicBezTo>
                    <a:cubicBezTo>
                      <a:pt x="136" y="675"/>
                      <a:pt x="63" y="657"/>
                      <a:pt x="0" y="623"/>
                    </a:cubicBezTo>
                    <a:cubicBezTo>
                      <a:pt x="77" y="772"/>
                      <a:pt x="232" y="873"/>
                      <a:pt x="410" y="873"/>
                    </a:cubicBezTo>
                    <a:cubicBezTo>
                      <a:pt x="666" y="873"/>
                      <a:pt x="873" y="666"/>
                      <a:pt x="873" y="410"/>
                    </a:cubicBezTo>
                    <a:cubicBezTo>
                      <a:pt x="873" y="232"/>
                      <a:pt x="772" y="77"/>
                      <a:pt x="623" y="0"/>
                    </a:cubicBez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82" name="Oval 32"/>
              <p:cNvSpPr>
                <a:spLocks noChangeArrowheads="1"/>
              </p:cNvSpPr>
              <p:nvPr userDrawn="1"/>
            </p:nvSpPr>
            <p:spPr bwMode="gray">
              <a:xfrm>
                <a:off x="6043277" y="2877340"/>
                <a:ext cx="265733" cy="261582"/>
              </a:xfrm>
              <a:prstGeom prst="ellipse">
                <a:avLst/>
              </a:pr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83" name="Freeform 33"/>
              <p:cNvSpPr>
                <a:spLocks/>
              </p:cNvSpPr>
              <p:nvPr userDrawn="1"/>
            </p:nvSpPr>
            <p:spPr bwMode="gray">
              <a:xfrm>
                <a:off x="6155384" y="2877340"/>
                <a:ext cx="153628" cy="261582"/>
              </a:xfrm>
              <a:custGeom>
                <a:avLst/>
                <a:gdLst>
                  <a:gd name="T0" fmla="*/ 31 w 42"/>
                  <a:gd name="T1" fmla="*/ 36 h 73"/>
                  <a:gd name="T2" fmla="*/ 0 w 42"/>
                  <a:gd name="T3" fmla="*/ 0 h 73"/>
                  <a:gd name="T4" fmla="*/ 5 w 42"/>
                  <a:gd name="T5" fmla="*/ 0 h 73"/>
                  <a:gd name="T6" fmla="*/ 42 w 42"/>
                  <a:gd name="T7" fmla="*/ 36 h 73"/>
                  <a:gd name="T8" fmla="*/ 5 w 42"/>
                  <a:gd name="T9" fmla="*/ 73 h 73"/>
                  <a:gd name="T10" fmla="*/ 0 w 42"/>
                  <a:gd name="T11" fmla="*/ 72 h 73"/>
                  <a:gd name="T12" fmla="*/ 31 w 42"/>
                  <a:gd name="T13" fmla="*/ 36 h 73"/>
                </a:gdLst>
                <a:ahLst/>
                <a:cxnLst>
                  <a:cxn ang="0">
                    <a:pos x="T0" y="T1"/>
                  </a:cxn>
                  <a:cxn ang="0">
                    <a:pos x="T2" y="T3"/>
                  </a:cxn>
                  <a:cxn ang="0">
                    <a:pos x="T4" y="T5"/>
                  </a:cxn>
                  <a:cxn ang="0">
                    <a:pos x="T6" y="T7"/>
                  </a:cxn>
                  <a:cxn ang="0">
                    <a:pos x="T8" y="T9"/>
                  </a:cxn>
                  <a:cxn ang="0">
                    <a:pos x="T10" y="T11"/>
                  </a:cxn>
                  <a:cxn ang="0">
                    <a:pos x="T12" y="T13"/>
                  </a:cxn>
                </a:cxnLst>
                <a:rect l="0" t="0" r="r" b="b"/>
                <a:pathLst>
                  <a:path w="42" h="73">
                    <a:moveTo>
                      <a:pt x="31" y="36"/>
                    </a:moveTo>
                    <a:cubicBezTo>
                      <a:pt x="31" y="18"/>
                      <a:pt x="18" y="3"/>
                      <a:pt x="0" y="0"/>
                    </a:cubicBezTo>
                    <a:cubicBezTo>
                      <a:pt x="2" y="0"/>
                      <a:pt x="3" y="0"/>
                      <a:pt x="5" y="0"/>
                    </a:cubicBezTo>
                    <a:cubicBezTo>
                      <a:pt x="25" y="0"/>
                      <a:pt x="42" y="16"/>
                      <a:pt x="42" y="36"/>
                    </a:cubicBezTo>
                    <a:cubicBezTo>
                      <a:pt x="42" y="56"/>
                      <a:pt x="25" y="73"/>
                      <a:pt x="5" y="73"/>
                    </a:cubicBezTo>
                    <a:cubicBezTo>
                      <a:pt x="3" y="73"/>
                      <a:pt x="2" y="73"/>
                      <a:pt x="0" y="72"/>
                    </a:cubicBezTo>
                    <a:cubicBezTo>
                      <a:pt x="18" y="70"/>
                      <a:pt x="31" y="55"/>
                      <a:pt x="31" y="36"/>
                    </a:cubicBez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84" name="Freeform 34"/>
              <p:cNvSpPr>
                <a:spLocks/>
              </p:cNvSpPr>
              <p:nvPr userDrawn="1"/>
            </p:nvSpPr>
            <p:spPr bwMode="gray">
              <a:xfrm>
                <a:off x="6163688" y="2960381"/>
                <a:ext cx="20762" cy="307253"/>
              </a:xfrm>
              <a:custGeom>
                <a:avLst/>
                <a:gdLst>
                  <a:gd name="T0" fmla="*/ 3 w 6"/>
                  <a:gd name="T1" fmla="*/ 86 h 86"/>
                  <a:gd name="T2" fmla="*/ 0 w 6"/>
                  <a:gd name="T3" fmla="*/ 84 h 86"/>
                  <a:gd name="T4" fmla="*/ 0 w 6"/>
                  <a:gd name="T5" fmla="*/ 3 h 86"/>
                  <a:gd name="T6" fmla="*/ 3 w 6"/>
                  <a:gd name="T7" fmla="*/ 0 h 86"/>
                  <a:gd name="T8" fmla="*/ 6 w 6"/>
                  <a:gd name="T9" fmla="*/ 3 h 86"/>
                  <a:gd name="T10" fmla="*/ 6 w 6"/>
                  <a:gd name="T11" fmla="*/ 84 h 86"/>
                  <a:gd name="T12" fmla="*/ 3 w 6"/>
                  <a:gd name="T13" fmla="*/ 86 h 86"/>
                </a:gdLst>
                <a:ahLst/>
                <a:cxnLst>
                  <a:cxn ang="0">
                    <a:pos x="T0" y="T1"/>
                  </a:cxn>
                  <a:cxn ang="0">
                    <a:pos x="T2" y="T3"/>
                  </a:cxn>
                  <a:cxn ang="0">
                    <a:pos x="T4" y="T5"/>
                  </a:cxn>
                  <a:cxn ang="0">
                    <a:pos x="T6" y="T7"/>
                  </a:cxn>
                  <a:cxn ang="0">
                    <a:pos x="T8" y="T9"/>
                  </a:cxn>
                  <a:cxn ang="0">
                    <a:pos x="T10" y="T11"/>
                  </a:cxn>
                  <a:cxn ang="0">
                    <a:pos x="T12" y="T13"/>
                  </a:cxn>
                </a:cxnLst>
                <a:rect l="0" t="0" r="r" b="b"/>
                <a:pathLst>
                  <a:path w="6" h="86">
                    <a:moveTo>
                      <a:pt x="3" y="86"/>
                    </a:moveTo>
                    <a:cubicBezTo>
                      <a:pt x="2" y="86"/>
                      <a:pt x="0" y="85"/>
                      <a:pt x="0" y="84"/>
                    </a:cubicBezTo>
                    <a:cubicBezTo>
                      <a:pt x="0" y="3"/>
                      <a:pt x="0" y="3"/>
                      <a:pt x="0" y="3"/>
                    </a:cubicBezTo>
                    <a:cubicBezTo>
                      <a:pt x="0" y="1"/>
                      <a:pt x="2" y="0"/>
                      <a:pt x="3" y="0"/>
                    </a:cubicBezTo>
                    <a:cubicBezTo>
                      <a:pt x="5" y="0"/>
                      <a:pt x="6" y="1"/>
                      <a:pt x="6" y="3"/>
                    </a:cubicBezTo>
                    <a:cubicBezTo>
                      <a:pt x="6" y="84"/>
                      <a:pt x="6" y="84"/>
                      <a:pt x="6" y="84"/>
                    </a:cubicBezTo>
                    <a:cubicBezTo>
                      <a:pt x="6" y="85"/>
                      <a:pt x="5" y="86"/>
                      <a:pt x="3" y="86"/>
                    </a:cubicBez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85" name="Freeform 35"/>
              <p:cNvSpPr>
                <a:spLocks/>
              </p:cNvSpPr>
              <p:nvPr userDrawn="1"/>
            </p:nvSpPr>
            <p:spPr bwMode="gray">
              <a:xfrm>
                <a:off x="6113863" y="3026815"/>
                <a:ext cx="116258" cy="74737"/>
              </a:xfrm>
              <a:custGeom>
                <a:avLst/>
                <a:gdLst>
                  <a:gd name="T0" fmla="*/ 17 w 32"/>
                  <a:gd name="T1" fmla="*/ 21 h 21"/>
                  <a:gd name="T2" fmla="*/ 1 w 32"/>
                  <a:gd name="T3" fmla="*/ 5 h 21"/>
                  <a:gd name="T4" fmla="*/ 1 w 32"/>
                  <a:gd name="T5" fmla="*/ 1 h 21"/>
                  <a:gd name="T6" fmla="*/ 5 w 32"/>
                  <a:gd name="T7" fmla="*/ 1 h 21"/>
                  <a:gd name="T8" fmla="*/ 18 w 32"/>
                  <a:gd name="T9" fmla="*/ 14 h 21"/>
                  <a:gd name="T10" fmla="*/ 27 w 32"/>
                  <a:gd name="T11" fmla="*/ 7 h 21"/>
                  <a:gd name="T12" fmla="*/ 31 w 32"/>
                  <a:gd name="T13" fmla="*/ 8 h 21"/>
                  <a:gd name="T14" fmla="*/ 30 w 32"/>
                  <a:gd name="T15" fmla="*/ 12 h 21"/>
                  <a:gd name="T16" fmla="*/ 17 w 32"/>
                  <a:gd name="T17"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21">
                    <a:moveTo>
                      <a:pt x="17" y="21"/>
                    </a:moveTo>
                    <a:cubicBezTo>
                      <a:pt x="1" y="5"/>
                      <a:pt x="1" y="5"/>
                      <a:pt x="1" y="5"/>
                    </a:cubicBezTo>
                    <a:cubicBezTo>
                      <a:pt x="0" y="4"/>
                      <a:pt x="0" y="2"/>
                      <a:pt x="1" y="1"/>
                    </a:cubicBezTo>
                    <a:cubicBezTo>
                      <a:pt x="2" y="0"/>
                      <a:pt x="4" y="0"/>
                      <a:pt x="5" y="1"/>
                    </a:cubicBezTo>
                    <a:cubicBezTo>
                      <a:pt x="18" y="14"/>
                      <a:pt x="18" y="14"/>
                      <a:pt x="18" y="14"/>
                    </a:cubicBezTo>
                    <a:cubicBezTo>
                      <a:pt x="27" y="7"/>
                      <a:pt x="27" y="7"/>
                      <a:pt x="27" y="7"/>
                    </a:cubicBezTo>
                    <a:cubicBezTo>
                      <a:pt x="28" y="6"/>
                      <a:pt x="30" y="7"/>
                      <a:pt x="31" y="8"/>
                    </a:cubicBezTo>
                    <a:cubicBezTo>
                      <a:pt x="32" y="9"/>
                      <a:pt x="32" y="11"/>
                      <a:pt x="30" y="12"/>
                    </a:cubicBezTo>
                    <a:lnTo>
                      <a:pt x="17" y="21"/>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86" name="Oval 36"/>
              <p:cNvSpPr>
                <a:spLocks noChangeArrowheads="1"/>
              </p:cNvSpPr>
              <p:nvPr userDrawn="1"/>
            </p:nvSpPr>
            <p:spPr bwMode="gray">
              <a:xfrm>
                <a:off x="6288250" y="2478741"/>
                <a:ext cx="344623" cy="344623"/>
              </a:xfrm>
              <a:prstGeom prst="ellipse">
                <a:avLst/>
              </a:pr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87" name="Freeform 37"/>
              <p:cNvSpPr>
                <a:spLocks/>
              </p:cNvSpPr>
              <p:nvPr userDrawn="1"/>
            </p:nvSpPr>
            <p:spPr bwMode="gray">
              <a:xfrm>
                <a:off x="6433572" y="2478741"/>
                <a:ext cx="199299" cy="344623"/>
              </a:xfrm>
              <a:custGeom>
                <a:avLst/>
                <a:gdLst>
                  <a:gd name="T0" fmla="*/ 41 w 55"/>
                  <a:gd name="T1" fmla="*/ 48 h 95"/>
                  <a:gd name="T2" fmla="*/ 0 w 55"/>
                  <a:gd name="T3" fmla="*/ 1 h 95"/>
                  <a:gd name="T4" fmla="*/ 7 w 55"/>
                  <a:gd name="T5" fmla="*/ 0 h 95"/>
                  <a:gd name="T6" fmla="*/ 55 w 55"/>
                  <a:gd name="T7" fmla="*/ 48 h 95"/>
                  <a:gd name="T8" fmla="*/ 7 w 55"/>
                  <a:gd name="T9" fmla="*/ 95 h 95"/>
                  <a:gd name="T10" fmla="*/ 0 w 55"/>
                  <a:gd name="T11" fmla="*/ 95 h 95"/>
                  <a:gd name="T12" fmla="*/ 41 w 55"/>
                  <a:gd name="T13" fmla="*/ 48 h 95"/>
                </a:gdLst>
                <a:ahLst/>
                <a:cxnLst>
                  <a:cxn ang="0">
                    <a:pos x="T0" y="T1"/>
                  </a:cxn>
                  <a:cxn ang="0">
                    <a:pos x="T2" y="T3"/>
                  </a:cxn>
                  <a:cxn ang="0">
                    <a:pos x="T4" y="T5"/>
                  </a:cxn>
                  <a:cxn ang="0">
                    <a:pos x="T6" y="T7"/>
                  </a:cxn>
                  <a:cxn ang="0">
                    <a:pos x="T8" y="T9"/>
                  </a:cxn>
                  <a:cxn ang="0">
                    <a:pos x="T10" y="T11"/>
                  </a:cxn>
                  <a:cxn ang="0">
                    <a:pos x="T12" y="T13"/>
                  </a:cxn>
                </a:cxnLst>
                <a:rect l="0" t="0" r="r" b="b"/>
                <a:pathLst>
                  <a:path w="55" h="95">
                    <a:moveTo>
                      <a:pt x="41" y="48"/>
                    </a:moveTo>
                    <a:cubicBezTo>
                      <a:pt x="41" y="24"/>
                      <a:pt x="23" y="4"/>
                      <a:pt x="0" y="1"/>
                    </a:cubicBezTo>
                    <a:cubicBezTo>
                      <a:pt x="3" y="0"/>
                      <a:pt x="5" y="0"/>
                      <a:pt x="7" y="0"/>
                    </a:cubicBezTo>
                    <a:cubicBezTo>
                      <a:pt x="34" y="0"/>
                      <a:pt x="55" y="21"/>
                      <a:pt x="55" y="48"/>
                    </a:cubicBezTo>
                    <a:cubicBezTo>
                      <a:pt x="55" y="74"/>
                      <a:pt x="34" y="95"/>
                      <a:pt x="7" y="95"/>
                    </a:cubicBezTo>
                    <a:cubicBezTo>
                      <a:pt x="5" y="95"/>
                      <a:pt x="3" y="95"/>
                      <a:pt x="0" y="95"/>
                    </a:cubicBezTo>
                    <a:cubicBezTo>
                      <a:pt x="23" y="91"/>
                      <a:pt x="41" y="72"/>
                      <a:pt x="41" y="48"/>
                    </a:cubicBez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88" name="Freeform 38"/>
              <p:cNvSpPr>
                <a:spLocks/>
              </p:cNvSpPr>
              <p:nvPr userDrawn="1"/>
            </p:nvSpPr>
            <p:spPr bwMode="gray">
              <a:xfrm>
                <a:off x="6454333" y="2590846"/>
                <a:ext cx="16608" cy="398599"/>
              </a:xfrm>
              <a:custGeom>
                <a:avLst/>
                <a:gdLst>
                  <a:gd name="T0" fmla="*/ 2 w 5"/>
                  <a:gd name="T1" fmla="*/ 110 h 110"/>
                  <a:gd name="T2" fmla="*/ 0 w 5"/>
                  <a:gd name="T3" fmla="*/ 108 h 110"/>
                  <a:gd name="T4" fmla="*/ 0 w 5"/>
                  <a:gd name="T5" fmla="*/ 3 h 110"/>
                  <a:gd name="T6" fmla="*/ 2 w 5"/>
                  <a:gd name="T7" fmla="*/ 0 h 110"/>
                  <a:gd name="T8" fmla="*/ 5 w 5"/>
                  <a:gd name="T9" fmla="*/ 3 h 110"/>
                  <a:gd name="T10" fmla="*/ 5 w 5"/>
                  <a:gd name="T11" fmla="*/ 108 h 110"/>
                  <a:gd name="T12" fmla="*/ 2 w 5"/>
                  <a:gd name="T13" fmla="*/ 110 h 110"/>
                </a:gdLst>
                <a:ahLst/>
                <a:cxnLst>
                  <a:cxn ang="0">
                    <a:pos x="T0" y="T1"/>
                  </a:cxn>
                  <a:cxn ang="0">
                    <a:pos x="T2" y="T3"/>
                  </a:cxn>
                  <a:cxn ang="0">
                    <a:pos x="T4" y="T5"/>
                  </a:cxn>
                  <a:cxn ang="0">
                    <a:pos x="T6" y="T7"/>
                  </a:cxn>
                  <a:cxn ang="0">
                    <a:pos x="T8" y="T9"/>
                  </a:cxn>
                  <a:cxn ang="0">
                    <a:pos x="T10" y="T11"/>
                  </a:cxn>
                  <a:cxn ang="0">
                    <a:pos x="T12" y="T13"/>
                  </a:cxn>
                </a:cxnLst>
                <a:rect l="0" t="0" r="r" b="b"/>
                <a:pathLst>
                  <a:path w="5" h="110">
                    <a:moveTo>
                      <a:pt x="2" y="110"/>
                    </a:moveTo>
                    <a:cubicBezTo>
                      <a:pt x="1" y="110"/>
                      <a:pt x="0" y="109"/>
                      <a:pt x="0" y="108"/>
                    </a:cubicBezTo>
                    <a:cubicBezTo>
                      <a:pt x="0" y="3"/>
                      <a:pt x="0" y="3"/>
                      <a:pt x="0" y="3"/>
                    </a:cubicBezTo>
                    <a:cubicBezTo>
                      <a:pt x="0" y="1"/>
                      <a:pt x="1" y="0"/>
                      <a:pt x="2" y="0"/>
                    </a:cubicBezTo>
                    <a:cubicBezTo>
                      <a:pt x="4" y="0"/>
                      <a:pt x="5" y="1"/>
                      <a:pt x="5" y="3"/>
                    </a:cubicBezTo>
                    <a:cubicBezTo>
                      <a:pt x="5" y="108"/>
                      <a:pt x="5" y="108"/>
                      <a:pt x="5" y="108"/>
                    </a:cubicBezTo>
                    <a:cubicBezTo>
                      <a:pt x="5" y="109"/>
                      <a:pt x="4" y="110"/>
                      <a:pt x="2" y="110"/>
                    </a:cubicBez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89" name="Freeform 39"/>
              <p:cNvSpPr>
                <a:spLocks/>
              </p:cNvSpPr>
              <p:nvPr userDrawn="1"/>
            </p:nvSpPr>
            <p:spPr bwMode="gray">
              <a:xfrm>
                <a:off x="6387900" y="2686345"/>
                <a:ext cx="137020" cy="83041"/>
              </a:xfrm>
              <a:custGeom>
                <a:avLst/>
                <a:gdLst>
                  <a:gd name="T0" fmla="*/ 20 w 38"/>
                  <a:gd name="T1" fmla="*/ 23 h 23"/>
                  <a:gd name="T2" fmla="*/ 0 w 38"/>
                  <a:gd name="T3" fmla="*/ 4 h 23"/>
                  <a:gd name="T4" fmla="*/ 0 w 38"/>
                  <a:gd name="T5" fmla="*/ 0 h 23"/>
                  <a:gd name="T6" fmla="*/ 4 w 38"/>
                  <a:gd name="T7" fmla="*/ 0 h 23"/>
                  <a:gd name="T8" fmla="*/ 21 w 38"/>
                  <a:gd name="T9" fmla="*/ 18 h 23"/>
                  <a:gd name="T10" fmla="*/ 34 w 38"/>
                  <a:gd name="T11" fmla="*/ 9 h 23"/>
                  <a:gd name="T12" fmla="*/ 37 w 38"/>
                  <a:gd name="T13" fmla="*/ 9 h 23"/>
                  <a:gd name="T14" fmla="*/ 37 w 38"/>
                  <a:gd name="T15" fmla="*/ 12 h 23"/>
                  <a:gd name="T16" fmla="*/ 20 w 38"/>
                  <a:gd name="T1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23">
                    <a:moveTo>
                      <a:pt x="20" y="23"/>
                    </a:moveTo>
                    <a:cubicBezTo>
                      <a:pt x="0" y="4"/>
                      <a:pt x="0" y="4"/>
                      <a:pt x="0" y="4"/>
                    </a:cubicBezTo>
                    <a:cubicBezTo>
                      <a:pt x="0" y="3"/>
                      <a:pt x="0" y="1"/>
                      <a:pt x="0" y="0"/>
                    </a:cubicBezTo>
                    <a:cubicBezTo>
                      <a:pt x="1" y="0"/>
                      <a:pt x="3" y="0"/>
                      <a:pt x="4" y="0"/>
                    </a:cubicBezTo>
                    <a:cubicBezTo>
                      <a:pt x="21" y="18"/>
                      <a:pt x="21" y="18"/>
                      <a:pt x="21" y="18"/>
                    </a:cubicBezTo>
                    <a:cubicBezTo>
                      <a:pt x="34" y="9"/>
                      <a:pt x="34" y="9"/>
                      <a:pt x="34" y="9"/>
                    </a:cubicBezTo>
                    <a:cubicBezTo>
                      <a:pt x="35" y="8"/>
                      <a:pt x="36" y="8"/>
                      <a:pt x="37" y="9"/>
                    </a:cubicBezTo>
                    <a:cubicBezTo>
                      <a:pt x="38" y="10"/>
                      <a:pt x="38" y="12"/>
                      <a:pt x="37" y="12"/>
                    </a:cubicBezTo>
                    <a:lnTo>
                      <a:pt x="20" y="23"/>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90" name="Oval 40"/>
              <p:cNvSpPr>
                <a:spLocks noChangeArrowheads="1"/>
              </p:cNvSpPr>
              <p:nvPr userDrawn="1"/>
            </p:nvSpPr>
            <p:spPr bwMode="gray">
              <a:xfrm>
                <a:off x="5902106" y="2246225"/>
                <a:ext cx="344623" cy="340470"/>
              </a:xfrm>
              <a:prstGeom prst="ellipse">
                <a:avLst/>
              </a:pr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91" name="Freeform 41"/>
              <p:cNvSpPr>
                <a:spLocks/>
              </p:cNvSpPr>
              <p:nvPr userDrawn="1"/>
            </p:nvSpPr>
            <p:spPr bwMode="gray">
              <a:xfrm>
                <a:off x="6051581" y="2246225"/>
                <a:ext cx="195149" cy="340470"/>
              </a:xfrm>
              <a:custGeom>
                <a:avLst/>
                <a:gdLst>
                  <a:gd name="T0" fmla="*/ 40 w 54"/>
                  <a:gd name="T1" fmla="*/ 48 h 95"/>
                  <a:gd name="T2" fmla="*/ 0 w 54"/>
                  <a:gd name="T3" fmla="*/ 0 h 95"/>
                  <a:gd name="T4" fmla="*/ 6 w 54"/>
                  <a:gd name="T5" fmla="*/ 0 h 95"/>
                  <a:gd name="T6" fmla="*/ 54 w 54"/>
                  <a:gd name="T7" fmla="*/ 48 h 95"/>
                  <a:gd name="T8" fmla="*/ 6 w 54"/>
                  <a:gd name="T9" fmla="*/ 95 h 95"/>
                  <a:gd name="T10" fmla="*/ 0 w 54"/>
                  <a:gd name="T11" fmla="*/ 95 h 95"/>
                  <a:gd name="T12" fmla="*/ 40 w 54"/>
                  <a:gd name="T13" fmla="*/ 48 h 95"/>
                </a:gdLst>
                <a:ahLst/>
                <a:cxnLst>
                  <a:cxn ang="0">
                    <a:pos x="T0" y="T1"/>
                  </a:cxn>
                  <a:cxn ang="0">
                    <a:pos x="T2" y="T3"/>
                  </a:cxn>
                  <a:cxn ang="0">
                    <a:pos x="T4" y="T5"/>
                  </a:cxn>
                  <a:cxn ang="0">
                    <a:pos x="T6" y="T7"/>
                  </a:cxn>
                  <a:cxn ang="0">
                    <a:pos x="T8" y="T9"/>
                  </a:cxn>
                  <a:cxn ang="0">
                    <a:pos x="T10" y="T11"/>
                  </a:cxn>
                  <a:cxn ang="0">
                    <a:pos x="T12" y="T13"/>
                  </a:cxn>
                </a:cxnLst>
                <a:rect l="0" t="0" r="r" b="b"/>
                <a:pathLst>
                  <a:path w="54" h="95">
                    <a:moveTo>
                      <a:pt x="40" y="48"/>
                    </a:moveTo>
                    <a:cubicBezTo>
                      <a:pt x="40" y="24"/>
                      <a:pt x="23" y="4"/>
                      <a:pt x="0" y="0"/>
                    </a:cubicBezTo>
                    <a:cubicBezTo>
                      <a:pt x="2" y="0"/>
                      <a:pt x="4" y="0"/>
                      <a:pt x="6" y="0"/>
                    </a:cubicBezTo>
                    <a:cubicBezTo>
                      <a:pt x="33" y="0"/>
                      <a:pt x="54" y="21"/>
                      <a:pt x="54" y="48"/>
                    </a:cubicBezTo>
                    <a:cubicBezTo>
                      <a:pt x="54" y="74"/>
                      <a:pt x="33" y="95"/>
                      <a:pt x="6" y="95"/>
                    </a:cubicBezTo>
                    <a:cubicBezTo>
                      <a:pt x="4" y="95"/>
                      <a:pt x="2" y="95"/>
                      <a:pt x="0" y="95"/>
                    </a:cubicBezTo>
                    <a:cubicBezTo>
                      <a:pt x="23" y="91"/>
                      <a:pt x="40" y="71"/>
                      <a:pt x="40" y="48"/>
                    </a:cubicBez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92" name="Freeform 42"/>
              <p:cNvSpPr>
                <a:spLocks/>
              </p:cNvSpPr>
              <p:nvPr userDrawn="1"/>
            </p:nvSpPr>
            <p:spPr bwMode="gray">
              <a:xfrm>
                <a:off x="6064038" y="2358330"/>
                <a:ext cx="20762" cy="394448"/>
              </a:xfrm>
              <a:custGeom>
                <a:avLst/>
                <a:gdLst>
                  <a:gd name="T0" fmla="*/ 2 w 5"/>
                  <a:gd name="T1" fmla="*/ 110 h 110"/>
                  <a:gd name="T2" fmla="*/ 0 w 5"/>
                  <a:gd name="T3" fmla="*/ 108 h 110"/>
                  <a:gd name="T4" fmla="*/ 0 w 5"/>
                  <a:gd name="T5" fmla="*/ 3 h 110"/>
                  <a:gd name="T6" fmla="*/ 2 w 5"/>
                  <a:gd name="T7" fmla="*/ 0 h 110"/>
                  <a:gd name="T8" fmla="*/ 5 w 5"/>
                  <a:gd name="T9" fmla="*/ 3 h 110"/>
                  <a:gd name="T10" fmla="*/ 5 w 5"/>
                  <a:gd name="T11" fmla="*/ 108 h 110"/>
                  <a:gd name="T12" fmla="*/ 2 w 5"/>
                  <a:gd name="T13" fmla="*/ 110 h 110"/>
                </a:gdLst>
                <a:ahLst/>
                <a:cxnLst>
                  <a:cxn ang="0">
                    <a:pos x="T0" y="T1"/>
                  </a:cxn>
                  <a:cxn ang="0">
                    <a:pos x="T2" y="T3"/>
                  </a:cxn>
                  <a:cxn ang="0">
                    <a:pos x="T4" y="T5"/>
                  </a:cxn>
                  <a:cxn ang="0">
                    <a:pos x="T6" y="T7"/>
                  </a:cxn>
                  <a:cxn ang="0">
                    <a:pos x="T8" y="T9"/>
                  </a:cxn>
                  <a:cxn ang="0">
                    <a:pos x="T10" y="T11"/>
                  </a:cxn>
                  <a:cxn ang="0">
                    <a:pos x="T12" y="T13"/>
                  </a:cxn>
                </a:cxnLst>
                <a:rect l="0" t="0" r="r" b="b"/>
                <a:pathLst>
                  <a:path w="5" h="110">
                    <a:moveTo>
                      <a:pt x="2" y="110"/>
                    </a:moveTo>
                    <a:cubicBezTo>
                      <a:pt x="1" y="110"/>
                      <a:pt x="0" y="109"/>
                      <a:pt x="0" y="108"/>
                    </a:cubicBezTo>
                    <a:cubicBezTo>
                      <a:pt x="0" y="3"/>
                      <a:pt x="0" y="3"/>
                      <a:pt x="0" y="3"/>
                    </a:cubicBezTo>
                    <a:cubicBezTo>
                      <a:pt x="0" y="1"/>
                      <a:pt x="1" y="0"/>
                      <a:pt x="2" y="0"/>
                    </a:cubicBezTo>
                    <a:cubicBezTo>
                      <a:pt x="4" y="0"/>
                      <a:pt x="5" y="1"/>
                      <a:pt x="5" y="3"/>
                    </a:cubicBezTo>
                    <a:cubicBezTo>
                      <a:pt x="5" y="108"/>
                      <a:pt x="5" y="108"/>
                      <a:pt x="5" y="108"/>
                    </a:cubicBezTo>
                    <a:cubicBezTo>
                      <a:pt x="5" y="109"/>
                      <a:pt x="4" y="110"/>
                      <a:pt x="2" y="110"/>
                    </a:cubicBez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93" name="Freeform 43"/>
              <p:cNvSpPr>
                <a:spLocks/>
              </p:cNvSpPr>
              <p:nvPr userDrawn="1"/>
            </p:nvSpPr>
            <p:spPr bwMode="gray">
              <a:xfrm>
                <a:off x="6001756" y="2449675"/>
                <a:ext cx="137020" cy="83041"/>
              </a:xfrm>
              <a:custGeom>
                <a:avLst/>
                <a:gdLst>
                  <a:gd name="T0" fmla="*/ 20 w 38"/>
                  <a:gd name="T1" fmla="*/ 23 h 23"/>
                  <a:gd name="T2" fmla="*/ 0 w 38"/>
                  <a:gd name="T3" fmla="*/ 3 h 23"/>
                  <a:gd name="T4" fmla="*/ 0 w 38"/>
                  <a:gd name="T5" fmla="*/ 0 h 23"/>
                  <a:gd name="T6" fmla="*/ 4 w 38"/>
                  <a:gd name="T7" fmla="*/ 0 h 23"/>
                  <a:gd name="T8" fmla="*/ 21 w 38"/>
                  <a:gd name="T9" fmla="*/ 18 h 23"/>
                  <a:gd name="T10" fmla="*/ 34 w 38"/>
                  <a:gd name="T11" fmla="*/ 9 h 23"/>
                  <a:gd name="T12" fmla="*/ 37 w 38"/>
                  <a:gd name="T13" fmla="*/ 9 h 23"/>
                  <a:gd name="T14" fmla="*/ 37 w 38"/>
                  <a:gd name="T15" fmla="*/ 12 h 23"/>
                  <a:gd name="T16" fmla="*/ 20 w 38"/>
                  <a:gd name="T1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23">
                    <a:moveTo>
                      <a:pt x="20" y="23"/>
                    </a:moveTo>
                    <a:cubicBezTo>
                      <a:pt x="0" y="3"/>
                      <a:pt x="0" y="3"/>
                      <a:pt x="0" y="3"/>
                    </a:cubicBezTo>
                    <a:cubicBezTo>
                      <a:pt x="0" y="3"/>
                      <a:pt x="0" y="1"/>
                      <a:pt x="0" y="0"/>
                    </a:cubicBezTo>
                    <a:cubicBezTo>
                      <a:pt x="1" y="0"/>
                      <a:pt x="3" y="0"/>
                      <a:pt x="4" y="0"/>
                    </a:cubicBezTo>
                    <a:cubicBezTo>
                      <a:pt x="21" y="18"/>
                      <a:pt x="21" y="18"/>
                      <a:pt x="21" y="18"/>
                    </a:cubicBezTo>
                    <a:cubicBezTo>
                      <a:pt x="34" y="9"/>
                      <a:pt x="34" y="9"/>
                      <a:pt x="34" y="9"/>
                    </a:cubicBezTo>
                    <a:cubicBezTo>
                      <a:pt x="35" y="8"/>
                      <a:pt x="36" y="8"/>
                      <a:pt x="37" y="9"/>
                    </a:cubicBezTo>
                    <a:cubicBezTo>
                      <a:pt x="38" y="10"/>
                      <a:pt x="38" y="11"/>
                      <a:pt x="37" y="12"/>
                    </a:cubicBezTo>
                    <a:lnTo>
                      <a:pt x="20" y="23"/>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94" name="Freeform 44"/>
              <p:cNvSpPr>
                <a:spLocks/>
              </p:cNvSpPr>
              <p:nvPr userDrawn="1"/>
            </p:nvSpPr>
            <p:spPr bwMode="gray">
              <a:xfrm>
                <a:off x="5158887" y="1747976"/>
                <a:ext cx="1598549" cy="552227"/>
              </a:xfrm>
              <a:custGeom>
                <a:avLst/>
                <a:gdLst>
                  <a:gd name="T0" fmla="*/ 87 w 441"/>
                  <a:gd name="T1" fmla="*/ 44 h 153"/>
                  <a:gd name="T2" fmla="*/ 138 w 441"/>
                  <a:gd name="T3" fmla="*/ 46 h 153"/>
                  <a:gd name="T4" fmla="*/ 183 w 441"/>
                  <a:gd name="T5" fmla="*/ 52 h 153"/>
                  <a:gd name="T6" fmla="*/ 256 w 441"/>
                  <a:gd name="T7" fmla="*/ 12 h 153"/>
                  <a:gd name="T8" fmla="*/ 296 w 441"/>
                  <a:gd name="T9" fmla="*/ 9 h 153"/>
                  <a:gd name="T10" fmla="*/ 411 w 441"/>
                  <a:gd name="T11" fmla="*/ 82 h 153"/>
                  <a:gd name="T12" fmla="*/ 0 w 441"/>
                  <a:gd name="T13" fmla="*/ 146 h 153"/>
                  <a:gd name="T14" fmla="*/ 87 w 441"/>
                  <a:gd name="T15" fmla="*/ 44 h 1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1" h="153">
                    <a:moveTo>
                      <a:pt x="87" y="44"/>
                    </a:moveTo>
                    <a:cubicBezTo>
                      <a:pt x="100" y="29"/>
                      <a:pt x="118" y="23"/>
                      <a:pt x="138" y="46"/>
                    </a:cubicBezTo>
                    <a:cubicBezTo>
                      <a:pt x="155" y="61"/>
                      <a:pt x="174" y="57"/>
                      <a:pt x="183" y="52"/>
                    </a:cubicBezTo>
                    <a:cubicBezTo>
                      <a:pt x="192" y="47"/>
                      <a:pt x="256" y="12"/>
                      <a:pt x="256" y="12"/>
                    </a:cubicBezTo>
                    <a:cubicBezTo>
                      <a:pt x="256" y="12"/>
                      <a:pt x="272" y="0"/>
                      <a:pt x="296" y="9"/>
                    </a:cubicBezTo>
                    <a:cubicBezTo>
                      <a:pt x="359" y="31"/>
                      <a:pt x="441" y="103"/>
                      <a:pt x="411" y="82"/>
                    </a:cubicBezTo>
                    <a:cubicBezTo>
                      <a:pt x="62" y="128"/>
                      <a:pt x="129" y="153"/>
                      <a:pt x="0" y="146"/>
                    </a:cubicBezTo>
                    <a:cubicBezTo>
                      <a:pt x="46" y="118"/>
                      <a:pt x="74" y="58"/>
                      <a:pt x="87" y="44"/>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95" name="Rectangle 45"/>
              <p:cNvSpPr>
                <a:spLocks noChangeArrowheads="1"/>
              </p:cNvSpPr>
              <p:nvPr userDrawn="1"/>
            </p:nvSpPr>
            <p:spPr bwMode="gray">
              <a:xfrm>
                <a:off x="5187950" y="2258680"/>
                <a:ext cx="33217" cy="12041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96" name="Oval 46"/>
              <p:cNvSpPr>
                <a:spLocks noChangeArrowheads="1"/>
              </p:cNvSpPr>
              <p:nvPr userDrawn="1"/>
            </p:nvSpPr>
            <p:spPr bwMode="gray">
              <a:xfrm>
                <a:off x="5038475" y="1938972"/>
                <a:ext cx="336319" cy="33631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97" name="Rectangle 47"/>
              <p:cNvSpPr>
                <a:spLocks noChangeArrowheads="1"/>
              </p:cNvSpPr>
              <p:nvPr userDrawn="1"/>
            </p:nvSpPr>
            <p:spPr bwMode="gray">
              <a:xfrm>
                <a:off x="5179646" y="2005405"/>
                <a:ext cx="53978" cy="195149"/>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98" name="Freeform 48"/>
              <p:cNvSpPr>
                <a:spLocks/>
              </p:cNvSpPr>
              <p:nvPr userDrawn="1"/>
            </p:nvSpPr>
            <p:spPr bwMode="gray">
              <a:xfrm>
                <a:off x="5092453" y="2080142"/>
                <a:ext cx="228365" cy="58129"/>
              </a:xfrm>
              <a:custGeom>
                <a:avLst/>
                <a:gdLst>
                  <a:gd name="T0" fmla="*/ 50 w 55"/>
                  <a:gd name="T1" fmla="*/ 0 h 14"/>
                  <a:gd name="T2" fmla="*/ 55 w 55"/>
                  <a:gd name="T3" fmla="*/ 14 h 14"/>
                  <a:gd name="T4" fmla="*/ 0 w 55"/>
                  <a:gd name="T5" fmla="*/ 14 h 14"/>
                  <a:gd name="T6" fmla="*/ 3 w 55"/>
                  <a:gd name="T7" fmla="*/ 0 h 14"/>
                  <a:gd name="T8" fmla="*/ 50 w 55"/>
                  <a:gd name="T9" fmla="*/ 0 h 14"/>
                </a:gdLst>
                <a:ahLst/>
                <a:cxnLst>
                  <a:cxn ang="0">
                    <a:pos x="T0" y="T1"/>
                  </a:cxn>
                  <a:cxn ang="0">
                    <a:pos x="T2" y="T3"/>
                  </a:cxn>
                  <a:cxn ang="0">
                    <a:pos x="T4" y="T5"/>
                  </a:cxn>
                  <a:cxn ang="0">
                    <a:pos x="T6" y="T7"/>
                  </a:cxn>
                  <a:cxn ang="0">
                    <a:pos x="T8" y="T9"/>
                  </a:cxn>
                </a:cxnLst>
                <a:rect l="0" t="0" r="r" b="b"/>
                <a:pathLst>
                  <a:path w="55" h="14">
                    <a:moveTo>
                      <a:pt x="50" y="0"/>
                    </a:moveTo>
                    <a:lnTo>
                      <a:pt x="55" y="14"/>
                    </a:lnTo>
                    <a:lnTo>
                      <a:pt x="0" y="14"/>
                    </a:lnTo>
                    <a:lnTo>
                      <a:pt x="3" y="0"/>
                    </a:lnTo>
                    <a:lnTo>
                      <a:pt x="50"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99" name="Rectangle 49"/>
              <p:cNvSpPr>
                <a:spLocks noChangeArrowheads="1"/>
              </p:cNvSpPr>
              <p:nvPr userDrawn="1"/>
            </p:nvSpPr>
            <p:spPr bwMode="gray">
              <a:xfrm>
                <a:off x="4511163" y="2653128"/>
                <a:ext cx="465032" cy="69339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00" name="Rectangle 50"/>
              <p:cNvSpPr>
                <a:spLocks noChangeArrowheads="1"/>
              </p:cNvSpPr>
              <p:nvPr userDrawn="1"/>
            </p:nvSpPr>
            <p:spPr bwMode="gray">
              <a:xfrm>
                <a:off x="4511163" y="2653128"/>
                <a:ext cx="465032" cy="693397"/>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01" name="Rectangle 51"/>
              <p:cNvSpPr>
                <a:spLocks noChangeArrowheads="1"/>
              </p:cNvSpPr>
              <p:nvPr userDrawn="1"/>
            </p:nvSpPr>
            <p:spPr bwMode="gray">
              <a:xfrm>
                <a:off x="4585900" y="2736170"/>
                <a:ext cx="49825" cy="52731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02" name="Rectangle 52"/>
              <p:cNvSpPr>
                <a:spLocks noChangeArrowheads="1"/>
              </p:cNvSpPr>
              <p:nvPr userDrawn="1"/>
            </p:nvSpPr>
            <p:spPr bwMode="gray">
              <a:xfrm>
                <a:off x="4673093" y="2736170"/>
                <a:ext cx="49825" cy="52731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03" name="Rectangle 53"/>
              <p:cNvSpPr>
                <a:spLocks noChangeArrowheads="1"/>
              </p:cNvSpPr>
              <p:nvPr userDrawn="1"/>
            </p:nvSpPr>
            <p:spPr bwMode="gray">
              <a:xfrm>
                <a:off x="4764438" y="2736170"/>
                <a:ext cx="45674" cy="52731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04" name="Rectangle 54"/>
              <p:cNvSpPr>
                <a:spLocks noChangeArrowheads="1"/>
              </p:cNvSpPr>
              <p:nvPr userDrawn="1"/>
            </p:nvSpPr>
            <p:spPr bwMode="gray">
              <a:xfrm>
                <a:off x="4851633" y="2736170"/>
                <a:ext cx="45674" cy="52731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05" name="Rectangle 55"/>
              <p:cNvSpPr>
                <a:spLocks noChangeArrowheads="1"/>
              </p:cNvSpPr>
              <p:nvPr userDrawn="1"/>
            </p:nvSpPr>
            <p:spPr bwMode="gray">
              <a:xfrm>
                <a:off x="5432923" y="2653128"/>
                <a:ext cx="456728" cy="69339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06" name="Rectangle 56"/>
              <p:cNvSpPr>
                <a:spLocks noChangeArrowheads="1"/>
              </p:cNvSpPr>
              <p:nvPr userDrawn="1"/>
            </p:nvSpPr>
            <p:spPr bwMode="gray">
              <a:xfrm>
                <a:off x="5432923" y="2653128"/>
                <a:ext cx="456728" cy="693397"/>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07" name="Rectangle 57"/>
              <p:cNvSpPr>
                <a:spLocks noChangeArrowheads="1"/>
              </p:cNvSpPr>
              <p:nvPr userDrawn="1"/>
            </p:nvSpPr>
            <p:spPr bwMode="gray">
              <a:xfrm>
                <a:off x="4976195" y="2404004"/>
                <a:ext cx="456728" cy="942522"/>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08" name="Rectangle 58"/>
              <p:cNvSpPr>
                <a:spLocks noChangeArrowheads="1"/>
              </p:cNvSpPr>
              <p:nvPr userDrawn="1"/>
            </p:nvSpPr>
            <p:spPr bwMode="gray">
              <a:xfrm>
                <a:off x="5046779" y="2482892"/>
                <a:ext cx="49825" cy="70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09" name="Rectangle 59"/>
              <p:cNvSpPr>
                <a:spLocks noChangeArrowheads="1"/>
              </p:cNvSpPr>
              <p:nvPr userDrawn="1"/>
            </p:nvSpPr>
            <p:spPr bwMode="gray">
              <a:xfrm>
                <a:off x="5138125" y="2482892"/>
                <a:ext cx="45674" cy="70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10" name="Rectangle 60"/>
              <p:cNvSpPr>
                <a:spLocks noChangeArrowheads="1"/>
              </p:cNvSpPr>
              <p:nvPr userDrawn="1"/>
            </p:nvSpPr>
            <p:spPr bwMode="gray">
              <a:xfrm>
                <a:off x="5225320" y="2482892"/>
                <a:ext cx="45674" cy="70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11" name="Rectangle 61"/>
              <p:cNvSpPr>
                <a:spLocks noChangeArrowheads="1"/>
              </p:cNvSpPr>
              <p:nvPr userDrawn="1"/>
            </p:nvSpPr>
            <p:spPr bwMode="gray">
              <a:xfrm>
                <a:off x="5312512" y="2482892"/>
                <a:ext cx="49825" cy="70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12" name="Rectangle 62"/>
              <p:cNvSpPr>
                <a:spLocks noChangeArrowheads="1"/>
              </p:cNvSpPr>
              <p:nvPr userDrawn="1"/>
            </p:nvSpPr>
            <p:spPr bwMode="gray">
              <a:xfrm>
                <a:off x="5046779" y="2603303"/>
                <a:ext cx="49825" cy="70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13" name="Rectangle 63"/>
              <p:cNvSpPr>
                <a:spLocks noChangeArrowheads="1"/>
              </p:cNvSpPr>
              <p:nvPr userDrawn="1"/>
            </p:nvSpPr>
            <p:spPr bwMode="gray">
              <a:xfrm>
                <a:off x="5138125" y="2603303"/>
                <a:ext cx="45674" cy="70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14" name="Rectangle 64"/>
              <p:cNvSpPr>
                <a:spLocks noChangeArrowheads="1"/>
              </p:cNvSpPr>
              <p:nvPr userDrawn="1"/>
            </p:nvSpPr>
            <p:spPr bwMode="gray">
              <a:xfrm>
                <a:off x="5225320" y="2603303"/>
                <a:ext cx="45674" cy="70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15" name="Rectangle 65"/>
              <p:cNvSpPr>
                <a:spLocks noChangeArrowheads="1"/>
              </p:cNvSpPr>
              <p:nvPr userDrawn="1"/>
            </p:nvSpPr>
            <p:spPr bwMode="gray">
              <a:xfrm>
                <a:off x="5312512" y="2603303"/>
                <a:ext cx="49825" cy="70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16" name="Rectangle 66"/>
              <p:cNvSpPr>
                <a:spLocks noChangeArrowheads="1"/>
              </p:cNvSpPr>
              <p:nvPr userDrawn="1"/>
            </p:nvSpPr>
            <p:spPr bwMode="gray">
              <a:xfrm>
                <a:off x="5046779" y="2719561"/>
                <a:ext cx="49825" cy="70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17" name="Rectangle 67"/>
              <p:cNvSpPr>
                <a:spLocks noChangeArrowheads="1"/>
              </p:cNvSpPr>
              <p:nvPr userDrawn="1"/>
            </p:nvSpPr>
            <p:spPr bwMode="gray">
              <a:xfrm>
                <a:off x="5138125" y="2719561"/>
                <a:ext cx="45674" cy="70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18" name="Rectangle 68"/>
              <p:cNvSpPr>
                <a:spLocks noChangeArrowheads="1"/>
              </p:cNvSpPr>
              <p:nvPr userDrawn="1"/>
            </p:nvSpPr>
            <p:spPr bwMode="gray">
              <a:xfrm>
                <a:off x="5225320" y="2719561"/>
                <a:ext cx="45674" cy="70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19" name="Rectangle 69"/>
              <p:cNvSpPr>
                <a:spLocks noChangeArrowheads="1"/>
              </p:cNvSpPr>
              <p:nvPr userDrawn="1"/>
            </p:nvSpPr>
            <p:spPr bwMode="gray">
              <a:xfrm>
                <a:off x="5312512" y="2719561"/>
                <a:ext cx="49825" cy="70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20" name="Rectangle 70"/>
              <p:cNvSpPr>
                <a:spLocks noChangeArrowheads="1"/>
              </p:cNvSpPr>
              <p:nvPr userDrawn="1"/>
            </p:nvSpPr>
            <p:spPr bwMode="gray">
              <a:xfrm>
                <a:off x="5046779" y="2839970"/>
                <a:ext cx="49825" cy="664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21" name="Rectangle 71"/>
              <p:cNvSpPr>
                <a:spLocks noChangeArrowheads="1"/>
              </p:cNvSpPr>
              <p:nvPr userDrawn="1"/>
            </p:nvSpPr>
            <p:spPr bwMode="gray">
              <a:xfrm>
                <a:off x="5138125" y="2839970"/>
                <a:ext cx="45674" cy="664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22" name="Rectangle 72"/>
              <p:cNvSpPr>
                <a:spLocks noChangeArrowheads="1"/>
              </p:cNvSpPr>
              <p:nvPr userDrawn="1"/>
            </p:nvSpPr>
            <p:spPr bwMode="gray">
              <a:xfrm>
                <a:off x="5225320" y="2839970"/>
                <a:ext cx="45674" cy="664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23" name="Rectangle 73"/>
              <p:cNvSpPr>
                <a:spLocks noChangeArrowheads="1"/>
              </p:cNvSpPr>
              <p:nvPr userDrawn="1"/>
            </p:nvSpPr>
            <p:spPr bwMode="gray">
              <a:xfrm>
                <a:off x="5312512" y="2839970"/>
                <a:ext cx="49825" cy="664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24" name="Rectangle 74"/>
              <p:cNvSpPr>
                <a:spLocks noChangeArrowheads="1"/>
              </p:cNvSpPr>
              <p:nvPr userDrawn="1"/>
            </p:nvSpPr>
            <p:spPr bwMode="gray">
              <a:xfrm>
                <a:off x="5046779" y="2960381"/>
                <a:ext cx="49825" cy="664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25" name="Rectangle 75"/>
              <p:cNvSpPr>
                <a:spLocks noChangeArrowheads="1"/>
              </p:cNvSpPr>
              <p:nvPr userDrawn="1"/>
            </p:nvSpPr>
            <p:spPr bwMode="gray">
              <a:xfrm>
                <a:off x="5138125" y="2960381"/>
                <a:ext cx="45674" cy="664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26" name="Rectangle 76"/>
              <p:cNvSpPr>
                <a:spLocks noChangeArrowheads="1"/>
              </p:cNvSpPr>
              <p:nvPr userDrawn="1"/>
            </p:nvSpPr>
            <p:spPr bwMode="gray">
              <a:xfrm>
                <a:off x="5225320" y="2960381"/>
                <a:ext cx="45674" cy="664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27" name="Rectangle 77"/>
              <p:cNvSpPr>
                <a:spLocks noChangeArrowheads="1"/>
              </p:cNvSpPr>
              <p:nvPr userDrawn="1"/>
            </p:nvSpPr>
            <p:spPr bwMode="gray">
              <a:xfrm>
                <a:off x="5312512" y="2960381"/>
                <a:ext cx="49825" cy="664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28" name="Rectangle 78"/>
              <p:cNvSpPr>
                <a:spLocks noChangeArrowheads="1"/>
              </p:cNvSpPr>
              <p:nvPr userDrawn="1"/>
            </p:nvSpPr>
            <p:spPr bwMode="gray">
              <a:xfrm>
                <a:off x="5046779" y="3072486"/>
                <a:ext cx="49825" cy="747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29" name="Rectangle 79"/>
              <p:cNvSpPr>
                <a:spLocks noChangeArrowheads="1"/>
              </p:cNvSpPr>
              <p:nvPr userDrawn="1"/>
            </p:nvSpPr>
            <p:spPr bwMode="gray">
              <a:xfrm>
                <a:off x="5138125" y="3072486"/>
                <a:ext cx="45674" cy="747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30" name="Rectangle 80"/>
              <p:cNvSpPr>
                <a:spLocks noChangeArrowheads="1"/>
              </p:cNvSpPr>
              <p:nvPr userDrawn="1"/>
            </p:nvSpPr>
            <p:spPr bwMode="gray">
              <a:xfrm>
                <a:off x="5225320" y="3072486"/>
                <a:ext cx="45674" cy="747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31" name="Rectangle 81"/>
              <p:cNvSpPr>
                <a:spLocks noChangeArrowheads="1"/>
              </p:cNvSpPr>
              <p:nvPr userDrawn="1"/>
            </p:nvSpPr>
            <p:spPr bwMode="gray">
              <a:xfrm>
                <a:off x="5312512" y="3072486"/>
                <a:ext cx="49825" cy="747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32" name="Rectangle 82"/>
              <p:cNvSpPr>
                <a:spLocks noChangeArrowheads="1"/>
              </p:cNvSpPr>
              <p:nvPr userDrawn="1"/>
            </p:nvSpPr>
            <p:spPr bwMode="gray">
              <a:xfrm>
                <a:off x="5046779" y="3192898"/>
                <a:ext cx="49825" cy="70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33" name="Rectangle 83"/>
              <p:cNvSpPr>
                <a:spLocks noChangeArrowheads="1"/>
              </p:cNvSpPr>
              <p:nvPr userDrawn="1"/>
            </p:nvSpPr>
            <p:spPr bwMode="gray">
              <a:xfrm>
                <a:off x="5138125" y="3192898"/>
                <a:ext cx="45674" cy="70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34" name="Rectangle 84"/>
              <p:cNvSpPr>
                <a:spLocks noChangeArrowheads="1"/>
              </p:cNvSpPr>
              <p:nvPr userDrawn="1"/>
            </p:nvSpPr>
            <p:spPr bwMode="gray">
              <a:xfrm>
                <a:off x="5225320" y="3192898"/>
                <a:ext cx="45674" cy="70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35" name="Rectangle 85"/>
              <p:cNvSpPr>
                <a:spLocks noChangeArrowheads="1"/>
              </p:cNvSpPr>
              <p:nvPr userDrawn="1"/>
            </p:nvSpPr>
            <p:spPr bwMode="gray">
              <a:xfrm>
                <a:off x="5312512" y="3192898"/>
                <a:ext cx="49825" cy="70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36" name="Rectangle 86"/>
              <p:cNvSpPr>
                <a:spLocks noChangeArrowheads="1"/>
              </p:cNvSpPr>
              <p:nvPr userDrawn="1"/>
            </p:nvSpPr>
            <p:spPr bwMode="gray">
              <a:xfrm>
                <a:off x="4511163" y="2607454"/>
                <a:ext cx="465032" cy="49825"/>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37" name="Rectangle 87"/>
              <p:cNvSpPr>
                <a:spLocks noChangeArrowheads="1"/>
              </p:cNvSpPr>
              <p:nvPr userDrawn="1"/>
            </p:nvSpPr>
            <p:spPr bwMode="gray">
              <a:xfrm>
                <a:off x="4976195" y="2358330"/>
                <a:ext cx="456728" cy="45674"/>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38" name="Rectangle 88"/>
              <p:cNvSpPr>
                <a:spLocks noChangeArrowheads="1"/>
              </p:cNvSpPr>
              <p:nvPr userDrawn="1"/>
            </p:nvSpPr>
            <p:spPr bwMode="gray">
              <a:xfrm>
                <a:off x="5432923" y="2607454"/>
                <a:ext cx="456728" cy="49825"/>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39" name="Rectangle 89"/>
              <p:cNvSpPr>
                <a:spLocks noChangeArrowheads="1"/>
              </p:cNvSpPr>
              <p:nvPr userDrawn="1"/>
            </p:nvSpPr>
            <p:spPr bwMode="gray">
              <a:xfrm>
                <a:off x="5503507" y="2736170"/>
                <a:ext cx="49825" cy="52731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40" name="Rectangle 90"/>
              <p:cNvSpPr>
                <a:spLocks noChangeArrowheads="1"/>
              </p:cNvSpPr>
              <p:nvPr userDrawn="1"/>
            </p:nvSpPr>
            <p:spPr bwMode="gray">
              <a:xfrm>
                <a:off x="5594853" y="2736170"/>
                <a:ext cx="45674" cy="52731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41" name="Rectangle 91"/>
              <p:cNvSpPr>
                <a:spLocks noChangeArrowheads="1"/>
              </p:cNvSpPr>
              <p:nvPr userDrawn="1"/>
            </p:nvSpPr>
            <p:spPr bwMode="gray">
              <a:xfrm>
                <a:off x="5682048" y="2736170"/>
                <a:ext cx="49825" cy="52731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42" name="Rectangle 92"/>
              <p:cNvSpPr>
                <a:spLocks noChangeArrowheads="1"/>
              </p:cNvSpPr>
              <p:nvPr userDrawn="1"/>
            </p:nvSpPr>
            <p:spPr bwMode="gray">
              <a:xfrm>
                <a:off x="5773393" y="2736170"/>
                <a:ext cx="45674" cy="52731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43" name="Rectangle 93"/>
              <p:cNvSpPr>
                <a:spLocks noChangeArrowheads="1"/>
              </p:cNvSpPr>
              <p:nvPr userDrawn="1"/>
            </p:nvSpPr>
            <p:spPr bwMode="gray">
              <a:xfrm>
                <a:off x="4386601" y="3346523"/>
                <a:ext cx="1635917" cy="664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44" name="Freeform 94"/>
              <p:cNvSpPr>
                <a:spLocks/>
              </p:cNvSpPr>
              <p:nvPr userDrawn="1"/>
            </p:nvSpPr>
            <p:spPr bwMode="gray">
              <a:xfrm>
                <a:off x="6516613" y="1332769"/>
                <a:ext cx="1307904" cy="664332"/>
              </a:xfrm>
              <a:custGeom>
                <a:avLst/>
                <a:gdLst>
                  <a:gd name="T0" fmla="*/ 338 w 361"/>
                  <a:gd name="T1" fmla="*/ 0 h 184"/>
                  <a:gd name="T2" fmla="*/ 310 w 361"/>
                  <a:gd name="T3" fmla="*/ 46 h 184"/>
                  <a:gd name="T4" fmla="*/ 88 w 361"/>
                  <a:gd name="T5" fmla="*/ 46 h 184"/>
                  <a:gd name="T6" fmla="*/ 0 w 361"/>
                  <a:gd name="T7" fmla="*/ 184 h 184"/>
                  <a:gd name="T8" fmla="*/ 81 w 361"/>
                  <a:gd name="T9" fmla="*/ 184 h 184"/>
                  <a:gd name="T10" fmla="*/ 215 w 361"/>
                  <a:gd name="T11" fmla="*/ 78 h 184"/>
                  <a:gd name="T12" fmla="*/ 290 w 361"/>
                  <a:gd name="T13" fmla="*/ 78 h 184"/>
                  <a:gd name="T14" fmla="*/ 349 w 361"/>
                  <a:gd name="T15" fmla="*/ 79 h 184"/>
                  <a:gd name="T16" fmla="*/ 361 w 361"/>
                  <a:gd name="T17" fmla="*/ 0 h 184"/>
                  <a:gd name="T18" fmla="*/ 338 w 361"/>
                  <a:gd name="T19"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1" h="184">
                    <a:moveTo>
                      <a:pt x="338" y="0"/>
                    </a:moveTo>
                    <a:cubicBezTo>
                      <a:pt x="310" y="46"/>
                      <a:pt x="310" y="46"/>
                      <a:pt x="310" y="46"/>
                    </a:cubicBezTo>
                    <a:cubicBezTo>
                      <a:pt x="88" y="46"/>
                      <a:pt x="88" y="46"/>
                      <a:pt x="88" y="46"/>
                    </a:cubicBezTo>
                    <a:cubicBezTo>
                      <a:pt x="12" y="46"/>
                      <a:pt x="0" y="108"/>
                      <a:pt x="0" y="184"/>
                    </a:cubicBezTo>
                    <a:cubicBezTo>
                      <a:pt x="81" y="184"/>
                      <a:pt x="81" y="184"/>
                      <a:pt x="81" y="184"/>
                    </a:cubicBezTo>
                    <a:cubicBezTo>
                      <a:pt x="146" y="184"/>
                      <a:pt x="201" y="139"/>
                      <a:pt x="215" y="78"/>
                    </a:cubicBezTo>
                    <a:cubicBezTo>
                      <a:pt x="290" y="78"/>
                      <a:pt x="290" y="78"/>
                      <a:pt x="290" y="78"/>
                    </a:cubicBezTo>
                    <a:cubicBezTo>
                      <a:pt x="349" y="79"/>
                      <a:pt x="349" y="79"/>
                      <a:pt x="349" y="79"/>
                    </a:cubicBezTo>
                    <a:cubicBezTo>
                      <a:pt x="361" y="0"/>
                      <a:pt x="361" y="0"/>
                      <a:pt x="361" y="0"/>
                    </a:cubicBezTo>
                    <a:lnTo>
                      <a:pt x="338"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45" name="Freeform 95"/>
              <p:cNvSpPr>
                <a:spLocks/>
              </p:cNvSpPr>
              <p:nvPr userDrawn="1"/>
            </p:nvSpPr>
            <p:spPr bwMode="gray">
              <a:xfrm>
                <a:off x="6998254" y="1258032"/>
                <a:ext cx="24912" cy="278190"/>
              </a:xfrm>
              <a:custGeom>
                <a:avLst/>
                <a:gdLst>
                  <a:gd name="T0" fmla="*/ 0 w 7"/>
                  <a:gd name="T1" fmla="*/ 3 h 77"/>
                  <a:gd name="T2" fmla="*/ 0 w 7"/>
                  <a:gd name="T3" fmla="*/ 74 h 77"/>
                  <a:gd name="T4" fmla="*/ 4 w 7"/>
                  <a:gd name="T5" fmla="*/ 77 h 77"/>
                  <a:gd name="T6" fmla="*/ 7 w 7"/>
                  <a:gd name="T7" fmla="*/ 74 h 77"/>
                  <a:gd name="T8" fmla="*/ 7 w 7"/>
                  <a:gd name="T9" fmla="*/ 3 h 77"/>
                  <a:gd name="T10" fmla="*/ 4 w 7"/>
                  <a:gd name="T11" fmla="*/ 0 h 77"/>
                  <a:gd name="T12" fmla="*/ 0 w 7"/>
                  <a:gd name="T13" fmla="*/ 3 h 77"/>
                </a:gdLst>
                <a:ahLst/>
                <a:cxnLst>
                  <a:cxn ang="0">
                    <a:pos x="T0" y="T1"/>
                  </a:cxn>
                  <a:cxn ang="0">
                    <a:pos x="T2" y="T3"/>
                  </a:cxn>
                  <a:cxn ang="0">
                    <a:pos x="T4" y="T5"/>
                  </a:cxn>
                  <a:cxn ang="0">
                    <a:pos x="T6" y="T7"/>
                  </a:cxn>
                  <a:cxn ang="0">
                    <a:pos x="T8" y="T9"/>
                  </a:cxn>
                  <a:cxn ang="0">
                    <a:pos x="T10" y="T11"/>
                  </a:cxn>
                  <a:cxn ang="0">
                    <a:pos x="T12" y="T13"/>
                  </a:cxn>
                </a:cxnLst>
                <a:rect l="0" t="0" r="r" b="b"/>
                <a:pathLst>
                  <a:path w="7" h="77">
                    <a:moveTo>
                      <a:pt x="0" y="3"/>
                    </a:moveTo>
                    <a:cubicBezTo>
                      <a:pt x="0" y="74"/>
                      <a:pt x="0" y="74"/>
                      <a:pt x="0" y="74"/>
                    </a:cubicBezTo>
                    <a:cubicBezTo>
                      <a:pt x="0" y="76"/>
                      <a:pt x="2" y="77"/>
                      <a:pt x="4" y="77"/>
                    </a:cubicBezTo>
                    <a:cubicBezTo>
                      <a:pt x="5" y="77"/>
                      <a:pt x="7" y="76"/>
                      <a:pt x="7" y="74"/>
                    </a:cubicBezTo>
                    <a:cubicBezTo>
                      <a:pt x="7" y="3"/>
                      <a:pt x="7" y="3"/>
                      <a:pt x="7" y="3"/>
                    </a:cubicBezTo>
                    <a:cubicBezTo>
                      <a:pt x="7" y="2"/>
                      <a:pt x="5" y="0"/>
                      <a:pt x="4" y="0"/>
                    </a:cubicBezTo>
                    <a:cubicBezTo>
                      <a:pt x="2" y="0"/>
                      <a:pt x="0" y="2"/>
                      <a:pt x="0"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46" name="Oval 96"/>
              <p:cNvSpPr>
                <a:spLocks noChangeArrowheads="1"/>
              </p:cNvSpPr>
              <p:nvPr userDrawn="1"/>
            </p:nvSpPr>
            <p:spPr bwMode="gray">
              <a:xfrm>
                <a:off x="6541526" y="1224815"/>
                <a:ext cx="938368" cy="91346"/>
              </a:xfrm>
              <a:prstGeom prst="ellipse">
                <a:avLst/>
              </a:pr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47" name="Freeform 97"/>
              <p:cNvSpPr>
                <a:spLocks/>
              </p:cNvSpPr>
              <p:nvPr userDrawn="1"/>
            </p:nvSpPr>
            <p:spPr bwMode="gray">
              <a:xfrm>
                <a:off x="6520766" y="1498852"/>
                <a:ext cx="593748" cy="373687"/>
              </a:xfrm>
              <a:custGeom>
                <a:avLst/>
                <a:gdLst>
                  <a:gd name="T0" fmla="*/ 87 w 164"/>
                  <a:gd name="T1" fmla="*/ 0 h 104"/>
                  <a:gd name="T2" fmla="*/ 164 w 164"/>
                  <a:gd name="T3" fmla="*/ 0 h 104"/>
                  <a:gd name="T4" fmla="*/ 60 w 164"/>
                  <a:gd name="T5" fmla="*/ 104 h 104"/>
                  <a:gd name="T6" fmla="*/ 0 w 164"/>
                  <a:gd name="T7" fmla="*/ 104 h 104"/>
                  <a:gd name="T8" fmla="*/ 87 w 164"/>
                  <a:gd name="T9" fmla="*/ 0 h 104"/>
                </a:gdLst>
                <a:ahLst/>
                <a:cxnLst>
                  <a:cxn ang="0">
                    <a:pos x="T0" y="T1"/>
                  </a:cxn>
                  <a:cxn ang="0">
                    <a:pos x="T2" y="T3"/>
                  </a:cxn>
                  <a:cxn ang="0">
                    <a:pos x="T4" y="T5"/>
                  </a:cxn>
                  <a:cxn ang="0">
                    <a:pos x="T6" y="T7"/>
                  </a:cxn>
                  <a:cxn ang="0">
                    <a:pos x="T8" y="T9"/>
                  </a:cxn>
                </a:cxnLst>
                <a:rect l="0" t="0" r="r" b="b"/>
                <a:pathLst>
                  <a:path w="164" h="104">
                    <a:moveTo>
                      <a:pt x="87" y="0"/>
                    </a:moveTo>
                    <a:cubicBezTo>
                      <a:pt x="164" y="0"/>
                      <a:pt x="164" y="0"/>
                      <a:pt x="164" y="0"/>
                    </a:cubicBezTo>
                    <a:cubicBezTo>
                      <a:pt x="164" y="57"/>
                      <a:pt x="117" y="104"/>
                      <a:pt x="60" y="104"/>
                    </a:cubicBezTo>
                    <a:cubicBezTo>
                      <a:pt x="0" y="104"/>
                      <a:pt x="0" y="104"/>
                      <a:pt x="0" y="104"/>
                    </a:cubicBezTo>
                    <a:cubicBezTo>
                      <a:pt x="5" y="44"/>
                      <a:pt x="23" y="0"/>
                      <a:pt x="8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48" name="Freeform 98"/>
              <p:cNvSpPr>
                <a:spLocks/>
              </p:cNvSpPr>
              <p:nvPr userDrawn="1"/>
            </p:nvSpPr>
            <p:spPr bwMode="gray">
              <a:xfrm>
                <a:off x="6520766" y="1498852"/>
                <a:ext cx="531465" cy="373687"/>
              </a:xfrm>
              <a:custGeom>
                <a:avLst/>
                <a:gdLst>
                  <a:gd name="T0" fmla="*/ 147 w 147"/>
                  <a:gd name="T1" fmla="*/ 0 h 104"/>
                  <a:gd name="T2" fmla="*/ 87 w 147"/>
                  <a:gd name="T3" fmla="*/ 0 h 104"/>
                  <a:gd name="T4" fmla="*/ 0 w 147"/>
                  <a:gd name="T5" fmla="*/ 104 h 104"/>
                  <a:gd name="T6" fmla="*/ 60 w 147"/>
                  <a:gd name="T7" fmla="*/ 104 h 104"/>
                  <a:gd name="T8" fmla="*/ 147 w 147"/>
                  <a:gd name="T9" fmla="*/ 0 h 104"/>
                </a:gdLst>
                <a:ahLst/>
                <a:cxnLst>
                  <a:cxn ang="0">
                    <a:pos x="T0" y="T1"/>
                  </a:cxn>
                  <a:cxn ang="0">
                    <a:pos x="T2" y="T3"/>
                  </a:cxn>
                  <a:cxn ang="0">
                    <a:pos x="T4" y="T5"/>
                  </a:cxn>
                  <a:cxn ang="0">
                    <a:pos x="T6" y="T7"/>
                  </a:cxn>
                  <a:cxn ang="0">
                    <a:pos x="T8" y="T9"/>
                  </a:cxn>
                </a:cxnLst>
                <a:rect l="0" t="0" r="r" b="b"/>
                <a:pathLst>
                  <a:path w="147" h="104">
                    <a:moveTo>
                      <a:pt x="147" y="0"/>
                    </a:moveTo>
                    <a:cubicBezTo>
                      <a:pt x="87" y="0"/>
                      <a:pt x="87" y="0"/>
                      <a:pt x="87" y="0"/>
                    </a:cubicBezTo>
                    <a:cubicBezTo>
                      <a:pt x="23" y="0"/>
                      <a:pt x="5" y="44"/>
                      <a:pt x="0" y="104"/>
                    </a:cubicBezTo>
                    <a:cubicBezTo>
                      <a:pt x="60" y="104"/>
                      <a:pt x="60" y="104"/>
                      <a:pt x="60" y="104"/>
                    </a:cubicBezTo>
                    <a:cubicBezTo>
                      <a:pt x="64" y="44"/>
                      <a:pt x="83" y="0"/>
                      <a:pt x="147" y="0"/>
                    </a:cubicBezTo>
                    <a:close/>
                  </a:path>
                </a:pathLst>
              </a:custGeom>
              <a:solidFill>
                <a:srgbClr val="409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49" name="Freeform 99"/>
              <p:cNvSpPr>
                <a:spLocks/>
              </p:cNvSpPr>
              <p:nvPr userDrawn="1"/>
            </p:nvSpPr>
            <p:spPr bwMode="gray">
              <a:xfrm>
                <a:off x="8040425" y="1432419"/>
                <a:ext cx="506553" cy="24912"/>
              </a:xfrm>
              <a:custGeom>
                <a:avLst/>
                <a:gdLst>
                  <a:gd name="T0" fmla="*/ 3 w 140"/>
                  <a:gd name="T1" fmla="*/ 7 h 7"/>
                  <a:gd name="T2" fmla="*/ 137 w 140"/>
                  <a:gd name="T3" fmla="*/ 7 h 7"/>
                  <a:gd name="T4" fmla="*/ 140 w 140"/>
                  <a:gd name="T5" fmla="*/ 3 h 7"/>
                  <a:gd name="T6" fmla="*/ 137 w 140"/>
                  <a:gd name="T7" fmla="*/ 0 h 7"/>
                  <a:gd name="T8" fmla="*/ 3 w 140"/>
                  <a:gd name="T9" fmla="*/ 0 h 7"/>
                  <a:gd name="T10" fmla="*/ 0 w 140"/>
                  <a:gd name="T11" fmla="*/ 3 h 7"/>
                  <a:gd name="T12" fmla="*/ 3 w 140"/>
                  <a:gd name="T13" fmla="*/ 7 h 7"/>
                </a:gdLst>
                <a:ahLst/>
                <a:cxnLst>
                  <a:cxn ang="0">
                    <a:pos x="T0" y="T1"/>
                  </a:cxn>
                  <a:cxn ang="0">
                    <a:pos x="T2" y="T3"/>
                  </a:cxn>
                  <a:cxn ang="0">
                    <a:pos x="T4" y="T5"/>
                  </a:cxn>
                  <a:cxn ang="0">
                    <a:pos x="T6" y="T7"/>
                  </a:cxn>
                  <a:cxn ang="0">
                    <a:pos x="T8" y="T9"/>
                  </a:cxn>
                  <a:cxn ang="0">
                    <a:pos x="T10" y="T11"/>
                  </a:cxn>
                  <a:cxn ang="0">
                    <a:pos x="T12" y="T13"/>
                  </a:cxn>
                </a:cxnLst>
                <a:rect l="0" t="0" r="r" b="b"/>
                <a:pathLst>
                  <a:path w="140" h="7">
                    <a:moveTo>
                      <a:pt x="3" y="7"/>
                    </a:moveTo>
                    <a:cubicBezTo>
                      <a:pt x="137" y="7"/>
                      <a:pt x="137" y="7"/>
                      <a:pt x="137" y="7"/>
                    </a:cubicBezTo>
                    <a:cubicBezTo>
                      <a:pt x="139" y="7"/>
                      <a:pt x="140" y="5"/>
                      <a:pt x="140" y="3"/>
                    </a:cubicBezTo>
                    <a:cubicBezTo>
                      <a:pt x="140" y="2"/>
                      <a:pt x="139" y="0"/>
                      <a:pt x="137" y="0"/>
                    </a:cubicBezTo>
                    <a:cubicBezTo>
                      <a:pt x="3" y="0"/>
                      <a:pt x="3" y="0"/>
                      <a:pt x="3" y="0"/>
                    </a:cubicBezTo>
                    <a:cubicBezTo>
                      <a:pt x="1" y="0"/>
                      <a:pt x="0" y="2"/>
                      <a:pt x="0" y="3"/>
                    </a:cubicBezTo>
                    <a:cubicBezTo>
                      <a:pt x="0" y="5"/>
                      <a:pt x="1" y="7"/>
                      <a:pt x="3"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50" name="Freeform 100"/>
              <p:cNvSpPr>
                <a:spLocks/>
              </p:cNvSpPr>
              <p:nvPr userDrawn="1"/>
            </p:nvSpPr>
            <p:spPr bwMode="gray">
              <a:xfrm>
                <a:off x="7936622" y="1519611"/>
                <a:ext cx="506553" cy="20762"/>
              </a:xfrm>
              <a:custGeom>
                <a:avLst/>
                <a:gdLst>
                  <a:gd name="T0" fmla="*/ 3 w 140"/>
                  <a:gd name="T1" fmla="*/ 6 h 6"/>
                  <a:gd name="T2" fmla="*/ 137 w 140"/>
                  <a:gd name="T3" fmla="*/ 6 h 6"/>
                  <a:gd name="T4" fmla="*/ 140 w 140"/>
                  <a:gd name="T5" fmla="*/ 3 h 6"/>
                  <a:gd name="T6" fmla="*/ 137 w 140"/>
                  <a:gd name="T7" fmla="*/ 0 h 6"/>
                  <a:gd name="T8" fmla="*/ 3 w 140"/>
                  <a:gd name="T9" fmla="*/ 0 h 6"/>
                  <a:gd name="T10" fmla="*/ 0 w 140"/>
                  <a:gd name="T11" fmla="*/ 3 h 6"/>
                  <a:gd name="T12" fmla="*/ 3 w 14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40" h="6">
                    <a:moveTo>
                      <a:pt x="3" y="6"/>
                    </a:moveTo>
                    <a:cubicBezTo>
                      <a:pt x="137" y="6"/>
                      <a:pt x="137" y="6"/>
                      <a:pt x="137" y="6"/>
                    </a:cubicBezTo>
                    <a:cubicBezTo>
                      <a:pt x="139" y="6"/>
                      <a:pt x="140" y="5"/>
                      <a:pt x="140" y="3"/>
                    </a:cubicBezTo>
                    <a:cubicBezTo>
                      <a:pt x="140" y="1"/>
                      <a:pt x="139" y="0"/>
                      <a:pt x="137" y="0"/>
                    </a:cubicBezTo>
                    <a:cubicBezTo>
                      <a:pt x="3" y="0"/>
                      <a:pt x="3" y="0"/>
                      <a:pt x="3" y="0"/>
                    </a:cubicBezTo>
                    <a:cubicBezTo>
                      <a:pt x="2" y="0"/>
                      <a:pt x="0" y="1"/>
                      <a:pt x="0" y="3"/>
                    </a:cubicBezTo>
                    <a:cubicBezTo>
                      <a:pt x="0" y="5"/>
                      <a:pt x="2" y="6"/>
                      <a:pt x="3"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51" name="Freeform 101"/>
              <p:cNvSpPr>
                <a:spLocks/>
              </p:cNvSpPr>
              <p:nvPr userDrawn="1"/>
            </p:nvSpPr>
            <p:spPr bwMode="gray">
              <a:xfrm>
                <a:off x="7081295" y="4326412"/>
                <a:ext cx="66433" cy="332166"/>
              </a:xfrm>
              <a:custGeom>
                <a:avLst/>
                <a:gdLst>
                  <a:gd name="T0" fmla="*/ 17 w 19"/>
                  <a:gd name="T1" fmla="*/ 73 h 92"/>
                  <a:gd name="T2" fmla="*/ 14 w 19"/>
                  <a:gd name="T3" fmla="*/ 73 h 92"/>
                  <a:gd name="T4" fmla="*/ 14 w 19"/>
                  <a:gd name="T5" fmla="*/ 0 h 92"/>
                  <a:gd name="T6" fmla="*/ 5 w 19"/>
                  <a:gd name="T7" fmla="*/ 0 h 92"/>
                  <a:gd name="T8" fmla="*/ 5 w 19"/>
                  <a:gd name="T9" fmla="*/ 73 h 92"/>
                  <a:gd name="T10" fmla="*/ 3 w 19"/>
                  <a:gd name="T11" fmla="*/ 73 h 92"/>
                  <a:gd name="T12" fmla="*/ 0 w 19"/>
                  <a:gd name="T13" fmla="*/ 76 h 92"/>
                  <a:gd name="T14" fmla="*/ 0 w 19"/>
                  <a:gd name="T15" fmla="*/ 92 h 92"/>
                  <a:gd name="T16" fmla="*/ 19 w 19"/>
                  <a:gd name="T17" fmla="*/ 92 h 92"/>
                  <a:gd name="T18" fmla="*/ 19 w 19"/>
                  <a:gd name="T19" fmla="*/ 76 h 92"/>
                  <a:gd name="T20" fmla="*/ 17 w 19"/>
                  <a:gd name="T21" fmla="*/ 73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92">
                    <a:moveTo>
                      <a:pt x="17" y="73"/>
                    </a:moveTo>
                    <a:cubicBezTo>
                      <a:pt x="14" y="73"/>
                      <a:pt x="14" y="73"/>
                      <a:pt x="14" y="73"/>
                    </a:cubicBezTo>
                    <a:cubicBezTo>
                      <a:pt x="14" y="0"/>
                      <a:pt x="14" y="0"/>
                      <a:pt x="14" y="0"/>
                    </a:cubicBezTo>
                    <a:cubicBezTo>
                      <a:pt x="5" y="0"/>
                      <a:pt x="5" y="0"/>
                      <a:pt x="5" y="0"/>
                    </a:cubicBezTo>
                    <a:cubicBezTo>
                      <a:pt x="5" y="73"/>
                      <a:pt x="5" y="73"/>
                      <a:pt x="5" y="73"/>
                    </a:cubicBezTo>
                    <a:cubicBezTo>
                      <a:pt x="3" y="73"/>
                      <a:pt x="3" y="73"/>
                      <a:pt x="3" y="73"/>
                    </a:cubicBezTo>
                    <a:cubicBezTo>
                      <a:pt x="2" y="73"/>
                      <a:pt x="0" y="74"/>
                      <a:pt x="0" y="76"/>
                    </a:cubicBezTo>
                    <a:cubicBezTo>
                      <a:pt x="0" y="92"/>
                      <a:pt x="0" y="92"/>
                      <a:pt x="0" y="92"/>
                    </a:cubicBezTo>
                    <a:cubicBezTo>
                      <a:pt x="19" y="92"/>
                      <a:pt x="19" y="92"/>
                      <a:pt x="19" y="92"/>
                    </a:cubicBezTo>
                    <a:cubicBezTo>
                      <a:pt x="19" y="76"/>
                      <a:pt x="19" y="76"/>
                      <a:pt x="19" y="76"/>
                    </a:cubicBezTo>
                    <a:cubicBezTo>
                      <a:pt x="19" y="74"/>
                      <a:pt x="18" y="73"/>
                      <a:pt x="17" y="73"/>
                    </a:cubicBezTo>
                    <a:close/>
                  </a:path>
                </a:pathLst>
              </a:custGeom>
              <a:solidFill>
                <a:srgbClr val="1595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52" name="Freeform 102"/>
              <p:cNvSpPr>
                <a:spLocks/>
              </p:cNvSpPr>
              <p:nvPr userDrawn="1"/>
            </p:nvSpPr>
            <p:spPr bwMode="gray">
              <a:xfrm>
                <a:off x="7081295" y="4326412"/>
                <a:ext cx="29066" cy="332166"/>
              </a:xfrm>
              <a:custGeom>
                <a:avLst/>
                <a:gdLst>
                  <a:gd name="T0" fmla="*/ 3 w 9"/>
                  <a:gd name="T1" fmla="*/ 73 h 92"/>
                  <a:gd name="T2" fmla="*/ 5 w 9"/>
                  <a:gd name="T3" fmla="*/ 73 h 92"/>
                  <a:gd name="T4" fmla="*/ 5 w 9"/>
                  <a:gd name="T5" fmla="*/ 0 h 92"/>
                  <a:gd name="T6" fmla="*/ 9 w 9"/>
                  <a:gd name="T7" fmla="*/ 0 h 92"/>
                  <a:gd name="T8" fmla="*/ 9 w 9"/>
                  <a:gd name="T9" fmla="*/ 73 h 92"/>
                  <a:gd name="T10" fmla="*/ 6 w 9"/>
                  <a:gd name="T11" fmla="*/ 73 h 92"/>
                  <a:gd name="T12" fmla="*/ 4 w 9"/>
                  <a:gd name="T13" fmla="*/ 76 h 92"/>
                  <a:gd name="T14" fmla="*/ 4 w 9"/>
                  <a:gd name="T15" fmla="*/ 92 h 92"/>
                  <a:gd name="T16" fmla="*/ 0 w 9"/>
                  <a:gd name="T17" fmla="*/ 92 h 92"/>
                  <a:gd name="T18" fmla="*/ 0 w 9"/>
                  <a:gd name="T19" fmla="*/ 76 h 92"/>
                  <a:gd name="T20" fmla="*/ 3 w 9"/>
                  <a:gd name="T21" fmla="*/ 73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 h="92">
                    <a:moveTo>
                      <a:pt x="3" y="73"/>
                    </a:moveTo>
                    <a:cubicBezTo>
                      <a:pt x="5" y="73"/>
                      <a:pt x="5" y="73"/>
                      <a:pt x="5" y="73"/>
                    </a:cubicBezTo>
                    <a:cubicBezTo>
                      <a:pt x="5" y="0"/>
                      <a:pt x="5" y="0"/>
                      <a:pt x="5" y="0"/>
                    </a:cubicBezTo>
                    <a:cubicBezTo>
                      <a:pt x="9" y="0"/>
                      <a:pt x="9" y="0"/>
                      <a:pt x="9" y="0"/>
                    </a:cubicBezTo>
                    <a:cubicBezTo>
                      <a:pt x="9" y="73"/>
                      <a:pt x="9" y="73"/>
                      <a:pt x="9" y="73"/>
                    </a:cubicBezTo>
                    <a:cubicBezTo>
                      <a:pt x="6" y="73"/>
                      <a:pt x="6" y="73"/>
                      <a:pt x="6" y="73"/>
                    </a:cubicBezTo>
                    <a:cubicBezTo>
                      <a:pt x="5" y="73"/>
                      <a:pt x="4" y="74"/>
                      <a:pt x="4" y="76"/>
                    </a:cubicBezTo>
                    <a:cubicBezTo>
                      <a:pt x="4" y="92"/>
                      <a:pt x="4" y="92"/>
                      <a:pt x="4" y="92"/>
                    </a:cubicBezTo>
                    <a:cubicBezTo>
                      <a:pt x="0" y="92"/>
                      <a:pt x="0" y="92"/>
                      <a:pt x="0" y="92"/>
                    </a:cubicBezTo>
                    <a:cubicBezTo>
                      <a:pt x="0" y="76"/>
                      <a:pt x="0" y="76"/>
                      <a:pt x="0" y="76"/>
                    </a:cubicBezTo>
                    <a:cubicBezTo>
                      <a:pt x="0" y="74"/>
                      <a:pt x="2" y="73"/>
                      <a:pt x="3" y="73"/>
                    </a:cubicBez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53" name="Freeform 103"/>
              <p:cNvSpPr>
                <a:spLocks/>
              </p:cNvSpPr>
              <p:nvPr userDrawn="1"/>
            </p:nvSpPr>
            <p:spPr bwMode="gray">
              <a:xfrm>
                <a:off x="6607959" y="3819859"/>
                <a:ext cx="257429" cy="261582"/>
              </a:xfrm>
              <a:custGeom>
                <a:avLst/>
                <a:gdLst>
                  <a:gd name="T0" fmla="*/ 62 w 62"/>
                  <a:gd name="T1" fmla="*/ 41 h 63"/>
                  <a:gd name="T2" fmla="*/ 40 w 62"/>
                  <a:gd name="T3" fmla="*/ 63 h 63"/>
                  <a:gd name="T4" fmla="*/ 0 w 62"/>
                  <a:gd name="T5" fmla="*/ 22 h 63"/>
                  <a:gd name="T6" fmla="*/ 21 w 62"/>
                  <a:gd name="T7" fmla="*/ 0 h 63"/>
                  <a:gd name="T8" fmla="*/ 62 w 62"/>
                  <a:gd name="T9" fmla="*/ 41 h 63"/>
                </a:gdLst>
                <a:ahLst/>
                <a:cxnLst>
                  <a:cxn ang="0">
                    <a:pos x="T0" y="T1"/>
                  </a:cxn>
                  <a:cxn ang="0">
                    <a:pos x="T2" y="T3"/>
                  </a:cxn>
                  <a:cxn ang="0">
                    <a:pos x="T4" y="T5"/>
                  </a:cxn>
                  <a:cxn ang="0">
                    <a:pos x="T6" y="T7"/>
                  </a:cxn>
                  <a:cxn ang="0">
                    <a:pos x="T8" y="T9"/>
                  </a:cxn>
                </a:cxnLst>
                <a:rect l="0" t="0" r="r" b="b"/>
                <a:pathLst>
                  <a:path w="62" h="63">
                    <a:moveTo>
                      <a:pt x="62" y="41"/>
                    </a:moveTo>
                    <a:lnTo>
                      <a:pt x="40" y="63"/>
                    </a:lnTo>
                    <a:lnTo>
                      <a:pt x="0" y="22"/>
                    </a:lnTo>
                    <a:lnTo>
                      <a:pt x="21" y="0"/>
                    </a:lnTo>
                    <a:lnTo>
                      <a:pt x="62" y="41"/>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54" name="Freeform 104"/>
              <p:cNvSpPr>
                <a:spLocks/>
              </p:cNvSpPr>
              <p:nvPr userDrawn="1"/>
            </p:nvSpPr>
            <p:spPr bwMode="gray">
              <a:xfrm>
                <a:off x="6180296" y="3396348"/>
                <a:ext cx="498249" cy="498249"/>
              </a:xfrm>
              <a:custGeom>
                <a:avLst/>
                <a:gdLst>
                  <a:gd name="T0" fmla="*/ 134 w 137"/>
                  <a:gd name="T1" fmla="*/ 120 h 138"/>
                  <a:gd name="T2" fmla="*/ 134 w 137"/>
                  <a:gd name="T3" fmla="*/ 130 h 138"/>
                  <a:gd name="T4" fmla="*/ 130 w 137"/>
                  <a:gd name="T5" fmla="*/ 135 h 138"/>
                  <a:gd name="T6" fmla="*/ 120 w 137"/>
                  <a:gd name="T7" fmla="*/ 135 h 138"/>
                  <a:gd name="T8" fmla="*/ 2 w 137"/>
                  <a:gd name="T9" fmla="*/ 17 h 138"/>
                  <a:gd name="T10" fmla="*/ 2 w 137"/>
                  <a:gd name="T11" fmla="*/ 7 h 138"/>
                  <a:gd name="T12" fmla="*/ 7 w 137"/>
                  <a:gd name="T13" fmla="*/ 3 h 138"/>
                  <a:gd name="T14" fmla="*/ 17 w 137"/>
                  <a:gd name="T15" fmla="*/ 3 h 138"/>
                  <a:gd name="T16" fmla="*/ 134 w 137"/>
                  <a:gd name="T17" fmla="*/ 12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7" h="138">
                    <a:moveTo>
                      <a:pt x="134" y="120"/>
                    </a:moveTo>
                    <a:cubicBezTo>
                      <a:pt x="137" y="123"/>
                      <a:pt x="137" y="127"/>
                      <a:pt x="134" y="130"/>
                    </a:cubicBezTo>
                    <a:cubicBezTo>
                      <a:pt x="130" y="135"/>
                      <a:pt x="130" y="135"/>
                      <a:pt x="130" y="135"/>
                    </a:cubicBezTo>
                    <a:cubicBezTo>
                      <a:pt x="127" y="138"/>
                      <a:pt x="123" y="138"/>
                      <a:pt x="120" y="135"/>
                    </a:cubicBezTo>
                    <a:cubicBezTo>
                      <a:pt x="2" y="17"/>
                      <a:pt x="2" y="17"/>
                      <a:pt x="2" y="17"/>
                    </a:cubicBezTo>
                    <a:cubicBezTo>
                      <a:pt x="0" y="15"/>
                      <a:pt x="0" y="10"/>
                      <a:pt x="2" y="7"/>
                    </a:cubicBezTo>
                    <a:cubicBezTo>
                      <a:pt x="7" y="3"/>
                      <a:pt x="7" y="3"/>
                      <a:pt x="7" y="3"/>
                    </a:cubicBezTo>
                    <a:cubicBezTo>
                      <a:pt x="10" y="0"/>
                      <a:pt x="14" y="0"/>
                      <a:pt x="17" y="3"/>
                    </a:cubicBezTo>
                    <a:lnTo>
                      <a:pt x="134" y="12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55" name="Freeform 105"/>
              <p:cNvSpPr>
                <a:spLocks/>
              </p:cNvSpPr>
              <p:nvPr userDrawn="1"/>
            </p:nvSpPr>
            <p:spPr bwMode="gray">
              <a:xfrm>
                <a:off x="6732521" y="3948575"/>
                <a:ext cx="842872" cy="834568"/>
              </a:xfrm>
              <a:custGeom>
                <a:avLst/>
                <a:gdLst>
                  <a:gd name="T0" fmla="*/ 203 w 203"/>
                  <a:gd name="T1" fmla="*/ 171 h 201"/>
                  <a:gd name="T2" fmla="*/ 173 w 203"/>
                  <a:gd name="T3" fmla="*/ 201 h 201"/>
                  <a:gd name="T4" fmla="*/ 0 w 203"/>
                  <a:gd name="T5" fmla="*/ 30 h 201"/>
                  <a:gd name="T6" fmla="*/ 30 w 203"/>
                  <a:gd name="T7" fmla="*/ 0 h 201"/>
                  <a:gd name="T8" fmla="*/ 203 w 203"/>
                  <a:gd name="T9" fmla="*/ 171 h 201"/>
                </a:gdLst>
                <a:ahLst/>
                <a:cxnLst>
                  <a:cxn ang="0">
                    <a:pos x="T0" y="T1"/>
                  </a:cxn>
                  <a:cxn ang="0">
                    <a:pos x="T2" y="T3"/>
                  </a:cxn>
                  <a:cxn ang="0">
                    <a:pos x="T4" y="T5"/>
                  </a:cxn>
                  <a:cxn ang="0">
                    <a:pos x="T6" y="T7"/>
                  </a:cxn>
                  <a:cxn ang="0">
                    <a:pos x="T8" y="T9"/>
                  </a:cxn>
                </a:cxnLst>
                <a:rect l="0" t="0" r="r" b="b"/>
                <a:pathLst>
                  <a:path w="203" h="201">
                    <a:moveTo>
                      <a:pt x="203" y="171"/>
                    </a:moveTo>
                    <a:lnTo>
                      <a:pt x="173" y="201"/>
                    </a:lnTo>
                    <a:lnTo>
                      <a:pt x="0" y="30"/>
                    </a:lnTo>
                    <a:lnTo>
                      <a:pt x="30" y="0"/>
                    </a:lnTo>
                    <a:lnTo>
                      <a:pt x="203" y="17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56" name="Freeform 106"/>
              <p:cNvSpPr>
                <a:spLocks/>
              </p:cNvSpPr>
              <p:nvPr userDrawn="1"/>
            </p:nvSpPr>
            <p:spPr bwMode="gray">
              <a:xfrm>
                <a:off x="6578895" y="3794947"/>
                <a:ext cx="145324" cy="141170"/>
              </a:xfrm>
              <a:custGeom>
                <a:avLst/>
                <a:gdLst>
                  <a:gd name="T0" fmla="*/ 12 w 40"/>
                  <a:gd name="T1" fmla="*/ 36 h 39"/>
                  <a:gd name="T2" fmla="*/ 37 w 40"/>
                  <a:gd name="T3" fmla="*/ 12 h 39"/>
                  <a:gd name="T4" fmla="*/ 37 w 40"/>
                  <a:gd name="T5" fmla="*/ 2 h 39"/>
                  <a:gd name="T6" fmla="*/ 28 w 40"/>
                  <a:gd name="T7" fmla="*/ 2 h 39"/>
                  <a:gd name="T8" fmla="*/ 3 w 40"/>
                  <a:gd name="T9" fmla="*/ 27 h 39"/>
                  <a:gd name="T10" fmla="*/ 3 w 40"/>
                  <a:gd name="T11" fmla="*/ 36 h 39"/>
                  <a:gd name="T12" fmla="*/ 12 w 40"/>
                  <a:gd name="T13" fmla="*/ 36 h 39"/>
                </a:gdLst>
                <a:ahLst/>
                <a:cxnLst>
                  <a:cxn ang="0">
                    <a:pos x="T0" y="T1"/>
                  </a:cxn>
                  <a:cxn ang="0">
                    <a:pos x="T2" y="T3"/>
                  </a:cxn>
                  <a:cxn ang="0">
                    <a:pos x="T4" y="T5"/>
                  </a:cxn>
                  <a:cxn ang="0">
                    <a:pos x="T6" y="T7"/>
                  </a:cxn>
                  <a:cxn ang="0">
                    <a:pos x="T8" y="T9"/>
                  </a:cxn>
                  <a:cxn ang="0">
                    <a:pos x="T10" y="T11"/>
                  </a:cxn>
                  <a:cxn ang="0">
                    <a:pos x="T12" y="T13"/>
                  </a:cxn>
                </a:cxnLst>
                <a:rect l="0" t="0" r="r" b="b"/>
                <a:pathLst>
                  <a:path w="40" h="39">
                    <a:moveTo>
                      <a:pt x="12" y="36"/>
                    </a:moveTo>
                    <a:cubicBezTo>
                      <a:pt x="37" y="12"/>
                      <a:pt x="37" y="12"/>
                      <a:pt x="37" y="12"/>
                    </a:cubicBezTo>
                    <a:cubicBezTo>
                      <a:pt x="40" y="9"/>
                      <a:pt x="40" y="5"/>
                      <a:pt x="37" y="2"/>
                    </a:cubicBezTo>
                    <a:cubicBezTo>
                      <a:pt x="34" y="0"/>
                      <a:pt x="30" y="0"/>
                      <a:pt x="28" y="2"/>
                    </a:cubicBezTo>
                    <a:cubicBezTo>
                      <a:pt x="3" y="27"/>
                      <a:pt x="3" y="27"/>
                      <a:pt x="3" y="27"/>
                    </a:cubicBezTo>
                    <a:cubicBezTo>
                      <a:pt x="0" y="30"/>
                      <a:pt x="0" y="34"/>
                      <a:pt x="3" y="36"/>
                    </a:cubicBezTo>
                    <a:cubicBezTo>
                      <a:pt x="6" y="39"/>
                      <a:pt x="10" y="39"/>
                      <a:pt x="12" y="36"/>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57" name="Freeform 107"/>
              <p:cNvSpPr>
                <a:spLocks/>
              </p:cNvSpPr>
              <p:nvPr userDrawn="1"/>
            </p:nvSpPr>
            <p:spPr bwMode="gray">
              <a:xfrm>
                <a:off x="6288250" y="3508455"/>
                <a:ext cx="112107" cy="112107"/>
              </a:xfrm>
              <a:custGeom>
                <a:avLst/>
                <a:gdLst>
                  <a:gd name="T0" fmla="*/ 12 w 31"/>
                  <a:gd name="T1" fmla="*/ 28 h 31"/>
                  <a:gd name="T2" fmla="*/ 29 w 31"/>
                  <a:gd name="T3" fmla="*/ 12 h 31"/>
                  <a:gd name="T4" fmla="*/ 29 w 31"/>
                  <a:gd name="T5" fmla="*/ 2 h 31"/>
                  <a:gd name="T6" fmla="*/ 20 w 31"/>
                  <a:gd name="T7" fmla="*/ 2 h 31"/>
                  <a:gd name="T8" fmla="*/ 3 w 31"/>
                  <a:gd name="T9" fmla="*/ 19 h 31"/>
                  <a:gd name="T10" fmla="*/ 3 w 31"/>
                  <a:gd name="T11" fmla="*/ 28 h 31"/>
                  <a:gd name="T12" fmla="*/ 12 w 31"/>
                  <a:gd name="T13" fmla="*/ 28 h 31"/>
                </a:gdLst>
                <a:ahLst/>
                <a:cxnLst>
                  <a:cxn ang="0">
                    <a:pos x="T0" y="T1"/>
                  </a:cxn>
                  <a:cxn ang="0">
                    <a:pos x="T2" y="T3"/>
                  </a:cxn>
                  <a:cxn ang="0">
                    <a:pos x="T4" y="T5"/>
                  </a:cxn>
                  <a:cxn ang="0">
                    <a:pos x="T6" y="T7"/>
                  </a:cxn>
                  <a:cxn ang="0">
                    <a:pos x="T8" y="T9"/>
                  </a:cxn>
                  <a:cxn ang="0">
                    <a:pos x="T10" y="T11"/>
                  </a:cxn>
                  <a:cxn ang="0">
                    <a:pos x="T12" y="T13"/>
                  </a:cxn>
                </a:cxnLst>
                <a:rect l="0" t="0" r="r" b="b"/>
                <a:pathLst>
                  <a:path w="31" h="31">
                    <a:moveTo>
                      <a:pt x="12" y="28"/>
                    </a:moveTo>
                    <a:cubicBezTo>
                      <a:pt x="29" y="12"/>
                      <a:pt x="29" y="12"/>
                      <a:pt x="29" y="12"/>
                    </a:cubicBezTo>
                    <a:cubicBezTo>
                      <a:pt x="31" y="9"/>
                      <a:pt x="31" y="5"/>
                      <a:pt x="29" y="2"/>
                    </a:cubicBezTo>
                    <a:cubicBezTo>
                      <a:pt x="26" y="0"/>
                      <a:pt x="22" y="0"/>
                      <a:pt x="20" y="2"/>
                    </a:cubicBezTo>
                    <a:cubicBezTo>
                      <a:pt x="3" y="19"/>
                      <a:pt x="3" y="19"/>
                      <a:pt x="3" y="19"/>
                    </a:cubicBezTo>
                    <a:cubicBezTo>
                      <a:pt x="0" y="21"/>
                      <a:pt x="0" y="26"/>
                      <a:pt x="3" y="28"/>
                    </a:cubicBezTo>
                    <a:cubicBezTo>
                      <a:pt x="6" y="31"/>
                      <a:pt x="10" y="31"/>
                      <a:pt x="12" y="2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58" name="Freeform 108"/>
              <p:cNvSpPr>
                <a:spLocks/>
              </p:cNvSpPr>
              <p:nvPr userDrawn="1"/>
            </p:nvSpPr>
            <p:spPr bwMode="gray">
              <a:xfrm>
                <a:off x="6823866" y="3952726"/>
                <a:ext cx="751526" cy="714157"/>
              </a:xfrm>
              <a:custGeom>
                <a:avLst/>
                <a:gdLst>
                  <a:gd name="T0" fmla="*/ 181 w 181"/>
                  <a:gd name="T1" fmla="*/ 170 h 172"/>
                  <a:gd name="T2" fmla="*/ 178 w 181"/>
                  <a:gd name="T3" fmla="*/ 172 h 172"/>
                  <a:gd name="T4" fmla="*/ 0 w 181"/>
                  <a:gd name="T5" fmla="*/ 11 h 172"/>
                  <a:gd name="T6" fmla="*/ 11 w 181"/>
                  <a:gd name="T7" fmla="*/ 0 h 172"/>
                  <a:gd name="T8" fmla="*/ 181 w 181"/>
                  <a:gd name="T9" fmla="*/ 170 h 172"/>
                </a:gdLst>
                <a:ahLst/>
                <a:cxnLst>
                  <a:cxn ang="0">
                    <a:pos x="T0" y="T1"/>
                  </a:cxn>
                  <a:cxn ang="0">
                    <a:pos x="T2" y="T3"/>
                  </a:cxn>
                  <a:cxn ang="0">
                    <a:pos x="T4" y="T5"/>
                  </a:cxn>
                  <a:cxn ang="0">
                    <a:pos x="T6" y="T7"/>
                  </a:cxn>
                  <a:cxn ang="0">
                    <a:pos x="T8" y="T9"/>
                  </a:cxn>
                </a:cxnLst>
                <a:rect l="0" t="0" r="r" b="b"/>
                <a:pathLst>
                  <a:path w="181" h="172">
                    <a:moveTo>
                      <a:pt x="181" y="170"/>
                    </a:moveTo>
                    <a:lnTo>
                      <a:pt x="178" y="172"/>
                    </a:lnTo>
                    <a:lnTo>
                      <a:pt x="0" y="11"/>
                    </a:lnTo>
                    <a:lnTo>
                      <a:pt x="11" y="0"/>
                    </a:lnTo>
                    <a:lnTo>
                      <a:pt x="181" y="17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59" name="Freeform 109"/>
              <p:cNvSpPr>
                <a:spLocks/>
              </p:cNvSpPr>
              <p:nvPr userDrawn="1"/>
            </p:nvSpPr>
            <p:spPr bwMode="gray">
              <a:xfrm>
                <a:off x="6740825" y="4031616"/>
                <a:ext cx="718310" cy="751527"/>
              </a:xfrm>
              <a:custGeom>
                <a:avLst/>
                <a:gdLst>
                  <a:gd name="T0" fmla="*/ 171 w 173"/>
                  <a:gd name="T1" fmla="*/ 181 h 181"/>
                  <a:gd name="T2" fmla="*/ 173 w 173"/>
                  <a:gd name="T3" fmla="*/ 178 h 181"/>
                  <a:gd name="T4" fmla="*/ 11 w 173"/>
                  <a:gd name="T5" fmla="*/ 0 h 181"/>
                  <a:gd name="T6" fmla="*/ 0 w 173"/>
                  <a:gd name="T7" fmla="*/ 12 h 181"/>
                  <a:gd name="T8" fmla="*/ 171 w 173"/>
                  <a:gd name="T9" fmla="*/ 181 h 181"/>
                </a:gdLst>
                <a:ahLst/>
                <a:cxnLst>
                  <a:cxn ang="0">
                    <a:pos x="T0" y="T1"/>
                  </a:cxn>
                  <a:cxn ang="0">
                    <a:pos x="T2" y="T3"/>
                  </a:cxn>
                  <a:cxn ang="0">
                    <a:pos x="T4" y="T5"/>
                  </a:cxn>
                  <a:cxn ang="0">
                    <a:pos x="T6" y="T7"/>
                  </a:cxn>
                  <a:cxn ang="0">
                    <a:pos x="T8" y="T9"/>
                  </a:cxn>
                </a:cxnLst>
                <a:rect l="0" t="0" r="r" b="b"/>
                <a:pathLst>
                  <a:path w="173" h="181">
                    <a:moveTo>
                      <a:pt x="171" y="181"/>
                    </a:moveTo>
                    <a:lnTo>
                      <a:pt x="173" y="178"/>
                    </a:lnTo>
                    <a:lnTo>
                      <a:pt x="11" y="0"/>
                    </a:lnTo>
                    <a:lnTo>
                      <a:pt x="0" y="12"/>
                    </a:lnTo>
                    <a:lnTo>
                      <a:pt x="171" y="181"/>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60" name="Freeform 110"/>
              <p:cNvSpPr>
                <a:spLocks/>
              </p:cNvSpPr>
              <p:nvPr userDrawn="1"/>
            </p:nvSpPr>
            <p:spPr bwMode="gray">
              <a:xfrm>
                <a:off x="6894453" y="4658578"/>
                <a:ext cx="714157" cy="103803"/>
              </a:xfrm>
              <a:custGeom>
                <a:avLst/>
                <a:gdLst>
                  <a:gd name="T0" fmla="*/ 197 w 197"/>
                  <a:gd name="T1" fmla="*/ 12 h 29"/>
                  <a:gd name="T2" fmla="*/ 185 w 197"/>
                  <a:gd name="T3" fmla="*/ 0 h 29"/>
                  <a:gd name="T4" fmla="*/ 11 w 197"/>
                  <a:gd name="T5" fmla="*/ 0 h 29"/>
                  <a:gd name="T6" fmla="*/ 0 w 197"/>
                  <a:gd name="T7" fmla="*/ 12 h 29"/>
                  <a:gd name="T8" fmla="*/ 0 w 197"/>
                  <a:gd name="T9" fmla="*/ 17 h 29"/>
                  <a:gd name="T10" fmla="*/ 11 w 197"/>
                  <a:gd name="T11" fmla="*/ 29 h 29"/>
                  <a:gd name="T12" fmla="*/ 185 w 197"/>
                  <a:gd name="T13" fmla="*/ 29 h 29"/>
                  <a:gd name="T14" fmla="*/ 197 w 197"/>
                  <a:gd name="T15" fmla="*/ 17 h 29"/>
                  <a:gd name="T16" fmla="*/ 197 w 197"/>
                  <a:gd name="T17" fmla="*/ 12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7" h="29">
                    <a:moveTo>
                      <a:pt x="197" y="12"/>
                    </a:moveTo>
                    <a:cubicBezTo>
                      <a:pt x="197" y="5"/>
                      <a:pt x="192" y="0"/>
                      <a:pt x="185" y="0"/>
                    </a:cubicBezTo>
                    <a:cubicBezTo>
                      <a:pt x="11" y="0"/>
                      <a:pt x="11" y="0"/>
                      <a:pt x="11" y="0"/>
                    </a:cubicBezTo>
                    <a:cubicBezTo>
                      <a:pt x="5" y="0"/>
                      <a:pt x="0" y="5"/>
                      <a:pt x="0" y="12"/>
                    </a:cubicBezTo>
                    <a:cubicBezTo>
                      <a:pt x="0" y="17"/>
                      <a:pt x="0" y="17"/>
                      <a:pt x="0" y="17"/>
                    </a:cubicBezTo>
                    <a:cubicBezTo>
                      <a:pt x="0" y="23"/>
                      <a:pt x="5" y="29"/>
                      <a:pt x="11" y="29"/>
                    </a:cubicBezTo>
                    <a:cubicBezTo>
                      <a:pt x="185" y="29"/>
                      <a:pt x="185" y="29"/>
                      <a:pt x="185" y="29"/>
                    </a:cubicBezTo>
                    <a:cubicBezTo>
                      <a:pt x="192" y="29"/>
                      <a:pt x="197" y="23"/>
                      <a:pt x="197" y="17"/>
                    </a:cubicBezTo>
                    <a:lnTo>
                      <a:pt x="197" y="12"/>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61" name="Oval 111"/>
              <p:cNvSpPr>
                <a:spLocks noChangeArrowheads="1"/>
              </p:cNvSpPr>
              <p:nvPr userDrawn="1"/>
            </p:nvSpPr>
            <p:spPr bwMode="gray">
              <a:xfrm>
                <a:off x="6570591" y="4791444"/>
                <a:ext cx="199299" cy="199300"/>
              </a:xfrm>
              <a:prstGeom prst="ellipse">
                <a:avLst/>
              </a:pr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62" name="Oval 112"/>
              <p:cNvSpPr>
                <a:spLocks noChangeArrowheads="1"/>
              </p:cNvSpPr>
              <p:nvPr userDrawn="1"/>
            </p:nvSpPr>
            <p:spPr bwMode="gray">
              <a:xfrm>
                <a:off x="6977494" y="4791444"/>
                <a:ext cx="203453" cy="199300"/>
              </a:xfrm>
              <a:prstGeom prst="ellipse">
                <a:avLst/>
              </a:pr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63" name="Oval 113"/>
              <p:cNvSpPr>
                <a:spLocks noChangeArrowheads="1"/>
              </p:cNvSpPr>
              <p:nvPr userDrawn="1"/>
            </p:nvSpPr>
            <p:spPr bwMode="gray">
              <a:xfrm>
                <a:off x="7288899" y="4791444"/>
                <a:ext cx="203453" cy="199300"/>
              </a:xfrm>
              <a:prstGeom prst="ellipse">
                <a:avLst/>
              </a:pr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64" name="Freeform 114"/>
              <p:cNvSpPr>
                <a:spLocks/>
              </p:cNvSpPr>
              <p:nvPr userDrawn="1"/>
            </p:nvSpPr>
            <p:spPr bwMode="gray">
              <a:xfrm>
                <a:off x="6421117" y="4455128"/>
                <a:ext cx="365382" cy="435969"/>
              </a:xfrm>
              <a:custGeom>
                <a:avLst/>
                <a:gdLst>
                  <a:gd name="T0" fmla="*/ 101 w 101"/>
                  <a:gd name="T1" fmla="*/ 0 h 121"/>
                  <a:gd name="T2" fmla="*/ 28 w 101"/>
                  <a:gd name="T3" fmla="*/ 0 h 121"/>
                  <a:gd name="T4" fmla="*/ 7 w 101"/>
                  <a:gd name="T5" fmla="*/ 121 h 121"/>
                  <a:gd name="T6" fmla="*/ 81 w 101"/>
                  <a:gd name="T7" fmla="*/ 121 h 121"/>
                  <a:gd name="T8" fmla="*/ 101 w 101"/>
                  <a:gd name="T9" fmla="*/ 0 h 121"/>
                </a:gdLst>
                <a:ahLst/>
                <a:cxnLst>
                  <a:cxn ang="0">
                    <a:pos x="T0" y="T1"/>
                  </a:cxn>
                  <a:cxn ang="0">
                    <a:pos x="T2" y="T3"/>
                  </a:cxn>
                  <a:cxn ang="0">
                    <a:pos x="T4" y="T5"/>
                  </a:cxn>
                  <a:cxn ang="0">
                    <a:pos x="T6" y="T7"/>
                  </a:cxn>
                  <a:cxn ang="0">
                    <a:pos x="T8" y="T9"/>
                  </a:cxn>
                </a:cxnLst>
                <a:rect l="0" t="0" r="r" b="b"/>
                <a:pathLst>
                  <a:path w="101" h="121">
                    <a:moveTo>
                      <a:pt x="101" y="0"/>
                    </a:moveTo>
                    <a:cubicBezTo>
                      <a:pt x="79" y="0"/>
                      <a:pt x="40" y="0"/>
                      <a:pt x="28" y="0"/>
                    </a:cubicBezTo>
                    <a:cubicBezTo>
                      <a:pt x="0" y="31"/>
                      <a:pt x="7" y="121"/>
                      <a:pt x="7" y="121"/>
                    </a:cubicBezTo>
                    <a:cubicBezTo>
                      <a:pt x="81" y="121"/>
                      <a:pt x="81" y="121"/>
                      <a:pt x="81" y="121"/>
                    </a:cubicBezTo>
                    <a:cubicBezTo>
                      <a:pt x="81" y="121"/>
                      <a:pt x="74" y="31"/>
                      <a:pt x="101"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65" name="Freeform 115"/>
              <p:cNvSpPr>
                <a:spLocks/>
              </p:cNvSpPr>
              <p:nvPr userDrawn="1"/>
            </p:nvSpPr>
            <p:spPr bwMode="gray">
              <a:xfrm>
                <a:off x="6782346" y="4762381"/>
                <a:ext cx="4153" cy="0"/>
              </a:xfrm>
              <a:custGeom>
                <a:avLst/>
                <a:gdLst>
                  <a:gd name="T0" fmla="*/ 0 w 1"/>
                  <a:gd name="T1" fmla="*/ 1 w 1"/>
                  <a:gd name="T2" fmla="*/ 0 w 1"/>
                  <a:gd name="T3" fmla="*/ 0 w 1"/>
                </a:gdLst>
                <a:ahLst/>
                <a:cxnLst>
                  <a:cxn ang="0">
                    <a:pos x="T0" y="0"/>
                  </a:cxn>
                  <a:cxn ang="0">
                    <a:pos x="T1" y="0"/>
                  </a:cxn>
                  <a:cxn ang="0">
                    <a:pos x="T2" y="0"/>
                  </a:cxn>
                  <a:cxn ang="0">
                    <a:pos x="T3" y="0"/>
                  </a:cxn>
                </a:cxnLst>
                <a:rect l="0" t="0" r="r" b="b"/>
                <a:pathLst>
                  <a:path w="1">
                    <a:moveTo>
                      <a:pt x="0" y="0"/>
                    </a:moveTo>
                    <a:lnTo>
                      <a:pt x="1" y="0"/>
                    </a:lnTo>
                    <a:lnTo>
                      <a:pt x="0" y="0"/>
                    </a:lnTo>
                    <a:lnTo>
                      <a:pt x="0"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66" name="Freeform 116"/>
              <p:cNvSpPr>
                <a:spLocks/>
              </p:cNvSpPr>
              <p:nvPr userDrawn="1"/>
            </p:nvSpPr>
            <p:spPr bwMode="gray">
              <a:xfrm>
                <a:off x="6421117" y="4455128"/>
                <a:ext cx="137020" cy="435969"/>
              </a:xfrm>
              <a:custGeom>
                <a:avLst/>
                <a:gdLst>
                  <a:gd name="T0" fmla="*/ 38 w 38"/>
                  <a:gd name="T1" fmla="*/ 0 h 121"/>
                  <a:gd name="T2" fmla="*/ 27 w 38"/>
                  <a:gd name="T3" fmla="*/ 0 h 121"/>
                  <a:gd name="T4" fmla="*/ 7 w 38"/>
                  <a:gd name="T5" fmla="*/ 121 h 121"/>
                  <a:gd name="T6" fmla="*/ 18 w 38"/>
                  <a:gd name="T7" fmla="*/ 121 h 121"/>
                  <a:gd name="T8" fmla="*/ 38 w 38"/>
                  <a:gd name="T9" fmla="*/ 0 h 121"/>
                </a:gdLst>
                <a:ahLst/>
                <a:cxnLst>
                  <a:cxn ang="0">
                    <a:pos x="T0" y="T1"/>
                  </a:cxn>
                  <a:cxn ang="0">
                    <a:pos x="T2" y="T3"/>
                  </a:cxn>
                  <a:cxn ang="0">
                    <a:pos x="T4" y="T5"/>
                  </a:cxn>
                  <a:cxn ang="0">
                    <a:pos x="T6" y="T7"/>
                  </a:cxn>
                  <a:cxn ang="0">
                    <a:pos x="T8" y="T9"/>
                  </a:cxn>
                </a:cxnLst>
                <a:rect l="0" t="0" r="r" b="b"/>
                <a:pathLst>
                  <a:path w="38" h="121">
                    <a:moveTo>
                      <a:pt x="38" y="0"/>
                    </a:moveTo>
                    <a:cubicBezTo>
                      <a:pt x="34" y="0"/>
                      <a:pt x="30" y="0"/>
                      <a:pt x="27" y="0"/>
                    </a:cubicBezTo>
                    <a:cubicBezTo>
                      <a:pt x="0" y="31"/>
                      <a:pt x="7" y="121"/>
                      <a:pt x="7" y="121"/>
                    </a:cubicBezTo>
                    <a:cubicBezTo>
                      <a:pt x="18" y="121"/>
                      <a:pt x="18" y="121"/>
                      <a:pt x="18" y="121"/>
                    </a:cubicBezTo>
                    <a:cubicBezTo>
                      <a:pt x="18" y="121"/>
                      <a:pt x="11" y="31"/>
                      <a:pt x="38" y="0"/>
                    </a:cubicBezTo>
                    <a:close/>
                  </a:path>
                </a:pathLst>
              </a:custGeom>
              <a:solidFill>
                <a:srgbClr val="1595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67" name="Freeform 117"/>
              <p:cNvSpPr>
                <a:spLocks/>
              </p:cNvSpPr>
              <p:nvPr userDrawn="1"/>
            </p:nvSpPr>
            <p:spPr bwMode="gray">
              <a:xfrm>
                <a:off x="6653633" y="4455128"/>
                <a:ext cx="971585" cy="435969"/>
              </a:xfrm>
              <a:custGeom>
                <a:avLst/>
                <a:gdLst>
                  <a:gd name="T0" fmla="*/ 263 w 268"/>
                  <a:gd name="T1" fmla="*/ 85 h 121"/>
                  <a:gd name="T2" fmla="*/ 89 w 268"/>
                  <a:gd name="T3" fmla="*/ 85 h 121"/>
                  <a:gd name="T4" fmla="*/ 89 w 268"/>
                  <a:gd name="T5" fmla="*/ 85 h 121"/>
                  <a:gd name="T6" fmla="*/ 89 w 268"/>
                  <a:gd name="T7" fmla="*/ 0 h 121"/>
                  <a:gd name="T8" fmla="*/ 27 w 268"/>
                  <a:gd name="T9" fmla="*/ 0 h 121"/>
                  <a:gd name="T10" fmla="*/ 6 w 268"/>
                  <a:gd name="T11" fmla="*/ 121 h 121"/>
                  <a:gd name="T12" fmla="*/ 263 w 268"/>
                  <a:gd name="T13" fmla="*/ 121 h 121"/>
                  <a:gd name="T14" fmla="*/ 268 w 268"/>
                  <a:gd name="T15" fmla="*/ 115 h 121"/>
                  <a:gd name="T16" fmla="*/ 268 w 268"/>
                  <a:gd name="T17" fmla="*/ 91 h 121"/>
                  <a:gd name="T18" fmla="*/ 263 w 268"/>
                  <a:gd name="T19" fmla="*/ 85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8" h="121">
                    <a:moveTo>
                      <a:pt x="263" y="85"/>
                    </a:moveTo>
                    <a:cubicBezTo>
                      <a:pt x="89" y="85"/>
                      <a:pt x="89" y="85"/>
                      <a:pt x="89" y="85"/>
                    </a:cubicBezTo>
                    <a:cubicBezTo>
                      <a:pt x="89" y="85"/>
                      <a:pt x="89" y="85"/>
                      <a:pt x="89" y="85"/>
                    </a:cubicBezTo>
                    <a:cubicBezTo>
                      <a:pt x="89" y="0"/>
                      <a:pt x="89" y="0"/>
                      <a:pt x="89" y="0"/>
                    </a:cubicBezTo>
                    <a:cubicBezTo>
                      <a:pt x="89" y="0"/>
                      <a:pt x="49" y="0"/>
                      <a:pt x="27" y="0"/>
                    </a:cubicBezTo>
                    <a:cubicBezTo>
                      <a:pt x="0" y="31"/>
                      <a:pt x="6" y="121"/>
                      <a:pt x="6" y="121"/>
                    </a:cubicBezTo>
                    <a:cubicBezTo>
                      <a:pt x="263" y="121"/>
                      <a:pt x="263" y="121"/>
                      <a:pt x="263" y="121"/>
                    </a:cubicBezTo>
                    <a:cubicBezTo>
                      <a:pt x="266" y="121"/>
                      <a:pt x="268" y="118"/>
                      <a:pt x="268" y="115"/>
                    </a:cubicBezTo>
                    <a:cubicBezTo>
                      <a:pt x="268" y="91"/>
                      <a:pt x="268" y="91"/>
                      <a:pt x="268" y="91"/>
                    </a:cubicBezTo>
                    <a:cubicBezTo>
                      <a:pt x="268" y="87"/>
                      <a:pt x="266" y="85"/>
                      <a:pt x="263" y="85"/>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68" name="Freeform 118"/>
              <p:cNvSpPr>
                <a:spLocks/>
              </p:cNvSpPr>
              <p:nvPr userDrawn="1"/>
            </p:nvSpPr>
            <p:spPr bwMode="gray">
              <a:xfrm>
                <a:off x="6653633" y="4455128"/>
                <a:ext cx="323862" cy="435969"/>
              </a:xfrm>
              <a:custGeom>
                <a:avLst/>
                <a:gdLst>
                  <a:gd name="T0" fmla="*/ 33 w 89"/>
                  <a:gd name="T1" fmla="*/ 6 h 121"/>
                  <a:gd name="T2" fmla="*/ 89 w 89"/>
                  <a:gd name="T3" fmla="*/ 6 h 121"/>
                  <a:gd name="T4" fmla="*/ 89 w 89"/>
                  <a:gd name="T5" fmla="*/ 0 h 121"/>
                  <a:gd name="T6" fmla="*/ 27 w 89"/>
                  <a:gd name="T7" fmla="*/ 0 h 121"/>
                  <a:gd name="T8" fmla="*/ 6 w 89"/>
                  <a:gd name="T9" fmla="*/ 121 h 121"/>
                  <a:gd name="T10" fmla="*/ 12 w 89"/>
                  <a:gd name="T11" fmla="*/ 121 h 121"/>
                  <a:gd name="T12" fmla="*/ 33 w 89"/>
                  <a:gd name="T13" fmla="*/ 6 h 121"/>
                </a:gdLst>
                <a:ahLst/>
                <a:cxnLst>
                  <a:cxn ang="0">
                    <a:pos x="T0" y="T1"/>
                  </a:cxn>
                  <a:cxn ang="0">
                    <a:pos x="T2" y="T3"/>
                  </a:cxn>
                  <a:cxn ang="0">
                    <a:pos x="T4" y="T5"/>
                  </a:cxn>
                  <a:cxn ang="0">
                    <a:pos x="T6" y="T7"/>
                  </a:cxn>
                  <a:cxn ang="0">
                    <a:pos x="T8" y="T9"/>
                  </a:cxn>
                  <a:cxn ang="0">
                    <a:pos x="T10" y="T11"/>
                  </a:cxn>
                  <a:cxn ang="0">
                    <a:pos x="T12" y="T13"/>
                  </a:cxn>
                </a:cxnLst>
                <a:rect l="0" t="0" r="r" b="b"/>
                <a:pathLst>
                  <a:path w="89" h="121">
                    <a:moveTo>
                      <a:pt x="33" y="6"/>
                    </a:moveTo>
                    <a:cubicBezTo>
                      <a:pt x="49" y="6"/>
                      <a:pt x="76" y="6"/>
                      <a:pt x="89" y="6"/>
                    </a:cubicBezTo>
                    <a:cubicBezTo>
                      <a:pt x="89" y="0"/>
                      <a:pt x="89" y="0"/>
                      <a:pt x="89" y="0"/>
                    </a:cubicBezTo>
                    <a:cubicBezTo>
                      <a:pt x="89" y="0"/>
                      <a:pt x="49" y="0"/>
                      <a:pt x="27" y="0"/>
                    </a:cubicBezTo>
                    <a:cubicBezTo>
                      <a:pt x="0" y="31"/>
                      <a:pt x="6" y="121"/>
                      <a:pt x="6" y="121"/>
                    </a:cubicBezTo>
                    <a:cubicBezTo>
                      <a:pt x="12" y="121"/>
                      <a:pt x="12" y="121"/>
                      <a:pt x="12" y="121"/>
                    </a:cubicBezTo>
                    <a:cubicBezTo>
                      <a:pt x="11" y="100"/>
                      <a:pt x="10" y="32"/>
                      <a:pt x="33" y="6"/>
                    </a:cubicBezTo>
                    <a:close/>
                  </a:path>
                </a:pathLst>
              </a:custGeom>
              <a:solidFill>
                <a:srgbClr val="1595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69" name="Freeform 119"/>
              <p:cNvSpPr>
                <a:spLocks/>
              </p:cNvSpPr>
              <p:nvPr userDrawn="1"/>
            </p:nvSpPr>
            <p:spPr bwMode="gray">
              <a:xfrm>
                <a:off x="6678545" y="487033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70" name="Freeform 120"/>
              <p:cNvSpPr>
                <a:spLocks/>
              </p:cNvSpPr>
              <p:nvPr userDrawn="1"/>
            </p:nvSpPr>
            <p:spPr bwMode="gray">
              <a:xfrm>
                <a:off x="6678545" y="4874486"/>
                <a:ext cx="0" cy="4153"/>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71" name="Freeform 121"/>
              <p:cNvSpPr>
                <a:spLocks/>
              </p:cNvSpPr>
              <p:nvPr userDrawn="1"/>
            </p:nvSpPr>
            <p:spPr bwMode="gray">
              <a:xfrm>
                <a:off x="6678545" y="4862031"/>
                <a:ext cx="0" cy="4153"/>
              </a:xfrm>
              <a:custGeom>
                <a:avLst/>
                <a:gdLst>
                  <a:gd name="T0" fmla="*/ 0 h 1"/>
                  <a:gd name="T1" fmla="*/ 0 h 1"/>
                  <a:gd name="T2" fmla="*/ 1 h 1"/>
                  <a:gd name="T3" fmla="*/ 0 h 1"/>
                </a:gdLst>
                <a:ahLst/>
                <a:cxnLst>
                  <a:cxn ang="0">
                    <a:pos x="0" y="T0"/>
                  </a:cxn>
                  <a:cxn ang="0">
                    <a:pos x="0" y="T1"/>
                  </a:cxn>
                  <a:cxn ang="0">
                    <a:pos x="0" y="T2"/>
                  </a:cxn>
                  <a:cxn ang="0">
                    <a:pos x="0" y="T3"/>
                  </a:cxn>
                </a:cxnLst>
                <a:rect l="0" t="0" r="r" b="b"/>
                <a:pathLst>
                  <a:path h="1">
                    <a:moveTo>
                      <a:pt x="0" y="0"/>
                    </a:moveTo>
                    <a:lnTo>
                      <a:pt x="0" y="0"/>
                    </a:lnTo>
                    <a:lnTo>
                      <a:pt x="0" y="1"/>
                    </a:lnTo>
                    <a:lnTo>
                      <a:pt x="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72" name="Freeform 122"/>
              <p:cNvSpPr>
                <a:spLocks/>
              </p:cNvSpPr>
              <p:nvPr userDrawn="1"/>
            </p:nvSpPr>
            <p:spPr bwMode="gray">
              <a:xfrm>
                <a:off x="6678545" y="488279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73" name="Freeform 123"/>
              <p:cNvSpPr>
                <a:spLocks/>
              </p:cNvSpPr>
              <p:nvPr userDrawn="1"/>
            </p:nvSpPr>
            <p:spPr bwMode="gray">
              <a:xfrm>
                <a:off x="6699304" y="4762381"/>
                <a:ext cx="925914" cy="128716"/>
              </a:xfrm>
              <a:custGeom>
                <a:avLst/>
                <a:gdLst>
                  <a:gd name="T0" fmla="*/ 251 w 256"/>
                  <a:gd name="T1" fmla="*/ 0 h 36"/>
                  <a:gd name="T2" fmla="*/ 251 w 256"/>
                  <a:gd name="T3" fmla="*/ 22 h 36"/>
                  <a:gd name="T4" fmla="*/ 245 w 256"/>
                  <a:gd name="T5" fmla="*/ 28 h 36"/>
                  <a:gd name="T6" fmla="*/ 0 w 256"/>
                  <a:gd name="T7" fmla="*/ 28 h 36"/>
                  <a:gd name="T8" fmla="*/ 0 w 256"/>
                  <a:gd name="T9" fmla="*/ 36 h 36"/>
                  <a:gd name="T10" fmla="*/ 251 w 256"/>
                  <a:gd name="T11" fmla="*/ 36 h 36"/>
                  <a:gd name="T12" fmla="*/ 256 w 256"/>
                  <a:gd name="T13" fmla="*/ 30 h 36"/>
                  <a:gd name="T14" fmla="*/ 256 w 256"/>
                  <a:gd name="T15" fmla="*/ 6 h 36"/>
                  <a:gd name="T16" fmla="*/ 251 w 256"/>
                  <a:gd name="T17"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36">
                    <a:moveTo>
                      <a:pt x="251" y="0"/>
                    </a:moveTo>
                    <a:cubicBezTo>
                      <a:pt x="251" y="22"/>
                      <a:pt x="251" y="22"/>
                      <a:pt x="251" y="22"/>
                    </a:cubicBezTo>
                    <a:cubicBezTo>
                      <a:pt x="251" y="26"/>
                      <a:pt x="248" y="28"/>
                      <a:pt x="245" y="28"/>
                    </a:cubicBezTo>
                    <a:cubicBezTo>
                      <a:pt x="0" y="28"/>
                      <a:pt x="0" y="28"/>
                      <a:pt x="0" y="28"/>
                    </a:cubicBezTo>
                    <a:cubicBezTo>
                      <a:pt x="0" y="31"/>
                      <a:pt x="0" y="34"/>
                      <a:pt x="0" y="36"/>
                    </a:cubicBezTo>
                    <a:cubicBezTo>
                      <a:pt x="251" y="36"/>
                      <a:pt x="251" y="36"/>
                      <a:pt x="251" y="36"/>
                    </a:cubicBezTo>
                    <a:cubicBezTo>
                      <a:pt x="254" y="36"/>
                      <a:pt x="256" y="33"/>
                      <a:pt x="256" y="30"/>
                    </a:cubicBezTo>
                    <a:cubicBezTo>
                      <a:pt x="256" y="6"/>
                      <a:pt x="256" y="6"/>
                      <a:pt x="256" y="6"/>
                    </a:cubicBezTo>
                    <a:cubicBezTo>
                      <a:pt x="256" y="2"/>
                      <a:pt x="254" y="0"/>
                      <a:pt x="251" y="0"/>
                    </a:cubicBez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74" name="Freeform 124"/>
              <p:cNvSpPr>
                <a:spLocks/>
              </p:cNvSpPr>
              <p:nvPr userDrawn="1"/>
            </p:nvSpPr>
            <p:spPr bwMode="gray">
              <a:xfrm>
                <a:off x="6715913" y="4500799"/>
                <a:ext cx="220061" cy="261582"/>
              </a:xfrm>
              <a:custGeom>
                <a:avLst/>
                <a:gdLst>
                  <a:gd name="T0" fmla="*/ 60 w 60"/>
                  <a:gd name="T1" fmla="*/ 72 h 72"/>
                  <a:gd name="T2" fmla="*/ 60 w 60"/>
                  <a:gd name="T3" fmla="*/ 0 h 72"/>
                  <a:gd name="T4" fmla="*/ 17 w 60"/>
                  <a:gd name="T5" fmla="*/ 0 h 72"/>
                  <a:gd name="T6" fmla="*/ 0 w 60"/>
                  <a:gd name="T7" fmla="*/ 72 h 72"/>
                  <a:gd name="T8" fmla="*/ 60 w 60"/>
                  <a:gd name="T9" fmla="*/ 72 h 72"/>
                </a:gdLst>
                <a:ahLst/>
                <a:cxnLst>
                  <a:cxn ang="0">
                    <a:pos x="T0" y="T1"/>
                  </a:cxn>
                  <a:cxn ang="0">
                    <a:pos x="T2" y="T3"/>
                  </a:cxn>
                  <a:cxn ang="0">
                    <a:pos x="T4" y="T5"/>
                  </a:cxn>
                  <a:cxn ang="0">
                    <a:pos x="T6" y="T7"/>
                  </a:cxn>
                  <a:cxn ang="0">
                    <a:pos x="T8" y="T9"/>
                  </a:cxn>
                </a:cxnLst>
                <a:rect l="0" t="0" r="r" b="b"/>
                <a:pathLst>
                  <a:path w="60" h="72">
                    <a:moveTo>
                      <a:pt x="60" y="72"/>
                    </a:moveTo>
                    <a:cubicBezTo>
                      <a:pt x="60" y="0"/>
                      <a:pt x="60" y="0"/>
                      <a:pt x="60" y="0"/>
                    </a:cubicBezTo>
                    <a:cubicBezTo>
                      <a:pt x="60" y="0"/>
                      <a:pt x="34" y="0"/>
                      <a:pt x="17" y="0"/>
                    </a:cubicBezTo>
                    <a:cubicBezTo>
                      <a:pt x="3" y="16"/>
                      <a:pt x="0" y="49"/>
                      <a:pt x="0" y="72"/>
                    </a:cubicBezTo>
                    <a:lnTo>
                      <a:pt x="60" y="72"/>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75" name="Freeform 125"/>
              <p:cNvSpPr>
                <a:spLocks/>
              </p:cNvSpPr>
              <p:nvPr userDrawn="1"/>
            </p:nvSpPr>
            <p:spPr bwMode="gray">
              <a:xfrm>
                <a:off x="6715913" y="4500799"/>
                <a:ext cx="220061" cy="261582"/>
              </a:xfrm>
              <a:custGeom>
                <a:avLst/>
                <a:gdLst>
                  <a:gd name="T0" fmla="*/ 60 w 60"/>
                  <a:gd name="T1" fmla="*/ 72 h 72"/>
                  <a:gd name="T2" fmla="*/ 17 w 60"/>
                  <a:gd name="T3" fmla="*/ 0 h 72"/>
                  <a:gd name="T4" fmla="*/ 0 w 60"/>
                  <a:gd name="T5" fmla="*/ 72 h 72"/>
                  <a:gd name="T6" fmla="*/ 60 w 60"/>
                  <a:gd name="T7" fmla="*/ 72 h 72"/>
                </a:gdLst>
                <a:ahLst/>
                <a:cxnLst>
                  <a:cxn ang="0">
                    <a:pos x="T0" y="T1"/>
                  </a:cxn>
                  <a:cxn ang="0">
                    <a:pos x="T2" y="T3"/>
                  </a:cxn>
                  <a:cxn ang="0">
                    <a:pos x="T4" y="T5"/>
                  </a:cxn>
                  <a:cxn ang="0">
                    <a:pos x="T6" y="T7"/>
                  </a:cxn>
                </a:cxnLst>
                <a:rect l="0" t="0" r="r" b="b"/>
                <a:pathLst>
                  <a:path w="60" h="72">
                    <a:moveTo>
                      <a:pt x="60" y="72"/>
                    </a:moveTo>
                    <a:cubicBezTo>
                      <a:pt x="60" y="72"/>
                      <a:pt x="35" y="30"/>
                      <a:pt x="17" y="0"/>
                    </a:cubicBezTo>
                    <a:cubicBezTo>
                      <a:pt x="3" y="16"/>
                      <a:pt x="0" y="49"/>
                      <a:pt x="0" y="72"/>
                    </a:cubicBezTo>
                    <a:lnTo>
                      <a:pt x="60" y="72"/>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76" name="Oval 126"/>
              <p:cNvSpPr>
                <a:spLocks noChangeArrowheads="1"/>
              </p:cNvSpPr>
              <p:nvPr userDrawn="1"/>
            </p:nvSpPr>
            <p:spPr bwMode="gray">
              <a:xfrm>
                <a:off x="6724217" y="4791444"/>
                <a:ext cx="203453" cy="199300"/>
              </a:xfrm>
              <a:prstGeom prst="ellipse">
                <a:avLst/>
              </a:pr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77" name="Oval 127"/>
              <p:cNvSpPr>
                <a:spLocks noChangeArrowheads="1"/>
              </p:cNvSpPr>
              <p:nvPr userDrawn="1"/>
            </p:nvSpPr>
            <p:spPr bwMode="gray">
              <a:xfrm>
                <a:off x="6769891" y="4837118"/>
                <a:ext cx="112107" cy="107954"/>
              </a:xfrm>
              <a:prstGeom prst="ellipse">
                <a:avLst/>
              </a:pr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78" name="Oval 128"/>
              <p:cNvSpPr>
                <a:spLocks noChangeArrowheads="1"/>
              </p:cNvSpPr>
              <p:nvPr userDrawn="1"/>
            </p:nvSpPr>
            <p:spPr bwMode="gray">
              <a:xfrm>
                <a:off x="7351181" y="4791444"/>
                <a:ext cx="203453" cy="199300"/>
              </a:xfrm>
              <a:prstGeom prst="ellipse">
                <a:avLst/>
              </a:pr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79" name="Oval 129"/>
              <p:cNvSpPr>
                <a:spLocks noChangeArrowheads="1"/>
              </p:cNvSpPr>
              <p:nvPr userDrawn="1"/>
            </p:nvSpPr>
            <p:spPr bwMode="gray">
              <a:xfrm>
                <a:off x="7396853" y="4837118"/>
                <a:ext cx="107954" cy="107954"/>
              </a:xfrm>
              <a:prstGeom prst="ellipse">
                <a:avLst/>
              </a:pr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80" name="Oval 130"/>
              <p:cNvSpPr>
                <a:spLocks noChangeArrowheads="1"/>
              </p:cNvSpPr>
              <p:nvPr userDrawn="1"/>
            </p:nvSpPr>
            <p:spPr bwMode="gray">
              <a:xfrm>
                <a:off x="7135273" y="4791444"/>
                <a:ext cx="199299" cy="199300"/>
              </a:xfrm>
              <a:prstGeom prst="ellipse">
                <a:avLst/>
              </a:pr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81" name="Oval 131"/>
              <p:cNvSpPr>
                <a:spLocks noChangeArrowheads="1"/>
              </p:cNvSpPr>
              <p:nvPr userDrawn="1"/>
            </p:nvSpPr>
            <p:spPr bwMode="gray">
              <a:xfrm>
                <a:off x="7180945" y="4837118"/>
                <a:ext cx="107954" cy="107954"/>
              </a:xfrm>
              <a:prstGeom prst="ellipse">
                <a:avLst/>
              </a:pr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82" name="Freeform 132"/>
              <p:cNvSpPr>
                <a:spLocks/>
              </p:cNvSpPr>
              <p:nvPr userDrawn="1"/>
            </p:nvSpPr>
            <p:spPr bwMode="gray">
              <a:xfrm>
                <a:off x="6769891" y="4853727"/>
                <a:ext cx="91346" cy="91346"/>
              </a:xfrm>
              <a:custGeom>
                <a:avLst/>
                <a:gdLst>
                  <a:gd name="T0" fmla="*/ 15 w 25"/>
                  <a:gd name="T1" fmla="*/ 26 h 26"/>
                  <a:gd name="T2" fmla="*/ 25 w 25"/>
                  <a:gd name="T3" fmla="*/ 22 h 26"/>
                  <a:gd name="T4" fmla="*/ 4 w 25"/>
                  <a:gd name="T5" fmla="*/ 0 h 26"/>
                  <a:gd name="T6" fmla="*/ 0 w 25"/>
                  <a:gd name="T7" fmla="*/ 11 h 26"/>
                  <a:gd name="T8" fmla="*/ 15 w 25"/>
                  <a:gd name="T9" fmla="*/ 26 h 26"/>
                </a:gdLst>
                <a:ahLst/>
                <a:cxnLst>
                  <a:cxn ang="0">
                    <a:pos x="T0" y="T1"/>
                  </a:cxn>
                  <a:cxn ang="0">
                    <a:pos x="T2" y="T3"/>
                  </a:cxn>
                  <a:cxn ang="0">
                    <a:pos x="T4" y="T5"/>
                  </a:cxn>
                  <a:cxn ang="0">
                    <a:pos x="T6" y="T7"/>
                  </a:cxn>
                  <a:cxn ang="0">
                    <a:pos x="T8" y="T9"/>
                  </a:cxn>
                </a:cxnLst>
                <a:rect l="0" t="0" r="r" b="b"/>
                <a:pathLst>
                  <a:path w="25" h="26">
                    <a:moveTo>
                      <a:pt x="15" y="26"/>
                    </a:moveTo>
                    <a:cubicBezTo>
                      <a:pt x="19" y="26"/>
                      <a:pt x="23" y="24"/>
                      <a:pt x="25" y="22"/>
                    </a:cubicBezTo>
                    <a:cubicBezTo>
                      <a:pt x="4" y="0"/>
                      <a:pt x="4" y="0"/>
                      <a:pt x="4" y="0"/>
                    </a:cubicBezTo>
                    <a:cubicBezTo>
                      <a:pt x="2" y="3"/>
                      <a:pt x="0" y="7"/>
                      <a:pt x="0" y="11"/>
                    </a:cubicBezTo>
                    <a:cubicBezTo>
                      <a:pt x="0" y="19"/>
                      <a:pt x="7" y="26"/>
                      <a:pt x="15" y="26"/>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83" name="Freeform 133"/>
              <p:cNvSpPr>
                <a:spLocks/>
              </p:cNvSpPr>
              <p:nvPr userDrawn="1"/>
            </p:nvSpPr>
            <p:spPr bwMode="gray">
              <a:xfrm>
                <a:off x="7180945" y="4853727"/>
                <a:ext cx="95499" cy="91346"/>
              </a:xfrm>
              <a:custGeom>
                <a:avLst/>
                <a:gdLst>
                  <a:gd name="T0" fmla="*/ 15 w 26"/>
                  <a:gd name="T1" fmla="*/ 26 h 26"/>
                  <a:gd name="T2" fmla="*/ 26 w 26"/>
                  <a:gd name="T3" fmla="*/ 22 h 26"/>
                  <a:gd name="T4" fmla="*/ 4 w 26"/>
                  <a:gd name="T5" fmla="*/ 0 h 26"/>
                  <a:gd name="T6" fmla="*/ 0 w 26"/>
                  <a:gd name="T7" fmla="*/ 11 h 26"/>
                  <a:gd name="T8" fmla="*/ 15 w 26"/>
                  <a:gd name="T9" fmla="*/ 26 h 26"/>
                </a:gdLst>
                <a:ahLst/>
                <a:cxnLst>
                  <a:cxn ang="0">
                    <a:pos x="T0" y="T1"/>
                  </a:cxn>
                  <a:cxn ang="0">
                    <a:pos x="T2" y="T3"/>
                  </a:cxn>
                  <a:cxn ang="0">
                    <a:pos x="T4" y="T5"/>
                  </a:cxn>
                  <a:cxn ang="0">
                    <a:pos x="T6" y="T7"/>
                  </a:cxn>
                  <a:cxn ang="0">
                    <a:pos x="T8" y="T9"/>
                  </a:cxn>
                </a:cxnLst>
                <a:rect l="0" t="0" r="r" b="b"/>
                <a:pathLst>
                  <a:path w="26" h="26">
                    <a:moveTo>
                      <a:pt x="15" y="26"/>
                    </a:moveTo>
                    <a:cubicBezTo>
                      <a:pt x="19" y="26"/>
                      <a:pt x="23" y="24"/>
                      <a:pt x="26" y="22"/>
                    </a:cubicBezTo>
                    <a:cubicBezTo>
                      <a:pt x="4" y="0"/>
                      <a:pt x="4" y="0"/>
                      <a:pt x="4" y="0"/>
                    </a:cubicBezTo>
                    <a:cubicBezTo>
                      <a:pt x="2" y="3"/>
                      <a:pt x="0" y="7"/>
                      <a:pt x="0" y="11"/>
                    </a:cubicBezTo>
                    <a:cubicBezTo>
                      <a:pt x="0" y="19"/>
                      <a:pt x="7" y="26"/>
                      <a:pt x="15" y="26"/>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84" name="Freeform 134"/>
              <p:cNvSpPr>
                <a:spLocks/>
              </p:cNvSpPr>
              <p:nvPr userDrawn="1"/>
            </p:nvSpPr>
            <p:spPr bwMode="gray">
              <a:xfrm>
                <a:off x="7396853" y="4853727"/>
                <a:ext cx="95499" cy="91346"/>
              </a:xfrm>
              <a:custGeom>
                <a:avLst/>
                <a:gdLst>
                  <a:gd name="T0" fmla="*/ 15 w 26"/>
                  <a:gd name="T1" fmla="*/ 26 h 26"/>
                  <a:gd name="T2" fmla="*/ 26 w 26"/>
                  <a:gd name="T3" fmla="*/ 22 h 26"/>
                  <a:gd name="T4" fmla="*/ 4 w 26"/>
                  <a:gd name="T5" fmla="*/ 0 h 26"/>
                  <a:gd name="T6" fmla="*/ 0 w 26"/>
                  <a:gd name="T7" fmla="*/ 11 h 26"/>
                  <a:gd name="T8" fmla="*/ 15 w 26"/>
                  <a:gd name="T9" fmla="*/ 26 h 26"/>
                </a:gdLst>
                <a:ahLst/>
                <a:cxnLst>
                  <a:cxn ang="0">
                    <a:pos x="T0" y="T1"/>
                  </a:cxn>
                  <a:cxn ang="0">
                    <a:pos x="T2" y="T3"/>
                  </a:cxn>
                  <a:cxn ang="0">
                    <a:pos x="T4" y="T5"/>
                  </a:cxn>
                  <a:cxn ang="0">
                    <a:pos x="T6" y="T7"/>
                  </a:cxn>
                  <a:cxn ang="0">
                    <a:pos x="T8" y="T9"/>
                  </a:cxn>
                </a:cxnLst>
                <a:rect l="0" t="0" r="r" b="b"/>
                <a:pathLst>
                  <a:path w="26" h="26">
                    <a:moveTo>
                      <a:pt x="15" y="26"/>
                    </a:moveTo>
                    <a:cubicBezTo>
                      <a:pt x="19" y="26"/>
                      <a:pt x="23" y="24"/>
                      <a:pt x="26" y="22"/>
                    </a:cubicBezTo>
                    <a:cubicBezTo>
                      <a:pt x="4" y="0"/>
                      <a:pt x="4" y="0"/>
                      <a:pt x="4" y="0"/>
                    </a:cubicBezTo>
                    <a:cubicBezTo>
                      <a:pt x="2" y="3"/>
                      <a:pt x="0" y="7"/>
                      <a:pt x="0" y="11"/>
                    </a:cubicBezTo>
                    <a:cubicBezTo>
                      <a:pt x="0" y="19"/>
                      <a:pt x="7" y="26"/>
                      <a:pt x="15" y="26"/>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85" name="Freeform 135"/>
              <p:cNvSpPr>
                <a:spLocks/>
              </p:cNvSpPr>
              <p:nvPr userDrawn="1"/>
            </p:nvSpPr>
            <p:spPr bwMode="gray">
              <a:xfrm>
                <a:off x="6491701" y="4799749"/>
                <a:ext cx="124562" cy="12458"/>
              </a:xfrm>
              <a:custGeom>
                <a:avLst/>
                <a:gdLst>
                  <a:gd name="T0" fmla="*/ 2 w 34"/>
                  <a:gd name="T1" fmla="*/ 3 h 3"/>
                  <a:gd name="T2" fmla="*/ 33 w 34"/>
                  <a:gd name="T3" fmla="*/ 3 h 3"/>
                  <a:gd name="T4" fmla="*/ 34 w 34"/>
                  <a:gd name="T5" fmla="*/ 1 h 3"/>
                  <a:gd name="T6" fmla="*/ 33 w 34"/>
                  <a:gd name="T7" fmla="*/ 0 h 3"/>
                  <a:gd name="T8" fmla="*/ 2 w 34"/>
                  <a:gd name="T9" fmla="*/ 0 h 3"/>
                  <a:gd name="T10" fmla="*/ 0 w 34"/>
                  <a:gd name="T11" fmla="*/ 1 h 3"/>
                  <a:gd name="T12" fmla="*/ 2 w 34"/>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34" h="3">
                    <a:moveTo>
                      <a:pt x="2" y="3"/>
                    </a:moveTo>
                    <a:cubicBezTo>
                      <a:pt x="33" y="3"/>
                      <a:pt x="33" y="3"/>
                      <a:pt x="33" y="3"/>
                    </a:cubicBezTo>
                    <a:cubicBezTo>
                      <a:pt x="33" y="3"/>
                      <a:pt x="34" y="2"/>
                      <a:pt x="34" y="1"/>
                    </a:cubicBezTo>
                    <a:cubicBezTo>
                      <a:pt x="34" y="0"/>
                      <a:pt x="33" y="0"/>
                      <a:pt x="33" y="0"/>
                    </a:cubicBezTo>
                    <a:cubicBezTo>
                      <a:pt x="2" y="0"/>
                      <a:pt x="2" y="0"/>
                      <a:pt x="2" y="0"/>
                    </a:cubicBezTo>
                    <a:cubicBezTo>
                      <a:pt x="1" y="0"/>
                      <a:pt x="0" y="0"/>
                      <a:pt x="0" y="1"/>
                    </a:cubicBezTo>
                    <a:cubicBezTo>
                      <a:pt x="0" y="2"/>
                      <a:pt x="1" y="3"/>
                      <a:pt x="2" y="3"/>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86" name="Freeform 136"/>
              <p:cNvSpPr>
                <a:spLocks/>
              </p:cNvSpPr>
              <p:nvPr userDrawn="1"/>
            </p:nvSpPr>
            <p:spPr bwMode="gray">
              <a:xfrm>
                <a:off x="6491701" y="4841269"/>
                <a:ext cx="124562" cy="12458"/>
              </a:xfrm>
              <a:custGeom>
                <a:avLst/>
                <a:gdLst>
                  <a:gd name="T0" fmla="*/ 2 w 34"/>
                  <a:gd name="T1" fmla="*/ 3 h 3"/>
                  <a:gd name="T2" fmla="*/ 33 w 34"/>
                  <a:gd name="T3" fmla="*/ 3 h 3"/>
                  <a:gd name="T4" fmla="*/ 34 w 34"/>
                  <a:gd name="T5" fmla="*/ 1 h 3"/>
                  <a:gd name="T6" fmla="*/ 33 w 34"/>
                  <a:gd name="T7" fmla="*/ 0 h 3"/>
                  <a:gd name="T8" fmla="*/ 2 w 34"/>
                  <a:gd name="T9" fmla="*/ 0 h 3"/>
                  <a:gd name="T10" fmla="*/ 0 w 34"/>
                  <a:gd name="T11" fmla="*/ 1 h 3"/>
                  <a:gd name="T12" fmla="*/ 2 w 34"/>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34" h="3">
                    <a:moveTo>
                      <a:pt x="2" y="3"/>
                    </a:moveTo>
                    <a:cubicBezTo>
                      <a:pt x="33" y="3"/>
                      <a:pt x="33" y="3"/>
                      <a:pt x="33" y="3"/>
                    </a:cubicBezTo>
                    <a:cubicBezTo>
                      <a:pt x="33" y="3"/>
                      <a:pt x="34" y="2"/>
                      <a:pt x="34" y="1"/>
                    </a:cubicBezTo>
                    <a:cubicBezTo>
                      <a:pt x="34" y="0"/>
                      <a:pt x="33" y="0"/>
                      <a:pt x="33" y="0"/>
                    </a:cubicBezTo>
                    <a:cubicBezTo>
                      <a:pt x="2" y="0"/>
                      <a:pt x="2" y="0"/>
                      <a:pt x="2" y="0"/>
                    </a:cubicBezTo>
                    <a:cubicBezTo>
                      <a:pt x="1" y="0"/>
                      <a:pt x="0" y="0"/>
                      <a:pt x="0" y="1"/>
                    </a:cubicBezTo>
                    <a:cubicBezTo>
                      <a:pt x="0" y="2"/>
                      <a:pt x="1" y="3"/>
                      <a:pt x="2" y="3"/>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87" name="Freeform 137"/>
              <p:cNvSpPr>
                <a:spLocks/>
              </p:cNvSpPr>
              <p:nvPr userDrawn="1"/>
            </p:nvSpPr>
            <p:spPr bwMode="gray">
              <a:xfrm>
                <a:off x="6454333" y="4500799"/>
                <a:ext cx="244974" cy="261582"/>
              </a:xfrm>
              <a:custGeom>
                <a:avLst/>
                <a:gdLst>
                  <a:gd name="T0" fmla="*/ 13 w 67"/>
                  <a:gd name="T1" fmla="*/ 0 h 72"/>
                  <a:gd name="T2" fmla="*/ 0 w 67"/>
                  <a:gd name="T3" fmla="*/ 72 h 72"/>
                  <a:gd name="T4" fmla="*/ 54 w 67"/>
                  <a:gd name="T5" fmla="*/ 72 h 72"/>
                  <a:gd name="T6" fmla="*/ 67 w 67"/>
                  <a:gd name="T7" fmla="*/ 0 h 72"/>
                  <a:gd name="T8" fmla="*/ 13 w 67"/>
                  <a:gd name="T9" fmla="*/ 0 h 72"/>
                </a:gdLst>
                <a:ahLst/>
                <a:cxnLst>
                  <a:cxn ang="0">
                    <a:pos x="T0" y="T1"/>
                  </a:cxn>
                  <a:cxn ang="0">
                    <a:pos x="T2" y="T3"/>
                  </a:cxn>
                  <a:cxn ang="0">
                    <a:pos x="T4" y="T5"/>
                  </a:cxn>
                  <a:cxn ang="0">
                    <a:pos x="T6" y="T7"/>
                  </a:cxn>
                  <a:cxn ang="0">
                    <a:pos x="T8" y="T9"/>
                  </a:cxn>
                </a:cxnLst>
                <a:rect l="0" t="0" r="r" b="b"/>
                <a:pathLst>
                  <a:path w="67" h="72">
                    <a:moveTo>
                      <a:pt x="13" y="0"/>
                    </a:moveTo>
                    <a:cubicBezTo>
                      <a:pt x="4" y="20"/>
                      <a:pt x="1" y="49"/>
                      <a:pt x="0" y="72"/>
                    </a:cubicBezTo>
                    <a:cubicBezTo>
                      <a:pt x="54" y="72"/>
                      <a:pt x="54" y="72"/>
                      <a:pt x="54" y="72"/>
                    </a:cubicBezTo>
                    <a:cubicBezTo>
                      <a:pt x="55" y="49"/>
                      <a:pt x="58" y="20"/>
                      <a:pt x="67" y="0"/>
                    </a:cubicBezTo>
                    <a:lnTo>
                      <a:pt x="13"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88" name="Freeform 138"/>
              <p:cNvSpPr>
                <a:spLocks/>
              </p:cNvSpPr>
              <p:nvPr userDrawn="1"/>
            </p:nvSpPr>
            <p:spPr bwMode="gray">
              <a:xfrm>
                <a:off x="6454333" y="4500799"/>
                <a:ext cx="199299" cy="261582"/>
              </a:xfrm>
              <a:custGeom>
                <a:avLst/>
                <a:gdLst>
                  <a:gd name="T0" fmla="*/ 13 w 55"/>
                  <a:gd name="T1" fmla="*/ 0 h 72"/>
                  <a:gd name="T2" fmla="*/ 0 w 55"/>
                  <a:gd name="T3" fmla="*/ 72 h 72"/>
                  <a:gd name="T4" fmla="*/ 54 w 55"/>
                  <a:gd name="T5" fmla="*/ 72 h 72"/>
                  <a:gd name="T6" fmla="*/ 13 w 55"/>
                  <a:gd name="T7" fmla="*/ 0 h 72"/>
                </a:gdLst>
                <a:ahLst/>
                <a:cxnLst>
                  <a:cxn ang="0">
                    <a:pos x="T0" y="T1"/>
                  </a:cxn>
                  <a:cxn ang="0">
                    <a:pos x="T2" y="T3"/>
                  </a:cxn>
                  <a:cxn ang="0">
                    <a:pos x="T4" y="T5"/>
                  </a:cxn>
                  <a:cxn ang="0">
                    <a:pos x="T6" y="T7"/>
                  </a:cxn>
                </a:cxnLst>
                <a:rect l="0" t="0" r="r" b="b"/>
                <a:pathLst>
                  <a:path w="55" h="72">
                    <a:moveTo>
                      <a:pt x="13" y="0"/>
                    </a:moveTo>
                    <a:cubicBezTo>
                      <a:pt x="4" y="20"/>
                      <a:pt x="1" y="49"/>
                      <a:pt x="0" y="72"/>
                    </a:cubicBezTo>
                    <a:cubicBezTo>
                      <a:pt x="54" y="72"/>
                      <a:pt x="54" y="72"/>
                      <a:pt x="54" y="72"/>
                    </a:cubicBezTo>
                    <a:cubicBezTo>
                      <a:pt x="55" y="49"/>
                      <a:pt x="13" y="0"/>
                      <a:pt x="13" y="0"/>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89" name="Freeform 139"/>
              <p:cNvSpPr>
                <a:spLocks/>
              </p:cNvSpPr>
              <p:nvPr userDrawn="1"/>
            </p:nvSpPr>
            <p:spPr bwMode="gray">
              <a:xfrm>
                <a:off x="6213513" y="3429564"/>
                <a:ext cx="20762" cy="419361"/>
              </a:xfrm>
              <a:custGeom>
                <a:avLst/>
                <a:gdLst>
                  <a:gd name="T0" fmla="*/ 0 w 6"/>
                  <a:gd name="T1" fmla="*/ 3 h 117"/>
                  <a:gd name="T2" fmla="*/ 0 w 6"/>
                  <a:gd name="T3" fmla="*/ 114 h 117"/>
                  <a:gd name="T4" fmla="*/ 3 w 6"/>
                  <a:gd name="T5" fmla="*/ 117 h 117"/>
                  <a:gd name="T6" fmla="*/ 6 w 6"/>
                  <a:gd name="T7" fmla="*/ 114 h 117"/>
                  <a:gd name="T8" fmla="*/ 6 w 6"/>
                  <a:gd name="T9" fmla="*/ 3 h 117"/>
                  <a:gd name="T10" fmla="*/ 3 w 6"/>
                  <a:gd name="T11" fmla="*/ 0 h 117"/>
                  <a:gd name="T12" fmla="*/ 0 w 6"/>
                  <a:gd name="T13" fmla="*/ 3 h 117"/>
                </a:gdLst>
                <a:ahLst/>
                <a:cxnLst>
                  <a:cxn ang="0">
                    <a:pos x="T0" y="T1"/>
                  </a:cxn>
                  <a:cxn ang="0">
                    <a:pos x="T2" y="T3"/>
                  </a:cxn>
                  <a:cxn ang="0">
                    <a:pos x="T4" y="T5"/>
                  </a:cxn>
                  <a:cxn ang="0">
                    <a:pos x="T6" y="T7"/>
                  </a:cxn>
                  <a:cxn ang="0">
                    <a:pos x="T8" y="T9"/>
                  </a:cxn>
                  <a:cxn ang="0">
                    <a:pos x="T10" y="T11"/>
                  </a:cxn>
                  <a:cxn ang="0">
                    <a:pos x="T12" y="T13"/>
                  </a:cxn>
                </a:cxnLst>
                <a:rect l="0" t="0" r="r" b="b"/>
                <a:pathLst>
                  <a:path w="6" h="117">
                    <a:moveTo>
                      <a:pt x="0" y="3"/>
                    </a:moveTo>
                    <a:cubicBezTo>
                      <a:pt x="0" y="114"/>
                      <a:pt x="0" y="114"/>
                      <a:pt x="0" y="114"/>
                    </a:cubicBezTo>
                    <a:cubicBezTo>
                      <a:pt x="0" y="115"/>
                      <a:pt x="1" y="117"/>
                      <a:pt x="3" y="117"/>
                    </a:cubicBezTo>
                    <a:cubicBezTo>
                      <a:pt x="5" y="117"/>
                      <a:pt x="6" y="115"/>
                      <a:pt x="6" y="114"/>
                    </a:cubicBezTo>
                    <a:cubicBezTo>
                      <a:pt x="6" y="3"/>
                      <a:pt x="6" y="3"/>
                      <a:pt x="6" y="3"/>
                    </a:cubicBezTo>
                    <a:cubicBezTo>
                      <a:pt x="6" y="2"/>
                      <a:pt x="5" y="0"/>
                      <a:pt x="3" y="0"/>
                    </a:cubicBezTo>
                    <a:cubicBezTo>
                      <a:pt x="1" y="0"/>
                      <a:pt x="0" y="2"/>
                      <a:pt x="0" y="3"/>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90" name="Freeform 140"/>
              <p:cNvSpPr>
                <a:spLocks/>
              </p:cNvSpPr>
              <p:nvPr userDrawn="1"/>
            </p:nvSpPr>
            <p:spPr bwMode="gray">
              <a:xfrm>
                <a:off x="6703458" y="3915358"/>
                <a:ext cx="186845" cy="186845"/>
              </a:xfrm>
              <a:custGeom>
                <a:avLst/>
                <a:gdLst>
                  <a:gd name="T0" fmla="*/ 11 w 52"/>
                  <a:gd name="T1" fmla="*/ 50 h 52"/>
                  <a:gd name="T2" fmla="*/ 49 w 52"/>
                  <a:gd name="T3" fmla="*/ 12 h 52"/>
                  <a:gd name="T4" fmla="*/ 49 w 52"/>
                  <a:gd name="T5" fmla="*/ 2 h 52"/>
                  <a:gd name="T6" fmla="*/ 40 w 52"/>
                  <a:gd name="T7" fmla="*/ 2 h 52"/>
                  <a:gd name="T8" fmla="*/ 2 w 52"/>
                  <a:gd name="T9" fmla="*/ 41 h 52"/>
                  <a:gd name="T10" fmla="*/ 2 w 52"/>
                  <a:gd name="T11" fmla="*/ 50 h 52"/>
                  <a:gd name="T12" fmla="*/ 11 w 52"/>
                  <a:gd name="T13" fmla="*/ 50 h 52"/>
                </a:gdLst>
                <a:ahLst/>
                <a:cxnLst>
                  <a:cxn ang="0">
                    <a:pos x="T0" y="T1"/>
                  </a:cxn>
                  <a:cxn ang="0">
                    <a:pos x="T2" y="T3"/>
                  </a:cxn>
                  <a:cxn ang="0">
                    <a:pos x="T4" y="T5"/>
                  </a:cxn>
                  <a:cxn ang="0">
                    <a:pos x="T6" y="T7"/>
                  </a:cxn>
                  <a:cxn ang="0">
                    <a:pos x="T8" y="T9"/>
                  </a:cxn>
                  <a:cxn ang="0">
                    <a:pos x="T10" y="T11"/>
                  </a:cxn>
                  <a:cxn ang="0">
                    <a:pos x="T12" y="T13"/>
                  </a:cxn>
                </a:cxnLst>
                <a:rect l="0" t="0" r="r" b="b"/>
                <a:pathLst>
                  <a:path w="52" h="52">
                    <a:moveTo>
                      <a:pt x="11" y="50"/>
                    </a:moveTo>
                    <a:cubicBezTo>
                      <a:pt x="49" y="12"/>
                      <a:pt x="49" y="12"/>
                      <a:pt x="49" y="12"/>
                    </a:cubicBezTo>
                    <a:cubicBezTo>
                      <a:pt x="52" y="9"/>
                      <a:pt x="52" y="5"/>
                      <a:pt x="49" y="2"/>
                    </a:cubicBezTo>
                    <a:cubicBezTo>
                      <a:pt x="47" y="0"/>
                      <a:pt x="43" y="0"/>
                      <a:pt x="40" y="2"/>
                    </a:cubicBezTo>
                    <a:cubicBezTo>
                      <a:pt x="2" y="41"/>
                      <a:pt x="2" y="41"/>
                      <a:pt x="2" y="41"/>
                    </a:cubicBezTo>
                    <a:cubicBezTo>
                      <a:pt x="0" y="43"/>
                      <a:pt x="0" y="47"/>
                      <a:pt x="2" y="50"/>
                    </a:cubicBezTo>
                    <a:cubicBezTo>
                      <a:pt x="5" y="52"/>
                      <a:pt x="9" y="52"/>
                      <a:pt x="11" y="50"/>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91" name="Freeform 141"/>
              <p:cNvSpPr>
                <a:spLocks/>
              </p:cNvSpPr>
              <p:nvPr userDrawn="1"/>
            </p:nvSpPr>
            <p:spPr bwMode="gray">
              <a:xfrm>
                <a:off x="6192751" y="3865533"/>
                <a:ext cx="149475" cy="112107"/>
              </a:xfrm>
              <a:custGeom>
                <a:avLst/>
                <a:gdLst>
                  <a:gd name="T0" fmla="*/ 30 w 41"/>
                  <a:gd name="T1" fmla="*/ 17 h 30"/>
                  <a:gd name="T2" fmla="*/ 17 w 41"/>
                  <a:gd name="T3" fmla="*/ 4 h 30"/>
                  <a:gd name="T4" fmla="*/ 18 w 41"/>
                  <a:gd name="T5" fmla="*/ 0 h 30"/>
                  <a:gd name="T6" fmla="*/ 2 w 41"/>
                  <a:gd name="T7" fmla="*/ 0 h 30"/>
                  <a:gd name="T8" fmla="*/ 0 w 41"/>
                  <a:gd name="T9" fmla="*/ 9 h 30"/>
                  <a:gd name="T10" fmla="*/ 20 w 41"/>
                  <a:gd name="T11" fmla="*/ 30 h 30"/>
                  <a:gd name="T12" fmla="*/ 41 w 41"/>
                  <a:gd name="T13" fmla="*/ 11 h 30"/>
                  <a:gd name="T14" fmla="*/ 30 w 41"/>
                  <a:gd name="T15" fmla="*/ 17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30">
                    <a:moveTo>
                      <a:pt x="30" y="17"/>
                    </a:moveTo>
                    <a:cubicBezTo>
                      <a:pt x="23" y="17"/>
                      <a:pt x="17" y="11"/>
                      <a:pt x="17" y="4"/>
                    </a:cubicBezTo>
                    <a:cubicBezTo>
                      <a:pt x="17" y="2"/>
                      <a:pt x="17" y="1"/>
                      <a:pt x="18" y="0"/>
                    </a:cubicBezTo>
                    <a:cubicBezTo>
                      <a:pt x="2" y="0"/>
                      <a:pt x="2" y="0"/>
                      <a:pt x="2" y="0"/>
                    </a:cubicBezTo>
                    <a:cubicBezTo>
                      <a:pt x="0" y="2"/>
                      <a:pt x="0" y="6"/>
                      <a:pt x="0" y="9"/>
                    </a:cubicBezTo>
                    <a:cubicBezTo>
                      <a:pt x="0" y="21"/>
                      <a:pt x="9" y="30"/>
                      <a:pt x="20" y="30"/>
                    </a:cubicBezTo>
                    <a:cubicBezTo>
                      <a:pt x="31" y="30"/>
                      <a:pt x="40" y="21"/>
                      <a:pt x="41" y="11"/>
                    </a:cubicBezTo>
                    <a:cubicBezTo>
                      <a:pt x="39" y="14"/>
                      <a:pt x="34" y="17"/>
                      <a:pt x="30" y="17"/>
                    </a:cubicBez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92" name="Oval 142"/>
              <p:cNvSpPr>
                <a:spLocks noChangeArrowheads="1"/>
              </p:cNvSpPr>
              <p:nvPr userDrawn="1"/>
            </p:nvSpPr>
            <p:spPr bwMode="gray">
              <a:xfrm>
                <a:off x="6184447" y="3803251"/>
                <a:ext cx="78891" cy="78891"/>
              </a:xfrm>
              <a:prstGeom prst="ellipse">
                <a:avLst/>
              </a:pr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93" name="Oval 143"/>
              <p:cNvSpPr>
                <a:spLocks noChangeArrowheads="1"/>
              </p:cNvSpPr>
              <p:nvPr userDrawn="1"/>
            </p:nvSpPr>
            <p:spPr bwMode="gray">
              <a:xfrm>
                <a:off x="6205209" y="3828163"/>
                <a:ext cx="37370" cy="33217"/>
              </a:xfrm>
              <a:prstGeom prst="ellipse">
                <a:avLst/>
              </a:pr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94" name="Rectangle 144"/>
              <p:cNvSpPr>
                <a:spLocks noChangeArrowheads="1"/>
              </p:cNvSpPr>
              <p:nvPr userDrawn="1"/>
            </p:nvSpPr>
            <p:spPr bwMode="gray">
              <a:xfrm>
                <a:off x="5449532" y="3579039"/>
                <a:ext cx="211757" cy="53978"/>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95" name="Rectangle 145"/>
              <p:cNvSpPr>
                <a:spLocks noChangeArrowheads="1"/>
              </p:cNvSpPr>
              <p:nvPr userDrawn="1"/>
            </p:nvSpPr>
            <p:spPr bwMode="gray">
              <a:xfrm>
                <a:off x="5449532" y="3633017"/>
                <a:ext cx="211757" cy="4359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96" name="Freeform 146"/>
              <p:cNvSpPr>
                <a:spLocks/>
              </p:cNvSpPr>
              <p:nvPr userDrawn="1"/>
            </p:nvSpPr>
            <p:spPr bwMode="gray">
              <a:xfrm>
                <a:off x="5661286" y="4068984"/>
                <a:ext cx="672636" cy="294798"/>
              </a:xfrm>
              <a:custGeom>
                <a:avLst/>
                <a:gdLst>
                  <a:gd name="T0" fmla="*/ 103 w 185"/>
                  <a:gd name="T1" fmla="*/ 82 h 82"/>
                  <a:gd name="T2" fmla="*/ 0 w 185"/>
                  <a:gd name="T3" fmla="*/ 82 h 82"/>
                  <a:gd name="T4" fmla="*/ 0 w 185"/>
                  <a:gd name="T5" fmla="*/ 0 h 82"/>
                  <a:gd name="T6" fmla="*/ 185 w 185"/>
                  <a:gd name="T7" fmla="*/ 0 h 82"/>
                  <a:gd name="T8" fmla="*/ 103 w 185"/>
                  <a:gd name="T9" fmla="*/ 82 h 82"/>
                </a:gdLst>
                <a:ahLst/>
                <a:cxnLst>
                  <a:cxn ang="0">
                    <a:pos x="T0" y="T1"/>
                  </a:cxn>
                  <a:cxn ang="0">
                    <a:pos x="T2" y="T3"/>
                  </a:cxn>
                  <a:cxn ang="0">
                    <a:pos x="T4" y="T5"/>
                  </a:cxn>
                  <a:cxn ang="0">
                    <a:pos x="T6" y="T7"/>
                  </a:cxn>
                  <a:cxn ang="0">
                    <a:pos x="T8" y="T9"/>
                  </a:cxn>
                </a:cxnLst>
                <a:rect l="0" t="0" r="r" b="b"/>
                <a:pathLst>
                  <a:path w="185" h="82">
                    <a:moveTo>
                      <a:pt x="103" y="82"/>
                    </a:moveTo>
                    <a:cubicBezTo>
                      <a:pt x="0" y="82"/>
                      <a:pt x="0" y="82"/>
                      <a:pt x="0" y="82"/>
                    </a:cubicBezTo>
                    <a:cubicBezTo>
                      <a:pt x="0" y="0"/>
                      <a:pt x="0" y="0"/>
                      <a:pt x="0" y="0"/>
                    </a:cubicBezTo>
                    <a:cubicBezTo>
                      <a:pt x="185" y="0"/>
                      <a:pt x="185" y="0"/>
                      <a:pt x="185" y="0"/>
                    </a:cubicBezTo>
                    <a:cubicBezTo>
                      <a:pt x="185" y="45"/>
                      <a:pt x="148" y="82"/>
                      <a:pt x="103" y="82"/>
                    </a:cubicBez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97" name="Freeform 147"/>
              <p:cNvSpPr>
                <a:spLocks/>
              </p:cNvSpPr>
              <p:nvPr userDrawn="1"/>
            </p:nvSpPr>
            <p:spPr bwMode="gray">
              <a:xfrm>
                <a:off x="4403209" y="4347174"/>
                <a:ext cx="1735566" cy="294798"/>
              </a:xfrm>
              <a:custGeom>
                <a:avLst/>
                <a:gdLst>
                  <a:gd name="T0" fmla="*/ 397 w 479"/>
                  <a:gd name="T1" fmla="*/ 82 h 82"/>
                  <a:gd name="T2" fmla="*/ 479 w 479"/>
                  <a:gd name="T3" fmla="*/ 0 h 82"/>
                  <a:gd name="T4" fmla="*/ 0 w 479"/>
                  <a:gd name="T5" fmla="*/ 0 h 82"/>
                  <a:gd name="T6" fmla="*/ 138 w 479"/>
                  <a:gd name="T7" fmla="*/ 82 h 82"/>
                  <a:gd name="T8" fmla="*/ 397 w 479"/>
                  <a:gd name="T9" fmla="*/ 82 h 82"/>
                </a:gdLst>
                <a:ahLst/>
                <a:cxnLst>
                  <a:cxn ang="0">
                    <a:pos x="T0" y="T1"/>
                  </a:cxn>
                  <a:cxn ang="0">
                    <a:pos x="T2" y="T3"/>
                  </a:cxn>
                  <a:cxn ang="0">
                    <a:pos x="T4" y="T5"/>
                  </a:cxn>
                  <a:cxn ang="0">
                    <a:pos x="T6" y="T7"/>
                  </a:cxn>
                  <a:cxn ang="0">
                    <a:pos x="T8" y="T9"/>
                  </a:cxn>
                </a:cxnLst>
                <a:rect l="0" t="0" r="r" b="b"/>
                <a:pathLst>
                  <a:path w="479" h="82">
                    <a:moveTo>
                      <a:pt x="397" y="82"/>
                    </a:moveTo>
                    <a:cubicBezTo>
                      <a:pt x="443" y="82"/>
                      <a:pt x="479" y="45"/>
                      <a:pt x="479" y="0"/>
                    </a:cubicBezTo>
                    <a:cubicBezTo>
                      <a:pt x="0" y="0"/>
                      <a:pt x="0" y="0"/>
                      <a:pt x="0" y="0"/>
                    </a:cubicBezTo>
                    <a:cubicBezTo>
                      <a:pt x="138" y="82"/>
                      <a:pt x="138" y="82"/>
                      <a:pt x="138" y="82"/>
                    </a:cubicBezTo>
                    <a:lnTo>
                      <a:pt x="397" y="82"/>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98" name="Rectangle 148"/>
              <p:cNvSpPr>
                <a:spLocks noChangeArrowheads="1"/>
              </p:cNvSpPr>
              <p:nvPr userDrawn="1"/>
            </p:nvSpPr>
            <p:spPr bwMode="gray">
              <a:xfrm>
                <a:off x="4403209" y="4280741"/>
                <a:ext cx="1735566" cy="66433"/>
              </a:xfrm>
              <a:prstGeom prst="rect">
                <a:avLst/>
              </a:prstGeom>
              <a:solidFill>
                <a:srgbClr val="40CD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99" name="Oval 149"/>
              <p:cNvSpPr>
                <a:spLocks noChangeArrowheads="1"/>
              </p:cNvSpPr>
              <p:nvPr userDrawn="1"/>
            </p:nvSpPr>
            <p:spPr bwMode="gray">
              <a:xfrm>
                <a:off x="4947130" y="4442670"/>
                <a:ext cx="74737" cy="78891"/>
              </a:xfrm>
              <a:prstGeom prst="ellipse">
                <a:avLst/>
              </a:prstGeom>
              <a:solidFill>
                <a:srgbClr val="40CDF5"/>
              </a:solidFill>
              <a:ln>
                <a:noFill/>
              </a:ln>
            </p:spPr>
            <p:txBody>
              <a:bodyPr vert="horz" wrap="square" lIns="91440" tIns="45720" rIns="91440" bIns="45720" numCol="1" anchor="t" anchorCtr="0" compatLnSpc="1">
                <a:prstTxWarp prst="textNoShape">
                  <a:avLst/>
                </a:prstTxWarp>
              </a:bodyPr>
              <a:lstStyle/>
              <a:p>
                <a:endParaRPr lang="en-US" sz="1800"/>
              </a:p>
            </p:txBody>
          </p:sp>
          <p:sp>
            <p:nvSpPr>
              <p:cNvPr id="900" name="Oval 150"/>
              <p:cNvSpPr>
                <a:spLocks noChangeArrowheads="1"/>
              </p:cNvSpPr>
              <p:nvPr userDrawn="1"/>
            </p:nvSpPr>
            <p:spPr bwMode="gray">
              <a:xfrm>
                <a:off x="5088300" y="4442670"/>
                <a:ext cx="78891" cy="78891"/>
              </a:xfrm>
              <a:prstGeom prst="ellipse">
                <a:avLst/>
              </a:prstGeom>
              <a:solidFill>
                <a:srgbClr val="40CDF5"/>
              </a:solidFill>
              <a:ln>
                <a:noFill/>
              </a:ln>
            </p:spPr>
            <p:txBody>
              <a:bodyPr vert="horz" wrap="square" lIns="91440" tIns="45720" rIns="91440" bIns="45720" numCol="1" anchor="t" anchorCtr="0" compatLnSpc="1">
                <a:prstTxWarp prst="textNoShape">
                  <a:avLst/>
                </a:prstTxWarp>
              </a:bodyPr>
              <a:lstStyle/>
              <a:p>
                <a:endParaRPr lang="en-US" sz="1800"/>
              </a:p>
            </p:txBody>
          </p:sp>
          <p:sp>
            <p:nvSpPr>
              <p:cNvPr id="901" name="Oval 151"/>
              <p:cNvSpPr>
                <a:spLocks noChangeArrowheads="1"/>
              </p:cNvSpPr>
              <p:nvPr userDrawn="1"/>
            </p:nvSpPr>
            <p:spPr bwMode="gray">
              <a:xfrm>
                <a:off x="5229470" y="4442670"/>
                <a:ext cx="78891" cy="78891"/>
              </a:xfrm>
              <a:prstGeom prst="ellipse">
                <a:avLst/>
              </a:prstGeom>
              <a:solidFill>
                <a:srgbClr val="40CDF5"/>
              </a:solidFill>
              <a:ln>
                <a:noFill/>
              </a:ln>
            </p:spPr>
            <p:txBody>
              <a:bodyPr vert="horz" wrap="square" lIns="91440" tIns="45720" rIns="91440" bIns="45720" numCol="1" anchor="t" anchorCtr="0" compatLnSpc="1">
                <a:prstTxWarp prst="textNoShape">
                  <a:avLst/>
                </a:prstTxWarp>
              </a:bodyPr>
              <a:lstStyle/>
              <a:p>
                <a:endParaRPr lang="en-US" sz="1800"/>
              </a:p>
            </p:txBody>
          </p:sp>
          <p:sp>
            <p:nvSpPr>
              <p:cNvPr id="902" name="Rectangle 152"/>
              <p:cNvSpPr>
                <a:spLocks noChangeArrowheads="1"/>
              </p:cNvSpPr>
              <p:nvPr userDrawn="1"/>
            </p:nvSpPr>
            <p:spPr bwMode="gray">
              <a:xfrm>
                <a:off x="5026020" y="4068984"/>
                <a:ext cx="211757" cy="211757"/>
              </a:xfrm>
              <a:prstGeom prst="rect">
                <a:avLst/>
              </a:prstGeom>
              <a:solidFill>
                <a:srgbClr val="7373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03" name="Rectangle 153"/>
              <p:cNvSpPr>
                <a:spLocks noChangeArrowheads="1"/>
              </p:cNvSpPr>
              <p:nvPr userDrawn="1"/>
            </p:nvSpPr>
            <p:spPr bwMode="gray">
              <a:xfrm>
                <a:off x="4814263" y="4068984"/>
                <a:ext cx="211757" cy="2117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04" name="Rectangle 154"/>
              <p:cNvSpPr>
                <a:spLocks noChangeArrowheads="1"/>
              </p:cNvSpPr>
              <p:nvPr userDrawn="1"/>
            </p:nvSpPr>
            <p:spPr bwMode="gray">
              <a:xfrm>
                <a:off x="4814263" y="3861380"/>
                <a:ext cx="211757" cy="207604"/>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05" name="Rectangle 155"/>
              <p:cNvSpPr>
                <a:spLocks noChangeArrowheads="1"/>
              </p:cNvSpPr>
              <p:nvPr userDrawn="1"/>
            </p:nvSpPr>
            <p:spPr bwMode="gray">
              <a:xfrm>
                <a:off x="5237775" y="4068984"/>
                <a:ext cx="211757" cy="211757"/>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06" name="Rectangle 156"/>
              <p:cNvSpPr>
                <a:spLocks noChangeArrowheads="1"/>
              </p:cNvSpPr>
              <p:nvPr userDrawn="1"/>
            </p:nvSpPr>
            <p:spPr bwMode="gray">
              <a:xfrm>
                <a:off x="5449532" y="4068984"/>
                <a:ext cx="211757" cy="211757"/>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07" name="Rectangle 157"/>
              <p:cNvSpPr>
                <a:spLocks noChangeArrowheads="1"/>
              </p:cNvSpPr>
              <p:nvPr userDrawn="1"/>
            </p:nvSpPr>
            <p:spPr bwMode="gray">
              <a:xfrm>
                <a:off x="5026020" y="3861380"/>
                <a:ext cx="211757" cy="207604"/>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08" name="Rectangle 158"/>
              <p:cNvSpPr>
                <a:spLocks noChangeArrowheads="1"/>
              </p:cNvSpPr>
              <p:nvPr userDrawn="1"/>
            </p:nvSpPr>
            <p:spPr bwMode="gray">
              <a:xfrm>
                <a:off x="5237775" y="3861380"/>
                <a:ext cx="211757" cy="207604"/>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09" name="Rectangle 159"/>
              <p:cNvSpPr>
                <a:spLocks noChangeArrowheads="1"/>
              </p:cNvSpPr>
              <p:nvPr userDrawn="1"/>
            </p:nvSpPr>
            <p:spPr bwMode="gray">
              <a:xfrm>
                <a:off x="5520116" y="3703601"/>
                <a:ext cx="53978" cy="298949"/>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10" name="Freeform 160"/>
              <p:cNvSpPr>
                <a:spLocks/>
              </p:cNvSpPr>
              <p:nvPr userDrawn="1"/>
            </p:nvSpPr>
            <p:spPr bwMode="gray">
              <a:xfrm>
                <a:off x="4868241" y="4579690"/>
                <a:ext cx="1125213" cy="66433"/>
              </a:xfrm>
              <a:custGeom>
                <a:avLst/>
                <a:gdLst>
                  <a:gd name="T0" fmla="*/ 306 w 310"/>
                  <a:gd name="T1" fmla="*/ 0 h 18"/>
                  <a:gd name="T2" fmla="*/ 273 w 310"/>
                  <a:gd name="T3" fmla="*/ 0 h 18"/>
                  <a:gd name="T4" fmla="*/ 240 w 310"/>
                  <a:gd name="T5" fmla="*/ 0 h 18"/>
                  <a:gd name="T6" fmla="*/ 240 w 310"/>
                  <a:gd name="T7" fmla="*/ 0 h 18"/>
                  <a:gd name="T8" fmla="*/ 206 w 310"/>
                  <a:gd name="T9" fmla="*/ 0 h 18"/>
                  <a:gd name="T10" fmla="*/ 206 w 310"/>
                  <a:gd name="T11" fmla="*/ 0 h 18"/>
                  <a:gd name="T12" fmla="*/ 173 w 310"/>
                  <a:gd name="T13" fmla="*/ 0 h 18"/>
                  <a:gd name="T14" fmla="*/ 173 w 310"/>
                  <a:gd name="T15" fmla="*/ 0 h 18"/>
                  <a:gd name="T16" fmla="*/ 173 w 310"/>
                  <a:gd name="T17" fmla="*/ 0 h 18"/>
                  <a:gd name="T18" fmla="*/ 140 w 310"/>
                  <a:gd name="T19" fmla="*/ 0 h 18"/>
                  <a:gd name="T20" fmla="*/ 140 w 310"/>
                  <a:gd name="T21" fmla="*/ 0 h 18"/>
                  <a:gd name="T22" fmla="*/ 140 w 310"/>
                  <a:gd name="T23" fmla="*/ 0 h 18"/>
                  <a:gd name="T24" fmla="*/ 140 w 310"/>
                  <a:gd name="T25" fmla="*/ 0 h 18"/>
                  <a:gd name="T26" fmla="*/ 140 w 310"/>
                  <a:gd name="T27" fmla="*/ 0 h 18"/>
                  <a:gd name="T28" fmla="*/ 140 w 310"/>
                  <a:gd name="T29" fmla="*/ 0 h 18"/>
                  <a:gd name="T30" fmla="*/ 107 w 310"/>
                  <a:gd name="T31" fmla="*/ 0 h 18"/>
                  <a:gd name="T32" fmla="*/ 107 w 310"/>
                  <a:gd name="T33" fmla="*/ 0 h 18"/>
                  <a:gd name="T34" fmla="*/ 107 w 310"/>
                  <a:gd name="T35" fmla="*/ 0 h 18"/>
                  <a:gd name="T36" fmla="*/ 107 w 310"/>
                  <a:gd name="T37" fmla="*/ 0 h 18"/>
                  <a:gd name="T38" fmla="*/ 107 w 310"/>
                  <a:gd name="T39" fmla="*/ 0 h 18"/>
                  <a:gd name="T40" fmla="*/ 74 w 310"/>
                  <a:gd name="T41" fmla="*/ 0 h 18"/>
                  <a:gd name="T42" fmla="*/ 74 w 310"/>
                  <a:gd name="T43" fmla="*/ 0 h 18"/>
                  <a:gd name="T44" fmla="*/ 74 w 310"/>
                  <a:gd name="T45" fmla="*/ 0 h 18"/>
                  <a:gd name="T46" fmla="*/ 74 w 310"/>
                  <a:gd name="T47" fmla="*/ 0 h 18"/>
                  <a:gd name="T48" fmla="*/ 74 w 310"/>
                  <a:gd name="T49" fmla="*/ 0 h 18"/>
                  <a:gd name="T50" fmla="*/ 41 w 310"/>
                  <a:gd name="T51" fmla="*/ 0 h 18"/>
                  <a:gd name="T52" fmla="*/ 41 w 310"/>
                  <a:gd name="T53" fmla="*/ 0 h 18"/>
                  <a:gd name="T54" fmla="*/ 41 w 310"/>
                  <a:gd name="T55" fmla="*/ 0 h 18"/>
                  <a:gd name="T56" fmla="*/ 41 w 310"/>
                  <a:gd name="T57" fmla="*/ 0 h 18"/>
                  <a:gd name="T58" fmla="*/ 41 w 310"/>
                  <a:gd name="T59" fmla="*/ 0 h 18"/>
                  <a:gd name="T60" fmla="*/ 22 w 310"/>
                  <a:gd name="T61" fmla="*/ 12 h 18"/>
                  <a:gd name="T62" fmla="*/ 8 w 310"/>
                  <a:gd name="T63" fmla="*/ 0 h 18"/>
                  <a:gd name="T64" fmla="*/ 0 w 310"/>
                  <a:gd name="T65" fmla="*/ 10 h 18"/>
                  <a:gd name="T66" fmla="*/ 9 w 310"/>
                  <a:gd name="T67" fmla="*/ 18 h 18"/>
                  <a:gd name="T68" fmla="*/ 25 w 310"/>
                  <a:gd name="T69" fmla="*/ 18 h 18"/>
                  <a:gd name="T70" fmla="*/ 202 w 310"/>
                  <a:gd name="T71" fmla="*/ 18 h 18"/>
                  <a:gd name="T72" fmla="*/ 268 w 310"/>
                  <a:gd name="T73" fmla="*/ 18 h 18"/>
                  <a:gd name="T74" fmla="*/ 310 w 310"/>
                  <a:gd name="T75" fmla="*/ 7 h 18"/>
                  <a:gd name="T76" fmla="*/ 306 w 310"/>
                  <a:gd name="T77"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10" h="18">
                    <a:moveTo>
                      <a:pt x="306" y="0"/>
                    </a:moveTo>
                    <a:cubicBezTo>
                      <a:pt x="301" y="16"/>
                      <a:pt x="278" y="16"/>
                      <a:pt x="273" y="0"/>
                    </a:cubicBezTo>
                    <a:cubicBezTo>
                      <a:pt x="268" y="14"/>
                      <a:pt x="241" y="18"/>
                      <a:pt x="240" y="0"/>
                    </a:cubicBezTo>
                    <a:cubicBezTo>
                      <a:pt x="240" y="0"/>
                      <a:pt x="240" y="0"/>
                      <a:pt x="240" y="0"/>
                    </a:cubicBezTo>
                    <a:cubicBezTo>
                      <a:pt x="235" y="16"/>
                      <a:pt x="211" y="16"/>
                      <a:pt x="206" y="0"/>
                    </a:cubicBezTo>
                    <a:cubicBezTo>
                      <a:pt x="206" y="0"/>
                      <a:pt x="206" y="0"/>
                      <a:pt x="206" y="0"/>
                    </a:cubicBezTo>
                    <a:cubicBezTo>
                      <a:pt x="202" y="16"/>
                      <a:pt x="178" y="16"/>
                      <a:pt x="173" y="0"/>
                    </a:cubicBezTo>
                    <a:cubicBezTo>
                      <a:pt x="173" y="0"/>
                      <a:pt x="173" y="0"/>
                      <a:pt x="173" y="0"/>
                    </a:cubicBezTo>
                    <a:cubicBezTo>
                      <a:pt x="173" y="0"/>
                      <a:pt x="173" y="0"/>
                      <a:pt x="173" y="0"/>
                    </a:cubicBezTo>
                    <a:cubicBezTo>
                      <a:pt x="168" y="16"/>
                      <a:pt x="145" y="16"/>
                      <a:pt x="140" y="0"/>
                    </a:cubicBezTo>
                    <a:cubicBezTo>
                      <a:pt x="140" y="0"/>
                      <a:pt x="140" y="0"/>
                      <a:pt x="140" y="0"/>
                    </a:cubicBezTo>
                    <a:cubicBezTo>
                      <a:pt x="140" y="0"/>
                      <a:pt x="140" y="0"/>
                      <a:pt x="140" y="0"/>
                    </a:cubicBezTo>
                    <a:cubicBezTo>
                      <a:pt x="140" y="0"/>
                      <a:pt x="140" y="0"/>
                      <a:pt x="140" y="0"/>
                    </a:cubicBezTo>
                    <a:cubicBezTo>
                      <a:pt x="140" y="0"/>
                      <a:pt x="140" y="0"/>
                      <a:pt x="140" y="0"/>
                    </a:cubicBezTo>
                    <a:cubicBezTo>
                      <a:pt x="140" y="0"/>
                      <a:pt x="140" y="0"/>
                      <a:pt x="140" y="0"/>
                    </a:cubicBezTo>
                    <a:cubicBezTo>
                      <a:pt x="135" y="16"/>
                      <a:pt x="112" y="16"/>
                      <a:pt x="107" y="0"/>
                    </a:cubicBezTo>
                    <a:cubicBezTo>
                      <a:pt x="107" y="0"/>
                      <a:pt x="107" y="0"/>
                      <a:pt x="107" y="0"/>
                    </a:cubicBezTo>
                    <a:cubicBezTo>
                      <a:pt x="107" y="0"/>
                      <a:pt x="107" y="0"/>
                      <a:pt x="107" y="0"/>
                    </a:cubicBezTo>
                    <a:cubicBezTo>
                      <a:pt x="107" y="0"/>
                      <a:pt x="107" y="0"/>
                      <a:pt x="107" y="0"/>
                    </a:cubicBezTo>
                    <a:cubicBezTo>
                      <a:pt x="107" y="0"/>
                      <a:pt x="107" y="0"/>
                      <a:pt x="107" y="0"/>
                    </a:cubicBezTo>
                    <a:cubicBezTo>
                      <a:pt x="102" y="15"/>
                      <a:pt x="79" y="16"/>
                      <a:pt x="74" y="0"/>
                    </a:cubicBezTo>
                    <a:cubicBezTo>
                      <a:pt x="74" y="0"/>
                      <a:pt x="74" y="0"/>
                      <a:pt x="74" y="0"/>
                    </a:cubicBezTo>
                    <a:cubicBezTo>
                      <a:pt x="74" y="0"/>
                      <a:pt x="74" y="0"/>
                      <a:pt x="74" y="0"/>
                    </a:cubicBezTo>
                    <a:cubicBezTo>
                      <a:pt x="74" y="0"/>
                      <a:pt x="74" y="0"/>
                      <a:pt x="74" y="0"/>
                    </a:cubicBezTo>
                    <a:cubicBezTo>
                      <a:pt x="74" y="0"/>
                      <a:pt x="74" y="0"/>
                      <a:pt x="74" y="0"/>
                    </a:cubicBezTo>
                    <a:cubicBezTo>
                      <a:pt x="69" y="16"/>
                      <a:pt x="46" y="16"/>
                      <a:pt x="41" y="0"/>
                    </a:cubicBezTo>
                    <a:cubicBezTo>
                      <a:pt x="41" y="0"/>
                      <a:pt x="41" y="0"/>
                      <a:pt x="41" y="0"/>
                    </a:cubicBezTo>
                    <a:cubicBezTo>
                      <a:pt x="41" y="0"/>
                      <a:pt x="41" y="0"/>
                      <a:pt x="41" y="0"/>
                    </a:cubicBezTo>
                    <a:cubicBezTo>
                      <a:pt x="41" y="0"/>
                      <a:pt x="41" y="0"/>
                      <a:pt x="41" y="0"/>
                    </a:cubicBezTo>
                    <a:cubicBezTo>
                      <a:pt x="41" y="0"/>
                      <a:pt x="41" y="0"/>
                      <a:pt x="41" y="0"/>
                    </a:cubicBezTo>
                    <a:cubicBezTo>
                      <a:pt x="39" y="8"/>
                      <a:pt x="30" y="13"/>
                      <a:pt x="22" y="12"/>
                    </a:cubicBezTo>
                    <a:cubicBezTo>
                      <a:pt x="15" y="11"/>
                      <a:pt x="10" y="6"/>
                      <a:pt x="8" y="0"/>
                    </a:cubicBezTo>
                    <a:cubicBezTo>
                      <a:pt x="7" y="4"/>
                      <a:pt x="4" y="8"/>
                      <a:pt x="0" y="10"/>
                    </a:cubicBezTo>
                    <a:cubicBezTo>
                      <a:pt x="9" y="18"/>
                      <a:pt x="9" y="18"/>
                      <a:pt x="9" y="18"/>
                    </a:cubicBezTo>
                    <a:cubicBezTo>
                      <a:pt x="25" y="18"/>
                      <a:pt x="25" y="18"/>
                      <a:pt x="25" y="18"/>
                    </a:cubicBezTo>
                    <a:cubicBezTo>
                      <a:pt x="202" y="18"/>
                      <a:pt x="202" y="18"/>
                      <a:pt x="202" y="18"/>
                    </a:cubicBezTo>
                    <a:cubicBezTo>
                      <a:pt x="268" y="18"/>
                      <a:pt x="268" y="18"/>
                      <a:pt x="268" y="18"/>
                    </a:cubicBezTo>
                    <a:cubicBezTo>
                      <a:pt x="283" y="18"/>
                      <a:pt x="297" y="14"/>
                      <a:pt x="310" y="7"/>
                    </a:cubicBezTo>
                    <a:cubicBezTo>
                      <a:pt x="308" y="5"/>
                      <a:pt x="307" y="3"/>
                      <a:pt x="306" y="0"/>
                    </a:cubicBez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11" name="Freeform 161"/>
              <p:cNvSpPr>
                <a:spLocks/>
              </p:cNvSpPr>
              <p:nvPr userDrawn="1"/>
            </p:nvSpPr>
            <p:spPr bwMode="gray">
              <a:xfrm>
                <a:off x="7234923" y="1843473"/>
                <a:ext cx="95499" cy="340470"/>
              </a:xfrm>
              <a:custGeom>
                <a:avLst/>
                <a:gdLst>
                  <a:gd name="T0" fmla="*/ 23 w 23"/>
                  <a:gd name="T1" fmla="*/ 82 h 82"/>
                  <a:gd name="T2" fmla="*/ 0 w 23"/>
                  <a:gd name="T3" fmla="*/ 82 h 82"/>
                  <a:gd name="T4" fmla="*/ 11 w 23"/>
                  <a:gd name="T5" fmla="*/ 0 h 82"/>
                  <a:gd name="T6" fmla="*/ 23 w 23"/>
                  <a:gd name="T7" fmla="*/ 82 h 82"/>
                </a:gdLst>
                <a:ahLst/>
                <a:cxnLst>
                  <a:cxn ang="0">
                    <a:pos x="T0" y="T1"/>
                  </a:cxn>
                  <a:cxn ang="0">
                    <a:pos x="T2" y="T3"/>
                  </a:cxn>
                  <a:cxn ang="0">
                    <a:pos x="T4" y="T5"/>
                  </a:cxn>
                  <a:cxn ang="0">
                    <a:pos x="T6" y="T7"/>
                  </a:cxn>
                </a:cxnLst>
                <a:rect l="0" t="0" r="r" b="b"/>
                <a:pathLst>
                  <a:path w="23" h="82">
                    <a:moveTo>
                      <a:pt x="23" y="82"/>
                    </a:moveTo>
                    <a:lnTo>
                      <a:pt x="0" y="82"/>
                    </a:lnTo>
                    <a:lnTo>
                      <a:pt x="11" y="0"/>
                    </a:lnTo>
                    <a:lnTo>
                      <a:pt x="23" y="82"/>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12" name="Freeform 162"/>
              <p:cNvSpPr>
                <a:spLocks/>
              </p:cNvSpPr>
              <p:nvPr userDrawn="1"/>
            </p:nvSpPr>
            <p:spPr bwMode="gray">
              <a:xfrm>
                <a:off x="7110361" y="2283592"/>
                <a:ext cx="340470" cy="950826"/>
              </a:xfrm>
              <a:custGeom>
                <a:avLst/>
                <a:gdLst>
                  <a:gd name="T0" fmla="*/ 90 w 94"/>
                  <a:gd name="T1" fmla="*/ 0 h 263"/>
                  <a:gd name="T2" fmla="*/ 82 w 94"/>
                  <a:gd name="T3" fmla="*/ 0 h 263"/>
                  <a:gd name="T4" fmla="*/ 11 w 94"/>
                  <a:gd name="T5" fmla="*/ 0 h 263"/>
                  <a:gd name="T6" fmla="*/ 4 w 94"/>
                  <a:gd name="T7" fmla="*/ 0 h 263"/>
                  <a:gd name="T8" fmla="*/ 0 w 94"/>
                  <a:gd name="T9" fmla="*/ 4 h 263"/>
                  <a:gd name="T10" fmla="*/ 0 w 94"/>
                  <a:gd name="T11" fmla="*/ 263 h 263"/>
                  <a:gd name="T12" fmla="*/ 11 w 94"/>
                  <a:gd name="T13" fmla="*/ 263 h 263"/>
                  <a:gd name="T14" fmla="*/ 82 w 94"/>
                  <a:gd name="T15" fmla="*/ 263 h 263"/>
                  <a:gd name="T16" fmla="*/ 94 w 94"/>
                  <a:gd name="T17" fmla="*/ 263 h 263"/>
                  <a:gd name="T18" fmla="*/ 94 w 94"/>
                  <a:gd name="T19" fmla="*/ 4 h 263"/>
                  <a:gd name="T20" fmla="*/ 90 w 94"/>
                  <a:gd name="T21" fmla="*/ 0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4" h="263">
                    <a:moveTo>
                      <a:pt x="90" y="0"/>
                    </a:moveTo>
                    <a:cubicBezTo>
                      <a:pt x="82" y="0"/>
                      <a:pt x="82" y="0"/>
                      <a:pt x="82" y="0"/>
                    </a:cubicBezTo>
                    <a:cubicBezTo>
                      <a:pt x="11" y="0"/>
                      <a:pt x="11" y="0"/>
                      <a:pt x="11" y="0"/>
                    </a:cubicBezTo>
                    <a:cubicBezTo>
                      <a:pt x="4" y="0"/>
                      <a:pt x="4" y="0"/>
                      <a:pt x="4" y="0"/>
                    </a:cubicBezTo>
                    <a:cubicBezTo>
                      <a:pt x="2" y="0"/>
                      <a:pt x="0" y="2"/>
                      <a:pt x="0" y="4"/>
                    </a:cubicBezTo>
                    <a:cubicBezTo>
                      <a:pt x="0" y="263"/>
                      <a:pt x="0" y="263"/>
                      <a:pt x="0" y="263"/>
                    </a:cubicBezTo>
                    <a:cubicBezTo>
                      <a:pt x="11" y="263"/>
                      <a:pt x="11" y="263"/>
                      <a:pt x="11" y="263"/>
                    </a:cubicBezTo>
                    <a:cubicBezTo>
                      <a:pt x="82" y="263"/>
                      <a:pt x="82" y="263"/>
                      <a:pt x="82" y="263"/>
                    </a:cubicBezTo>
                    <a:cubicBezTo>
                      <a:pt x="94" y="263"/>
                      <a:pt x="94" y="263"/>
                      <a:pt x="94" y="263"/>
                    </a:cubicBezTo>
                    <a:cubicBezTo>
                      <a:pt x="94" y="4"/>
                      <a:pt x="94" y="4"/>
                      <a:pt x="94" y="4"/>
                    </a:cubicBezTo>
                    <a:cubicBezTo>
                      <a:pt x="94" y="2"/>
                      <a:pt x="92" y="0"/>
                      <a:pt x="9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13" name="Freeform 163"/>
              <p:cNvSpPr>
                <a:spLocks/>
              </p:cNvSpPr>
              <p:nvPr userDrawn="1"/>
            </p:nvSpPr>
            <p:spPr bwMode="gray">
              <a:xfrm>
                <a:off x="7180945" y="2183943"/>
                <a:ext cx="203453" cy="99650"/>
              </a:xfrm>
              <a:custGeom>
                <a:avLst/>
                <a:gdLst>
                  <a:gd name="T0" fmla="*/ 56 w 56"/>
                  <a:gd name="T1" fmla="*/ 28 h 28"/>
                  <a:gd name="T2" fmla="*/ 56 w 56"/>
                  <a:gd name="T3" fmla="*/ 4 h 28"/>
                  <a:gd name="T4" fmla="*/ 52 w 56"/>
                  <a:gd name="T5" fmla="*/ 0 h 28"/>
                  <a:gd name="T6" fmla="*/ 44 w 56"/>
                  <a:gd name="T7" fmla="*/ 0 h 28"/>
                  <a:gd name="T8" fmla="*/ 11 w 56"/>
                  <a:gd name="T9" fmla="*/ 0 h 28"/>
                  <a:gd name="T10" fmla="*/ 4 w 56"/>
                  <a:gd name="T11" fmla="*/ 0 h 28"/>
                  <a:gd name="T12" fmla="*/ 0 w 56"/>
                  <a:gd name="T13" fmla="*/ 4 h 28"/>
                  <a:gd name="T14" fmla="*/ 0 w 56"/>
                  <a:gd name="T15" fmla="*/ 28 h 28"/>
                  <a:gd name="T16" fmla="*/ 56 w 56"/>
                  <a:gd name="T17"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28">
                    <a:moveTo>
                      <a:pt x="56" y="28"/>
                    </a:moveTo>
                    <a:cubicBezTo>
                      <a:pt x="56" y="4"/>
                      <a:pt x="56" y="4"/>
                      <a:pt x="56" y="4"/>
                    </a:cubicBezTo>
                    <a:cubicBezTo>
                      <a:pt x="56" y="2"/>
                      <a:pt x="54" y="0"/>
                      <a:pt x="52" y="0"/>
                    </a:cubicBezTo>
                    <a:cubicBezTo>
                      <a:pt x="44" y="0"/>
                      <a:pt x="44" y="0"/>
                      <a:pt x="44" y="0"/>
                    </a:cubicBezTo>
                    <a:cubicBezTo>
                      <a:pt x="11" y="0"/>
                      <a:pt x="11" y="0"/>
                      <a:pt x="11" y="0"/>
                    </a:cubicBezTo>
                    <a:cubicBezTo>
                      <a:pt x="4" y="0"/>
                      <a:pt x="4" y="0"/>
                      <a:pt x="4" y="0"/>
                    </a:cubicBezTo>
                    <a:cubicBezTo>
                      <a:pt x="2" y="0"/>
                      <a:pt x="0" y="2"/>
                      <a:pt x="0" y="4"/>
                    </a:cubicBezTo>
                    <a:cubicBezTo>
                      <a:pt x="0" y="28"/>
                      <a:pt x="0" y="28"/>
                      <a:pt x="0" y="28"/>
                    </a:cubicBezTo>
                    <a:lnTo>
                      <a:pt x="56" y="28"/>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14" name="Freeform 164"/>
              <p:cNvSpPr>
                <a:spLocks/>
              </p:cNvSpPr>
              <p:nvPr userDrawn="1"/>
            </p:nvSpPr>
            <p:spPr bwMode="gray">
              <a:xfrm>
                <a:off x="7180945" y="2183943"/>
                <a:ext cx="203453" cy="99650"/>
              </a:xfrm>
              <a:custGeom>
                <a:avLst/>
                <a:gdLst>
                  <a:gd name="T0" fmla="*/ 56 w 56"/>
                  <a:gd name="T1" fmla="*/ 28 h 28"/>
                  <a:gd name="T2" fmla="*/ 56 w 56"/>
                  <a:gd name="T3" fmla="*/ 4 h 28"/>
                  <a:gd name="T4" fmla="*/ 52 w 56"/>
                  <a:gd name="T5" fmla="*/ 0 h 28"/>
                  <a:gd name="T6" fmla="*/ 44 w 56"/>
                  <a:gd name="T7" fmla="*/ 0 h 28"/>
                  <a:gd name="T8" fmla="*/ 11 w 56"/>
                  <a:gd name="T9" fmla="*/ 0 h 28"/>
                  <a:gd name="T10" fmla="*/ 4 w 56"/>
                  <a:gd name="T11" fmla="*/ 0 h 28"/>
                  <a:gd name="T12" fmla="*/ 0 w 56"/>
                  <a:gd name="T13" fmla="*/ 4 h 28"/>
                  <a:gd name="T14" fmla="*/ 0 w 56"/>
                  <a:gd name="T15" fmla="*/ 28 h 28"/>
                  <a:gd name="T16" fmla="*/ 56 w 56"/>
                  <a:gd name="T17"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28">
                    <a:moveTo>
                      <a:pt x="56" y="28"/>
                    </a:moveTo>
                    <a:cubicBezTo>
                      <a:pt x="56" y="4"/>
                      <a:pt x="56" y="4"/>
                      <a:pt x="56" y="4"/>
                    </a:cubicBezTo>
                    <a:cubicBezTo>
                      <a:pt x="56" y="2"/>
                      <a:pt x="54" y="0"/>
                      <a:pt x="52" y="0"/>
                    </a:cubicBezTo>
                    <a:cubicBezTo>
                      <a:pt x="44" y="0"/>
                      <a:pt x="44" y="0"/>
                      <a:pt x="44" y="0"/>
                    </a:cubicBezTo>
                    <a:cubicBezTo>
                      <a:pt x="11" y="0"/>
                      <a:pt x="11" y="0"/>
                      <a:pt x="11" y="0"/>
                    </a:cubicBezTo>
                    <a:cubicBezTo>
                      <a:pt x="4" y="0"/>
                      <a:pt x="4" y="0"/>
                      <a:pt x="4" y="0"/>
                    </a:cubicBezTo>
                    <a:cubicBezTo>
                      <a:pt x="2" y="0"/>
                      <a:pt x="0" y="2"/>
                      <a:pt x="0" y="4"/>
                    </a:cubicBezTo>
                    <a:cubicBezTo>
                      <a:pt x="0" y="28"/>
                      <a:pt x="0" y="28"/>
                      <a:pt x="0" y="28"/>
                    </a:cubicBezTo>
                    <a:lnTo>
                      <a:pt x="56" y="28"/>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15" name="Rectangle 165"/>
              <p:cNvSpPr>
                <a:spLocks noChangeArrowheads="1"/>
              </p:cNvSpPr>
              <p:nvPr userDrawn="1"/>
            </p:nvSpPr>
            <p:spPr bwMode="gray">
              <a:xfrm>
                <a:off x="7160186" y="2350025"/>
                <a:ext cx="16608" cy="8179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16" name="Rectangle 166"/>
              <p:cNvSpPr>
                <a:spLocks noChangeArrowheads="1"/>
              </p:cNvSpPr>
              <p:nvPr userDrawn="1"/>
            </p:nvSpPr>
            <p:spPr bwMode="gray">
              <a:xfrm>
                <a:off x="7193402" y="2350025"/>
                <a:ext cx="24912" cy="8179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17" name="Rectangle 167"/>
              <p:cNvSpPr>
                <a:spLocks noChangeArrowheads="1"/>
              </p:cNvSpPr>
              <p:nvPr userDrawn="1"/>
            </p:nvSpPr>
            <p:spPr bwMode="gray">
              <a:xfrm>
                <a:off x="7234923" y="2350025"/>
                <a:ext cx="16608" cy="8179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18" name="Rectangle 168"/>
              <p:cNvSpPr>
                <a:spLocks noChangeArrowheads="1"/>
              </p:cNvSpPr>
              <p:nvPr userDrawn="1"/>
            </p:nvSpPr>
            <p:spPr bwMode="gray">
              <a:xfrm>
                <a:off x="7272290" y="2350025"/>
                <a:ext cx="20762" cy="8179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19" name="Rectangle 169"/>
              <p:cNvSpPr>
                <a:spLocks noChangeArrowheads="1"/>
              </p:cNvSpPr>
              <p:nvPr userDrawn="1"/>
            </p:nvSpPr>
            <p:spPr bwMode="gray">
              <a:xfrm>
                <a:off x="7305507" y="2350025"/>
                <a:ext cx="24912" cy="8179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20" name="Rectangle 170"/>
              <p:cNvSpPr>
                <a:spLocks noChangeArrowheads="1"/>
              </p:cNvSpPr>
              <p:nvPr userDrawn="1"/>
            </p:nvSpPr>
            <p:spPr bwMode="gray">
              <a:xfrm>
                <a:off x="7347028" y="2350025"/>
                <a:ext cx="20762" cy="8179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21" name="Rectangle 171"/>
              <p:cNvSpPr>
                <a:spLocks noChangeArrowheads="1"/>
              </p:cNvSpPr>
              <p:nvPr userDrawn="1"/>
            </p:nvSpPr>
            <p:spPr bwMode="gray">
              <a:xfrm>
                <a:off x="7384398" y="2350025"/>
                <a:ext cx="20762" cy="8179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22" name="Freeform 172"/>
              <p:cNvSpPr>
                <a:spLocks noEditPoints="1"/>
              </p:cNvSpPr>
              <p:nvPr userDrawn="1"/>
            </p:nvSpPr>
            <p:spPr bwMode="gray">
              <a:xfrm>
                <a:off x="6707608" y="2279442"/>
                <a:ext cx="406903" cy="950826"/>
              </a:xfrm>
              <a:custGeom>
                <a:avLst/>
                <a:gdLst>
                  <a:gd name="T0" fmla="*/ 90 w 98"/>
                  <a:gd name="T1" fmla="*/ 34 h 229"/>
                  <a:gd name="T2" fmla="*/ 50 w 98"/>
                  <a:gd name="T3" fmla="*/ 13 h 229"/>
                  <a:gd name="T4" fmla="*/ 47 w 98"/>
                  <a:gd name="T5" fmla="*/ 0 h 229"/>
                  <a:gd name="T6" fmla="*/ 8 w 98"/>
                  <a:gd name="T7" fmla="*/ 34 h 229"/>
                  <a:gd name="T8" fmla="*/ 98 w 98"/>
                  <a:gd name="T9" fmla="*/ 229 h 229"/>
                  <a:gd name="T10" fmla="*/ 72 w 98"/>
                  <a:gd name="T11" fmla="*/ 72 h 229"/>
                  <a:gd name="T12" fmla="*/ 72 w 98"/>
                  <a:gd name="T13" fmla="*/ 87 h 229"/>
                  <a:gd name="T14" fmla="*/ 62 w 98"/>
                  <a:gd name="T15" fmla="*/ 112 h 229"/>
                  <a:gd name="T16" fmla="*/ 62 w 98"/>
                  <a:gd name="T17" fmla="*/ 112 h 229"/>
                  <a:gd name="T18" fmla="*/ 62 w 98"/>
                  <a:gd name="T19" fmla="*/ 156 h 229"/>
                  <a:gd name="T20" fmla="*/ 18 w 98"/>
                  <a:gd name="T21" fmla="*/ 72 h 229"/>
                  <a:gd name="T22" fmla="*/ 18 w 98"/>
                  <a:gd name="T23" fmla="*/ 87 h 229"/>
                  <a:gd name="T24" fmla="*/ 8 w 98"/>
                  <a:gd name="T25" fmla="*/ 112 h 229"/>
                  <a:gd name="T26" fmla="*/ 8 w 98"/>
                  <a:gd name="T27" fmla="*/ 112 h 229"/>
                  <a:gd name="T28" fmla="*/ 8 w 98"/>
                  <a:gd name="T29" fmla="*/ 156 h 229"/>
                  <a:gd name="T30" fmla="*/ 18 w 98"/>
                  <a:gd name="T31" fmla="*/ 180 h 229"/>
                  <a:gd name="T32" fmla="*/ 8 w 98"/>
                  <a:gd name="T33" fmla="*/ 223 h 229"/>
                  <a:gd name="T34" fmla="*/ 20 w 98"/>
                  <a:gd name="T35" fmla="*/ 223 h 229"/>
                  <a:gd name="T36" fmla="*/ 20 w 98"/>
                  <a:gd name="T37" fmla="*/ 223 h 229"/>
                  <a:gd name="T38" fmla="*/ 28 w 98"/>
                  <a:gd name="T39" fmla="*/ 195 h 229"/>
                  <a:gd name="T40" fmla="*/ 31 w 98"/>
                  <a:gd name="T41" fmla="*/ 195 h 229"/>
                  <a:gd name="T42" fmla="*/ 26 w 98"/>
                  <a:gd name="T43" fmla="*/ 180 h 229"/>
                  <a:gd name="T44" fmla="*/ 36 w 98"/>
                  <a:gd name="T45" fmla="*/ 156 h 229"/>
                  <a:gd name="T46" fmla="*/ 36 w 98"/>
                  <a:gd name="T47" fmla="*/ 156 h 229"/>
                  <a:gd name="T48" fmla="*/ 36 w 98"/>
                  <a:gd name="T49" fmla="*/ 112 h 229"/>
                  <a:gd name="T50" fmla="*/ 26 w 98"/>
                  <a:gd name="T51" fmla="*/ 87 h 229"/>
                  <a:gd name="T52" fmla="*/ 26 w 98"/>
                  <a:gd name="T53" fmla="*/ 72 h 229"/>
                  <a:gd name="T54" fmla="*/ 43 w 98"/>
                  <a:gd name="T55" fmla="*/ 223 h 229"/>
                  <a:gd name="T56" fmla="*/ 43 w 98"/>
                  <a:gd name="T57" fmla="*/ 223 h 229"/>
                  <a:gd name="T58" fmla="*/ 51 w 98"/>
                  <a:gd name="T59" fmla="*/ 195 h 229"/>
                  <a:gd name="T60" fmla="*/ 43 w 98"/>
                  <a:gd name="T61" fmla="*/ 161 h 229"/>
                  <a:gd name="T62" fmla="*/ 43 w 98"/>
                  <a:gd name="T63" fmla="*/ 156 h 229"/>
                  <a:gd name="T64" fmla="*/ 54 w 98"/>
                  <a:gd name="T65" fmla="*/ 132 h 229"/>
                  <a:gd name="T66" fmla="*/ 54 w 98"/>
                  <a:gd name="T67" fmla="*/ 132 h 229"/>
                  <a:gd name="T68" fmla="*/ 54 w 98"/>
                  <a:gd name="T69" fmla="*/ 87 h 229"/>
                  <a:gd name="T70" fmla="*/ 43 w 98"/>
                  <a:gd name="T71" fmla="*/ 53 h 229"/>
                  <a:gd name="T72" fmla="*/ 55 w 98"/>
                  <a:gd name="T73" fmla="*/ 223 h 229"/>
                  <a:gd name="T74" fmla="*/ 62 w 98"/>
                  <a:gd name="T75" fmla="*/ 161 h 229"/>
                  <a:gd name="T76" fmla="*/ 62 w 98"/>
                  <a:gd name="T77" fmla="*/ 161 h 229"/>
                  <a:gd name="T78" fmla="*/ 66 w 98"/>
                  <a:gd name="T79" fmla="*/ 195 h 229"/>
                  <a:gd name="T80" fmla="*/ 70 w 98"/>
                  <a:gd name="T81" fmla="*/ 195 h 229"/>
                  <a:gd name="T82" fmla="*/ 78 w 98"/>
                  <a:gd name="T83" fmla="*/ 223 h 229"/>
                  <a:gd name="T84" fmla="*/ 90 w 98"/>
                  <a:gd name="T85" fmla="*/ 223 h 229"/>
                  <a:gd name="T86" fmla="*/ 90 w 98"/>
                  <a:gd name="T87" fmla="*/ 223 h 229"/>
                  <a:gd name="T88" fmla="*/ 90 w 98"/>
                  <a:gd name="T89" fmla="*/ 161 h 229"/>
                  <a:gd name="T90" fmla="*/ 79 w 98"/>
                  <a:gd name="T91" fmla="*/ 137 h 229"/>
                  <a:gd name="T92" fmla="*/ 79 w 98"/>
                  <a:gd name="T93" fmla="*/ 132 h 229"/>
                  <a:gd name="T94" fmla="*/ 90 w 98"/>
                  <a:gd name="T95" fmla="*/ 106 h 229"/>
                  <a:gd name="T96" fmla="*/ 90 w 98"/>
                  <a:gd name="T97" fmla="*/ 106 h 229"/>
                  <a:gd name="T98" fmla="*/ 90 w 98"/>
                  <a:gd name="T99" fmla="*/ 53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8" h="229">
                    <a:moveTo>
                      <a:pt x="98" y="49"/>
                    </a:moveTo>
                    <a:lnTo>
                      <a:pt x="98" y="42"/>
                    </a:lnTo>
                    <a:lnTo>
                      <a:pt x="90" y="42"/>
                    </a:lnTo>
                    <a:lnTo>
                      <a:pt x="90" y="34"/>
                    </a:lnTo>
                    <a:lnTo>
                      <a:pt x="82" y="34"/>
                    </a:lnTo>
                    <a:lnTo>
                      <a:pt x="82" y="26"/>
                    </a:lnTo>
                    <a:lnTo>
                      <a:pt x="50" y="26"/>
                    </a:lnTo>
                    <a:lnTo>
                      <a:pt x="50" y="13"/>
                    </a:lnTo>
                    <a:lnTo>
                      <a:pt x="66" y="13"/>
                    </a:lnTo>
                    <a:lnTo>
                      <a:pt x="50" y="3"/>
                    </a:lnTo>
                    <a:lnTo>
                      <a:pt x="50" y="0"/>
                    </a:lnTo>
                    <a:lnTo>
                      <a:pt x="47" y="0"/>
                    </a:lnTo>
                    <a:lnTo>
                      <a:pt x="47" y="26"/>
                    </a:lnTo>
                    <a:lnTo>
                      <a:pt x="16" y="26"/>
                    </a:lnTo>
                    <a:lnTo>
                      <a:pt x="16" y="34"/>
                    </a:lnTo>
                    <a:lnTo>
                      <a:pt x="8" y="34"/>
                    </a:lnTo>
                    <a:lnTo>
                      <a:pt x="8" y="42"/>
                    </a:lnTo>
                    <a:lnTo>
                      <a:pt x="0" y="42"/>
                    </a:lnTo>
                    <a:lnTo>
                      <a:pt x="0" y="229"/>
                    </a:lnTo>
                    <a:lnTo>
                      <a:pt x="98" y="229"/>
                    </a:lnTo>
                    <a:lnTo>
                      <a:pt x="98" y="49"/>
                    </a:lnTo>
                    <a:close/>
                    <a:moveTo>
                      <a:pt x="62" y="53"/>
                    </a:moveTo>
                    <a:lnTo>
                      <a:pt x="72" y="53"/>
                    </a:lnTo>
                    <a:lnTo>
                      <a:pt x="72" y="72"/>
                    </a:lnTo>
                    <a:lnTo>
                      <a:pt x="62" y="72"/>
                    </a:lnTo>
                    <a:lnTo>
                      <a:pt x="62" y="53"/>
                    </a:lnTo>
                    <a:close/>
                    <a:moveTo>
                      <a:pt x="62" y="87"/>
                    </a:moveTo>
                    <a:lnTo>
                      <a:pt x="72" y="87"/>
                    </a:lnTo>
                    <a:lnTo>
                      <a:pt x="72" y="106"/>
                    </a:lnTo>
                    <a:lnTo>
                      <a:pt x="62" y="106"/>
                    </a:lnTo>
                    <a:lnTo>
                      <a:pt x="62" y="87"/>
                    </a:lnTo>
                    <a:close/>
                    <a:moveTo>
                      <a:pt x="62" y="112"/>
                    </a:moveTo>
                    <a:lnTo>
                      <a:pt x="72" y="112"/>
                    </a:lnTo>
                    <a:lnTo>
                      <a:pt x="72" y="132"/>
                    </a:lnTo>
                    <a:lnTo>
                      <a:pt x="62" y="132"/>
                    </a:lnTo>
                    <a:lnTo>
                      <a:pt x="62" y="112"/>
                    </a:lnTo>
                    <a:close/>
                    <a:moveTo>
                      <a:pt x="62" y="137"/>
                    </a:moveTo>
                    <a:lnTo>
                      <a:pt x="72" y="137"/>
                    </a:lnTo>
                    <a:lnTo>
                      <a:pt x="72" y="156"/>
                    </a:lnTo>
                    <a:lnTo>
                      <a:pt x="62" y="156"/>
                    </a:lnTo>
                    <a:lnTo>
                      <a:pt x="62" y="137"/>
                    </a:lnTo>
                    <a:close/>
                    <a:moveTo>
                      <a:pt x="8" y="53"/>
                    </a:moveTo>
                    <a:lnTo>
                      <a:pt x="18" y="53"/>
                    </a:lnTo>
                    <a:lnTo>
                      <a:pt x="18" y="72"/>
                    </a:lnTo>
                    <a:lnTo>
                      <a:pt x="8" y="72"/>
                    </a:lnTo>
                    <a:lnTo>
                      <a:pt x="8" y="53"/>
                    </a:lnTo>
                    <a:close/>
                    <a:moveTo>
                      <a:pt x="8" y="87"/>
                    </a:moveTo>
                    <a:lnTo>
                      <a:pt x="18" y="87"/>
                    </a:lnTo>
                    <a:lnTo>
                      <a:pt x="18" y="106"/>
                    </a:lnTo>
                    <a:lnTo>
                      <a:pt x="8" y="106"/>
                    </a:lnTo>
                    <a:lnTo>
                      <a:pt x="8" y="87"/>
                    </a:lnTo>
                    <a:close/>
                    <a:moveTo>
                      <a:pt x="8" y="112"/>
                    </a:moveTo>
                    <a:lnTo>
                      <a:pt x="18" y="112"/>
                    </a:lnTo>
                    <a:lnTo>
                      <a:pt x="18" y="132"/>
                    </a:lnTo>
                    <a:lnTo>
                      <a:pt x="8" y="132"/>
                    </a:lnTo>
                    <a:lnTo>
                      <a:pt x="8" y="112"/>
                    </a:lnTo>
                    <a:close/>
                    <a:moveTo>
                      <a:pt x="8" y="137"/>
                    </a:moveTo>
                    <a:lnTo>
                      <a:pt x="18" y="137"/>
                    </a:lnTo>
                    <a:lnTo>
                      <a:pt x="18" y="156"/>
                    </a:lnTo>
                    <a:lnTo>
                      <a:pt x="8" y="156"/>
                    </a:lnTo>
                    <a:lnTo>
                      <a:pt x="8" y="137"/>
                    </a:lnTo>
                    <a:close/>
                    <a:moveTo>
                      <a:pt x="8" y="161"/>
                    </a:moveTo>
                    <a:lnTo>
                      <a:pt x="18" y="161"/>
                    </a:lnTo>
                    <a:lnTo>
                      <a:pt x="18" y="180"/>
                    </a:lnTo>
                    <a:lnTo>
                      <a:pt x="8" y="180"/>
                    </a:lnTo>
                    <a:lnTo>
                      <a:pt x="8" y="161"/>
                    </a:lnTo>
                    <a:close/>
                    <a:moveTo>
                      <a:pt x="12" y="223"/>
                    </a:moveTo>
                    <a:lnTo>
                      <a:pt x="8" y="223"/>
                    </a:lnTo>
                    <a:lnTo>
                      <a:pt x="8" y="195"/>
                    </a:lnTo>
                    <a:lnTo>
                      <a:pt x="12" y="195"/>
                    </a:lnTo>
                    <a:lnTo>
                      <a:pt x="12" y="223"/>
                    </a:lnTo>
                    <a:close/>
                    <a:moveTo>
                      <a:pt x="20" y="223"/>
                    </a:moveTo>
                    <a:lnTo>
                      <a:pt x="15" y="223"/>
                    </a:lnTo>
                    <a:lnTo>
                      <a:pt x="15" y="195"/>
                    </a:lnTo>
                    <a:lnTo>
                      <a:pt x="20" y="195"/>
                    </a:lnTo>
                    <a:lnTo>
                      <a:pt x="20" y="223"/>
                    </a:lnTo>
                    <a:close/>
                    <a:moveTo>
                      <a:pt x="28" y="223"/>
                    </a:moveTo>
                    <a:lnTo>
                      <a:pt x="23" y="223"/>
                    </a:lnTo>
                    <a:lnTo>
                      <a:pt x="23" y="195"/>
                    </a:lnTo>
                    <a:lnTo>
                      <a:pt x="28" y="195"/>
                    </a:lnTo>
                    <a:lnTo>
                      <a:pt x="28" y="223"/>
                    </a:lnTo>
                    <a:close/>
                    <a:moveTo>
                      <a:pt x="35" y="223"/>
                    </a:moveTo>
                    <a:lnTo>
                      <a:pt x="31" y="223"/>
                    </a:lnTo>
                    <a:lnTo>
                      <a:pt x="31" y="195"/>
                    </a:lnTo>
                    <a:lnTo>
                      <a:pt x="35" y="195"/>
                    </a:lnTo>
                    <a:lnTo>
                      <a:pt x="35" y="223"/>
                    </a:lnTo>
                    <a:close/>
                    <a:moveTo>
                      <a:pt x="36" y="180"/>
                    </a:moveTo>
                    <a:lnTo>
                      <a:pt x="26" y="180"/>
                    </a:lnTo>
                    <a:lnTo>
                      <a:pt x="26" y="161"/>
                    </a:lnTo>
                    <a:lnTo>
                      <a:pt x="36" y="161"/>
                    </a:lnTo>
                    <a:lnTo>
                      <a:pt x="36" y="180"/>
                    </a:lnTo>
                    <a:close/>
                    <a:moveTo>
                      <a:pt x="36" y="156"/>
                    </a:moveTo>
                    <a:lnTo>
                      <a:pt x="26" y="156"/>
                    </a:lnTo>
                    <a:lnTo>
                      <a:pt x="26" y="137"/>
                    </a:lnTo>
                    <a:lnTo>
                      <a:pt x="36" y="137"/>
                    </a:lnTo>
                    <a:lnTo>
                      <a:pt x="36" y="156"/>
                    </a:lnTo>
                    <a:close/>
                    <a:moveTo>
                      <a:pt x="36" y="132"/>
                    </a:moveTo>
                    <a:lnTo>
                      <a:pt x="26" y="132"/>
                    </a:lnTo>
                    <a:lnTo>
                      <a:pt x="26" y="112"/>
                    </a:lnTo>
                    <a:lnTo>
                      <a:pt x="36" y="112"/>
                    </a:lnTo>
                    <a:lnTo>
                      <a:pt x="36" y="132"/>
                    </a:lnTo>
                    <a:close/>
                    <a:moveTo>
                      <a:pt x="36" y="106"/>
                    </a:moveTo>
                    <a:lnTo>
                      <a:pt x="26" y="106"/>
                    </a:lnTo>
                    <a:lnTo>
                      <a:pt x="26" y="87"/>
                    </a:lnTo>
                    <a:lnTo>
                      <a:pt x="36" y="87"/>
                    </a:lnTo>
                    <a:lnTo>
                      <a:pt x="36" y="106"/>
                    </a:lnTo>
                    <a:close/>
                    <a:moveTo>
                      <a:pt x="36" y="72"/>
                    </a:moveTo>
                    <a:lnTo>
                      <a:pt x="26" y="72"/>
                    </a:lnTo>
                    <a:lnTo>
                      <a:pt x="26" y="53"/>
                    </a:lnTo>
                    <a:lnTo>
                      <a:pt x="36" y="53"/>
                    </a:lnTo>
                    <a:lnTo>
                      <a:pt x="36" y="72"/>
                    </a:lnTo>
                    <a:close/>
                    <a:moveTo>
                      <a:pt x="43" y="223"/>
                    </a:moveTo>
                    <a:lnTo>
                      <a:pt x="39" y="223"/>
                    </a:lnTo>
                    <a:lnTo>
                      <a:pt x="39" y="195"/>
                    </a:lnTo>
                    <a:lnTo>
                      <a:pt x="43" y="195"/>
                    </a:lnTo>
                    <a:lnTo>
                      <a:pt x="43" y="223"/>
                    </a:lnTo>
                    <a:close/>
                    <a:moveTo>
                      <a:pt x="51" y="223"/>
                    </a:moveTo>
                    <a:lnTo>
                      <a:pt x="47" y="223"/>
                    </a:lnTo>
                    <a:lnTo>
                      <a:pt x="47" y="195"/>
                    </a:lnTo>
                    <a:lnTo>
                      <a:pt x="51" y="195"/>
                    </a:lnTo>
                    <a:lnTo>
                      <a:pt x="51" y="223"/>
                    </a:lnTo>
                    <a:close/>
                    <a:moveTo>
                      <a:pt x="54" y="180"/>
                    </a:moveTo>
                    <a:lnTo>
                      <a:pt x="43" y="180"/>
                    </a:lnTo>
                    <a:lnTo>
                      <a:pt x="43" y="161"/>
                    </a:lnTo>
                    <a:lnTo>
                      <a:pt x="54" y="161"/>
                    </a:lnTo>
                    <a:lnTo>
                      <a:pt x="54" y="180"/>
                    </a:lnTo>
                    <a:close/>
                    <a:moveTo>
                      <a:pt x="54" y="156"/>
                    </a:moveTo>
                    <a:lnTo>
                      <a:pt x="43" y="156"/>
                    </a:lnTo>
                    <a:lnTo>
                      <a:pt x="43" y="137"/>
                    </a:lnTo>
                    <a:lnTo>
                      <a:pt x="54" y="137"/>
                    </a:lnTo>
                    <a:lnTo>
                      <a:pt x="54" y="156"/>
                    </a:lnTo>
                    <a:close/>
                    <a:moveTo>
                      <a:pt x="54" y="132"/>
                    </a:moveTo>
                    <a:lnTo>
                      <a:pt x="43" y="132"/>
                    </a:lnTo>
                    <a:lnTo>
                      <a:pt x="43" y="112"/>
                    </a:lnTo>
                    <a:lnTo>
                      <a:pt x="54" y="112"/>
                    </a:lnTo>
                    <a:lnTo>
                      <a:pt x="54" y="132"/>
                    </a:lnTo>
                    <a:close/>
                    <a:moveTo>
                      <a:pt x="54" y="106"/>
                    </a:moveTo>
                    <a:lnTo>
                      <a:pt x="43" y="106"/>
                    </a:lnTo>
                    <a:lnTo>
                      <a:pt x="43" y="87"/>
                    </a:lnTo>
                    <a:lnTo>
                      <a:pt x="54" y="87"/>
                    </a:lnTo>
                    <a:lnTo>
                      <a:pt x="54" y="106"/>
                    </a:lnTo>
                    <a:close/>
                    <a:moveTo>
                      <a:pt x="54" y="72"/>
                    </a:moveTo>
                    <a:lnTo>
                      <a:pt x="43" y="72"/>
                    </a:lnTo>
                    <a:lnTo>
                      <a:pt x="43" y="53"/>
                    </a:lnTo>
                    <a:lnTo>
                      <a:pt x="54" y="53"/>
                    </a:lnTo>
                    <a:lnTo>
                      <a:pt x="54" y="72"/>
                    </a:lnTo>
                    <a:close/>
                    <a:moveTo>
                      <a:pt x="58" y="223"/>
                    </a:moveTo>
                    <a:lnTo>
                      <a:pt x="55" y="223"/>
                    </a:lnTo>
                    <a:lnTo>
                      <a:pt x="55" y="195"/>
                    </a:lnTo>
                    <a:lnTo>
                      <a:pt x="58" y="195"/>
                    </a:lnTo>
                    <a:lnTo>
                      <a:pt x="58" y="223"/>
                    </a:lnTo>
                    <a:close/>
                    <a:moveTo>
                      <a:pt x="62" y="161"/>
                    </a:moveTo>
                    <a:lnTo>
                      <a:pt x="72" y="161"/>
                    </a:lnTo>
                    <a:lnTo>
                      <a:pt x="72" y="180"/>
                    </a:lnTo>
                    <a:lnTo>
                      <a:pt x="62" y="180"/>
                    </a:lnTo>
                    <a:lnTo>
                      <a:pt x="62" y="161"/>
                    </a:lnTo>
                    <a:close/>
                    <a:moveTo>
                      <a:pt x="66" y="223"/>
                    </a:moveTo>
                    <a:lnTo>
                      <a:pt x="62" y="223"/>
                    </a:lnTo>
                    <a:lnTo>
                      <a:pt x="62" y="195"/>
                    </a:lnTo>
                    <a:lnTo>
                      <a:pt x="66" y="195"/>
                    </a:lnTo>
                    <a:lnTo>
                      <a:pt x="66" y="223"/>
                    </a:lnTo>
                    <a:close/>
                    <a:moveTo>
                      <a:pt x="74" y="223"/>
                    </a:moveTo>
                    <a:lnTo>
                      <a:pt x="70" y="223"/>
                    </a:lnTo>
                    <a:lnTo>
                      <a:pt x="70" y="195"/>
                    </a:lnTo>
                    <a:lnTo>
                      <a:pt x="74" y="195"/>
                    </a:lnTo>
                    <a:lnTo>
                      <a:pt x="74" y="223"/>
                    </a:lnTo>
                    <a:close/>
                    <a:moveTo>
                      <a:pt x="82" y="223"/>
                    </a:moveTo>
                    <a:lnTo>
                      <a:pt x="78" y="223"/>
                    </a:lnTo>
                    <a:lnTo>
                      <a:pt x="78" y="195"/>
                    </a:lnTo>
                    <a:lnTo>
                      <a:pt x="82" y="195"/>
                    </a:lnTo>
                    <a:lnTo>
                      <a:pt x="82" y="223"/>
                    </a:lnTo>
                    <a:close/>
                    <a:moveTo>
                      <a:pt x="90" y="223"/>
                    </a:moveTo>
                    <a:lnTo>
                      <a:pt x="86" y="223"/>
                    </a:lnTo>
                    <a:lnTo>
                      <a:pt x="86" y="195"/>
                    </a:lnTo>
                    <a:lnTo>
                      <a:pt x="90" y="195"/>
                    </a:lnTo>
                    <a:lnTo>
                      <a:pt x="90" y="223"/>
                    </a:lnTo>
                    <a:close/>
                    <a:moveTo>
                      <a:pt x="90" y="180"/>
                    </a:moveTo>
                    <a:lnTo>
                      <a:pt x="79" y="180"/>
                    </a:lnTo>
                    <a:lnTo>
                      <a:pt x="79" y="161"/>
                    </a:lnTo>
                    <a:lnTo>
                      <a:pt x="90" y="161"/>
                    </a:lnTo>
                    <a:lnTo>
                      <a:pt x="90" y="180"/>
                    </a:lnTo>
                    <a:close/>
                    <a:moveTo>
                      <a:pt x="90" y="156"/>
                    </a:moveTo>
                    <a:lnTo>
                      <a:pt x="79" y="156"/>
                    </a:lnTo>
                    <a:lnTo>
                      <a:pt x="79" y="137"/>
                    </a:lnTo>
                    <a:lnTo>
                      <a:pt x="90" y="137"/>
                    </a:lnTo>
                    <a:lnTo>
                      <a:pt x="90" y="156"/>
                    </a:lnTo>
                    <a:close/>
                    <a:moveTo>
                      <a:pt x="90" y="132"/>
                    </a:moveTo>
                    <a:lnTo>
                      <a:pt x="79" y="132"/>
                    </a:lnTo>
                    <a:lnTo>
                      <a:pt x="79" y="112"/>
                    </a:lnTo>
                    <a:lnTo>
                      <a:pt x="90" y="112"/>
                    </a:lnTo>
                    <a:lnTo>
                      <a:pt x="90" y="132"/>
                    </a:lnTo>
                    <a:close/>
                    <a:moveTo>
                      <a:pt x="90" y="106"/>
                    </a:moveTo>
                    <a:lnTo>
                      <a:pt x="79" y="106"/>
                    </a:lnTo>
                    <a:lnTo>
                      <a:pt x="79" y="87"/>
                    </a:lnTo>
                    <a:lnTo>
                      <a:pt x="90" y="87"/>
                    </a:lnTo>
                    <a:lnTo>
                      <a:pt x="90" y="106"/>
                    </a:lnTo>
                    <a:close/>
                    <a:moveTo>
                      <a:pt x="90" y="72"/>
                    </a:moveTo>
                    <a:lnTo>
                      <a:pt x="79" y="72"/>
                    </a:lnTo>
                    <a:lnTo>
                      <a:pt x="79" y="53"/>
                    </a:lnTo>
                    <a:lnTo>
                      <a:pt x="90" y="53"/>
                    </a:lnTo>
                    <a:lnTo>
                      <a:pt x="90" y="72"/>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23" name="Rectangle 173"/>
              <p:cNvSpPr>
                <a:spLocks noChangeArrowheads="1"/>
              </p:cNvSpPr>
              <p:nvPr userDrawn="1"/>
            </p:nvSpPr>
            <p:spPr bwMode="gray">
              <a:xfrm>
                <a:off x="7450831" y="2441371"/>
                <a:ext cx="373687" cy="79304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24" name="Rectangle 174"/>
              <p:cNvSpPr>
                <a:spLocks noChangeArrowheads="1"/>
              </p:cNvSpPr>
              <p:nvPr userDrawn="1"/>
            </p:nvSpPr>
            <p:spPr bwMode="gray">
              <a:xfrm>
                <a:off x="7484047" y="2412308"/>
                <a:ext cx="307253" cy="2906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25" name="Rectangle 175"/>
              <p:cNvSpPr>
                <a:spLocks noChangeArrowheads="1"/>
              </p:cNvSpPr>
              <p:nvPr userDrawn="1"/>
            </p:nvSpPr>
            <p:spPr bwMode="gray">
              <a:xfrm>
                <a:off x="7513111" y="2379091"/>
                <a:ext cx="249124" cy="33217"/>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26" name="Freeform 176"/>
              <p:cNvSpPr>
                <a:spLocks/>
              </p:cNvSpPr>
              <p:nvPr userDrawn="1"/>
            </p:nvSpPr>
            <p:spPr bwMode="gray">
              <a:xfrm>
                <a:off x="7475743" y="2653128"/>
                <a:ext cx="37370" cy="45674"/>
              </a:xfrm>
              <a:custGeom>
                <a:avLst/>
                <a:gdLst>
                  <a:gd name="T0" fmla="*/ 5 w 10"/>
                  <a:gd name="T1" fmla="*/ 0 h 13"/>
                  <a:gd name="T2" fmla="*/ 0 w 10"/>
                  <a:gd name="T3" fmla="*/ 4 h 13"/>
                  <a:gd name="T4" fmla="*/ 0 w 10"/>
                  <a:gd name="T5" fmla="*/ 13 h 13"/>
                  <a:gd name="T6" fmla="*/ 10 w 10"/>
                  <a:gd name="T7" fmla="*/ 13 h 13"/>
                  <a:gd name="T8" fmla="*/ 10 w 10"/>
                  <a:gd name="T9" fmla="*/ 4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3" y="0"/>
                      <a:pt x="0" y="2"/>
                      <a:pt x="0" y="4"/>
                    </a:cubicBezTo>
                    <a:cubicBezTo>
                      <a:pt x="0" y="13"/>
                      <a:pt x="0" y="13"/>
                      <a:pt x="0" y="13"/>
                    </a:cubicBezTo>
                    <a:cubicBezTo>
                      <a:pt x="10" y="13"/>
                      <a:pt x="10" y="13"/>
                      <a:pt x="10" y="13"/>
                    </a:cubicBezTo>
                    <a:cubicBezTo>
                      <a:pt x="10" y="4"/>
                      <a:pt x="10" y="4"/>
                      <a:pt x="10" y="4"/>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27" name="Freeform 177"/>
              <p:cNvSpPr>
                <a:spLocks/>
              </p:cNvSpPr>
              <p:nvPr userDrawn="1"/>
            </p:nvSpPr>
            <p:spPr bwMode="gray">
              <a:xfrm>
                <a:off x="7533872" y="2653128"/>
                <a:ext cx="37370" cy="45674"/>
              </a:xfrm>
              <a:custGeom>
                <a:avLst/>
                <a:gdLst>
                  <a:gd name="T0" fmla="*/ 5 w 10"/>
                  <a:gd name="T1" fmla="*/ 0 h 13"/>
                  <a:gd name="T2" fmla="*/ 0 w 10"/>
                  <a:gd name="T3" fmla="*/ 4 h 13"/>
                  <a:gd name="T4" fmla="*/ 0 w 10"/>
                  <a:gd name="T5" fmla="*/ 13 h 13"/>
                  <a:gd name="T6" fmla="*/ 10 w 10"/>
                  <a:gd name="T7" fmla="*/ 13 h 13"/>
                  <a:gd name="T8" fmla="*/ 10 w 10"/>
                  <a:gd name="T9" fmla="*/ 4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4"/>
                    </a:cubicBezTo>
                    <a:cubicBezTo>
                      <a:pt x="0" y="13"/>
                      <a:pt x="0" y="13"/>
                      <a:pt x="0" y="13"/>
                    </a:cubicBezTo>
                    <a:cubicBezTo>
                      <a:pt x="10" y="13"/>
                      <a:pt x="10" y="13"/>
                      <a:pt x="10" y="13"/>
                    </a:cubicBezTo>
                    <a:cubicBezTo>
                      <a:pt x="10" y="4"/>
                      <a:pt x="10" y="4"/>
                      <a:pt x="10" y="4"/>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28" name="Freeform 178"/>
              <p:cNvSpPr>
                <a:spLocks/>
              </p:cNvSpPr>
              <p:nvPr userDrawn="1"/>
            </p:nvSpPr>
            <p:spPr bwMode="gray">
              <a:xfrm>
                <a:off x="7592001" y="2653128"/>
                <a:ext cx="33217" cy="45674"/>
              </a:xfrm>
              <a:custGeom>
                <a:avLst/>
                <a:gdLst>
                  <a:gd name="T0" fmla="*/ 5 w 9"/>
                  <a:gd name="T1" fmla="*/ 0 h 13"/>
                  <a:gd name="T2" fmla="*/ 0 w 9"/>
                  <a:gd name="T3" fmla="*/ 4 h 13"/>
                  <a:gd name="T4" fmla="*/ 0 w 9"/>
                  <a:gd name="T5" fmla="*/ 13 h 13"/>
                  <a:gd name="T6" fmla="*/ 9 w 9"/>
                  <a:gd name="T7" fmla="*/ 13 h 13"/>
                  <a:gd name="T8" fmla="*/ 9 w 9"/>
                  <a:gd name="T9" fmla="*/ 4 h 13"/>
                  <a:gd name="T10" fmla="*/ 5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5" y="0"/>
                    </a:moveTo>
                    <a:cubicBezTo>
                      <a:pt x="2" y="0"/>
                      <a:pt x="0" y="2"/>
                      <a:pt x="0" y="4"/>
                    </a:cubicBezTo>
                    <a:cubicBezTo>
                      <a:pt x="0" y="13"/>
                      <a:pt x="0" y="13"/>
                      <a:pt x="0" y="13"/>
                    </a:cubicBezTo>
                    <a:cubicBezTo>
                      <a:pt x="9" y="13"/>
                      <a:pt x="9" y="13"/>
                      <a:pt x="9" y="13"/>
                    </a:cubicBezTo>
                    <a:cubicBezTo>
                      <a:pt x="9" y="4"/>
                      <a:pt x="9" y="4"/>
                      <a:pt x="9" y="4"/>
                    </a:cubicBezTo>
                    <a:cubicBezTo>
                      <a:pt x="9" y="2"/>
                      <a:pt x="7"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29" name="Freeform 179"/>
              <p:cNvSpPr>
                <a:spLocks/>
              </p:cNvSpPr>
              <p:nvPr userDrawn="1"/>
            </p:nvSpPr>
            <p:spPr bwMode="gray">
              <a:xfrm>
                <a:off x="7645977" y="2653128"/>
                <a:ext cx="37370" cy="45674"/>
              </a:xfrm>
              <a:custGeom>
                <a:avLst/>
                <a:gdLst>
                  <a:gd name="T0" fmla="*/ 5 w 10"/>
                  <a:gd name="T1" fmla="*/ 0 h 13"/>
                  <a:gd name="T2" fmla="*/ 0 w 10"/>
                  <a:gd name="T3" fmla="*/ 4 h 13"/>
                  <a:gd name="T4" fmla="*/ 0 w 10"/>
                  <a:gd name="T5" fmla="*/ 13 h 13"/>
                  <a:gd name="T6" fmla="*/ 10 w 10"/>
                  <a:gd name="T7" fmla="*/ 13 h 13"/>
                  <a:gd name="T8" fmla="*/ 10 w 10"/>
                  <a:gd name="T9" fmla="*/ 4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4"/>
                    </a:cubicBezTo>
                    <a:cubicBezTo>
                      <a:pt x="0" y="13"/>
                      <a:pt x="0" y="13"/>
                      <a:pt x="0" y="13"/>
                    </a:cubicBezTo>
                    <a:cubicBezTo>
                      <a:pt x="10" y="13"/>
                      <a:pt x="10" y="13"/>
                      <a:pt x="10" y="13"/>
                    </a:cubicBezTo>
                    <a:cubicBezTo>
                      <a:pt x="10" y="4"/>
                      <a:pt x="10" y="4"/>
                      <a:pt x="10" y="4"/>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30" name="Freeform 180"/>
              <p:cNvSpPr>
                <a:spLocks/>
              </p:cNvSpPr>
              <p:nvPr userDrawn="1"/>
            </p:nvSpPr>
            <p:spPr bwMode="gray">
              <a:xfrm>
                <a:off x="7704106" y="2653128"/>
                <a:ext cx="37370" cy="45674"/>
              </a:xfrm>
              <a:custGeom>
                <a:avLst/>
                <a:gdLst>
                  <a:gd name="T0" fmla="*/ 5 w 10"/>
                  <a:gd name="T1" fmla="*/ 0 h 13"/>
                  <a:gd name="T2" fmla="*/ 0 w 10"/>
                  <a:gd name="T3" fmla="*/ 4 h 13"/>
                  <a:gd name="T4" fmla="*/ 0 w 10"/>
                  <a:gd name="T5" fmla="*/ 13 h 13"/>
                  <a:gd name="T6" fmla="*/ 10 w 10"/>
                  <a:gd name="T7" fmla="*/ 13 h 13"/>
                  <a:gd name="T8" fmla="*/ 10 w 10"/>
                  <a:gd name="T9" fmla="*/ 4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4"/>
                    </a:cubicBezTo>
                    <a:cubicBezTo>
                      <a:pt x="0" y="13"/>
                      <a:pt x="0" y="13"/>
                      <a:pt x="0" y="13"/>
                    </a:cubicBezTo>
                    <a:cubicBezTo>
                      <a:pt x="10" y="13"/>
                      <a:pt x="10" y="13"/>
                      <a:pt x="10" y="13"/>
                    </a:cubicBezTo>
                    <a:cubicBezTo>
                      <a:pt x="10" y="4"/>
                      <a:pt x="10" y="4"/>
                      <a:pt x="10" y="4"/>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31" name="Freeform 181"/>
              <p:cNvSpPr>
                <a:spLocks/>
              </p:cNvSpPr>
              <p:nvPr userDrawn="1"/>
            </p:nvSpPr>
            <p:spPr bwMode="gray">
              <a:xfrm>
                <a:off x="7762235" y="2653128"/>
                <a:ext cx="33217" cy="45674"/>
              </a:xfrm>
              <a:custGeom>
                <a:avLst/>
                <a:gdLst>
                  <a:gd name="T0" fmla="*/ 4 w 9"/>
                  <a:gd name="T1" fmla="*/ 0 h 13"/>
                  <a:gd name="T2" fmla="*/ 0 w 9"/>
                  <a:gd name="T3" fmla="*/ 4 h 13"/>
                  <a:gd name="T4" fmla="*/ 0 w 9"/>
                  <a:gd name="T5" fmla="*/ 13 h 13"/>
                  <a:gd name="T6" fmla="*/ 9 w 9"/>
                  <a:gd name="T7" fmla="*/ 13 h 13"/>
                  <a:gd name="T8" fmla="*/ 9 w 9"/>
                  <a:gd name="T9" fmla="*/ 4 h 13"/>
                  <a:gd name="T10" fmla="*/ 4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4" y="0"/>
                    </a:moveTo>
                    <a:cubicBezTo>
                      <a:pt x="2" y="0"/>
                      <a:pt x="0" y="2"/>
                      <a:pt x="0" y="4"/>
                    </a:cubicBezTo>
                    <a:cubicBezTo>
                      <a:pt x="0" y="13"/>
                      <a:pt x="0" y="13"/>
                      <a:pt x="0" y="13"/>
                    </a:cubicBezTo>
                    <a:cubicBezTo>
                      <a:pt x="9" y="13"/>
                      <a:pt x="9" y="13"/>
                      <a:pt x="9" y="13"/>
                    </a:cubicBezTo>
                    <a:cubicBezTo>
                      <a:pt x="9" y="4"/>
                      <a:pt x="9" y="4"/>
                      <a:pt x="9" y="4"/>
                    </a:cubicBezTo>
                    <a:cubicBezTo>
                      <a:pt x="9" y="2"/>
                      <a:pt x="7" y="0"/>
                      <a:pt x="4"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32" name="Freeform 182"/>
              <p:cNvSpPr>
                <a:spLocks/>
              </p:cNvSpPr>
              <p:nvPr userDrawn="1"/>
            </p:nvSpPr>
            <p:spPr bwMode="gray">
              <a:xfrm>
                <a:off x="7475743" y="2719561"/>
                <a:ext cx="37370" cy="49825"/>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3"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33" name="Freeform 183"/>
              <p:cNvSpPr>
                <a:spLocks/>
              </p:cNvSpPr>
              <p:nvPr userDrawn="1"/>
            </p:nvSpPr>
            <p:spPr bwMode="gray">
              <a:xfrm>
                <a:off x="7533872" y="2719561"/>
                <a:ext cx="37370" cy="49825"/>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34" name="Freeform 184"/>
              <p:cNvSpPr>
                <a:spLocks/>
              </p:cNvSpPr>
              <p:nvPr userDrawn="1"/>
            </p:nvSpPr>
            <p:spPr bwMode="gray">
              <a:xfrm>
                <a:off x="7592001" y="2719561"/>
                <a:ext cx="33217" cy="49825"/>
              </a:xfrm>
              <a:custGeom>
                <a:avLst/>
                <a:gdLst>
                  <a:gd name="T0" fmla="*/ 5 w 9"/>
                  <a:gd name="T1" fmla="*/ 0 h 13"/>
                  <a:gd name="T2" fmla="*/ 0 w 9"/>
                  <a:gd name="T3" fmla="*/ 5 h 13"/>
                  <a:gd name="T4" fmla="*/ 0 w 9"/>
                  <a:gd name="T5" fmla="*/ 13 h 13"/>
                  <a:gd name="T6" fmla="*/ 9 w 9"/>
                  <a:gd name="T7" fmla="*/ 13 h 13"/>
                  <a:gd name="T8" fmla="*/ 9 w 9"/>
                  <a:gd name="T9" fmla="*/ 5 h 13"/>
                  <a:gd name="T10" fmla="*/ 5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5" y="0"/>
                    </a:moveTo>
                    <a:cubicBezTo>
                      <a:pt x="2" y="0"/>
                      <a:pt x="0" y="2"/>
                      <a:pt x="0" y="5"/>
                    </a:cubicBezTo>
                    <a:cubicBezTo>
                      <a:pt x="0" y="13"/>
                      <a:pt x="0" y="13"/>
                      <a:pt x="0" y="13"/>
                    </a:cubicBezTo>
                    <a:cubicBezTo>
                      <a:pt x="9" y="13"/>
                      <a:pt x="9" y="13"/>
                      <a:pt x="9" y="13"/>
                    </a:cubicBezTo>
                    <a:cubicBezTo>
                      <a:pt x="9" y="5"/>
                      <a:pt x="9" y="5"/>
                      <a:pt x="9" y="5"/>
                    </a:cubicBezTo>
                    <a:cubicBezTo>
                      <a:pt x="9" y="2"/>
                      <a:pt x="7"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35" name="Freeform 185"/>
              <p:cNvSpPr>
                <a:spLocks/>
              </p:cNvSpPr>
              <p:nvPr userDrawn="1"/>
            </p:nvSpPr>
            <p:spPr bwMode="gray">
              <a:xfrm>
                <a:off x="7645977" y="2719561"/>
                <a:ext cx="37370" cy="49825"/>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36" name="Freeform 186"/>
              <p:cNvSpPr>
                <a:spLocks/>
              </p:cNvSpPr>
              <p:nvPr userDrawn="1"/>
            </p:nvSpPr>
            <p:spPr bwMode="gray">
              <a:xfrm>
                <a:off x="7704106" y="2719561"/>
                <a:ext cx="37370" cy="49825"/>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37" name="Freeform 187"/>
              <p:cNvSpPr>
                <a:spLocks/>
              </p:cNvSpPr>
              <p:nvPr userDrawn="1"/>
            </p:nvSpPr>
            <p:spPr bwMode="gray">
              <a:xfrm>
                <a:off x="7762235" y="2719561"/>
                <a:ext cx="33217" cy="49825"/>
              </a:xfrm>
              <a:custGeom>
                <a:avLst/>
                <a:gdLst>
                  <a:gd name="T0" fmla="*/ 4 w 9"/>
                  <a:gd name="T1" fmla="*/ 0 h 13"/>
                  <a:gd name="T2" fmla="*/ 0 w 9"/>
                  <a:gd name="T3" fmla="*/ 5 h 13"/>
                  <a:gd name="T4" fmla="*/ 0 w 9"/>
                  <a:gd name="T5" fmla="*/ 13 h 13"/>
                  <a:gd name="T6" fmla="*/ 9 w 9"/>
                  <a:gd name="T7" fmla="*/ 13 h 13"/>
                  <a:gd name="T8" fmla="*/ 9 w 9"/>
                  <a:gd name="T9" fmla="*/ 5 h 13"/>
                  <a:gd name="T10" fmla="*/ 4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4" y="0"/>
                    </a:moveTo>
                    <a:cubicBezTo>
                      <a:pt x="2" y="0"/>
                      <a:pt x="0" y="2"/>
                      <a:pt x="0" y="5"/>
                    </a:cubicBezTo>
                    <a:cubicBezTo>
                      <a:pt x="0" y="13"/>
                      <a:pt x="0" y="13"/>
                      <a:pt x="0" y="13"/>
                    </a:cubicBezTo>
                    <a:cubicBezTo>
                      <a:pt x="9" y="13"/>
                      <a:pt x="9" y="13"/>
                      <a:pt x="9" y="13"/>
                    </a:cubicBezTo>
                    <a:cubicBezTo>
                      <a:pt x="9" y="5"/>
                      <a:pt x="9" y="5"/>
                      <a:pt x="9" y="5"/>
                    </a:cubicBezTo>
                    <a:cubicBezTo>
                      <a:pt x="9" y="2"/>
                      <a:pt x="7" y="0"/>
                      <a:pt x="4"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38" name="Freeform 188"/>
              <p:cNvSpPr>
                <a:spLocks/>
              </p:cNvSpPr>
              <p:nvPr userDrawn="1"/>
            </p:nvSpPr>
            <p:spPr bwMode="gray">
              <a:xfrm>
                <a:off x="7475743" y="2790145"/>
                <a:ext cx="37370" cy="49825"/>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3"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39" name="Freeform 189"/>
              <p:cNvSpPr>
                <a:spLocks/>
              </p:cNvSpPr>
              <p:nvPr userDrawn="1"/>
            </p:nvSpPr>
            <p:spPr bwMode="gray">
              <a:xfrm>
                <a:off x="7533872" y="2790145"/>
                <a:ext cx="37370" cy="49825"/>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40" name="Freeform 190"/>
              <p:cNvSpPr>
                <a:spLocks/>
              </p:cNvSpPr>
              <p:nvPr userDrawn="1"/>
            </p:nvSpPr>
            <p:spPr bwMode="gray">
              <a:xfrm>
                <a:off x="7592001" y="2790145"/>
                <a:ext cx="33217" cy="49825"/>
              </a:xfrm>
              <a:custGeom>
                <a:avLst/>
                <a:gdLst>
                  <a:gd name="T0" fmla="*/ 5 w 9"/>
                  <a:gd name="T1" fmla="*/ 0 h 14"/>
                  <a:gd name="T2" fmla="*/ 0 w 9"/>
                  <a:gd name="T3" fmla="*/ 5 h 14"/>
                  <a:gd name="T4" fmla="*/ 0 w 9"/>
                  <a:gd name="T5" fmla="*/ 14 h 14"/>
                  <a:gd name="T6" fmla="*/ 9 w 9"/>
                  <a:gd name="T7" fmla="*/ 14 h 14"/>
                  <a:gd name="T8" fmla="*/ 9 w 9"/>
                  <a:gd name="T9" fmla="*/ 5 h 14"/>
                  <a:gd name="T10" fmla="*/ 5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5" y="0"/>
                    </a:moveTo>
                    <a:cubicBezTo>
                      <a:pt x="2" y="0"/>
                      <a:pt x="0" y="2"/>
                      <a:pt x="0" y="5"/>
                    </a:cubicBezTo>
                    <a:cubicBezTo>
                      <a:pt x="0" y="14"/>
                      <a:pt x="0" y="14"/>
                      <a:pt x="0" y="14"/>
                    </a:cubicBezTo>
                    <a:cubicBezTo>
                      <a:pt x="9" y="14"/>
                      <a:pt x="9" y="14"/>
                      <a:pt x="9" y="14"/>
                    </a:cubicBezTo>
                    <a:cubicBezTo>
                      <a:pt x="9" y="5"/>
                      <a:pt x="9" y="5"/>
                      <a:pt x="9" y="5"/>
                    </a:cubicBezTo>
                    <a:cubicBezTo>
                      <a:pt x="9" y="2"/>
                      <a:pt x="7"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41" name="Freeform 191"/>
              <p:cNvSpPr>
                <a:spLocks/>
              </p:cNvSpPr>
              <p:nvPr userDrawn="1"/>
            </p:nvSpPr>
            <p:spPr bwMode="gray">
              <a:xfrm>
                <a:off x="7645977" y="2790145"/>
                <a:ext cx="37370" cy="49825"/>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42" name="Freeform 192"/>
              <p:cNvSpPr>
                <a:spLocks/>
              </p:cNvSpPr>
              <p:nvPr userDrawn="1"/>
            </p:nvSpPr>
            <p:spPr bwMode="gray">
              <a:xfrm>
                <a:off x="7704106" y="2790145"/>
                <a:ext cx="37370" cy="49825"/>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43" name="Freeform 193"/>
              <p:cNvSpPr>
                <a:spLocks/>
              </p:cNvSpPr>
              <p:nvPr userDrawn="1"/>
            </p:nvSpPr>
            <p:spPr bwMode="gray">
              <a:xfrm>
                <a:off x="7762235" y="2790145"/>
                <a:ext cx="33217" cy="49825"/>
              </a:xfrm>
              <a:custGeom>
                <a:avLst/>
                <a:gdLst>
                  <a:gd name="T0" fmla="*/ 4 w 9"/>
                  <a:gd name="T1" fmla="*/ 0 h 14"/>
                  <a:gd name="T2" fmla="*/ 0 w 9"/>
                  <a:gd name="T3" fmla="*/ 5 h 14"/>
                  <a:gd name="T4" fmla="*/ 0 w 9"/>
                  <a:gd name="T5" fmla="*/ 14 h 14"/>
                  <a:gd name="T6" fmla="*/ 9 w 9"/>
                  <a:gd name="T7" fmla="*/ 14 h 14"/>
                  <a:gd name="T8" fmla="*/ 9 w 9"/>
                  <a:gd name="T9" fmla="*/ 5 h 14"/>
                  <a:gd name="T10" fmla="*/ 4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4" y="0"/>
                    </a:moveTo>
                    <a:cubicBezTo>
                      <a:pt x="2" y="0"/>
                      <a:pt x="0" y="2"/>
                      <a:pt x="0" y="5"/>
                    </a:cubicBezTo>
                    <a:cubicBezTo>
                      <a:pt x="0" y="14"/>
                      <a:pt x="0" y="14"/>
                      <a:pt x="0" y="14"/>
                    </a:cubicBezTo>
                    <a:cubicBezTo>
                      <a:pt x="9" y="14"/>
                      <a:pt x="9" y="14"/>
                      <a:pt x="9" y="14"/>
                    </a:cubicBezTo>
                    <a:cubicBezTo>
                      <a:pt x="9" y="5"/>
                      <a:pt x="9" y="5"/>
                      <a:pt x="9" y="5"/>
                    </a:cubicBezTo>
                    <a:cubicBezTo>
                      <a:pt x="9" y="2"/>
                      <a:pt x="7" y="0"/>
                      <a:pt x="4"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44" name="Freeform 194"/>
              <p:cNvSpPr>
                <a:spLocks/>
              </p:cNvSpPr>
              <p:nvPr userDrawn="1"/>
            </p:nvSpPr>
            <p:spPr bwMode="gray">
              <a:xfrm>
                <a:off x="7475743" y="2860732"/>
                <a:ext cx="37370" cy="45674"/>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3"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45" name="Freeform 195"/>
              <p:cNvSpPr>
                <a:spLocks/>
              </p:cNvSpPr>
              <p:nvPr userDrawn="1"/>
            </p:nvSpPr>
            <p:spPr bwMode="gray">
              <a:xfrm>
                <a:off x="7533872" y="2860732"/>
                <a:ext cx="37370" cy="45674"/>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46" name="Freeform 196"/>
              <p:cNvSpPr>
                <a:spLocks/>
              </p:cNvSpPr>
              <p:nvPr userDrawn="1"/>
            </p:nvSpPr>
            <p:spPr bwMode="gray">
              <a:xfrm>
                <a:off x="7592001" y="2860732"/>
                <a:ext cx="33217" cy="45674"/>
              </a:xfrm>
              <a:custGeom>
                <a:avLst/>
                <a:gdLst>
                  <a:gd name="T0" fmla="*/ 5 w 9"/>
                  <a:gd name="T1" fmla="*/ 0 h 13"/>
                  <a:gd name="T2" fmla="*/ 0 w 9"/>
                  <a:gd name="T3" fmla="*/ 5 h 13"/>
                  <a:gd name="T4" fmla="*/ 0 w 9"/>
                  <a:gd name="T5" fmla="*/ 13 h 13"/>
                  <a:gd name="T6" fmla="*/ 9 w 9"/>
                  <a:gd name="T7" fmla="*/ 13 h 13"/>
                  <a:gd name="T8" fmla="*/ 9 w 9"/>
                  <a:gd name="T9" fmla="*/ 5 h 13"/>
                  <a:gd name="T10" fmla="*/ 5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5" y="0"/>
                    </a:moveTo>
                    <a:cubicBezTo>
                      <a:pt x="2" y="0"/>
                      <a:pt x="0" y="2"/>
                      <a:pt x="0" y="5"/>
                    </a:cubicBezTo>
                    <a:cubicBezTo>
                      <a:pt x="0" y="13"/>
                      <a:pt x="0" y="13"/>
                      <a:pt x="0" y="13"/>
                    </a:cubicBezTo>
                    <a:cubicBezTo>
                      <a:pt x="9" y="13"/>
                      <a:pt x="9" y="13"/>
                      <a:pt x="9" y="13"/>
                    </a:cubicBezTo>
                    <a:cubicBezTo>
                      <a:pt x="9" y="5"/>
                      <a:pt x="9" y="5"/>
                      <a:pt x="9" y="5"/>
                    </a:cubicBezTo>
                    <a:cubicBezTo>
                      <a:pt x="9" y="2"/>
                      <a:pt x="7"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47" name="Freeform 197"/>
              <p:cNvSpPr>
                <a:spLocks/>
              </p:cNvSpPr>
              <p:nvPr userDrawn="1"/>
            </p:nvSpPr>
            <p:spPr bwMode="gray">
              <a:xfrm>
                <a:off x="7645977" y="2860732"/>
                <a:ext cx="37370" cy="45674"/>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48" name="Freeform 198"/>
              <p:cNvSpPr>
                <a:spLocks/>
              </p:cNvSpPr>
              <p:nvPr userDrawn="1"/>
            </p:nvSpPr>
            <p:spPr bwMode="gray">
              <a:xfrm>
                <a:off x="7704106" y="2860732"/>
                <a:ext cx="37370" cy="45674"/>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49" name="Freeform 199"/>
              <p:cNvSpPr>
                <a:spLocks/>
              </p:cNvSpPr>
              <p:nvPr userDrawn="1"/>
            </p:nvSpPr>
            <p:spPr bwMode="gray">
              <a:xfrm>
                <a:off x="7762235" y="2860732"/>
                <a:ext cx="33217" cy="45674"/>
              </a:xfrm>
              <a:custGeom>
                <a:avLst/>
                <a:gdLst>
                  <a:gd name="T0" fmla="*/ 4 w 9"/>
                  <a:gd name="T1" fmla="*/ 0 h 13"/>
                  <a:gd name="T2" fmla="*/ 0 w 9"/>
                  <a:gd name="T3" fmla="*/ 5 h 13"/>
                  <a:gd name="T4" fmla="*/ 0 w 9"/>
                  <a:gd name="T5" fmla="*/ 13 h 13"/>
                  <a:gd name="T6" fmla="*/ 9 w 9"/>
                  <a:gd name="T7" fmla="*/ 13 h 13"/>
                  <a:gd name="T8" fmla="*/ 9 w 9"/>
                  <a:gd name="T9" fmla="*/ 5 h 13"/>
                  <a:gd name="T10" fmla="*/ 4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4" y="0"/>
                    </a:moveTo>
                    <a:cubicBezTo>
                      <a:pt x="2" y="0"/>
                      <a:pt x="0" y="2"/>
                      <a:pt x="0" y="5"/>
                    </a:cubicBezTo>
                    <a:cubicBezTo>
                      <a:pt x="0" y="13"/>
                      <a:pt x="0" y="13"/>
                      <a:pt x="0" y="13"/>
                    </a:cubicBezTo>
                    <a:cubicBezTo>
                      <a:pt x="9" y="13"/>
                      <a:pt x="9" y="13"/>
                      <a:pt x="9" y="13"/>
                    </a:cubicBezTo>
                    <a:cubicBezTo>
                      <a:pt x="9" y="5"/>
                      <a:pt x="9" y="5"/>
                      <a:pt x="9" y="5"/>
                    </a:cubicBezTo>
                    <a:cubicBezTo>
                      <a:pt x="9" y="2"/>
                      <a:pt x="7" y="0"/>
                      <a:pt x="4"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50" name="Freeform 200"/>
              <p:cNvSpPr>
                <a:spLocks/>
              </p:cNvSpPr>
              <p:nvPr userDrawn="1"/>
            </p:nvSpPr>
            <p:spPr bwMode="gray">
              <a:xfrm>
                <a:off x="7475743" y="2931316"/>
                <a:ext cx="37370" cy="49825"/>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3"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51" name="Freeform 201"/>
              <p:cNvSpPr>
                <a:spLocks/>
              </p:cNvSpPr>
              <p:nvPr userDrawn="1"/>
            </p:nvSpPr>
            <p:spPr bwMode="gray">
              <a:xfrm>
                <a:off x="7533872" y="2931316"/>
                <a:ext cx="37370" cy="49825"/>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52" name="Freeform 202"/>
              <p:cNvSpPr>
                <a:spLocks/>
              </p:cNvSpPr>
              <p:nvPr userDrawn="1"/>
            </p:nvSpPr>
            <p:spPr bwMode="gray">
              <a:xfrm>
                <a:off x="7592001" y="2931316"/>
                <a:ext cx="33217" cy="49825"/>
              </a:xfrm>
              <a:custGeom>
                <a:avLst/>
                <a:gdLst>
                  <a:gd name="T0" fmla="*/ 5 w 9"/>
                  <a:gd name="T1" fmla="*/ 0 h 14"/>
                  <a:gd name="T2" fmla="*/ 0 w 9"/>
                  <a:gd name="T3" fmla="*/ 5 h 14"/>
                  <a:gd name="T4" fmla="*/ 0 w 9"/>
                  <a:gd name="T5" fmla="*/ 14 h 14"/>
                  <a:gd name="T6" fmla="*/ 9 w 9"/>
                  <a:gd name="T7" fmla="*/ 14 h 14"/>
                  <a:gd name="T8" fmla="*/ 9 w 9"/>
                  <a:gd name="T9" fmla="*/ 5 h 14"/>
                  <a:gd name="T10" fmla="*/ 5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5" y="0"/>
                    </a:moveTo>
                    <a:cubicBezTo>
                      <a:pt x="2" y="0"/>
                      <a:pt x="0" y="2"/>
                      <a:pt x="0" y="5"/>
                    </a:cubicBezTo>
                    <a:cubicBezTo>
                      <a:pt x="0" y="14"/>
                      <a:pt x="0" y="14"/>
                      <a:pt x="0" y="14"/>
                    </a:cubicBezTo>
                    <a:cubicBezTo>
                      <a:pt x="9" y="14"/>
                      <a:pt x="9" y="14"/>
                      <a:pt x="9" y="14"/>
                    </a:cubicBezTo>
                    <a:cubicBezTo>
                      <a:pt x="9" y="5"/>
                      <a:pt x="9" y="5"/>
                      <a:pt x="9" y="5"/>
                    </a:cubicBezTo>
                    <a:cubicBezTo>
                      <a:pt x="9" y="2"/>
                      <a:pt x="7"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53" name="Freeform 203"/>
              <p:cNvSpPr>
                <a:spLocks/>
              </p:cNvSpPr>
              <p:nvPr userDrawn="1"/>
            </p:nvSpPr>
            <p:spPr bwMode="gray">
              <a:xfrm>
                <a:off x="7645977" y="2931316"/>
                <a:ext cx="37370" cy="49825"/>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54" name="Freeform 204"/>
              <p:cNvSpPr>
                <a:spLocks/>
              </p:cNvSpPr>
              <p:nvPr userDrawn="1"/>
            </p:nvSpPr>
            <p:spPr bwMode="gray">
              <a:xfrm>
                <a:off x="7704106" y="2931316"/>
                <a:ext cx="37370" cy="49825"/>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grpSp>
          <p:nvGrpSpPr>
            <p:cNvPr id="716" name="Group 715"/>
            <p:cNvGrpSpPr>
              <a:grpSpLocks noChangeAspect="1"/>
            </p:cNvGrpSpPr>
            <p:nvPr userDrawn="1"/>
          </p:nvGrpSpPr>
          <p:grpSpPr bwMode="gray">
            <a:xfrm>
              <a:off x="4158236" y="1291257"/>
              <a:ext cx="4421959" cy="2732056"/>
              <a:chOff x="2667004" y="3332163"/>
              <a:chExt cx="1690690" cy="1044571"/>
            </a:xfrm>
          </p:grpSpPr>
          <p:sp>
            <p:nvSpPr>
              <p:cNvPr id="717" name="Freeform 206"/>
              <p:cNvSpPr>
                <a:spLocks/>
              </p:cNvSpPr>
              <p:nvPr userDrawn="1"/>
            </p:nvSpPr>
            <p:spPr bwMode="gray">
              <a:xfrm>
                <a:off x="4044956" y="3959221"/>
                <a:ext cx="12700" cy="19050"/>
              </a:xfrm>
              <a:custGeom>
                <a:avLst/>
                <a:gdLst>
                  <a:gd name="T0" fmla="*/ 4 w 9"/>
                  <a:gd name="T1" fmla="*/ 0 h 14"/>
                  <a:gd name="T2" fmla="*/ 0 w 9"/>
                  <a:gd name="T3" fmla="*/ 5 h 14"/>
                  <a:gd name="T4" fmla="*/ 0 w 9"/>
                  <a:gd name="T5" fmla="*/ 14 h 14"/>
                  <a:gd name="T6" fmla="*/ 9 w 9"/>
                  <a:gd name="T7" fmla="*/ 14 h 14"/>
                  <a:gd name="T8" fmla="*/ 9 w 9"/>
                  <a:gd name="T9" fmla="*/ 5 h 14"/>
                  <a:gd name="T10" fmla="*/ 4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4" y="0"/>
                    </a:moveTo>
                    <a:cubicBezTo>
                      <a:pt x="2" y="0"/>
                      <a:pt x="0" y="2"/>
                      <a:pt x="0" y="5"/>
                    </a:cubicBezTo>
                    <a:cubicBezTo>
                      <a:pt x="0" y="14"/>
                      <a:pt x="0" y="14"/>
                      <a:pt x="0" y="14"/>
                    </a:cubicBezTo>
                    <a:cubicBezTo>
                      <a:pt x="9" y="14"/>
                      <a:pt x="9" y="14"/>
                      <a:pt x="9" y="14"/>
                    </a:cubicBezTo>
                    <a:cubicBezTo>
                      <a:pt x="9" y="5"/>
                      <a:pt x="9" y="5"/>
                      <a:pt x="9" y="5"/>
                    </a:cubicBezTo>
                    <a:cubicBezTo>
                      <a:pt x="9" y="2"/>
                      <a:pt x="7" y="0"/>
                      <a:pt x="4"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18" name="Freeform 207"/>
              <p:cNvSpPr>
                <a:spLocks/>
              </p:cNvSpPr>
              <p:nvPr userDrawn="1"/>
            </p:nvSpPr>
            <p:spPr bwMode="gray">
              <a:xfrm>
                <a:off x="3935418" y="3986209"/>
                <a:ext cx="14288" cy="17463"/>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3"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19" name="Freeform 208"/>
              <p:cNvSpPr>
                <a:spLocks/>
              </p:cNvSpPr>
              <p:nvPr userDrawn="1"/>
            </p:nvSpPr>
            <p:spPr bwMode="gray">
              <a:xfrm>
                <a:off x="3957643" y="3986209"/>
                <a:ext cx="14288" cy="17463"/>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20" name="Freeform 209"/>
              <p:cNvSpPr>
                <a:spLocks/>
              </p:cNvSpPr>
              <p:nvPr userDrawn="1"/>
            </p:nvSpPr>
            <p:spPr bwMode="gray">
              <a:xfrm>
                <a:off x="3979868" y="3986209"/>
                <a:ext cx="12700" cy="17463"/>
              </a:xfrm>
              <a:custGeom>
                <a:avLst/>
                <a:gdLst>
                  <a:gd name="T0" fmla="*/ 5 w 9"/>
                  <a:gd name="T1" fmla="*/ 0 h 13"/>
                  <a:gd name="T2" fmla="*/ 0 w 9"/>
                  <a:gd name="T3" fmla="*/ 5 h 13"/>
                  <a:gd name="T4" fmla="*/ 0 w 9"/>
                  <a:gd name="T5" fmla="*/ 13 h 13"/>
                  <a:gd name="T6" fmla="*/ 9 w 9"/>
                  <a:gd name="T7" fmla="*/ 13 h 13"/>
                  <a:gd name="T8" fmla="*/ 9 w 9"/>
                  <a:gd name="T9" fmla="*/ 5 h 13"/>
                  <a:gd name="T10" fmla="*/ 5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5" y="0"/>
                    </a:moveTo>
                    <a:cubicBezTo>
                      <a:pt x="2" y="0"/>
                      <a:pt x="0" y="2"/>
                      <a:pt x="0" y="5"/>
                    </a:cubicBezTo>
                    <a:cubicBezTo>
                      <a:pt x="0" y="13"/>
                      <a:pt x="0" y="13"/>
                      <a:pt x="0" y="13"/>
                    </a:cubicBezTo>
                    <a:cubicBezTo>
                      <a:pt x="9" y="13"/>
                      <a:pt x="9" y="13"/>
                      <a:pt x="9" y="13"/>
                    </a:cubicBezTo>
                    <a:cubicBezTo>
                      <a:pt x="9" y="5"/>
                      <a:pt x="9" y="5"/>
                      <a:pt x="9" y="5"/>
                    </a:cubicBezTo>
                    <a:cubicBezTo>
                      <a:pt x="9" y="2"/>
                      <a:pt x="7"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21" name="Freeform 210"/>
              <p:cNvSpPr>
                <a:spLocks/>
              </p:cNvSpPr>
              <p:nvPr userDrawn="1"/>
            </p:nvSpPr>
            <p:spPr bwMode="gray">
              <a:xfrm>
                <a:off x="4000505" y="3986209"/>
                <a:ext cx="14288" cy="17463"/>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22" name="Freeform 211"/>
              <p:cNvSpPr>
                <a:spLocks/>
              </p:cNvSpPr>
              <p:nvPr userDrawn="1"/>
            </p:nvSpPr>
            <p:spPr bwMode="gray">
              <a:xfrm>
                <a:off x="4022730" y="3986209"/>
                <a:ext cx="14288" cy="17463"/>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23" name="Freeform 212"/>
              <p:cNvSpPr>
                <a:spLocks/>
              </p:cNvSpPr>
              <p:nvPr userDrawn="1"/>
            </p:nvSpPr>
            <p:spPr bwMode="gray">
              <a:xfrm>
                <a:off x="4044956" y="3986209"/>
                <a:ext cx="12700" cy="17463"/>
              </a:xfrm>
              <a:custGeom>
                <a:avLst/>
                <a:gdLst>
                  <a:gd name="T0" fmla="*/ 4 w 9"/>
                  <a:gd name="T1" fmla="*/ 0 h 13"/>
                  <a:gd name="T2" fmla="*/ 0 w 9"/>
                  <a:gd name="T3" fmla="*/ 5 h 13"/>
                  <a:gd name="T4" fmla="*/ 0 w 9"/>
                  <a:gd name="T5" fmla="*/ 13 h 13"/>
                  <a:gd name="T6" fmla="*/ 9 w 9"/>
                  <a:gd name="T7" fmla="*/ 13 h 13"/>
                  <a:gd name="T8" fmla="*/ 9 w 9"/>
                  <a:gd name="T9" fmla="*/ 5 h 13"/>
                  <a:gd name="T10" fmla="*/ 4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4" y="0"/>
                    </a:moveTo>
                    <a:cubicBezTo>
                      <a:pt x="2" y="0"/>
                      <a:pt x="0" y="2"/>
                      <a:pt x="0" y="5"/>
                    </a:cubicBezTo>
                    <a:cubicBezTo>
                      <a:pt x="0" y="13"/>
                      <a:pt x="0" y="13"/>
                      <a:pt x="0" y="13"/>
                    </a:cubicBezTo>
                    <a:cubicBezTo>
                      <a:pt x="9" y="13"/>
                      <a:pt x="9" y="13"/>
                      <a:pt x="9" y="13"/>
                    </a:cubicBezTo>
                    <a:cubicBezTo>
                      <a:pt x="9" y="5"/>
                      <a:pt x="9" y="5"/>
                      <a:pt x="9" y="5"/>
                    </a:cubicBezTo>
                    <a:cubicBezTo>
                      <a:pt x="9" y="2"/>
                      <a:pt x="7" y="0"/>
                      <a:pt x="4"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24" name="Freeform 213"/>
              <p:cNvSpPr>
                <a:spLocks/>
              </p:cNvSpPr>
              <p:nvPr userDrawn="1"/>
            </p:nvSpPr>
            <p:spPr bwMode="gray">
              <a:xfrm>
                <a:off x="3935418" y="4013196"/>
                <a:ext cx="14288" cy="190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3" y="0"/>
                      <a:pt x="0" y="3"/>
                      <a:pt x="0" y="5"/>
                    </a:cubicBezTo>
                    <a:cubicBezTo>
                      <a:pt x="0" y="14"/>
                      <a:pt x="0" y="14"/>
                      <a:pt x="0" y="14"/>
                    </a:cubicBezTo>
                    <a:cubicBezTo>
                      <a:pt x="10" y="14"/>
                      <a:pt x="10" y="14"/>
                      <a:pt x="10" y="14"/>
                    </a:cubicBezTo>
                    <a:cubicBezTo>
                      <a:pt x="10" y="5"/>
                      <a:pt x="10" y="5"/>
                      <a:pt x="10" y="5"/>
                    </a:cubicBezTo>
                    <a:cubicBezTo>
                      <a:pt x="10" y="3"/>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25" name="Freeform 214"/>
              <p:cNvSpPr>
                <a:spLocks/>
              </p:cNvSpPr>
              <p:nvPr userDrawn="1"/>
            </p:nvSpPr>
            <p:spPr bwMode="gray">
              <a:xfrm>
                <a:off x="3957643" y="4013196"/>
                <a:ext cx="14288" cy="190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3"/>
                      <a:pt x="0" y="5"/>
                    </a:cubicBezTo>
                    <a:cubicBezTo>
                      <a:pt x="0" y="14"/>
                      <a:pt x="0" y="14"/>
                      <a:pt x="0" y="14"/>
                    </a:cubicBezTo>
                    <a:cubicBezTo>
                      <a:pt x="10" y="14"/>
                      <a:pt x="10" y="14"/>
                      <a:pt x="10" y="14"/>
                    </a:cubicBezTo>
                    <a:cubicBezTo>
                      <a:pt x="10" y="5"/>
                      <a:pt x="10" y="5"/>
                      <a:pt x="10" y="5"/>
                    </a:cubicBezTo>
                    <a:cubicBezTo>
                      <a:pt x="10" y="3"/>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26" name="Freeform 215"/>
              <p:cNvSpPr>
                <a:spLocks/>
              </p:cNvSpPr>
              <p:nvPr userDrawn="1"/>
            </p:nvSpPr>
            <p:spPr bwMode="gray">
              <a:xfrm>
                <a:off x="3979868" y="4013196"/>
                <a:ext cx="12700" cy="19050"/>
              </a:xfrm>
              <a:custGeom>
                <a:avLst/>
                <a:gdLst>
                  <a:gd name="T0" fmla="*/ 5 w 9"/>
                  <a:gd name="T1" fmla="*/ 0 h 14"/>
                  <a:gd name="T2" fmla="*/ 0 w 9"/>
                  <a:gd name="T3" fmla="*/ 5 h 14"/>
                  <a:gd name="T4" fmla="*/ 0 w 9"/>
                  <a:gd name="T5" fmla="*/ 14 h 14"/>
                  <a:gd name="T6" fmla="*/ 9 w 9"/>
                  <a:gd name="T7" fmla="*/ 14 h 14"/>
                  <a:gd name="T8" fmla="*/ 9 w 9"/>
                  <a:gd name="T9" fmla="*/ 5 h 14"/>
                  <a:gd name="T10" fmla="*/ 5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5" y="0"/>
                    </a:moveTo>
                    <a:cubicBezTo>
                      <a:pt x="2" y="0"/>
                      <a:pt x="0" y="3"/>
                      <a:pt x="0" y="5"/>
                    </a:cubicBezTo>
                    <a:cubicBezTo>
                      <a:pt x="0" y="14"/>
                      <a:pt x="0" y="14"/>
                      <a:pt x="0" y="14"/>
                    </a:cubicBezTo>
                    <a:cubicBezTo>
                      <a:pt x="9" y="14"/>
                      <a:pt x="9" y="14"/>
                      <a:pt x="9" y="14"/>
                    </a:cubicBezTo>
                    <a:cubicBezTo>
                      <a:pt x="9" y="5"/>
                      <a:pt x="9" y="5"/>
                      <a:pt x="9" y="5"/>
                    </a:cubicBezTo>
                    <a:cubicBezTo>
                      <a:pt x="9" y="3"/>
                      <a:pt x="7"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27" name="Freeform 216"/>
              <p:cNvSpPr>
                <a:spLocks/>
              </p:cNvSpPr>
              <p:nvPr userDrawn="1"/>
            </p:nvSpPr>
            <p:spPr bwMode="gray">
              <a:xfrm>
                <a:off x="4000505" y="4013196"/>
                <a:ext cx="14288" cy="190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3"/>
                      <a:pt x="0" y="5"/>
                    </a:cubicBezTo>
                    <a:cubicBezTo>
                      <a:pt x="0" y="14"/>
                      <a:pt x="0" y="14"/>
                      <a:pt x="0" y="14"/>
                    </a:cubicBezTo>
                    <a:cubicBezTo>
                      <a:pt x="10" y="14"/>
                      <a:pt x="10" y="14"/>
                      <a:pt x="10" y="14"/>
                    </a:cubicBezTo>
                    <a:cubicBezTo>
                      <a:pt x="10" y="5"/>
                      <a:pt x="10" y="5"/>
                      <a:pt x="10" y="5"/>
                    </a:cubicBezTo>
                    <a:cubicBezTo>
                      <a:pt x="10" y="3"/>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28" name="Freeform 217"/>
              <p:cNvSpPr>
                <a:spLocks/>
              </p:cNvSpPr>
              <p:nvPr userDrawn="1"/>
            </p:nvSpPr>
            <p:spPr bwMode="gray">
              <a:xfrm>
                <a:off x="4022730" y="4013196"/>
                <a:ext cx="14288" cy="190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3"/>
                      <a:pt x="0" y="5"/>
                    </a:cubicBezTo>
                    <a:cubicBezTo>
                      <a:pt x="0" y="14"/>
                      <a:pt x="0" y="14"/>
                      <a:pt x="0" y="14"/>
                    </a:cubicBezTo>
                    <a:cubicBezTo>
                      <a:pt x="10" y="14"/>
                      <a:pt x="10" y="14"/>
                      <a:pt x="10" y="14"/>
                    </a:cubicBezTo>
                    <a:cubicBezTo>
                      <a:pt x="10" y="5"/>
                      <a:pt x="10" y="5"/>
                      <a:pt x="10" y="5"/>
                    </a:cubicBezTo>
                    <a:cubicBezTo>
                      <a:pt x="10" y="3"/>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29" name="Freeform 218"/>
              <p:cNvSpPr>
                <a:spLocks/>
              </p:cNvSpPr>
              <p:nvPr userDrawn="1"/>
            </p:nvSpPr>
            <p:spPr bwMode="gray">
              <a:xfrm>
                <a:off x="4044956" y="4013196"/>
                <a:ext cx="12700" cy="19050"/>
              </a:xfrm>
              <a:custGeom>
                <a:avLst/>
                <a:gdLst>
                  <a:gd name="T0" fmla="*/ 4 w 9"/>
                  <a:gd name="T1" fmla="*/ 0 h 14"/>
                  <a:gd name="T2" fmla="*/ 0 w 9"/>
                  <a:gd name="T3" fmla="*/ 5 h 14"/>
                  <a:gd name="T4" fmla="*/ 0 w 9"/>
                  <a:gd name="T5" fmla="*/ 14 h 14"/>
                  <a:gd name="T6" fmla="*/ 9 w 9"/>
                  <a:gd name="T7" fmla="*/ 14 h 14"/>
                  <a:gd name="T8" fmla="*/ 9 w 9"/>
                  <a:gd name="T9" fmla="*/ 5 h 14"/>
                  <a:gd name="T10" fmla="*/ 4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4" y="0"/>
                    </a:moveTo>
                    <a:cubicBezTo>
                      <a:pt x="2" y="0"/>
                      <a:pt x="0" y="3"/>
                      <a:pt x="0" y="5"/>
                    </a:cubicBezTo>
                    <a:cubicBezTo>
                      <a:pt x="0" y="14"/>
                      <a:pt x="0" y="14"/>
                      <a:pt x="0" y="14"/>
                    </a:cubicBezTo>
                    <a:cubicBezTo>
                      <a:pt x="9" y="14"/>
                      <a:pt x="9" y="14"/>
                      <a:pt x="9" y="14"/>
                    </a:cubicBezTo>
                    <a:cubicBezTo>
                      <a:pt x="9" y="5"/>
                      <a:pt x="9" y="5"/>
                      <a:pt x="9" y="5"/>
                    </a:cubicBezTo>
                    <a:cubicBezTo>
                      <a:pt x="9" y="3"/>
                      <a:pt x="7" y="0"/>
                      <a:pt x="4"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30" name="Freeform 219"/>
              <p:cNvSpPr>
                <a:spLocks/>
              </p:cNvSpPr>
              <p:nvPr userDrawn="1"/>
            </p:nvSpPr>
            <p:spPr bwMode="gray">
              <a:xfrm>
                <a:off x="3935418" y="4040184"/>
                <a:ext cx="14288" cy="190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3"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31" name="Freeform 220"/>
              <p:cNvSpPr>
                <a:spLocks/>
              </p:cNvSpPr>
              <p:nvPr userDrawn="1"/>
            </p:nvSpPr>
            <p:spPr bwMode="gray">
              <a:xfrm>
                <a:off x="3957643" y="4040184"/>
                <a:ext cx="14288" cy="190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32" name="Freeform 221"/>
              <p:cNvSpPr>
                <a:spLocks/>
              </p:cNvSpPr>
              <p:nvPr userDrawn="1"/>
            </p:nvSpPr>
            <p:spPr bwMode="gray">
              <a:xfrm>
                <a:off x="3979868" y="4040184"/>
                <a:ext cx="12700" cy="19050"/>
              </a:xfrm>
              <a:custGeom>
                <a:avLst/>
                <a:gdLst>
                  <a:gd name="T0" fmla="*/ 5 w 9"/>
                  <a:gd name="T1" fmla="*/ 0 h 14"/>
                  <a:gd name="T2" fmla="*/ 0 w 9"/>
                  <a:gd name="T3" fmla="*/ 5 h 14"/>
                  <a:gd name="T4" fmla="*/ 0 w 9"/>
                  <a:gd name="T5" fmla="*/ 14 h 14"/>
                  <a:gd name="T6" fmla="*/ 9 w 9"/>
                  <a:gd name="T7" fmla="*/ 14 h 14"/>
                  <a:gd name="T8" fmla="*/ 9 w 9"/>
                  <a:gd name="T9" fmla="*/ 5 h 14"/>
                  <a:gd name="T10" fmla="*/ 5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5" y="0"/>
                    </a:moveTo>
                    <a:cubicBezTo>
                      <a:pt x="2" y="0"/>
                      <a:pt x="0" y="2"/>
                      <a:pt x="0" y="5"/>
                    </a:cubicBezTo>
                    <a:cubicBezTo>
                      <a:pt x="0" y="14"/>
                      <a:pt x="0" y="14"/>
                      <a:pt x="0" y="14"/>
                    </a:cubicBezTo>
                    <a:cubicBezTo>
                      <a:pt x="9" y="14"/>
                      <a:pt x="9" y="14"/>
                      <a:pt x="9" y="14"/>
                    </a:cubicBezTo>
                    <a:cubicBezTo>
                      <a:pt x="9" y="5"/>
                      <a:pt x="9" y="5"/>
                      <a:pt x="9" y="5"/>
                    </a:cubicBezTo>
                    <a:cubicBezTo>
                      <a:pt x="9" y="2"/>
                      <a:pt x="7"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33" name="Freeform 222"/>
              <p:cNvSpPr>
                <a:spLocks/>
              </p:cNvSpPr>
              <p:nvPr userDrawn="1"/>
            </p:nvSpPr>
            <p:spPr bwMode="gray">
              <a:xfrm>
                <a:off x="4000505" y="4040184"/>
                <a:ext cx="14288" cy="190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34" name="Freeform 223"/>
              <p:cNvSpPr>
                <a:spLocks/>
              </p:cNvSpPr>
              <p:nvPr userDrawn="1"/>
            </p:nvSpPr>
            <p:spPr bwMode="gray">
              <a:xfrm>
                <a:off x="4022730" y="4040184"/>
                <a:ext cx="14288" cy="190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35" name="Freeform 224"/>
              <p:cNvSpPr>
                <a:spLocks/>
              </p:cNvSpPr>
              <p:nvPr userDrawn="1"/>
            </p:nvSpPr>
            <p:spPr bwMode="gray">
              <a:xfrm>
                <a:off x="4044956" y="4040184"/>
                <a:ext cx="12700" cy="19050"/>
              </a:xfrm>
              <a:custGeom>
                <a:avLst/>
                <a:gdLst>
                  <a:gd name="T0" fmla="*/ 4 w 9"/>
                  <a:gd name="T1" fmla="*/ 0 h 14"/>
                  <a:gd name="T2" fmla="*/ 0 w 9"/>
                  <a:gd name="T3" fmla="*/ 5 h 14"/>
                  <a:gd name="T4" fmla="*/ 0 w 9"/>
                  <a:gd name="T5" fmla="*/ 14 h 14"/>
                  <a:gd name="T6" fmla="*/ 9 w 9"/>
                  <a:gd name="T7" fmla="*/ 14 h 14"/>
                  <a:gd name="T8" fmla="*/ 9 w 9"/>
                  <a:gd name="T9" fmla="*/ 5 h 14"/>
                  <a:gd name="T10" fmla="*/ 4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4" y="0"/>
                    </a:moveTo>
                    <a:cubicBezTo>
                      <a:pt x="2" y="0"/>
                      <a:pt x="0" y="2"/>
                      <a:pt x="0" y="5"/>
                    </a:cubicBezTo>
                    <a:cubicBezTo>
                      <a:pt x="0" y="14"/>
                      <a:pt x="0" y="14"/>
                      <a:pt x="0" y="14"/>
                    </a:cubicBezTo>
                    <a:cubicBezTo>
                      <a:pt x="9" y="14"/>
                      <a:pt x="9" y="14"/>
                      <a:pt x="9" y="14"/>
                    </a:cubicBezTo>
                    <a:cubicBezTo>
                      <a:pt x="9" y="5"/>
                      <a:pt x="9" y="5"/>
                      <a:pt x="9" y="5"/>
                    </a:cubicBezTo>
                    <a:cubicBezTo>
                      <a:pt x="9" y="2"/>
                      <a:pt x="7" y="0"/>
                      <a:pt x="4"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36" name="Freeform 225"/>
              <p:cNvSpPr>
                <a:spLocks/>
              </p:cNvSpPr>
              <p:nvPr userDrawn="1"/>
            </p:nvSpPr>
            <p:spPr bwMode="gray">
              <a:xfrm>
                <a:off x="3935418" y="3797296"/>
                <a:ext cx="14288" cy="190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3"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37" name="Freeform 226"/>
              <p:cNvSpPr>
                <a:spLocks/>
              </p:cNvSpPr>
              <p:nvPr userDrawn="1"/>
            </p:nvSpPr>
            <p:spPr bwMode="gray">
              <a:xfrm>
                <a:off x="3957643" y="3797296"/>
                <a:ext cx="14288" cy="190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38" name="Freeform 227"/>
              <p:cNvSpPr>
                <a:spLocks/>
              </p:cNvSpPr>
              <p:nvPr userDrawn="1"/>
            </p:nvSpPr>
            <p:spPr bwMode="gray">
              <a:xfrm>
                <a:off x="3979868" y="3797296"/>
                <a:ext cx="12700" cy="19050"/>
              </a:xfrm>
              <a:custGeom>
                <a:avLst/>
                <a:gdLst>
                  <a:gd name="T0" fmla="*/ 5 w 9"/>
                  <a:gd name="T1" fmla="*/ 0 h 14"/>
                  <a:gd name="T2" fmla="*/ 0 w 9"/>
                  <a:gd name="T3" fmla="*/ 5 h 14"/>
                  <a:gd name="T4" fmla="*/ 0 w 9"/>
                  <a:gd name="T5" fmla="*/ 14 h 14"/>
                  <a:gd name="T6" fmla="*/ 9 w 9"/>
                  <a:gd name="T7" fmla="*/ 14 h 14"/>
                  <a:gd name="T8" fmla="*/ 9 w 9"/>
                  <a:gd name="T9" fmla="*/ 5 h 14"/>
                  <a:gd name="T10" fmla="*/ 5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5" y="0"/>
                    </a:moveTo>
                    <a:cubicBezTo>
                      <a:pt x="2" y="0"/>
                      <a:pt x="0" y="2"/>
                      <a:pt x="0" y="5"/>
                    </a:cubicBezTo>
                    <a:cubicBezTo>
                      <a:pt x="0" y="14"/>
                      <a:pt x="0" y="14"/>
                      <a:pt x="0" y="14"/>
                    </a:cubicBezTo>
                    <a:cubicBezTo>
                      <a:pt x="9" y="14"/>
                      <a:pt x="9" y="14"/>
                      <a:pt x="9" y="14"/>
                    </a:cubicBezTo>
                    <a:cubicBezTo>
                      <a:pt x="9" y="5"/>
                      <a:pt x="9" y="5"/>
                      <a:pt x="9" y="5"/>
                    </a:cubicBezTo>
                    <a:cubicBezTo>
                      <a:pt x="9" y="2"/>
                      <a:pt x="7"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39" name="Freeform 228"/>
              <p:cNvSpPr>
                <a:spLocks/>
              </p:cNvSpPr>
              <p:nvPr userDrawn="1"/>
            </p:nvSpPr>
            <p:spPr bwMode="gray">
              <a:xfrm>
                <a:off x="4000505" y="3797296"/>
                <a:ext cx="14288" cy="190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40" name="Freeform 229"/>
              <p:cNvSpPr>
                <a:spLocks/>
              </p:cNvSpPr>
              <p:nvPr userDrawn="1"/>
            </p:nvSpPr>
            <p:spPr bwMode="gray">
              <a:xfrm>
                <a:off x="4022730" y="3797296"/>
                <a:ext cx="14288" cy="190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41" name="Freeform 230"/>
              <p:cNvSpPr>
                <a:spLocks/>
              </p:cNvSpPr>
              <p:nvPr userDrawn="1"/>
            </p:nvSpPr>
            <p:spPr bwMode="gray">
              <a:xfrm>
                <a:off x="4044956" y="3797296"/>
                <a:ext cx="12700" cy="19050"/>
              </a:xfrm>
              <a:custGeom>
                <a:avLst/>
                <a:gdLst>
                  <a:gd name="T0" fmla="*/ 4 w 9"/>
                  <a:gd name="T1" fmla="*/ 0 h 14"/>
                  <a:gd name="T2" fmla="*/ 0 w 9"/>
                  <a:gd name="T3" fmla="*/ 5 h 14"/>
                  <a:gd name="T4" fmla="*/ 0 w 9"/>
                  <a:gd name="T5" fmla="*/ 14 h 14"/>
                  <a:gd name="T6" fmla="*/ 9 w 9"/>
                  <a:gd name="T7" fmla="*/ 14 h 14"/>
                  <a:gd name="T8" fmla="*/ 9 w 9"/>
                  <a:gd name="T9" fmla="*/ 5 h 14"/>
                  <a:gd name="T10" fmla="*/ 4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4" y="0"/>
                    </a:moveTo>
                    <a:cubicBezTo>
                      <a:pt x="2" y="0"/>
                      <a:pt x="0" y="2"/>
                      <a:pt x="0" y="5"/>
                    </a:cubicBezTo>
                    <a:cubicBezTo>
                      <a:pt x="0" y="14"/>
                      <a:pt x="0" y="14"/>
                      <a:pt x="0" y="14"/>
                    </a:cubicBezTo>
                    <a:cubicBezTo>
                      <a:pt x="9" y="14"/>
                      <a:pt x="9" y="14"/>
                      <a:pt x="9" y="14"/>
                    </a:cubicBezTo>
                    <a:cubicBezTo>
                      <a:pt x="9" y="5"/>
                      <a:pt x="9" y="5"/>
                      <a:pt x="9" y="5"/>
                    </a:cubicBezTo>
                    <a:cubicBezTo>
                      <a:pt x="9" y="2"/>
                      <a:pt x="7" y="0"/>
                      <a:pt x="4"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42" name="Freeform 231"/>
              <p:cNvSpPr>
                <a:spLocks/>
              </p:cNvSpPr>
              <p:nvPr userDrawn="1"/>
            </p:nvSpPr>
            <p:spPr bwMode="gray">
              <a:xfrm>
                <a:off x="3935418" y="3824284"/>
                <a:ext cx="14288" cy="19050"/>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3"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43" name="Freeform 232"/>
              <p:cNvSpPr>
                <a:spLocks/>
              </p:cNvSpPr>
              <p:nvPr userDrawn="1"/>
            </p:nvSpPr>
            <p:spPr bwMode="gray">
              <a:xfrm>
                <a:off x="3957643" y="3824284"/>
                <a:ext cx="14288" cy="19050"/>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44" name="Freeform 233"/>
              <p:cNvSpPr>
                <a:spLocks/>
              </p:cNvSpPr>
              <p:nvPr userDrawn="1"/>
            </p:nvSpPr>
            <p:spPr bwMode="gray">
              <a:xfrm>
                <a:off x="3979868" y="3824284"/>
                <a:ext cx="12700" cy="19050"/>
              </a:xfrm>
              <a:custGeom>
                <a:avLst/>
                <a:gdLst>
                  <a:gd name="T0" fmla="*/ 5 w 9"/>
                  <a:gd name="T1" fmla="*/ 0 h 13"/>
                  <a:gd name="T2" fmla="*/ 0 w 9"/>
                  <a:gd name="T3" fmla="*/ 5 h 13"/>
                  <a:gd name="T4" fmla="*/ 0 w 9"/>
                  <a:gd name="T5" fmla="*/ 13 h 13"/>
                  <a:gd name="T6" fmla="*/ 9 w 9"/>
                  <a:gd name="T7" fmla="*/ 13 h 13"/>
                  <a:gd name="T8" fmla="*/ 9 w 9"/>
                  <a:gd name="T9" fmla="*/ 5 h 13"/>
                  <a:gd name="T10" fmla="*/ 5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5" y="0"/>
                    </a:moveTo>
                    <a:cubicBezTo>
                      <a:pt x="2" y="0"/>
                      <a:pt x="0" y="2"/>
                      <a:pt x="0" y="5"/>
                    </a:cubicBezTo>
                    <a:cubicBezTo>
                      <a:pt x="0" y="13"/>
                      <a:pt x="0" y="13"/>
                      <a:pt x="0" y="13"/>
                    </a:cubicBezTo>
                    <a:cubicBezTo>
                      <a:pt x="9" y="13"/>
                      <a:pt x="9" y="13"/>
                      <a:pt x="9" y="13"/>
                    </a:cubicBezTo>
                    <a:cubicBezTo>
                      <a:pt x="9" y="5"/>
                      <a:pt x="9" y="5"/>
                      <a:pt x="9" y="5"/>
                    </a:cubicBezTo>
                    <a:cubicBezTo>
                      <a:pt x="9" y="2"/>
                      <a:pt x="7"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45" name="Freeform 234"/>
              <p:cNvSpPr>
                <a:spLocks/>
              </p:cNvSpPr>
              <p:nvPr userDrawn="1"/>
            </p:nvSpPr>
            <p:spPr bwMode="gray">
              <a:xfrm>
                <a:off x="4000505" y="3824284"/>
                <a:ext cx="14288" cy="19050"/>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46" name="Freeform 235"/>
              <p:cNvSpPr>
                <a:spLocks/>
              </p:cNvSpPr>
              <p:nvPr userDrawn="1"/>
            </p:nvSpPr>
            <p:spPr bwMode="gray">
              <a:xfrm>
                <a:off x="4022730" y="3824284"/>
                <a:ext cx="14288" cy="19050"/>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47" name="Freeform 236"/>
              <p:cNvSpPr>
                <a:spLocks/>
              </p:cNvSpPr>
              <p:nvPr userDrawn="1"/>
            </p:nvSpPr>
            <p:spPr bwMode="gray">
              <a:xfrm>
                <a:off x="4044956" y="3824284"/>
                <a:ext cx="12700" cy="19050"/>
              </a:xfrm>
              <a:custGeom>
                <a:avLst/>
                <a:gdLst>
                  <a:gd name="T0" fmla="*/ 4 w 9"/>
                  <a:gd name="T1" fmla="*/ 0 h 13"/>
                  <a:gd name="T2" fmla="*/ 0 w 9"/>
                  <a:gd name="T3" fmla="*/ 5 h 13"/>
                  <a:gd name="T4" fmla="*/ 0 w 9"/>
                  <a:gd name="T5" fmla="*/ 13 h 13"/>
                  <a:gd name="T6" fmla="*/ 9 w 9"/>
                  <a:gd name="T7" fmla="*/ 13 h 13"/>
                  <a:gd name="T8" fmla="*/ 9 w 9"/>
                  <a:gd name="T9" fmla="*/ 5 h 13"/>
                  <a:gd name="T10" fmla="*/ 4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4" y="0"/>
                    </a:moveTo>
                    <a:cubicBezTo>
                      <a:pt x="2" y="0"/>
                      <a:pt x="0" y="2"/>
                      <a:pt x="0" y="5"/>
                    </a:cubicBezTo>
                    <a:cubicBezTo>
                      <a:pt x="0" y="13"/>
                      <a:pt x="0" y="13"/>
                      <a:pt x="0" y="13"/>
                    </a:cubicBezTo>
                    <a:cubicBezTo>
                      <a:pt x="9" y="13"/>
                      <a:pt x="9" y="13"/>
                      <a:pt x="9" y="13"/>
                    </a:cubicBezTo>
                    <a:cubicBezTo>
                      <a:pt x="9" y="5"/>
                      <a:pt x="9" y="5"/>
                      <a:pt x="9" y="5"/>
                    </a:cubicBezTo>
                    <a:cubicBezTo>
                      <a:pt x="9" y="2"/>
                      <a:pt x="7" y="0"/>
                      <a:pt x="4"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48" name="Rectangle 237"/>
              <p:cNvSpPr>
                <a:spLocks noChangeArrowheads="1"/>
              </p:cNvSpPr>
              <p:nvPr userDrawn="1"/>
            </p:nvSpPr>
            <p:spPr bwMode="gray">
              <a:xfrm>
                <a:off x="3784605" y="4329109"/>
                <a:ext cx="236538"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49" name="Rectangle 238"/>
              <p:cNvSpPr>
                <a:spLocks noChangeArrowheads="1"/>
              </p:cNvSpPr>
              <p:nvPr userDrawn="1"/>
            </p:nvSpPr>
            <p:spPr bwMode="gray">
              <a:xfrm>
                <a:off x="3784605" y="4357684"/>
                <a:ext cx="236538" cy="12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50" name="Rectangle 239"/>
              <p:cNvSpPr>
                <a:spLocks noChangeArrowheads="1"/>
              </p:cNvSpPr>
              <p:nvPr userDrawn="1"/>
            </p:nvSpPr>
            <p:spPr bwMode="gray">
              <a:xfrm>
                <a:off x="3784605" y="4343396"/>
                <a:ext cx="236538" cy="14288"/>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51" name="Rectangle 240"/>
              <p:cNvSpPr>
                <a:spLocks noChangeArrowheads="1"/>
              </p:cNvSpPr>
              <p:nvPr userDrawn="1"/>
            </p:nvSpPr>
            <p:spPr bwMode="gray">
              <a:xfrm>
                <a:off x="3946531" y="4213221"/>
                <a:ext cx="44450" cy="1158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52" name="Rectangle 241"/>
              <p:cNvSpPr>
                <a:spLocks noChangeArrowheads="1"/>
              </p:cNvSpPr>
              <p:nvPr userDrawn="1"/>
            </p:nvSpPr>
            <p:spPr bwMode="gray">
              <a:xfrm>
                <a:off x="3978280" y="4222746"/>
                <a:ext cx="12700" cy="106363"/>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53" name="Rectangle 242"/>
              <p:cNvSpPr>
                <a:spLocks noChangeArrowheads="1"/>
              </p:cNvSpPr>
              <p:nvPr userDrawn="1"/>
            </p:nvSpPr>
            <p:spPr bwMode="gray">
              <a:xfrm>
                <a:off x="3879856" y="4213221"/>
                <a:ext cx="44450" cy="1158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54" name="Rectangle 243"/>
              <p:cNvSpPr>
                <a:spLocks noChangeArrowheads="1"/>
              </p:cNvSpPr>
              <p:nvPr userDrawn="1"/>
            </p:nvSpPr>
            <p:spPr bwMode="gray">
              <a:xfrm>
                <a:off x="3911605" y="4222746"/>
                <a:ext cx="12700" cy="106363"/>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55" name="Rectangle 244"/>
              <p:cNvSpPr>
                <a:spLocks noChangeArrowheads="1"/>
              </p:cNvSpPr>
              <p:nvPr userDrawn="1"/>
            </p:nvSpPr>
            <p:spPr bwMode="gray">
              <a:xfrm>
                <a:off x="3813180" y="4213221"/>
                <a:ext cx="44450" cy="1158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56" name="Rectangle 245"/>
              <p:cNvSpPr>
                <a:spLocks noChangeArrowheads="1"/>
              </p:cNvSpPr>
              <p:nvPr userDrawn="1"/>
            </p:nvSpPr>
            <p:spPr bwMode="gray">
              <a:xfrm>
                <a:off x="3844930" y="4222746"/>
                <a:ext cx="12700" cy="106363"/>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57" name="Rectangle 246"/>
              <p:cNvSpPr>
                <a:spLocks noChangeArrowheads="1"/>
              </p:cNvSpPr>
              <p:nvPr userDrawn="1"/>
            </p:nvSpPr>
            <p:spPr bwMode="gray">
              <a:xfrm>
                <a:off x="3813180" y="4227509"/>
                <a:ext cx="31750" cy="11113"/>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58" name="Rectangle 247"/>
              <p:cNvSpPr>
                <a:spLocks noChangeArrowheads="1"/>
              </p:cNvSpPr>
              <p:nvPr userDrawn="1"/>
            </p:nvSpPr>
            <p:spPr bwMode="gray">
              <a:xfrm>
                <a:off x="3879856" y="4227509"/>
                <a:ext cx="31750" cy="11113"/>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59" name="Rectangle 248"/>
              <p:cNvSpPr>
                <a:spLocks noChangeArrowheads="1"/>
              </p:cNvSpPr>
              <p:nvPr userDrawn="1"/>
            </p:nvSpPr>
            <p:spPr bwMode="gray">
              <a:xfrm>
                <a:off x="3946531" y="4227509"/>
                <a:ext cx="31750" cy="11113"/>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60" name="Freeform 249"/>
              <p:cNvSpPr>
                <a:spLocks/>
              </p:cNvSpPr>
              <p:nvPr userDrawn="1"/>
            </p:nvSpPr>
            <p:spPr bwMode="gray">
              <a:xfrm>
                <a:off x="3784605" y="4138609"/>
                <a:ext cx="234950" cy="88900"/>
              </a:xfrm>
              <a:custGeom>
                <a:avLst/>
                <a:gdLst>
                  <a:gd name="T0" fmla="*/ 148 w 148"/>
                  <a:gd name="T1" fmla="*/ 56 h 56"/>
                  <a:gd name="T2" fmla="*/ 0 w 148"/>
                  <a:gd name="T3" fmla="*/ 56 h 56"/>
                  <a:gd name="T4" fmla="*/ 74 w 148"/>
                  <a:gd name="T5" fmla="*/ 0 h 56"/>
                  <a:gd name="T6" fmla="*/ 148 w 148"/>
                  <a:gd name="T7" fmla="*/ 56 h 56"/>
                </a:gdLst>
                <a:ahLst/>
                <a:cxnLst>
                  <a:cxn ang="0">
                    <a:pos x="T0" y="T1"/>
                  </a:cxn>
                  <a:cxn ang="0">
                    <a:pos x="T2" y="T3"/>
                  </a:cxn>
                  <a:cxn ang="0">
                    <a:pos x="T4" y="T5"/>
                  </a:cxn>
                  <a:cxn ang="0">
                    <a:pos x="T6" y="T7"/>
                  </a:cxn>
                </a:cxnLst>
                <a:rect l="0" t="0" r="r" b="b"/>
                <a:pathLst>
                  <a:path w="148" h="56">
                    <a:moveTo>
                      <a:pt x="148" y="56"/>
                    </a:moveTo>
                    <a:lnTo>
                      <a:pt x="0" y="56"/>
                    </a:lnTo>
                    <a:lnTo>
                      <a:pt x="74" y="0"/>
                    </a:lnTo>
                    <a:lnTo>
                      <a:pt x="148" y="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61" name="Freeform 250"/>
              <p:cNvSpPr>
                <a:spLocks/>
              </p:cNvSpPr>
              <p:nvPr userDrawn="1"/>
            </p:nvSpPr>
            <p:spPr bwMode="gray">
              <a:xfrm>
                <a:off x="3890967" y="4138609"/>
                <a:ext cx="128588" cy="88900"/>
              </a:xfrm>
              <a:custGeom>
                <a:avLst/>
                <a:gdLst>
                  <a:gd name="T0" fmla="*/ 7 w 81"/>
                  <a:gd name="T1" fmla="*/ 0 h 56"/>
                  <a:gd name="T2" fmla="*/ 0 w 81"/>
                  <a:gd name="T3" fmla="*/ 6 h 56"/>
                  <a:gd name="T4" fmla="*/ 42 w 81"/>
                  <a:gd name="T5" fmla="*/ 56 h 56"/>
                  <a:gd name="T6" fmla="*/ 81 w 81"/>
                  <a:gd name="T7" fmla="*/ 56 h 56"/>
                  <a:gd name="T8" fmla="*/ 7 w 81"/>
                  <a:gd name="T9" fmla="*/ 0 h 56"/>
                </a:gdLst>
                <a:ahLst/>
                <a:cxnLst>
                  <a:cxn ang="0">
                    <a:pos x="T0" y="T1"/>
                  </a:cxn>
                  <a:cxn ang="0">
                    <a:pos x="T2" y="T3"/>
                  </a:cxn>
                  <a:cxn ang="0">
                    <a:pos x="T4" y="T5"/>
                  </a:cxn>
                  <a:cxn ang="0">
                    <a:pos x="T6" y="T7"/>
                  </a:cxn>
                  <a:cxn ang="0">
                    <a:pos x="T8" y="T9"/>
                  </a:cxn>
                </a:cxnLst>
                <a:rect l="0" t="0" r="r" b="b"/>
                <a:pathLst>
                  <a:path w="81" h="56">
                    <a:moveTo>
                      <a:pt x="7" y="0"/>
                    </a:moveTo>
                    <a:lnTo>
                      <a:pt x="0" y="6"/>
                    </a:lnTo>
                    <a:lnTo>
                      <a:pt x="42" y="56"/>
                    </a:lnTo>
                    <a:lnTo>
                      <a:pt x="81" y="56"/>
                    </a:lnTo>
                    <a:lnTo>
                      <a:pt x="7"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62" name="Freeform 251"/>
              <p:cNvSpPr>
                <a:spLocks/>
              </p:cNvSpPr>
              <p:nvPr userDrawn="1"/>
            </p:nvSpPr>
            <p:spPr bwMode="gray">
              <a:xfrm>
                <a:off x="4054481" y="4144959"/>
                <a:ext cx="303213" cy="87313"/>
              </a:xfrm>
              <a:custGeom>
                <a:avLst/>
                <a:gdLst>
                  <a:gd name="T0" fmla="*/ 193 w 219"/>
                  <a:gd name="T1" fmla="*/ 0 h 63"/>
                  <a:gd name="T2" fmla="*/ 198 w 219"/>
                  <a:gd name="T3" fmla="*/ 17 h 63"/>
                  <a:gd name="T4" fmla="*/ 184 w 219"/>
                  <a:gd name="T5" fmla="*/ 44 h 63"/>
                  <a:gd name="T6" fmla="*/ 166 w 219"/>
                  <a:gd name="T7" fmla="*/ 49 h 63"/>
                  <a:gd name="T8" fmla="*/ 11 w 219"/>
                  <a:gd name="T9" fmla="*/ 49 h 63"/>
                  <a:gd name="T10" fmla="*/ 0 w 219"/>
                  <a:gd name="T11" fmla="*/ 48 h 63"/>
                  <a:gd name="T12" fmla="*/ 32 w 219"/>
                  <a:gd name="T13" fmla="*/ 63 h 63"/>
                  <a:gd name="T14" fmla="*/ 187 w 219"/>
                  <a:gd name="T15" fmla="*/ 63 h 63"/>
                  <a:gd name="T16" fmla="*/ 205 w 219"/>
                  <a:gd name="T17" fmla="*/ 58 h 63"/>
                  <a:gd name="T18" fmla="*/ 219 w 219"/>
                  <a:gd name="T19" fmla="*/ 32 h 63"/>
                  <a:gd name="T20" fmla="*/ 193 w 219"/>
                  <a:gd name="T21"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9" h="63">
                    <a:moveTo>
                      <a:pt x="193" y="0"/>
                    </a:moveTo>
                    <a:cubicBezTo>
                      <a:pt x="196" y="5"/>
                      <a:pt x="198" y="11"/>
                      <a:pt x="198" y="17"/>
                    </a:cubicBezTo>
                    <a:cubicBezTo>
                      <a:pt x="198" y="28"/>
                      <a:pt x="192" y="38"/>
                      <a:pt x="184" y="44"/>
                    </a:cubicBezTo>
                    <a:cubicBezTo>
                      <a:pt x="179" y="47"/>
                      <a:pt x="173" y="49"/>
                      <a:pt x="166" y="49"/>
                    </a:cubicBezTo>
                    <a:cubicBezTo>
                      <a:pt x="11" y="49"/>
                      <a:pt x="11" y="49"/>
                      <a:pt x="11" y="49"/>
                    </a:cubicBezTo>
                    <a:cubicBezTo>
                      <a:pt x="7" y="49"/>
                      <a:pt x="3" y="49"/>
                      <a:pt x="0" y="48"/>
                    </a:cubicBezTo>
                    <a:cubicBezTo>
                      <a:pt x="7" y="57"/>
                      <a:pt x="19" y="63"/>
                      <a:pt x="32" y="63"/>
                    </a:cubicBezTo>
                    <a:cubicBezTo>
                      <a:pt x="187" y="63"/>
                      <a:pt x="187" y="63"/>
                      <a:pt x="187" y="63"/>
                    </a:cubicBezTo>
                    <a:cubicBezTo>
                      <a:pt x="194" y="63"/>
                      <a:pt x="200" y="61"/>
                      <a:pt x="205" y="58"/>
                    </a:cubicBezTo>
                    <a:cubicBezTo>
                      <a:pt x="213" y="53"/>
                      <a:pt x="219" y="43"/>
                      <a:pt x="219" y="32"/>
                    </a:cubicBezTo>
                    <a:cubicBezTo>
                      <a:pt x="219" y="16"/>
                      <a:pt x="208" y="3"/>
                      <a:pt x="193"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63" name="Freeform 252"/>
              <p:cNvSpPr>
                <a:spLocks/>
              </p:cNvSpPr>
              <p:nvPr userDrawn="1"/>
            </p:nvSpPr>
            <p:spPr bwMode="gray">
              <a:xfrm>
                <a:off x="4043368" y="4054471"/>
                <a:ext cx="284163" cy="157163"/>
              </a:xfrm>
              <a:custGeom>
                <a:avLst/>
                <a:gdLst>
                  <a:gd name="T0" fmla="*/ 201 w 206"/>
                  <a:gd name="T1" fmla="*/ 65 h 114"/>
                  <a:gd name="T2" fmla="*/ 197 w 206"/>
                  <a:gd name="T3" fmla="*/ 60 h 114"/>
                  <a:gd name="T4" fmla="*/ 197 w 206"/>
                  <a:gd name="T5" fmla="*/ 57 h 114"/>
                  <a:gd name="T6" fmla="*/ 168 w 206"/>
                  <a:gd name="T7" fmla="*/ 19 h 114"/>
                  <a:gd name="T8" fmla="*/ 157 w 206"/>
                  <a:gd name="T9" fmla="*/ 17 h 114"/>
                  <a:gd name="T10" fmla="*/ 133 w 206"/>
                  <a:gd name="T11" fmla="*/ 25 h 114"/>
                  <a:gd name="T12" fmla="*/ 117 w 206"/>
                  <a:gd name="T13" fmla="*/ 8 h 114"/>
                  <a:gd name="T14" fmla="*/ 107 w 206"/>
                  <a:gd name="T15" fmla="*/ 3 h 114"/>
                  <a:gd name="T16" fmla="*/ 90 w 206"/>
                  <a:gd name="T17" fmla="*/ 0 h 114"/>
                  <a:gd name="T18" fmla="*/ 40 w 206"/>
                  <a:gd name="T19" fmla="*/ 48 h 114"/>
                  <a:gd name="T20" fmla="*/ 40 w 206"/>
                  <a:gd name="T21" fmla="*/ 49 h 114"/>
                  <a:gd name="T22" fmla="*/ 40 w 206"/>
                  <a:gd name="T23" fmla="*/ 49 h 114"/>
                  <a:gd name="T24" fmla="*/ 0 w 206"/>
                  <a:gd name="T25" fmla="*/ 89 h 114"/>
                  <a:gd name="T26" fmla="*/ 8 w 206"/>
                  <a:gd name="T27" fmla="*/ 113 h 114"/>
                  <a:gd name="T28" fmla="*/ 19 w 206"/>
                  <a:gd name="T29" fmla="*/ 114 h 114"/>
                  <a:gd name="T30" fmla="*/ 174 w 206"/>
                  <a:gd name="T31" fmla="*/ 114 h 114"/>
                  <a:gd name="T32" fmla="*/ 192 w 206"/>
                  <a:gd name="T33" fmla="*/ 109 h 114"/>
                  <a:gd name="T34" fmla="*/ 206 w 206"/>
                  <a:gd name="T35" fmla="*/ 82 h 114"/>
                  <a:gd name="T36" fmla="*/ 201 w 206"/>
                  <a:gd name="T37" fmla="*/ 65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6" h="114">
                    <a:moveTo>
                      <a:pt x="201" y="65"/>
                    </a:moveTo>
                    <a:cubicBezTo>
                      <a:pt x="200" y="63"/>
                      <a:pt x="198" y="61"/>
                      <a:pt x="197" y="60"/>
                    </a:cubicBezTo>
                    <a:cubicBezTo>
                      <a:pt x="197" y="59"/>
                      <a:pt x="197" y="58"/>
                      <a:pt x="197" y="57"/>
                    </a:cubicBezTo>
                    <a:cubicBezTo>
                      <a:pt x="197" y="39"/>
                      <a:pt x="184" y="23"/>
                      <a:pt x="168" y="19"/>
                    </a:cubicBezTo>
                    <a:cubicBezTo>
                      <a:pt x="164" y="18"/>
                      <a:pt x="161" y="17"/>
                      <a:pt x="157" y="17"/>
                    </a:cubicBezTo>
                    <a:cubicBezTo>
                      <a:pt x="148" y="17"/>
                      <a:pt x="140" y="20"/>
                      <a:pt x="133" y="25"/>
                    </a:cubicBezTo>
                    <a:cubicBezTo>
                      <a:pt x="129" y="18"/>
                      <a:pt x="124" y="12"/>
                      <a:pt x="117" y="8"/>
                    </a:cubicBezTo>
                    <a:cubicBezTo>
                      <a:pt x="114" y="6"/>
                      <a:pt x="110" y="4"/>
                      <a:pt x="107" y="3"/>
                    </a:cubicBezTo>
                    <a:cubicBezTo>
                      <a:pt x="101" y="1"/>
                      <a:pt x="96" y="0"/>
                      <a:pt x="90" y="0"/>
                    </a:cubicBezTo>
                    <a:cubicBezTo>
                      <a:pt x="63" y="0"/>
                      <a:pt x="41" y="21"/>
                      <a:pt x="40" y="48"/>
                    </a:cubicBezTo>
                    <a:cubicBezTo>
                      <a:pt x="40" y="49"/>
                      <a:pt x="40" y="49"/>
                      <a:pt x="40" y="49"/>
                    </a:cubicBezTo>
                    <a:cubicBezTo>
                      <a:pt x="40" y="49"/>
                      <a:pt x="40" y="49"/>
                      <a:pt x="40" y="49"/>
                    </a:cubicBezTo>
                    <a:cubicBezTo>
                      <a:pt x="18" y="49"/>
                      <a:pt x="0" y="67"/>
                      <a:pt x="0" y="89"/>
                    </a:cubicBezTo>
                    <a:cubicBezTo>
                      <a:pt x="0" y="98"/>
                      <a:pt x="3" y="106"/>
                      <a:pt x="8" y="113"/>
                    </a:cubicBezTo>
                    <a:cubicBezTo>
                      <a:pt x="11" y="114"/>
                      <a:pt x="15" y="114"/>
                      <a:pt x="19" y="114"/>
                    </a:cubicBezTo>
                    <a:cubicBezTo>
                      <a:pt x="174" y="114"/>
                      <a:pt x="174" y="114"/>
                      <a:pt x="174" y="114"/>
                    </a:cubicBezTo>
                    <a:cubicBezTo>
                      <a:pt x="181" y="114"/>
                      <a:pt x="187" y="112"/>
                      <a:pt x="192" y="109"/>
                    </a:cubicBezTo>
                    <a:cubicBezTo>
                      <a:pt x="200" y="103"/>
                      <a:pt x="206" y="93"/>
                      <a:pt x="206" y="82"/>
                    </a:cubicBezTo>
                    <a:cubicBezTo>
                      <a:pt x="206" y="76"/>
                      <a:pt x="204" y="70"/>
                      <a:pt x="201" y="6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64" name="Freeform 253"/>
              <p:cNvSpPr>
                <a:spLocks/>
              </p:cNvSpPr>
              <p:nvPr userDrawn="1"/>
            </p:nvSpPr>
            <p:spPr bwMode="gray">
              <a:xfrm>
                <a:off x="2676529" y="4311646"/>
                <a:ext cx="222250" cy="65088"/>
              </a:xfrm>
              <a:custGeom>
                <a:avLst/>
                <a:gdLst>
                  <a:gd name="T0" fmla="*/ 142 w 161"/>
                  <a:gd name="T1" fmla="*/ 0 h 47"/>
                  <a:gd name="T2" fmla="*/ 145 w 161"/>
                  <a:gd name="T3" fmla="*/ 13 h 47"/>
                  <a:gd name="T4" fmla="*/ 135 w 161"/>
                  <a:gd name="T5" fmla="*/ 33 h 47"/>
                  <a:gd name="T6" fmla="*/ 122 w 161"/>
                  <a:gd name="T7" fmla="*/ 36 h 47"/>
                  <a:gd name="T8" fmla="*/ 8 w 161"/>
                  <a:gd name="T9" fmla="*/ 36 h 47"/>
                  <a:gd name="T10" fmla="*/ 0 w 161"/>
                  <a:gd name="T11" fmla="*/ 35 h 47"/>
                  <a:gd name="T12" fmla="*/ 23 w 161"/>
                  <a:gd name="T13" fmla="*/ 47 h 47"/>
                  <a:gd name="T14" fmla="*/ 137 w 161"/>
                  <a:gd name="T15" fmla="*/ 47 h 47"/>
                  <a:gd name="T16" fmla="*/ 150 w 161"/>
                  <a:gd name="T17" fmla="*/ 43 h 47"/>
                  <a:gd name="T18" fmla="*/ 161 w 161"/>
                  <a:gd name="T19" fmla="*/ 23 h 47"/>
                  <a:gd name="T20" fmla="*/ 142 w 161"/>
                  <a:gd name="T21"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1" h="47">
                    <a:moveTo>
                      <a:pt x="142" y="0"/>
                    </a:moveTo>
                    <a:cubicBezTo>
                      <a:pt x="144" y="4"/>
                      <a:pt x="145" y="8"/>
                      <a:pt x="145" y="13"/>
                    </a:cubicBezTo>
                    <a:cubicBezTo>
                      <a:pt x="145" y="21"/>
                      <a:pt x="141" y="28"/>
                      <a:pt x="135" y="33"/>
                    </a:cubicBezTo>
                    <a:cubicBezTo>
                      <a:pt x="131" y="35"/>
                      <a:pt x="126" y="36"/>
                      <a:pt x="122" y="36"/>
                    </a:cubicBezTo>
                    <a:cubicBezTo>
                      <a:pt x="8" y="36"/>
                      <a:pt x="8" y="36"/>
                      <a:pt x="8" y="36"/>
                    </a:cubicBezTo>
                    <a:cubicBezTo>
                      <a:pt x="5" y="36"/>
                      <a:pt x="2" y="36"/>
                      <a:pt x="0" y="35"/>
                    </a:cubicBezTo>
                    <a:cubicBezTo>
                      <a:pt x="5" y="42"/>
                      <a:pt x="14" y="47"/>
                      <a:pt x="23" y="47"/>
                    </a:cubicBezTo>
                    <a:cubicBezTo>
                      <a:pt x="137" y="47"/>
                      <a:pt x="137" y="47"/>
                      <a:pt x="137" y="47"/>
                    </a:cubicBezTo>
                    <a:cubicBezTo>
                      <a:pt x="142" y="47"/>
                      <a:pt x="146" y="45"/>
                      <a:pt x="150" y="43"/>
                    </a:cubicBezTo>
                    <a:cubicBezTo>
                      <a:pt x="156" y="39"/>
                      <a:pt x="161" y="32"/>
                      <a:pt x="161" y="23"/>
                    </a:cubicBezTo>
                    <a:cubicBezTo>
                      <a:pt x="161" y="12"/>
                      <a:pt x="152" y="2"/>
                      <a:pt x="142"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65" name="Freeform 254"/>
              <p:cNvSpPr>
                <a:spLocks/>
              </p:cNvSpPr>
              <p:nvPr userDrawn="1"/>
            </p:nvSpPr>
            <p:spPr bwMode="gray">
              <a:xfrm>
                <a:off x="2667004" y="4246559"/>
                <a:ext cx="209550" cy="114300"/>
              </a:xfrm>
              <a:custGeom>
                <a:avLst/>
                <a:gdLst>
                  <a:gd name="T0" fmla="*/ 148 w 151"/>
                  <a:gd name="T1" fmla="*/ 47 h 83"/>
                  <a:gd name="T2" fmla="*/ 144 w 151"/>
                  <a:gd name="T3" fmla="*/ 43 h 83"/>
                  <a:gd name="T4" fmla="*/ 144 w 151"/>
                  <a:gd name="T5" fmla="*/ 41 h 83"/>
                  <a:gd name="T6" fmla="*/ 123 w 151"/>
                  <a:gd name="T7" fmla="*/ 13 h 83"/>
                  <a:gd name="T8" fmla="*/ 115 w 151"/>
                  <a:gd name="T9" fmla="*/ 12 h 83"/>
                  <a:gd name="T10" fmla="*/ 98 w 151"/>
                  <a:gd name="T11" fmla="*/ 18 h 83"/>
                  <a:gd name="T12" fmla="*/ 86 w 151"/>
                  <a:gd name="T13" fmla="*/ 5 h 83"/>
                  <a:gd name="T14" fmla="*/ 78 w 151"/>
                  <a:gd name="T15" fmla="*/ 2 h 83"/>
                  <a:gd name="T16" fmla="*/ 66 w 151"/>
                  <a:gd name="T17" fmla="*/ 0 h 83"/>
                  <a:gd name="T18" fmla="*/ 29 w 151"/>
                  <a:gd name="T19" fmla="*/ 35 h 83"/>
                  <a:gd name="T20" fmla="*/ 29 w 151"/>
                  <a:gd name="T21" fmla="*/ 35 h 83"/>
                  <a:gd name="T22" fmla="*/ 29 w 151"/>
                  <a:gd name="T23" fmla="*/ 35 h 83"/>
                  <a:gd name="T24" fmla="*/ 0 w 151"/>
                  <a:gd name="T25" fmla="*/ 65 h 83"/>
                  <a:gd name="T26" fmla="*/ 6 w 151"/>
                  <a:gd name="T27" fmla="*/ 82 h 83"/>
                  <a:gd name="T28" fmla="*/ 14 w 151"/>
                  <a:gd name="T29" fmla="*/ 83 h 83"/>
                  <a:gd name="T30" fmla="*/ 128 w 151"/>
                  <a:gd name="T31" fmla="*/ 83 h 83"/>
                  <a:gd name="T32" fmla="*/ 141 w 151"/>
                  <a:gd name="T33" fmla="*/ 80 h 83"/>
                  <a:gd name="T34" fmla="*/ 151 w 151"/>
                  <a:gd name="T35" fmla="*/ 60 h 83"/>
                  <a:gd name="T36" fmla="*/ 148 w 151"/>
                  <a:gd name="T37" fmla="*/ 47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1" h="83">
                    <a:moveTo>
                      <a:pt x="148" y="47"/>
                    </a:moveTo>
                    <a:cubicBezTo>
                      <a:pt x="147" y="46"/>
                      <a:pt x="146" y="45"/>
                      <a:pt x="144" y="43"/>
                    </a:cubicBezTo>
                    <a:cubicBezTo>
                      <a:pt x="144" y="43"/>
                      <a:pt x="144" y="42"/>
                      <a:pt x="144" y="41"/>
                    </a:cubicBezTo>
                    <a:cubicBezTo>
                      <a:pt x="144" y="28"/>
                      <a:pt x="135" y="17"/>
                      <a:pt x="123" y="13"/>
                    </a:cubicBezTo>
                    <a:cubicBezTo>
                      <a:pt x="120" y="13"/>
                      <a:pt x="118" y="12"/>
                      <a:pt x="115" y="12"/>
                    </a:cubicBezTo>
                    <a:cubicBezTo>
                      <a:pt x="109" y="12"/>
                      <a:pt x="103" y="14"/>
                      <a:pt x="98" y="18"/>
                    </a:cubicBezTo>
                    <a:cubicBezTo>
                      <a:pt x="95" y="13"/>
                      <a:pt x="91" y="8"/>
                      <a:pt x="86" y="5"/>
                    </a:cubicBezTo>
                    <a:cubicBezTo>
                      <a:pt x="83" y="4"/>
                      <a:pt x="81" y="3"/>
                      <a:pt x="78" y="2"/>
                    </a:cubicBezTo>
                    <a:cubicBezTo>
                      <a:pt x="74" y="0"/>
                      <a:pt x="70" y="0"/>
                      <a:pt x="66" y="0"/>
                    </a:cubicBezTo>
                    <a:cubicBezTo>
                      <a:pt x="46" y="0"/>
                      <a:pt x="30" y="15"/>
                      <a:pt x="29" y="35"/>
                    </a:cubicBezTo>
                    <a:cubicBezTo>
                      <a:pt x="29" y="35"/>
                      <a:pt x="29" y="35"/>
                      <a:pt x="29" y="35"/>
                    </a:cubicBezTo>
                    <a:cubicBezTo>
                      <a:pt x="29" y="35"/>
                      <a:pt x="29" y="35"/>
                      <a:pt x="29" y="35"/>
                    </a:cubicBezTo>
                    <a:cubicBezTo>
                      <a:pt x="13" y="35"/>
                      <a:pt x="0" y="48"/>
                      <a:pt x="0" y="65"/>
                    </a:cubicBezTo>
                    <a:cubicBezTo>
                      <a:pt x="0" y="71"/>
                      <a:pt x="2" y="77"/>
                      <a:pt x="6" y="82"/>
                    </a:cubicBezTo>
                    <a:cubicBezTo>
                      <a:pt x="8" y="83"/>
                      <a:pt x="11" y="83"/>
                      <a:pt x="14" y="83"/>
                    </a:cubicBezTo>
                    <a:cubicBezTo>
                      <a:pt x="128" y="83"/>
                      <a:pt x="128" y="83"/>
                      <a:pt x="128" y="83"/>
                    </a:cubicBezTo>
                    <a:cubicBezTo>
                      <a:pt x="132" y="83"/>
                      <a:pt x="137" y="82"/>
                      <a:pt x="141" y="80"/>
                    </a:cubicBezTo>
                    <a:cubicBezTo>
                      <a:pt x="147" y="75"/>
                      <a:pt x="151" y="68"/>
                      <a:pt x="151" y="60"/>
                    </a:cubicBezTo>
                    <a:cubicBezTo>
                      <a:pt x="151" y="55"/>
                      <a:pt x="150" y="51"/>
                      <a:pt x="148" y="4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66" name="Freeform 255"/>
              <p:cNvSpPr>
                <a:spLocks/>
              </p:cNvSpPr>
              <p:nvPr userDrawn="1"/>
            </p:nvSpPr>
            <p:spPr bwMode="gray">
              <a:xfrm>
                <a:off x="2930526" y="3384545"/>
                <a:ext cx="177800" cy="52388"/>
              </a:xfrm>
              <a:custGeom>
                <a:avLst/>
                <a:gdLst>
                  <a:gd name="T0" fmla="*/ 113 w 128"/>
                  <a:gd name="T1" fmla="*/ 0 h 37"/>
                  <a:gd name="T2" fmla="*/ 116 w 128"/>
                  <a:gd name="T3" fmla="*/ 10 h 37"/>
                  <a:gd name="T4" fmla="*/ 108 w 128"/>
                  <a:gd name="T5" fmla="*/ 26 h 37"/>
                  <a:gd name="T6" fmla="*/ 97 w 128"/>
                  <a:gd name="T7" fmla="*/ 29 h 37"/>
                  <a:gd name="T8" fmla="*/ 6 w 128"/>
                  <a:gd name="T9" fmla="*/ 29 h 37"/>
                  <a:gd name="T10" fmla="*/ 0 w 128"/>
                  <a:gd name="T11" fmla="*/ 28 h 37"/>
                  <a:gd name="T12" fmla="*/ 19 w 128"/>
                  <a:gd name="T13" fmla="*/ 37 h 37"/>
                  <a:gd name="T14" fmla="*/ 110 w 128"/>
                  <a:gd name="T15" fmla="*/ 37 h 37"/>
                  <a:gd name="T16" fmla="*/ 120 w 128"/>
                  <a:gd name="T17" fmla="*/ 34 h 37"/>
                  <a:gd name="T18" fmla="*/ 128 w 128"/>
                  <a:gd name="T19" fmla="*/ 19 h 37"/>
                  <a:gd name="T20" fmla="*/ 113 w 128"/>
                  <a:gd name="T21"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8" h="37">
                    <a:moveTo>
                      <a:pt x="113" y="0"/>
                    </a:moveTo>
                    <a:cubicBezTo>
                      <a:pt x="115" y="3"/>
                      <a:pt x="116" y="7"/>
                      <a:pt x="116" y="10"/>
                    </a:cubicBezTo>
                    <a:cubicBezTo>
                      <a:pt x="116" y="17"/>
                      <a:pt x="113" y="23"/>
                      <a:pt x="108" y="26"/>
                    </a:cubicBezTo>
                    <a:cubicBezTo>
                      <a:pt x="105" y="28"/>
                      <a:pt x="101" y="29"/>
                      <a:pt x="97" y="29"/>
                    </a:cubicBezTo>
                    <a:cubicBezTo>
                      <a:pt x="6" y="29"/>
                      <a:pt x="6" y="29"/>
                      <a:pt x="6" y="29"/>
                    </a:cubicBezTo>
                    <a:cubicBezTo>
                      <a:pt x="4" y="29"/>
                      <a:pt x="2" y="29"/>
                      <a:pt x="0" y="28"/>
                    </a:cubicBezTo>
                    <a:cubicBezTo>
                      <a:pt x="4" y="34"/>
                      <a:pt x="11" y="37"/>
                      <a:pt x="19" y="37"/>
                    </a:cubicBezTo>
                    <a:cubicBezTo>
                      <a:pt x="110" y="37"/>
                      <a:pt x="110" y="37"/>
                      <a:pt x="110" y="37"/>
                    </a:cubicBezTo>
                    <a:cubicBezTo>
                      <a:pt x="114" y="37"/>
                      <a:pt x="117" y="36"/>
                      <a:pt x="120" y="34"/>
                    </a:cubicBezTo>
                    <a:cubicBezTo>
                      <a:pt x="125" y="31"/>
                      <a:pt x="128" y="25"/>
                      <a:pt x="128" y="19"/>
                    </a:cubicBezTo>
                    <a:cubicBezTo>
                      <a:pt x="128" y="9"/>
                      <a:pt x="122" y="2"/>
                      <a:pt x="113"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67" name="Freeform 256"/>
              <p:cNvSpPr>
                <a:spLocks/>
              </p:cNvSpPr>
              <p:nvPr userDrawn="1"/>
            </p:nvSpPr>
            <p:spPr bwMode="gray">
              <a:xfrm>
                <a:off x="2924176" y="3332163"/>
                <a:ext cx="166688" cy="93663"/>
              </a:xfrm>
              <a:custGeom>
                <a:avLst/>
                <a:gdLst>
                  <a:gd name="T0" fmla="*/ 118 w 121"/>
                  <a:gd name="T1" fmla="*/ 38 h 67"/>
                  <a:gd name="T2" fmla="*/ 116 w 121"/>
                  <a:gd name="T3" fmla="*/ 35 h 67"/>
                  <a:gd name="T4" fmla="*/ 116 w 121"/>
                  <a:gd name="T5" fmla="*/ 33 h 67"/>
                  <a:gd name="T6" fmla="*/ 99 w 121"/>
                  <a:gd name="T7" fmla="*/ 11 h 67"/>
                  <a:gd name="T8" fmla="*/ 92 w 121"/>
                  <a:gd name="T9" fmla="*/ 10 h 67"/>
                  <a:gd name="T10" fmla="*/ 78 w 121"/>
                  <a:gd name="T11" fmla="*/ 15 h 67"/>
                  <a:gd name="T12" fmla="*/ 69 w 121"/>
                  <a:gd name="T13" fmla="*/ 5 h 67"/>
                  <a:gd name="T14" fmla="*/ 63 w 121"/>
                  <a:gd name="T15" fmla="*/ 2 h 67"/>
                  <a:gd name="T16" fmla="*/ 53 w 121"/>
                  <a:gd name="T17" fmla="*/ 0 h 67"/>
                  <a:gd name="T18" fmla="*/ 24 w 121"/>
                  <a:gd name="T19" fmla="*/ 28 h 67"/>
                  <a:gd name="T20" fmla="*/ 24 w 121"/>
                  <a:gd name="T21" fmla="*/ 29 h 67"/>
                  <a:gd name="T22" fmla="*/ 24 w 121"/>
                  <a:gd name="T23" fmla="*/ 29 h 67"/>
                  <a:gd name="T24" fmla="*/ 0 w 121"/>
                  <a:gd name="T25" fmla="*/ 52 h 67"/>
                  <a:gd name="T26" fmla="*/ 5 w 121"/>
                  <a:gd name="T27" fmla="*/ 66 h 67"/>
                  <a:gd name="T28" fmla="*/ 11 w 121"/>
                  <a:gd name="T29" fmla="*/ 67 h 67"/>
                  <a:gd name="T30" fmla="*/ 102 w 121"/>
                  <a:gd name="T31" fmla="*/ 67 h 67"/>
                  <a:gd name="T32" fmla="*/ 113 w 121"/>
                  <a:gd name="T33" fmla="*/ 64 h 67"/>
                  <a:gd name="T34" fmla="*/ 121 w 121"/>
                  <a:gd name="T35" fmla="*/ 48 h 67"/>
                  <a:gd name="T36" fmla="*/ 118 w 121"/>
                  <a:gd name="T37" fmla="*/ 38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1" h="67">
                    <a:moveTo>
                      <a:pt x="118" y="38"/>
                    </a:moveTo>
                    <a:cubicBezTo>
                      <a:pt x="117" y="37"/>
                      <a:pt x="117" y="36"/>
                      <a:pt x="116" y="35"/>
                    </a:cubicBezTo>
                    <a:cubicBezTo>
                      <a:pt x="116" y="34"/>
                      <a:pt x="116" y="34"/>
                      <a:pt x="116" y="33"/>
                    </a:cubicBezTo>
                    <a:cubicBezTo>
                      <a:pt x="116" y="23"/>
                      <a:pt x="108" y="14"/>
                      <a:pt x="99" y="11"/>
                    </a:cubicBezTo>
                    <a:cubicBezTo>
                      <a:pt x="97" y="10"/>
                      <a:pt x="95" y="10"/>
                      <a:pt x="92" y="10"/>
                    </a:cubicBezTo>
                    <a:cubicBezTo>
                      <a:pt x="87" y="10"/>
                      <a:pt x="82" y="12"/>
                      <a:pt x="78" y="15"/>
                    </a:cubicBezTo>
                    <a:cubicBezTo>
                      <a:pt x="76" y="10"/>
                      <a:pt x="73" y="7"/>
                      <a:pt x="69" y="5"/>
                    </a:cubicBezTo>
                    <a:cubicBezTo>
                      <a:pt x="67" y="3"/>
                      <a:pt x="65" y="2"/>
                      <a:pt x="63" y="2"/>
                    </a:cubicBezTo>
                    <a:cubicBezTo>
                      <a:pt x="60" y="1"/>
                      <a:pt x="57" y="0"/>
                      <a:pt x="53" y="0"/>
                    </a:cubicBezTo>
                    <a:cubicBezTo>
                      <a:pt x="37" y="0"/>
                      <a:pt x="25" y="12"/>
                      <a:pt x="24" y="28"/>
                    </a:cubicBezTo>
                    <a:cubicBezTo>
                      <a:pt x="24" y="29"/>
                      <a:pt x="24" y="29"/>
                      <a:pt x="24" y="29"/>
                    </a:cubicBezTo>
                    <a:cubicBezTo>
                      <a:pt x="24" y="29"/>
                      <a:pt x="24" y="29"/>
                      <a:pt x="24" y="29"/>
                    </a:cubicBezTo>
                    <a:cubicBezTo>
                      <a:pt x="11" y="29"/>
                      <a:pt x="0" y="39"/>
                      <a:pt x="0" y="52"/>
                    </a:cubicBezTo>
                    <a:cubicBezTo>
                      <a:pt x="0" y="57"/>
                      <a:pt x="2" y="62"/>
                      <a:pt x="5" y="66"/>
                    </a:cubicBezTo>
                    <a:cubicBezTo>
                      <a:pt x="7" y="67"/>
                      <a:pt x="9" y="67"/>
                      <a:pt x="11" y="67"/>
                    </a:cubicBezTo>
                    <a:cubicBezTo>
                      <a:pt x="102" y="67"/>
                      <a:pt x="102" y="67"/>
                      <a:pt x="102" y="67"/>
                    </a:cubicBezTo>
                    <a:cubicBezTo>
                      <a:pt x="106" y="67"/>
                      <a:pt x="110" y="66"/>
                      <a:pt x="113" y="64"/>
                    </a:cubicBezTo>
                    <a:cubicBezTo>
                      <a:pt x="118" y="61"/>
                      <a:pt x="121" y="55"/>
                      <a:pt x="121" y="48"/>
                    </a:cubicBezTo>
                    <a:cubicBezTo>
                      <a:pt x="121" y="45"/>
                      <a:pt x="120" y="41"/>
                      <a:pt x="118" y="3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grpSp>
    </p:spTree>
    <p:extLst>
      <p:ext uri="{BB962C8B-B14F-4D97-AF65-F5344CB8AC3E}">
        <p14:creationId xmlns:p14="http://schemas.microsoft.com/office/powerpoint/2010/main" val="10627274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74702" y="2119179"/>
            <a:ext cx="4937760" cy="1835285"/>
          </a:xfrm>
          <a:noFill/>
        </p:spPr>
        <p:txBody>
          <a:bodyPr lIns="146304" tIns="91440" rIns="146304" bIns="91440" anchor="t" anchorCtr="0"/>
          <a:lstStyle>
            <a:lvl1pPr>
              <a:defRPr sz="4799" spc="-100"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50" y="3954464"/>
            <a:ext cx="4937760" cy="731528"/>
          </a:xfrm>
        </p:spPr>
        <p:txBody>
          <a:bodyPr lIns="164592" tIns="109728" rIns="164592" bIns="109728">
            <a:noAutofit/>
          </a:bodyPr>
          <a:lstStyle>
            <a:lvl1pPr marL="0" indent="0">
              <a:spcBef>
                <a:spcPts val="0"/>
              </a:spcBef>
              <a:buNone/>
              <a:defRPr lang="en-US" sz="3199"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32563"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sp>
        <p:nvSpPr>
          <p:cNvPr id="8" name="Rectangle 7"/>
          <p:cNvSpPr/>
          <p:nvPr userDrawn="1"/>
        </p:nvSpPr>
        <p:spPr bwMode="gray">
          <a:xfrm>
            <a:off x="5441951" y="0"/>
            <a:ext cx="6994525"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90" name="MS logo gray - EMF"/>
          <p:cNvPicPr>
            <a:picLocks noChangeAspect="1"/>
          </p:cNvPicPr>
          <p:nvPr userDrawn="1"/>
        </p:nvPicPr>
        <p:blipFill>
          <a:blip r:embed="rId2"/>
          <a:stretch>
            <a:fillRect/>
          </a:stretch>
        </p:blipFill>
        <p:spPr bwMode="black">
          <a:xfrm>
            <a:off x="463118" y="479425"/>
            <a:ext cx="1451843" cy="310896"/>
          </a:xfrm>
          <a:prstGeom prst="rect">
            <a:avLst/>
          </a:prstGeom>
        </p:spPr>
      </p:pic>
      <p:grpSp>
        <p:nvGrpSpPr>
          <p:cNvPr id="229" name="Group 228"/>
          <p:cNvGrpSpPr>
            <a:grpSpLocks noChangeAspect="1"/>
          </p:cNvGrpSpPr>
          <p:nvPr userDrawn="1"/>
        </p:nvGrpSpPr>
        <p:grpSpPr bwMode="gray">
          <a:xfrm>
            <a:off x="7498383" y="2125664"/>
            <a:ext cx="4419820" cy="4023316"/>
            <a:chOff x="8331487" y="2399994"/>
            <a:chExt cx="3607727" cy="3284076"/>
          </a:xfrm>
        </p:grpSpPr>
        <p:sp>
          <p:nvSpPr>
            <p:cNvPr id="230" name="Freeform 251"/>
            <p:cNvSpPr>
              <a:spLocks/>
            </p:cNvSpPr>
            <p:nvPr userDrawn="1"/>
          </p:nvSpPr>
          <p:spPr bwMode="gray">
            <a:xfrm>
              <a:off x="9772041" y="2625278"/>
              <a:ext cx="34904" cy="390283"/>
            </a:xfrm>
            <a:custGeom>
              <a:avLst/>
              <a:gdLst>
                <a:gd name="T0" fmla="*/ 11 w 11"/>
                <a:gd name="T1" fmla="*/ 123 h 123"/>
                <a:gd name="T2" fmla="*/ 0 w 11"/>
                <a:gd name="T3" fmla="*/ 123 h 123"/>
                <a:gd name="T4" fmla="*/ 2 w 11"/>
                <a:gd name="T5" fmla="*/ 0 h 123"/>
                <a:gd name="T6" fmla="*/ 9 w 11"/>
                <a:gd name="T7" fmla="*/ 0 h 123"/>
                <a:gd name="T8" fmla="*/ 11 w 11"/>
                <a:gd name="T9" fmla="*/ 123 h 123"/>
              </a:gdLst>
              <a:ahLst/>
              <a:cxnLst>
                <a:cxn ang="0">
                  <a:pos x="T0" y="T1"/>
                </a:cxn>
                <a:cxn ang="0">
                  <a:pos x="T2" y="T3"/>
                </a:cxn>
                <a:cxn ang="0">
                  <a:pos x="T4" y="T5"/>
                </a:cxn>
                <a:cxn ang="0">
                  <a:pos x="T6" y="T7"/>
                </a:cxn>
                <a:cxn ang="0">
                  <a:pos x="T8" y="T9"/>
                </a:cxn>
              </a:cxnLst>
              <a:rect l="0" t="0" r="r" b="b"/>
              <a:pathLst>
                <a:path w="11" h="123">
                  <a:moveTo>
                    <a:pt x="11" y="123"/>
                  </a:moveTo>
                  <a:lnTo>
                    <a:pt x="0" y="123"/>
                  </a:lnTo>
                  <a:lnTo>
                    <a:pt x="2" y="0"/>
                  </a:lnTo>
                  <a:lnTo>
                    <a:pt x="9" y="0"/>
                  </a:lnTo>
                  <a:lnTo>
                    <a:pt x="11" y="1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31" name="Freeform 252"/>
            <p:cNvSpPr>
              <a:spLocks/>
            </p:cNvSpPr>
            <p:nvPr userDrawn="1"/>
          </p:nvSpPr>
          <p:spPr bwMode="gray">
            <a:xfrm>
              <a:off x="9654638" y="2618931"/>
              <a:ext cx="145959" cy="44422"/>
            </a:xfrm>
            <a:custGeom>
              <a:avLst/>
              <a:gdLst>
                <a:gd name="T0" fmla="*/ 47 w 49"/>
                <a:gd name="T1" fmla="*/ 0 h 15"/>
                <a:gd name="T2" fmla="*/ 1 w 49"/>
                <a:gd name="T3" fmla="*/ 11 h 15"/>
                <a:gd name="T4" fmla="*/ 49 w 49"/>
                <a:gd name="T5" fmla="*/ 8 h 15"/>
                <a:gd name="T6" fmla="*/ 47 w 49"/>
                <a:gd name="T7" fmla="*/ 0 h 15"/>
              </a:gdLst>
              <a:ahLst/>
              <a:cxnLst>
                <a:cxn ang="0">
                  <a:pos x="T0" y="T1"/>
                </a:cxn>
                <a:cxn ang="0">
                  <a:pos x="T2" y="T3"/>
                </a:cxn>
                <a:cxn ang="0">
                  <a:pos x="T4" y="T5"/>
                </a:cxn>
                <a:cxn ang="0">
                  <a:pos x="T6" y="T7"/>
                </a:cxn>
              </a:cxnLst>
              <a:rect l="0" t="0" r="r" b="b"/>
              <a:pathLst>
                <a:path w="49" h="15">
                  <a:moveTo>
                    <a:pt x="47" y="0"/>
                  </a:moveTo>
                  <a:cubicBezTo>
                    <a:pt x="1" y="6"/>
                    <a:pt x="0" y="10"/>
                    <a:pt x="1" y="11"/>
                  </a:cubicBezTo>
                  <a:cubicBezTo>
                    <a:pt x="1" y="12"/>
                    <a:pt x="3" y="15"/>
                    <a:pt x="49" y="8"/>
                  </a:cubicBezTo>
                  <a:lnTo>
                    <a:pt x="4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32" name="Freeform 253"/>
            <p:cNvSpPr>
              <a:spLocks/>
            </p:cNvSpPr>
            <p:nvPr userDrawn="1"/>
          </p:nvSpPr>
          <p:spPr bwMode="gray">
            <a:xfrm>
              <a:off x="9775213" y="2622105"/>
              <a:ext cx="98365" cy="126921"/>
            </a:xfrm>
            <a:custGeom>
              <a:avLst/>
              <a:gdLst>
                <a:gd name="T0" fmla="*/ 0 w 34"/>
                <a:gd name="T1" fmla="*/ 5 h 43"/>
                <a:gd name="T2" fmla="*/ 30 w 34"/>
                <a:gd name="T3" fmla="*/ 41 h 43"/>
                <a:gd name="T4" fmla="*/ 7 w 34"/>
                <a:gd name="T5" fmla="*/ 0 h 43"/>
                <a:gd name="T6" fmla="*/ 0 w 34"/>
                <a:gd name="T7" fmla="*/ 5 h 43"/>
              </a:gdLst>
              <a:ahLst/>
              <a:cxnLst>
                <a:cxn ang="0">
                  <a:pos x="T0" y="T1"/>
                </a:cxn>
                <a:cxn ang="0">
                  <a:pos x="T2" y="T3"/>
                </a:cxn>
                <a:cxn ang="0">
                  <a:pos x="T4" y="T5"/>
                </a:cxn>
                <a:cxn ang="0">
                  <a:pos x="T6" y="T7"/>
                </a:cxn>
              </a:cxnLst>
              <a:rect l="0" t="0" r="r" b="b"/>
              <a:pathLst>
                <a:path w="34" h="43">
                  <a:moveTo>
                    <a:pt x="0" y="5"/>
                  </a:moveTo>
                  <a:cubicBezTo>
                    <a:pt x="26" y="43"/>
                    <a:pt x="29" y="42"/>
                    <a:pt x="30" y="41"/>
                  </a:cubicBezTo>
                  <a:cubicBezTo>
                    <a:pt x="31" y="40"/>
                    <a:pt x="34" y="38"/>
                    <a:pt x="7" y="0"/>
                  </a:cubicBezTo>
                  <a:lnTo>
                    <a:pt x="0"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33" name="Freeform 254"/>
            <p:cNvSpPr>
              <a:spLocks/>
            </p:cNvSpPr>
            <p:nvPr userDrawn="1"/>
          </p:nvSpPr>
          <p:spPr bwMode="gray">
            <a:xfrm>
              <a:off x="9775213" y="2501531"/>
              <a:ext cx="63460" cy="139613"/>
            </a:xfrm>
            <a:custGeom>
              <a:avLst/>
              <a:gdLst>
                <a:gd name="T0" fmla="*/ 0 w 22"/>
                <a:gd name="T1" fmla="*/ 45 h 47"/>
                <a:gd name="T2" fmla="*/ 18 w 22"/>
                <a:gd name="T3" fmla="*/ 1 h 47"/>
                <a:gd name="T4" fmla="*/ 8 w 22"/>
                <a:gd name="T5" fmla="*/ 47 h 47"/>
                <a:gd name="T6" fmla="*/ 0 w 22"/>
                <a:gd name="T7" fmla="*/ 45 h 47"/>
              </a:gdLst>
              <a:ahLst/>
              <a:cxnLst>
                <a:cxn ang="0">
                  <a:pos x="T0" y="T1"/>
                </a:cxn>
                <a:cxn ang="0">
                  <a:pos x="T2" y="T3"/>
                </a:cxn>
                <a:cxn ang="0">
                  <a:pos x="T4" y="T5"/>
                </a:cxn>
                <a:cxn ang="0">
                  <a:pos x="T6" y="T7"/>
                </a:cxn>
              </a:cxnLst>
              <a:rect l="0" t="0" r="r" b="b"/>
              <a:pathLst>
                <a:path w="22" h="47">
                  <a:moveTo>
                    <a:pt x="0" y="45"/>
                  </a:moveTo>
                  <a:cubicBezTo>
                    <a:pt x="14" y="0"/>
                    <a:pt x="17" y="1"/>
                    <a:pt x="18" y="1"/>
                  </a:cubicBezTo>
                  <a:cubicBezTo>
                    <a:pt x="19" y="2"/>
                    <a:pt x="22" y="3"/>
                    <a:pt x="8" y="47"/>
                  </a:cubicBezTo>
                  <a:lnTo>
                    <a:pt x="0" y="4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34" name="Freeform 255"/>
            <p:cNvSpPr>
              <a:spLocks/>
            </p:cNvSpPr>
            <p:nvPr userDrawn="1"/>
          </p:nvSpPr>
          <p:spPr bwMode="gray">
            <a:xfrm>
              <a:off x="9480123" y="2688738"/>
              <a:ext cx="41250" cy="307784"/>
            </a:xfrm>
            <a:custGeom>
              <a:avLst/>
              <a:gdLst>
                <a:gd name="T0" fmla="*/ 13 w 13"/>
                <a:gd name="T1" fmla="*/ 97 h 97"/>
                <a:gd name="T2" fmla="*/ 0 w 13"/>
                <a:gd name="T3" fmla="*/ 97 h 97"/>
                <a:gd name="T4" fmla="*/ 2 w 13"/>
                <a:gd name="T5" fmla="*/ 0 h 97"/>
                <a:gd name="T6" fmla="*/ 11 w 13"/>
                <a:gd name="T7" fmla="*/ 0 h 97"/>
                <a:gd name="T8" fmla="*/ 13 w 13"/>
                <a:gd name="T9" fmla="*/ 97 h 97"/>
              </a:gdLst>
              <a:ahLst/>
              <a:cxnLst>
                <a:cxn ang="0">
                  <a:pos x="T0" y="T1"/>
                </a:cxn>
                <a:cxn ang="0">
                  <a:pos x="T2" y="T3"/>
                </a:cxn>
                <a:cxn ang="0">
                  <a:pos x="T4" y="T5"/>
                </a:cxn>
                <a:cxn ang="0">
                  <a:pos x="T6" y="T7"/>
                </a:cxn>
                <a:cxn ang="0">
                  <a:pos x="T8" y="T9"/>
                </a:cxn>
              </a:cxnLst>
              <a:rect l="0" t="0" r="r" b="b"/>
              <a:pathLst>
                <a:path w="13" h="97">
                  <a:moveTo>
                    <a:pt x="13" y="97"/>
                  </a:moveTo>
                  <a:lnTo>
                    <a:pt x="0" y="97"/>
                  </a:lnTo>
                  <a:lnTo>
                    <a:pt x="2" y="0"/>
                  </a:lnTo>
                  <a:lnTo>
                    <a:pt x="11" y="0"/>
                  </a:lnTo>
                  <a:lnTo>
                    <a:pt x="13" y="9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35" name="Freeform 256"/>
            <p:cNvSpPr>
              <a:spLocks/>
            </p:cNvSpPr>
            <p:nvPr userDrawn="1"/>
          </p:nvSpPr>
          <p:spPr bwMode="gray">
            <a:xfrm>
              <a:off x="9483295" y="2676046"/>
              <a:ext cx="164997" cy="92019"/>
            </a:xfrm>
            <a:custGeom>
              <a:avLst/>
              <a:gdLst>
                <a:gd name="T0" fmla="*/ 0 w 55"/>
                <a:gd name="T1" fmla="*/ 10 h 32"/>
                <a:gd name="T2" fmla="*/ 54 w 55"/>
                <a:gd name="T3" fmla="*/ 27 h 32"/>
                <a:gd name="T4" fmla="*/ 4 w 55"/>
                <a:gd name="T5" fmla="*/ 0 h 32"/>
                <a:gd name="T6" fmla="*/ 0 w 55"/>
                <a:gd name="T7" fmla="*/ 10 h 32"/>
              </a:gdLst>
              <a:ahLst/>
              <a:cxnLst>
                <a:cxn ang="0">
                  <a:pos x="T0" y="T1"/>
                </a:cxn>
                <a:cxn ang="0">
                  <a:pos x="T2" y="T3"/>
                </a:cxn>
                <a:cxn ang="0">
                  <a:pos x="T4" y="T5"/>
                </a:cxn>
                <a:cxn ang="0">
                  <a:pos x="T6" y="T7"/>
                </a:cxn>
              </a:cxnLst>
              <a:rect l="0" t="0" r="r" b="b"/>
              <a:pathLst>
                <a:path w="55" h="32">
                  <a:moveTo>
                    <a:pt x="0" y="10"/>
                  </a:moveTo>
                  <a:cubicBezTo>
                    <a:pt x="51" y="32"/>
                    <a:pt x="54" y="29"/>
                    <a:pt x="54" y="27"/>
                  </a:cubicBezTo>
                  <a:cubicBezTo>
                    <a:pt x="55" y="26"/>
                    <a:pt x="55" y="22"/>
                    <a:pt x="4" y="0"/>
                  </a:cubicBezTo>
                  <a:lnTo>
                    <a:pt x="0"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36" name="Freeform 257"/>
            <p:cNvSpPr>
              <a:spLocks/>
            </p:cNvSpPr>
            <p:nvPr userDrawn="1"/>
          </p:nvSpPr>
          <p:spPr bwMode="gray">
            <a:xfrm>
              <a:off x="9473777" y="2536433"/>
              <a:ext cx="41250" cy="164997"/>
            </a:xfrm>
            <a:custGeom>
              <a:avLst/>
              <a:gdLst>
                <a:gd name="T0" fmla="*/ 14 w 14"/>
                <a:gd name="T1" fmla="*/ 56 h 56"/>
                <a:gd name="T2" fmla="*/ 6 w 14"/>
                <a:gd name="T3" fmla="*/ 1 h 56"/>
                <a:gd name="T4" fmla="*/ 4 w 14"/>
                <a:gd name="T5" fmla="*/ 56 h 56"/>
                <a:gd name="T6" fmla="*/ 14 w 14"/>
                <a:gd name="T7" fmla="*/ 56 h 56"/>
              </a:gdLst>
              <a:ahLst/>
              <a:cxnLst>
                <a:cxn ang="0">
                  <a:pos x="T0" y="T1"/>
                </a:cxn>
                <a:cxn ang="0">
                  <a:pos x="T2" y="T3"/>
                </a:cxn>
                <a:cxn ang="0">
                  <a:pos x="T4" y="T5"/>
                </a:cxn>
                <a:cxn ang="0">
                  <a:pos x="T6" y="T7"/>
                </a:cxn>
              </a:cxnLst>
              <a:rect l="0" t="0" r="r" b="b"/>
              <a:pathLst>
                <a:path w="14" h="56">
                  <a:moveTo>
                    <a:pt x="14" y="56"/>
                  </a:moveTo>
                  <a:cubicBezTo>
                    <a:pt x="11" y="0"/>
                    <a:pt x="8" y="0"/>
                    <a:pt x="6" y="1"/>
                  </a:cubicBezTo>
                  <a:cubicBezTo>
                    <a:pt x="4" y="1"/>
                    <a:pt x="0" y="1"/>
                    <a:pt x="4" y="56"/>
                  </a:cubicBezTo>
                  <a:lnTo>
                    <a:pt x="14" y="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37" name="Freeform 258"/>
            <p:cNvSpPr>
              <a:spLocks/>
            </p:cNvSpPr>
            <p:nvPr userDrawn="1"/>
          </p:nvSpPr>
          <p:spPr bwMode="gray">
            <a:xfrm>
              <a:off x="9372240" y="2682392"/>
              <a:ext cx="142787" cy="126921"/>
            </a:xfrm>
            <a:custGeom>
              <a:avLst/>
              <a:gdLst>
                <a:gd name="T0" fmla="*/ 49 w 49"/>
                <a:gd name="T1" fmla="*/ 8 h 44"/>
                <a:gd name="T2" fmla="*/ 4 w 49"/>
                <a:gd name="T3" fmla="*/ 41 h 44"/>
                <a:gd name="T4" fmla="*/ 42 w 49"/>
                <a:gd name="T5" fmla="*/ 0 h 44"/>
                <a:gd name="T6" fmla="*/ 49 w 49"/>
                <a:gd name="T7" fmla="*/ 8 h 44"/>
              </a:gdLst>
              <a:ahLst/>
              <a:cxnLst>
                <a:cxn ang="0">
                  <a:pos x="T0" y="T1"/>
                </a:cxn>
                <a:cxn ang="0">
                  <a:pos x="T2" y="T3"/>
                </a:cxn>
                <a:cxn ang="0">
                  <a:pos x="T4" y="T5"/>
                </a:cxn>
                <a:cxn ang="0">
                  <a:pos x="T6" y="T7"/>
                </a:cxn>
              </a:cxnLst>
              <a:rect l="0" t="0" r="r" b="b"/>
              <a:pathLst>
                <a:path w="49" h="44">
                  <a:moveTo>
                    <a:pt x="49" y="8"/>
                  </a:moveTo>
                  <a:cubicBezTo>
                    <a:pt x="7" y="44"/>
                    <a:pt x="5" y="42"/>
                    <a:pt x="4" y="41"/>
                  </a:cubicBezTo>
                  <a:cubicBezTo>
                    <a:pt x="3" y="39"/>
                    <a:pt x="0" y="36"/>
                    <a:pt x="42" y="0"/>
                  </a:cubicBezTo>
                  <a:lnTo>
                    <a:pt x="49"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38" name="Freeform 259"/>
            <p:cNvSpPr>
              <a:spLocks/>
            </p:cNvSpPr>
            <p:nvPr userDrawn="1"/>
          </p:nvSpPr>
          <p:spPr bwMode="gray">
            <a:xfrm>
              <a:off x="9984633" y="2606239"/>
              <a:ext cx="38076" cy="326822"/>
            </a:xfrm>
            <a:custGeom>
              <a:avLst/>
              <a:gdLst>
                <a:gd name="T0" fmla="*/ 12 w 12"/>
                <a:gd name="T1" fmla="*/ 103 h 103"/>
                <a:gd name="T2" fmla="*/ 0 w 12"/>
                <a:gd name="T3" fmla="*/ 103 h 103"/>
                <a:gd name="T4" fmla="*/ 2 w 12"/>
                <a:gd name="T5" fmla="*/ 0 h 103"/>
                <a:gd name="T6" fmla="*/ 10 w 12"/>
                <a:gd name="T7" fmla="*/ 0 h 103"/>
                <a:gd name="T8" fmla="*/ 12 w 12"/>
                <a:gd name="T9" fmla="*/ 103 h 103"/>
              </a:gdLst>
              <a:ahLst/>
              <a:cxnLst>
                <a:cxn ang="0">
                  <a:pos x="T0" y="T1"/>
                </a:cxn>
                <a:cxn ang="0">
                  <a:pos x="T2" y="T3"/>
                </a:cxn>
                <a:cxn ang="0">
                  <a:pos x="T4" y="T5"/>
                </a:cxn>
                <a:cxn ang="0">
                  <a:pos x="T6" y="T7"/>
                </a:cxn>
                <a:cxn ang="0">
                  <a:pos x="T8" y="T9"/>
                </a:cxn>
              </a:cxnLst>
              <a:rect l="0" t="0" r="r" b="b"/>
              <a:pathLst>
                <a:path w="12" h="103">
                  <a:moveTo>
                    <a:pt x="12" y="103"/>
                  </a:moveTo>
                  <a:lnTo>
                    <a:pt x="0" y="103"/>
                  </a:lnTo>
                  <a:lnTo>
                    <a:pt x="2" y="0"/>
                  </a:lnTo>
                  <a:lnTo>
                    <a:pt x="10" y="0"/>
                  </a:lnTo>
                  <a:lnTo>
                    <a:pt x="12" y="10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39" name="Freeform 260"/>
            <p:cNvSpPr>
              <a:spLocks/>
            </p:cNvSpPr>
            <p:nvPr userDrawn="1"/>
          </p:nvSpPr>
          <p:spPr bwMode="gray">
            <a:xfrm>
              <a:off x="9940210" y="2469800"/>
              <a:ext cx="82499" cy="149133"/>
            </a:xfrm>
            <a:custGeom>
              <a:avLst/>
              <a:gdLst>
                <a:gd name="T0" fmla="*/ 28 w 28"/>
                <a:gd name="T1" fmla="*/ 47 h 51"/>
                <a:gd name="T2" fmla="*/ 3 w 28"/>
                <a:gd name="T3" fmla="*/ 1 h 51"/>
                <a:gd name="T4" fmla="*/ 19 w 28"/>
                <a:gd name="T5" fmla="*/ 51 h 51"/>
                <a:gd name="T6" fmla="*/ 28 w 28"/>
                <a:gd name="T7" fmla="*/ 47 h 51"/>
              </a:gdLst>
              <a:ahLst/>
              <a:cxnLst>
                <a:cxn ang="0">
                  <a:pos x="T0" y="T1"/>
                </a:cxn>
                <a:cxn ang="0">
                  <a:pos x="T2" y="T3"/>
                </a:cxn>
                <a:cxn ang="0">
                  <a:pos x="T4" y="T5"/>
                </a:cxn>
                <a:cxn ang="0">
                  <a:pos x="T6" y="T7"/>
                </a:cxn>
              </a:cxnLst>
              <a:rect l="0" t="0" r="r" b="b"/>
              <a:pathLst>
                <a:path w="28" h="51">
                  <a:moveTo>
                    <a:pt x="28" y="47"/>
                  </a:moveTo>
                  <a:cubicBezTo>
                    <a:pt x="8" y="0"/>
                    <a:pt x="5" y="0"/>
                    <a:pt x="3" y="1"/>
                  </a:cubicBezTo>
                  <a:cubicBezTo>
                    <a:pt x="2" y="2"/>
                    <a:pt x="0" y="4"/>
                    <a:pt x="19" y="51"/>
                  </a:cubicBezTo>
                  <a:lnTo>
                    <a:pt x="28" y="4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40" name="Freeform 261"/>
            <p:cNvSpPr>
              <a:spLocks/>
            </p:cNvSpPr>
            <p:nvPr userDrawn="1"/>
          </p:nvSpPr>
          <p:spPr bwMode="gray">
            <a:xfrm>
              <a:off x="9898962" y="2587201"/>
              <a:ext cx="117403" cy="133267"/>
            </a:xfrm>
            <a:custGeom>
              <a:avLst/>
              <a:gdLst>
                <a:gd name="T0" fmla="*/ 33 w 40"/>
                <a:gd name="T1" fmla="*/ 0 h 45"/>
                <a:gd name="T2" fmla="*/ 3 w 40"/>
                <a:gd name="T3" fmla="*/ 41 h 45"/>
                <a:gd name="T4" fmla="*/ 40 w 40"/>
                <a:gd name="T5" fmla="*/ 7 h 45"/>
                <a:gd name="T6" fmla="*/ 33 w 40"/>
                <a:gd name="T7" fmla="*/ 0 h 45"/>
              </a:gdLst>
              <a:ahLst/>
              <a:cxnLst>
                <a:cxn ang="0">
                  <a:pos x="T0" y="T1"/>
                </a:cxn>
                <a:cxn ang="0">
                  <a:pos x="T2" y="T3"/>
                </a:cxn>
                <a:cxn ang="0">
                  <a:pos x="T4" y="T5"/>
                </a:cxn>
                <a:cxn ang="0">
                  <a:pos x="T6" y="T7"/>
                </a:cxn>
              </a:cxnLst>
              <a:rect l="0" t="0" r="r" b="b"/>
              <a:pathLst>
                <a:path w="40" h="45">
                  <a:moveTo>
                    <a:pt x="33" y="0"/>
                  </a:moveTo>
                  <a:cubicBezTo>
                    <a:pt x="0" y="38"/>
                    <a:pt x="2" y="40"/>
                    <a:pt x="3" y="41"/>
                  </a:cubicBezTo>
                  <a:cubicBezTo>
                    <a:pt x="4" y="42"/>
                    <a:pt x="7" y="45"/>
                    <a:pt x="40" y="7"/>
                  </a:cubicBezTo>
                  <a:lnTo>
                    <a:pt x="3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40" name="Freeform 262"/>
            <p:cNvSpPr>
              <a:spLocks/>
            </p:cNvSpPr>
            <p:nvPr userDrawn="1"/>
          </p:nvSpPr>
          <p:spPr bwMode="gray">
            <a:xfrm>
              <a:off x="10000499" y="2587201"/>
              <a:ext cx="149133" cy="38076"/>
            </a:xfrm>
            <a:custGeom>
              <a:avLst/>
              <a:gdLst>
                <a:gd name="T0" fmla="*/ 0 w 51"/>
                <a:gd name="T1" fmla="*/ 0 h 13"/>
                <a:gd name="T2" fmla="*/ 50 w 51"/>
                <a:gd name="T3" fmla="*/ 8 h 13"/>
                <a:gd name="T4" fmla="*/ 0 w 51"/>
                <a:gd name="T5" fmla="*/ 10 h 13"/>
                <a:gd name="T6" fmla="*/ 0 w 51"/>
                <a:gd name="T7" fmla="*/ 0 h 13"/>
              </a:gdLst>
              <a:ahLst/>
              <a:cxnLst>
                <a:cxn ang="0">
                  <a:pos x="T0" y="T1"/>
                </a:cxn>
                <a:cxn ang="0">
                  <a:pos x="T2" y="T3"/>
                </a:cxn>
                <a:cxn ang="0">
                  <a:pos x="T4" y="T5"/>
                </a:cxn>
                <a:cxn ang="0">
                  <a:pos x="T6" y="T7"/>
                </a:cxn>
              </a:cxnLst>
              <a:rect l="0" t="0" r="r" b="b"/>
              <a:pathLst>
                <a:path w="51" h="13">
                  <a:moveTo>
                    <a:pt x="0" y="0"/>
                  </a:moveTo>
                  <a:cubicBezTo>
                    <a:pt x="51" y="3"/>
                    <a:pt x="50" y="6"/>
                    <a:pt x="50" y="8"/>
                  </a:cubicBezTo>
                  <a:cubicBezTo>
                    <a:pt x="50" y="9"/>
                    <a:pt x="50" y="13"/>
                    <a:pt x="0" y="1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41" name="Oval 263"/>
            <p:cNvSpPr>
              <a:spLocks noChangeArrowheads="1"/>
            </p:cNvSpPr>
            <p:nvPr userDrawn="1"/>
          </p:nvSpPr>
          <p:spPr bwMode="gray">
            <a:xfrm>
              <a:off x="8620233" y="2961618"/>
              <a:ext cx="2738319" cy="2722452"/>
            </a:xfrm>
            <a:prstGeom prst="ellipse">
              <a:avLst/>
            </a:pr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42" name="Freeform 264"/>
            <p:cNvSpPr>
              <a:spLocks/>
            </p:cNvSpPr>
            <p:nvPr userDrawn="1"/>
          </p:nvSpPr>
          <p:spPr bwMode="gray">
            <a:xfrm>
              <a:off x="8772538" y="3113923"/>
              <a:ext cx="2586014" cy="2570147"/>
            </a:xfrm>
            <a:custGeom>
              <a:avLst/>
              <a:gdLst>
                <a:gd name="T0" fmla="*/ 623 w 873"/>
                <a:gd name="T1" fmla="*/ 0 h 873"/>
                <a:gd name="T2" fmla="*/ 675 w 873"/>
                <a:gd name="T3" fmla="*/ 213 h 873"/>
                <a:gd name="T4" fmla="*/ 213 w 873"/>
                <a:gd name="T5" fmla="*/ 675 h 873"/>
                <a:gd name="T6" fmla="*/ 0 w 873"/>
                <a:gd name="T7" fmla="*/ 623 h 873"/>
                <a:gd name="T8" fmla="*/ 410 w 873"/>
                <a:gd name="T9" fmla="*/ 873 h 873"/>
                <a:gd name="T10" fmla="*/ 873 w 873"/>
                <a:gd name="T11" fmla="*/ 410 h 873"/>
                <a:gd name="T12" fmla="*/ 623 w 873"/>
                <a:gd name="T13" fmla="*/ 0 h 873"/>
              </a:gdLst>
              <a:ahLst/>
              <a:cxnLst>
                <a:cxn ang="0">
                  <a:pos x="T0" y="T1"/>
                </a:cxn>
                <a:cxn ang="0">
                  <a:pos x="T2" y="T3"/>
                </a:cxn>
                <a:cxn ang="0">
                  <a:pos x="T4" y="T5"/>
                </a:cxn>
                <a:cxn ang="0">
                  <a:pos x="T6" y="T7"/>
                </a:cxn>
                <a:cxn ang="0">
                  <a:pos x="T8" y="T9"/>
                </a:cxn>
                <a:cxn ang="0">
                  <a:pos x="T10" y="T11"/>
                </a:cxn>
                <a:cxn ang="0">
                  <a:pos x="T12" y="T13"/>
                </a:cxn>
              </a:cxnLst>
              <a:rect l="0" t="0" r="r" b="b"/>
              <a:pathLst>
                <a:path w="873" h="873">
                  <a:moveTo>
                    <a:pt x="623" y="0"/>
                  </a:moveTo>
                  <a:cubicBezTo>
                    <a:pt x="657" y="63"/>
                    <a:pt x="675" y="136"/>
                    <a:pt x="675" y="213"/>
                  </a:cubicBezTo>
                  <a:cubicBezTo>
                    <a:pt x="675" y="468"/>
                    <a:pt x="468" y="675"/>
                    <a:pt x="213" y="675"/>
                  </a:cubicBezTo>
                  <a:cubicBezTo>
                    <a:pt x="136" y="675"/>
                    <a:pt x="63" y="657"/>
                    <a:pt x="0" y="623"/>
                  </a:cubicBezTo>
                  <a:cubicBezTo>
                    <a:pt x="77" y="772"/>
                    <a:pt x="232" y="873"/>
                    <a:pt x="410" y="873"/>
                  </a:cubicBezTo>
                  <a:cubicBezTo>
                    <a:pt x="666" y="873"/>
                    <a:pt x="873" y="666"/>
                    <a:pt x="873" y="410"/>
                  </a:cubicBezTo>
                  <a:cubicBezTo>
                    <a:pt x="873" y="232"/>
                    <a:pt x="772" y="77"/>
                    <a:pt x="623" y="0"/>
                  </a:cubicBezTo>
                  <a:close/>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43" name="Oval 265"/>
            <p:cNvSpPr>
              <a:spLocks noChangeArrowheads="1"/>
            </p:cNvSpPr>
            <p:nvPr userDrawn="1"/>
          </p:nvSpPr>
          <p:spPr bwMode="gray">
            <a:xfrm>
              <a:off x="9867232" y="3745355"/>
              <a:ext cx="218939" cy="215765"/>
            </a:xfrm>
            <a:prstGeom prst="ellipse">
              <a:avLst/>
            </a:pr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44" name="Freeform 266"/>
            <p:cNvSpPr>
              <a:spLocks/>
            </p:cNvSpPr>
            <p:nvPr userDrawn="1"/>
          </p:nvSpPr>
          <p:spPr bwMode="gray">
            <a:xfrm>
              <a:off x="9959248" y="3745355"/>
              <a:ext cx="126921" cy="215765"/>
            </a:xfrm>
            <a:custGeom>
              <a:avLst/>
              <a:gdLst>
                <a:gd name="T0" fmla="*/ 31 w 42"/>
                <a:gd name="T1" fmla="*/ 36 h 73"/>
                <a:gd name="T2" fmla="*/ 0 w 42"/>
                <a:gd name="T3" fmla="*/ 0 h 73"/>
                <a:gd name="T4" fmla="*/ 5 w 42"/>
                <a:gd name="T5" fmla="*/ 0 h 73"/>
                <a:gd name="T6" fmla="*/ 42 w 42"/>
                <a:gd name="T7" fmla="*/ 36 h 73"/>
                <a:gd name="T8" fmla="*/ 5 w 42"/>
                <a:gd name="T9" fmla="*/ 73 h 73"/>
                <a:gd name="T10" fmla="*/ 0 w 42"/>
                <a:gd name="T11" fmla="*/ 72 h 73"/>
                <a:gd name="T12" fmla="*/ 31 w 42"/>
                <a:gd name="T13" fmla="*/ 36 h 73"/>
              </a:gdLst>
              <a:ahLst/>
              <a:cxnLst>
                <a:cxn ang="0">
                  <a:pos x="T0" y="T1"/>
                </a:cxn>
                <a:cxn ang="0">
                  <a:pos x="T2" y="T3"/>
                </a:cxn>
                <a:cxn ang="0">
                  <a:pos x="T4" y="T5"/>
                </a:cxn>
                <a:cxn ang="0">
                  <a:pos x="T6" y="T7"/>
                </a:cxn>
                <a:cxn ang="0">
                  <a:pos x="T8" y="T9"/>
                </a:cxn>
                <a:cxn ang="0">
                  <a:pos x="T10" y="T11"/>
                </a:cxn>
                <a:cxn ang="0">
                  <a:pos x="T12" y="T13"/>
                </a:cxn>
              </a:cxnLst>
              <a:rect l="0" t="0" r="r" b="b"/>
              <a:pathLst>
                <a:path w="42" h="73">
                  <a:moveTo>
                    <a:pt x="31" y="36"/>
                  </a:moveTo>
                  <a:cubicBezTo>
                    <a:pt x="31" y="18"/>
                    <a:pt x="18" y="3"/>
                    <a:pt x="0" y="0"/>
                  </a:cubicBezTo>
                  <a:cubicBezTo>
                    <a:pt x="2" y="0"/>
                    <a:pt x="3" y="0"/>
                    <a:pt x="5" y="0"/>
                  </a:cubicBezTo>
                  <a:cubicBezTo>
                    <a:pt x="25" y="0"/>
                    <a:pt x="42" y="16"/>
                    <a:pt x="42" y="36"/>
                  </a:cubicBezTo>
                  <a:cubicBezTo>
                    <a:pt x="42" y="56"/>
                    <a:pt x="25" y="73"/>
                    <a:pt x="5" y="73"/>
                  </a:cubicBezTo>
                  <a:cubicBezTo>
                    <a:pt x="3" y="73"/>
                    <a:pt x="2" y="73"/>
                    <a:pt x="0" y="72"/>
                  </a:cubicBezTo>
                  <a:cubicBezTo>
                    <a:pt x="18" y="70"/>
                    <a:pt x="31" y="55"/>
                    <a:pt x="31" y="36"/>
                  </a:cubicBez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45" name="Freeform 267"/>
            <p:cNvSpPr>
              <a:spLocks/>
            </p:cNvSpPr>
            <p:nvPr userDrawn="1"/>
          </p:nvSpPr>
          <p:spPr bwMode="gray">
            <a:xfrm>
              <a:off x="9965595" y="3815162"/>
              <a:ext cx="19038" cy="253842"/>
            </a:xfrm>
            <a:custGeom>
              <a:avLst/>
              <a:gdLst>
                <a:gd name="T0" fmla="*/ 3 w 6"/>
                <a:gd name="T1" fmla="*/ 86 h 86"/>
                <a:gd name="T2" fmla="*/ 0 w 6"/>
                <a:gd name="T3" fmla="*/ 84 h 86"/>
                <a:gd name="T4" fmla="*/ 0 w 6"/>
                <a:gd name="T5" fmla="*/ 3 h 86"/>
                <a:gd name="T6" fmla="*/ 3 w 6"/>
                <a:gd name="T7" fmla="*/ 0 h 86"/>
                <a:gd name="T8" fmla="*/ 6 w 6"/>
                <a:gd name="T9" fmla="*/ 3 h 86"/>
                <a:gd name="T10" fmla="*/ 6 w 6"/>
                <a:gd name="T11" fmla="*/ 84 h 86"/>
                <a:gd name="T12" fmla="*/ 3 w 6"/>
                <a:gd name="T13" fmla="*/ 86 h 86"/>
              </a:gdLst>
              <a:ahLst/>
              <a:cxnLst>
                <a:cxn ang="0">
                  <a:pos x="T0" y="T1"/>
                </a:cxn>
                <a:cxn ang="0">
                  <a:pos x="T2" y="T3"/>
                </a:cxn>
                <a:cxn ang="0">
                  <a:pos x="T4" y="T5"/>
                </a:cxn>
                <a:cxn ang="0">
                  <a:pos x="T6" y="T7"/>
                </a:cxn>
                <a:cxn ang="0">
                  <a:pos x="T8" y="T9"/>
                </a:cxn>
                <a:cxn ang="0">
                  <a:pos x="T10" y="T11"/>
                </a:cxn>
                <a:cxn ang="0">
                  <a:pos x="T12" y="T13"/>
                </a:cxn>
              </a:cxnLst>
              <a:rect l="0" t="0" r="r" b="b"/>
              <a:pathLst>
                <a:path w="6" h="86">
                  <a:moveTo>
                    <a:pt x="3" y="86"/>
                  </a:moveTo>
                  <a:cubicBezTo>
                    <a:pt x="2" y="86"/>
                    <a:pt x="0" y="85"/>
                    <a:pt x="0" y="84"/>
                  </a:cubicBezTo>
                  <a:cubicBezTo>
                    <a:pt x="0" y="3"/>
                    <a:pt x="0" y="3"/>
                    <a:pt x="0" y="3"/>
                  </a:cubicBezTo>
                  <a:cubicBezTo>
                    <a:pt x="0" y="1"/>
                    <a:pt x="2" y="0"/>
                    <a:pt x="3" y="0"/>
                  </a:cubicBezTo>
                  <a:cubicBezTo>
                    <a:pt x="5" y="0"/>
                    <a:pt x="6" y="1"/>
                    <a:pt x="6" y="3"/>
                  </a:cubicBezTo>
                  <a:cubicBezTo>
                    <a:pt x="6" y="84"/>
                    <a:pt x="6" y="84"/>
                    <a:pt x="6" y="84"/>
                  </a:cubicBezTo>
                  <a:cubicBezTo>
                    <a:pt x="6" y="85"/>
                    <a:pt x="5" y="86"/>
                    <a:pt x="3" y="86"/>
                  </a:cubicBez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46" name="Freeform 268"/>
            <p:cNvSpPr>
              <a:spLocks/>
            </p:cNvSpPr>
            <p:nvPr userDrawn="1"/>
          </p:nvSpPr>
          <p:spPr bwMode="gray">
            <a:xfrm>
              <a:off x="9924346" y="3869102"/>
              <a:ext cx="95191" cy="63460"/>
            </a:xfrm>
            <a:custGeom>
              <a:avLst/>
              <a:gdLst>
                <a:gd name="T0" fmla="*/ 17 w 32"/>
                <a:gd name="T1" fmla="*/ 21 h 21"/>
                <a:gd name="T2" fmla="*/ 1 w 32"/>
                <a:gd name="T3" fmla="*/ 5 h 21"/>
                <a:gd name="T4" fmla="*/ 1 w 32"/>
                <a:gd name="T5" fmla="*/ 1 h 21"/>
                <a:gd name="T6" fmla="*/ 5 w 32"/>
                <a:gd name="T7" fmla="*/ 1 h 21"/>
                <a:gd name="T8" fmla="*/ 18 w 32"/>
                <a:gd name="T9" fmla="*/ 14 h 21"/>
                <a:gd name="T10" fmla="*/ 27 w 32"/>
                <a:gd name="T11" fmla="*/ 7 h 21"/>
                <a:gd name="T12" fmla="*/ 31 w 32"/>
                <a:gd name="T13" fmla="*/ 8 h 21"/>
                <a:gd name="T14" fmla="*/ 30 w 32"/>
                <a:gd name="T15" fmla="*/ 12 h 21"/>
                <a:gd name="T16" fmla="*/ 17 w 32"/>
                <a:gd name="T17"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21">
                  <a:moveTo>
                    <a:pt x="17" y="21"/>
                  </a:moveTo>
                  <a:cubicBezTo>
                    <a:pt x="1" y="5"/>
                    <a:pt x="1" y="5"/>
                    <a:pt x="1" y="5"/>
                  </a:cubicBezTo>
                  <a:cubicBezTo>
                    <a:pt x="0" y="4"/>
                    <a:pt x="0" y="2"/>
                    <a:pt x="1" y="1"/>
                  </a:cubicBezTo>
                  <a:cubicBezTo>
                    <a:pt x="2" y="0"/>
                    <a:pt x="4" y="0"/>
                    <a:pt x="5" y="1"/>
                  </a:cubicBezTo>
                  <a:cubicBezTo>
                    <a:pt x="18" y="14"/>
                    <a:pt x="18" y="14"/>
                    <a:pt x="18" y="14"/>
                  </a:cubicBezTo>
                  <a:cubicBezTo>
                    <a:pt x="27" y="7"/>
                    <a:pt x="27" y="7"/>
                    <a:pt x="27" y="7"/>
                  </a:cubicBezTo>
                  <a:cubicBezTo>
                    <a:pt x="28" y="6"/>
                    <a:pt x="30" y="7"/>
                    <a:pt x="31" y="8"/>
                  </a:cubicBezTo>
                  <a:cubicBezTo>
                    <a:pt x="32" y="9"/>
                    <a:pt x="32" y="11"/>
                    <a:pt x="30" y="12"/>
                  </a:cubicBezTo>
                  <a:lnTo>
                    <a:pt x="17" y="21"/>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47" name="Oval 269"/>
            <p:cNvSpPr>
              <a:spLocks noChangeArrowheads="1"/>
            </p:cNvSpPr>
            <p:nvPr userDrawn="1"/>
          </p:nvSpPr>
          <p:spPr bwMode="gray">
            <a:xfrm>
              <a:off x="10070305" y="3421707"/>
              <a:ext cx="279226" cy="282400"/>
            </a:xfrm>
            <a:prstGeom prst="ellipse">
              <a:avLst/>
            </a:pr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48" name="Freeform 270"/>
            <p:cNvSpPr>
              <a:spLocks/>
            </p:cNvSpPr>
            <p:nvPr userDrawn="1"/>
          </p:nvSpPr>
          <p:spPr bwMode="gray">
            <a:xfrm>
              <a:off x="10187706" y="3421707"/>
              <a:ext cx="161825" cy="282400"/>
            </a:xfrm>
            <a:custGeom>
              <a:avLst/>
              <a:gdLst>
                <a:gd name="T0" fmla="*/ 41 w 55"/>
                <a:gd name="T1" fmla="*/ 48 h 95"/>
                <a:gd name="T2" fmla="*/ 0 w 55"/>
                <a:gd name="T3" fmla="*/ 1 h 95"/>
                <a:gd name="T4" fmla="*/ 7 w 55"/>
                <a:gd name="T5" fmla="*/ 0 h 95"/>
                <a:gd name="T6" fmla="*/ 55 w 55"/>
                <a:gd name="T7" fmla="*/ 48 h 95"/>
                <a:gd name="T8" fmla="*/ 7 w 55"/>
                <a:gd name="T9" fmla="*/ 95 h 95"/>
                <a:gd name="T10" fmla="*/ 0 w 55"/>
                <a:gd name="T11" fmla="*/ 95 h 95"/>
                <a:gd name="T12" fmla="*/ 41 w 55"/>
                <a:gd name="T13" fmla="*/ 48 h 95"/>
              </a:gdLst>
              <a:ahLst/>
              <a:cxnLst>
                <a:cxn ang="0">
                  <a:pos x="T0" y="T1"/>
                </a:cxn>
                <a:cxn ang="0">
                  <a:pos x="T2" y="T3"/>
                </a:cxn>
                <a:cxn ang="0">
                  <a:pos x="T4" y="T5"/>
                </a:cxn>
                <a:cxn ang="0">
                  <a:pos x="T6" y="T7"/>
                </a:cxn>
                <a:cxn ang="0">
                  <a:pos x="T8" y="T9"/>
                </a:cxn>
                <a:cxn ang="0">
                  <a:pos x="T10" y="T11"/>
                </a:cxn>
                <a:cxn ang="0">
                  <a:pos x="T12" y="T13"/>
                </a:cxn>
              </a:cxnLst>
              <a:rect l="0" t="0" r="r" b="b"/>
              <a:pathLst>
                <a:path w="55" h="95">
                  <a:moveTo>
                    <a:pt x="41" y="48"/>
                  </a:moveTo>
                  <a:cubicBezTo>
                    <a:pt x="41" y="24"/>
                    <a:pt x="23" y="4"/>
                    <a:pt x="0" y="1"/>
                  </a:cubicBezTo>
                  <a:cubicBezTo>
                    <a:pt x="3" y="0"/>
                    <a:pt x="5" y="0"/>
                    <a:pt x="7" y="0"/>
                  </a:cubicBezTo>
                  <a:cubicBezTo>
                    <a:pt x="34" y="0"/>
                    <a:pt x="55" y="21"/>
                    <a:pt x="55" y="48"/>
                  </a:cubicBezTo>
                  <a:cubicBezTo>
                    <a:pt x="55" y="74"/>
                    <a:pt x="34" y="95"/>
                    <a:pt x="7" y="95"/>
                  </a:cubicBezTo>
                  <a:cubicBezTo>
                    <a:pt x="5" y="95"/>
                    <a:pt x="3" y="95"/>
                    <a:pt x="0" y="95"/>
                  </a:cubicBezTo>
                  <a:cubicBezTo>
                    <a:pt x="23" y="91"/>
                    <a:pt x="41" y="72"/>
                    <a:pt x="41" y="48"/>
                  </a:cubicBez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49" name="Freeform 271"/>
            <p:cNvSpPr>
              <a:spLocks/>
            </p:cNvSpPr>
            <p:nvPr userDrawn="1"/>
          </p:nvSpPr>
          <p:spPr bwMode="gray">
            <a:xfrm>
              <a:off x="10203572" y="3513724"/>
              <a:ext cx="15866" cy="323648"/>
            </a:xfrm>
            <a:custGeom>
              <a:avLst/>
              <a:gdLst>
                <a:gd name="T0" fmla="*/ 2 w 5"/>
                <a:gd name="T1" fmla="*/ 110 h 110"/>
                <a:gd name="T2" fmla="*/ 0 w 5"/>
                <a:gd name="T3" fmla="*/ 108 h 110"/>
                <a:gd name="T4" fmla="*/ 0 w 5"/>
                <a:gd name="T5" fmla="*/ 3 h 110"/>
                <a:gd name="T6" fmla="*/ 2 w 5"/>
                <a:gd name="T7" fmla="*/ 0 h 110"/>
                <a:gd name="T8" fmla="*/ 5 w 5"/>
                <a:gd name="T9" fmla="*/ 3 h 110"/>
                <a:gd name="T10" fmla="*/ 5 w 5"/>
                <a:gd name="T11" fmla="*/ 108 h 110"/>
                <a:gd name="T12" fmla="*/ 2 w 5"/>
                <a:gd name="T13" fmla="*/ 110 h 110"/>
              </a:gdLst>
              <a:ahLst/>
              <a:cxnLst>
                <a:cxn ang="0">
                  <a:pos x="T0" y="T1"/>
                </a:cxn>
                <a:cxn ang="0">
                  <a:pos x="T2" y="T3"/>
                </a:cxn>
                <a:cxn ang="0">
                  <a:pos x="T4" y="T5"/>
                </a:cxn>
                <a:cxn ang="0">
                  <a:pos x="T6" y="T7"/>
                </a:cxn>
                <a:cxn ang="0">
                  <a:pos x="T8" y="T9"/>
                </a:cxn>
                <a:cxn ang="0">
                  <a:pos x="T10" y="T11"/>
                </a:cxn>
                <a:cxn ang="0">
                  <a:pos x="T12" y="T13"/>
                </a:cxn>
              </a:cxnLst>
              <a:rect l="0" t="0" r="r" b="b"/>
              <a:pathLst>
                <a:path w="5" h="110">
                  <a:moveTo>
                    <a:pt x="2" y="110"/>
                  </a:moveTo>
                  <a:cubicBezTo>
                    <a:pt x="1" y="110"/>
                    <a:pt x="0" y="109"/>
                    <a:pt x="0" y="108"/>
                  </a:cubicBezTo>
                  <a:cubicBezTo>
                    <a:pt x="0" y="3"/>
                    <a:pt x="0" y="3"/>
                    <a:pt x="0" y="3"/>
                  </a:cubicBezTo>
                  <a:cubicBezTo>
                    <a:pt x="0" y="1"/>
                    <a:pt x="1" y="0"/>
                    <a:pt x="2" y="0"/>
                  </a:cubicBezTo>
                  <a:cubicBezTo>
                    <a:pt x="4" y="0"/>
                    <a:pt x="5" y="1"/>
                    <a:pt x="5" y="3"/>
                  </a:cubicBezTo>
                  <a:cubicBezTo>
                    <a:pt x="5" y="108"/>
                    <a:pt x="5" y="108"/>
                    <a:pt x="5" y="108"/>
                  </a:cubicBezTo>
                  <a:cubicBezTo>
                    <a:pt x="5" y="109"/>
                    <a:pt x="4" y="110"/>
                    <a:pt x="2" y="110"/>
                  </a:cubicBez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50" name="Freeform 272"/>
            <p:cNvSpPr>
              <a:spLocks/>
            </p:cNvSpPr>
            <p:nvPr userDrawn="1"/>
          </p:nvSpPr>
          <p:spPr bwMode="gray">
            <a:xfrm>
              <a:off x="10149630" y="3589876"/>
              <a:ext cx="111057" cy="69806"/>
            </a:xfrm>
            <a:custGeom>
              <a:avLst/>
              <a:gdLst>
                <a:gd name="T0" fmla="*/ 20 w 38"/>
                <a:gd name="T1" fmla="*/ 23 h 23"/>
                <a:gd name="T2" fmla="*/ 0 w 38"/>
                <a:gd name="T3" fmla="*/ 4 h 23"/>
                <a:gd name="T4" fmla="*/ 0 w 38"/>
                <a:gd name="T5" fmla="*/ 0 h 23"/>
                <a:gd name="T6" fmla="*/ 4 w 38"/>
                <a:gd name="T7" fmla="*/ 0 h 23"/>
                <a:gd name="T8" fmla="*/ 21 w 38"/>
                <a:gd name="T9" fmla="*/ 18 h 23"/>
                <a:gd name="T10" fmla="*/ 34 w 38"/>
                <a:gd name="T11" fmla="*/ 9 h 23"/>
                <a:gd name="T12" fmla="*/ 37 w 38"/>
                <a:gd name="T13" fmla="*/ 9 h 23"/>
                <a:gd name="T14" fmla="*/ 37 w 38"/>
                <a:gd name="T15" fmla="*/ 12 h 23"/>
                <a:gd name="T16" fmla="*/ 20 w 38"/>
                <a:gd name="T1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23">
                  <a:moveTo>
                    <a:pt x="20" y="23"/>
                  </a:moveTo>
                  <a:cubicBezTo>
                    <a:pt x="0" y="4"/>
                    <a:pt x="0" y="4"/>
                    <a:pt x="0" y="4"/>
                  </a:cubicBezTo>
                  <a:cubicBezTo>
                    <a:pt x="0" y="3"/>
                    <a:pt x="0" y="1"/>
                    <a:pt x="0" y="0"/>
                  </a:cubicBezTo>
                  <a:cubicBezTo>
                    <a:pt x="1" y="0"/>
                    <a:pt x="3" y="0"/>
                    <a:pt x="4" y="0"/>
                  </a:cubicBezTo>
                  <a:cubicBezTo>
                    <a:pt x="21" y="18"/>
                    <a:pt x="21" y="18"/>
                    <a:pt x="21" y="18"/>
                  </a:cubicBezTo>
                  <a:cubicBezTo>
                    <a:pt x="34" y="9"/>
                    <a:pt x="34" y="9"/>
                    <a:pt x="34" y="9"/>
                  </a:cubicBezTo>
                  <a:cubicBezTo>
                    <a:pt x="35" y="8"/>
                    <a:pt x="36" y="8"/>
                    <a:pt x="37" y="9"/>
                  </a:cubicBezTo>
                  <a:cubicBezTo>
                    <a:pt x="38" y="10"/>
                    <a:pt x="38" y="12"/>
                    <a:pt x="37" y="12"/>
                  </a:cubicBezTo>
                  <a:lnTo>
                    <a:pt x="20" y="23"/>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51" name="Oval 273"/>
            <p:cNvSpPr>
              <a:spLocks noChangeArrowheads="1"/>
            </p:cNvSpPr>
            <p:nvPr userDrawn="1"/>
          </p:nvSpPr>
          <p:spPr bwMode="gray">
            <a:xfrm>
              <a:off x="9753003" y="3231326"/>
              <a:ext cx="282400" cy="279226"/>
            </a:xfrm>
            <a:prstGeom prst="ellipse">
              <a:avLst/>
            </a:pr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52" name="Freeform 274"/>
            <p:cNvSpPr>
              <a:spLocks/>
            </p:cNvSpPr>
            <p:nvPr userDrawn="1"/>
          </p:nvSpPr>
          <p:spPr bwMode="gray">
            <a:xfrm>
              <a:off x="9873578" y="3231326"/>
              <a:ext cx="161825" cy="279226"/>
            </a:xfrm>
            <a:custGeom>
              <a:avLst/>
              <a:gdLst>
                <a:gd name="T0" fmla="*/ 40 w 54"/>
                <a:gd name="T1" fmla="*/ 48 h 95"/>
                <a:gd name="T2" fmla="*/ 0 w 54"/>
                <a:gd name="T3" fmla="*/ 0 h 95"/>
                <a:gd name="T4" fmla="*/ 6 w 54"/>
                <a:gd name="T5" fmla="*/ 0 h 95"/>
                <a:gd name="T6" fmla="*/ 54 w 54"/>
                <a:gd name="T7" fmla="*/ 48 h 95"/>
                <a:gd name="T8" fmla="*/ 6 w 54"/>
                <a:gd name="T9" fmla="*/ 95 h 95"/>
                <a:gd name="T10" fmla="*/ 0 w 54"/>
                <a:gd name="T11" fmla="*/ 95 h 95"/>
                <a:gd name="T12" fmla="*/ 40 w 54"/>
                <a:gd name="T13" fmla="*/ 48 h 95"/>
              </a:gdLst>
              <a:ahLst/>
              <a:cxnLst>
                <a:cxn ang="0">
                  <a:pos x="T0" y="T1"/>
                </a:cxn>
                <a:cxn ang="0">
                  <a:pos x="T2" y="T3"/>
                </a:cxn>
                <a:cxn ang="0">
                  <a:pos x="T4" y="T5"/>
                </a:cxn>
                <a:cxn ang="0">
                  <a:pos x="T6" y="T7"/>
                </a:cxn>
                <a:cxn ang="0">
                  <a:pos x="T8" y="T9"/>
                </a:cxn>
                <a:cxn ang="0">
                  <a:pos x="T10" y="T11"/>
                </a:cxn>
                <a:cxn ang="0">
                  <a:pos x="T12" y="T13"/>
                </a:cxn>
              </a:cxnLst>
              <a:rect l="0" t="0" r="r" b="b"/>
              <a:pathLst>
                <a:path w="54" h="95">
                  <a:moveTo>
                    <a:pt x="40" y="48"/>
                  </a:moveTo>
                  <a:cubicBezTo>
                    <a:pt x="40" y="24"/>
                    <a:pt x="23" y="4"/>
                    <a:pt x="0" y="0"/>
                  </a:cubicBezTo>
                  <a:cubicBezTo>
                    <a:pt x="2" y="0"/>
                    <a:pt x="4" y="0"/>
                    <a:pt x="6" y="0"/>
                  </a:cubicBezTo>
                  <a:cubicBezTo>
                    <a:pt x="33" y="0"/>
                    <a:pt x="54" y="21"/>
                    <a:pt x="54" y="48"/>
                  </a:cubicBezTo>
                  <a:cubicBezTo>
                    <a:pt x="54" y="74"/>
                    <a:pt x="33" y="95"/>
                    <a:pt x="6" y="95"/>
                  </a:cubicBezTo>
                  <a:cubicBezTo>
                    <a:pt x="4" y="95"/>
                    <a:pt x="2" y="95"/>
                    <a:pt x="0" y="95"/>
                  </a:cubicBezTo>
                  <a:cubicBezTo>
                    <a:pt x="23" y="91"/>
                    <a:pt x="40" y="71"/>
                    <a:pt x="40" y="48"/>
                  </a:cubicBez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53" name="Freeform 275"/>
            <p:cNvSpPr>
              <a:spLocks/>
            </p:cNvSpPr>
            <p:nvPr userDrawn="1"/>
          </p:nvSpPr>
          <p:spPr bwMode="gray">
            <a:xfrm>
              <a:off x="9886270" y="3323342"/>
              <a:ext cx="15866" cy="323648"/>
            </a:xfrm>
            <a:custGeom>
              <a:avLst/>
              <a:gdLst>
                <a:gd name="T0" fmla="*/ 2 w 5"/>
                <a:gd name="T1" fmla="*/ 110 h 110"/>
                <a:gd name="T2" fmla="*/ 0 w 5"/>
                <a:gd name="T3" fmla="*/ 108 h 110"/>
                <a:gd name="T4" fmla="*/ 0 w 5"/>
                <a:gd name="T5" fmla="*/ 3 h 110"/>
                <a:gd name="T6" fmla="*/ 2 w 5"/>
                <a:gd name="T7" fmla="*/ 0 h 110"/>
                <a:gd name="T8" fmla="*/ 5 w 5"/>
                <a:gd name="T9" fmla="*/ 3 h 110"/>
                <a:gd name="T10" fmla="*/ 5 w 5"/>
                <a:gd name="T11" fmla="*/ 108 h 110"/>
                <a:gd name="T12" fmla="*/ 2 w 5"/>
                <a:gd name="T13" fmla="*/ 110 h 110"/>
              </a:gdLst>
              <a:ahLst/>
              <a:cxnLst>
                <a:cxn ang="0">
                  <a:pos x="T0" y="T1"/>
                </a:cxn>
                <a:cxn ang="0">
                  <a:pos x="T2" y="T3"/>
                </a:cxn>
                <a:cxn ang="0">
                  <a:pos x="T4" y="T5"/>
                </a:cxn>
                <a:cxn ang="0">
                  <a:pos x="T6" y="T7"/>
                </a:cxn>
                <a:cxn ang="0">
                  <a:pos x="T8" y="T9"/>
                </a:cxn>
                <a:cxn ang="0">
                  <a:pos x="T10" y="T11"/>
                </a:cxn>
                <a:cxn ang="0">
                  <a:pos x="T12" y="T13"/>
                </a:cxn>
              </a:cxnLst>
              <a:rect l="0" t="0" r="r" b="b"/>
              <a:pathLst>
                <a:path w="5" h="110">
                  <a:moveTo>
                    <a:pt x="2" y="110"/>
                  </a:moveTo>
                  <a:cubicBezTo>
                    <a:pt x="1" y="110"/>
                    <a:pt x="0" y="109"/>
                    <a:pt x="0" y="108"/>
                  </a:cubicBezTo>
                  <a:cubicBezTo>
                    <a:pt x="0" y="3"/>
                    <a:pt x="0" y="3"/>
                    <a:pt x="0" y="3"/>
                  </a:cubicBezTo>
                  <a:cubicBezTo>
                    <a:pt x="0" y="1"/>
                    <a:pt x="1" y="0"/>
                    <a:pt x="2" y="0"/>
                  </a:cubicBezTo>
                  <a:cubicBezTo>
                    <a:pt x="4" y="0"/>
                    <a:pt x="5" y="1"/>
                    <a:pt x="5" y="3"/>
                  </a:cubicBezTo>
                  <a:cubicBezTo>
                    <a:pt x="5" y="108"/>
                    <a:pt x="5" y="108"/>
                    <a:pt x="5" y="108"/>
                  </a:cubicBezTo>
                  <a:cubicBezTo>
                    <a:pt x="5" y="109"/>
                    <a:pt x="4" y="110"/>
                    <a:pt x="2" y="110"/>
                  </a:cubicBez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54" name="Freeform 276"/>
            <p:cNvSpPr>
              <a:spLocks/>
            </p:cNvSpPr>
            <p:nvPr userDrawn="1"/>
          </p:nvSpPr>
          <p:spPr bwMode="gray">
            <a:xfrm>
              <a:off x="9832328" y="3399495"/>
              <a:ext cx="114229" cy="66634"/>
            </a:xfrm>
            <a:custGeom>
              <a:avLst/>
              <a:gdLst>
                <a:gd name="T0" fmla="*/ 20 w 38"/>
                <a:gd name="T1" fmla="*/ 23 h 23"/>
                <a:gd name="T2" fmla="*/ 0 w 38"/>
                <a:gd name="T3" fmla="*/ 3 h 23"/>
                <a:gd name="T4" fmla="*/ 0 w 38"/>
                <a:gd name="T5" fmla="*/ 0 h 23"/>
                <a:gd name="T6" fmla="*/ 4 w 38"/>
                <a:gd name="T7" fmla="*/ 0 h 23"/>
                <a:gd name="T8" fmla="*/ 21 w 38"/>
                <a:gd name="T9" fmla="*/ 18 h 23"/>
                <a:gd name="T10" fmla="*/ 34 w 38"/>
                <a:gd name="T11" fmla="*/ 9 h 23"/>
                <a:gd name="T12" fmla="*/ 37 w 38"/>
                <a:gd name="T13" fmla="*/ 9 h 23"/>
                <a:gd name="T14" fmla="*/ 37 w 38"/>
                <a:gd name="T15" fmla="*/ 12 h 23"/>
                <a:gd name="T16" fmla="*/ 20 w 38"/>
                <a:gd name="T1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23">
                  <a:moveTo>
                    <a:pt x="20" y="23"/>
                  </a:moveTo>
                  <a:cubicBezTo>
                    <a:pt x="0" y="3"/>
                    <a:pt x="0" y="3"/>
                    <a:pt x="0" y="3"/>
                  </a:cubicBezTo>
                  <a:cubicBezTo>
                    <a:pt x="0" y="3"/>
                    <a:pt x="0" y="1"/>
                    <a:pt x="0" y="0"/>
                  </a:cubicBezTo>
                  <a:cubicBezTo>
                    <a:pt x="1" y="0"/>
                    <a:pt x="3" y="0"/>
                    <a:pt x="4" y="0"/>
                  </a:cubicBezTo>
                  <a:cubicBezTo>
                    <a:pt x="21" y="18"/>
                    <a:pt x="21" y="18"/>
                    <a:pt x="21" y="18"/>
                  </a:cubicBezTo>
                  <a:cubicBezTo>
                    <a:pt x="34" y="9"/>
                    <a:pt x="34" y="9"/>
                    <a:pt x="34" y="9"/>
                  </a:cubicBezTo>
                  <a:cubicBezTo>
                    <a:pt x="35" y="8"/>
                    <a:pt x="36" y="8"/>
                    <a:pt x="37" y="9"/>
                  </a:cubicBezTo>
                  <a:cubicBezTo>
                    <a:pt x="38" y="10"/>
                    <a:pt x="38" y="11"/>
                    <a:pt x="37" y="12"/>
                  </a:cubicBezTo>
                  <a:lnTo>
                    <a:pt x="20" y="23"/>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55" name="Freeform 277"/>
            <p:cNvSpPr>
              <a:spLocks/>
            </p:cNvSpPr>
            <p:nvPr userDrawn="1"/>
          </p:nvSpPr>
          <p:spPr bwMode="gray">
            <a:xfrm>
              <a:off x="9146955" y="2825179"/>
              <a:ext cx="1304113" cy="450569"/>
            </a:xfrm>
            <a:custGeom>
              <a:avLst/>
              <a:gdLst>
                <a:gd name="T0" fmla="*/ 87 w 441"/>
                <a:gd name="T1" fmla="*/ 44 h 153"/>
                <a:gd name="T2" fmla="*/ 138 w 441"/>
                <a:gd name="T3" fmla="*/ 46 h 153"/>
                <a:gd name="T4" fmla="*/ 183 w 441"/>
                <a:gd name="T5" fmla="*/ 52 h 153"/>
                <a:gd name="T6" fmla="*/ 256 w 441"/>
                <a:gd name="T7" fmla="*/ 12 h 153"/>
                <a:gd name="T8" fmla="*/ 296 w 441"/>
                <a:gd name="T9" fmla="*/ 9 h 153"/>
                <a:gd name="T10" fmla="*/ 411 w 441"/>
                <a:gd name="T11" fmla="*/ 82 h 153"/>
                <a:gd name="T12" fmla="*/ 0 w 441"/>
                <a:gd name="T13" fmla="*/ 146 h 153"/>
                <a:gd name="T14" fmla="*/ 87 w 441"/>
                <a:gd name="T15" fmla="*/ 44 h 1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1" h="153">
                  <a:moveTo>
                    <a:pt x="87" y="44"/>
                  </a:moveTo>
                  <a:cubicBezTo>
                    <a:pt x="100" y="29"/>
                    <a:pt x="118" y="23"/>
                    <a:pt x="138" y="46"/>
                  </a:cubicBezTo>
                  <a:cubicBezTo>
                    <a:pt x="155" y="61"/>
                    <a:pt x="174" y="57"/>
                    <a:pt x="183" y="52"/>
                  </a:cubicBezTo>
                  <a:cubicBezTo>
                    <a:pt x="192" y="47"/>
                    <a:pt x="256" y="12"/>
                    <a:pt x="256" y="12"/>
                  </a:cubicBezTo>
                  <a:cubicBezTo>
                    <a:pt x="256" y="12"/>
                    <a:pt x="272" y="0"/>
                    <a:pt x="296" y="9"/>
                  </a:cubicBezTo>
                  <a:cubicBezTo>
                    <a:pt x="359" y="31"/>
                    <a:pt x="441" y="103"/>
                    <a:pt x="411" y="82"/>
                  </a:cubicBezTo>
                  <a:cubicBezTo>
                    <a:pt x="62" y="128"/>
                    <a:pt x="129" y="153"/>
                    <a:pt x="0" y="146"/>
                  </a:cubicBezTo>
                  <a:cubicBezTo>
                    <a:pt x="46" y="118"/>
                    <a:pt x="74" y="58"/>
                    <a:pt x="87" y="44"/>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56" name="Rectangle 278"/>
            <p:cNvSpPr>
              <a:spLocks noChangeArrowheads="1"/>
            </p:cNvSpPr>
            <p:nvPr userDrawn="1"/>
          </p:nvSpPr>
          <p:spPr bwMode="gray">
            <a:xfrm>
              <a:off x="9169167" y="3244018"/>
              <a:ext cx="28558" cy="9519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57" name="Oval 279"/>
            <p:cNvSpPr>
              <a:spLocks noChangeArrowheads="1"/>
            </p:cNvSpPr>
            <p:nvPr userDrawn="1"/>
          </p:nvSpPr>
          <p:spPr bwMode="gray">
            <a:xfrm>
              <a:off x="9045418" y="2980656"/>
              <a:ext cx="276054" cy="27605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58" name="Rectangle 280"/>
            <p:cNvSpPr>
              <a:spLocks noChangeArrowheads="1"/>
            </p:cNvSpPr>
            <p:nvPr userDrawn="1"/>
          </p:nvSpPr>
          <p:spPr bwMode="gray">
            <a:xfrm>
              <a:off x="9162821" y="3037770"/>
              <a:ext cx="44422" cy="158651"/>
            </a:xfrm>
            <a:prstGeom prst="rect">
              <a:avLst/>
            </a:prstGeom>
            <a:solidFill>
              <a:srgbClr val="107C1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59" name="Freeform 281"/>
            <p:cNvSpPr>
              <a:spLocks/>
            </p:cNvSpPr>
            <p:nvPr userDrawn="1"/>
          </p:nvSpPr>
          <p:spPr bwMode="gray">
            <a:xfrm>
              <a:off x="9089841" y="3094885"/>
              <a:ext cx="187209" cy="47596"/>
            </a:xfrm>
            <a:custGeom>
              <a:avLst/>
              <a:gdLst>
                <a:gd name="T0" fmla="*/ 54 w 59"/>
                <a:gd name="T1" fmla="*/ 0 h 15"/>
                <a:gd name="T2" fmla="*/ 59 w 59"/>
                <a:gd name="T3" fmla="*/ 15 h 15"/>
                <a:gd name="T4" fmla="*/ 0 w 59"/>
                <a:gd name="T5" fmla="*/ 15 h 15"/>
                <a:gd name="T6" fmla="*/ 4 w 59"/>
                <a:gd name="T7" fmla="*/ 0 h 15"/>
                <a:gd name="T8" fmla="*/ 54 w 59"/>
                <a:gd name="T9" fmla="*/ 0 h 15"/>
              </a:gdLst>
              <a:ahLst/>
              <a:cxnLst>
                <a:cxn ang="0">
                  <a:pos x="T0" y="T1"/>
                </a:cxn>
                <a:cxn ang="0">
                  <a:pos x="T2" y="T3"/>
                </a:cxn>
                <a:cxn ang="0">
                  <a:pos x="T4" y="T5"/>
                </a:cxn>
                <a:cxn ang="0">
                  <a:pos x="T6" y="T7"/>
                </a:cxn>
                <a:cxn ang="0">
                  <a:pos x="T8" y="T9"/>
                </a:cxn>
              </a:cxnLst>
              <a:rect l="0" t="0" r="r" b="b"/>
              <a:pathLst>
                <a:path w="59" h="15">
                  <a:moveTo>
                    <a:pt x="54" y="0"/>
                  </a:moveTo>
                  <a:lnTo>
                    <a:pt x="59" y="15"/>
                  </a:lnTo>
                  <a:lnTo>
                    <a:pt x="0" y="15"/>
                  </a:lnTo>
                  <a:lnTo>
                    <a:pt x="4" y="0"/>
                  </a:lnTo>
                  <a:lnTo>
                    <a:pt x="54" y="0"/>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60" name="Rectangle 282"/>
            <p:cNvSpPr>
              <a:spLocks noChangeArrowheads="1"/>
            </p:cNvSpPr>
            <p:nvPr userDrawn="1"/>
          </p:nvSpPr>
          <p:spPr bwMode="gray">
            <a:xfrm>
              <a:off x="8617061" y="3564492"/>
              <a:ext cx="377591" cy="56479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61" name="Rectangle 283"/>
            <p:cNvSpPr>
              <a:spLocks noChangeArrowheads="1"/>
            </p:cNvSpPr>
            <p:nvPr userDrawn="1"/>
          </p:nvSpPr>
          <p:spPr bwMode="gray">
            <a:xfrm>
              <a:off x="8617061" y="3564492"/>
              <a:ext cx="377591" cy="564798"/>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62" name="Rectangle 284"/>
            <p:cNvSpPr>
              <a:spLocks noChangeArrowheads="1"/>
            </p:cNvSpPr>
            <p:nvPr userDrawn="1"/>
          </p:nvSpPr>
          <p:spPr bwMode="gray">
            <a:xfrm>
              <a:off x="8680522" y="3631126"/>
              <a:ext cx="38076" cy="43470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63" name="Rectangle 285"/>
            <p:cNvSpPr>
              <a:spLocks noChangeArrowheads="1"/>
            </p:cNvSpPr>
            <p:nvPr userDrawn="1"/>
          </p:nvSpPr>
          <p:spPr bwMode="gray">
            <a:xfrm>
              <a:off x="8750328" y="3631126"/>
              <a:ext cx="41250" cy="43470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64" name="Rectangle 286"/>
            <p:cNvSpPr>
              <a:spLocks noChangeArrowheads="1"/>
            </p:cNvSpPr>
            <p:nvPr userDrawn="1"/>
          </p:nvSpPr>
          <p:spPr bwMode="gray">
            <a:xfrm>
              <a:off x="8823307" y="3631126"/>
              <a:ext cx="38076" cy="43470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65" name="Rectangle 287"/>
            <p:cNvSpPr>
              <a:spLocks noChangeArrowheads="1"/>
            </p:cNvSpPr>
            <p:nvPr userDrawn="1"/>
          </p:nvSpPr>
          <p:spPr bwMode="gray">
            <a:xfrm>
              <a:off x="8896287" y="3631126"/>
              <a:ext cx="38076" cy="43470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66" name="Rectangle 288"/>
            <p:cNvSpPr>
              <a:spLocks noChangeArrowheads="1"/>
            </p:cNvSpPr>
            <p:nvPr userDrawn="1"/>
          </p:nvSpPr>
          <p:spPr bwMode="gray">
            <a:xfrm>
              <a:off x="9369066" y="3564492"/>
              <a:ext cx="374417" cy="56479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67" name="Rectangle 289"/>
            <p:cNvSpPr>
              <a:spLocks noChangeArrowheads="1"/>
            </p:cNvSpPr>
            <p:nvPr userDrawn="1"/>
          </p:nvSpPr>
          <p:spPr bwMode="gray">
            <a:xfrm>
              <a:off x="9369066" y="3564492"/>
              <a:ext cx="374417" cy="564798"/>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68" name="Rectangle 290"/>
            <p:cNvSpPr>
              <a:spLocks noChangeArrowheads="1"/>
            </p:cNvSpPr>
            <p:nvPr userDrawn="1"/>
          </p:nvSpPr>
          <p:spPr bwMode="gray">
            <a:xfrm>
              <a:off x="8994650" y="3361418"/>
              <a:ext cx="377591" cy="76787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69" name="Rectangle 291"/>
            <p:cNvSpPr>
              <a:spLocks noChangeArrowheads="1"/>
            </p:cNvSpPr>
            <p:nvPr userDrawn="1"/>
          </p:nvSpPr>
          <p:spPr bwMode="gray">
            <a:xfrm>
              <a:off x="9054938" y="3424879"/>
              <a:ext cx="41250" cy="60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70" name="Rectangle 292"/>
            <p:cNvSpPr>
              <a:spLocks noChangeArrowheads="1"/>
            </p:cNvSpPr>
            <p:nvPr userDrawn="1"/>
          </p:nvSpPr>
          <p:spPr bwMode="gray">
            <a:xfrm>
              <a:off x="9127917" y="3424879"/>
              <a:ext cx="38076" cy="60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71" name="Rectangle 293"/>
            <p:cNvSpPr>
              <a:spLocks noChangeArrowheads="1"/>
            </p:cNvSpPr>
            <p:nvPr userDrawn="1"/>
          </p:nvSpPr>
          <p:spPr bwMode="gray">
            <a:xfrm>
              <a:off x="9200897" y="3424879"/>
              <a:ext cx="38076" cy="60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96" name="Rectangle 294"/>
            <p:cNvSpPr>
              <a:spLocks noChangeArrowheads="1"/>
            </p:cNvSpPr>
            <p:nvPr userDrawn="1"/>
          </p:nvSpPr>
          <p:spPr bwMode="gray">
            <a:xfrm>
              <a:off x="9270704" y="3424879"/>
              <a:ext cx="41250" cy="60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97" name="Rectangle 295"/>
            <p:cNvSpPr>
              <a:spLocks noChangeArrowheads="1"/>
            </p:cNvSpPr>
            <p:nvPr userDrawn="1"/>
          </p:nvSpPr>
          <p:spPr bwMode="gray">
            <a:xfrm>
              <a:off x="9054938" y="3523244"/>
              <a:ext cx="41250" cy="60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98" name="Rectangle 296"/>
            <p:cNvSpPr>
              <a:spLocks noChangeArrowheads="1"/>
            </p:cNvSpPr>
            <p:nvPr userDrawn="1"/>
          </p:nvSpPr>
          <p:spPr bwMode="gray">
            <a:xfrm>
              <a:off x="9127917" y="3523244"/>
              <a:ext cx="38076" cy="60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99" name="Rectangle 297"/>
            <p:cNvSpPr>
              <a:spLocks noChangeArrowheads="1"/>
            </p:cNvSpPr>
            <p:nvPr userDrawn="1"/>
          </p:nvSpPr>
          <p:spPr bwMode="gray">
            <a:xfrm>
              <a:off x="9200897" y="3523244"/>
              <a:ext cx="38076" cy="60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00" name="Rectangle 298"/>
            <p:cNvSpPr>
              <a:spLocks noChangeArrowheads="1"/>
            </p:cNvSpPr>
            <p:nvPr userDrawn="1"/>
          </p:nvSpPr>
          <p:spPr bwMode="gray">
            <a:xfrm>
              <a:off x="9270704" y="3523244"/>
              <a:ext cx="41250" cy="60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01" name="Rectangle 299"/>
            <p:cNvSpPr>
              <a:spLocks noChangeArrowheads="1"/>
            </p:cNvSpPr>
            <p:nvPr userDrawn="1"/>
          </p:nvSpPr>
          <p:spPr bwMode="gray">
            <a:xfrm>
              <a:off x="9054938" y="3621606"/>
              <a:ext cx="41250" cy="5394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02" name="Rectangle 300"/>
            <p:cNvSpPr>
              <a:spLocks noChangeArrowheads="1"/>
            </p:cNvSpPr>
            <p:nvPr userDrawn="1"/>
          </p:nvSpPr>
          <p:spPr bwMode="gray">
            <a:xfrm>
              <a:off x="9127917" y="3621606"/>
              <a:ext cx="38076" cy="5394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03" name="Rectangle 301"/>
            <p:cNvSpPr>
              <a:spLocks noChangeArrowheads="1"/>
            </p:cNvSpPr>
            <p:nvPr userDrawn="1"/>
          </p:nvSpPr>
          <p:spPr bwMode="gray">
            <a:xfrm>
              <a:off x="9200897" y="3621606"/>
              <a:ext cx="38076" cy="5394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04" name="Rectangle 302"/>
            <p:cNvSpPr>
              <a:spLocks noChangeArrowheads="1"/>
            </p:cNvSpPr>
            <p:nvPr userDrawn="1"/>
          </p:nvSpPr>
          <p:spPr bwMode="gray">
            <a:xfrm>
              <a:off x="9270704" y="3621606"/>
              <a:ext cx="41250" cy="5394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05" name="Rectangle 303"/>
            <p:cNvSpPr>
              <a:spLocks noChangeArrowheads="1"/>
            </p:cNvSpPr>
            <p:nvPr userDrawn="1"/>
          </p:nvSpPr>
          <p:spPr bwMode="gray">
            <a:xfrm>
              <a:off x="9054938" y="3716797"/>
              <a:ext cx="41250" cy="571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06" name="Rectangle 304"/>
            <p:cNvSpPr>
              <a:spLocks noChangeArrowheads="1"/>
            </p:cNvSpPr>
            <p:nvPr userDrawn="1"/>
          </p:nvSpPr>
          <p:spPr bwMode="gray">
            <a:xfrm>
              <a:off x="9127917" y="3716797"/>
              <a:ext cx="38076" cy="571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07" name="Rectangle 305"/>
            <p:cNvSpPr>
              <a:spLocks noChangeArrowheads="1"/>
            </p:cNvSpPr>
            <p:nvPr userDrawn="1"/>
          </p:nvSpPr>
          <p:spPr bwMode="gray">
            <a:xfrm>
              <a:off x="9200897" y="3716797"/>
              <a:ext cx="38076" cy="571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08" name="Rectangle 306"/>
            <p:cNvSpPr>
              <a:spLocks noChangeArrowheads="1"/>
            </p:cNvSpPr>
            <p:nvPr userDrawn="1"/>
          </p:nvSpPr>
          <p:spPr bwMode="gray">
            <a:xfrm>
              <a:off x="9270704" y="3716797"/>
              <a:ext cx="41250" cy="571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09" name="Rectangle 307"/>
            <p:cNvSpPr>
              <a:spLocks noChangeArrowheads="1"/>
            </p:cNvSpPr>
            <p:nvPr userDrawn="1"/>
          </p:nvSpPr>
          <p:spPr bwMode="gray">
            <a:xfrm>
              <a:off x="9054938" y="3815162"/>
              <a:ext cx="41250" cy="5394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10" name="Rectangle 308"/>
            <p:cNvSpPr>
              <a:spLocks noChangeArrowheads="1"/>
            </p:cNvSpPr>
            <p:nvPr userDrawn="1"/>
          </p:nvSpPr>
          <p:spPr bwMode="gray">
            <a:xfrm>
              <a:off x="9127917" y="3815162"/>
              <a:ext cx="38076" cy="5394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11" name="Rectangle 309"/>
            <p:cNvSpPr>
              <a:spLocks noChangeArrowheads="1"/>
            </p:cNvSpPr>
            <p:nvPr userDrawn="1"/>
          </p:nvSpPr>
          <p:spPr bwMode="gray">
            <a:xfrm>
              <a:off x="9200897" y="3815162"/>
              <a:ext cx="38076" cy="5394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12" name="Rectangle 310"/>
            <p:cNvSpPr>
              <a:spLocks noChangeArrowheads="1"/>
            </p:cNvSpPr>
            <p:nvPr userDrawn="1"/>
          </p:nvSpPr>
          <p:spPr bwMode="gray">
            <a:xfrm>
              <a:off x="9270704" y="3815162"/>
              <a:ext cx="41250" cy="5394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13" name="Rectangle 311"/>
            <p:cNvSpPr>
              <a:spLocks noChangeArrowheads="1"/>
            </p:cNvSpPr>
            <p:nvPr userDrawn="1"/>
          </p:nvSpPr>
          <p:spPr bwMode="gray">
            <a:xfrm>
              <a:off x="9054938" y="3910352"/>
              <a:ext cx="41250" cy="571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14" name="Rectangle 312"/>
            <p:cNvSpPr>
              <a:spLocks noChangeArrowheads="1"/>
            </p:cNvSpPr>
            <p:nvPr userDrawn="1"/>
          </p:nvSpPr>
          <p:spPr bwMode="gray">
            <a:xfrm>
              <a:off x="9127917" y="3910352"/>
              <a:ext cx="38076" cy="571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15" name="Rectangle 313"/>
            <p:cNvSpPr>
              <a:spLocks noChangeArrowheads="1"/>
            </p:cNvSpPr>
            <p:nvPr userDrawn="1"/>
          </p:nvSpPr>
          <p:spPr bwMode="gray">
            <a:xfrm>
              <a:off x="9200897" y="3910352"/>
              <a:ext cx="38076" cy="571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16" name="Rectangle 314"/>
            <p:cNvSpPr>
              <a:spLocks noChangeArrowheads="1"/>
            </p:cNvSpPr>
            <p:nvPr userDrawn="1"/>
          </p:nvSpPr>
          <p:spPr bwMode="gray">
            <a:xfrm>
              <a:off x="9270704" y="3910352"/>
              <a:ext cx="41250" cy="571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17" name="Rectangle 315"/>
            <p:cNvSpPr>
              <a:spLocks noChangeArrowheads="1"/>
            </p:cNvSpPr>
            <p:nvPr userDrawn="1"/>
          </p:nvSpPr>
          <p:spPr bwMode="gray">
            <a:xfrm>
              <a:off x="9054938" y="4005543"/>
              <a:ext cx="41250" cy="60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18" name="Rectangle 316"/>
            <p:cNvSpPr>
              <a:spLocks noChangeArrowheads="1"/>
            </p:cNvSpPr>
            <p:nvPr userDrawn="1"/>
          </p:nvSpPr>
          <p:spPr bwMode="gray">
            <a:xfrm>
              <a:off x="9127917" y="4005543"/>
              <a:ext cx="38076" cy="60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19" name="Rectangle 317"/>
            <p:cNvSpPr>
              <a:spLocks noChangeArrowheads="1"/>
            </p:cNvSpPr>
            <p:nvPr userDrawn="1"/>
          </p:nvSpPr>
          <p:spPr bwMode="gray">
            <a:xfrm>
              <a:off x="9200897" y="4005543"/>
              <a:ext cx="38076" cy="60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20" name="Rectangle 318"/>
            <p:cNvSpPr>
              <a:spLocks noChangeArrowheads="1"/>
            </p:cNvSpPr>
            <p:nvPr userDrawn="1"/>
          </p:nvSpPr>
          <p:spPr bwMode="gray">
            <a:xfrm>
              <a:off x="9270704" y="4005543"/>
              <a:ext cx="41250" cy="60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21" name="Rectangle 319"/>
            <p:cNvSpPr>
              <a:spLocks noChangeArrowheads="1"/>
            </p:cNvSpPr>
            <p:nvPr userDrawn="1"/>
          </p:nvSpPr>
          <p:spPr bwMode="gray">
            <a:xfrm>
              <a:off x="8617061" y="3529590"/>
              <a:ext cx="377591" cy="38076"/>
            </a:xfrm>
            <a:prstGeom prst="rect">
              <a:avLst/>
            </a:prstGeom>
            <a:solidFill>
              <a:srgbClr val="107C1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22" name="Rectangle 320"/>
            <p:cNvSpPr>
              <a:spLocks noChangeArrowheads="1"/>
            </p:cNvSpPr>
            <p:nvPr userDrawn="1"/>
          </p:nvSpPr>
          <p:spPr bwMode="gray">
            <a:xfrm>
              <a:off x="8994650" y="3323342"/>
              <a:ext cx="377591" cy="38076"/>
            </a:xfrm>
            <a:prstGeom prst="rect">
              <a:avLst/>
            </a:prstGeom>
            <a:solidFill>
              <a:srgbClr val="107C1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23" name="Rectangle 321"/>
            <p:cNvSpPr>
              <a:spLocks noChangeArrowheads="1"/>
            </p:cNvSpPr>
            <p:nvPr userDrawn="1"/>
          </p:nvSpPr>
          <p:spPr bwMode="gray">
            <a:xfrm>
              <a:off x="9372240" y="3529590"/>
              <a:ext cx="371245" cy="38076"/>
            </a:xfrm>
            <a:prstGeom prst="rect">
              <a:avLst/>
            </a:prstGeom>
            <a:solidFill>
              <a:srgbClr val="107C1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24" name="Rectangle 322"/>
            <p:cNvSpPr>
              <a:spLocks noChangeArrowheads="1"/>
            </p:cNvSpPr>
            <p:nvPr userDrawn="1"/>
          </p:nvSpPr>
          <p:spPr bwMode="gray">
            <a:xfrm>
              <a:off x="9429355" y="3631126"/>
              <a:ext cx="41250" cy="43470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25" name="Rectangle 323"/>
            <p:cNvSpPr>
              <a:spLocks noChangeArrowheads="1"/>
            </p:cNvSpPr>
            <p:nvPr userDrawn="1"/>
          </p:nvSpPr>
          <p:spPr bwMode="gray">
            <a:xfrm>
              <a:off x="9502333" y="3631126"/>
              <a:ext cx="38076" cy="43470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26" name="Rectangle 324"/>
            <p:cNvSpPr>
              <a:spLocks noChangeArrowheads="1"/>
            </p:cNvSpPr>
            <p:nvPr userDrawn="1"/>
          </p:nvSpPr>
          <p:spPr bwMode="gray">
            <a:xfrm>
              <a:off x="9572140" y="3631126"/>
              <a:ext cx="41250" cy="43470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27" name="Rectangle 325"/>
            <p:cNvSpPr>
              <a:spLocks noChangeArrowheads="1"/>
            </p:cNvSpPr>
            <p:nvPr userDrawn="1"/>
          </p:nvSpPr>
          <p:spPr bwMode="gray">
            <a:xfrm>
              <a:off x="9648292" y="3631126"/>
              <a:ext cx="38076" cy="43470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28" name="Rectangle 326"/>
            <p:cNvSpPr>
              <a:spLocks noChangeArrowheads="1"/>
            </p:cNvSpPr>
            <p:nvPr userDrawn="1"/>
          </p:nvSpPr>
          <p:spPr bwMode="gray">
            <a:xfrm>
              <a:off x="8515525" y="4129290"/>
              <a:ext cx="1335843" cy="571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29" name="Freeform 327"/>
            <p:cNvSpPr>
              <a:spLocks/>
            </p:cNvSpPr>
            <p:nvPr userDrawn="1"/>
          </p:nvSpPr>
          <p:spPr bwMode="gray">
            <a:xfrm>
              <a:off x="10257513" y="2485665"/>
              <a:ext cx="1066135" cy="542588"/>
            </a:xfrm>
            <a:custGeom>
              <a:avLst/>
              <a:gdLst>
                <a:gd name="T0" fmla="*/ 338 w 361"/>
                <a:gd name="T1" fmla="*/ 0 h 184"/>
                <a:gd name="T2" fmla="*/ 310 w 361"/>
                <a:gd name="T3" fmla="*/ 46 h 184"/>
                <a:gd name="T4" fmla="*/ 88 w 361"/>
                <a:gd name="T5" fmla="*/ 46 h 184"/>
                <a:gd name="T6" fmla="*/ 0 w 361"/>
                <a:gd name="T7" fmla="*/ 184 h 184"/>
                <a:gd name="T8" fmla="*/ 81 w 361"/>
                <a:gd name="T9" fmla="*/ 184 h 184"/>
                <a:gd name="T10" fmla="*/ 215 w 361"/>
                <a:gd name="T11" fmla="*/ 78 h 184"/>
                <a:gd name="T12" fmla="*/ 290 w 361"/>
                <a:gd name="T13" fmla="*/ 78 h 184"/>
                <a:gd name="T14" fmla="*/ 349 w 361"/>
                <a:gd name="T15" fmla="*/ 79 h 184"/>
                <a:gd name="T16" fmla="*/ 361 w 361"/>
                <a:gd name="T17" fmla="*/ 0 h 184"/>
                <a:gd name="T18" fmla="*/ 338 w 361"/>
                <a:gd name="T19"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1" h="184">
                  <a:moveTo>
                    <a:pt x="338" y="0"/>
                  </a:moveTo>
                  <a:cubicBezTo>
                    <a:pt x="310" y="46"/>
                    <a:pt x="310" y="46"/>
                    <a:pt x="310" y="46"/>
                  </a:cubicBezTo>
                  <a:cubicBezTo>
                    <a:pt x="88" y="46"/>
                    <a:pt x="88" y="46"/>
                    <a:pt x="88" y="46"/>
                  </a:cubicBezTo>
                  <a:cubicBezTo>
                    <a:pt x="12" y="46"/>
                    <a:pt x="0" y="108"/>
                    <a:pt x="0" y="184"/>
                  </a:cubicBezTo>
                  <a:cubicBezTo>
                    <a:pt x="81" y="184"/>
                    <a:pt x="81" y="184"/>
                    <a:pt x="81" y="184"/>
                  </a:cubicBezTo>
                  <a:cubicBezTo>
                    <a:pt x="146" y="184"/>
                    <a:pt x="201" y="139"/>
                    <a:pt x="215" y="78"/>
                  </a:cubicBezTo>
                  <a:cubicBezTo>
                    <a:pt x="290" y="78"/>
                    <a:pt x="290" y="78"/>
                    <a:pt x="290" y="78"/>
                  </a:cubicBezTo>
                  <a:cubicBezTo>
                    <a:pt x="349" y="79"/>
                    <a:pt x="349" y="79"/>
                    <a:pt x="349" y="79"/>
                  </a:cubicBezTo>
                  <a:cubicBezTo>
                    <a:pt x="361" y="0"/>
                    <a:pt x="361" y="0"/>
                    <a:pt x="361" y="0"/>
                  </a:cubicBezTo>
                  <a:lnTo>
                    <a:pt x="338" y="0"/>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30" name="Freeform 328"/>
            <p:cNvSpPr>
              <a:spLocks/>
            </p:cNvSpPr>
            <p:nvPr userDrawn="1"/>
          </p:nvSpPr>
          <p:spPr bwMode="gray">
            <a:xfrm>
              <a:off x="10650967" y="2425378"/>
              <a:ext cx="19038" cy="225286"/>
            </a:xfrm>
            <a:custGeom>
              <a:avLst/>
              <a:gdLst>
                <a:gd name="T0" fmla="*/ 0 w 7"/>
                <a:gd name="T1" fmla="*/ 3 h 77"/>
                <a:gd name="T2" fmla="*/ 0 w 7"/>
                <a:gd name="T3" fmla="*/ 74 h 77"/>
                <a:gd name="T4" fmla="*/ 4 w 7"/>
                <a:gd name="T5" fmla="*/ 77 h 77"/>
                <a:gd name="T6" fmla="*/ 7 w 7"/>
                <a:gd name="T7" fmla="*/ 74 h 77"/>
                <a:gd name="T8" fmla="*/ 7 w 7"/>
                <a:gd name="T9" fmla="*/ 3 h 77"/>
                <a:gd name="T10" fmla="*/ 4 w 7"/>
                <a:gd name="T11" fmla="*/ 0 h 77"/>
                <a:gd name="T12" fmla="*/ 0 w 7"/>
                <a:gd name="T13" fmla="*/ 3 h 77"/>
              </a:gdLst>
              <a:ahLst/>
              <a:cxnLst>
                <a:cxn ang="0">
                  <a:pos x="T0" y="T1"/>
                </a:cxn>
                <a:cxn ang="0">
                  <a:pos x="T2" y="T3"/>
                </a:cxn>
                <a:cxn ang="0">
                  <a:pos x="T4" y="T5"/>
                </a:cxn>
                <a:cxn ang="0">
                  <a:pos x="T6" y="T7"/>
                </a:cxn>
                <a:cxn ang="0">
                  <a:pos x="T8" y="T9"/>
                </a:cxn>
                <a:cxn ang="0">
                  <a:pos x="T10" y="T11"/>
                </a:cxn>
                <a:cxn ang="0">
                  <a:pos x="T12" y="T13"/>
                </a:cxn>
              </a:cxnLst>
              <a:rect l="0" t="0" r="r" b="b"/>
              <a:pathLst>
                <a:path w="7" h="77">
                  <a:moveTo>
                    <a:pt x="0" y="3"/>
                  </a:moveTo>
                  <a:cubicBezTo>
                    <a:pt x="0" y="74"/>
                    <a:pt x="0" y="74"/>
                    <a:pt x="0" y="74"/>
                  </a:cubicBezTo>
                  <a:cubicBezTo>
                    <a:pt x="0" y="76"/>
                    <a:pt x="2" y="77"/>
                    <a:pt x="4" y="77"/>
                  </a:cubicBezTo>
                  <a:cubicBezTo>
                    <a:pt x="5" y="77"/>
                    <a:pt x="7" y="76"/>
                    <a:pt x="7" y="74"/>
                  </a:cubicBezTo>
                  <a:cubicBezTo>
                    <a:pt x="7" y="3"/>
                    <a:pt x="7" y="3"/>
                    <a:pt x="7" y="3"/>
                  </a:cubicBezTo>
                  <a:cubicBezTo>
                    <a:pt x="7" y="2"/>
                    <a:pt x="5" y="0"/>
                    <a:pt x="4" y="0"/>
                  </a:cubicBezTo>
                  <a:cubicBezTo>
                    <a:pt x="2" y="0"/>
                    <a:pt x="0" y="2"/>
                    <a:pt x="0"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31" name="Oval 329"/>
            <p:cNvSpPr>
              <a:spLocks noChangeArrowheads="1"/>
            </p:cNvSpPr>
            <p:nvPr userDrawn="1"/>
          </p:nvSpPr>
          <p:spPr bwMode="gray">
            <a:xfrm>
              <a:off x="10276551" y="2399994"/>
              <a:ext cx="767871" cy="72980"/>
            </a:xfrm>
            <a:prstGeom prst="ellipse">
              <a:avLst/>
            </a:pr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32" name="Freeform 330"/>
            <p:cNvSpPr>
              <a:spLocks/>
            </p:cNvSpPr>
            <p:nvPr userDrawn="1"/>
          </p:nvSpPr>
          <p:spPr bwMode="gray">
            <a:xfrm>
              <a:off x="10260687" y="2622105"/>
              <a:ext cx="485473" cy="307784"/>
            </a:xfrm>
            <a:custGeom>
              <a:avLst/>
              <a:gdLst>
                <a:gd name="T0" fmla="*/ 87 w 164"/>
                <a:gd name="T1" fmla="*/ 0 h 104"/>
                <a:gd name="T2" fmla="*/ 164 w 164"/>
                <a:gd name="T3" fmla="*/ 0 h 104"/>
                <a:gd name="T4" fmla="*/ 60 w 164"/>
                <a:gd name="T5" fmla="*/ 104 h 104"/>
                <a:gd name="T6" fmla="*/ 0 w 164"/>
                <a:gd name="T7" fmla="*/ 104 h 104"/>
                <a:gd name="T8" fmla="*/ 87 w 164"/>
                <a:gd name="T9" fmla="*/ 0 h 104"/>
              </a:gdLst>
              <a:ahLst/>
              <a:cxnLst>
                <a:cxn ang="0">
                  <a:pos x="T0" y="T1"/>
                </a:cxn>
                <a:cxn ang="0">
                  <a:pos x="T2" y="T3"/>
                </a:cxn>
                <a:cxn ang="0">
                  <a:pos x="T4" y="T5"/>
                </a:cxn>
                <a:cxn ang="0">
                  <a:pos x="T6" y="T7"/>
                </a:cxn>
                <a:cxn ang="0">
                  <a:pos x="T8" y="T9"/>
                </a:cxn>
              </a:cxnLst>
              <a:rect l="0" t="0" r="r" b="b"/>
              <a:pathLst>
                <a:path w="164" h="104">
                  <a:moveTo>
                    <a:pt x="87" y="0"/>
                  </a:moveTo>
                  <a:cubicBezTo>
                    <a:pt x="164" y="0"/>
                    <a:pt x="164" y="0"/>
                    <a:pt x="164" y="0"/>
                  </a:cubicBezTo>
                  <a:cubicBezTo>
                    <a:pt x="164" y="57"/>
                    <a:pt x="117" y="104"/>
                    <a:pt x="60" y="104"/>
                  </a:cubicBezTo>
                  <a:cubicBezTo>
                    <a:pt x="0" y="104"/>
                    <a:pt x="0" y="104"/>
                    <a:pt x="0" y="104"/>
                  </a:cubicBezTo>
                  <a:cubicBezTo>
                    <a:pt x="5" y="44"/>
                    <a:pt x="23" y="0"/>
                    <a:pt x="8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33" name="Freeform 331"/>
            <p:cNvSpPr>
              <a:spLocks/>
            </p:cNvSpPr>
            <p:nvPr userDrawn="1"/>
          </p:nvSpPr>
          <p:spPr bwMode="gray">
            <a:xfrm>
              <a:off x="10260687" y="2622105"/>
              <a:ext cx="434705" cy="307784"/>
            </a:xfrm>
            <a:custGeom>
              <a:avLst/>
              <a:gdLst>
                <a:gd name="T0" fmla="*/ 147 w 147"/>
                <a:gd name="T1" fmla="*/ 0 h 104"/>
                <a:gd name="T2" fmla="*/ 87 w 147"/>
                <a:gd name="T3" fmla="*/ 0 h 104"/>
                <a:gd name="T4" fmla="*/ 0 w 147"/>
                <a:gd name="T5" fmla="*/ 104 h 104"/>
                <a:gd name="T6" fmla="*/ 60 w 147"/>
                <a:gd name="T7" fmla="*/ 104 h 104"/>
                <a:gd name="T8" fmla="*/ 147 w 147"/>
                <a:gd name="T9" fmla="*/ 0 h 104"/>
              </a:gdLst>
              <a:ahLst/>
              <a:cxnLst>
                <a:cxn ang="0">
                  <a:pos x="T0" y="T1"/>
                </a:cxn>
                <a:cxn ang="0">
                  <a:pos x="T2" y="T3"/>
                </a:cxn>
                <a:cxn ang="0">
                  <a:pos x="T4" y="T5"/>
                </a:cxn>
                <a:cxn ang="0">
                  <a:pos x="T6" y="T7"/>
                </a:cxn>
                <a:cxn ang="0">
                  <a:pos x="T8" y="T9"/>
                </a:cxn>
              </a:cxnLst>
              <a:rect l="0" t="0" r="r" b="b"/>
              <a:pathLst>
                <a:path w="147" h="104">
                  <a:moveTo>
                    <a:pt x="147" y="0"/>
                  </a:moveTo>
                  <a:cubicBezTo>
                    <a:pt x="87" y="0"/>
                    <a:pt x="87" y="0"/>
                    <a:pt x="87" y="0"/>
                  </a:cubicBezTo>
                  <a:cubicBezTo>
                    <a:pt x="23" y="0"/>
                    <a:pt x="5" y="44"/>
                    <a:pt x="0" y="104"/>
                  </a:cubicBezTo>
                  <a:cubicBezTo>
                    <a:pt x="60" y="104"/>
                    <a:pt x="60" y="104"/>
                    <a:pt x="60" y="104"/>
                  </a:cubicBezTo>
                  <a:cubicBezTo>
                    <a:pt x="64" y="44"/>
                    <a:pt x="83" y="0"/>
                    <a:pt x="147" y="0"/>
                  </a:cubicBezTo>
                  <a:close/>
                </a:path>
              </a:pathLst>
            </a:custGeom>
            <a:solidFill>
              <a:srgbClr val="78C5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34" name="Freeform 332"/>
            <p:cNvSpPr>
              <a:spLocks/>
            </p:cNvSpPr>
            <p:nvPr userDrawn="1"/>
          </p:nvSpPr>
          <p:spPr bwMode="gray">
            <a:xfrm>
              <a:off x="11498165" y="2568163"/>
              <a:ext cx="415667" cy="22212"/>
            </a:xfrm>
            <a:custGeom>
              <a:avLst/>
              <a:gdLst>
                <a:gd name="T0" fmla="*/ 3 w 140"/>
                <a:gd name="T1" fmla="*/ 7 h 7"/>
                <a:gd name="T2" fmla="*/ 137 w 140"/>
                <a:gd name="T3" fmla="*/ 7 h 7"/>
                <a:gd name="T4" fmla="*/ 140 w 140"/>
                <a:gd name="T5" fmla="*/ 3 h 7"/>
                <a:gd name="T6" fmla="*/ 137 w 140"/>
                <a:gd name="T7" fmla="*/ 0 h 7"/>
                <a:gd name="T8" fmla="*/ 3 w 140"/>
                <a:gd name="T9" fmla="*/ 0 h 7"/>
                <a:gd name="T10" fmla="*/ 0 w 140"/>
                <a:gd name="T11" fmla="*/ 3 h 7"/>
                <a:gd name="T12" fmla="*/ 3 w 140"/>
                <a:gd name="T13" fmla="*/ 7 h 7"/>
              </a:gdLst>
              <a:ahLst/>
              <a:cxnLst>
                <a:cxn ang="0">
                  <a:pos x="T0" y="T1"/>
                </a:cxn>
                <a:cxn ang="0">
                  <a:pos x="T2" y="T3"/>
                </a:cxn>
                <a:cxn ang="0">
                  <a:pos x="T4" y="T5"/>
                </a:cxn>
                <a:cxn ang="0">
                  <a:pos x="T6" y="T7"/>
                </a:cxn>
                <a:cxn ang="0">
                  <a:pos x="T8" y="T9"/>
                </a:cxn>
                <a:cxn ang="0">
                  <a:pos x="T10" y="T11"/>
                </a:cxn>
                <a:cxn ang="0">
                  <a:pos x="T12" y="T13"/>
                </a:cxn>
              </a:cxnLst>
              <a:rect l="0" t="0" r="r" b="b"/>
              <a:pathLst>
                <a:path w="140" h="7">
                  <a:moveTo>
                    <a:pt x="3" y="7"/>
                  </a:moveTo>
                  <a:cubicBezTo>
                    <a:pt x="137" y="7"/>
                    <a:pt x="137" y="7"/>
                    <a:pt x="137" y="7"/>
                  </a:cubicBezTo>
                  <a:cubicBezTo>
                    <a:pt x="139" y="7"/>
                    <a:pt x="140" y="5"/>
                    <a:pt x="140" y="3"/>
                  </a:cubicBezTo>
                  <a:cubicBezTo>
                    <a:pt x="140" y="2"/>
                    <a:pt x="139" y="0"/>
                    <a:pt x="137" y="0"/>
                  </a:cubicBezTo>
                  <a:cubicBezTo>
                    <a:pt x="3" y="0"/>
                    <a:pt x="3" y="0"/>
                    <a:pt x="3" y="0"/>
                  </a:cubicBezTo>
                  <a:cubicBezTo>
                    <a:pt x="1" y="0"/>
                    <a:pt x="0" y="2"/>
                    <a:pt x="0" y="3"/>
                  </a:cubicBezTo>
                  <a:cubicBezTo>
                    <a:pt x="0" y="5"/>
                    <a:pt x="1" y="7"/>
                    <a:pt x="3"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35" name="Freeform 333"/>
            <p:cNvSpPr>
              <a:spLocks/>
            </p:cNvSpPr>
            <p:nvPr userDrawn="1"/>
          </p:nvSpPr>
          <p:spPr bwMode="gray">
            <a:xfrm>
              <a:off x="11415666" y="2641144"/>
              <a:ext cx="415667" cy="15866"/>
            </a:xfrm>
            <a:custGeom>
              <a:avLst/>
              <a:gdLst>
                <a:gd name="T0" fmla="*/ 3 w 140"/>
                <a:gd name="T1" fmla="*/ 6 h 6"/>
                <a:gd name="T2" fmla="*/ 137 w 140"/>
                <a:gd name="T3" fmla="*/ 6 h 6"/>
                <a:gd name="T4" fmla="*/ 140 w 140"/>
                <a:gd name="T5" fmla="*/ 3 h 6"/>
                <a:gd name="T6" fmla="*/ 137 w 140"/>
                <a:gd name="T7" fmla="*/ 0 h 6"/>
                <a:gd name="T8" fmla="*/ 3 w 140"/>
                <a:gd name="T9" fmla="*/ 0 h 6"/>
                <a:gd name="T10" fmla="*/ 0 w 140"/>
                <a:gd name="T11" fmla="*/ 3 h 6"/>
                <a:gd name="T12" fmla="*/ 3 w 14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40" h="6">
                  <a:moveTo>
                    <a:pt x="3" y="6"/>
                  </a:moveTo>
                  <a:cubicBezTo>
                    <a:pt x="137" y="6"/>
                    <a:pt x="137" y="6"/>
                    <a:pt x="137" y="6"/>
                  </a:cubicBezTo>
                  <a:cubicBezTo>
                    <a:pt x="139" y="6"/>
                    <a:pt x="140" y="5"/>
                    <a:pt x="140" y="3"/>
                  </a:cubicBezTo>
                  <a:cubicBezTo>
                    <a:pt x="140" y="1"/>
                    <a:pt x="139" y="0"/>
                    <a:pt x="137" y="0"/>
                  </a:cubicBezTo>
                  <a:cubicBezTo>
                    <a:pt x="3" y="0"/>
                    <a:pt x="3" y="0"/>
                    <a:pt x="3" y="0"/>
                  </a:cubicBezTo>
                  <a:cubicBezTo>
                    <a:pt x="2" y="0"/>
                    <a:pt x="0" y="1"/>
                    <a:pt x="0" y="3"/>
                  </a:cubicBezTo>
                  <a:cubicBezTo>
                    <a:pt x="0" y="5"/>
                    <a:pt x="2" y="6"/>
                    <a:pt x="3"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36" name="Freeform 334"/>
            <p:cNvSpPr>
              <a:spLocks/>
            </p:cNvSpPr>
            <p:nvPr userDrawn="1"/>
          </p:nvSpPr>
          <p:spPr bwMode="gray">
            <a:xfrm>
              <a:off x="10714428" y="4928891"/>
              <a:ext cx="57114" cy="272880"/>
            </a:xfrm>
            <a:custGeom>
              <a:avLst/>
              <a:gdLst>
                <a:gd name="T0" fmla="*/ 17 w 19"/>
                <a:gd name="T1" fmla="*/ 73 h 92"/>
                <a:gd name="T2" fmla="*/ 14 w 19"/>
                <a:gd name="T3" fmla="*/ 73 h 92"/>
                <a:gd name="T4" fmla="*/ 14 w 19"/>
                <a:gd name="T5" fmla="*/ 0 h 92"/>
                <a:gd name="T6" fmla="*/ 5 w 19"/>
                <a:gd name="T7" fmla="*/ 0 h 92"/>
                <a:gd name="T8" fmla="*/ 5 w 19"/>
                <a:gd name="T9" fmla="*/ 73 h 92"/>
                <a:gd name="T10" fmla="*/ 3 w 19"/>
                <a:gd name="T11" fmla="*/ 73 h 92"/>
                <a:gd name="T12" fmla="*/ 0 w 19"/>
                <a:gd name="T13" fmla="*/ 76 h 92"/>
                <a:gd name="T14" fmla="*/ 0 w 19"/>
                <a:gd name="T15" fmla="*/ 92 h 92"/>
                <a:gd name="T16" fmla="*/ 19 w 19"/>
                <a:gd name="T17" fmla="*/ 92 h 92"/>
                <a:gd name="T18" fmla="*/ 19 w 19"/>
                <a:gd name="T19" fmla="*/ 76 h 92"/>
                <a:gd name="T20" fmla="*/ 17 w 19"/>
                <a:gd name="T21" fmla="*/ 73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92">
                  <a:moveTo>
                    <a:pt x="17" y="73"/>
                  </a:moveTo>
                  <a:cubicBezTo>
                    <a:pt x="14" y="73"/>
                    <a:pt x="14" y="73"/>
                    <a:pt x="14" y="73"/>
                  </a:cubicBezTo>
                  <a:cubicBezTo>
                    <a:pt x="14" y="0"/>
                    <a:pt x="14" y="0"/>
                    <a:pt x="14" y="0"/>
                  </a:cubicBezTo>
                  <a:cubicBezTo>
                    <a:pt x="5" y="0"/>
                    <a:pt x="5" y="0"/>
                    <a:pt x="5" y="0"/>
                  </a:cubicBezTo>
                  <a:cubicBezTo>
                    <a:pt x="5" y="73"/>
                    <a:pt x="5" y="73"/>
                    <a:pt x="5" y="73"/>
                  </a:cubicBezTo>
                  <a:cubicBezTo>
                    <a:pt x="3" y="73"/>
                    <a:pt x="3" y="73"/>
                    <a:pt x="3" y="73"/>
                  </a:cubicBezTo>
                  <a:cubicBezTo>
                    <a:pt x="2" y="73"/>
                    <a:pt x="0" y="74"/>
                    <a:pt x="0" y="76"/>
                  </a:cubicBezTo>
                  <a:cubicBezTo>
                    <a:pt x="0" y="92"/>
                    <a:pt x="0" y="92"/>
                    <a:pt x="0" y="92"/>
                  </a:cubicBezTo>
                  <a:cubicBezTo>
                    <a:pt x="19" y="92"/>
                    <a:pt x="19" y="92"/>
                    <a:pt x="19" y="92"/>
                  </a:cubicBezTo>
                  <a:cubicBezTo>
                    <a:pt x="19" y="76"/>
                    <a:pt x="19" y="76"/>
                    <a:pt x="19" y="76"/>
                  </a:cubicBezTo>
                  <a:cubicBezTo>
                    <a:pt x="19" y="74"/>
                    <a:pt x="18" y="73"/>
                    <a:pt x="17" y="73"/>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37" name="Freeform 335"/>
            <p:cNvSpPr>
              <a:spLocks/>
            </p:cNvSpPr>
            <p:nvPr userDrawn="1"/>
          </p:nvSpPr>
          <p:spPr bwMode="gray">
            <a:xfrm>
              <a:off x="10714428" y="4928891"/>
              <a:ext cx="28558" cy="272880"/>
            </a:xfrm>
            <a:custGeom>
              <a:avLst/>
              <a:gdLst>
                <a:gd name="T0" fmla="*/ 3 w 9"/>
                <a:gd name="T1" fmla="*/ 73 h 92"/>
                <a:gd name="T2" fmla="*/ 5 w 9"/>
                <a:gd name="T3" fmla="*/ 73 h 92"/>
                <a:gd name="T4" fmla="*/ 5 w 9"/>
                <a:gd name="T5" fmla="*/ 0 h 92"/>
                <a:gd name="T6" fmla="*/ 9 w 9"/>
                <a:gd name="T7" fmla="*/ 0 h 92"/>
                <a:gd name="T8" fmla="*/ 9 w 9"/>
                <a:gd name="T9" fmla="*/ 73 h 92"/>
                <a:gd name="T10" fmla="*/ 6 w 9"/>
                <a:gd name="T11" fmla="*/ 73 h 92"/>
                <a:gd name="T12" fmla="*/ 4 w 9"/>
                <a:gd name="T13" fmla="*/ 76 h 92"/>
                <a:gd name="T14" fmla="*/ 4 w 9"/>
                <a:gd name="T15" fmla="*/ 92 h 92"/>
                <a:gd name="T16" fmla="*/ 0 w 9"/>
                <a:gd name="T17" fmla="*/ 92 h 92"/>
                <a:gd name="T18" fmla="*/ 0 w 9"/>
                <a:gd name="T19" fmla="*/ 76 h 92"/>
                <a:gd name="T20" fmla="*/ 3 w 9"/>
                <a:gd name="T21" fmla="*/ 73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 h="92">
                  <a:moveTo>
                    <a:pt x="3" y="73"/>
                  </a:moveTo>
                  <a:cubicBezTo>
                    <a:pt x="5" y="73"/>
                    <a:pt x="5" y="73"/>
                    <a:pt x="5" y="73"/>
                  </a:cubicBezTo>
                  <a:cubicBezTo>
                    <a:pt x="5" y="0"/>
                    <a:pt x="5" y="0"/>
                    <a:pt x="5" y="0"/>
                  </a:cubicBezTo>
                  <a:cubicBezTo>
                    <a:pt x="9" y="0"/>
                    <a:pt x="9" y="0"/>
                    <a:pt x="9" y="0"/>
                  </a:cubicBezTo>
                  <a:cubicBezTo>
                    <a:pt x="9" y="73"/>
                    <a:pt x="9" y="73"/>
                    <a:pt x="9" y="73"/>
                  </a:cubicBezTo>
                  <a:cubicBezTo>
                    <a:pt x="6" y="73"/>
                    <a:pt x="6" y="73"/>
                    <a:pt x="6" y="73"/>
                  </a:cubicBezTo>
                  <a:cubicBezTo>
                    <a:pt x="5" y="73"/>
                    <a:pt x="4" y="74"/>
                    <a:pt x="4" y="76"/>
                  </a:cubicBezTo>
                  <a:cubicBezTo>
                    <a:pt x="4" y="92"/>
                    <a:pt x="4" y="92"/>
                    <a:pt x="4" y="92"/>
                  </a:cubicBezTo>
                  <a:cubicBezTo>
                    <a:pt x="0" y="92"/>
                    <a:pt x="0" y="92"/>
                    <a:pt x="0" y="92"/>
                  </a:cubicBezTo>
                  <a:cubicBezTo>
                    <a:pt x="0" y="76"/>
                    <a:pt x="0" y="76"/>
                    <a:pt x="0" y="76"/>
                  </a:cubicBezTo>
                  <a:cubicBezTo>
                    <a:pt x="0" y="74"/>
                    <a:pt x="2" y="73"/>
                    <a:pt x="3" y="73"/>
                  </a:cubicBezTo>
                  <a:close/>
                </a:path>
              </a:pathLst>
            </a:custGeom>
            <a:solidFill>
              <a:srgbClr val="38A1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38" name="Freeform 336"/>
            <p:cNvSpPr>
              <a:spLocks/>
            </p:cNvSpPr>
            <p:nvPr userDrawn="1"/>
          </p:nvSpPr>
          <p:spPr bwMode="gray">
            <a:xfrm>
              <a:off x="10330493" y="4519572"/>
              <a:ext cx="209419" cy="209419"/>
            </a:xfrm>
            <a:custGeom>
              <a:avLst/>
              <a:gdLst>
                <a:gd name="T0" fmla="*/ 66 w 66"/>
                <a:gd name="T1" fmla="*/ 43 h 66"/>
                <a:gd name="T2" fmla="*/ 43 w 66"/>
                <a:gd name="T3" fmla="*/ 66 h 66"/>
                <a:gd name="T4" fmla="*/ 0 w 66"/>
                <a:gd name="T5" fmla="*/ 23 h 66"/>
                <a:gd name="T6" fmla="*/ 22 w 66"/>
                <a:gd name="T7" fmla="*/ 0 h 66"/>
                <a:gd name="T8" fmla="*/ 66 w 66"/>
                <a:gd name="T9" fmla="*/ 43 h 66"/>
              </a:gdLst>
              <a:ahLst/>
              <a:cxnLst>
                <a:cxn ang="0">
                  <a:pos x="T0" y="T1"/>
                </a:cxn>
                <a:cxn ang="0">
                  <a:pos x="T2" y="T3"/>
                </a:cxn>
                <a:cxn ang="0">
                  <a:pos x="T4" y="T5"/>
                </a:cxn>
                <a:cxn ang="0">
                  <a:pos x="T6" y="T7"/>
                </a:cxn>
                <a:cxn ang="0">
                  <a:pos x="T8" y="T9"/>
                </a:cxn>
              </a:cxnLst>
              <a:rect l="0" t="0" r="r" b="b"/>
              <a:pathLst>
                <a:path w="66" h="66">
                  <a:moveTo>
                    <a:pt x="66" y="43"/>
                  </a:moveTo>
                  <a:lnTo>
                    <a:pt x="43" y="66"/>
                  </a:lnTo>
                  <a:lnTo>
                    <a:pt x="0" y="23"/>
                  </a:lnTo>
                  <a:lnTo>
                    <a:pt x="22" y="0"/>
                  </a:lnTo>
                  <a:lnTo>
                    <a:pt x="66" y="43"/>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39" name="Freeform 337"/>
            <p:cNvSpPr>
              <a:spLocks/>
            </p:cNvSpPr>
            <p:nvPr userDrawn="1"/>
          </p:nvSpPr>
          <p:spPr bwMode="gray">
            <a:xfrm>
              <a:off x="9981461" y="4170540"/>
              <a:ext cx="406147" cy="406147"/>
            </a:xfrm>
            <a:custGeom>
              <a:avLst/>
              <a:gdLst>
                <a:gd name="T0" fmla="*/ 134 w 137"/>
                <a:gd name="T1" fmla="*/ 120 h 138"/>
                <a:gd name="T2" fmla="*/ 134 w 137"/>
                <a:gd name="T3" fmla="*/ 130 h 138"/>
                <a:gd name="T4" fmla="*/ 130 w 137"/>
                <a:gd name="T5" fmla="*/ 135 h 138"/>
                <a:gd name="T6" fmla="*/ 120 w 137"/>
                <a:gd name="T7" fmla="*/ 135 h 138"/>
                <a:gd name="T8" fmla="*/ 2 w 137"/>
                <a:gd name="T9" fmla="*/ 17 h 138"/>
                <a:gd name="T10" fmla="*/ 2 w 137"/>
                <a:gd name="T11" fmla="*/ 7 h 138"/>
                <a:gd name="T12" fmla="*/ 7 w 137"/>
                <a:gd name="T13" fmla="*/ 3 h 138"/>
                <a:gd name="T14" fmla="*/ 17 w 137"/>
                <a:gd name="T15" fmla="*/ 3 h 138"/>
                <a:gd name="T16" fmla="*/ 134 w 137"/>
                <a:gd name="T17" fmla="*/ 12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7" h="138">
                  <a:moveTo>
                    <a:pt x="134" y="120"/>
                  </a:moveTo>
                  <a:cubicBezTo>
                    <a:pt x="137" y="123"/>
                    <a:pt x="137" y="127"/>
                    <a:pt x="134" y="130"/>
                  </a:cubicBezTo>
                  <a:cubicBezTo>
                    <a:pt x="130" y="135"/>
                    <a:pt x="130" y="135"/>
                    <a:pt x="130" y="135"/>
                  </a:cubicBezTo>
                  <a:cubicBezTo>
                    <a:pt x="127" y="138"/>
                    <a:pt x="123" y="138"/>
                    <a:pt x="120" y="135"/>
                  </a:cubicBezTo>
                  <a:cubicBezTo>
                    <a:pt x="2" y="17"/>
                    <a:pt x="2" y="17"/>
                    <a:pt x="2" y="17"/>
                  </a:cubicBezTo>
                  <a:cubicBezTo>
                    <a:pt x="0" y="15"/>
                    <a:pt x="0" y="10"/>
                    <a:pt x="2" y="7"/>
                  </a:cubicBezTo>
                  <a:cubicBezTo>
                    <a:pt x="7" y="3"/>
                    <a:pt x="7" y="3"/>
                    <a:pt x="7" y="3"/>
                  </a:cubicBezTo>
                  <a:cubicBezTo>
                    <a:pt x="10" y="0"/>
                    <a:pt x="14" y="0"/>
                    <a:pt x="17" y="3"/>
                  </a:cubicBezTo>
                  <a:lnTo>
                    <a:pt x="134" y="120"/>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40" name="Freeform 338"/>
            <p:cNvSpPr>
              <a:spLocks/>
            </p:cNvSpPr>
            <p:nvPr userDrawn="1"/>
          </p:nvSpPr>
          <p:spPr bwMode="gray">
            <a:xfrm>
              <a:off x="10432030" y="4621109"/>
              <a:ext cx="688547" cy="682201"/>
            </a:xfrm>
            <a:custGeom>
              <a:avLst/>
              <a:gdLst>
                <a:gd name="T0" fmla="*/ 217 w 217"/>
                <a:gd name="T1" fmla="*/ 183 h 215"/>
                <a:gd name="T2" fmla="*/ 184 w 217"/>
                <a:gd name="T3" fmla="*/ 215 h 215"/>
                <a:gd name="T4" fmla="*/ 0 w 217"/>
                <a:gd name="T5" fmla="*/ 32 h 215"/>
                <a:gd name="T6" fmla="*/ 32 w 217"/>
                <a:gd name="T7" fmla="*/ 0 h 215"/>
                <a:gd name="T8" fmla="*/ 217 w 217"/>
                <a:gd name="T9" fmla="*/ 183 h 215"/>
              </a:gdLst>
              <a:ahLst/>
              <a:cxnLst>
                <a:cxn ang="0">
                  <a:pos x="T0" y="T1"/>
                </a:cxn>
                <a:cxn ang="0">
                  <a:pos x="T2" y="T3"/>
                </a:cxn>
                <a:cxn ang="0">
                  <a:pos x="T4" y="T5"/>
                </a:cxn>
                <a:cxn ang="0">
                  <a:pos x="T6" y="T7"/>
                </a:cxn>
                <a:cxn ang="0">
                  <a:pos x="T8" y="T9"/>
                </a:cxn>
              </a:cxnLst>
              <a:rect l="0" t="0" r="r" b="b"/>
              <a:pathLst>
                <a:path w="217" h="215">
                  <a:moveTo>
                    <a:pt x="217" y="183"/>
                  </a:moveTo>
                  <a:lnTo>
                    <a:pt x="184" y="215"/>
                  </a:lnTo>
                  <a:lnTo>
                    <a:pt x="0" y="32"/>
                  </a:lnTo>
                  <a:lnTo>
                    <a:pt x="32" y="0"/>
                  </a:lnTo>
                  <a:lnTo>
                    <a:pt x="217" y="18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41" name="Freeform 339"/>
            <p:cNvSpPr>
              <a:spLocks/>
            </p:cNvSpPr>
            <p:nvPr userDrawn="1"/>
          </p:nvSpPr>
          <p:spPr bwMode="gray">
            <a:xfrm>
              <a:off x="10305109" y="4497360"/>
              <a:ext cx="120575" cy="114229"/>
            </a:xfrm>
            <a:custGeom>
              <a:avLst/>
              <a:gdLst>
                <a:gd name="T0" fmla="*/ 12 w 40"/>
                <a:gd name="T1" fmla="*/ 36 h 39"/>
                <a:gd name="T2" fmla="*/ 37 w 40"/>
                <a:gd name="T3" fmla="*/ 12 h 39"/>
                <a:gd name="T4" fmla="*/ 37 w 40"/>
                <a:gd name="T5" fmla="*/ 2 h 39"/>
                <a:gd name="T6" fmla="*/ 28 w 40"/>
                <a:gd name="T7" fmla="*/ 2 h 39"/>
                <a:gd name="T8" fmla="*/ 3 w 40"/>
                <a:gd name="T9" fmla="*/ 27 h 39"/>
                <a:gd name="T10" fmla="*/ 3 w 40"/>
                <a:gd name="T11" fmla="*/ 36 h 39"/>
                <a:gd name="T12" fmla="*/ 12 w 40"/>
                <a:gd name="T13" fmla="*/ 36 h 39"/>
              </a:gdLst>
              <a:ahLst/>
              <a:cxnLst>
                <a:cxn ang="0">
                  <a:pos x="T0" y="T1"/>
                </a:cxn>
                <a:cxn ang="0">
                  <a:pos x="T2" y="T3"/>
                </a:cxn>
                <a:cxn ang="0">
                  <a:pos x="T4" y="T5"/>
                </a:cxn>
                <a:cxn ang="0">
                  <a:pos x="T6" y="T7"/>
                </a:cxn>
                <a:cxn ang="0">
                  <a:pos x="T8" y="T9"/>
                </a:cxn>
                <a:cxn ang="0">
                  <a:pos x="T10" y="T11"/>
                </a:cxn>
                <a:cxn ang="0">
                  <a:pos x="T12" y="T13"/>
                </a:cxn>
              </a:cxnLst>
              <a:rect l="0" t="0" r="r" b="b"/>
              <a:pathLst>
                <a:path w="40" h="39">
                  <a:moveTo>
                    <a:pt x="12" y="36"/>
                  </a:moveTo>
                  <a:cubicBezTo>
                    <a:pt x="37" y="12"/>
                    <a:pt x="37" y="12"/>
                    <a:pt x="37" y="12"/>
                  </a:cubicBezTo>
                  <a:cubicBezTo>
                    <a:pt x="40" y="9"/>
                    <a:pt x="40" y="5"/>
                    <a:pt x="37" y="2"/>
                  </a:cubicBezTo>
                  <a:cubicBezTo>
                    <a:pt x="34" y="0"/>
                    <a:pt x="30" y="0"/>
                    <a:pt x="28" y="2"/>
                  </a:cubicBezTo>
                  <a:cubicBezTo>
                    <a:pt x="3" y="27"/>
                    <a:pt x="3" y="27"/>
                    <a:pt x="3" y="27"/>
                  </a:cubicBezTo>
                  <a:cubicBezTo>
                    <a:pt x="0" y="30"/>
                    <a:pt x="0" y="34"/>
                    <a:pt x="3" y="36"/>
                  </a:cubicBezTo>
                  <a:cubicBezTo>
                    <a:pt x="6" y="39"/>
                    <a:pt x="10" y="39"/>
                    <a:pt x="12" y="36"/>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42" name="Freeform 340"/>
            <p:cNvSpPr>
              <a:spLocks/>
            </p:cNvSpPr>
            <p:nvPr userDrawn="1"/>
          </p:nvSpPr>
          <p:spPr bwMode="gray">
            <a:xfrm>
              <a:off x="10070305" y="4262557"/>
              <a:ext cx="92019" cy="92019"/>
            </a:xfrm>
            <a:custGeom>
              <a:avLst/>
              <a:gdLst>
                <a:gd name="T0" fmla="*/ 12 w 31"/>
                <a:gd name="T1" fmla="*/ 28 h 31"/>
                <a:gd name="T2" fmla="*/ 29 w 31"/>
                <a:gd name="T3" fmla="*/ 12 h 31"/>
                <a:gd name="T4" fmla="*/ 29 w 31"/>
                <a:gd name="T5" fmla="*/ 2 h 31"/>
                <a:gd name="T6" fmla="*/ 20 w 31"/>
                <a:gd name="T7" fmla="*/ 2 h 31"/>
                <a:gd name="T8" fmla="*/ 3 w 31"/>
                <a:gd name="T9" fmla="*/ 19 h 31"/>
                <a:gd name="T10" fmla="*/ 3 w 31"/>
                <a:gd name="T11" fmla="*/ 28 h 31"/>
                <a:gd name="T12" fmla="*/ 12 w 31"/>
                <a:gd name="T13" fmla="*/ 28 h 31"/>
              </a:gdLst>
              <a:ahLst/>
              <a:cxnLst>
                <a:cxn ang="0">
                  <a:pos x="T0" y="T1"/>
                </a:cxn>
                <a:cxn ang="0">
                  <a:pos x="T2" y="T3"/>
                </a:cxn>
                <a:cxn ang="0">
                  <a:pos x="T4" y="T5"/>
                </a:cxn>
                <a:cxn ang="0">
                  <a:pos x="T6" y="T7"/>
                </a:cxn>
                <a:cxn ang="0">
                  <a:pos x="T8" y="T9"/>
                </a:cxn>
                <a:cxn ang="0">
                  <a:pos x="T10" y="T11"/>
                </a:cxn>
                <a:cxn ang="0">
                  <a:pos x="T12" y="T13"/>
                </a:cxn>
              </a:cxnLst>
              <a:rect l="0" t="0" r="r" b="b"/>
              <a:pathLst>
                <a:path w="31" h="31">
                  <a:moveTo>
                    <a:pt x="12" y="28"/>
                  </a:moveTo>
                  <a:cubicBezTo>
                    <a:pt x="29" y="12"/>
                    <a:pt x="29" y="12"/>
                    <a:pt x="29" y="12"/>
                  </a:cubicBezTo>
                  <a:cubicBezTo>
                    <a:pt x="31" y="9"/>
                    <a:pt x="31" y="5"/>
                    <a:pt x="29" y="2"/>
                  </a:cubicBezTo>
                  <a:cubicBezTo>
                    <a:pt x="26" y="0"/>
                    <a:pt x="22" y="0"/>
                    <a:pt x="20" y="2"/>
                  </a:cubicBezTo>
                  <a:cubicBezTo>
                    <a:pt x="3" y="19"/>
                    <a:pt x="3" y="19"/>
                    <a:pt x="3" y="19"/>
                  </a:cubicBezTo>
                  <a:cubicBezTo>
                    <a:pt x="0" y="21"/>
                    <a:pt x="0" y="26"/>
                    <a:pt x="3" y="28"/>
                  </a:cubicBezTo>
                  <a:cubicBezTo>
                    <a:pt x="6" y="31"/>
                    <a:pt x="10" y="31"/>
                    <a:pt x="12" y="2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43" name="Freeform 341"/>
            <p:cNvSpPr>
              <a:spLocks/>
            </p:cNvSpPr>
            <p:nvPr userDrawn="1"/>
          </p:nvSpPr>
          <p:spPr bwMode="gray">
            <a:xfrm>
              <a:off x="10505008" y="4627455"/>
              <a:ext cx="615566" cy="583836"/>
            </a:xfrm>
            <a:custGeom>
              <a:avLst/>
              <a:gdLst>
                <a:gd name="T0" fmla="*/ 194 w 194"/>
                <a:gd name="T1" fmla="*/ 181 h 184"/>
                <a:gd name="T2" fmla="*/ 191 w 194"/>
                <a:gd name="T3" fmla="*/ 184 h 184"/>
                <a:gd name="T4" fmla="*/ 0 w 194"/>
                <a:gd name="T5" fmla="*/ 11 h 184"/>
                <a:gd name="T6" fmla="*/ 12 w 194"/>
                <a:gd name="T7" fmla="*/ 0 h 184"/>
                <a:gd name="T8" fmla="*/ 194 w 194"/>
                <a:gd name="T9" fmla="*/ 181 h 184"/>
              </a:gdLst>
              <a:ahLst/>
              <a:cxnLst>
                <a:cxn ang="0">
                  <a:pos x="T0" y="T1"/>
                </a:cxn>
                <a:cxn ang="0">
                  <a:pos x="T2" y="T3"/>
                </a:cxn>
                <a:cxn ang="0">
                  <a:pos x="T4" y="T5"/>
                </a:cxn>
                <a:cxn ang="0">
                  <a:pos x="T6" y="T7"/>
                </a:cxn>
                <a:cxn ang="0">
                  <a:pos x="T8" y="T9"/>
                </a:cxn>
              </a:cxnLst>
              <a:rect l="0" t="0" r="r" b="b"/>
              <a:pathLst>
                <a:path w="194" h="184">
                  <a:moveTo>
                    <a:pt x="194" y="181"/>
                  </a:moveTo>
                  <a:lnTo>
                    <a:pt x="191" y="184"/>
                  </a:lnTo>
                  <a:lnTo>
                    <a:pt x="0" y="11"/>
                  </a:lnTo>
                  <a:lnTo>
                    <a:pt x="12" y="0"/>
                  </a:lnTo>
                  <a:lnTo>
                    <a:pt x="194" y="181"/>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44" name="Freeform 342"/>
            <p:cNvSpPr>
              <a:spLocks/>
            </p:cNvSpPr>
            <p:nvPr userDrawn="1"/>
          </p:nvSpPr>
          <p:spPr bwMode="gray">
            <a:xfrm>
              <a:off x="10438376" y="4690915"/>
              <a:ext cx="587010" cy="612394"/>
            </a:xfrm>
            <a:custGeom>
              <a:avLst/>
              <a:gdLst>
                <a:gd name="T0" fmla="*/ 182 w 185"/>
                <a:gd name="T1" fmla="*/ 193 h 193"/>
                <a:gd name="T2" fmla="*/ 185 w 185"/>
                <a:gd name="T3" fmla="*/ 190 h 193"/>
                <a:gd name="T4" fmla="*/ 12 w 185"/>
                <a:gd name="T5" fmla="*/ 0 h 193"/>
                <a:gd name="T6" fmla="*/ 0 w 185"/>
                <a:gd name="T7" fmla="*/ 12 h 193"/>
                <a:gd name="T8" fmla="*/ 182 w 185"/>
                <a:gd name="T9" fmla="*/ 193 h 193"/>
              </a:gdLst>
              <a:ahLst/>
              <a:cxnLst>
                <a:cxn ang="0">
                  <a:pos x="T0" y="T1"/>
                </a:cxn>
                <a:cxn ang="0">
                  <a:pos x="T2" y="T3"/>
                </a:cxn>
                <a:cxn ang="0">
                  <a:pos x="T4" y="T5"/>
                </a:cxn>
                <a:cxn ang="0">
                  <a:pos x="T6" y="T7"/>
                </a:cxn>
                <a:cxn ang="0">
                  <a:pos x="T8" y="T9"/>
                </a:cxn>
              </a:cxnLst>
              <a:rect l="0" t="0" r="r" b="b"/>
              <a:pathLst>
                <a:path w="185" h="193">
                  <a:moveTo>
                    <a:pt x="182" y="193"/>
                  </a:moveTo>
                  <a:lnTo>
                    <a:pt x="185" y="190"/>
                  </a:lnTo>
                  <a:lnTo>
                    <a:pt x="12" y="0"/>
                  </a:lnTo>
                  <a:lnTo>
                    <a:pt x="0" y="12"/>
                  </a:lnTo>
                  <a:lnTo>
                    <a:pt x="182" y="193"/>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45" name="Freeform 343"/>
            <p:cNvSpPr>
              <a:spLocks/>
            </p:cNvSpPr>
            <p:nvPr userDrawn="1"/>
          </p:nvSpPr>
          <p:spPr bwMode="gray">
            <a:xfrm>
              <a:off x="10565297" y="5201771"/>
              <a:ext cx="580664" cy="85673"/>
            </a:xfrm>
            <a:custGeom>
              <a:avLst/>
              <a:gdLst>
                <a:gd name="T0" fmla="*/ 197 w 197"/>
                <a:gd name="T1" fmla="*/ 12 h 29"/>
                <a:gd name="T2" fmla="*/ 185 w 197"/>
                <a:gd name="T3" fmla="*/ 0 h 29"/>
                <a:gd name="T4" fmla="*/ 11 w 197"/>
                <a:gd name="T5" fmla="*/ 0 h 29"/>
                <a:gd name="T6" fmla="*/ 0 w 197"/>
                <a:gd name="T7" fmla="*/ 12 h 29"/>
                <a:gd name="T8" fmla="*/ 0 w 197"/>
                <a:gd name="T9" fmla="*/ 17 h 29"/>
                <a:gd name="T10" fmla="*/ 11 w 197"/>
                <a:gd name="T11" fmla="*/ 29 h 29"/>
                <a:gd name="T12" fmla="*/ 185 w 197"/>
                <a:gd name="T13" fmla="*/ 29 h 29"/>
                <a:gd name="T14" fmla="*/ 197 w 197"/>
                <a:gd name="T15" fmla="*/ 17 h 29"/>
                <a:gd name="T16" fmla="*/ 197 w 197"/>
                <a:gd name="T17" fmla="*/ 12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7" h="29">
                  <a:moveTo>
                    <a:pt x="197" y="12"/>
                  </a:moveTo>
                  <a:cubicBezTo>
                    <a:pt x="197" y="5"/>
                    <a:pt x="192" y="0"/>
                    <a:pt x="185" y="0"/>
                  </a:cubicBezTo>
                  <a:cubicBezTo>
                    <a:pt x="11" y="0"/>
                    <a:pt x="11" y="0"/>
                    <a:pt x="11" y="0"/>
                  </a:cubicBezTo>
                  <a:cubicBezTo>
                    <a:pt x="5" y="0"/>
                    <a:pt x="0" y="5"/>
                    <a:pt x="0" y="12"/>
                  </a:cubicBezTo>
                  <a:cubicBezTo>
                    <a:pt x="0" y="17"/>
                    <a:pt x="0" y="17"/>
                    <a:pt x="0" y="17"/>
                  </a:cubicBezTo>
                  <a:cubicBezTo>
                    <a:pt x="0" y="23"/>
                    <a:pt x="5" y="29"/>
                    <a:pt x="11" y="29"/>
                  </a:cubicBezTo>
                  <a:cubicBezTo>
                    <a:pt x="185" y="29"/>
                    <a:pt x="185" y="29"/>
                    <a:pt x="185" y="29"/>
                  </a:cubicBezTo>
                  <a:cubicBezTo>
                    <a:pt x="192" y="29"/>
                    <a:pt x="197" y="23"/>
                    <a:pt x="197" y="17"/>
                  </a:cubicBezTo>
                  <a:lnTo>
                    <a:pt x="197" y="12"/>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46" name="Oval 344"/>
            <p:cNvSpPr>
              <a:spLocks noChangeArrowheads="1"/>
            </p:cNvSpPr>
            <p:nvPr userDrawn="1"/>
          </p:nvSpPr>
          <p:spPr bwMode="gray">
            <a:xfrm>
              <a:off x="10298763" y="5309654"/>
              <a:ext cx="164997" cy="164997"/>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47" name="Oval 345"/>
            <p:cNvSpPr>
              <a:spLocks noChangeArrowheads="1"/>
            </p:cNvSpPr>
            <p:nvPr userDrawn="1"/>
          </p:nvSpPr>
          <p:spPr bwMode="gray">
            <a:xfrm>
              <a:off x="10631929" y="5309654"/>
              <a:ext cx="164997" cy="164997"/>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48" name="Oval 346"/>
            <p:cNvSpPr>
              <a:spLocks noChangeArrowheads="1"/>
            </p:cNvSpPr>
            <p:nvPr userDrawn="1"/>
          </p:nvSpPr>
          <p:spPr bwMode="gray">
            <a:xfrm>
              <a:off x="10885771" y="5309654"/>
              <a:ext cx="164997" cy="164997"/>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49" name="Freeform 347"/>
            <p:cNvSpPr>
              <a:spLocks/>
            </p:cNvSpPr>
            <p:nvPr userDrawn="1"/>
          </p:nvSpPr>
          <p:spPr bwMode="gray">
            <a:xfrm>
              <a:off x="10175014" y="5036774"/>
              <a:ext cx="301438" cy="355378"/>
            </a:xfrm>
            <a:custGeom>
              <a:avLst/>
              <a:gdLst>
                <a:gd name="T0" fmla="*/ 101 w 101"/>
                <a:gd name="T1" fmla="*/ 0 h 121"/>
                <a:gd name="T2" fmla="*/ 28 w 101"/>
                <a:gd name="T3" fmla="*/ 0 h 121"/>
                <a:gd name="T4" fmla="*/ 7 w 101"/>
                <a:gd name="T5" fmla="*/ 121 h 121"/>
                <a:gd name="T6" fmla="*/ 81 w 101"/>
                <a:gd name="T7" fmla="*/ 121 h 121"/>
                <a:gd name="T8" fmla="*/ 101 w 101"/>
                <a:gd name="T9" fmla="*/ 0 h 121"/>
              </a:gdLst>
              <a:ahLst/>
              <a:cxnLst>
                <a:cxn ang="0">
                  <a:pos x="T0" y="T1"/>
                </a:cxn>
                <a:cxn ang="0">
                  <a:pos x="T2" y="T3"/>
                </a:cxn>
                <a:cxn ang="0">
                  <a:pos x="T4" y="T5"/>
                </a:cxn>
                <a:cxn ang="0">
                  <a:pos x="T6" y="T7"/>
                </a:cxn>
                <a:cxn ang="0">
                  <a:pos x="T8" y="T9"/>
                </a:cxn>
              </a:cxnLst>
              <a:rect l="0" t="0" r="r" b="b"/>
              <a:pathLst>
                <a:path w="101" h="121">
                  <a:moveTo>
                    <a:pt x="101" y="0"/>
                  </a:moveTo>
                  <a:cubicBezTo>
                    <a:pt x="79" y="0"/>
                    <a:pt x="40" y="0"/>
                    <a:pt x="28" y="0"/>
                  </a:cubicBezTo>
                  <a:cubicBezTo>
                    <a:pt x="0" y="31"/>
                    <a:pt x="7" y="121"/>
                    <a:pt x="7" y="121"/>
                  </a:cubicBezTo>
                  <a:cubicBezTo>
                    <a:pt x="81" y="121"/>
                    <a:pt x="81" y="121"/>
                    <a:pt x="81" y="121"/>
                  </a:cubicBezTo>
                  <a:cubicBezTo>
                    <a:pt x="81" y="121"/>
                    <a:pt x="74" y="31"/>
                    <a:pt x="101"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50" name="Freeform 348"/>
            <p:cNvSpPr>
              <a:spLocks/>
            </p:cNvSpPr>
            <p:nvPr userDrawn="1"/>
          </p:nvSpPr>
          <p:spPr bwMode="gray">
            <a:xfrm>
              <a:off x="10473278" y="5287443"/>
              <a:ext cx="3174" cy="0"/>
            </a:xfrm>
            <a:custGeom>
              <a:avLst/>
              <a:gdLst>
                <a:gd name="T0" fmla="*/ 0 w 1"/>
                <a:gd name="T1" fmla="*/ 1 w 1"/>
                <a:gd name="T2" fmla="*/ 0 w 1"/>
                <a:gd name="T3" fmla="*/ 0 w 1"/>
              </a:gdLst>
              <a:ahLst/>
              <a:cxnLst>
                <a:cxn ang="0">
                  <a:pos x="T0" y="0"/>
                </a:cxn>
                <a:cxn ang="0">
                  <a:pos x="T1" y="0"/>
                </a:cxn>
                <a:cxn ang="0">
                  <a:pos x="T2" y="0"/>
                </a:cxn>
                <a:cxn ang="0">
                  <a:pos x="T3" y="0"/>
                </a:cxn>
              </a:cxnLst>
              <a:rect l="0" t="0" r="r" b="b"/>
              <a:pathLst>
                <a:path w="1">
                  <a:moveTo>
                    <a:pt x="0" y="0"/>
                  </a:moveTo>
                  <a:lnTo>
                    <a:pt x="1" y="0"/>
                  </a:lnTo>
                  <a:lnTo>
                    <a:pt x="0" y="0"/>
                  </a:lnTo>
                  <a:lnTo>
                    <a:pt x="0" y="0"/>
                  </a:lnTo>
                  <a:close/>
                </a:path>
              </a:pathLst>
            </a:custGeom>
            <a:solidFill>
              <a:srgbClr val="38A1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51" name="Freeform 349"/>
            <p:cNvSpPr>
              <a:spLocks/>
            </p:cNvSpPr>
            <p:nvPr userDrawn="1"/>
          </p:nvSpPr>
          <p:spPr bwMode="gray">
            <a:xfrm>
              <a:off x="10175014" y="5036774"/>
              <a:ext cx="114229" cy="355378"/>
            </a:xfrm>
            <a:custGeom>
              <a:avLst/>
              <a:gdLst>
                <a:gd name="T0" fmla="*/ 38 w 38"/>
                <a:gd name="T1" fmla="*/ 0 h 121"/>
                <a:gd name="T2" fmla="*/ 27 w 38"/>
                <a:gd name="T3" fmla="*/ 0 h 121"/>
                <a:gd name="T4" fmla="*/ 7 w 38"/>
                <a:gd name="T5" fmla="*/ 121 h 121"/>
                <a:gd name="T6" fmla="*/ 18 w 38"/>
                <a:gd name="T7" fmla="*/ 121 h 121"/>
                <a:gd name="T8" fmla="*/ 38 w 38"/>
                <a:gd name="T9" fmla="*/ 0 h 121"/>
              </a:gdLst>
              <a:ahLst/>
              <a:cxnLst>
                <a:cxn ang="0">
                  <a:pos x="T0" y="T1"/>
                </a:cxn>
                <a:cxn ang="0">
                  <a:pos x="T2" y="T3"/>
                </a:cxn>
                <a:cxn ang="0">
                  <a:pos x="T4" y="T5"/>
                </a:cxn>
                <a:cxn ang="0">
                  <a:pos x="T6" y="T7"/>
                </a:cxn>
                <a:cxn ang="0">
                  <a:pos x="T8" y="T9"/>
                </a:cxn>
              </a:cxnLst>
              <a:rect l="0" t="0" r="r" b="b"/>
              <a:pathLst>
                <a:path w="38" h="121">
                  <a:moveTo>
                    <a:pt x="38" y="0"/>
                  </a:moveTo>
                  <a:cubicBezTo>
                    <a:pt x="34" y="0"/>
                    <a:pt x="30" y="0"/>
                    <a:pt x="27" y="0"/>
                  </a:cubicBezTo>
                  <a:cubicBezTo>
                    <a:pt x="0" y="31"/>
                    <a:pt x="7" y="121"/>
                    <a:pt x="7" y="121"/>
                  </a:cubicBezTo>
                  <a:cubicBezTo>
                    <a:pt x="18" y="121"/>
                    <a:pt x="18" y="121"/>
                    <a:pt x="18" y="121"/>
                  </a:cubicBezTo>
                  <a:cubicBezTo>
                    <a:pt x="18" y="121"/>
                    <a:pt x="11" y="31"/>
                    <a:pt x="38" y="0"/>
                  </a:cubicBezTo>
                  <a:close/>
                </a:path>
              </a:pathLst>
            </a:custGeom>
            <a:solidFill>
              <a:srgbClr val="38A1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52" name="Freeform 350"/>
            <p:cNvSpPr>
              <a:spLocks/>
            </p:cNvSpPr>
            <p:nvPr userDrawn="1"/>
          </p:nvSpPr>
          <p:spPr bwMode="gray">
            <a:xfrm>
              <a:off x="10368569" y="5036774"/>
              <a:ext cx="793255" cy="355378"/>
            </a:xfrm>
            <a:custGeom>
              <a:avLst/>
              <a:gdLst>
                <a:gd name="T0" fmla="*/ 263 w 268"/>
                <a:gd name="T1" fmla="*/ 85 h 121"/>
                <a:gd name="T2" fmla="*/ 89 w 268"/>
                <a:gd name="T3" fmla="*/ 85 h 121"/>
                <a:gd name="T4" fmla="*/ 89 w 268"/>
                <a:gd name="T5" fmla="*/ 85 h 121"/>
                <a:gd name="T6" fmla="*/ 89 w 268"/>
                <a:gd name="T7" fmla="*/ 0 h 121"/>
                <a:gd name="T8" fmla="*/ 27 w 268"/>
                <a:gd name="T9" fmla="*/ 0 h 121"/>
                <a:gd name="T10" fmla="*/ 6 w 268"/>
                <a:gd name="T11" fmla="*/ 121 h 121"/>
                <a:gd name="T12" fmla="*/ 263 w 268"/>
                <a:gd name="T13" fmla="*/ 121 h 121"/>
                <a:gd name="T14" fmla="*/ 268 w 268"/>
                <a:gd name="T15" fmla="*/ 115 h 121"/>
                <a:gd name="T16" fmla="*/ 268 w 268"/>
                <a:gd name="T17" fmla="*/ 91 h 121"/>
                <a:gd name="T18" fmla="*/ 263 w 268"/>
                <a:gd name="T19" fmla="*/ 85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8" h="121">
                  <a:moveTo>
                    <a:pt x="263" y="85"/>
                  </a:moveTo>
                  <a:cubicBezTo>
                    <a:pt x="89" y="85"/>
                    <a:pt x="89" y="85"/>
                    <a:pt x="89" y="85"/>
                  </a:cubicBezTo>
                  <a:cubicBezTo>
                    <a:pt x="89" y="85"/>
                    <a:pt x="89" y="85"/>
                    <a:pt x="89" y="85"/>
                  </a:cubicBezTo>
                  <a:cubicBezTo>
                    <a:pt x="89" y="0"/>
                    <a:pt x="89" y="0"/>
                    <a:pt x="89" y="0"/>
                  </a:cubicBezTo>
                  <a:cubicBezTo>
                    <a:pt x="89" y="0"/>
                    <a:pt x="49" y="0"/>
                    <a:pt x="27" y="0"/>
                  </a:cubicBezTo>
                  <a:cubicBezTo>
                    <a:pt x="0" y="31"/>
                    <a:pt x="6" y="121"/>
                    <a:pt x="6" y="121"/>
                  </a:cubicBezTo>
                  <a:cubicBezTo>
                    <a:pt x="263" y="121"/>
                    <a:pt x="263" y="121"/>
                    <a:pt x="263" y="121"/>
                  </a:cubicBezTo>
                  <a:cubicBezTo>
                    <a:pt x="266" y="121"/>
                    <a:pt x="268" y="118"/>
                    <a:pt x="268" y="115"/>
                  </a:cubicBezTo>
                  <a:cubicBezTo>
                    <a:pt x="268" y="91"/>
                    <a:pt x="268" y="91"/>
                    <a:pt x="268" y="91"/>
                  </a:cubicBezTo>
                  <a:cubicBezTo>
                    <a:pt x="268" y="87"/>
                    <a:pt x="266" y="85"/>
                    <a:pt x="263" y="85"/>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53" name="Freeform 351"/>
            <p:cNvSpPr>
              <a:spLocks/>
            </p:cNvSpPr>
            <p:nvPr userDrawn="1"/>
          </p:nvSpPr>
          <p:spPr bwMode="gray">
            <a:xfrm>
              <a:off x="10368569" y="5036774"/>
              <a:ext cx="263362" cy="355378"/>
            </a:xfrm>
            <a:custGeom>
              <a:avLst/>
              <a:gdLst>
                <a:gd name="T0" fmla="*/ 33 w 89"/>
                <a:gd name="T1" fmla="*/ 6 h 121"/>
                <a:gd name="T2" fmla="*/ 89 w 89"/>
                <a:gd name="T3" fmla="*/ 6 h 121"/>
                <a:gd name="T4" fmla="*/ 89 w 89"/>
                <a:gd name="T5" fmla="*/ 0 h 121"/>
                <a:gd name="T6" fmla="*/ 27 w 89"/>
                <a:gd name="T7" fmla="*/ 0 h 121"/>
                <a:gd name="T8" fmla="*/ 6 w 89"/>
                <a:gd name="T9" fmla="*/ 121 h 121"/>
                <a:gd name="T10" fmla="*/ 12 w 89"/>
                <a:gd name="T11" fmla="*/ 121 h 121"/>
                <a:gd name="T12" fmla="*/ 33 w 89"/>
                <a:gd name="T13" fmla="*/ 6 h 121"/>
              </a:gdLst>
              <a:ahLst/>
              <a:cxnLst>
                <a:cxn ang="0">
                  <a:pos x="T0" y="T1"/>
                </a:cxn>
                <a:cxn ang="0">
                  <a:pos x="T2" y="T3"/>
                </a:cxn>
                <a:cxn ang="0">
                  <a:pos x="T4" y="T5"/>
                </a:cxn>
                <a:cxn ang="0">
                  <a:pos x="T6" y="T7"/>
                </a:cxn>
                <a:cxn ang="0">
                  <a:pos x="T8" y="T9"/>
                </a:cxn>
                <a:cxn ang="0">
                  <a:pos x="T10" y="T11"/>
                </a:cxn>
                <a:cxn ang="0">
                  <a:pos x="T12" y="T13"/>
                </a:cxn>
              </a:cxnLst>
              <a:rect l="0" t="0" r="r" b="b"/>
              <a:pathLst>
                <a:path w="89" h="121">
                  <a:moveTo>
                    <a:pt x="33" y="6"/>
                  </a:moveTo>
                  <a:cubicBezTo>
                    <a:pt x="49" y="6"/>
                    <a:pt x="76" y="6"/>
                    <a:pt x="89" y="6"/>
                  </a:cubicBezTo>
                  <a:cubicBezTo>
                    <a:pt x="89" y="0"/>
                    <a:pt x="89" y="0"/>
                    <a:pt x="89" y="0"/>
                  </a:cubicBezTo>
                  <a:cubicBezTo>
                    <a:pt x="89" y="0"/>
                    <a:pt x="49" y="0"/>
                    <a:pt x="27" y="0"/>
                  </a:cubicBezTo>
                  <a:cubicBezTo>
                    <a:pt x="0" y="31"/>
                    <a:pt x="6" y="121"/>
                    <a:pt x="6" y="121"/>
                  </a:cubicBezTo>
                  <a:cubicBezTo>
                    <a:pt x="12" y="121"/>
                    <a:pt x="12" y="121"/>
                    <a:pt x="12" y="121"/>
                  </a:cubicBezTo>
                  <a:cubicBezTo>
                    <a:pt x="11" y="100"/>
                    <a:pt x="10" y="32"/>
                    <a:pt x="33" y="6"/>
                  </a:cubicBezTo>
                  <a:close/>
                </a:path>
              </a:pathLst>
            </a:custGeom>
            <a:solidFill>
              <a:srgbClr val="38A1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54" name="Freeform 352"/>
            <p:cNvSpPr>
              <a:spLocks/>
            </p:cNvSpPr>
            <p:nvPr userDrawn="1"/>
          </p:nvSpPr>
          <p:spPr bwMode="gray">
            <a:xfrm>
              <a:off x="10387607" y="5376288"/>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55" name="Freeform 353"/>
            <p:cNvSpPr>
              <a:spLocks/>
            </p:cNvSpPr>
            <p:nvPr userDrawn="1"/>
          </p:nvSpPr>
          <p:spPr bwMode="gray">
            <a:xfrm>
              <a:off x="10387607" y="5376288"/>
              <a:ext cx="0" cy="3174"/>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56" name="Freeform 354"/>
            <p:cNvSpPr>
              <a:spLocks/>
            </p:cNvSpPr>
            <p:nvPr userDrawn="1"/>
          </p:nvSpPr>
          <p:spPr bwMode="gray">
            <a:xfrm>
              <a:off x="10387607" y="5369942"/>
              <a:ext cx="0" cy="3174"/>
            </a:xfrm>
            <a:custGeom>
              <a:avLst/>
              <a:gdLst>
                <a:gd name="T0" fmla="*/ 0 h 1"/>
                <a:gd name="T1" fmla="*/ 0 h 1"/>
                <a:gd name="T2" fmla="*/ 1 h 1"/>
                <a:gd name="T3" fmla="*/ 0 h 1"/>
              </a:gdLst>
              <a:ahLst/>
              <a:cxnLst>
                <a:cxn ang="0">
                  <a:pos x="0" y="T0"/>
                </a:cxn>
                <a:cxn ang="0">
                  <a:pos x="0" y="T1"/>
                </a:cxn>
                <a:cxn ang="0">
                  <a:pos x="0" y="T2"/>
                </a:cxn>
                <a:cxn ang="0">
                  <a:pos x="0" y="T3"/>
                </a:cxn>
              </a:cxnLst>
              <a:rect l="0" t="0" r="r" b="b"/>
              <a:pathLst>
                <a:path h="1">
                  <a:moveTo>
                    <a:pt x="0" y="0"/>
                  </a:moveTo>
                  <a:lnTo>
                    <a:pt x="0" y="0"/>
                  </a:lnTo>
                  <a:lnTo>
                    <a:pt x="0" y="1"/>
                  </a:lnTo>
                  <a:lnTo>
                    <a:pt x="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57" name="Freeform 355"/>
            <p:cNvSpPr>
              <a:spLocks/>
            </p:cNvSpPr>
            <p:nvPr userDrawn="1"/>
          </p:nvSpPr>
          <p:spPr bwMode="gray">
            <a:xfrm>
              <a:off x="10387607" y="5385806"/>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58" name="Freeform 356"/>
            <p:cNvSpPr>
              <a:spLocks/>
            </p:cNvSpPr>
            <p:nvPr userDrawn="1"/>
          </p:nvSpPr>
          <p:spPr bwMode="gray">
            <a:xfrm>
              <a:off x="10403471" y="5287443"/>
              <a:ext cx="758353" cy="104711"/>
            </a:xfrm>
            <a:custGeom>
              <a:avLst/>
              <a:gdLst>
                <a:gd name="T0" fmla="*/ 251 w 256"/>
                <a:gd name="T1" fmla="*/ 0 h 36"/>
                <a:gd name="T2" fmla="*/ 251 w 256"/>
                <a:gd name="T3" fmla="*/ 22 h 36"/>
                <a:gd name="T4" fmla="*/ 245 w 256"/>
                <a:gd name="T5" fmla="*/ 28 h 36"/>
                <a:gd name="T6" fmla="*/ 0 w 256"/>
                <a:gd name="T7" fmla="*/ 28 h 36"/>
                <a:gd name="T8" fmla="*/ 0 w 256"/>
                <a:gd name="T9" fmla="*/ 36 h 36"/>
                <a:gd name="T10" fmla="*/ 251 w 256"/>
                <a:gd name="T11" fmla="*/ 36 h 36"/>
                <a:gd name="T12" fmla="*/ 256 w 256"/>
                <a:gd name="T13" fmla="*/ 30 h 36"/>
                <a:gd name="T14" fmla="*/ 256 w 256"/>
                <a:gd name="T15" fmla="*/ 6 h 36"/>
                <a:gd name="T16" fmla="*/ 251 w 256"/>
                <a:gd name="T17"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36">
                  <a:moveTo>
                    <a:pt x="251" y="0"/>
                  </a:moveTo>
                  <a:cubicBezTo>
                    <a:pt x="251" y="22"/>
                    <a:pt x="251" y="22"/>
                    <a:pt x="251" y="22"/>
                  </a:cubicBezTo>
                  <a:cubicBezTo>
                    <a:pt x="251" y="26"/>
                    <a:pt x="248" y="28"/>
                    <a:pt x="245" y="28"/>
                  </a:cubicBezTo>
                  <a:cubicBezTo>
                    <a:pt x="0" y="28"/>
                    <a:pt x="0" y="28"/>
                    <a:pt x="0" y="28"/>
                  </a:cubicBezTo>
                  <a:cubicBezTo>
                    <a:pt x="0" y="31"/>
                    <a:pt x="0" y="34"/>
                    <a:pt x="0" y="36"/>
                  </a:cubicBezTo>
                  <a:cubicBezTo>
                    <a:pt x="251" y="36"/>
                    <a:pt x="251" y="36"/>
                    <a:pt x="251" y="36"/>
                  </a:cubicBezTo>
                  <a:cubicBezTo>
                    <a:pt x="254" y="36"/>
                    <a:pt x="256" y="33"/>
                    <a:pt x="256" y="30"/>
                  </a:cubicBezTo>
                  <a:cubicBezTo>
                    <a:pt x="256" y="6"/>
                    <a:pt x="256" y="6"/>
                    <a:pt x="256" y="6"/>
                  </a:cubicBezTo>
                  <a:cubicBezTo>
                    <a:pt x="256" y="2"/>
                    <a:pt x="254" y="0"/>
                    <a:pt x="251" y="0"/>
                  </a:cubicBez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59" name="Freeform 357"/>
            <p:cNvSpPr>
              <a:spLocks/>
            </p:cNvSpPr>
            <p:nvPr userDrawn="1"/>
          </p:nvSpPr>
          <p:spPr bwMode="gray">
            <a:xfrm>
              <a:off x="10419338" y="5074850"/>
              <a:ext cx="177689" cy="212593"/>
            </a:xfrm>
            <a:custGeom>
              <a:avLst/>
              <a:gdLst>
                <a:gd name="T0" fmla="*/ 60 w 60"/>
                <a:gd name="T1" fmla="*/ 72 h 72"/>
                <a:gd name="T2" fmla="*/ 60 w 60"/>
                <a:gd name="T3" fmla="*/ 0 h 72"/>
                <a:gd name="T4" fmla="*/ 17 w 60"/>
                <a:gd name="T5" fmla="*/ 0 h 72"/>
                <a:gd name="T6" fmla="*/ 0 w 60"/>
                <a:gd name="T7" fmla="*/ 72 h 72"/>
                <a:gd name="T8" fmla="*/ 60 w 60"/>
                <a:gd name="T9" fmla="*/ 72 h 72"/>
              </a:gdLst>
              <a:ahLst/>
              <a:cxnLst>
                <a:cxn ang="0">
                  <a:pos x="T0" y="T1"/>
                </a:cxn>
                <a:cxn ang="0">
                  <a:pos x="T2" y="T3"/>
                </a:cxn>
                <a:cxn ang="0">
                  <a:pos x="T4" y="T5"/>
                </a:cxn>
                <a:cxn ang="0">
                  <a:pos x="T6" y="T7"/>
                </a:cxn>
                <a:cxn ang="0">
                  <a:pos x="T8" y="T9"/>
                </a:cxn>
              </a:cxnLst>
              <a:rect l="0" t="0" r="r" b="b"/>
              <a:pathLst>
                <a:path w="60" h="72">
                  <a:moveTo>
                    <a:pt x="60" y="72"/>
                  </a:moveTo>
                  <a:cubicBezTo>
                    <a:pt x="60" y="0"/>
                    <a:pt x="60" y="0"/>
                    <a:pt x="60" y="0"/>
                  </a:cubicBezTo>
                  <a:cubicBezTo>
                    <a:pt x="60" y="0"/>
                    <a:pt x="34" y="0"/>
                    <a:pt x="17" y="0"/>
                  </a:cubicBezTo>
                  <a:cubicBezTo>
                    <a:pt x="3" y="16"/>
                    <a:pt x="0" y="49"/>
                    <a:pt x="0" y="72"/>
                  </a:cubicBezTo>
                  <a:lnTo>
                    <a:pt x="60" y="72"/>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60" name="Freeform 358"/>
            <p:cNvSpPr>
              <a:spLocks/>
            </p:cNvSpPr>
            <p:nvPr userDrawn="1"/>
          </p:nvSpPr>
          <p:spPr bwMode="gray">
            <a:xfrm>
              <a:off x="10419338" y="5074850"/>
              <a:ext cx="177689" cy="212593"/>
            </a:xfrm>
            <a:custGeom>
              <a:avLst/>
              <a:gdLst>
                <a:gd name="T0" fmla="*/ 60 w 60"/>
                <a:gd name="T1" fmla="*/ 72 h 72"/>
                <a:gd name="T2" fmla="*/ 17 w 60"/>
                <a:gd name="T3" fmla="*/ 0 h 72"/>
                <a:gd name="T4" fmla="*/ 0 w 60"/>
                <a:gd name="T5" fmla="*/ 72 h 72"/>
                <a:gd name="T6" fmla="*/ 60 w 60"/>
                <a:gd name="T7" fmla="*/ 72 h 72"/>
              </a:gdLst>
              <a:ahLst/>
              <a:cxnLst>
                <a:cxn ang="0">
                  <a:pos x="T0" y="T1"/>
                </a:cxn>
                <a:cxn ang="0">
                  <a:pos x="T2" y="T3"/>
                </a:cxn>
                <a:cxn ang="0">
                  <a:pos x="T4" y="T5"/>
                </a:cxn>
                <a:cxn ang="0">
                  <a:pos x="T6" y="T7"/>
                </a:cxn>
              </a:cxnLst>
              <a:rect l="0" t="0" r="r" b="b"/>
              <a:pathLst>
                <a:path w="60" h="72">
                  <a:moveTo>
                    <a:pt x="60" y="72"/>
                  </a:moveTo>
                  <a:cubicBezTo>
                    <a:pt x="60" y="72"/>
                    <a:pt x="35" y="30"/>
                    <a:pt x="17" y="0"/>
                  </a:cubicBezTo>
                  <a:cubicBezTo>
                    <a:pt x="3" y="16"/>
                    <a:pt x="0" y="49"/>
                    <a:pt x="0" y="72"/>
                  </a:cubicBezTo>
                  <a:lnTo>
                    <a:pt x="60" y="72"/>
                  </a:lnTo>
                  <a:close/>
                </a:path>
              </a:pathLst>
            </a:custGeom>
            <a:solidFill>
              <a:srgbClr val="D7F0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61" name="Oval 359"/>
            <p:cNvSpPr>
              <a:spLocks noChangeArrowheads="1"/>
            </p:cNvSpPr>
            <p:nvPr userDrawn="1"/>
          </p:nvSpPr>
          <p:spPr bwMode="gray">
            <a:xfrm>
              <a:off x="10425684" y="5309654"/>
              <a:ext cx="164997" cy="164997"/>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62" name="Oval 360"/>
            <p:cNvSpPr>
              <a:spLocks noChangeArrowheads="1"/>
            </p:cNvSpPr>
            <p:nvPr userDrawn="1"/>
          </p:nvSpPr>
          <p:spPr bwMode="gray">
            <a:xfrm>
              <a:off x="10463760" y="5347730"/>
              <a:ext cx="88845" cy="88845"/>
            </a:xfrm>
            <a:prstGeom prst="ellipse">
              <a:avLst/>
            </a:pr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63" name="Oval 361"/>
            <p:cNvSpPr>
              <a:spLocks noChangeArrowheads="1"/>
            </p:cNvSpPr>
            <p:nvPr userDrawn="1"/>
          </p:nvSpPr>
          <p:spPr bwMode="gray">
            <a:xfrm>
              <a:off x="10936539" y="5309654"/>
              <a:ext cx="164997" cy="164997"/>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64" name="Oval 362"/>
            <p:cNvSpPr>
              <a:spLocks noChangeArrowheads="1"/>
            </p:cNvSpPr>
            <p:nvPr userDrawn="1"/>
          </p:nvSpPr>
          <p:spPr bwMode="gray">
            <a:xfrm>
              <a:off x="10974615" y="5347730"/>
              <a:ext cx="88845" cy="88845"/>
            </a:xfrm>
            <a:prstGeom prst="ellipse">
              <a:avLst/>
            </a:pr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65" name="Oval 363"/>
            <p:cNvSpPr>
              <a:spLocks noChangeArrowheads="1"/>
            </p:cNvSpPr>
            <p:nvPr userDrawn="1"/>
          </p:nvSpPr>
          <p:spPr bwMode="gray">
            <a:xfrm>
              <a:off x="10758850" y="5309654"/>
              <a:ext cx="164997" cy="164997"/>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66" name="Oval 364"/>
            <p:cNvSpPr>
              <a:spLocks noChangeArrowheads="1"/>
            </p:cNvSpPr>
            <p:nvPr userDrawn="1"/>
          </p:nvSpPr>
          <p:spPr bwMode="gray">
            <a:xfrm>
              <a:off x="10796926" y="5347730"/>
              <a:ext cx="88845" cy="88845"/>
            </a:xfrm>
            <a:prstGeom prst="ellipse">
              <a:avLst/>
            </a:pr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67" name="Freeform 365"/>
            <p:cNvSpPr>
              <a:spLocks/>
            </p:cNvSpPr>
            <p:nvPr userDrawn="1"/>
          </p:nvSpPr>
          <p:spPr bwMode="gray">
            <a:xfrm>
              <a:off x="10463760" y="5360422"/>
              <a:ext cx="72980" cy="76153"/>
            </a:xfrm>
            <a:custGeom>
              <a:avLst/>
              <a:gdLst>
                <a:gd name="T0" fmla="*/ 15 w 25"/>
                <a:gd name="T1" fmla="*/ 26 h 26"/>
                <a:gd name="T2" fmla="*/ 25 w 25"/>
                <a:gd name="T3" fmla="*/ 22 h 26"/>
                <a:gd name="T4" fmla="*/ 4 w 25"/>
                <a:gd name="T5" fmla="*/ 0 h 26"/>
                <a:gd name="T6" fmla="*/ 0 w 25"/>
                <a:gd name="T7" fmla="*/ 11 h 26"/>
                <a:gd name="T8" fmla="*/ 15 w 25"/>
                <a:gd name="T9" fmla="*/ 26 h 26"/>
              </a:gdLst>
              <a:ahLst/>
              <a:cxnLst>
                <a:cxn ang="0">
                  <a:pos x="T0" y="T1"/>
                </a:cxn>
                <a:cxn ang="0">
                  <a:pos x="T2" y="T3"/>
                </a:cxn>
                <a:cxn ang="0">
                  <a:pos x="T4" y="T5"/>
                </a:cxn>
                <a:cxn ang="0">
                  <a:pos x="T6" y="T7"/>
                </a:cxn>
                <a:cxn ang="0">
                  <a:pos x="T8" y="T9"/>
                </a:cxn>
              </a:cxnLst>
              <a:rect l="0" t="0" r="r" b="b"/>
              <a:pathLst>
                <a:path w="25" h="26">
                  <a:moveTo>
                    <a:pt x="15" y="26"/>
                  </a:moveTo>
                  <a:cubicBezTo>
                    <a:pt x="19" y="26"/>
                    <a:pt x="23" y="24"/>
                    <a:pt x="25" y="22"/>
                  </a:cubicBezTo>
                  <a:cubicBezTo>
                    <a:pt x="4" y="0"/>
                    <a:pt x="4" y="0"/>
                    <a:pt x="4" y="0"/>
                  </a:cubicBezTo>
                  <a:cubicBezTo>
                    <a:pt x="2" y="3"/>
                    <a:pt x="0" y="7"/>
                    <a:pt x="0" y="11"/>
                  </a:cubicBezTo>
                  <a:cubicBezTo>
                    <a:pt x="0" y="19"/>
                    <a:pt x="7" y="26"/>
                    <a:pt x="15" y="26"/>
                  </a:cubicBezTo>
                  <a:close/>
                </a:path>
              </a:pathLst>
            </a:custGeom>
            <a:solidFill>
              <a:srgbClr val="D7F0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68" name="Freeform 366"/>
            <p:cNvSpPr>
              <a:spLocks/>
            </p:cNvSpPr>
            <p:nvPr userDrawn="1"/>
          </p:nvSpPr>
          <p:spPr bwMode="gray">
            <a:xfrm>
              <a:off x="10796926" y="5360422"/>
              <a:ext cx="79327" cy="76153"/>
            </a:xfrm>
            <a:custGeom>
              <a:avLst/>
              <a:gdLst>
                <a:gd name="T0" fmla="*/ 15 w 26"/>
                <a:gd name="T1" fmla="*/ 26 h 26"/>
                <a:gd name="T2" fmla="*/ 26 w 26"/>
                <a:gd name="T3" fmla="*/ 22 h 26"/>
                <a:gd name="T4" fmla="*/ 4 w 26"/>
                <a:gd name="T5" fmla="*/ 0 h 26"/>
                <a:gd name="T6" fmla="*/ 0 w 26"/>
                <a:gd name="T7" fmla="*/ 11 h 26"/>
                <a:gd name="T8" fmla="*/ 15 w 26"/>
                <a:gd name="T9" fmla="*/ 26 h 26"/>
              </a:gdLst>
              <a:ahLst/>
              <a:cxnLst>
                <a:cxn ang="0">
                  <a:pos x="T0" y="T1"/>
                </a:cxn>
                <a:cxn ang="0">
                  <a:pos x="T2" y="T3"/>
                </a:cxn>
                <a:cxn ang="0">
                  <a:pos x="T4" y="T5"/>
                </a:cxn>
                <a:cxn ang="0">
                  <a:pos x="T6" y="T7"/>
                </a:cxn>
                <a:cxn ang="0">
                  <a:pos x="T8" y="T9"/>
                </a:cxn>
              </a:cxnLst>
              <a:rect l="0" t="0" r="r" b="b"/>
              <a:pathLst>
                <a:path w="26" h="26">
                  <a:moveTo>
                    <a:pt x="15" y="26"/>
                  </a:moveTo>
                  <a:cubicBezTo>
                    <a:pt x="19" y="26"/>
                    <a:pt x="23" y="24"/>
                    <a:pt x="26" y="22"/>
                  </a:cubicBezTo>
                  <a:cubicBezTo>
                    <a:pt x="4" y="0"/>
                    <a:pt x="4" y="0"/>
                    <a:pt x="4" y="0"/>
                  </a:cubicBezTo>
                  <a:cubicBezTo>
                    <a:pt x="2" y="3"/>
                    <a:pt x="0" y="7"/>
                    <a:pt x="0" y="11"/>
                  </a:cubicBezTo>
                  <a:cubicBezTo>
                    <a:pt x="0" y="19"/>
                    <a:pt x="7" y="26"/>
                    <a:pt x="15" y="26"/>
                  </a:cubicBezTo>
                  <a:close/>
                </a:path>
              </a:pathLst>
            </a:custGeom>
            <a:solidFill>
              <a:srgbClr val="D7F0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69" name="Freeform 367"/>
            <p:cNvSpPr>
              <a:spLocks/>
            </p:cNvSpPr>
            <p:nvPr userDrawn="1"/>
          </p:nvSpPr>
          <p:spPr bwMode="gray">
            <a:xfrm>
              <a:off x="10974615" y="5360422"/>
              <a:ext cx="76153" cy="76153"/>
            </a:xfrm>
            <a:custGeom>
              <a:avLst/>
              <a:gdLst>
                <a:gd name="T0" fmla="*/ 15 w 26"/>
                <a:gd name="T1" fmla="*/ 26 h 26"/>
                <a:gd name="T2" fmla="*/ 26 w 26"/>
                <a:gd name="T3" fmla="*/ 22 h 26"/>
                <a:gd name="T4" fmla="*/ 4 w 26"/>
                <a:gd name="T5" fmla="*/ 0 h 26"/>
                <a:gd name="T6" fmla="*/ 0 w 26"/>
                <a:gd name="T7" fmla="*/ 11 h 26"/>
                <a:gd name="T8" fmla="*/ 15 w 26"/>
                <a:gd name="T9" fmla="*/ 26 h 26"/>
              </a:gdLst>
              <a:ahLst/>
              <a:cxnLst>
                <a:cxn ang="0">
                  <a:pos x="T0" y="T1"/>
                </a:cxn>
                <a:cxn ang="0">
                  <a:pos x="T2" y="T3"/>
                </a:cxn>
                <a:cxn ang="0">
                  <a:pos x="T4" y="T5"/>
                </a:cxn>
                <a:cxn ang="0">
                  <a:pos x="T6" y="T7"/>
                </a:cxn>
                <a:cxn ang="0">
                  <a:pos x="T8" y="T9"/>
                </a:cxn>
              </a:cxnLst>
              <a:rect l="0" t="0" r="r" b="b"/>
              <a:pathLst>
                <a:path w="26" h="26">
                  <a:moveTo>
                    <a:pt x="15" y="26"/>
                  </a:moveTo>
                  <a:cubicBezTo>
                    <a:pt x="19" y="26"/>
                    <a:pt x="23" y="24"/>
                    <a:pt x="26" y="22"/>
                  </a:cubicBezTo>
                  <a:cubicBezTo>
                    <a:pt x="4" y="0"/>
                    <a:pt x="4" y="0"/>
                    <a:pt x="4" y="0"/>
                  </a:cubicBezTo>
                  <a:cubicBezTo>
                    <a:pt x="2" y="3"/>
                    <a:pt x="0" y="7"/>
                    <a:pt x="0" y="11"/>
                  </a:cubicBezTo>
                  <a:cubicBezTo>
                    <a:pt x="0" y="19"/>
                    <a:pt x="7" y="26"/>
                    <a:pt x="15" y="26"/>
                  </a:cubicBezTo>
                  <a:close/>
                </a:path>
              </a:pathLst>
            </a:custGeom>
            <a:solidFill>
              <a:srgbClr val="D7F0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70" name="Freeform 368"/>
            <p:cNvSpPr>
              <a:spLocks/>
            </p:cNvSpPr>
            <p:nvPr userDrawn="1"/>
          </p:nvSpPr>
          <p:spPr bwMode="gray">
            <a:xfrm>
              <a:off x="10235302" y="5319174"/>
              <a:ext cx="101537" cy="9520"/>
            </a:xfrm>
            <a:custGeom>
              <a:avLst/>
              <a:gdLst>
                <a:gd name="T0" fmla="*/ 2 w 34"/>
                <a:gd name="T1" fmla="*/ 3 h 3"/>
                <a:gd name="T2" fmla="*/ 33 w 34"/>
                <a:gd name="T3" fmla="*/ 3 h 3"/>
                <a:gd name="T4" fmla="*/ 34 w 34"/>
                <a:gd name="T5" fmla="*/ 1 h 3"/>
                <a:gd name="T6" fmla="*/ 33 w 34"/>
                <a:gd name="T7" fmla="*/ 0 h 3"/>
                <a:gd name="T8" fmla="*/ 2 w 34"/>
                <a:gd name="T9" fmla="*/ 0 h 3"/>
                <a:gd name="T10" fmla="*/ 0 w 34"/>
                <a:gd name="T11" fmla="*/ 1 h 3"/>
                <a:gd name="T12" fmla="*/ 2 w 34"/>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34" h="3">
                  <a:moveTo>
                    <a:pt x="2" y="3"/>
                  </a:moveTo>
                  <a:cubicBezTo>
                    <a:pt x="33" y="3"/>
                    <a:pt x="33" y="3"/>
                    <a:pt x="33" y="3"/>
                  </a:cubicBezTo>
                  <a:cubicBezTo>
                    <a:pt x="33" y="3"/>
                    <a:pt x="34" y="2"/>
                    <a:pt x="34" y="1"/>
                  </a:cubicBezTo>
                  <a:cubicBezTo>
                    <a:pt x="34" y="0"/>
                    <a:pt x="33" y="0"/>
                    <a:pt x="33" y="0"/>
                  </a:cubicBezTo>
                  <a:cubicBezTo>
                    <a:pt x="2" y="0"/>
                    <a:pt x="2" y="0"/>
                    <a:pt x="2" y="0"/>
                  </a:cubicBezTo>
                  <a:cubicBezTo>
                    <a:pt x="1" y="0"/>
                    <a:pt x="0" y="0"/>
                    <a:pt x="0" y="1"/>
                  </a:cubicBezTo>
                  <a:cubicBezTo>
                    <a:pt x="0" y="2"/>
                    <a:pt x="1" y="3"/>
                    <a:pt x="2" y="3"/>
                  </a:cubicBezTo>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71" name="Freeform 369"/>
            <p:cNvSpPr>
              <a:spLocks/>
            </p:cNvSpPr>
            <p:nvPr userDrawn="1"/>
          </p:nvSpPr>
          <p:spPr bwMode="gray">
            <a:xfrm>
              <a:off x="10235302" y="5350904"/>
              <a:ext cx="101537" cy="9520"/>
            </a:xfrm>
            <a:custGeom>
              <a:avLst/>
              <a:gdLst>
                <a:gd name="T0" fmla="*/ 2 w 34"/>
                <a:gd name="T1" fmla="*/ 3 h 3"/>
                <a:gd name="T2" fmla="*/ 33 w 34"/>
                <a:gd name="T3" fmla="*/ 3 h 3"/>
                <a:gd name="T4" fmla="*/ 34 w 34"/>
                <a:gd name="T5" fmla="*/ 1 h 3"/>
                <a:gd name="T6" fmla="*/ 33 w 34"/>
                <a:gd name="T7" fmla="*/ 0 h 3"/>
                <a:gd name="T8" fmla="*/ 2 w 34"/>
                <a:gd name="T9" fmla="*/ 0 h 3"/>
                <a:gd name="T10" fmla="*/ 0 w 34"/>
                <a:gd name="T11" fmla="*/ 1 h 3"/>
                <a:gd name="T12" fmla="*/ 2 w 34"/>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34" h="3">
                  <a:moveTo>
                    <a:pt x="2" y="3"/>
                  </a:moveTo>
                  <a:cubicBezTo>
                    <a:pt x="33" y="3"/>
                    <a:pt x="33" y="3"/>
                    <a:pt x="33" y="3"/>
                  </a:cubicBezTo>
                  <a:cubicBezTo>
                    <a:pt x="33" y="3"/>
                    <a:pt x="34" y="2"/>
                    <a:pt x="34" y="1"/>
                  </a:cubicBezTo>
                  <a:cubicBezTo>
                    <a:pt x="34" y="0"/>
                    <a:pt x="33" y="0"/>
                    <a:pt x="33" y="0"/>
                  </a:cubicBezTo>
                  <a:cubicBezTo>
                    <a:pt x="2" y="0"/>
                    <a:pt x="2" y="0"/>
                    <a:pt x="2" y="0"/>
                  </a:cubicBezTo>
                  <a:cubicBezTo>
                    <a:pt x="1" y="0"/>
                    <a:pt x="0" y="0"/>
                    <a:pt x="0" y="1"/>
                  </a:cubicBezTo>
                  <a:cubicBezTo>
                    <a:pt x="0" y="2"/>
                    <a:pt x="1" y="3"/>
                    <a:pt x="2" y="3"/>
                  </a:cubicBezTo>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72" name="Freeform 370"/>
            <p:cNvSpPr>
              <a:spLocks/>
            </p:cNvSpPr>
            <p:nvPr userDrawn="1"/>
          </p:nvSpPr>
          <p:spPr bwMode="gray">
            <a:xfrm>
              <a:off x="10206744" y="5074850"/>
              <a:ext cx="196727" cy="212593"/>
            </a:xfrm>
            <a:custGeom>
              <a:avLst/>
              <a:gdLst>
                <a:gd name="T0" fmla="*/ 13 w 67"/>
                <a:gd name="T1" fmla="*/ 0 h 72"/>
                <a:gd name="T2" fmla="*/ 0 w 67"/>
                <a:gd name="T3" fmla="*/ 72 h 72"/>
                <a:gd name="T4" fmla="*/ 54 w 67"/>
                <a:gd name="T5" fmla="*/ 72 h 72"/>
                <a:gd name="T6" fmla="*/ 67 w 67"/>
                <a:gd name="T7" fmla="*/ 0 h 72"/>
                <a:gd name="T8" fmla="*/ 13 w 67"/>
                <a:gd name="T9" fmla="*/ 0 h 72"/>
              </a:gdLst>
              <a:ahLst/>
              <a:cxnLst>
                <a:cxn ang="0">
                  <a:pos x="T0" y="T1"/>
                </a:cxn>
                <a:cxn ang="0">
                  <a:pos x="T2" y="T3"/>
                </a:cxn>
                <a:cxn ang="0">
                  <a:pos x="T4" y="T5"/>
                </a:cxn>
                <a:cxn ang="0">
                  <a:pos x="T6" y="T7"/>
                </a:cxn>
                <a:cxn ang="0">
                  <a:pos x="T8" y="T9"/>
                </a:cxn>
              </a:cxnLst>
              <a:rect l="0" t="0" r="r" b="b"/>
              <a:pathLst>
                <a:path w="67" h="72">
                  <a:moveTo>
                    <a:pt x="13" y="0"/>
                  </a:moveTo>
                  <a:cubicBezTo>
                    <a:pt x="4" y="20"/>
                    <a:pt x="1" y="49"/>
                    <a:pt x="0" y="72"/>
                  </a:cubicBezTo>
                  <a:cubicBezTo>
                    <a:pt x="54" y="72"/>
                    <a:pt x="54" y="72"/>
                    <a:pt x="54" y="72"/>
                  </a:cubicBezTo>
                  <a:cubicBezTo>
                    <a:pt x="55" y="49"/>
                    <a:pt x="58" y="20"/>
                    <a:pt x="67" y="0"/>
                  </a:cubicBezTo>
                  <a:lnTo>
                    <a:pt x="13" y="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73" name="Freeform 371"/>
            <p:cNvSpPr>
              <a:spLocks/>
            </p:cNvSpPr>
            <p:nvPr userDrawn="1"/>
          </p:nvSpPr>
          <p:spPr bwMode="gray">
            <a:xfrm>
              <a:off x="10206744" y="5074850"/>
              <a:ext cx="161825" cy="212593"/>
            </a:xfrm>
            <a:custGeom>
              <a:avLst/>
              <a:gdLst>
                <a:gd name="T0" fmla="*/ 13 w 55"/>
                <a:gd name="T1" fmla="*/ 0 h 72"/>
                <a:gd name="T2" fmla="*/ 0 w 55"/>
                <a:gd name="T3" fmla="*/ 72 h 72"/>
                <a:gd name="T4" fmla="*/ 54 w 55"/>
                <a:gd name="T5" fmla="*/ 72 h 72"/>
                <a:gd name="T6" fmla="*/ 13 w 55"/>
                <a:gd name="T7" fmla="*/ 0 h 72"/>
              </a:gdLst>
              <a:ahLst/>
              <a:cxnLst>
                <a:cxn ang="0">
                  <a:pos x="T0" y="T1"/>
                </a:cxn>
                <a:cxn ang="0">
                  <a:pos x="T2" y="T3"/>
                </a:cxn>
                <a:cxn ang="0">
                  <a:pos x="T4" y="T5"/>
                </a:cxn>
                <a:cxn ang="0">
                  <a:pos x="T6" y="T7"/>
                </a:cxn>
              </a:cxnLst>
              <a:rect l="0" t="0" r="r" b="b"/>
              <a:pathLst>
                <a:path w="55" h="72">
                  <a:moveTo>
                    <a:pt x="13" y="0"/>
                  </a:moveTo>
                  <a:cubicBezTo>
                    <a:pt x="4" y="20"/>
                    <a:pt x="1" y="49"/>
                    <a:pt x="0" y="72"/>
                  </a:cubicBezTo>
                  <a:cubicBezTo>
                    <a:pt x="54" y="72"/>
                    <a:pt x="54" y="72"/>
                    <a:pt x="54" y="72"/>
                  </a:cubicBezTo>
                  <a:cubicBezTo>
                    <a:pt x="55" y="49"/>
                    <a:pt x="13" y="0"/>
                    <a:pt x="13" y="0"/>
                  </a:cubicBezTo>
                  <a:close/>
                </a:path>
              </a:pathLst>
            </a:custGeom>
            <a:solidFill>
              <a:srgbClr val="D7F0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74" name="Freeform 372"/>
            <p:cNvSpPr>
              <a:spLocks/>
            </p:cNvSpPr>
            <p:nvPr userDrawn="1"/>
          </p:nvSpPr>
          <p:spPr bwMode="gray">
            <a:xfrm>
              <a:off x="10006845" y="4195924"/>
              <a:ext cx="19038" cy="345860"/>
            </a:xfrm>
            <a:custGeom>
              <a:avLst/>
              <a:gdLst>
                <a:gd name="T0" fmla="*/ 0 w 6"/>
                <a:gd name="T1" fmla="*/ 3 h 117"/>
                <a:gd name="T2" fmla="*/ 0 w 6"/>
                <a:gd name="T3" fmla="*/ 114 h 117"/>
                <a:gd name="T4" fmla="*/ 3 w 6"/>
                <a:gd name="T5" fmla="*/ 117 h 117"/>
                <a:gd name="T6" fmla="*/ 6 w 6"/>
                <a:gd name="T7" fmla="*/ 114 h 117"/>
                <a:gd name="T8" fmla="*/ 6 w 6"/>
                <a:gd name="T9" fmla="*/ 3 h 117"/>
                <a:gd name="T10" fmla="*/ 3 w 6"/>
                <a:gd name="T11" fmla="*/ 0 h 117"/>
                <a:gd name="T12" fmla="*/ 0 w 6"/>
                <a:gd name="T13" fmla="*/ 3 h 117"/>
              </a:gdLst>
              <a:ahLst/>
              <a:cxnLst>
                <a:cxn ang="0">
                  <a:pos x="T0" y="T1"/>
                </a:cxn>
                <a:cxn ang="0">
                  <a:pos x="T2" y="T3"/>
                </a:cxn>
                <a:cxn ang="0">
                  <a:pos x="T4" y="T5"/>
                </a:cxn>
                <a:cxn ang="0">
                  <a:pos x="T6" y="T7"/>
                </a:cxn>
                <a:cxn ang="0">
                  <a:pos x="T8" y="T9"/>
                </a:cxn>
                <a:cxn ang="0">
                  <a:pos x="T10" y="T11"/>
                </a:cxn>
                <a:cxn ang="0">
                  <a:pos x="T12" y="T13"/>
                </a:cxn>
              </a:cxnLst>
              <a:rect l="0" t="0" r="r" b="b"/>
              <a:pathLst>
                <a:path w="6" h="117">
                  <a:moveTo>
                    <a:pt x="0" y="3"/>
                  </a:moveTo>
                  <a:cubicBezTo>
                    <a:pt x="0" y="114"/>
                    <a:pt x="0" y="114"/>
                    <a:pt x="0" y="114"/>
                  </a:cubicBezTo>
                  <a:cubicBezTo>
                    <a:pt x="0" y="115"/>
                    <a:pt x="1" y="117"/>
                    <a:pt x="3" y="117"/>
                  </a:cubicBezTo>
                  <a:cubicBezTo>
                    <a:pt x="5" y="117"/>
                    <a:pt x="6" y="115"/>
                    <a:pt x="6" y="114"/>
                  </a:cubicBezTo>
                  <a:cubicBezTo>
                    <a:pt x="6" y="3"/>
                    <a:pt x="6" y="3"/>
                    <a:pt x="6" y="3"/>
                  </a:cubicBezTo>
                  <a:cubicBezTo>
                    <a:pt x="6" y="2"/>
                    <a:pt x="5" y="0"/>
                    <a:pt x="3" y="0"/>
                  </a:cubicBezTo>
                  <a:cubicBezTo>
                    <a:pt x="1" y="0"/>
                    <a:pt x="0" y="2"/>
                    <a:pt x="0" y="3"/>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75" name="Freeform 373"/>
            <p:cNvSpPr>
              <a:spLocks/>
            </p:cNvSpPr>
            <p:nvPr userDrawn="1"/>
          </p:nvSpPr>
          <p:spPr bwMode="gray">
            <a:xfrm>
              <a:off x="10406646" y="4595725"/>
              <a:ext cx="155479" cy="152305"/>
            </a:xfrm>
            <a:custGeom>
              <a:avLst/>
              <a:gdLst>
                <a:gd name="T0" fmla="*/ 11 w 52"/>
                <a:gd name="T1" fmla="*/ 50 h 52"/>
                <a:gd name="T2" fmla="*/ 49 w 52"/>
                <a:gd name="T3" fmla="*/ 12 h 52"/>
                <a:gd name="T4" fmla="*/ 49 w 52"/>
                <a:gd name="T5" fmla="*/ 2 h 52"/>
                <a:gd name="T6" fmla="*/ 40 w 52"/>
                <a:gd name="T7" fmla="*/ 2 h 52"/>
                <a:gd name="T8" fmla="*/ 2 w 52"/>
                <a:gd name="T9" fmla="*/ 41 h 52"/>
                <a:gd name="T10" fmla="*/ 2 w 52"/>
                <a:gd name="T11" fmla="*/ 50 h 52"/>
                <a:gd name="T12" fmla="*/ 11 w 52"/>
                <a:gd name="T13" fmla="*/ 50 h 52"/>
              </a:gdLst>
              <a:ahLst/>
              <a:cxnLst>
                <a:cxn ang="0">
                  <a:pos x="T0" y="T1"/>
                </a:cxn>
                <a:cxn ang="0">
                  <a:pos x="T2" y="T3"/>
                </a:cxn>
                <a:cxn ang="0">
                  <a:pos x="T4" y="T5"/>
                </a:cxn>
                <a:cxn ang="0">
                  <a:pos x="T6" y="T7"/>
                </a:cxn>
                <a:cxn ang="0">
                  <a:pos x="T8" y="T9"/>
                </a:cxn>
                <a:cxn ang="0">
                  <a:pos x="T10" y="T11"/>
                </a:cxn>
                <a:cxn ang="0">
                  <a:pos x="T12" y="T13"/>
                </a:cxn>
              </a:cxnLst>
              <a:rect l="0" t="0" r="r" b="b"/>
              <a:pathLst>
                <a:path w="52" h="52">
                  <a:moveTo>
                    <a:pt x="11" y="50"/>
                  </a:moveTo>
                  <a:cubicBezTo>
                    <a:pt x="49" y="12"/>
                    <a:pt x="49" y="12"/>
                    <a:pt x="49" y="12"/>
                  </a:cubicBezTo>
                  <a:cubicBezTo>
                    <a:pt x="52" y="9"/>
                    <a:pt x="52" y="5"/>
                    <a:pt x="49" y="2"/>
                  </a:cubicBezTo>
                  <a:cubicBezTo>
                    <a:pt x="47" y="0"/>
                    <a:pt x="43" y="0"/>
                    <a:pt x="40" y="2"/>
                  </a:cubicBezTo>
                  <a:cubicBezTo>
                    <a:pt x="2" y="41"/>
                    <a:pt x="2" y="41"/>
                    <a:pt x="2" y="41"/>
                  </a:cubicBezTo>
                  <a:cubicBezTo>
                    <a:pt x="0" y="43"/>
                    <a:pt x="0" y="47"/>
                    <a:pt x="2" y="50"/>
                  </a:cubicBezTo>
                  <a:cubicBezTo>
                    <a:pt x="5" y="52"/>
                    <a:pt x="9" y="52"/>
                    <a:pt x="11" y="50"/>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76" name="Freeform 374"/>
            <p:cNvSpPr>
              <a:spLocks/>
            </p:cNvSpPr>
            <p:nvPr userDrawn="1"/>
          </p:nvSpPr>
          <p:spPr bwMode="gray">
            <a:xfrm>
              <a:off x="9990979" y="4557649"/>
              <a:ext cx="120575" cy="85673"/>
            </a:xfrm>
            <a:custGeom>
              <a:avLst/>
              <a:gdLst>
                <a:gd name="T0" fmla="*/ 30 w 41"/>
                <a:gd name="T1" fmla="*/ 17 h 30"/>
                <a:gd name="T2" fmla="*/ 17 w 41"/>
                <a:gd name="T3" fmla="*/ 4 h 30"/>
                <a:gd name="T4" fmla="*/ 18 w 41"/>
                <a:gd name="T5" fmla="*/ 0 h 30"/>
                <a:gd name="T6" fmla="*/ 2 w 41"/>
                <a:gd name="T7" fmla="*/ 0 h 30"/>
                <a:gd name="T8" fmla="*/ 0 w 41"/>
                <a:gd name="T9" fmla="*/ 9 h 30"/>
                <a:gd name="T10" fmla="*/ 20 w 41"/>
                <a:gd name="T11" fmla="*/ 30 h 30"/>
                <a:gd name="T12" fmla="*/ 41 w 41"/>
                <a:gd name="T13" fmla="*/ 11 h 30"/>
                <a:gd name="T14" fmla="*/ 30 w 41"/>
                <a:gd name="T15" fmla="*/ 17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30">
                  <a:moveTo>
                    <a:pt x="30" y="17"/>
                  </a:moveTo>
                  <a:cubicBezTo>
                    <a:pt x="23" y="17"/>
                    <a:pt x="17" y="11"/>
                    <a:pt x="17" y="4"/>
                  </a:cubicBezTo>
                  <a:cubicBezTo>
                    <a:pt x="17" y="2"/>
                    <a:pt x="17" y="1"/>
                    <a:pt x="18" y="0"/>
                  </a:cubicBezTo>
                  <a:cubicBezTo>
                    <a:pt x="2" y="0"/>
                    <a:pt x="2" y="0"/>
                    <a:pt x="2" y="0"/>
                  </a:cubicBezTo>
                  <a:cubicBezTo>
                    <a:pt x="0" y="2"/>
                    <a:pt x="0" y="6"/>
                    <a:pt x="0" y="9"/>
                  </a:cubicBezTo>
                  <a:cubicBezTo>
                    <a:pt x="0" y="21"/>
                    <a:pt x="9" y="30"/>
                    <a:pt x="20" y="30"/>
                  </a:cubicBezTo>
                  <a:cubicBezTo>
                    <a:pt x="31" y="30"/>
                    <a:pt x="40" y="21"/>
                    <a:pt x="41" y="11"/>
                  </a:cubicBezTo>
                  <a:cubicBezTo>
                    <a:pt x="39" y="14"/>
                    <a:pt x="34" y="17"/>
                    <a:pt x="30" y="17"/>
                  </a:cubicBez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77" name="Oval 375"/>
            <p:cNvSpPr>
              <a:spLocks noChangeArrowheads="1"/>
            </p:cNvSpPr>
            <p:nvPr userDrawn="1"/>
          </p:nvSpPr>
          <p:spPr bwMode="gray">
            <a:xfrm>
              <a:off x="9984633" y="4503706"/>
              <a:ext cx="63460" cy="63460"/>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78" name="Oval 376"/>
            <p:cNvSpPr>
              <a:spLocks noChangeArrowheads="1"/>
            </p:cNvSpPr>
            <p:nvPr userDrawn="1"/>
          </p:nvSpPr>
          <p:spPr bwMode="gray">
            <a:xfrm>
              <a:off x="10000499" y="4522744"/>
              <a:ext cx="31730" cy="28558"/>
            </a:xfrm>
            <a:prstGeom prst="ellipse">
              <a:avLst/>
            </a:pr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79" name="Rectangle 377"/>
            <p:cNvSpPr>
              <a:spLocks noChangeArrowheads="1"/>
            </p:cNvSpPr>
            <p:nvPr userDrawn="1"/>
          </p:nvSpPr>
          <p:spPr bwMode="gray">
            <a:xfrm>
              <a:off x="9384933" y="4319671"/>
              <a:ext cx="174517" cy="44422"/>
            </a:xfrm>
            <a:prstGeom prst="rect">
              <a:avLst/>
            </a:prstGeom>
            <a:solidFill>
              <a:srgbClr val="107C1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80" name="Rectangle 378"/>
            <p:cNvSpPr>
              <a:spLocks noChangeArrowheads="1"/>
            </p:cNvSpPr>
            <p:nvPr userDrawn="1"/>
          </p:nvSpPr>
          <p:spPr bwMode="gray">
            <a:xfrm>
              <a:off x="9384933" y="4364093"/>
              <a:ext cx="174517" cy="35855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81" name="Freeform 379"/>
            <p:cNvSpPr>
              <a:spLocks/>
            </p:cNvSpPr>
            <p:nvPr userDrawn="1"/>
          </p:nvSpPr>
          <p:spPr bwMode="gray">
            <a:xfrm>
              <a:off x="9559448" y="4722646"/>
              <a:ext cx="545760" cy="241150"/>
            </a:xfrm>
            <a:custGeom>
              <a:avLst/>
              <a:gdLst>
                <a:gd name="T0" fmla="*/ 103 w 185"/>
                <a:gd name="T1" fmla="*/ 82 h 82"/>
                <a:gd name="T2" fmla="*/ 0 w 185"/>
                <a:gd name="T3" fmla="*/ 82 h 82"/>
                <a:gd name="T4" fmla="*/ 0 w 185"/>
                <a:gd name="T5" fmla="*/ 0 h 82"/>
                <a:gd name="T6" fmla="*/ 185 w 185"/>
                <a:gd name="T7" fmla="*/ 0 h 82"/>
                <a:gd name="T8" fmla="*/ 103 w 185"/>
                <a:gd name="T9" fmla="*/ 82 h 82"/>
              </a:gdLst>
              <a:ahLst/>
              <a:cxnLst>
                <a:cxn ang="0">
                  <a:pos x="T0" y="T1"/>
                </a:cxn>
                <a:cxn ang="0">
                  <a:pos x="T2" y="T3"/>
                </a:cxn>
                <a:cxn ang="0">
                  <a:pos x="T4" y="T5"/>
                </a:cxn>
                <a:cxn ang="0">
                  <a:pos x="T6" y="T7"/>
                </a:cxn>
                <a:cxn ang="0">
                  <a:pos x="T8" y="T9"/>
                </a:cxn>
              </a:cxnLst>
              <a:rect l="0" t="0" r="r" b="b"/>
              <a:pathLst>
                <a:path w="185" h="82">
                  <a:moveTo>
                    <a:pt x="103" y="82"/>
                  </a:moveTo>
                  <a:cubicBezTo>
                    <a:pt x="0" y="82"/>
                    <a:pt x="0" y="82"/>
                    <a:pt x="0" y="82"/>
                  </a:cubicBezTo>
                  <a:cubicBezTo>
                    <a:pt x="0" y="0"/>
                    <a:pt x="0" y="0"/>
                    <a:pt x="0" y="0"/>
                  </a:cubicBezTo>
                  <a:cubicBezTo>
                    <a:pt x="185" y="0"/>
                    <a:pt x="185" y="0"/>
                    <a:pt x="185" y="0"/>
                  </a:cubicBezTo>
                  <a:cubicBezTo>
                    <a:pt x="185" y="45"/>
                    <a:pt x="148" y="82"/>
                    <a:pt x="103" y="82"/>
                  </a:cubicBez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82" name="Freeform 380"/>
            <p:cNvSpPr>
              <a:spLocks/>
            </p:cNvSpPr>
            <p:nvPr userDrawn="1"/>
          </p:nvSpPr>
          <p:spPr bwMode="gray">
            <a:xfrm>
              <a:off x="8528217" y="4947929"/>
              <a:ext cx="1418342" cy="241150"/>
            </a:xfrm>
            <a:custGeom>
              <a:avLst/>
              <a:gdLst>
                <a:gd name="T0" fmla="*/ 397 w 479"/>
                <a:gd name="T1" fmla="*/ 82 h 82"/>
                <a:gd name="T2" fmla="*/ 479 w 479"/>
                <a:gd name="T3" fmla="*/ 0 h 82"/>
                <a:gd name="T4" fmla="*/ 0 w 479"/>
                <a:gd name="T5" fmla="*/ 0 h 82"/>
                <a:gd name="T6" fmla="*/ 138 w 479"/>
                <a:gd name="T7" fmla="*/ 82 h 82"/>
                <a:gd name="T8" fmla="*/ 397 w 479"/>
                <a:gd name="T9" fmla="*/ 82 h 82"/>
              </a:gdLst>
              <a:ahLst/>
              <a:cxnLst>
                <a:cxn ang="0">
                  <a:pos x="T0" y="T1"/>
                </a:cxn>
                <a:cxn ang="0">
                  <a:pos x="T2" y="T3"/>
                </a:cxn>
                <a:cxn ang="0">
                  <a:pos x="T4" y="T5"/>
                </a:cxn>
                <a:cxn ang="0">
                  <a:pos x="T6" y="T7"/>
                </a:cxn>
                <a:cxn ang="0">
                  <a:pos x="T8" y="T9"/>
                </a:cxn>
              </a:cxnLst>
              <a:rect l="0" t="0" r="r" b="b"/>
              <a:pathLst>
                <a:path w="479" h="82">
                  <a:moveTo>
                    <a:pt x="397" y="82"/>
                  </a:moveTo>
                  <a:cubicBezTo>
                    <a:pt x="443" y="82"/>
                    <a:pt x="479" y="45"/>
                    <a:pt x="479" y="0"/>
                  </a:cubicBezTo>
                  <a:cubicBezTo>
                    <a:pt x="0" y="0"/>
                    <a:pt x="0" y="0"/>
                    <a:pt x="0" y="0"/>
                  </a:cubicBezTo>
                  <a:cubicBezTo>
                    <a:pt x="138" y="82"/>
                    <a:pt x="138" y="82"/>
                    <a:pt x="138" y="82"/>
                  </a:cubicBezTo>
                  <a:lnTo>
                    <a:pt x="397" y="82"/>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83" name="Rectangle 381"/>
            <p:cNvSpPr>
              <a:spLocks noChangeArrowheads="1"/>
            </p:cNvSpPr>
            <p:nvPr userDrawn="1"/>
          </p:nvSpPr>
          <p:spPr bwMode="gray">
            <a:xfrm>
              <a:off x="8528217" y="4893989"/>
              <a:ext cx="1418342" cy="53942"/>
            </a:xfrm>
            <a:prstGeom prst="rect">
              <a:avLst/>
            </a:prstGeom>
            <a:solidFill>
              <a:srgbClr val="BAD8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84" name="Oval 382"/>
            <p:cNvSpPr>
              <a:spLocks noChangeArrowheads="1"/>
            </p:cNvSpPr>
            <p:nvPr userDrawn="1"/>
          </p:nvSpPr>
          <p:spPr bwMode="gray">
            <a:xfrm>
              <a:off x="8972440" y="5027256"/>
              <a:ext cx="60288" cy="63460"/>
            </a:xfrm>
            <a:prstGeom prst="ellipse">
              <a:avLst/>
            </a:pr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85" name="Oval 383"/>
            <p:cNvSpPr>
              <a:spLocks noChangeArrowheads="1"/>
            </p:cNvSpPr>
            <p:nvPr userDrawn="1"/>
          </p:nvSpPr>
          <p:spPr bwMode="gray">
            <a:xfrm>
              <a:off x="9086668" y="5027256"/>
              <a:ext cx="66634" cy="63460"/>
            </a:xfrm>
            <a:prstGeom prst="ellipse">
              <a:avLst/>
            </a:pr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86" name="Oval 384"/>
            <p:cNvSpPr>
              <a:spLocks noChangeArrowheads="1"/>
            </p:cNvSpPr>
            <p:nvPr userDrawn="1"/>
          </p:nvSpPr>
          <p:spPr bwMode="gray">
            <a:xfrm>
              <a:off x="9204069" y="5027256"/>
              <a:ext cx="63460" cy="63460"/>
            </a:xfrm>
            <a:prstGeom prst="ellipse">
              <a:avLst/>
            </a:pr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87" name="Rectangle 385"/>
            <p:cNvSpPr>
              <a:spLocks noChangeArrowheads="1"/>
            </p:cNvSpPr>
            <p:nvPr userDrawn="1"/>
          </p:nvSpPr>
          <p:spPr bwMode="gray">
            <a:xfrm>
              <a:off x="9035900" y="4722646"/>
              <a:ext cx="174517" cy="171343"/>
            </a:xfrm>
            <a:prstGeom prst="rect">
              <a:avLst/>
            </a:prstGeom>
            <a:solidFill>
              <a:srgbClr val="7373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88" name="Rectangle 386"/>
            <p:cNvSpPr>
              <a:spLocks noChangeArrowheads="1"/>
            </p:cNvSpPr>
            <p:nvPr userDrawn="1"/>
          </p:nvSpPr>
          <p:spPr bwMode="gray">
            <a:xfrm>
              <a:off x="8864557" y="4722646"/>
              <a:ext cx="171343" cy="17134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89" name="Rectangle 387"/>
            <p:cNvSpPr>
              <a:spLocks noChangeArrowheads="1"/>
            </p:cNvSpPr>
            <p:nvPr userDrawn="1"/>
          </p:nvSpPr>
          <p:spPr bwMode="gray">
            <a:xfrm>
              <a:off x="8864557" y="4551303"/>
              <a:ext cx="171343" cy="171343"/>
            </a:xfrm>
            <a:prstGeom prst="rect">
              <a:avLst/>
            </a:prstGeom>
            <a:solidFill>
              <a:srgbClr val="BAD8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90" name="Rectangle 388"/>
            <p:cNvSpPr>
              <a:spLocks noChangeArrowheads="1"/>
            </p:cNvSpPr>
            <p:nvPr userDrawn="1"/>
          </p:nvSpPr>
          <p:spPr bwMode="gray">
            <a:xfrm>
              <a:off x="9210415" y="4722646"/>
              <a:ext cx="174517" cy="171343"/>
            </a:xfrm>
            <a:prstGeom prst="rect">
              <a:avLst/>
            </a:prstGeom>
            <a:solidFill>
              <a:srgbClr val="00136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91" name="Rectangle 389"/>
            <p:cNvSpPr>
              <a:spLocks noChangeArrowheads="1"/>
            </p:cNvSpPr>
            <p:nvPr userDrawn="1"/>
          </p:nvSpPr>
          <p:spPr bwMode="gray">
            <a:xfrm>
              <a:off x="9384933" y="4722646"/>
              <a:ext cx="174517" cy="171343"/>
            </a:xfrm>
            <a:prstGeom prst="rect">
              <a:avLst/>
            </a:prstGeom>
            <a:solidFill>
              <a:srgbClr val="107C1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92" name="Rectangle 390"/>
            <p:cNvSpPr>
              <a:spLocks noChangeArrowheads="1"/>
            </p:cNvSpPr>
            <p:nvPr userDrawn="1"/>
          </p:nvSpPr>
          <p:spPr bwMode="gray">
            <a:xfrm>
              <a:off x="9035900" y="4551303"/>
              <a:ext cx="174517" cy="171343"/>
            </a:xfrm>
            <a:prstGeom prst="rect">
              <a:avLst/>
            </a:prstGeom>
            <a:solidFill>
              <a:srgbClr val="00136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93" name="Rectangle 391"/>
            <p:cNvSpPr>
              <a:spLocks noChangeArrowheads="1"/>
            </p:cNvSpPr>
            <p:nvPr userDrawn="1"/>
          </p:nvSpPr>
          <p:spPr bwMode="gray">
            <a:xfrm>
              <a:off x="9210415" y="4551303"/>
              <a:ext cx="174517" cy="171343"/>
            </a:xfrm>
            <a:prstGeom prst="rect">
              <a:avLst/>
            </a:prstGeom>
            <a:solidFill>
              <a:srgbClr val="107C1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94" name="Rectangle 392"/>
            <p:cNvSpPr>
              <a:spLocks noChangeArrowheads="1"/>
            </p:cNvSpPr>
            <p:nvPr userDrawn="1"/>
          </p:nvSpPr>
          <p:spPr bwMode="gray">
            <a:xfrm>
              <a:off x="9442047" y="4424382"/>
              <a:ext cx="41250" cy="241150"/>
            </a:xfrm>
            <a:prstGeom prst="rect">
              <a:avLst/>
            </a:prstGeom>
            <a:solidFill>
              <a:srgbClr val="BAD8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95" name="Freeform 393"/>
            <p:cNvSpPr>
              <a:spLocks/>
            </p:cNvSpPr>
            <p:nvPr userDrawn="1"/>
          </p:nvSpPr>
          <p:spPr bwMode="gray">
            <a:xfrm>
              <a:off x="8908979" y="5138310"/>
              <a:ext cx="917004" cy="53942"/>
            </a:xfrm>
            <a:custGeom>
              <a:avLst/>
              <a:gdLst>
                <a:gd name="T0" fmla="*/ 306 w 310"/>
                <a:gd name="T1" fmla="*/ 0 h 18"/>
                <a:gd name="T2" fmla="*/ 273 w 310"/>
                <a:gd name="T3" fmla="*/ 0 h 18"/>
                <a:gd name="T4" fmla="*/ 240 w 310"/>
                <a:gd name="T5" fmla="*/ 0 h 18"/>
                <a:gd name="T6" fmla="*/ 240 w 310"/>
                <a:gd name="T7" fmla="*/ 0 h 18"/>
                <a:gd name="T8" fmla="*/ 206 w 310"/>
                <a:gd name="T9" fmla="*/ 0 h 18"/>
                <a:gd name="T10" fmla="*/ 206 w 310"/>
                <a:gd name="T11" fmla="*/ 0 h 18"/>
                <a:gd name="T12" fmla="*/ 173 w 310"/>
                <a:gd name="T13" fmla="*/ 0 h 18"/>
                <a:gd name="T14" fmla="*/ 173 w 310"/>
                <a:gd name="T15" fmla="*/ 0 h 18"/>
                <a:gd name="T16" fmla="*/ 173 w 310"/>
                <a:gd name="T17" fmla="*/ 0 h 18"/>
                <a:gd name="T18" fmla="*/ 140 w 310"/>
                <a:gd name="T19" fmla="*/ 0 h 18"/>
                <a:gd name="T20" fmla="*/ 140 w 310"/>
                <a:gd name="T21" fmla="*/ 0 h 18"/>
                <a:gd name="T22" fmla="*/ 140 w 310"/>
                <a:gd name="T23" fmla="*/ 0 h 18"/>
                <a:gd name="T24" fmla="*/ 140 w 310"/>
                <a:gd name="T25" fmla="*/ 0 h 18"/>
                <a:gd name="T26" fmla="*/ 140 w 310"/>
                <a:gd name="T27" fmla="*/ 0 h 18"/>
                <a:gd name="T28" fmla="*/ 140 w 310"/>
                <a:gd name="T29" fmla="*/ 0 h 18"/>
                <a:gd name="T30" fmla="*/ 107 w 310"/>
                <a:gd name="T31" fmla="*/ 0 h 18"/>
                <a:gd name="T32" fmla="*/ 107 w 310"/>
                <a:gd name="T33" fmla="*/ 0 h 18"/>
                <a:gd name="T34" fmla="*/ 107 w 310"/>
                <a:gd name="T35" fmla="*/ 0 h 18"/>
                <a:gd name="T36" fmla="*/ 107 w 310"/>
                <a:gd name="T37" fmla="*/ 0 h 18"/>
                <a:gd name="T38" fmla="*/ 107 w 310"/>
                <a:gd name="T39" fmla="*/ 0 h 18"/>
                <a:gd name="T40" fmla="*/ 74 w 310"/>
                <a:gd name="T41" fmla="*/ 0 h 18"/>
                <a:gd name="T42" fmla="*/ 74 w 310"/>
                <a:gd name="T43" fmla="*/ 0 h 18"/>
                <a:gd name="T44" fmla="*/ 74 w 310"/>
                <a:gd name="T45" fmla="*/ 0 h 18"/>
                <a:gd name="T46" fmla="*/ 74 w 310"/>
                <a:gd name="T47" fmla="*/ 0 h 18"/>
                <a:gd name="T48" fmla="*/ 74 w 310"/>
                <a:gd name="T49" fmla="*/ 0 h 18"/>
                <a:gd name="T50" fmla="*/ 41 w 310"/>
                <a:gd name="T51" fmla="*/ 0 h 18"/>
                <a:gd name="T52" fmla="*/ 41 w 310"/>
                <a:gd name="T53" fmla="*/ 0 h 18"/>
                <a:gd name="T54" fmla="*/ 41 w 310"/>
                <a:gd name="T55" fmla="*/ 0 h 18"/>
                <a:gd name="T56" fmla="*/ 41 w 310"/>
                <a:gd name="T57" fmla="*/ 0 h 18"/>
                <a:gd name="T58" fmla="*/ 41 w 310"/>
                <a:gd name="T59" fmla="*/ 0 h 18"/>
                <a:gd name="T60" fmla="*/ 22 w 310"/>
                <a:gd name="T61" fmla="*/ 12 h 18"/>
                <a:gd name="T62" fmla="*/ 8 w 310"/>
                <a:gd name="T63" fmla="*/ 0 h 18"/>
                <a:gd name="T64" fmla="*/ 0 w 310"/>
                <a:gd name="T65" fmla="*/ 10 h 18"/>
                <a:gd name="T66" fmla="*/ 9 w 310"/>
                <a:gd name="T67" fmla="*/ 18 h 18"/>
                <a:gd name="T68" fmla="*/ 25 w 310"/>
                <a:gd name="T69" fmla="*/ 18 h 18"/>
                <a:gd name="T70" fmla="*/ 202 w 310"/>
                <a:gd name="T71" fmla="*/ 18 h 18"/>
                <a:gd name="T72" fmla="*/ 268 w 310"/>
                <a:gd name="T73" fmla="*/ 18 h 18"/>
                <a:gd name="T74" fmla="*/ 310 w 310"/>
                <a:gd name="T75" fmla="*/ 7 h 18"/>
                <a:gd name="T76" fmla="*/ 306 w 310"/>
                <a:gd name="T77"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10" h="18">
                  <a:moveTo>
                    <a:pt x="306" y="0"/>
                  </a:moveTo>
                  <a:cubicBezTo>
                    <a:pt x="301" y="16"/>
                    <a:pt x="278" y="16"/>
                    <a:pt x="273" y="0"/>
                  </a:cubicBezTo>
                  <a:cubicBezTo>
                    <a:pt x="268" y="14"/>
                    <a:pt x="241" y="18"/>
                    <a:pt x="240" y="0"/>
                  </a:cubicBezTo>
                  <a:cubicBezTo>
                    <a:pt x="240" y="0"/>
                    <a:pt x="240" y="0"/>
                    <a:pt x="240" y="0"/>
                  </a:cubicBezTo>
                  <a:cubicBezTo>
                    <a:pt x="235" y="16"/>
                    <a:pt x="211" y="16"/>
                    <a:pt x="206" y="0"/>
                  </a:cubicBezTo>
                  <a:cubicBezTo>
                    <a:pt x="206" y="0"/>
                    <a:pt x="206" y="0"/>
                    <a:pt x="206" y="0"/>
                  </a:cubicBezTo>
                  <a:cubicBezTo>
                    <a:pt x="202" y="16"/>
                    <a:pt x="178" y="16"/>
                    <a:pt x="173" y="0"/>
                  </a:cubicBezTo>
                  <a:cubicBezTo>
                    <a:pt x="173" y="0"/>
                    <a:pt x="173" y="0"/>
                    <a:pt x="173" y="0"/>
                  </a:cubicBezTo>
                  <a:cubicBezTo>
                    <a:pt x="173" y="0"/>
                    <a:pt x="173" y="0"/>
                    <a:pt x="173" y="0"/>
                  </a:cubicBezTo>
                  <a:cubicBezTo>
                    <a:pt x="168" y="16"/>
                    <a:pt x="145" y="16"/>
                    <a:pt x="140" y="0"/>
                  </a:cubicBezTo>
                  <a:cubicBezTo>
                    <a:pt x="140" y="0"/>
                    <a:pt x="140" y="0"/>
                    <a:pt x="140" y="0"/>
                  </a:cubicBezTo>
                  <a:cubicBezTo>
                    <a:pt x="140" y="0"/>
                    <a:pt x="140" y="0"/>
                    <a:pt x="140" y="0"/>
                  </a:cubicBezTo>
                  <a:cubicBezTo>
                    <a:pt x="140" y="0"/>
                    <a:pt x="140" y="0"/>
                    <a:pt x="140" y="0"/>
                  </a:cubicBezTo>
                  <a:cubicBezTo>
                    <a:pt x="140" y="0"/>
                    <a:pt x="140" y="0"/>
                    <a:pt x="140" y="0"/>
                  </a:cubicBezTo>
                  <a:cubicBezTo>
                    <a:pt x="140" y="0"/>
                    <a:pt x="140" y="0"/>
                    <a:pt x="140" y="0"/>
                  </a:cubicBezTo>
                  <a:cubicBezTo>
                    <a:pt x="135" y="16"/>
                    <a:pt x="112" y="16"/>
                    <a:pt x="107" y="0"/>
                  </a:cubicBezTo>
                  <a:cubicBezTo>
                    <a:pt x="107" y="0"/>
                    <a:pt x="107" y="0"/>
                    <a:pt x="107" y="0"/>
                  </a:cubicBezTo>
                  <a:cubicBezTo>
                    <a:pt x="107" y="0"/>
                    <a:pt x="107" y="0"/>
                    <a:pt x="107" y="0"/>
                  </a:cubicBezTo>
                  <a:cubicBezTo>
                    <a:pt x="107" y="0"/>
                    <a:pt x="107" y="0"/>
                    <a:pt x="107" y="0"/>
                  </a:cubicBezTo>
                  <a:cubicBezTo>
                    <a:pt x="107" y="0"/>
                    <a:pt x="107" y="0"/>
                    <a:pt x="107" y="0"/>
                  </a:cubicBezTo>
                  <a:cubicBezTo>
                    <a:pt x="102" y="15"/>
                    <a:pt x="79" y="16"/>
                    <a:pt x="74" y="0"/>
                  </a:cubicBezTo>
                  <a:cubicBezTo>
                    <a:pt x="74" y="0"/>
                    <a:pt x="74" y="0"/>
                    <a:pt x="74" y="0"/>
                  </a:cubicBezTo>
                  <a:cubicBezTo>
                    <a:pt x="74" y="0"/>
                    <a:pt x="74" y="0"/>
                    <a:pt x="74" y="0"/>
                  </a:cubicBezTo>
                  <a:cubicBezTo>
                    <a:pt x="74" y="0"/>
                    <a:pt x="74" y="0"/>
                    <a:pt x="74" y="0"/>
                  </a:cubicBezTo>
                  <a:cubicBezTo>
                    <a:pt x="74" y="0"/>
                    <a:pt x="74" y="0"/>
                    <a:pt x="74" y="0"/>
                  </a:cubicBezTo>
                  <a:cubicBezTo>
                    <a:pt x="69" y="16"/>
                    <a:pt x="46" y="16"/>
                    <a:pt x="41" y="0"/>
                  </a:cubicBezTo>
                  <a:cubicBezTo>
                    <a:pt x="41" y="0"/>
                    <a:pt x="41" y="0"/>
                    <a:pt x="41" y="0"/>
                  </a:cubicBezTo>
                  <a:cubicBezTo>
                    <a:pt x="41" y="0"/>
                    <a:pt x="41" y="0"/>
                    <a:pt x="41" y="0"/>
                  </a:cubicBezTo>
                  <a:cubicBezTo>
                    <a:pt x="41" y="0"/>
                    <a:pt x="41" y="0"/>
                    <a:pt x="41" y="0"/>
                  </a:cubicBezTo>
                  <a:cubicBezTo>
                    <a:pt x="41" y="0"/>
                    <a:pt x="41" y="0"/>
                    <a:pt x="41" y="0"/>
                  </a:cubicBezTo>
                  <a:cubicBezTo>
                    <a:pt x="39" y="8"/>
                    <a:pt x="30" y="13"/>
                    <a:pt x="22" y="12"/>
                  </a:cubicBezTo>
                  <a:cubicBezTo>
                    <a:pt x="15" y="11"/>
                    <a:pt x="10" y="6"/>
                    <a:pt x="8" y="0"/>
                  </a:cubicBezTo>
                  <a:cubicBezTo>
                    <a:pt x="7" y="4"/>
                    <a:pt x="4" y="8"/>
                    <a:pt x="0" y="10"/>
                  </a:cubicBezTo>
                  <a:cubicBezTo>
                    <a:pt x="9" y="18"/>
                    <a:pt x="9" y="18"/>
                    <a:pt x="9" y="18"/>
                  </a:cubicBezTo>
                  <a:cubicBezTo>
                    <a:pt x="25" y="18"/>
                    <a:pt x="25" y="18"/>
                    <a:pt x="25" y="18"/>
                  </a:cubicBezTo>
                  <a:cubicBezTo>
                    <a:pt x="202" y="18"/>
                    <a:pt x="202" y="18"/>
                    <a:pt x="202" y="18"/>
                  </a:cubicBezTo>
                  <a:cubicBezTo>
                    <a:pt x="268" y="18"/>
                    <a:pt x="268" y="18"/>
                    <a:pt x="268" y="18"/>
                  </a:cubicBezTo>
                  <a:cubicBezTo>
                    <a:pt x="283" y="18"/>
                    <a:pt x="297" y="14"/>
                    <a:pt x="310" y="7"/>
                  </a:cubicBezTo>
                  <a:cubicBezTo>
                    <a:pt x="308" y="5"/>
                    <a:pt x="307" y="3"/>
                    <a:pt x="306" y="0"/>
                  </a:cubicBez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96" name="Freeform 394"/>
            <p:cNvSpPr>
              <a:spLocks/>
            </p:cNvSpPr>
            <p:nvPr userDrawn="1"/>
          </p:nvSpPr>
          <p:spPr bwMode="gray">
            <a:xfrm>
              <a:off x="10841348" y="2904503"/>
              <a:ext cx="79327" cy="276054"/>
            </a:xfrm>
            <a:custGeom>
              <a:avLst/>
              <a:gdLst>
                <a:gd name="T0" fmla="*/ 25 w 25"/>
                <a:gd name="T1" fmla="*/ 87 h 87"/>
                <a:gd name="T2" fmla="*/ 0 w 25"/>
                <a:gd name="T3" fmla="*/ 87 h 87"/>
                <a:gd name="T4" fmla="*/ 12 w 25"/>
                <a:gd name="T5" fmla="*/ 0 h 87"/>
                <a:gd name="T6" fmla="*/ 25 w 25"/>
                <a:gd name="T7" fmla="*/ 87 h 87"/>
              </a:gdLst>
              <a:ahLst/>
              <a:cxnLst>
                <a:cxn ang="0">
                  <a:pos x="T0" y="T1"/>
                </a:cxn>
                <a:cxn ang="0">
                  <a:pos x="T2" y="T3"/>
                </a:cxn>
                <a:cxn ang="0">
                  <a:pos x="T4" y="T5"/>
                </a:cxn>
                <a:cxn ang="0">
                  <a:pos x="T6" y="T7"/>
                </a:cxn>
              </a:cxnLst>
              <a:rect l="0" t="0" r="r" b="b"/>
              <a:pathLst>
                <a:path w="25" h="87">
                  <a:moveTo>
                    <a:pt x="25" y="87"/>
                  </a:moveTo>
                  <a:lnTo>
                    <a:pt x="0" y="87"/>
                  </a:lnTo>
                  <a:lnTo>
                    <a:pt x="12" y="0"/>
                  </a:lnTo>
                  <a:lnTo>
                    <a:pt x="25" y="87"/>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97" name="Freeform 395"/>
            <p:cNvSpPr>
              <a:spLocks/>
            </p:cNvSpPr>
            <p:nvPr userDrawn="1"/>
          </p:nvSpPr>
          <p:spPr bwMode="gray">
            <a:xfrm>
              <a:off x="10742986" y="3263056"/>
              <a:ext cx="276054" cy="774217"/>
            </a:xfrm>
            <a:custGeom>
              <a:avLst/>
              <a:gdLst>
                <a:gd name="T0" fmla="*/ 90 w 94"/>
                <a:gd name="T1" fmla="*/ 0 h 263"/>
                <a:gd name="T2" fmla="*/ 82 w 94"/>
                <a:gd name="T3" fmla="*/ 0 h 263"/>
                <a:gd name="T4" fmla="*/ 11 w 94"/>
                <a:gd name="T5" fmla="*/ 0 h 263"/>
                <a:gd name="T6" fmla="*/ 4 w 94"/>
                <a:gd name="T7" fmla="*/ 0 h 263"/>
                <a:gd name="T8" fmla="*/ 0 w 94"/>
                <a:gd name="T9" fmla="*/ 4 h 263"/>
                <a:gd name="T10" fmla="*/ 0 w 94"/>
                <a:gd name="T11" fmla="*/ 263 h 263"/>
                <a:gd name="T12" fmla="*/ 11 w 94"/>
                <a:gd name="T13" fmla="*/ 263 h 263"/>
                <a:gd name="T14" fmla="*/ 82 w 94"/>
                <a:gd name="T15" fmla="*/ 263 h 263"/>
                <a:gd name="T16" fmla="*/ 94 w 94"/>
                <a:gd name="T17" fmla="*/ 263 h 263"/>
                <a:gd name="T18" fmla="*/ 94 w 94"/>
                <a:gd name="T19" fmla="*/ 4 h 263"/>
                <a:gd name="T20" fmla="*/ 90 w 94"/>
                <a:gd name="T21" fmla="*/ 0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4" h="263">
                  <a:moveTo>
                    <a:pt x="90" y="0"/>
                  </a:moveTo>
                  <a:cubicBezTo>
                    <a:pt x="82" y="0"/>
                    <a:pt x="82" y="0"/>
                    <a:pt x="82" y="0"/>
                  </a:cubicBezTo>
                  <a:cubicBezTo>
                    <a:pt x="11" y="0"/>
                    <a:pt x="11" y="0"/>
                    <a:pt x="11" y="0"/>
                  </a:cubicBezTo>
                  <a:cubicBezTo>
                    <a:pt x="4" y="0"/>
                    <a:pt x="4" y="0"/>
                    <a:pt x="4" y="0"/>
                  </a:cubicBezTo>
                  <a:cubicBezTo>
                    <a:pt x="2" y="0"/>
                    <a:pt x="0" y="2"/>
                    <a:pt x="0" y="4"/>
                  </a:cubicBezTo>
                  <a:cubicBezTo>
                    <a:pt x="0" y="263"/>
                    <a:pt x="0" y="263"/>
                    <a:pt x="0" y="263"/>
                  </a:cubicBezTo>
                  <a:cubicBezTo>
                    <a:pt x="11" y="263"/>
                    <a:pt x="11" y="263"/>
                    <a:pt x="11" y="263"/>
                  </a:cubicBezTo>
                  <a:cubicBezTo>
                    <a:pt x="82" y="263"/>
                    <a:pt x="82" y="263"/>
                    <a:pt x="82" y="263"/>
                  </a:cubicBezTo>
                  <a:cubicBezTo>
                    <a:pt x="94" y="263"/>
                    <a:pt x="94" y="263"/>
                    <a:pt x="94" y="263"/>
                  </a:cubicBezTo>
                  <a:cubicBezTo>
                    <a:pt x="94" y="4"/>
                    <a:pt x="94" y="4"/>
                    <a:pt x="94" y="4"/>
                  </a:cubicBezTo>
                  <a:cubicBezTo>
                    <a:pt x="94" y="2"/>
                    <a:pt x="92" y="0"/>
                    <a:pt x="9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98" name="Freeform 396"/>
            <p:cNvSpPr>
              <a:spLocks/>
            </p:cNvSpPr>
            <p:nvPr userDrawn="1"/>
          </p:nvSpPr>
          <p:spPr bwMode="gray">
            <a:xfrm>
              <a:off x="10796926" y="3180557"/>
              <a:ext cx="168171" cy="82499"/>
            </a:xfrm>
            <a:custGeom>
              <a:avLst/>
              <a:gdLst>
                <a:gd name="T0" fmla="*/ 56 w 56"/>
                <a:gd name="T1" fmla="*/ 28 h 28"/>
                <a:gd name="T2" fmla="*/ 56 w 56"/>
                <a:gd name="T3" fmla="*/ 4 h 28"/>
                <a:gd name="T4" fmla="*/ 52 w 56"/>
                <a:gd name="T5" fmla="*/ 0 h 28"/>
                <a:gd name="T6" fmla="*/ 44 w 56"/>
                <a:gd name="T7" fmla="*/ 0 h 28"/>
                <a:gd name="T8" fmla="*/ 11 w 56"/>
                <a:gd name="T9" fmla="*/ 0 h 28"/>
                <a:gd name="T10" fmla="*/ 4 w 56"/>
                <a:gd name="T11" fmla="*/ 0 h 28"/>
                <a:gd name="T12" fmla="*/ 0 w 56"/>
                <a:gd name="T13" fmla="*/ 4 h 28"/>
                <a:gd name="T14" fmla="*/ 0 w 56"/>
                <a:gd name="T15" fmla="*/ 28 h 28"/>
                <a:gd name="T16" fmla="*/ 56 w 56"/>
                <a:gd name="T17"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28">
                  <a:moveTo>
                    <a:pt x="56" y="28"/>
                  </a:moveTo>
                  <a:cubicBezTo>
                    <a:pt x="56" y="4"/>
                    <a:pt x="56" y="4"/>
                    <a:pt x="56" y="4"/>
                  </a:cubicBezTo>
                  <a:cubicBezTo>
                    <a:pt x="56" y="2"/>
                    <a:pt x="54" y="0"/>
                    <a:pt x="52" y="0"/>
                  </a:cubicBezTo>
                  <a:cubicBezTo>
                    <a:pt x="44" y="0"/>
                    <a:pt x="44" y="0"/>
                    <a:pt x="44" y="0"/>
                  </a:cubicBezTo>
                  <a:cubicBezTo>
                    <a:pt x="11" y="0"/>
                    <a:pt x="11" y="0"/>
                    <a:pt x="11" y="0"/>
                  </a:cubicBezTo>
                  <a:cubicBezTo>
                    <a:pt x="4" y="0"/>
                    <a:pt x="4" y="0"/>
                    <a:pt x="4" y="0"/>
                  </a:cubicBezTo>
                  <a:cubicBezTo>
                    <a:pt x="2" y="0"/>
                    <a:pt x="0" y="2"/>
                    <a:pt x="0" y="4"/>
                  </a:cubicBezTo>
                  <a:cubicBezTo>
                    <a:pt x="0" y="28"/>
                    <a:pt x="0" y="28"/>
                    <a:pt x="0" y="28"/>
                  </a:cubicBezTo>
                  <a:lnTo>
                    <a:pt x="56" y="28"/>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99" name="Freeform 397"/>
            <p:cNvSpPr>
              <a:spLocks/>
            </p:cNvSpPr>
            <p:nvPr userDrawn="1"/>
          </p:nvSpPr>
          <p:spPr bwMode="gray">
            <a:xfrm>
              <a:off x="10796926" y="3180557"/>
              <a:ext cx="168171" cy="82499"/>
            </a:xfrm>
            <a:custGeom>
              <a:avLst/>
              <a:gdLst>
                <a:gd name="T0" fmla="*/ 56 w 56"/>
                <a:gd name="T1" fmla="*/ 28 h 28"/>
                <a:gd name="T2" fmla="*/ 56 w 56"/>
                <a:gd name="T3" fmla="*/ 4 h 28"/>
                <a:gd name="T4" fmla="*/ 52 w 56"/>
                <a:gd name="T5" fmla="*/ 0 h 28"/>
                <a:gd name="T6" fmla="*/ 44 w 56"/>
                <a:gd name="T7" fmla="*/ 0 h 28"/>
                <a:gd name="T8" fmla="*/ 11 w 56"/>
                <a:gd name="T9" fmla="*/ 0 h 28"/>
                <a:gd name="T10" fmla="*/ 4 w 56"/>
                <a:gd name="T11" fmla="*/ 0 h 28"/>
                <a:gd name="T12" fmla="*/ 0 w 56"/>
                <a:gd name="T13" fmla="*/ 4 h 28"/>
                <a:gd name="T14" fmla="*/ 0 w 56"/>
                <a:gd name="T15" fmla="*/ 28 h 28"/>
                <a:gd name="T16" fmla="*/ 56 w 56"/>
                <a:gd name="T17"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28">
                  <a:moveTo>
                    <a:pt x="56" y="28"/>
                  </a:moveTo>
                  <a:cubicBezTo>
                    <a:pt x="56" y="4"/>
                    <a:pt x="56" y="4"/>
                    <a:pt x="56" y="4"/>
                  </a:cubicBezTo>
                  <a:cubicBezTo>
                    <a:pt x="56" y="2"/>
                    <a:pt x="54" y="0"/>
                    <a:pt x="52" y="0"/>
                  </a:cubicBezTo>
                  <a:cubicBezTo>
                    <a:pt x="44" y="0"/>
                    <a:pt x="44" y="0"/>
                    <a:pt x="44" y="0"/>
                  </a:cubicBezTo>
                  <a:cubicBezTo>
                    <a:pt x="11" y="0"/>
                    <a:pt x="11" y="0"/>
                    <a:pt x="11" y="0"/>
                  </a:cubicBezTo>
                  <a:cubicBezTo>
                    <a:pt x="4" y="0"/>
                    <a:pt x="4" y="0"/>
                    <a:pt x="4" y="0"/>
                  </a:cubicBezTo>
                  <a:cubicBezTo>
                    <a:pt x="2" y="0"/>
                    <a:pt x="0" y="2"/>
                    <a:pt x="0" y="4"/>
                  </a:cubicBezTo>
                  <a:cubicBezTo>
                    <a:pt x="0" y="28"/>
                    <a:pt x="0" y="28"/>
                    <a:pt x="0" y="28"/>
                  </a:cubicBezTo>
                  <a:lnTo>
                    <a:pt x="56" y="28"/>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00" name="Rectangle 398"/>
            <p:cNvSpPr>
              <a:spLocks noChangeArrowheads="1"/>
            </p:cNvSpPr>
            <p:nvPr userDrawn="1"/>
          </p:nvSpPr>
          <p:spPr bwMode="gray">
            <a:xfrm>
              <a:off x="10781062" y="3316996"/>
              <a:ext cx="12692" cy="66950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01" name="Rectangle 399"/>
            <p:cNvSpPr>
              <a:spLocks noChangeArrowheads="1"/>
            </p:cNvSpPr>
            <p:nvPr userDrawn="1"/>
          </p:nvSpPr>
          <p:spPr bwMode="gray">
            <a:xfrm>
              <a:off x="10809618" y="3316996"/>
              <a:ext cx="19038" cy="66950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02" name="Rectangle 400"/>
            <p:cNvSpPr>
              <a:spLocks noChangeArrowheads="1"/>
            </p:cNvSpPr>
            <p:nvPr userDrawn="1"/>
          </p:nvSpPr>
          <p:spPr bwMode="gray">
            <a:xfrm>
              <a:off x="10841348" y="3316996"/>
              <a:ext cx="15866" cy="66950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03" name="Rectangle 401"/>
            <p:cNvSpPr>
              <a:spLocks noChangeArrowheads="1"/>
            </p:cNvSpPr>
            <p:nvPr userDrawn="1"/>
          </p:nvSpPr>
          <p:spPr bwMode="gray">
            <a:xfrm>
              <a:off x="10873079" y="3316996"/>
              <a:ext cx="15866" cy="66950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04" name="Rectangle 402"/>
            <p:cNvSpPr>
              <a:spLocks noChangeArrowheads="1"/>
            </p:cNvSpPr>
            <p:nvPr userDrawn="1"/>
          </p:nvSpPr>
          <p:spPr bwMode="gray">
            <a:xfrm>
              <a:off x="10901637" y="3316996"/>
              <a:ext cx="19038" cy="66950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05" name="Rectangle 403"/>
            <p:cNvSpPr>
              <a:spLocks noChangeArrowheads="1"/>
            </p:cNvSpPr>
            <p:nvPr userDrawn="1"/>
          </p:nvSpPr>
          <p:spPr bwMode="gray">
            <a:xfrm>
              <a:off x="10933367" y="3316996"/>
              <a:ext cx="19038" cy="66950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06" name="Rectangle 404"/>
            <p:cNvSpPr>
              <a:spLocks noChangeArrowheads="1"/>
            </p:cNvSpPr>
            <p:nvPr userDrawn="1"/>
          </p:nvSpPr>
          <p:spPr bwMode="gray">
            <a:xfrm>
              <a:off x="10965097" y="3316996"/>
              <a:ext cx="15866" cy="66950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07" name="Freeform 405"/>
            <p:cNvSpPr>
              <a:spLocks noEditPoints="1"/>
            </p:cNvSpPr>
            <p:nvPr userDrawn="1"/>
          </p:nvSpPr>
          <p:spPr bwMode="gray">
            <a:xfrm>
              <a:off x="10409818" y="3256710"/>
              <a:ext cx="336340" cy="777391"/>
            </a:xfrm>
            <a:custGeom>
              <a:avLst/>
              <a:gdLst>
                <a:gd name="T0" fmla="*/ 96 w 106"/>
                <a:gd name="T1" fmla="*/ 38 h 245"/>
                <a:gd name="T2" fmla="*/ 54 w 106"/>
                <a:gd name="T3" fmla="*/ 14 h 245"/>
                <a:gd name="T4" fmla="*/ 50 w 106"/>
                <a:gd name="T5" fmla="*/ 0 h 245"/>
                <a:gd name="T6" fmla="*/ 9 w 106"/>
                <a:gd name="T7" fmla="*/ 38 h 245"/>
                <a:gd name="T8" fmla="*/ 106 w 106"/>
                <a:gd name="T9" fmla="*/ 245 h 245"/>
                <a:gd name="T10" fmla="*/ 78 w 106"/>
                <a:gd name="T11" fmla="*/ 78 h 245"/>
                <a:gd name="T12" fmla="*/ 78 w 106"/>
                <a:gd name="T13" fmla="*/ 94 h 245"/>
                <a:gd name="T14" fmla="*/ 66 w 106"/>
                <a:gd name="T15" fmla="*/ 120 h 245"/>
                <a:gd name="T16" fmla="*/ 66 w 106"/>
                <a:gd name="T17" fmla="*/ 120 h 245"/>
                <a:gd name="T18" fmla="*/ 66 w 106"/>
                <a:gd name="T19" fmla="*/ 167 h 245"/>
                <a:gd name="T20" fmla="*/ 20 w 106"/>
                <a:gd name="T21" fmla="*/ 78 h 245"/>
                <a:gd name="T22" fmla="*/ 20 w 106"/>
                <a:gd name="T23" fmla="*/ 94 h 245"/>
                <a:gd name="T24" fmla="*/ 9 w 106"/>
                <a:gd name="T25" fmla="*/ 120 h 245"/>
                <a:gd name="T26" fmla="*/ 9 w 106"/>
                <a:gd name="T27" fmla="*/ 120 h 245"/>
                <a:gd name="T28" fmla="*/ 9 w 106"/>
                <a:gd name="T29" fmla="*/ 167 h 245"/>
                <a:gd name="T30" fmla="*/ 20 w 106"/>
                <a:gd name="T31" fmla="*/ 193 h 245"/>
                <a:gd name="T32" fmla="*/ 9 w 106"/>
                <a:gd name="T33" fmla="*/ 239 h 245"/>
                <a:gd name="T34" fmla="*/ 22 w 106"/>
                <a:gd name="T35" fmla="*/ 239 h 245"/>
                <a:gd name="T36" fmla="*/ 22 w 106"/>
                <a:gd name="T37" fmla="*/ 239 h 245"/>
                <a:gd name="T38" fmla="*/ 30 w 106"/>
                <a:gd name="T39" fmla="*/ 209 h 245"/>
                <a:gd name="T40" fmla="*/ 34 w 106"/>
                <a:gd name="T41" fmla="*/ 209 h 245"/>
                <a:gd name="T42" fmla="*/ 28 w 106"/>
                <a:gd name="T43" fmla="*/ 193 h 245"/>
                <a:gd name="T44" fmla="*/ 39 w 106"/>
                <a:gd name="T45" fmla="*/ 167 h 245"/>
                <a:gd name="T46" fmla="*/ 39 w 106"/>
                <a:gd name="T47" fmla="*/ 167 h 245"/>
                <a:gd name="T48" fmla="*/ 39 w 106"/>
                <a:gd name="T49" fmla="*/ 120 h 245"/>
                <a:gd name="T50" fmla="*/ 28 w 106"/>
                <a:gd name="T51" fmla="*/ 94 h 245"/>
                <a:gd name="T52" fmla="*/ 28 w 106"/>
                <a:gd name="T53" fmla="*/ 78 h 245"/>
                <a:gd name="T54" fmla="*/ 47 w 106"/>
                <a:gd name="T55" fmla="*/ 239 h 245"/>
                <a:gd name="T56" fmla="*/ 47 w 106"/>
                <a:gd name="T57" fmla="*/ 239 h 245"/>
                <a:gd name="T58" fmla="*/ 55 w 106"/>
                <a:gd name="T59" fmla="*/ 209 h 245"/>
                <a:gd name="T60" fmla="*/ 47 w 106"/>
                <a:gd name="T61" fmla="*/ 173 h 245"/>
                <a:gd name="T62" fmla="*/ 47 w 106"/>
                <a:gd name="T63" fmla="*/ 167 h 245"/>
                <a:gd name="T64" fmla="*/ 58 w 106"/>
                <a:gd name="T65" fmla="*/ 142 h 245"/>
                <a:gd name="T66" fmla="*/ 58 w 106"/>
                <a:gd name="T67" fmla="*/ 142 h 245"/>
                <a:gd name="T68" fmla="*/ 58 w 106"/>
                <a:gd name="T69" fmla="*/ 94 h 245"/>
                <a:gd name="T70" fmla="*/ 47 w 106"/>
                <a:gd name="T71" fmla="*/ 58 h 245"/>
                <a:gd name="T72" fmla="*/ 59 w 106"/>
                <a:gd name="T73" fmla="*/ 239 h 245"/>
                <a:gd name="T74" fmla="*/ 66 w 106"/>
                <a:gd name="T75" fmla="*/ 173 h 245"/>
                <a:gd name="T76" fmla="*/ 66 w 106"/>
                <a:gd name="T77" fmla="*/ 173 h 245"/>
                <a:gd name="T78" fmla="*/ 71 w 106"/>
                <a:gd name="T79" fmla="*/ 209 h 245"/>
                <a:gd name="T80" fmla="*/ 76 w 106"/>
                <a:gd name="T81" fmla="*/ 209 h 245"/>
                <a:gd name="T82" fmla="*/ 84 w 106"/>
                <a:gd name="T83" fmla="*/ 239 h 245"/>
                <a:gd name="T84" fmla="*/ 96 w 106"/>
                <a:gd name="T85" fmla="*/ 239 h 245"/>
                <a:gd name="T86" fmla="*/ 96 w 106"/>
                <a:gd name="T87" fmla="*/ 239 h 245"/>
                <a:gd name="T88" fmla="*/ 96 w 106"/>
                <a:gd name="T89" fmla="*/ 173 h 245"/>
                <a:gd name="T90" fmla="*/ 85 w 106"/>
                <a:gd name="T91" fmla="*/ 147 h 245"/>
                <a:gd name="T92" fmla="*/ 85 w 106"/>
                <a:gd name="T93" fmla="*/ 142 h 245"/>
                <a:gd name="T94" fmla="*/ 96 w 106"/>
                <a:gd name="T95" fmla="*/ 115 h 245"/>
                <a:gd name="T96" fmla="*/ 96 w 106"/>
                <a:gd name="T97" fmla="*/ 115 h 245"/>
                <a:gd name="T98" fmla="*/ 96 w 106"/>
                <a:gd name="T99" fmla="*/ 58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6" h="245">
                  <a:moveTo>
                    <a:pt x="106" y="53"/>
                  </a:moveTo>
                  <a:lnTo>
                    <a:pt x="106" y="46"/>
                  </a:lnTo>
                  <a:lnTo>
                    <a:pt x="96" y="46"/>
                  </a:lnTo>
                  <a:lnTo>
                    <a:pt x="96" y="38"/>
                  </a:lnTo>
                  <a:lnTo>
                    <a:pt x="88" y="38"/>
                  </a:lnTo>
                  <a:lnTo>
                    <a:pt x="88" y="29"/>
                  </a:lnTo>
                  <a:lnTo>
                    <a:pt x="54" y="29"/>
                  </a:lnTo>
                  <a:lnTo>
                    <a:pt x="54" y="14"/>
                  </a:lnTo>
                  <a:lnTo>
                    <a:pt x="71" y="14"/>
                  </a:lnTo>
                  <a:lnTo>
                    <a:pt x="54" y="4"/>
                  </a:lnTo>
                  <a:lnTo>
                    <a:pt x="54" y="0"/>
                  </a:lnTo>
                  <a:lnTo>
                    <a:pt x="50" y="0"/>
                  </a:lnTo>
                  <a:lnTo>
                    <a:pt x="50" y="29"/>
                  </a:lnTo>
                  <a:lnTo>
                    <a:pt x="18" y="29"/>
                  </a:lnTo>
                  <a:lnTo>
                    <a:pt x="18" y="38"/>
                  </a:lnTo>
                  <a:lnTo>
                    <a:pt x="9" y="38"/>
                  </a:lnTo>
                  <a:lnTo>
                    <a:pt x="9" y="46"/>
                  </a:lnTo>
                  <a:lnTo>
                    <a:pt x="0" y="46"/>
                  </a:lnTo>
                  <a:lnTo>
                    <a:pt x="0" y="245"/>
                  </a:lnTo>
                  <a:lnTo>
                    <a:pt x="106" y="245"/>
                  </a:lnTo>
                  <a:lnTo>
                    <a:pt x="106" y="53"/>
                  </a:lnTo>
                  <a:close/>
                  <a:moveTo>
                    <a:pt x="66" y="58"/>
                  </a:moveTo>
                  <a:lnTo>
                    <a:pt x="78" y="58"/>
                  </a:lnTo>
                  <a:lnTo>
                    <a:pt x="78" y="78"/>
                  </a:lnTo>
                  <a:lnTo>
                    <a:pt x="66" y="78"/>
                  </a:lnTo>
                  <a:lnTo>
                    <a:pt x="66" y="58"/>
                  </a:lnTo>
                  <a:close/>
                  <a:moveTo>
                    <a:pt x="66" y="94"/>
                  </a:moveTo>
                  <a:lnTo>
                    <a:pt x="78" y="94"/>
                  </a:lnTo>
                  <a:lnTo>
                    <a:pt x="78" y="115"/>
                  </a:lnTo>
                  <a:lnTo>
                    <a:pt x="66" y="115"/>
                  </a:lnTo>
                  <a:lnTo>
                    <a:pt x="66" y="94"/>
                  </a:lnTo>
                  <a:close/>
                  <a:moveTo>
                    <a:pt x="66" y="120"/>
                  </a:moveTo>
                  <a:lnTo>
                    <a:pt x="78" y="120"/>
                  </a:lnTo>
                  <a:lnTo>
                    <a:pt x="78" y="142"/>
                  </a:lnTo>
                  <a:lnTo>
                    <a:pt x="66" y="142"/>
                  </a:lnTo>
                  <a:lnTo>
                    <a:pt x="66" y="120"/>
                  </a:lnTo>
                  <a:close/>
                  <a:moveTo>
                    <a:pt x="66" y="147"/>
                  </a:moveTo>
                  <a:lnTo>
                    <a:pt x="78" y="147"/>
                  </a:lnTo>
                  <a:lnTo>
                    <a:pt x="78" y="167"/>
                  </a:lnTo>
                  <a:lnTo>
                    <a:pt x="66" y="167"/>
                  </a:lnTo>
                  <a:lnTo>
                    <a:pt x="66" y="147"/>
                  </a:lnTo>
                  <a:close/>
                  <a:moveTo>
                    <a:pt x="9" y="58"/>
                  </a:moveTo>
                  <a:lnTo>
                    <a:pt x="20" y="58"/>
                  </a:lnTo>
                  <a:lnTo>
                    <a:pt x="20" y="78"/>
                  </a:lnTo>
                  <a:lnTo>
                    <a:pt x="9" y="78"/>
                  </a:lnTo>
                  <a:lnTo>
                    <a:pt x="9" y="58"/>
                  </a:lnTo>
                  <a:close/>
                  <a:moveTo>
                    <a:pt x="9" y="94"/>
                  </a:moveTo>
                  <a:lnTo>
                    <a:pt x="20" y="94"/>
                  </a:lnTo>
                  <a:lnTo>
                    <a:pt x="20" y="115"/>
                  </a:lnTo>
                  <a:lnTo>
                    <a:pt x="9" y="115"/>
                  </a:lnTo>
                  <a:lnTo>
                    <a:pt x="9" y="94"/>
                  </a:lnTo>
                  <a:close/>
                  <a:moveTo>
                    <a:pt x="9" y="120"/>
                  </a:moveTo>
                  <a:lnTo>
                    <a:pt x="20" y="120"/>
                  </a:lnTo>
                  <a:lnTo>
                    <a:pt x="20" y="142"/>
                  </a:lnTo>
                  <a:lnTo>
                    <a:pt x="9" y="142"/>
                  </a:lnTo>
                  <a:lnTo>
                    <a:pt x="9" y="120"/>
                  </a:lnTo>
                  <a:close/>
                  <a:moveTo>
                    <a:pt x="9" y="147"/>
                  </a:moveTo>
                  <a:lnTo>
                    <a:pt x="20" y="147"/>
                  </a:lnTo>
                  <a:lnTo>
                    <a:pt x="20" y="167"/>
                  </a:lnTo>
                  <a:lnTo>
                    <a:pt x="9" y="167"/>
                  </a:lnTo>
                  <a:lnTo>
                    <a:pt x="9" y="147"/>
                  </a:lnTo>
                  <a:close/>
                  <a:moveTo>
                    <a:pt x="9" y="173"/>
                  </a:moveTo>
                  <a:lnTo>
                    <a:pt x="20" y="173"/>
                  </a:lnTo>
                  <a:lnTo>
                    <a:pt x="20" y="193"/>
                  </a:lnTo>
                  <a:lnTo>
                    <a:pt x="9" y="193"/>
                  </a:lnTo>
                  <a:lnTo>
                    <a:pt x="9" y="173"/>
                  </a:lnTo>
                  <a:close/>
                  <a:moveTo>
                    <a:pt x="13" y="239"/>
                  </a:moveTo>
                  <a:lnTo>
                    <a:pt x="9" y="239"/>
                  </a:lnTo>
                  <a:lnTo>
                    <a:pt x="9" y="209"/>
                  </a:lnTo>
                  <a:lnTo>
                    <a:pt x="13" y="209"/>
                  </a:lnTo>
                  <a:lnTo>
                    <a:pt x="13" y="239"/>
                  </a:lnTo>
                  <a:close/>
                  <a:moveTo>
                    <a:pt x="22" y="239"/>
                  </a:moveTo>
                  <a:lnTo>
                    <a:pt x="17" y="239"/>
                  </a:lnTo>
                  <a:lnTo>
                    <a:pt x="17" y="209"/>
                  </a:lnTo>
                  <a:lnTo>
                    <a:pt x="22" y="209"/>
                  </a:lnTo>
                  <a:lnTo>
                    <a:pt x="22" y="239"/>
                  </a:lnTo>
                  <a:close/>
                  <a:moveTo>
                    <a:pt x="30" y="239"/>
                  </a:moveTo>
                  <a:lnTo>
                    <a:pt x="25" y="239"/>
                  </a:lnTo>
                  <a:lnTo>
                    <a:pt x="25" y="209"/>
                  </a:lnTo>
                  <a:lnTo>
                    <a:pt x="30" y="209"/>
                  </a:lnTo>
                  <a:lnTo>
                    <a:pt x="30" y="239"/>
                  </a:lnTo>
                  <a:close/>
                  <a:moveTo>
                    <a:pt x="38" y="239"/>
                  </a:moveTo>
                  <a:lnTo>
                    <a:pt x="34" y="239"/>
                  </a:lnTo>
                  <a:lnTo>
                    <a:pt x="34" y="209"/>
                  </a:lnTo>
                  <a:lnTo>
                    <a:pt x="38" y="209"/>
                  </a:lnTo>
                  <a:lnTo>
                    <a:pt x="38" y="239"/>
                  </a:lnTo>
                  <a:close/>
                  <a:moveTo>
                    <a:pt x="39" y="193"/>
                  </a:moveTo>
                  <a:lnTo>
                    <a:pt x="28" y="193"/>
                  </a:lnTo>
                  <a:lnTo>
                    <a:pt x="28" y="173"/>
                  </a:lnTo>
                  <a:lnTo>
                    <a:pt x="39" y="173"/>
                  </a:lnTo>
                  <a:lnTo>
                    <a:pt x="39" y="193"/>
                  </a:lnTo>
                  <a:close/>
                  <a:moveTo>
                    <a:pt x="39" y="167"/>
                  </a:moveTo>
                  <a:lnTo>
                    <a:pt x="28" y="167"/>
                  </a:lnTo>
                  <a:lnTo>
                    <a:pt x="28" y="147"/>
                  </a:lnTo>
                  <a:lnTo>
                    <a:pt x="39" y="147"/>
                  </a:lnTo>
                  <a:lnTo>
                    <a:pt x="39" y="167"/>
                  </a:lnTo>
                  <a:close/>
                  <a:moveTo>
                    <a:pt x="39" y="142"/>
                  </a:moveTo>
                  <a:lnTo>
                    <a:pt x="28" y="142"/>
                  </a:lnTo>
                  <a:lnTo>
                    <a:pt x="28" y="120"/>
                  </a:lnTo>
                  <a:lnTo>
                    <a:pt x="39" y="120"/>
                  </a:lnTo>
                  <a:lnTo>
                    <a:pt x="39" y="142"/>
                  </a:lnTo>
                  <a:close/>
                  <a:moveTo>
                    <a:pt x="39" y="115"/>
                  </a:moveTo>
                  <a:lnTo>
                    <a:pt x="28" y="115"/>
                  </a:lnTo>
                  <a:lnTo>
                    <a:pt x="28" y="94"/>
                  </a:lnTo>
                  <a:lnTo>
                    <a:pt x="39" y="94"/>
                  </a:lnTo>
                  <a:lnTo>
                    <a:pt x="39" y="115"/>
                  </a:lnTo>
                  <a:close/>
                  <a:moveTo>
                    <a:pt x="39" y="78"/>
                  </a:moveTo>
                  <a:lnTo>
                    <a:pt x="28" y="78"/>
                  </a:lnTo>
                  <a:lnTo>
                    <a:pt x="28" y="58"/>
                  </a:lnTo>
                  <a:lnTo>
                    <a:pt x="39" y="58"/>
                  </a:lnTo>
                  <a:lnTo>
                    <a:pt x="39" y="78"/>
                  </a:lnTo>
                  <a:close/>
                  <a:moveTo>
                    <a:pt x="47" y="239"/>
                  </a:moveTo>
                  <a:lnTo>
                    <a:pt x="42" y="239"/>
                  </a:lnTo>
                  <a:lnTo>
                    <a:pt x="42" y="209"/>
                  </a:lnTo>
                  <a:lnTo>
                    <a:pt x="47" y="209"/>
                  </a:lnTo>
                  <a:lnTo>
                    <a:pt x="47" y="239"/>
                  </a:lnTo>
                  <a:close/>
                  <a:moveTo>
                    <a:pt x="55" y="239"/>
                  </a:moveTo>
                  <a:lnTo>
                    <a:pt x="50" y="239"/>
                  </a:lnTo>
                  <a:lnTo>
                    <a:pt x="50" y="209"/>
                  </a:lnTo>
                  <a:lnTo>
                    <a:pt x="55" y="209"/>
                  </a:lnTo>
                  <a:lnTo>
                    <a:pt x="55" y="239"/>
                  </a:lnTo>
                  <a:close/>
                  <a:moveTo>
                    <a:pt x="58" y="193"/>
                  </a:moveTo>
                  <a:lnTo>
                    <a:pt x="47" y="193"/>
                  </a:lnTo>
                  <a:lnTo>
                    <a:pt x="47" y="173"/>
                  </a:lnTo>
                  <a:lnTo>
                    <a:pt x="58" y="173"/>
                  </a:lnTo>
                  <a:lnTo>
                    <a:pt x="58" y="193"/>
                  </a:lnTo>
                  <a:close/>
                  <a:moveTo>
                    <a:pt x="58" y="167"/>
                  </a:moveTo>
                  <a:lnTo>
                    <a:pt x="47" y="167"/>
                  </a:lnTo>
                  <a:lnTo>
                    <a:pt x="47" y="147"/>
                  </a:lnTo>
                  <a:lnTo>
                    <a:pt x="58" y="147"/>
                  </a:lnTo>
                  <a:lnTo>
                    <a:pt x="58" y="167"/>
                  </a:lnTo>
                  <a:close/>
                  <a:moveTo>
                    <a:pt x="58" y="142"/>
                  </a:moveTo>
                  <a:lnTo>
                    <a:pt x="47" y="142"/>
                  </a:lnTo>
                  <a:lnTo>
                    <a:pt x="47" y="120"/>
                  </a:lnTo>
                  <a:lnTo>
                    <a:pt x="58" y="120"/>
                  </a:lnTo>
                  <a:lnTo>
                    <a:pt x="58" y="142"/>
                  </a:lnTo>
                  <a:close/>
                  <a:moveTo>
                    <a:pt x="58" y="115"/>
                  </a:moveTo>
                  <a:lnTo>
                    <a:pt x="47" y="115"/>
                  </a:lnTo>
                  <a:lnTo>
                    <a:pt x="47" y="94"/>
                  </a:lnTo>
                  <a:lnTo>
                    <a:pt x="58" y="94"/>
                  </a:lnTo>
                  <a:lnTo>
                    <a:pt x="58" y="115"/>
                  </a:lnTo>
                  <a:close/>
                  <a:moveTo>
                    <a:pt x="58" y="78"/>
                  </a:moveTo>
                  <a:lnTo>
                    <a:pt x="47" y="78"/>
                  </a:lnTo>
                  <a:lnTo>
                    <a:pt x="47" y="58"/>
                  </a:lnTo>
                  <a:lnTo>
                    <a:pt x="58" y="58"/>
                  </a:lnTo>
                  <a:lnTo>
                    <a:pt x="58" y="78"/>
                  </a:lnTo>
                  <a:close/>
                  <a:moveTo>
                    <a:pt x="63" y="239"/>
                  </a:moveTo>
                  <a:lnTo>
                    <a:pt x="59" y="239"/>
                  </a:lnTo>
                  <a:lnTo>
                    <a:pt x="59" y="209"/>
                  </a:lnTo>
                  <a:lnTo>
                    <a:pt x="63" y="209"/>
                  </a:lnTo>
                  <a:lnTo>
                    <a:pt x="63" y="239"/>
                  </a:lnTo>
                  <a:close/>
                  <a:moveTo>
                    <a:pt x="66" y="173"/>
                  </a:moveTo>
                  <a:lnTo>
                    <a:pt x="78" y="173"/>
                  </a:lnTo>
                  <a:lnTo>
                    <a:pt x="78" y="193"/>
                  </a:lnTo>
                  <a:lnTo>
                    <a:pt x="66" y="193"/>
                  </a:lnTo>
                  <a:lnTo>
                    <a:pt x="66" y="173"/>
                  </a:lnTo>
                  <a:close/>
                  <a:moveTo>
                    <a:pt x="71" y="239"/>
                  </a:moveTo>
                  <a:lnTo>
                    <a:pt x="67" y="239"/>
                  </a:lnTo>
                  <a:lnTo>
                    <a:pt x="67" y="209"/>
                  </a:lnTo>
                  <a:lnTo>
                    <a:pt x="71" y="209"/>
                  </a:lnTo>
                  <a:lnTo>
                    <a:pt x="71" y="239"/>
                  </a:lnTo>
                  <a:close/>
                  <a:moveTo>
                    <a:pt x="79" y="239"/>
                  </a:moveTo>
                  <a:lnTo>
                    <a:pt x="76" y="239"/>
                  </a:lnTo>
                  <a:lnTo>
                    <a:pt x="76" y="209"/>
                  </a:lnTo>
                  <a:lnTo>
                    <a:pt x="79" y="209"/>
                  </a:lnTo>
                  <a:lnTo>
                    <a:pt x="79" y="239"/>
                  </a:lnTo>
                  <a:close/>
                  <a:moveTo>
                    <a:pt x="88" y="239"/>
                  </a:moveTo>
                  <a:lnTo>
                    <a:pt x="84" y="239"/>
                  </a:lnTo>
                  <a:lnTo>
                    <a:pt x="84" y="209"/>
                  </a:lnTo>
                  <a:lnTo>
                    <a:pt x="88" y="209"/>
                  </a:lnTo>
                  <a:lnTo>
                    <a:pt x="88" y="239"/>
                  </a:lnTo>
                  <a:close/>
                  <a:moveTo>
                    <a:pt x="96" y="239"/>
                  </a:moveTo>
                  <a:lnTo>
                    <a:pt x="92" y="239"/>
                  </a:lnTo>
                  <a:lnTo>
                    <a:pt x="92" y="209"/>
                  </a:lnTo>
                  <a:lnTo>
                    <a:pt x="96" y="209"/>
                  </a:lnTo>
                  <a:lnTo>
                    <a:pt x="96" y="239"/>
                  </a:lnTo>
                  <a:close/>
                  <a:moveTo>
                    <a:pt x="96" y="193"/>
                  </a:moveTo>
                  <a:lnTo>
                    <a:pt x="85" y="193"/>
                  </a:lnTo>
                  <a:lnTo>
                    <a:pt x="85" y="173"/>
                  </a:lnTo>
                  <a:lnTo>
                    <a:pt x="96" y="173"/>
                  </a:lnTo>
                  <a:lnTo>
                    <a:pt x="96" y="193"/>
                  </a:lnTo>
                  <a:close/>
                  <a:moveTo>
                    <a:pt x="96" y="167"/>
                  </a:moveTo>
                  <a:lnTo>
                    <a:pt x="85" y="167"/>
                  </a:lnTo>
                  <a:lnTo>
                    <a:pt x="85" y="147"/>
                  </a:lnTo>
                  <a:lnTo>
                    <a:pt x="96" y="147"/>
                  </a:lnTo>
                  <a:lnTo>
                    <a:pt x="96" y="167"/>
                  </a:lnTo>
                  <a:close/>
                  <a:moveTo>
                    <a:pt x="96" y="142"/>
                  </a:moveTo>
                  <a:lnTo>
                    <a:pt x="85" y="142"/>
                  </a:lnTo>
                  <a:lnTo>
                    <a:pt x="85" y="120"/>
                  </a:lnTo>
                  <a:lnTo>
                    <a:pt x="96" y="120"/>
                  </a:lnTo>
                  <a:lnTo>
                    <a:pt x="96" y="142"/>
                  </a:lnTo>
                  <a:close/>
                  <a:moveTo>
                    <a:pt x="96" y="115"/>
                  </a:moveTo>
                  <a:lnTo>
                    <a:pt x="85" y="115"/>
                  </a:lnTo>
                  <a:lnTo>
                    <a:pt x="85" y="94"/>
                  </a:lnTo>
                  <a:lnTo>
                    <a:pt x="96" y="94"/>
                  </a:lnTo>
                  <a:lnTo>
                    <a:pt x="96" y="115"/>
                  </a:lnTo>
                  <a:close/>
                  <a:moveTo>
                    <a:pt x="96" y="78"/>
                  </a:moveTo>
                  <a:lnTo>
                    <a:pt x="85" y="78"/>
                  </a:lnTo>
                  <a:lnTo>
                    <a:pt x="85" y="58"/>
                  </a:lnTo>
                  <a:lnTo>
                    <a:pt x="96" y="58"/>
                  </a:lnTo>
                  <a:lnTo>
                    <a:pt x="96" y="78"/>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08" name="Rectangle 406"/>
            <p:cNvSpPr>
              <a:spLocks noChangeArrowheads="1"/>
            </p:cNvSpPr>
            <p:nvPr userDrawn="1"/>
          </p:nvSpPr>
          <p:spPr bwMode="gray">
            <a:xfrm>
              <a:off x="11019038" y="3393149"/>
              <a:ext cx="304610" cy="64412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09" name="Rectangle 407"/>
            <p:cNvSpPr>
              <a:spLocks noChangeArrowheads="1"/>
            </p:cNvSpPr>
            <p:nvPr userDrawn="1"/>
          </p:nvSpPr>
          <p:spPr bwMode="gray">
            <a:xfrm>
              <a:off x="11047596" y="3367765"/>
              <a:ext cx="250670" cy="2538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10" name="Rectangle 408"/>
            <p:cNvSpPr>
              <a:spLocks noChangeArrowheads="1"/>
            </p:cNvSpPr>
            <p:nvPr userDrawn="1"/>
          </p:nvSpPr>
          <p:spPr bwMode="gray">
            <a:xfrm>
              <a:off x="11069806" y="3339208"/>
              <a:ext cx="203073" cy="28558"/>
            </a:xfrm>
            <a:prstGeom prst="rect">
              <a:avLst/>
            </a:prstGeom>
            <a:solidFill>
              <a:srgbClr val="BAD8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11" name="Freeform 409"/>
            <p:cNvSpPr>
              <a:spLocks/>
            </p:cNvSpPr>
            <p:nvPr userDrawn="1"/>
          </p:nvSpPr>
          <p:spPr bwMode="gray">
            <a:xfrm>
              <a:off x="11041250" y="3564492"/>
              <a:ext cx="28558" cy="38076"/>
            </a:xfrm>
            <a:custGeom>
              <a:avLst/>
              <a:gdLst>
                <a:gd name="T0" fmla="*/ 5 w 10"/>
                <a:gd name="T1" fmla="*/ 0 h 13"/>
                <a:gd name="T2" fmla="*/ 0 w 10"/>
                <a:gd name="T3" fmla="*/ 4 h 13"/>
                <a:gd name="T4" fmla="*/ 0 w 10"/>
                <a:gd name="T5" fmla="*/ 13 h 13"/>
                <a:gd name="T6" fmla="*/ 10 w 10"/>
                <a:gd name="T7" fmla="*/ 13 h 13"/>
                <a:gd name="T8" fmla="*/ 10 w 10"/>
                <a:gd name="T9" fmla="*/ 4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3" y="0"/>
                    <a:pt x="0" y="2"/>
                    <a:pt x="0" y="4"/>
                  </a:cubicBezTo>
                  <a:cubicBezTo>
                    <a:pt x="0" y="13"/>
                    <a:pt x="0" y="13"/>
                    <a:pt x="0" y="13"/>
                  </a:cubicBezTo>
                  <a:cubicBezTo>
                    <a:pt x="10" y="13"/>
                    <a:pt x="10" y="13"/>
                    <a:pt x="10" y="13"/>
                  </a:cubicBezTo>
                  <a:cubicBezTo>
                    <a:pt x="10" y="4"/>
                    <a:pt x="10" y="4"/>
                    <a:pt x="10" y="4"/>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12" name="Freeform 410"/>
            <p:cNvSpPr>
              <a:spLocks/>
            </p:cNvSpPr>
            <p:nvPr userDrawn="1"/>
          </p:nvSpPr>
          <p:spPr bwMode="gray">
            <a:xfrm>
              <a:off x="11088844" y="3564492"/>
              <a:ext cx="28558" cy="38076"/>
            </a:xfrm>
            <a:custGeom>
              <a:avLst/>
              <a:gdLst>
                <a:gd name="T0" fmla="*/ 5 w 10"/>
                <a:gd name="T1" fmla="*/ 0 h 13"/>
                <a:gd name="T2" fmla="*/ 0 w 10"/>
                <a:gd name="T3" fmla="*/ 4 h 13"/>
                <a:gd name="T4" fmla="*/ 0 w 10"/>
                <a:gd name="T5" fmla="*/ 13 h 13"/>
                <a:gd name="T6" fmla="*/ 10 w 10"/>
                <a:gd name="T7" fmla="*/ 13 h 13"/>
                <a:gd name="T8" fmla="*/ 10 w 10"/>
                <a:gd name="T9" fmla="*/ 4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4"/>
                  </a:cubicBezTo>
                  <a:cubicBezTo>
                    <a:pt x="0" y="13"/>
                    <a:pt x="0" y="13"/>
                    <a:pt x="0" y="13"/>
                  </a:cubicBezTo>
                  <a:cubicBezTo>
                    <a:pt x="10" y="13"/>
                    <a:pt x="10" y="13"/>
                    <a:pt x="10" y="13"/>
                  </a:cubicBezTo>
                  <a:cubicBezTo>
                    <a:pt x="10" y="4"/>
                    <a:pt x="10" y="4"/>
                    <a:pt x="10" y="4"/>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13" name="Freeform 411"/>
            <p:cNvSpPr>
              <a:spLocks/>
            </p:cNvSpPr>
            <p:nvPr userDrawn="1"/>
          </p:nvSpPr>
          <p:spPr bwMode="gray">
            <a:xfrm>
              <a:off x="11136441" y="3564492"/>
              <a:ext cx="25384" cy="38076"/>
            </a:xfrm>
            <a:custGeom>
              <a:avLst/>
              <a:gdLst>
                <a:gd name="T0" fmla="*/ 5 w 9"/>
                <a:gd name="T1" fmla="*/ 0 h 13"/>
                <a:gd name="T2" fmla="*/ 0 w 9"/>
                <a:gd name="T3" fmla="*/ 4 h 13"/>
                <a:gd name="T4" fmla="*/ 0 w 9"/>
                <a:gd name="T5" fmla="*/ 13 h 13"/>
                <a:gd name="T6" fmla="*/ 9 w 9"/>
                <a:gd name="T7" fmla="*/ 13 h 13"/>
                <a:gd name="T8" fmla="*/ 9 w 9"/>
                <a:gd name="T9" fmla="*/ 4 h 13"/>
                <a:gd name="T10" fmla="*/ 5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5" y="0"/>
                  </a:moveTo>
                  <a:cubicBezTo>
                    <a:pt x="2" y="0"/>
                    <a:pt x="0" y="2"/>
                    <a:pt x="0" y="4"/>
                  </a:cubicBezTo>
                  <a:cubicBezTo>
                    <a:pt x="0" y="13"/>
                    <a:pt x="0" y="13"/>
                    <a:pt x="0" y="13"/>
                  </a:cubicBezTo>
                  <a:cubicBezTo>
                    <a:pt x="9" y="13"/>
                    <a:pt x="9" y="13"/>
                    <a:pt x="9" y="13"/>
                  </a:cubicBezTo>
                  <a:cubicBezTo>
                    <a:pt x="9" y="4"/>
                    <a:pt x="9" y="4"/>
                    <a:pt x="9" y="4"/>
                  </a:cubicBezTo>
                  <a:cubicBezTo>
                    <a:pt x="9" y="2"/>
                    <a:pt x="7"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14" name="Freeform 412"/>
            <p:cNvSpPr>
              <a:spLocks/>
            </p:cNvSpPr>
            <p:nvPr userDrawn="1"/>
          </p:nvSpPr>
          <p:spPr bwMode="gray">
            <a:xfrm>
              <a:off x="11180863" y="3564492"/>
              <a:ext cx="28558" cy="38076"/>
            </a:xfrm>
            <a:custGeom>
              <a:avLst/>
              <a:gdLst>
                <a:gd name="T0" fmla="*/ 5 w 10"/>
                <a:gd name="T1" fmla="*/ 0 h 13"/>
                <a:gd name="T2" fmla="*/ 0 w 10"/>
                <a:gd name="T3" fmla="*/ 4 h 13"/>
                <a:gd name="T4" fmla="*/ 0 w 10"/>
                <a:gd name="T5" fmla="*/ 13 h 13"/>
                <a:gd name="T6" fmla="*/ 10 w 10"/>
                <a:gd name="T7" fmla="*/ 13 h 13"/>
                <a:gd name="T8" fmla="*/ 10 w 10"/>
                <a:gd name="T9" fmla="*/ 4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4"/>
                  </a:cubicBezTo>
                  <a:cubicBezTo>
                    <a:pt x="0" y="13"/>
                    <a:pt x="0" y="13"/>
                    <a:pt x="0" y="13"/>
                  </a:cubicBezTo>
                  <a:cubicBezTo>
                    <a:pt x="10" y="13"/>
                    <a:pt x="10" y="13"/>
                    <a:pt x="10" y="13"/>
                  </a:cubicBezTo>
                  <a:cubicBezTo>
                    <a:pt x="10" y="4"/>
                    <a:pt x="10" y="4"/>
                    <a:pt x="10" y="4"/>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15" name="Freeform 413"/>
            <p:cNvSpPr>
              <a:spLocks/>
            </p:cNvSpPr>
            <p:nvPr userDrawn="1"/>
          </p:nvSpPr>
          <p:spPr bwMode="gray">
            <a:xfrm>
              <a:off x="11228457" y="3564492"/>
              <a:ext cx="28558" cy="38076"/>
            </a:xfrm>
            <a:custGeom>
              <a:avLst/>
              <a:gdLst>
                <a:gd name="T0" fmla="*/ 5 w 10"/>
                <a:gd name="T1" fmla="*/ 0 h 13"/>
                <a:gd name="T2" fmla="*/ 0 w 10"/>
                <a:gd name="T3" fmla="*/ 4 h 13"/>
                <a:gd name="T4" fmla="*/ 0 w 10"/>
                <a:gd name="T5" fmla="*/ 13 h 13"/>
                <a:gd name="T6" fmla="*/ 10 w 10"/>
                <a:gd name="T7" fmla="*/ 13 h 13"/>
                <a:gd name="T8" fmla="*/ 10 w 10"/>
                <a:gd name="T9" fmla="*/ 4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4"/>
                  </a:cubicBezTo>
                  <a:cubicBezTo>
                    <a:pt x="0" y="13"/>
                    <a:pt x="0" y="13"/>
                    <a:pt x="0" y="13"/>
                  </a:cubicBezTo>
                  <a:cubicBezTo>
                    <a:pt x="10" y="13"/>
                    <a:pt x="10" y="13"/>
                    <a:pt x="10" y="13"/>
                  </a:cubicBezTo>
                  <a:cubicBezTo>
                    <a:pt x="10" y="4"/>
                    <a:pt x="10" y="4"/>
                    <a:pt x="10" y="4"/>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16" name="Freeform 414"/>
            <p:cNvSpPr>
              <a:spLocks/>
            </p:cNvSpPr>
            <p:nvPr userDrawn="1"/>
          </p:nvSpPr>
          <p:spPr bwMode="gray">
            <a:xfrm>
              <a:off x="11272879" y="3564492"/>
              <a:ext cx="28558" cy="38076"/>
            </a:xfrm>
            <a:custGeom>
              <a:avLst/>
              <a:gdLst>
                <a:gd name="T0" fmla="*/ 4 w 9"/>
                <a:gd name="T1" fmla="*/ 0 h 13"/>
                <a:gd name="T2" fmla="*/ 0 w 9"/>
                <a:gd name="T3" fmla="*/ 4 h 13"/>
                <a:gd name="T4" fmla="*/ 0 w 9"/>
                <a:gd name="T5" fmla="*/ 13 h 13"/>
                <a:gd name="T6" fmla="*/ 9 w 9"/>
                <a:gd name="T7" fmla="*/ 13 h 13"/>
                <a:gd name="T8" fmla="*/ 9 w 9"/>
                <a:gd name="T9" fmla="*/ 4 h 13"/>
                <a:gd name="T10" fmla="*/ 4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4" y="0"/>
                  </a:moveTo>
                  <a:cubicBezTo>
                    <a:pt x="2" y="0"/>
                    <a:pt x="0" y="2"/>
                    <a:pt x="0" y="4"/>
                  </a:cubicBezTo>
                  <a:cubicBezTo>
                    <a:pt x="0" y="13"/>
                    <a:pt x="0" y="13"/>
                    <a:pt x="0" y="13"/>
                  </a:cubicBezTo>
                  <a:cubicBezTo>
                    <a:pt x="9" y="13"/>
                    <a:pt x="9" y="13"/>
                    <a:pt x="9" y="13"/>
                  </a:cubicBezTo>
                  <a:cubicBezTo>
                    <a:pt x="9" y="4"/>
                    <a:pt x="9" y="4"/>
                    <a:pt x="9" y="4"/>
                  </a:cubicBezTo>
                  <a:cubicBezTo>
                    <a:pt x="9" y="2"/>
                    <a:pt x="7" y="0"/>
                    <a:pt x="4"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17" name="Freeform 415"/>
            <p:cNvSpPr>
              <a:spLocks/>
            </p:cNvSpPr>
            <p:nvPr userDrawn="1"/>
          </p:nvSpPr>
          <p:spPr bwMode="gray">
            <a:xfrm>
              <a:off x="11041250" y="3621606"/>
              <a:ext cx="28558" cy="38076"/>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3"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18" name="Freeform 416"/>
            <p:cNvSpPr>
              <a:spLocks/>
            </p:cNvSpPr>
            <p:nvPr userDrawn="1"/>
          </p:nvSpPr>
          <p:spPr bwMode="gray">
            <a:xfrm>
              <a:off x="11088844" y="3621606"/>
              <a:ext cx="28558" cy="38076"/>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19" name="Freeform 417"/>
            <p:cNvSpPr>
              <a:spLocks/>
            </p:cNvSpPr>
            <p:nvPr userDrawn="1"/>
          </p:nvSpPr>
          <p:spPr bwMode="gray">
            <a:xfrm>
              <a:off x="11136441" y="3621606"/>
              <a:ext cx="25384" cy="38076"/>
            </a:xfrm>
            <a:custGeom>
              <a:avLst/>
              <a:gdLst>
                <a:gd name="T0" fmla="*/ 5 w 9"/>
                <a:gd name="T1" fmla="*/ 0 h 13"/>
                <a:gd name="T2" fmla="*/ 0 w 9"/>
                <a:gd name="T3" fmla="*/ 5 h 13"/>
                <a:gd name="T4" fmla="*/ 0 w 9"/>
                <a:gd name="T5" fmla="*/ 13 h 13"/>
                <a:gd name="T6" fmla="*/ 9 w 9"/>
                <a:gd name="T7" fmla="*/ 13 h 13"/>
                <a:gd name="T8" fmla="*/ 9 w 9"/>
                <a:gd name="T9" fmla="*/ 5 h 13"/>
                <a:gd name="T10" fmla="*/ 5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5" y="0"/>
                  </a:moveTo>
                  <a:cubicBezTo>
                    <a:pt x="2" y="0"/>
                    <a:pt x="0" y="2"/>
                    <a:pt x="0" y="5"/>
                  </a:cubicBezTo>
                  <a:cubicBezTo>
                    <a:pt x="0" y="13"/>
                    <a:pt x="0" y="13"/>
                    <a:pt x="0" y="13"/>
                  </a:cubicBezTo>
                  <a:cubicBezTo>
                    <a:pt x="9" y="13"/>
                    <a:pt x="9" y="13"/>
                    <a:pt x="9" y="13"/>
                  </a:cubicBezTo>
                  <a:cubicBezTo>
                    <a:pt x="9" y="5"/>
                    <a:pt x="9" y="5"/>
                    <a:pt x="9" y="5"/>
                  </a:cubicBezTo>
                  <a:cubicBezTo>
                    <a:pt x="9" y="2"/>
                    <a:pt x="7"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20" name="Freeform 418"/>
            <p:cNvSpPr>
              <a:spLocks/>
            </p:cNvSpPr>
            <p:nvPr userDrawn="1"/>
          </p:nvSpPr>
          <p:spPr bwMode="gray">
            <a:xfrm>
              <a:off x="11180863" y="3621606"/>
              <a:ext cx="28558" cy="38076"/>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21" name="Freeform 419"/>
            <p:cNvSpPr>
              <a:spLocks/>
            </p:cNvSpPr>
            <p:nvPr userDrawn="1"/>
          </p:nvSpPr>
          <p:spPr bwMode="gray">
            <a:xfrm>
              <a:off x="11228457" y="3621606"/>
              <a:ext cx="28558" cy="38076"/>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22" name="Freeform 420"/>
            <p:cNvSpPr>
              <a:spLocks/>
            </p:cNvSpPr>
            <p:nvPr userDrawn="1"/>
          </p:nvSpPr>
          <p:spPr bwMode="gray">
            <a:xfrm>
              <a:off x="11272879" y="3621606"/>
              <a:ext cx="28558" cy="38076"/>
            </a:xfrm>
            <a:custGeom>
              <a:avLst/>
              <a:gdLst>
                <a:gd name="T0" fmla="*/ 4 w 9"/>
                <a:gd name="T1" fmla="*/ 0 h 13"/>
                <a:gd name="T2" fmla="*/ 0 w 9"/>
                <a:gd name="T3" fmla="*/ 5 h 13"/>
                <a:gd name="T4" fmla="*/ 0 w 9"/>
                <a:gd name="T5" fmla="*/ 13 h 13"/>
                <a:gd name="T6" fmla="*/ 9 w 9"/>
                <a:gd name="T7" fmla="*/ 13 h 13"/>
                <a:gd name="T8" fmla="*/ 9 w 9"/>
                <a:gd name="T9" fmla="*/ 5 h 13"/>
                <a:gd name="T10" fmla="*/ 4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4" y="0"/>
                  </a:moveTo>
                  <a:cubicBezTo>
                    <a:pt x="2" y="0"/>
                    <a:pt x="0" y="2"/>
                    <a:pt x="0" y="5"/>
                  </a:cubicBezTo>
                  <a:cubicBezTo>
                    <a:pt x="0" y="13"/>
                    <a:pt x="0" y="13"/>
                    <a:pt x="0" y="13"/>
                  </a:cubicBezTo>
                  <a:cubicBezTo>
                    <a:pt x="9" y="13"/>
                    <a:pt x="9" y="13"/>
                    <a:pt x="9" y="13"/>
                  </a:cubicBezTo>
                  <a:cubicBezTo>
                    <a:pt x="9" y="5"/>
                    <a:pt x="9" y="5"/>
                    <a:pt x="9" y="5"/>
                  </a:cubicBezTo>
                  <a:cubicBezTo>
                    <a:pt x="9" y="2"/>
                    <a:pt x="7" y="0"/>
                    <a:pt x="4"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23" name="Freeform 421"/>
            <p:cNvSpPr>
              <a:spLocks/>
            </p:cNvSpPr>
            <p:nvPr userDrawn="1"/>
          </p:nvSpPr>
          <p:spPr bwMode="gray">
            <a:xfrm>
              <a:off x="11041250" y="3675549"/>
              <a:ext cx="28558" cy="412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3"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24" name="Freeform 422"/>
            <p:cNvSpPr>
              <a:spLocks/>
            </p:cNvSpPr>
            <p:nvPr userDrawn="1"/>
          </p:nvSpPr>
          <p:spPr bwMode="gray">
            <a:xfrm>
              <a:off x="11088844" y="3675549"/>
              <a:ext cx="28558" cy="412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25" name="Freeform 423"/>
            <p:cNvSpPr>
              <a:spLocks/>
            </p:cNvSpPr>
            <p:nvPr userDrawn="1"/>
          </p:nvSpPr>
          <p:spPr bwMode="gray">
            <a:xfrm>
              <a:off x="11136441" y="3675549"/>
              <a:ext cx="25384" cy="41250"/>
            </a:xfrm>
            <a:custGeom>
              <a:avLst/>
              <a:gdLst>
                <a:gd name="T0" fmla="*/ 5 w 9"/>
                <a:gd name="T1" fmla="*/ 0 h 14"/>
                <a:gd name="T2" fmla="*/ 0 w 9"/>
                <a:gd name="T3" fmla="*/ 5 h 14"/>
                <a:gd name="T4" fmla="*/ 0 w 9"/>
                <a:gd name="T5" fmla="*/ 14 h 14"/>
                <a:gd name="T6" fmla="*/ 9 w 9"/>
                <a:gd name="T7" fmla="*/ 14 h 14"/>
                <a:gd name="T8" fmla="*/ 9 w 9"/>
                <a:gd name="T9" fmla="*/ 5 h 14"/>
                <a:gd name="T10" fmla="*/ 5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5" y="0"/>
                  </a:moveTo>
                  <a:cubicBezTo>
                    <a:pt x="2" y="0"/>
                    <a:pt x="0" y="2"/>
                    <a:pt x="0" y="5"/>
                  </a:cubicBezTo>
                  <a:cubicBezTo>
                    <a:pt x="0" y="14"/>
                    <a:pt x="0" y="14"/>
                    <a:pt x="0" y="14"/>
                  </a:cubicBezTo>
                  <a:cubicBezTo>
                    <a:pt x="9" y="14"/>
                    <a:pt x="9" y="14"/>
                    <a:pt x="9" y="14"/>
                  </a:cubicBezTo>
                  <a:cubicBezTo>
                    <a:pt x="9" y="5"/>
                    <a:pt x="9" y="5"/>
                    <a:pt x="9" y="5"/>
                  </a:cubicBezTo>
                  <a:cubicBezTo>
                    <a:pt x="9" y="2"/>
                    <a:pt x="7"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26" name="Freeform 424"/>
            <p:cNvSpPr>
              <a:spLocks/>
            </p:cNvSpPr>
            <p:nvPr userDrawn="1"/>
          </p:nvSpPr>
          <p:spPr bwMode="gray">
            <a:xfrm>
              <a:off x="11180863" y="3675549"/>
              <a:ext cx="28558" cy="412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27" name="Freeform 425"/>
            <p:cNvSpPr>
              <a:spLocks/>
            </p:cNvSpPr>
            <p:nvPr userDrawn="1"/>
          </p:nvSpPr>
          <p:spPr bwMode="gray">
            <a:xfrm>
              <a:off x="11228457" y="3675549"/>
              <a:ext cx="28558" cy="412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28" name="Freeform 426"/>
            <p:cNvSpPr>
              <a:spLocks/>
            </p:cNvSpPr>
            <p:nvPr userDrawn="1"/>
          </p:nvSpPr>
          <p:spPr bwMode="gray">
            <a:xfrm>
              <a:off x="11272879" y="3675549"/>
              <a:ext cx="28558" cy="41250"/>
            </a:xfrm>
            <a:custGeom>
              <a:avLst/>
              <a:gdLst>
                <a:gd name="T0" fmla="*/ 4 w 9"/>
                <a:gd name="T1" fmla="*/ 0 h 14"/>
                <a:gd name="T2" fmla="*/ 0 w 9"/>
                <a:gd name="T3" fmla="*/ 5 h 14"/>
                <a:gd name="T4" fmla="*/ 0 w 9"/>
                <a:gd name="T5" fmla="*/ 14 h 14"/>
                <a:gd name="T6" fmla="*/ 9 w 9"/>
                <a:gd name="T7" fmla="*/ 14 h 14"/>
                <a:gd name="T8" fmla="*/ 9 w 9"/>
                <a:gd name="T9" fmla="*/ 5 h 14"/>
                <a:gd name="T10" fmla="*/ 4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4" y="0"/>
                  </a:moveTo>
                  <a:cubicBezTo>
                    <a:pt x="2" y="0"/>
                    <a:pt x="0" y="2"/>
                    <a:pt x="0" y="5"/>
                  </a:cubicBezTo>
                  <a:cubicBezTo>
                    <a:pt x="0" y="14"/>
                    <a:pt x="0" y="14"/>
                    <a:pt x="0" y="14"/>
                  </a:cubicBezTo>
                  <a:cubicBezTo>
                    <a:pt x="9" y="14"/>
                    <a:pt x="9" y="14"/>
                    <a:pt x="9" y="14"/>
                  </a:cubicBezTo>
                  <a:cubicBezTo>
                    <a:pt x="9" y="5"/>
                    <a:pt x="9" y="5"/>
                    <a:pt x="9" y="5"/>
                  </a:cubicBezTo>
                  <a:cubicBezTo>
                    <a:pt x="9" y="2"/>
                    <a:pt x="7" y="0"/>
                    <a:pt x="4"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29" name="Freeform 427"/>
            <p:cNvSpPr>
              <a:spLocks/>
            </p:cNvSpPr>
            <p:nvPr userDrawn="1"/>
          </p:nvSpPr>
          <p:spPr bwMode="gray">
            <a:xfrm>
              <a:off x="11041250" y="3735835"/>
              <a:ext cx="28558" cy="38076"/>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3"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30" name="Freeform 428"/>
            <p:cNvSpPr>
              <a:spLocks/>
            </p:cNvSpPr>
            <p:nvPr userDrawn="1"/>
          </p:nvSpPr>
          <p:spPr bwMode="gray">
            <a:xfrm>
              <a:off x="11088844" y="3735835"/>
              <a:ext cx="28558" cy="38076"/>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31" name="Freeform 429"/>
            <p:cNvSpPr>
              <a:spLocks/>
            </p:cNvSpPr>
            <p:nvPr userDrawn="1"/>
          </p:nvSpPr>
          <p:spPr bwMode="gray">
            <a:xfrm>
              <a:off x="11136441" y="3735835"/>
              <a:ext cx="25384" cy="38076"/>
            </a:xfrm>
            <a:custGeom>
              <a:avLst/>
              <a:gdLst>
                <a:gd name="T0" fmla="*/ 5 w 9"/>
                <a:gd name="T1" fmla="*/ 0 h 13"/>
                <a:gd name="T2" fmla="*/ 0 w 9"/>
                <a:gd name="T3" fmla="*/ 5 h 13"/>
                <a:gd name="T4" fmla="*/ 0 w 9"/>
                <a:gd name="T5" fmla="*/ 13 h 13"/>
                <a:gd name="T6" fmla="*/ 9 w 9"/>
                <a:gd name="T7" fmla="*/ 13 h 13"/>
                <a:gd name="T8" fmla="*/ 9 w 9"/>
                <a:gd name="T9" fmla="*/ 5 h 13"/>
                <a:gd name="T10" fmla="*/ 5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5" y="0"/>
                  </a:moveTo>
                  <a:cubicBezTo>
                    <a:pt x="2" y="0"/>
                    <a:pt x="0" y="2"/>
                    <a:pt x="0" y="5"/>
                  </a:cubicBezTo>
                  <a:cubicBezTo>
                    <a:pt x="0" y="13"/>
                    <a:pt x="0" y="13"/>
                    <a:pt x="0" y="13"/>
                  </a:cubicBezTo>
                  <a:cubicBezTo>
                    <a:pt x="9" y="13"/>
                    <a:pt x="9" y="13"/>
                    <a:pt x="9" y="13"/>
                  </a:cubicBezTo>
                  <a:cubicBezTo>
                    <a:pt x="9" y="5"/>
                    <a:pt x="9" y="5"/>
                    <a:pt x="9" y="5"/>
                  </a:cubicBezTo>
                  <a:cubicBezTo>
                    <a:pt x="9" y="2"/>
                    <a:pt x="7"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32" name="Freeform 430"/>
            <p:cNvSpPr>
              <a:spLocks/>
            </p:cNvSpPr>
            <p:nvPr userDrawn="1"/>
          </p:nvSpPr>
          <p:spPr bwMode="gray">
            <a:xfrm>
              <a:off x="11180863" y="3735835"/>
              <a:ext cx="28558" cy="38076"/>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33" name="Freeform 431"/>
            <p:cNvSpPr>
              <a:spLocks/>
            </p:cNvSpPr>
            <p:nvPr userDrawn="1"/>
          </p:nvSpPr>
          <p:spPr bwMode="gray">
            <a:xfrm>
              <a:off x="11228457" y="3735835"/>
              <a:ext cx="28558" cy="38076"/>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34" name="Freeform 432"/>
            <p:cNvSpPr>
              <a:spLocks/>
            </p:cNvSpPr>
            <p:nvPr userDrawn="1"/>
          </p:nvSpPr>
          <p:spPr bwMode="gray">
            <a:xfrm>
              <a:off x="11272879" y="3735835"/>
              <a:ext cx="28558" cy="38076"/>
            </a:xfrm>
            <a:custGeom>
              <a:avLst/>
              <a:gdLst>
                <a:gd name="T0" fmla="*/ 4 w 9"/>
                <a:gd name="T1" fmla="*/ 0 h 13"/>
                <a:gd name="T2" fmla="*/ 0 w 9"/>
                <a:gd name="T3" fmla="*/ 5 h 13"/>
                <a:gd name="T4" fmla="*/ 0 w 9"/>
                <a:gd name="T5" fmla="*/ 13 h 13"/>
                <a:gd name="T6" fmla="*/ 9 w 9"/>
                <a:gd name="T7" fmla="*/ 13 h 13"/>
                <a:gd name="T8" fmla="*/ 9 w 9"/>
                <a:gd name="T9" fmla="*/ 5 h 13"/>
                <a:gd name="T10" fmla="*/ 4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4" y="0"/>
                  </a:moveTo>
                  <a:cubicBezTo>
                    <a:pt x="2" y="0"/>
                    <a:pt x="0" y="2"/>
                    <a:pt x="0" y="5"/>
                  </a:cubicBezTo>
                  <a:cubicBezTo>
                    <a:pt x="0" y="13"/>
                    <a:pt x="0" y="13"/>
                    <a:pt x="0" y="13"/>
                  </a:cubicBezTo>
                  <a:cubicBezTo>
                    <a:pt x="9" y="13"/>
                    <a:pt x="9" y="13"/>
                    <a:pt x="9" y="13"/>
                  </a:cubicBezTo>
                  <a:cubicBezTo>
                    <a:pt x="9" y="5"/>
                    <a:pt x="9" y="5"/>
                    <a:pt x="9" y="5"/>
                  </a:cubicBezTo>
                  <a:cubicBezTo>
                    <a:pt x="9" y="2"/>
                    <a:pt x="7" y="0"/>
                    <a:pt x="4"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35" name="Freeform 433"/>
            <p:cNvSpPr>
              <a:spLocks/>
            </p:cNvSpPr>
            <p:nvPr userDrawn="1"/>
          </p:nvSpPr>
          <p:spPr bwMode="gray">
            <a:xfrm>
              <a:off x="11041250" y="3789777"/>
              <a:ext cx="28558" cy="412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3"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36" name="Freeform 434"/>
            <p:cNvSpPr>
              <a:spLocks/>
            </p:cNvSpPr>
            <p:nvPr userDrawn="1"/>
          </p:nvSpPr>
          <p:spPr bwMode="gray">
            <a:xfrm>
              <a:off x="11088844" y="3789777"/>
              <a:ext cx="28558" cy="412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37" name="Freeform 435"/>
            <p:cNvSpPr>
              <a:spLocks/>
            </p:cNvSpPr>
            <p:nvPr userDrawn="1"/>
          </p:nvSpPr>
          <p:spPr bwMode="gray">
            <a:xfrm>
              <a:off x="11136441" y="3789777"/>
              <a:ext cx="25384" cy="41250"/>
            </a:xfrm>
            <a:custGeom>
              <a:avLst/>
              <a:gdLst>
                <a:gd name="T0" fmla="*/ 5 w 9"/>
                <a:gd name="T1" fmla="*/ 0 h 14"/>
                <a:gd name="T2" fmla="*/ 0 w 9"/>
                <a:gd name="T3" fmla="*/ 5 h 14"/>
                <a:gd name="T4" fmla="*/ 0 w 9"/>
                <a:gd name="T5" fmla="*/ 14 h 14"/>
                <a:gd name="T6" fmla="*/ 9 w 9"/>
                <a:gd name="T7" fmla="*/ 14 h 14"/>
                <a:gd name="T8" fmla="*/ 9 w 9"/>
                <a:gd name="T9" fmla="*/ 5 h 14"/>
                <a:gd name="T10" fmla="*/ 5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5" y="0"/>
                  </a:moveTo>
                  <a:cubicBezTo>
                    <a:pt x="2" y="0"/>
                    <a:pt x="0" y="2"/>
                    <a:pt x="0" y="5"/>
                  </a:cubicBezTo>
                  <a:cubicBezTo>
                    <a:pt x="0" y="14"/>
                    <a:pt x="0" y="14"/>
                    <a:pt x="0" y="14"/>
                  </a:cubicBezTo>
                  <a:cubicBezTo>
                    <a:pt x="9" y="14"/>
                    <a:pt x="9" y="14"/>
                    <a:pt x="9" y="14"/>
                  </a:cubicBezTo>
                  <a:cubicBezTo>
                    <a:pt x="9" y="5"/>
                    <a:pt x="9" y="5"/>
                    <a:pt x="9" y="5"/>
                  </a:cubicBezTo>
                  <a:cubicBezTo>
                    <a:pt x="9" y="2"/>
                    <a:pt x="7"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38" name="Freeform 436"/>
            <p:cNvSpPr>
              <a:spLocks/>
            </p:cNvSpPr>
            <p:nvPr userDrawn="1"/>
          </p:nvSpPr>
          <p:spPr bwMode="gray">
            <a:xfrm>
              <a:off x="11180863" y="3789777"/>
              <a:ext cx="28558" cy="412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39" name="Freeform 437"/>
            <p:cNvSpPr>
              <a:spLocks/>
            </p:cNvSpPr>
            <p:nvPr userDrawn="1"/>
          </p:nvSpPr>
          <p:spPr bwMode="gray">
            <a:xfrm>
              <a:off x="11228457" y="3789777"/>
              <a:ext cx="28558" cy="412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40" name="Freeform 438"/>
            <p:cNvSpPr>
              <a:spLocks/>
            </p:cNvSpPr>
            <p:nvPr userDrawn="1"/>
          </p:nvSpPr>
          <p:spPr bwMode="gray">
            <a:xfrm>
              <a:off x="11272879" y="3789777"/>
              <a:ext cx="28558" cy="41250"/>
            </a:xfrm>
            <a:custGeom>
              <a:avLst/>
              <a:gdLst>
                <a:gd name="T0" fmla="*/ 4 w 9"/>
                <a:gd name="T1" fmla="*/ 0 h 14"/>
                <a:gd name="T2" fmla="*/ 0 w 9"/>
                <a:gd name="T3" fmla="*/ 5 h 14"/>
                <a:gd name="T4" fmla="*/ 0 w 9"/>
                <a:gd name="T5" fmla="*/ 14 h 14"/>
                <a:gd name="T6" fmla="*/ 9 w 9"/>
                <a:gd name="T7" fmla="*/ 14 h 14"/>
                <a:gd name="T8" fmla="*/ 9 w 9"/>
                <a:gd name="T9" fmla="*/ 5 h 14"/>
                <a:gd name="T10" fmla="*/ 4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4" y="0"/>
                  </a:moveTo>
                  <a:cubicBezTo>
                    <a:pt x="2" y="0"/>
                    <a:pt x="0" y="2"/>
                    <a:pt x="0" y="5"/>
                  </a:cubicBezTo>
                  <a:cubicBezTo>
                    <a:pt x="0" y="14"/>
                    <a:pt x="0" y="14"/>
                    <a:pt x="0" y="14"/>
                  </a:cubicBezTo>
                  <a:cubicBezTo>
                    <a:pt x="9" y="14"/>
                    <a:pt x="9" y="14"/>
                    <a:pt x="9" y="14"/>
                  </a:cubicBezTo>
                  <a:cubicBezTo>
                    <a:pt x="9" y="5"/>
                    <a:pt x="9" y="5"/>
                    <a:pt x="9" y="5"/>
                  </a:cubicBezTo>
                  <a:cubicBezTo>
                    <a:pt x="9" y="2"/>
                    <a:pt x="7" y="0"/>
                    <a:pt x="4"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41" name="Freeform 439"/>
            <p:cNvSpPr>
              <a:spLocks/>
            </p:cNvSpPr>
            <p:nvPr userDrawn="1"/>
          </p:nvSpPr>
          <p:spPr bwMode="gray">
            <a:xfrm>
              <a:off x="11041250" y="3850064"/>
              <a:ext cx="28558" cy="38076"/>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3"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42" name="Freeform 440"/>
            <p:cNvSpPr>
              <a:spLocks/>
            </p:cNvSpPr>
            <p:nvPr userDrawn="1"/>
          </p:nvSpPr>
          <p:spPr bwMode="gray">
            <a:xfrm>
              <a:off x="11088844" y="3850064"/>
              <a:ext cx="28558" cy="38076"/>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43" name="Freeform 441"/>
            <p:cNvSpPr>
              <a:spLocks/>
            </p:cNvSpPr>
            <p:nvPr userDrawn="1"/>
          </p:nvSpPr>
          <p:spPr bwMode="gray">
            <a:xfrm>
              <a:off x="11136441" y="3850064"/>
              <a:ext cx="25384" cy="38076"/>
            </a:xfrm>
            <a:custGeom>
              <a:avLst/>
              <a:gdLst>
                <a:gd name="T0" fmla="*/ 5 w 9"/>
                <a:gd name="T1" fmla="*/ 0 h 13"/>
                <a:gd name="T2" fmla="*/ 0 w 9"/>
                <a:gd name="T3" fmla="*/ 5 h 13"/>
                <a:gd name="T4" fmla="*/ 0 w 9"/>
                <a:gd name="T5" fmla="*/ 13 h 13"/>
                <a:gd name="T6" fmla="*/ 9 w 9"/>
                <a:gd name="T7" fmla="*/ 13 h 13"/>
                <a:gd name="T8" fmla="*/ 9 w 9"/>
                <a:gd name="T9" fmla="*/ 5 h 13"/>
                <a:gd name="T10" fmla="*/ 5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5" y="0"/>
                  </a:moveTo>
                  <a:cubicBezTo>
                    <a:pt x="2" y="0"/>
                    <a:pt x="0" y="2"/>
                    <a:pt x="0" y="5"/>
                  </a:cubicBezTo>
                  <a:cubicBezTo>
                    <a:pt x="0" y="13"/>
                    <a:pt x="0" y="13"/>
                    <a:pt x="0" y="13"/>
                  </a:cubicBezTo>
                  <a:cubicBezTo>
                    <a:pt x="9" y="13"/>
                    <a:pt x="9" y="13"/>
                    <a:pt x="9" y="13"/>
                  </a:cubicBezTo>
                  <a:cubicBezTo>
                    <a:pt x="9" y="5"/>
                    <a:pt x="9" y="5"/>
                    <a:pt x="9" y="5"/>
                  </a:cubicBezTo>
                  <a:cubicBezTo>
                    <a:pt x="9" y="2"/>
                    <a:pt x="7"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44" name="Freeform 443"/>
            <p:cNvSpPr>
              <a:spLocks/>
            </p:cNvSpPr>
            <p:nvPr userDrawn="1"/>
          </p:nvSpPr>
          <p:spPr bwMode="gray">
            <a:xfrm>
              <a:off x="11180861" y="3850062"/>
              <a:ext cx="28558" cy="38076"/>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45" name="Freeform 444"/>
            <p:cNvSpPr>
              <a:spLocks/>
            </p:cNvSpPr>
            <p:nvPr userDrawn="1"/>
          </p:nvSpPr>
          <p:spPr bwMode="gray">
            <a:xfrm>
              <a:off x="11228457" y="3850062"/>
              <a:ext cx="28558" cy="38076"/>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46" name="Freeform 445"/>
            <p:cNvSpPr>
              <a:spLocks/>
            </p:cNvSpPr>
            <p:nvPr userDrawn="1"/>
          </p:nvSpPr>
          <p:spPr bwMode="gray">
            <a:xfrm>
              <a:off x="11272879" y="3850062"/>
              <a:ext cx="28558" cy="38076"/>
            </a:xfrm>
            <a:custGeom>
              <a:avLst/>
              <a:gdLst>
                <a:gd name="T0" fmla="*/ 4 w 9"/>
                <a:gd name="T1" fmla="*/ 0 h 13"/>
                <a:gd name="T2" fmla="*/ 0 w 9"/>
                <a:gd name="T3" fmla="*/ 5 h 13"/>
                <a:gd name="T4" fmla="*/ 0 w 9"/>
                <a:gd name="T5" fmla="*/ 13 h 13"/>
                <a:gd name="T6" fmla="*/ 9 w 9"/>
                <a:gd name="T7" fmla="*/ 13 h 13"/>
                <a:gd name="T8" fmla="*/ 9 w 9"/>
                <a:gd name="T9" fmla="*/ 5 h 13"/>
                <a:gd name="T10" fmla="*/ 4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4" y="0"/>
                  </a:moveTo>
                  <a:cubicBezTo>
                    <a:pt x="2" y="0"/>
                    <a:pt x="0" y="2"/>
                    <a:pt x="0" y="5"/>
                  </a:cubicBezTo>
                  <a:cubicBezTo>
                    <a:pt x="0" y="13"/>
                    <a:pt x="0" y="13"/>
                    <a:pt x="0" y="13"/>
                  </a:cubicBezTo>
                  <a:cubicBezTo>
                    <a:pt x="9" y="13"/>
                    <a:pt x="9" y="13"/>
                    <a:pt x="9" y="13"/>
                  </a:cubicBezTo>
                  <a:cubicBezTo>
                    <a:pt x="9" y="5"/>
                    <a:pt x="9" y="5"/>
                    <a:pt x="9" y="5"/>
                  </a:cubicBezTo>
                  <a:cubicBezTo>
                    <a:pt x="9" y="2"/>
                    <a:pt x="7" y="0"/>
                    <a:pt x="4"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47" name="Freeform 446"/>
            <p:cNvSpPr>
              <a:spLocks/>
            </p:cNvSpPr>
            <p:nvPr userDrawn="1"/>
          </p:nvSpPr>
          <p:spPr bwMode="gray">
            <a:xfrm>
              <a:off x="11041248" y="3907176"/>
              <a:ext cx="28558" cy="41248"/>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3" y="0"/>
                    <a:pt x="0" y="3"/>
                    <a:pt x="0" y="5"/>
                  </a:cubicBezTo>
                  <a:cubicBezTo>
                    <a:pt x="0" y="14"/>
                    <a:pt x="0" y="14"/>
                    <a:pt x="0" y="14"/>
                  </a:cubicBezTo>
                  <a:cubicBezTo>
                    <a:pt x="10" y="14"/>
                    <a:pt x="10" y="14"/>
                    <a:pt x="10" y="14"/>
                  </a:cubicBezTo>
                  <a:cubicBezTo>
                    <a:pt x="10" y="5"/>
                    <a:pt x="10" y="5"/>
                    <a:pt x="10" y="5"/>
                  </a:cubicBezTo>
                  <a:cubicBezTo>
                    <a:pt x="10" y="3"/>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48" name="Freeform 447"/>
            <p:cNvSpPr>
              <a:spLocks/>
            </p:cNvSpPr>
            <p:nvPr userDrawn="1"/>
          </p:nvSpPr>
          <p:spPr bwMode="gray">
            <a:xfrm>
              <a:off x="11088844" y="3907176"/>
              <a:ext cx="28558" cy="41248"/>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3"/>
                    <a:pt x="0" y="5"/>
                  </a:cubicBezTo>
                  <a:cubicBezTo>
                    <a:pt x="0" y="14"/>
                    <a:pt x="0" y="14"/>
                    <a:pt x="0" y="14"/>
                  </a:cubicBezTo>
                  <a:cubicBezTo>
                    <a:pt x="10" y="14"/>
                    <a:pt x="10" y="14"/>
                    <a:pt x="10" y="14"/>
                  </a:cubicBezTo>
                  <a:cubicBezTo>
                    <a:pt x="10" y="5"/>
                    <a:pt x="10" y="5"/>
                    <a:pt x="10" y="5"/>
                  </a:cubicBezTo>
                  <a:cubicBezTo>
                    <a:pt x="10" y="3"/>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49" name="Freeform 448"/>
            <p:cNvSpPr>
              <a:spLocks/>
            </p:cNvSpPr>
            <p:nvPr userDrawn="1"/>
          </p:nvSpPr>
          <p:spPr bwMode="gray">
            <a:xfrm>
              <a:off x="11136439" y="3907176"/>
              <a:ext cx="25384" cy="41248"/>
            </a:xfrm>
            <a:custGeom>
              <a:avLst/>
              <a:gdLst>
                <a:gd name="T0" fmla="*/ 5 w 9"/>
                <a:gd name="T1" fmla="*/ 0 h 14"/>
                <a:gd name="T2" fmla="*/ 0 w 9"/>
                <a:gd name="T3" fmla="*/ 5 h 14"/>
                <a:gd name="T4" fmla="*/ 0 w 9"/>
                <a:gd name="T5" fmla="*/ 14 h 14"/>
                <a:gd name="T6" fmla="*/ 9 w 9"/>
                <a:gd name="T7" fmla="*/ 14 h 14"/>
                <a:gd name="T8" fmla="*/ 9 w 9"/>
                <a:gd name="T9" fmla="*/ 5 h 14"/>
                <a:gd name="T10" fmla="*/ 5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5" y="0"/>
                  </a:moveTo>
                  <a:cubicBezTo>
                    <a:pt x="2" y="0"/>
                    <a:pt x="0" y="3"/>
                    <a:pt x="0" y="5"/>
                  </a:cubicBezTo>
                  <a:cubicBezTo>
                    <a:pt x="0" y="14"/>
                    <a:pt x="0" y="14"/>
                    <a:pt x="0" y="14"/>
                  </a:cubicBezTo>
                  <a:cubicBezTo>
                    <a:pt x="9" y="14"/>
                    <a:pt x="9" y="14"/>
                    <a:pt x="9" y="14"/>
                  </a:cubicBezTo>
                  <a:cubicBezTo>
                    <a:pt x="9" y="5"/>
                    <a:pt x="9" y="5"/>
                    <a:pt x="9" y="5"/>
                  </a:cubicBezTo>
                  <a:cubicBezTo>
                    <a:pt x="9" y="3"/>
                    <a:pt x="7"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50" name="Freeform 449"/>
            <p:cNvSpPr>
              <a:spLocks/>
            </p:cNvSpPr>
            <p:nvPr userDrawn="1"/>
          </p:nvSpPr>
          <p:spPr bwMode="gray">
            <a:xfrm>
              <a:off x="11180861" y="3907176"/>
              <a:ext cx="28558" cy="41248"/>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3"/>
                    <a:pt x="0" y="5"/>
                  </a:cubicBezTo>
                  <a:cubicBezTo>
                    <a:pt x="0" y="14"/>
                    <a:pt x="0" y="14"/>
                    <a:pt x="0" y="14"/>
                  </a:cubicBezTo>
                  <a:cubicBezTo>
                    <a:pt x="10" y="14"/>
                    <a:pt x="10" y="14"/>
                    <a:pt x="10" y="14"/>
                  </a:cubicBezTo>
                  <a:cubicBezTo>
                    <a:pt x="10" y="5"/>
                    <a:pt x="10" y="5"/>
                    <a:pt x="10" y="5"/>
                  </a:cubicBezTo>
                  <a:cubicBezTo>
                    <a:pt x="10" y="3"/>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51" name="Freeform 450"/>
            <p:cNvSpPr>
              <a:spLocks/>
            </p:cNvSpPr>
            <p:nvPr userDrawn="1"/>
          </p:nvSpPr>
          <p:spPr bwMode="gray">
            <a:xfrm>
              <a:off x="11228457" y="3907176"/>
              <a:ext cx="28558" cy="41248"/>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3"/>
                    <a:pt x="0" y="5"/>
                  </a:cubicBezTo>
                  <a:cubicBezTo>
                    <a:pt x="0" y="14"/>
                    <a:pt x="0" y="14"/>
                    <a:pt x="0" y="14"/>
                  </a:cubicBezTo>
                  <a:cubicBezTo>
                    <a:pt x="10" y="14"/>
                    <a:pt x="10" y="14"/>
                    <a:pt x="10" y="14"/>
                  </a:cubicBezTo>
                  <a:cubicBezTo>
                    <a:pt x="10" y="5"/>
                    <a:pt x="10" y="5"/>
                    <a:pt x="10" y="5"/>
                  </a:cubicBezTo>
                  <a:cubicBezTo>
                    <a:pt x="10" y="3"/>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52" name="Freeform 451"/>
            <p:cNvSpPr>
              <a:spLocks/>
            </p:cNvSpPr>
            <p:nvPr userDrawn="1"/>
          </p:nvSpPr>
          <p:spPr bwMode="gray">
            <a:xfrm>
              <a:off x="11272879" y="3907176"/>
              <a:ext cx="28558" cy="41248"/>
            </a:xfrm>
            <a:custGeom>
              <a:avLst/>
              <a:gdLst>
                <a:gd name="T0" fmla="*/ 4 w 9"/>
                <a:gd name="T1" fmla="*/ 0 h 14"/>
                <a:gd name="T2" fmla="*/ 0 w 9"/>
                <a:gd name="T3" fmla="*/ 5 h 14"/>
                <a:gd name="T4" fmla="*/ 0 w 9"/>
                <a:gd name="T5" fmla="*/ 14 h 14"/>
                <a:gd name="T6" fmla="*/ 9 w 9"/>
                <a:gd name="T7" fmla="*/ 14 h 14"/>
                <a:gd name="T8" fmla="*/ 9 w 9"/>
                <a:gd name="T9" fmla="*/ 5 h 14"/>
                <a:gd name="T10" fmla="*/ 4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4" y="0"/>
                  </a:moveTo>
                  <a:cubicBezTo>
                    <a:pt x="2" y="0"/>
                    <a:pt x="0" y="3"/>
                    <a:pt x="0" y="5"/>
                  </a:cubicBezTo>
                  <a:cubicBezTo>
                    <a:pt x="0" y="14"/>
                    <a:pt x="0" y="14"/>
                    <a:pt x="0" y="14"/>
                  </a:cubicBezTo>
                  <a:cubicBezTo>
                    <a:pt x="9" y="14"/>
                    <a:pt x="9" y="14"/>
                    <a:pt x="9" y="14"/>
                  </a:cubicBezTo>
                  <a:cubicBezTo>
                    <a:pt x="9" y="5"/>
                    <a:pt x="9" y="5"/>
                    <a:pt x="9" y="5"/>
                  </a:cubicBezTo>
                  <a:cubicBezTo>
                    <a:pt x="9" y="3"/>
                    <a:pt x="7" y="0"/>
                    <a:pt x="4"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53" name="Freeform 452"/>
            <p:cNvSpPr>
              <a:spLocks/>
            </p:cNvSpPr>
            <p:nvPr userDrawn="1"/>
          </p:nvSpPr>
          <p:spPr bwMode="gray">
            <a:xfrm>
              <a:off x="11041248" y="3964291"/>
              <a:ext cx="28558" cy="41248"/>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3"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54" name="Freeform 453"/>
            <p:cNvSpPr>
              <a:spLocks/>
            </p:cNvSpPr>
            <p:nvPr userDrawn="1"/>
          </p:nvSpPr>
          <p:spPr bwMode="gray">
            <a:xfrm>
              <a:off x="11088844" y="3964291"/>
              <a:ext cx="28558" cy="41248"/>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55" name="Freeform 454"/>
            <p:cNvSpPr>
              <a:spLocks/>
            </p:cNvSpPr>
            <p:nvPr userDrawn="1"/>
          </p:nvSpPr>
          <p:spPr bwMode="gray">
            <a:xfrm>
              <a:off x="11136439" y="3964291"/>
              <a:ext cx="25384" cy="41248"/>
            </a:xfrm>
            <a:custGeom>
              <a:avLst/>
              <a:gdLst>
                <a:gd name="T0" fmla="*/ 5 w 9"/>
                <a:gd name="T1" fmla="*/ 0 h 14"/>
                <a:gd name="T2" fmla="*/ 0 w 9"/>
                <a:gd name="T3" fmla="*/ 5 h 14"/>
                <a:gd name="T4" fmla="*/ 0 w 9"/>
                <a:gd name="T5" fmla="*/ 14 h 14"/>
                <a:gd name="T6" fmla="*/ 9 w 9"/>
                <a:gd name="T7" fmla="*/ 14 h 14"/>
                <a:gd name="T8" fmla="*/ 9 w 9"/>
                <a:gd name="T9" fmla="*/ 5 h 14"/>
                <a:gd name="T10" fmla="*/ 5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5" y="0"/>
                  </a:moveTo>
                  <a:cubicBezTo>
                    <a:pt x="2" y="0"/>
                    <a:pt x="0" y="2"/>
                    <a:pt x="0" y="5"/>
                  </a:cubicBezTo>
                  <a:cubicBezTo>
                    <a:pt x="0" y="14"/>
                    <a:pt x="0" y="14"/>
                    <a:pt x="0" y="14"/>
                  </a:cubicBezTo>
                  <a:cubicBezTo>
                    <a:pt x="9" y="14"/>
                    <a:pt x="9" y="14"/>
                    <a:pt x="9" y="14"/>
                  </a:cubicBezTo>
                  <a:cubicBezTo>
                    <a:pt x="9" y="5"/>
                    <a:pt x="9" y="5"/>
                    <a:pt x="9" y="5"/>
                  </a:cubicBezTo>
                  <a:cubicBezTo>
                    <a:pt x="9" y="2"/>
                    <a:pt x="7"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56" name="Freeform 455"/>
            <p:cNvSpPr>
              <a:spLocks/>
            </p:cNvSpPr>
            <p:nvPr userDrawn="1"/>
          </p:nvSpPr>
          <p:spPr bwMode="gray">
            <a:xfrm>
              <a:off x="11180861" y="3964291"/>
              <a:ext cx="28558" cy="41248"/>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57" name="Freeform 456"/>
            <p:cNvSpPr>
              <a:spLocks/>
            </p:cNvSpPr>
            <p:nvPr userDrawn="1"/>
          </p:nvSpPr>
          <p:spPr bwMode="gray">
            <a:xfrm>
              <a:off x="11228457" y="3964291"/>
              <a:ext cx="28558" cy="41248"/>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58" name="Freeform 457"/>
            <p:cNvSpPr>
              <a:spLocks/>
            </p:cNvSpPr>
            <p:nvPr userDrawn="1"/>
          </p:nvSpPr>
          <p:spPr bwMode="gray">
            <a:xfrm>
              <a:off x="11272879" y="3964291"/>
              <a:ext cx="28558" cy="41248"/>
            </a:xfrm>
            <a:custGeom>
              <a:avLst/>
              <a:gdLst>
                <a:gd name="T0" fmla="*/ 4 w 9"/>
                <a:gd name="T1" fmla="*/ 0 h 14"/>
                <a:gd name="T2" fmla="*/ 0 w 9"/>
                <a:gd name="T3" fmla="*/ 5 h 14"/>
                <a:gd name="T4" fmla="*/ 0 w 9"/>
                <a:gd name="T5" fmla="*/ 14 h 14"/>
                <a:gd name="T6" fmla="*/ 9 w 9"/>
                <a:gd name="T7" fmla="*/ 14 h 14"/>
                <a:gd name="T8" fmla="*/ 9 w 9"/>
                <a:gd name="T9" fmla="*/ 5 h 14"/>
                <a:gd name="T10" fmla="*/ 4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4" y="0"/>
                  </a:moveTo>
                  <a:cubicBezTo>
                    <a:pt x="2" y="0"/>
                    <a:pt x="0" y="2"/>
                    <a:pt x="0" y="5"/>
                  </a:cubicBezTo>
                  <a:cubicBezTo>
                    <a:pt x="0" y="14"/>
                    <a:pt x="0" y="14"/>
                    <a:pt x="0" y="14"/>
                  </a:cubicBezTo>
                  <a:cubicBezTo>
                    <a:pt x="9" y="14"/>
                    <a:pt x="9" y="14"/>
                    <a:pt x="9" y="14"/>
                  </a:cubicBezTo>
                  <a:cubicBezTo>
                    <a:pt x="9" y="5"/>
                    <a:pt x="9" y="5"/>
                    <a:pt x="9" y="5"/>
                  </a:cubicBezTo>
                  <a:cubicBezTo>
                    <a:pt x="9" y="2"/>
                    <a:pt x="7" y="0"/>
                    <a:pt x="4"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59" name="Freeform 458"/>
            <p:cNvSpPr>
              <a:spLocks/>
            </p:cNvSpPr>
            <p:nvPr userDrawn="1"/>
          </p:nvSpPr>
          <p:spPr bwMode="gray">
            <a:xfrm>
              <a:off x="11041248" y="3447087"/>
              <a:ext cx="28558" cy="41248"/>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3"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60" name="Freeform 459"/>
            <p:cNvSpPr>
              <a:spLocks/>
            </p:cNvSpPr>
            <p:nvPr userDrawn="1"/>
          </p:nvSpPr>
          <p:spPr bwMode="gray">
            <a:xfrm>
              <a:off x="11088844" y="3447087"/>
              <a:ext cx="28558" cy="41248"/>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61" name="Freeform 460"/>
            <p:cNvSpPr>
              <a:spLocks/>
            </p:cNvSpPr>
            <p:nvPr userDrawn="1"/>
          </p:nvSpPr>
          <p:spPr bwMode="gray">
            <a:xfrm>
              <a:off x="11136439" y="3447087"/>
              <a:ext cx="25384" cy="41248"/>
            </a:xfrm>
            <a:custGeom>
              <a:avLst/>
              <a:gdLst>
                <a:gd name="T0" fmla="*/ 5 w 9"/>
                <a:gd name="T1" fmla="*/ 0 h 14"/>
                <a:gd name="T2" fmla="*/ 0 w 9"/>
                <a:gd name="T3" fmla="*/ 5 h 14"/>
                <a:gd name="T4" fmla="*/ 0 w 9"/>
                <a:gd name="T5" fmla="*/ 14 h 14"/>
                <a:gd name="T6" fmla="*/ 9 w 9"/>
                <a:gd name="T7" fmla="*/ 14 h 14"/>
                <a:gd name="T8" fmla="*/ 9 w 9"/>
                <a:gd name="T9" fmla="*/ 5 h 14"/>
                <a:gd name="T10" fmla="*/ 5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5" y="0"/>
                  </a:moveTo>
                  <a:cubicBezTo>
                    <a:pt x="2" y="0"/>
                    <a:pt x="0" y="2"/>
                    <a:pt x="0" y="5"/>
                  </a:cubicBezTo>
                  <a:cubicBezTo>
                    <a:pt x="0" y="14"/>
                    <a:pt x="0" y="14"/>
                    <a:pt x="0" y="14"/>
                  </a:cubicBezTo>
                  <a:cubicBezTo>
                    <a:pt x="9" y="14"/>
                    <a:pt x="9" y="14"/>
                    <a:pt x="9" y="14"/>
                  </a:cubicBezTo>
                  <a:cubicBezTo>
                    <a:pt x="9" y="5"/>
                    <a:pt x="9" y="5"/>
                    <a:pt x="9" y="5"/>
                  </a:cubicBezTo>
                  <a:cubicBezTo>
                    <a:pt x="9" y="2"/>
                    <a:pt x="7"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62" name="Freeform 461"/>
            <p:cNvSpPr>
              <a:spLocks/>
            </p:cNvSpPr>
            <p:nvPr userDrawn="1"/>
          </p:nvSpPr>
          <p:spPr bwMode="gray">
            <a:xfrm>
              <a:off x="11180861" y="3447087"/>
              <a:ext cx="28558" cy="41248"/>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63" name="Freeform 462"/>
            <p:cNvSpPr>
              <a:spLocks/>
            </p:cNvSpPr>
            <p:nvPr userDrawn="1"/>
          </p:nvSpPr>
          <p:spPr bwMode="gray">
            <a:xfrm>
              <a:off x="11228457" y="3447087"/>
              <a:ext cx="28558" cy="41248"/>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64" name="Freeform 463"/>
            <p:cNvSpPr>
              <a:spLocks/>
            </p:cNvSpPr>
            <p:nvPr userDrawn="1"/>
          </p:nvSpPr>
          <p:spPr bwMode="gray">
            <a:xfrm>
              <a:off x="11272879" y="3447087"/>
              <a:ext cx="28558" cy="41248"/>
            </a:xfrm>
            <a:custGeom>
              <a:avLst/>
              <a:gdLst>
                <a:gd name="T0" fmla="*/ 4 w 9"/>
                <a:gd name="T1" fmla="*/ 0 h 14"/>
                <a:gd name="T2" fmla="*/ 0 w 9"/>
                <a:gd name="T3" fmla="*/ 5 h 14"/>
                <a:gd name="T4" fmla="*/ 0 w 9"/>
                <a:gd name="T5" fmla="*/ 14 h 14"/>
                <a:gd name="T6" fmla="*/ 9 w 9"/>
                <a:gd name="T7" fmla="*/ 14 h 14"/>
                <a:gd name="T8" fmla="*/ 9 w 9"/>
                <a:gd name="T9" fmla="*/ 5 h 14"/>
                <a:gd name="T10" fmla="*/ 4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4" y="0"/>
                  </a:moveTo>
                  <a:cubicBezTo>
                    <a:pt x="2" y="0"/>
                    <a:pt x="0" y="2"/>
                    <a:pt x="0" y="5"/>
                  </a:cubicBezTo>
                  <a:cubicBezTo>
                    <a:pt x="0" y="14"/>
                    <a:pt x="0" y="14"/>
                    <a:pt x="0" y="14"/>
                  </a:cubicBezTo>
                  <a:cubicBezTo>
                    <a:pt x="9" y="14"/>
                    <a:pt x="9" y="14"/>
                    <a:pt x="9" y="14"/>
                  </a:cubicBezTo>
                  <a:cubicBezTo>
                    <a:pt x="9" y="5"/>
                    <a:pt x="9" y="5"/>
                    <a:pt x="9" y="5"/>
                  </a:cubicBezTo>
                  <a:cubicBezTo>
                    <a:pt x="9" y="2"/>
                    <a:pt x="7" y="0"/>
                    <a:pt x="4"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65" name="Freeform 464"/>
            <p:cNvSpPr>
              <a:spLocks/>
            </p:cNvSpPr>
            <p:nvPr userDrawn="1"/>
          </p:nvSpPr>
          <p:spPr bwMode="gray">
            <a:xfrm>
              <a:off x="11041248" y="3504201"/>
              <a:ext cx="28558" cy="38076"/>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3"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66" name="Freeform 465"/>
            <p:cNvSpPr>
              <a:spLocks/>
            </p:cNvSpPr>
            <p:nvPr userDrawn="1"/>
          </p:nvSpPr>
          <p:spPr bwMode="gray">
            <a:xfrm>
              <a:off x="11088844" y="3504201"/>
              <a:ext cx="28558" cy="38076"/>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67" name="Freeform 466"/>
            <p:cNvSpPr>
              <a:spLocks/>
            </p:cNvSpPr>
            <p:nvPr userDrawn="1"/>
          </p:nvSpPr>
          <p:spPr bwMode="gray">
            <a:xfrm>
              <a:off x="11136439" y="3504201"/>
              <a:ext cx="25384" cy="38076"/>
            </a:xfrm>
            <a:custGeom>
              <a:avLst/>
              <a:gdLst>
                <a:gd name="T0" fmla="*/ 5 w 9"/>
                <a:gd name="T1" fmla="*/ 0 h 13"/>
                <a:gd name="T2" fmla="*/ 0 w 9"/>
                <a:gd name="T3" fmla="*/ 5 h 13"/>
                <a:gd name="T4" fmla="*/ 0 w 9"/>
                <a:gd name="T5" fmla="*/ 13 h 13"/>
                <a:gd name="T6" fmla="*/ 9 w 9"/>
                <a:gd name="T7" fmla="*/ 13 h 13"/>
                <a:gd name="T8" fmla="*/ 9 w 9"/>
                <a:gd name="T9" fmla="*/ 5 h 13"/>
                <a:gd name="T10" fmla="*/ 5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5" y="0"/>
                  </a:moveTo>
                  <a:cubicBezTo>
                    <a:pt x="2" y="0"/>
                    <a:pt x="0" y="2"/>
                    <a:pt x="0" y="5"/>
                  </a:cubicBezTo>
                  <a:cubicBezTo>
                    <a:pt x="0" y="13"/>
                    <a:pt x="0" y="13"/>
                    <a:pt x="0" y="13"/>
                  </a:cubicBezTo>
                  <a:cubicBezTo>
                    <a:pt x="9" y="13"/>
                    <a:pt x="9" y="13"/>
                    <a:pt x="9" y="13"/>
                  </a:cubicBezTo>
                  <a:cubicBezTo>
                    <a:pt x="9" y="5"/>
                    <a:pt x="9" y="5"/>
                    <a:pt x="9" y="5"/>
                  </a:cubicBezTo>
                  <a:cubicBezTo>
                    <a:pt x="9" y="2"/>
                    <a:pt x="7"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68" name="Freeform 467"/>
            <p:cNvSpPr>
              <a:spLocks/>
            </p:cNvSpPr>
            <p:nvPr userDrawn="1"/>
          </p:nvSpPr>
          <p:spPr bwMode="gray">
            <a:xfrm>
              <a:off x="11180861" y="3504201"/>
              <a:ext cx="28558" cy="38076"/>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69" name="Freeform 468"/>
            <p:cNvSpPr>
              <a:spLocks/>
            </p:cNvSpPr>
            <p:nvPr userDrawn="1"/>
          </p:nvSpPr>
          <p:spPr bwMode="gray">
            <a:xfrm>
              <a:off x="11228457" y="3504201"/>
              <a:ext cx="28558" cy="38076"/>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70" name="Freeform 469"/>
            <p:cNvSpPr>
              <a:spLocks/>
            </p:cNvSpPr>
            <p:nvPr userDrawn="1"/>
          </p:nvSpPr>
          <p:spPr bwMode="gray">
            <a:xfrm>
              <a:off x="11272879" y="3504201"/>
              <a:ext cx="28558" cy="38076"/>
            </a:xfrm>
            <a:custGeom>
              <a:avLst/>
              <a:gdLst>
                <a:gd name="T0" fmla="*/ 4 w 9"/>
                <a:gd name="T1" fmla="*/ 0 h 13"/>
                <a:gd name="T2" fmla="*/ 0 w 9"/>
                <a:gd name="T3" fmla="*/ 5 h 13"/>
                <a:gd name="T4" fmla="*/ 0 w 9"/>
                <a:gd name="T5" fmla="*/ 13 h 13"/>
                <a:gd name="T6" fmla="*/ 9 w 9"/>
                <a:gd name="T7" fmla="*/ 13 h 13"/>
                <a:gd name="T8" fmla="*/ 9 w 9"/>
                <a:gd name="T9" fmla="*/ 5 h 13"/>
                <a:gd name="T10" fmla="*/ 4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4" y="0"/>
                  </a:moveTo>
                  <a:cubicBezTo>
                    <a:pt x="2" y="0"/>
                    <a:pt x="0" y="2"/>
                    <a:pt x="0" y="5"/>
                  </a:cubicBezTo>
                  <a:cubicBezTo>
                    <a:pt x="0" y="13"/>
                    <a:pt x="0" y="13"/>
                    <a:pt x="0" y="13"/>
                  </a:cubicBezTo>
                  <a:cubicBezTo>
                    <a:pt x="9" y="13"/>
                    <a:pt x="9" y="13"/>
                    <a:pt x="9" y="13"/>
                  </a:cubicBezTo>
                  <a:cubicBezTo>
                    <a:pt x="9" y="5"/>
                    <a:pt x="9" y="5"/>
                    <a:pt x="9" y="5"/>
                  </a:cubicBezTo>
                  <a:cubicBezTo>
                    <a:pt x="9" y="2"/>
                    <a:pt x="7" y="0"/>
                    <a:pt x="4"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71" name="Rectangle 470"/>
            <p:cNvSpPr>
              <a:spLocks noChangeArrowheads="1"/>
            </p:cNvSpPr>
            <p:nvPr userDrawn="1"/>
          </p:nvSpPr>
          <p:spPr bwMode="gray">
            <a:xfrm>
              <a:off x="10714428" y="4583029"/>
              <a:ext cx="507683" cy="2855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72" name="Rectangle 471"/>
            <p:cNvSpPr>
              <a:spLocks noChangeArrowheads="1"/>
            </p:cNvSpPr>
            <p:nvPr userDrawn="1"/>
          </p:nvSpPr>
          <p:spPr bwMode="gray">
            <a:xfrm>
              <a:off x="10714428" y="4643317"/>
              <a:ext cx="507683" cy="2855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73" name="Rectangle 472"/>
            <p:cNvSpPr>
              <a:spLocks noChangeArrowheads="1"/>
            </p:cNvSpPr>
            <p:nvPr userDrawn="1"/>
          </p:nvSpPr>
          <p:spPr bwMode="gray">
            <a:xfrm>
              <a:off x="10714428" y="4611587"/>
              <a:ext cx="507683" cy="31730"/>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74" name="Rectangle 473"/>
            <p:cNvSpPr>
              <a:spLocks noChangeArrowheads="1"/>
            </p:cNvSpPr>
            <p:nvPr userDrawn="1"/>
          </p:nvSpPr>
          <p:spPr bwMode="gray">
            <a:xfrm>
              <a:off x="11063460" y="4335533"/>
              <a:ext cx="92019" cy="24749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75" name="Rectangle 474"/>
            <p:cNvSpPr>
              <a:spLocks noChangeArrowheads="1"/>
            </p:cNvSpPr>
            <p:nvPr userDrawn="1"/>
          </p:nvSpPr>
          <p:spPr bwMode="gray">
            <a:xfrm>
              <a:off x="11130092" y="4357745"/>
              <a:ext cx="25384" cy="225284"/>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76" name="Rectangle 475"/>
            <p:cNvSpPr>
              <a:spLocks noChangeArrowheads="1"/>
            </p:cNvSpPr>
            <p:nvPr userDrawn="1"/>
          </p:nvSpPr>
          <p:spPr bwMode="gray">
            <a:xfrm>
              <a:off x="10920673" y="4335533"/>
              <a:ext cx="92019" cy="24749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77" name="Rectangle 476"/>
            <p:cNvSpPr>
              <a:spLocks noChangeArrowheads="1"/>
            </p:cNvSpPr>
            <p:nvPr userDrawn="1"/>
          </p:nvSpPr>
          <p:spPr bwMode="gray">
            <a:xfrm>
              <a:off x="10987307" y="4357745"/>
              <a:ext cx="25384" cy="225284"/>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78" name="Rectangle 477"/>
            <p:cNvSpPr>
              <a:spLocks noChangeArrowheads="1"/>
            </p:cNvSpPr>
            <p:nvPr userDrawn="1"/>
          </p:nvSpPr>
          <p:spPr bwMode="gray">
            <a:xfrm>
              <a:off x="10777888" y="4335533"/>
              <a:ext cx="95191" cy="24749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79" name="Rectangle 478"/>
            <p:cNvSpPr>
              <a:spLocks noChangeArrowheads="1"/>
            </p:cNvSpPr>
            <p:nvPr userDrawn="1"/>
          </p:nvSpPr>
          <p:spPr bwMode="gray">
            <a:xfrm>
              <a:off x="10844521" y="4357745"/>
              <a:ext cx="28558" cy="225284"/>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80" name="Rectangle 479"/>
            <p:cNvSpPr>
              <a:spLocks noChangeArrowheads="1"/>
            </p:cNvSpPr>
            <p:nvPr userDrawn="1"/>
          </p:nvSpPr>
          <p:spPr bwMode="gray">
            <a:xfrm>
              <a:off x="10777888" y="4364091"/>
              <a:ext cx="66634" cy="25384"/>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81" name="Rectangle 480"/>
            <p:cNvSpPr>
              <a:spLocks noChangeArrowheads="1"/>
            </p:cNvSpPr>
            <p:nvPr userDrawn="1"/>
          </p:nvSpPr>
          <p:spPr bwMode="gray">
            <a:xfrm>
              <a:off x="10920673" y="4364091"/>
              <a:ext cx="66634" cy="25384"/>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82" name="Rectangle 481"/>
            <p:cNvSpPr>
              <a:spLocks noChangeArrowheads="1"/>
            </p:cNvSpPr>
            <p:nvPr userDrawn="1"/>
          </p:nvSpPr>
          <p:spPr bwMode="gray">
            <a:xfrm>
              <a:off x="11063460" y="4364091"/>
              <a:ext cx="66634" cy="25384"/>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83" name="Freeform 482"/>
            <p:cNvSpPr>
              <a:spLocks/>
            </p:cNvSpPr>
            <p:nvPr userDrawn="1"/>
          </p:nvSpPr>
          <p:spPr bwMode="gray">
            <a:xfrm>
              <a:off x="10714428" y="4176882"/>
              <a:ext cx="504511" cy="187207"/>
            </a:xfrm>
            <a:custGeom>
              <a:avLst/>
              <a:gdLst>
                <a:gd name="T0" fmla="*/ 159 w 159"/>
                <a:gd name="T1" fmla="*/ 59 h 59"/>
                <a:gd name="T2" fmla="*/ 0 w 159"/>
                <a:gd name="T3" fmla="*/ 59 h 59"/>
                <a:gd name="T4" fmla="*/ 79 w 159"/>
                <a:gd name="T5" fmla="*/ 0 h 59"/>
                <a:gd name="T6" fmla="*/ 159 w 159"/>
                <a:gd name="T7" fmla="*/ 59 h 59"/>
              </a:gdLst>
              <a:ahLst/>
              <a:cxnLst>
                <a:cxn ang="0">
                  <a:pos x="T0" y="T1"/>
                </a:cxn>
                <a:cxn ang="0">
                  <a:pos x="T2" y="T3"/>
                </a:cxn>
                <a:cxn ang="0">
                  <a:pos x="T4" y="T5"/>
                </a:cxn>
                <a:cxn ang="0">
                  <a:pos x="T6" y="T7"/>
                </a:cxn>
              </a:cxnLst>
              <a:rect l="0" t="0" r="r" b="b"/>
              <a:pathLst>
                <a:path w="159" h="59">
                  <a:moveTo>
                    <a:pt x="159" y="59"/>
                  </a:moveTo>
                  <a:lnTo>
                    <a:pt x="0" y="59"/>
                  </a:lnTo>
                  <a:lnTo>
                    <a:pt x="79" y="0"/>
                  </a:lnTo>
                  <a:lnTo>
                    <a:pt x="159" y="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84" name="Freeform 483"/>
            <p:cNvSpPr>
              <a:spLocks/>
            </p:cNvSpPr>
            <p:nvPr userDrawn="1"/>
          </p:nvSpPr>
          <p:spPr bwMode="gray">
            <a:xfrm>
              <a:off x="10942885" y="4176882"/>
              <a:ext cx="276054" cy="187207"/>
            </a:xfrm>
            <a:custGeom>
              <a:avLst/>
              <a:gdLst>
                <a:gd name="T0" fmla="*/ 7 w 87"/>
                <a:gd name="T1" fmla="*/ 0 h 59"/>
                <a:gd name="T2" fmla="*/ 0 w 87"/>
                <a:gd name="T3" fmla="*/ 6 h 59"/>
                <a:gd name="T4" fmla="*/ 46 w 87"/>
                <a:gd name="T5" fmla="*/ 59 h 59"/>
                <a:gd name="T6" fmla="*/ 87 w 87"/>
                <a:gd name="T7" fmla="*/ 59 h 59"/>
                <a:gd name="T8" fmla="*/ 7 w 87"/>
                <a:gd name="T9" fmla="*/ 0 h 59"/>
              </a:gdLst>
              <a:ahLst/>
              <a:cxnLst>
                <a:cxn ang="0">
                  <a:pos x="T0" y="T1"/>
                </a:cxn>
                <a:cxn ang="0">
                  <a:pos x="T2" y="T3"/>
                </a:cxn>
                <a:cxn ang="0">
                  <a:pos x="T4" y="T5"/>
                </a:cxn>
                <a:cxn ang="0">
                  <a:pos x="T6" y="T7"/>
                </a:cxn>
                <a:cxn ang="0">
                  <a:pos x="T8" y="T9"/>
                </a:cxn>
              </a:cxnLst>
              <a:rect l="0" t="0" r="r" b="b"/>
              <a:pathLst>
                <a:path w="87" h="59">
                  <a:moveTo>
                    <a:pt x="7" y="0"/>
                  </a:moveTo>
                  <a:lnTo>
                    <a:pt x="0" y="6"/>
                  </a:lnTo>
                  <a:lnTo>
                    <a:pt x="46" y="59"/>
                  </a:lnTo>
                  <a:lnTo>
                    <a:pt x="87" y="59"/>
                  </a:lnTo>
                  <a:lnTo>
                    <a:pt x="7"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85" name="Freeform 484"/>
            <p:cNvSpPr>
              <a:spLocks/>
            </p:cNvSpPr>
            <p:nvPr userDrawn="1"/>
          </p:nvSpPr>
          <p:spPr bwMode="gray">
            <a:xfrm>
              <a:off x="11291918" y="4189574"/>
              <a:ext cx="647296" cy="184035"/>
            </a:xfrm>
            <a:custGeom>
              <a:avLst/>
              <a:gdLst>
                <a:gd name="T0" fmla="*/ 193 w 219"/>
                <a:gd name="T1" fmla="*/ 0 h 63"/>
                <a:gd name="T2" fmla="*/ 198 w 219"/>
                <a:gd name="T3" fmla="*/ 17 h 63"/>
                <a:gd name="T4" fmla="*/ 184 w 219"/>
                <a:gd name="T5" fmla="*/ 44 h 63"/>
                <a:gd name="T6" fmla="*/ 166 w 219"/>
                <a:gd name="T7" fmla="*/ 49 h 63"/>
                <a:gd name="T8" fmla="*/ 11 w 219"/>
                <a:gd name="T9" fmla="*/ 49 h 63"/>
                <a:gd name="T10" fmla="*/ 0 w 219"/>
                <a:gd name="T11" fmla="*/ 48 h 63"/>
                <a:gd name="T12" fmla="*/ 32 w 219"/>
                <a:gd name="T13" fmla="*/ 63 h 63"/>
                <a:gd name="T14" fmla="*/ 187 w 219"/>
                <a:gd name="T15" fmla="*/ 63 h 63"/>
                <a:gd name="T16" fmla="*/ 205 w 219"/>
                <a:gd name="T17" fmla="*/ 58 h 63"/>
                <a:gd name="T18" fmla="*/ 219 w 219"/>
                <a:gd name="T19" fmla="*/ 32 h 63"/>
                <a:gd name="T20" fmla="*/ 193 w 219"/>
                <a:gd name="T21"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9" h="63">
                  <a:moveTo>
                    <a:pt x="193" y="0"/>
                  </a:moveTo>
                  <a:cubicBezTo>
                    <a:pt x="196" y="5"/>
                    <a:pt x="198" y="11"/>
                    <a:pt x="198" y="17"/>
                  </a:cubicBezTo>
                  <a:cubicBezTo>
                    <a:pt x="198" y="28"/>
                    <a:pt x="192" y="38"/>
                    <a:pt x="184" y="44"/>
                  </a:cubicBezTo>
                  <a:cubicBezTo>
                    <a:pt x="179" y="47"/>
                    <a:pt x="173" y="49"/>
                    <a:pt x="166" y="49"/>
                  </a:cubicBezTo>
                  <a:cubicBezTo>
                    <a:pt x="11" y="49"/>
                    <a:pt x="11" y="49"/>
                    <a:pt x="11" y="49"/>
                  </a:cubicBezTo>
                  <a:cubicBezTo>
                    <a:pt x="7" y="49"/>
                    <a:pt x="3" y="49"/>
                    <a:pt x="0" y="48"/>
                  </a:cubicBezTo>
                  <a:cubicBezTo>
                    <a:pt x="7" y="57"/>
                    <a:pt x="19" y="63"/>
                    <a:pt x="32" y="63"/>
                  </a:cubicBezTo>
                  <a:cubicBezTo>
                    <a:pt x="187" y="63"/>
                    <a:pt x="187" y="63"/>
                    <a:pt x="187" y="63"/>
                  </a:cubicBezTo>
                  <a:cubicBezTo>
                    <a:pt x="194" y="63"/>
                    <a:pt x="200" y="61"/>
                    <a:pt x="205" y="58"/>
                  </a:cubicBezTo>
                  <a:cubicBezTo>
                    <a:pt x="213" y="53"/>
                    <a:pt x="219" y="43"/>
                    <a:pt x="219" y="32"/>
                  </a:cubicBezTo>
                  <a:cubicBezTo>
                    <a:pt x="219" y="16"/>
                    <a:pt x="208" y="3"/>
                    <a:pt x="193"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86" name="Freeform 485"/>
            <p:cNvSpPr>
              <a:spLocks/>
            </p:cNvSpPr>
            <p:nvPr userDrawn="1"/>
          </p:nvSpPr>
          <p:spPr bwMode="gray">
            <a:xfrm>
              <a:off x="11269705" y="3996021"/>
              <a:ext cx="609220" cy="336340"/>
            </a:xfrm>
            <a:custGeom>
              <a:avLst/>
              <a:gdLst>
                <a:gd name="T0" fmla="*/ 201 w 206"/>
                <a:gd name="T1" fmla="*/ 65 h 114"/>
                <a:gd name="T2" fmla="*/ 197 w 206"/>
                <a:gd name="T3" fmla="*/ 60 h 114"/>
                <a:gd name="T4" fmla="*/ 197 w 206"/>
                <a:gd name="T5" fmla="*/ 57 h 114"/>
                <a:gd name="T6" fmla="*/ 168 w 206"/>
                <a:gd name="T7" fmla="*/ 19 h 114"/>
                <a:gd name="T8" fmla="*/ 157 w 206"/>
                <a:gd name="T9" fmla="*/ 17 h 114"/>
                <a:gd name="T10" fmla="*/ 133 w 206"/>
                <a:gd name="T11" fmla="*/ 25 h 114"/>
                <a:gd name="T12" fmla="*/ 117 w 206"/>
                <a:gd name="T13" fmla="*/ 8 h 114"/>
                <a:gd name="T14" fmla="*/ 107 w 206"/>
                <a:gd name="T15" fmla="*/ 3 h 114"/>
                <a:gd name="T16" fmla="*/ 90 w 206"/>
                <a:gd name="T17" fmla="*/ 0 h 114"/>
                <a:gd name="T18" fmla="*/ 40 w 206"/>
                <a:gd name="T19" fmla="*/ 48 h 114"/>
                <a:gd name="T20" fmla="*/ 40 w 206"/>
                <a:gd name="T21" fmla="*/ 49 h 114"/>
                <a:gd name="T22" fmla="*/ 40 w 206"/>
                <a:gd name="T23" fmla="*/ 49 h 114"/>
                <a:gd name="T24" fmla="*/ 0 w 206"/>
                <a:gd name="T25" fmla="*/ 89 h 114"/>
                <a:gd name="T26" fmla="*/ 8 w 206"/>
                <a:gd name="T27" fmla="*/ 113 h 114"/>
                <a:gd name="T28" fmla="*/ 19 w 206"/>
                <a:gd name="T29" fmla="*/ 114 h 114"/>
                <a:gd name="T30" fmla="*/ 174 w 206"/>
                <a:gd name="T31" fmla="*/ 114 h 114"/>
                <a:gd name="T32" fmla="*/ 192 w 206"/>
                <a:gd name="T33" fmla="*/ 109 h 114"/>
                <a:gd name="T34" fmla="*/ 206 w 206"/>
                <a:gd name="T35" fmla="*/ 82 h 114"/>
                <a:gd name="T36" fmla="*/ 201 w 206"/>
                <a:gd name="T37" fmla="*/ 65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6" h="114">
                  <a:moveTo>
                    <a:pt x="201" y="65"/>
                  </a:moveTo>
                  <a:cubicBezTo>
                    <a:pt x="200" y="63"/>
                    <a:pt x="198" y="61"/>
                    <a:pt x="197" y="60"/>
                  </a:cubicBezTo>
                  <a:cubicBezTo>
                    <a:pt x="197" y="59"/>
                    <a:pt x="197" y="58"/>
                    <a:pt x="197" y="57"/>
                  </a:cubicBezTo>
                  <a:cubicBezTo>
                    <a:pt x="197" y="39"/>
                    <a:pt x="184" y="23"/>
                    <a:pt x="168" y="19"/>
                  </a:cubicBezTo>
                  <a:cubicBezTo>
                    <a:pt x="164" y="18"/>
                    <a:pt x="161" y="17"/>
                    <a:pt x="157" y="17"/>
                  </a:cubicBezTo>
                  <a:cubicBezTo>
                    <a:pt x="148" y="17"/>
                    <a:pt x="140" y="20"/>
                    <a:pt x="133" y="25"/>
                  </a:cubicBezTo>
                  <a:cubicBezTo>
                    <a:pt x="129" y="18"/>
                    <a:pt x="124" y="12"/>
                    <a:pt x="117" y="8"/>
                  </a:cubicBezTo>
                  <a:cubicBezTo>
                    <a:pt x="114" y="6"/>
                    <a:pt x="110" y="4"/>
                    <a:pt x="107" y="3"/>
                  </a:cubicBezTo>
                  <a:cubicBezTo>
                    <a:pt x="101" y="1"/>
                    <a:pt x="96" y="0"/>
                    <a:pt x="90" y="0"/>
                  </a:cubicBezTo>
                  <a:cubicBezTo>
                    <a:pt x="63" y="0"/>
                    <a:pt x="41" y="21"/>
                    <a:pt x="40" y="48"/>
                  </a:cubicBezTo>
                  <a:cubicBezTo>
                    <a:pt x="40" y="49"/>
                    <a:pt x="40" y="49"/>
                    <a:pt x="40" y="49"/>
                  </a:cubicBezTo>
                  <a:cubicBezTo>
                    <a:pt x="40" y="49"/>
                    <a:pt x="40" y="49"/>
                    <a:pt x="40" y="49"/>
                  </a:cubicBezTo>
                  <a:cubicBezTo>
                    <a:pt x="18" y="49"/>
                    <a:pt x="0" y="67"/>
                    <a:pt x="0" y="89"/>
                  </a:cubicBezTo>
                  <a:cubicBezTo>
                    <a:pt x="0" y="98"/>
                    <a:pt x="3" y="106"/>
                    <a:pt x="8" y="113"/>
                  </a:cubicBezTo>
                  <a:cubicBezTo>
                    <a:pt x="11" y="114"/>
                    <a:pt x="15" y="114"/>
                    <a:pt x="19" y="114"/>
                  </a:cubicBezTo>
                  <a:cubicBezTo>
                    <a:pt x="174" y="114"/>
                    <a:pt x="174" y="114"/>
                    <a:pt x="174" y="114"/>
                  </a:cubicBezTo>
                  <a:cubicBezTo>
                    <a:pt x="181" y="114"/>
                    <a:pt x="187" y="112"/>
                    <a:pt x="192" y="109"/>
                  </a:cubicBezTo>
                  <a:cubicBezTo>
                    <a:pt x="200" y="103"/>
                    <a:pt x="206" y="93"/>
                    <a:pt x="206" y="82"/>
                  </a:cubicBezTo>
                  <a:cubicBezTo>
                    <a:pt x="206" y="76"/>
                    <a:pt x="204" y="70"/>
                    <a:pt x="201" y="6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87" name="Freeform 486"/>
            <p:cNvSpPr>
              <a:spLocks/>
            </p:cNvSpPr>
            <p:nvPr userDrawn="1"/>
          </p:nvSpPr>
          <p:spPr bwMode="gray">
            <a:xfrm>
              <a:off x="8347353" y="4544952"/>
              <a:ext cx="475953" cy="136439"/>
            </a:xfrm>
            <a:custGeom>
              <a:avLst/>
              <a:gdLst>
                <a:gd name="T0" fmla="*/ 142 w 161"/>
                <a:gd name="T1" fmla="*/ 0 h 47"/>
                <a:gd name="T2" fmla="*/ 145 w 161"/>
                <a:gd name="T3" fmla="*/ 13 h 47"/>
                <a:gd name="T4" fmla="*/ 135 w 161"/>
                <a:gd name="T5" fmla="*/ 33 h 47"/>
                <a:gd name="T6" fmla="*/ 122 w 161"/>
                <a:gd name="T7" fmla="*/ 36 h 47"/>
                <a:gd name="T8" fmla="*/ 8 w 161"/>
                <a:gd name="T9" fmla="*/ 36 h 47"/>
                <a:gd name="T10" fmla="*/ 0 w 161"/>
                <a:gd name="T11" fmla="*/ 35 h 47"/>
                <a:gd name="T12" fmla="*/ 23 w 161"/>
                <a:gd name="T13" fmla="*/ 47 h 47"/>
                <a:gd name="T14" fmla="*/ 137 w 161"/>
                <a:gd name="T15" fmla="*/ 47 h 47"/>
                <a:gd name="T16" fmla="*/ 150 w 161"/>
                <a:gd name="T17" fmla="*/ 43 h 47"/>
                <a:gd name="T18" fmla="*/ 161 w 161"/>
                <a:gd name="T19" fmla="*/ 23 h 47"/>
                <a:gd name="T20" fmla="*/ 142 w 161"/>
                <a:gd name="T21"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1" h="47">
                  <a:moveTo>
                    <a:pt x="142" y="0"/>
                  </a:moveTo>
                  <a:cubicBezTo>
                    <a:pt x="144" y="4"/>
                    <a:pt x="145" y="8"/>
                    <a:pt x="145" y="13"/>
                  </a:cubicBezTo>
                  <a:cubicBezTo>
                    <a:pt x="145" y="21"/>
                    <a:pt x="141" y="28"/>
                    <a:pt x="135" y="33"/>
                  </a:cubicBezTo>
                  <a:cubicBezTo>
                    <a:pt x="131" y="35"/>
                    <a:pt x="126" y="36"/>
                    <a:pt x="122" y="36"/>
                  </a:cubicBezTo>
                  <a:cubicBezTo>
                    <a:pt x="8" y="36"/>
                    <a:pt x="8" y="36"/>
                    <a:pt x="8" y="36"/>
                  </a:cubicBezTo>
                  <a:cubicBezTo>
                    <a:pt x="5" y="36"/>
                    <a:pt x="2" y="36"/>
                    <a:pt x="0" y="35"/>
                  </a:cubicBezTo>
                  <a:cubicBezTo>
                    <a:pt x="5" y="42"/>
                    <a:pt x="14" y="47"/>
                    <a:pt x="23" y="47"/>
                  </a:cubicBezTo>
                  <a:cubicBezTo>
                    <a:pt x="137" y="47"/>
                    <a:pt x="137" y="47"/>
                    <a:pt x="137" y="47"/>
                  </a:cubicBezTo>
                  <a:cubicBezTo>
                    <a:pt x="142" y="47"/>
                    <a:pt x="146" y="45"/>
                    <a:pt x="150" y="43"/>
                  </a:cubicBezTo>
                  <a:cubicBezTo>
                    <a:pt x="156" y="39"/>
                    <a:pt x="161" y="32"/>
                    <a:pt x="161" y="23"/>
                  </a:cubicBezTo>
                  <a:cubicBezTo>
                    <a:pt x="161" y="12"/>
                    <a:pt x="152" y="2"/>
                    <a:pt x="142"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88" name="Freeform 487"/>
            <p:cNvSpPr>
              <a:spLocks/>
            </p:cNvSpPr>
            <p:nvPr userDrawn="1"/>
          </p:nvSpPr>
          <p:spPr bwMode="gray">
            <a:xfrm>
              <a:off x="8331487" y="4405340"/>
              <a:ext cx="444223" cy="244322"/>
            </a:xfrm>
            <a:custGeom>
              <a:avLst/>
              <a:gdLst>
                <a:gd name="T0" fmla="*/ 148 w 151"/>
                <a:gd name="T1" fmla="*/ 47 h 83"/>
                <a:gd name="T2" fmla="*/ 144 w 151"/>
                <a:gd name="T3" fmla="*/ 43 h 83"/>
                <a:gd name="T4" fmla="*/ 144 w 151"/>
                <a:gd name="T5" fmla="*/ 41 h 83"/>
                <a:gd name="T6" fmla="*/ 123 w 151"/>
                <a:gd name="T7" fmla="*/ 13 h 83"/>
                <a:gd name="T8" fmla="*/ 115 w 151"/>
                <a:gd name="T9" fmla="*/ 12 h 83"/>
                <a:gd name="T10" fmla="*/ 98 w 151"/>
                <a:gd name="T11" fmla="*/ 18 h 83"/>
                <a:gd name="T12" fmla="*/ 86 w 151"/>
                <a:gd name="T13" fmla="*/ 5 h 83"/>
                <a:gd name="T14" fmla="*/ 78 w 151"/>
                <a:gd name="T15" fmla="*/ 2 h 83"/>
                <a:gd name="T16" fmla="*/ 66 w 151"/>
                <a:gd name="T17" fmla="*/ 0 h 83"/>
                <a:gd name="T18" fmla="*/ 29 w 151"/>
                <a:gd name="T19" fmla="*/ 35 h 83"/>
                <a:gd name="T20" fmla="*/ 29 w 151"/>
                <a:gd name="T21" fmla="*/ 35 h 83"/>
                <a:gd name="T22" fmla="*/ 29 w 151"/>
                <a:gd name="T23" fmla="*/ 35 h 83"/>
                <a:gd name="T24" fmla="*/ 0 w 151"/>
                <a:gd name="T25" fmla="*/ 65 h 83"/>
                <a:gd name="T26" fmla="*/ 6 w 151"/>
                <a:gd name="T27" fmla="*/ 82 h 83"/>
                <a:gd name="T28" fmla="*/ 14 w 151"/>
                <a:gd name="T29" fmla="*/ 83 h 83"/>
                <a:gd name="T30" fmla="*/ 128 w 151"/>
                <a:gd name="T31" fmla="*/ 83 h 83"/>
                <a:gd name="T32" fmla="*/ 141 w 151"/>
                <a:gd name="T33" fmla="*/ 80 h 83"/>
                <a:gd name="T34" fmla="*/ 151 w 151"/>
                <a:gd name="T35" fmla="*/ 60 h 83"/>
                <a:gd name="T36" fmla="*/ 148 w 151"/>
                <a:gd name="T37" fmla="*/ 47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1" h="83">
                  <a:moveTo>
                    <a:pt x="148" y="47"/>
                  </a:moveTo>
                  <a:cubicBezTo>
                    <a:pt x="147" y="46"/>
                    <a:pt x="146" y="45"/>
                    <a:pt x="144" y="43"/>
                  </a:cubicBezTo>
                  <a:cubicBezTo>
                    <a:pt x="144" y="43"/>
                    <a:pt x="144" y="42"/>
                    <a:pt x="144" y="41"/>
                  </a:cubicBezTo>
                  <a:cubicBezTo>
                    <a:pt x="144" y="28"/>
                    <a:pt x="135" y="17"/>
                    <a:pt x="123" y="13"/>
                  </a:cubicBezTo>
                  <a:cubicBezTo>
                    <a:pt x="120" y="13"/>
                    <a:pt x="118" y="12"/>
                    <a:pt x="115" y="12"/>
                  </a:cubicBezTo>
                  <a:cubicBezTo>
                    <a:pt x="109" y="12"/>
                    <a:pt x="103" y="14"/>
                    <a:pt x="98" y="18"/>
                  </a:cubicBezTo>
                  <a:cubicBezTo>
                    <a:pt x="95" y="13"/>
                    <a:pt x="91" y="8"/>
                    <a:pt x="86" y="5"/>
                  </a:cubicBezTo>
                  <a:cubicBezTo>
                    <a:pt x="83" y="4"/>
                    <a:pt x="81" y="3"/>
                    <a:pt x="78" y="2"/>
                  </a:cubicBezTo>
                  <a:cubicBezTo>
                    <a:pt x="74" y="0"/>
                    <a:pt x="70" y="0"/>
                    <a:pt x="66" y="0"/>
                  </a:cubicBezTo>
                  <a:cubicBezTo>
                    <a:pt x="46" y="0"/>
                    <a:pt x="30" y="15"/>
                    <a:pt x="29" y="35"/>
                  </a:cubicBezTo>
                  <a:cubicBezTo>
                    <a:pt x="29" y="35"/>
                    <a:pt x="29" y="35"/>
                    <a:pt x="29" y="35"/>
                  </a:cubicBezTo>
                  <a:cubicBezTo>
                    <a:pt x="29" y="35"/>
                    <a:pt x="29" y="35"/>
                    <a:pt x="29" y="35"/>
                  </a:cubicBezTo>
                  <a:cubicBezTo>
                    <a:pt x="13" y="35"/>
                    <a:pt x="0" y="48"/>
                    <a:pt x="0" y="65"/>
                  </a:cubicBezTo>
                  <a:cubicBezTo>
                    <a:pt x="0" y="71"/>
                    <a:pt x="2" y="77"/>
                    <a:pt x="6" y="82"/>
                  </a:cubicBezTo>
                  <a:cubicBezTo>
                    <a:pt x="8" y="83"/>
                    <a:pt x="11" y="83"/>
                    <a:pt x="14" y="83"/>
                  </a:cubicBezTo>
                  <a:cubicBezTo>
                    <a:pt x="128" y="83"/>
                    <a:pt x="128" y="83"/>
                    <a:pt x="128" y="83"/>
                  </a:cubicBezTo>
                  <a:cubicBezTo>
                    <a:pt x="132" y="83"/>
                    <a:pt x="137" y="82"/>
                    <a:pt x="141" y="80"/>
                  </a:cubicBezTo>
                  <a:cubicBezTo>
                    <a:pt x="147" y="75"/>
                    <a:pt x="151" y="68"/>
                    <a:pt x="151" y="60"/>
                  </a:cubicBezTo>
                  <a:cubicBezTo>
                    <a:pt x="151" y="55"/>
                    <a:pt x="150" y="51"/>
                    <a:pt x="148" y="4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89" name="Freeform 488"/>
            <p:cNvSpPr>
              <a:spLocks/>
            </p:cNvSpPr>
            <p:nvPr userDrawn="1"/>
          </p:nvSpPr>
          <p:spPr bwMode="gray">
            <a:xfrm>
              <a:off x="8893113" y="2564987"/>
              <a:ext cx="377591" cy="111055"/>
            </a:xfrm>
            <a:custGeom>
              <a:avLst/>
              <a:gdLst>
                <a:gd name="T0" fmla="*/ 113 w 128"/>
                <a:gd name="T1" fmla="*/ 0 h 37"/>
                <a:gd name="T2" fmla="*/ 116 w 128"/>
                <a:gd name="T3" fmla="*/ 10 h 37"/>
                <a:gd name="T4" fmla="*/ 108 w 128"/>
                <a:gd name="T5" fmla="*/ 26 h 37"/>
                <a:gd name="T6" fmla="*/ 97 w 128"/>
                <a:gd name="T7" fmla="*/ 29 h 37"/>
                <a:gd name="T8" fmla="*/ 6 w 128"/>
                <a:gd name="T9" fmla="*/ 29 h 37"/>
                <a:gd name="T10" fmla="*/ 0 w 128"/>
                <a:gd name="T11" fmla="*/ 28 h 37"/>
                <a:gd name="T12" fmla="*/ 19 w 128"/>
                <a:gd name="T13" fmla="*/ 37 h 37"/>
                <a:gd name="T14" fmla="*/ 110 w 128"/>
                <a:gd name="T15" fmla="*/ 37 h 37"/>
                <a:gd name="T16" fmla="*/ 120 w 128"/>
                <a:gd name="T17" fmla="*/ 34 h 37"/>
                <a:gd name="T18" fmla="*/ 128 w 128"/>
                <a:gd name="T19" fmla="*/ 19 h 37"/>
                <a:gd name="T20" fmla="*/ 113 w 128"/>
                <a:gd name="T21"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8" h="37">
                  <a:moveTo>
                    <a:pt x="113" y="0"/>
                  </a:moveTo>
                  <a:cubicBezTo>
                    <a:pt x="115" y="3"/>
                    <a:pt x="116" y="7"/>
                    <a:pt x="116" y="10"/>
                  </a:cubicBezTo>
                  <a:cubicBezTo>
                    <a:pt x="116" y="17"/>
                    <a:pt x="113" y="23"/>
                    <a:pt x="108" y="26"/>
                  </a:cubicBezTo>
                  <a:cubicBezTo>
                    <a:pt x="105" y="28"/>
                    <a:pt x="101" y="29"/>
                    <a:pt x="97" y="29"/>
                  </a:cubicBezTo>
                  <a:cubicBezTo>
                    <a:pt x="6" y="29"/>
                    <a:pt x="6" y="29"/>
                    <a:pt x="6" y="29"/>
                  </a:cubicBezTo>
                  <a:cubicBezTo>
                    <a:pt x="4" y="29"/>
                    <a:pt x="2" y="29"/>
                    <a:pt x="0" y="28"/>
                  </a:cubicBezTo>
                  <a:cubicBezTo>
                    <a:pt x="4" y="34"/>
                    <a:pt x="11" y="37"/>
                    <a:pt x="19" y="37"/>
                  </a:cubicBezTo>
                  <a:cubicBezTo>
                    <a:pt x="110" y="37"/>
                    <a:pt x="110" y="37"/>
                    <a:pt x="110" y="37"/>
                  </a:cubicBezTo>
                  <a:cubicBezTo>
                    <a:pt x="114" y="37"/>
                    <a:pt x="117" y="36"/>
                    <a:pt x="120" y="34"/>
                  </a:cubicBezTo>
                  <a:cubicBezTo>
                    <a:pt x="125" y="31"/>
                    <a:pt x="128" y="25"/>
                    <a:pt x="128" y="19"/>
                  </a:cubicBezTo>
                  <a:cubicBezTo>
                    <a:pt x="128" y="9"/>
                    <a:pt x="122" y="2"/>
                    <a:pt x="113"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90" name="Freeform 489"/>
            <p:cNvSpPr>
              <a:spLocks/>
            </p:cNvSpPr>
            <p:nvPr userDrawn="1"/>
          </p:nvSpPr>
          <p:spPr bwMode="gray">
            <a:xfrm>
              <a:off x="8877247" y="2453932"/>
              <a:ext cx="358552" cy="196727"/>
            </a:xfrm>
            <a:custGeom>
              <a:avLst/>
              <a:gdLst>
                <a:gd name="T0" fmla="*/ 118 w 121"/>
                <a:gd name="T1" fmla="*/ 38 h 67"/>
                <a:gd name="T2" fmla="*/ 116 w 121"/>
                <a:gd name="T3" fmla="*/ 35 h 67"/>
                <a:gd name="T4" fmla="*/ 116 w 121"/>
                <a:gd name="T5" fmla="*/ 33 h 67"/>
                <a:gd name="T6" fmla="*/ 99 w 121"/>
                <a:gd name="T7" fmla="*/ 11 h 67"/>
                <a:gd name="T8" fmla="*/ 92 w 121"/>
                <a:gd name="T9" fmla="*/ 10 h 67"/>
                <a:gd name="T10" fmla="*/ 78 w 121"/>
                <a:gd name="T11" fmla="*/ 15 h 67"/>
                <a:gd name="T12" fmla="*/ 69 w 121"/>
                <a:gd name="T13" fmla="*/ 5 h 67"/>
                <a:gd name="T14" fmla="*/ 63 w 121"/>
                <a:gd name="T15" fmla="*/ 2 h 67"/>
                <a:gd name="T16" fmla="*/ 53 w 121"/>
                <a:gd name="T17" fmla="*/ 0 h 67"/>
                <a:gd name="T18" fmla="*/ 24 w 121"/>
                <a:gd name="T19" fmla="*/ 28 h 67"/>
                <a:gd name="T20" fmla="*/ 24 w 121"/>
                <a:gd name="T21" fmla="*/ 29 h 67"/>
                <a:gd name="T22" fmla="*/ 24 w 121"/>
                <a:gd name="T23" fmla="*/ 29 h 67"/>
                <a:gd name="T24" fmla="*/ 0 w 121"/>
                <a:gd name="T25" fmla="*/ 52 h 67"/>
                <a:gd name="T26" fmla="*/ 5 w 121"/>
                <a:gd name="T27" fmla="*/ 66 h 67"/>
                <a:gd name="T28" fmla="*/ 11 w 121"/>
                <a:gd name="T29" fmla="*/ 67 h 67"/>
                <a:gd name="T30" fmla="*/ 102 w 121"/>
                <a:gd name="T31" fmla="*/ 67 h 67"/>
                <a:gd name="T32" fmla="*/ 113 w 121"/>
                <a:gd name="T33" fmla="*/ 64 h 67"/>
                <a:gd name="T34" fmla="*/ 121 w 121"/>
                <a:gd name="T35" fmla="*/ 48 h 67"/>
                <a:gd name="T36" fmla="*/ 118 w 121"/>
                <a:gd name="T37" fmla="*/ 38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1" h="67">
                  <a:moveTo>
                    <a:pt x="118" y="38"/>
                  </a:moveTo>
                  <a:cubicBezTo>
                    <a:pt x="117" y="37"/>
                    <a:pt x="117" y="36"/>
                    <a:pt x="116" y="35"/>
                  </a:cubicBezTo>
                  <a:cubicBezTo>
                    <a:pt x="116" y="34"/>
                    <a:pt x="116" y="34"/>
                    <a:pt x="116" y="33"/>
                  </a:cubicBezTo>
                  <a:cubicBezTo>
                    <a:pt x="116" y="23"/>
                    <a:pt x="108" y="14"/>
                    <a:pt x="99" y="11"/>
                  </a:cubicBezTo>
                  <a:cubicBezTo>
                    <a:pt x="97" y="10"/>
                    <a:pt x="95" y="10"/>
                    <a:pt x="92" y="10"/>
                  </a:cubicBezTo>
                  <a:cubicBezTo>
                    <a:pt x="87" y="10"/>
                    <a:pt x="82" y="12"/>
                    <a:pt x="78" y="15"/>
                  </a:cubicBezTo>
                  <a:cubicBezTo>
                    <a:pt x="76" y="10"/>
                    <a:pt x="73" y="7"/>
                    <a:pt x="69" y="5"/>
                  </a:cubicBezTo>
                  <a:cubicBezTo>
                    <a:pt x="67" y="3"/>
                    <a:pt x="65" y="2"/>
                    <a:pt x="63" y="2"/>
                  </a:cubicBezTo>
                  <a:cubicBezTo>
                    <a:pt x="60" y="1"/>
                    <a:pt x="57" y="0"/>
                    <a:pt x="53" y="0"/>
                  </a:cubicBezTo>
                  <a:cubicBezTo>
                    <a:pt x="37" y="0"/>
                    <a:pt x="25" y="12"/>
                    <a:pt x="24" y="28"/>
                  </a:cubicBezTo>
                  <a:cubicBezTo>
                    <a:pt x="24" y="29"/>
                    <a:pt x="24" y="29"/>
                    <a:pt x="24" y="29"/>
                  </a:cubicBezTo>
                  <a:cubicBezTo>
                    <a:pt x="24" y="29"/>
                    <a:pt x="24" y="29"/>
                    <a:pt x="24" y="29"/>
                  </a:cubicBezTo>
                  <a:cubicBezTo>
                    <a:pt x="11" y="29"/>
                    <a:pt x="0" y="39"/>
                    <a:pt x="0" y="52"/>
                  </a:cubicBezTo>
                  <a:cubicBezTo>
                    <a:pt x="0" y="57"/>
                    <a:pt x="2" y="62"/>
                    <a:pt x="5" y="66"/>
                  </a:cubicBezTo>
                  <a:cubicBezTo>
                    <a:pt x="7" y="67"/>
                    <a:pt x="9" y="67"/>
                    <a:pt x="11" y="67"/>
                  </a:cubicBezTo>
                  <a:cubicBezTo>
                    <a:pt x="102" y="67"/>
                    <a:pt x="102" y="67"/>
                    <a:pt x="102" y="67"/>
                  </a:cubicBezTo>
                  <a:cubicBezTo>
                    <a:pt x="106" y="67"/>
                    <a:pt x="110" y="66"/>
                    <a:pt x="113" y="64"/>
                  </a:cubicBezTo>
                  <a:cubicBezTo>
                    <a:pt x="118" y="61"/>
                    <a:pt x="121" y="55"/>
                    <a:pt x="121" y="48"/>
                  </a:cubicBezTo>
                  <a:cubicBezTo>
                    <a:pt x="121" y="45"/>
                    <a:pt x="120" y="41"/>
                    <a:pt x="118" y="3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16579241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square photo 3">
    <p:bg>
      <p:bgRef idx="1001">
        <a:schemeClr val="bg1"/>
      </p:bgRef>
    </p:bg>
    <p:spTree>
      <p:nvGrpSpPr>
        <p:cNvPr id="1" name=""/>
        <p:cNvGrpSpPr/>
        <p:nvPr/>
      </p:nvGrpSpPr>
      <p:grpSpPr>
        <a:xfrm>
          <a:off x="0" y="0"/>
          <a:ext cx="0" cy="0"/>
          <a:chOff x="0" y="0"/>
          <a:chExt cx="0" cy="0"/>
        </a:xfrm>
      </p:grpSpPr>
      <p:sp>
        <p:nvSpPr>
          <p:cNvPr id="8" name="Rectangle 7"/>
          <p:cNvSpPr/>
          <p:nvPr userDrawn="1"/>
        </p:nvSpPr>
        <p:spPr bwMode="gray">
          <a:xfrm>
            <a:off x="5441951" y="0"/>
            <a:ext cx="6994525"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userDrawn="1">
            <p:ph type="title" hasCustomPrompt="1"/>
          </p:nvPr>
        </p:nvSpPr>
        <p:spPr bwMode="auto">
          <a:xfrm>
            <a:off x="274702" y="2119179"/>
            <a:ext cx="4937760" cy="1835285"/>
          </a:xfrm>
          <a:noFill/>
        </p:spPr>
        <p:txBody>
          <a:bodyPr lIns="146304" tIns="91440" rIns="146304" bIns="91440" anchor="t" anchorCtr="0"/>
          <a:lstStyle>
            <a:lvl1pPr>
              <a:defRPr sz="4799" spc="-100"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userDrawn="1">
            <p:ph type="body" sz="quarter" idx="14" hasCustomPrompt="1"/>
          </p:nvPr>
        </p:nvSpPr>
        <p:spPr bwMode="auto">
          <a:xfrm>
            <a:off x="273050" y="3954464"/>
            <a:ext cx="4937760" cy="731528"/>
          </a:xfrm>
        </p:spPr>
        <p:txBody>
          <a:bodyPr lIns="164592" tIns="109728" rIns="164592" bIns="109728">
            <a:noAutofit/>
          </a:bodyPr>
          <a:lstStyle>
            <a:lvl1pPr marL="0" indent="0">
              <a:spcBef>
                <a:spcPts val="0"/>
              </a:spcBef>
              <a:buNone/>
              <a:defRPr lang="en-US" sz="3199"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32563"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pic>
        <p:nvPicPr>
          <p:cNvPr id="90" name="MS logo gray - EMF"/>
          <p:cNvPicPr>
            <a:picLocks noChangeAspect="1"/>
          </p:cNvPicPr>
          <p:nvPr userDrawn="1"/>
        </p:nvPicPr>
        <p:blipFill>
          <a:blip r:embed="rId2"/>
          <a:stretch>
            <a:fillRect/>
          </a:stretch>
        </p:blipFill>
        <p:spPr bwMode="black">
          <a:xfrm>
            <a:off x="463118" y="479425"/>
            <a:ext cx="1451843" cy="310896"/>
          </a:xfrm>
          <a:prstGeom prst="rect">
            <a:avLst/>
          </a:prstGeom>
        </p:spPr>
      </p:pic>
      <p:grpSp>
        <p:nvGrpSpPr>
          <p:cNvPr id="715" name="Group 714"/>
          <p:cNvGrpSpPr>
            <a:grpSpLocks noChangeAspect="1"/>
          </p:cNvGrpSpPr>
          <p:nvPr userDrawn="1"/>
        </p:nvGrpSpPr>
        <p:grpSpPr>
          <a:xfrm>
            <a:off x="7495132" y="2129687"/>
            <a:ext cx="4416552" cy="4017043"/>
            <a:chOff x="7454492" y="2089044"/>
            <a:chExt cx="4463711" cy="4059936"/>
          </a:xfrm>
        </p:grpSpPr>
        <p:sp>
          <p:nvSpPr>
            <p:cNvPr id="716" name="Freeform 6"/>
            <p:cNvSpPr>
              <a:spLocks/>
            </p:cNvSpPr>
            <p:nvPr userDrawn="1"/>
          </p:nvSpPr>
          <p:spPr bwMode="gray">
            <a:xfrm>
              <a:off x="9235984" y="2373018"/>
              <a:ext cx="46589" cy="481424"/>
            </a:xfrm>
            <a:custGeom>
              <a:avLst/>
              <a:gdLst>
                <a:gd name="T0" fmla="*/ 21 w 21"/>
                <a:gd name="T1" fmla="*/ 217 h 217"/>
                <a:gd name="T2" fmla="*/ 0 w 21"/>
                <a:gd name="T3" fmla="*/ 217 h 217"/>
                <a:gd name="T4" fmla="*/ 4 w 21"/>
                <a:gd name="T5" fmla="*/ 0 h 217"/>
                <a:gd name="T6" fmla="*/ 17 w 21"/>
                <a:gd name="T7" fmla="*/ 0 h 217"/>
                <a:gd name="T8" fmla="*/ 21 w 21"/>
                <a:gd name="T9" fmla="*/ 217 h 217"/>
              </a:gdLst>
              <a:ahLst/>
              <a:cxnLst>
                <a:cxn ang="0">
                  <a:pos x="T0" y="T1"/>
                </a:cxn>
                <a:cxn ang="0">
                  <a:pos x="T2" y="T3"/>
                </a:cxn>
                <a:cxn ang="0">
                  <a:pos x="T4" y="T5"/>
                </a:cxn>
                <a:cxn ang="0">
                  <a:pos x="T6" y="T7"/>
                </a:cxn>
                <a:cxn ang="0">
                  <a:pos x="T8" y="T9"/>
                </a:cxn>
              </a:cxnLst>
              <a:rect l="0" t="0" r="r" b="b"/>
              <a:pathLst>
                <a:path w="21" h="217">
                  <a:moveTo>
                    <a:pt x="21" y="217"/>
                  </a:moveTo>
                  <a:lnTo>
                    <a:pt x="0" y="217"/>
                  </a:lnTo>
                  <a:lnTo>
                    <a:pt x="4" y="0"/>
                  </a:lnTo>
                  <a:lnTo>
                    <a:pt x="17" y="0"/>
                  </a:lnTo>
                  <a:lnTo>
                    <a:pt x="21" y="21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17" name="Freeform 7"/>
            <p:cNvSpPr>
              <a:spLocks/>
            </p:cNvSpPr>
            <p:nvPr userDrawn="1"/>
          </p:nvSpPr>
          <p:spPr bwMode="gray">
            <a:xfrm>
              <a:off x="9096215" y="2359706"/>
              <a:ext cx="177484" cy="59901"/>
            </a:xfrm>
            <a:custGeom>
              <a:avLst/>
              <a:gdLst>
                <a:gd name="T0" fmla="*/ 67 w 69"/>
                <a:gd name="T1" fmla="*/ 0 h 23"/>
                <a:gd name="T2" fmla="*/ 1 w 69"/>
                <a:gd name="T3" fmla="*/ 17 h 23"/>
                <a:gd name="T4" fmla="*/ 69 w 69"/>
                <a:gd name="T5" fmla="*/ 13 h 23"/>
                <a:gd name="T6" fmla="*/ 67 w 69"/>
                <a:gd name="T7" fmla="*/ 0 h 23"/>
              </a:gdLst>
              <a:ahLst/>
              <a:cxnLst>
                <a:cxn ang="0">
                  <a:pos x="T0" y="T1"/>
                </a:cxn>
                <a:cxn ang="0">
                  <a:pos x="T2" y="T3"/>
                </a:cxn>
                <a:cxn ang="0">
                  <a:pos x="T4" y="T5"/>
                </a:cxn>
                <a:cxn ang="0">
                  <a:pos x="T6" y="T7"/>
                </a:cxn>
              </a:cxnLst>
              <a:rect l="0" t="0" r="r" b="b"/>
              <a:pathLst>
                <a:path w="69" h="23">
                  <a:moveTo>
                    <a:pt x="67" y="0"/>
                  </a:moveTo>
                  <a:cubicBezTo>
                    <a:pt x="2" y="10"/>
                    <a:pt x="0" y="15"/>
                    <a:pt x="1" y="17"/>
                  </a:cubicBezTo>
                  <a:cubicBezTo>
                    <a:pt x="1" y="19"/>
                    <a:pt x="3" y="23"/>
                    <a:pt x="69" y="13"/>
                  </a:cubicBezTo>
                  <a:lnTo>
                    <a:pt x="6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18" name="Freeform 8"/>
            <p:cNvSpPr>
              <a:spLocks/>
            </p:cNvSpPr>
            <p:nvPr userDrawn="1"/>
          </p:nvSpPr>
          <p:spPr bwMode="gray">
            <a:xfrm>
              <a:off x="9240421" y="2364143"/>
              <a:ext cx="122020" cy="159735"/>
            </a:xfrm>
            <a:custGeom>
              <a:avLst/>
              <a:gdLst>
                <a:gd name="T0" fmla="*/ 0 w 48"/>
                <a:gd name="T1" fmla="*/ 7 h 62"/>
                <a:gd name="T2" fmla="*/ 43 w 48"/>
                <a:gd name="T3" fmla="*/ 59 h 62"/>
                <a:gd name="T4" fmla="*/ 11 w 48"/>
                <a:gd name="T5" fmla="*/ 0 h 62"/>
                <a:gd name="T6" fmla="*/ 0 w 48"/>
                <a:gd name="T7" fmla="*/ 7 h 62"/>
              </a:gdLst>
              <a:ahLst/>
              <a:cxnLst>
                <a:cxn ang="0">
                  <a:pos x="T0" y="T1"/>
                </a:cxn>
                <a:cxn ang="0">
                  <a:pos x="T2" y="T3"/>
                </a:cxn>
                <a:cxn ang="0">
                  <a:pos x="T4" y="T5"/>
                </a:cxn>
                <a:cxn ang="0">
                  <a:pos x="T6" y="T7"/>
                </a:cxn>
              </a:cxnLst>
              <a:rect l="0" t="0" r="r" b="b"/>
              <a:pathLst>
                <a:path w="48" h="62">
                  <a:moveTo>
                    <a:pt x="0" y="7"/>
                  </a:moveTo>
                  <a:cubicBezTo>
                    <a:pt x="38" y="62"/>
                    <a:pt x="42" y="60"/>
                    <a:pt x="43" y="59"/>
                  </a:cubicBezTo>
                  <a:cubicBezTo>
                    <a:pt x="45" y="57"/>
                    <a:pt x="48" y="55"/>
                    <a:pt x="11" y="0"/>
                  </a:cubicBezTo>
                  <a:lnTo>
                    <a:pt x="0"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19" name="Freeform 9"/>
            <p:cNvSpPr>
              <a:spLocks/>
            </p:cNvSpPr>
            <p:nvPr userDrawn="1"/>
          </p:nvSpPr>
          <p:spPr bwMode="gray">
            <a:xfrm>
              <a:off x="9240421" y="2215501"/>
              <a:ext cx="82086" cy="175265"/>
            </a:xfrm>
            <a:custGeom>
              <a:avLst/>
              <a:gdLst>
                <a:gd name="T0" fmla="*/ 0 w 32"/>
                <a:gd name="T1" fmla="*/ 64 h 68"/>
                <a:gd name="T2" fmla="*/ 26 w 32"/>
                <a:gd name="T3" fmla="*/ 2 h 68"/>
                <a:gd name="T4" fmla="*/ 12 w 32"/>
                <a:gd name="T5" fmla="*/ 68 h 68"/>
                <a:gd name="T6" fmla="*/ 0 w 32"/>
                <a:gd name="T7" fmla="*/ 64 h 68"/>
              </a:gdLst>
              <a:ahLst/>
              <a:cxnLst>
                <a:cxn ang="0">
                  <a:pos x="T0" y="T1"/>
                </a:cxn>
                <a:cxn ang="0">
                  <a:pos x="T2" y="T3"/>
                </a:cxn>
                <a:cxn ang="0">
                  <a:pos x="T4" y="T5"/>
                </a:cxn>
                <a:cxn ang="0">
                  <a:pos x="T6" y="T7"/>
                </a:cxn>
              </a:cxnLst>
              <a:rect l="0" t="0" r="r" b="b"/>
              <a:pathLst>
                <a:path w="32" h="68">
                  <a:moveTo>
                    <a:pt x="0" y="64"/>
                  </a:moveTo>
                  <a:cubicBezTo>
                    <a:pt x="20" y="0"/>
                    <a:pt x="24" y="2"/>
                    <a:pt x="26" y="2"/>
                  </a:cubicBezTo>
                  <a:cubicBezTo>
                    <a:pt x="28" y="3"/>
                    <a:pt x="32" y="4"/>
                    <a:pt x="12" y="68"/>
                  </a:cubicBezTo>
                  <a:lnTo>
                    <a:pt x="0" y="6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20" name="Freeform 10"/>
            <p:cNvSpPr>
              <a:spLocks/>
            </p:cNvSpPr>
            <p:nvPr userDrawn="1"/>
          </p:nvSpPr>
          <p:spPr bwMode="gray">
            <a:xfrm>
              <a:off x="8878798" y="2452885"/>
              <a:ext cx="51027" cy="374934"/>
            </a:xfrm>
            <a:custGeom>
              <a:avLst/>
              <a:gdLst>
                <a:gd name="T0" fmla="*/ 23 w 23"/>
                <a:gd name="T1" fmla="*/ 169 h 169"/>
                <a:gd name="T2" fmla="*/ 0 w 23"/>
                <a:gd name="T3" fmla="*/ 169 h 169"/>
                <a:gd name="T4" fmla="*/ 4 w 23"/>
                <a:gd name="T5" fmla="*/ 0 h 169"/>
                <a:gd name="T6" fmla="*/ 19 w 23"/>
                <a:gd name="T7" fmla="*/ 0 h 169"/>
                <a:gd name="T8" fmla="*/ 23 w 23"/>
                <a:gd name="T9" fmla="*/ 169 h 169"/>
              </a:gdLst>
              <a:ahLst/>
              <a:cxnLst>
                <a:cxn ang="0">
                  <a:pos x="T0" y="T1"/>
                </a:cxn>
                <a:cxn ang="0">
                  <a:pos x="T2" y="T3"/>
                </a:cxn>
                <a:cxn ang="0">
                  <a:pos x="T4" y="T5"/>
                </a:cxn>
                <a:cxn ang="0">
                  <a:pos x="T6" y="T7"/>
                </a:cxn>
                <a:cxn ang="0">
                  <a:pos x="T8" y="T9"/>
                </a:cxn>
              </a:cxnLst>
              <a:rect l="0" t="0" r="r" b="b"/>
              <a:pathLst>
                <a:path w="23" h="169">
                  <a:moveTo>
                    <a:pt x="23" y="169"/>
                  </a:moveTo>
                  <a:lnTo>
                    <a:pt x="0" y="169"/>
                  </a:lnTo>
                  <a:lnTo>
                    <a:pt x="4" y="0"/>
                  </a:lnTo>
                  <a:lnTo>
                    <a:pt x="19" y="0"/>
                  </a:lnTo>
                  <a:lnTo>
                    <a:pt x="23" y="16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21" name="Freeform 11"/>
            <p:cNvSpPr>
              <a:spLocks/>
            </p:cNvSpPr>
            <p:nvPr userDrawn="1"/>
          </p:nvSpPr>
          <p:spPr bwMode="gray">
            <a:xfrm>
              <a:off x="8881017" y="2432918"/>
              <a:ext cx="204106" cy="113146"/>
            </a:xfrm>
            <a:custGeom>
              <a:avLst/>
              <a:gdLst>
                <a:gd name="T0" fmla="*/ 0 w 79"/>
                <a:gd name="T1" fmla="*/ 14 h 44"/>
                <a:gd name="T2" fmla="*/ 78 w 79"/>
                <a:gd name="T3" fmla="*/ 38 h 44"/>
                <a:gd name="T4" fmla="*/ 6 w 79"/>
                <a:gd name="T5" fmla="*/ 0 h 44"/>
                <a:gd name="T6" fmla="*/ 0 w 79"/>
                <a:gd name="T7" fmla="*/ 14 h 44"/>
              </a:gdLst>
              <a:ahLst/>
              <a:cxnLst>
                <a:cxn ang="0">
                  <a:pos x="T0" y="T1"/>
                </a:cxn>
                <a:cxn ang="0">
                  <a:pos x="T2" y="T3"/>
                </a:cxn>
                <a:cxn ang="0">
                  <a:pos x="T4" y="T5"/>
                </a:cxn>
                <a:cxn ang="0">
                  <a:pos x="T6" y="T7"/>
                </a:cxn>
              </a:cxnLst>
              <a:rect l="0" t="0" r="r" b="b"/>
              <a:pathLst>
                <a:path w="79" h="44">
                  <a:moveTo>
                    <a:pt x="0" y="14"/>
                  </a:moveTo>
                  <a:cubicBezTo>
                    <a:pt x="73" y="44"/>
                    <a:pt x="77" y="40"/>
                    <a:pt x="78" y="38"/>
                  </a:cubicBezTo>
                  <a:cubicBezTo>
                    <a:pt x="79" y="36"/>
                    <a:pt x="79" y="30"/>
                    <a:pt x="6" y="0"/>
                  </a:cubicBezTo>
                  <a:lnTo>
                    <a:pt x="0"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22" name="Freeform 12"/>
            <p:cNvSpPr>
              <a:spLocks/>
            </p:cNvSpPr>
            <p:nvPr userDrawn="1"/>
          </p:nvSpPr>
          <p:spPr bwMode="gray">
            <a:xfrm>
              <a:off x="8874361" y="2262090"/>
              <a:ext cx="51027" cy="201888"/>
            </a:xfrm>
            <a:custGeom>
              <a:avLst/>
              <a:gdLst>
                <a:gd name="T0" fmla="*/ 20 w 20"/>
                <a:gd name="T1" fmla="*/ 78 h 79"/>
                <a:gd name="T2" fmla="*/ 8 w 20"/>
                <a:gd name="T3" fmla="*/ 0 h 79"/>
                <a:gd name="T4" fmla="*/ 5 w 20"/>
                <a:gd name="T5" fmla="*/ 79 h 79"/>
                <a:gd name="T6" fmla="*/ 20 w 20"/>
                <a:gd name="T7" fmla="*/ 78 h 79"/>
              </a:gdLst>
              <a:ahLst/>
              <a:cxnLst>
                <a:cxn ang="0">
                  <a:pos x="T0" y="T1"/>
                </a:cxn>
                <a:cxn ang="0">
                  <a:pos x="T2" y="T3"/>
                </a:cxn>
                <a:cxn ang="0">
                  <a:pos x="T4" y="T5"/>
                </a:cxn>
                <a:cxn ang="0">
                  <a:pos x="T6" y="T7"/>
                </a:cxn>
              </a:cxnLst>
              <a:rect l="0" t="0" r="r" b="b"/>
              <a:pathLst>
                <a:path w="20" h="79">
                  <a:moveTo>
                    <a:pt x="20" y="78"/>
                  </a:moveTo>
                  <a:cubicBezTo>
                    <a:pt x="15" y="0"/>
                    <a:pt x="10" y="0"/>
                    <a:pt x="8" y="0"/>
                  </a:cubicBezTo>
                  <a:cubicBezTo>
                    <a:pt x="5" y="0"/>
                    <a:pt x="0" y="1"/>
                    <a:pt x="5" y="79"/>
                  </a:cubicBezTo>
                  <a:lnTo>
                    <a:pt x="20" y="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23" name="Freeform 13"/>
            <p:cNvSpPr>
              <a:spLocks/>
            </p:cNvSpPr>
            <p:nvPr userDrawn="1"/>
          </p:nvSpPr>
          <p:spPr bwMode="gray">
            <a:xfrm>
              <a:off x="8745685" y="2439574"/>
              <a:ext cx="177484" cy="161954"/>
            </a:xfrm>
            <a:custGeom>
              <a:avLst/>
              <a:gdLst>
                <a:gd name="T0" fmla="*/ 69 w 69"/>
                <a:gd name="T1" fmla="*/ 11 h 63"/>
                <a:gd name="T2" fmla="*/ 5 w 69"/>
                <a:gd name="T3" fmla="*/ 58 h 63"/>
                <a:gd name="T4" fmla="*/ 59 w 69"/>
                <a:gd name="T5" fmla="*/ 0 h 63"/>
                <a:gd name="T6" fmla="*/ 69 w 69"/>
                <a:gd name="T7" fmla="*/ 11 h 63"/>
              </a:gdLst>
              <a:ahLst/>
              <a:cxnLst>
                <a:cxn ang="0">
                  <a:pos x="T0" y="T1"/>
                </a:cxn>
                <a:cxn ang="0">
                  <a:pos x="T2" y="T3"/>
                </a:cxn>
                <a:cxn ang="0">
                  <a:pos x="T4" y="T5"/>
                </a:cxn>
                <a:cxn ang="0">
                  <a:pos x="T6" y="T7"/>
                </a:cxn>
              </a:cxnLst>
              <a:rect l="0" t="0" r="r" b="b"/>
              <a:pathLst>
                <a:path w="69" h="63">
                  <a:moveTo>
                    <a:pt x="69" y="11"/>
                  </a:moveTo>
                  <a:cubicBezTo>
                    <a:pt x="10" y="63"/>
                    <a:pt x="6" y="59"/>
                    <a:pt x="5" y="58"/>
                  </a:cubicBezTo>
                  <a:cubicBezTo>
                    <a:pt x="3" y="56"/>
                    <a:pt x="0" y="52"/>
                    <a:pt x="59" y="0"/>
                  </a:cubicBezTo>
                  <a:lnTo>
                    <a:pt x="69"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24" name="Freeform 14"/>
            <p:cNvSpPr>
              <a:spLocks/>
            </p:cNvSpPr>
            <p:nvPr userDrawn="1"/>
          </p:nvSpPr>
          <p:spPr bwMode="gray">
            <a:xfrm>
              <a:off x="9499990" y="2341958"/>
              <a:ext cx="48808" cy="405994"/>
            </a:xfrm>
            <a:custGeom>
              <a:avLst/>
              <a:gdLst>
                <a:gd name="T0" fmla="*/ 22 w 22"/>
                <a:gd name="T1" fmla="*/ 183 h 183"/>
                <a:gd name="T2" fmla="*/ 0 w 22"/>
                <a:gd name="T3" fmla="*/ 183 h 183"/>
                <a:gd name="T4" fmla="*/ 4 w 22"/>
                <a:gd name="T5" fmla="*/ 0 h 183"/>
                <a:gd name="T6" fmla="*/ 18 w 22"/>
                <a:gd name="T7" fmla="*/ 0 h 183"/>
                <a:gd name="T8" fmla="*/ 22 w 22"/>
                <a:gd name="T9" fmla="*/ 183 h 183"/>
              </a:gdLst>
              <a:ahLst/>
              <a:cxnLst>
                <a:cxn ang="0">
                  <a:pos x="T0" y="T1"/>
                </a:cxn>
                <a:cxn ang="0">
                  <a:pos x="T2" y="T3"/>
                </a:cxn>
                <a:cxn ang="0">
                  <a:pos x="T4" y="T5"/>
                </a:cxn>
                <a:cxn ang="0">
                  <a:pos x="T6" y="T7"/>
                </a:cxn>
                <a:cxn ang="0">
                  <a:pos x="T8" y="T9"/>
                </a:cxn>
              </a:cxnLst>
              <a:rect l="0" t="0" r="r" b="b"/>
              <a:pathLst>
                <a:path w="22" h="183">
                  <a:moveTo>
                    <a:pt x="22" y="183"/>
                  </a:moveTo>
                  <a:lnTo>
                    <a:pt x="0" y="183"/>
                  </a:lnTo>
                  <a:lnTo>
                    <a:pt x="4" y="0"/>
                  </a:lnTo>
                  <a:lnTo>
                    <a:pt x="18" y="0"/>
                  </a:lnTo>
                  <a:lnTo>
                    <a:pt x="22" y="18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25" name="Freeform 15"/>
            <p:cNvSpPr>
              <a:spLocks/>
            </p:cNvSpPr>
            <p:nvPr userDrawn="1"/>
          </p:nvSpPr>
          <p:spPr bwMode="gray">
            <a:xfrm>
              <a:off x="9444527" y="2177786"/>
              <a:ext cx="104272" cy="184139"/>
            </a:xfrm>
            <a:custGeom>
              <a:avLst/>
              <a:gdLst>
                <a:gd name="T0" fmla="*/ 40 w 40"/>
                <a:gd name="T1" fmla="*/ 66 h 72"/>
                <a:gd name="T2" fmla="*/ 5 w 40"/>
                <a:gd name="T3" fmla="*/ 1 h 72"/>
                <a:gd name="T4" fmla="*/ 27 w 40"/>
                <a:gd name="T5" fmla="*/ 72 h 72"/>
                <a:gd name="T6" fmla="*/ 40 w 40"/>
                <a:gd name="T7" fmla="*/ 66 h 72"/>
              </a:gdLst>
              <a:ahLst/>
              <a:cxnLst>
                <a:cxn ang="0">
                  <a:pos x="T0" y="T1"/>
                </a:cxn>
                <a:cxn ang="0">
                  <a:pos x="T2" y="T3"/>
                </a:cxn>
                <a:cxn ang="0">
                  <a:pos x="T4" y="T5"/>
                </a:cxn>
                <a:cxn ang="0">
                  <a:pos x="T6" y="T7"/>
                </a:cxn>
              </a:cxnLst>
              <a:rect l="0" t="0" r="r" b="b"/>
              <a:pathLst>
                <a:path w="40" h="72">
                  <a:moveTo>
                    <a:pt x="40" y="66"/>
                  </a:moveTo>
                  <a:cubicBezTo>
                    <a:pt x="12" y="0"/>
                    <a:pt x="7" y="0"/>
                    <a:pt x="5" y="1"/>
                  </a:cubicBezTo>
                  <a:cubicBezTo>
                    <a:pt x="3" y="2"/>
                    <a:pt x="0" y="5"/>
                    <a:pt x="27" y="72"/>
                  </a:cubicBezTo>
                  <a:lnTo>
                    <a:pt x="40" y="6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26" name="Freeform 16"/>
            <p:cNvSpPr>
              <a:spLocks/>
            </p:cNvSpPr>
            <p:nvPr userDrawn="1"/>
          </p:nvSpPr>
          <p:spPr bwMode="gray">
            <a:xfrm>
              <a:off x="9393500" y="2324210"/>
              <a:ext cx="148642" cy="161954"/>
            </a:xfrm>
            <a:custGeom>
              <a:avLst/>
              <a:gdLst>
                <a:gd name="T0" fmla="*/ 48 w 58"/>
                <a:gd name="T1" fmla="*/ 0 h 63"/>
                <a:gd name="T2" fmla="*/ 5 w 58"/>
                <a:gd name="T3" fmla="*/ 58 h 63"/>
                <a:gd name="T4" fmla="*/ 58 w 58"/>
                <a:gd name="T5" fmla="*/ 9 h 63"/>
                <a:gd name="T6" fmla="*/ 48 w 58"/>
                <a:gd name="T7" fmla="*/ 0 h 63"/>
              </a:gdLst>
              <a:ahLst/>
              <a:cxnLst>
                <a:cxn ang="0">
                  <a:pos x="T0" y="T1"/>
                </a:cxn>
                <a:cxn ang="0">
                  <a:pos x="T2" y="T3"/>
                </a:cxn>
                <a:cxn ang="0">
                  <a:pos x="T4" y="T5"/>
                </a:cxn>
                <a:cxn ang="0">
                  <a:pos x="T6" y="T7"/>
                </a:cxn>
              </a:cxnLst>
              <a:rect l="0" t="0" r="r" b="b"/>
              <a:pathLst>
                <a:path w="58" h="63">
                  <a:moveTo>
                    <a:pt x="48" y="0"/>
                  </a:moveTo>
                  <a:cubicBezTo>
                    <a:pt x="0" y="54"/>
                    <a:pt x="4" y="57"/>
                    <a:pt x="5" y="58"/>
                  </a:cubicBezTo>
                  <a:cubicBezTo>
                    <a:pt x="7" y="60"/>
                    <a:pt x="10" y="63"/>
                    <a:pt x="58" y="9"/>
                  </a:cubicBezTo>
                  <a:lnTo>
                    <a:pt x="4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27" name="Freeform 17"/>
            <p:cNvSpPr>
              <a:spLocks/>
            </p:cNvSpPr>
            <p:nvPr userDrawn="1"/>
          </p:nvSpPr>
          <p:spPr bwMode="gray">
            <a:xfrm>
              <a:off x="9517739" y="2321991"/>
              <a:ext cx="184139" cy="48808"/>
            </a:xfrm>
            <a:custGeom>
              <a:avLst/>
              <a:gdLst>
                <a:gd name="T0" fmla="*/ 1 w 72"/>
                <a:gd name="T1" fmla="*/ 0 h 19"/>
                <a:gd name="T2" fmla="*/ 72 w 72"/>
                <a:gd name="T3" fmla="*/ 12 h 19"/>
                <a:gd name="T4" fmla="*/ 0 w 72"/>
                <a:gd name="T5" fmla="*/ 14 h 19"/>
                <a:gd name="T6" fmla="*/ 1 w 72"/>
                <a:gd name="T7" fmla="*/ 0 h 19"/>
              </a:gdLst>
              <a:ahLst/>
              <a:cxnLst>
                <a:cxn ang="0">
                  <a:pos x="T0" y="T1"/>
                </a:cxn>
                <a:cxn ang="0">
                  <a:pos x="T2" y="T3"/>
                </a:cxn>
                <a:cxn ang="0">
                  <a:pos x="T4" y="T5"/>
                </a:cxn>
                <a:cxn ang="0">
                  <a:pos x="T6" y="T7"/>
                </a:cxn>
              </a:cxnLst>
              <a:rect l="0" t="0" r="r" b="b"/>
              <a:pathLst>
                <a:path w="72" h="19">
                  <a:moveTo>
                    <a:pt x="1" y="0"/>
                  </a:moveTo>
                  <a:cubicBezTo>
                    <a:pt x="72" y="5"/>
                    <a:pt x="72" y="10"/>
                    <a:pt x="72" y="12"/>
                  </a:cubicBezTo>
                  <a:cubicBezTo>
                    <a:pt x="72" y="14"/>
                    <a:pt x="72" y="19"/>
                    <a:pt x="0" y="14"/>
                  </a:cubicBez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28" name="Oval 18"/>
            <p:cNvSpPr>
              <a:spLocks noChangeArrowheads="1"/>
            </p:cNvSpPr>
            <p:nvPr userDrawn="1"/>
          </p:nvSpPr>
          <p:spPr bwMode="gray">
            <a:xfrm>
              <a:off x="7813897" y="2781230"/>
              <a:ext cx="3385498" cy="3367750"/>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29" name="Freeform 19"/>
            <p:cNvSpPr>
              <a:spLocks/>
            </p:cNvSpPr>
            <p:nvPr userDrawn="1"/>
          </p:nvSpPr>
          <p:spPr bwMode="gray">
            <a:xfrm>
              <a:off x="8004692" y="2972025"/>
              <a:ext cx="3194703" cy="3176955"/>
            </a:xfrm>
            <a:custGeom>
              <a:avLst/>
              <a:gdLst>
                <a:gd name="T0" fmla="*/ 886 w 1241"/>
                <a:gd name="T1" fmla="*/ 0 h 1241"/>
                <a:gd name="T2" fmla="*/ 960 w 1241"/>
                <a:gd name="T3" fmla="*/ 303 h 1241"/>
                <a:gd name="T4" fmla="*/ 303 w 1241"/>
                <a:gd name="T5" fmla="*/ 960 h 1241"/>
                <a:gd name="T6" fmla="*/ 0 w 1241"/>
                <a:gd name="T7" fmla="*/ 887 h 1241"/>
                <a:gd name="T8" fmla="*/ 583 w 1241"/>
                <a:gd name="T9" fmla="*/ 1241 h 1241"/>
                <a:gd name="T10" fmla="*/ 1241 w 1241"/>
                <a:gd name="T11" fmla="*/ 584 h 1241"/>
                <a:gd name="T12" fmla="*/ 886 w 1241"/>
                <a:gd name="T13" fmla="*/ 0 h 1241"/>
              </a:gdLst>
              <a:ahLst/>
              <a:cxnLst>
                <a:cxn ang="0">
                  <a:pos x="T0" y="T1"/>
                </a:cxn>
                <a:cxn ang="0">
                  <a:pos x="T2" y="T3"/>
                </a:cxn>
                <a:cxn ang="0">
                  <a:pos x="T4" y="T5"/>
                </a:cxn>
                <a:cxn ang="0">
                  <a:pos x="T6" y="T7"/>
                </a:cxn>
                <a:cxn ang="0">
                  <a:pos x="T8" y="T9"/>
                </a:cxn>
                <a:cxn ang="0">
                  <a:pos x="T10" y="T11"/>
                </a:cxn>
                <a:cxn ang="0">
                  <a:pos x="T12" y="T13"/>
                </a:cxn>
              </a:cxnLst>
              <a:rect l="0" t="0" r="r" b="b"/>
              <a:pathLst>
                <a:path w="1241" h="1241">
                  <a:moveTo>
                    <a:pt x="886" y="0"/>
                  </a:moveTo>
                  <a:cubicBezTo>
                    <a:pt x="933" y="91"/>
                    <a:pt x="960" y="194"/>
                    <a:pt x="960" y="303"/>
                  </a:cubicBezTo>
                  <a:cubicBezTo>
                    <a:pt x="960" y="666"/>
                    <a:pt x="666" y="960"/>
                    <a:pt x="303" y="960"/>
                  </a:cubicBezTo>
                  <a:cubicBezTo>
                    <a:pt x="193" y="960"/>
                    <a:pt x="91" y="934"/>
                    <a:pt x="0" y="887"/>
                  </a:cubicBezTo>
                  <a:cubicBezTo>
                    <a:pt x="109" y="1097"/>
                    <a:pt x="330" y="1241"/>
                    <a:pt x="583" y="1241"/>
                  </a:cubicBezTo>
                  <a:cubicBezTo>
                    <a:pt x="946" y="1241"/>
                    <a:pt x="1241" y="947"/>
                    <a:pt x="1241" y="584"/>
                  </a:cubicBezTo>
                  <a:cubicBezTo>
                    <a:pt x="1241" y="330"/>
                    <a:pt x="1097" y="110"/>
                    <a:pt x="886" y="0"/>
                  </a:cubicBezTo>
                  <a:close/>
                </a:path>
              </a:pathLst>
            </a:custGeom>
            <a:solidFill>
              <a:srgbClr val="C4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30" name="Oval 20"/>
            <p:cNvSpPr>
              <a:spLocks noChangeArrowheads="1"/>
            </p:cNvSpPr>
            <p:nvPr userDrawn="1"/>
          </p:nvSpPr>
          <p:spPr bwMode="gray">
            <a:xfrm>
              <a:off x="9358004" y="3755171"/>
              <a:ext cx="268444" cy="266225"/>
            </a:xfrm>
            <a:prstGeom prst="ellipse">
              <a:avLst/>
            </a:prstGeom>
            <a:solidFill>
              <a:srgbClr val="3C50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31" name="Freeform 21"/>
            <p:cNvSpPr>
              <a:spLocks/>
            </p:cNvSpPr>
            <p:nvPr userDrawn="1"/>
          </p:nvSpPr>
          <p:spPr bwMode="gray">
            <a:xfrm>
              <a:off x="9471149" y="3755171"/>
              <a:ext cx="155298" cy="266225"/>
            </a:xfrm>
            <a:custGeom>
              <a:avLst/>
              <a:gdLst>
                <a:gd name="T0" fmla="*/ 44 w 60"/>
                <a:gd name="T1" fmla="*/ 52 h 104"/>
                <a:gd name="T2" fmla="*/ 0 w 60"/>
                <a:gd name="T3" fmla="*/ 0 h 104"/>
                <a:gd name="T4" fmla="*/ 8 w 60"/>
                <a:gd name="T5" fmla="*/ 0 h 104"/>
                <a:gd name="T6" fmla="*/ 60 w 60"/>
                <a:gd name="T7" fmla="*/ 52 h 104"/>
                <a:gd name="T8" fmla="*/ 8 w 60"/>
                <a:gd name="T9" fmla="*/ 104 h 104"/>
                <a:gd name="T10" fmla="*/ 0 w 60"/>
                <a:gd name="T11" fmla="*/ 103 h 104"/>
                <a:gd name="T12" fmla="*/ 44 w 60"/>
                <a:gd name="T13" fmla="*/ 52 h 104"/>
              </a:gdLst>
              <a:ahLst/>
              <a:cxnLst>
                <a:cxn ang="0">
                  <a:pos x="T0" y="T1"/>
                </a:cxn>
                <a:cxn ang="0">
                  <a:pos x="T2" y="T3"/>
                </a:cxn>
                <a:cxn ang="0">
                  <a:pos x="T4" y="T5"/>
                </a:cxn>
                <a:cxn ang="0">
                  <a:pos x="T6" y="T7"/>
                </a:cxn>
                <a:cxn ang="0">
                  <a:pos x="T8" y="T9"/>
                </a:cxn>
                <a:cxn ang="0">
                  <a:pos x="T10" y="T11"/>
                </a:cxn>
                <a:cxn ang="0">
                  <a:pos x="T12" y="T13"/>
                </a:cxn>
              </a:cxnLst>
              <a:rect l="0" t="0" r="r" b="b"/>
              <a:pathLst>
                <a:path w="60" h="104">
                  <a:moveTo>
                    <a:pt x="44" y="52"/>
                  </a:moveTo>
                  <a:cubicBezTo>
                    <a:pt x="44" y="26"/>
                    <a:pt x="25" y="4"/>
                    <a:pt x="0" y="0"/>
                  </a:cubicBezTo>
                  <a:cubicBezTo>
                    <a:pt x="3" y="0"/>
                    <a:pt x="5" y="0"/>
                    <a:pt x="8" y="0"/>
                  </a:cubicBezTo>
                  <a:cubicBezTo>
                    <a:pt x="36" y="0"/>
                    <a:pt x="60" y="23"/>
                    <a:pt x="60" y="52"/>
                  </a:cubicBezTo>
                  <a:cubicBezTo>
                    <a:pt x="60" y="80"/>
                    <a:pt x="36" y="104"/>
                    <a:pt x="8" y="104"/>
                  </a:cubicBezTo>
                  <a:cubicBezTo>
                    <a:pt x="5" y="104"/>
                    <a:pt x="3" y="104"/>
                    <a:pt x="0" y="103"/>
                  </a:cubicBezTo>
                  <a:cubicBezTo>
                    <a:pt x="25" y="100"/>
                    <a:pt x="44" y="78"/>
                    <a:pt x="44" y="52"/>
                  </a:cubicBezTo>
                  <a:close/>
                </a:path>
              </a:pathLst>
            </a:custGeom>
            <a:solidFill>
              <a:srgbClr val="0011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32" name="Freeform 22"/>
            <p:cNvSpPr>
              <a:spLocks/>
            </p:cNvSpPr>
            <p:nvPr userDrawn="1"/>
          </p:nvSpPr>
          <p:spPr bwMode="gray">
            <a:xfrm>
              <a:off x="9482242" y="3839475"/>
              <a:ext cx="19967" cy="315033"/>
            </a:xfrm>
            <a:custGeom>
              <a:avLst/>
              <a:gdLst>
                <a:gd name="T0" fmla="*/ 4 w 8"/>
                <a:gd name="T1" fmla="*/ 123 h 123"/>
                <a:gd name="T2" fmla="*/ 0 w 8"/>
                <a:gd name="T3" fmla="*/ 119 h 123"/>
                <a:gd name="T4" fmla="*/ 0 w 8"/>
                <a:gd name="T5" fmla="*/ 4 h 123"/>
                <a:gd name="T6" fmla="*/ 4 w 8"/>
                <a:gd name="T7" fmla="*/ 0 h 123"/>
                <a:gd name="T8" fmla="*/ 8 w 8"/>
                <a:gd name="T9" fmla="*/ 4 h 123"/>
                <a:gd name="T10" fmla="*/ 8 w 8"/>
                <a:gd name="T11" fmla="*/ 119 h 123"/>
                <a:gd name="T12" fmla="*/ 4 w 8"/>
                <a:gd name="T13" fmla="*/ 123 h 123"/>
              </a:gdLst>
              <a:ahLst/>
              <a:cxnLst>
                <a:cxn ang="0">
                  <a:pos x="T0" y="T1"/>
                </a:cxn>
                <a:cxn ang="0">
                  <a:pos x="T2" y="T3"/>
                </a:cxn>
                <a:cxn ang="0">
                  <a:pos x="T4" y="T5"/>
                </a:cxn>
                <a:cxn ang="0">
                  <a:pos x="T6" y="T7"/>
                </a:cxn>
                <a:cxn ang="0">
                  <a:pos x="T8" y="T9"/>
                </a:cxn>
                <a:cxn ang="0">
                  <a:pos x="T10" y="T11"/>
                </a:cxn>
                <a:cxn ang="0">
                  <a:pos x="T12" y="T13"/>
                </a:cxn>
              </a:cxnLst>
              <a:rect l="0" t="0" r="r" b="b"/>
              <a:pathLst>
                <a:path w="8" h="123">
                  <a:moveTo>
                    <a:pt x="4" y="123"/>
                  </a:moveTo>
                  <a:cubicBezTo>
                    <a:pt x="2" y="123"/>
                    <a:pt x="0" y="121"/>
                    <a:pt x="0" y="119"/>
                  </a:cubicBezTo>
                  <a:cubicBezTo>
                    <a:pt x="0" y="4"/>
                    <a:pt x="0" y="4"/>
                    <a:pt x="0" y="4"/>
                  </a:cubicBezTo>
                  <a:cubicBezTo>
                    <a:pt x="0" y="1"/>
                    <a:pt x="2" y="0"/>
                    <a:pt x="4" y="0"/>
                  </a:cubicBezTo>
                  <a:cubicBezTo>
                    <a:pt x="6" y="0"/>
                    <a:pt x="8" y="1"/>
                    <a:pt x="8" y="4"/>
                  </a:cubicBezTo>
                  <a:cubicBezTo>
                    <a:pt x="8" y="119"/>
                    <a:pt x="8" y="119"/>
                    <a:pt x="8" y="119"/>
                  </a:cubicBezTo>
                  <a:cubicBezTo>
                    <a:pt x="8" y="121"/>
                    <a:pt x="6" y="123"/>
                    <a:pt x="4" y="123"/>
                  </a:cubicBez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33" name="Freeform 23"/>
            <p:cNvSpPr>
              <a:spLocks/>
            </p:cNvSpPr>
            <p:nvPr userDrawn="1"/>
          </p:nvSpPr>
          <p:spPr bwMode="gray">
            <a:xfrm>
              <a:off x="9426779" y="3908250"/>
              <a:ext cx="115364" cy="75431"/>
            </a:xfrm>
            <a:custGeom>
              <a:avLst/>
              <a:gdLst>
                <a:gd name="T0" fmla="*/ 24 w 45"/>
                <a:gd name="T1" fmla="*/ 29 h 29"/>
                <a:gd name="T2" fmla="*/ 2 w 45"/>
                <a:gd name="T3" fmla="*/ 7 h 29"/>
                <a:gd name="T4" fmla="*/ 2 w 45"/>
                <a:gd name="T5" fmla="*/ 1 h 29"/>
                <a:gd name="T6" fmla="*/ 7 w 45"/>
                <a:gd name="T7" fmla="*/ 1 h 29"/>
                <a:gd name="T8" fmla="*/ 25 w 45"/>
                <a:gd name="T9" fmla="*/ 19 h 29"/>
                <a:gd name="T10" fmla="*/ 39 w 45"/>
                <a:gd name="T11" fmla="*/ 10 h 29"/>
                <a:gd name="T12" fmla="*/ 44 w 45"/>
                <a:gd name="T13" fmla="*/ 11 h 29"/>
                <a:gd name="T14" fmla="*/ 43 w 45"/>
                <a:gd name="T15" fmla="*/ 17 h 29"/>
                <a:gd name="T16" fmla="*/ 24 w 45"/>
                <a:gd name="T17"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29">
                  <a:moveTo>
                    <a:pt x="24" y="29"/>
                  </a:moveTo>
                  <a:cubicBezTo>
                    <a:pt x="2" y="7"/>
                    <a:pt x="2" y="7"/>
                    <a:pt x="2" y="7"/>
                  </a:cubicBezTo>
                  <a:cubicBezTo>
                    <a:pt x="0" y="5"/>
                    <a:pt x="0" y="3"/>
                    <a:pt x="2" y="1"/>
                  </a:cubicBezTo>
                  <a:cubicBezTo>
                    <a:pt x="3" y="0"/>
                    <a:pt x="6" y="0"/>
                    <a:pt x="7" y="1"/>
                  </a:cubicBezTo>
                  <a:cubicBezTo>
                    <a:pt x="25" y="19"/>
                    <a:pt x="25" y="19"/>
                    <a:pt x="25" y="19"/>
                  </a:cubicBezTo>
                  <a:cubicBezTo>
                    <a:pt x="39" y="10"/>
                    <a:pt x="39" y="10"/>
                    <a:pt x="39" y="10"/>
                  </a:cubicBezTo>
                  <a:cubicBezTo>
                    <a:pt x="41" y="9"/>
                    <a:pt x="43" y="9"/>
                    <a:pt x="44" y="11"/>
                  </a:cubicBezTo>
                  <a:cubicBezTo>
                    <a:pt x="45" y="13"/>
                    <a:pt x="45" y="15"/>
                    <a:pt x="43" y="17"/>
                  </a:cubicBezTo>
                  <a:lnTo>
                    <a:pt x="24" y="29"/>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34" name="Oval 24"/>
            <p:cNvSpPr>
              <a:spLocks noChangeArrowheads="1"/>
            </p:cNvSpPr>
            <p:nvPr userDrawn="1"/>
          </p:nvSpPr>
          <p:spPr bwMode="gray">
            <a:xfrm>
              <a:off x="9606481" y="3355833"/>
              <a:ext cx="348311" cy="346093"/>
            </a:xfrm>
            <a:prstGeom prst="ellipse">
              <a:avLst/>
            </a:prstGeom>
            <a:solidFill>
              <a:srgbClr val="3C50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35" name="Freeform 25"/>
            <p:cNvSpPr>
              <a:spLocks/>
            </p:cNvSpPr>
            <p:nvPr userDrawn="1"/>
          </p:nvSpPr>
          <p:spPr bwMode="gray">
            <a:xfrm>
              <a:off x="9755123" y="3355833"/>
              <a:ext cx="199669" cy="346093"/>
            </a:xfrm>
            <a:custGeom>
              <a:avLst/>
              <a:gdLst>
                <a:gd name="T0" fmla="*/ 58 w 78"/>
                <a:gd name="T1" fmla="*/ 68 h 135"/>
                <a:gd name="T2" fmla="*/ 0 w 78"/>
                <a:gd name="T3" fmla="*/ 1 h 135"/>
                <a:gd name="T4" fmla="*/ 10 w 78"/>
                <a:gd name="T5" fmla="*/ 0 h 135"/>
                <a:gd name="T6" fmla="*/ 78 w 78"/>
                <a:gd name="T7" fmla="*/ 68 h 135"/>
                <a:gd name="T8" fmla="*/ 10 w 78"/>
                <a:gd name="T9" fmla="*/ 135 h 135"/>
                <a:gd name="T10" fmla="*/ 0 w 78"/>
                <a:gd name="T11" fmla="*/ 135 h 135"/>
                <a:gd name="T12" fmla="*/ 58 w 78"/>
                <a:gd name="T13" fmla="*/ 68 h 135"/>
              </a:gdLst>
              <a:ahLst/>
              <a:cxnLst>
                <a:cxn ang="0">
                  <a:pos x="T0" y="T1"/>
                </a:cxn>
                <a:cxn ang="0">
                  <a:pos x="T2" y="T3"/>
                </a:cxn>
                <a:cxn ang="0">
                  <a:pos x="T4" y="T5"/>
                </a:cxn>
                <a:cxn ang="0">
                  <a:pos x="T6" y="T7"/>
                </a:cxn>
                <a:cxn ang="0">
                  <a:pos x="T8" y="T9"/>
                </a:cxn>
                <a:cxn ang="0">
                  <a:pos x="T10" y="T11"/>
                </a:cxn>
                <a:cxn ang="0">
                  <a:pos x="T12" y="T13"/>
                </a:cxn>
              </a:cxnLst>
              <a:rect l="0" t="0" r="r" b="b"/>
              <a:pathLst>
                <a:path w="78" h="135">
                  <a:moveTo>
                    <a:pt x="58" y="68"/>
                  </a:moveTo>
                  <a:cubicBezTo>
                    <a:pt x="58" y="34"/>
                    <a:pt x="33" y="6"/>
                    <a:pt x="0" y="1"/>
                  </a:cubicBezTo>
                  <a:cubicBezTo>
                    <a:pt x="4" y="0"/>
                    <a:pt x="7" y="0"/>
                    <a:pt x="10" y="0"/>
                  </a:cubicBezTo>
                  <a:cubicBezTo>
                    <a:pt x="48" y="0"/>
                    <a:pt x="78" y="30"/>
                    <a:pt x="78" y="68"/>
                  </a:cubicBezTo>
                  <a:cubicBezTo>
                    <a:pt x="78" y="105"/>
                    <a:pt x="48" y="135"/>
                    <a:pt x="10" y="135"/>
                  </a:cubicBezTo>
                  <a:cubicBezTo>
                    <a:pt x="7" y="135"/>
                    <a:pt x="4" y="135"/>
                    <a:pt x="0" y="135"/>
                  </a:cubicBezTo>
                  <a:cubicBezTo>
                    <a:pt x="33" y="130"/>
                    <a:pt x="58" y="102"/>
                    <a:pt x="58" y="68"/>
                  </a:cubicBezTo>
                  <a:close/>
                </a:path>
              </a:pathLst>
            </a:custGeom>
            <a:solidFill>
              <a:srgbClr val="0011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36" name="Freeform 26"/>
            <p:cNvSpPr>
              <a:spLocks/>
            </p:cNvSpPr>
            <p:nvPr userDrawn="1"/>
          </p:nvSpPr>
          <p:spPr bwMode="gray">
            <a:xfrm>
              <a:off x="9772871" y="3471197"/>
              <a:ext cx="15530" cy="399338"/>
            </a:xfrm>
            <a:custGeom>
              <a:avLst/>
              <a:gdLst>
                <a:gd name="T0" fmla="*/ 3 w 6"/>
                <a:gd name="T1" fmla="*/ 156 h 156"/>
                <a:gd name="T2" fmla="*/ 0 w 6"/>
                <a:gd name="T3" fmla="*/ 153 h 156"/>
                <a:gd name="T4" fmla="*/ 0 w 6"/>
                <a:gd name="T5" fmla="*/ 3 h 156"/>
                <a:gd name="T6" fmla="*/ 3 w 6"/>
                <a:gd name="T7" fmla="*/ 0 h 156"/>
                <a:gd name="T8" fmla="*/ 6 w 6"/>
                <a:gd name="T9" fmla="*/ 3 h 156"/>
                <a:gd name="T10" fmla="*/ 6 w 6"/>
                <a:gd name="T11" fmla="*/ 153 h 156"/>
                <a:gd name="T12" fmla="*/ 3 w 6"/>
                <a:gd name="T13" fmla="*/ 156 h 156"/>
              </a:gdLst>
              <a:ahLst/>
              <a:cxnLst>
                <a:cxn ang="0">
                  <a:pos x="T0" y="T1"/>
                </a:cxn>
                <a:cxn ang="0">
                  <a:pos x="T2" y="T3"/>
                </a:cxn>
                <a:cxn ang="0">
                  <a:pos x="T4" y="T5"/>
                </a:cxn>
                <a:cxn ang="0">
                  <a:pos x="T6" y="T7"/>
                </a:cxn>
                <a:cxn ang="0">
                  <a:pos x="T8" y="T9"/>
                </a:cxn>
                <a:cxn ang="0">
                  <a:pos x="T10" y="T11"/>
                </a:cxn>
                <a:cxn ang="0">
                  <a:pos x="T12" y="T13"/>
                </a:cxn>
              </a:cxnLst>
              <a:rect l="0" t="0" r="r" b="b"/>
              <a:pathLst>
                <a:path w="6" h="156">
                  <a:moveTo>
                    <a:pt x="3" y="156"/>
                  </a:moveTo>
                  <a:cubicBezTo>
                    <a:pt x="2" y="156"/>
                    <a:pt x="0" y="155"/>
                    <a:pt x="0" y="153"/>
                  </a:cubicBezTo>
                  <a:cubicBezTo>
                    <a:pt x="0" y="3"/>
                    <a:pt x="0" y="3"/>
                    <a:pt x="0" y="3"/>
                  </a:cubicBezTo>
                  <a:cubicBezTo>
                    <a:pt x="0" y="1"/>
                    <a:pt x="2" y="0"/>
                    <a:pt x="3" y="0"/>
                  </a:cubicBezTo>
                  <a:cubicBezTo>
                    <a:pt x="5" y="0"/>
                    <a:pt x="6" y="1"/>
                    <a:pt x="6" y="3"/>
                  </a:cubicBezTo>
                  <a:cubicBezTo>
                    <a:pt x="6" y="153"/>
                    <a:pt x="6" y="153"/>
                    <a:pt x="6" y="153"/>
                  </a:cubicBezTo>
                  <a:cubicBezTo>
                    <a:pt x="6" y="155"/>
                    <a:pt x="5" y="156"/>
                    <a:pt x="3" y="156"/>
                  </a:cubicBez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37" name="Freeform 27"/>
            <p:cNvSpPr>
              <a:spLocks/>
            </p:cNvSpPr>
            <p:nvPr userDrawn="1"/>
          </p:nvSpPr>
          <p:spPr bwMode="gray">
            <a:xfrm>
              <a:off x="9706315" y="3559939"/>
              <a:ext cx="137550" cy="88742"/>
            </a:xfrm>
            <a:custGeom>
              <a:avLst/>
              <a:gdLst>
                <a:gd name="T0" fmla="*/ 29 w 54"/>
                <a:gd name="T1" fmla="*/ 34 h 34"/>
                <a:gd name="T2" fmla="*/ 1 w 54"/>
                <a:gd name="T3" fmla="*/ 6 h 34"/>
                <a:gd name="T4" fmla="*/ 1 w 54"/>
                <a:gd name="T5" fmla="*/ 2 h 34"/>
                <a:gd name="T6" fmla="*/ 5 w 54"/>
                <a:gd name="T7" fmla="*/ 2 h 34"/>
                <a:gd name="T8" fmla="*/ 30 w 54"/>
                <a:gd name="T9" fmla="*/ 26 h 34"/>
                <a:gd name="T10" fmla="*/ 49 w 54"/>
                <a:gd name="T11" fmla="*/ 13 h 34"/>
                <a:gd name="T12" fmla="*/ 53 w 54"/>
                <a:gd name="T13" fmla="*/ 14 h 34"/>
                <a:gd name="T14" fmla="*/ 52 w 54"/>
                <a:gd name="T15" fmla="*/ 18 h 34"/>
                <a:gd name="T16" fmla="*/ 29 w 54"/>
                <a:gd name="T17"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34">
                  <a:moveTo>
                    <a:pt x="29" y="34"/>
                  </a:moveTo>
                  <a:cubicBezTo>
                    <a:pt x="1" y="6"/>
                    <a:pt x="1" y="6"/>
                    <a:pt x="1" y="6"/>
                  </a:cubicBezTo>
                  <a:cubicBezTo>
                    <a:pt x="0" y="5"/>
                    <a:pt x="0" y="3"/>
                    <a:pt x="1" y="2"/>
                  </a:cubicBezTo>
                  <a:cubicBezTo>
                    <a:pt x="2" y="0"/>
                    <a:pt x="4" y="0"/>
                    <a:pt x="5" y="2"/>
                  </a:cubicBezTo>
                  <a:cubicBezTo>
                    <a:pt x="30" y="26"/>
                    <a:pt x="30" y="26"/>
                    <a:pt x="30" y="26"/>
                  </a:cubicBezTo>
                  <a:cubicBezTo>
                    <a:pt x="49" y="13"/>
                    <a:pt x="49" y="13"/>
                    <a:pt x="49" y="13"/>
                  </a:cubicBezTo>
                  <a:cubicBezTo>
                    <a:pt x="50" y="12"/>
                    <a:pt x="52" y="13"/>
                    <a:pt x="53" y="14"/>
                  </a:cubicBezTo>
                  <a:cubicBezTo>
                    <a:pt x="54" y="15"/>
                    <a:pt x="54" y="17"/>
                    <a:pt x="52" y="18"/>
                  </a:cubicBezTo>
                  <a:lnTo>
                    <a:pt x="29" y="34"/>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38" name="Oval 28"/>
            <p:cNvSpPr>
              <a:spLocks noChangeArrowheads="1"/>
            </p:cNvSpPr>
            <p:nvPr userDrawn="1"/>
          </p:nvSpPr>
          <p:spPr bwMode="gray">
            <a:xfrm>
              <a:off x="9216017" y="3120667"/>
              <a:ext cx="348311" cy="346093"/>
            </a:xfrm>
            <a:prstGeom prst="ellipse">
              <a:avLst/>
            </a:prstGeom>
            <a:solidFill>
              <a:srgbClr val="3C50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39" name="Freeform 29"/>
            <p:cNvSpPr>
              <a:spLocks/>
            </p:cNvSpPr>
            <p:nvPr userDrawn="1"/>
          </p:nvSpPr>
          <p:spPr bwMode="gray">
            <a:xfrm>
              <a:off x="9362441" y="3120667"/>
              <a:ext cx="201888" cy="346093"/>
            </a:xfrm>
            <a:custGeom>
              <a:avLst/>
              <a:gdLst>
                <a:gd name="T0" fmla="*/ 58 w 78"/>
                <a:gd name="T1" fmla="*/ 67 h 135"/>
                <a:gd name="T2" fmla="*/ 0 w 78"/>
                <a:gd name="T3" fmla="*/ 0 h 135"/>
                <a:gd name="T4" fmla="*/ 10 w 78"/>
                <a:gd name="T5" fmla="*/ 0 h 135"/>
                <a:gd name="T6" fmla="*/ 78 w 78"/>
                <a:gd name="T7" fmla="*/ 67 h 135"/>
                <a:gd name="T8" fmla="*/ 10 w 78"/>
                <a:gd name="T9" fmla="*/ 135 h 135"/>
                <a:gd name="T10" fmla="*/ 0 w 78"/>
                <a:gd name="T11" fmla="*/ 134 h 135"/>
                <a:gd name="T12" fmla="*/ 58 w 78"/>
                <a:gd name="T13" fmla="*/ 67 h 135"/>
              </a:gdLst>
              <a:ahLst/>
              <a:cxnLst>
                <a:cxn ang="0">
                  <a:pos x="T0" y="T1"/>
                </a:cxn>
                <a:cxn ang="0">
                  <a:pos x="T2" y="T3"/>
                </a:cxn>
                <a:cxn ang="0">
                  <a:pos x="T4" y="T5"/>
                </a:cxn>
                <a:cxn ang="0">
                  <a:pos x="T6" y="T7"/>
                </a:cxn>
                <a:cxn ang="0">
                  <a:pos x="T8" y="T9"/>
                </a:cxn>
                <a:cxn ang="0">
                  <a:pos x="T10" y="T11"/>
                </a:cxn>
                <a:cxn ang="0">
                  <a:pos x="T12" y="T13"/>
                </a:cxn>
              </a:cxnLst>
              <a:rect l="0" t="0" r="r" b="b"/>
              <a:pathLst>
                <a:path w="78" h="135">
                  <a:moveTo>
                    <a:pt x="58" y="67"/>
                  </a:moveTo>
                  <a:cubicBezTo>
                    <a:pt x="58" y="33"/>
                    <a:pt x="33" y="5"/>
                    <a:pt x="0" y="0"/>
                  </a:cubicBezTo>
                  <a:cubicBezTo>
                    <a:pt x="4" y="0"/>
                    <a:pt x="7" y="0"/>
                    <a:pt x="10" y="0"/>
                  </a:cubicBezTo>
                  <a:cubicBezTo>
                    <a:pt x="48" y="0"/>
                    <a:pt x="78" y="30"/>
                    <a:pt x="78" y="67"/>
                  </a:cubicBezTo>
                  <a:cubicBezTo>
                    <a:pt x="78" y="105"/>
                    <a:pt x="48" y="135"/>
                    <a:pt x="10" y="135"/>
                  </a:cubicBezTo>
                  <a:cubicBezTo>
                    <a:pt x="7" y="135"/>
                    <a:pt x="4" y="135"/>
                    <a:pt x="0" y="134"/>
                  </a:cubicBezTo>
                  <a:cubicBezTo>
                    <a:pt x="33" y="129"/>
                    <a:pt x="58" y="101"/>
                    <a:pt x="58" y="67"/>
                  </a:cubicBezTo>
                  <a:close/>
                </a:path>
              </a:pathLst>
            </a:custGeom>
            <a:solidFill>
              <a:srgbClr val="0011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40" name="Freeform 30"/>
            <p:cNvSpPr>
              <a:spLocks/>
            </p:cNvSpPr>
            <p:nvPr userDrawn="1"/>
          </p:nvSpPr>
          <p:spPr bwMode="gray">
            <a:xfrm>
              <a:off x="9380189" y="3233813"/>
              <a:ext cx="15530" cy="399338"/>
            </a:xfrm>
            <a:custGeom>
              <a:avLst/>
              <a:gdLst>
                <a:gd name="T0" fmla="*/ 3 w 6"/>
                <a:gd name="T1" fmla="*/ 156 h 156"/>
                <a:gd name="T2" fmla="*/ 0 w 6"/>
                <a:gd name="T3" fmla="*/ 153 h 156"/>
                <a:gd name="T4" fmla="*/ 0 w 6"/>
                <a:gd name="T5" fmla="*/ 3 h 156"/>
                <a:gd name="T6" fmla="*/ 3 w 6"/>
                <a:gd name="T7" fmla="*/ 0 h 156"/>
                <a:gd name="T8" fmla="*/ 6 w 6"/>
                <a:gd name="T9" fmla="*/ 3 h 156"/>
                <a:gd name="T10" fmla="*/ 6 w 6"/>
                <a:gd name="T11" fmla="*/ 153 h 156"/>
                <a:gd name="T12" fmla="*/ 3 w 6"/>
                <a:gd name="T13" fmla="*/ 156 h 156"/>
              </a:gdLst>
              <a:ahLst/>
              <a:cxnLst>
                <a:cxn ang="0">
                  <a:pos x="T0" y="T1"/>
                </a:cxn>
                <a:cxn ang="0">
                  <a:pos x="T2" y="T3"/>
                </a:cxn>
                <a:cxn ang="0">
                  <a:pos x="T4" y="T5"/>
                </a:cxn>
                <a:cxn ang="0">
                  <a:pos x="T6" y="T7"/>
                </a:cxn>
                <a:cxn ang="0">
                  <a:pos x="T8" y="T9"/>
                </a:cxn>
                <a:cxn ang="0">
                  <a:pos x="T10" y="T11"/>
                </a:cxn>
                <a:cxn ang="0">
                  <a:pos x="T12" y="T13"/>
                </a:cxn>
              </a:cxnLst>
              <a:rect l="0" t="0" r="r" b="b"/>
              <a:pathLst>
                <a:path w="6" h="156">
                  <a:moveTo>
                    <a:pt x="3" y="156"/>
                  </a:moveTo>
                  <a:cubicBezTo>
                    <a:pt x="2" y="156"/>
                    <a:pt x="0" y="155"/>
                    <a:pt x="0" y="153"/>
                  </a:cubicBezTo>
                  <a:cubicBezTo>
                    <a:pt x="0" y="3"/>
                    <a:pt x="0" y="3"/>
                    <a:pt x="0" y="3"/>
                  </a:cubicBezTo>
                  <a:cubicBezTo>
                    <a:pt x="0" y="2"/>
                    <a:pt x="2" y="0"/>
                    <a:pt x="3" y="0"/>
                  </a:cubicBezTo>
                  <a:cubicBezTo>
                    <a:pt x="5" y="0"/>
                    <a:pt x="6" y="2"/>
                    <a:pt x="6" y="3"/>
                  </a:cubicBezTo>
                  <a:cubicBezTo>
                    <a:pt x="6" y="153"/>
                    <a:pt x="6" y="153"/>
                    <a:pt x="6" y="153"/>
                  </a:cubicBezTo>
                  <a:cubicBezTo>
                    <a:pt x="6" y="155"/>
                    <a:pt x="5" y="156"/>
                    <a:pt x="3" y="156"/>
                  </a:cubicBez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41" name="Freeform 31"/>
            <p:cNvSpPr>
              <a:spLocks/>
            </p:cNvSpPr>
            <p:nvPr userDrawn="1"/>
          </p:nvSpPr>
          <p:spPr bwMode="gray">
            <a:xfrm>
              <a:off x="9313633" y="3324773"/>
              <a:ext cx="139768" cy="84305"/>
            </a:xfrm>
            <a:custGeom>
              <a:avLst/>
              <a:gdLst>
                <a:gd name="T0" fmla="*/ 29 w 54"/>
                <a:gd name="T1" fmla="*/ 33 h 33"/>
                <a:gd name="T2" fmla="*/ 1 w 54"/>
                <a:gd name="T3" fmla="*/ 5 h 33"/>
                <a:gd name="T4" fmla="*/ 1 w 54"/>
                <a:gd name="T5" fmla="*/ 1 h 33"/>
                <a:gd name="T6" fmla="*/ 5 w 54"/>
                <a:gd name="T7" fmla="*/ 1 h 33"/>
                <a:gd name="T8" fmla="*/ 30 w 54"/>
                <a:gd name="T9" fmla="*/ 26 h 33"/>
                <a:gd name="T10" fmla="*/ 49 w 54"/>
                <a:gd name="T11" fmla="*/ 13 h 33"/>
                <a:gd name="T12" fmla="*/ 53 w 54"/>
                <a:gd name="T13" fmla="*/ 14 h 33"/>
                <a:gd name="T14" fmla="*/ 52 w 54"/>
                <a:gd name="T15" fmla="*/ 18 h 33"/>
                <a:gd name="T16" fmla="*/ 29 w 54"/>
                <a:gd name="T1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33">
                  <a:moveTo>
                    <a:pt x="29" y="33"/>
                  </a:moveTo>
                  <a:cubicBezTo>
                    <a:pt x="1" y="5"/>
                    <a:pt x="1" y="5"/>
                    <a:pt x="1" y="5"/>
                  </a:cubicBezTo>
                  <a:cubicBezTo>
                    <a:pt x="0" y="4"/>
                    <a:pt x="0" y="2"/>
                    <a:pt x="1" y="1"/>
                  </a:cubicBezTo>
                  <a:cubicBezTo>
                    <a:pt x="2" y="0"/>
                    <a:pt x="4" y="0"/>
                    <a:pt x="5" y="1"/>
                  </a:cubicBezTo>
                  <a:cubicBezTo>
                    <a:pt x="30" y="26"/>
                    <a:pt x="30" y="26"/>
                    <a:pt x="30" y="26"/>
                  </a:cubicBezTo>
                  <a:cubicBezTo>
                    <a:pt x="49" y="13"/>
                    <a:pt x="49" y="13"/>
                    <a:pt x="49" y="13"/>
                  </a:cubicBezTo>
                  <a:cubicBezTo>
                    <a:pt x="50" y="12"/>
                    <a:pt x="52" y="12"/>
                    <a:pt x="53" y="14"/>
                  </a:cubicBezTo>
                  <a:cubicBezTo>
                    <a:pt x="54" y="15"/>
                    <a:pt x="54" y="17"/>
                    <a:pt x="52" y="18"/>
                  </a:cubicBezTo>
                  <a:lnTo>
                    <a:pt x="29" y="33"/>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42" name="Freeform 32"/>
            <p:cNvSpPr>
              <a:spLocks/>
            </p:cNvSpPr>
            <p:nvPr userDrawn="1"/>
          </p:nvSpPr>
          <p:spPr bwMode="gray">
            <a:xfrm>
              <a:off x="8466149" y="2614839"/>
              <a:ext cx="1612881" cy="561292"/>
            </a:xfrm>
            <a:custGeom>
              <a:avLst/>
              <a:gdLst>
                <a:gd name="T0" fmla="*/ 123 w 626"/>
                <a:gd name="T1" fmla="*/ 63 h 219"/>
                <a:gd name="T2" fmla="*/ 195 w 626"/>
                <a:gd name="T3" fmla="*/ 65 h 219"/>
                <a:gd name="T4" fmla="*/ 259 w 626"/>
                <a:gd name="T5" fmla="*/ 74 h 219"/>
                <a:gd name="T6" fmla="*/ 363 w 626"/>
                <a:gd name="T7" fmla="*/ 18 h 219"/>
                <a:gd name="T8" fmla="*/ 421 w 626"/>
                <a:gd name="T9" fmla="*/ 13 h 219"/>
                <a:gd name="T10" fmla="*/ 584 w 626"/>
                <a:gd name="T11" fmla="*/ 117 h 219"/>
                <a:gd name="T12" fmla="*/ 0 w 626"/>
                <a:gd name="T13" fmla="*/ 208 h 219"/>
                <a:gd name="T14" fmla="*/ 123 w 626"/>
                <a:gd name="T15" fmla="*/ 63 h 2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26" h="219">
                  <a:moveTo>
                    <a:pt x="123" y="63"/>
                  </a:moveTo>
                  <a:cubicBezTo>
                    <a:pt x="141" y="42"/>
                    <a:pt x="167" y="33"/>
                    <a:pt x="195" y="65"/>
                  </a:cubicBezTo>
                  <a:cubicBezTo>
                    <a:pt x="219" y="87"/>
                    <a:pt x="246" y="81"/>
                    <a:pt x="259" y="74"/>
                  </a:cubicBezTo>
                  <a:cubicBezTo>
                    <a:pt x="272" y="67"/>
                    <a:pt x="363" y="18"/>
                    <a:pt x="363" y="18"/>
                  </a:cubicBezTo>
                  <a:cubicBezTo>
                    <a:pt x="363" y="18"/>
                    <a:pt x="386" y="0"/>
                    <a:pt x="421" y="13"/>
                  </a:cubicBezTo>
                  <a:cubicBezTo>
                    <a:pt x="510" y="45"/>
                    <a:pt x="626" y="146"/>
                    <a:pt x="584" y="117"/>
                  </a:cubicBezTo>
                  <a:cubicBezTo>
                    <a:pt x="88" y="182"/>
                    <a:pt x="183" y="219"/>
                    <a:pt x="0" y="208"/>
                  </a:cubicBezTo>
                  <a:cubicBezTo>
                    <a:pt x="65" y="168"/>
                    <a:pt x="105" y="83"/>
                    <a:pt x="123" y="63"/>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43" name="Rectangle 33"/>
            <p:cNvSpPr>
              <a:spLocks noChangeArrowheads="1"/>
            </p:cNvSpPr>
            <p:nvPr userDrawn="1"/>
          </p:nvSpPr>
          <p:spPr bwMode="gray">
            <a:xfrm>
              <a:off x="8494990" y="3136197"/>
              <a:ext cx="31060" cy="11980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44" name="Oval 34"/>
            <p:cNvSpPr>
              <a:spLocks noChangeArrowheads="1"/>
            </p:cNvSpPr>
            <p:nvPr userDrawn="1"/>
          </p:nvSpPr>
          <p:spPr bwMode="gray">
            <a:xfrm>
              <a:off x="8341910" y="2807852"/>
              <a:ext cx="339437" cy="33721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45" name="Rectangle 35"/>
            <p:cNvSpPr>
              <a:spLocks noChangeArrowheads="1"/>
            </p:cNvSpPr>
            <p:nvPr userDrawn="1"/>
          </p:nvSpPr>
          <p:spPr bwMode="gray">
            <a:xfrm>
              <a:off x="8481679" y="2878846"/>
              <a:ext cx="57682" cy="197450"/>
            </a:xfrm>
            <a:prstGeom prst="rect">
              <a:avLst/>
            </a:prstGeom>
            <a:solidFill>
              <a:srgbClr val="2D3D8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46" name="Freeform 36"/>
            <p:cNvSpPr>
              <a:spLocks/>
            </p:cNvSpPr>
            <p:nvPr userDrawn="1"/>
          </p:nvSpPr>
          <p:spPr bwMode="gray">
            <a:xfrm>
              <a:off x="8397374" y="2952058"/>
              <a:ext cx="228510" cy="57682"/>
            </a:xfrm>
            <a:custGeom>
              <a:avLst/>
              <a:gdLst>
                <a:gd name="T0" fmla="*/ 96 w 103"/>
                <a:gd name="T1" fmla="*/ 0 h 26"/>
                <a:gd name="T2" fmla="*/ 103 w 103"/>
                <a:gd name="T3" fmla="*/ 26 h 26"/>
                <a:gd name="T4" fmla="*/ 0 w 103"/>
                <a:gd name="T5" fmla="*/ 26 h 26"/>
                <a:gd name="T6" fmla="*/ 7 w 103"/>
                <a:gd name="T7" fmla="*/ 0 h 26"/>
                <a:gd name="T8" fmla="*/ 96 w 103"/>
                <a:gd name="T9" fmla="*/ 0 h 26"/>
              </a:gdLst>
              <a:ahLst/>
              <a:cxnLst>
                <a:cxn ang="0">
                  <a:pos x="T0" y="T1"/>
                </a:cxn>
                <a:cxn ang="0">
                  <a:pos x="T2" y="T3"/>
                </a:cxn>
                <a:cxn ang="0">
                  <a:pos x="T4" y="T5"/>
                </a:cxn>
                <a:cxn ang="0">
                  <a:pos x="T6" y="T7"/>
                </a:cxn>
                <a:cxn ang="0">
                  <a:pos x="T8" y="T9"/>
                </a:cxn>
              </a:cxnLst>
              <a:rect l="0" t="0" r="r" b="b"/>
              <a:pathLst>
                <a:path w="103" h="26">
                  <a:moveTo>
                    <a:pt x="96" y="0"/>
                  </a:moveTo>
                  <a:lnTo>
                    <a:pt x="103" y="26"/>
                  </a:lnTo>
                  <a:lnTo>
                    <a:pt x="0" y="26"/>
                  </a:lnTo>
                  <a:lnTo>
                    <a:pt x="7" y="0"/>
                  </a:lnTo>
                  <a:lnTo>
                    <a:pt x="96" y="0"/>
                  </a:lnTo>
                  <a:close/>
                </a:path>
              </a:pathLst>
            </a:custGeom>
            <a:solidFill>
              <a:srgbClr val="2D3D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47" name="Rectangle 37"/>
            <p:cNvSpPr>
              <a:spLocks noChangeArrowheads="1"/>
            </p:cNvSpPr>
            <p:nvPr userDrawn="1"/>
          </p:nvSpPr>
          <p:spPr bwMode="gray">
            <a:xfrm>
              <a:off x="7813897" y="3531098"/>
              <a:ext cx="465894" cy="69884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48" name="Rectangle 38"/>
            <p:cNvSpPr>
              <a:spLocks noChangeArrowheads="1"/>
            </p:cNvSpPr>
            <p:nvPr userDrawn="1"/>
          </p:nvSpPr>
          <p:spPr bwMode="gray">
            <a:xfrm>
              <a:off x="7813897" y="3531098"/>
              <a:ext cx="465894" cy="698841"/>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49" name="Rectangle 39"/>
            <p:cNvSpPr>
              <a:spLocks noChangeArrowheads="1"/>
            </p:cNvSpPr>
            <p:nvPr userDrawn="1"/>
          </p:nvSpPr>
          <p:spPr bwMode="gray">
            <a:xfrm>
              <a:off x="7887109" y="3615402"/>
              <a:ext cx="48808" cy="5346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50" name="Rectangle 40"/>
            <p:cNvSpPr>
              <a:spLocks noChangeArrowheads="1"/>
            </p:cNvSpPr>
            <p:nvPr userDrawn="1"/>
          </p:nvSpPr>
          <p:spPr bwMode="gray">
            <a:xfrm>
              <a:off x="7975851" y="3615402"/>
              <a:ext cx="48808" cy="5346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51" name="Rectangle 41"/>
            <p:cNvSpPr>
              <a:spLocks noChangeArrowheads="1"/>
            </p:cNvSpPr>
            <p:nvPr userDrawn="1"/>
          </p:nvSpPr>
          <p:spPr bwMode="gray">
            <a:xfrm>
              <a:off x="8064592" y="3615402"/>
              <a:ext cx="51027" cy="5346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52" name="Rectangle 42"/>
            <p:cNvSpPr>
              <a:spLocks noChangeArrowheads="1"/>
            </p:cNvSpPr>
            <p:nvPr userDrawn="1"/>
          </p:nvSpPr>
          <p:spPr bwMode="gray">
            <a:xfrm>
              <a:off x="8155553" y="3615402"/>
              <a:ext cx="48808" cy="5346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53" name="Rectangle 43"/>
            <p:cNvSpPr>
              <a:spLocks noChangeArrowheads="1"/>
            </p:cNvSpPr>
            <p:nvPr userDrawn="1"/>
          </p:nvSpPr>
          <p:spPr bwMode="gray">
            <a:xfrm>
              <a:off x="8739030" y="3531098"/>
              <a:ext cx="465894" cy="69884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54" name="Rectangle 44"/>
            <p:cNvSpPr>
              <a:spLocks noChangeArrowheads="1"/>
            </p:cNvSpPr>
            <p:nvPr userDrawn="1"/>
          </p:nvSpPr>
          <p:spPr bwMode="gray">
            <a:xfrm>
              <a:off x="8739030" y="3531098"/>
              <a:ext cx="465894" cy="698841"/>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55" name="Rectangle 45"/>
            <p:cNvSpPr>
              <a:spLocks noChangeArrowheads="1"/>
            </p:cNvSpPr>
            <p:nvPr userDrawn="1"/>
          </p:nvSpPr>
          <p:spPr bwMode="gray">
            <a:xfrm>
              <a:off x="8279791" y="3278184"/>
              <a:ext cx="465894" cy="95175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56" name="Rectangle 46"/>
            <p:cNvSpPr>
              <a:spLocks noChangeArrowheads="1"/>
            </p:cNvSpPr>
            <p:nvPr userDrawn="1"/>
          </p:nvSpPr>
          <p:spPr bwMode="gray">
            <a:xfrm>
              <a:off x="8353003" y="3360270"/>
              <a:ext cx="48808" cy="732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57" name="Rectangle 47"/>
            <p:cNvSpPr>
              <a:spLocks noChangeArrowheads="1"/>
            </p:cNvSpPr>
            <p:nvPr userDrawn="1"/>
          </p:nvSpPr>
          <p:spPr bwMode="gray">
            <a:xfrm>
              <a:off x="8441745" y="3360270"/>
              <a:ext cx="48808" cy="732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58" name="Rectangle 48"/>
            <p:cNvSpPr>
              <a:spLocks noChangeArrowheads="1"/>
            </p:cNvSpPr>
            <p:nvPr userDrawn="1"/>
          </p:nvSpPr>
          <p:spPr bwMode="gray">
            <a:xfrm>
              <a:off x="8530487" y="3360270"/>
              <a:ext cx="51027" cy="732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59" name="Rectangle 49"/>
            <p:cNvSpPr>
              <a:spLocks noChangeArrowheads="1"/>
            </p:cNvSpPr>
            <p:nvPr userDrawn="1"/>
          </p:nvSpPr>
          <p:spPr bwMode="gray">
            <a:xfrm>
              <a:off x="8621447" y="3360270"/>
              <a:ext cx="48808" cy="732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60" name="Rectangle 50"/>
            <p:cNvSpPr>
              <a:spLocks noChangeArrowheads="1"/>
            </p:cNvSpPr>
            <p:nvPr userDrawn="1"/>
          </p:nvSpPr>
          <p:spPr bwMode="gray">
            <a:xfrm>
              <a:off x="8353003" y="3477853"/>
              <a:ext cx="48808" cy="732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61" name="Rectangle 51"/>
            <p:cNvSpPr>
              <a:spLocks noChangeArrowheads="1"/>
            </p:cNvSpPr>
            <p:nvPr userDrawn="1"/>
          </p:nvSpPr>
          <p:spPr bwMode="gray">
            <a:xfrm>
              <a:off x="8441745" y="3477853"/>
              <a:ext cx="48808" cy="732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62" name="Rectangle 52"/>
            <p:cNvSpPr>
              <a:spLocks noChangeArrowheads="1"/>
            </p:cNvSpPr>
            <p:nvPr userDrawn="1"/>
          </p:nvSpPr>
          <p:spPr bwMode="gray">
            <a:xfrm>
              <a:off x="8530487" y="3477853"/>
              <a:ext cx="51027" cy="732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63" name="Rectangle 53"/>
            <p:cNvSpPr>
              <a:spLocks noChangeArrowheads="1"/>
            </p:cNvSpPr>
            <p:nvPr userDrawn="1"/>
          </p:nvSpPr>
          <p:spPr bwMode="gray">
            <a:xfrm>
              <a:off x="8621447" y="3477853"/>
              <a:ext cx="48808" cy="732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64" name="Rectangle 54"/>
            <p:cNvSpPr>
              <a:spLocks noChangeArrowheads="1"/>
            </p:cNvSpPr>
            <p:nvPr userDrawn="1"/>
          </p:nvSpPr>
          <p:spPr bwMode="gray">
            <a:xfrm>
              <a:off x="8353003" y="3599873"/>
              <a:ext cx="48808" cy="7099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65" name="Rectangle 55"/>
            <p:cNvSpPr>
              <a:spLocks noChangeArrowheads="1"/>
            </p:cNvSpPr>
            <p:nvPr userDrawn="1"/>
          </p:nvSpPr>
          <p:spPr bwMode="gray">
            <a:xfrm>
              <a:off x="8441745" y="3599873"/>
              <a:ext cx="48808" cy="7099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66" name="Rectangle 56"/>
            <p:cNvSpPr>
              <a:spLocks noChangeArrowheads="1"/>
            </p:cNvSpPr>
            <p:nvPr userDrawn="1"/>
          </p:nvSpPr>
          <p:spPr bwMode="gray">
            <a:xfrm>
              <a:off x="8530487" y="3599873"/>
              <a:ext cx="51027" cy="7099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67" name="Rectangle 57"/>
            <p:cNvSpPr>
              <a:spLocks noChangeArrowheads="1"/>
            </p:cNvSpPr>
            <p:nvPr userDrawn="1"/>
          </p:nvSpPr>
          <p:spPr bwMode="gray">
            <a:xfrm>
              <a:off x="8621447" y="3599873"/>
              <a:ext cx="48808" cy="7099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68" name="Rectangle 58"/>
            <p:cNvSpPr>
              <a:spLocks noChangeArrowheads="1"/>
            </p:cNvSpPr>
            <p:nvPr userDrawn="1"/>
          </p:nvSpPr>
          <p:spPr bwMode="gray">
            <a:xfrm>
              <a:off x="8353003" y="3719674"/>
              <a:ext cx="48808" cy="687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69" name="Rectangle 59"/>
            <p:cNvSpPr>
              <a:spLocks noChangeArrowheads="1"/>
            </p:cNvSpPr>
            <p:nvPr userDrawn="1"/>
          </p:nvSpPr>
          <p:spPr bwMode="gray">
            <a:xfrm>
              <a:off x="8441745" y="3719674"/>
              <a:ext cx="48808" cy="687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70" name="Rectangle 60"/>
            <p:cNvSpPr>
              <a:spLocks noChangeArrowheads="1"/>
            </p:cNvSpPr>
            <p:nvPr userDrawn="1"/>
          </p:nvSpPr>
          <p:spPr bwMode="gray">
            <a:xfrm>
              <a:off x="8530487" y="3719674"/>
              <a:ext cx="51027" cy="687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71" name="Rectangle 61"/>
            <p:cNvSpPr>
              <a:spLocks noChangeArrowheads="1"/>
            </p:cNvSpPr>
            <p:nvPr userDrawn="1"/>
          </p:nvSpPr>
          <p:spPr bwMode="gray">
            <a:xfrm>
              <a:off x="8621447" y="3719674"/>
              <a:ext cx="48808" cy="687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72" name="Rectangle 62"/>
            <p:cNvSpPr>
              <a:spLocks noChangeArrowheads="1"/>
            </p:cNvSpPr>
            <p:nvPr userDrawn="1"/>
          </p:nvSpPr>
          <p:spPr bwMode="gray">
            <a:xfrm>
              <a:off x="8353003" y="3837257"/>
              <a:ext cx="48808" cy="7099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73" name="Rectangle 63"/>
            <p:cNvSpPr>
              <a:spLocks noChangeArrowheads="1"/>
            </p:cNvSpPr>
            <p:nvPr userDrawn="1"/>
          </p:nvSpPr>
          <p:spPr bwMode="gray">
            <a:xfrm>
              <a:off x="8441745" y="3837257"/>
              <a:ext cx="48808" cy="7099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74" name="Rectangle 64"/>
            <p:cNvSpPr>
              <a:spLocks noChangeArrowheads="1"/>
            </p:cNvSpPr>
            <p:nvPr userDrawn="1"/>
          </p:nvSpPr>
          <p:spPr bwMode="gray">
            <a:xfrm>
              <a:off x="8530487" y="3837257"/>
              <a:ext cx="51027" cy="7099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75" name="Rectangle 65"/>
            <p:cNvSpPr>
              <a:spLocks noChangeArrowheads="1"/>
            </p:cNvSpPr>
            <p:nvPr userDrawn="1"/>
          </p:nvSpPr>
          <p:spPr bwMode="gray">
            <a:xfrm>
              <a:off x="8621447" y="3837257"/>
              <a:ext cx="48808" cy="7099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76" name="Rectangle 66"/>
            <p:cNvSpPr>
              <a:spLocks noChangeArrowheads="1"/>
            </p:cNvSpPr>
            <p:nvPr userDrawn="1"/>
          </p:nvSpPr>
          <p:spPr bwMode="gray">
            <a:xfrm>
              <a:off x="8353003" y="3957058"/>
              <a:ext cx="48808" cy="732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77" name="Rectangle 67"/>
            <p:cNvSpPr>
              <a:spLocks noChangeArrowheads="1"/>
            </p:cNvSpPr>
            <p:nvPr userDrawn="1"/>
          </p:nvSpPr>
          <p:spPr bwMode="gray">
            <a:xfrm>
              <a:off x="8441745" y="3957058"/>
              <a:ext cx="48808" cy="732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78" name="Rectangle 68"/>
            <p:cNvSpPr>
              <a:spLocks noChangeArrowheads="1"/>
            </p:cNvSpPr>
            <p:nvPr userDrawn="1"/>
          </p:nvSpPr>
          <p:spPr bwMode="gray">
            <a:xfrm>
              <a:off x="8530487" y="3957058"/>
              <a:ext cx="51027" cy="732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79" name="Rectangle 69"/>
            <p:cNvSpPr>
              <a:spLocks noChangeArrowheads="1"/>
            </p:cNvSpPr>
            <p:nvPr userDrawn="1"/>
          </p:nvSpPr>
          <p:spPr bwMode="gray">
            <a:xfrm>
              <a:off x="8621447" y="3957058"/>
              <a:ext cx="48808" cy="732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80" name="Rectangle 70"/>
            <p:cNvSpPr>
              <a:spLocks noChangeArrowheads="1"/>
            </p:cNvSpPr>
            <p:nvPr userDrawn="1"/>
          </p:nvSpPr>
          <p:spPr bwMode="gray">
            <a:xfrm>
              <a:off x="8353003" y="4079078"/>
              <a:ext cx="48808" cy="687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81" name="Rectangle 71"/>
            <p:cNvSpPr>
              <a:spLocks noChangeArrowheads="1"/>
            </p:cNvSpPr>
            <p:nvPr userDrawn="1"/>
          </p:nvSpPr>
          <p:spPr bwMode="gray">
            <a:xfrm>
              <a:off x="8441745" y="4079078"/>
              <a:ext cx="48808" cy="687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82" name="Rectangle 72"/>
            <p:cNvSpPr>
              <a:spLocks noChangeArrowheads="1"/>
            </p:cNvSpPr>
            <p:nvPr userDrawn="1"/>
          </p:nvSpPr>
          <p:spPr bwMode="gray">
            <a:xfrm>
              <a:off x="8530487" y="4079078"/>
              <a:ext cx="51027" cy="687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83" name="Rectangle 73"/>
            <p:cNvSpPr>
              <a:spLocks noChangeArrowheads="1"/>
            </p:cNvSpPr>
            <p:nvPr userDrawn="1"/>
          </p:nvSpPr>
          <p:spPr bwMode="gray">
            <a:xfrm>
              <a:off x="8621447" y="4079078"/>
              <a:ext cx="48808" cy="687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84" name="Rectangle 74"/>
            <p:cNvSpPr>
              <a:spLocks noChangeArrowheads="1"/>
            </p:cNvSpPr>
            <p:nvPr userDrawn="1"/>
          </p:nvSpPr>
          <p:spPr bwMode="gray">
            <a:xfrm>
              <a:off x="7813897" y="3486727"/>
              <a:ext cx="465894" cy="48808"/>
            </a:xfrm>
            <a:prstGeom prst="rect">
              <a:avLst/>
            </a:prstGeom>
            <a:solidFill>
              <a:srgbClr val="3C50B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85" name="Rectangle 75"/>
            <p:cNvSpPr>
              <a:spLocks noChangeArrowheads="1"/>
            </p:cNvSpPr>
            <p:nvPr userDrawn="1"/>
          </p:nvSpPr>
          <p:spPr bwMode="gray">
            <a:xfrm>
              <a:off x="8279791" y="3229376"/>
              <a:ext cx="465894" cy="48808"/>
            </a:xfrm>
            <a:prstGeom prst="rect">
              <a:avLst/>
            </a:prstGeom>
            <a:solidFill>
              <a:srgbClr val="3C50B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86" name="Rectangle 76"/>
            <p:cNvSpPr>
              <a:spLocks noChangeArrowheads="1"/>
            </p:cNvSpPr>
            <p:nvPr userDrawn="1"/>
          </p:nvSpPr>
          <p:spPr bwMode="gray">
            <a:xfrm>
              <a:off x="8745685" y="3486727"/>
              <a:ext cx="459239" cy="48808"/>
            </a:xfrm>
            <a:prstGeom prst="rect">
              <a:avLst/>
            </a:prstGeom>
            <a:solidFill>
              <a:srgbClr val="3C50B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87" name="Rectangle 77"/>
            <p:cNvSpPr>
              <a:spLocks noChangeArrowheads="1"/>
            </p:cNvSpPr>
            <p:nvPr userDrawn="1"/>
          </p:nvSpPr>
          <p:spPr bwMode="gray">
            <a:xfrm>
              <a:off x="8814460" y="3615402"/>
              <a:ext cx="48808" cy="5346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88" name="Rectangle 78"/>
            <p:cNvSpPr>
              <a:spLocks noChangeArrowheads="1"/>
            </p:cNvSpPr>
            <p:nvPr userDrawn="1"/>
          </p:nvSpPr>
          <p:spPr bwMode="gray">
            <a:xfrm>
              <a:off x="8905421" y="3615402"/>
              <a:ext cx="48808" cy="5346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89" name="Rectangle 79"/>
            <p:cNvSpPr>
              <a:spLocks noChangeArrowheads="1"/>
            </p:cNvSpPr>
            <p:nvPr userDrawn="1"/>
          </p:nvSpPr>
          <p:spPr bwMode="gray">
            <a:xfrm>
              <a:off x="8991944" y="3615402"/>
              <a:ext cx="48808" cy="5346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90" name="Rectangle 80"/>
            <p:cNvSpPr>
              <a:spLocks noChangeArrowheads="1"/>
            </p:cNvSpPr>
            <p:nvPr userDrawn="1"/>
          </p:nvSpPr>
          <p:spPr bwMode="gray">
            <a:xfrm>
              <a:off x="9082904" y="3615402"/>
              <a:ext cx="48808" cy="5346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91" name="Rectangle 81"/>
            <p:cNvSpPr>
              <a:spLocks noChangeArrowheads="1"/>
            </p:cNvSpPr>
            <p:nvPr userDrawn="1"/>
          </p:nvSpPr>
          <p:spPr bwMode="gray">
            <a:xfrm>
              <a:off x="7687440" y="4229939"/>
              <a:ext cx="1646160" cy="687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92" name="Freeform 82"/>
            <p:cNvSpPr>
              <a:spLocks/>
            </p:cNvSpPr>
            <p:nvPr userDrawn="1"/>
          </p:nvSpPr>
          <p:spPr bwMode="gray">
            <a:xfrm>
              <a:off x="9837209" y="2199971"/>
              <a:ext cx="1320034" cy="670000"/>
            </a:xfrm>
            <a:custGeom>
              <a:avLst/>
              <a:gdLst>
                <a:gd name="T0" fmla="*/ 481 w 513"/>
                <a:gd name="T1" fmla="*/ 0 h 261"/>
                <a:gd name="T2" fmla="*/ 441 w 513"/>
                <a:gd name="T3" fmla="*/ 65 h 261"/>
                <a:gd name="T4" fmla="*/ 126 w 513"/>
                <a:gd name="T5" fmla="*/ 65 h 261"/>
                <a:gd name="T6" fmla="*/ 0 w 513"/>
                <a:gd name="T7" fmla="*/ 261 h 261"/>
                <a:gd name="T8" fmla="*/ 115 w 513"/>
                <a:gd name="T9" fmla="*/ 261 h 261"/>
                <a:gd name="T10" fmla="*/ 306 w 513"/>
                <a:gd name="T11" fmla="*/ 110 h 261"/>
                <a:gd name="T12" fmla="*/ 412 w 513"/>
                <a:gd name="T13" fmla="*/ 110 h 261"/>
                <a:gd name="T14" fmla="*/ 496 w 513"/>
                <a:gd name="T15" fmla="*/ 111 h 261"/>
                <a:gd name="T16" fmla="*/ 513 w 513"/>
                <a:gd name="T17" fmla="*/ 0 h 261"/>
                <a:gd name="T18" fmla="*/ 481 w 513"/>
                <a:gd name="T19" fmla="*/ 0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3" h="261">
                  <a:moveTo>
                    <a:pt x="481" y="0"/>
                  </a:moveTo>
                  <a:cubicBezTo>
                    <a:pt x="441" y="65"/>
                    <a:pt x="441" y="65"/>
                    <a:pt x="441" y="65"/>
                  </a:cubicBezTo>
                  <a:cubicBezTo>
                    <a:pt x="126" y="65"/>
                    <a:pt x="126" y="65"/>
                    <a:pt x="126" y="65"/>
                  </a:cubicBezTo>
                  <a:cubicBezTo>
                    <a:pt x="17" y="65"/>
                    <a:pt x="0" y="153"/>
                    <a:pt x="0" y="261"/>
                  </a:cubicBezTo>
                  <a:cubicBezTo>
                    <a:pt x="115" y="261"/>
                    <a:pt x="115" y="261"/>
                    <a:pt x="115" y="261"/>
                  </a:cubicBezTo>
                  <a:cubicBezTo>
                    <a:pt x="208" y="261"/>
                    <a:pt x="286" y="197"/>
                    <a:pt x="306" y="110"/>
                  </a:cubicBezTo>
                  <a:cubicBezTo>
                    <a:pt x="412" y="110"/>
                    <a:pt x="412" y="110"/>
                    <a:pt x="412" y="110"/>
                  </a:cubicBezTo>
                  <a:cubicBezTo>
                    <a:pt x="496" y="111"/>
                    <a:pt x="496" y="111"/>
                    <a:pt x="496" y="111"/>
                  </a:cubicBezTo>
                  <a:cubicBezTo>
                    <a:pt x="513" y="0"/>
                    <a:pt x="513" y="0"/>
                    <a:pt x="513" y="0"/>
                  </a:cubicBezTo>
                  <a:lnTo>
                    <a:pt x="481" y="0"/>
                  </a:lnTo>
                  <a:close/>
                </a:path>
              </a:pathLst>
            </a:custGeom>
            <a:solidFill>
              <a:srgbClr val="C4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93" name="Line 83"/>
            <p:cNvSpPr>
              <a:spLocks noChangeShapeType="1"/>
            </p:cNvSpPr>
            <p:nvPr userDrawn="1"/>
          </p:nvSpPr>
          <p:spPr bwMode="gray">
            <a:xfrm>
              <a:off x="10336382" y="2133415"/>
              <a:ext cx="0" cy="257351"/>
            </a:xfrm>
            <a:prstGeom prst="line">
              <a:avLst/>
            </a:prstGeom>
            <a:noFill/>
            <a:ln w="17463"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794" name="Oval 84"/>
            <p:cNvSpPr>
              <a:spLocks noChangeArrowheads="1"/>
            </p:cNvSpPr>
            <p:nvPr userDrawn="1"/>
          </p:nvSpPr>
          <p:spPr bwMode="gray">
            <a:xfrm>
              <a:off x="9861613" y="2089044"/>
              <a:ext cx="947318" cy="90960"/>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95" name="Freeform 85"/>
            <p:cNvSpPr>
              <a:spLocks/>
            </p:cNvSpPr>
            <p:nvPr userDrawn="1"/>
          </p:nvSpPr>
          <p:spPr bwMode="gray">
            <a:xfrm>
              <a:off x="9841646" y="2366362"/>
              <a:ext cx="599007" cy="377153"/>
            </a:xfrm>
            <a:custGeom>
              <a:avLst/>
              <a:gdLst>
                <a:gd name="T0" fmla="*/ 124 w 233"/>
                <a:gd name="T1" fmla="*/ 0 h 147"/>
                <a:gd name="T2" fmla="*/ 233 w 233"/>
                <a:gd name="T3" fmla="*/ 0 h 147"/>
                <a:gd name="T4" fmla="*/ 85 w 233"/>
                <a:gd name="T5" fmla="*/ 147 h 147"/>
                <a:gd name="T6" fmla="*/ 0 w 233"/>
                <a:gd name="T7" fmla="*/ 147 h 147"/>
                <a:gd name="T8" fmla="*/ 124 w 233"/>
                <a:gd name="T9" fmla="*/ 0 h 147"/>
              </a:gdLst>
              <a:ahLst/>
              <a:cxnLst>
                <a:cxn ang="0">
                  <a:pos x="T0" y="T1"/>
                </a:cxn>
                <a:cxn ang="0">
                  <a:pos x="T2" y="T3"/>
                </a:cxn>
                <a:cxn ang="0">
                  <a:pos x="T4" y="T5"/>
                </a:cxn>
                <a:cxn ang="0">
                  <a:pos x="T6" y="T7"/>
                </a:cxn>
                <a:cxn ang="0">
                  <a:pos x="T8" y="T9"/>
                </a:cxn>
              </a:cxnLst>
              <a:rect l="0" t="0" r="r" b="b"/>
              <a:pathLst>
                <a:path w="233" h="147">
                  <a:moveTo>
                    <a:pt x="124" y="0"/>
                  </a:moveTo>
                  <a:cubicBezTo>
                    <a:pt x="233" y="0"/>
                    <a:pt x="233" y="0"/>
                    <a:pt x="233" y="0"/>
                  </a:cubicBezTo>
                  <a:cubicBezTo>
                    <a:pt x="233" y="81"/>
                    <a:pt x="167" y="147"/>
                    <a:pt x="85" y="147"/>
                  </a:cubicBezTo>
                  <a:cubicBezTo>
                    <a:pt x="0" y="147"/>
                    <a:pt x="0" y="147"/>
                    <a:pt x="0" y="147"/>
                  </a:cubicBezTo>
                  <a:cubicBezTo>
                    <a:pt x="6" y="62"/>
                    <a:pt x="33" y="0"/>
                    <a:pt x="12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96" name="Freeform 86"/>
            <p:cNvSpPr>
              <a:spLocks/>
            </p:cNvSpPr>
            <p:nvPr userDrawn="1"/>
          </p:nvSpPr>
          <p:spPr bwMode="gray">
            <a:xfrm>
              <a:off x="9841646" y="2366362"/>
              <a:ext cx="539106" cy="377153"/>
            </a:xfrm>
            <a:custGeom>
              <a:avLst/>
              <a:gdLst>
                <a:gd name="T0" fmla="*/ 209 w 209"/>
                <a:gd name="T1" fmla="*/ 0 h 147"/>
                <a:gd name="T2" fmla="*/ 124 w 209"/>
                <a:gd name="T3" fmla="*/ 0 h 147"/>
                <a:gd name="T4" fmla="*/ 0 w 209"/>
                <a:gd name="T5" fmla="*/ 147 h 147"/>
                <a:gd name="T6" fmla="*/ 85 w 209"/>
                <a:gd name="T7" fmla="*/ 147 h 147"/>
                <a:gd name="T8" fmla="*/ 209 w 209"/>
                <a:gd name="T9" fmla="*/ 0 h 147"/>
              </a:gdLst>
              <a:ahLst/>
              <a:cxnLst>
                <a:cxn ang="0">
                  <a:pos x="T0" y="T1"/>
                </a:cxn>
                <a:cxn ang="0">
                  <a:pos x="T2" y="T3"/>
                </a:cxn>
                <a:cxn ang="0">
                  <a:pos x="T4" y="T5"/>
                </a:cxn>
                <a:cxn ang="0">
                  <a:pos x="T6" y="T7"/>
                </a:cxn>
                <a:cxn ang="0">
                  <a:pos x="T8" y="T9"/>
                </a:cxn>
              </a:cxnLst>
              <a:rect l="0" t="0" r="r" b="b"/>
              <a:pathLst>
                <a:path w="209" h="147">
                  <a:moveTo>
                    <a:pt x="209" y="0"/>
                  </a:moveTo>
                  <a:cubicBezTo>
                    <a:pt x="124" y="0"/>
                    <a:pt x="124" y="0"/>
                    <a:pt x="124" y="0"/>
                  </a:cubicBezTo>
                  <a:cubicBezTo>
                    <a:pt x="33" y="0"/>
                    <a:pt x="6" y="62"/>
                    <a:pt x="0" y="147"/>
                  </a:cubicBezTo>
                  <a:cubicBezTo>
                    <a:pt x="85" y="147"/>
                    <a:pt x="85" y="147"/>
                    <a:pt x="85" y="147"/>
                  </a:cubicBezTo>
                  <a:cubicBezTo>
                    <a:pt x="91" y="62"/>
                    <a:pt x="117" y="0"/>
                    <a:pt x="209"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97" name="Line 87"/>
            <p:cNvSpPr>
              <a:spLocks noChangeShapeType="1"/>
            </p:cNvSpPr>
            <p:nvPr userDrawn="1"/>
          </p:nvSpPr>
          <p:spPr bwMode="gray">
            <a:xfrm>
              <a:off x="11383534" y="2313117"/>
              <a:ext cx="488080" cy="0"/>
            </a:xfrm>
            <a:prstGeom prst="line">
              <a:avLst/>
            </a:prstGeom>
            <a:noFill/>
            <a:ln w="17463"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798" name="Line 88"/>
            <p:cNvSpPr>
              <a:spLocks noChangeShapeType="1"/>
            </p:cNvSpPr>
            <p:nvPr userDrawn="1"/>
          </p:nvSpPr>
          <p:spPr bwMode="gray">
            <a:xfrm>
              <a:off x="11283700" y="2397422"/>
              <a:ext cx="488080" cy="0"/>
            </a:xfrm>
            <a:prstGeom prst="line">
              <a:avLst/>
            </a:prstGeom>
            <a:noFill/>
            <a:ln w="17463"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799" name="Freeform 89"/>
            <p:cNvSpPr>
              <a:spLocks/>
            </p:cNvSpPr>
            <p:nvPr userDrawn="1"/>
          </p:nvSpPr>
          <p:spPr bwMode="gray">
            <a:xfrm>
              <a:off x="10405156" y="5217191"/>
              <a:ext cx="66556" cy="337219"/>
            </a:xfrm>
            <a:custGeom>
              <a:avLst/>
              <a:gdLst>
                <a:gd name="T0" fmla="*/ 23 w 26"/>
                <a:gd name="T1" fmla="*/ 105 h 131"/>
                <a:gd name="T2" fmla="*/ 19 w 26"/>
                <a:gd name="T3" fmla="*/ 105 h 131"/>
                <a:gd name="T4" fmla="*/ 19 w 26"/>
                <a:gd name="T5" fmla="*/ 0 h 131"/>
                <a:gd name="T6" fmla="*/ 7 w 26"/>
                <a:gd name="T7" fmla="*/ 0 h 131"/>
                <a:gd name="T8" fmla="*/ 7 w 26"/>
                <a:gd name="T9" fmla="*/ 105 h 131"/>
                <a:gd name="T10" fmla="*/ 4 w 26"/>
                <a:gd name="T11" fmla="*/ 105 h 131"/>
                <a:gd name="T12" fmla="*/ 0 w 26"/>
                <a:gd name="T13" fmla="*/ 108 h 131"/>
                <a:gd name="T14" fmla="*/ 0 w 26"/>
                <a:gd name="T15" fmla="*/ 131 h 131"/>
                <a:gd name="T16" fmla="*/ 26 w 26"/>
                <a:gd name="T17" fmla="*/ 131 h 131"/>
                <a:gd name="T18" fmla="*/ 26 w 26"/>
                <a:gd name="T19" fmla="*/ 108 h 131"/>
                <a:gd name="T20" fmla="*/ 23 w 26"/>
                <a:gd name="T21" fmla="*/ 105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 h="131">
                  <a:moveTo>
                    <a:pt x="23" y="105"/>
                  </a:moveTo>
                  <a:cubicBezTo>
                    <a:pt x="19" y="105"/>
                    <a:pt x="19" y="105"/>
                    <a:pt x="19" y="105"/>
                  </a:cubicBezTo>
                  <a:cubicBezTo>
                    <a:pt x="19" y="0"/>
                    <a:pt x="19" y="0"/>
                    <a:pt x="19" y="0"/>
                  </a:cubicBezTo>
                  <a:cubicBezTo>
                    <a:pt x="7" y="0"/>
                    <a:pt x="7" y="0"/>
                    <a:pt x="7" y="0"/>
                  </a:cubicBezTo>
                  <a:cubicBezTo>
                    <a:pt x="7" y="105"/>
                    <a:pt x="7" y="105"/>
                    <a:pt x="7" y="105"/>
                  </a:cubicBezTo>
                  <a:cubicBezTo>
                    <a:pt x="4" y="105"/>
                    <a:pt x="4" y="105"/>
                    <a:pt x="4" y="105"/>
                  </a:cubicBezTo>
                  <a:cubicBezTo>
                    <a:pt x="2" y="105"/>
                    <a:pt x="0" y="106"/>
                    <a:pt x="0" y="108"/>
                  </a:cubicBezTo>
                  <a:cubicBezTo>
                    <a:pt x="0" y="131"/>
                    <a:pt x="0" y="131"/>
                    <a:pt x="0" y="131"/>
                  </a:cubicBezTo>
                  <a:cubicBezTo>
                    <a:pt x="26" y="131"/>
                    <a:pt x="26" y="131"/>
                    <a:pt x="26" y="131"/>
                  </a:cubicBezTo>
                  <a:cubicBezTo>
                    <a:pt x="26" y="108"/>
                    <a:pt x="26" y="108"/>
                    <a:pt x="26" y="108"/>
                  </a:cubicBezTo>
                  <a:cubicBezTo>
                    <a:pt x="26" y="106"/>
                    <a:pt x="25" y="105"/>
                    <a:pt x="23" y="105"/>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00" name="Freeform 90"/>
            <p:cNvSpPr>
              <a:spLocks/>
            </p:cNvSpPr>
            <p:nvPr userDrawn="1"/>
          </p:nvSpPr>
          <p:spPr bwMode="gray">
            <a:xfrm>
              <a:off x="10405156" y="5217191"/>
              <a:ext cx="31060" cy="337219"/>
            </a:xfrm>
            <a:custGeom>
              <a:avLst/>
              <a:gdLst>
                <a:gd name="T0" fmla="*/ 4 w 12"/>
                <a:gd name="T1" fmla="*/ 105 h 131"/>
                <a:gd name="T2" fmla="*/ 7 w 12"/>
                <a:gd name="T3" fmla="*/ 105 h 131"/>
                <a:gd name="T4" fmla="*/ 7 w 12"/>
                <a:gd name="T5" fmla="*/ 0 h 131"/>
                <a:gd name="T6" fmla="*/ 12 w 12"/>
                <a:gd name="T7" fmla="*/ 0 h 131"/>
                <a:gd name="T8" fmla="*/ 12 w 12"/>
                <a:gd name="T9" fmla="*/ 105 h 131"/>
                <a:gd name="T10" fmla="*/ 8 w 12"/>
                <a:gd name="T11" fmla="*/ 105 h 131"/>
                <a:gd name="T12" fmla="*/ 5 w 12"/>
                <a:gd name="T13" fmla="*/ 108 h 131"/>
                <a:gd name="T14" fmla="*/ 5 w 12"/>
                <a:gd name="T15" fmla="*/ 131 h 131"/>
                <a:gd name="T16" fmla="*/ 0 w 12"/>
                <a:gd name="T17" fmla="*/ 131 h 131"/>
                <a:gd name="T18" fmla="*/ 0 w 12"/>
                <a:gd name="T19" fmla="*/ 108 h 131"/>
                <a:gd name="T20" fmla="*/ 4 w 12"/>
                <a:gd name="T21" fmla="*/ 105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 h="131">
                  <a:moveTo>
                    <a:pt x="4" y="105"/>
                  </a:moveTo>
                  <a:cubicBezTo>
                    <a:pt x="7" y="105"/>
                    <a:pt x="7" y="105"/>
                    <a:pt x="7" y="105"/>
                  </a:cubicBezTo>
                  <a:cubicBezTo>
                    <a:pt x="7" y="0"/>
                    <a:pt x="7" y="0"/>
                    <a:pt x="7" y="0"/>
                  </a:cubicBezTo>
                  <a:cubicBezTo>
                    <a:pt x="12" y="0"/>
                    <a:pt x="12" y="0"/>
                    <a:pt x="12" y="0"/>
                  </a:cubicBezTo>
                  <a:cubicBezTo>
                    <a:pt x="12" y="105"/>
                    <a:pt x="12" y="105"/>
                    <a:pt x="12" y="105"/>
                  </a:cubicBezTo>
                  <a:cubicBezTo>
                    <a:pt x="8" y="105"/>
                    <a:pt x="8" y="105"/>
                    <a:pt x="8" y="105"/>
                  </a:cubicBezTo>
                  <a:cubicBezTo>
                    <a:pt x="6" y="105"/>
                    <a:pt x="5" y="106"/>
                    <a:pt x="5" y="108"/>
                  </a:cubicBezTo>
                  <a:cubicBezTo>
                    <a:pt x="5" y="131"/>
                    <a:pt x="5" y="131"/>
                    <a:pt x="5" y="131"/>
                  </a:cubicBezTo>
                  <a:cubicBezTo>
                    <a:pt x="0" y="131"/>
                    <a:pt x="0" y="131"/>
                    <a:pt x="0" y="131"/>
                  </a:cubicBezTo>
                  <a:cubicBezTo>
                    <a:pt x="0" y="108"/>
                    <a:pt x="0" y="108"/>
                    <a:pt x="0" y="108"/>
                  </a:cubicBezTo>
                  <a:cubicBezTo>
                    <a:pt x="0" y="106"/>
                    <a:pt x="2" y="105"/>
                    <a:pt x="4" y="105"/>
                  </a:cubicBezTo>
                  <a:close/>
                </a:path>
              </a:pathLst>
            </a:custGeom>
            <a:solidFill>
              <a:srgbClr val="E6A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01" name="Freeform 91"/>
            <p:cNvSpPr>
              <a:spLocks/>
            </p:cNvSpPr>
            <p:nvPr userDrawn="1"/>
          </p:nvSpPr>
          <p:spPr bwMode="gray">
            <a:xfrm>
              <a:off x="9925951" y="4709145"/>
              <a:ext cx="264007" cy="259570"/>
            </a:xfrm>
            <a:custGeom>
              <a:avLst/>
              <a:gdLst>
                <a:gd name="T0" fmla="*/ 119 w 119"/>
                <a:gd name="T1" fmla="*/ 77 h 117"/>
                <a:gd name="T2" fmla="*/ 78 w 119"/>
                <a:gd name="T3" fmla="*/ 117 h 117"/>
                <a:gd name="T4" fmla="*/ 0 w 119"/>
                <a:gd name="T5" fmla="*/ 41 h 117"/>
                <a:gd name="T6" fmla="*/ 42 w 119"/>
                <a:gd name="T7" fmla="*/ 0 h 117"/>
                <a:gd name="T8" fmla="*/ 119 w 119"/>
                <a:gd name="T9" fmla="*/ 77 h 117"/>
              </a:gdLst>
              <a:ahLst/>
              <a:cxnLst>
                <a:cxn ang="0">
                  <a:pos x="T0" y="T1"/>
                </a:cxn>
                <a:cxn ang="0">
                  <a:pos x="T2" y="T3"/>
                </a:cxn>
                <a:cxn ang="0">
                  <a:pos x="T4" y="T5"/>
                </a:cxn>
                <a:cxn ang="0">
                  <a:pos x="T6" y="T7"/>
                </a:cxn>
                <a:cxn ang="0">
                  <a:pos x="T8" y="T9"/>
                </a:cxn>
              </a:cxnLst>
              <a:rect l="0" t="0" r="r" b="b"/>
              <a:pathLst>
                <a:path w="119" h="117">
                  <a:moveTo>
                    <a:pt x="119" y="77"/>
                  </a:moveTo>
                  <a:lnTo>
                    <a:pt x="78" y="117"/>
                  </a:lnTo>
                  <a:lnTo>
                    <a:pt x="0" y="41"/>
                  </a:lnTo>
                  <a:lnTo>
                    <a:pt x="42" y="0"/>
                  </a:lnTo>
                  <a:lnTo>
                    <a:pt x="119" y="77"/>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02" name="Freeform 92"/>
            <p:cNvSpPr>
              <a:spLocks/>
            </p:cNvSpPr>
            <p:nvPr userDrawn="1"/>
          </p:nvSpPr>
          <p:spPr bwMode="gray">
            <a:xfrm>
              <a:off x="9497772" y="4280966"/>
              <a:ext cx="501391" cy="499172"/>
            </a:xfrm>
            <a:custGeom>
              <a:avLst/>
              <a:gdLst>
                <a:gd name="T0" fmla="*/ 191 w 195"/>
                <a:gd name="T1" fmla="*/ 171 h 195"/>
                <a:gd name="T2" fmla="*/ 191 w 195"/>
                <a:gd name="T3" fmla="*/ 185 h 195"/>
                <a:gd name="T4" fmla="*/ 185 w 195"/>
                <a:gd name="T5" fmla="*/ 191 h 195"/>
                <a:gd name="T6" fmla="*/ 170 w 195"/>
                <a:gd name="T7" fmla="*/ 191 h 195"/>
                <a:gd name="T8" fmla="*/ 4 w 195"/>
                <a:gd name="T9" fmla="*/ 25 h 195"/>
                <a:gd name="T10" fmla="*/ 4 w 195"/>
                <a:gd name="T11" fmla="*/ 10 h 195"/>
                <a:gd name="T12" fmla="*/ 10 w 195"/>
                <a:gd name="T13" fmla="*/ 4 h 195"/>
                <a:gd name="T14" fmla="*/ 24 w 195"/>
                <a:gd name="T15" fmla="*/ 4 h 195"/>
                <a:gd name="T16" fmla="*/ 191 w 195"/>
                <a:gd name="T17" fmla="*/ 171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5" h="195">
                  <a:moveTo>
                    <a:pt x="191" y="171"/>
                  </a:moveTo>
                  <a:cubicBezTo>
                    <a:pt x="195" y="174"/>
                    <a:pt x="195" y="181"/>
                    <a:pt x="191" y="185"/>
                  </a:cubicBezTo>
                  <a:cubicBezTo>
                    <a:pt x="185" y="191"/>
                    <a:pt x="185" y="191"/>
                    <a:pt x="185" y="191"/>
                  </a:cubicBezTo>
                  <a:cubicBezTo>
                    <a:pt x="181" y="195"/>
                    <a:pt x="174" y="195"/>
                    <a:pt x="170" y="191"/>
                  </a:cubicBezTo>
                  <a:cubicBezTo>
                    <a:pt x="4" y="25"/>
                    <a:pt x="4" y="25"/>
                    <a:pt x="4" y="25"/>
                  </a:cubicBezTo>
                  <a:cubicBezTo>
                    <a:pt x="0" y="21"/>
                    <a:pt x="0" y="14"/>
                    <a:pt x="4" y="10"/>
                  </a:cubicBezTo>
                  <a:cubicBezTo>
                    <a:pt x="10" y="4"/>
                    <a:pt x="10" y="4"/>
                    <a:pt x="10" y="4"/>
                  </a:cubicBezTo>
                  <a:cubicBezTo>
                    <a:pt x="14" y="0"/>
                    <a:pt x="21" y="0"/>
                    <a:pt x="24" y="4"/>
                  </a:cubicBezTo>
                  <a:lnTo>
                    <a:pt x="191" y="171"/>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03" name="Freeform 93"/>
            <p:cNvSpPr>
              <a:spLocks/>
            </p:cNvSpPr>
            <p:nvPr userDrawn="1"/>
          </p:nvSpPr>
          <p:spPr bwMode="gray">
            <a:xfrm>
              <a:off x="10054626" y="4835602"/>
              <a:ext cx="849702" cy="845265"/>
            </a:xfrm>
            <a:custGeom>
              <a:avLst/>
              <a:gdLst>
                <a:gd name="T0" fmla="*/ 383 w 383"/>
                <a:gd name="T1" fmla="*/ 325 h 381"/>
                <a:gd name="T2" fmla="*/ 325 w 383"/>
                <a:gd name="T3" fmla="*/ 381 h 381"/>
                <a:gd name="T4" fmla="*/ 0 w 383"/>
                <a:gd name="T5" fmla="*/ 57 h 381"/>
                <a:gd name="T6" fmla="*/ 57 w 383"/>
                <a:gd name="T7" fmla="*/ 0 h 381"/>
                <a:gd name="T8" fmla="*/ 383 w 383"/>
                <a:gd name="T9" fmla="*/ 325 h 381"/>
              </a:gdLst>
              <a:ahLst/>
              <a:cxnLst>
                <a:cxn ang="0">
                  <a:pos x="T0" y="T1"/>
                </a:cxn>
                <a:cxn ang="0">
                  <a:pos x="T2" y="T3"/>
                </a:cxn>
                <a:cxn ang="0">
                  <a:pos x="T4" y="T5"/>
                </a:cxn>
                <a:cxn ang="0">
                  <a:pos x="T6" y="T7"/>
                </a:cxn>
                <a:cxn ang="0">
                  <a:pos x="T8" y="T9"/>
                </a:cxn>
              </a:cxnLst>
              <a:rect l="0" t="0" r="r" b="b"/>
              <a:pathLst>
                <a:path w="383" h="381">
                  <a:moveTo>
                    <a:pt x="383" y="325"/>
                  </a:moveTo>
                  <a:lnTo>
                    <a:pt x="325" y="381"/>
                  </a:lnTo>
                  <a:lnTo>
                    <a:pt x="0" y="57"/>
                  </a:lnTo>
                  <a:lnTo>
                    <a:pt x="57" y="0"/>
                  </a:lnTo>
                  <a:lnTo>
                    <a:pt x="383" y="3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04" name="Line 94"/>
            <p:cNvSpPr>
              <a:spLocks noChangeShapeType="1"/>
            </p:cNvSpPr>
            <p:nvPr userDrawn="1"/>
          </p:nvSpPr>
          <p:spPr bwMode="gray">
            <a:xfrm flipV="1">
              <a:off x="9925951" y="4709145"/>
              <a:ext cx="93179" cy="90960"/>
            </a:xfrm>
            <a:prstGeom prst="line">
              <a:avLst/>
            </a:prstGeom>
            <a:noFill/>
            <a:ln w="34925" cap="rnd">
              <a:solidFill>
                <a:srgbClr val="73737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805" name="Line 95"/>
            <p:cNvSpPr>
              <a:spLocks noChangeShapeType="1"/>
            </p:cNvSpPr>
            <p:nvPr userDrawn="1"/>
          </p:nvSpPr>
          <p:spPr bwMode="gray">
            <a:xfrm flipV="1">
              <a:off x="9635322" y="4418515"/>
              <a:ext cx="59901" cy="59901"/>
            </a:xfrm>
            <a:prstGeom prst="line">
              <a:avLst/>
            </a:prstGeom>
            <a:noFill/>
            <a:ln w="34925" cap="rnd">
              <a:solidFill>
                <a:srgbClr val="73737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806" name="Freeform 96"/>
            <p:cNvSpPr>
              <a:spLocks/>
            </p:cNvSpPr>
            <p:nvPr userDrawn="1"/>
          </p:nvSpPr>
          <p:spPr bwMode="gray">
            <a:xfrm>
              <a:off x="10145587" y="4844476"/>
              <a:ext cx="758742" cy="718808"/>
            </a:xfrm>
            <a:custGeom>
              <a:avLst/>
              <a:gdLst>
                <a:gd name="T0" fmla="*/ 342 w 342"/>
                <a:gd name="T1" fmla="*/ 321 h 324"/>
                <a:gd name="T2" fmla="*/ 338 w 342"/>
                <a:gd name="T3" fmla="*/ 324 h 324"/>
                <a:gd name="T4" fmla="*/ 0 w 342"/>
                <a:gd name="T5" fmla="*/ 21 h 324"/>
                <a:gd name="T6" fmla="*/ 21 w 342"/>
                <a:gd name="T7" fmla="*/ 0 h 324"/>
                <a:gd name="T8" fmla="*/ 342 w 342"/>
                <a:gd name="T9" fmla="*/ 321 h 324"/>
              </a:gdLst>
              <a:ahLst/>
              <a:cxnLst>
                <a:cxn ang="0">
                  <a:pos x="T0" y="T1"/>
                </a:cxn>
                <a:cxn ang="0">
                  <a:pos x="T2" y="T3"/>
                </a:cxn>
                <a:cxn ang="0">
                  <a:pos x="T4" y="T5"/>
                </a:cxn>
                <a:cxn ang="0">
                  <a:pos x="T6" y="T7"/>
                </a:cxn>
                <a:cxn ang="0">
                  <a:pos x="T8" y="T9"/>
                </a:cxn>
              </a:cxnLst>
              <a:rect l="0" t="0" r="r" b="b"/>
              <a:pathLst>
                <a:path w="342" h="324">
                  <a:moveTo>
                    <a:pt x="342" y="321"/>
                  </a:moveTo>
                  <a:lnTo>
                    <a:pt x="338" y="324"/>
                  </a:lnTo>
                  <a:lnTo>
                    <a:pt x="0" y="21"/>
                  </a:lnTo>
                  <a:lnTo>
                    <a:pt x="21" y="0"/>
                  </a:lnTo>
                  <a:lnTo>
                    <a:pt x="342" y="321"/>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07" name="Freeform 97"/>
            <p:cNvSpPr>
              <a:spLocks/>
            </p:cNvSpPr>
            <p:nvPr userDrawn="1"/>
          </p:nvSpPr>
          <p:spPr bwMode="gray">
            <a:xfrm>
              <a:off x="10063501" y="4926562"/>
              <a:ext cx="723245" cy="754305"/>
            </a:xfrm>
            <a:custGeom>
              <a:avLst/>
              <a:gdLst>
                <a:gd name="T0" fmla="*/ 321 w 326"/>
                <a:gd name="T1" fmla="*/ 340 h 340"/>
                <a:gd name="T2" fmla="*/ 326 w 326"/>
                <a:gd name="T3" fmla="*/ 336 h 340"/>
                <a:gd name="T4" fmla="*/ 21 w 326"/>
                <a:gd name="T5" fmla="*/ 0 h 340"/>
                <a:gd name="T6" fmla="*/ 0 w 326"/>
                <a:gd name="T7" fmla="*/ 20 h 340"/>
                <a:gd name="T8" fmla="*/ 321 w 326"/>
                <a:gd name="T9" fmla="*/ 340 h 340"/>
              </a:gdLst>
              <a:ahLst/>
              <a:cxnLst>
                <a:cxn ang="0">
                  <a:pos x="T0" y="T1"/>
                </a:cxn>
                <a:cxn ang="0">
                  <a:pos x="T2" y="T3"/>
                </a:cxn>
                <a:cxn ang="0">
                  <a:pos x="T4" y="T5"/>
                </a:cxn>
                <a:cxn ang="0">
                  <a:pos x="T6" y="T7"/>
                </a:cxn>
                <a:cxn ang="0">
                  <a:pos x="T8" y="T9"/>
                </a:cxn>
              </a:cxnLst>
              <a:rect l="0" t="0" r="r" b="b"/>
              <a:pathLst>
                <a:path w="326" h="340">
                  <a:moveTo>
                    <a:pt x="321" y="340"/>
                  </a:moveTo>
                  <a:lnTo>
                    <a:pt x="326" y="336"/>
                  </a:lnTo>
                  <a:lnTo>
                    <a:pt x="21" y="0"/>
                  </a:lnTo>
                  <a:lnTo>
                    <a:pt x="0" y="20"/>
                  </a:lnTo>
                  <a:lnTo>
                    <a:pt x="321" y="34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08" name="Freeform 98"/>
            <p:cNvSpPr>
              <a:spLocks/>
            </p:cNvSpPr>
            <p:nvPr userDrawn="1"/>
          </p:nvSpPr>
          <p:spPr bwMode="gray">
            <a:xfrm>
              <a:off x="10216580" y="5554410"/>
              <a:ext cx="721027" cy="104272"/>
            </a:xfrm>
            <a:custGeom>
              <a:avLst/>
              <a:gdLst>
                <a:gd name="T0" fmla="*/ 280 w 280"/>
                <a:gd name="T1" fmla="*/ 17 h 41"/>
                <a:gd name="T2" fmla="*/ 263 w 280"/>
                <a:gd name="T3" fmla="*/ 0 h 41"/>
                <a:gd name="T4" fmla="*/ 16 w 280"/>
                <a:gd name="T5" fmla="*/ 0 h 41"/>
                <a:gd name="T6" fmla="*/ 0 w 280"/>
                <a:gd name="T7" fmla="*/ 17 h 41"/>
                <a:gd name="T8" fmla="*/ 0 w 280"/>
                <a:gd name="T9" fmla="*/ 24 h 41"/>
                <a:gd name="T10" fmla="*/ 16 w 280"/>
                <a:gd name="T11" fmla="*/ 41 h 41"/>
                <a:gd name="T12" fmla="*/ 263 w 280"/>
                <a:gd name="T13" fmla="*/ 41 h 41"/>
                <a:gd name="T14" fmla="*/ 280 w 280"/>
                <a:gd name="T15" fmla="*/ 24 h 41"/>
                <a:gd name="T16" fmla="*/ 280 w 280"/>
                <a:gd name="T17" fmla="*/ 17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0" h="41">
                  <a:moveTo>
                    <a:pt x="280" y="17"/>
                  </a:moveTo>
                  <a:cubicBezTo>
                    <a:pt x="280" y="8"/>
                    <a:pt x="272" y="0"/>
                    <a:pt x="263" y="0"/>
                  </a:cubicBezTo>
                  <a:cubicBezTo>
                    <a:pt x="16" y="0"/>
                    <a:pt x="16" y="0"/>
                    <a:pt x="16" y="0"/>
                  </a:cubicBezTo>
                  <a:cubicBezTo>
                    <a:pt x="7" y="0"/>
                    <a:pt x="0" y="8"/>
                    <a:pt x="0" y="17"/>
                  </a:cubicBezTo>
                  <a:cubicBezTo>
                    <a:pt x="0" y="24"/>
                    <a:pt x="0" y="24"/>
                    <a:pt x="0" y="24"/>
                  </a:cubicBezTo>
                  <a:cubicBezTo>
                    <a:pt x="0" y="33"/>
                    <a:pt x="7" y="41"/>
                    <a:pt x="16" y="41"/>
                  </a:cubicBezTo>
                  <a:cubicBezTo>
                    <a:pt x="263" y="41"/>
                    <a:pt x="263" y="41"/>
                    <a:pt x="263" y="41"/>
                  </a:cubicBezTo>
                  <a:cubicBezTo>
                    <a:pt x="272" y="41"/>
                    <a:pt x="280" y="33"/>
                    <a:pt x="280" y="24"/>
                  </a:cubicBezTo>
                  <a:lnTo>
                    <a:pt x="280" y="17"/>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09" name="Oval 99"/>
            <p:cNvSpPr>
              <a:spLocks noChangeArrowheads="1"/>
            </p:cNvSpPr>
            <p:nvPr userDrawn="1"/>
          </p:nvSpPr>
          <p:spPr bwMode="gray">
            <a:xfrm>
              <a:off x="9888236" y="5687523"/>
              <a:ext cx="206325" cy="204106"/>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10" name="Oval 100"/>
            <p:cNvSpPr>
              <a:spLocks noChangeArrowheads="1"/>
            </p:cNvSpPr>
            <p:nvPr userDrawn="1"/>
          </p:nvSpPr>
          <p:spPr bwMode="gray">
            <a:xfrm>
              <a:off x="10303103" y="5687523"/>
              <a:ext cx="206325" cy="204106"/>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11" name="Oval 101"/>
            <p:cNvSpPr>
              <a:spLocks noChangeArrowheads="1"/>
            </p:cNvSpPr>
            <p:nvPr userDrawn="1"/>
          </p:nvSpPr>
          <p:spPr bwMode="gray">
            <a:xfrm>
              <a:off x="10615918" y="5687523"/>
              <a:ext cx="206325" cy="204106"/>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12" name="Freeform 102"/>
            <p:cNvSpPr>
              <a:spLocks/>
            </p:cNvSpPr>
            <p:nvPr userDrawn="1"/>
          </p:nvSpPr>
          <p:spPr bwMode="gray">
            <a:xfrm>
              <a:off x="9741812" y="5350304"/>
              <a:ext cx="368278" cy="439272"/>
            </a:xfrm>
            <a:custGeom>
              <a:avLst/>
              <a:gdLst>
                <a:gd name="T0" fmla="*/ 143 w 143"/>
                <a:gd name="T1" fmla="*/ 0 h 171"/>
                <a:gd name="T2" fmla="*/ 38 w 143"/>
                <a:gd name="T3" fmla="*/ 0 h 171"/>
                <a:gd name="T4" fmla="*/ 9 w 143"/>
                <a:gd name="T5" fmla="*/ 171 h 171"/>
                <a:gd name="T6" fmla="*/ 114 w 143"/>
                <a:gd name="T7" fmla="*/ 171 h 171"/>
                <a:gd name="T8" fmla="*/ 143 w 143"/>
                <a:gd name="T9" fmla="*/ 0 h 171"/>
              </a:gdLst>
              <a:ahLst/>
              <a:cxnLst>
                <a:cxn ang="0">
                  <a:pos x="T0" y="T1"/>
                </a:cxn>
                <a:cxn ang="0">
                  <a:pos x="T2" y="T3"/>
                </a:cxn>
                <a:cxn ang="0">
                  <a:pos x="T4" y="T5"/>
                </a:cxn>
                <a:cxn ang="0">
                  <a:pos x="T6" y="T7"/>
                </a:cxn>
                <a:cxn ang="0">
                  <a:pos x="T8" y="T9"/>
                </a:cxn>
              </a:cxnLst>
              <a:rect l="0" t="0" r="r" b="b"/>
              <a:pathLst>
                <a:path w="143" h="171">
                  <a:moveTo>
                    <a:pt x="143" y="0"/>
                  </a:moveTo>
                  <a:cubicBezTo>
                    <a:pt x="112" y="0"/>
                    <a:pt x="56" y="0"/>
                    <a:pt x="38" y="0"/>
                  </a:cubicBezTo>
                  <a:cubicBezTo>
                    <a:pt x="0" y="44"/>
                    <a:pt x="9" y="171"/>
                    <a:pt x="9" y="171"/>
                  </a:cubicBezTo>
                  <a:cubicBezTo>
                    <a:pt x="114" y="171"/>
                    <a:pt x="114" y="171"/>
                    <a:pt x="114" y="171"/>
                  </a:cubicBezTo>
                  <a:cubicBezTo>
                    <a:pt x="114" y="171"/>
                    <a:pt x="105" y="44"/>
                    <a:pt x="143" y="0"/>
                  </a:cubicBezTo>
                  <a:close/>
                </a:path>
              </a:pathLst>
            </a:custGeom>
            <a:solidFill>
              <a:srgbClr val="BA6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13" name="Freeform 103"/>
            <p:cNvSpPr>
              <a:spLocks/>
            </p:cNvSpPr>
            <p:nvPr userDrawn="1"/>
          </p:nvSpPr>
          <p:spPr bwMode="gray">
            <a:xfrm>
              <a:off x="10103434" y="5658682"/>
              <a:ext cx="4437"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1" y="0"/>
                    <a:pt x="1" y="0"/>
                    <a:pt x="1" y="0"/>
                  </a:cubicBezTo>
                  <a:cubicBezTo>
                    <a:pt x="0" y="0"/>
                    <a:pt x="0" y="0"/>
                    <a:pt x="0" y="0"/>
                  </a:cubicBezTo>
                  <a:close/>
                </a:path>
              </a:pathLst>
            </a:custGeom>
            <a:solidFill>
              <a:srgbClr val="E6A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14" name="Freeform 104"/>
            <p:cNvSpPr>
              <a:spLocks/>
            </p:cNvSpPr>
            <p:nvPr userDrawn="1"/>
          </p:nvSpPr>
          <p:spPr bwMode="gray">
            <a:xfrm>
              <a:off x="9739593" y="5350304"/>
              <a:ext cx="137550" cy="439272"/>
            </a:xfrm>
            <a:custGeom>
              <a:avLst/>
              <a:gdLst>
                <a:gd name="T0" fmla="*/ 54 w 54"/>
                <a:gd name="T1" fmla="*/ 0 h 171"/>
                <a:gd name="T2" fmla="*/ 39 w 54"/>
                <a:gd name="T3" fmla="*/ 0 h 171"/>
                <a:gd name="T4" fmla="*/ 10 w 54"/>
                <a:gd name="T5" fmla="*/ 171 h 171"/>
                <a:gd name="T6" fmla="*/ 25 w 54"/>
                <a:gd name="T7" fmla="*/ 171 h 171"/>
                <a:gd name="T8" fmla="*/ 54 w 54"/>
                <a:gd name="T9" fmla="*/ 0 h 171"/>
              </a:gdLst>
              <a:ahLst/>
              <a:cxnLst>
                <a:cxn ang="0">
                  <a:pos x="T0" y="T1"/>
                </a:cxn>
                <a:cxn ang="0">
                  <a:pos x="T2" y="T3"/>
                </a:cxn>
                <a:cxn ang="0">
                  <a:pos x="T4" y="T5"/>
                </a:cxn>
                <a:cxn ang="0">
                  <a:pos x="T6" y="T7"/>
                </a:cxn>
                <a:cxn ang="0">
                  <a:pos x="T8" y="T9"/>
                </a:cxn>
              </a:cxnLst>
              <a:rect l="0" t="0" r="r" b="b"/>
              <a:pathLst>
                <a:path w="54" h="171">
                  <a:moveTo>
                    <a:pt x="54" y="0"/>
                  </a:moveTo>
                  <a:cubicBezTo>
                    <a:pt x="48" y="0"/>
                    <a:pt x="43" y="0"/>
                    <a:pt x="39" y="0"/>
                  </a:cubicBezTo>
                  <a:cubicBezTo>
                    <a:pt x="0" y="44"/>
                    <a:pt x="10" y="171"/>
                    <a:pt x="10" y="171"/>
                  </a:cubicBezTo>
                  <a:cubicBezTo>
                    <a:pt x="25" y="171"/>
                    <a:pt x="25" y="171"/>
                    <a:pt x="25" y="171"/>
                  </a:cubicBezTo>
                  <a:cubicBezTo>
                    <a:pt x="25" y="171"/>
                    <a:pt x="16" y="44"/>
                    <a:pt x="54" y="0"/>
                  </a:cubicBezTo>
                  <a:close/>
                </a:path>
              </a:pathLst>
            </a:custGeom>
            <a:solidFill>
              <a:srgbClr val="E6A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15" name="Freeform 105"/>
            <p:cNvSpPr>
              <a:spLocks/>
            </p:cNvSpPr>
            <p:nvPr userDrawn="1"/>
          </p:nvSpPr>
          <p:spPr bwMode="gray">
            <a:xfrm>
              <a:off x="9974759" y="5350304"/>
              <a:ext cx="985034" cy="439272"/>
            </a:xfrm>
            <a:custGeom>
              <a:avLst/>
              <a:gdLst>
                <a:gd name="T0" fmla="*/ 373 w 382"/>
                <a:gd name="T1" fmla="*/ 120 h 171"/>
                <a:gd name="T2" fmla="*/ 127 w 382"/>
                <a:gd name="T3" fmla="*/ 120 h 171"/>
                <a:gd name="T4" fmla="*/ 126 w 382"/>
                <a:gd name="T5" fmla="*/ 120 h 171"/>
                <a:gd name="T6" fmla="*/ 126 w 382"/>
                <a:gd name="T7" fmla="*/ 0 h 171"/>
                <a:gd name="T8" fmla="*/ 38 w 382"/>
                <a:gd name="T9" fmla="*/ 0 h 171"/>
                <a:gd name="T10" fmla="*/ 9 w 382"/>
                <a:gd name="T11" fmla="*/ 171 h 171"/>
                <a:gd name="T12" fmla="*/ 373 w 382"/>
                <a:gd name="T13" fmla="*/ 171 h 171"/>
                <a:gd name="T14" fmla="*/ 382 w 382"/>
                <a:gd name="T15" fmla="*/ 163 h 171"/>
                <a:gd name="T16" fmla="*/ 382 w 382"/>
                <a:gd name="T17" fmla="*/ 128 h 171"/>
                <a:gd name="T18" fmla="*/ 373 w 382"/>
                <a:gd name="T19" fmla="*/ 120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2" h="171">
                  <a:moveTo>
                    <a:pt x="373" y="120"/>
                  </a:moveTo>
                  <a:cubicBezTo>
                    <a:pt x="127" y="120"/>
                    <a:pt x="127" y="120"/>
                    <a:pt x="127" y="120"/>
                  </a:cubicBezTo>
                  <a:cubicBezTo>
                    <a:pt x="127" y="120"/>
                    <a:pt x="127" y="120"/>
                    <a:pt x="126" y="120"/>
                  </a:cubicBezTo>
                  <a:cubicBezTo>
                    <a:pt x="126" y="0"/>
                    <a:pt x="126" y="0"/>
                    <a:pt x="126" y="0"/>
                  </a:cubicBezTo>
                  <a:cubicBezTo>
                    <a:pt x="126" y="0"/>
                    <a:pt x="69" y="0"/>
                    <a:pt x="38" y="0"/>
                  </a:cubicBezTo>
                  <a:cubicBezTo>
                    <a:pt x="0" y="44"/>
                    <a:pt x="9" y="171"/>
                    <a:pt x="9" y="171"/>
                  </a:cubicBezTo>
                  <a:cubicBezTo>
                    <a:pt x="373" y="171"/>
                    <a:pt x="373" y="171"/>
                    <a:pt x="373" y="171"/>
                  </a:cubicBezTo>
                  <a:cubicBezTo>
                    <a:pt x="378" y="171"/>
                    <a:pt x="382" y="168"/>
                    <a:pt x="382" y="163"/>
                  </a:cubicBezTo>
                  <a:cubicBezTo>
                    <a:pt x="382" y="128"/>
                    <a:pt x="382" y="128"/>
                    <a:pt x="382" y="128"/>
                  </a:cubicBezTo>
                  <a:cubicBezTo>
                    <a:pt x="382" y="124"/>
                    <a:pt x="378" y="120"/>
                    <a:pt x="373" y="12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16" name="Freeform 106"/>
            <p:cNvSpPr>
              <a:spLocks/>
            </p:cNvSpPr>
            <p:nvPr userDrawn="1"/>
          </p:nvSpPr>
          <p:spPr bwMode="gray">
            <a:xfrm>
              <a:off x="9974759" y="5350304"/>
              <a:ext cx="326126" cy="439272"/>
            </a:xfrm>
            <a:custGeom>
              <a:avLst/>
              <a:gdLst>
                <a:gd name="T0" fmla="*/ 47 w 126"/>
                <a:gd name="T1" fmla="*/ 8 h 171"/>
                <a:gd name="T2" fmla="*/ 126 w 126"/>
                <a:gd name="T3" fmla="*/ 8 h 171"/>
                <a:gd name="T4" fmla="*/ 126 w 126"/>
                <a:gd name="T5" fmla="*/ 0 h 171"/>
                <a:gd name="T6" fmla="*/ 38 w 126"/>
                <a:gd name="T7" fmla="*/ 0 h 171"/>
                <a:gd name="T8" fmla="*/ 9 w 126"/>
                <a:gd name="T9" fmla="*/ 171 h 171"/>
                <a:gd name="T10" fmla="*/ 17 w 126"/>
                <a:gd name="T11" fmla="*/ 171 h 171"/>
                <a:gd name="T12" fmla="*/ 47 w 126"/>
                <a:gd name="T13" fmla="*/ 8 h 171"/>
              </a:gdLst>
              <a:ahLst/>
              <a:cxnLst>
                <a:cxn ang="0">
                  <a:pos x="T0" y="T1"/>
                </a:cxn>
                <a:cxn ang="0">
                  <a:pos x="T2" y="T3"/>
                </a:cxn>
                <a:cxn ang="0">
                  <a:pos x="T4" y="T5"/>
                </a:cxn>
                <a:cxn ang="0">
                  <a:pos x="T6" y="T7"/>
                </a:cxn>
                <a:cxn ang="0">
                  <a:pos x="T8" y="T9"/>
                </a:cxn>
                <a:cxn ang="0">
                  <a:pos x="T10" y="T11"/>
                </a:cxn>
                <a:cxn ang="0">
                  <a:pos x="T12" y="T13"/>
                </a:cxn>
              </a:cxnLst>
              <a:rect l="0" t="0" r="r" b="b"/>
              <a:pathLst>
                <a:path w="126" h="171">
                  <a:moveTo>
                    <a:pt x="47" y="8"/>
                  </a:moveTo>
                  <a:cubicBezTo>
                    <a:pt x="71" y="8"/>
                    <a:pt x="109" y="8"/>
                    <a:pt x="126" y="8"/>
                  </a:cubicBezTo>
                  <a:cubicBezTo>
                    <a:pt x="126" y="0"/>
                    <a:pt x="126" y="0"/>
                    <a:pt x="126" y="0"/>
                  </a:cubicBezTo>
                  <a:cubicBezTo>
                    <a:pt x="126" y="0"/>
                    <a:pt x="69" y="0"/>
                    <a:pt x="38" y="0"/>
                  </a:cubicBezTo>
                  <a:cubicBezTo>
                    <a:pt x="0" y="44"/>
                    <a:pt x="9" y="171"/>
                    <a:pt x="9" y="171"/>
                  </a:cubicBezTo>
                  <a:cubicBezTo>
                    <a:pt x="17" y="171"/>
                    <a:pt x="17" y="171"/>
                    <a:pt x="17" y="171"/>
                  </a:cubicBezTo>
                  <a:cubicBezTo>
                    <a:pt x="16" y="142"/>
                    <a:pt x="14" y="46"/>
                    <a:pt x="47" y="8"/>
                  </a:cubicBezTo>
                  <a:close/>
                </a:path>
              </a:pathLst>
            </a:custGeom>
            <a:solidFill>
              <a:srgbClr val="BA6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17" name="Freeform 107"/>
            <p:cNvSpPr>
              <a:spLocks/>
            </p:cNvSpPr>
            <p:nvPr userDrawn="1"/>
          </p:nvSpPr>
          <p:spPr bwMode="gray">
            <a:xfrm>
              <a:off x="9996944" y="576739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18" name="Freeform 108"/>
            <p:cNvSpPr>
              <a:spLocks/>
            </p:cNvSpPr>
            <p:nvPr userDrawn="1"/>
          </p:nvSpPr>
          <p:spPr bwMode="gray">
            <a:xfrm>
              <a:off x="9999163" y="577404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19" name="Freeform 109"/>
            <p:cNvSpPr>
              <a:spLocks/>
            </p:cNvSpPr>
            <p:nvPr userDrawn="1"/>
          </p:nvSpPr>
          <p:spPr bwMode="gray">
            <a:xfrm>
              <a:off x="9996944" y="5762953"/>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20" name="Freeform 110"/>
            <p:cNvSpPr>
              <a:spLocks/>
            </p:cNvSpPr>
            <p:nvPr userDrawn="1"/>
          </p:nvSpPr>
          <p:spPr bwMode="gray">
            <a:xfrm>
              <a:off x="9999163" y="578292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21" name="Freeform 111"/>
            <p:cNvSpPr>
              <a:spLocks/>
            </p:cNvSpPr>
            <p:nvPr userDrawn="1"/>
          </p:nvSpPr>
          <p:spPr bwMode="gray">
            <a:xfrm>
              <a:off x="10019130" y="5658682"/>
              <a:ext cx="940663" cy="130894"/>
            </a:xfrm>
            <a:custGeom>
              <a:avLst/>
              <a:gdLst>
                <a:gd name="T0" fmla="*/ 357 w 365"/>
                <a:gd name="T1" fmla="*/ 0 h 51"/>
                <a:gd name="T2" fmla="*/ 357 w 365"/>
                <a:gd name="T3" fmla="*/ 32 h 51"/>
                <a:gd name="T4" fmla="*/ 348 w 365"/>
                <a:gd name="T5" fmla="*/ 41 h 51"/>
                <a:gd name="T6" fmla="*/ 0 w 365"/>
                <a:gd name="T7" fmla="*/ 41 h 51"/>
                <a:gd name="T8" fmla="*/ 0 w 365"/>
                <a:gd name="T9" fmla="*/ 51 h 51"/>
                <a:gd name="T10" fmla="*/ 356 w 365"/>
                <a:gd name="T11" fmla="*/ 51 h 51"/>
                <a:gd name="T12" fmla="*/ 365 w 365"/>
                <a:gd name="T13" fmla="*/ 43 h 51"/>
                <a:gd name="T14" fmla="*/ 365 w 365"/>
                <a:gd name="T15" fmla="*/ 8 h 51"/>
                <a:gd name="T16" fmla="*/ 357 w 365"/>
                <a:gd name="T17"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5" h="51">
                  <a:moveTo>
                    <a:pt x="357" y="0"/>
                  </a:moveTo>
                  <a:cubicBezTo>
                    <a:pt x="357" y="32"/>
                    <a:pt x="357" y="32"/>
                    <a:pt x="357" y="32"/>
                  </a:cubicBezTo>
                  <a:cubicBezTo>
                    <a:pt x="357" y="37"/>
                    <a:pt x="353" y="41"/>
                    <a:pt x="348" y="41"/>
                  </a:cubicBezTo>
                  <a:cubicBezTo>
                    <a:pt x="0" y="41"/>
                    <a:pt x="0" y="41"/>
                    <a:pt x="0" y="41"/>
                  </a:cubicBezTo>
                  <a:cubicBezTo>
                    <a:pt x="0" y="45"/>
                    <a:pt x="0" y="49"/>
                    <a:pt x="0" y="51"/>
                  </a:cubicBezTo>
                  <a:cubicBezTo>
                    <a:pt x="356" y="51"/>
                    <a:pt x="356" y="51"/>
                    <a:pt x="356" y="51"/>
                  </a:cubicBezTo>
                  <a:cubicBezTo>
                    <a:pt x="361" y="51"/>
                    <a:pt x="365" y="48"/>
                    <a:pt x="365" y="43"/>
                  </a:cubicBezTo>
                  <a:cubicBezTo>
                    <a:pt x="365" y="8"/>
                    <a:pt x="365" y="8"/>
                    <a:pt x="365" y="8"/>
                  </a:cubicBezTo>
                  <a:cubicBezTo>
                    <a:pt x="365" y="4"/>
                    <a:pt x="361" y="0"/>
                    <a:pt x="357" y="0"/>
                  </a:cubicBezTo>
                  <a:close/>
                </a:path>
              </a:pathLst>
            </a:custGeom>
            <a:solidFill>
              <a:srgbClr val="BA6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22" name="Freeform 112"/>
            <p:cNvSpPr>
              <a:spLocks/>
            </p:cNvSpPr>
            <p:nvPr userDrawn="1"/>
          </p:nvSpPr>
          <p:spPr bwMode="gray">
            <a:xfrm>
              <a:off x="10039097" y="5399112"/>
              <a:ext cx="217417" cy="259570"/>
            </a:xfrm>
            <a:custGeom>
              <a:avLst/>
              <a:gdLst>
                <a:gd name="T0" fmla="*/ 84 w 84"/>
                <a:gd name="T1" fmla="*/ 101 h 101"/>
                <a:gd name="T2" fmla="*/ 84 w 84"/>
                <a:gd name="T3" fmla="*/ 0 h 101"/>
                <a:gd name="T4" fmla="*/ 23 w 84"/>
                <a:gd name="T5" fmla="*/ 0 h 101"/>
                <a:gd name="T6" fmla="*/ 0 w 84"/>
                <a:gd name="T7" fmla="*/ 101 h 101"/>
                <a:gd name="T8" fmla="*/ 84 w 84"/>
                <a:gd name="T9" fmla="*/ 101 h 101"/>
              </a:gdLst>
              <a:ahLst/>
              <a:cxnLst>
                <a:cxn ang="0">
                  <a:pos x="T0" y="T1"/>
                </a:cxn>
                <a:cxn ang="0">
                  <a:pos x="T2" y="T3"/>
                </a:cxn>
                <a:cxn ang="0">
                  <a:pos x="T4" y="T5"/>
                </a:cxn>
                <a:cxn ang="0">
                  <a:pos x="T6" y="T7"/>
                </a:cxn>
                <a:cxn ang="0">
                  <a:pos x="T8" y="T9"/>
                </a:cxn>
              </a:cxnLst>
              <a:rect l="0" t="0" r="r" b="b"/>
              <a:pathLst>
                <a:path w="84" h="101">
                  <a:moveTo>
                    <a:pt x="84" y="101"/>
                  </a:moveTo>
                  <a:cubicBezTo>
                    <a:pt x="84" y="0"/>
                    <a:pt x="84" y="0"/>
                    <a:pt x="84" y="0"/>
                  </a:cubicBezTo>
                  <a:cubicBezTo>
                    <a:pt x="84" y="0"/>
                    <a:pt x="47" y="0"/>
                    <a:pt x="23" y="0"/>
                  </a:cubicBezTo>
                  <a:cubicBezTo>
                    <a:pt x="4" y="21"/>
                    <a:pt x="0" y="69"/>
                    <a:pt x="0" y="101"/>
                  </a:cubicBezTo>
                  <a:lnTo>
                    <a:pt x="84" y="101"/>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23" name="Freeform 113"/>
            <p:cNvSpPr>
              <a:spLocks/>
            </p:cNvSpPr>
            <p:nvPr userDrawn="1"/>
          </p:nvSpPr>
          <p:spPr bwMode="gray">
            <a:xfrm>
              <a:off x="10039097" y="5399112"/>
              <a:ext cx="217417" cy="259570"/>
            </a:xfrm>
            <a:custGeom>
              <a:avLst/>
              <a:gdLst>
                <a:gd name="T0" fmla="*/ 84 w 84"/>
                <a:gd name="T1" fmla="*/ 101 h 101"/>
                <a:gd name="T2" fmla="*/ 23 w 84"/>
                <a:gd name="T3" fmla="*/ 0 h 101"/>
                <a:gd name="T4" fmla="*/ 0 w 84"/>
                <a:gd name="T5" fmla="*/ 101 h 101"/>
                <a:gd name="T6" fmla="*/ 84 w 84"/>
                <a:gd name="T7" fmla="*/ 101 h 101"/>
              </a:gdLst>
              <a:ahLst/>
              <a:cxnLst>
                <a:cxn ang="0">
                  <a:pos x="T0" y="T1"/>
                </a:cxn>
                <a:cxn ang="0">
                  <a:pos x="T2" y="T3"/>
                </a:cxn>
                <a:cxn ang="0">
                  <a:pos x="T4" y="T5"/>
                </a:cxn>
                <a:cxn ang="0">
                  <a:pos x="T6" y="T7"/>
                </a:cxn>
              </a:cxnLst>
              <a:rect l="0" t="0" r="r" b="b"/>
              <a:pathLst>
                <a:path w="84" h="101">
                  <a:moveTo>
                    <a:pt x="84" y="101"/>
                  </a:moveTo>
                  <a:cubicBezTo>
                    <a:pt x="84" y="101"/>
                    <a:pt x="49" y="42"/>
                    <a:pt x="23" y="0"/>
                  </a:cubicBezTo>
                  <a:cubicBezTo>
                    <a:pt x="4" y="21"/>
                    <a:pt x="0" y="69"/>
                    <a:pt x="0" y="101"/>
                  </a:cubicBezTo>
                  <a:lnTo>
                    <a:pt x="84" y="101"/>
                  </a:ln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24" name="Oval 114"/>
            <p:cNvSpPr>
              <a:spLocks noChangeArrowheads="1"/>
            </p:cNvSpPr>
            <p:nvPr userDrawn="1"/>
          </p:nvSpPr>
          <p:spPr bwMode="gray">
            <a:xfrm>
              <a:off x="10045752" y="5687523"/>
              <a:ext cx="206325" cy="204106"/>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25" name="Oval 115"/>
            <p:cNvSpPr>
              <a:spLocks noChangeArrowheads="1"/>
            </p:cNvSpPr>
            <p:nvPr userDrawn="1"/>
          </p:nvSpPr>
          <p:spPr bwMode="gray">
            <a:xfrm>
              <a:off x="10094560" y="5734112"/>
              <a:ext cx="106490" cy="110927"/>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26" name="Oval 116"/>
            <p:cNvSpPr>
              <a:spLocks noChangeArrowheads="1"/>
            </p:cNvSpPr>
            <p:nvPr userDrawn="1"/>
          </p:nvSpPr>
          <p:spPr bwMode="gray">
            <a:xfrm>
              <a:off x="10678037" y="5687523"/>
              <a:ext cx="206325" cy="204106"/>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27" name="Oval 117"/>
            <p:cNvSpPr>
              <a:spLocks noChangeArrowheads="1"/>
            </p:cNvSpPr>
            <p:nvPr userDrawn="1"/>
          </p:nvSpPr>
          <p:spPr bwMode="gray">
            <a:xfrm>
              <a:off x="10726845" y="5734112"/>
              <a:ext cx="108709" cy="110927"/>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28" name="Oval 118"/>
            <p:cNvSpPr>
              <a:spLocks noChangeArrowheads="1"/>
            </p:cNvSpPr>
            <p:nvPr userDrawn="1"/>
          </p:nvSpPr>
          <p:spPr bwMode="gray">
            <a:xfrm>
              <a:off x="10460620" y="5687523"/>
              <a:ext cx="204106" cy="204106"/>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29" name="Oval 119"/>
            <p:cNvSpPr>
              <a:spLocks noChangeArrowheads="1"/>
            </p:cNvSpPr>
            <p:nvPr userDrawn="1"/>
          </p:nvSpPr>
          <p:spPr bwMode="gray">
            <a:xfrm>
              <a:off x="10504991" y="5734112"/>
              <a:ext cx="110927" cy="110927"/>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30" name="Freeform 120"/>
            <p:cNvSpPr>
              <a:spLocks/>
            </p:cNvSpPr>
            <p:nvPr userDrawn="1"/>
          </p:nvSpPr>
          <p:spPr bwMode="gray">
            <a:xfrm>
              <a:off x="10094560" y="5749642"/>
              <a:ext cx="93179" cy="95397"/>
            </a:xfrm>
            <a:custGeom>
              <a:avLst/>
              <a:gdLst>
                <a:gd name="T0" fmla="*/ 21 w 36"/>
                <a:gd name="T1" fmla="*/ 37 h 37"/>
                <a:gd name="T2" fmla="*/ 36 w 36"/>
                <a:gd name="T3" fmla="*/ 31 h 37"/>
                <a:gd name="T4" fmla="*/ 6 w 36"/>
                <a:gd name="T5" fmla="*/ 0 h 37"/>
                <a:gd name="T6" fmla="*/ 0 w 36"/>
                <a:gd name="T7" fmla="*/ 15 h 37"/>
                <a:gd name="T8" fmla="*/ 21 w 36"/>
                <a:gd name="T9" fmla="*/ 37 h 37"/>
              </a:gdLst>
              <a:ahLst/>
              <a:cxnLst>
                <a:cxn ang="0">
                  <a:pos x="T0" y="T1"/>
                </a:cxn>
                <a:cxn ang="0">
                  <a:pos x="T2" y="T3"/>
                </a:cxn>
                <a:cxn ang="0">
                  <a:pos x="T4" y="T5"/>
                </a:cxn>
                <a:cxn ang="0">
                  <a:pos x="T6" y="T7"/>
                </a:cxn>
                <a:cxn ang="0">
                  <a:pos x="T8" y="T9"/>
                </a:cxn>
              </a:cxnLst>
              <a:rect l="0" t="0" r="r" b="b"/>
              <a:pathLst>
                <a:path w="36" h="37">
                  <a:moveTo>
                    <a:pt x="21" y="37"/>
                  </a:moveTo>
                  <a:cubicBezTo>
                    <a:pt x="27" y="37"/>
                    <a:pt x="32" y="34"/>
                    <a:pt x="36" y="31"/>
                  </a:cubicBezTo>
                  <a:cubicBezTo>
                    <a:pt x="6" y="0"/>
                    <a:pt x="6" y="0"/>
                    <a:pt x="6" y="0"/>
                  </a:cubicBezTo>
                  <a:cubicBezTo>
                    <a:pt x="2" y="4"/>
                    <a:pt x="0" y="10"/>
                    <a:pt x="0" y="15"/>
                  </a:cubicBezTo>
                  <a:cubicBezTo>
                    <a:pt x="0" y="27"/>
                    <a:pt x="9" y="37"/>
                    <a:pt x="21" y="37"/>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31" name="Freeform 121"/>
            <p:cNvSpPr>
              <a:spLocks/>
            </p:cNvSpPr>
            <p:nvPr userDrawn="1"/>
          </p:nvSpPr>
          <p:spPr bwMode="gray">
            <a:xfrm>
              <a:off x="10504991" y="5749642"/>
              <a:ext cx="95397" cy="95397"/>
            </a:xfrm>
            <a:custGeom>
              <a:avLst/>
              <a:gdLst>
                <a:gd name="T0" fmla="*/ 22 w 37"/>
                <a:gd name="T1" fmla="*/ 37 h 37"/>
                <a:gd name="T2" fmla="*/ 37 w 37"/>
                <a:gd name="T3" fmla="*/ 31 h 37"/>
                <a:gd name="T4" fmla="*/ 7 w 37"/>
                <a:gd name="T5" fmla="*/ 0 h 37"/>
                <a:gd name="T6" fmla="*/ 0 w 37"/>
                <a:gd name="T7" fmla="*/ 15 h 37"/>
                <a:gd name="T8" fmla="*/ 22 w 37"/>
                <a:gd name="T9" fmla="*/ 37 h 37"/>
              </a:gdLst>
              <a:ahLst/>
              <a:cxnLst>
                <a:cxn ang="0">
                  <a:pos x="T0" y="T1"/>
                </a:cxn>
                <a:cxn ang="0">
                  <a:pos x="T2" y="T3"/>
                </a:cxn>
                <a:cxn ang="0">
                  <a:pos x="T4" y="T5"/>
                </a:cxn>
                <a:cxn ang="0">
                  <a:pos x="T6" y="T7"/>
                </a:cxn>
                <a:cxn ang="0">
                  <a:pos x="T8" y="T9"/>
                </a:cxn>
              </a:cxnLst>
              <a:rect l="0" t="0" r="r" b="b"/>
              <a:pathLst>
                <a:path w="37" h="37">
                  <a:moveTo>
                    <a:pt x="22" y="37"/>
                  </a:moveTo>
                  <a:cubicBezTo>
                    <a:pt x="28" y="37"/>
                    <a:pt x="33" y="34"/>
                    <a:pt x="37" y="31"/>
                  </a:cubicBezTo>
                  <a:cubicBezTo>
                    <a:pt x="7" y="0"/>
                    <a:pt x="7" y="0"/>
                    <a:pt x="7" y="0"/>
                  </a:cubicBezTo>
                  <a:cubicBezTo>
                    <a:pt x="3" y="4"/>
                    <a:pt x="0" y="10"/>
                    <a:pt x="0" y="15"/>
                  </a:cubicBezTo>
                  <a:cubicBezTo>
                    <a:pt x="0" y="27"/>
                    <a:pt x="10" y="37"/>
                    <a:pt x="22" y="37"/>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32" name="Freeform 122"/>
            <p:cNvSpPr>
              <a:spLocks/>
            </p:cNvSpPr>
            <p:nvPr userDrawn="1"/>
          </p:nvSpPr>
          <p:spPr bwMode="gray">
            <a:xfrm>
              <a:off x="10726845" y="5749642"/>
              <a:ext cx="93179" cy="95397"/>
            </a:xfrm>
            <a:custGeom>
              <a:avLst/>
              <a:gdLst>
                <a:gd name="T0" fmla="*/ 21 w 36"/>
                <a:gd name="T1" fmla="*/ 37 h 37"/>
                <a:gd name="T2" fmla="*/ 36 w 36"/>
                <a:gd name="T3" fmla="*/ 31 h 37"/>
                <a:gd name="T4" fmla="*/ 6 w 36"/>
                <a:gd name="T5" fmla="*/ 0 h 37"/>
                <a:gd name="T6" fmla="*/ 0 w 36"/>
                <a:gd name="T7" fmla="*/ 15 h 37"/>
                <a:gd name="T8" fmla="*/ 21 w 36"/>
                <a:gd name="T9" fmla="*/ 37 h 37"/>
              </a:gdLst>
              <a:ahLst/>
              <a:cxnLst>
                <a:cxn ang="0">
                  <a:pos x="T0" y="T1"/>
                </a:cxn>
                <a:cxn ang="0">
                  <a:pos x="T2" y="T3"/>
                </a:cxn>
                <a:cxn ang="0">
                  <a:pos x="T4" y="T5"/>
                </a:cxn>
                <a:cxn ang="0">
                  <a:pos x="T6" y="T7"/>
                </a:cxn>
                <a:cxn ang="0">
                  <a:pos x="T8" y="T9"/>
                </a:cxn>
              </a:cxnLst>
              <a:rect l="0" t="0" r="r" b="b"/>
              <a:pathLst>
                <a:path w="36" h="37">
                  <a:moveTo>
                    <a:pt x="21" y="37"/>
                  </a:moveTo>
                  <a:cubicBezTo>
                    <a:pt x="27" y="37"/>
                    <a:pt x="32" y="34"/>
                    <a:pt x="36" y="31"/>
                  </a:cubicBezTo>
                  <a:cubicBezTo>
                    <a:pt x="6" y="0"/>
                    <a:pt x="6" y="0"/>
                    <a:pt x="6" y="0"/>
                  </a:cubicBezTo>
                  <a:cubicBezTo>
                    <a:pt x="2" y="4"/>
                    <a:pt x="0" y="10"/>
                    <a:pt x="0" y="15"/>
                  </a:cubicBezTo>
                  <a:cubicBezTo>
                    <a:pt x="0" y="27"/>
                    <a:pt x="9" y="37"/>
                    <a:pt x="21" y="37"/>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33" name="Line 123"/>
            <p:cNvSpPr>
              <a:spLocks noChangeShapeType="1"/>
            </p:cNvSpPr>
            <p:nvPr userDrawn="1"/>
          </p:nvSpPr>
          <p:spPr bwMode="gray">
            <a:xfrm>
              <a:off x="9819461" y="5705271"/>
              <a:ext cx="113146" cy="0"/>
            </a:xfrm>
            <a:prstGeom prst="line">
              <a:avLst/>
            </a:prstGeom>
            <a:noFill/>
            <a:ln w="9525" cap="rnd">
              <a:solidFill>
                <a:srgbClr val="00205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834" name="Line 124"/>
            <p:cNvSpPr>
              <a:spLocks noChangeShapeType="1"/>
            </p:cNvSpPr>
            <p:nvPr userDrawn="1"/>
          </p:nvSpPr>
          <p:spPr bwMode="gray">
            <a:xfrm>
              <a:off x="9819461" y="5745205"/>
              <a:ext cx="113146" cy="0"/>
            </a:xfrm>
            <a:prstGeom prst="line">
              <a:avLst/>
            </a:prstGeom>
            <a:noFill/>
            <a:ln w="9525" cap="rnd">
              <a:solidFill>
                <a:srgbClr val="00205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835" name="Freeform 125"/>
            <p:cNvSpPr>
              <a:spLocks/>
            </p:cNvSpPr>
            <p:nvPr userDrawn="1"/>
          </p:nvSpPr>
          <p:spPr bwMode="gray">
            <a:xfrm>
              <a:off x="9775090" y="5399112"/>
              <a:ext cx="246258" cy="259570"/>
            </a:xfrm>
            <a:custGeom>
              <a:avLst/>
              <a:gdLst>
                <a:gd name="T0" fmla="*/ 18 w 96"/>
                <a:gd name="T1" fmla="*/ 0 h 101"/>
                <a:gd name="T2" fmla="*/ 0 w 96"/>
                <a:gd name="T3" fmla="*/ 101 h 101"/>
                <a:gd name="T4" fmla="*/ 78 w 96"/>
                <a:gd name="T5" fmla="*/ 101 h 101"/>
                <a:gd name="T6" fmla="*/ 96 w 96"/>
                <a:gd name="T7" fmla="*/ 0 h 101"/>
                <a:gd name="T8" fmla="*/ 18 w 96"/>
                <a:gd name="T9" fmla="*/ 0 h 101"/>
              </a:gdLst>
              <a:ahLst/>
              <a:cxnLst>
                <a:cxn ang="0">
                  <a:pos x="T0" y="T1"/>
                </a:cxn>
                <a:cxn ang="0">
                  <a:pos x="T2" y="T3"/>
                </a:cxn>
                <a:cxn ang="0">
                  <a:pos x="T4" y="T5"/>
                </a:cxn>
                <a:cxn ang="0">
                  <a:pos x="T6" y="T7"/>
                </a:cxn>
                <a:cxn ang="0">
                  <a:pos x="T8" y="T9"/>
                </a:cxn>
              </a:cxnLst>
              <a:rect l="0" t="0" r="r" b="b"/>
              <a:pathLst>
                <a:path w="96" h="101">
                  <a:moveTo>
                    <a:pt x="18" y="0"/>
                  </a:moveTo>
                  <a:cubicBezTo>
                    <a:pt x="5" y="28"/>
                    <a:pt x="1" y="69"/>
                    <a:pt x="0" y="101"/>
                  </a:cubicBezTo>
                  <a:cubicBezTo>
                    <a:pt x="78" y="101"/>
                    <a:pt x="78" y="101"/>
                    <a:pt x="78" y="101"/>
                  </a:cubicBezTo>
                  <a:cubicBezTo>
                    <a:pt x="79" y="69"/>
                    <a:pt x="83" y="28"/>
                    <a:pt x="96" y="0"/>
                  </a:cubicBezTo>
                  <a:lnTo>
                    <a:pt x="18"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36" name="Freeform 126"/>
            <p:cNvSpPr>
              <a:spLocks/>
            </p:cNvSpPr>
            <p:nvPr userDrawn="1"/>
          </p:nvSpPr>
          <p:spPr bwMode="gray">
            <a:xfrm>
              <a:off x="9775090" y="5399112"/>
              <a:ext cx="204106" cy="259570"/>
            </a:xfrm>
            <a:custGeom>
              <a:avLst/>
              <a:gdLst>
                <a:gd name="T0" fmla="*/ 18 w 79"/>
                <a:gd name="T1" fmla="*/ 0 h 101"/>
                <a:gd name="T2" fmla="*/ 0 w 79"/>
                <a:gd name="T3" fmla="*/ 101 h 101"/>
                <a:gd name="T4" fmla="*/ 78 w 79"/>
                <a:gd name="T5" fmla="*/ 101 h 101"/>
                <a:gd name="T6" fmla="*/ 18 w 79"/>
                <a:gd name="T7" fmla="*/ 0 h 101"/>
              </a:gdLst>
              <a:ahLst/>
              <a:cxnLst>
                <a:cxn ang="0">
                  <a:pos x="T0" y="T1"/>
                </a:cxn>
                <a:cxn ang="0">
                  <a:pos x="T2" y="T3"/>
                </a:cxn>
                <a:cxn ang="0">
                  <a:pos x="T4" y="T5"/>
                </a:cxn>
                <a:cxn ang="0">
                  <a:pos x="T6" y="T7"/>
                </a:cxn>
              </a:cxnLst>
              <a:rect l="0" t="0" r="r" b="b"/>
              <a:pathLst>
                <a:path w="79" h="101">
                  <a:moveTo>
                    <a:pt x="18" y="0"/>
                  </a:moveTo>
                  <a:cubicBezTo>
                    <a:pt x="5" y="28"/>
                    <a:pt x="1" y="69"/>
                    <a:pt x="0" y="101"/>
                  </a:cubicBezTo>
                  <a:cubicBezTo>
                    <a:pt x="78" y="101"/>
                    <a:pt x="78" y="101"/>
                    <a:pt x="78" y="101"/>
                  </a:cubicBezTo>
                  <a:cubicBezTo>
                    <a:pt x="79" y="69"/>
                    <a:pt x="18" y="0"/>
                    <a:pt x="18" y="0"/>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37" name="Line 127"/>
            <p:cNvSpPr>
              <a:spLocks noChangeShapeType="1"/>
            </p:cNvSpPr>
            <p:nvPr userDrawn="1"/>
          </p:nvSpPr>
          <p:spPr bwMode="gray">
            <a:xfrm>
              <a:off x="9539924" y="4327555"/>
              <a:ext cx="0" cy="399338"/>
            </a:xfrm>
            <a:prstGeom prst="line">
              <a:avLst/>
            </a:prstGeom>
            <a:noFill/>
            <a:ln w="17463" cap="rnd">
              <a:solidFill>
                <a:srgbClr val="73737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838" name="Line 128"/>
            <p:cNvSpPr>
              <a:spLocks noChangeShapeType="1"/>
            </p:cNvSpPr>
            <p:nvPr userDrawn="1"/>
          </p:nvSpPr>
          <p:spPr bwMode="gray">
            <a:xfrm flipV="1">
              <a:off x="10047971" y="4831165"/>
              <a:ext cx="141987" cy="137550"/>
            </a:xfrm>
            <a:prstGeom prst="line">
              <a:avLst/>
            </a:prstGeom>
            <a:noFill/>
            <a:ln w="34925" cap="rnd">
              <a:solidFill>
                <a:srgbClr val="93939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839" name="Freeform 129"/>
            <p:cNvSpPr>
              <a:spLocks/>
            </p:cNvSpPr>
            <p:nvPr userDrawn="1"/>
          </p:nvSpPr>
          <p:spPr bwMode="gray">
            <a:xfrm>
              <a:off x="9506646" y="4753516"/>
              <a:ext cx="150861" cy="110927"/>
            </a:xfrm>
            <a:custGeom>
              <a:avLst/>
              <a:gdLst>
                <a:gd name="T0" fmla="*/ 43 w 58"/>
                <a:gd name="T1" fmla="*/ 25 h 43"/>
                <a:gd name="T2" fmla="*/ 25 w 58"/>
                <a:gd name="T3" fmla="*/ 7 h 43"/>
                <a:gd name="T4" fmla="*/ 26 w 58"/>
                <a:gd name="T5" fmla="*/ 0 h 43"/>
                <a:gd name="T6" fmla="*/ 3 w 58"/>
                <a:gd name="T7" fmla="*/ 0 h 43"/>
                <a:gd name="T8" fmla="*/ 0 w 58"/>
                <a:gd name="T9" fmla="*/ 14 h 43"/>
                <a:gd name="T10" fmla="*/ 29 w 58"/>
                <a:gd name="T11" fmla="*/ 43 h 43"/>
                <a:gd name="T12" fmla="*/ 58 w 58"/>
                <a:gd name="T13" fmla="*/ 16 h 43"/>
                <a:gd name="T14" fmla="*/ 43 w 58"/>
                <a:gd name="T15" fmla="*/ 25 h 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43">
                  <a:moveTo>
                    <a:pt x="43" y="25"/>
                  </a:moveTo>
                  <a:cubicBezTo>
                    <a:pt x="33" y="25"/>
                    <a:pt x="25" y="17"/>
                    <a:pt x="25" y="7"/>
                  </a:cubicBezTo>
                  <a:cubicBezTo>
                    <a:pt x="25" y="4"/>
                    <a:pt x="25" y="2"/>
                    <a:pt x="26" y="0"/>
                  </a:cubicBezTo>
                  <a:cubicBezTo>
                    <a:pt x="3" y="0"/>
                    <a:pt x="3" y="0"/>
                    <a:pt x="3" y="0"/>
                  </a:cubicBezTo>
                  <a:cubicBezTo>
                    <a:pt x="1" y="4"/>
                    <a:pt x="0" y="9"/>
                    <a:pt x="0" y="14"/>
                  </a:cubicBezTo>
                  <a:cubicBezTo>
                    <a:pt x="0" y="30"/>
                    <a:pt x="13" y="43"/>
                    <a:pt x="29" y="43"/>
                  </a:cubicBezTo>
                  <a:cubicBezTo>
                    <a:pt x="45" y="43"/>
                    <a:pt x="57" y="31"/>
                    <a:pt x="58" y="16"/>
                  </a:cubicBezTo>
                  <a:cubicBezTo>
                    <a:pt x="55" y="21"/>
                    <a:pt x="49" y="25"/>
                    <a:pt x="43" y="25"/>
                  </a:cubicBez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40" name="Oval 130"/>
            <p:cNvSpPr>
              <a:spLocks noChangeArrowheads="1"/>
            </p:cNvSpPr>
            <p:nvPr userDrawn="1"/>
          </p:nvSpPr>
          <p:spPr bwMode="gray">
            <a:xfrm>
              <a:off x="9502209" y="4693615"/>
              <a:ext cx="79868" cy="77649"/>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41" name="Oval 131"/>
            <p:cNvSpPr>
              <a:spLocks noChangeArrowheads="1"/>
            </p:cNvSpPr>
            <p:nvPr userDrawn="1"/>
          </p:nvSpPr>
          <p:spPr bwMode="gray">
            <a:xfrm>
              <a:off x="9524394" y="4715800"/>
              <a:ext cx="33278" cy="33278"/>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42" name="Rectangle 132"/>
            <p:cNvSpPr>
              <a:spLocks noChangeArrowheads="1"/>
            </p:cNvSpPr>
            <p:nvPr userDrawn="1"/>
          </p:nvSpPr>
          <p:spPr bwMode="gray">
            <a:xfrm>
              <a:off x="8758997" y="4465105"/>
              <a:ext cx="215199" cy="55464"/>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43" name="Rectangle 133"/>
            <p:cNvSpPr>
              <a:spLocks noChangeArrowheads="1"/>
            </p:cNvSpPr>
            <p:nvPr userDrawn="1"/>
          </p:nvSpPr>
          <p:spPr bwMode="gray">
            <a:xfrm>
              <a:off x="8758997" y="4520569"/>
              <a:ext cx="215199" cy="4414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44" name="Freeform 134"/>
            <p:cNvSpPr>
              <a:spLocks/>
            </p:cNvSpPr>
            <p:nvPr userDrawn="1"/>
          </p:nvSpPr>
          <p:spPr bwMode="gray">
            <a:xfrm>
              <a:off x="8974196" y="4962059"/>
              <a:ext cx="676656" cy="297285"/>
            </a:xfrm>
            <a:custGeom>
              <a:avLst/>
              <a:gdLst>
                <a:gd name="T0" fmla="*/ 147 w 263"/>
                <a:gd name="T1" fmla="*/ 116 h 116"/>
                <a:gd name="T2" fmla="*/ 0 w 263"/>
                <a:gd name="T3" fmla="*/ 116 h 116"/>
                <a:gd name="T4" fmla="*/ 0 w 263"/>
                <a:gd name="T5" fmla="*/ 0 h 116"/>
                <a:gd name="T6" fmla="*/ 263 w 263"/>
                <a:gd name="T7" fmla="*/ 0 h 116"/>
                <a:gd name="T8" fmla="*/ 147 w 263"/>
                <a:gd name="T9" fmla="*/ 116 h 116"/>
              </a:gdLst>
              <a:ahLst/>
              <a:cxnLst>
                <a:cxn ang="0">
                  <a:pos x="T0" y="T1"/>
                </a:cxn>
                <a:cxn ang="0">
                  <a:pos x="T2" y="T3"/>
                </a:cxn>
                <a:cxn ang="0">
                  <a:pos x="T4" y="T5"/>
                </a:cxn>
                <a:cxn ang="0">
                  <a:pos x="T6" y="T7"/>
                </a:cxn>
                <a:cxn ang="0">
                  <a:pos x="T8" y="T9"/>
                </a:cxn>
              </a:cxnLst>
              <a:rect l="0" t="0" r="r" b="b"/>
              <a:pathLst>
                <a:path w="263" h="116">
                  <a:moveTo>
                    <a:pt x="147" y="116"/>
                  </a:moveTo>
                  <a:cubicBezTo>
                    <a:pt x="0" y="116"/>
                    <a:pt x="0" y="116"/>
                    <a:pt x="0" y="116"/>
                  </a:cubicBezTo>
                  <a:cubicBezTo>
                    <a:pt x="0" y="0"/>
                    <a:pt x="0" y="0"/>
                    <a:pt x="0" y="0"/>
                  </a:cubicBezTo>
                  <a:cubicBezTo>
                    <a:pt x="263" y="0"/>
                    <a:pt x="263" y="0"/>
                    <a:pt x="263" y="0"/>
                  </a:cubicBezTo>
                  <a:cubicBezTo>
                    <a:pt x="263" y="64"/>
                    <a:pt x="211" y="116"/>
                    <a:pt x="147" y="116"/>
                  </a:cubicBez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45" name="Freeform 135"/>
            <p:cNvSpPr>
              <a:spLocks/>
            </p:cNvSpPr>
            <p:nvPr userDrawn="1"/>
          </p:nvSpPr>
          <p:spPr bwMode="gray">
            <a:xfrm>
              <a:off x="7700751" y="5241595"/>
              <a:ext cx="1754868" cy="297285"/>
            </a:xfrm>
            <a:custGeom>
              <a:avLst/>
              <a:gdLst>
                <a:gd name="T0" fmla="*/ 565 w 682"/>
                <a:gd name="T1" fmla="*/ 116 h 116"/>
                <a:gd name="T2" fmla="*/ 682 w 682"/>
                <a:gd name="T3" fmla="*/ 0 h 116"/>
                <a:gd name="T4" fmla="*/ 0 w 682"/>
                <a:gd name="T5" fmla="*/ 0 h 116"/>
                <a:gd name="T6" fmla="*/ 196 w 682"/>
                <a:gd name="T7" fmla="*/ 116 h 116"/>
                <a:gd name="T8" fmla="*/ 565 w 682"/>
                <a:gd name="T9" fmla="*/ 116 h 116"/>
              </a:gdLst>
              <a:ahLst/>
              <a:cxnLst>
                <a:cxn ang="0">
                  <a:pos x="T0" y="T1"/>
                </a:cxn>
                <a:cxn ang="0">
                  <a:pos x="T2" y="T3"/>
                </a:cxn>
                <a:cxn ang="0">
                  <a:pos x="T4" y="T5"/>
                </a:cxn>
                <a:cxn ang="0">
                  <a:pos x="T6" y="T7"/>
                </a:cxn>
                <a:cxn ang="0">
                  <a:pos x="T8" y="T9"/>
                </a:cxn>
              </a:cxnLst>
              <a:rect l="0" t="0" r="r" b="b"/>
              <a:pathLst>
                <a:path w="682" h="116">
                  <a:moveTo>
                    <a:pt x="565" y="116"/>
                  </a:moveTo>
                  <a:cubicBezTo>
                    <a:pt x="630" y="116"/>
                    <a:pt x="682" y="64"/>
                    <a:pt x="682" y="0"/>
                  </a:cubicBezTo>
                  <a:cubicBezTo>
                    <a:pt x="0" y="0"/>
                    <a:pt x="0" y="0"/>
                    <a:pt x="0" y="0"/>
                  </a:cubicBezTo>
                  <a:cubicBezTo>
                    <a:pt x="196" y="116"/>
                    <a:pt x="196" y="116"/>
                    <a:pt x="196" y="116"/>
                  </a:cubicBezTo>
                  <a:lnTo>
                    <a:pt x="565" y="116"/>
                  </a:lnTo>
                  <a:close/>
                </a:path>
              </a:pathLst>
            </a:custGeom>
            <a:solidFill>
              <a:srgbClr val="BA6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46" name="Rectangle 136"/>
            <p:cNvSpPr>
              <a:spLocks noChangeArrowheads="1"/>
            </p:cNvSpPr>
            <p:nvPr userDrawn="1"/>
          </p:nvSpPr>
          <p:spPr bwMode="gray">
            <a:xfrm>
              <a:off x="7700751" y="5175039"/>
              <a:ext cx="1754868" cy="66556"/>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47" name="Oval 137"/>
            <p:cNvSpPr>
              <a:spLocks noChangeArrowheads="1"/>
            </p:cNvSpPr>
            <p:nvPr userDrawn="1"/>
          </p:nvSpPr>
          <p:spPr bwMode="gray">
            <a:xfrm>
              <a:off x="8250950" y="5339211"/>
              <a:ext cx="77649" cy="75431"/>
            </a:xfrm>
            <a:prstGeom prst="ellipse">
              <a:avLst/>
            </a:pr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48" name="Oval 138"/>
            <p:cNvSpPr>
              <a:spLocks noChangeArrowheads="1"/>
            </p:cNvSpPr>
            <p:nvPr userDrawn="1"/>
          </p:nvSpPr>
          <p:spPr bwMode="gray">
            <a:xfrm>
              <a:off x="8392937" y="5339211"/>
              <a:ext cx="79868" cy="75431"/>
            </a:xfrm>
            <a:prstGeom prst="ellipse">
              <a:avLst/>
            </a:pr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49" name="Oval 139"/>
            <p:cNvSpPr>
              <a:spLocks noChangeArrowheads="1"/>
            </p:cNvSpPr>
            <p:nvPr userDrawn="1"/>
          </p:nvSpPr>
          <p:spPr bwMode="gray">
            <a:xfrm>
              <a:off x="8537142" y="5339211"/>
              <a:ext cx="77649" cy="75431"/>
            </a:xfrm>
            <a:prstGeom prst="ellipse">
              <a:avLst/>
            </a:pr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50" name="Rectangle 140"/>
            <p:cNvSpPr>
              <a:spLocks noChangeArrowheads="1"/>
            </p:cNvSpPr>
            <p:nvPr userDrawn="1"/>
          </p:nvSpPr>
          <p:spPr bwMode="gray">
            <a:xfrm>
              <a:off x="8330818" y="4962059"/>
              <a:ext cx="212980" cy="212980"/>
            </a:xfrm>
            <a:prstGeom prst="rect">
              <a:avLst/>
            </a:prstGeom>
            <a:solidFill>
              <a:srgbClr val="7373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51" name="Rectangle 141"/>
            <p:cNvSpPr>
              <a:spLocks noChangeArrowheads="1"/>
            </p:cNvSpPr>
            <p:nvPr userDrawn="1"/>
          </p:nvSpPr>
          <p:spPr bwMode="gray">
            <a:xfrm>
              <a:off x="8117838" y="4962059"/>
              <a:ext cx="212980" cy="21298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52" name="Rectangle 142"/>
            <p:cNvSpPr>
              <a:spLocks noChangeArrowheads="1"/>
            </p:cNvSpPr>
            <p:nvPr userDrawn="1"/>
          </p:nvSpPr>
          <p:spPr bwMode="gray">
            <a:xfrm>
              <a:off x="8117838" y="4749079"/>
              <a:ext cx="212980" cy="212980"/>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53" name="Rectangle 143"/>
            <p:cNvSpPr>
              <a:spLocks noChangeArrowheads="1"/>
            </p:cNvSpPr>
            <p:nvPr userDrawn="1"/>
          </p:nvSpPr>
          <p:spPr bwMode="gray">
            <a:xfrm>
              <a:off x="8543798" y="4962059"/>
              <a:ext cx="215199" cy="212980"/>
            </a:xfrm>
            <a:prstGeom prst="rect">
              <a:avLst/>
            </a:prstGeom>
            <a:solidFill>
              <a:srgbClr val="00136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54" name="Rectangle 144"/>
            <p:cNvSpPr>
              <a:spLocks noChangeArrowheads="1"/>
            </p:cNvSpPr>
            <p:nvPr userDrawn="1"/>
          </p:nvSpPr>
          <p:spPr bwMode="gray">
            <a:xfrm>
              <a:off x="8758997" y="4962059"/>
              <a:ext cx="215199" cy="212980"/>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55" name="Rectangle 145"/>
            <p:cNvSpPr>
              <a:spLocks noChangeArrowheads="1"/>
            </p:cNvSpPr>
            <p:nvPr userDrawn="1"/>
          </p:nvSpPr>
          <p:spPr bwMode="gray">
            <a:xfrm>
              <a:off x="8330818" y="4749079"/>
              <a:ext cx="212980" cy="212980"/>
            </a:xfrm>
            <a:prstGeom prst="rect">
              <a:avLst/>
            </a:prstGeom>
            <a:solidFill>
              <a:srgbClr val="00136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56" name="Rectangle 146"/>
            <p:cNvSpPr>
              <a:spLocks noChangeArrowheads="1"/>
            </p:cNvSpPr>
            <p:nvPr userDrawn="1"/>
          </p:nvSpPr>
          <p:spPr bwMode="gray">
            <a:xfrm>
              <a:off x="8543798" y="4749079"/>
              <a:ext cx="215199" cy="212980"/>
            </a:xfrm>
            <a:prstGeom prst="rect">
              <a:avLst/>
            </a:prstGeom>
            <a:solidFill>
              <a:srgbClr val="F084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57" name="Rectangle 147"/>
            <p:cNvSpPr>
              <a:spLocks noChangeArrowheads="1"/>
            </p:cNvSpPr>
            <p:nvPr userDrawn="1"/>
          </p:nvSpPr>
          <p:spPr bwMode="gray">
            <a:xfrm>
              <a:off x="8829990" y="4593780"/>
              <a:ext cx="53245" cy="29728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58" name="Freeform 148"/>
            <p:cNvSpPr>
              <a:spLocks/>
            </p:cNvSpPr>
            <p:nvPr userDrawn="1"/>
          </p:nvSpPr>
          <p:spPr bwMode="gray">
            <a:xfrm>
              <a:off x="8171083" y="5476761"/>
              <a:ext cx="1135895" cy="66556"/>
            </a:xfrm>
            <a:custGeom>
              <a:avLst/>
              <a:gdLst>
                <a:gd name="T0" fmla="*/ 435 w 441"/>
                <a:gd name="T1" fmla="*/ 0 h 26"/>
                <a:gd name="T2" fmla="*/ 388 w 441"/>
                <a:gd name="T3" fmla="*/ 0 h 26"/>
                <a:gd name="T4" fmla="*/ 341 w 441"/>
                <a:gd name="T5" fmla="*/ 0 h 26"/>
                <a:gd name="T6" fmla="*/ 341 w 441"/>
                <a:gd name="T7" fmla="*/ 0 h 26"/>
                <a:gd name="T8" fmla="*/ 341 w 441"/>
                <a:gd name="T9" fmla="*/ 0 h 26"/>
                <a:gd name="T10" fmla="*/ 294 w 441"/>
                <a:gd name="T11" fmla="*/ 0 h 26"/>
                <a:gd name="T12" fmla="*/ 294 w 441"/>
                <a:gd name="T13" fmla="*/ 0 h 26"/>
                <a:gd name="T14" fmla="*/ 294 w 441"/>
                <a:gd name="T15" fmla="*/ 0 h 26"/>
                <a:gd name="T16" fmla="*/ 247 w 441"/>
                <a:gd name="T17" fmla="*/ 0 h 26"/>
                <a:gd name="T18" fmla="*/ 247 w 441"/>
                <a:gd name="T19" fmla="*/ 1 h 26"/>
                <a:gd name="T20" fmla="*/ 247 w 441"/>
                <a:gd name="T21" fmla="*/ 0 h 26"/>
                <a:gd name="T22" fmla="*/ 200 w 441"/>
                <a:gd name="T23" fmla="*/ 0 h 26"/>
                <a:gd name="T24" fmla="*/ 200 w 441"/>
                <a:gd name="T25" fmla="*/ 1 h 26"/>
                <a:gd name="T26" fmla="*/ 200 w 441"/>
                <a:gd name="T27" fmla="*/ 0 h 26"/>
                <a:gd name="T28" fmla="*/ 200 w 441"/>
                <a:gd name="T29" fmla="*/ 0 h 26"/>
                <a:gd name="T30" fmla="*/ 200 w 441"/>
                <a:gd name="T31" fmla="*/ 1 h 26"/>
                <a:gd name="T32" fmla="*/ 200 w 441"/>
                <a:gd name="T33" fmla="*/ 0 h 26"/>
                <a:gd name="T34" fmla="*/ 153 w 441"/>
                <a:gd name="T35" fmla="*/ 0 h 26"/>
                <a:gd name="T36" fmla="*/ 153 w 441"/>
                <a:gd name="T37" fmla="*/ 1 h 26"/>
                <a:gd name="T38" fmla="*/ 153 w 441"/>
                <a:gd name="T39" fmla="*/ 0 h 26"/>
                <a:gd name="T40" fmla="*/ 153 w 441"/>
                <a:gd name="T41" fmla="*/ 1 h 26"/>
                <a:gd name="T42" fmla="*/ 153 w 441"/>
                <a:gd name="T43" fmla="*/ 0 h 26"/>
                <a:gd name="T44" fmla="*/ 106 w 441"/>
                <a:gd name="T45" fmla="*/ 0 h 26"/>
                <a:gd name="T46" fmla="*/ 106 w 441"/>
                <a:gd name="T47" fmla="*/ 1 h 26"/>
                <a:gd name="T48" fmla="*/ 106 w 441"/>
                <a:gd name="T49" fmla="*/ 0 h 26"/>
                <a:gd name="T50" fmla="*/ 106 w 441"/>
                <a:gd name="T51" fmla="*/ 1 h 26"/>
                <a:gd name="T52" fmla="*/ 106 w 441"/>
                <a:gd name="T53" fmla="*/ 0 h 26"/>
                <a:gd name="T54" fmla="*/ 59 w 441"/>
                <a:gd name="T55" fmla="*/ 0 h 26"/>
                <a:gd name="T56" fmla="*/ 59 w 441"/>
                <a:gd name="T57" fmla="*/ 1 h 26"/>
                <a:gd name="T58" fmla="*/ 59 w 441"/>
                <a:gd name="T59" fmla="*/ 1 h 26"/>
                <a:gd name="T60" fmla="*/ 59 w 441"/>
                <a:gd name="T61" fmla="*/ 0 h 26"/>
                <a:gd name="T62" fmla="*/ 59 w 441"/>
                <a:gd name="T63" fmla="*/ 0 h 26"/>
                <a:gd name="T64" fmla="*/ 32 w 441"/>
                <a:gd name="T65" fmla="*/ 17 h 26"/>
                <a:gd name="T66" fmla="*/ 32 w 441"/>
                <a:gd name="T67" fmla="*/ 17 h 26"/>
                <a:gd name="T68" fmla="*/ 12 w 441"/>
                <a:gd name="T69" fmla="*/ 0 h 26"/>
                <a:gd name="T70" fmla="*/ 0 w 441"/>
                <a:gd name="T71" fmla="*/ 15 h 26"/>
                <a:gd name="T72" fmla="*/ 13 w 441"/>
                <a:gd name="T73" fmla="*/ 26 h 26"/>
                <a:gd name="T74" fmla="*/ 37 w 441"/>
                <a:gd name="T75" fmla="*/ 26 h 26"/>
                <a:gd name="T76" fmla="*/ 288 w 441"/>
                <a:gd name="T77" fmla="*/ 26 h 26"/>
                <a:gd name="T78" fmla="*/ 382 w 441"/>
                <a:gd name="T79" fmla="*/ 26 h 26"/>
                <a:gd name="T80" fmla="*/ 441 w 441"/>
                <a:gd name="T81" fmla="*/ 10 h 26"/>
                <a:gd name="T82" fmla="*/ 435 w 441"/>
                <a:gd name="T83"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41" h="26">
                  <a:moveTo>
                    <a:pt x="435" y="0"/>
                  </a:moveTo>
                  <a:cubicBezTo>
                    <a:pt x="428" y="23"/>
                    <a:pt x="395" y="23"/>
                    <a:pt x="388" y="0"/>
                  </a:cubicBezTo>
                  <a:cubicBezTo>
                    <a:pt x="382" y="20"/>
                    <a:pt x="343" y="26"/>
                    <a:pt x="341" y="0"/>
                  </a:cubicBezTo>
                  <a:cubicBezTo>
                    <a:pt x="341" y="0"/>
                    <a:pt x="341" y="0"/>
                    <a:pt x="341" y="0"/>
                  </a:cubicBezTo>
                  <a:cubicBezTo>
                    <a:pt x="341" y="0"/>
                    <a:pt x="341" y="0"/>
                    <a:pt x="341" y="0"/>
                  </a:cubicBezTo>
                  <a:cubicBezTo>
                    <a:pt x="334" y="23"/>
                    <a:pt x="301" y="23"/>
                    <a:pt x="294" y="0"/>
                  </a:cubicBezTo>
                  <a:cubicBezTo>
                    <a:pt x="294" y="0"/>
                    <a:pt x="294" y="0"/>
                    <a:pt x="294" y="0"/>
                  </a:cubicBezTo>
                  <a:cubicBezTo>
                    <a:pt x="294" y="0"/>
                    <a:pt x="294" y="0"/>
                    <a:pt x="294" y="0"/>
                  </a:cubicBezTo>
                  <a:cubicBezTo>
                    <a:pt x="287" y="23"/>
                    <a:pt x="254" y="23"/>
                    <a:pt x="247" y="0"/>
                  </a:cubicBezTo>
                  <a:cubicBezTo>
                    <a:pt x="247" y="1"/>
                    <a:pt x="247" y="1"/>
                    <a:pt x="247" y="1"/>
                  </a:cubicBezTo>
                  <a:cubicBezTo>
                    <a:pt x="247" y="0"/>
                    <a:pt x="247" y="0"/>
                    <a:pt x="247" y="0"/>
                  </a:cubicBezTo>
                  <a:cubicBezTo>
                    <a:pt x="240" y="23"/>
                    <a:pt x="207" y="23"/>
                    <a:pt x="200" y="0"/>
                  </a:cubicBezTo>
                  <a:cubicBezTo>
                    <a:pt x="200" y="1"/>
                    <a:pt x="200" y="1"/>
                    <a:pt x="200" y="1"/>
                  </a:cubicBezTo>
                  <a:cubicBezTo>
                    <a:pt x="200" y="0"/>
                    <a:pt x="200" y="0"/>
                    <a:pt x="200" y="0"/>
                  </a:cubicBezTo>
                  <a:cubicBezTo>
                    <a:pt x="200" y="0"/>
                    <a:pt x="200" y="0"/>
                    <a:pt x="200" y="0"/>
                  </a:cubicBezTo>
                  <a:cubicBezTo>
                    <a:pt x="200" y="1"/>
                    <a:pt x="200" y="1"/>
                    <a:pt x="200" y="1"/>
                  </a:cubicBezTo>
                  <a:cubicBezTo>
                    <a:pt x="200" y="1"/>
                    <a:pt x="200" y="1"/>
                    <a:pt x="200" y="0"/>
                  </a:cubicBezTo>
                  <a:cubicBezTo>
                    <a:pt x="193" y="23"/>
                    <a:pt x="160" y="23"/>
                    <a:pt x="153" y="0"/>
                  </a:cubicBezTo>
                  <a:cubicBezTo>
                    <a:pt x="153" y="1"/>
                    <a:pt x="153" y="1"/>
                    <a:pt x="153" y="1"/>
                  </a:cubicBezTo>
                  <a:cubicBezTo>
                    <a:pt x="153" y="0"/>
                    <a:pt x="153" y="0"/>
                    <a:pt x="153" y="0"/>
                  </a:cubicBezTo>
                  <a:cubicBezTo>
                    <a:pt x="153" y="1"/>
                    <a:pt x="153" y="1"/>
                    <a:pt x="153" y="1"/>
                  </a:cubicBezTo>
                  <a:cubicBezTo>
                    <a:pt x="153" y="1"/>
                    <a:pt x="153" y="1"/>
                    <a:pt x="153" y="0"/>
                  </a:cubicBezTo>
                  <a:cubicBezTo>
                    <a:pt x="146" y="22"/>
                    <a:pt x="113" y="23"/>
                    <a:pt x="106" y="0"/>
                  </a:cubicBezTo>
                  <a:cubicBezTo>
                    <a:pt x="106" y="0"/>
                    <a:pt x="106" y="1"/>
                    <a:pt x="106" y="1"/>
                  </a:cubicBezTo>
                  <a:cubicBezTo>
                    <a:pt x="106" y="1"/>
                    <a:pt x="106" y="1"/>
                    <a:pt x="106" y="0"/>
                  </a:cubicBezTo>
                  <a:cubicBezTo>
                    <a:pt x="106" y="1"/>
                    <a:pt x="106" y="1"/>
                    <a:pt x="106" y="1"/>
                  </a:cubicBezTo>
                  <a:cubicBezTo>
                    <a:pt x="106" y="0"/>
                    <a:pt x="106" y="0"/>
                    <a:pt x="106" y="0"/>
                  </a:cubicBezTo>
                  <a:cubicBezTo>
                    <a:pt x="99" y="23"/>
                    <a:pt x="66" y="23"/>
                    <a:pt x="59" y="0"/>
                  </a:cubicBezTo>
                  <a:cubicBezTo>
                    <a:pt x="59" y="1"/>
                    <a:pt x="59" y="1"/>
                    <a:pt x="59" y="1"/>
                  </a:cubicBezTo>
                  <a:cubicBezTo>
                    <a:pt x="59" y="1"/>
                    <a:pt x="59" y="1"/>
                    <a:pt x="59" y="1"/>
                  </a:cubicBezTo>
                  <a:cubicBezTo>
                    <a:pt x="59" y="0"/>
                    <a:pt x="59" y="0"/>
                    <a:pt x="59" y="0"/>
                  </a:cubicBezTo>
                  <a:cubicBezTo>
                    <a:pt x="59" y="0"/>
                    <a:pt x="59" y="0"/>
                    <a:pt x="59" y="0"/>
                  </a:cubicBezTo>
                  <a:cubicBezTo>
                    <a:pt x="56" y="12"/>
                    <a:pt x="44" y="19"/>
                    <a:pt x="32" y="17"/>
                  </a:cubicBezTo>
                  <a:cubicBezTo>
                    <a:pt x="32" y="17"/>
                    <a:pt x="32" y="17"/>
                    <a:pt x="32" y="17"/>
                  </a:cubicBezTo>
                  <a:cubicBezTo>
                    <a:pt x="23" y="16"/>
                    <a:pt x="15" y="9"/>
                    <a:pt x="12" y="0"/>
                  </a:cubicBezTo>
                  <a:cubicBezTo>
                    <a:pt x="10" y="7"/>
                    <a:pt x="6" y="12"/>
                    <a:pt x="0" y="15"/>
                  </a:cubicBezTo>
                  <a:cubicBezTo>
                    <a:pt x="13" y="26"/>
                    <a:pt x="13" y="26"/>
                    <a:pt x="13" y="26"/>
                  </a:cubicBezTo>
                  <a:cubicBezTo>
                    <a:pt x="37" y="26"/>
                    <a:pt x="37" y="26"/>
                    <a:pt x="37" y="26"/>
                  </a:cubicBezTo>
                  <a:cubicBezTo>
                    <a:pt x="288" y="26"/>
                    <a:pt x="288" y="26"/>
                    <a:pt x="288" y="26"/>
                  </a:cubicBezTo>
                  <a:cubicBezTo>
                    <a:pt x="382" y="26"/>
                    <a:pt x="382" y="26"/>
                    <a:pt x="382" y="26"/>
                  </a:cubicBezTo>
                  <a:cubicBezTo>
                    <a:pt x="404" y="26"/>
                    <a:pt x="423" y="20"/>
                    <a:pt x="441" y="10"/>
                  </a:cubicBezTo>
                  <a:cubicBezTo>
                    <a:pt x="438" y="7"/>
                    <a:pt x="436" y="4"/>
                    <a:pt x="435" y="0"/>
                  </a:cubicBezTo>
                  <a:close/>
                </a:path>
              </a:pathLst>
            </a:custGeom>
            <a:solidFill>
              <a:srgbClr val="3C50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59" name="Freeform 149"/>
            <p:cNvSpPr>
              <a:spLocks/>
            </p:cNvSpPr>
            <p:nvPr userDrawn="1"/>
          </p:nvSpPr>
          <p:spPr bwMode="gray">
            <a:xfrm>
              <a:off x="10560454" y="2714673"/>
              <a:ext cx="97616" cy="341656"/>
            </a:xfrm>
            <a:custGeom>
              <a:avLst/>
              <a:gdLst>
                <a:gd name="T0" fmla="*/ 44 w 44"/>
                <a:gd name="T1" fmla="*/ 154 h 154"/>
                <a:gd name="T2" fmla="*/ 0 w 44"/>
                <a:gd name="T3" fmla="*/ 154 h 154"/>
                <a:gd name="T4" fmla="*/ 22 w 44"/>
                <a:gd name="T5" fmla="*/ 0 h 154"/>
                <a:gd name="T6" fmla="*/ 44 w 44"/>
                <a:gd name="T7" fmla="*/ 154 h 154"/>
              </a:gdLst>
              <a:ahLst/>
              <a:cxnLst>
                <a:cxn ang="0">
                  <a:pos x="T0" y="T1"/>
                </a:cxn>
                <a:cxn ang="0">
                  <a:pos x="T2" y="T3"/>
                </a:cxn>
                <a:cxn ang="0">
                  <a:pos x="T4" y="T5"/>
                </a:cxn>
                <a:cxn ang="0">
                  <a:pos x="T6" y="T7"/>
                </a:cxn>
              </a:cxnLst>
              <a:rect l="0" t="0" r="r" b="b"/>
              <a:pathLst>
                <a:path w="44" h="154">
                  <a:moveTo>
                    <a:pt x="44" y="154"/>
                  </a:moveTo>
                  <a:lnTo>
                    <a:pt x="0" y="154"/>
                  </a:lnTo>
                  <a:lnTo>
                    <a:pt x="22" y="0"/>
                  </a:lnTo>
                  <a:lnTo>
                    <a:pt x="44" y="154"/>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60" name="Freeform 150"/>
            <p:cNvSpPr>
              <a:spLocks/>
            </p:cNvSpPr>
            <p:nvPr userDrawn="1"/>
          </p:nvSpPr>
          <p:spPr bwMode="gray">
            <a:xfrm>
              <a:off x="10436216" y="3160601"/>
              <a:ext cx="346093" cy="953974"/>
            </a:xfrm>
            <a:custGeom>
              <a:avLst/>
              <a:gdLst>
                <a:gd name="T0" fmla="*/ 128 w 134"/>
                <a:gd name="T1" fmla="*/ 0 h 372"/>
                <a:gd name="T2" fmla="*/ 117 w 134"/>
                <a:gd name="T3" fmla="*/ 0 h 372"/>
                <a:gd name="T4" fmla="*/ 16 w 134"/>
                <a:gd name="T5" fmla="*/ 0 h 372"/>
                <a:gd name="T6" fmla="*/ 6 w 134"/>
                <a:gd name="T7" fmla="*/ 0 h 372"/>
                <a:gd name="T8" fmla="*/ 0 w 134"/>
                <a:gd name="T9" fmla="*/ 5 h 372"/>
                <a:gd name="T10" fmla="*/ 0 w 134"/>
                <a:gd name="T11" fmla="*/ 372 h 372"/>
                <a:gd name="T12" fmla="*/ 16 w 134"/>
                <a:gd name="T13" fmla="*/ 372 h 372"/>
                <a:gd name="T14" fmla="*/ 117 w 134"/>
                <a:gd name="T15" fmla="*/ 372 h 372"/>
                <a:gd name="T16" fmla="*/ 134 w 134"/>
                <a:gd name="T17" fmla="*/ 372 h 372"/>
                <a:gd name="T18" fmla="*/ 134 w 134"/>
                <a:gd name="T19" fmla="*/ 5 h 372"/>
                <a:gd name="T20" fmla="*/ 128 w 134"/>
                <a:gd name="T21" fmla="*/ 0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4" h="372">
                  <a:moveTo>
                    <a:pt x="128" y="0"/>
                  </a:moveTo>
                  <a:cubicBezTo>
                    <a:pt x="117" y="0"/>
                    <a:pt x="117" y="0"/>
                    <a:pt x="117" y="0"/>
                  </a:cubicBezTo>
                  <a:cubicBezTo>
                    <a:pt x="16" y="0"/>
                    <a:pt x="16" y="0"/>
                    <a:pt x="16" y="0"/>
                  </a:cubicBezTo>
                  <a:cubicBezTo>
                    <a:pt x="6" y="0"/>
                    <a:pt x="6" y="0"/>
                    <a:pt x="6" y="0"/>
                  </a:cubicBezTo>
                  <a:cubicBezTo>
                    <a:pt x="3" y="0"/>
                    <a:pt x="0" y="2"/>
                    <a:pt x="0" y="5"/>
                  </a:cubicBezTo>
                  <a:cubicBezTo>
                    <a:pt x="0" y="372"/>
                    <a:pt x="0" y="372"/>
                    <a:pt x="0" y="372"/>
                  </a:cubicBezTo>
                  <a:cubicBezTo>
                    <a:pt x="16" y="372"/>
                    <a:pt x="16" y="372"/>
                    <a:pt x="16" y="372"/>
                  </a:cubicBezTo>
                  <a:cubicBezTo>
                    <a:pt x="117" y="372"/>
                    <a:pt x="117" y="372"/>
                    <a:pt x="117" y="372"/>
                  </a:cubicBezTo>
                  <a:cubicBezTo>
                    <a:pt x="134" y="372"/>
                    <a:pt x="134" y="372"/>
                    <a:pt x="134" y="372"/>
                  </a:cubicBezTo>
                  <a:cubicBezTo>
                    <a:pt x="134" y="5"/>
                    <a:pt x="134" y="5"/>
                    <a:pt x="134" y="5"/>
                  </a:cubicBezTo>
                  <a:cubicBezTo>
                    <a:pt x="134" y="2"/>
                    <a:pt x="131" y="0"/>
                    <a:pt x="128"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61" name="Freeform 151"/>
            <p:cNvSpPr>
              <a:spLocks/>
            </p:cNvSpPr>
            <p:nvPr userDrawn="1"/>
          </p:nvSpPr>
          <p:spPr bwMode="gray">
            <a:xfrm>
              <a:off x="10504991" y="3056329"/>
              <a:ext cx="204106" cy="104272"/>
            </a:xfrm>
            <a:custGeom>
              <a:avLst/>
              <a:gdLst>
                <a:gd name="T0" fmla="*/ 79 w 79"/>
                <a:gd name="T1" fmla="*/ 41 h 41"/>
                <a:gd name="T2" fmla="*/ 79 w 79"/>
                <a:gd name="T3" fmla="*/ 6 h 41"/>
                <a:gd name="T4" fmla="*/ 74 w 79"/>
                <a:gd name="T5" fmla="*/ 0 h 41"/>
                <a:gd name="T6" fmla="*/ 63 w 79"/>
                <a:gd name="T7" fmla="*/ 0 h 41"/>
                <a:gd name="T8" fmla="*/ 17 w 79"/>
                <a:gd name="T9" fmla="*/ 0 h 41"/>
                <a:gd name="T10" fmla="*/ 6 w 79"/>
                <a:gd name="T11" fmla="*/ 0 h 41"/>
                <a:gd name="T12" fmla="*/ 0 w 79"/>
                <a:gd name="T13" fmla="*/ 6 h 41"/>
                <a:gd name="T14" fmla="*/ 0 w 79"/>
                <a:gd name="T15" fmla="*/ 41 h 41"/>
                <a:gd name="T16" fmla="*/ 79 w 79"/>
                <a:gd name="T17" fmla="*/ 4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 h="41">
                  <a:moveTo>
                    <a:pt x="79" y="41"/>
                  </a:moveTo>
                  <a:cubicBezTo>
                    <a:pt x="79" y="6"/>
                    <a:pt x="79" y="6"/>
                    <a:pt x="79" y="6"/>
                  </a:cubicBezTo>
                  <a:cubicBezTo>
                    <a:pt x="79" y="3"/>
                    <a:pt x="77" y="0"/>
                    <a:pt x="74" y="0"/>
                  </a:cubicBezTo>
                  <a:cubicBezTo>
                    <a:pt x="63" y="0"/>
                    <a:pt x="63" y="0"/>
                    <a:pt x="63" y="0"/>
                  </a:cubicBezTo>
                  <a:cubicBezTo>
                    <a:pt x="17" y="0"/>
                    <a:pt x="17" y="0"/>
                    <a:pt x="17" y="0"/>
                  </a:cubicBezTo>
                  <a:cubicBezTo>
                    <a:pt x="6" y="0"/>
                    <a:pt x="6" y="0"/>
                    <a:pt x="6" y="0"/>
                  </a:cubicBezTo>
                  <a:cubicBezTo>
                    <a:pt x="3" y="0"/>
                    <a:pt x="0" y="3"/>
                    <a:pt x="0" y="6"/>
                  </a:cubicBezTo>
                  <a:cubicBezTo>
                    <a:pt x="0" y="41"/>
                    <a:pt x="0" y="41"/>
                    <a:pt x="0" y="41"/>
                  </a:cubicBezTo>
                  <a:lnTo>
                    <a:pt x="79" y="41"/>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62" name="Freeform 152"/>
            <p:cNvSpPr>
              <a:spLocks/>
            </p:cNvSpPr>
            <p:nvPr userDrawn="1"/>
          </p:nvSpPr>
          <p:spPr bwMode="gray">
            <a:xfrm>
              <a:off x="10504991" y="3056329"/>
              <a:ext cx="204106" cy="104272"/>
            </a:xfrm>
            <a:custGeom>
              <a:avLst/>
              <a:gdLst>
                <a:gd name="T0" fmla="*/ 79 w 79"/>
                <a:gd name="T1" fmla="*/ 41 h 41"/>
                <a:gd name="T2" fmla="*/ 79 w 79"/>
                <a:gd name="T3" fmla="*/ 6 h 41"/>
                <a:gd name="T4" fmla="*/ 74 w 79"/>
                <a:gd name="T5" fmla="*/ 0 h 41"/>
                <a:gd name="T6" fmla="*/ 63 w 79"/>
                <a:gd name="T7" fmla="*/ 0 h 41"/>
                <a:gd name="T8" fmla="*/ 17 w 79"/>
                <a:gd name="T9" fmla="*/ 0 h 41"/>
                <a:gd name="T10" fmla="*/ 6 w 79"/>
                <a:gd name="T11" fmla="*/ 0 h 41"/>
                <a:gd name="T12" fmla="*/ 0 w 79"/>
                <a:gd name="T13" fmla="*/ 6 h 41"/>
                <a:gd name="T14" fmla="*/ 0 w 79"/>
                <a:gd name="T15" fmla="*/ 41 h 41"/>
                <a:gd name="T16" fmla="*/ 79 w 79"/>
                <a:gd name="T17" fmla="*/ 4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 h="41">
                  <a:moveTo>
                    <a:pt x="79" y="41"/>
                  </a:moveTo>
                  <a:cubicBezTo>
                    <a:pt x="79" y="6"/>
                    <a:pt x="79" y="6"/>
                    <a:pt x="79" y="6"/>
                  </a:cubicBezTo>
                  <a:cubicBezTo>
                    <a:pt x="79" y="3"/>
                    <a:pt x="77" y="0"/>
                    <a:pt x="74" y="0"/>
                  </a:cubicBezTo>
                  <a:cubicBezTo>
                    <a:pt x="63" y="0"/>
                    <a:pt x="63" y="0"/>
                    <a:pt x="63" y="0"/>
                  </a:cubicBezTo>
                  <a:cubicBezTo>
                    <a:pt x="17" y="0"/>
                    <a:pt x="17" y="0"/>
                    <a:pt x="17" y="0"/>
                  </a:cubicBezTo>
                  <a:cubicBezTo>
                    <a:pt x="6" y="0"/>
                    <a:pt x="6" y="0"/>
                    <a:pt x="6" y="0"/>
                  </a:cubicBezTo>
                  <a:cubicBezTo>
                    <a:pt x="3" y="0"/>
                    <a:pt x="0" y="3"/>
                    <a:pt x="0" y="6"/>
                  </a:cubicBezTo>
                  <a:cubicBezTo>
                    <a:pt x="0" y="41"/>
                    <a:pt x="0" y="41"/>
                    <a:pt x="0" y="41"/>
                  </a:cubicBezTo>
                  <a:lnTo>
                    <a:pt x="79" y="41"/>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63" name="Rectangle 153"/>
            <p:cNvSpPr>
              <a:spLocks noChangeArrowheads="1"/>
            </p:cNvSpPr>
            <p:nvPr userDrawn="1"/>
          </p:nvSpPr>
          <p:spPr bwMode="gray">
            <a:xfrm>
              <a:off x="10482805" y="3222720"/>
              <a:ext cx="22185" cy="829736"/>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64" name="Rectangle 154"/>
            <p:cNvSpPr>
              <a:spLocks noChangeArrowheads="1"/>
            </p:cNvSpPr>
            <p:nvPr userDrawn="1"/>
          </p:nvSpPr>
          <p:spPr bwMode="gray">
            <a:xfrm>
              <a:off x="10520521" y="3222720"/>
              <a:ext cx="22185" cy="829736"/>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65" name="Rectangle 155"/>
            <p:cNvSpPr>
              <a:spLocks noChangeArrowheads="1"/>
            </p:cNvSpPr>
            <p:nvPr userDrawn="1"/>
          </p:nvSpPr>
          <p:spPr bwMode="gray">
            <a:xfrm>
              <a:off x="10560454" y="3222720"/>
              <a:ext cx="19967" cy="829736"/>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66" name="Rectangle 156"/>
            <p:cNvSpPr>
              <a:spLocks noChangeArrowheads="1"/>
            </p:cNvSpPr>
            <p:nvPr userDrawn="1"/>
          </p:nvSpPr>
          <p:spPr bwMode="gray">
            <a:xfrm>
              <a:off x="10598170" y="3222720"/>
              <a:ext cx="19967" cy="829736"/>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67" name="Rectangle 157"/>
            <p:cNvSpPr>
              <a:spLocks noChangeArrowheads="1"/>
            </p:cNvSpPr>
            <p:nvPr userDrawn="1"/>
          </p:nvSpPr>
          <p:spPr bwMode="gray">
            <a:xfrm>
              <a:off x="10638104" y="3222720"/>
              <a:ext cx="19967" cy="829736"/>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68" name="Rectangle 158"/>
            <p:cNvSpPr>
              <a:spLocks noChangeArrowheads="1"/>
            </p:cNvSpPr>
            <p:nvPr userDrawn="1"/>
          </p:nvSpPr>
          <p:spPr bwMode="gray">
            <a:xfrm>
              <a:off x="10673600" y="3222720"/>
              <a:ext cx="22185" cy="829736"/>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69" name="Rectangle 159"/>
            <p:cNvSpPr>
              <a:spLocks noChangeArrowheads="1"/>
            </p:cNvSpPr>
            <p:nvPr userDrawn="1"/>
          </p:nvSpPr>
          <p:spPr bwMode="gray">
            <a:xfrm>
              <a:off x="10711315" y="3222720"/>
              <a:ext cx="24404" cy="829736"/>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70" name="Freeform 160"/>
            <p:cNvSpPr>
              <a:spLocks noEditPoints="1"/>
            </p:cNvSpPr>
            <p:nvPr userDrawn="1"/>
          </p:nvSpPr>
          <p:spPr bwMode="gray">
            <a:xfrm>
              <a:off x="10028004" y="3153945"/>
              <a:ext cx="412649" cy="958411"/>
            </a:xfrm>
            <a:custGeom>
              <a:avLst/>
              <a:gdLst>
                <a:gd name="T0" fmla="*/ 170 w 186"/>
                <a:gd name="T1" fmla="*/ 65 h 432"/>
                <a:gd name="T2" fmla="*/ 96 w 186"/>
                <a:gd name="T3" fmla="*/ 24 h 432"/>
                <a:gd name="T4" fmla="*/ 89 w 186"/>
                <a:gd name="T5" fmla="*/ 0 h 432"/>
                <a:gd name="T6" fmla="*/ 15 w 186"/>
                <a:gd name="T7" fmla="*/ 65 h 432"/>
                <a:gd name="T8" fmla="*/ 185 w 186"/>
                <a:gd name="T9" fmla="*/ 432 h 432"/>
                <a:gd name="T10" fmla="*/ 137 w 186"/>
                <a:gd name="T11" fmla="*/ 137 h 432"/>
                <a:gd name="T12" fmla="*/ 137 w 186"/>
                <a:gd name="T13" fmla="*/ 165 h 432"/>
                <a:gd name="T14" fmla="*/ 117 w 186"/>
                <a:gd name="T15" fmla="*/ 211 h 432"/>
                <a:gd name="T16" fmla="*/ 117 w 186"/>
                <a:gd name="T17" fmla="*/ 211 h 432"/>
                <a:gd name="T18" fmla="*/ 117 w 186"/>
                <a:gd name="T19" fmla="*/ 294 h 432"/>
                <a:gd name="T20" fmla="*/ 36 w 186"/>
                <a:gd name="T21" fmla="*/ 137 h 432"/>
                <a:gd name="T22" fmla="*/ 36 w 186"/>
                <a:gd name="T23" fmla="*/ 165 h 432"/>
                <a:gd name="T24" fmla="*/ 16 w 186"/>
                <a:gd name="T25" fmla="*/ 211 h 432"/>
                <a:gd name="T26" fmla="*/ 16 w 186"/>
                <a:gd name="T27" fmla="*/ 211 h 432"/>
                <a:gd name="T28" fmla="*/ 16 w 186"/>
                <a:gd name="T29" fmla="*/ 294 h 432"/>
                <a:gd name="T30" fmla="*/ 36 w 186"/>
                <a:gd name="T31" fmla="*/ 340 h 432"/>
                <a:gd name="T32" fmla="*/ 16 w 186"/>
                <a:gd name="T33" fmla="*/ 420 h 432"/>
                <a:gd name="T34" fmla="*/ 38 w 186"/>
                <a:gd name="T35" fmla="*/ 420 h 432"/>
                <a:gd name="T36" fmla="*/ 38 w 186"/>
                <a:gd name="T37" fmla="*/ 420 h 432"/>
                <a:gd name="T38" fmla="*/ 52 w 186"/>
                <a:gd name="T39" fmla="*/ 368 h 432"/>
                <a:gd name="T40" fmla="*/ 60 w 186"/>
                <a:gd name="T41" fmla="*/ 368 h 432"/>
                <a:gd name="T42" fmla="*/ 49 w 186"/>
                <a:gd name="T43" fmla="*/ 340 h 432"/>
                <a:gd name="T44" fmla="*/ 69 w 186"/>
                <a:gd name="T45" fmla="*/ 294 h 432"/>
                <a:gd name="T46" fmla="*/ 69 w 186"/>
                <a:gd name="T47" fmla="*/ 294 h 432"/>
                <a:gd name="T48" fmla="*/ 69 w 186"/>
                <a:gd name="T49" fmla="*/ 211 h 432"/>
                <a:gd name="T50" fmla="*/ 49 w 186"/>
                <a:gd name="T51" fmla="*/ 165 h 432"/>
                <a:gd name="T52" fmla="*/ 49 w 186"/>
                <a:gd name="T53" fmla="*/ 137 h 432"/>
                <a:gd name="T54" fmla="*/ 82 w 186"/>
                <a:gd name="T55" fmla="*/ 420 h 432"/>
                <a:gd name="T56" fmla="*/ 82 w 186"/>
                <a:gd name="T57" fmla="*/ 420 h 432"/>
                <a:gd name="T58" fmla="*/ 96 w 186"/>
                <a:gd name="T59" fmla="*/ 368 h 432"/>
                <a:gd name="T60" fmla="*/ 83 w 186"/>
                <a:gd name="T61" fmla="*/ 305 h 432"/>
                <a:gd name="T62" fmla="*/ 83 w 186"/>
                <a:gd name="T63" fmla="*/ 294 h 432"/>
                <a:gd name="T64" fmla="*/ 103 w 186"/>
                <a:gd name="T65" fmla="*/ 248 h 432"/>
                <a:gd name="T66" fmla="*/ 103 w 186"/>
                <a:gd name="T67" fmla="*/ 248 h 432"/>
                <a:gd name="T68" fmla="*/ 103 w 186"/>
                <a:gd name="T69" fmla="*/ 165 h 432"/>
                <a:gd name="T70" fmla="*/ 83 w 186"/>
                <a:gd name="T71" fmla="*/ 100 h 432"/>
                <a:gd name="T72" fmla="*/ 104 w 186"/>
                <a:gd name="T73" fmla="*/ 420 h 432"/>
                <a:gd name="T74" fmla="*/ 117 w 186"/>
                <a:gd name="T75" fmla="*/ 305 h 432"/>
                <a:gd name="T76" fmla="*/ 117 w 186"/>
                <a:gd name="T77" fmla="*/ 305 h 432"/>
                <a:gd name="T78" fmla="*/ 126 w 186"/>
                <a:gd name="T79" fmla="*/ 368 h 432"/>
                <a:gd name="T80" fmla="*/ 133 w 186"/>
                <a:gd name="T81" fmla="*/ 368 h 432"/>
                <a:gd name="T82" fmla="*/ 148 w 186"/>
                <a:gd name="T83" fmla="*/ 420 h 432"/>
                <a:gd name="T84" fmla="*/ 170 w 186"/>
                <a:gd name="T85" fmla="*/ 420 h 432"/>
                <a:gd name="T86" fmla="*/ 170 w 186"/>
                <a:gd name="T87" fmla="*/ 420 h 432"/>
                <a:gd name="T88" fmla="*/ 170 w 186"/>
                <a:gd name="T89" fmla="*/ 305 h 432"/>
                <a:gd name="T90" fmla="*/ 150 w 186"/>
                <a:gd name="T91" fmla="*/ 257 h 432"/>
                <a:gd name="T92" fmla="*/ 150 w 186"/>
                <a:gd name="T93" fmla="*/ 248 h 432"/>
                <a:gd name="T94" fmla="*/ 170 w 186"/>
                <a:gd name="T95" fmla="*/ 202 h 432"/>
                <a:gd name="T96" fmla="*/ 170 w 186"/>
                <a:gd name="T97" fmla="*/ 202 h 432"/>
                <a:gd name="T98" fmla="*/ 170 w 186"/>
                <a:gd name="T99" fmla="*/ 100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86" h="432">
                  <a:moveTo>
                    <a:pt x="185" y="93"/>
                  </a:moveTo>
                  <a:lnTo>
                    <a:pt x="186" y="80"/>
                  </a:lnTo>
                  <a:lnTo>
                    <a:pt x="170" y="80"/>
                  </a:lnTo>
                  <a:lnTo>
                    <a:pt x="170" y="65"/>
                  </a:lnTo>
                  <a:lnTo>
                    <a:pt x="154" y="65"/>
                  </a:lnTo>
                  <a:lnTo>
                    <a:pt x="154" y="51"/>
                  </a:lnTo>
                  <a:lnTo>
                    <a:pt x="96" y="51"/>
                  </a:lnTo>
                  <a:lnTo>
                    <a:pt x="96" y="24"/>
                  </a:lnTo>
                  <a:lnTo>
                    <a:pt x="125" y="24"/>
                  </a:lnTo>
                  <a:lnTo>
                    <a:pt x="96" y="6"/>
                  </a:lnTo>
                  <a:lnTo>
                    <a:pt x="96" y="0"/>
                  </a:lnTo>
                  <a:lnTo>
                    <a:pt x="89" y="0"/>
                  </a:lnTo>
                  <a:lnTo>
                    <a:pt x="89" y="51"/>
                  </a:lnTo>
                  <a:lnTo>
                    <a:pt x="31" y="51"/>
                  </a:lnTo>
                  <a:lnTo>
                    <a:pt x="31" y="65"/>
                  </a:lnTo>
                  <a:lnTo>
                    <a:pt x="15" y="65"/>
                  </a:lnTo>
                  <a:lnTo>
                    <a:pt x="15" y="80"/>
                  </a:lnTo>
                  <a:lnTo>
                    <a:pt x="0" y="80"/>
                  </a:lnTo>
                  <a:lnTo>
                    <a:pt x="0" y="432"/>
                  </a:lnTo>
                  <a:lnTo>
                    <a:pt x="185" y="432"/>
                  </a:lnTo>
                  <a:lnTo>
                    <a:pt x="185" y="93"/>
                  </a:lnTo>
                  <a:close/>
                  <a:moveTo>
                    <a:pt x="117" y="100"/>
                  </a:moveTo>
                  <a:lnTo>
                    <a:pt x="137" y="100"/>
                  </a:lnTo>
                  <a:lnTo>
                    <a:pt x="137" y="137"/>
                  </a:lnTo>
                  <a:lnTo>
                    <a:pt x="117" y="137"/>
                  </a:lnTo>
                  <a:lnTo>
                    <a:pt x="117" y="100"/>
                  </a:lnTo>
                  <a:close/>
                  <a:moveTo>
                    <a:pt x="117" y="165"/>
                  </a:moveTo>
                  <a:lnTo>
                    <a:pt x="137" y="165"/>
                  </a:lnTo>
                  <a:lnTo>
                    <a:pt x="137" y="202"/>
                  </a:lnTo>
                  <a:lnTo>
                    <a:pt x="117" y="202"/>
                  </a:lnTo>
                  <a:lnTo>
                    <a:pt x="117" y="165"/>
                  </a:lnTo>
                  <a:close/>
                  <a:moveTo>
                    <a:pt x="117" y="211"/>
                  </a:moveTo>
                  <a:lnTo>
                    <a:pt x="137" y="211"/>
                  </a:lnTo>
                  <a:lnTo>
                    <a:pt x="137" y="248"/>
                  </a:lnTo>
                  <a:lnTo>
                    <a:pt x="117" y="248"/>
                  </a:lnTo>
                  <a:lnTo>
                    <a:pt x="117" y="211"/>
                  </a:lnTo>
                  <a:close/>
                  <a:moveTo>
                    <a:pt x="117" y="257"/>
                  </a:moveTo>
                  <a:lnTo>
                    <a:pt x="137" y="257"/>
                  </a:lnTo>
                  <a:lnTo>
                    <a:pt x="137" y="294"/>
                  </a:lnTo>
                  <a:lnTo>
                    <a:pt x="117" y="294"/>
                  </a:lnTo>
                  <a:lnTo>
                    <a:pt x="117" y="257"/>
                  </a:lnTo>
                  <a:close/>
                  <a:moveTo>
                    <a:pt x="16" y="100"/>
                  </a:moveTo>
                  <a:lnTo>
                    <a:pt x="36" y="100"/>
                  </a:lnTo>
                  <a:lnTo>
                    <a:pt x="36" y="137"/>
                  </a:lnTo>
                  <a:lnTo>
                    <a:pt x="16" y="137"/>
                  </a:lnTo>
                  <a:lnTo>
                    <a:pt x="16" y="100"/>
                  </a:lnTo>
                  <a:close/>
                  <a:moveTo>
                    <a:pt x="16" y="165"/>
                  </a:moveTo>
                  <a:lnTo>
                    <a:pt x="36" y="165"/>
                  </a:lnTo>
                  <a:lnTo>
                    <a:pt x="36" y="202"/>
                  </a:lnTo>
                  <a:lnTo>
                    <a:pt x="16" y="202"/>
                  </a:lnTo>
                  <a:lnTo>
                    <a:pt x="16" y="165"/>
                  </a:lnTo>
                  <a:close/>
                  <a:moveTo>
                    <a:pt x="16" y="211"/>
                  </a:moveTo>
                  <a:lnTo>
                    <a:pt x="36" y="211"/>
                  </a:lnTo>
                  <a:lnTo>
                    <a:pt x="36" y="248"/>
                  </a:lnTo>
                  <a:lnTo>
                    <a:pt x="16" y="248"/>
                  </a:lnTo>
                  <a:lnTo>
                    <a:pt x="16" y="211"/>
                  </a:lnTo>
                  <a:close/>
                  <a:moveTo>
                    <a:pt x="16" y="257"/>
                  </a:moveTo>
                  <a:lnTo>
                    <a:pt x="36" y="257"/>
                  </a:lnTo>
                  <a:lnTo>
                    <a:pt x="36" y="294"/>
                  </a:lnTo>
                  <a:lnTo>
                    <a:pt x="16" y="294"/>
                  </a:lnTo>
                  <a:lnTo>
                    <a:pt x="16" y="257"/>
                  </a:lnTo>
                  <a:close/>
                  <a:moveTo>
                    <a:pt x="16" y="305"/>
                  </a:moveTo>
                  <a:lnTo>
                    <a:pt x="36" y="305"/>
                  </a:lnTo>
                  <a:lnTo>
                    <a:pt x="36" y="340"/>
                  </a:lnTo>
                  <a:lnTo>
                    <a:pt x="16" y="340"/>
                  </a:lnTo>
                  <a:lnTo>
                    <a:pt x="16" y="305"/>
                  </a:lnTo>
                  <a:close/>
                  <a:moveTo>
                    <a:pt x="23" y="420"/>
                  </a:moveTo>
                  <a:lnTo>
                    <a:pt x="16" y="420"/>
                  </a:lnTo>
                  <a:lnTo>
                    <a:pt x="16" y="368"/>
                  </a:lnTo>
                  <a:lnTo>
                    <a:pt x="23" y="368"/>
                  </a:lnTo>
                  <a:lnTo>
                    <a:pt x="23" y="420"/>
                  </a:lnTo>
                  <a:close/>
                  <a:moveTo>
                    <a:pt x="38" y="420"/>
                  </a:moveTo>
                  <a:lnTo>
                    <a:pt x="30" y="420"/>
                  </a:lnTo>
                  <a:lnTo>
                    <a:pt x="30" y="368"/>
                  </a:lnTo>
                  <a:lnTo>
                    <a:pt x="38" y="368"/>
                  </a:lnTo>
                  <a:lnTo>
                    <a:pt x="38" y="420"/>
                  </a:lnTo>
                  <a:close/>
                  <a:moveTo>
                    <a:pt x="52" y="420"/>
                  </a:moveTo>
                  <a:lnTo>
                    <a:pt x="45" y="420"/>
                  </a:lnTo>
                  <a:lnTo>
                    <a:pt x="45" y="368"/>
                  </a:lnTo>
                  <a:lnTo>
                    <a:pt x="52" y="368"/>
                  </a:lnTo>
                  <a:lnTo>
                    <a:pt x="52" y="420"/>
                  </a:lnTo>
                  <a:close/>
                  <a:moveTo>
                    <a:pt x="67" y="420"/>
                  </a:moveTo>
                  <a:lnTo>
                    <a:pt x="60" y="420"/>
                  </a:lnTo>
                  <a:lnTo>
                    <a:pt x="60" y="368"/>
                  </a:lnTo>
                  <a:lnTo>
                    <a:pt x="67" y="368"/>
                  </a:lnTo>
                  <a:lnTo>
                    <a:pt x="67" y="420"/>
                  </a:lnTo>
                  <a:close/>
                  <a:moveTo>
                    <a:pt x="69" y="340"/>
                  </a:moveTo>
                  <a:lnTo>
                    <a:pt x="49" y="340"/>
                  </a:lnTo>
                  <a:lnTo>
                    <a:pt x="49" y="305"/>
                  </a:lnTo>
                  <a:lnTo>
                    <a:pt x="69" y="305"/>
                  </a:lnTo>
                  <a:lnTo>
                    <a:pt x="69" y="340"/>
                  </a:lnTo>
                  <a:close/>
                  <a:moveTo>
                    <a:pt x="69" y="294"/>
                  </a:moveTo>
                  <a:lnTo>
                    <a:pt x="49" y="294"/>
                  </a:lnTo>
                  <a:lnTo>
                    <a:pt x="49" y="257"/>
                  </a:lnTo>
                  <a:lnTo>
                    <a:pt x="69" y="257"/>
                  </a:lnTo>
                  <a:lnTo>
                    <a:pt x="69" y="294"/>
                  </a:lnTo>
                  <a:close/>
                  <a:moveTo>
                    <a:pt x="69" y="248"/>
                  </a:moveTo>
                  <a:lnTo>
                    <a:pt x="49" y="248"/>
                  </a:lnTo>
                  <a:lnTo>
                    <a:pt x="49" y="211"/>
                  </a:lnTo>
                  <a:lnTo>
                    <a:pt x="69" y="211"/>
                  </a:lnTo>
                  <a:lnTo>
                    <a:pt x="69" y="248"/>
                  </a:lnTo>
                  <a:close/>
                  <a:moveTo>
                    <a:pt x="69" y="202"/>
                  </a:moveTo>
                  <a:lnTo>
                    <a:pt x="49" y="202"/>
                  </a:lnTo>
                  <a:lnTo>
                    <a:pt x="49" y="165"/>
                  </a:lnTo>
                  <a:lnTo>
                    <a:pt x="69" y="165"/>
                  </a:lnTo>
                  <a:lnTo>
                    <a:pt x="69" y="202"/>
                  </a:lnTo>
                  <a:close/>
                  <a:moveTo>
                    <a:pt x="69" y="137"/>
                  </a:moveTo>
                  <a:lnTo>
                    <a:pt x="49" y="137"/>
                  </a:lnTo>
                  <a:lnTo>
                    <a:pt x="49" y="100"/>
                  </a:lnTo>
                  <a:lnTo>
                    <a:pt x="69" y="100"/>
                  </a:lnTo>
                  <a:lnTo>
                    <a:pt x="69" y="137"/>
                  </a:lnTo>
                  <a:close/>
                  <a:moveTo>
                    <a:pt x="82" y="420"/>
                  </a:moveTo>
                  <a:lnTo>
                    <a:pt x="74" y="420"/>
                  </a:lnTo>
                  <a:lnTo>
                    <a:pt x="74" y="368"/>
                  </a:lnTo>
                  <a:lnTo>
                    <a:pt x="82" y="368"/>
                  </a:lnTo>
                  <a:lnTo>
                    <a:pt x="82" y="420"/>
                  </a:lnTo>
                  <a:close/>
                  <a:moveTo>
                    <a:pt x="96" y="420"/>
                  </a:moveTo>
                  <a:lnTo>
                    <a:pt x="89" y="420"/>
                  </a:lnTo>
                  <a:lnTo>
                    <a:pt x="89" y="368"/>
                  </a:lnTo>
                  <a:lnTo>
                    <a:pt x="96" y="368"/>
                  </a:lnTo>
                  <a:lnTo>
                    <a:pt x="96" y="420"/>
                  </a:lnTo>
                  <a:close/>
                  <a:moveTo>
                    <a:pt x="103" y="340"/>
                  </a:moveTo>
                  <a:lnTo>
                    <a:pt x="83" y="340"/>
                  </a:lnTo>
                  <a:lnTo>
                    <a:pt x="83" y="305"/>
                  </a:lnTo>
                  <a:lnTo>
                    <a:pt x="103" y="305"/>
                  </a:lnTo>
                  <a:lnTo>
                    <a:pt x="103" y="340"/>
                  </a:lnTo>
                  <a:close/>
                  <a:moveTo>
                    <a:pt x="103" y="294"/>
                  </a:moveTo>
                  <a:lnTo>
                    <a:pt x="83" y="294"/>
                  </a:lnTo>
                  <a:lnTo>
                    <a:pt x="83" y="257"/>
                  </a:lnTo>
                  <a:lnTo>
                    <a:pt x="103" y="257"/>
                  </a:lnTo>
                  <a:lnTo>
                    <a:pt x="103" y="294"/>
                  </a:lnTo>
                  <a:close/>
                  <a:moveTo>
                    <a:pt x="103" y="248"/>
                  </a:moveTo>
                  <a:lnTo>
                    <a:pt x="83" y="248"/>
                  </a:lnTo>
                  <a:lnTo>
                    <a:pt x="83" y="211"/>
                  </a:lnTo>
                  <a:lnTo>
                    <a:pt x="103" y="211"/>
                  </a:lnTo>
                  <a:lnTo>
                    <a:pt x="103" y="248"/>
                  </a:lnTo>
                  <a:close/>
                  <a:moveTo>
                    <a:pt x="103" y="202"/>
                  </a:moveTo>
                  <a:lnTo>
                    <a:pt x="83" y="202"/>
                  </a:lnTo>
                  <a:lnTo>
                    <a:pt x="83" y="165"/>
                  </a:lnTo>
                  <a:lnTo>
                    <a:pt x="103" y="165"/>
                  </a:lnTo>
                  <a:lnTo>
                    <a:pt x="103" y="202"/>
                  </a:lnTo>
                  <a:close/>
                  <a:moveTo>
                    <a:pt x="103" y="137"/>
                  </a:moveTo>
                  <a:lnTo>
                    <a:pt x="83" y="137"/>
                  </a:lnTo>
                  <a:lnTo>
                    <a:pt x="83" y="100"/>
                  </a:lnTo>
                  <a:lnTo>
                    <a:pt x="103" y="100"/>
                  </a:lnTo>
                  <a:lnTo>
                    <a:pt x="103" y="137"/>
                  </a:lnTo>
                  <a:close/>
                  <a:moveTo>
                    <a:pt x="111" y="420"/>
                  </a:moveTo>
                  <a:lnTo>
                    <a:pt x="104" y="420"/>
                  </a:lnTo>
                  <a:lnTo>
                    <a:pt x="104" y="368"/>
                  </a:lnTo>
                  <a:lnTo>
                    <a:pt x="111" y="368"/>
                  </a:lnTo>
                  <a:lnTo>
                    <a:pt x="111" y="420"/>
                  </a:lnTo>
                  <a:close/>
                  <a:moveTo>
                    <a:pt x="117" y="305"/>
                  </a:moveTo>
                  <a:lnTo>
                    <a:pt x="137" y="305"/>
                  </a:lnTo>
                  <a:lnTo>
                    <a:pt x="137" y="340"/>
                  </a:lnTo>
                  <a:lnTo>
                    <a:pt x="117" y="340"/>
                  </a:lnTo>
                  <a:lnTo>
                    <a:pt x="117" y="305"/>
                  </a:lnTo>
                  <a:close/>
                  <a:moveTo>
                    <a:pt x="126" y="420"/>
                  </a:moveTo>
                  <a:lnTo>
                    <a:pt x="118" y="420"/>
                  </a:lnTo>
                  <a:lnTo>
                    <a:pt x="118" y="368"/>
                  </a:lnTo>
                  <a:lnTo>
                    <a:pt x="126" y="368"/>
                  </a:lnTo>
                  <a:lnTo>
                    <a:pt x="126" y="420"/>
                  </a:lnTo>
                  <a:close/>
                  <a:moveTo>
                    <a:pt x="140" y="420"/>
                  </a:moveTo>
                  <a:lnTo>
                    <a:pt x="133" y="420"/>
                  </a:lnTo>
                  <a:lnTo>
                    <a:pt x="133" y="368"/>
                  </a:lnTo>
                  <a:lnTo>
                    <a:pt x="140" y="368"/>
                  </a:lnTo>
                  <a:lnTo>
                    <a:pt x="140" y="420"/>
                  </a:lnTo>
                  <a:close/>
                  <a:moveTo>
                    <a:pt x="155" y="420"/>
                  </a:moveTo>
                  <a:lnTo>
                    <a:pt x="148" y="420"/>
                  </a:lnTo>
                  <a:lnTo>
                    <a:pt x="148" y="368"/>
                  </a:lnTo>
                  <a:lnTo>
                    <a:pt x="155" y="368"/>
                  </a:lnTo>
                  <a:lnTo>
                    <a:pt x="155" y="420"/>
                  </a:lnTo>
                  <a:close/>
                  <a:moveTo>
                    <a:pt x="170" y="420"/>
                  </a:moveTo>
                  <a:lnTo>
                    <a:pt x="162" y="420"/>
                  </a:lnTo>
                  <a:lnTo>
                    <a:pt x="162" y="368"/>
                  </a:lnTo>
                  <a:lnTo>
                    <a:pt x="170" y="368"/>
                  </a:lnTo>
                  <a:lnTo>
                    <a:pt x="170" y="420"/>
                  </a:lnTo>
                  <a:close/>
                  <a:moveTo>
                    <a:pt x="170" y="340"/>
                  </a:moveTo>
                  <a:lnTo>
                    <a:pt x="150" y="340"/>
                  </a:lnTo>
                  <a:lnTo>
                    <a:pt x="150" y="305"/>
                  </a:lnTo>
                  <a:lnTo>
                    <a:pt x="170" y="305"/>
                  </a:lnTo>
                  <a:lnTo>
                    <a:pt x="170" y="340"/>
                  </a:lnTo>
                  <a:close/>
                  <a:moveTo>
                    <a:pt x="170" y="294"/>
                  </a:moveTo>
                  <a:lnTo>
                    <a:pt x="150" y="294"/>
                  </a:lnTo>
                  <a:lnTo>
                    <a:pt x="150" y="257"/>
                  </a:lnTo>
                  <a:lnTo>
                    <a:pt x="170" y="257"/>
                  </a:lnTo>
                  <a:lnTo>
                    <a:pt x="170" y="294"/>
                  </a:lnTo>
                  <a:close/>
                  <a:moveTo>
                    <a:pt x="170" y="248"/>
                  </a:moveTo>
                  <a:lnTo>
                    <a:pt x="150" y="248"/>
                  </a:lnTo>
                  <a:lnTo>
                    <a:pt x="150" y="211"/>
                  </a:lnTo>
                  <a:lnTo>
                    <a:pt x="170" y="211"/>
                  </a:lnTo>
                  <a:lnTo>
                    <a:pt x="170" y="248"/>
                  </a:lnTo>
                  <a:close/>
                  <a:moveTo>
                    <a:pt x="170" y="202"/>
                  </a:moveTo>
                  <a:lnTo>
                    <a:pt x="150" y="202"/>
                  </a:lnTo>
                  <a:lnTo>
                    <a:pt x="150" y="165"/>
                  </a:lnTo>
                  <a:lnTo>
                    <a:pt x="170" y="165"/>
                  </a:lnTo>
                  <a:lnTo>
                    <a:pt x="170" y="202"/>
                  </a:lnTo>
                  <a:close/>
                  <a:moveTo>
                    <a:pt x="170" y="137"/>
                  </a:moveTo>
                  <a:lnTo>
                    <a:pt x="150" y="137"/>
                  </a:lnTo>
                  <a:lnTo>
                    <a:pt x="150" y="100"/>
                  </a:lnTo>
                  <a:lnTo>
                    <a:pt x="170" y="100"/>
                  </a:lnTo>
                  <a:lnTo>
                    <a:pt x="170" y="137"/>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71" name="Rectangle 161"/>
            <p:cNvSpPr>
              <a:spLocks noChangeArrowheads="1"/>
            </p:cNvSpPr>
            <p:nvPr userDrawn="1"/>
          </p:nvSpPr>
          <p:spPr bwMode="gray">
            <a:xfrm>
              <a:off x="10782309" y="3320336"/>
              <a:ext cx="374934" cy="79423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72" name="Rectangle 162"/>
            <p:cNvSpPr>
              <a:spLocks noChangeArrowheads="1"/>
            </p:cNvSpPr>
            <p:nvPr userDrawn="1"/>
          </p:nvSpPr>
          <p:spPr bwMode="gray">
            <a:xfrm>
              <a:off x="10815587" y="3287058"/>
              <a:ext cx="308378" cy="332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73" name="Rectangle 163"/>
            <p:cNvSpPr>
              <a:spLocks noChangeArrowheads="1"/>
            </p:cNvSpPr>
            <p:nvPr userDrawn="1"/>
          </p:nvSpPr>
          <p:spPr bwMode="gray">
            <a:xfrm>
              <a:off x="10842210" y="3253780"/>
              <a:ext cx="252914" cy="33278"/>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74" name="Freeform 164"/>
            <p:cNvSpPr>
              <a:spLocks/>
            </p:cNvSpPr>
            <p:nvPr userDrawn="1"/>
          </p:nvSpPr>
          <p:spPr bwMode="gray">
            <a:xfrm>
              <a:off x="10808931" y="3531098"/>
              <a:ext cx="33278" cy="46589"/>
            </a:xfrm>
            <a:custGeom>
              <a:avLst/>
              <a:gdLst>
                <a:gd name="T0" fmla="*/ 6 w 13"/>
                <a:gd name="T1" fmla="*/ 0 h 19"/>
                <a:gd name="T2" fmla="*/ 0 w 13"/>
                <a:gd name="T3" fmla="*/ 6 h 19"/>
                <a:gd name="T4" fmla="*/ 0 w 13"/>
                <a:gd name="T5" fmla="*/ 19 h 19"/>
                <a:gd name="T6" fmla="*/ 13 w 13"/>
                <a:gd name="T7" fmla="*/ 19 h 19"/>
                <a:gd name="T8" fmla="*/ 13 w 13"/>
                <a:gd name="T9" fmla="*/ 6 h 19"/>
                <a:gd name="T10" fmla="*/ 6 w 13"/>
                <a:gd name="T11" fmla="*/ 0 h 19"/>
              </a:gdLst>
              <a:ahLst/>
              <a:cxnLst>
                <a:cxn ang="0">
                  <a:pos x="T0" y="T1"/>
                </a:cxn>
                <a:cxn ang="0">
                  <a:pos x="T2" y="T3"/>
                </a:cxn>
                <a:cxn ang="0">
                  <a:pos x="T4" y="T5"/>
                </a:cxn>
                <a:cxn ang="0">
                  <a:pos x="T6" y="T7"/>
                </a:cxn>
                <a:cxn ang="0">
                  <a:pos x="T8" y="T9"/>
                </a:cxn>
                <a:cxn ang="0">
                  <a:pos x="T10" y="T11"/>
                </a:cxn>
              </a:cxnLst>
              <a:rect l="0" t="0" r="r" b="b"/>
              <a:pathLst>
                <a:path w="13" h="19">
                  <a:moveTo>
                    <a:pt x="6" y="0"/>
                  </a:moveTo>
                  <a:cubicBezTo>
                    <a:pt x="3" y="0"/>
                    <a:pt x="0" y="3"/>
                    <a:pt x="0" y="6"/>
                  </a:cubicBezTo>
                  <a:cubicBezTo>
                    <a:pt x="0" y="19"/>
                    <a:pt x="0" y="19"/>
                    <a:pt x="0" y="19"/>
                  </a:cubicBezTo>
                  <a:cubicBezTo>
                    <a:pt x="13" y="19"/>
                    <a:pt x="13" y="19"/>
                    <a:pt x="13" y="19"/>
                  </a:cubicBezTo>
                  <a:cubicBezTo>
                    <a:pt x="13" y="6"/>
                    <a:pt x="13" y="6"/>
                    <a:pt x="13" y="6"/>
                  </a:cubicBezTo>
                  <a:cubicBezTo>
                    <a:pt x="13" y="3"/>
                    <a:pt x="10" y="0"/>
                    <a:pt x="6"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75" name="Freeform 165"/>
            <p:cNvSpPr>
              <a:spLocks/>
            </p:cNvSpPr>
            <p:nvPr userDrawn="1"/>
          </p:nvSpPr>
          <p:spPr bwMode="gray">
            <a:xfrm>
              <a:off x="10866614" y="3531098"/>
              <a:ext cx="35497" cy="46589"/>
            </a:xfrm>
            <a:custGeom>
              <a:avLst/>
              <a:gdLst>
                <a:gd name="T0" fmla="*/ 7 w 14"/>
                <a:gd name="T1" fmla="*/ 0 h 19"/>
                <a:gd name="T2" fmla="*/ 0 w 14"/>
                <a:gd name="T3" fmla="*/ 6 h 19"/>
                <a:gd name="T4" fmla="*/ 0 w 14"/>
                <a:gd name="T5" fmla="*/ 19 h 19"/>
                <a:gd name="T6" fmla="*/ 14 w 14"/>
                <a:gd name="T7" fmla="*/ 19 h 19"/>
                <a:gd name="T8" fmla="*/ 14 w 14"/>
                <a:gd name="T9" fmla="*/ 6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6"/>
                  </a:cubicBezTo>
                  <a:cubicBezTo>
                    <a:pt x="0" y="19"/>
                    <a:pt x="0" y="19"/>
                    <a:pt x="0" y="19"/>
                  </a:cubicBezTo>
                  <a:cubicBezTo>
                    <a:pt x="14" y="19"/>
                    <a:pt x="14" y="19"/>
                    <a:pt x="14" y="19"/>
                  </a:cubicBezTo>
                  <a:cubicBezTo>
                    <a:pt x="14" y="6"/>
                    <a:pt x="14" y="6"/>
                    <a:pt x="14" y="6"/>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76" name="Freeform 166"/>
            <p:cNvSpPr>
              <a:spLocks/>
            </p:cNvSpPr>
            <p:nvPr userDrawn="1"/>
          </p:nvSpPr>
          <p:spPr bwMode="gray">
            <a:xfrm>
              <a:off x="10922077" y="3531098"/>
              <a:ext cx="37715" cy="46589"/>
            </a:xfrm>
            <a:custGeom>
              <a:avLst/>
              <a:gdLst>
                <a:gd name="T0" fmla="*/ 7 w 14"/>
                <a:gd name="T1" fmla="*/ 0 h 19"/>
                <a:gd name="T2" fmla="*/ 0 w 14"/>
                <a:gd name="T3" fmla="*/ 6 h 19"/>
                <a:gd name="T4" fmla="*/ 0 w 14"/>
                <a:gd name="T5" fmla="*/ 19 h 19"/>
                <a:gd name="T6" fmla="*/ 14 w 14"/>
                <a:gd name="T7" fmla="*/ 19 h 19"/>
                <a:gd name="T8" fmla="*/ 14 w 14"/>
                <a:gd name="T9" fmla="*/ 6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6"/>
                  </a:cubicBezTo>
                  <a:cubicBezTo>
                    <a:pt x="0" y="19"/>
                    <a:pt x="0" y="19"/>
                    <a:pt x="0" y="19"/>
                  </a:cubicBezTo>
                  <a:cubicBezTo>
                    <a:pt x="14" y="19"/>
                    <a:pt x="14" y="19"/>
                    <a:pt x="14" y="19"/>
                  </a:cubicBezTo>
                  <a:cubicBezTo>
                    <a:pt x="14" y="6"/>
                    <a:pt x="14" y="6"/>
                    <a:pt x="14" y="6"/>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77" name="Freeform 167"/>
            <p:cNvSpPr>
              <a:spLocks/>
            </p:cNvSpPr>
            <p:nvPr userDrawn="1"/>
          </p:nvSpPr>
          <p:spPr bwMode="gray">
            <a:xfrm>
              <a:off x="10979759" y="3531098"/>
              <a:ext cx="35497" cy="46589"/>
            </a:xfrm>
            <a:custGeom>
              <a:avLst/>
              <a:gdLst>
                <a:gd name="T0" fmla="*/ 7 w 14"/>
                <a:gd name="T1" fmla="*/ 0 h 19"/>
                <a:gd name="T2" fmla="*/ 0 w 14"/>
                <a:gd name="T3" fmla="*/ 6 h 19"/>
                <a:gd name="T4" fmla="*/ 0 w 14"/>
                <a:gd name="T5" fmla="*/ 19 h 19"/>
                <a:gd name="T6" fmla="*/ 14 w 14"/>
                <a:gd name="T7" fmla="*/ 19 h 19"/>
                <a:gd name="T8" fmla="*/ 14 w 14"/>
                <a:gd name="T9" fmla="*/ 6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6"/>
                  </a:cubicBezTo>
                  <a:cubicBezTo>
                    <a:pt x="0" y="19"/>
                    <a:pt x="0" y="19"/>
                    <a:pt x="0" y="19"/>
                  </a:cubicBezTo>
                  <a:cubicBezTo>
                    <a:pt x="14" y="19"/>
                    <a:pt x="14" y="19"/>
                    <a:pt x="14" y="19"/>
                  </a:cubicBezTo>
                  <a:cubicBezTo>
                    <a:pt x="14" y="6"/>
                    <a:pt x="14" y="6"/>
                    <a:pt x="14" y="6"/>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78" name="Freeform 168"/>
            <p:cNvSpPr>
              <a:spLocks/>
            </p:cNvSpPr>
            <p:nvPr userDrawn="1"/>
          </p:nvSpPr>
          <p:spPr bwMode="gray">
            <a:xfrm>
              <a:off x="11035223" y="3531098"/>
              <a:ext cx="37715" cy="46589"/>
            </a:xfrm>
            <a:custGeom>
              <a:avLst/>
              <a:gdLst>
                <a:gd name="T0" fmla="*/ 7 w 14"/>
                <a:gd name="T1" fmla="*/ 0 h 19"/>
                <a:gd name="T2" fmla="*/ 0 w 14"/>
                <a:gd name="T3" fmla="*/ 6 h 19"/>
                <a:gd name="T4" fmla="*/ 0 w 14"/>
                <a:gd name="T5" fmla="*/ 19 h 19"/>
                <a:gd name="T6" fmla="*/ 14 w 14"/>
                <a:gd name="T7" fmla="*/ 19 h 19"/>
                <a:gd name="T8" fmla="*/ 14 w 14"/>
                <a:gd name="T9" fmla="*/ 6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6"/>
                  </a:cubicBezTo>
                  <a:cubicBezTo>
                    <a:pt x="0" y="19"/>
                    <a:pt x="0" y="19"/>
                    <a:pt x="0" y="19"/>
                  </a:cubicBezTo>
                  <a:cubicBezTo>
                    <a:pt x="14" y="19"/>
                    <a:pt x="14" y="19"/>
                    <a:pt x="14" y="19"/>
                  </a:cubicBezTo>
                  <a:cubicBezTo>
                    <a:pt x="14" y="6"/>
                    <a:pt x="14" y="6"/>
                    <a:pt x="14" y="6"/>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79" name="Freeform 169"/>
            <p:cNvSpPr>
              <a:spLocks/>
            </p:cNvSpPr>
            <p:nvPr userDrawn="1"/>
          </p:nvSpPr>
          <p:spPr bwMode="gray">
            <a:xfrm>
              <a:off x="11092905" y="3531098"/>
              <a:ext cx="35497" cy="46589"/>
            </a:xfrm>
            <a:custGeom>
              <a:avLst/>
              <a:gdLst>
                <a:gd name="T0" fmla="*/ 7 w 14"/>
                <a:gd name="T1" fmla="*/ 0 h 19"/>
                <a:gd name="T2" fmla="*/ 0 w 14"/>
                <a:gd name="T3" fmla="*/ 6 h 19"/>
                <a:gd name="T4" fmla="*/ 0 w 14"/>
                <a:gd name="T5" fmla="*/ 19 h 19"/>
                <a:gd name="T6" fmla="*/ 14 w 14"/>
                <a:gd name="T7" fmla="*/ 19 h 19"/>
                <a:gd name="T8" fmla="*/ 14 w 14"/>
                <a:gd name="T9" fmla="*/ 6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4" y="0"/>
                    <a:pt x="0" y="3"/>
                    <a:pt x="0" y="6"/>
                  </a:cubicBezTo>
                  <a:cubicBezTo>
                    <a:pt x="0" y="19"/>
                    <a:pt x="0" y="19"/>
                    <a:pt x="0" y="19"/>
                  </a:cubicBezTo>
                  <a:cubicBezTo>
                    <a:pt x="14" y="19"/>
                    <a:pt x="14" y="19"/>
                    <a:pt x="14" y="19"/>
                  </a:cubicBezTo>
                  <a:cubicBezTo>
                    <a:pt x="14" y="6"/>
                    <a:pt x="14" y="6"/>
                    <a:pt x="14" y="6"/>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80" name="Freeform 170"/>
            <p:cNvSpPr>
              <a:spLocks/>
            </p:cNvSpPr>
            <p:nvPr userDrawn="1"/>
          </p:nvSpPr>
          <p:spPr bwMode="gray">
            <a:xfrm>
              <a:off x="10808931" y="3599873"/>
              <a:ext cx="33278" cy="48808"/>
            </a:xfrm>
            <a:custGeom>
              <a:avLst/>
              <a:gdLst>
                <a:gd name="T0" fmla="*/ 6 w 13"/>
                <a:gd name="T1" fmla="*/ 0 h 19"/>
                <a:gd name="T2" fmla="*/ 0 w 13"/>
                <a:gd name="T3" fmla="*/ 7 h 19"/>
                <a:gd name="T4" fmla="*/ 0 w 13"/>
                <a:gd name="T5" fmla="*/ 19 h 19"/>
                <a:gd name="T6" fmla="*/ 13 w 13"/>
                <a:gd name="T7" fmla="*/ 19 h 19"/>
                <a:gd name="T8" fmla="*/ 13 w 13"/>
                <a:gd name="T9" fmla="*/ 7 h 19"/>
                <a:gd name="T10" fmla="*/ 6 w 13"/>
                <a:gd name="T11" fmla="*/ 0 h 19"/>
              </a:gdLst>
              <a:ahLst/>
              <a:cxnLst>
                <a:cxn ang="0">
                  <a:pos x="T0" y="T1"/>
                </a:cxn>
                <a:cxn ang="0">
                  <a:pos x="T2" y="T3"/>
                </a:cxn>
                <a:cxn ang="0">
                  <a:pos x="T4" y="T5"/>
                </a:cxn>
                <a:cxn ang="0">
                  <a:pos x="T6" y="T7"/>
                </a:cxn>
                <a:cxn ang="0">
                  <a:pos x="T8" y="T9"/>
                </a:cxn>
                <a:cxn ang="0">
                  <a:pos x="T10" y="T11"/>
                </a:cxn>
              </a:cxnLst>
              <a:rect l="0" t="0" r="r" b="b"/>
              <a:pathLst>
                <a:path w="13" h="19">
                  <a:moveTo>
                    <a:pt x="6" y="0"/>
                  </a:moveTo>
                  <a:cubicBezTo>
                    <a:pt x="3" y="0"/>
                    <a:pt x="0" y="3"/>
                    <a:pt x="0" y="7"/>
                  </a:cubicBezTo>
                  <a:cubicBezTo>
                    <a:pt x="0" y="19"/>
                    <a:pt x="0" y="19"/>
                    <a:pt x="0" y="19"/>
                  </a:cubicBezTo>
                  <a:cubicBezTo>
                    <a:pt x="13" y="19"/>
                    <a:pt x="13" y="19"/>
                    <a:pt x="13" y="19"/>
                  </a:cubicBezTo>
                  <a:cubicBezTo>
                    <a:pt x="13" y="7"/>
                    <a:pt x="13" y="7"/>
                    <a:pt x="13" y="7"/>
                  </a:cubicBezTo>
                  <a:cubicBezTo>
                    <a:pt x="13" y="3"/>
                    <a:pt x="10" y="0"/>
                    <a:pt x="6"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81" name="Freeform 171"/>
            <p:cNvSpPr>
              <a:spLocks/>
            </p:cNvSpPr>
            <p:nvPr userDrawn="1"/>
          </p:nvSpPr>
          <p:spPr bwMode="gray">
            <a:xfrm>
              <a:off x="10866614" y="3599873"/>
              <a:ext cx="35497"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82" name="Freeform 172"/>
            <p:cNvSpPr>
              <a:spLocks/>
            </p:cNvSpPr>
            <p:nvPr userDrawn="1"/>
          </p:nvSpPr>
          <p:spPr bwMode="gray">
            <a:xfrm>
              <a:off x="10922077" y="3599873"/>
              <a:ext cx="37715"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83" name="Freeform 173"/>
            <p:cNvSpPr>
              <a:spLocks/>
            </p:cNvSpPr>
            <p:nvPr userDrawn="1"/>
          </p:nvSpPr>
          <p:spPr bwMode="gray">
            <a:xfrm>
              <a:off x="10979759" y="3599873"/>
              <a:ext cx="35497"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84" name="Freeform 174"/>
            <p:cNvSpPr>
              <a:spLocks/>
            </p:cNvSpPr>
            <p:nvPr userDrawn="1"/>
          </p:nvSpPr>
          <p:spPr bwMode="gray">
            <a:xfrm>
              <a:off x="11035223" y="3599873"/>
              <a:ext cx="37715"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85" name="Freeform 175"/>
            <p:cNvSpPr>
              <a:spLocks/>
            </p:cNvSpPr>
            <p:nvPr userDrawn="1"/>
          </p:nvSpPr>
          <p:spPr bwMode="gray">
            <a:xfrm>
              <a:off x="11092905" y="3599873"/>
              <a:ext cx="35497"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4"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86" name="Freeform 176"/>
            <p:cNvSpPr>
              <a:spLocks/>
            </p:cNvSpPr>
            <p:nvPr userDrawn="1"/>
          </p:nvSpPr>
          <p:spPr bwMode="gray">
            <a:xfrm>
              <a:off x="10808931" y="3670866"/>
              <a:ext cx="33278" cy="48808"/>
            </a:xfrm>
            <a:custGeom>
              <a:avLst/>
              <a:gdLst>
                <a:gd name="T0" fmla="*/ 6 w 13"/>
                <a:gd name="T1" fmla="*/ 0 h 19"/>
                <a:gd name="T2" fmla="*/ 0 w 13"/>
                <a:gd name="T3" fmla="*/ 6 h 19"/>
                <a:gd name="T4" fmla="*/ 0 w 13"/>
                <a:gd name="T5" fmla="*/ 19 h 19"/>
                <a:gd name="T6" fmla="*/ 13 w 13"/>
                <a:gd name="T7" fmla="*/ 19 h 19"/>
                <a:gd name="T8" fmla="*/ 13 w 13"/>
                <a:gd name="T9" fmla="*/ 6 h 19"/>
                <a:gd name="T10" fmla="*/ 6 w 13"/>
                <a:gd name="T11" fmla="*/ 0 h 19"/>
              </a:gdLst>
              <a:ahLst/>
              <a:cxnLst>
                <a:cxn ang="0">
                  <a:pos x="T0" y="T1"/>
                </a:cxn>
                <a:cxn ang="0">
                  <a:pos x="T2" y="T3"/>
                </a:cxn>
                <a:cxn ang="0">
                  <a:pos x="T4" y="T5"/>
                </a:cxn>
                <a:cxn ang="0">
                  <a:pos x="T6" y="T7"/>
                </a:cxn>
                <a:cxn ang="0">
                  <a:pos x="T8" y="T9"/>
                </a:cxn>
                <a:cxn ang="0">
                  <a:pos x="T10" y="T11"/>
                </a:cxn>
              </a:cxnLst>
              <a:rect l="0" t="0" r="r" b="b"/>
              <a:pathLst>
                <a:path w="13" h="19">
                  <a:moveTo>
                    <a:pt x="6" y="0"/>
                  </a:moveTo>
                  <a:cubicBezTo>
                    <a:pt x="3" y="0"/>
                    <a:pt x="0" y="3"/>
                    <a:pt x="0" y="6"/>
                  </a:cubicBezTo>
                  <a:cubicBezTo>
                    <a:pt x="0" y="19"/>
                    <a:pt x="0" y="19"/>
                    <a:pt x="0" y="19"/>
                  </a:cubicBezTo>
                  <a:cubicBezTo>
                    <a:pt x="13" y="19"/>
                    <a:pt x="13" y="19"/>
                    <a:pt x="13" y="19"/>
                  </a:cubicBezTo>
                  <a:cubicBezTo>
                    <a:pt x="13" y="6"/>
                    <a:pt x="13" y="6"/>
                    <a:pt x="13" y="6"/>
                  </a:cubicBezTo>
                  <a:cubicBezTo>
                    <a:pt x="13" y="3"/>
                    <a:pt x="10" y="0"/>
                    <a:pt x="6"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87" name="Freeform 177"/>
            <p:cNvSpPr>
              <a:spLocks/>
            </p:cNvSpPr>
            <p:nvPr userDrawn="1"/>
          </p:nvSpPr>
          <p:spPr bwMode="gray">
            <a:xfrm>
              <a:off x="10866614" y="3670866"/>
              <a:ext cx="35497" cy="48808"/>
            </a:xfrm>
            <a:custGeom>
              <a:avLst/>
              <a:gdLst>
                <a:gd name="T0" fmla="*/ 7 w 14"/>
                <a:gd name="T1" fmla="*/ 0 h 19"/>
                <a:gd name="T2" fmla="*/ 0 w 14"/>
                <a:gd name="T3" fmla="*/ 6 h 19"/>
                <a:gd name="T4" fmla="*/ 0 w 14"/>
                <a:gd name="T5" fmla="*/ 19 h 19"/>
                <a:gd name="T6" fmla="*/ 14 w 14"/>
                <a:gd name="T7" fmla="*/ 19 h 19"/>
                <a:gd name="T8" fmla="*/ 14 w 14"/>
                <a:gd name="T9" fmla="*/ 6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6"/>
                  </a:cubicBezTo>
                  <a:cubicBezTo>
                    <a:pt x="0" y="19"/>
                    <a:pt x="0" y="19"/>
                    <a:pt x="0" y="19"/>
                  </a:cubicBezTo>
                  <a:cubicBezTo>
                    <a:pt x="14" y="19"/>
                    <a:pt x="14" y="19"/>
                    <a:pt x="14" y="19"/>
                  </a:cubicBezTo>
                  <a:cubicBezTo>
                    <a:pt x="14" y="6"/>
                    <a:pt x="14" y="6"/>
                    <a:pt x="14" y="6"/>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88" name="Freeform 178"/>
            <p:cNvSpPr>
              <a:spLocks/>
            </p:cNvSpPr>
            <p:nvPr userDrawn="1"/>
          </p:nvSpPr>
          <p:spPr bwMode="gray">
            <a:xfrm>
              <a:off x="10922077" y="3670866"/>
              <a:ext cx="37715" cy="48808"/>
            </a:xfrm>
            <a:custGeom>
              <a:avLst/>
              <a:gdLst>
                <a:gd name="T0" fmla="*/ 7 w 14"/>
                <a:gd name="T1" fmla="*/ 0 h 19"/>
                <a:gd name="T2" fmla="*/ 0 w 14"/>
                <a:gd name="T3" fmla="*/ 6 h 19"/>
                <a:gd name="T4" fmla="*/ 0 w 14"/>
                <a:gd name="T5" fmla="*/ 19 h 19"/>
                <a:gd name="T6" fmla="*/ 14 w 14"/>
                <a:gd name="T7" fmla="*/ 19 h 19"/>
                <a:gd name="T8" fmla="*/ 14 w 14"/>
                <a:gd name="T9" fmla="*/ 6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6"/>
                  </a:cubicBezTo>
                  <a:cubicBezTo>
                    <a:pt x="0" y="19"/>
                    <a:pt x="0" y="19"/>
                    <a:pt x="0" y="19"/>
                  </a:cubicBezTo>
                  <a:cubicBezTo>
                    <a:pt x="14" y="19"/>
                    <a:pt x="14" y="19"/>
                    <a:pt x="14" y="19"/>
                  </a:cubicBezTo>
                  <a:cubicBezTo>
                    <a:pt x="14" y="6"/>
                    <a:pt x="14" y="6"/>
                    <a:pt x="14" y="6"/>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89" name="Freeform 179"/>
            <p:cNvSpPr>
              <a:spLocks/>
            </p:cNvSpPr>
            <p:nvPr userDrawn="1"/>
          </p:nvSpPr>
          <p:spPr bwMode="gray">
            <a:xfrm>
              <a:off x="10979759" y="3670866"/>
              <a:ext cx="35497" cy="48808"/>
            </a:xfrm>
            <a:custGeom>
              <a:avLst/>
              <a:gdLst>
                <a:gd name="T0" fmla="*/ 7 w 14"/>
                <a:gd name="T1" fmla="*/ 0 h 19"/>
                <a:gd name="T2" fmla="*/ 0 w 14"/>
                <a:gd name="T3" fmla="*/ 6 h 19"/>
                <a:gd name="T4" fmla="*/ 0 w 14"/>
                <a:gd name="T5" fmla="*/ 19 h 19"/>
                <a:gd name="T6" fmla="*/ 14 w 14"/>
                <a:gd name="T7" fmla="*/ 19 h 19"/>
                <a:gd name="T8" fmla="*/ 14 w 14"/>
                <a:gd name="T9" fmla="*/ 6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6"/>
                  </a:cubicBezTo>
                  <a:cubicBezTo>
                    <a:pt x="0" y="19"/>
                    <a:pt x="0" y="19"/>
                    <a:pt x="0" y="19"/>
                  </a:cubicBezTo>
                  <a:cubicBezTo>
                    <a:pt x="14" y="19"/>
                    <a:pt x="14" y="19"/>
                    <a:pt x="14" y="19"/>
                  </a:cubicBezTo>
                  <a:cubicBezTo>
                    <a:pt x="14" y="6"/>
                    <a:pt x="14" y="6"/>
                    <a:pt x="14" y="6"/>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90" name="Freeform 180"/>
            <p:cNvSpPr>
              <a:spLocks/>
            </p:cNvSpPr>
            <p:nvPr userDrawn="1"/>
          </p:nvSpPr>
          <p:spPr bwMode="gray">
            <a:xfrm>
              <a:off x="11035223" y="3670866"/>
              <a:ext cx="37715" cy="48808"/>
            </a:xfrm>
            <a:custGeom>
              <a:avLst/>
              <a:gdLst>
                <a:gd name="T0" fmla="*/ 7 w 14"/>
                <a:gd name="T1" fmla="*/ 0 h 19"/>
                <a:gd name="T2" fmla="*/ 0 w 14"/>
                <a:gd name="T3" fmla="*/ 6 h 19"/>
                <a:gd name="T4" fmla="*/ 0 w 14"/>
                <a:gd name="T5" fmla="*/ 19 h 19"/>
                <a:gd name="T6" fmla="*/ 14 w 14"/>
                <a:gd name="T7" fmla="*/ 19 h 19"/>
                <a:gd name="T8" fmla="*/ 14 w 14"/>
                <a:gd name="T9" fmla="*/ 6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6"/>
                  </a:cubicBezTo>
                  <a:cubicBezTo>
                    <a:pt x="0" y="19"/>
                    <a:pt x="0" y="19"/>
                    <a:pt x="0" y="19"/>
                  </a:cubicBezTo>
                  <a:cubicBezTo>
                    <a:pt x="14" y="19"/>
                    <a:pt x="14" y="19"/>
                    <a:pt x="14" y="19"/>
                  </a:cubicBezTo>
                  <a:cubicBezTo>
                    <a:pt x="14" y="6"/>
                    <a:pt x="14" y="6"/>
                    <a:pt x="14" y="6"/>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91" name="Freeform 181"/>
            <p:cNvSpPr>
              <a:spLocks/>
            </p:cNvSpPr>
            <p:nvPr userDrawn="1"/>
          </p:nvSpPr>
          <p:spPr bwMode="gray">
            <a:xfrm>
              <a:off x="11092905" y="3670866"/>
              <a:ext cx="35497" cy="48808"/>
            </a:xfrm>
            <a:custGeom>
              <a:avLst/>
              <a:gdLst>
                <a:gd name="T0" fmla="*/ 7 w 14"/>
                <a:gd name="T1" fmla="*/ 0 h 19"/>
                <a:gd name="T2" fmla="*/ 0 w 14"/>
                <a:gd name="T3" fmla="*/ 6 h 19"/>
                <a:gd name="T4" fmla="*/ 0 w 14"/>
                <a:gd name="T5" fmla="*/ 19 h 19"/>
                <a:gd name="T6" fmla="*/ 14 w 14"/>
                <a:gd name="T7" fmla="*/ 19 h 19"/>
                <a:gd name="T8" fmla="*/ 14 w 14"/>
                <a:gd name="T9" fmla="*/ 6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4" y="0"/>
                    <a:pt x="0" y="3"/>
                    <a:pt x="0" y="6"/>
                  </a:cubicBezTo>
                  <a:cubicBezTo>
                    <a:pt x="0" y="19"/>
                    <a:pt x="0" y="19"/>
                    <a:pt x="0" y="19"/>
                  </a:cubicBezTo>
                  <a:cubicBezTo>
                    <a:pt x="14" y="19"/>
                    <a:pt x="14" y="19"/>
                    <a:pt x="14" y="19"/>
                  </a:cubicBezTo>
                  <a:cubicBezTo>
                    <a:pt x="14" y="6"/>
                    <a:pt x="14" y="6"/>
                    <a:pt x="14" y="6"/>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92" name="Freeform 182"/>
            <p:cNvSpPr>
              <a:spLocks/>
            </p:cNvSpPr>
            <p:nvPr userDrawn="1"/>
          </p:nvSpPr>
          <p:spPr bwMode="gray">
            <a:xfrm>
              <a:off x="10808931" y="3739641"/>
              <a:ext cx="33278" cy="48808"/>
            </a:xfrm>
            <a:custGeom>
              <a:avLst/>
              <a:gdLst>
                <a:gd name="T0" fmla="*/ 6 w 13"/>
                <a:gd name="T1" fmla="*/ 0 h 19"/>
                <a:gd name="T2" fmla="*/ 0 w 13"/>
                <a:gd name="T3" fmla="*/ 7 h 19"/>
                <a:gd name="T4" fmla="*/ 0 w 13"/>
                <a:gd name="T5" fmla="*/ 19 h 19"/>
                <a:gd name="T6" fmla="*/ 13 w 13"/>
                <a:gd name="T7" fmla="*/ 19 h 19"/>
                <a:gd name="T8" fmla="*/ 13 w 13"/>
                <a:gd name="T9" fmla="*/ 7 h 19"/>
                <a:gd name="T10" fmla="*/ 6 w 13"/>
                <a:gd name="T11" fmla="*/ 0 h 19"/>
              </a:gdLst>
              <a:ahLst/>
              <a:cxnLst>
                <a:cxn ang="0">
                  <a:pos x="T0" y="T1"/>
                </a:cxn>
                <a:cxn ang="0">
                  <a:pos x="T2" y="T3"/>
                </a:cxn>
                <a:cxn ang="0">
                  <a:pos x="T4" y="T5"/>
                </a:cxn>
                <a:cxn ang="0">
                  <a:pos x="T6" y="T7"/>
                </a:cxn>
                <a:cxn ang="0">
                  <a:pos x="T8" y="T9"/>
                </a:cxn>
                <a:cxn ang="0">
                  <a:pos x="T10" y="T11"/>
                </a:cxn>
              </a:cxnLst>
              <a:rect l="0" t="0" r="r" b="b"/>
              <a:pathLst>
                <a:path w="13" h="19">
                  <a:moveTo>
                    <a:pt x="6" y="0"/>
                  </a:moveTo>
                  <a:cubicBezTo>
                    <a:pt x="3" y="0"/>
                    <a:pt x="0" y="3"/>
                    <a:pt x="0" y="7"/>
                  </a:cubicBezTo>
                  <a:cubicBezTo>
                    <a:pt x="0" y="19"/>
                    <a:pt x="0" y="19"/>
                    <a:pt x="0" y="19"/>
                  </a:cubicBezTo>
                  <a:cubicBezTo>
                    <a:pt x="13" y="19"/>
                    <a:pt x="13" y="19"/>
                    <a:pt x="13" y="19"/>
                  </a:cubicBezTo>
                  <a:cubicBezTo>
                    <a:pt x="13" y="7"/>
                    <a:pt x="13" y="7"/>
                    <a:pt x="13" y="7"/>
                  </a:cubicBezTo>
                  <a:cubicBezTo>
                    <a:pt x="13" y="3"/>
                    <a:pt x="10" y="0"/>
                    <a:pt x="6"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93" name="Freeform 183"/>
            <p:cNvSpPr>
              <a:spLocks/>
            </p:cNvSpPr>
            <p:nvPr userDrawn="1"/>
          </p:nvSpPr>
          <p:spPr bwMode="gray">
            <a:xfrm>
              <a:off x="10866614" y="3739641"/>
              <a:ext cx="35497"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94" name="Freeform 184"/>
            <p:cNvSpPr>
              <a:spLocks/>
            </p:cNvSpPr>
            <p:nvPr userDrawn="1"/>
          </p:nvSpPr>
          <p:spPr bwMode="gray">
            <a:xfrm>
              <a:off x="10922077" y="3739641"/>
              <a:ext cx="37715"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95" name="Freeform 185"/>
            <p:cNvSpPr>
              <a:spLocks/>
            </p:cNvSpPr>
            <p:nvPr userDrawn="1"/>
          </p:nvSpPr>
          <p:spPr bwMode="gray">
            <a:xfrm>
              <a:off x="10979759" y="3739641"/>
              <a:ext cx="35497"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96" name="Freeform 186"/>
            <p:cNvSpPr>
              <a:spLocks/>
            </p:cNvSpPr>
            <p:nvPr userDrawn="1"/>
          </p:nvSpPr>
          <p:spPr bwMode="gray">
            <a:xfrm>
              <a:off x="11035223" y="3739641"/>
              <a:ext cx="37715"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97" name="Freeform 187"/>
            <p:cNvSpPr>
              <a:spLocks/>
            </p:cNvSpPr>
            <p:nvPr userDrawn="1"/>
          </p:nvSpPr>
          <p:spPr bwMode="gray">
            <a:xfrm>
              <a:off x="11092905" y="3739641"/>
              <a:ext cx="35497"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4"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98" name="Freeform 188"/>
            <p:cNvSpPr>
              <a:spLocks/>
            </p:cNvSpPr>
            <p:nvPr userDrawn="1"/>
          </p:nvSpPr>
          <p:spPr bwMode="gray">
            <a:xfrm>
              <a:off x="10808931" y="3812853"/>
              <a:ext cx="33278" cy="46589"/>
            </a:xfrm>
            <a:custGeom>
              <a:avLst/>
              <a:gdLst>
                <a:gd name="T0" fmla="*/ 6 w 13"/>
                <a:gd name="T1" fmla="*/ 0 h 19"/>
                <a:gd name="T2" fmla="*/ 0 w 13"/>
                <a:gd name="T3" fmla="*/ 7 h 19"/>
                <a:gd name="T4" fmla="*/ 0 w 13"/>
                <a:gd name="T5" fmla="*/ 19 h 19"/>
                <a:gd name="T6" fmla="*/ 13 w 13"/>
                <a:gd name="T7" fmla="*/ 19 h 19"/>
                <a:gd name="T8" fmla="*/ 13 w 13"/>
                <a:gd name="T9" fmla="*/ 7 h 19"/>
                <a:gd name="T10" fmla="*/ 6 w 13"/>
                <a:gd name="T11" fmla="*/ 0 h 19"/>
              </a:gdLst>
              <a:ahLst/>
              <a:cxnLst>
                <a:cxn ang="0">
                  <a:pos x="T0" y="T1"/>
                </a:cxn>
                <a:cxn ang="0">
                  <a:pos x="T2" y="T3"/>
                </a:cxn>
                <a:cxn ang="0">
                  <a:pos x="T4" y="T5"/>
                </a:cxn>
                <a:cxn ang="0">
                  <a:pos x="T6" y="T7"/>
                </a:cxn>
                <a:cxn ang="0">
                  <a:pos x="T8" y="T9"/>
                </a:cxn>
                <a:cxn ang="0">
                  <a:pos x="T10" y="T11"/>
                </a:cxn>
              </a:cxnLst>
              <a:rect l="0" t="0" r="r" b="b"/>
              <a:pathLst>
                <a:path w="13" h="19">
                  <a:moveTo>
                    <a:pt x="6" y="0"/>
                  </a:moveTo>
                  <a:cubicBezTo>
                    <a:pt x="3" y="0"/>
                    <a:pt x="0" y="3"/>
                    <a:pt x="0" y="7"/>
                  </a:cubicBezTo>
                  <a:cubicBezTo>
                    <a:pt x="0" y="19"/>
                    <a:pt x="0" y="19"/>
                    <a:pt x="0" y="19"/>
                  </a:cubicBezTo>
                  <a:cubicBezTo>
                    <a:pt x="13" y="19"/>
                    <a:pt x="13" y="19"/>
                    <a:pt x="13" y="19"/>
                  </a:cubicBezTo>
                  <a:cubicBezTo>
                    <a:pt x="13" y="7"/>
                    <a:pt x="13" y="7"/>
                    <a:pt x="13" y="7"/>
                  </a:cubicBezTo>
                  <a:cubicBezTo>
                    <a:pt x="13" y="3"/>
                    <a:pt x="10" y="0"/>
                    <a:pt x="6"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99" name="Freeform 189"/>
            <p:cNvSpPr>
              <a:spLocks/>
            </p:cNvSpPr>
            <p:nvPr userDrawn="1"/>
          </p:nvSpPr>
          <p:spPr bwMode="gray">
            <a:xfrm>
              <a:off x="10866614" y="3812853"/>
              <a:ext cx="35497" cy="4658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00" name="Freeform 190"/>
            <p:cNvSpPr>
              <a:spLocks/>
            </p:cNvSpPr>
            <p:nvPr userDrawn="1"/>
          </p:nvSpPr>
          <p:spPr bwMode="gray">
            <a:xfrm>
              <a:off x="10922077" y="3812853"/>
              <a:ext cx="37715" cy="4658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01" name="Freeform 191"/>
            <p:cNvSpPr>
              <a:spLocks/>
            </p:cNvSpPr>
            <p:nvPr userDrawn="1"/>
          </p:nvSpPr>
          <p:spPr bwMode="gray">
            <a:xfrm>
              <a:off x="10979759" y="3812853"/>
              <a:ext cx="35497" cy="4658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02" name="Freeform 192"/>
            <p:cNvSpPr>
              <a:spLocks/>
            </p:cNvSpPr>
            <p:nvPr userDrawn="1"/>
          </p:nvSpPr>
          <p:spPr bwMode="gray">
            <a:xfrm>
              <a:off x="11035223" y="3812853"/>
              <a:ext cx="37715" cy="4658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03" name="Freeform 193"/>
            <p:cNvSpPr>
              <a:spLocks/>
            </p:cNvSpPr>
            <p:nvPr userDrawn="1"/>
          </p:nvSpPr>
          <p:spPr bwMode="gray">
            <a:xfrm>
              <a:off x="11092905" y="3812853"/>
              <a:ext cx="35497" cy="4658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4"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04" name="Freeform 194"/>
            <p:cNvSpPr>
              <a:spLocks/>
            </p:cNvSpPr>
            <p:nvPr userDrawn="1"/>
          </p:nvSpPr>
          <p:spPr bwMode="gray">
            <a:xfrm>
              <a:off x="10808931" y="3883846"/>
              <a:ext cx="33278" cy="48808"/>
            </a:xfrm>
            <a:custGeom>
              <a:avLst/>
              <a:gdLst>
                <a:gd name="T0" fmla="*/ 6 w 13"/>
                <a:gd name="T1" fmla="*/ 0 h 19"/>
                <a:gd name="T2" fmla="*/ 0 w 13"/>
                <a:gd name="T3" fmla="*/ 7 h 19"/>
                <a:gd name="T4" fmla="*/ 0 w 13"/>
                <a:gd name="T5" fmla="*/ 19 h 19"/>
                <a:gd name="T6" fmla="*/ 13 w 13"/>
                <a:gd name="T7" fmla="*/ 19 h 19"/>
                <a:gd name="T8" fmla="*/ 13 w 13"/>
                <a:gd name="T9" fmla="*/ 7 h 19"/>
                <a:gd name="T10" fmla="*/ 6 w 13"/>
                <a:gd name="T11" fmla="*/ 0 h 19"/>
              </a:gdLst>
              <a:ahLst/>
              <a:cxnLst>
                <a:cxn ang="0">
                  <a:pos x="T0" y="T1"/>
                </a:cxn>
                <a:cxn ang="0">
                  <a:pos x="T2" y="T3"/>
                </a:cxn>
                <a:cxn ang="0">
                  <a:pos x="T4" y="T5"/>
                </a:cxn>
                <a:cxn ang="0">
                  <a:pos x="T6" y="T7"/>
                </a:cxn>
                <a:cxn ang="0">
                  <a:pos x="T8" y="T9"/>
                </a:cxn>
                <a:cxn ang="0">
                  <a:pos x="T10" y="T11"/>
                </a:cxn>
              </a:cxnLst>
              <a:rect l="0" t="0" r="r" b="b"/>
              <a:pathLst>
                <a:path w="13" h="19">
                  <a:moveTo>
                    <a:pt x="6" y="0"/>
                  </a:moveTo>
                  <a:cubicBezTo>
                    <a:pt x="3" y="0"/>
                    <a:pt x="0" y="3"/>
                    <a:pt x="0" y="7"/>
                  </a:cubicBezTo>
                  <a:cubicBezTo>
                    <a:pt x="0" y="19"/>
                    <a:pt x="0" y="19"/>
                    <a:pt x="0" y="19"/>
                  </a:cubicBezTo>
                  <a:cubicBezTo>
                    <a:pt x="13" y="19"/>
                    <a:pt x="13" y="19"/>
                    <a:pt x="13" y="19"/>
                  </a:cubicBezTo>
                  <a:cubicBezTo>
                    <a:pt x="13" y="7"/>
                    <a:pt x="13" y="7"/>
                    <a:pt x="13" y="7"/>
                  </a:cubicBezTo>
                  <a:cubicBezTo>
                    <a:pt x="13" y="3"/>
                    <a:pt x="10" y="0"/>
                    <a:pt x="6"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05" name="Freeform 195"/>
            <p:cNvSpPr>
              <a:spLocks/>
            </p:cNvSpPr>
            <p:nvPr userDrawn="1"/>
          </p:nvSpPr>
          <p:spPr bwMode="gray">
            <a:xfrm>
              <a:off x="10866614" y="3883846"/>
              <a:ext cx="35497"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06" name="Freeform 196"/>
            <p:cNvSpPr>
              <a:spLocks/>
            </p:cNvSpPr>
            <p:nvPr userDrawn="1"/>
          </p:nvSpPr>
          <p:spPr bwMode="gray">
            <a:xfrm>
              <a:off x="10922077" y="3883846"/>
              <a:ext cx="37715"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07" name="Freeform 197"/>
            <p:cNvSpPr>
              <a:spLocks/>
            </p:cNvSpPr>
            <p:nvPr userDrawn="1"/>
          </p:nvSpPr>
          <p:spPr bwMode="gray">
            <a:xfrm>
              <a:off x="10979759" y="3883846"/>
              <a:ext cx="35497"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08" name="Freeform 198"/>
            <p:cNvSpPr>
              <a:spLocks/>
            </p:cNvSpPr>
            <p:nvPr userDrawn="1"/>
          </p:nvSpPr>
          <p:spPr bwMode="gray">
            <a:xfrm>
              <a:off x="11035223" y="3883846"/>
              <a:ext cx="37715"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09" name="Freeform 199"/>
            <p:cNvSpPr>
              <a:spLocks/>
            </p:cNvSpPr>
            <p:nvPr userDrawn="1"/>
          </p:nvSpPr>
          <p:spPr bwMode="gray">
            <a:xfrm>
              <a:off x="11092905" y="3883846"/>
              <a:ext cx="35497"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4"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10" name="Freeform 200"/>
            <p:cNvSpPr>
              <a:spLocks/>
            </p:cNvSpPr>
            <p:nvPr userDrawn="1"/>
          </p:nvSpPr>
          <p:spPr bwMode="gray">
            <a:xfrm>
              <a:off x="10808931" y="3954840"/>
              <a:ext cx="33278" cy="48808"/>
            </a:xfrm>
            <a:custGeom>
              <a:avLst/>
              <a:gdLst>
                <a:gd name="T0" fmla="*/ 6 w 13"/>
                <a:gd name="T1" fmla="*/ 0 h 19"/>
                <a:gd name="T2" fmla="*/ 0 w 13"/>
                <a:gd name="T3" fmla="*/ 7 h 19"/>
                <a:gd name="T4" fmla="*/ 0 w 13"/>
                <a:gd name="T5" fmla="*/ 19 h 19"/>
                <a:gd name="T6" fmla="*/ 13 w 13"/>
                <a:gd name="T7" fmla="*/ 19 h 19"/>
                <a:gd name="T8" fmla="*/ 13 w 13"/>
                <a:gd name="T9" fmla="*/ 7 h 19"/>
                <a:gd name="T10" fmla="*/ 6 w 13"/>
                <a:gd name="T11" fmla="*/ 0 h 19"/>
              </a:gdLst>
              <a:ahLst/>
              <a:cxnLst>
                <a:cxn ang="0">
                  <a:pos x="T0" y="T1"/>
                </a:cxn>
                <a:cxn ang="0">
                  <a:pos x="T2" y="T3"/>
                </a:cxn>
                <a:cxn ang="0">
                  <a:pos x="T4" y="T5"/>
                </a:cxn>
                <a:cxn ang="0">
                  <a:pos x="T6" y="T7"/>
                </a:cxn>
                <a:cxn ang="0">
                  <a:pos x="T8" y="T9"/>
                </a:cxn>
                <a:cxn ang="0">
                  <a:pos x="T10" y="T11"/>
                </a:cxn>
              </a:cxnLst>
              <a:rect l="0" t="0" r="r" b="b"/>
              <a:pathLst>
                <a:path w="13" h="19">
                  <a:moveTo>
                    <a:pt x="6" y="0"/>
                  </a:moveTo>
                  <a:cubicBezTo>
                    <a:pt x="3" y="0"/>
                    <a:pt x="0" y="3"/>
                    <a:pt x="0" y="7"/>
                  </a:cubicBezTo>
                  <a:cubicBezTo>
                    <a:pt x="0" y="19"/>
                    <a:pt x="0" y="19"/>
                    <a:pt x="0" y="19"/>
                  </a:cubicBezTo>
                  <a:cubicBezTo>
                    <a:pt x="13" y="19"/>
                    <a:pt x="13" y="19"/>
                    <a:pt x="13" y="19"/>
                  </a:cubicBezTo>
                  <a:cubicBezTo>
                    <a:pt x="13" y="7"/>
                    <a:pt x="13" y="7"/>
                    <a:pt x="13" y="7"/>
                  </a:cubicBezTo>
                  <a:cubicBezTo>
                    <a:pt x="13" y="3"/>
                    <a:pt x="10" y="0"/>
                    <a:pt x="6"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11" name="Freeform 201"/>
            <p:cNvSpPr>
              <a:spLocks/>
            </p:cNvSpPr>
            <p:nvPr userDrawn="1"/>
          </p:nvSpPr>
          <p:spPr bwMode="gray">
            <a:xfrm>
              <a:off x="10866614" y="3954840"/>
              <a:ext cx="35497"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12" name="Freeform 202"/>
            <p:cNvSpPr>
              <a:spLocks/>
            </p:cNvSpPr>
            <p:nvPr userDrawn="1"/>
          </p:nvSpPr>
          <p:spPr bwMode="gray">
            <a:xfrm>
              <a:off x="10922077" y="3954840"/>
              <a:ext cx="37715"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13" name="Freeform 203"/>
            <p:cNvSpPr>
              <a:spLocks/>
            </p:cNvSpPr>
            <p:nvPr userDrawn="1"/>
          </p:nvSpPr>
          <p:spPr bwMode="gray">
            <a:xfrm>
              <a:off x="10979759" y="3954840"/>
              <a:ext cx="35497"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14" name="Freeform 204"/>
            <p:cNvSpPr>
              <a:spLocks/>
            </p:cNvSpPr>
            <p:nvPr userDrawn="1"/>
          </p:nvSpPr>
          <p:spPr bwMode="gray">
            <a:xfrm>
              <a:off x="11035223" y="3954840"/>
              <a:ext cx="37715"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15" name="Freeform 206"/>
            <p:cNvSpPr>
              <a:spLocks/>
            </p:cNvSpPr>
            <p:nvPr userDrawn="1"/>
          </p:nvSpPr>
          <p:spPr bwMode="gray">
            <a:xfrm>
              <a:off x="11092905" y="3954840"/>
              <a:ext cx="35497"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4"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16" name="Freeform 207"/>
            <p:cNvSpPr>
              <a:spLocks/>
            </p:cNvSpPr>
            <p:nvPr userDrawn="1"/>
          </p:nvSpPr>
          <p:spPr bwMode="gray">
            <a:xfrm>
              <a:off x="10808931" y="4028052"/>
              <a:ext cx="33279" cy="46589"/>
            </a:xfrm>
            <a:custGeom>
              <a:avLst/>
              <a:gdLst>
                <a:gd name="T0" fmla="*/ 6 w 13"/>
                <a:gd name="T1" fmla="*/ 0 h 19"/>
                <a:gd name="T2" fmla="*/ 0 w 13"/>
                <a:gd name="T3" fmla="*/ 7 h 19"/>
                <a:gd name="T4" fmla="*/ 0 w 13"/>
                <a:gd name="T5" fmla="*/ 19 h 19"/>
                <a:gd name="T6" fmla="*/ 13 w 13"/>
                <a:gd name="T7" fmla="*/ 19 h 19"/>
                <a:gd name="T8" fmla="*/ 13 w 13"/>
                <a:gd name="T9" fmla="*/ 7 h 19"/>
                <a:gd name="T10" fmla="*/ 6 w 13"/>
                <a:gd name="T11" fmla="*/ 0 h 19"/>
              </a:gdLst>
              <a:ahLst/>
              <a:cxnLst>
                <a:cxn ang="0">
                  <a:pos x="T0" y="T1"/>
                </a:cxn>
                <a:cxn ang="0">
                  <a:pos x="T2" y="T3"/>
                </a:cxn>
                <a:cxn ang="0">
                  <a:pos x="T4" y="T5"/>
                </a:cxn>
                <a:cxn ang="0">
                  <a:pos x="T6" y="T7"/>
                </a:cxn>
                <a:cxn ang="0">
                  <a:pos x="T8" y="T9"/>
                </a:cxn>
                <a:cxn ang="0">
                  <a:pos x="T10" y="T11"/>
                </a:cxn>
              </a:cxnLst>
              <a:rect l="0" t="0" r="r" b="b"/>
              <a:pathLst>
                <a:path w="13" h="19">
                  <a:moveTo>
                    <a:pt x="6" y="0"/>
                  </a:moveTo>
                  <a:cubicBezTo>
                    <a:pt x="3" y="0"/>
                    <a:pt x="0" y="3"/>
                    <a:pt x="0" y="7"/>
                  </a:cubicBezTo>
                  <a:cubicBezTo>
                    <a:pt x="0" y="19"/>
                    <a:pt x="0" y="19"/>
                    <a:pt x="0" y="19"/>
                  </a:cubicBezTo>
                  <a:cubicBezTo>
                    <a:pt x="13" y="19"/>
                    <a:pt x="13" y="19"/>
                    <a:pt x="13" y="19"/>
                  </a:cubicBezTo>
                  <a:cubicBezTo>
                    <a:pt x="13" y="7"/>
                    <a:pt x="13" y="7"/>
                    <a:pt x="13" y="7"/>
                  </a:cubicBezTo>
                  <a:cubicBezTo>
                    <a:pt x="13" y="3"/>
                    <a:pt x="10" y="0"/>
                    <a:pt x="6"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17" name="Freeform 208"/>
            <p:cNvSpPr>
              <a:spLocks/>
            </p:cNvSpPr>
            <p:nvPr userDrawn="1"/>
          </p:nvSpPr>
          <p:spPr bwMode="gray">
            <a:xfrm>
              <a:off x="10866613" y="4028052"/>
              <a:ext cx="35497" cy="4658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18" name="Freeform 209"/>
            <p:cNvSpPr>
              <a:spLocks/>
            </p:cNvSpPr>
            <p:nvPr userDrawn="1"/>
          </p:nvSpPr>
          <p:spPr bwMode="gray">
            <a:xfrm>
              <a:off x="10922077" y="4028052"/>
              <a:ext cx="37716" cy="4658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19" name="Freeform 210"/>
            <p:cNvSpPr>
              <a:spLocks/>
            </p:cNvSpPr>
            <p:nvPr userDrawn="1"/>
          </p:nvSpPr>
          <p:spPr bwMode="gray">
            <a:xfrm>
              <a:off x="10979759" y="4028052"/>
              <a:ext cx="35497" cy="4658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20" name="Freeform 211"/>
            <p:cNvSpPr>
              <a:spLocks/>
            </p:cNvSpPr>
            <p:nvPr userDrawn="1"/>
          </p:nvSpPr>
          <p:spPr bwMode="gray">
            <a:xfrm>
              <a:off x="11035222" y="4028052"/>
              <a:ext cx="37716" cy="4658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21" name="Freeform 212"/>
            <p:cNvSpPr>
              <a:spLocks/>
            </p:cNvSpPr>
            <p:nvPr userDrawn="1"/>
          </p:nvSpPr>
          <p:spPr bwMode="gray">
            <a:xfrm>
              <a:off x="11092905" y="4028052"/>
              <a:ext cx="35497" cy="4658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4"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22" name="Freeform 213"/>
            <p:cNvSpPr>
              <a:spLocks/>
            </p:cNvSpPr>
            <p:nvPr userDrawn="1"/>
          </p:nvSpPr>
          <p:spPr bwMode="gray">
            <a:xfrm>
              <a:off x="10808931" y="3386893"/>
              <a:ext cx="33279" cy="48808"/>
            </a:xfrm>
            <a:custGeom>
              <a:avLst/>
              <a:gdLst>
                <a:gd name="T0" fmla="*/ 6 w 13"/>
                <a:gd name="T1" fmla="*/ 0 h 19"/>
                <a:gd name="T2" fmla="*/ 0 w 13"/>
                <a:gd name="T3" fmla="*/ 7 h 19"/>
                <a:gd name="T4" fmla="*/ 0 w 13"/>
                <a:gd name="T5" fmla="*/ 19 h 19"/>
                <a:gd name="T6" fmla="*/ 13 w 13"/>
                <a:gd name="T7" fmla="*/ 19 h 19"/>
                <a:gd name="T8" fmla="*/ 13 w 13"/>
                <a:gd name="T9" fmla="*/ 7 h 19"/>
                <a:gd name="T10" fmla="*/ 6 w 13"/>
                <a:gd name="T11" fmla="*/ 0 h 19"/>
              </a:gdLst>
              <a:ahLst/>
              <a:cxnLst>
                <a:cxn ang="0">
                  <a:pos x="T0" y="T1"/>
                </a:cxn>
                <a:cxn ang="0">
                  <a:pos x="T2" y="T3"/>
                </a:cxn>
                <a:cxn ang="0">
                  <a:pos x="T4" y="T5"/>
                </a:cxn>
                <a:cxn ang="0">
                  <a:pos x="T6" y="T7"/>
                </a:cxn>
                <a:cxn ang="0">
                  <a:pos x="T8" y="T9"/>
                </a:cxn>
                <a:cxn ang="0">
                  <a:pos x="T10" y="T11"/>
                </a:cxn>
              </a:cxnLst>
              <a:rect l="0" t="0" r="r" b="b"/>
              <a:pathLst>
                <a:path w="13" h="19">
                  <a:moveTo>
                    <a:pt x="6" y="0"/>
                  </a:moveTo>
                  <a:cubicBezTo>
                    <a:pt x="3" y="0"/>
                    <a:pt x="0" y="3"/>
                    <a:pt x="0" y="7"/>
                  </a:cubicBezTo>
                  <a:cubicBezTo>
                    <a:pt x="0" y="19"/>
                    <a:pt x="0" y="19"/>
                    <a:pt x="0" y="19"/>
                  </a:cubicBezTo>
                  <a:cubicBezTo>
                    <a:pt x="13" y="19"/>
                    <a:pt x="13" y="19"/>
                    <a:pt x="13" y="19"/>
                  </a:cubicBezTo>
                  <a:cubicBezTo>
                    <a:pt x="13" y="7"/>
                    <a:pt x="13" y="7"/>
                    <a:pt x="13" y="7"/>
                  </a:cubicBezTo>
                  <a:cubicBezTo>
                    <a:pt x="13" y="3"/>
                    <a:pt x="10" y="0"/>
                    <a:pt x="6"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23" name="Freeform 214"/>
            <p:cNvSpPr>
              <a:spLocks/>
            </p:cNvSpPr>
            <p:nvPr userDrawn="1"/>
          </p:nvSpPr>
          <p:spPr bwMode="gray">
            <a:xfrm>
              <a:off x="10866613" y="3386893"/>
              <a:ext cx="35497"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24" name="Freeform 215"/>
            <p:cNvSpPr>
              <a:spLocks/>
            </p:cNvSpPr>
            <p:nvPr userDrawn="1"/>
          </p:nvSpPr>
          <p:spPr bwMode="gray">
            <a:xfrm>
              <a:off x="10922077" y="3386893"/>
              <a:ext cx="37716"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25" name="Freeform 216"/>
            <p:cNvSpPr>
              <a:spLocks/>
            </p:cNvSpPr>
            <p:nvPr userDrawn="1"/>
          </p:nvSpPr>
          <p:spPr bwMode="gray">
            <a:xfrm>
              <a:off x="10979759" y="3384674"/>
              <a:ext cx="35497" cy="51026"/>
            </a:xfrm>
            <a:custGeom>
              <a:avLst/>
              <a:gdLst>
                <a:gd name="T0" fmla="*/ 6 w 14"/>
                <a:gd name="T1" fmla="*/ 1 h 20"/>
                <a:gd name="T2" fmla="*/ 0 w 14"/>
                <a:gd name="T3" fmla="*/ 8 h 20"/>
                <a:gd name="T4" fmla="*/ 0 w 14"/>
                <a:gd name="T5" fmla="*/ 20 h 20"/>
                <a:gd name="T6" fmla="*/ 14 w 14"/>
                <a:gd name="T7" fmla="*/ 20 h 20"/>
                <a:gd name="T8" fmla="*/ 14 w 14"/>
                <a:gd name="T9" fmla="*/ 8 h 20"/>
                <a:gd name="T10" fmla="*/ 6 w 14"/>
                <a:gd name="T11" fmla="*/ 1 h 20"/>
              </a:gdLst>
              <a:ahLst/>
              <a:cxnLst>
                <a:cxn ang="0">
                  <a:pos x="T0" y="T1"/>
                </a:cxn>
                <a:cxn ang="0">
                  <a:pos x="T2" y="T3"/>
                </a:cxn>
                <a:cxn ang="0">
                  <a:pos x="T4" y="T5"/>
                </a:cxn>
                <a:cxn ang="0">
                  <a:pos x="T6" y="T7"/>
                </a:cxn>
                <a:cxn ang="0">
                  <a:pos x="T8" y="T9"/>
                </a:cxn>
                <a:cxn ang="0">
                  <a:pos x="T10" y="T11"/>
                </a:cxn>
              </a:cxnLst>
              <a:rect l="0" t="0" r="r" b="b"/>
              <a:pathLst>
                <a:path w="14" h="20">
                  <a:moveTo>
                    <a:pt x="6" y="1"/>
                  </a:moveTo>
                  <a:cubicBezTo>
                    <a:pt x="6" y="4"/>
                    <a:pt x="3" y="7"/>
                    <a:pt x="0" y="8"/>
                  </a:cubicBezTo>
                  <a:cubicBezTo>
                    <a:pt x="0" y="20"/>
                    <a:pt x="0" y="20"/>
                    <a:pt x="0" y="20"/>
                  </a:cubicBezTo>
                  <a:cubicBezTo>
                    <a:pt x="14" y="20"/>
                    <a:pt x="14" y="20"/>
                    <a:pt x="14" y="20"/>
                  </a:cubicBezTo>
                  <a:cubicBezTo>
                    <a:pt x="14" y="8"/>
                    <a:pt x="14" y="8"/>
                    <a:pt x="14" y="8"/>
                  </a:cubicBezTo>
                  <a:cubicBezTo>
                    <a:pt x="14" y="3"/>
                    <a:pt x="10" y="0"/>
                    <a:pt x="6" y="1"/>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26" name="Freeform 217"/>
            <p:cNvSpPr>
              <a:spLocks/>
            </p:cNvSpPr>
            <p:nvPr userDrawn="1"/>
          </p:nvSpPr>
          <p:spPr bwMode="gray">
            <a:xfrm>
              <a:off x="11035222" y="3386893"/>
              <a:ext cx="37716"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27" name="Freeform 218"/>
            <p:cNvSpPr>
              <a:spLocks/>
            </p:cNvSpPr>
            <p:nvPr userDrawn="1"/>
          </p:nvSpPr>
          <p:spPr bwMode="gray">
            <a:xfrm>
              <a:off x="11092905" y="3386893"/>
              <a:ext cx="35497"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4"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28" name="Freeform 219"/>
            <p:cNvSpPr>
              <a:spLocks/>
            </p:cNvSpPr>
            <p:nvPr userDrawn="1"/>
          </p:nvSpPr>
          <p:spPr bwMode="gray">
            <a:xfrm>
              <a:off x="10808931" y="3455667"/>
              <a:ext cx="33279" cy="51026"/>
            </a:xfrm>
            <a:custGeom>
              <a:avLst/>
              <a:gdLst>
                <a:gd name="T0" fmla="*/ 6 w 13"/>
                <a:gd name="T1" fmla="*/ 0 h 20"/>
                <a:gd name="T2" fmla="*/ 0 w 13"/>
                <a:gd name="T3" fmla="*/ 7 h 20"/>
                <a:gd name="T4" fmla="*/ 0 w 13"/>
                <a:gd name="T5" fmla="*/ 20 h 20"/>
                <a:gd name="T6" fmla="*/ 13 w 13"/>
                <a:gd name="T7" fmla="*/ 20 h 20"/>
                <a:gd name="T8" fmla="*/ 13 w 13"/>
                <a:gd name="T9" fmla="*/ 7 h 20"/>
                <a:gd name="T10" fmla="*/ 6 w 13"/>
                <a:gd name="T11" fmla="*/ 0 h 20"/>
              </a:gdLst>
              <a:ahLst/>
              <a:cxnLst>
                <a:cxn ang="0">
                  <a:pos x="T0" y="T1"/>
                </a:cxn>
                <a:cxn ang="0">
                  <a:pos x="T2" y="T3"/>
                </a:cxn>
                <a:cxn ang="0">
                  <a:pos x="T4" y="T5"/>
                </a:cxn>
                <a:cxn ang="0">
                  <a:pos x="T6" y="T7"/>
                </a:cxn>
                <a:cxn ang="0">
                  <a:pos x="T8" y="T9"/>
                </a:cxn>
                <a:cxn ang="0">
                  <a:pos x="T10" y="T11"/>
                </a:cxn>
              </a:cxnLst>
              <a:rect l="0" t="0" r="r" b="b"/>
              <a:pathLst>
                <a:path w="13" h="20">
                  <a:moveTo>
                    <a:pt x="6" y="0"/>
                  </a:moveTo>
                  <a:cubicBezTo>
                    <a:pt x="3" y="0"/>
                    <a:pt x="0" y="4"/>
                    <a:pt x="0" y="7"/>
                  </a:cubicBezTo>
                  <a:cubicBezTo>
                    <a:pt x="0" y="20"/>
                    <a:pt x="0" y="20"/>
                    <a:pt x="0" y="20"/>
                  </a:cubicBezTo>
                  <a:cubicBezTo>
                    <a:pt x="13" y="20"/>
                    <a:pt x="13" y="20"/>
                    <a:pt x="13" y="20"/>
                  </a:cubicBezTo>
                  <a:cubicBezTo>
                    <a:pt x="13" y="7"/>
                    <a:pt x="13" y="7"/>
                    <a:pt x="13" y="7"/>
                  </a:cubicBezTo>
                  <a:cubicBezTo>
                    <a:pt x="13" y="4"/>
                    <a:pt x="10" y="0"/>
                    <a:pt x="6"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29" name="Freeform 220"/>
            <p:cNvSpPr>
              <a:spLocks/>
            </p:cNvSpPr>
            <p:nvPr userDrawn="1"/>
          </p:nvSpPr>
          <p:spPr bwMode="gray">
            <a:xfrm>
              <a:off x="10866613" y="3455667"/>
              <a:ext cx="35497" cy="51026"/>
            </a:xfrm>
            <a:custGeom>
              <a:avLst/>
              <a:gdLst>
                <a:gd name="T0" fmla="*/ 7 w 14"/>
                <a:gd name="T1" fmla="*/ 0 h 20"/>
                <a:gd name="T2" fmla="*/ 0 w 14"/>
                <a:gd name="T3" fmla="*/ 7 h 20"/>
                <a:gd name="T4" fmla="*/ 0 w 14"/>
                <a:gd name="T5" fmla="*/ 20 h 20"/>
                <a:gd name="T6" fmla="*/ 14 w 14"/>
                <a:gd name="T7" fmla="*/ 20 h 20"/>
                <a:gd name="T8" fmla="*/ 14 w 14"/>
                <a:gd name="T9" fmla="*/ 7 h 20"/>
                <a:gd name="T10" fmla="*/ 7 w 14"/>
                <a:gd name="T11" fmla="*/ 0 h 20"/>
              </a:gdLst>
              <a:ahLst/>
              <a:cxnLst>
                <a:cxn ang="0">
                  <a:pos x="T0" y="T1"/>
                </a:cxn>
                <a:cxn ang="0">
                  <a:pos x="T2" y="T3"/>
                </a:cxn>
                <a:cxn ang="0">
                  <a:pos x="T4" y="T5"/>
                </a:cxn>
                <a:cxn ang="0">
                  <a:pos x="T6" y="T7"/>
                </a:cxn>
                <a:cxn ang="0">
                  <a:pos x="T8" y="T9"/>
                </a:cxn>
                <a:cxn ang="0">
                  <a:pos x="T10" y="T11"/>
                </a:cxn>
              </a:cxnLst>
              <a:rect l="0" t="0" r="r" b="b"/>
              <a:pathLst>
                <a:path w="14" h="20">
                  <a:moveTo>
                    <a:pt x="7" y="0"/>
                  </a:moveTo>
                  <a:cubicBezTo>
                    <a:pt x="3" y="0"/>
                    <a:pt x="0" y="4"/>
                    <a:pt x="0" y="7"/>
                  </a:cubicBezTo>
                  <a:cubicBezTo>
                    <a:pt x="0" y="20"/>
                    <a:pt x="0" y="20"/>
                    <a:pt x="0" y="20"/>
                  </a:cubicBezTo>
                  <a:cubicBezTo>
                    <a:pt x="14" y="20"/>
                    <a:pt x="14" y="20"/>
                    <a:pt x="14" y="20"/>
                  </a:cubicBezTo>
                  <a:cubicBezTo>
                    <a:pt x="14" y="7"/>
                    <a:pt x="14" y="7"/>
                    <a:pt x="14" y="7"/>
                  </a:cubicBezTo>
                  <a:cubicBezTo>
                    <a:pt x="14" y="4"/>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30" name="Freeform 221"/>
            <p:cNvSpPr>
              <a:spLocks/>
            </p:cNvSpPr>
            <p:nvPr userDrawn="1"/>
          </p:nvSpPr>
          <p:spPr bwMode="gray">
            <a:xfrm>
              <a:off x="10922077" y="3455667"/>
              <a:ext cx="37716" cy="51026"/>
            </a:xfrm>
            <a:custGeom>
              <a:avLst/>
              <a:gdLst>
                <a:gd name="T0" fmla="*/ 7 w 14"/>
                <a:gd name="T1" fmla="*/ 0 h 20"/>
                <a:gd name="T2" fmla="*/ 0 w 14"/>
                <a:gd name="T3" fmla="*/ 7 h 20"/>
                <a:gd name="T4" fmla="*/ 0 w 14"/>
                <a:gd name="T5" fmla="*/ 20 h 20"/>
                <a:gd name="T6" fmla="*/ 14 w 14"/>
                <a:gd name="T7" fmla="*/ 20 h 20"/>
                <a:gd name="T8" fmla="*/ 14 w 14"/>
                <a:gd name="T9" fmla="*/ 7 h 20"/>
                <a:gd name="T10" fmla="*/ 7 w 14"/>
                <a:gd name="T11" fmla="*/ 0 h 20"/>
              </a:gdLst>
              <a:ahLst/>
              <a:cxnLst>
                <a:cxn ang="0">
                  <a:pos x="T0" y="T1"/>
                </a:cxn>
                <a:cxn ang="0">
                  <a:pos x="T2" y="T3"/>
                </a:cxn>
                <a:cxn ang="0">
                  <a:pos x="T4" y="T5"/>
                </a:cxn>
                <a:cxn ang="0">
                  <a:pos x="T6" y="T7"/>
                </a:cxn>
                <a:cxn ang="0">
                  <a:pos x="T8" y="T9"/>
                </a:cxn>
                <a:cxn ang="0">
                  <a:pos x="T10" y="T11"/>
                </a:cxn>
              </a:cxnLst>
              <a:rect l="0" t="0" r="r" b="b"/>
              <a:pathLst>
                <a:path w="14" h="20">
                  <a:moveTo>
                    <a:pt x="7" y="0"/>
                  </a:moveTo>
                  <a:cubicBezTo>
                    <a:pt x="3" y="0"/>
                    <a:pt x="0" y="4"/>
                    <a:pt x="0" y="7"/>
                  </a:cubicBezTo>
                  <a:cubicBezTo>
                    <a:pt x="0" y="20"/>
                    <a:pt x="0" y="20"/>
                    <a:pt x="0" y="20"/>
                  </a:cubicBezTo>
                  <a:cubicBezTo>
                    <a:pt x="14" y="20"/>
                    <a:pt x="14" y="20"/>
                    <a:pt x="14" y="20"/>
                  </a:cubicBezTo>
                  <a:cubicBezTo>
                    <a:pt x="14" y="7"/>
                    <a:pt x="14" y="7"/>
                    <a:pt x="14" y="7"/>
                  </a:cubicBezTo>
                  <a:cubicBezTo>
                    <a:pt x="14" y="4"/>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31" name="Freeform 222"/>
            <p:cNvSpPr>
              <a:spLocks/>
            </p:cNvSpPr>
            <p:nvPr userDrawn="1"/>
          </p:nvSpPr>
          <p:spPr bwMode="gray">
            <a:xfrm>
              <a:off x="10979759" y="3455667"/>
              <a:ext cx="35497" cy="51026"/>
            </a:xfrm>
            <a:custGeom>
              <a:avLst/>
              <a:gdLst>
                <a:gd name="T0" fmla="*/ 7 w 14"/>
                <a:gd name="T1" fmla="*/ 0 h 20"/>
                <a:gd name="T2" fmla="*/ 0 w 14"/>
                <a:gd name="T3" fmla="*/ 7 h 20"/>
                <a:gd name="T4" fmla="*/ 0 w 14"/>
                <a:gd name="T5" fmla="*/ 20 h 20"/>
                <a:gd name="T6" fmla="*/ 14 w 14"/>
                <a:gd name="T7" fmla="*/ 20 h 20"/>
                <a:gd name="T8" fmla="*/ 14 w 14"/>
                <a:gd name="T9" fmla="*/ 7 h 20"/>
                <a:gd name="T10" fmla="*/ 7 w 14"/>
                <a:gd name="T11" fmla="*/ 0 h 20"/>
              </a:gdLst>
              <a:ahLst/>
              <a:cxnLst>
                <a:cxn ang="0">
                  <a:pos x="T0" y="T1"/>
                </a:cxn>
                <a:cxn ang="0">
                  <a:pos x="T2" y="T3"/>
                </a:cxn>
                <a:cxn ang="0">
                  <a:pos x="T4" y="T5"/>
                </a:cxn>
                <a:cxn ang="0">
                  <a:pos x="T6" y="T7"/>
                </a:cxn>
                <a:cxn ang="0">
                  <a:pos x="T8" y="T9"/>
                </a:cxn>
                <a:cxn ang="0">
                  <a:pos x="T10" y="T11"/>
                </a:cxn>
              </a:cxnLst>
              <a:rect l="0" t="0" r="r" b="b"/>
              <a:pathLst>
                <a:path w="14" h="20">
                  <a:moveTo>
                    <a:pt x="7" y="0"/>
                  </a:moveTo>
                  <a:cubicBezTo>
                    <a:pt x="3" y="0"/>
                    <a:pt x="0" y="4"/>
                    <a:pt x="0" y="7"/>
                  </a:cubicBezTo>
                  <a:cubicBezTo>
                    <a:pt x="0" y="20"/>
                    <a:pt x="0" y="20"/>
                    <a:pt x="0" y="20"/>
                  </a:cubicBezTo>
                  <a:cubicBezTo>
                    <a:pt x="14" y="20"/>
                    <a:pt x="14" y="20"/>
                    <a:pt x="14" y="20"/>
                  </a:cubicBezTo>
                  <a:cubicBezTo>
                    <a:pt x="14" y="7"/>
                    <a:pt x="14" y="7"/>
                    <a:pt x="14" y="7"/>
                  </a:cubicBezTo>
                  <a:cubicBezTo>
                    <a:pt x="14" y="4"/>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32" name="Freeform 223"/>
            <p:cNvSpPr>
              <a:spLocks/>
            </p:cNvSpPr>
            <p:nvPr userDrawn="1"/>
          </p:nvSpPr>
          <p:spPr bwMode="gray">
            <a:xfrm>
              <a:off x="11035222" y="3455667"/>
              <a:ext cx="37716" cy="51026"/>
            </a:xfrm>
            <a:custGeom>
              <a:avLst/>
              <a:gdLst>
                <a:gd name="T0" fmla="*/ 7 w 14"/>
                <a:gd name="T1" fmla="*/ 0 h 20"/>
                <a:gd name="T2" fmla="*/ 0 w 14"/>
                <a:gd name="T3" fmla="*/ 7 h 20"/>
                <a:gd name="T4" fmla="*/ 0 w 14"/>
                <a:gd name="T5" fmla="*/ 20 h 20"/>
                <a:gd name="T6" fmla="*/ 14 w 14"/>
                <a:gd name="T7" fmla="*/ 20 h 20"/>
                <a:gd name="T8" fmla="*/ 14 w 14"/>
                <a:gd name="T9" fmla="*/ 7 h 20"/>
                <a:gd name="T10" fmla="*/ 7 w 14"/>
                <a:gd name="T11" fmla="*/ 0 h 20"/>
              </a:gdLst>
              <a:ahLst/>
              <a:cxnLst>
                <a:cxn ang="0">
                  <a:pos x="T0" y="T1"/>
                </a:cxn>
                <a:cxn ang="0">
                  <a:pos x="T2" y="T3"/>
                </a:cxn>
                <a:cxn ang="0">
                  <a:pos x="T4" y="T5"/>
                </a:cxn>
                <a:cxn ang="0">
                  <a:pos x="T6" y="T7"/>
                </a:cxn>
                <a:cxn ang="0">
                  <a:pos x="T8" y="T9"/>
                </a:cxn>
                <a:cxn ang="0">
                  <a:pos x="T10" y="T11"/>
                </a:cxn>
              </a:cxnLst>
              <a:rect l="0" t="0" r="r" b="b"/>
              <a:pathLst>
                <a:path w="14" h="20">
                  <a:moveTo>
                    <a:pt x="7" y="0"/>
                  </a:moveTo>
                  <a:cubicBezTo>
                    <a:pt x="3" y="0"/>
                    <a:pt x="0" y="4"/>
                    <a:pt x="0" y="7"/>
                  </a:cubicBezTo>
                  <a:cubicBezTo>
                    <a:pt x="0" y="20"/>
                    <a:pt x="0" y="20"/>
                    <a:pt x="0" y="20"/>
                  </a:cubicBezTo>
                  <a:cubicBezTo>
                    <a:pt x="14" y="20"/>
                    <a:pt x="14" y="20"/>
                    <a:pt x="14" y="20"/>
                  </a:cubicBezTo>
                  <a:cubicBezTo>
                    <a:pt x="14" y="7"/>
                    <a:pt x="14" y="7"/>
                    <a:pt x="14" y="7"/>
                  </a:cubicBezTo>
                  <a:cubicBezTo>
                    <a:pt x="14" y="4"/>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33" name="Freeform 224"/>
            <p:cNvSpPr>
              <a:spLocks/>
            </p:cNvSpPr>
            <p:nvPr userDrawn="1"/>
          </p:nvSpPr>
          <p:spPr bwMode="gray">
            <a:xfrm>
              <a:off x="11092905" y="3455667"/>
              <a:ext cx="35497" cy="51026"/>
            </a:xfrm>
            <a:custGeom>
              <a:avLst/>
              <a:gdLst>
                <a:gd name="T0" fmla="*/ 7 w 14"/>
                <a:gd name="T1" fmla="*/ 0 h 20"/>
                <a:gd name="T2" fmla="*/ 0 w 14"/>
                <a:gd name="T3" fmla="*/ 7 h 20"/>
                <a:gd name="T4" fmla="*/ 0 w 14"/>
                <a:gd name="T5" fmla="*/ 20 h 20"/>
                <a:gd name="T6" fmla="*/ 14 w 14"/>
                <a:gd name="T7" fmla="*/ 20 h 20"/>
                <a:gd name="T8" fmla="*/ 14 w 14"/>
                <a:gd name="T9" fmla="*/ 7 h 20"/>
                <a:gd name="T10" fmla="*/ 7 w 14"/>
                <a:gd name="T11" fmla="*/ 0 h 20"/>
              </a:gdLst>
              <a:ahLst/>
              <a:cxnLst>
                <a:cxn ang="0">
                  <a:pos x="T0" y="T1"/>
                </a:cxn>
                <a:cxn ang="0">
                  <a:pos x="T2" y="T3"/>
                </a:cxn>
                <a:cxn ang="0">
                  <a:pos x="T4" y="T5"/>
                </a:cxn>
                <a:cxn ang="0">
                  <a:pos x="T6" y="T7"/>
                </a:cxn>
                <a:cxn ang="0">
                  <a:pos x="T8" y="T9"/>
                </a:cxn>
                <a:cxn ang="0">
                  <a:pos x="T10" y="T11"/>
                </a:cxn>
              </a:cxnLst>
              <a:rect l="0" t="0" r="r" b="b"/>
              <a:pathLst>
                <a:path w="14" h="20">
                  <a:moveTo>
                    <a:pt x="7" y="0"/>
                  </a:moveTo>
                  <a:cubicBezTo>
                    <a:pt x="4" y="0"/>
                    <a:pt x="0" y="4"/>
                    <a:pt x="0" y="7"/>
                  </a:cubicBezTo>
                  <a:cubicBezTo>
                    <a:pt x="0" y="20"/>
                    <a:pt x="0" y="20"/>
                    <a:pt x="0" y="20"/>
                  </a:cubicBezTo>
                  <a:cubicBezTo>
                    <a:pt x="14" y="20"/>
                    <a:pt x="14" y="20"/>
                    <a:pt x="14" y="20"/>
                  </a:cubicBezTo>
                  <a:cubicBezTo>
                    <a:pt x="14" y="7"/>
                    <a:pt x="14" y="7"/>
                    <a:pt x="14" y="7"/>
                  </a:cubicBezTo>
                  <a:cubicBezTo>
                    <a:pt x="14" y="4"/>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34" name="Rectangle 225"/>
            <p:cNvSpPr>
              <a:spLocks noChangeArrowheads="1"/>
            </p:cNvSpPr>
            <p:nvPr userDrawn="1"/>
          </p:nvSpPr>
          <p:spPr bwMode="gray">
            <a:xfrm>
              <a:off x="10402938" y="4791231"/>
              <a:ext cx="625629" cy="3549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35" name="Rectangle 226"/>
            <p:cNvSpPr>
              <a:spLocks noChangeArrowheads="1"/>
            </p:cNvSpPr>
            <p:nvPr userDrawn="1"/>
          </p:nvSpPr>
          <p:spPr bwMode="gray">
            <a:xfrm>
              <a:off x="10402938" y="4864444"/>
              <a:ext cx="625629" cy="3549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36" name="Rectangle 227"/>
            <p:cNvSpPr>
              <a:spLocks noChangeArrowheads="1"/>
            </p:cNvSpPr>
            <p:nvPr userDrawn="1"/>
          </p:nvSpPr>
          <p:spPr bwMode="gray">
            <a:xfrm>
              <a:off x="10402938" y="4826728"/>
              <a:ext cx="625629" cy="37715"/>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37" name="Rectangle 228"/>
            <p:cNvSpPr>
              <a:spLocks noChangeArrowheads="1"/>
            </p:cNvSpPr>
            <p:nvPr userDrawn="1"/>
          </p:nvSpPr>
          <p:spPr bwMode="gray">
            <a:xfrm>
              <a:off x="10835553" y="4482854"/>
              <a:ext cx="115364" cy="30837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38" name="Rectangle 229"/>
            <p:cNvSpPr>
              <a:spLocks noChangeArrowheads="1"/>
            </p:cNvSpPr>
            <p:nvPr userDrawn="1"/>
          </p:nvSpPr>
          <p:spPr bwMode="gray">
            <a:xfrm>
              <a:off x="10917640" y="4511694"/>
              <a:ext cx="33279" cy="279537"/>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39" name="Rectangle 230"/>
            <p:cNvSpPr>
              <a:spLocks noChangeArrowheads="1"/>
            </p:cNvSpPr>
            <p:nvPr userDrawn="1"/>
          </p:nvSpPr>
          <p:spPr bwMode="gray">
            <a:xfrm>
              <a:off x="10658070" y="4482854"/>
              <a:ext cx="115364" cy="30837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40" name="Rectangle 231"/>
            <p:cNvSpPr>
              <a:spLocks noChangeArrowheads="1"/>
            </p:cNvSpPr>
            <p:nvPr userDrawn="1"/>
          </p:nvSpPr>
          <p:spPr bwMode="gray">
            <a:xfrm>
              <a:off x="10740157" y="4511694"/>
              <a:ext cx="33279" cy="279537"/>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41" name="Rectangle 232"/>
            <p:cNvSpPr>
              <a:spLocks noChangeArrowheads="1"/>
            </p:cNvSpPr>
            <p:nvPr userDrawn="1"/>
          </p:nvSpPr>
          <p:spPr bwMode="gray">
            <a:xfrm>
              <a:off x="10482806" y="4482854"/>
              <a:ext cx="115364" cy="30837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42" name="Rectangle 233"/>
            <p:cNvSpPr>
              <a:spLocks noChangeArrowheads="1"/>
            </p:cNvSpPr>
            <p:nvPr userDrawn="1"/>
          </p:nvSpPr>
          <p:spPr bwMode="gray">
            <a:xfrm>
              <a:off x="10564891" y="4511694"/>
              <a:ext cx="33279" cy="279537"/>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43" name="Rectangle 234"/>
            <p:cNvSpPr>
              <a:spLocks noChangeArrowheads="1"/>
            </p:cNvSpPr>
            <p:nvPr userDrawn="1"/>
          </p:nvSpPr>
          <p:spPr bwMode="gray">
            <a:xfrm>
              <a:off x="10482806" y="4518351"/>
              <a:ext cx="82087" cy="3106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44" name="Rectangle 235"/>
            <p:cNvSpPr>
              <a:spLocks noChangeArrowheads="1"/>
            </p:cNvSpPr>
            <p:nvPr userDrawn="1"/>
          </p:nvSpPr>
          <p:spPr bwMode="gray">
            <a:xfrm>
              <a:off x="10658070" y="4518351"/>
              <a:ext cx="82087" cy="3106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45" name="Rectangle 236"/>
            <p:cNvSpPr>
              <a:spLocks noChangeArrowheads="1"/>
            </p:cNvSpPr>
            <p:nvPr userDrawn="1"/>
          </p:nvSpPr>
          <p:spPr bwMode="gray">
            <a:xfrm>
              <a:off x="10835553" y="4518351"/>
              <a:ext cx="82087" cy="3106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46" name="Freeform 237"/>
            <p:cNvSpPr>
              <a:spLocks/>
            </p:cNvSpPr>
            <p:nvPr userDrawn="1"/>
          </p:nvSpPr>
          <p:spPr bwMode="gray">
            <a:xfrm>
              <a:off x="10405156" y="4287622"/>
              <a:ext cx="621192" cy="230729"/>
            </a:xfrm>
            <a:custGeom>
              <a:avLst/>
              <a:gdLst>
                <a:gd name="T0" fmla="*/ 280 w 280"/>
                <a:gd name="T1" fmla="*/ 104 h 104"/>
                <a:gd name="T2" fmla="*/ 0 w 280"/>
                <a:gd name="T3" fmla="*/ 104 h 104"/>
                <a:gd name="T4" fmla="*/ 141 w 280"/>
                <a:gd name="T5" fmla="*/ 0 h 104"/>
                <a:gd name="T6" fmla="*/ 280 w 280"/>
                <a:gd name="T7" fmla="*/ 104 h 104"/>
              </a:gdLst>
              <a:ahLst/>
              <a:cxnLst>
                <a:cxn ang="0">
                  <a:pos x="T0" y="T1"/>
                </a:cxn>
                <a:cxn ang="0">
                  <a:pos x="T2" y="T3"/>
                </a:cxn>
                <a:cxn ang="0">
                  <a:pos x="T4" y="T5"/>
                </a:cxn>
                <a:cxn ang="0">
                  <a:pos x="T6" y="T7"/>
                </a:cxn>
              </a:cxnLst>
              <a:rect l="0" t="0" r="r" b="b"/>
              <a:pathLst>
                <a:path w="280" h="104">
                  <a:moveTo>
                    <a:pt x="280" y="104"/>
                  </a:moveTo>
                  <a:lnTo>
                    <a:pt x="0" y="104"/>
                  </a:lnTo>
                  <a:lnTo>
                    <a:pt x="141" y="0"/>
                  </a:lnTo>
                  <a:lnTo>
                    <a:pt x="280" y="10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47" name="Freeform 238"/>
            <p:cNvSpPr>
              <a:spLocks/>
            </p:cNvSpPr>
            <p:nvPr userDrawn="1"/>
          </p:nvSpPr>
          <p:spPr bwMode="gray">
            <a:xfrm>
              <a:off x="10686912" y="4287622"/>
              <a:ext cx="339438" cy="230729"/>
            </a:xfrm>
            <a:custGeom>
              <a:avLst/>
              <a:gdLst>
                <a:gd name="T0" fmla="*/ 14 w 153"/>
                <a:gd name="T1" fmla="*/ 0 h 104"/>
                <a:gd name="T2" fmla="*/ 0 w 153"/>
                <a:gd name="T3" fmla="*/ 9 h 104"/>
                <a:gd name="T4" fmla="*/ 81 w 153"/>
                <a:gd name="T5" fmla="*/ 104 h 104"/>
                <a:gd name="T6" fmla="*/ 153 w 153"/>
                <a:gd name="T7" fmla="*/ 104 h 104"/>
                <a:gd name="T8" fmla="*/ 14 w 153"/>
                <a:gd name="T9" fmla="*/ 0 h 104"/>
              </a:gdLst>
              <a:ahLst/>
              <a:cxnLst>
                <a:cxn ang="0">
                  <a:pos x="T0" y="T1"/>
                </a:cxn>
                <a:cxn ang="0">
                  <a:pos x="T2" y="T3"/>
                </a:cxn>
                <a:cxn ang="0">
                  <a:pos x="T4" y="T5"/>
                </a:cxn>
                <a:cxn ang="0">
                  <a:pos x="T6" y="T7"/>
                </a:cxn>
                <a:cxn ang="0">
                  <a:pos x="T8" y="T9"/>
                </a:cxn>
              </a:cxnLst>
              <a:rect l="0" t="0" r="r" b="b"/>
              <a:pathLst>
                <a:path w="153" h="104">
                  <a:moveTo>
                    <a:pt x="14" y="0"/>
                  </a:moveTo>
                  <a:lnTo>
                    <a:pt x="0" y="9"/>
                  </a:lnTo>
                  <a:lnTo>
                    <a:pt x="81" y="104"/>
                  </a:lnTo>
                  <a:lnTo>
                    <a:pt x="153" y="104"/>
                  </a:lnTo>
                  <a:lnTo>
                    <a:pt x="14"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48" name="Freeform 239"/>
            <p:cNvSpPr>
              <a:spLocks/>
            </p:cNvSpPr>
            <p:nvPr userDrawn="1"/>
          </p:nvSpPr>
          <p:spPr bwMode="gray">
            <a:xfrm>
              <a:off x="11119527" y="4303151"/>
              <a:ext cx="798676" cy="228509"/>
            </a:xfrm>
            <a:custGeom>
              <a:avLst/>
              <a:gdLst>
                <a:gd name="T0" fmla="*/ 274 w 311"/>
                <a:gd name="T1" fmla="*/ 0 h 89"/>
                <a:gd name="T2" fmla="*/ 281 w 311"/>
                <a:gd name="T3" fmla="*/ 24 h 89"/>
                <a:gd name="T4" fmla="*/ 261 w 311"/>
                <a:gd name="T5" fmla="*/ 62 h 89"/>
                <a:gd name="T6" fmla="*/ 236 w 311"/>
                <a:gd name="T7" fmla="*/ 69 h 89"/>
                <a:gd name="T8" fmla="*/ 15 w 311"/>
                <a:gd name="T9" fmla="*/ 69 h 89"/>
                <a:gd name="T10" fmla="*/ 0 w 311"/>
                <a:gd name="T11" fmla="*/ 67 h 89"/>
                <a:gd name="T12" fmla="*/ 45 w 311"/>
                <a:gd name="T13" fmla="*/ 89 h 89"/>
                <a:gd name="T14" fmla="*/ 266 w 311"/>
                <a:gd name="T15" fmla="*/ 89 h 89"/>
                <a:gd name="T16" fmla="*/ 290 w 311"/>
                <a:gd name="T17" fmla="*/ 82 h 89"/>
                <a:gd name="T18" fmla="*/ 311 w 311"/>
                <a:gd name="T19" fmla="*/ 44 h 89"/>
                <a:gd name="T20" fmla="*/ 274 w 311"/>
                <a:gd name="T21"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1" h="89">
                  <a:moveTo>
                    <a:pt x="274" y="0"/>
                  </a:moveTo>
                  <a:cubicBezTo>
                    <a:pt x="279" y="7"/>
                    <a:pt x="281" y="15"/>
                    <a:pt x="281" y="24"/>
                  </a:cubicBezTo>
                  <a:cubicBezTo>
                    <a:pt x="281" y="40"/>
                    <a:pt x="273" y="54"/>
                    <a:pt x="261" y="62"/>
                  </a:cubicBezTo>
                  <a:cubicBezTo>
                    <a:pt x="253" y="66"/>
                    <a:pt x="245" y="69"/>
                    <a:pt x="236" y="69"/>
                  </a:cubicBezTo>
                  <a:cubicBezTo>
                    <a:pt x="15" y="69"/>
                    <a:pt x="15" y="69"/>
                    <a:pt x="15" y="69"/>
                  </a:cubicBezTo>
                  <a:cubicBezTo>
                    <a:pt x="10" y="69"/>
                    <a:pt x="4" y="68"/>
                    <a:pt x="0" y="67"/>
                  </a:cubicBezTo>
                  <a:cubicBezTo>
                    <a:pt x="10" y="81"/>
                    <a:pt x="26" y="89"/>
                    <a:pt x="45" y="89"/>
                  </a:cubicBezTo>
                  <a:cubicBezTo>
                    <a:pt x="266" y="89"/>
                    <a:pt x="266" y="89"/>
                    <a:pt x="266" y="89"/>
                  </a:cubicBezTo>
                  <a:cubicBezTo>
                    <a:pt x="275" y="89"/>
                    <a:pt x="283" y="87"/>
                    <a:pt x="290" y="82"/>
                  </a:cubicBezTo>
                  <a:cubicBezTo>
                    <a:pt x="303" y="74"/>
                    <a:pt x="311" y="60"/>
                    <a:pt x="311" y="44"/>
                  </a:cubicBezTo>
                  <a:cubicBezTo>
                    <a:pt x="311" y="22"/>
                    <a:pt x="295" y="4"/>
                    <a:pt x="274"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49" name="Freeform 240"/>
            <p:cNvSpPr>
              <a:spLocks/>
            </p:cNvSpPr>
            <p:nvPr userDrawn="1"/>
          </p:nvSpPr>
          <p:spPr bwMode="gray">
            <a:xfrm>
              <a:off x="11088467" y="4065768"/>
              <a:ext cx="754305" cy="414867"/>
            </a:xfrm>
            <a:custGeom>
              <a:avLst/>
              <a:gdLst>
                <a:gd name="T0" fmla="*/ 286 w 293"/>
                <a:gd name="T1" fmla="*/ 93 h 162"/>
                <a:gd name="T2" fmla="*/ 280 w 293"/>
                <a:gd name="T3" fmla="*/ 85 h 162"/>
                <a:gd name="T4" fmla="*/ 280 w 293"/>
                <a:gd name="T5" fmla="*/ 81 h 162"/>
                <a:gd name="T6" fmla="*/ 239 w 293"/>
                <a:gd name="T7" fmla="*/ 26 h 162"/>
                <a:gd name="T8" fmla="*/ 223 w 293"/>
                <a:gd name="T9" fmla="*/ 24 h 162"/>
                <a:gd name="T10" fmla="*/ 190 w 293"/>
                <a:gd name="T11" fmla="*/ 35 h 162"/>
                <a:gd name="T12" fmla="*/ 166 w 293"/>
                <a:gd name="T13" fmla="*/ 11 h 162"/>
                <a:gd name="T14" fmla="*/ 152 w 293"/>
                <a:gd name="T15" fmla="*/ 4 h 162"/>
                <a:gd name="T16" fmla="*/ 128 w 293"/>
                <a:gd name="T17" fmla="*/ 0 h 162"/>
                <a:gd name="T18" fmla="*/ 57 w 293"/>
                <a:gd name="T19" fmla="*/ 68 h 162"/>
                <a:gd name="T20" fmla="*/ 57 w 293"/>
                <a:gd name="T21" fmla="*/ 69 h 162"/>
                <a:gd name="T22" fmla="*/ 57 w 293"/>
                <a:gd name="T23" fmla="*/ 69 h 162"/>
                <a:gd name="T24" fmla="*/ 0 w 293"/>
                <a:gd name="T25" fmla="*/ 126 h 162"/>
                <a:gd name="T26" fmla="*/ 12 w 293"/>
                <a:gd name="T27" fmla="*/ 160 h 162"/>
                <a:gd name="T28" fmla="*/ 27 w 293"/>
                <a:gd name="T29" fmla="*/ 162 h 162"/>
                <a:gd name="T30" fmla="*/ 248 w 293"/>
                <a:gd name="T31" fmla="*/ 162 h 162"/>
                <a:gd name="T32" fmla="*/ 273 w 293"/>
                <a:gd name="T33" fmla="*/ 155 h 162"/>
                <a:gd name="T34" fmla="*/ 293 w 293"/>
                <a:gd name="T35" fmla="*/ 117 h 162"/>
                <a:gd name="T36" fmla="*/ 286 w 293"/>
                <a:gd name="T37" fmla="*/ 93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93" h="162">
                  <a:moveTo>
                    <a:pt x="286" y="93"/>
                  </a:moveTo>
                  <a:cubicBezTo>
                    <a:pt x="284" y="90"/>
                    <a:pt x="282" y="87"/>
                    <a:pt x="280" y="85"/>
                  </a:cubicBezTo>
                  <a:cubicBezTo>
                    <a:pt x="280" y="84"/>
                    <a:pt x="280" y="82"/>
                    <a:pt x="280" y="81"/>
                  </a:cubicBezTo>
                  <a:cubicBezTo>
                    <a:pt x="280" y="55"/>
                    <a:pt x="262" y="33"/>
                    <a:pt x="239" y="26"/>
                  </a:cubicBezTo>
                  <a:cubicBezTo>
                    <a:pt x="234" y="25"/>
                    <a:pt x="229" y="24"/>
                    <a:pt x="223" y="24"/>
                  </a:cubicBezTo>
                  <a:cubicBezTo>
                    <a:pt x="211" y="24"/>
                    <a:pt x="199" y="28"/>
                    <a:pt x="190" y="35"/>
                  </a:cubicBezTo>
                  <a:cubicBezTo>
                    <a:pt x="184" y="25"/>
                    <a:pt x="176" y="17"/>
                    <a:pt x="166" y="11"/>
                  </a:cubicBezTo>
                  <a:cubicBezTo>
                    <a:pt x="162" y="8"/>
                    <a:pt x="157" y="6"/>
                    <a:pt x="152" y="4"/>
                  </a:cubicBezTo>
                  <a:cubicBezTo>
                    <a:pt x="144" y="1"/>
                    <a:pt x="137" y="0"/>
                    <a:pt x="128" y="0"/>
                  </a:cubicBezTo>
                  <a:cubicBezTo>
                    <a:pt x="90" y="0"/>
                    <a:pt x="59" y="30"/>
                    <a:pt x="57" y="68"/>
                  </a:cubicBezTo>
                  <a:cubicBezTo>
                    <a:pt x="57" y="68"/>
                    <a:pt x="57" y="69"/>
                    <a:pt x="57" y="69"/>
                  </a:cubicBezTo>
                  <a:cubicBezTo>
                    <a:pt x="57" y="69"/>
                    <a:pt x="57" y="69"/>
                    <a:pt x="57" y="69"/>
                  </a:cubicBezTo>
                  <a:cubicBezTo>
                    <a:pt x="25" y="69"/>
                    <a:pt x="0" y="95"/>
                    <a:pt x="0" y="126"/>
                  </a:cubicBezTo>
                  <a:cubicBezTo>
                    <a:pt x="0" y="139"/>
                    <a:pt x="4" y="151"/>
                    <a:pt x="12" y="160"/>
                  </a:cubicBezTo>
                  <a:cubicBezTo>
                    <a:pt x="16" y="161"/>
                    <a:pt x="22" y="162"/>
                    <a:pt x="27" y="162"/>
                  </a:cubicBezTo>
                  <a:cubicBezTo>
                    <a:pt x="248" y="162"/>
                    <a:pt x="248" y="162"/>
                    <a:pt x="248" y="162"/>
                  </a:cubicBezTo>
                  <a:cubicBezTo>
                    <a:pt x="257" y="162"/>
                    <a:pt x="265" y="159"/>
                    <a:pt x="273" y="155"/>
                  </a:cubicBezTo>
                  <a:cubicBezTo>
                    <a:pt x="285" y="147"/>
                    <a:pt x="293" y="133"/>
                    <a:pt x="293" y="117"/>
                  </a:cubicBezTo>
                  <a:cubicBezTo>
                    <a:pt x="293" y="108"/>
                    <a:pt x="291" y="100"/>
                    <a:pt x="286" y="9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50" name="Freeform 241"/>
            <p:cNvSpPr>
              <a:spLocks/>
            </p:cNvSpPr>
            <p:nvPr userDrawn="1"/>
          </p:nvSpPr>
          <p:spPr bwMode="gray">
            <a:xfrm>
              <a:off x="7478897" y="4744642"/>
              <a:ext cx="585696" cy="168609"/>
            </a:xfrm>
            <a:custGeom>
              <a:avLst/>
              <a:gdLst>
                <a:gd name="T0" fmla="*/ 201 w 228"/>
                <a:gd name="T1" fmla="*/ 0 h 66"/>
                <a:gd name="T2" fmla="*/ 206 w 228"/>
                <a:gd name="T3" fmla="*/ 18 h 66"/>
                <a:gd name="T4" fmla="*/ 191 w 228"/>
                <a:gd name="T5" fmla="*/ 46 h 66"/>
                <a:gd name="T6" fmla="*/ 173 w 228"/>
                <a:gd name="T7" fmla="*/ 51 h 66"/>
                <a:gd name="T8" fmla="*/ 11 w 228"/>
                <a:gd name="T9" fmla="*/ 51 h 66"/>
                <a:gd name="T10" fmla="*/ 0 w 228"/>
                <a:gd name="T11" fmla="*/ 49 h 66"/>
                <a:gd name="T12" fmla="*/ 33 w 228"/>
                <a:gd name="T13" fmla="*/ 66 h 66"/>
                <a:gd name="T14" fmla="*/ 195 w 228"/>
                <a:gd name="T15" fmla="*/ 66 h 66"/>
                <a:gd name="T16" fmla="*/ 213 w 228"/>
                <a:gd name="T17" fmla="*/ 60 h 66"/>
                <a:gd name="T18" fmla="*/ 228 w 228"/>
                <a:gd name="T19" fmla="*/ 33 h 66"/>
                <a:gd name="T20" fmla="*/ 201 w 228"/>
                <a:gd name="T21" fmla="*/ 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8" h="66">
                  <a:moveTo>
                    <a:pt x="201" y="0"/>
                  </a:moveTo>
                  <a:cubicBezTo>
                    <a:pt x="204" y="5"/>
                    <a:pt x="206" y="11"/>
                    <a:pt x="206" y="18"/>
                  </a:cubicBezTo>
                  <a:cubicBezTo>
                    <a:pt x="206" y="29"/>
                    <a:pt x="200" y="40"/>
                    <a:pt x="191" y="46"/>
                  </a:cubicBezTo>
                  <a:cubicBezTo>
                    <a:pt x="186" y="49"/>
                    <a:pt x="180" y="51"/>
                    <a:pt x="173" y="51"/>
                  </a:cubicBezTo>
                  <a:cubicBezTo>
                    <a:pt x="11" y="51"/>
                    <a:pt x="11" y="51"/>
                    <a:pt x="11" y="51"/>
                  </a:cubicBezTo>
                  <a:cubicBezTo>
                    <a:pt x="7" y="51"/>
                    <a:pt x="3" y="50"/>
                    <a:pt x="0" y="49"/>
                  </a:cubicBezTo>
                  <a:cubicBezTo>
                    <a:pt x="7" y="59"/>
                    <a:pt x="19" y="66"/>
                    <a:pt x="33" y="66"/>
                  </a:cubicBezTo>
                  <a:cubicBezTo>
                    <a:pt x="195" y="66"/>
                    <a:pt x="195" y="66"/>
                    <a:pt x="195" y="66"/>
                  </a:cubicBezTo>
                  <a:cubicBezTo>
                    <a:pt x="202" y="66"/>
                    <a:pt x="208" y="64"/>
                    <a:pt x="213" y="60"/>
                  </a:cubicBezTo>
                  <a:cubicBezTo>
                    <a:pt x="222" y="55"/>
                    <a:pt x="228" y="44"/>
                    <a:pt x="228" y="33"/>
                  </a:cubicBezTo>
                  <a:cubicBezTo>
                    <a:pt x="228" y="16"/>
                    <a:pt x="216" y="3"/>
                    <a:pt x="201"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51" name="Freeform 242"/>
            <p:cNvSpPr>
              <a:spLocks/>
            </p:cNvSpPr>
            <p:nvPr userDrawn="1"/>
          </p:nvSpPr>
          <p:spPr bwMode="gray">
            <a:xfrm>
              <a:off x="7454492" y="4569376"/>
              <a:ext cx="554636" cy="306159"/>
            </a:xfrm>
            <a:custGeom>
              <a:avLst/>
              <a:gdLst>
                <a:gd name="T0" fmla="*/ 210 w 215"/>
                <a:gd name="T1" fmla="*/ 68 h 119"/>
                <a:gd name="T2" fmla="*/ 205 w 215"/>
                <a:gd name="T3" fmla="*/ 62 h 119"/>
                <a:gd name="T4" fmla="*/ 205 w 215"/>
                <a:gd name="T5" fmla="*/ 59 h 119"/>
                <a:gd name="T6" fmla="*/ 175 w 215"/>
                <a:gd name="T7" fmla="*/ 19 h 119"/>
                <a:gd name="T8" fmla="*/ 164 w 215"/>
                <a:gd name="T9" fmla="*/ 18 h 119"/>
                <a:gd name="T10" fmla="*/ 139 w 215"/>
                <a:gd name="T11" fmla="*/ 26 h 119"/>
                <a:gd name="T12" fmla="*/ 122 w 215"/>
                <a:gd name="T13" fmla="*/ 8 h 119"/>
                <a:gd name="T14" fmla="*/ 111 w 215"/>
                <a:gd name="T15" fmla="*/ 3 h 119"/>
                <a:gd name="T16" fmla="*/ 94 w 215"/>
                <a:gd name="T17" fmla="*/ 0 h 119"/>
                <a:gd name="T18" fmla="*/ 42 w 215"/>
                <a:gd name="T19" fmla="*/ 50 h 119"/>
                <a:gd name="T20" fmla="*/ 42 w 215"/>
                <a:gd name="T21" fmla="*/ 51 h 119"/>
                <a:gd name="T22" fmla="*/ 42 w 215"/>
                <a:gd name="T23" fmla="*/ 51 h 119"/>
                <a:gd name="T24" fmla="*/ 0 w 215"/>
                <a:gd name="T25" fmla="*/ 92 h 119"/>
                <a:gd name="T26" fmla="*/ 9 w 215"/>
                <a:gd name="T27" fmla="*/ 117 h 119"/>
                <a:gd name="T28" fmla="*/ 20 w 215"/>
                <a:gd name="T29" fmla="*/ 119 h 119"/>
                <a:gd name="T30" fmla="*/ 182 w 215"/>
                <a:gd name="T31" fmla="*/ 119 h 119"/>
                <a:gd name="T32" fmla="*/ 200 w 215"/>
                <a:gd name="T33" fmla="*/ 114 h 119"/>
                <a:gd name="T34" fmla="*/ 215 w 215"/>
                <a:gd name="T35" fmla="*/ 86 h 119"/>
                <a:gd name="T36" fmla="*/ 210 w 215"/>
                <a:gd name="T37" fmla="*/ 68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15" h="119">
                  <a:moveTo>
                    <a:pt x="210" y="68"/>
                  </a:moveTo>
                  <a:cubicBezTo>
                    <a:pt x="209" y="66"/>
                    <a:pt x="207" y="64"/>
                    <a:pt x="205" y="62"/>
                  </a:cubicBezTo>
                  <a:cubicBezTo>
                    <a:pt x="205" y="61"/>
                    <a:pt x="205" y="60"/>
                    <a:pt x="205" y="59"/>
                  </a:cubicBezTo>
                  <a:cubicBezTo>
                    <a:pt x="205" y="40"/>
                    <a:pt x="193" y="24"/>
                    <a:pt x="175" y="19"/>
                  </a:cubicBezTo>
                  <a:cubicBezTo>
                    <a:pt x="172" y="18"/>
                    <a:pt x="168" y="18"/>
                    <a:pt x="164" y="18"/>
                  </a:cubicBezTo>
                  <a:cubicBezTo>
                    <a:pt x="155" y="18"/>
                    <a:pt x="146" y="21"/>
                    <a:pt x="139" y="26"/>
                  </a:cubicBezTo>
                  <a:cubicBezTo>
                    <a:pt x="135" y="19"/>
                    <a:pt x="129" y="12"/>
                    <a:pt x="122" y="8"/>
                  </a:cubicBezTo>
                  <a:cubicBezTo>
                    <a:pt x="119" y="6"/>
                    <a:pt x="115" y="4"/>
                    <a:pt x="111" y="3"/>
                  </a:cubicBezTo>
                  <a:cubicBezTo>
                    <a:pt x="106" y="1"/>
                    <a:pt x="100" y="0"/>
                    <a:pt x="94" y="0"/>
                  </a:cubicBezTo>
                  <a:cubicBezTo>
                    <a:pt x="66" y="0"/>
                    <a:pt x="43" y="22"/>
                    <a:pt x="42" y="50"/>
                  </a:cubicBezTo>
                  <a:cubicBezTo>
                    <a:pt x="42" y="50"/>
                    <a:pt x="42" y="51"/>
                    <a:pt x="42" y="51"/>
                  </a:cubicBezTo>
                  <a:cubicBezTo>
                    <a:pt x="42" y="51"/>
                    <a:pt x="42" y="51"/>
                    <a:pt x="42" y="51"/>
                  </a:cubicBezTo>
                  <a:cubicBezTo>
                    <a:pt x="19" y="51"/>
                    <a:pt x="0" y="69"/>
                    <a:pt x="0" y="92"/>
                  </a:cubicBezTo>
                  <a:cubicBezTo>
                    <a:pt x="0" y="102"/>
                    <a:pt x="3" y="110"/>
                    <a:pt x="9" y="117"/>
                  </a:cubicBezTo>
                  <a:cubicBezTo>
                    <a:pt x="12" y="118"/>
                    <a:pt x="16" y="119"/>
                    <a:pt x="20" y="119"/>
                  </a:cubicBezTo>
                  <a:cubicBezTo>
                    <a:pt x="182" y="119"/>
                    <a:pt x="182" y="119"/>
                    <a:pt x="182" y="119"/>
                  </a:cubicBezTo>
                  <a:cubicBezTo>
                    <a:pt x="189" y="119"/>
                    <a:pt x="195" y="117"/>
                    <a:pt x="200" y="114"/>
                  </a:cubicBezTo>
                  <a:cubicBezTo>
                    <a:pt x="209" y="108"/>
                    <a:pt x="215" y="97"/>
                    <a:pt x="215" y="86"/>
                  </a:cubicBezTo>
                  <a:cubicBezTo>
                    <a:pt x="215" y="79"/>
                    <a:pt x="213" y="73"/>
                    <a:pt x="210" y="6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52" name="Freeform 243"/>
            <p:cNvSpPr>
              <a:spLocks/>
            </p:cNvSpPr>
            <p:nvPr userDrawn="1"/>
          </p:nvSpPr>
          <p:spPr bwMode="gray">
            <a:xfrm>
              <a:off x="8151115" y="2297587"/>
              <a:ext cx="470331" cy="133113"/>
            </a:xfrm>
            <a:custGeom>
              <a:avLst/>
              <a:gdLst>
                <a:gd name="T0" fmla="*/ 161 w 183"/>
                <a:gd name="T1" fmla="*/ 0 h 52"/>
                <a:gd name="T2" fmla="*/ 165 w 183"/>
                <a:gd name="T3" fmla="*/ 14 h 52"/>
                <a:gd name="T4" fmla="*/ 153 w 183"/>
                <a:gd name="T5" fmla="*/ 36 h 52"/>
                <a:gd name="T6" fmla="*/ 139 w 183"/>
                <a:gd name="T7" fmla="*/ 41 h 52"/>
                <a:gd name="T8" fmla="*/ 9 w 183"/>
                <a:gd name="T9" fmla="*/ 41 h 52"/>
                <a:gd name="T10" fmla="*/ 0 w 183"/>
                <a:gd name="T11" fmla="*/ 39 h 52"/>
                <a:gd name="T12" fmla="*/ 27 w 183"/>
                <a:gd name="T13" fmla="*/ 52 h 52"/>
                <a:gd name="T14" fmla="*/ 156 w 183"/>
                <a:gd name="T15" fmla="*/ 52 h 52"/>
                <a:gd name="T16" fmla="*/ 171 w 183"/>
                <a:gd name="T17" fmla="*/ 48 h 52"/>
                <a:gd name="T18" fmla="*/ 183 w 183"/>
                <a:gd name="T19" fmla="*/ 26 h 52"/>
                <a:gd name="T20" fmla="*/ 161 w 183"/>
                <a:gd name="T21"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3" h="52">
                  <a:moveTo>
                    <a:pt x="161" y="0"/>
                  </a:moveTo>
                  <a:cubicBezTo>
                    <a:pt x="164" y="4"/>
                    <a:pt x="165" y="9"/>
                    <a:pt x="165" y="14"/>
                  </a:cubicBezTo>
                  <a:cubicBezTo>
                    <a:pt x="165" y="23"/>
                    <a:pt x="161" y="31"/>
                    <a:pt x="153" y="36"/>
                  </a:cubicBezTo>
                  <a:cubicBezTo>
                    <a:pt x="149" y="39"/>
                    <a:pt x="144" y="41"/>
                    <a:pt x="139" y="41"/>
                  </a:cubicBezTo>
                  <a:cubicBezTo>
                    <a:pt x="9" y="41"/>
                    <a:pt x="9" y="41"/>
                    <a:pt x="9" y="41"/>
                  </a:cubicBezTo>
                  <a:cubicBezTo>
                    <a:pt x="6" y="41"/>
                    <a:pt x="3" y="40"/>
                    <a:pt x="0" y="39"/>
                  </a:cubicBezTo>
                  <a:cubicBezTo>
                    <a:pt x="6" y="47"/>
                    <a:pt x="16" y="52"/>
                    <a:pt x="27" y="52"/>
                  </a:cubicBezTo>
                  <a:cubicBezTo>
                    <a:pt x="156" y="52"/>
                    <a:pt x="156" y="52"/>
                    <a:pt x="156" y="52"/>
                  </a:cubicBezTo>
                  <a:cubicBezTo>
                    <a:pt x="162" y="52"/>
                    <a:pt x="167" y="51"/>
                    <a:pt x="171" y="48"/>
                  </a:cubicBezTo>
                  <a:cubicBezTo>
                    <a:pt x="178" y="43"/>
                    <a:pt x="183" y="35"/>
                    <a:pt x="183" y="26"/>
                  </a:cubicBezTo>
                  <a:cubicBezTo>
                    <a:pt x="183" y="13"/>
                    <a:pt x="174" y="2"/>
                    <a:pt x="161"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53" name="Freeform 244"/>
            <p:cNvSpPr>
              <a:spLocks/>
            </p:cNvSpPr>
            <p:nvPr userDrawn="1"/>
          </p:nvSpPr>
          <p:spPr bwMode="gray">
            <a:xfrm>
              <a:off x="8135586" y="2157820"/>
              <a:ext cx="439272" cy="246258"/>
            </a:xfrm>
            <a:custGeom>
              <a:avLst/>
              <a:gdLst>
                <a:gd name="T0" fmla="*/ 167 w 171"/>
                <a:gd name="T1" fmla="*/ 55 h 96"/>
                <a:gd name="T2" fmla="*/ 163 w 171"/>
                <a:gd name="T3" fmla="*/ 50 h 96"/>
                <a:gd name="T4" fmla="*/ 164 w 171"/>
                <a:gd name="T5" fmla="*/ 48 h 96"/>
                <a:gd name="T6" fmla="*/ 139 w 171"/>
                <a:gd name="T7" fmla="*/ 16 h 96"/>
                <a:gd name="T8" fmla="*/ 130 w 171"/>
                <a:gd name="T9" fmla="*/ 15 h 96"/>
                <a:gd name="T10" fmla="*/ 111 w 171"/>
                <a:gd name="T11" fmla="*/ 21 h 96"/>
                <a:gd name="T12" fmla="*/ 97 w 171"/>
                <a:gd name="T13" fmla="*/ 7 h 96"/>
                <a:gd name="T14" fmla="*/ 89 w 171"/>
                <a:gd name="T15" fmla="*/ 3 h 96"/>
                <a:gd name="T16" fmla="*/ 75 w 171"/>
                <a:gd name="T17" fmla="*/ 0 h 96"/>
                <a:gd name="T18" fmla="*/ 33 w 171"/>
                <a:gd name="T19" fmla="*/ 40 h 96"/>
                <a:gd name="T20" fmla="*/ 33 w 171"/>
                <a:gd name="T21" fmla="*/ 41 h 96"/>
                <a:gd name="T22" fmla="*/ 33 w 171"/>
                <a:gd name="T23" fmla="*/ 41 h 96"/>
                <a:gd name="T24" fmla="*/ 0 w 171"/>
                <a:gd name="T25" fmla="*/ 74 h 96"/>
                <a:gd name="T26" fmla="*/ 6 w 171"/>
                <a:gd name="T27" fmla="*/ 94 h 96"/>
                <a:gd name="T28" fmla="*/ 15 w 171"/>
                <a:gd name="T29" fmla="*/ 96 h 96"/>
                <a:gd name="T30" fmla="*/ 145 w 171"/>
                <a:gd name="T31" fmla="*/ 96 h 96"/>
                <a:gd name="T32" fmla="*/ 159 w 171"/>
                <a:gd name="T33" fmla="*/ 91 h 96"/>
                <a:gd name="T34" fmla="*/ 171 w 171"/>
                <a:gd name="T35" fmla="*/ 69 h 96"/>
                <a:gd name="T36" fmla="*/ 167 w 171"/>
                <a:gd name="T37" fmla="*/ 5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71" h="96">
                  <a:moveTo>
                    <a:pt x="167" y="55"/>
                  </a:moveTo>
                  <a:cubicBezTo>
                    <a:pt x="166" y="53"/>
                    <a:pt x="165" y="52"/>
                    <a:pt x="163" y="50"/>
                  </a:cubicBezTo>
                  <a:cubicBezTo>
                    <a:pt x="164" y="49"/>
                    <a:pt x="164" y="49"/>
                    <a:pt x="164" y="48"/>
                  </a:cubicBezTo>
                  <a:cubicBezTo>
                    <a:pt x="164" y="33"/>
                    <a:pt x="153" y="20"/>
                    <a:pt x="139" y="16"/>
                  </a:cubicBezTo>
                  <a:cubicBezTo>
                    <a:pt x="136" y="15"/>
                    <a:pt x="134" y="15"/>
                    <a:pt x="130" y="15"/>
                  </a:cubicBezTo>
                  <a:cubicBezTo>
                    <a:pt x="123" y="15"/>
                    <a:pt x="116" y="17"/>
                    <a:pt x="111" y="21"/>
                  </a:cubicBezTo>
                  <a:cubicBezTo>
                    <a:pt x="107" y="15"/>
                    <a:pt x="103" y="10"/>
                    <a:pt x="97" y="7"/>
                  </a:cubicBezTo>
                  <a:cubicBezTo>
                    <a:pt x="94" y="5"/>
                    <a:pt x="92" y="4"/>
                    <a:pt x="89" y="3"/>
                  </a:cubicBezTo>
                  <a:cubicBezTo>
                    <a:pt x="84" y="1"/>
                    <a:pt x="80" y="0"/>
                    <a:pt x="75" y="0"/>
                  </a:cubicBezTo>
                  <a:cubicBezTo>
                    <a:pt x="52" y="0"/>
                    <a:pt x="34" y="18"/>
                    <a:pt x="33" y="40"/>
                  </a:cubicBezTo>
                  <a:cubicBezTo>
                    <a:pt x="33" y="41"/>
                    <a:pt x="33" y="41"/>
                    <a:pt x="33" y="41"/>
                  </a:cubicBezTo>
                  <a:cubicBezTo>
                    <a:pt x="33" y="41"/>
                    <a:pt x="33" y="41"/>
                    <a:pt x="33" y="41"/>
                  </a:cubicBezTo>
                  <a:cubicBezTo>
                    <a:pt x="14" y="41"/>
                    <a:pt x="0" y="56"/>
                    <a:pt x="0" y="74"/>
                  </a:cubicBezTo>
                  <a:cubicBezTo>
                    <a:pt x="0" y="82"/>
                    <a:pt x="2" y="89"/>
                    <a:pt x="6" y="94"/>
                  </a:cubicBezTo>
                  <a:cubicBezTo>
                    <a:pt x="9" y="95"/>
                    <a:pt x="12" y="96"/>
                    <a:pt x="15" y="96"/>
                  </a:cubicBezTo>
                  <a:cubicBezTo>
                    <a:pt x="145" y="96"/>
                    <a:pt x="145" y="96"/>
                    <a:pt x="145" y="96"/>
                  </a:cubicBezTo>
                  <a:cubicBezTo>
                    <a:pt x="150" y="96"/>
                    <a:pt x="155" y="94"/>
                    <a:pt x="159" y="91"/>
                  </a:cubicBezTo>
                  <a:cubicBezTo>
                    <a:pt x="167" y="86"/>
                    <a:pt x="171" y="78"/>
                    <a:pt x="171" y="69"/>
                  </a:cubicBezTo>
                  <a:cubicBezTo>
                    <a:pt x="171" y="64"/>
                    <a:pt x="170" y="59"/>
                    <a:pt x="167" y="5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37515234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50"/>
            <a:ext cx="11888787" cy="2308324"/>
          </a:xfrm>
        </p:spPr>
        <p:txBody>
          <a:bodyPr>
            <a:spAutoFit/>
          </a:bodyPr>
          <a:lstStyle>
            <a:lvl1pPr marL="0" indent="0">
              <a:buNone/>
              <a:defRPr/>
            </a:lvl1pPr>
            <a:lvl2pPr marL="228557" indent="0">
              <a:buNone/>
              <a:defRPr/>
            </a:lvl2pPr>
            <a:lvl3pPr marL="457112" indent="0">
              <a:buNone/>
              <a:defRPr/>
            </a:lvl3pPr>
            <a:lvl4pPr marL="685669" indent="0">
              <a:buNone/>
              <a:defRPr/>
            </a:lvl4pPr>
            <a:lvl5pPr marL="914224"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11214697"/>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74703" y="1211287"/>
            <a:ext cx="11888787" cy="231170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62348954"/>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39" indent="0">
              <a:buFont typeface="Wingdings" panose="05000000000000000000" pitchFamily="2" charset="2"/>
              <a:buNone/>
              <a:defRPr sz="2400" b="0"/>
            </a:lvl2pPr>
            <a:lvl3pPr marL="450763" indent="0">
              <a:buFont typeface="Wingdings" panose="05000000000000000000" pitchFamily="2" charset="2"/>
              <a:buNone/>
              <a:tabLst/>
              <a:defRPr sz="2200" b="0"/>
            </a:lvl3pPr>
            <a:lvl4pPr marL="652336" indent="0">
              <a:buFont typeface="Wingdings" panose="05000000000000000000" pitchFamily="2" charset="2"/>
              <a:buNone/>
              <a:defRPr sz="2200" b="0"/>
            </a:lvl4pPr>
            <a:lvl5pPr marL="853911"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8"/>
            <a:ext cx="5486399" cy="2511229"/>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39"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763"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336"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3911"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251" marR="0" lvl="0" indent="-514251" algn="l" defTabSz="932563" rtl="0" eaLnBrk="1" fontAlgn="auto" latinLnBrk="0" hangingPunct="1">
              <a:lnSpc>
                <a:spcPct val="90000"/>
              </a:lnSpc>
              <a:spcBef>
                <a:spcPts val="1224"/>
              </a:spcBef>
              <a:spcAft>
                <a:spcPts val="0"/>
              </a:spcAft>
              <a:buClr>
                <a:schemeClr val="tx1"/>
              </a:buClr>
              <a:buSzPct val="90000"/>
              <a:tabLst/>
            </a:pPr>
            <a:r>
              <a:rPr lang="en-US"/>
              <a:t>Edit Master text styles</a:t>
            </a:r>
          </a:p>
          <a:p>
            <a:pPr marL="514251" marR="0" lvl="1" indent="-514251" algn="l" defTabSz="932563" rtl="0" eaLnBrk="1" fontAlgn="auto" latinLnBrk="0" hangingPunct="1">
              <a:lnSpc>
                <a:spcPct val="90000"/>
              </a:lnSpc>
              <a:spcBef>
                <a:spcPts val="1224"/>
              </a:spcBef>
              <a:spcAft>
                <a:spcPts val="0"/>
              </a:spcAft>
              <a:buClr>
                <a:schemeClr val="tx1"/>
              </a:buClr>
              <a:buSzPct val="90000"/>
              <a:tabLst/>
            </a:pPr>
            <a:r>
              <a:rPr lang="en-US"/>
              <a:t>Second level</a:t>
            </a:r>
          </a:p>
          <a:p>
            <a:pPr marL="514251" marR="0" lvl="2" indent="-514251" algn="l" defTabSz="932563" rtl="0" eaLnBrk="1" fontAlgn="auto" latinLnBrk="0" hangingPunct="1">
              <a:lnSpc>
                <a:spcPct val="90000"/>
              </a:lnSpc>
              <a:spcBef>
                <a:spcPts val="1224"/>
              </a:spcBef>
              <a:spcAft>
                <a:spcPts val="0"/>
              </a:spcAft>
              <a:buClr>
                <a:schemeClr val="tx1"/>
              </a:buClr>
              <a:buSzPct val="90000"/>
              <a:tabLst/>
            </a:pPr>
            <a:r>
              <a:rPr lang="en-US"/>
              <a:t>Third level</a:t>
            </a:r>
          </a:p>
          <a:p>
            <a:pPr marL="514251" marR="0" lvl="3" indent="-514251" algn="l" defTabSz="932563" rtl="0" eaLnBrk="1" fontAlgn="auto" latinLnBrk="0" hangingPunct="1">
              <a:lnSpc>
                <a:spcPct val="90000"/>
              </a:lnSpc>
              <a:spcBef>
                <a:spcPts val="1224"/>
              </a:spcBef>
              <a:spcAft>
                <a:spcPts val="0"/>
              </a:spcAft>
              <a:buClr>
                <a:schemeClr val="tx1"/>
              </a:buClr>
              <a:buSzPct val="90000"/>
              <a:tabLst/>
            </a:pPr>
            <a:r>
              <a:rPr lang="en-US"/>
              <a:t>Fourth level</a:t>
            </a:r>
          </a:p>
          <a:p>
            <a:pPr marL="514251" marR="0" lvl="4" indent="-514251" algn="l" defTabSz="932563" rtl="0" eaLnBrk="1" fontAlgn="auto" latinLnBrk="0" hangingPunct="1">
              <a:lnSpc>
                <a:spcPct val="90000"/>
              </a:lnSpc>
              <a:spcBef>
                <a:spcPts val="1224"/>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1450832061"/>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le Slide 6">
    <p:bg>
      <p:bgPr>
        <a:solidFill>
          <a:schemeClr val="tx1"/>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gradFill>
                  <a:gsLst>
                    <a:gs pos="0">
                      <a:schemeClr val="bg1"/>
                    </a:gs>
                    <a:gs pos="100000">
                      <a:schemeClr val="bg1"/>
                    </a:gs>
                  </a:gsLst>
                  <a:lin ang="5400000" scaled="1"/>
                </a:gra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gradFill>
                  <a:gsLst>
                    <a:gs pos="0">
                      <a:schemeClr val="bg1"/>
                    </a:gs>
                    <a:gs pos="100000">
                      <a:schemeClr val="bg1"/>
                    </a:gs>
                  </a:gsLst>
                  <a:lin ang="5400000" scaled="1"/>
                </a:gradFill>
              </a:defRPr>
            </a:lvl1pPr>
            <a:lvl2pPr>
              <a:defRPr sz="1800">
                <a:solidFill>
                  <a:srgbClr val="000000"/>
                </a:solidFill>
              </a:defRPr>
            </a:lvl2pPr>
            <a:lvl3pPr>
              <a:defRPr sz="1400"/>
            </a:lvl3pPr>
            <a:lvl4pPr>
              <a:defRPr sz="1400"/>
            </a:lvl4pPr>
            <a:lvl5pPr>
              <a:defRPr sz="1050"/>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06666B8-50C7-4992-A344-31FE42F94A1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9829" y="483228"/>
            <a:ext cx="1362456" cy="194066"/>
          </a:xfrm>
          <a:prstGeom prst="rect">
            <a:avLst/>
          </a:prstGeom>
        </p:spPr>
      </p:pic>
      <p:pic>
        <p:nvPicPr>
          <p:cNvPr id="9" name="Picture 8">
            <a:extLst>
              <a:ext uri="{FF2B5EF4-FFF2-40B4-BE49-F238E27FC236}">
                <a16:creationId xmlns:a16="http://schemas.microsoft.com/office/drawing/2014/main" id="{8CCD8A32-672C-450E-BF26-7AF0C2F8835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75074" y="0"/>
            <a:ext cx="6093577" cy="6994525"/>
          </a:xfrm>
          <a:prstGeom prst="rect">
            <a:avLst/>
          </a:prstGeom>
        </p:spPr>
      </p:pic>
    </p:spTree>
    <p:extLst>
      <p:ext uri="{BB962C8B-B14F-4D97-AF65-F5344CB8AC3E}">
        <p14:creationId xmlns:p14="http://schemas.microsoft.com/office/powerpoint/2010/main" val="717789109"/>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1287"/>
            <a:ext cx="5486399" cy="2157514"/>
          </a:xfrm>
        </p:spPr>
        <p:txBody>
          <a:bodyPr wrap="square">
            <a:spAutoFit/>
          </a:bodyPr>
          <a:lstStyle>
            <a:lvl1pPr marL="231730" indent="-231730">
              <a:spcBef>
                <a:spcPts val="1224"/>
              </a:spcBef>
              <a:buClr>
                <a:schemeClr val="tx1"/>
              </a:buClr>
              <a:buFont typeface="Wingdings" panose="05000000000000000000" pitchFamily="2" charset="2"/>
              <a:buChar char=""/>
              <a:defRPr sz="3000" b="0">
                <a:latin typeface="+mn-lt"/>
              </a:defRPr>
            </a:lvl1pPr>
            <a:lvl2pPr marL="426956" indent="-171417">
              <a:buFont typeface="Wingdings" panose="05000000000000000000" pitchFamily="2" charset="2"/>
              <a:buChar char=""/>
              <a:defRPr sz="2400" b="0"/>
            </a:lvl2pPr>
            <a:lvl3pPr marL="639640" indent="-188876">
              <a:buFont typeface="Wingdings" panose="05000000000000000000" pitchFamily="2" charset="2"/>
              <a:buChar char=""/>
              <a:tabLst/>
              <a:defRPr sz="2200" b="0"/>
            </a:lvl3pPr>
            <a:lvl4pPr marL="828516" indent="-176180">
              <a:buFont typeface="Wingdings" panose="05000000000000000000" pitchFamily="2" charset="2"/>
              <a:buChar char=""/>
              <a:defRPr sz="2200" b="0"/>
            </a:lvl4pPr>
            <a:lvl5pPr marL="1023741" indent="-169831">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8"/>
            <a:ext cx="5486399" cy="2511229"/>
          </a:xfrm>
        </p:spPr>
        <p:txBody>
          <a:bodyPr wrap="square">
            <a:spAutoFit/>
          </a:bodyPr>
          <a:lstStyle>
            <a:lvl1pPr marL="287282" indent="-287282">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373" indent="-342834">
              <a:defRPr lang="en-US" sz="2400" b="0" kern="1200" spc="0" baseline="0" dirty="0">
                <a:gradFill>
                  <a:gsLst>
                    <a:gs pos="1250">
                      <a:schemeClr val="tx1"/>
                    </a:gs>
                    <a:gs pos="100000">
                      <a:schemeClr val="tx1"/>
                    </a:gs>
                  </a:gsLst>
                  <a:lin ang="5400000" scaled="0"/>
                </a:gradFill>
                <a:latin typeface="+mn-lt"/>
                <a:ea typeface="+mn-ea"/>
                <a:cs typeface="+mn-cs"/>
              </a:defRPr>
            </a:lvl2pPr>
            <a:lvl3pPr marL="793597" indent="-342834">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170" indent="-342834">
              <a:defRPr lang="en-US" sz="2200" b="0" kern="1200" spc="0" baseline="0" dirty="0">
                <a:gradFill>
                  <a:gsLst>
                    <a:gs pos="1250">
                      <a:schemeClr val="tx1"/>
                    </a:gs>
                    <a:gs pos="100000">
                      <a:schemeClr val="tx1"/>
                    </a:gs>
                  </a:gsLst>
                  <a:lin ang="5400000" scaled="0"/>
                </a:gradFill>
                <a:latin typeface="+mn-lt"/>
                <a:ea typeface="+mn-ea"/>
                <a:cs typeface="+mn-cs"/>
              </a:defRPr>
            </a:lvl4pPr>
            <a:lvl5pPr marL="1196746" indent="-342834">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30" marR="0" lvl="0"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730" marR="0" lvl="1"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30" marR="0" lvl="2"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30" marR="0" lvl="3"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30" marR="0" lvl="4"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3574085183"/>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61271999"/>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9" y="3954463"/>
            <a:ext cx="10058401" cy="738664"/>
          </a:xfrm>
          <a:noFill/>
        </p:spPr>
        <p:txBody>
          <a:bodyPr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5810457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198"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13928837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110090009"/>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1160674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799"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147260247"/>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165730"/>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778081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2270177"/>
          </a:xfrm>
        </p:spPr>
        <p:txBody>
          <a:bodyPr/>
          <a:lstStyle>
            <a:lvl1pPr marL="0" indent="0">
              <a:buNone/>
              <a:defRPr sz="3299">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48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494"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40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79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64649174"/>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gradFill>
                  <a:gsLst>
                    <a:gs pos="0">
                      <a:schemeClr val="tx1"/>
                    </a:gs>
                    <a:gs pos="100000">
                      <a:schemeClr val="tx1"/>
                    </a:gs>
                  </a:gsLst>
                  <a:lin ang="5400000" scaled="1"/>
                </a:gra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gradFill>
                  <a:gsLst>
                    <a:gs pos="0">
                      <a:schemeClr val="tx1"/>
                    </a:gs>
                    <a:gs pos="100000">
                      <a:schemeClr val="tx1"/>
                    </a:gs>
                  </a:gsLst>
                  <a:lin ang="5400000" scaled="1"/>
                </a:gradFill>
              </a:defRPr>
            </a:lvl1pPr>
            <a:lvl2pPr>
              <a:defRPr sz="1800">
                <a:solidFill>
                  <a:srgbClr val="000000"/>
                </a:solidFill>
              </a:defRPr>
            </a:lvl2pPr>
            <a:lvl3pPr>
              <a:defRPr sz="1400"/>
            </a:lvl3pPr>
            <a:lvl4pPr>
              <a:defRPr sz="1400"/>
            </a:lvl4pPr>
            <a:lvl5pPr>
              <a:defRPr sz="1050"/>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7507D490-6D76-184D-B20A-2C0F2F3DD099}"/>
              </a:ext>
            </a:extLst>
          </p:cNvPr>
          <p:cNvSpPr/>
          <p:nvPr userDrawn="1"/>
        </p:nvSpPr>
        <p:spPr bwMode="auto">
          <a:xfrm>
            <a:off x="6234457" y="0"/>
            <a:ext cx="6202018" cy="6994525"/>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tx1"/>
              </a:solidFill>
              <a:ea typeface="Segoe UI" pitchFamily="34" charset="0"/>
              <a:cs typeface="Segoe UI" pitchFamily="34" charset="0"/>
            </a:endParaRPr>
          </a:p>
        </p:txBody>
      </p:sp>
      <p:pic>
        <p:nvPicPr>
          <p:cNvPr id="9" name="Picture 8">
            <a:extLst>
              <a:ext uri="{FF2B5EF4-FFF2-40B4-BE49-F238E27FC236}">
                <a16:creationId xmlns:a16="http://schemas.microsoft.com/office/drawing/2014/main" id="{04B63C3A-8B21-B940-BD1D-D9281E6DD25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88677" y="0"/>
            <a:ext cx="6093577" cy="6994525"/>
          </a:xfrm>
          <a:prstGeom prst="rect">
            <a:avLst/>
          </a:prstGeom>
        </p:spPr>
      </p:pic>
    </p:spTree>
    <p:extLst>
      <p:ext uri="{BB962C8B-B14F-4D97-AF65-F5344CB8AC3E}">
        <p14:creationId xmlns:p14="http://schemas.microsoft.com/office/powerpoint/2010/main" val="2529288555"/>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54" tIns="182854" rIns="182854" bIns="182854" numCol="1" anchor="t"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38276350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98981531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41" y="1212852"/>
            <a:ext cx="11887200" cy="2172903"/>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469" indent="0">
              <a:buNone/>
              <a:defRPr/>
            </a:lvl3pPr>
            <a:lvl4pPr marL="456937" indent="0">
              <a:buNone/>
              <a:defRPr/>
            </a:lvl4pPr>
            <a:lvl5pPr marL="68540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32146875"/>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a:t>Click to edit Master title style</a:t>
            </a:r>
          </a:p>
        </p:txBody>
      </p:sp>
      <p:sp>
        <p:nvSpPr>
          <p:cNvPr id="3" name="Slide Number Placeholder 2"/>
          <p:cNvSpPr>
            <a:spLocks noGrp="1"/>
          </p:cNvSpPr>
          <p:nvPr>
            <p:ph type="sldNum" sz="quarter" idx="14"/>
          </p:nvPr>
        </p:nvSpPr>
        <p:spPr/>
        <p:txBody>
          <a:bodyPr/>
          <a:lstStyle/>
          <a:p>
            <a:fld id="{FAADACFB-7C71-4E89-89D2-7BBA40B7BFA9}" type="slidenum">
              <a:rPr lang="en-US" smtClean="0">
                <a:solidFill>
                  <a:srgbClr val="505050"/>
                </a:solidFill>
              </a:rPr>
              <a:pPr/>
              <a:t>‹#›</a:t>
            </a:fld>
            <a:endParaRPr lang="en-US">
              <a:solidFill>
                <a:srgbClr val="505050"/>
              </a:solidFill>
            </a:endParaRPr>
          </a:p>
        </p:txBody>
      </p:sp>
    </p:spTree>
    <p:extLst>
      <p:ext uri="{BB962C8B-B14F-4D97-AF65-F5344CB8AC3E}">
        <p14:creationId xmlns:p14="http://schemas.microsoft.com/office/powerpoint/2010/main" val="1439129373"/>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cSld name="5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a:t>Click to edit Master title style</a:t>
            </a:r>
          </a:p>
        </p:txBody>
      </p:sp>
      <p:sp>
        <p:nvSpPr>
          <p:cNvPr id="4" name="Footer Placeholder 3"/>
          <p:cNvSpPr>
            <a:spLocks noGrp="1"/>
          </p:cNvSpPr>
          <p:nvPr>
            <p:ph type="ftr" sz="quarter" idx="11"/>
          </p:nvPr>
        </p:nvSpPr>
        <p:spPr/>
        <p:txBody>
          <a:bodyPr/>
          <a:lstStyle/>
          <a:p>
            <a:endParaRPr lang="en-US">
              <a:solidFill>
                <a:srgbClr val="505050"/>
              </a:solidFill>
            </a:endParaRPr>
          </a:p>
        </p:txBody>
      </p:sp>
      <p:sp>
        <p:nvSpPr>
          <p:cNvPr id="5" name="Slide Number Placeholder 4"/>
          <p:cNvSpPr>
            <a:spLocks noGrp="1"/>
          </p:cNvSpPr>
          <p:nvPr>
            <p:ph type="sldNum" sz="quarter" idx="12"/>
          </p:nvPr>
        </p:nvSpPr>
        <p:spPr>
          <a:xfrm>
            <a:off x="11659196" y="6607560"/>
            <a:ext cx="777278" cy="386966"/>
          </a:xfrm>
          <a:prstGeom prst="rect">
            <a:avLst/>
          </a:prstGeom>
        </p:spPr>
        <p:txBody>
          <a:bodyPr/>
          <a:lstStyle/>
          <a:p>
            <a:fld id="{6A4C1A4A-E5E6-4CC1-B72C-A20A4EB3E2D2}" type="slidenum">
              <a:rPr lang="en-US" smtClean="0">
                <a:solidFill>
                  <a:srgbClr val="505050"/>
                </a:solidFill>
              </a:rPr>
              <a:pPr/>
              <a:t>‹#›</a:t>
            </a:fld>
            <a:endParaRPr lang="en-US">
              <a:solidFill>
                <a:srgbClr val="505050"/>
              </a:solidFill>
            </a:endParaRPr>
          </a:p>
        </p:txBody>
      </p:sp>
      <p:sp>
        <p:nvSpPr>
          <p:cNvPr id="6" name="Text Placeholder 5"/>
          <p:cNvSpPr>
            <a:spLocks noGrp="1"/>
          </p:cNvSpPr>
          <p:nvPr>
            <p:ph type="body" sz="quarter" idx="13" hasCustomPrompt="1"/>
          </p:nvPr>
        </p:nvSpPr>
        <p:spPr>
          <a:xfrm>
            <a:off x="1" y="585024"/>
            <a:ext cx="12436475" cy="380490"/>
          </a:xfrm>
          <a:prstGeom prst="rect">
            <a:avLst/>
          </a:prstGeom>
        </p:spPr>
        <p:txBody>
          <a:bodyPr lIns="320040" tIns="53325" rIns="53325" bIns="53325">
            <a:noAutofit/>
          </a:bodyPr>
          <a:lstStyle>
            <a:lvl1pPr marL="0" indent="0">
              <a:buNone/>
              <a:defRPr sz="2856">
                <a:solidFill>
                  <a:schemeClr val="tx1"/>
                </a:solidFill>
                <a:latin typeface="Segoe UI Light" pitchFamily="34" charset="0"/>
              </a:defRPr>
            </a:lvl1pPr>
            <a:lvl2pPr marL="287224" indent="0">
              <a:buNone/>
              <a:defRPr/>
            </a:lvl2pPr>
            <a:lvl3pPr marL="600071" indent="0">
              <a:buNone/>
              <a:defRPr/>
            </a:lvl3pPr>
            <a:lvl4pPr marL="887296" indent="0">
              <a:buNone/>
              <a:defRPr/>
            </a:lvl4pPr>
            <a:lvl5pPr marL="1127323" indent="0">
              <a:buNone/>
              <a:defRPr/>
            </a:lvl5pPr>
          </a:lstStyle>
          <a:p>
            <a:pPr lvl="0"/>
            <a:r>
              <a:rPr lang="en-US"/>
              <a:t>Click to add subtitle</a:t>
            </a:r>
          </a:p>
        </p:txBody>
      </p:sp>
    </p:spTree>
    <p:extLst>
      <p:ext uri="{BB962C8B-B14F-4D97-AF65-F5344CB8AC3E}">
        <p14:creationId xmlns:p14="http://schemas.microsoft.com/office/powerpoint/2010/main" val="646485655"/>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56" strike="noStrike">
                <a:solidFill>
                  <a:srgbClr val="000000"/>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533894409"/>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6338291" y="2169244"/>
            <a:ext cx="5656771" cy="3850556"/>
          </a:xfrm>
        </p:spPr>
        <p:txBody>
          <a:bodyPr anchor="ctr">
            <a:noAutofit/>
          </a:bodyPr>
          <a:lstStyle>
            <a:lvl1pPr algn="ctr">
              <a:defRPr sz="2000">
                <a:latin typeface="+mj-lt"/>
              </a:defRPr>
            </a:lvl1pPr>
          </a:lstStyle>
          <a:p>
            <a:r>
              <a:rPr lang="en-US"/>
              <a:t> </a:t>
            </a:r>
          </a:p>
        </p:txBody>
      </p:sp>
      <p:sp>
        <p:nvSpPr>
          <p:cNvPr id="4" name="Text Placeholder 3"/>
          <p:cNvSpPr>
            <a:spLocks noGrp="1"/>
          </p:cNvSpPr>
          <p:nvPr>
            <p:ph type="body" sz="quarter" idx="10" hasCustomPrompt="1"/>
          </p:nvPr>
        </p:nvSpPr>
        <p:spPr>
          <a:xfrm>
            <a:off x="441417" y="2169246"/>
            <a:ext cx="5333743" cy="2644056"/>
          </a:xfrm>
        </p:spPr>
        <p:txBody>
          <a:bodyPr wrap="square" lIns="0" tIns="0" rIns="0" bIns="0">
            <a:noAutofit/>
          </a:bodyPr>
          <a:lstStyle>
            <a:lvl1pPr marL="0" marR="0" indent="0" algn="l" defTabSz="932384" rtl="0" eaLnBrk="1" fontAlgn="auto" latinLnBrk="0" hangingPunct="1">
              <a:lnSpc>
                <a:spcPct val="100000"/>
              </a:lnSpc>
              <a:spcBef>
                <a:spcPts val="2000"/>
              </a:spcBef>
              <a:spcAft>
                <a:spcPts val="0"/>
              </a:spcAft>
              <a:buClrTx/>
              <a:buSzPct val="90000"/>
              <a:buFont typeface="Wingdings" panose="05000000000000000000" pitchFamily="2" charset="2"/>
              <a:buNone/>
              <a:tabLst/>
              <a:defRPr sz="2600" b="0" i="0">
                <a:solidFill>
                  <a:srgbClr val="000000"/>
                </a:solidFill>
                <a:latin typeface="+mn-lt"/>
              </a:defRPr>
            </a:lvl1pPr>
            <a:lvl2pPr marL="228513" marR="0" indent="0" algn="l" defTabSz="932384"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57024" indent="0">
              <a:buNone/>
              <a:defRPr/>
            </a:lvl3pPr>
            <a:lvl4pPr marL="685537" indent="0">
              <a:buNone/>
              <a:defRPr/>
            </a:lvl4pPr>
            <a:lvl5pPr marL="914049" indent="0">
              <a:buNone/>
              <a:defRPr/>
            </a:lvl5pPr>
          </a:lstStyle>
          <a:p>
            <a:pPr lvl="0"/>
            <a:r>
              <a:rPr lang="pt-BR"/>
              <a:t>Subhead Segoe UI 26</a:t>
            </a:r>
          </a:p>
          <a:p>
            <a:pPr lvl="0"/>
            <a:r>
              <a:rPr lang="pt-BR"/>
              <a:t>Subhead Segoe UI 26</a:t>
            </a:r>
          </a:p>
          <a:p>
            <a:pPr lvl="0"/>
            <a:r>
              <a:rPr lang="pt-BR"/>
              <a:t>Subhead Segoe UI 26</a:t>
            </a:r>
          </a:p>
        </p:txBody>
      </p:sp>
      <p:sp>
        <p:nvSpPr>
          <p:cNvPr id="2" name="Title 1">
            <a:extLst>
              <a:ext uri="{FF2B5EF4-FFF2-40B4-BE49-F238E27FC236}">
                <a16:creationId xmlns:a16="http://schemas.microsoft.com/office/drawing/2014/main" id="{5B11769B-2C5C-4432-BC0E-481D5EFABA81}"/>
              </a:ext>
            </a:extLst>
          </p:cNvPr>
          <p:cNvSpPr>
            <a:spLocks noGrp="1"/>
          </p:cNvSpPr>
          <p:nvPr>
            <p:ph type="title" hasCustomPrompt="1"/>
          </p:nvPr>
        </p:nvSpPr>
        <p:spPr/>
        <p:txBody>
          <a:bodyPr/>
          <a:lstStyle>
            <a:lvl1pPr>
              <a:defRPr/>
            </a:lvl1pPr>
          </a:lstStyle>
          <a:p>
            <a:r>
              <a:rPr lang="en-US"/>
              <a:t>Device layout</a:t>
            </a:r>
          </a:p>
        </p:txBody>
      </p:sp>
    </p:spTree>
    <p:extLst>
      <p:ext uri="{BB962C8B-B14F-4D97-AF65-F5344CB8AC3E}">
        <p14:creationId xmlns:p14="http://schemas.microsoft.com/office/powerpoint/2010/main" val="2932096480"/>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cSld name="3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lvl1pPr>
              <a:defRPr sz="4080"/>
            </a:lvl1pPr>
          </a:lstStyle>
          <a:p>
            <a:r>
              <a:rPr lang="en-US"/>
              <a:t>Click to edit Master title style</a:t>
            </a:r>
          </a:p>
        </p:txBody>
      </p:sp>
      <p:sp>
        <p:nvSpPr>
          <p:cNvPr id="3" name="Text Placeholder 2"/>
          <p:cNvSpPr>
            <a:spLocks noGrp="1"/>
          </p:cNvSpPr>
          <p:nvPr>
            <p:ph type="body" sz="quarter" idx="10"/>
          </p:nvPr>
        </p:nvSpPr>
        <p:spPr>
          <a:xfrm>
            <a:off x="274702" y="1211288"/>
            <a:ext cx="11888788" cy="230819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01804859"/>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511686-9217-4A5C-975D-EBF40867817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D333CE4-1F81-40FF-A2C3-3144CE93D11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2E1DB00-BC84-48A7-B148-9CF23CED1EDA}"/>
              </a:ext>
            </a:extLst>
          </p:cNvPr>
          <p:cNvSpPr>
            <a:spLocks noGrp="1"/>
          </p:cNvSpPr>
          <p:nvPr>
            <p:ph type="dt" sz="half" idx="10"/>
          </p:nvPr>
        </p:nvSpPr>
        <p:spPr/>
        <p:txBody>
          <a:bodyPr/>
          <a:lstStyle/>
          <a:p>
            <a:fld id="{D1D2A4B4-4480-4CAD-8D15-D78541D8344E}" type="datetimeFigureOut">
              <a:rPr lang="en-US" smtClean="0"/>
              <a:t>4/23/2020</a:t>
            </a:fld>
            <a:endParaRPr lang="en-US"/>
          </a:p>
        </p:txBody>
      </p:sp>
      <p:sp>
        <p:nvSpPr>
          <p:cNvPr id="5" name="Footer Placeholder 4">
            <a:extLst>
              <a:ext uri="{FF2B5EF4-FFF2-40B4-BE49-F238E27FC236}">
                <a16:creationId xmlns:a16="http://schemas.microsoft.com/office/drawing/2014/main" id="{3C1DFFBC-898B-458C-8D1A-FC5D2BD0216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4AE890E-F1D5-4BF7-A520-B534FC4A1567}"/>
              </a:ext>
            </a:extLst>
          </p:cNvPr>
          <p:cNvSpPr>
            <a:spLocks noGrp="1"/>
          </p:cNvSpPr>
          <p:nvPr>
            <p:ph type="sldNum" sz="quarter" idx="12"/>
          </p:nvPr>
        </p:nvSpPr>
        <p:spPr/>
        <p:txBody>
          <a:bodyPr/>
          <a:lstStyle/>
          <a:p>
            <a:fld id="{01CC2361-DFAD-48B2-B0E9-F1DDC32F4EFD}" type="slidenum">
              <a:rPr lang="en-US" smtClean="0"/>
              <a:t>‹#›</a:t>
            </a:fld>
            <a:endParaRPr lang="en-US"/>
          </a:p>
        </p:txBody>
      </p:sp>
    </p:spTree>
    <p:extLst>
      <p:ext uri="{BB962C8B-B14F-4D97-AF65-F5344CB8AC3E}">
        <p14:creationId xmlns:p14="http://schemas.microsoft.com/office/powerpoint/2010/main" val="2732249713"/>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Horizontal">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8AB207AD-DEAE-154A-A901-6FD356CDE8A4}"/>
              </a:ext>
            </a:extLst>
          </p:cNvPr>
          <p:cNvSpPr/>
          <p:nvPr userDrawn="1"/>
        </p:nvSpPr>
        <p:spPr>
          <a:xfrm>
            <a:off x="3020794" y="3132140"/>
            <a:ext cx="9415682" cy="1668291"/>
          </a:xfrm>
          <a:prstGeom prst="rect">
            <a:avLst/>
          </a:prstGeom>
          <a:solidFill>
            <a:schemeClr val="bg1">
              <a:lumMod val="9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pic>
        <p:nvPicPr>
          <p:cNvPr id="19" name="Graphic 18">
            <a:extLst>
              <a:ext uri="{FF2B5EF4-FFF2-40B4-BE49-F238E27FC236}">
                <a16:creationId xmlns:a16="http://schemas.microsoft.com/office/drawing/2014/main" id="{CC7BF76F-4846-4D42-BB24-41761B40107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63414" y="6424749"/>
            <a:ext cx="1585651" cy="339734"/>
          </a:xfrm>
          <a:prstGeom prst="rect">
            <a:avLst/>
          </a:prstGeom>
        </p:spPr>
      </p:pic>
      <p:sp>
        <p:nvSpPr>
          <p:cNvPr id="25" name="TextBox 24">
            <a:extLst>
              <a:ext uri="{FF2B5EF4-FFF2-40B4-BE49-F238E27FC236}">
                <a16:creationId xmlns:a16="http://schemas.microsoft.com/office/drawing/2014/main" id="{F5F6FC98-BF54-8E4B-ADCE-416C088B5FD5}"/>
              </a:ext>
            </a:extLst>
          </p:cNvPr>
          <p:cNvSpPr txBox="1"/>
          <p:nvPr userDrawn="1"/>
        </p:nvSpPr>
        <p:spPr>
          <a:xfrm>
            <a:off x="3334303" y="4970042"/>
            <a:ext cx="1943544" cy="224114"/>
          </a:xfrm>
          <a:prstGeom prst="rect">
            <a:avLst/>
          </a:prstGeom>
          <a:noFill/>
          <a:ln>
            <a:noFill/>
          </a:ln>
        </p:spPr>
        <p:txBody>
          <a:bodyPr wrap="square" lIns="0" tIns="0" rIns="0" bIns="0" rtlCol="0" anchor="ctr" anchorCtr="0">
            <a:spAutoFit/>
          </a:bodyPr>
          <a:lstStyle/>
          <a:p>
            <a:r>
              <a:rPr lang="en-US" sz="1428">
                <a:solidFill>
                  <a:schemeClr val="bg1">
                    <a:lumMod val="50000"/>
                  </a:schemeClr>
                </a:solidFill>
                <a:latin typeface="Segoe UI Light" panose="020B0502040204020203" pitchFamily="34" charset="0"/>
                <a:cs typeface="Segoe UI Light" panose="020B0502040204020203" pitchFamily="34" charset="0"/>
              </a:rPr>
              <a:t>Situation:</a:t>
            </a:r>
            <a:endParaRPr lang="en-US" sz="1428">
              <a:solidFill>
                <a:schemeClr val="bg1">
                  <a:lumMod val="50000"/>
                </a:schemeClr>
              </a:solidFill>
            </a:endParaRPr>
          </a:p>
        </p:txBody>
      </p:sp>
      <p:sp>
        <p:nvSpPr>
          <p:cNvPr id="27" name="Text Placeholder 24">
            <a:extLst>
              <a:ext uri="{FF2B5EF4-FFF2-40B4-BE49-F238E27FC236}">
                <a16:creationId xmlns:a16="http://schemas.microsoft.com/office/drawing/2014/main" id="{CEABE899-10A3-484A-9A5F-6B1D4CB09EA4}"/>
              </a:ext>
            </a:extLst>
          </p:cNvPr>
          <p:cNvSpPr>
            <a:spLocks noGrp="1"/>
          </p:cNvSpPr>
          <p:nvPr>
            <p:ph type="body" sz="quarter" idx="10"/>
          </p:nvPr>
        </p:nvSpPr>
        <p:spPr>
          <a:xfrm>
            <a:off x="3334304" y="3529108"/>
            <a:ext cx="8817168" cy="846790"/>
          </a:xfrm>
          <a:prstGeom prst="rect">
            <a:avLst/>
          </a:prstGeom>
        </p:spPr>
        <p:txBody>
          <a:bodyPr lIns="0" tIns="0" rIns="0" bIns="0" anchor="b" anchorCtr="0"/>
          <a:lstStyle>
            <a:lvl1pPr marL="0" indent="0">
              <a:lnSpc>
                <a:spcPct val="100000"/>
              </a:lnSpc>
              <a:buNone/>
              <a:defRPr sz="1836" b="0" i="0">
                <a:latin typeface="Segoe UI" panose="020B0502040204020203" pitchFamily="34" charset="0"/>
                <a:cs typeface="Segoe UI" panose="020B0502040204020203" pitchFamily="34" charset="0"/>
              </a:defRPr>
            </a:lvl1pPr>
          </a:lstStyle>
          <a:p>
            <a:pPr lvl="0"/>
            <a:endParaRPr lang="en-US"/>
          </a:p>
        </p:txBody>
      </p:sp>
      <p:sp>
        <p:nvSpPr>
          <p:cNvPr id="28" name="Text Placeholder 28">
            <a:extLst>
              <a:ext uri="{FF2B5EF4-FFF2-40B4-BE49-F238E27FC236}">
                <a16:creationId xmlns:a16="http://schemas.microsoft.com/office/drawing/2014/main" id="{E03D0DEC-BC71-A445-A3E5-9B83B80381D9}"/>
              </a:ext>
            </a:extLst>
          </p:cNvPr>
          <p:cNvSpPr>
            <a:spLocks noGrp="1"/>
          </p:cNvSpPr>
          <p:nvPr>
            <p:ph type="body" sz="quarter" idx="12"/>
          </p:nvPr>
        </p:nvSpPr>
        <p:spPr>
          <a:xfrm>
            <a:off x="3334303" y="5265210"/>
            <a:ext cx="2611660" cy="1499273"/>
          </a:xfrm>
          <a:prstGeom prst="rect">
            <a:avLst/>
          </a:prstGeom>
        </p:spPr>
        <p:txBody>
          <a:bodyPr lIns="0" tIns="0" rIns="0" bIns="0"/>
          <a:lstStyle>
            <a:lvl1pPr marL="0" indent="0">
              <a:lnSpc>
                <a:spcPct val="100000"/>
              </a:lnSpc>
              <a:buNone/>
              <a:defRPr sz="1326" b="0" i="0">
                <a:latin typeface="Segoe UI Semilight" panose="020B0402040204020203" pitchFamily="34" charset="0"/>
                <a:cs typeface="Segoe UI Semilight" panose="020B0402040204020203" pitchFamily="34" charset="0"/>
              </a:defRPr>
            </a:lvl1pPr>
          </a:lstStyle>
          <a:p>
            <a:pPr lvl="0"/>
            <a:endParaRPr lang="en-US"/>
          </a:p>
        </p:txBody>
      </p:sp>
      <p:sp>
        <p:nvSpPr>
          <p:cNvPr id="37" name="Text Placeholder 24">
            <a:extLst>
              <a:ext uri="{FF2B5EF4-FFF2-40B4-BE49-F238E27FC236}">
                <a16:creationId xmlns:a16="http://schemas.microsoft.com/office/drawing/2014/main" id="{F5AC1971-A820-D44B-949E-127EE4381960}"/>
              </a:ext>
            </a:extLst>
          </p:cNvPr>
          <p:cNvSpPr>
            <a:spLocks noGrp="1"/>
          </p:cNvSpPr>
          <p:nvPr>
            <p:ph type="body" sz="quarter" idx="11"/>
          </p:nvPr>
        </p:nvSpPr>
        <p:spPr>
          <a:xfrm>
            <a:off x="3334303" y="4511234"/>
            <a:ext cx="8817168" cy="162144"/>
          </a:xfrm>
          <a:prstGeom prst="rect">
            <a:avLst/>
          </a:prstGeom>
        </p:spPr>
        <p:txBody>
          <a:bodyPr lIns="0" tIns="0" rIns="0" bIns="0"/>
          <a:lstStyle>
            <a:lvl1pPr marL="0" indent="0">
              <a:buNone/>
              <a:defRPr sz="1020" b="0" i="0">
                <a:solidFill>
                  <a:schemeClr val="bg1">
                    <a:lumMod val="50000"/>
                  </a:schemeClr>
                </a:solidFill>
                <a:latin typeface="Segoe UI Semilight" panose="020B0402040204020203" pitchFamily="34" charset="0"/>
                <a:cs typeface="Segoe UI Semilight" panose="020B0402040204020203" pitchFamily="34" charset="0"/>
              </a:defRPr>
            </a:lvl1pPr>
          </a:lstStyle>
          <a:p>
            <a:pPr lvl="0"/>
            <a:endParaRPr lang="en-US"/>
          </a:p>
        </p:txBody>
      </p:sp>
      <p:sp>
        <p:nvSpPr>
          <p:cNvPr id="42" name="TextBox 41">
            <a:extLst>
              <a:ext uri="{FF2B5EF4-FFF2-40B4-BE49-F238E27FC236}">
                <a16:creationId xmlns:a16="http://schemas.microsoft.com/office/drawing/2014/main" id="{B59E8476-D4FE-3D4F-9EC9-5DA909E29651}"/>
              </a:ext>
            </a:extLst>
          </p:cNvPr>
          <p:cNvSpPr txBox="1"/>
          <p:nvPr userDrawn="1"/>
        </p:nvSpPr>
        <p:spPr>
          <a:xfrm>
            <a:off x="6426080" y="4970042"/>
            <a:ext cx="1943544" cy="224114"/>
          </a:xfrm>
          <a:prstGeom prst="rect">
            <a:avLst/>
          </a:prstGeom>
          <a:noFill/>
          <a:ln>
            <a:noFill/>
          </a:ln>
        </p:spPr>
        <p:txBody>
          <a:bodyPr wrap="square" lIns="0" tIns="0" rIns="0" bIns="0" rtlCol="0" anchor="ctr" anchorCtr="0">
            <a:spAutoFit/>
          </a:bodyPr>
          <a:lstStyle/>
          <a:p>
            <a:r>
              <a:rPr lang="en-US" sz="1428">
                <a:solidFill>
                  <a:schemeClr val="bg1">
                    <a:lumMod val="50000"/>
                  </a:schemeClr>
                </a:solidFill>
                <a:latin typeface="Segoe UI Light" panose="020B0502040204020203" pitchFamily="34" charset="0"/>
                <a:cs typeface="Segoe UI Light" panose="020B0502040204020203" pitchFamily="34" charset="0"/>
              </a:rPr>
              <a:t>Solution:</a:t>
            </a:r>
            <a:endParaRPr lang="en-US" sz="1428">
              <a:solidFill>
                <a:schemeClr val="bg1">
                  <a:lumMod val="50000"/>
                </a:schemeClr>
              </a:solidFill>
            </a:endParaRPr>
          </a:p>
        </p:txBody>
      </p:sp>
      <p:sp>
        <p:nvSpPr>
          <p:cNvPr id="43" name="Text Placeholder 28">
            <a:extLst>
              <a:ext uri="{FF2B5EF4-FFF2-40B4-BE49-F238E27FC236}">
                <a16:creationId xmlns:a16="http://schemas.microsoft.com/office/drawing/2014/main" id="{847B54F4-C98A-7F4F-8633-A67212D37E3D}"/>
              </a:ext>
            </a:extLst>
          </p:cNvPr>
          <p:cNvSpPr>
            <a:spLocks noGrp="1"/>
          </p:cNvSpPr>
          <p:nvPr>
            <p:ph type="body" sz="quarter" idx="21"/>
          </p:nvPr>
        </p:nvSpPr>
        <p:spPr>
          <a:xfrm>
            <a:off x="6258900" y="5265210"/>
            <a:ext cx="2331839" cy="1499273"/>
          </a:xfrm>
          <a:prstGeom prst="rect">
            <a:avLst/>
          </a:prstGeom>
        </p:spPr>
        <p:txBody>
          <a:bodyPr lIns="0" tIns="0" rIns="0" bIns="0"/>
          <a:lstStyle>
            <a:lvl1pPr marL="0" indent="0">
              <a:lnSpc>
                <a:spcPct val="100000"/>
              </a:lnSpc>
              <a:buNone/>
              <a:defRPr sz="1326" b="0" i="0">
                <a:latin typeface="Segoe UI Semilight" panose="020B0402040204020203" pitchFamily="34" charset="0"/>
                <a:cs typeface="Segoe UI Semilight" panose="020B0402040204020203" pitchFamily="34" charset="0"/>
              </a:defRPr>
            </a:lvl1pPr>
          </a:lstStyle>
          <a:p>
            <a:pPr lvl="0"/>
            <a:endParaRPr lang="en-US"/>
          </a:p>
        </p:txBody>
      </p:sp>
      <p:sp>
        <p:nvSpPr>
          <p:cNvPr id="44" name="TextBox 43">
            <a:extLst>
              <a:ext uri="{FF2B5EF4-FFF2-40B4-BE49-F238E27FC236}">
                <a16:creationId xmlns:a16="http://schemas.microsoft.com/office/drawing/2014/main" id="{B1EBCCF4-5394-C04F-AA62-05007544FC0C}"/>
              </a:ext>
            </a:extLst>
          </p:cNvPr>
          <p:cNvSpPr txBox="1"/>
          <p:nvPr userDrawn="1"/>
        </p:nvSpPr>
        <p:spPr>
          <a:xfrm>
            <a:off x="9282031" y="4970042"/>
            <a:ext cx="1943544" cy="224114"/>
          </a:xfrm>
          <a:prstGeom prst="rect">
            <a:avLst/>
          </a:prstGeom>
          <a:noFill/>
          <a:ln>
            <a:noFill/>
          </a:ln>
        </p:spPr>
        <p:txBody>
          <a:bodyPr wrap="square" lIns="0" tIns="0" rIns="0" bIns="0" rtlCol="0" anchor="ctr" anchorCtr="0">
            <a:spAutoFit/>
          </a:bodyPr>
          <a:lstStyle/>
          <a:p>
            <a:r>
              <a:rPr lang="en-US" sz="1428">
                <a:solidFill>
                  <a:schemeClr val="bg1">
                    <a:lumMod val="50000"/>
                  </a:schemeClr>
                </a:solidFill>
                <a:latin typeface="Segoe UI Light" panose="020B0502040204020203" pitchFamily="34" charset="0"/>
                <a:cs typeface="Segoe UI Light" panose="020B0502040204020203" pitchFamily="34" charset="0"/>
              </a:rPr>
              <a:t>Impact:</a:t>
            </a:r>
            <a:endParaRPr lang="en-US" sz="1428">
              <a:solidFill>
                <a:schemeClr val="bg1">
                  <a:lumMod val="50000"/>
                </a:schemeClr>
              </a:solidFill>
            </a:endParaRPr>
          </a:p>
        </p:txBody>
      </p:sp>
      <p:sp>
        <p:nvSpPr>
          <p:cNvPr id="45" name="Text Placeholder 28">
            <a:extLst>
              <a:ext uri="{FF2B5EF4-FFF2-40B4-BE49-F238E27FC236}">
                <a16:creationId xmlns:a16="http://schemas.microsoft.com/office/drawing/2014/main" id="{817B977B-57E9-154C-AA12-E0B3A70688DF}"/>
              </a:ext>
            </a:extLst>
          </p:cNvPr>
          <p:cNvSpPr>
            <a:spLocks noGrp="1"/>
          </p:cNvSpPr>
          <p:nvPr>
            <p:ph type="body" sz="quarter" idx="22"/>
          </p:nvPr>
        </p:nvSpPr>
        <p:spPr>
          <a:xfrm>
            <a:off x="8903675" y="5265210"/>
            <a:ext cx="3078028" cy="1499273"/>
          </a:xfrm>
          <a:prstGeom prst="rect">
            <a:avLst/>
          </a:prstGeom>
        </p:spPr>
        <p:txBody>
          <a:bodyPr lIns="0" tIns="0" rIns="0" bIns="0"/>
          <a:lstStyle>
            <a:lvl1pPr marL="0" indent="0">
              <a:lnSpc>
                <a:spcPct val="100000"/>
              </a:lnSpc>
              <a:buNone/>
              <a:defRPr sz="1326" b="0" i="0">
                <a:latin typeface="Segoe UI Semilight" panose="020B0402040204020203" pitchFamily="34" charset="0"/>
                <a:cs typeface="Segoe UI Semilight" panose="020B0402040204020203" pitchFamily="34" charset="0"/>
              </a:defRPr>
            </a:lvl1pPr>
          </a:lstStyle>
          <a:p>
            <a:pPr lvl="0"/>
            <a:endParaRPr lang="en-US"/>
          </a:p>
        </p:txBody>
      </p:sp>
      <p:sp>
        <p:nvSpPr>
          <p:cNvPr id="5" name="Picture Placeholder 4">
            <a:extLst>
              <a:ext uri="{FF2B5EF4-FFF2-40B4-BE49-F238E27FC236}">
                <a16:creationId xmlns:a16="http://schemas.microsoft.com/office/drawing/2014/main" id="{3D70BBFF-3B0B-644F-878A-E178AF5B45E4}"/>
              </a:ext>
            </a:extLst>
          </p:cNvPr>
          <p:cNvSpPr>
            <a:spLocks noGrp="1" noChangeAspect="1"/>
          </p:cNvSpPr>
          <p:nvPr>
            <p:ph type="pic" sz="quarter" idx="23" hasCustomPrompt="1"/>
          </p:nvPr>
        </p:nvSpPr>
        <p:spPr>
          <a:xfrm>
            <a:off x="409793" y="444929"/>
            <a:ext cx="2145292" cy="2144988"/>
          </a:xfrm>
          <a:prstGeom prst="rect">
            <a:avLst/>
          </a:prstGeom>
        </p:spPr>
        <p:txBody>
          <a:bodyPr/>
          <a:lstStyle>
            <a:lvl1pPr marL="0" indent="0">
              <a:buNone/>
              <a:defRPr/>
            </a:lvl1pPr>
          </a:lstStyle>
          <a:p>
            <a:r>
              <a:rPr lang="en-US"/>
              <a:t>Logo</a:t>
            </a:r>
          </a:p>
        </p:txBody>
      </p:sp>
      <p:sp>
        <p:nvSpPr>
          <p:cNvPr id="24" name="Picture Placeholder 6">
            <a:extLst>
              <a:ext uri="{FF2B5EF4-FFF2-40B4-BE49-F238E27FC236}">
                <a16:creationId xmlns:a16="http://schemas.microsoft.com/office/drawing/2014/main" id="{3C57D4FA-1216-4944-BBF6-C83155F9ED20}"/>
              </a:ext>
            </a:extLst>
          </p:cNvPr>
          <p:cNvSpPr>
            <a:spLocks noGrp="1" noChangeAspect="1"/>
          </p:cNvSpPr>
          <p:nvPr>
            <p:ph type="pic" sz="quarter" idx="24" hasCustomPrompt="1"/>
          </p:nvPr>
        </p:nvSpPr>
        <p:spPr>
          <a:xfrm>
            <a:off x="3020056" y="0"/>
            <a:ext cx="9420630" cy="3358020"/>
          </a:xfrm>
          <a:prstGeom prst="rect">
            <a:avLst/>
          </a:prstGeom>
        </p:spPr>
        <p:txBody>
          <a:bodyPr/>
          <a:lstStyle>
            <a:lvl1pPr marL="0" indent="0">
              <a:buNone/>
              <a:defRPr/>
            </a:lvl1pPr>
          </a:lstStyle>
          <a:p>
            <a:r>
              <a:rPr lang="en-US"/>
              <a:t>Horizontal banner image</a:t>
            </a:r>
          </a:p>
        </p:txBody>
      </p:sp>
      <p:sp>
        <p:nvSpPr>
          <p:cNvPr id="17" name="Text Placeholder 44">
            <a:extLst>
              <a:ext uri="{FF2B5EF4-FFF2-40B4-BE49-F238E27FC236}">
                <a16:creationId xmlns:a16="http://schemas.microsoft.com/office/drawing/2014/main" id="{7EE6957E-64E7-4044-BFE8-2BF3980E5126}"/>
              </a:ext>
            </a:extLst>
          </p:cNvPr>
          <p:cNvSpPr>
            <a:spLocks noGrp="1"/>
          </p:cNvSpPr>
          <p:nvPr>
            <p:ph type="body" sz="quarter" idx="18"/>
          </p:nvPr>
        </p:nvSpPr>
        <p:spPr>
          <a:xfrm>
            <a:off x="316519" y="3668174"/>
            <a:ext cx="2331839" cy="2445560"/>
          </a:xfrm>
          <a:prstGeom prst="rect">
            <a:avLst/>
          </a:prstGeom>
        </p:spPr>
        <p:txBody>
          <a:bodyPr lIns="0" tIns="0" rIns="0" bIns="0" anchor="b" anchorCtr="0"/>
          <a:lstStyle>
            <a:lvl1pPr marL="0" indent="0">
              <a:lnSpc>
                <a:spcPct val="100000"/>
              </a:lnSpc>
              <a:buNone/>
              <a:defRPr sz="1020" b="1" i="0">
                <a:solidFill>
                  <a:schemeClr val="bg1">
                    <a:lumMod val="50000"/>
                  </a:schemeClr>
                </a:solidFill>
                <a:latin typeface="Segoe UI Semibold" panose="020B0502040204020203" pitchFamily="34" charset="0"/>
                <a:cs typeface="Segoe UI Semibold" panose="020B0502040204020203" pitchFamily="34" charset="0"/>
              </a:defRPr>
            </a:lvl1pPr>
          </a:lstStyle>
          <a:p>
            <a:pPr lvl="0"/>
            <a:endParaRPr lang="en-US"/>
          </a:p>
        </p:txBody>
      </p:sp>
    </p:spTree>
    <p:extLst>
      <p:ext uri="{BB962C8B-B14F-4D97-AF65-F5344CB8AC3E}">
        <p14:creationId xmlns:p14="http://schemas.microsoft.com/office/powerpoint/2010/main" val="34073878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gradFill>
                  <a:gsLst>
                    <a:gs pos="0">
                      <a:schemeClr val="tx1"/>
                    </a:gs>
                    <a:gs pos="100000">
                      <a:schemeClr val="tx1"/>
                    </a:gs>
                  </a:gsLst>
                  <a:lin ang="5400000" scaled="1"/>
                </a:gra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gradFill>
                  <a:gsLst>
                    <a:gs pos="0">
                      <a:schemeClr val="tx1"/>
                    </a:gs>
                    <a:gs pos="100000">
                      <a:schemeClr val="tx1"/>
                    </a:gs>
                  </a:gsLst>
                  <a:lin ang="5400000" scaled="1"/>
                </a:gradFill>
              </a:defRPr>
            </a:lvl1pPr>
            <a:lvl2pPr>
              <a:defRPr sz="1800">
                <a:solidFill>
                  <a:srgbClr val="000000"/>
                </a:solidFill>
              </a:defRPr>
            </a:lvl2pPr>
            <a:lvl3pPr>
              <a:defRPr sz="1400"/>
            </a:lvl3pPr>
            <a:lvl4pPr>
              <a:defRPr sz="1400"/>
            </a:lvl4pPr>
            <a:lvl5pPr>
              <a:defRPr sz="1050"/>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D76228DA-C78B-F44C-94F8-7128E0B2D7A7}"/>
              </a:ext>
            </a:extLst>
          </p:cNvPr>
          <p:cNvSpPr/>
          <p:nvPr userDrawn="1"/>
        </p:nvSpPr>
        <p:spPr bwMode="auto">
          <a:xfrm>
            <a:off x="6234457" y="0"/>
            <a:ext cx="6202018" cy="6994525"/>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942E84EF-6F95-A646-8F37-FD94FE90797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234457" y="0"/>
            <a:ext cx="6202018" cy="6994525"/>
          </a:xfrm>
          <a:prstGeom prst="rect">
            <a:avLst/>
          </a:prstGeom>
        </p:spPr>
      </p:pic>
    </p:spTree>
    <p:extLst>
      <p:ext uri="{BB962C8B-B14F-4D97-AF65-F5344CB8AC3E}">
        <p14:creationId xmlns:p14="http://schemas.microsoft.com/office/powerpoint/2010/main" val="1384156685"/>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1_Horizontal">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8AB207AD-DEAE-154A-A901-6FD356CDE8A4}"/>
              </a:ext>
            </a:extLst>
          </p:cNvPr>
          <p:cNvSpPr/>
          <p:nvPr userDrawn="1"/>
        </p:nvSpPr>
        <p:spPr>
          <a:xfrm>
            <a:off x="3020794" y="3357307"/>
            <a:ext cx="9415682" cy="1443124"/>
          </a:xfrm>
          <a:prstGeom prst="rect">
            <a:avLst/>
          </a:prstGeom>
          <a:solidFill>
            <a:schemeClr val="bg1">
              <a:lumMod val="9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pic>
        <p:nvPicPr>
          <p:cNvPr id="19" name="Graphic 18">
            <a:extLst>
              <a:ext uri="{FF2B5EF4-FFF2-40B4-BE49-F238E27FC236}">
                <a16:creationId xmlns:a16="http://schemas.microsoft.com/office/drawing/2014/main" id="{CC7BF76F-4846-4D42-BB24-41761B40107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63414" y="6424749"/>
            <a:ext cx="1585651" cy="339734"/>
          </a:xfrm>
          <a:prstGeom prst="rect">
            <a:avLst/>
          </a:prstGeom>
        </p:spPr>
      </p:pic>
      <p:sp>
        <p:nvSpPr>
          <p:cNvPr id="25" name="TextBox 24">
            <a:extLst>
              <a:ext uri="{FF2B5EF4-FFF2-40B4-BE49-F238E27FC236}">
                <a16:creationId xmlns:a16="http://schemas.microsoft.com/office/drawing/2014/main" id="{F5F6FC98-BF54-8E4B-ADCE-416C088B5FD5}"/>
              </a:ext>
            </a:extLst>
          </p:cNvPr>
          <p:cNvSpPr txBox="1"/>
          <p:nvPr userDrawn="1"/>
        </p:nvSpPr>
        <p:spPr>
          <a:xfrm>
            <a:off x="3334303" y="4970042"/>
            <a:ext cx="1943544" cy="224114"/>
          </a:xfrm>
          <a:prstGeom prst="rect">
            <a:avLst/>
          </a:prstGeom>
          <a:noFill/>
          <a:ln>
            <a:noFill/>
          </a:ln>
        </p:spPr>
        <p:txBody>
          <a:bodyPr wrap="square" lIns="0" tIns="0" rIns="0" bIns="0" rtlCol="0" anchor="ctr" anchorCtr="0">
            <a:spAutoFit/>
          </a:bodyPr>
          <a:lstStyle/>
          <a:p>
            <a:r>
              <a:rPr lang="en-US" sz="1428">
                <a:solidFill>
                  <a:schemeClr val="bg1">
                    <a:lumMod val="50000"/>
                  </a:schemeClr>
                </a:solidFill>
                <a:latin typeface="Segoe UI Light" panose="020B0502040204020203" pitchFamily="34" charset="0"/>
                <a:cs typeface="Segoe UI Light" panose="020B0502040204020203" pitchFamily="34" charset="0"/>
              </a:rPr>
              <a:t>Situation:</a:t>
            </a:r>
            <a:endParaRPr lang="en-US" sz="1428">
              <a:solidFill>
                <a:schemeClr val="bg1">
                  <a:lumMod val="50000"/>
                </a:schemeClr>
              </a:solidFill>
            </a:endParaRPr>
          </a:p>
        </p:txBody>
      </p:sp>
      <p:sp>
        <p:nvSpPr>
          <p:cNvPr id="27" name="Text Placeholder 24">
            <a:extLst>
              <a:ext uri="{FF2B5EF4-FFF2-40B4-BE49-F238E27FC236}">
                <a16:creationId xmlns:a16="http://schemas.microsoft.com/office/drawing/2014/main" id="{CEABE899-10A3-484A-9A5F-6B1D4CB09EA4}"/>
              </a:ext>
            </a:extLst>
          </p:cNvPr>
          <p:cNvSpPr>
            <a:spLocks noGrp="1"/>
          </p:cNvSpPr>
          <p:nvPr>
            <p:ph type="body" sz="quarter" idx="10"/>
          </p:nvPr>
        </p:nvSpPr>
        <p:spPr>
          <a:xfrm>
            <a:off x="3334304" y="3529108"/>
            <a:ext cx="8817168" cy="846790"/>
          </a:xfrm>
          <a:prstGeom prst="rect">
            <a:avLst/>
          </a:prstGeom>
        </p:spPr>
        <p:txBody>
          <a:bodyPr lIns="0" tIns="0" rIns="0" bIns="0" anchor="b" anchorCtr="0"/>
          <a:lstStyle>
            <a:lvl1pPr marL="0" indent="0">
              <a:lnSpc>
                <a:spcPct val="100000"/>
              </a:lnSpc>
              <a:buNone/>
              <a:defRPr sz="1836" b="0" i="0">
                <a:latin typeface="Segoe UI" panose="020B0502040204020203" pitchFamily="34" charset="0"/>
                <a:cs typeface="Segoe UI" panose="020B0502040204020203" pitchFamily="34" charset="0"/>
              </a:defRPr>
            </a:lvl1pPr>
          </a:lstStyle>
          <a:p>
            <a:pPr lvl="0"/>
            <a:endParaRPr lang="en-US"/>
          </a:p>
        </p:txBody>
      </p:sp>
      <p:sp>
        <p:nvSpPr>
          <p:cNvPr id="28" name="Text Placeholder 28">
            <a:extLst>
              <a:ext uri="{FF2B5EF4-FFF2-40B4-BE49-F238E27FC236}">
                <a16:creationId xmlns:a16="http://schemas.microsoft.com/office/drawing/2014/main" id="{E03D0DEC-BC71-A445-A3E5-9B83B80381D9}"/>
              </a:ext>
            </a:extLst>
          </p:cNvPr>
          <p:cNvSpPr>
            <a:spLocks noGrp="1"/>
          </p:cNvSpPr>
          <p:nvPr>
            <p:ph type="body" sz="quarter" idx="12"/>
          </p:nvPr>
        </p:nvSpPr>
        <p:spPr>
          <a:xfrm>
            <a:off x="3334303" y="5265210"/>
            <a:ext cx="2611660" cy="1499273"/>
          </a:xfrm>
          <a:prstGeom prst="rect">
            <a:avLst/>
          </a:prstGeom>
        </p:spPr>
        <p:txBody>
          <a:bodyPr lIns="0" tIns="0" rIns="0" bIns="0"/>
          <a:lstStyle>
            <a:lvl1pPr marL="0" indent="0">
              <a:lnSpc>
                <a:spcPct val="100000"/>
              </a:lnSpc>
              <a:buNone/>
              <a:defRPr sz="1326" b="0" i="0">
                <a:latin typeface="Segoe UI Semilight" panose="020B0402040204020203" pitchFamily="34" charset="0"/>
                <a:cs typeface="Segoe UI Semilight" panose="020B0402040204020203" pitchFamily="34" charset="0"/>
              </a:defRPr>
            </a:lvl1pPr>
          </a:lstStyle>
          <a:p>
            <a:pPr lvl="0"/>
            <a:endParaRPr lang="en-US"/>
          </a:p>
        </p:txBody>
      </p:sp>
      <p:sp>
        <p:nvSpPr>
          <p:cNvPr id="37" name="Text Placeholder 24">
            <a:extLst>
              <a:ext uri="{FF2B5EF4-FFF2-40B4-BE49-F238E27FC236}">
                <a16:creationId xmlns:a16="http://schemas.microsoft.com/office/drawing/2014/main" id="{F5AC1971-A820-D44B-949E-127EE4381960}"/>
              </a:ext>
            </a:extLst>
          </p:cNvPr>
          <p:cNvSpPr>
            <a:spLocks noGrp="1"/>
          </p:cNvSpPr>
          <p:nvPr>
            <p:ph type="body" sz="quarter" idx="11"/>
          </p:nvPr>
        </p:nvSpPr>
        <p:spPr>
          <a:xfrm>
            <a:off x="3334303" y="4511234"/>
            <a:ext cx="8817168" cy="162144"/>
          </a:xfrm>
          <a:prstGeom prst="rect">
            <a:avLst/>
          </a:prstGeom>
        </p:spPr>
        <p:txBody>
          <a:bodyPr lIns="0" tIns="0" rIns="0" bIns="0"/>
          <a:lstStyle>
            <a:lvl1pPr marL="0" indent="0">
              <a:buNone/>
              <a:defRPr sz="1020" b="0" i="0">
                <a:solidFill>
                  <a:schemeClr val="bg1">
                    <a:lumMod val="50000"/>
                  </a:schemeClr>
                </a:solidFill>
                <a:latin typeface="Segoe UI Semilight" panose="020B0402040204020203" pitchFamily="34" charset="0"/>
                <a:cs typeface="Segoe UI Semilight" panose="020B0402040204020203" pitchFamily="34" charset="0"/>
              </a:defRPr>
            </a:lvl1pPr>
          </a:lstStyle>
          <a:p>
            <a:pPr lvl="0"/>
            <a:endParaRPr lang="en-US"/>
          </a:p>
        </p:txBody>
      </p:sp>
      <p:sp>
        <p:nvSpPr>
          <p:cNvPr id="42" name="TextBox 41">
            <a:extLst>
              <a:ext uri="{FF2B5EF4-FFF2-40B4-BE49-F238E27FC236}">
                <a16:creationId xmlns:a16="http://schemas.microsoft.com/office/drawing/2014/main" id="{B59E8476-D4FE-3D4F-9EC9-5DA909E29651}"/>
              </a:ext>
            </a:extLst>
          </p:cNvPr>
          <p:cNvSpPr txBox="1"/>
          <p:nvPr userDrawn="1"/>
        </p:nvSpPr>
        <p:spPr>
          <a:xfrm>
            <a:off x="6258900" y="4970042"/>
            <a:ext cx="1943544" cy="224114"/>
          </a:xfrm>
          <a:prstGeom prst="rect">
            <a:avLst/>
          </a:prstGeom>
          <a:noFill/>
          <a:ln>
            <a:noFill/>
          </a:ln>
        </p:spPr>
        <p:txBody>
          <a:bodyPr wrap="square" lIns="0" tIns="0" rIns="0" bIns="0" rtlCol="0" anchor="ctr" anchorCtr="0">
            <a:spAutoFit/>
          </a:bodyPr>
          <a:lstStyle/>
          <a:p>
            <a:r>
              <a:rPr lang="en-US" sz="1428">
                <a:solidFill>
                  <a:schemeClr val="bg1">
                    <a:lumMod val="50000"/>
                  </a:schemeClr>
                </a:solidFill>
                <a:latin typeface="Segoe UI Light" panose="020B0502040204020203" pitchFamily="34" charset="0"/>
                <a:cs typeface="Segoe UI Light" panose="020B0502040204020203" pitchFamily="34" charset="0"/>
              </a:rPr>
              <a:t>Solution:</a:t>
            </a:r>
            <a:endParaRPr lang="en-US" sz="1428">
              <a:solidFill>
                <a:schemeClr val="bg1">
                  <a:lumMod val="50000"/>
                </a:schemeClr>
              </a:solidFill>
            </a:endParaRPr>
          </a:p>
        </p:txBody>
      </p:sp>
      <p:sp>
        <p:nvSpPr>
          <p:cNvPr id="43" name="Text Placeholder 28">
            <a:extLst>
              <a:ext uri="{FF2B5EF4-FFF2-40B4-BE49-F238E27FC236}">
                <a16:creationId xmlns:a16="http://schemas.microsoft.com/office/drawing/2014/main" id="{847B54F4-C98A-7F4F-8633-A67212D37E3D}"/>
              </a:ext>
            </a:extLst>
          </p:cNvPr>
          <p:cNvSpPr>
            <a:spLocks noGrp="1"/>
          </p:cNvSpPr>
          <p:nvPr>
            <p:ph type="body" sz="quarter" idx="21"/>
          </p:nvPr>
        </p:nvSpPr>
        <p:spPr>
          <a:xfrm>
            <a:off x="6258900" y="5265210"/>
            <a:ext cx="2331839" cy="1499273"/>
          </a:xfrm>
          <a:prstGeom prst="rect">
            <a:avLst/>
          </a:prstGeom>
        </p:spPr>
        <p:txBody>
          <a:bodyPr lIns="0" tIns="0" rIns="0" bIns="0"/>
          <a:lstStyle>
            <a:lvl1pPr marL="0" indent="0">
              <a:lnSpc>
                <a:spcPct val="100000"/>
              </a:lnSpc>
              <a:buNone/>
              <a:defRPr sz="1326" b="0" i="0">
                <a:latin typeface="Segoe UI Semilight" panose="020B0402040204020203" pitchFamily="34" charset="0"/>
                <a:cs typeface="Segoe UI Semilight" panose="020B0402040204020203" pitchFamily="34" charset="0"/>
              </a:defRPr>
            </a:lvl1pPr>
          </a:lstStyle>
          <a:p>
            <a:pPr lvl="0"/>
            <a:endParaRPr lang="en-US"/>
          </a:p>
        </p:txBody>
      </p:sp>
      <p:sp>
        <p:nvSpPr>
          <p:cNvPr id="44" name="TextBox 43">
            <a:extLst>
              <a:ext uri="{FF2B5EF4-FFF2-40B4-BE49-F238E27FC236}">
                <a16:creationId xmlns:a16="http://schemas.microsoft.com/office/drawing/2014/main" id="{B1EBCCF4-5394-C04F-AA62-05007544FC0C}"/>
              </a:ext>
            </a:extLst>
          </p:cNvPr>
          <p:cNvSpPr txBox="1"/>
          <p:nvPr userDrawn="1"/>
        </p:nvSpPr>
        <p:spPr>
          <a:xfrm>
            <a:off x="9243735" y="4970042"/>
            <a:ext cx="1943544" cy="224114"/>
          </a:xfrm>
          <a:prstGeom prst="rect">
            <a:avLst/>
          </a:prstGeom>
          <a:noFill/>
          <a:ln>
            <a:noFill/>
          </a:ln>
        </p:spPr>
        <p:txBody>
          <a:bodyPr wrap="square" lIns="0" tIns="0" rIns="0" bIns="0" rtlCol="0" anchor="ctr" anchorCtr="0">
            <a:spAutoFit/>
          </a:bodyPr>
          <a:lstStyle/>
          <a:p>
            <a:r>
              <a:rPr lang="en-US" sz="1428">
                <a:solidFill>
                  <a:schemeClr val="bg1">
                    <a:lumMod val="50000"/>
                  </a:schemeClr>
                </a:solidFill>
                <a:latin typeface="Segoe UI Light" panose="020B0502040204020203" pitchFamily="34" charset="0"/>
                <a:cs typeface="Segoe UI Light" panose="020B0502040204020203" pitchFamily="34" charset="0"/>
              </a:rPr>
              <a:t>Impact:</a:t>
            </a:r>
            <a:endParaRPr lang="en-US" sz="1428">
              <a:solidFill>
                <a:schemeClr val="bg1">
                  <a:lumMod val="50000"/>
                </a:schemeClr>
              </a:solidFill>
            </a:endParaRPr>
          </a:p>
        </p:txBody>
      </p:sp>
      <p:sp>
        <p:nvSpPr>
          <p:cNvPr id="45" name="Text Placeholder 28">
            <a:extLst>
              <a:ext uri="{FF2B5EF4-FFF2-40B4-BE49-F238E27FC236}">
                <a16:creationId xmlns:a16="http://schemas.microsoft.com/office/drawing/2014/main" id="{817B977B-57E9-154C-AA12-E0B3A70688DF}"/>
              </a:ext>
            </a:extLst>
          </p:cNvPr>
          <p:cNvSpPr>
            <a:spLocks noGrp="1"/>
          </p:cNvSpPr>
          <p:nvPr>
            <p:ph type="body" sz="quarter" idx="22"/>
          </p:nvPr>
        </p:nvSpPr>
        <p:spPr>
          <a:xfrm>
            <a:off x="8903675" y="5265210"/>
            <a:ext cx="3078028" cy="1499273"/>
          </a:xfrm>
          <a:prstGeom prst="rect">
            <a:avLst/>
          </a:prstGeom>
        </p:spPr>
        <p:txBody>
          <a:bodyPr lIns="0" tIns="0" rIns="0" bIns="0"/>
          <a:lstStyle>
            <a:lvl1pPr marL="0" indent="0">
              <a:lnSpc>
                <a:spcPct val="100000"/>
              </a:lnSpc>
              <a:buNone/>
              <a:defRPr sz="1326" b="0" i="0">
                <a:latin typeface="Segoe UI Semilight" panose="020B0402040204020203" pitchFamily="34" charset="0"/>
                <a:cs typeface="Segoe UI Semilight" panose="020B0402040204020203" pitchFamily="34" charset="0"/>
              </a:defRPr>
            </a:lvl1pPr>
          </a:lstStyle>
          <a:p>
            <a:pPr lvl="0"/>
            <a:endParaRPr lang="en-US"/>
          </a:p>
        </p:txBody>
      </p:sp>
      <p:sp>
        <p:nvSpPr>
          <p:cNvPr id="5" name="Picture Placeholder 4">
            <a:extLst>
              <a:ext uri="{FF2B5EF4-FFF2-40B4-BE49-F238E27FC236}">
                <a16:creationId xmlns:a16="http://schemas.microsoft.com/office/drawing/2014/main" id="{3D70BBFF-3B0B-644F-878A-E178AF5B45E4}"/>
              </a:ext>
            </a:extLst>
          </p:cNvPr>
          <p:cNvSpPr>
            <a:spLocks noGrp="1" noChangeAspect="1"/>
          </p:cNvSpPr>
          <p:nvPr>
            <p:ph type="pic" sz="quarter" idx="23" hasCustomPrompt="1"/>
          </p:nvPr>
        </p:nvSpPr>
        <p:spPr>
          <a:xfrm>
            <a:off x="409793" y="444929"/>
            <a:ext cx="2145292" cy="2144988"/>
          </a:xfrm>
          <a:prstGeom prst="rect">
            <a:avLst/>
          </a:prstGeom>
        </p:spPr>
        <p:txBody>
          <a:bodyPr/>
          <a:lstStyle>
            <a:lvl1pPr marL="0" indent="0">
              <a:buNone/>
              <a:defRPr/>
            </a:lvl1pPr>
          </a:lstStyle>
          <a:p>
            <a:r>
              <a:rPr lang="en-US"/>
              <a:t>Logo</a:t>
            </a:r>
          </a:p>
        </p:txBody>
      </p:sp>
      <p:sp>
        <p:nvSpPr>
          <p:cNvPr id="24" name="Picture Placeholder 6">
            <a:extLst>
              <a:ext uri="{FF2B5EF4-FFF2-40B4-BE49-F238E27FC236}">
                <a16:creationId xmlns:a16="http://schemas.microsoft.com/office/drawing/2014/main" id="{3C57D4FA-1216-4944-BBF6-C83155F9ED20}"/>
              </a:ext>
            </a:extLst>
          </p:cNvPr>
          <p:cNvSpPr>
            <a:spLocks noGrp="1" noChangeAspect="1"/>
          </p:cNvSpPr>
          <p:nvPr>
            <p:ph type="pic" sz="quarter" idx="24" hasCustomPrompt="1"/>
          </p:nvPr>
        </p:nvSpPr>
        <p:spPr>
          <a:xfrm>
            <a:off x="3020056" y="0"/>
            <a:ext cx="9420630" cy="3358020"/>
          </a:xfrm>
          <a:prstGeom prst="rect">
            <a:avLst/>
          </a:prstGeom>
        </p:spPr>
        <p:txBody>
          <a:bodyPr/>
          <a:lstStyle>
            <a:lvl1pPr marL="0" indent="0">
              <a:buNone/>
              <a:defRPr/>
            </a:lvl1pPr>
          </a:lstStyle>
          <a:p>
            <a:r>
              <a:rPr lang="en-US"/>
              <a:t>Horizontal banner image</a:t>
            </a:r>
          </a:p>
        </p:txBody>
      </p:sp>
      <p:sp>
        <p:nvSpPr>
          <p:cNvPr id="17" name="Text Placeholder 44">
            <a:extLst>
              <a:ext uri="{FF2B5EF4-FFF2-40B4-BE49-F238E27FC236}">
                <a16:creationId xmlns:a16="http://schemas.microsoft.com/office/drawing/2014/main" id="{7EE6957E-64E7-4044-BFE8-2BF3980E5126}"/>
              </a:ext>
            </a:extLst>
          </p:cNvPr>
          <p:cNvSpPr>
            <a:spLocks noGrp="1"/>
          </p:cNvSpPr>
          <p:nvPr>
            <p:ph type="body" sz="quarter" idx="18"/>
          </p:nvPr>
        </p:nvSpPr>
        <p:spPr>
          <a:xfrm>
            <a:off x="316519" y="3668174"/>
            <a:ext cx="2331839" cy="2445560"/>
          </a:xfrm>
          <a:prstGeom prst="rect">
            <a:avLst/>
          </a:prstGeom>
        </p:spPr>
        <p:txBody>
          <a:bodyPr lIns="0" tIns="0" rIns="0" bIns="0" anchor="b" anchorCtr="0"/>
          <a:lstStyle>
            <a:lvl1pPr marL="0" indent="0">
              <a:lnSpc>
                <a:spcPct val="100000"/>
              </a:lnSpc>
              <a:buNone/>
              <a:defRPr sz="1020" b="1" i="0">
                <a:solidFill>
                  <a:schemeClr val="bg1">
                    <a:lumMod val="50000"/>
                  </a:schemeClr>
                </a:solidFill>
                <a:latin typeface="Segoe UI Semibold" panose="020B0502040204020203" pitchFamily="34" charset="0"/>
                <a:cs typeface="Segoe UI Semibold" panose="020B0502040204020203" pitchFamily="34" charset="0"/>
              </a:defRPr>
            </a:lvl1pPr>
          </a:lstStyle>
          <a:p>
            <a:pPr lvl="0"/>
            <a:endParaRPr lang="en-US"/>
          </a:p>
        </p:txBody>
      </p:sp>
    </p:spTree>
    <p:extLst>
      <p:ext uri="{BB962C8B-B14F-4D97-AF65-F5344CB8AC3E}">
        <p14:creationId xmlns:p14="http://schemas.microsoft.com/office/powerpoint/2010/main" val="1219911833"/>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Vertical">
    <p:spTree>
      <p:nvGrpSpPr>
        <p:cNvPr id="1" name=""/>
        <p:cNvGrpSpPr/>
        <p:nvPr/>
      </p:nvGrpSpPr>
      <p:grpSpPr>
        <a:xfrm>
          <a:off x="0" y="0"/>
          <a:ext cx="0" cy="0"/>
          <a:chOff x="0" y="0"/>
          <a:chExt cx="0" cy="0"/>
        </a:xfrm>
      </p:grpSpPr>
      <p:sp>
        <p:nvSpPr>
          <p:cNvPr id="33" name="Picture Placeholder 32">
            <a:extLst>
              <a:ext uri="{FF2B5EF4-FFF2-40B4-BE49-F238E27FC236}">
                <a16:creationId xmlns:a16="http://schemas.microsoft.com/office/drawing/2014/main" id="{E3C65385-E3CB-E343-A048-28767AB9E609}"/>
              </a:ext>
            </a:extLst>
          </p:cNvPr>
          <p:cNvSpPr>
            <a:spLocks noGrp="1"/>
          </p:cNvSpPr>
          <p:nvPr>
            <p:ph type="pic" sz="quarter" idx="15" hasCustomPrompt="1"/>
          </p:nvPr>
        </p:nvSpPr>
        <p:spPr>
          <a:xfrm>
            <a:off x="5632926" y="315956"/>
            <a:ext cx="2703398" cy="1079915"/>
          </a:xfrm>
          <a:prstGeom prst="rect">
            <a:avLst/>
          </a:prstGeom>
        </p:spPr>
        <p:txBody>
          <a:bodyPr/>
          <a:lstStyle>
            <a:lvl1pPr marL="0" indent="0">
              <a:buNone/>
              <a:defRPr/>
            </a:lvl1pPr>
          </a:lstStyle>
          <a:p>
            <a:r>
              <a:rPr lang="en-US"/>
              <a:t>Logo</a:t>
            </a:r>
          </a:p>
        </p:txBody>
      </p:sp>
      <p:sp>
        <p:nvSpPr>
          <p:cNvPr id="26" name="Text Placeholder 24">
            <a:extLst>
              <a:ext uri="{FF2B5EF4-FFF2-40B4-BE49-F238E27FC236}">
                <a16:creationId xmlns:a16="http://schemas.microsoft.com/office/drawing/2014/main" id="{A36515BF-2138-B649-9E8C-2E4328478DD7}"/>
              </a:ext>
            </a:extLst>
          </p:cNvPr>
          <p:cNvSpPr>
            <a:spLocks noGrp="1"/>
          </p:cNvSpPr>
          <p:nvPr>
            <p:ph type="body" sz="quarter" idx="11"/>
          </p:nvPr>
        </p:nvSpPr>
        <p:spPr>
          <a:xfrm>
            <a:off x="5610604" y="2873718"/>
            <a:ext cx="6551820" cy="128271"/>
          </a:xfrm>
          <a:prstGeom prst="rect">
            <a:avLst/>
          </a:prstGeom>
        </p:spPr>
        <p:txBody>
          <a:bodyPr lIns="0" tIns="0" rIns="0" bIns="0"/>
          <a:lstStyle>
            <a:lvl1pPr marL="0" indent="0">
              <a:buNone/>
              <a:defRPr sz="1020" b="0" i="0">
                <a:solidFill>
                  <a:schemeClr val="bg1">
                    <a:lumMod val="50000"/>
                  </a:schemeClr>
                </a:solidFill>
                <a:latin typeface="Segoe UI Semilight" panose="020B0402040204020203" pitchFamily="34" charset="0"/>
                <a:cs typeface="Segoe UI Semilight" panose="020B0402040204020203" pitchFamily="34" charset="0"/>
              </a:defRPr>
            </a:lvl1pPr>
          </a:lstStyle>
          <a:p>
            <a:pPr lvl="0"/>
            <a:endParaRPr lang="en-US"/>
          </a:p>
        </p:txBody>
      </p:sp>
      <p:pic>
        <p:nvPicPr>
          <p:cNvPr id="11" name="Graphic 10">
            <a:extLst>
              <a:ext uri="{FF2B5EF4-FFF2-40B4-BE49-F238E27FC236}">
                <a16:creationId xmlns:a16="http://schemas.microsoft.com/office/drawing/2014/main" id="{AED5D479-2CA3-7B4E-AF02-8F4BB59791D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196554" y="6424749"/>
            <a:ext cx="1585651" cy="339734"/>
          </a:xfrm>
          <a:prstGeom prst="rect">
            <a:avLst/>
          </a:prstGeom>
        </p:spPr>
      </p:pic>
      <p:cxnSp>
        <p:nvCxnSpPr>
          <p:cNvPr id="12" name="Straight Connector 11">
            <a:extLst>
              <a:ext uri="{FF2B5EF4-FFF2-40B4-BE49-F238E27FC236}">
                <a16:creationId xmlns:a16="http://schemas.microsoft.com/office/drawing/2014/main" id="{D1213181-F0C6-8F4E-80E5-57262C43B6C1}"/>
              </a:ext>
            </a:extLst>
          </p:cNvPr>
          <p:cNvCxnSpPr>
            <a:cxnSpLocks/>
          </p:cNvCxnSpPr>
          <p:nvPr userDrawn="1"/>
        </p:nvCxnSpPr>
        <p:spPr>
          <a:xfrm>
            <a:off x="5610604" y="5733707"/>
            <a:ext cx="6529496" cy="0"/>
          </a:xfrm>
          <a:prstGeom prst="line">
            <a:avLst/>
          </a:prstGeom>
          <a:ln w="9525">
            <a:solidFill>
              <a:schemeClr val="tx1">
                <a:lumMod val="50000"/>
                <a:lumOff val="50000"/>
              </a:schemeClr>
            </a:solidFill>
            <a:round/>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68C6C1F0-FFFA-4641-8389-B0E5BC37F7D4}"/>
              </a:ext>
            </a:extLst>
          </p:cNvPr>
          <p:cNvSpPr txBox="1"/>
          <p:nvPr userDrawn="1"/>
        </p:nvSpPr>
        <p:spPr>
          <a:xfrm>
            <a:off x="5632930" y="3302571"/>
            <a:ext cx="1943544" cy="318286"/>
          </a:xfrm>
          <a:prstGeom prst="rect">
            <a:avLst/>
          </a:prstGeom>
          <a:noFill/>
          <a:ln>
            <a:noFill/>
          </a:ln>
        </p:spPr>
        <p:txBody>
          <a:bodyPr wrap="square" lIns="0" rIns="0" rtlCol="0" anchor="ctr" anchorCtr="0">
            <a:spAutoFit/>
          </a:bodyPr>
          <a:lstStyle/>
          <a:p>
            <a:r>
              <a:rPr lang="en-US" sz="1428">
                <a:solidFill>
                  <a:schemeClr val="bg1">
                    <a:lumMod val="50000"/>
                  </a:schemeClr>
                </a:solidFill>
                <a:latin typeface="Segoe UI Light" panose="020B0502040204020203" pitchFamily="34" charset="0"/>
                <a:cs typeface="Segoe UI Light" panose="020B0502040204020203" pitchFamily="34" charset="0"/>
              </a:rPr>
              <a:t>Situation:</a:t>
            </a:r>
            <a:endParaRPr lang="en-US" sz="1428">
              <a:solidFill>
                <a:schemeClr val="bg1">
                  <a:lumMod val="50000"/>
                </a:schemeClr>
              </a:solidFill>
            </a:endParaRPr>
          </a:p>
        </p:txBody>
      </p:sp>
      <p:cxnSp>
        <p:nvCxnSpPr>
          <p:cNvPr id="20" name="Straight Connector 19">
            <a:extLst>
              <a:ext uri="{FF2B5EF4-FFF2-40B4-BE49-F238E27FC236}">
                <a16:creationId xmlns:a16="http://schemas.microsoft.com/office/drawing/2014/main" id="{1DCBAC98-BD94-A54E-AFD0-F5890652EAB2}"/>
              </a:ext>
            </a:extLst>
          </p:cNvPr>
          <p:cNvCxnSpPr>
            <a:cxnSpLocks/>
          </p:cNvCxnSpPr>
          <p:nvPr userDrawn="1"/>
        </p:nvCxnSpPr>
        <p:spPr>
          <a:xfrm>
            <a:off x="5610604" y="3208861"/>
            <a:ext cx="6529496" cy="0"/>
          </a:xfrm>
          <a:prstGeom prst="line">
            <a:avLst/>
          </a:prstGeom>
          <a:ln w="9525">
            <a:solidFill>
              <a:schemeClr val="tx1">
                <a:lumMod val="50000"/>
                <a:lumOff val="50000"/>
              </a:schemeClr>
            </a:solidFill>
            <a:round/>
          </a:ln>
        </p:spPr>
        <p:style>
          <a:lnRef idx="1">
            <a:schemeClr val="accent1"/>
          </a:lnRef>
          <a:fillRef idx="0">
            <a:schemeClr val="accent1"/>
          </a:fillRef>
          <a:effectRef idx="0">
            <a:schemeClr val="accent1"/>
          </a:effectRef>
          <a:fontRef idx="minor">
            <a:schemeClr val="tx1"/>
          </a:fontRef>
        </p:style>
      </p:cxnSp>
      <p:sp>
        <p:nvSpPr>
          <p:cNvPr id="27" name="Text Placeholder 24">
            <a:extLst>
              <a:ext uri="{FF2B5EF4-FFF2-40B4-BE49-F238E27FC236}">
                <a16:creationId xmlns:a16="http://schemas.microsoft.com/office/drawing/2014/main" id="{023FB8B1-6C5D-E148-A135-CF84B4D72145}"/>
              </a:ext>
            </a:extLst>
          </p:cNvPr>
          <p:cNvSpPr>
            <a:spLocks noGrp="1"/>
          </p:cNvSpPr>
          <p:nvPr>
            <p:ph type="body" sz="quarter" idx="10"/>
          </p:nvPr>
        </p:nvSpPr>
        <p:spPr>
          <a:xfrm>
            <a:off x="5610604" y="1916438"/>
            <a:ext cx="6551820" cy="846790"/>
          </a:xfrm>
          <a:prstGeom prst="rect">
            <a:avLst/>
          </a:prstGeom>
        </p:spPr>
        <p:txBody>
          <a:bodyPr lIns="0" tIns="0" rIns="0" bIns="0" anchor="b" anchorCtr="0"/>
          <a:lstStyle>
            <a:lvl1pPr marL="0" indent="0">
              <a:lnSpc>
                <a:spcPct val="100000"/>
              </a:lnSpc>
              <a:buNone/>
              <a:defRPr sz="1836" b="0" i="0">
                <a:latin typeface="Segoe UI" panose="020B0502040204020203" pitchFamily="34" charset="0"/>
                <a:cs typeface="Segoe UI" panose="020B0502040204020203" pitchFamily="34" charset="0"/>
              </a:defRPr>
            </a:lvl1pPr>
          </a:lstStyle>
          <a:p>
            <a:pPr lvl="0"/>
            <a:endParaRPr lang="en-US"/>
          </a:p>
        </p:txBody>
      </p:sp>
      <p:sp>
        <p:nvSpPr>
          <p:cNvPr id="29" name="Text Placeholder 28">
            <a:extLst>
              <a:ext uri="{FF2B5EF4-FFF2-40B4-BE49-F238E27FC236}">
                <a16:creationId xmlns:a16="http://schemas.microsoft.com/office/drawing/2014/main" id="{5CE8217C-B622-934F-9484-20080D5B6DFE}"/>
              </a:ext>
            </a:extLst>
          </p:cNvPr>
          <p:cNvSpPr>
            <a:spLocks noGrp="1"/>
          </p:cNvSpPr>
          <p:nvPr>
            <p:ph type="body" sz="quarter" idx="12"/>
          </p:nvPr>
        </p:nvSpPr>
        <p:spPr>
          <a:xfrm>
            <a:off x="5610604" y="3644824"/>
            <a:ext cx="1968072" cy="1865207"/>
          </a:xfrm>
          <a:prstGeom prst="rect">
            <a:avLst/>
          </a:prstGeom>
        </p:spPr>
        <p:txBody>
          <a:bodyPr lIns="0" tIns="0" rIns="0" bIns="0"/>
          <a:lstStyle>
            <a:lvl1pPr marL="0" indent="0">
              <a:lnSpc>
                <a:spcPct val="100000"/>
              </a:lnSpc>
              <a:buNone/>
              <a:defRPr sz="1326" b="0" i="0">
                <a:latin typeface="Segoe UI Semilight" panose="020B0402040204020203" pitchFamily="34" charset="0"/>
                <a:cs typeface="Segoe UI Semilight" panose="020B0402040204020203" pitchFamily="34" charset="0"/>
              </a:defRPr>
            </a:lvl1pPr>
          </a:lstStyle>
          <a:p>
            <a:pPr lvl="0"/>
            <a:endParaRPr lang="en-US"/>
          </a:p>
        </p:txBody>
      </p:sp>
      <p:sp>
        <p:nvSpPr>
          <p:cNvPr id="46" name="Text Placeholder 44">
            <a:extLst>
              <a:ext uri="{FF2B5EF4-FFF2-40B4-BE49-F238E27FC236}">
                <a16:creationId xmlns:a16="http://schemas.microsoft.com/office/drawing/2014/main" id="{C3EBB3FC-23E4-4046-A80F-D29F4C3CA280}"/>
              </a:ext>
            </a:extLst>
          </p:cNvPr>
          <p:cNvSpPr>
            <a:spLocks noGrp="1"/>
          </p:cNvSpPr>
          <p:nvPr>
            <p:ph type="body" sz="quarter" idx="18"/>
          </p:nvPr>
        </p:nvSpPr>
        <p:spPr>
          <a:xfrm>
            <a:off x="5632927" y="5900553"/>
            <a:ext cx="1943547" cy="863930"/>
          </a:xfrm>
          <a:prstGeom prst="rect">
            <a:avLst/>
          </a:prstGeom>
        </p:spPr>
        <p:txBody>
          <a:bodyPr lIns="0" tIns="0" rIns="0" bIns="0" anchor="t" anchorCtr="0"/>
          <a:lstStyle>
            <a:lvl1pPr marL="0" indent="0">
              <a:lnSpc>
                <a:spcPct val="40000"/>
              </a:lnSpc>
              <a:buNone/>
              <a:defRPr sz="1020" b="1" i="0">
                <a:solidFill>
                  <a:schemeClr val="bg1">
                    <a:lumMod val="50000"/>
                  </a:schemeClr>
                </a:solidFill>
                <a:latin typeface="Segoe UI Semibold" panose="020B0502040204020203" pitchFamily="34" charset="0"/>
                <a:cs typeface="Segoe UI Semibold" panose="020B0502040204020203" pitchFamily="34" charset="0"/>
              </a:defRPr>
            </a:lvl1pPr>
          </a:lstStyle>
          <a:p>
            <a:pPr lvl="0"/>
            <a:endParaRPr lang="en-US"/>
          </a:p>
        </p:txBody>
      </p:sp>
      <p:sp>
        <p:nvSpPr>
          <p:cNvPr id="47" name="Text Placeholder 44">
            <a:extLst>
              <a:ext uri="{FF2B5EF4-FFF2-40B4-BE49-F238E27FC236}">
                <a16:creationId xmlns:a16="http://schemas.microsoft.com/office/drawing/2014/main" id="{AB478E34-112F-8248-8840-50966BFF0CA6}"/>
              </a:ext>
            </a:extLst>
          </p:cNvPr>
          <p:cNvSpPr>
            <a:spLocks noGrp="1"/>
          </p:cNvSpPr>
          <p:nvPr>
            <p:ph type="body" sz="quarter" idx="19"/>
          </p:nvPr>
        </p:nvSpPr>
        <p:spPr>
          <a:xfrm>
            <a:off x="7914741" y="5900553"/>
            <a:ext cx="1965871" cy="863930"/>
          </a:xfrm>
          <a:prstGeom prst="rect">
            <a:avLst/>
          </a:prstGeom>
        </p:spPr>
        <p:txBody>
          <a:bodyPr lIns="0" tIns="0" rIns="0" bIns="0" anchor="t" anchorCtr="0"/>
          <a:lstStyle>
            <a:lvl1pPr marL="0" marR="0" indent="0" algn="l" defTabSz="932597" rtl="0" eaLnBrk="1" fontAlgn="auto" latinLnBrk="0" hangingPunct="1">
              <a:lnSpc>
                <a:spcPct val="100000"/>
              </a:lnSpc>
              <a:spcBef>
                <a:spcPts val="1020"/>
              </a:spcBef>
              <a:spcAft>
                <a:spcPts val="0"/>
              </a:spcAft>
              <a:buClrTx/>
              <a:buSzTx/>
              <a:buFont typeface="Arial" panose="020B0604020202020204" pitchFamily="34" charset="0"/>
              <a:buNone/>
              <a:tabLst/>
              <a:defRPr sz="1020" b="1" i="0">
                <a:solidFill>
                  <a:schemeClr val="bg1">
                    <a:lumMod val="50000"/>
                  </a:schemeClr>
                </a:solidFill>
                <a:latin typeface="Segoe UI Semibold" panose="020B0502040204020203" pitchFamily="34" charset="0"/>
                <a:cs typeface="Segoe UI Semibold" panose="020B0502040204020203" pitchFamily="34" charset="0"/>
              </a:defRPr>
            </a:lvl1pPr>
          </a:lstStyle>
          <a:p>
            <a:pPr>
              <a:lnSpc>
                <a:spcPct val="100000"/>
              </a:lnSpc>
            </a:pPr>
            <a:endParaRPr lang="en-US"/>
          </a:p>
        </p:txBody>
      </p:sp>
      <p:sp>
        <p:nvSpPr>
          <p:cNvPr id="22" name="TextBox 21">
            <a:extLst>
              <a:ext uri="{FF2B5EF4-FFF2-40B4-BE49-F238E27FC236}">
                <a16:creationId xmlns:a16="http://schemas.microsoft.com/office/drawing/2014/main" id="{B9D45474-AEF3-9A4D-8181-40DE54A1BBC3}"/>
              </a:ext>
            </a:extLst>
          </p:cNvPr>
          <p:cNvSpPr txBox="1"/>
          <p:nvPr userDrawn="1"/>
        </p:nvSpPr>
        <p:spPr>
          <a:xfrm>
            <a:off x="7937067" y="3302571"/>
            <a:ext cx="1943544" cy="318286"/>
          </a:xfrm>
          <a:prstGeom prst="rect">
            <a:avLst/>
          </a:prstGeom>
          <a:noFill/>
          <a:ln>
            <a:noFill/>
          </a:ln>
        </p:spPr>
        <p:txBody>
          <a:bodyPr wrap="square" lIns="0" rIns="0" rtlCol="0" anchor="ctr" anchorCtr="0">
            <a:spAutoFit/>
          </a:bodyPr>
          <a:lstStyle/>
          <a:p>
            <a:r>
              <a:rPr lang="en-US" sz="1428">
                <a:solidFill>
                  <a:schemeClr val="bg1">
                    <a:lumMod val="50000"/>
                  </a:schemeClr>
                </a:solidFill>
                <a:latin typeface="Segoe UI Light" panose="020B0502040204020203" pitchFamily="34" charset="0"/>
                <a:cs typeface="Segoe UI Light" panose="020B0502040204020203" pitchFamily="34" charset="0"/>
              </a:rPr>
              <a:t>Solution:</a:t>
            </a:r>
            <a:endParaRPr lang="en-US" sz="1428">
              <a:solidFill>
                <a:schemeClr val="bg1">
                  <a:lumMod val="50000"/>
                </a:schemeClr>
              </a:solidFill>
            </a:endParaRPr>
          </a:p>
        </p:txBody>
      </p:sp>
      <p:sp>
        <p:nvSpPr>
          <p:cNvPr id="23" name="Text Placeholder 28">
            <a:extLst>
              <a:ext uri="{FF2B5EF4-FFF2-40B4-BE49-F238E27FC236}">
                <a16:creationId xmlns:a16="http://schemas.microsoft.com/office/drawing/2014/main" id="{6EBF696A-BF72-9F4A-B975-FE39E94DC5B5}"/>
              </a:ext>
            </a:extLst>
          </p:cNvPr>
          <p:cNvSpPr>
            <a:spLocks noGrp="1"/>
          </p:cNvSpPr>
          <p:nvPr>
            <p:ph type="body" sz="quarter" idx="21"/>
          </p:nvPr>
        </p:nvSpPr>
        <p:spPr>
          <a:xfrm>
            <a:off x="7914740" y="3644824"/>
            <a:ext cx="1968072" cy="1865207"/>
          </a:xfrm>
          <a:prstGeom prst="rect">
            <a:avLst/>
          </a:prstGeom>
        </p:spPr>
        <p:txBody>
          <a:bodyPr lIns="0" tIns="0" rIns="0" bIns="0"/>
          <a:lstStyle>
            <a:lvl1pPr marL="0" indent="0">
              <a:lnSpc>
                <a:spcPct val="100000"/>
              </a:lnSpc>
              <a:buNone/>
              <a:defRPr sz="1326" b="0" i="0">
                <a:latin typeface="Segoe UI Semilight" panose="020B0402040204020203" pitchFamily="34" charset="0"/>
                <a:cs typeface="Segoe UI Semilight" panose="020B0402040204020203" pitchFamily="34" charset="0"/>
              </a:defRPr>
            </a:lvl1pPr>
          </a:lstStyle>
          <a:p>
            <a:pPr lvl="0"/>
            <a:endParaRPr lang="en-US"/>
          </a:p>
        </p:txBody>
      </p:sp>
      <p:sp>
        <p:nvSpPr>
          <p:cNvPr id="24" name="TextBox 23">
            <a:extLst>
              <a:ext uri="{FF2B5EF4-FFF2-40B4-BE49-F238E27FC236}">
                <a16:creationId xmlns:a16="http://schemas.microsoft.com/office/drawing/2014/main" id="{6506C279-6B8D-C84A-9C5A-5DBD150D510B}"/>
              </a:ext>
            </a:extLst>
          </p:cNvPr>
          <p:cNvSpPr txBox="1"/>
          <p:nvPr userDrawn="1"/>
        </p:nvSpPr>
        <p:spPr>
          <a:xfrm>
            <a:off x="10218880" y="3302571"/>
            <a:ext cx="1943544" cy="318286"/>
          </a:xfrm>
          <a:prstGeom prst="rect">
            <a:avLst/>
          </a:prstGeom>
          <a:noFill/>
          <a:ln>
            <a:noFill/>
          </a:ln>
        </p:spPr>
        <p:txBody>
          <a:bodyPr wrap="square" lIns="0" rIns="0" rtlCol="0" anchor="ctr" anchorCtr="0">
            <a:spAutoFit/>
          </a:bodyPr>
          <a:lstStyle/>
          <a:p>
            <a:r>
              <a:rPr lang="en-US" sz="1428">
                <a:solidFill>
                  <a:schemeClr val="bg1">
                    <a:lumMod val="50000"/>
                  </a:schemeClr>
                </a:solidFill>
                <a:latin typeface="Segoe UI Light" panose="020B0502040204020203" pitchFamily="34" charset="0"/>
                <a:cs typeface="Segoe UI Light" panose="020B0502040204020203" pitchFamily="34" charset="0"/>
              </a:rPr>
              <a:t>Impact:</a:t>
            </a:r>
            <a:endParaRPr lang="en-US" sz="1428">
              <a:solidFill>
                <a:schemeClr val="bg1">
                  <a:lumMod val="50000"/>
                </a:schemeClr>
              </a:solidFill>
            </a:endParaRPr>
          </a:p>
        </p:txBody>
      </p:sp>
      <p:sp>
        <p:nvSpPr>
          <p:cNvPr id="25" name="Text Placeholder 28">
            <a:extLst>
              <a:ext uri="{FF2B5EF4-FFF2-40B4-BE49-F238E27FC236}">
                <a16:creationId xmlns:a16="http://schemas.microsoft.com/office/drawing/2014/main" id="{AD39BD6E-A556-B349-9927-603088F0A678}"/>
              </a:ext>
            </a:extLst>
          </p:cNvPr>
          <p:cNvSpPr>
            <a:spLocks noGrp="1"/>
          </p:cNvSpPr>
          <p:nvPr>
            <p:ph type="body" sz="quarter" idx="22"/>
          </p:nvPr>
        </p:nvSpPr>
        <p:spPr>
          <a:xfrm>
            <a:off x="10196553" y="3644824"/>
            <a:ext cx="1968072" cy="1865207"/>
          </a:xfrm>
          <a:prstGeom prst="rect">
            <a:avLst/>
          </a:prstGeom>
        </p:spPr>
        <p:txBody>
          <a:bodyPr lIns="0" tIns="0" rIns="0" bIns="0"/>
          <a:lstStyle>
            <a:lvl1pPr marL="0" indent="0">
              <a:lnSpc>
                <a:spcPct val="100000"/>
              </a:lnSpc>
              <a:buNone/>
              <a:defRPr sz="1326" b="0" i="0">
                <a:latin typeface="Segoe UI Semilight" panose="020B0402040204020203" pitchFamily="34" charset="0"/>
                <a:cs typeface="Segoe UI Semilight" panose="020B0402040204020203" pitchFamily="34" charset="0"/>
              </a:defRPr>
            </a:lvl1pPr>
          </a:lstStyle>
          <a:p>
            <a:pPr lvl="0"/>
            <a:endParaRPr lang="en-US"/>
          </a:p>
        </p:txBody>
      </p:sp>
      <p:sp>
        <p:nvSpPr>
          <p:cNvPr id="36" name="Picture Placeholder 32">
            <a:extLst>
              <a:ext uri="{FF2B5EF4-FFF2-40B4-BE49-F238E27FC236}">
                <a16:creationId xmlns:a16="http://schemas.microsoft.com/office/drawing/2014/main" id="{5D512A78-0241-854A-90DF-E7DA314F7124}"/>
              </a:ext>
            </a:extLst>
          </p:cNvPr>
          <p:cNvSpPr>
            <a:spLocks noGrp="1"/>
          </p:cNvSpPr>
          <p:nvPr>
            <p:ph type="pic" sz="quarter" idx="17"/>
          </p:nvPr>
        </p:nvSpPr>
        <p:spPr>
          <a:xfrm>
            <a:off x="1" y="4727"/>
            <a:ext cx="5270744" cy="6994525"/>
          </a:xfrm>
          <a:prstGeom prst="rect">
            <a:avLst/>
          </a:prstGeom>
        </p:spPr>
        <p:txBody>
          <a:bodyPr/>
          <a:lstStyle>
            <a:lvl1pPr marL="0" indent="0">
              <a:buNone/>
              <a:defRPr/>
            </a:lvl1pPr>
          </a:lstStyle>
          <a:p>
            <a:endParaRPr lang="en-US"/>
          </a:p>
        </p:txBody>
      </p:sp>
    </p:spTree>
    <p:extLst>
      <p:ext uri="{BB962C8B-B14F-4D97-AF65-F5344CB8AC3E}">
        <p14:creationId xmlns:p14="http://schemas.microsoft.com/office/powerpoint/2010/main" val="1936222590"/>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5" name="Footer Placeholder 6" hidden="1"/>
          <p:cNvSpPr txBox="1">
            <a:spLocks/>
          </p:cNvSpPr>
          <p:nvPr/>
        </p:nvSpPr>
        <p:spPr>
          <a:xfrm>
            <a:off x="10740594" y="6683657"/>
            <a:ext cx="1697051" cy="31086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16">
                <a:solidFill>
                  <a:srgbClr val="666666"/>
                </a:solidFill>
              </a:rPr>
              <a:t>MICROSOFT CONFIDENTIAL</a:t>
            </a:r>
          </a:p>
        </p:txBody>
      </p:sp>
      <p:sp>
        <p:nvSpPr>
          <p:cNvPr id="12" name="Title Placeholder 2">
            <a:extLst>
              <a:ext uri="{FF2B5EF4-FFF2-40B4-BE49-F238E27FC236}">
                <a16:creationId xmlns:a16="http://schemas.microsoft.com/office/drawing/2014/main" id="{E901D344-ED89-49CF-99A7-86594AEA4B3F}"/>
              </a:ext>
            </a:extLst>
          </p:cNvPr>
          <p:cNvSpPr>
            <a:spLocks noGrp="1"/>
          </p:cNvSpPr>
          <p:nvPr>
            <p:ph type="title"/>
          </p:nvPr>
        </p:nvSpPr>
        <p:spPr>
          <a:xfrm>
            <a:off x="466369" y="466302"/>
            <a:ext cx="11503738" cy="647641"/>
          </a:xfrm>
          <a:prstGeom prst="rect">
            <a:avLst/>
          </a:prstGeom>
        </p:spPr>
        <p:txBody>
          <a:bodyPr vert="horz" lIns="0" tIns="0" rIns="0" bIns="0" rtlCol="0" anchor="t">
            <a:normAutofit/>
          </a:bodyPr>
          <a:lstStyle>
            <a:lvl1pPr>
              <a:defRPr sz="4488" b="1" i="0">
                <a:solidFill>
                  <a:schemeClr val="tx1"/>
                </a:solidFill>
                <a:latin typeface="Segoe Semibold" charset="0"/>
                <a:ea typeface="Segoe Semibold" charset="0"/>
                <a:cs typeface="Segoe Semibold" charset="0"/>
              </a:defRPr>
            </a:lvl1pPr>
          </a:lstStyle>
          <a:p>
            <a:r>
              <a:rPr lang="en-US"/>
              <a:t>Click to edit Master title style</a:t>
            </a:r>
            <a:endParaRPr lang="en-US" dirty="0"/>
          </a:p>
        </p:txBody>
      </p:sp>
      <p:sp>
        <p:nvSpPr>
          <p:cNvPr id="6" name="Subtitle 2">
            <a:extLst>
              <a:ext uri="{FF2B5EF4-FFF2-40B4-BE49-F238E27FC236}">
                <a16:creationId xmlns:a16="http://schemas.microsoft.com/office/drawing/2014/main" id="{BA99162F-3F7B-2242-A1B2-486A63B6C5DF}"/>
              </a:ext>
            </a:extLst>
          </p:cNvPr>
          <p:cNvSpPr>
            <a:spLocks noGrp="1"/>
          </p:cNvSpPr>
          <p:nvPr>
            <p:ph type="subTitle" idx="27"/>
          </p:nvPr>
        </p:nvSpPr>
        <p:spPr>
          <a:xfrm>
            <a:off x="466368" y="1072494"/>
            <a:ext cx="11503739" cy="699453"/>
          </a:xfrm>
        </p:spPr>
        <p:txBody>
          <a:bodyPr/>
          <a:lstStyle>
            <a:lvl1pPr marL="0" indent="0" algn="l">
              <a:buNone/>
              <a:defRPr sz="2448" b="1" i="0" spc="-61" baseline="0">
                <a:latin typeface="Segoe UI Semibold" charset="0"/>
                <a:ea typeface="Segoe UI Semibold" charset="0"/>
                <a:cs typeface="Segoe UI Semibold" charset="0"/>
              </a:defRPr>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dirty="0"/>
              <a:t>Click to edit Master subtitle style</a:t>
            </a:r>
          </a:p>
        </p:txBody>
      </p:sp>
      <p:sp>
        <p:nvSpPr>
          <p:cNvPr id="2" name="Slide Number Placeholder 1">
            <a:extLst>
              <a:ext uri="{FF2B5EF4-FFF2-40B4-BE49-F238E27FC236}">
                <a16:creationId xmlns:a16="http://schemas.microsoft.com/office/drawing/2014/main" id="{9FF4F531-1753-1544-8A42-F788362A04E3}"/>
              </a:ext>
            </a:extLst>
          </p:cNvPr>
          <p:cNvSpPr>
            <a:spLocks noGrp="1"/>
          </p:cNvSpPr>
          <p:nvPr>
            <p:ph type="sldNum" sz="quarter" idx="28"/>
          </p:nvPr>
        </p:nvSpPr>
        <p:spPr/>
        <p:txBody>
          <a:bodyPr/>
          <a:lstStyle/>
          <a:p>
            <a:fld id="{529AFA16-AEC4-7D4A-82F3-BDAE8E49079E}" type="slidenum">
              <a:rPr lang="en-US" smtClean="0"/>
              <a:pPr/>
              <a:t>‹#›</a:t>
            </a:fld>
            <a:endParaRPr lang="en-US"/>
          </a:p>
        </p:txBody>
      </p:sp>
      <p:sp>
        <p:nvSpPr>
          <p:cNvPr id="7" name="Footer Placeholder 6" hidden="1">
            <a:extLst>
              <a:ext uri="{FF2B5EF4-FFF2-40B4-BE49-F238E27FC236}">
                <a16:creationId xmlns:a16="http://schemas.microsoft.com/office/drawing/2014/main" id="{288157B8-476F-EA4F-A047-5A8BD09DED6D}"/>
              </a:ext>
            </a:extLst>
          </p:cNvPr>
          <p:cNvSpPr txBox="1">
            <a:spLocks/>
          </p:cNvSpPr>
          <p:nvPr userDrawn="1"/>
        </p:nvSpPr>
        <p:spPr>
          <a:xfrm>
            <a:off x="10740594" y="6683657"/>
            <a:ext cx="1697051" cy="31086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16">
                <a:solidFill>
                  <a:srgbClr val="666666"/>
                </a:solidFill>
              </a:rPr>
              <a:t>MICROSOFT CONFIDENTIAL</a:t>
            </a:r>
          </a:p>
        </p:txBody>
      </p:sp>
      <p:sp>
        <p:nvSpPr>
          <p:cNvPr id="10" name="Text Placeholder 3">
            <a:extLst>
              <a:ext uri="{FF2B5EF4-FFF2-40B4-BE49-F238E27FC236}">
                <a16:creationId xmlns:a16="http://schemas.microsoft.com/office/drawing/2014/main" id="{9113A430-F6A1-4E86-9240-781A33179C75}"/>
              </a:ext>
            </a:extLst>
          </p:cNvPr>
          <p:cNvSpPr>
            <a:spLocks noGrp="1"/>
          </p:cNvSpPr>
          <p:nvPr>
            <p:ph idx="32"/>
          </p:nvPr>
        </p:nvSpPr>
        <p:spPr>
          <a:xfrm>
            <a:off x="466369" y="1904066"/>
            <a:ext cx="11503738" cy="4603910"/>
          </a:xfrm>
          <a:prstGeom prst="rect">
            <a:avLst/>
          </a:prstGeom>
        </p:spPr>
        <p:txBody>
          <a:bodyPr vert="horz" wrap="square"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963156616"/>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2-column">
    <p:spTree>
      <p:nvGrpSpPr>
        <p:cNvPr id="1" name=""/>
        <p:cNvGrpSpPr/>
        <p:nvPr/>
      </p:nvGrpSpPr>
      <p:grpSpPr>
        <a:xfrm>
          <a:off x="0" y="0"/>
          <a:ext cx="0" cy="0"/>
          <a:chOff x="0" y="0"/>
          <a:chExt cx="0" cy="0"/>
        </a:xfrm>
      </p:grpSpPr>
      <p:sp>
        <p:nvSpPr>
          <p:cNvPr id="11" name="Title Placeholder 2">
            <a:extLst>
              <a:ext uri="{FF2B5EF4-FFF2-40B4-BE49-F238E27FC236}">
                <a16:creationId xmlns:a16="http://schemas.microsoft.com/office/drawing/2014/main" id="{9AFD44FB-5EE2-4D3E-9C7F-A0CA74B39F11}"/>
              </a:ext>
            </a:extLst>
          </p:cNvPr>
          <p:cNvSpPr>
            <a:spLocks noGrp="1"/>
          </p:cNvSpPr>
          <p:nvPr>
            <p:ph type="title"/>
          </p:nvPr>
        </p:nvSpPr>
        <p:spPr>
          <a:xfrm>
            <a:off x="466369" y="466302"/>
            <a:ext cx="11503738" cy="606192"/>
          </a:xfrm>
          <a:prstGeom prst="rect">
            <a:avLst/>
          </a:prstGeom>
        </p:spPr>
        <p:txBody>
          <a:bodyPr vert="horz" lIns="0" tIns="0" rIns="0" bIns="0" rtlCol="0" anchor="t">
            <a:normAutofit/>
          </a:bodyPr>
          <a:lstStyle>
            <a:lvl1pPr>
              <a:defRPr sz="4488" b="1" i="0">
                <a:solidFill>
                  <a:schemeClr val="tx1"/>
                </a:solidFill>
                <a:latin typeface="Segoe Pro Semibold" charset="0"/>
                <a:ea typeface="Segoe Pro Semibold" charset="0"/>
                <a:cs typeface="Segoe Pro Semibold" charset="0"/>
              </a:defRPr>
            </a:lvl1pPr>
          </a:lstStyle>
          <a:p>
            <a:r>
              <a:rPr lang="en-US"/>
              <a:t>Click to edit Master title style</a:t>
            </a:r>
            <a:endParaRPr lang="en-US" dirty="0"/>
          </a:p>
        </p:txBody>
      </p:sp>
      <p:sp>
        <p:nvSpPr>
          <p:cNvPr id="6" name="Subtitle 2">
            <a:extLst>
              <a:ext uri="{FF2B5EF4-FFF2-40B4-BE49-F238E27FC236}">
                <a16:creationId xmlns:a16="http://schemas.microsoft.com/office/drawing/2014/main" id="{AC21BB0E-11FF-4849-A437-1A08AE905469}"/>
              </a:ext>
            </a:extLst>
          </p:cNvPr>
          <p:cNvSpPr>
            <a:spLocks noGrp="1"/>
          </p:cNvSpPr>
          <p:nvPr>
            <p:ph type="subTitle" idx="27"/>
          </p:nvPr>
        </p:nvSpPr>
        <p:spPr>
          <a:xfrm>
            <a:off x="466368" y="1072494"/>
            <a:ext cx="11503739" cy="699453"/>
          </a:xfrm>
        </p:spPr>
        <p:txBody>
          <a:bodyPr/>
          <a:lstStyle>
            <a:lvl1pPr marL="0" indent="0" algn="l">
              <a:buNone/>
              <a:defRPr sz="2448" b="1" i="0" spc="-61" baseline="0">
                <a:latin typeface="Segoe UI Semibold" charset="0"/>
                <a:ea typeface="Segoe UI Semibold" charset="0"/>
                <a:cs typeface="Segoe UI Semibold" charset="0"/>
              </a:defRPr>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dirty="0"/>
              <a:t>Click to edit Master subtitle style</a:t>
            </a:r>
          </a:p>
        </p:txBody>
      </p:sp>
      <p:sp>
        <p:nvSpPr>
          <p:cNvPr id="2" name="Slide Number Placeholder 1">
            <a:extLst>
              <a:ext uri="{FF2B5EF4-FFF2-40B4-BE49-F238E27FC236}">
                <a16:creationId xmlns:a16="http://schemas.microsoft.com/office/drawing/2014/main" id="{6E8743FE-41B9-984E-A69D-ECABFEB0E741}"/>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10" name="Text Placeholder 3">
            <a:extLst>
              <a:ext uri="{FF2B5EF4-FFF2-40B4-BE49-F238E27FC236}">
                <a16:creationId xmlns:a16="http://schemas.microsoft.com/office/drawing/2014/main" id="{527732AA-D7B1-48A6-8C12-8974C5F0A104}"/>
              </a:ext>
            </a:extLst>
          </p:cNvPr>
          <p:cNvSpPr>
            <a:spLocks noGrp="1"/>
          </p:cNvSpPr>
          <p:nvPr>
            <p:ph idx="26"/>
          </p:nvPr>
        </p:nvSpPr>
        <p:spPr>
          <a:xfrm>
            <a:off x="6234460" y="1904066"/>
            <a:ext cx="5735647" cy="4603910"/>
          </a:xfrm>
          <a:prstGeom prst="rect">
            <a:avLst/>
          </a:prstGeom>
        </p:spPr>
        <p:txBody>
          <a:bodyPr vert="horz" wrap="square"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14" name="Text Placeholder 3">
            <a:extLst>
              <a:ext uri="{FF2B5EF4-FFF2-40B4-BE49-F238E27FC236}">
                <a16:creationId xmlns:a16="http://schemas.microsoft.com/office/drawing/2014/main" id="{C3475C84-786C-409E-B9CE-2261308DA6EF}"/>
              </a:ext>
            </a:extLst>
          </p:cNvPr>
          <p:cNvSpPr>
            <a:spLocks noGrp="1"/>
          </p:cNvSpPr>
          <p:nvPr>
            <p:ph idx="33"/>
          </p:nvPr>
        </p:nvSpPr>
        <p:spPr>
          <a:xfrm>
            <a:off x="474479" y="1904066"/>
            <a:ext cx="5759982" cy="4603910"/>
          </a:xfrm>
          <a:prstGeom prst="rect">
            <a:avLst/>
          </a:prstGeom>
        </p:spPr>
        <p:txBody>
          <a:bodyPr vert="horz" wrap="square"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325666907"/>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2-col + Double Subheads">
    <p:spTree>
      <p:nvGrpSpPr>
        <p:cNvPr id="1" name=""/>
        <p:cNvGrpSpPr/>
        <p:nvPr/>
      </p:nvGrpSpPr>
      <p:grpSpPr>
        <a:xfrm>
          <a:off x="0" y="0"/>
          <a:ext cx="0" cy="0"/>
          <a:chOff x="0" y="0"/>
          <a:chExt cx="0" cy="0"/>
        </a:xfrm>
      </p:grpSpPr>
      <p:sp>
        <p:nvSpPr>
          <p:cNvPr id="14" name="Text Placeholder 3"/>
          <p:cNvSpPr>
            <a:spLocks noGrp="1"/>
          </p:cNvSpPr>
          <p:nvPr>
            <p:ph idx="26"/>
          </p:nvPr>
        </p:nvSpPr>
        <p:spPr>
          <a:xfrm>
            <a:off x="6226349" y="1904066"/>
            <a:ext cx="5743759" cy="4603910"/>
          </a:xfrm>
          <a:prstGeom prst="rect">
            <a:avLst/>
          </a:prstGeom>
        </p:spPr>
        <p:txBody>
          <a:bodyPr vert="horz" wrap="square"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11" name="Title Placeholder 2">
            <a:extLst>
              <a:ext uri="{FF2B5EF4-FFF2-40B4-BE49-F238E27FC236}">
                <a16:creationId xmlns:a16="http://schemas.microsoft.com/office/drawing/2014/main" id="{9AFD44FB-5EE2-4D3E-9C7F-A0CA74B39F11}"/>
              </a:ext>
            </a:extLst>
          </p:cNvPr>
          <p:cNvSpPr>
            <a:spLocks noGrp="1"/>
          </p:cNvSpPr>
          <p:nvPr>
            <p:ph type="title"/>
          </p:nvPr>
        </p:nvSpPr>
        <p:spPr>
          <a:xfrm>
            <a:off x="466369" y="466302"/>
            <a:ext cx="11487517" cy="737243"/>
          </a:xfrm>
          <a:prstGeom prst="rect">
            <a:avLst/>
          </a:prstGeom>
        </p:spPr>
        <p:txBody>
          <a:bodyPr vert="horz" lIns="0" tIns="0" rIns="0" bIns="0" rtlCol="0" anchor="t">
            <a:normAutofit/>
          </a:bodyPr>
          <a:lstStyle/>
          <a:p>
            <a:r>
              <a:rPr lang="en-US" dirty="0"/>
              <a:t>Click to edit Master title style</a:t>
            </a:r>
          </a:p>
        </p:txBody>
      </p:sp>
      <p:sp>
        <p:nvSpPr>
          <p:cNvPr id="2" name="Slide Number Placeholder 1">
            <a:extLst>
              <a:ext uri="{FF2B5EF4-FFF2-40B4-BE49-F238E27FC236}">
                <a16:creationId xmlns:a16="http://schemas.microsoft.com/office/drawing/2014/main" id="{C5A5FC2E-6D98-CE43-9551-6AA69FEF734C}"/>
              </a:ext>
            </a:extLst>
          </p:cNvPr>
          <p:cNvSpPr>
            <a:spLocks noGrp="1"/>
          </p:cNvSpPr>
          <p:nvPr>
            <p:ph type="sldNum" sz="quarter" idx="27"/>
          </p:nvPr>
        </p:nvSpPr>
        <p:spPr/>
        <p:txBody>
          <a:bodyPr/>
          <a:lstStyle/>
          <a:p>
            <a:fld id="{529AFA16-AEC4-7D4A-82F3-BDAE8E49079E}" type="slidenum">
              <a:rPr lang="en-US" smtClean="0"/>
              <a:pPr/>
              <a:t>‹#›</a:t>
            </a:fld>
            <a:endParaRPr lang="en-US"/>
          </a:p>
        </p:txBody>
      </p:sp>
      <p:sp>
        <p:nvSpPr>
          <p:cNvPr id="12" name="Shape 78">
            <a:extLst>
              <a:ext uri="{FF2B5EF4-FFF2-40B4-BE49-F238E27FC236}">
                <a16:creationId xmlns:a16="http://schemas.microsoft.com/office/drawing/2014/main" id="{A53FCAFC-5653-0C46-8E56-ADCCBA6F7CB4}"/>
              </a:ext>
            </a:extLst>
          </p:cNvPr>
          <p:cNvSpPr txBox="1">
            <a:spLocks noGrp="1"/>
          </p:cNvSpPr>
          <p:nvPr>
            <p:ph type="body" idx="7" hasCustomPrompt="1"/>
          </p:nvPr>
        </p:nvSpPr>
        <p:spPr>
          <a:xfrm>
            <a:off x="6218236" y="1203545"/>
            <a:ext cx="5751868" cy="700520"/>
          </a:xfrm>
          <a:prstGeom prst="rect">
            <a:avLst/>
          </a:prstGeom>
          <a:ln>
            <a:noFill/>
          </a:ln>
        </p:spPr>
        <p:txBody>
          <a:bodyPr vert="horz" wrap="square" lIns="0" tIns="0" rIns="0" bIns="0" rtlCol="0" anchor="b">
            <a:noAutofit/>
          </a:bodyPr>
          <a:lstStyle>
            <a:lvl1pPr algn="ctr">
              <a:defRPr lang="en-US" sz="2040" b="1" i="0" dirty="0">
                <a:solidFill>
                  <a:schemeClr val="accent1"/>
                </a:solidFill>
                <a:latin typeface="Segoe UI Semibold" charset="0"/>
                <a:ea typeface="Segoe UI Semibold" charset="0"/>
                <a:cs typeface="Segoe UI Semibold" charset="0"/>
              </a:defRPr>
            </a:lvl1pPr>
          </a:lstStyle>
          <a:p>
            <a:pPr lvl="0" algn="ctr" defTabSz="932563">
              <a:spcAft>
                <a:spcPts val="600"/>
              </a:spcAft>
            </a:pPr>
            <a:r>
              <a:rPr lang="en-US" dirty="0"/>
              <a:t>Column 2</a:t>
            </a:r>
          </a:p>
        </p:txBody>
      </p:sp>
      <p:sp>
        <p:nvSpPr>
          <p:cNvPr id="15" name="Shape 78">
            <a:extLst>
              <a:ext uri="{FF2B5EF4-FFF2-40B4-BE49-F238E27FC236}">
                <a16:creationId xmlns:a16="http://schemas.microsoft.com/office/drawing/2014/main" id="{644AA6BB-203B-E644-8A81-9AF5D2C1454A}"/>
              </a:ext>
            </a:extLst>
          </p:cNvPr>
          <p:cNvSpPr txBox="1">
            <a:spLocks noGrp="1"/>
          </p:cNvSpPr>
          <p:nvPr>
            <p:ph type="body" idx="30" hasCustomPrompt="1"/>
          </p:nvPr>
        </p:nvSpPr>
        <p:spPr>
          <a:xfrm>
            <a:off x="466369" y="1206540"/>
            <a:ext cx="5751870" cy="696110"/>
          </a:xfrm>
          <a:prstGeom prst="rect">
            <a:avLst/>
          </a:prstGeom>
          <a:ln>
            <a:noFill/>
          </a:ln>
        </p:spPr>
        <p:txBody>
          <a:bodyPr vert="horz" wrap="square" lIns="0" tIns="0" rIns="182880" bIns="0" rtlCol="0" anchor="b">
            <a:noAutofit/>
          </a:bodyPr>
          <a:lstStyle>
            <a:lvl1pPr algn="ctr">
              <a:defRPr lang="en-US" sz="2040" b="1" i="0" dirty="0">
                <a:solidFill>
                  <a:schemeClr val="accent1"/>
                </a:solidFill>
                <a:latin typeface="Segoe UI Semibold" charset="0"/>
                <a:ea typeface="Segoe UI Semibold" charset="0"/>
                <a:cs typeface="Segoe UI Semibold" charset="0"/>
              </a:defRPr>
            </a:lvl1pPr>
          </a:lstStyle>
          <a:p>
            <a:pPr lvl="0" algn="ctr" defTabSz="932563">
              <a:spcAft>
                <a:spcPts val="600"/>
              </a:spcAft>
            </a:pPr>
            <a:r>
              <a:rPr lang="en-US" dirty="0"/>
              <a:t>Column 1</a:t>
            </a:r>
          </a:p>
        </p:txBody>
      </p:sp>
      <p:sp>
        <p:nvSpPr>
          <p:cNvPr id="17" name="Text Placeholder 3">
            <a:extLst>
              <a:ext uri="{FF2B5EF4-FFF2-40B4-BE49-F238E27FC236}">
                <a16:creationId xmlns:a16="http://schemas.microsoft.com/office/drawing/2014/main" id="{BA5B8A30-0D25-46A7-8825-163B12353388}"/>
              </a:ext>
            </a:extLst>
          </p:cNvPr>
          <p:cNvSpPr>
            <a:spLocks noGrp="1"/>
          </p:cNvSpPr>
          <p:nvPr>
            <p:ph idx="31"/>
          </p:nvPr>
        </p:nvSpPr>
        <p:spPr>
          <a:xfrm>
            <a:off x="474478" y="1904066"/>
            <a:ext cx="5735647" cy="4603910"/>
          </a:xfrm>
          <a:prstGeom prst="rect">
            <a:avLst/>
          </a:prstGeom>
        </p:spPr>
        <p:txBody>
          <a:bodyPr vert="horz" wrap="square"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196991254"/>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Title + Sub ONLY">
    <p:spTree>
      <p:nvGrpSpPr>
        <p:cNvPr id="1" name=""/>
        <p:cNvGrpSpPr/>
        <p:nvPr/>
      </p:nvGrpSpPr>
      <p:grpSpPr>
        <a:xfrm>
          <a:off x="0" y="0"/>
          <a:ext cx="0" cy="0"/>
          <a:chOff x="0" y="0"/>
          <a:chExt cx="0" cy="0"/>
        </a:xfrm>
      </p:grpSpPr>
      <p:sp>
        <p:nvSpPr>
          <p:cNvPr id="2" name="Title 1"/>
          <p:cNvSpPr>
            <a:spLocks noGrp="1"/>
          </p:cNvSpPr>
          <p:nvPr>
            <p:ph type="title"/>
          </p:nvPr>
        </p:nvSpPr>
        <p:spPr>
          <a:xfrm>
            <a:off x="466369" y="466303"/>
            <a:ext cx="11503738" cy="606192"/>
          </a:xfrm>
        </p:spPr>
        <p:txBody>
          <a:bodyPr>
            <a:normAutofit/>
          </a:bodyPr>
          <a:lstStyle>
            <a:lvl1pPr>
              <a:defRPr sz="4488"/>
            </a:lvl1pPr>
          </a:lstStyle>
          <a:p>
            <a:r>
              <a:rPr lang="en-US"/>
              <a:t>Click to edit Master title style</a:t>
            </a:r>
            <a:endParaRPr lang="en-US" dirty="0"/>
          </a:p>
        </p:txBody>
      </p:sp>
      <p:sp>
        <p:nvSpPr>
          <p:cNvPr id="5" name="Subtitle 2">
            <a:extLst>
              <a:ext uri="{FF2B5EF4-FFF2-40B4-BE49-F238E27FC236}">
                <a16:creationId xmlns:a16="http://schemas.microsoft.com/office/drawing/2014/main" id="{7D5C19BA-6DD0-2341-932F-962FA328D5D7}"/>
              </a:ext>
            </a:extLst>
          </p:cNvPr>
          <p:cNvSpPr>
            <a:spLocks noGrp="1"/>
          </p:cNvSpPr>
          <p:nvPr>
            <p:ph type="subTitle" idx="27"/>
          </p:nvPr>
        </p:nvSpPr>
        <p:spPr>
          <a:xfrm>
            <a:off x="466368" y="1072494"/>
            <a:ext cx="11503739" cy="699453"/>
          </a:xfrm>
        </p:spPr>
        <p:txBody>
          <a:bodyPr/>
          <a:lstStyle>
            <a:lvl1pPr marL="0" indent="0" algn="l">
              <a:buNone/>
              <a:defRPr sz="2448" b="1" i="0" spc="-61" baseline="0">
                <a:latin typeface="Segoe UI Semibold" charset="0"/>
                <a:ea typeface="Segoe UI Semibold" charset="0"/>
                <a:cs typeface="Segoe UI Semibold" charset="0"/>
              </a:defRPr>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endParaRPr lang="en-US" dirty="0"/>
          </a:p>
        </p:txBody>
      </p:sp>
      <p:sp>
        <p:nvSpPr>
          <p:cNvPr id="6" name="Slide Number Placeholder 5">
            <a:extLst>
              <a:ext uri="{FF2B5EF4-FFF2-40B4-BE49-F238E27FC236}">
                <a16:creationId xmlns:a16="http://schemas.microsoft.com/office/drawing/2014/main" id="{AF9386A6-1B24-F24E-ACF1-EA03F8741407}"/>
              </a:ext>
            </a:extLst>
          </p:cNvPr>
          <p:cNvSpPr>
            <a:spLocks noGrp="1"/>
          </p:cNvSpPr>
          <p:nvPr>
            <p:ph type="sldNum" sz="quarter" idx="28"/>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1794442247"/>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Content Small Title">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856"/>
            </a:lvl1pPr>
          </a:lstStyle>
          <a:p>
            <a:r>
              <a:rPr lang="en-US"/>
              <a:t>Click to edit Master title style</a:t>
            </a:r>
            <a:endParaRPr lang="en-US" dirty="0"/>
          </a:p>
        </p:txBody>
      </p:sp>
      <p:sp>
        <p:nvSpPr>
          <p:cNvPr id="6" name="Slide Number Placeholder 5">
            <a:extLst>
              <a:ext uri="{FF2B5EF4-FFF2-40B4-BE49-F238E27FC236}">
                <a16:creationId xmlns:a16="http://schemas.microsoft.com/office/drawing/2014/main" id="{AF9386A6-1B24-F24E-ACF1-EA03F8741407}"/>
              </a:ext>
            </a:extLst>
          </p:cNvPr>
          <p:cNvSpPr>
            <a:spLocks noGrp="1"/>
          </p:cNvSpPr>
          <p:nvPr>
            <p:ph type="sldNum" sz="quarter" idx="28"/>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452696092"/>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6AA340A-11B1-4D46-BE2D-4B2D31C56900}"/>
              </a:ext>
            </a:extLst>
          </p:cNvPr>
          <p:cNvSpPr>
            <a:spLocks noGrp="1"/>
          </p:cNvSpPr>
          <p:nvPr>
            <p:ph type="sldNum" sz="quarter" idx="10"/>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3794104755"/>
      </p:ext>
    </p:extLst>
  </p:cSld>
  <p:clrMapOvr>
    <a:masterClrMapping/>
  </p:clrMapOvr>
  <p:hf sldNum="0" hdr="0" ftr="0" dt="0"/>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Content + slanted Image Right">
    <p:spTree>
      <p:nvGrpSpPr>
        <p:cNvPr id="1" name=""/>
        <p:cNvGrpSpPr/>
        <p:nvPr/>
      </p:nvGrpSpPr>
      <p:grpSpPr>
        <a:xfrm>
          <a:off x="0" y="0"/>
          <a:ext cx="0" cy="0"/>
          <a:chOff x="0" y="0"/>
          <a:chExt cx="0" cy="0"/>
        </a:xfrm>
      </p:grpSpPr>
      <p:sp>
        <p:nvSpPr>
          <p:cNvPr id="12" name="Title Placeholder 2">
            <a:extLst>
              <a:ext uri="{FF2B5EF4-FFF2-40B4-BE49-F238E27FC236}">
                <a16:creationId xmlns:a16="http://schemas.microsoft.com/office/drawing/2014/main" id="{D67C4168-A193-45C5-93FD-7A782A48CAF5}"/>
              </a:ext>
            </a:extLst>
          </p:cNvPr>
          <p:cNvSpPr>
            <a:spLocks noGrp="1"/>
          </p:cNvSpPr>
          <p:nvPr>
            <p:ph type="title" hasCustomPrompt="1"/>
          </p:nvPr>
        </p:nvSpPr>
        <p:spPr>
          <a:xfrm>
            <a:off x="466369" y="466302"/>
            <a:ext cx="5751868" cy="1437763"/>
          </a:xfrm>
          <a:prstGeom prst="rect">
            <a:avLst/>
          </a:prstGeom>
        </p:spPr>
        <p:txBody>
          <a:bodyPr vert="horz" lIns="0" tIns="0" rIns="0" bIns="0" rtlCol="0" anchor="t">
            <a:normAutofit/>
          </a:bodyPr>
          <a:lstStyle>
            <a:lvl1pPr>
              <a:defRPr>
                <a:solidFill>
                  <a:schemeClr val="tx1"/>
                </a:solidFill>
              </a:defRPr>
            </a:lvl1pPr>
          </a:lstStyle>
          <a:p>
            <a:r>
              <a:rPr lang="en-US" dirty="0"/>
              <a:t>Click to edit title</a:t>
            </a:r>
          </a:p>
        </p:txBody>
      </p:sp>
      <p:sp>
        <p:nvSpPr>
          <p:cNvPr id="7" name="Slide Number Placeholder 2">
            <a:extLst>
              <a:ext uri="{FF2B5EF4-FFF2-40B4-BE49-F238E27FC236}">
                <a16:creationId xmlns:a16="http://schemas.microsoft.com/office/drawing/2014/main" id="{37C32BF6-02DE-4611-8B42-B01BC47DC612}"/>
              </a:ext>
            </a:extLst>
          </p:cNvPr>
          <p:cNvSpPr>
            <a:spLocks noGrp="1"/>
          </p:cNvSpPr>
          <p:nvPr>
            <p:ph type="sldNum" sz="quarter" idx="4"/>
          </p:nvPr>
        </p:nvSpPr>
        <p:spPr>
          <a:xfrm>
            <a:off x="1" y="6570756"/>
            <a:ext cx="538663" cy="419217"/>
          </a:xfrm>
          <a:prstGeom prst="rect">
            <a:avLst/>
          </a:prstGeom>
        </p:spPr>
        <p:txBody>
          <a:bodyPr anchor="t"/>
          <a:lstStyle>
            <a:lvl1pPr algn="r">
              <a:defRPr sz="1224">
                <a:solidFill>
                  <a:schemeClr val="accent6"/>
                </a:solidFill>
              </a:defRPr>
            </a:lvl1pPr>
          </a:lstStyle>
          <a:p>
            <a:fld id="{B9D7F84B-3C83-9746-917C-397D4BD96F66}" type="slidenum">
              <a:rPr lang="en-US" smtClean="0"/>
              <a:pPr/>
              <a:t>‹#›</a:t>
            </a:fld>
            <a:endParaRPr lang="en-US"/>
          </a:p>
        </p:txBody>
      </p:sp>
      <p:sp>
        <p:nvSpPr>
          <p:cNvPr id="9" name="Text Placeholder 3">
            <a:extLst>
              <a:ext uri="{FF2B5EF4-FFF2-40B4-BE49-F238E27FC236}">
                <a16:creationId xmlns:a16="http://schemas.microsoft.com/office/drawing/2014/main" id="{D78D2F5C-C02D-49C4-A3A8-A4526E03FB11}"/>
              </a:ext>
            </a:extLst>
          </p:cNvPr>
          <p:cNvSpPr>
            <a:spLocks noGrp="1"/>
          </p:cNvSpPr>
          <p:nvPr>
            <p:ph idx="32" hasCustomPrompt="1"/>
          </p:nvPr>
        </p:nvSpPr>
        <p:spPr>
          <a:xfrm>
            <a:off x="474478" y="1904066"/>
            <a:ext cx="5743758" cy="4603910"/>
          </a:xfrm>
          <a:prstGeom prst="rect">
            <a:avLst/>
          </a:prstGeom>
        </p:spPr>
        <p:txBody>
          <a:bodyPr vert="horz" wrap="square"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6" name="Picture Placeholder 3">
            <a:extLst>
              <a:ext uri="{FF2B5EF4-FFF2-40B4-BE49-F238E27FC236}">
                <a16:creationId xmlns:a16="http://schemas.microsoft.com/office/drawing/2014/main" id="{72DE6A1D-8AB1-4C01-944E-A32A7172E8EC}"/>
              </a:ext>
            </a:extLst>
          </p:cNvPr>
          <p:cNvSpPr>
            <a:spLocks noGrp="1"/>
          </p:cNvSpPr>
          <p:nvPr>
            <p:ph type="pic" sz="quarter" idx="24" hasCustomPrompt="1"/>
          </p:nvPr>
        </p:nvSpPr>
        <p:spPr>
          <a:xfrm>
            <a:off x="4620354" y="0"/>
            <a:ext cx="7816121" cy="6994525"/>
          </a:xfrm>
          <a:custGeom>
            <a:avLst/>
            <a:gdLst>
              <a:gd name="connsiteX0" fmla="*/ 0 w 5638800"/>
              <a:gd name="connsiteY0" fmla="*/ 0 h 6858000"/>
              <a:gd name="connsiteX1" fmla="*/ 5638800 w 5638800"/>
              <a:gd name="connsiteY1" fmla="*/ 0 h 6858000"/>
              <a:gd name="connsiteX2" fmla="*/ 5638800 w 5638800"/>
              <a:gd name="connsiteY2" fmla="*/ 6858000 h 6858000"/>
              <a:gd name="connsiteX3" fmla="*/ 0 w 5638800"/>
              <a:gd name="connsiteY3" fmla="*/ 6858000 h 6858000"/>
              <a:gd name="connsiteX4" fmla="*/ 0 w 5638800"/>
              <a:gd name="connsiteY4" fmla="*/ 0 h 6858000"/>
              <a:gd name="connsiteX0" fmla="*/ 2023672 w 7662472"/>
              <a:gd name="connsiteY0" fmla="*/ 0 h 6858000"/>
              <a:gd name="connsiteX1" fmla="*/ 7662472 w 7662472"/>
              <a:gd name="connsiteY1" fmla="*/ 0 h 6858000"/>
              <a:gd name="connsiteX2" fmla="*/ 7662472 w 7662472"/>
              <a:gd name="connsiteY2" fmla="*/ 6858000 h 6858000"/>
              <a:gd name="connsiteX3" fmla="*/ 0 w 7662472"/>
              <a:gd name="connsiteY3" fmla="*/ 6843010 h 6858000"/>
              <a:gd name="connsiteX4" fmla="*/ 2023672 w 7662472"/>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62472" h="6858000">
                <a:moveTo>
                  <a:pt x="2023672" y="0"/>
                </a:moveTo>
                <a:lnTo>
                  <a:pt x="7662472" y="0"/>
                </a:lnTo>
                <a:lnTo>
                  <a:pt x="7662472" y="6858000"/>
                </a:lnTo>
                <a:lnTo>
                  <a:pt x="0" y="6843010"/>
                </a:lnTo>
                <a:lnTo>
                  <a:pt x="2023672" y="0"/>
                </a:lnTo>
                <a:close/>
              </a:path>
            </a:pathLst>
          </a:custGeom>
          <a:noFill/>
          <a:ln>
            <a:solidFill>
              <a:srgbClr val="414241"/>
            </a:solidFill>
          </a:ln>
        </p:spPr>
        <p:txBody>
          <a:bodyPr anchor="ctr"/>
          <a:lstStyle>
            <a:lvl1pPr algn="ctr">
              <a:defRPr>
                <a:solidFill>
                  <a:srgbClr val="B4009E"/>
                </a:solidFill>
              </a:defRPr>
            </a:lvl1pPr>
          </a:lstStyle>
          <a:p>
            <a:r>
              <a:rPr lang="en-US" dirty="0"/>
              <a:t>Drag picture to placeholder </a:t>
            </a:r>
            <a:br>
              <a:rPr lang="en-US" dirty="0"/>
            </a:br>
            <a:r>
              <a:rPr lang="en-US" dirty="0"/>
              <a:t>or click icon to add</a:t>
            </a:r>
          </a:p>
        </p:txBody>
      </p:sp>
    </p:spTree>
    <p:extLst>
      <p:ext uri="{BB962C8B-B14F-4D97-AF65-F5344CB8AC3E}">
        <p14:creationId xmlns:p14="http://schemas.microsoft.com/office/powerpoint/2010/main" val="2021510836"/>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Content + slanted Image Left">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89B1DDD-55E1-C14C-8058-596104BB80F5}"/>
              </a:ext>
            </a:extLst>
          </p:cNvPr>
          <p:cNvSpPr>
            <a:spLocks noGrp="1"/>
          </p:cNvSpPr>
          <p:nvPr>
            <p:ph type="sldNum" sz="quarter" idx="12"/>
          </p:nvPr>
        </p:nvSpPr>
        <p:spPr/>
        <p:txBody>
          <a:bodyPr/>
          <a:lstStyle/>
          <a:p>
            <a:fld id="{529AFA16-AEC4-7D4A-82F3-BDAE8E49079E}" type="slidenum">
              <a:rPr lang="en-US" smtClean="0"/>
              <a:pPr/>
              <a:t>‹#›</a:t>
            </a:fld>
            <a:endParaRPr lang="en-US"/>
          </a:p>
        </p:txBody>
      </p:sp>
      <p:sp>
        <p:nvSpPr>
          <p:cNvPr id="6" name="Picture Placeholder 9">
            <a:extLst>
              <a:ext uri="{FF2B5EF4-FFF2-40B4-BE49-F238E27FC236}">
                <a16:creationId xmlns:a16="http://schemas.microsoft.com/office/drawing/2014/main" id="{A60CFDBD-BED9-4E96-95E3-CCD21C2AE18C}"/>
              </a:ext>
            </a:extLst>
          </p:cNvPr>
          <p:cNvSpPr>
            <a:spLocks noGrp="1"/>
          </p:cNvSpPr>
          <p:nvPr>
            <p:ph type="pic" sz="quarter" idx="30" hasCustomPrompt="1"/>
          </p:nvPr>
        </p:nvSpPr>
        <p:spPr>
          <a:xfrm>
            <a:off x="-3205" y="0"/>
            <a:ext cx="6942630" cy="6994525"/>
          </a:xfrm>
          <a:custGeom>
            <a:avLst/>
            <a:gdLst>
              <a:gd name="connsiteX0" fmla="*/ 0 w 5847905"/>
              <a:gd name="connsiteY0" fmla="*/ 6849376 h 6849376"/>
              <a:gd name="connsiteX1" fmla="*/ 0 w 5847905"/>
              <a:gd name="connsiteY1" fmla="*/ 0 h 6849376"/>
              <a:gd name="connsiteX2" fmla="*/ 5847905 w 5847905"/>
              <a:gd name="connsiteY2" fmla="*/ 6849376 h 6849376"/>
              <a:gd name="connsiteX3" fmla="*/ 0 w 5847905"/>
              <a:gd name="connsiteY3" fmla="*/ 6849376 h 6849376"/>
              <a:gd name="connsiteX0" fmla="*/ 0 w 5847905"/>
              <a:gd name="connsiteY0" fmla="*/ 6849376 h 6849376"/>
              <a:gd name="connsiteX1" fmla="*/ 0 w 5847905"/>
              <a:gd name="connsiteY1" fmla="*/ 0 h 6849376"/>
              <a:gd name="connsiteX2" fmla="*/ 4703805 w 5847905"/>
              <a:gd name="connsiteY2" fmla="*/ 708068 h 6849376"/>
              <a:gd name="connsiteX3" fmla="*/ 5847905 w 5847905"/>
              <a:gd name="connsiteY3" fmla="*/ 6849376 h 6849376"/>
              <a:gd name="connsiteX4" fmla="*/ 0 w 5847905"/>
              <a:gd name="connsiteY4" fmla="*/ 6849376 h 6849376"/>
              <a:gd name="connsiteX0" fmla="*/ 0 w 5847905"/>
              <a:gd name="connsiteY0" fmla="*/ 7148223 h 7148223"/>
              <a:gd name="connsiteX1" fmla="*/ 0 w 5847905"/>
              <a:gd name="connsiteY1" fmla="*/ 298847 h 7148223"/>
              <a:gd name="connsiteX2" fmla="*/ 4967416 w 5847905"/>
              <a:gd name="connsiteY2" fmla="*/ 314937 h 7148223"/>
              <a:gd name="connsiteX3" fmla="*/ 5847905 w 5847905"/>
              <a:gd name="connsiteY3" fmla="*/ 7148223 h 7148223"/>
              <a:gd name="connsiteX4" fmla="*/ 0 w 5847905"/>
              <a:gd name="connsiteY4" fmla="*/ 7148223 h 7148223"/>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95698 w 5847905"/>
              <a:gd name="connsiteY2" fmla="*/ 4137 h 6849376"/>
              <a:gd name="connsiteX3" fmla="*/ 5847905 w 5847905"/>
              <a:gd name="connsiteY3" fmla="*/ 6849376 h 6849376"/>
              <a:gd name="connsiteX4" fmla="*/ 0 w 5847905"/>
              <a:gd name="connsiteY4" fmla="*/ 6849376 h 6849376"/>
              <a:gd name="connsiteX0" fmla="*/ 0 w 7282258"/>
              <a:gd name="connsiteY0" fmla="*/ 6849376 h 6855353"/>
              <a:gd name="connsiteX1" fmla="*/ 0 w 7282258"/>
              <a:gd name="connsiteY1" fmla="*/ 0 h 6855353"/>
              <a:gd name="connsiteX2" fmla="*/ 4895698 w 7282258"/>
              <a:gd name="connsiteY2" fmla="*/ 4137 h 6855353"/>
              <a:gd name="connsiteX3" fmla="*/ 7282258 w 7282258"/>
              <a:gd name="connsiteY3" fmla="*/ 6855353 h 6855353"/>
              <a:gd name="connsiteX4" fmla="*/ 0 w 7282258"/>
              <a:gd name="connsiteY4" fmla="*/ 6849376 h 6855353"/>
              <a:gd name="connsiteX0" fmla="*/ 0 w 7276282"/>
              <a:gd name="connsiteY0" fmla="*/ 6849376 h 6849376"/>
              <a:gd name="connsiteX1" fmla="*/ 0 w 7276282"/>
              <a:gd name="connsiteY1" fmla="*/ 0 h 6849376"/>
              <a:gd name="connsiteX2" fmla="*/ 4895698 w 7276282"/>
              <a:gd name="connsiteY2" fmla="*/ 4137 h 6849376"/>
              <a:gd name="connsiteX3" fmla="*/ 7276282 w 7276282"/>
              <a:gd name="connsiteY3" fmla="*/ 6843400 h 6849376"/>
              <a:gd name="connsiteX4" fmla="*/ 0 w 7276282"/>
              <a:gd name="connsiteY4" fmla="*/ 6849376 h 6849376"/>
              <a:gd name="connsiteX0" fmla="*/ 0 w 7276282"/>
              <a:gd name="connsiteY0" fmla="*/ 6849376 h 6849376"/>
              <a:gd name="connsiteX1" fmla="*/ 0 w 7276282"/>
              <a:gd name="connsiteY1" fmla="*/ 0 h 6849376"/>
              <a:gd name="connsiteX2" fmla="*/ 4895698 w 7276282"/>
              <a:gd name="connsiteY2" fmla="*/ 4137 h 6849376"/>
              <a:gd name="connsiteX3" fmla="*/ 7276282 w 7276282"/>
              <a:gd name="connsiteY3" fmla="*/ 6849376 h 6849376"/>
              <a:gd name="connsiteX4" fmla="*/ 0 w 7276282"/>
              <a:gd name="connsiteY4" fmla="*/ 6849376 h 6849376"/>
              <a:gd name="connsiteX0" fmla="*/ 0 w 7264329"/>
              <a:gd name="connsiteY0" fmla="*/ 6849376 h 6861329"/>
              <a:gd name="connsiteX1" fmla="*/ 0 w 7264329"/>
              <a:gd name="connsiteY1" fmla="*/ 0 h 6861329"/>
              <a:gd name="connsiteX2" fmla="*/ 4895698 w 7264329"/>
              <a:gd name="connsiteY2" fmla="*/ 4137 h 6861329"/>
              <a:gd name="connsiteX3" fmla="*/ 7264329 w 7264329"/>
              <a:gd name="connsiteY3" fmla="*/ 6861329 h 6861329"/>
              <a:gd name="connsiteX4" fmla="*/ 0 w 7264329"/>
              <a:gd name="connsiteY4" fmla="*/ 6849376 h 6861329"/>
              <a:gd name="connsiteX0" fmla="*/ 0 w 7264329"/>
              <a:gd name="connsiteY0" fmla="*/ 6849376 h 6855352"/>
              <a:gd name="connsiteX1" fmla="*/ 0 w 7264329"/>
              <a:gd name="connsiteY1" fmla="*/ 0 h 6855352"/>
              <a:gd name="connsiteX2" fmla="*/ 4895698 w 7264329"/>
              <a:gd name="connsiteY2" fmla="*/ 4137 h 6855352"/>
              <a:gd name="connsiteX3" fmla="*/ 7264329 w 7264329"/>
              <a:gd name="connsiteY3" fmla="*/ 6855352 h 6855352"/>
              <a:gd name="connsiteX4" fmla="*/ 0 w 7264329"/>
              <a:gd name="connsiteY4" fmla="*/ 6849376 h 6855352"/>
              <a:gd name="connsiteX0" fmla="*/ 0 w 7264329"/>
              <a:gd name="connsiteY0" fmla="*/ 6849376 h 6849376"/>
              <a:gd name="connsiteX1" fmla="*/ 0 w 7264329"/>
              <a:gd name="connsiteY1" fmla="*/ 0 h 6849376"/>
              <a:gd name="connsiteX2" fmla="*/ 4895698 w 7264329"/>
              <a:gd name="connsiteY2" fmla="*/ 4137 h 6849376"/>
              <a:gd name="connsiteX3" fmla="*/ 7264329 w 7264329"/>
              <a:gd name="connsiteY3" fmla="*/ 6849376 h 6849376"/>
              <a:gd name="connsiteX4" fmla="*/ 0 w 7264329"/>
              <a:gd name="connsiteY4" fmla="*/ 6849376 h 6849376"/>
              <a:gd name="connsiteX0" fmla="*/ 0 w 7264329"/>
              <a:gd name="connsiteY0" fmla="*/ 6854666 h 6854666"/>
              <a:gd name="connsiteX1" fmla="*/ 0 w 7264329"/>
              <a:gd name="connsiteY1" fmla="*/ 5290 h 6854666"/>
              <a:gd name="connsiteX2" fmla="*/ 4895698 w 7264329"/>
              <a:gd name="connsiteY2" fmla="*/ 0 h 6854666"/>
              <a:gd name="connsiteX3" fmla="*/ 7264329 w 7264329"/>
              <a:gd name="connsiteY3" fmla="*/ 6854666 h 6854666"/>
              <a:gd name="connsiteX4" fmla="*/ 0 w 7264329"/>
              <a:gd name="connsiteY4" fmla="*/ 6854666 h 6854666"/>
              <a:gd name="connsiteX0" fmla="*/ 0 w 7264329"/>
              <a:gd name="connsiteY0" fmla="*/ 6851524 h 6851524"/>
              <a:gd name="connsiteX1" fmla="*/ 0 w 7264329"/>
              <a:gd name="connsiteY1" fmla="*/ 2148 h 6851524"/>
              <a:gd name="connsiteX2" fmla="*/ 4895698 w 7264329"/>
              <a:gd name="connsiteY2" fmla="*/ 0 h 6851524"/>
              <a:gd name="connsiteX3" fmla="*/ 7264329 w 7264329"/>
              <a:gd name="connsiteY3" fmla="*/ 6851524 h 6851524"/>
              <a:gd name="connsiteX4" fmla="*/ 0 w 7264329"/>
              <a:gd name="connsiteY4" fmla="*/ 6851524 h 6851524"/>
              <a:gd name="connsiteX0" fmla="*/ 3142 w 7267471"/>
              <a:gd name="connsiteY0" fmla="*/ 6852519 h 6852519"/>
              <a:gd name="connsiteX1" fmla="*/ 0 w 7267471"/>
              <a:gd name="connsiteY1" fmla="*/ 0 h 6852519"/>
              <a:gd name="connsiteX2" fmla="*/ 4898840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898840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886271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4667 h 6854667"/>
              <a:gd name="connsiteX1" fmla="*/ 0 w 7267471"/>
              <a:gd name="connsiteY1" fmla="*/ 2148 h 6854667"/>
              <a:gd name="connsiteX2" fmla="*/ 4886271 w 7267471"/>
              <a:gd name="connsiteY2" fmla="*/ 0 h 6854667"/>
              <a:gd name="connsiteX3" fmla="*/ 7267471 w 7267471"/>
              <a:gd name="connsiteY3" fmla="*/ 6854667 h 6854667"/>
              <a:gd name="connsiteX4" fmla="*/ 3142 w 7267471"/>
              <a:gd name="connsiteY4" fmla="*/ 6854667 h 6854667"/>
              <a:gd name="connsiteX0" fmla="*/ 3142 w 7267471"/>
              <a:gd name="connsiteY0" fmla="*/ 6852519 h 6852519"/>
              <a:gd name="connsiteX1" fmla="*/ 0 w 7267471"/>
              <a:gd name="connsiteY1" fmla="*/ 0 h 6852519"/>
              <a:gd name="connsiteX2" fmla="*/ 4521768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735952 w 7267471"/>
              <a:gd name="connsiteY2" fmla="*/ 995 h 6852519"/>
              <a:gd name="connsiteX3" fmla="*/ 7267471 w 7267471"/>
              <a:gd name="connsiteY3" fmla="*/ 6852519 h 6852519"/>
              <a:gd name="connsiteX4" fmla="*/ 3142 w 7267471"/>
              <a:gd name="connsiteY4" fmla="*/ 6852519 h 6852519"/>
              <a:gd name="connsiteX0" fmla="*/ 3142 w 6806152"/>
              <a:gd name="connsiteY0" fmla="*/ 6852519 h 6852519"/>
              <a:gd name="connsiteX1" fmla="*/ 0 w 6806152"/>
              <a:gd name="connsiteY1" fmla="*/ 0 h 6852519"/>
              <a:gd name="connsiteX2" fmla="*/ 4735952 w 6806152"/>
              <a:gd name="connsiteY2" fmla="*/ 995 h 6852519"/>
              <a:gd name="connsiteX3" fmla="*/ 6806152 w 6806152"/>
              <a:gd name="connsiteY3" fmla="*/ 6852519 h 6852519"/>
              <a:gd name="connsiteX4" fmla="*/ 3142 w 6806152"/>
              <a:gd name="connsiteY4" fmla="*/ 6852519 h 6852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6152" h="6852519">
                <a:moveTo>
                  <a:pt x="3142" y="6852519"/>
                </a:moveTo>
                <a:cubicBezTo>
                  <a:pt x="2095" y="4568346"/>
                  <a:pt x="1047" y="2284173"/>
                  <a:pt x="0" y="0"/>
                </a:cubicBezTo>
                <a:lnTo>
                  <a:pt x="4735952" y="995"/>
                </a:lnTo>
                <a:lnTo>
                  <a:pt x="6806152" y="6852519"/>
                </a:lnTo>
                <a:lnTo>
                  <a:pt x="3142" y="6852519"/>
                </a:lnTo>
                <a:close/>
              </a:path>
            </a:pathLst>
          </a:custGeom>
          <a:ln>
            <a:solidFill>
              <a:srgbClr val="414241"/>
            </a:solidFill>
          </a:ln>
        </p:spPr>
        <p:txBody>
          <a:bodyPr anchor="ctr"/>
          <a:lstStyle>
            <a:lvl1pPr algn="ctr">
              <a:defRPr>
                <a:solidFill>
                  <a:srgbClr val="B4009E"/>
                </a:solidFill>
              </a:defRPr>
            </a:lvl1pPr>
          </a:lstStyle>
          <a:p>
            <a:r>
              <a:rPr lang="en-US" dirty="0"/>
              <a:t>Click icon to</a:t>
            </a:r>
            <a:br>
              <a:rPr lang="en-US" dirty="0"/>
            </a:br>
            <a:r>
              <a:rPr lang="en-US" dirty="0"/>
              <a:t>add picture</a:t>
            </a:r>
          </a:p>
        </p:txBody>
      </p:sp>
      <p:sp>
        <p:nvSpPr>
          <p:cNvPr id="7" name="Title 1">
            <a:extLst>
              <a:ext uri="{FF2B5EF4-FFF2-40B4-BE49-F238E27FC236}">
                <a16:creationId xmlns:a16="http://schemas.microsoft.com/office/drawing/2014/main" id="{36618F37-4806-4CE2-B027-C3AAFA8CF9F6}"/>
              </a:ext>
            </a:extLst>
          </p:cNvPr>
          <p:cNvSpPr>
            <a:spLocks noGrp="1"/>
          </p:cNvSpPr>
          <p:nvPr>
            <p:ph type="title" hasCustomPrompt="1"/>
          </p:nvPr>
        </p:nvSpPr>
        <p:spPr>
          <a:xfrm>
            <a:off x="6218237" y="466302"/>
            <a:ext cx="5751870" cy="1437762"/>
          </a:xfrm>
          <a:prstGeom prst="rect">
            <a:avLst/>
          </a:prstGeom>
        </p:spPr>
        <p:txBody>
          <a:bodyPr lIns="182880" rIns="0">
            <a:noAutofit/>
          </a:bodyPr>
          <a:lstStyle>
            <a:lvl1pPr>
              <a:defRPr sz="4080">
                <a:solidFill>
                  <a:schemeClr val="tx1"/>
                </a:solidFill>
              </a:defRPr>
            </a:lvl1pPr>
          </a:lstStyle>
          <a:p>
            <a:r>
              <a:rPr lang="en-US" dirty="0"/>
              <a:t>Click to edit title</a:t>
            </a:r>
          </a:p>
        </p:txBody>
      </p:sp>
      <p:sp>
        <p:nvSpPr>
          <p:cNvPr id="8" name="Text Placeholder 3">
            <a:extLst>
              <a:ext uri="{FF2B5EF4-FFF2-40B4-BE49-F238E27FC236}">
                <a16:creationId xmlns:a16="http://schemas.microsoft.com/office/drawing/2014/main" id="{785F4F54-6248-4FCE-81BA-DAD1E53376A7}"/>
              </a:ext>
            </a:extLst>
          </p:cNvPr>
          <p:cNvSpPr>
            <a:spLocks noGrp="1"/>
          </p:cNvSpPr>
          <p:nvPr>
            <p:ph idx="32"/>
          </p:nvPr>
        </p:nvSpPr>
        <p:spPr>
          <a:xfrm>
            <a:off x="6218237" y="1904066"/>
            <a:ext cx="5751868" cy="4603910"/>
          </a:xfrm>
          <a:prstGeom prst="rect">
            <a:avLst/>
          </a:prstGeom>
        </p:spPr>
        <p:txBody>
          <a:bodyPr vert="horz" wrap="square" lIns="18288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860185146"/>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strike="noStrike">
                <a:gradFill>
                  <a:gsLst>
                    <a:gs pos="0">
                      <a:schemeClr val="tx1"/>
                    </a:gs>
                    <a:gs pos="100000">
                      <a:schemeClr val="tx1"/>
                    </a:gs>
                  </a:gsLst>
                  <a:lin ang="5400000" scaled="1"/>
                </a:gradFill>
              </a:defRPr>
            </a:lvl1pPr>
          </a:lstStyle>
          <a:p>
            <a:r>
              <a:rPr lang="en-US"/>
              <a:t>Title</a:t>
            </a:r>
          </a:p>
        </p:txBody>
      </p:sp>
      <p:sp>
        <p:nvSpPr>
          <p:cNvPr id="8" name="Text Box 3">
            <a:extLst>
              <a:ext uri="{FF2B5EF4-FFF2-40B4-BE49-F238E27FC236}">
                <a16:creationId xmlns:a16="http://schemas.microsoft.com/office/drawing/2014/main" id="{3F1DAFF6-F27C-B74D-96EC-43A1B70AA064}"/>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1631249278"/>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STATEMENT">
    <p:spTree>
      <p:nvGrpSpPr>
        <p:cNvPr id="1" name=""/>
        <p:cNvGrpSpPr/>
        <p:nvPr/>
      </p:nvGrpSpPr>
      <p:grpSpPr>
        <a:xfrm>
          <a:off x="0" y="0"/>
          <a:ext cx="0" cy="0"/>
          <a:chOff x="0" y="0"/>
          <a:chExt cx="0" cy="0"/>
        </a:xfrm>
      </p:grpSpPr>
      <p:sp>
        <p:nvSpPr>
          <p:cNvPr id="5" name="Footer Placeholder 6" hidden="1"/>
          <p:cNvSpPr txBox="1">
            <a:spLocks/>
          </p:cNvSpPr>
          <p:nvPr userDrawn="1"/>
        </p:nvSpPr>
        <p:spPr>
          <a:xfrm>
            <a:off x="10740594" y="6683657"/>
            <a:ext cx="1697051" cy="31086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16">
                <a:solidFill>
                  <a:srgbClr val="666666"/>
                </a:solidFill>
              </a:rPr>
              <a:t>MICROSOFT CONFIDENTIAL</a:t>
            </a:r>
          </a:p>
        </p:txBody>
      </p:sp>
      <p:sp>
        <p:nvSpPr>
          <p:cNvPr id="15" name="Text Placeholder 3"/>
          <p:cNvSpPr>
            <a:spLocks noGrp="1"/>
          </p:cNvSpPr>
          <p:nvPr>
            <p:ph idx="1" hasCustomPrompt="1"/>
          </p:nvPr>
        </p:nvSpPr>
        <p:spPr>
          <a:xfrm>
            <a:off x="466369" y="466302"/>
            <a:ext cx="11503738" cy="5751054"/>
          </a:xfrm>
          <a:prstGeom prst="rect">
            <a:avLst/>
          </a:prstGeom>
        </p:spPr>
        <p:txBody>
          <a:bodyPr vert="horz" lIns="0" tIns="0" rIns="0" bIns="91440" rtlCol="0" anchor="ctr" anchorCtr="0">
            <a:normAutofit/>
          </a:bodyPr>
          <a:lstStyle>
            <a:lvl1pPr>
              <a:lnSpc>
                <a:spcPct val="110000"/>
              </a:lnSpc>
              <a:defRPr sz="4488" b="1" i="0">
                <a:solidFill>
                  <a:schemeClr val="tx1"/>
                </a:solidFill>
                <a:latin typeface="Segoe Pro Semibold" charset="0"/>
                <a:ea typeface="Segoe Pro Semibold" charset="0"/>
                <a:cs typeface="Segoe Pro Semibold" charset="0"/>
              </a:defRPr>
            </a:lvl1pPr>
            <a:lvl2pPr>
              <a:lnSpc>
                <a:spcPct val="110000"/>
              </a:lnSpc>
              <a:defRPr sz="2448" b="0" i="0">
                <a:solidFill>
                  <a:schemeClr val="tx1"/>
                </a:solidFill>
                <a:latin typeface="Segoe Pro" charset="0"/>
                <a:ea typeface="Segoe Pro" charset="0"/>
                <a:cs typeface="Segoe Pro" charset="0"/>
              </a:defRPr>
            </a:lvl2pPr>
            <a:lvl3pPr>
              <a:lnSpc>
                <a:spcPct val="110000"/>
              </a:lnSpc>
              <a:defRPr sz="2448" b="0" i="0">
                <a:solidFill>
                  <a:schemeClr val="tx1"/>
                </a:solidFill>
                <a:latin typeface="Segoe Pro" charset="0"/>
                <a:ea typeface="Segoe Pro" charset="0"/>
                <a:cs typeface="Segoe Pro" charset="0"/>
              </a:defRPr>
            </a:lvl3pPr>
            <a:lvl4pPr>
              <a:defRPr>
                <a:solidFill>
                  <a:schemeClr val="bg2">
                    <a:lumMod val="60000"/>
                    <a:lumOff val="40000"/>
                  </a:schemeClr>
                </a:solidFill>
              </a:defRPr>
            </a:lvl4pPr>
          </a:lstStyle>
          <a:p>
            <a:pPr lvl="0"/>
            <a:r>
              <a:rPr lang="en-US" dirty="0"/>
              <a:t>Click to edit Subhead Master text styles</a:t>
            </a:r>
          </a:p>
          <a:p>
            <a:pPr lvl="1"/>
            <a:r>
              <a:rPr lang="en-US" dirty="0"/>
              <a:t>Second level</a:t>
            </a:r>
          </a:p>
          <a:p>
            <a:pPr lvl="2"/>
            <a:r>
              <a:rPr lang="en-US" dirty="0"/>
              <a:t>Third level</a:t>
            </a:r>
          </a:p>
        </p:txBody>
      </p:sp>
      <p:sp>
        <p:nvSpPr>
          <p:cNvPr id="2" name="Slide Number Placeholder 1">
            <a:extLst>
              <a:ext uri="{FF2B5EF4-FFF2-40B4-BE49-F238E27FC236}">
                <a16:creationId xmlns:a16="http://schemas.microsoft.com/office/drawing/2014/main" id="{9FF4F531-1753-1544-8A42-F788362A04E3}"/>
              </a:ext>
            </a:extLst>
          </p:cNvPr>
          <p:cNvSpPr>
            <a:spLocks noGrp="1"/>
          </p:cNvSpPr>
          <p:nvPr>
            <p:ph type="sldNum" sz="quarter" idx="28"/>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1566532901"/>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About Me">
    <p:spTree>
      <p:nvGrpSpPr>
        <p:cNvPr id="1" name=""/>
        <p:cNvGrpSpPr/>
        <p:nvPr/>
      </p:nvGrpSpPr>
      <p:grpSpPr>
        <a:xfrm>
          <a:off x="0" y="0"/>
          <a:ext cx="0" cy="0"/>
          <a:chOff x="0" y="0"/>
          <a:chExt cx="0" cy="0"/>
        </a:xfrm>
      </p:grpSpPr>
      <p:sp>
        <p:nvSpPr>
          <p:cNvPr id="14" name="Text Placeholder 3">
            <a:extLst>
              <a:ext uri="{FF2B5EF4-FFF2-40B4-BE49-F238E27FC236}">
                <a16:creationId xmlns:a16="http://schemas.microsoft.com/office/drawing/2014/main" id="{F7F1E30F-90B3-4508-AC79-FDBFF960BB8C}"/>
              </a:ext>
            </a:extLst>
          </p:cNvPr>
          <p:cNvSpPr>
            <a:spLocks noGrp="1"/>
          </p:cNvSpPr>
          <p:nvPr>
            <p:ph idx="34"/>
          </p:nvPr>
        </p:nvSpPr>
        <p:spPr>
          <a:xfrm>
            <a:off x="6226348" y="3341829"/>
            <a:ext cx="5743758" cy="3166147"/>
          </a:xfrm>
          <a:prstGeom prst="rect">
            <a:avLst/>
          </a:prstGeom>
        </p:spPr>
        <p:txBody>
          <a:bodyPr vert="horz" wrap="square"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5" name="Footer Placeholder 6" hidden="1"/>
          <p:cNvSpPr txBox="1">
            <a:spLocks/>
          </p:cNvSpPr>
          <p:nvPr/>
        </p:nvSpPr>
        <p:spPr>
          <a:xfrm>
            <a:off x="10740594" y="6683657"/>
            <a:ext cx="1697051" cy="31086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16">
                <a:solidFill>
                  <a:srgbClr val="666666"/>
                </a:solidFill>
              </a:rPr>
              <a:t>MICROSOFT CONFIDENTIAL</a:t>
            </a:r>
          </a:p>
        </p:txBody>
      </p:sp>
      <p:sp>
        <p:nvSpPr>
          <p:cNvPr id="12" name="Title Placeholder 2">
            <a:extLst>
              <a:ext uri="{FF2B5EF4-FFF2-40B4-BE49-F238E27FC236}">
                <a16:creationId xmlns:a16="http://schemas.microsoft.com/office/drawing/2014/main" id="{E901D344-ED89-49CF-99A7-86594AEA4B3F}"/>
              </a:ext>
            </a:extLst>
          </p:cNvPr>
          <p:cNvSpPr>
            <a:spLocks noGrp="1"/>
          </p:cNvSpPr>
          <p:nvPr>
            <p:ph type="title" hasCustomPrompt="1"/>
          </p:nvPr>
        </p:nvSpPr>
        <p:spPr>
          <a:xfrm>
            <a:off x="466369" y="466302"/>
            <a:ext cx="11503738" cy="738311"/>
          </a:xfrm>
          <a:prstGeom prst="rect">
            <a:avLst/>
          </a:prstGeom>
        </p:spPr>
        <p:txBody>
          <a:bodyPr vert="horz" lIns="0" tIns="0" rIns="0" bIns="0" rtlCol="0" anchor="t">
            <a:normAutofit/>
          </a:bodyPr>
          <a:lstStyle>
            <a:lvl1pPr>
              <a:defRPr sz="4488" b="1" i="0">
                <a:solidFill>
                  <a:schemeClr val="tx1"/>
                </a:solidFill>
                <a:latin typeface="Segoe Semibold" charset="0"/>
                <a:ea typeface="Segoe Semibold" charset="0"/>
                <a:cs typeface="Segoe Semibold" charset="0"/>
              </a:defRPr>
            </a:lvl1pPr>
          </a:lstStyle>
          <a:p>
            <a:r>
              <a:rPr lang="en-US" dirty="0"/>
              <a:t>About me…</a:t>
            </a:r>
          </a:p>
        </p:txBody>
      </p:sp>
      <p:sp>
        <p:nvSpPr>
          <p:cNvPr id="8" name="Picture Placeholder 2">
            <a:extLst>
              <a:ext uri="{FF2B5EF4-FFF2-40B4-BE49-F238E27FC236}">
                <a16:creationId xmlns:a16="http://schemas.microsoft.com/office/drawing/2014/main" id="{C1627637-B5D0-ED45-8DF8-0E533AAA00D8}"/>
              </a:ext>
            </a:extLst>
          </p:cNvPr>
          <p:cNvSpPr>
            <a:spLocks noGrp="1"/>
          </p:cNvSpPr>
          <p:nvPr>
            <p:ph type="pic" sz="quarter" idx="31" hasCustomPrompt="1"/>
          </p:nvPr>
        </p:nvSpPr>
        <p:spPr>
          <a:xfrm>
            <a:off x="10532139" y="1204613"/>
            <a:ext cx="1437967" cy="1437763"/>
          </a:xfrm>
          <a:prstGeom prst="ellipse">
            <a:avLst/>
          </a:prstGeom>
        </p:spPr>
        <p:txBody>
          <a:bodyPr wrap="none" anchor="ctr" anchorCtr="0"/>
          <a:lstStyle>
            <a:lvl1pPr algn="ctr">
              <a:defRPr sz="1428" b="0">
                <a:solidFill>
                  <a:srgbClr val="B4009E"/>
                </a:solidFill>
              </a:defRPr>
            </a:lvl1pPr>
          </a:lstStyle>
          <a:p>
            <a:r>
              <a:rPr lang="en-US" dirty="0"/>
              <a:t>Click icon </a:t>
            </a:r>
            <a:br>
              <a:rPr lang="en-US" dirty="0"/>
            </a:br>
            <a:r>
              <a:rPr lang="en-US" dirty="0"/>
              <a:t>to add </a:t>
            </a:r>
            <a:br>
              <a:rPr lang="en-US" dirty="0"/>
            </a:br>
            <a:r>
              <a:rPr lang="en-US" dirty="0"/>
              <a:t>picture</a:t>
            </a:r>
          </a:p>
        </p:txBody>
      </p:sp>
      <p:sp>
        <p:nvSpPr>
          <p:cNvPr id="10" name="Text Placeholder 2">
            <a:extLst>
              <a:ext uri="{FF2B5EF4-FFF2-40B4-BE49-F238E27FC236}">
                <a16:creationId xmlns:a16="http://schemas.microsoft.com/office/drawing/2014/main" id="{852D16FD-C54E-954A-88CB-7F7F7287BF2B}"/>
              </a:ext>
            </a:extLst>
          </p:cNvPr>
          <p:cNvSpPr>
            <a:spLocks noGrp="1"/>
          </p:cNvSpPr>
          <p:nvPr>
            <p:ph type="body" sz="quarter" idx="30" hasCustomPrompt="1"/>
          </p:nvPr>
        </p:nvSpPr>
        <p:spPr>
          <a:xfrm>
            <a:off x="6218238" y="1204613"/>
            <a:ext cx="4296591" cy="1049179"/>
          </a:xfrm>
          <a:prstGeom prst="rect">
            <a:avLst/>
          </a:prstGeom>
        </p:spPr>
        <p:txBody>
          <a:bodyPr lIns="0" tIns="274320" rIns="182880" anchor="t" anchorCtr="0">
            <a:normAutofit/>
          </a:bodyPr>
          <a:lstStyle>
            <a:lvl1pPr>
              <a:lnSpc>
                <a:spcPct val="110000"/>
              </a:lnSpc>
              <a:spcBef>
                <a:spcPts val="0"/>
              </a:spcBef>
              <a:spcAft>
                <a:spcPts val="612"/>
              </a:spcAft>
              <a:defRPr sz="1632" b="0" i="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dirty="0"/>
              <a:t>Twitter: @handle</a:t>
            </a:r>
          </a:p>
          <a:p>
            <a:pPr lvl="0"/>
            <a:r>
              <a:rPr lang="en-US" dirty="0"/>
              <a:t>Email: </a:t>
            </a:r>
            <a:r>
              <a:rPr lang="en-US" dirty="0" err="1"/>
              <a:t>email@Microsoft.com</a:t>
            </a:r>
            <a:endParaRPr lang="en-US" dirty="0"/>
          </a:p>
        </p:txBody>
      </p:sp>
      <p:sp>
        <p:nvSpPr>
          <p:cNvPr id="2" name="Slide Number Placeholder 1">
            <a:extLst>
              <a:ext uri="{FF2B5EF4-FFF2-40B4-BE49-F238E27FC236}">
                <a16:creationId xmlns:a16="http://schemas.microsoft.com/office/drawing/2014/main" id="{B91CB2BC-111D-F649-A0EE-51B2CD7DCF8C}"/>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9" name="Footer Placeholder 6" hidden="1">
            <a:extLst>
              <a:ext uri="{FF2B5EF4-FFF2-40B4-BE49-F238E27FC236}">
                <a16:creationId xmlns:a16="http://schemas.microsoft.com/office/drawing/2014/main" id="{3CAB610D-9FDA-664B-88C5-3D66189F6F1D}"/>
              </a:ext>
            </a:extLst>
          </p:cNvPr>
          <p:cNvSpPr txBox="1">
            <a:spLocks/>
          </p:cNvSpPr>
          <p:nvPr userDrawn="1"/>
        </p:nvSpPr>
        <p:spPr>
          <a:xfrm>
            <a:off x="10740594" y="6683657"/>
            <a:ext cx="1697051" cy="31086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16">
                <a:solidFill>
                  <a:srgbClr val="666666"/>
                </a:solidFill>
              </a:rPr>
              <a:t>MICROSOFT CONFIDENTIAL</a:t>
            </a:r>
          </a:p>
        </p:txBody>
      </p:sp>
      <p:sp>
        <p:nvSpPr>
          <p:cNvPr id="13" name="Text Placeholder 3">
            <a:extLst>
              <a:ext uri="{FF2B5EF4-FFF2-40B4-BE49-F238E27FC236}">
                <a16:creationId xmlns:a16="http://schemas.microsoft.com/office/drawing/2014/main" id="{61049F32-FBDB-40C5-9199-3991B2F5A71D}"/>
              </a:ext>
            </a:extLst>
          </p:cNvPr>
          <p:cNvSpPr>
            <a:spLocks noGrp="1"/>
          </p:cNvSpPr>
          <p:nvPr>
            <p:ph idx="33"/>
          </p:nvPr>
        </p:nvSpPr>
        <p:spPr>
          <a:xfrm>
            <a:off x="474479" y="1204613"/>
            <a:ext cx="5743759" cy="5303362"/>
          </a:xfrm>
          <a:prstGeom prst="rect">
            <a:avLst/>
          </a:prstGeom>
        </p:spPr>
        <p:txBody>
          <a:bodyPr vert="horz" wrap="square"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896977320"/>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Concept 3-col">
    <p:spTree>
      <p:nvGrpSpPr>
        <p:cNvPr id="1" name=""/>
        <p:cNvGrpSpPr/>
        <p:nvPr/>
      </p:nvGrpSpPr>
      <p:grpSpPr>
        <a:xfrm>
          <a:off x="0" y="0"/>
          <a:ext cx="0" cy="0"/>
          <a:chOff x="0" y="0"/>
          <a:chExt cx="0" cy="0"/>
        </a:xfrm>
      </p:grpSpPr>
      <p:sp>
        <p:nvSpPr>
          <p:cNvPr id="21" name="Picture Placeholder 5"/>
          <p:cNvSpPr>
            <a:spLocks noGrp="1"/>
          </p:cNvSpPr>
          <p:nvPr>
            <p:ph type="pic" sz="quarter" idx="27"/>
          </p:nvPr>
        </p:nvSpPr>
        <p:spPr>
          <a:xfrm>
            <a:off x="1554772" y="1535625"/>
            <a:ext cx="1437543" cy="1098461"/>
          </a:xfrm>
        </p:spPr>
        <p:txBody>
          <a:bodyPr anchor="ctr"/>
          <a:lstStyle>
            <a:lvl1pPr algn="ctr">
              <a:defRPr sz="1632" b="1" i="0">
                <a:solidFill>
                  <a:srgbClr val="B4009E"/>
                </a:solidFill>
                <a:latin typeface="Segoe UI Semibold" charset="0"/>
                <a:ea typeface="Segoe UI Semibold" charset="0"/>
                <a:cs typeface="Segoe UI Semibold" charset="0"/>
              </a:defRPr>
            </a:lvl1pPr>
          </a:lstStyle>
          <a:p>
            <a:r>
              <a:rPr lang="en-US"/>
              <a:t>Click icon to add picture</a:t>
            </a:r>
            <a:endParaRPr lang="en-US" dirty="0"/>
          </a:p>
        </p:txBody>
      </p:sp>
      <p:sp>
        <p:nvSpPr>
          <p:cNvPr id="22" name="Picture Placeholder 5"/>
          <p:cNvSpPr>
            <a:spLocks noGrp="1"/>
          </p:cNvSpPr>
          <p:nvPr>
            <p:ph type="pic" sz="quarter" idx="28"/>
          </p:nvPr>
        </p:nvSpPr>
        <p:spPr>
          <a:xfrm>
            <a:off x="5499466" y="1543915"/>
            <a:ext cx="1437543" cy="1098461"/>
          </a:xfrm>
        </p:spPr>
        <p:txBody>
          <a:bodyPr anchor="ctr"/>
          <a:lstStyle>
            <a:lvl1pPr algn="ctr">
              <a:defRPr sz="1632" b="1" i="0">
                <a:solidFill>
                  <a:srgbClr val="B4009E"/>
                </a:solidFill>
                <a:latin typeface="Segoe UI Semibold" charset="0"/>
                <a:ea typeface="Segoe UI Semibold" charset="0"/>
                <a:cs typeface="Segoe UI Semibold" charset="0"/>
              </a:defRPr>
            </a:lvl1pPr>
          </a:lstStyle>
          <a:p>
            <a:r>
              <a:rPr lang="en-US"/>
              <a:t>Click icon to add picture</a:t>
            </a:r>
          </a:p>
        </p:txBody>
      </p:sp>
      <p:sp>
        <p:nvSpPr>
          <p:cNvPr id="23" name="Picture Placeholder 5"/>
          <p:cNvSpPr>
            <a:spLocks noGrp="1"/>
          </p:cNvSpPr>
          <p:nvPr>
            <p:ph type="pic" sz="quarter" idx="29"/>
          </p:nvPr>
        </p:nvSpPr>
        <p:spPr>
          <a:xfrm>
            <a:off x="9471654" y="1517752"/>
            <a:ext cx="1437543" cy="1098461"/>
          </a:xfrm>
        </p:spPr>
        <p:txBody>
          <a:bodyPr anchor="ctr"/>
          <a:lstStyle>
            <a:lvl1pPr algn="ctr">
              <a:defRPr sz="1632" b="1" i="0">
                <a:solidFill>
                  <a:srgbClr val="B4009E"/>
                </a:solidFill>
                <a:latin typeface="Segoe UI Semibold" charset="0"/>
                <a:ea typeface="Segoe UI Semibold" charset="0"/>
                <a:cs typeface="Segoe UI Semibold" charset="0"/>
              </a:defRPr>
            </a:lvl1pPr>
          </a:lstStyle>
          <a:p>
            <a:r>
              <a:rPr lang="en-US"/>
              <a:t>Click icon to add picture</a:t>
            </a:r>
            <a:endParaRPr lang="en-US" dirty="0"/>
          </a:p>
        </p:txBody>
      </p:sp>
      <p:sp>
        <p:nvSpPr>
          <p:cNvPr id="20" name="Shape 69">
            <a:extLst>
              <a:ext uri="{FF2B5EF4-FFF2-40B4-BE49-F238E27FC236}">
                <a16:creationId xmlns:a16="http://schemas.microsoft.com/office/drawing/2014/main" id="{50DF9F24-F2BD-4DEC-BF54-5080F302503F}"/>
              </a:ext>
            </a:extLst>
          </p:cNvPr>
          <p:cNvSpPr txBox="1">
            <a:spLocks noGrp="1"/>
          </p:cNvSpPr>
          <p:nvPr>
            <p:ph type="body" idx="21" hasCustomPrompt="1"/>
          </p:nvPr>
        </p:nvSpPr>
        <p:spPr>
          <a:xfrm>
            <a:off x="4435159" y="3341829"/>
            <a:ext cx="3566160" cy="2137216"/>
          </a:xfrm>
          <a:prstGeom prst="rect">
            <a:avLst/>
          </a:prstGeom>
        </p:spPr>
        <p:txBody>
          <a:bodyPr vert="horz" wrap="square" lIns="67222" tIns="182880" rIns="67222" bIns="0" rtlCol="0" anchor="t">
            <a:noAutofit/>
          </a:bodyPr>
          <a:lstStyle>
            <a:lvl1pPr algn="ctr">
              <a:defRPr sz="2040" b="0" dirty="0">
                <a:solidFill>
                  <a:schemeClr val="tx1"/>
                </a:solidFill>
                <a:latin typeface="+mn-lt"/>
                <a:ea typeface="Segoe UI" pitchFamily="34" charset="0"/>
                <a:cs typeface="Segoe UI Semibold" panose="020B0702040204020203" pitchFamily="34" charset="0"/>
              </a:defRPr>
            </a:lvl1pPr>
          </a:lstStyle>
          <a:p>
            <a:pPr lvl="0" algn="ctr" defTabSz="932563">
              <a:spcBef>
                <a:spcPts val="0"/>
              </a:spcBef>
              <a:spcAft>
                <a:spcPts val="1199"/>
              </a:spcAft>
              <a:buFont typeface="Arial"/>
            </a:pPr>
            <a:r>
              <a:rPr lang="en-US" dirty="0"/>
              <a:t>level one</a:t>
            </a:r>
          </a:p>
          <a:p>
            <a:pPr lvl="0" algn="ctr" defTabSz="932563">
              <a:spcBef>
                <a:spcPts val="0"/>
              </a:spcBef>
              <a:spcAft>
                <a:spcPts val="1199"/>
              </a:spcAft>
              <a:buFont typeface="Arial"/>
            </a:pPr>
            <a:r>
              <a:rPr lang="en-US" dirty="0"/>
              <a:t>level two</a:t>
            </a:r>
          </a:p>
        </p:txBody>
      </p:sp>
      <p:sp>
        <p:nvSpPr>
          <p:cNvPr id="25" name="Shape 69">
            <a:extLst>
              <a:ext uri="{FF2B5EF4-FFF2-40B4-BE49-F238E27FC236}">
                <a16:creationId xmlns:a16="http://schemas.microsoft.com/office/drawing/2014/main" id="{452ABE62-CCEE-407B-B879-4F04AA8A85B2}"/>
              </a:ext>
            </a:extLst>
          </p:cNvPr>
          <p:cNvSpPr txBox="1">
            <a:spLocks noGrp="1"/>
          </p:cNvSpPr>
          <p:nvPr>
            <p:ph type="body" idx="23" hasCustomPrompt="1"/>
          </p:nvPr>
        </p:nvSpPr>
        <p:spPr>
          <a:xfrm>
            <a:off x="8394621" y="3341829"/>
            <a:ext cx="3573548" cy="2137217"/>
          </a:xfrm>
          <a:prstGeom prst="rect">
            <a:avLst/>
          </a:prstGeom>
        </p:spPr>
        <p:txBody>
          <a:bodyPr vert="horz" wrap="square" lIns="67222" tIns="182880" rIns="67222" bIns="0" rtlCol="0" anchor="t">
            <a:noAutofit/>
          </a:bodyPr>
          <a:lstStyle>
            <a:lvl1pPr algn="ctr">
              <a:defRPr sz="2040" b="0" dirty="0">
                <a:solidFill>
                  <a:schemeClr val="tx1"/>
                </a:solidFill>
                <a:latin typeface="+mn-lt"/>
                <a:ea typeface="Segoe UI" pitchFamily="34" charset="0"/>
                <a:cs typeface="Segoe UI Semibold" panose="020B0702040204020203" pitchFamily="34" charset="0"/>
              </a:defRPr>
            </a:lvl1pPr>
          </a:lstStyle>
          <a:p>
            <a:pPr lvl="0" algn="ctr" defTabSz="932563">
              <a:spcBef>
                <a:spcPts val="0"/>
              </a:spcBef>
              <a:spcAft>
                <a:spcPts val="1199"/>
              </a:spcAft>
              <a:buFont typeface="Arial"/>
            </a:pPr>
            <a:r>
              <a:rPr lang="en-US" dirty="0"/>
              <a:t>level one</a:t>
            </a:r>
          </a:p>
          <a:p>
            <a:pPr lvl="0" algn="ctr" defTabSz="932563">
              <a:spcBef>
                <a:spcPts val="0"/>
              </a:spcBef>
              <a:spcAft>
                <a:spcPts val="1199"/>
              </a:spcAft>
              <a:buFont typeface="Arial"/>
            </a:pPr>
            <a:r>
              <a:rPr lang="en-US" dirty="0"/>
              <a:t>level two</a:t>
            </a:r>
          </a:p>
        </p:txBody>
      </p:sp>
      <p:sp>
        <p:nvSpPr>
          <p:cNvPr id="26" name="Shape 78">
            <a:extLst>
              <a:ext uri="{FF2B5EF4-FFF2-40B4-BE49-F238E27FC236}">
                <a16:creationId xmlns:a16="http://schemas.microsoft.com/office/drawing/2014/main" id="{ED9E8697-A9C3-4FDC-9D6C-2B35F242E978}"/>
              </a:ext>
            </a:extLst>
          </p:cNvPr>
          <p:cNvSpPr txBox="1">
            <a:spLocks noGrp="1"/>
          </p:cNvSpPr>
          <p:nvPr>
            <p:ph type="body" idx="7" hasCustomPrompt="1"/>
          </p:nvPr>
        </p:nvSpPr>
        <p:spPr>
          <a:xfrm>
            <a:off x="4435159" y="2654238"/>
            <a:ext cx="3566160" cy="699453"/>
          </a:xfrm>
          <a:prstGeom prst="rect">
            <a:avLst/>
          </a:prstGeom>
          <a:ln>
            <a:noFill/>
          </a:ln>
        </p:spPr>
        <p:txBody>
          <a:bodyPr vert="horz" wrap="square" lIns="67222" tIns="67222" rIns="67222" bIns="67222" rtlCol="0" anchor="ctr">
            <a:noAutofit/>
          </a:bodyPr>
          <a:lstStyle>
            <a:lvl1pPr algn="ctr">
              <a:defRPr lang="en-US" sz="2040" b="1" i="0" dirty="0">
                <a:solidFill>
                  <a:schemeClr val="accent1"/>
                </a:solidFill>
                <a:latin typeface="Segoe UI Semibold" charset="0"/>
                <a:ea typeface="Segoe UI Semibold" charset="0"/>
                <a:cs typeface="Segoe UI Semibold" charset="0"/>
              </a:defRPr>
            </a:lvl1pPr>
          </a:lstStyle>
          <a:p>
            <a:pPr lvl="0" algn="ctr" defTabSz="932563">
              <a:spcAft>
                <a:spcPts val="600"/>
              </a:spcAft>
            </a:pPr>
            <a:r>
              <a:rPr lang="en-US" dirty="0"/>
              <a:t>Column 2</a:t>
            </a:r>
          </a:p>
        </p:txBody>
      </p:sp>
      <p:cxnSp>
        <p:nvCxnSpPr>
          <p:cNvPr id="27" name="Straight Connector 26">
            <a:extLst>
              <a:ext uri="{FF2B5EF4-FFF2-40B4-BE49-F238E27FC236}">
                <a16:creationId xmlns:a16="http://schemas.microsoft.com/office/drawing/2014/main" id="{CF4B441F-C8E2-46EF-B6C0-23A6E8BDE1DB}"/>
              </a:ext>
            </a:extLst>
          </p:cNvPr>
          <p:cNvCxnSpPr>
            <a:cxnSpLocks/>
          </p:cNvCxnSpPr>
          <p:nvPr/>
        </p:nvCxnSpPr>
        <p:spPr>
          <a:xfrm flipV="1">
            <a:off x="466368" y="3348152"/>
            <a:ext cx="3614352"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sp>
        <p:nvSpPr>
          <p:cNvPr id="30" name="Shape 78">
            <a:extLst>
              <a:ext uri="{FF2B5EF4-FFF2-40B4-BE49-F238E27FC236}">
                <a16:creationId xmlns:a16="http://schemas.microsoft.com/office/drawing/2014/main" id="{F65B4093-2B95-4F31-BE02-FE267F2C7256}"/>
              </a:ext>
            </a:extLst>
          </p:cNvPr>
          <p:cNvSpPr txBox="1">
            <a:spLocks noGrp="1"/>
          </p:cNvSpPr>
          <p:nvPr>
            <p:ph type="body" idx="30" hasCustomPrompt="1"/>
          </p:nvPr>
        </p:nvSpPr>
        <p:spPr>
          <a:xfrm>
            <a:off x="466369" y="2654226"/>
            <a:ext cx="3614351" cy="703051"/>
          </a:xfrm>
          <a:prstGeom prst="rect">
            <a:avLst/>
          </a:prstGeom>
          <a:ln>
            <a:noFill/>
          </a:ln>
        </p:spPr>
        <p:txBody>
          <a:bodyPr vert="horz" wrap="square" lIns="67222" tIns="67222" rIns="67222" bIns="67222" rtlCol="0" anchor="ctr">
            <a:noAutofit/>
          </a:bodyPr>
          <a:lstStyle>
            <a:lvl1pPr algn="ctr">
              <a:defRPr lang="en-US" sz="2040" b="1" i="0" dirty="0">
                <a:solidFill>
                  <a:schemeClr val="accent1"/>
                </a:solidFill>
                <a:latin typeface="Segoe UI Semibold" charset="0"/>
                <a:ea typeface="Segoe UI Semibold" charset="0"/>
                <a:cs typeface="Segoe UI Semibold" charset="0"/>
              </a:defRPr>
            </a:lvl1pPr>
          </a:lstStyle>
          <a:p>
            <a:pPr lvl="0" algn="ctr" defTabSz="932563">
              <a:spcAft>
                <a:spcPts val="600"/>
              </a:spcAft>
            </a:pPr>
            <a:r>
              <a:rPr lang="en-US" dirty="0"/>
              <a:t>Column 1</a:t>
            </a:r>
          </a:p>
        </p:txBody>
      </p:sp>
      <p:sp>
        <p:nvSpPr>
          <p:cNvPr id="31" name="Shape 78">
            <a:extLst>
              <a:ext uri="{FF2B5EF4-FFF2-40B4-BE49-F238E27FC236}">
                <a16:creationId xmlns:a16="http://schemas.microsoft.com/office/drawing/2014/main" id="{BC5E1042-00D9-4CC5-A8F0-6D5351A81028}"/>
              </a:ext>
            </a:extLst>
          </p:cNvPr>
          <p:cNvSpPr txBox="1">
            <a:spLocks noGrp="1"/>
          </p:cNvSpPr>
          <p:nvPr>
            <p:ph type="body" idx="31" hasCustomPrompt="1"/>
          </p:nvPr>
        </p:nvSpPr>
        <p:spPr>
          <a:xfrm>
            <a:off x="8394620" y="2654238"/>
            <a:ext cx="3575487" cy="699453"/>
          </a:xfrm>
          <a:prstGeom prst="rect">
            <a:avLst/>
          </a:prstGeom>
          <a:ln>
            <a:noFill/>
          </a:ln>
        </p:spPr>
        <p:txBody>
          <a:bodyPr vert="horz" wrap="square" lIns="67222" tIns="67222" rIns="67222" bIns="67222" rtlCol="0" anchor="ctr">
            <a:noAutofit/>
          </a:bodyPr>
          <a:lstStyle>
            <a:lvl1pPr algn="ctr">
              <a:defRPr lang="en-US" sz="2040" b="1" i="0" dirty="0">
                <a:solidFill>
                  <a:schemeClr val="accent1"/>
                </a:solidFill>
                <a:latin typeface="Segoe UI Semibold" charset="0"/>
                <a:ea typeface="Segoe UI Semibold" charset="0"/>
                <a:cs typeface="Segoe UI Semibold" charset="0"/>
              </a:defRPr>
            </a:lvl1pPr>
          </a:lstStyle>
          <a:p>
            <a:pPr lvl="0" algn="ctr" defTabSz="932563">
              <a:spcAft>
                <a:spcPts val="600"/>
              </a:spcAft>
            </a:pPr>
            <a:r>
              <a:rPr lang="en-US" dirty="0"/>
              <a:t>Column 3</a:t>
            </a:r>
          </a:p>
        </p:txBody>
      </p:sp>
      <p:sp>
        <p:nvSpPr>
          <p:cNvPr id="32" name="Shape 69">
            <a:extLst>
              <a:ext uri="{FF2B5EF4-FFF2-40B4-BE49-F238E27FC236}">
                <a16:creationId xmlns:a16="http://schemas.microsoft.com/office/drawing/2014/main" id="{D0DB858D-C909-4D63-B4BA-450AB7BC6813}"/>
              </a:ext>
            </a:extLst>
          </p:cNvPr>
          <p:cNvSpPr txBox="1">
            <a:spLocks noGrp="1"/>
          </p:cNvSpPr>
          <p:nvPr>
            <p:ph type="body" idx="32" hasCustomPrompt="1"/>
          </p:nvPr>
        </p:nvSpPr>
        <p:spPr>
          <a:xfrm>
            <a:off x="466368" y="3341829"/>
            <a:ext cx="3614352" cy="2137217"/>
          </a:xfrm>
          <a:prstGeom prst="rect">
            <a:avLst/>
          </a:prstGeom>
        </p:spPr>
        <p:txBody>
          <a:bodyPr vert="horz" wrap="square" lIns="67222" tIns="182880" rIns="67222" bIns="0" rtlCol="0" anchor="t">
            <a:noAutofit/>
          </a:bodyPr>
          <a:lstStyle>
            <a:lvl1pPr algn="ctr">
              <a:defRPr sz="2040" b="0" dirty="0">
                <a:solidFill>
                  <a:schemeClr val="tx1"/>
                </a:solidFill>
                <a:latin typeface="+mn-lt"/>
                <a:ea typeface="Segoe UI" pitchFamily="34" charset="0"/>
                <a:cs typeface="Segoe UI Semibold" panose="020B0702040204020203" pitchFamily="34" charset="0"/>
              </a:defRPr>
            </a:lvl1pPr>
          </a:lstStyle>
          <a:p>
            <a:pPr lvl="0" algn="ctr" defTabSz="932563">
              <a:spcBef>
                <a:spcPts val="0"/>
              </a:spcBef>
              <a:spcAft>
                <a:spcPts val="1199"/>
              </a:spcAft>
              <a:buFont typeface="Arial"/>
            </a:pPr>
            <a:r>
              <a:rPr lang="en-US" dirty="0"/>
              <a:t>level one</a:t>
            </a:r>
          </a:p>
          <a:p>
            <a:pPr lvl="0" algn="ctr" defTabSz="932563">
              <a:spcBef>
                <a:spcPts val="0"/>
              </a:spcBef>
              <a:spcAft>
                <a:spcPts val="1199"/>
              </a:spcAft>
              <a:buFont typeface="Arial"/>
            </a:pPr>
            <a:r>
              <a:rPr lang="en-US" dirty="0"/>
              <a:t>level two</a:t>
            </a:r>
          </a:p>
        </p:txBody>
      </p:sp>
      <p:sp>
        <p:nvSpPr>
          <p:cNvPr id="33" name="Title Placeholder 2">
            <a:extLst>
              <a:ext uri="{FF2B5EF4-FFF2-40B4-BE49-F238E27FC236}">
                <a16:creationId xmlns:a16="http://schemas.microsoft.com/office/drawing/2014/main" id="{2C1FE9BA-3B57-4CA6-8333-A470390E7321}"/>
              </a:ext>
            </a:extLst>
          </p:cNvPr>
          <p:cNvSpPr>
            <a:spLocks noGrp="1"/>
          </p:cNvSpPr>
          <p:nvPr>
            <p:ph type="title"/>
          </p:nvPr>
        </p:nvSpPr>
        <p:spPr>
          <a:xfrm>
            <a:off x="466368" y="466302"/>
            <a:ext cx="11503739" cy="738311"/>
          </a:xfrm>
          <a:prstGeom prst="rect">
            <a:avLst/>
          </a:prstGeom>
        </p:spPr>
        <p:txBody>
          <a:bodyPr vert="horz" lIns="0" tIns="0" rIns="0" bIns="0" rtlCol="0" anchor="t">
            <a:noAutofit/>
          </a:bodyPr>
          <a:lstStyle>
            <a:lvl1pPr>
              <a:defRPr>
                <a:solidFill>
                  <a:schemeClr val="tx1"/>
                </a:solidFill>
              </a:defRPr>
            </a:lvl1pPr>
          </a:lstStyle>
          <a:p>
            <a:r>
              <a:rPr lang="en-US"/>
              <a:t>Click to edit Master title style</a:t>
            </a:r>
            <a:endParaRPr lang="en-US" dirty="0"/>
          </a:p>
        </p:txBody>
      </p:sp>
      <p:cxnSp>
        <p:nvCxnSpPr>
          <p:cNvPr id="19" name="Straight Connector 18">
            <a:extLst>
              <a:ext uri="{FF2B5EF4-FFF2-40B4-BE49-F238E27FC236}">
                <a16:creationId xmlns:a16="http://schemas.microsoft.com/office/drawing/2014/main" id="{CF4B441F-C8E2-46EF-B6C0-23A6E8BDE1DB}"/>
              </a:ext>
            </a:extLst>
          </p:cNvPr>
          <p:cNvCxnSpPr>
            <a:cxnSpLocks/>
          </p:cNvCxnSpPr>
          <p:nvPr/>
        </p:nvCxnSpPr>
        <p:spPr>
          <a:xfrm flipV="1">
            <a:off x="4411063" y="3348152"/>
            <a:ext cx="3614352"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cxnSp>
        <p:nvCxnSpPr>
          <p:cNvPr id="24" name="Straight Connector 23">
            <a:extLst>
              <a:ext uri="{FF2B5EF4-FFF2-40B4-BE49-F238E27FC236}">
                <a16:creationId xmlns:a16="http://schemas.microsoft.com/office/drawing/2014/main" id="{CF4B441F-C8E2-46EF-B6C0-23A6E8BDE1DB}"/>
              </a:ext>
            </a:extLst>
          </p:cNvPr>
          <p:cNvCxnSpPr>
            <a:cxnSpLocks/>
          </p:cNvCxnSpPr>
          <p:nvPr/>
        </p:nvCxnSpPr>
        <p:spPr>
          <a:xfrm>
            <a:off x="8394621" y="3348152"/>
            <a:ext cx="3588953"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sp>
        <p:nvSpPr>
          <p:cNvPr id="2" name="Slide Number Placeholder 1">
            <a:extLst>
              <a:ext uri="{FF2B5EF4-FFF2-40B4-BE49-F238E27FC236}">
                <a16:creationId xmlns:a16="http://schemas.microsoft.com/office/drawing/2014/main" id="{456B6142-BE00-C841-A15F-937FA7A70E40}"/>
              </a:ext>
            </a:extLst>
          </p:cNvPr>
          <p:cNvSpPr>
            <a:spLocks noGrp="1"/>
          </p:cNvSpPr>
          <p:nvPr>
            <p:ph type="sldNum" sz="quarter" idx="33"/>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3802513196"/>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Concept 2-col">
    <p:spTree>
      <p:nvGrpSpPr>
        <p:cNvPr id="1" name=""/>
        <p:cNvGrpSpPr/>
        <p:nvPr/>
      </p:nvGrpSpPr>
      <p:grpSpPr>
        <a:xfrm>
          <a:off x="0" y="0"/>
          <a:ext cx="0" cy="0"/>
          <a:chOff x="0" y="0"/>
          <a:chExt cx="0" cy="0"/>
        </a:xfrm>
      </p:grpSpPr>
      <p:sp>
        <p:nvSpPr>
          <p:cNvPr id="13" name="Picture Placeholder 5"/>
          <p:cNvSpPr>
            <a:spLocks noGrp="1"/>
          </p:cNvSpPr>
          <p:nvPr>
            <p:ph type="pic" sz="quarter" idx="27"/>
          </p:nvPr>
        </p:nvSpPr>
        <p:spPr>
          <a:xfrm>
            <a:off x="1904336" y="1461687"/>
            <a:ext cx="2875935" cy="1666634"/>
          </a:xfrm>
        </p:spPr>
        <p:txBody>
          <a:bodyPr anchor="ctr"/>
          <a:lstStyle>
            <a:lvl1pPr algn="ctr">
              <a:defRPr sz="1632" b="1" i="0">
                <a:solidFill>
                  <a:srgbClr val="B4009E"/>
                </a:solidFill>
                <a:latin typeface="Segoe UI Semibold" charset="0"/>
                <a:ea typeface="Segoe UI Semibold" charset="0"/>
                <a:cs typeface="Segoe UI Semibold" charset="0"/>
              </a:defRPr>
            </a:lvl1pPr>
          </a:lstStyle>
          <a:p>
            <a:r>
              <a:rPr lang="en-US"/>
              <a:t>Click icon to add picture</a:t>
            </a:r>
            <a:endParaRPr lang="en-US" dirty="0"/>
          </a:p>
        </p:txBody>
      </p:sp>
      <p:sp>
        <p:nvSpPr>
          <p:cNvPr id="21" name="Picture Placeholder 5"/>
          <p:cNvSpPr>
            <a:spLocks noGrp="1"/>
          </p:cNvSpPr>
          <p:nvPr>
            <p:ph type="pic" sz="quarter" idx="29"/>
          </p:nvPr>
        </p:nvSpPr>
        <p:spPr>
          <a:xfrm>
            <a:off x="7656204" y="1461687"/>
            <a:ext cx="2875936" cy="1666633"/>
          </a:xfrm>
        </p:spPr>
        <p:txBody>
          <a:bodyPr anchor="ctr"/>
          <a:lstStyle>
            <a:lvl1pPr algn="ctr">
              <a:defRPr sz="1632" b="1" i="0">
                <a:solidFill>
                  <a:srgbClr val="B4009E"/>
                </a:solidFill>
                <a:latin typeface="Segoe UI Semibold" charset="0"/>
                <a:ea typeface="Segoe UI Semibold" charset="0"/>
                <a:cs typeface="Segoe UI Semibold" charset="0"/>
              </a:defRPr>
            </a:lvl1pPr>
          </a:lstStyle>
          <a:p>
            <a:r>
              <a:rPr lang="en-US"/>
              <a:t>Click icon to add picture</a:t>
            </a:r>
          </a:p>
        </p:txBody>
      </p:sp>
      <p:sp>
        <p:nvSpPr>
          <p:cNvPr id="22" name="Shape 69">
            <a:extLst>
              <a:ext uri="{FF2B5EF4-FFF2-40B4-BE49-F238E27FC236}">
                <a16:creationId xmlns:a16="http://schemas.microsoft.com/office/drawing/2014/main" id="{DA909CD3-D031-4644-961E-3BAEF5FC557A}"/>
              </a:ext>
            </a:extLst>
          </p:cNvPr>
          <p:cNvSpPr txBox="1">
            <a:spLocks noGrp="1"/>
          </p:cNvSpPr>
          <p:nvPr>
            <p:ph type="body" idx="21" hasCustomPrompt="1"/>
          </p:nvPr>
        </p:nvSpPr>
        <p:spPr>
          <a:xfrm>
            <a:off x="6218236" y="4078480"/>
            <a:ext cx="5751871" cy="2138876"/>
          </a:xfrm>
          <a:prstGeom prst="rect">
            <a:avLst/>
          </a:prstGeom>
        </p:spPr>
        <p:txBody>
          <a:bodyPr vert="horz" wrap="square" lIns="91440" tIns="91440" rIns="91440" bIns="0" rtlCol="0" anchor="t">
            <a:noAutofit/>
          </a:bodyPr>
          <a:lstStyle>
            <a:lvl1pPr algn="ctr">
              <a:defRPr sz="2040" b="0" i="0" dirty="0">
                <a:solidFill>
                  <a:schemeClr val="tx1"/>
                </a:solidFill>
                <a:latin typeface="Segoe UI" charset="0"/>
                <a:ea typeface="Segoe UI" charset="0"/>
                <a:cs typeface="Segoe UI" charset="0"/>
              </a:defRPr>
            </a:lvl1pPr>
          </a:lstStyle>
          <a:p>
            <a:pPr lvl="0" algn="ctr" defTabSz="932563">
              <a:spcBef>
                <a:spcPts val="0"/>
              </a:spcBef>
              <a:spcAft>
                <a:spcPts val="1199"/>
              </a:spcAft>
              <a:buFont typeface="Arial"/>
            </a:pPr>
            <a:r>
              <a:rPr lang="en-US" dirty="0"/>
              <a:t>level one</a:t>
            </a:r>
          </a:p>
          <a:p>
            <a:pPr lvl="0" algn="ctr" defTabSz="932563">
              <a:spcBef>
                <a:spcPts val="0"/>
              </a:spcBef>
              <a:spcAft>
                <a:spcPts val="1199"/>
              </a:spcAft>
              <a:buFont typeface="Arial"/>
            </a:pPr>
            <a:r>
              <a:rPr lang="en-US" dirty="0"/>
              <a:t>level two</a:t>
            </a:r>
          </a:p>
        </p:txBody>
      </p:sp>
      <p:sp>
        <p:nvSpPr>
          <p:cNvPr id="23" name="Shape 78">
            <a:extLst>
              <a:ext uri="{FF2B5EF4-FFF2-40B4-BE49-F238E27FC236}">
                <a16:creationId xmlns:a16="http://schemas.microsoft.com/office/drawing/2014/main" id="{86F28D81-7603-4E02-9F5E-B52509955F9D}"/>
              </a:ext>
            </a:extLst>
          </p:cNvPr>
          <p:cNvSpPr txBox="1">
            <a:spLocks noGrp="1"/>
          </p:cNvSpPr>
          <p:nvPr>
            <p:ph type="body" idx="7" hasCustomPrompt="1"/>
          </p:nvPr>
        </p:nvSpPr>
        <p:spPr>
          <a:xfrm>
            <a:off x="6218236" y="3341829"/>
            <a:ext cx="5751868" cy="738311"/>
          </a:xfrm>
          <a:prstGeom prst="rect">
            <a:avLst/>
          </a:prstGeom>
          <a:ln>
            <a:noFill/>
          </a:ln>
        </p:spPr>
        <p:txBody>
          <a:bodyPr vert="horz" wrap="square" lIns="67222" tIns="67222" rIns="67222" bIns="67222" rtlCol="0" anchor="ctr">
            <a:noAutofit/>
          </a:bodyPr>
          <a:lstStyle>
            <a:lvl1pPr algn="ctr">
              <a:defRPr lang="en-US" sz="2040" b="1" i="0" dirty="0">
                <a:solidFill>
                  <a:schemeClr val="accent1"/>
                </a:solidFill>
                <a:latin typeface="Segoe UI Semibold" charset="0"/>
                <a:ea typeface="Segoe UI Semibold" charset="0"/>
                <a:cs typeface="Segoe UI Semibold" charset="0"/>
              </a:defRPr>
            </a:lvl1pPr>
          </a:lstStyle>
          <a:p>
            <a:pPr lvl="0" algn="ctr" defTabSz="932563">
              <a:spcAft>
                <a:spcPts val="600"/>
              </a:spcAft>
            </a:pPr>
            <a:r>
              <a:rPr lang="en-US" dirty="0"/>
              <a:t>Column 2</a:t>
            </a:r>
          </a:p>
        </p:txBody>
      </p:sp>
      <p:cxnSp>
        <p:nvCxnSpPr>
          <p:cNvPr id="24" name="Straight Connector 23">
            <a:extLst>
              <a:ext uri="{FF2B5EF4-FFF2-40B4-BE49-F238E27FC236}">
                <a16:creationId xmlns:a16="http://schemas.microsoft.com/office/drawing/2014/main" id="{3A68F424-EA1D-4D7C-A4B5-5D8BC32C7BFB}"/>
              </a:ext>
            </a:extLst>
          </p:cNvPr>
          <p:cNvCxnSpPr>
            <a:cxnSpLocks/>
          </p:cNvCxnSpPr>
          <p:nvPr/>
        </p:nvCxnSpPr>
        <p:spPr>
          <a:xfrm>
            <a:off x="1204784" y="3987244"/>
            <a:ext cx="4313902" cy="0"/>
          </a:xfrm>
          <a:prstGeom prst="line">
            <a:avLst/>
          </a:prstGeom>
          <a:ln>
            <a:solidFill>
              <a:schemeClr val="accent1"/>
            </a:solidFill>
          </a:ln>
        </p:spPr>
        <p:style>
          <a:lnRef idx="2">
            <a:schemeClr val="accent3"/>
          </a:lnRef>
          <a:fillRef idx="0">
            <a:schemeClr val="accent3"/>
          </a:fillRef>
          <a:effectRef idx="1">
            <a:schemeClr val="accent3"/>
          </a:effectRef>
          <a:fontRef idx="minor">
            <a:schemeClr val="tx1"/>
          </a:fontRef>
        </p:style>
      </p:cxnSp>
      <p:cxnSp>
        <p:nvCxnSpPr>
          <p:cNvPr id="25" name="Straight Connector 24">
            <a:extLst>
              <a:ext uri="{FF2B5EF4-FFF2-40B4-BE49-F238E27FC236}">
                <a16:creationId xmlns:a16="http://schemas.microsoft.com/office/drawing/2014/main" id="{EA6FB7B6-28C9-4460-8677-F7C9633207B5}"/>
              </a:ext>
            </a:extLst>
          </p:cNvPr>
          <p:cNvCxnSpPr>
            <a:cxnSpLocks/>
          </p:cNvCxnSpPr>
          <p:nvPr/>
        </p:nvCxnSpPr>
        <p:spPr>
          <a:xfrm>
            <a:off x="6956653" y="3994671"/>
            <a:ext cx="4275038" cy="0"/>
          </a:xfrm>
          <a:prstGeom prst="line">
            <a:avLst/>
          </a:prstGeom>
          <a:ln>
            <a:solidFill>
              <a:schemeClr val="accent1"/>
            </a:solidFill>
          </a:ln>
        </p:spPr>
        <p:style>
          <a:lnRef idx="2">
            <a:schemeClr val="accent3"/>
          </a:lnRef>
          <a:fillRef idx="0">
            <a:schemeClr val="accent3"/>
          </a:fillRef>
          <a:effectRef idx="1">
            <a:schemeClr val="accent3"/>
          </a:effectRef>
          <a:fontRef idx="minor">
            <a:schemeClr val="tx1"/>
          </a:fontRef>
        </p:style>
      </p:cxnSp>
      <p:sp>
        <p:nvSpPr>
          <p:cNvPr id="26" name="Shape 78">
            <a:extLst>
              <a:ext uri="{FF2B5EF4-FFF2-40B4-BE49-F238E27FC236}">
                <a16:creationId xmlns:a16="http://schemas.microsoft.com/office/drawing/2014/main" id="{6F67237B-0079-4730-BA0A-EFD67517C184}"/>
              </a:ext>
            </a:extLst>
          </p:cNvPr>
          <p:cNvSpPr txBox="1">
            <a:spLocks noGrp="1"/>
          </p:cNvSpPr>
          <p:nvPr>
            <p:ph type="body" idx="30" hasCustomPrompt="1"/>
          </p:nvPr>
        </p:nvSpPr>
        <p:spPr>
          <a:xfrm>
            <a:off x="466369" y="3344817"/>
            <a:ext cx="5751870" cy="733663"/>
          </a:xfrm>
          <a:prstGeom prst="rect">
            <a:avLst/>
          </a:prstGeom>
          <a:ln>
            <a:noFill/>
          </a:ln>
        </p:spPr>
        <p:txBody>
          <a:bodyPr vert="horz" wrap="square" lIns="67222" tIns="67222" rIns="67222" bIns="67222" rtlCol="0" anchor="ctr">
            <a:noAutofit/>
          </a:bodyPr>
          <a:lstStyle>
            <a:lvl1pPr algn="ctr">
              <a:defRPr lang="en-US" sz="2040" b="1" i="0" dirty="0">
                <a:solidFill>
                  <a:schemeClr val="accent1"/>
                </a:solidFill>
                <a:latin typeface="Segoe UI Semibold" charset="0"/>
                <a:ea typeface="Segoe UI Semibold" charset="0"/>
                <a:cs typeface="Segoe UI Semibold" charset="0"/>
              </a:defRPr>
            </a:lvl1pPr>
          </a:lstStyle>
          <a:p>
            <a:pPr lvl="0" algn="ctr" defTabSz="932563">
              <a:spcAft>
                <a:spcPts val="600"/>
              </a:spcAft>
            </a:pPr>
            <a:r>
              <a:rPr lang="en-US" dirty="0"/>
              <a:t>Column 1</a:t>
            </a:r>
          </a:p>
        </p:txBody>
      </p:sp>
      <p:sp>
        <p:nvSpPr>
          <p:cNvPr id="27" name="Shape 69">
            <a:extLst>
              <a:ext uri="{FF2B5EF4-FFF2-40B4-BE49-F238E27FC236}">
                <a16:creationId xmlns:a16="http://schemas.microsoft.com/office/drawing/2014/main" id="{AEED71C8-01E7-4E81-A0EB-0535EB83D4BE}"/>
              </a:ext>
            </a:extLst>
          </p:cNvPr>
          <p:cNvSpPr txBox="1">
            <a:spLocks noGrp="1"/>
          </p:cNvSpPr>
          <p:nvPr>
            <p:ph type="body" idx="32" hasCustomPrompt="1"/>
          </p:nvPr>
        </p:nvSpPr>
        <p:spPr>
          <a:xfrm>
            <a:off x="466368" y="4079458"/>
            <a:ext cx="5751869" cy="2137898"/>
          </a:xfrm>
          <a:prstGeom prst="rect">
            <a:avLst/>
          </a:prstGeom>
        </p:spPr>
        <p:txBody>
          <a:bodyPr vert="horz" wrap="square" lIns="91440" tIns="91440" rIns="91440" bIns="0" rtlCol="0" anchor="t">
            <a:noAutofit/>
          </a:bodyPr>
          <a:lstStyle>
            <a:lvl1pPr algn="ctr">
              <a:defRPr sz="2040" b="0" i="0" dirty="0">
                <a:solidFill>
                  <a:schemeClr val="tx1"/>
                </a:solidFill>
                <a:latin typeface="Segoe UI" charset="0"/>
                <a:ea typeface="Segoe UI" charset="0"/>
                <a:cs typeface="Segoe UI" charset="0"/>
              </a:defRPr>
            </a:lvl1pPr>
          </a:lstStyle>
          <a:p>
            <a:pPr lvl="0" algn="ctr" defTabSz="932563">
              <a:spcBef>
                <a:spcPts val="0"/>
              </a:spcBef>
              <a:spcAft>
                <a:spcPts val="1199"/>
              </a:spcAft>
              <a:buFont typeface="Arial"/>
            </a:pPr>
            <a:r>
              <a:rPr lang="en-US" dirty="0"/>
              <a:t>level one</a:t>
            </a:r>
          </a:p>
          <a:p>
            <a:pPr lvl="0" algn="ctr" defTabSz="932563">
              <a:spcBef>
                <a:spcPts val="0"/>
              </a:spcBef>
              <a:spcAft>
                <a:spcPts val="1199"/>
              </a:spcAft>
              <a:buFont typeface="Arial"/>
            </a:pPr>
            <a:r>
              <a:rPr lang="en-US" dirty="0"/>
              <a:t>level two</a:t>
            </a:r>
          </a:p>
        </p:txBody>
      </p:sp>
      <p:sp>
        <p:nvSpPr>
          <p:cNvPr id="28" name="Title Placeholder 2">
            <a:extLst>
              <a:ext uri="{FF2B5EF4-FFF2-40B4-BE49-F238E27FC236}">
                <a16:creationId xmlns:a16="http://schemas.microsoft.com/office/drawing/2014/main" id="{8978FE4F-86FF-40F7-BEC9-11D7612E6287}"/>
              </a:ext>
            </a:extLst>
          </p:cNvPr>
          <p:cNvSpPr>
            <a:spLocks noGrp="1"/>
          </p:cNvSpPr>
          <p:nvPr>
            <p:ph type="title"/>
          </p:nvPr>
        </p:nvSpPr>
        <p:spPr>
          <a:xfrm>
            <a:off x="466368" y="466302"/>
            <a:ext cx="11503739" cy="738311"/>
          </a:xfrm>
          <a:prstGeom prst="rect">
            <a:avLst/>
          </a:prstGeom>
        </p:spPr>
        <p:txBody>
          <a:bodyPr vert="horz" lIns="0" tIns="0" rIns="0" bIns="0" rtlCol="0" anchor="t">
            <a:normAutofit/>
          </a:bodyPr>
          <a:lstStyle>
            <a:lvl1pPr>
              <a:defRPr b="1" i="0">
                <a:solidFill>
                  <a:schemeClr val="tx1"/>
                </a:solidFill>
                <a:latin typeface="Segoe UI Semibold" charset="0"/>
                <a:ea typeface="Segoe UI Semibold" charset="0"/>
                <a:cs typeface="Segoe UI Semibold" charset="0"/>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789B8D54-B0B9-6E4D-B7AE-B502B5822B43}"/>
              </a:ext>
            </a:extLst>
          </p:cNvPr>
          <p:cNvSpPr>
            <a:spLocks noGrp="1"/>
          </p:cNvSpPr>
          <p:nvPr>
            <p:ph type="sldNum" sz="quarter" idx="33"/>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297261212"/>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Evidence Slide">
    <p:spTree>
      <p:nvGrpSpPr>
        <p:cNvPr id="1" name=""/>
        <p:cNvGrpSpPr/>
        <p:nvPr/>
      </p:nvGrpSpPr>
      <p:grpSpPr>
        <a:xfrm>
          <a:off x="0" y="0"/>
          <a:ext cx="0" cy="0"/>
          <a:chOff x="0" y="0"/>
          <a:chExt cx="0" cy="0"/>
        </a:xfrm>
      </p:grpSpPr>
      <p:sp>
        <p:nvSpPr>
          <p:cNvPr id="5" name="Footer Placeholder 6" hidden="1"/>
          <p:cNvSpPr txBox="1">
            <a:spLocks/>
          </p:cNvSpPr>
          <p:nvPr/>
        </p:nvSpPr>
        <p:spPr>
          <a:xfrm>
            <a:off x="10740594" y="6683657"/>
            <a:ext cx="1697051" cy="31086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16">
                <a:solidFill>
                  <a:srgbClr val="666666"/>
                </a:solidFill>
              </a:rPr>
              <a:t>MICROSOFT CONFIDENTIAL</a:t>
            </a:r>
          </a:p>
        </p:txBody>
      </p:sp>
      <p:sp>
        <p:nvSpPr>
          <p:cNvPr id="14" name="Content Placeholder 3"/>
          <p:cNvSpPr>
            <a:spLocks noGrp="1"/>
          </p:cNvSpPr>
          <p:nvPr>
            <p:ph sz="quarter" idx="15" hasCustomPrompt="1"/>
          </p:nvPr>
        </p:nvSpPr>
        <p:spPr>
          <a:xfrm>
            <a:off x="466368" y="1072494"/>
            <a:ext cx="10065772" cy="682657"/>
          </a:xfrm>
          <a:prstGeom prst="rect">
            <a:avLst/>
          </a:prstGeom>
          <a:noFill/>
        </p:spPr>
        <p:txBody>
          <a:bodyPr lIns="0" tIns="0" rIns="0" bIns="0" anchor="t" anchorCtr="0">
            <a:normAutofit/>
          </a:bodyPr>
          <a:lstStyle>
            <a:lvl1pPr marL="0" indent="0">
              <a:spcBef>
                <a:spcPts val="0"/>
              </a:spcBef>
              <a:buNone/>
              <a:defRPr sz="2448" b="1" i="0">
                <a:solidFill>
                  <a:schemeClr val="tx1"/>
                </a:solidFill>
                <a:latin typeface="Segoe UI Semibold" charset="0"/>
                <a:ea typeface="Segoe UI Semibold" charset="0"/>
                <a:cs typeface="Segoe UI Semibold" charset="0"/>
              </a:defRPr>
            </a:lvl1pPr>
            <a:lvl2pPr marL="0" indent="0">
              <a:buNone/>
              <a:defRPr/>
            </a:lvl2pPr>
            <a:lvl3pPr marL="0" indent="0">
              <a:buNone/>
              <a:defRPr/>
            </a:lvl3pPr>
            <a:lvl4pPr marL="0" indent="0">
              <a:buNone/>
              <a:defRPr/>
            </a:lvl4pPr>
            <a:lvl5pPr marL="0" indent="0">
              <a:buNone/>
              <a:defRPr/>
            </a:lvl5pPr>
          </a:lstStyle>
          <a:p>
            <a:pPr lvl="0"/>
            <a:r>
              <a:rPr lang="en-US" dirty="0"/>
              <a:t>One-line summary</a:t>
            </a:r>
          </a:p>
        </p:txBody>
      </p:sp>
      <p:sp>
        <p:nvSpPr>
          <p:cNvPr id="15" name="Content Placeholder 3"/>
          <p:cNvSpPr>
            <a:spLocks noGrp="1"/>
          </p:cNvSpPr>
          <p:nvPr>
            <p:ph sz="quarter" idx="22" hasCustomPrompt="1"/>
          </p:nvPr>
        </p:nvSpPr>
        <p:spPr>
          <a:xfrm>
            <a:off x="7656205" y="4796389"/>
            <a:ext cx="4313902" cy="1731834"/>
          </a:xfrm>
          <a:prstGeom prst="rect">
            <a:avLst/>
          </a:prstGeom>
        </p:spPr>
        <p:txBody>
          <a:bodyPr vert="horz" lIns="137160" tIns="109728" rIns="137160" bIns="109728" rtlCol="0" anchor="t">
            <a:noAutofit/>
          </a:bodyPr>
          <a:lstStyle>
            <a:lvl1pPr>
              <a:defRPr kumimoji="0" lang="en-US" sz="2040" b="0" i="0" u="none" strike="noStrike" cap="none" spc="0" normalizeH="0" baseline="0" dirty="0">
                <a:ln>
                  <a:noFill/>
                </a:ln>
                <a:solidFill>
                  <a:schemeClr val="accent1"/>
                </a:solidFill>
                <a:uLnTx/>
                <a:uFillTx/>
                <a:latin typeface="Segoe UI" charset="0"/>
                <a:ea typeface="Segoe UI" charset="0"/>
                <a:cs typeface="Segoe UI" charset="0"/>
              </a:defRPr>
            </a:lvl1pPr>
          </a:lstStyle>
          <a:p>
            <a:pPr marR="0" lvl="0" defTabSz="699447" fontAlgn="auto">
              <a:spcBef>
                <a:spcPts val="1224"/>
              </a:spcBef>
              <a:spcAft>
                <a:spcPts val="0"/>
              </a:spcAft>
              <a:buClrTx/>
              <a:buSzTx/>
              <a:buFont typeface="Arial" panose="020B0604020202020204" pitchFamily="34" charset="0"/>
              <a:tabLst/>
            </a:pPr>
            <a:r>
              <a:rPr lang="en-US" dirty="0"/>
              <a:t>Killer quote or call-out</a:t>
            </a:r>
          </a:p>
        </p:txBody>
      </p:sp>
      <p:sp>
        <p:nvSpPr>
          <p:cNvPr id="10" name="Picture Placeholder 3"/>
          <p:cNvSpPr>
            <a:spLocks noGrp="1"/>
          </p:cNvSpPr>
          <p:nvPr>
            <p:ph type="pic" sz="quarter" idx="23" hasCustomPrompt="1"/>
          </p:nvPr>
        </p:nvSpPr>
        <p:spPr>
          <a:xfrm>
            <a:off x="7656205" y="1887271"/>
            <a:ext cx="4313902" cy="2892322"/>
          </a:xfrm>
        </p:spPr>
        <p:txBody>
          <a:bodyPr anchor="ctr"/>
          <a:lstStyle>
            <a:lvl1pPr algn="ctr">
              <a:defRPr>
                <a:solidFill>
                  <a:srgbClr val="B4009E"/>
                </a:solidFill>
              </a:defRPr>
            </a:lvl1pPr>
          </a:lstStyle>
          <a:p>
            <a:r>
              <a:rPr lang="en-US" dirty="0"/>
              <a:t>Screenshot of app</a:t>
            </a:r>
          </a:p>
        </p:txBody>
      </p:sp>
      <p:sp>
        <p:nvSpPr>
          <p:cNvPr id="11" name="Picture Placeholder 5"/>
          <p:cNvSpPr>
            <a:spLocks noGrp="1" noChangeAspect="1"/>
          </p:cNvSpPr>
          <p:nvPr>
            <p:ph type="pic" sz="quarter" idx="27" hasCustomPrompt="1"/>
          </p:nvPr>
        </p:nvSpPr>
        <p:spPr>
          <a:xfrm>
            <a:off x="10532140" y="466302"/>
            <a:ext cx="1437967" cy="1437763"/>
          </a:xfrm>
        </p:spPr>
        <p:txBody>
          <a:bodyPr anchor="ctr"/>
          <a:lstStyle>
            <a:lvl1pPr algn="ctr">
              <a:defRPr sz="1632">
                <a:solidFill>
                  <a:srgbClr val="B4009E"/>
                </a:solidFill>
              </a:defRPr>
            </a:lvl1pPr>
          </a:lstStyle>
          <a:p>
            <a:r>
              <a:rPr lang="en-US" dirty="0"/>
              <a:t>App icon</a:t>
            </a:r>
          </a:p>
        </p:txBody>
      </p:sp>
      <p:sp>
        <p:nvSpPr>
          <p:cNvPr id="18" name="Title Placeholder 2">
            <a:extLst>
              <a:ext uri="{FF2B5EF4-FFF2-40B4-BE49-F238E27FC236}">
                <a16:creationId xmlns:a16="http://schemas.microsoft.com/office/drawing/2014/main" id="{CD07E1E7-510F-478E-A61F-831872E92825}"/>
              </a:ext>
            </a:extLst>
          </p:cNvPr>
          <p:cNvSpPr>
            <a:spLocks noGrp="1"/>
          </p:cNvSpPr>
          <p:nvPr>
            <p:ph type="title"/>
          </p:nvPr>
        </p:nvSpPr>
        <p:spPr>
          <a:xfrm>
            <a:off x="466368" y="466303"/>
            <a:ext cx="10065772" cy="606191"/>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138D0870-56E3-CC4D-A4D2-14FCF7EBAD7D}"/>
              </a:ext>
            </a:extLst>
          </p:cNvPr>
          <p:cNvSpPr>
            <a:spLocks noGrp="1"/>
          </p:cNvSpPr>
          <p:nvPr>
            <p:ph type="sldNum" sz="quarter" idx="28"/>
          </p:nvPr>
        </p:nvSpPr>
        <p:spPr/>
        <p:txBody>
          <a:bodyPr/>
          <a:lstStyle/>
          <a:p>
            <a:fld id="{529AFA16-AEC4-7D4A-82F3-BDAE8E49079E}" type="slidenum">
              <a:rPr lang="en-US" smtClean="0"/>
              <a:pPr/>
              <a:t>‹#›</a:t>
            </a:fld>
            <a:endParaRPr lang="en-US"/>
          </a:p>
        </p:txBody>
      </p:sp>
      <p:sp>
        <p:nvSpPr>
          <p:cNvPr id="12" name="Footer Placeholder 6" hidden="1">
            <a:extLst>
              <a:ext uri="{FF2B5EF4-FFF2-40B4-BE49-F238E27FC236}">
                <a16:creationId xmlns:a16="http://schemas.microsoft.com/office/drawing/2014/main" id="{D706C368-32EC-8046-A75E-5C873EF24AF6}"/>
              </a:ext>
            </a:extLst>
          </p:cNvPr>
          <p:cNvSpPr txBox="1">
            <a:spLocks/>
          </p:cNvSpPr>
          <p:nvPr userDrawn="1"/>
        </p:nvSpPr>
        <p:spPr>
          <a:xfrm>
            <a:off x="10740594" y="6683657"/>
            <a:ext cx="1697051" cy="31086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16">
                <a:solidFill>
                  <a:srgbClr val="666666"/>
                </a:solidFill>
              </a:rPr>
              <a:t>MICROSOFT CONFIDENTIAL</a:t>
            </a:r>
          </a:p>
        </p:txBody>
      </p:sp>
      <p:sp>
        <p:nvSpPr>
          <p:cNvPr id="17" name="Text Placeholder 3">
            <a:extLst>
              <a:ext uri="{FF2B5EF4-FFF2-40B4-BE49-F238E27FC236}">
                <a16:creationId xmlns:a16="http://schemas.microsoft.com/office/drawing/2014/main" id="{F37B0F2F-B5E1-40A6-9340-FE71343E99B5}"/>
              </a:ext>
            </a:extLst>
          </p:cNvPr>
          <p:cNvSpPr>
            <a:spLocks noGrp="1"/>
          </p:cNvSpPr>
          <p:nvPr>
            <p:ph idx="32"/>
          </p:nvPr>
        </p:nvSpPr>
        <p:spPr>
          <a:xfrm>
            <a:off x="474479" y="1904066"/>
            <a:ext cx="7181727" cy="4603910"/>
          </a:xfrm>
          <a:prstGeom prst="rect">
            <a:avLst/>
          </a:prstGeom>
        </p:spPr>
        <p:txBody>
          <a:bodyPr vert="horz" wrap="square"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988618125"/>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Benefit Simple">
    <p:spTree>
      <p:nvGrpSpPr>
        <p:cNvPr id="1" name=""/>
        <p:cNvGrpSpPr/>
        <p:nvPr/>
      </p:nvGrpSpPr>
      <p:grpSpPr>
        <a:xfrm>
          <a:off x="0" y="0"/>
          <a:ext cx="0" cy="0"/>
          <a:chOff x="0" y="0"/>
          <a:chExt cx="0" cy="0"/>
        </a:xfrm>
      </p:grpSpPr>
      <p:sp>
        <p:nvSpPr>
          <p:cNvPr id="11" name="Shape 69"/>
          <p:cNvSpPr txBox="1">
            <a:spLocks noGrp="1"/>
          </p:cNvSpPr>
          <p:nvPr>
            <p:ph type="body" idx="1" hasCustomPrompt="1"/>
          </p:nvPr>
        </p:nvSpPr>
        <p:spPr>
          <a:xfrm>
            <a:off x="6209408" y="4948293"/>
            <a:ext cx="5744441" cy="1595943"/>
          </a:xfrm>
          <a:prstGeom prst="rect">
            <a:avLst/>
          </a:prstGeom>
          <a:noFill/>
          <a:ln w="12700">
            <a:noFill/>
          </a:ln>
        </p:spPr>
        <p:txBody>
          <a:bodyPr vert="horz" lIns="182880" tIns="0" rIns="0" bIns="0" rtlCol="0">
            <a:normAutofit/>
          </a:bodyPr>
          <a:lstStyle>
            <a:lvl1pPr marL="0" indent="0">
              <a:defRPr sz="2040" b="0" i="0" dirty="0">
                <a:solidFill>
                  <a:schemeClr val="tx1"/>
                </a:solidFill>
                <a:latin typeface="Segoe UI" charset="0"/>
                <a:ea typeface="Segoe UI" charset="0"/>
                <a:cs typeface="Segoe UI" charset="0"/>
              </a:defRPr>
            </a:lvl1pPr>
          </a:lstStyle>
          <a:p>
            <a:pPr lvl="0"/>
            <a:r>
              <a:rPr lang="en-US" dirty="0"/>
              <a:t>Reason to believe</a:t>
            </a:r>
          </a:p>
          <a:p>
            <a:pPr lvl="0"/>
            <a:r>
              <a:rPr lang="en-US" dirty="0"/>
              <a:t>Reason to believe</a:t>
            </a:r>
          </a:p>
        </p:txBody>
      </p:sp>
      <p:sp>
        <p:nvSpPr>
          <p:cNvPr id="12" name="Shape 69"/>
          <p:cNvSpPr txBox="1">
            <a:spLocks noGrp="1"/>
          </p:cNvSpPr>
          <p:nvPr>
            <p:ph type="body" idx="23" hasCustomPrompt="1"/>
          </p:nvPr>
        </p:nvSpPr>
        <p:spPr>
          <a:xfrm>
            <a:off x="6225666" y="2812078"/>
            <a:ext cx="5744441" cy="1441002"/>
          </a:xfrm>
          <a:prstGeom prst="rect">
            <a:avLst/>
          </a:prstGeom>
          <a:noFill/>
          <a:ln w="12700">
            <a:noFill/>
          </a:ln>
        </p:spPr>
        <p:txBody>
          <a:bodyPr vert="horz" lIns="182880" tIns="0" rIns="0" bIns="0" rtlCol="0">
            <a:normAutofit/>
          </a:bodyPr>
          <a:lstStyle>
            <a:lvl1pPr>
              <a:defRPr sz="2040" b="0" i="0" dirty="0">
                <a:solidFill>
                  <a:schemeClr val="tx1"/>
                </a:solidFill>
                <a:latin typeface="Segoe UI" charset="0"/>
                <a:ea typeface="Segoe UI" charset="0"/>
                <a:cs typeface="Segoe UI" charset="0"/>
              </a:defRPr>
            </a:lvl1pPr>
          </a:lstStyle>
          <a:p>
            <a:pPr lvl="0"/>
            <a:r>
              <a:rPr lang="en-US" dirty="0"/>
              <a:t>Reason to believe</a:t>
            </a:r>
          </a:p>
          <a:p>
            <a:pPr lvl="0"/>
            <a:r>
              <a:rPr lang="en-US" dirty="0"/>
              <a:t>Reason to believe</a:t>
            </a:r>
            <a:endParaRPr dirty="0"/>
          </a:p>
        </p:txBody>
      </p:sp>
      <p:sp>
        <p:nvSpPr>
          <p:cNvPr id="9" name="Picture Placeholder 3"/>
          <p:cNvSpPr>
            <a:spLocks noGrp="1"/>
          </p:cNvSpPr>
          <p:nvPr>
            <p:ph type="pic" sz="quarter" idx="26"/>
          </p:nvPr>
        </p:nvSpPr>
        <p:spPr>
          <a:xfrm>
            <a:off x="482590" y="1904067"/>
            <a:ext cx="5743075" cy="4313289"/>
          </a:xfrm>
        </p:spPr>
        <p:txBody>
          <a:bodyPr anchor="ctr"/>
          <a:lstStyle>
            <a:lvl1pPr algn="ctr">
              <a:defRPr>
                <a:solidFill>
                  <a:srgbClr val="B4009E"/>
                </a:solidFill>
              </a:defRPr>
            </a:lvl1pPr>
          </a:lstStyle>
          <a:p>
            <a:r>
              <a:rPr lang="en-US"/>
              <a:t>Click icon to add picture</a:t>
            </a:r>
            <a:endParaRPr lang="en-US" dirty="0"/>
          </a:p>
        </p:txBody>
      </p:sp>
      <p:sp>
        <p:nvSpPr>
          <p:cNvPr id="4" name="Text Placeholder 3">
            <a:extLst>
              <a:ext uri="{FF2B5EF4-FFF2-40B4-BE49-F238E27FC236}">
                <a16:creationId xmlns:a16="http://schemas.microsoft.com/office/drawing/2014/main" id="{101AFB50-C9C6-4A7E-95B0-BCD4CC5AD4BF}"/>
              </a:ext>
            </a:extLst>
          </p:cNvPr>
          <p:cNvSpPr>
            <a:spLocks noGrp="1"/>
          </p:cNvSpPr>
          <p:nvPr>
            <p:ph type="body" sz="quarter" idx="27" hasCustomPrompt="1"/>
          </p:nvPr>
        </p:nvSpPr>
        <p:spPr>
          <a:xfrm>
            <a:off x="6225665" y="1904066"/>
            <a:ext cx="5744443" cy="592828"/>
          </a:xfrm>
        </p:spPr>
        <p:txBody>
          <a:bodyPr lIns="182880" anchor="b"/>
          <a:lstStyle>
            <a:lvl1pPr>
              <a:defRPr sz="2040" b="1" i="0">
                <a:solidFill>
                  <a:schemeClr val="accent1"/>
                </a:solidFill>
                <a:latin typeface="Segoe UI Semibold" charset="0"/>
                <a:ea typeface="Segoe UI Semibold" charset="0"/>
                <a:cs typeface="Segoe UI Semibold" charset="0"/>
              </a:defRPr>
            </a:lvl1pPr>
          </a:lstStyle>
          <a:p>
            <a:pPr lvl="0"/>
            <a:r>
              <a:rPr lang="en-US" dirty="0"/>
              <a:t>Benefit statement</a:t>
            </a:r>
          </a:p>
        </p:txBody>
      </p:sp>
      <p:sp>
        <p:nvSpPr>
          <p:cNvPr id="17" name="Text Placeholder 3">
            <a:extLst>
              <a:ext uri="{FF2B5EF4-FFF2-40B4-BE49-F238E27FC236}">
                <a16:creationId xmlns:a16="http://schemas.microsoft.com/office/drawing/2014/main" id="{50E2ADD4-807F-4A38-AA9A-901D0FD36358}"/>
              </a:ext>
            </a:extLst>
          </p:cNvPr>
          <p:cNvSpPr>
            <a:spLocks noGrp="1"/>
          </p:cNvSpPr>
          <p:nvPr>
            <p:ph type="body" sz="quarter" idx="28" hasCustomPrompt="1"/>
          </p:nvPr>
        </p:nvSpPr>
        <p:spPr>
          <a:xfrm>
            <a:off x="6209408" y="4039391"/>
            <a:ext cx="5744443" cy="592828"/>
          </a:xfrm>
        </p:spPr>
        <p:txBody>
          <a:bodyPr lIns="182880" anchor="b"/>
          <a:lstStyle>
            <a:lvl1pPr>
              <a:defRPr sz="2040" b="1" i="0">
                <a:solidFill>
                  <a:schemeClr val="accent1"/>
                </a:solidFill>
                <a:latin typeface="Segoe UI Semibold" charset="0"/>
                <a:ea typeface="Segoe UI Semibold" charset="0"/>
                <a:cs typeface="Segoe UI Semibold" charset="0"/>
              </a:defRPr>
            </a:lvl1pPr>
          </a:lstStyle>
          <a:p>
            <a:pPr lvl="0"/>
            <a:r>
              <a:rPr lang="en-US" dirty="0"/>
              <a:t>Benefit statement</a:t>
            </a:r>
          </a:p>
        </p:txBody>
      </p:sp>
      <p:sp>
        <p:nvSpPr>
          <p:cNvPr id="18" name="Title Placeholder 2">
            <a:extLst>
              <a:ext uri="{FF2B5EF4-FFF2-40B4-BE49-F238E27FC236}">
                <a16:creationId xmlns:a16="http://schemas.microsoft.com/office/drawing/2014/main" id="{59110E6B-B1B3-4C17-A980-291E240D0408}"/>
              </a:ext>
            </a:extLst>
          </p:cNvPr>
          <p:cNvSpPr>
            <a:spLocks noGrp="1"/>
          </p:cNvSpPr>
          <p:nvPr>
            <p:ph type="title"/>
          </p:nvPr>
        </p:nvSpPr>
        <p:spPr>
          <a:xfrm>
            <a:off x="466368" y="466302"/>
            <a:ext cx="11503739" cy="606191"/>
          </a:xfrm>
          <a:prstGeom prst="rect">
            <a:avLst/>
          </a:prstGeom>
        </p:spPr>
        <p:txBody>
          <a:bodyPr vert="horz" lIns="0" tIns="0" rIns="0" bIns="0" rtlCol="0" anchor="t">
            <a:normAutofit/>
          </a:bodyPr>
          <a:lstStyle>
            <a:lvl1pPr>
              <a:defRPr b="1" i="0">
                <a:solidFill>
                  <a:schemeClr val="tx1"/>
                </a:solidFill>
                <a:latin typeface="Segoe UI Semibold" charset="0"/>
                <a:ea typeface="Segoe UI Semibold" charset="0"/>
                <a:cs typeface="Segoe UI Semibold" charset="0"/>
              </a:defRPr>
            </a:lvl1pPr>
          </a:lstStyle>
          <a:p>
            <a:r>
              <a:rPr lang="en-US" dirty="0"/>
              <a:t>Click to edit Master title style</a:t>
            </a:r>
          </a:p>
        </p:txBody>
      </p:sp>
      <p:sp>
        <p:nvSpPr>
          <p:cNvPr id="2" name="Slide Number Placeholder 1">
            <a:extLst>
              <a:ext uri="{FF2B5EF4-FFF2-40B4-BE49-F238E27FC236}">
                <a16:creationId xmlns:a16="http://schemas.microsoft.com/office/drawing/2014/main" id="{8CE85EB5-4D05-7249-837C-024FBED97309}"/>
              </a:ext>
            </a:extLst>
          </p:cNvPr>
          <p:cNvSpPr>
            <a:spLocks noGrp="1"/>
          </p:cNvSpPr>
          <p:nvPr>
            <p:ph type="sldNum" sz="quarter" idx="29"/>
          </p:nvPr>
        </p:nvSpPr>
        <p:spPr/>
        <p:txBody>
          <a:bodyPr/>
          <a:lstStyle/>
          <a:p>
            <a:fld id="{529AFA16-AEC4-7D4A-82F3-BDAE8E49079E}" type="slidenum">
              <a:rPr lang="en-US" smtClean="0"/>
              <a:pPr/>
              <a:t>‹#›</a:t>
            </a:fld>
            <a:endParaRPr lang="en-US"/>
          </a:p>
        </p:txBody>
      </p:sp>
      <p:sp>
        <p:nvSpPr>
          <p:cNvPr id="14" name="Subtitle 2">
            <a:extLst>
              <a:ext uri="{FF2B5EF4-FFF2-40B4-BE49-F238E27FC236}">
                <a16:creationId xmlns:a16="http://schemas.microsoft.com/office/drawing/2014/main" id="{34E78E25-AA27-2840-A6EC-9C7A33D92FEF}"/>
              </a:ext>
            </a:extLst>
          </p:cNvPr>
          <p:cNvSpPr>
            <a:spLocks noGrp="1"/>
          </p:cNvSpPr>
          <p:nvPr>
            <p:ph type="subTitle" idx="30"/>
          </p:nvPr>
        </p:nvSpPr>
        <p:spPr>
          <a:xfrm>
            <a:off x="466368" y="1072494"/>
            <a:ext cx="11503739" cy="699453"/>
          </a:xfrm>
        </p:spPr>
        <p:txBody>
          <a:bodyPr/>
          <a:lstStyle>
            <a:lvl1pPr marL="0" indent="0" algn="l">
              <a:buNone/>
              <a:defRPr sz="2448" b="1" i="0" spc="-61" baseline="0">
                <a:latin typeface="Segoe UI Semibold" charset="0"/>
                <a:ea typeface="Segoe UI Semibold" charset="0"/>
                <a:cs typeface="Segoe UI Semibold" charset="0"/>
              </a:defRPr>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endParaRPr lang="en-US" dirty="0"/>
          </a:p>
        </p:txBody>
      </p:sp>
    </p:spTree>
    <p:extLst>
      <p:ext uri="{BB962C8B-B14F-4D97-AF65-F5344CB8AC3E}">
        <p14:creationId xmlns:p14="http://schemas.microsoft.com/office/powerpoint/2010/main" val="353040246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Benefit Complex">
    <p:spTree>
      <p:nvGrpSpPr>
        <p:cNvPr id="1" name=""/>
        <p:cNvGrpSpPr/>
        <p:nvPr/>
      </p:nvGrpSpPr>
      <p:grpSpPr>
        <a:xfrm>
          <a:off x="0" y="0"/>
          <a:ext cx="0" cy="0"/>
          <a:chOff x="0" y="0"/>
          <a:chExt cx="0" cy="0"/>
        </a:xfrm>
      </p:grpSpPr>
      <p:sp>
        <p:nvSpPr>
          <p:cNvPr id="13" name="Picture Placeholder 13"/>
          <p:cNvSpPr>
            <a:spLocks noGrp="1"/>
          </p:cNvSpPr>
          <p:nvPr>
            <p:ph type="pic" sz="quarter" idx="18"/>
          </p:nvPr>
        </p:nvSpPr>
        <p:spPr>
          <a:xfrm>
            <a:off x="8028958" y="1911155"/>
            <a:ext cx="731325" cy="731222"/>
          </a:xfrm>
          <a:prstGeom prst="ellipse">
            <a:avLst/>
          </a:prstGeom>
          <a:effectLst/>
        </p:spPr>
        <p:txBody>
          <a:bodyPr vert="horz" lIns="0" tIns="0" rIns="0" bIns="0" rtlCol="0" anchor="ctr">
            <a:noAutofit/>
          </a:bodyPr>
          <a:lstStyle>
            <a:lvl1pPr>
              <a:defRPr lang="en-US" sz="612" dirty="0">
                <a:ln>
                  <a:noFill/>
                </a:ln>
                <a:solidFill>
                  <a:srgbClr val="B4009E"/>
                </a:solidFill>
              </a:defRPr>
            </a:lvl1pPr>
          </a:lstStyle>
          <a:p>
            <a:pPr marL="0" lvl="0" indent="0" algn="ctr">
              <a:spcBef>
                <a:spcPts val="0"/>
              </a:spcBef>
              <a:buNone/>
            </a:pPr>
            <a:r>
              <a:rPr lang="en-US"/>
              <a:t>Click icon to add picture</a:t>
            </a:r>
          </a:p>
        </p:txBody>
      </p:sp>
      <p:sp>
        <p:nvSpPr>
          <p:cNvPr id="20" name="Shape 69"/>
          <p:cNvSpPr txBox="1">
            <a:spLocks noGrp="1"/>
          </p:cNvSpPr>
          <p:nvPr>
            <p:ph type="body" idx="23" hasCustomPrompt="1"/>
          </p:nvPr>
        </p:nvSpPr>
        <p:spPr>
          <a:xfrm>
            <a:off x="482589" y="5672465"/>
            <a:ext cx="7173836" cy="828981"/>
          </a:xfrm>
          <a:prstGeom prst="rect">
            <a:avLst/>
          </a:prstGeom>
        </p:spPr>
        <p:txBody>
          <a:bodyPr vert="horz" lIns="0" tIns="0" rIns="274320" bIns="0" rtlCol="0">
            <a:normAutofit/>
          </a:bodyPr>
          <a:lstStyle>
            <a:lvl1pPr marL="234769" indent="-174862">
              <a:buClrTx/>
              <a:buSzPct val="100000"/>
              <a:buFont typeface="Arial" charset="0"/>
              <a:buChar char="•"/>
              <a:defRPr sz="1428" b="0" i="0" dirty="0">
                <a:solidFill>
                  <a:schemeClr val="tx1"/>
                </a:solidFill>
                <a:latin typeface="Segoe UI" charset="0"/>
                <a:ea typeface="Segoe UI" charset="0"/>
                <a:cs typeface="Segoe UI" charset="0"/>
              </a:defRPr>
            </a:lvl1pPr>
          </a:lstStyle>
          <a:p>
            <a:pPr lvl="0">
              <a:spcBef>
                <a:spcPts val="0"/>
              </a:spcBef>
            </a:pPr>
            <a:r>
              <a:rPr lang="en-US" dirty="0"/>
              <a:t>Bullet level one</a:t>
            </a:r>
          </a:p>
          <a:p>
            <a:pPr lvl="0">
              <a:spcBef>
                <a:spcPts val="0"/>
              </a:spcBef>
            </a:pPr>
            <a:r>
              <a:rPr lang="en-US" dirty="0"/>
              <a:t>Bullet level two</a:t>
            </a:r>
            <a:endParaRPr dirty="0"/>
          </a:p>
        </p:txBody>
      </p:sp>
      <p:sp>
        <p:nvSpPr>
          <p:cNvPr id="21" name="Text Placeholder 3"/>
          <p:cNvSpPr>
            <a:spLocks noGrp="1"/>
          </p:cNvSpPr>
          <p:nvPr>
            <p:ph type="body" sz="quarter" idx="16" hasCustomPrompt="1"/>
          </p:nvPr>
        </p:nvSpPr>
        <p:spPr>
          <a:xfrm>
            <a:off x="10532140" y="1904066"/>
            <a:ext cx="1450922" cy="1444852"/>
          </a:xfrm>
          <a:prstGeom prst="rect">
            <a:avLst/>
          </a:prstGeom>
          <a:noFill/>
          <a:ln>
            <a:noFill/>
          </a:ln>
        </p:spPr>
        <p:txBody>
          <a:bodyPr vert="horz" lIns="91402" tIns="0" rIns="91402" bIns="0" rtlCol="0" anchor="ctr" anchorCtr="0">
            <a:noAutofit/>
          </a:bodyPr>
          <a:lstStyle>
            <a:lvl1pPr marL="0" indent="0">
              <a:lnSpc>
                <a:spcPct val="100000"/>
              </a:lnSpc>
              <a:spcBef>
                <a:spcPts val="0"/>
              </a:spcBef>
              <a:buFont typeface="Arial"/>
              <a:buNone/>
              <a:defRPr lang="en-US" sz="1428" b="1" i="0" dirty="0">
                <a:solidFill>
                  <a:schemeClr val="accent1"/>
                </a:solidFill>
                <a:latin typeface="Segoe UI Semibold" charset="0"/>
                <a:ea typeface="Segoe UI Semibold" charset="0"/>
                <a:cs typeface="Segoe UI Semibold" charset="0"/>
              </a:defRPr>
            </a:lvl1pPr>
          </a:lstStyle>
          <a:p>
            <a:pPr marL="0" lvl="0">
              <a:spcBef>
                <a:spcPts val="1020"/>
              </a:spcBef>
              <a:buClr>
                <a:schemeClr val="accent1"/>
              </a:buClr>
            </a:pPr>
            <a:r>
              <a:rPr lang="en-US" dirty="0"/>
              <a:t>Click to edit subtitle</a:t>
            </a:r>
          </a:p>
        </p:txBody>
      </p:sp>
      <p:sp>
        <p:nvSpPr>
          <p:cNvPr id="22" name="Text Placeholder 3"/>
          <p:cNvSpPr>
            <a:spLocks noGrp="1"/>
          </p:cNvSpPr>
          <p:nvPr>
            <p:ph type="body" sz="quarter" idx="27" hasCustomPrompt="1"/>
          </p:nvPr>
        </p:nvSpPr>
        <p:spPr>
          <a:xfrm>
            <a:off x="10532140" y="3348919"/>
            <a:ext cx="1450922" cy="1430674"/>
          </a:xfrm>
          <a:prstGeom prst="rect">
            <a:avLst/>
          </a:prstGeom>
          <a:noFill/>
          <a:ln>
            <a:noFill/>
          </a:ln>
        </p:spPr>
        <p:txBody>
          <a:bodyPr vert="horz" lIns="91402" tIns="0" rIns="91402" bIns="0" rtlCol="0" anchor="ctr" anchorCtr="0">
            <a:noAutofit/>
          </a:bodyPr>
          <a:lstStyle>
            <a:lvl1pPr marL="0" indent="0">
              <a:lnSpc>
                <a:spcPct val="100000"/>
              </a:lnSpc>
              <a:spcBef>
                <a:spcPts val="0"/>
              </a:spcBef>
              <a:buFont typeface="Arial"/>
              <a:buNone/>
              <a:defRPr lang="en-US" sz="1428" b="1" i="0" dirty="0">
                <a:solidFill>
                  <a:schemeClr val="accent1"/>
                </a:solidFill>
                <a:latin typeface="Segoe UI Semibold" charset="0"/>
                <a:ea typeface="Segoe UI Semibold" charset="0"/>
                <a:cs typeface="Segoe UI Semibold" charset="0"/>
              </a:defRPr>
            </a:lvl1pPr>
          </a:lstStyle>
          <a:p>
            <a:pPr marL="0" lvl="0">
              <a:spcBef>
                <a:spcPts val="1020"/>
              </a:spcBef>
              <a:buClr>
                <a:schemeClr val="accent1"/>
              </a:buClr>
            </a:pPr>
            <a:r>
              <a:rPr lang="en-US"/>
              <a:t>Click to edit subtitle</a:t>
            </a:r>
          </a:p>
        </p:txBody>
      </p:sp>
      <p:sp>
        <p:nvSpPr>
          <p:cNvPr id="23" name="Text Placeholder 3"/>
          <p:cNvSpPr>
            <a:spLocks noGrp="1"/>
          </p:cNvSpPr>
          <p:nvPr>
            <p:ph type="body" sz="quarter" idx="28" hasCustomPrompt="1"/>
          </p:nvPr>
        </p:nvSpPr>
        <p:spPr>
          <a:xfrm>
            <a:off x="10532140" y="4779592"/>
            <a:ext cx="1450922" cy="1437763"/>
          </a:xfrm>
          <a:prstGeom prst="rect">
            <a:avLst/>
          </a:prstGeom>
          <a:noFill/>
          <a:ln>
            <a:noFill/>
          </a:ln>
        </p:spPr>
        <p:txBody>
          <a:bodyPr vert="horz" lIns="91402" tIns="0" rIns="91402" bIns="0" rtlCol="0" anchor="ctr" anchorCtr="0">
            <a:noAutofit/>
          </a:bodyPr>
          <a:lstStyle>
            <a:lvl1pPr marL="0" indent="0">
              <a:lnSpc>
                <a:spcPct val="100000"/>
              </a:lnSpc>
              <a:spcBef>
                <a:spcPts val="0"/>
              </a:spcBef>
              <a:buFont typeface="Arial"/>
              <a:buNone/>
              <a:tabLst/>
              <a:defRPr lang="en-US" sz="1428" b="1" i="0" dirty="0">
                <a:solidFill>
                  <a:schemeClr val="tx1"/>
                </a:solidFill>
                <a:latin typeface="Segoe UI Semibold" charset="0"/>
                <a:ea typeface="Segoe UI Semibold" charset="0"/>
                <a:cs typeface="Segoe UI Semibold" charset="0"/>
              </a:defRPr>
            </a:lvl1pPr>
          </a:lstStyle>
          <a:p>
            <a:pPr marL="0" lvl="0">
              <a:spcBef>
                <a:spcPts val="1020"/>
              </a:spcBef>
              <a:buClr>
                <a:schemeClr val="accent1"/>
              </a:buClr>
            </a:pPr>
            <a:r>
              <a:rPr lang="en-US" dirty="0"/>
              <a:t>Click to edit subtitle</a:t>
            </a:r>
          </a:p>
        </p:txBody>
      </p:sp>
      <p:sp>
        <p:nvSpPr>
          <p:cNvPr id="27" name="Picture Placeholder 13"/>
          <p:cNvSpPr>
            <a:spLocks noGrp="1"/>
          </p:cNvSpPr>
          <p:nvPr>
            <p:ph type="pic" sz="quarter" idx="32"/>
          </p:nvPr>
        </p:nvSpPr>
        <p:spPr>
          <a:xfrm>
            <a:off x="9428062" y="1911155"/>
            <a:ext cx="731325" cy="731222"/>
          </a:xfrm>
          <a:prstGeom prst="ellipse">
            <a:avLst/>
          </a:prstGeom>
          <a:effectLst/>
        </p:spPr>
        <p:txBody>
          <a:bodyPr vert="horz" lIns="0" tIns="0" rIns="0" bIns="0" rtlCol="0" anchor="ctr">
            <a:noAutofit/>
          </a:bodyPr>
          <a:lstStyle>
            <a:lvl1pPr>
              <a:defRPr lang="en-US" sz="612" dirty="0">
                <a:ln>
                  <a:noFill/>
                </a:ln>
                <a:solidFill>
                  <a:srgbClr val="B4009E"/>
                </a:solidFill>
              </a:defRPr>
            </a:lvl1pPr>
          </a:lstStyle>
          <a:p>
            <a:pPr marL="0" lvl="0" indent="0" algn="ctr">
              <a:spcBef>
                <a:spcPts val="0"/>
              </a:spcBef>
              <a:buNone/>
            </a:pPr>
            <a:r>
              <a:rPr lang="en-US"/>
              <a:t>Click icon to add picture</a:t>
            </a:r>
            <a:endParaRPr lang="en-US" dirty="0"/>
          </a:p>
        </p:txBody>
      </p:sp>
      <p:sp>
        <p:nvSpPr>
          <p:cNvPr id="30" name="Text Placeholder 3"/>
          <p:cNvSpPr>
            <a:spLocks noGrp="1"/>
          </p:cNvSpPr>
          <p:nvPr>
            <p:ph type="body" sz="quarter" idx="35" hasCustomPrompt="1"/>
          </p:nvPr>
        </p:nvSpPr>
        <p:spPr>
          <a:xfrm>
            <a:off x="7656205" y="2692277"/>
            <a:ext cx="1437967" cy="653713"/>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28" b="1" i="0" dirty="0">
                <a:solidFill>
                  <a:schemeClr val="tx1"/>
                </a:solidFill>
                <a:latin typeface="Segoe UI Semibold" charset="0"/>
                <a:ea typeface="Segoe UI Semibold" charset="0"/>
                <a:cs typeface="Segoe UI Semibold" charset="0"/>
              </a:defRPr>
            </a:lvl1pPr>
          </a:lstStyle>
          <a:p>
            <a:pPr marL="0" lvl="0">
              <a:spcBef>
                <a:spcPts val="1020"/>
              </a:spcBef>
              <a:buClr>
                <a:schemeClr val="accent1"/>
              </a:buClr>
            </a:pPr>
            <a:r>
              <a:rPr lang="en-US" dirty="0"/>
              <a:t>Subtitle</a:t>
            </a:r>
          </a:p>
        </p:txBody>
      </p:sp>
      <p:sp>
        <p:nvSpPr>
          <p:cNvPr id="33" name="Text Placeholder 3"/>
          <p:cNvSpPr>
            <a:spLocks noGrp="1"/>
          </p:cNvSpPr>
          <p:nvPr>
            <p:ph type="body" sz="quarter" idx="38" hasCustomPrompt="1"/>
          </p:nvPr>
        </p:nvSpPr>
        <p:spPr>
          <a:xfrm>
            <a:off x="9094174" y="2692629"/>
            <a:ext cx="1437967" cy="649200"/>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28" b="1" i="0" dirty="0">
                <a:solidFill>
                  <a:schemeClr val="tx1"/>
                </a:solidFill>
                <a:latin typeface="Segoe UI Semibold" charset="0"/>
                <a:ea typeface="Segoe UI Semibold" charset="0"/>
                <a:cs typeface="Segoe UI Semibold" charset="0"/>
              </a:defRPr>
            </a:lvl1pPr>
          </a:lstStyle>
          <a:p>
            <a:pPr marL="0" lvl="0">
              <a:spcBef>
                <a:spcPts val="1020"/>
              </a:spcBef>
              <a:buClr>
                <a:schemeClr val="accent1"/>
              </a:buClr>
            </a:pPr>
            <a:r>
              <a:rPr lang="en-US" dirty="0"/>
              <a:t>Subtitle</a:t>
            </a:r>
          </a:p>
        </p:txBody>
      </p:sp>
      <p:sp>
        <p:nvSpPr>
          <p:cNvPr id="37" name="Content Placeholder 3"/>
          <p:cNvSpPr>
            <a:spLocks noGrp="1"/>
          </p:cNvSpPr>
          <p:nvPr>
            <p:ph sz="quarter" idx="15" hasCustomPrompt="1"/>
          </p:nvPr>
        </p:nvSpPr>
        <p:spPr>
          <a:xfrm>
            <a:off x="466369" y="1072494"/>
            <a:ext cx="11503739" cy="531088"/>
          </a:xfrm>
          <a:prstGeom prst="rect">
            <a:avLst/>
          </a:prstGeom>
        </p:spPr>
        <p:txBody>
          <a:bodyPr tIns="0" bIns="0">
            <a:noAutofit/>
          </a:bodyPr>
          <a:lstStyle>
            <a:lvl1pPr marL="0" indent="0">
              <a:spcBef>
                <a:spcPts val="0"/>
              </a:spcBef>
              <a:buFont typeface="Arial" charset="0"/>
              <a:buNone/>
              <a:defRPr sz="2856" b="1" i="0">
                <a:solidFill>
                  <a:schemeClr val="tx1"/>
                </a:solidFill>
                <a:latin typeface="Segoe UI Semibold" charset="0"/>
                <a:ea typeface="Segoe UI Semibold" charset="0"/>
                <a:cs typeface="Segoe UI Semibold" charset="0"/>
              </a:defRPr>
            </a:lvl1pPr>
            <a:lvl2pPr marL="0" indent="0">
              <a:buNone/>
              <a:defRPr/>
            </a:lvl2pPr>
            <a:lvl3pPr marL="0" indent="0">
              <a:buNone/>
              <a:defRPr/>
            </a:lvl3pPr>
            <a:lvl4pPr marL="0" indent="0">
              <a:buNone/>
              <a:defRPr/>
            </a:lvl4pPr>
            <a:lvl5pPr marL="0" indent="0">
              <a:buNone/>
              <a:defRPr/>
            </a:lvl5pPr>
          </a:lstStyle>
          <a:p>
            <a:pPr lvl="0"/>
            <a:r>
              <a:rPr lang="en-US" dirty="0"/>
              <a:t>Click to edit text</a:t>
            </a:r>
          </a:p>
        </p:txBody>
      </p:sp>
      <p:sp>
        <p:nvSpPr>
          <p:cNvPr id="38" name="Shape 69"/>
          <p:cNvSpPr txBox="1">
            <a:spLocks noGrp="1"/>
          </p:cNvSpPr>
          <p:nvPr>
            <p:ph type="body" idx="44" hasCustomPrompt="1"/>
          </p:nvPr>
        </p:nvSpPr>
        <p:spPr>
          <a:xfrm>
            <a:off x="482589" y="2501438"/>
            <a:ext cx="7173725" cy="828981"/>
          </a:xfrm>
          <a:prstGeom prst="rect">
            <a:avLst/>
          </a:prstGeom>
        </p:spPr>
        <p:txBody>
          <a:bodyPr vert="horz" lIns="0" tIns="0" rIns="274320" bIns="0" rtlCol="0">
            <a:normAutofit/>
          </a:bodyPr>
          <a:lstStyle>
            <a:lvl1pPr marL="234769" indent="-179720">
              <a:buClrTx/>
              <a:buSzPct val="100000"/>
              <a:buFont typeface="Arial" charset="0"/>
              <a:buChar char="•"/>
              <a:defRPr sz="1428" b="0" i="0" dirty="0">
                <a:solidFill>
                  <a:schemeClr val="tx1"/>
                </a:solidFill>
                <a:latin typeface="Segoe UI" charset="0"/>
                <a:ea typeface="Segoe UI" charset="0"/>
                <a:cs typeface="Segoe UI" charset="0"/>
              </a:defRPr>
            </a:lvl1pPr>
          </a:lstStyle>
          <a:p>
            <a:pPr lvl="0">
              <a:spcBef>
                <a:spcPts val="0"/>
              </a:spcBef>
            </a:pPr>
            <a:r>
              <a:rPr lang="en-US" dirty="0"/>
              <a:t>Bullet level one</a:t>
            </a:r>
          </a:p>
          <a:p>
            <a:pPr lvl="0">
              <a:spcBef>
                <a:spcPts val="0"/>
              </a:spcBef>
            </a:pPr>
            <a:r>
              <a:rPr lang="en-US" dirty="0"/>
              <a:t>Bullet level two</a:t>
            </a:r>
            <a:endParaRPr dirty="0"/>
          </a:p>
        </p:txBody>
      </p:sp>
      <p:sp>
        <p:nvSpPr>
          <p:cNvPr id="41" name="Shape 69"/>
          <p:cNvSpPr txBox="1">
            <a:spLocks noGrp="1"/>
          </p:cNvSpPr>
          <p:nvPr>
            <p:ph type="body" idx="47" hasCustomPrompt="1"/>
          </p:nvPr>
        </p:nvSpPr>
        <p:spPr>
          <a:xfrm>
            <a:off x="482589" y="4072265"/>
            <a:ext cx="7173725" cy="828981"/>
          </a:xfrm>
          <a:prstGeom prst="rect">
            <a:avLst/>
          </a:prstGeom>
        </p:spPr>
        <p:txBody>
          <a:bodyPr vert="horz" lIns="0" tIns="0" rIns="274320" bIns="0" rtlCol="0">
            <a:normAutofit/>
          </a:bodyPr>
          <a:lstStyle>
            <a:lvl1pPr marL="234769" indent="-174862">
              <a:buClrTx/>
              <a:buSzPct val="100000"/>
              <a:buFont typeface="Arial" charset="0"/>
              <a:buChar char="•"/>
              <a:defRPr sz="1428" b="0" i="0" dirty="0">
                <a:solidFill>
                  <a:schemeClr val="tx1"/>
                </a:solidFill>
                <a:latin typeface="Segoe UI" charset="0"/>
                <a:ea typeface="Segoe UI" charset="0"/>
                <a:cs typeface="Segoe UI" charset="0"/>
              </a:defRPr>
            </a:lvl1pPr>
          </a:lstStyle>
          <a:p>
            <a:pPr lvl="0">
              <a:spcBef>
                <a:spcPts val="0"/>
              </a:spcBef>
            </a:pPr>
            <a:r>
              <a:rPr lang="en-US" dirty="0"/>
              <a:t>Bullet level one</a:t>
            </a:r>
          </a:p>
          <a:p>
            <a:pPr lvl="0">
              <a:spcBef>
                <a:spcPts val="0"/>
              </a:spcBef>
            </a:pPr>
            <a:r>
              <a:rPr lang="en-US" dirty="0"/>
              <a:t>Bullet level two</a:t>
            </a:r>
            <a:endParaRPr dirty="0"/>
          </a:p>
        </p:txBody>
      </p:sp>
      <p:sp>
        <p:nvSpPr>
          <p:cNvPr id="47" name="Text Placeholder 3">
            <a:extLst>
              <a:ext uri="{FF2B5EF4-FFF2-40B4-BE49-F238E27FC236}">
                <a16:creationId xmlns:a16="http://schemas.microsoft.com/office/drawing/2014/main" id="{DBC2D7F7-6E7E-44B0-9137-6394EDEBD68B}"/>
              </a:ext>
            </a:extLst>
          </p:cNvPr>
          <p:cNvSpPr>
            <a:spLocks noGrp="1"/>
          </p:cNvSpPr>
          <p:nvPr>
            <p:ph type="body" sz="quarter" idx="51" hasCustomPrompt="1"/>
          </p:nvPr>
        </p:nvSpPr>
        <p:spPr>
          <a:xfrm>
            <a:off x="482589" y="1791899"/>
            <a:ext cx="7173615" cy="368998"/>
          </a:xfrm>
        </p:spPr>
        <p:txBody>
          <a:bodyPr rIns="274320" anchor="b"/>
          <a:lstStyle>
            <a:lvl1pPr>
              <a:defRPr sz="2040" b="1" i="0">
                <a:solidFill>
                  <a:schemeClr val="accent1"/>
                </a:solidFill>
                <a:latin typeface="Segoe UI Semibold" charset="0"/>
                <a:ea typeface="Segoe UI Semibold" charset="0"/>
                <a:cs typeface="Segoe UI Semibold" charset="0"/>
              </a:defRPr>
            </a:lvl1pPr>
          </a:lstStyle>
          <a:p>
            <a:pPr lvl="0"/>
            <a:r>
              <a:rPr lang="en-US" dirty="0"/>
              <a:t>Benefit statement</a:t>
            </a:r>
          </a:p>
        </p:txBody>
      </p:sp>
      <p:sp>
        <p:nvSpPr>
          <p:cNvPr id="48" name="Text Placeholder 3">
            <a:extLst>
              <a:ext uri="{FF2B5EF4-FFF2-40B4-BE49-F238E27FC236}">
                <a16:creationId xmlns:a16="http://schemas.microsoft.com/office/drawing/2014/main" id="{4A21BECF-1C2F-4A19-8137-0F48B9B64243}"/>
              </a:ext>
            </a:extLst>
          </p:cNvPr>
          <p:cNvSpPr>
            <a:spLocks noGrp="1"/>
          </p:cNvSpPr>
          <p:nvPr>
            <p:ph type="body" sz="quarter" idx="52" hasCustomPrompt="1"/>
          </p:nvPr>
        </p:nvSpPr>
        <p:spPr>
          <a:xfrm>
            <a:off x="482589" y="3348918"/>
            <a:ext cx="7173615" cy="368998"/>
          </a:xfrm>
        </p:spPr>
        <p:txBody>
          <a:bodyPr rIns="274320" anchor="b"/>
          <a:lstStyle>
            <a:lvl1pPr>
              <a:defRPr sz="2040" b="1" i="0">
                <a:solidFill>
                  <a:schemeClr val="accent1"/>
                </a:solidFill>
                <a:latin typeface="Segoe UI Semibold" charset="0"/>
                <a:ea typeface="Segoe UI Semibold" charset="0"/>
                <a:cs typeface="Segoe UI Semibold" charset="0"/>
              </a:defRPr>
            </a:lvl1pPr>
          </a:lstStyle>
          <a:p>
            <a:pPr lvl="0"/>
            <a:r>
              <a:rPr lang="en-US" dirty="0"/>
              <a:t>Benefit statement</a:t>
            </a:r>
          </a:p>
        </p:txBody>
      </p:sp>
      <p:sp>
        <p:nvSpPr>
          <p:cNvPr id="49" name="Text Placeholder 3">
            <a:extLst>
              <a:ext uri="{FF2B5EF4-FFF2-40B4-BE49-F238E27FC236}">
                <a16:creationId xmlns:a16="http://schemas.microsoft.com/office/drawing/2014/main" id="{0247880E-91C6-4030-A719-9DC584A4471E}"/>
              </a:ext>
            </a:extLst>
          </p:cNvPr>
          <p:cNvSpPr>
            <a:spLocks noGrp="1"/>
          </p:cNvSpPr>
          <p:nvPr>
            <p:ph type="body" sz="quarter" idx="53" hasCustomPrompt="1"/>
          </p:nvPr>
        </p:nvSpPr>
        <p:spPr>
          <a:xfrm>
            <a:off x="482589" y="4946600"/>
            <a:ext cx="7173725" cy="368998"/>
          </a:xfrm>
        </p:spPr>
        <p:txBody>
          <a:bodyPr rIns="274320" anchor="b"/>
          <a:lstStyle>
            <a:lvl1pPr>
              <a:defRPr sz="2040" b="1" i="0">
                <a:solidFill>
                  <a:schemeClr val="accent1"/>
                </a:solidFill>
                <a:latin typeface="Segoe UI Semibold" charset="0"/>
                <a:ea typeface="Segoe UI Semibold" charset="0"/>
                <a:cs typeface="Segoe UI Semibold" charset="0"/>
              </a:defRPr>
            </a:lvl1pPr>
          </a:lstStyle>
          <a:p>
            <a:pPr lvl="0"/>
            <a:r>
              <a:rPr lang="en-US"/>
              <a:t>Benefit statement</a:t>
            </a:r>
          </a:p>
        </p:txBody>
      </p:sp>
      <p:sp>
        <p:nvSpPr>
          <p:cNvPr id="50" name="Text Placeholder 3">
            <a:extLst>
              <a:ext uri="{FF2B5EF4-FFF2-40B4-BE49-F238E27FC236}">
                <a16:creationId xmlns:a16="http://schemas.microsoft.com/office/drawing/2014/main" id="{B52D364F-72A4-46BE-A18B-3517A057A5F3}"/>
              </a:ext>
            </a:extLst>
          </p:cNvPr>
          <p:cNvSpPr>
            <a:spLocks noGrp="1"/>
          </p:cNvSpPr>
          <p:nvPr>
            <p:ph type="body" sz="quarter" idx="54" hasCustomPrompt="1"/>
          </p:nvPr>
        </p:nvSpPr>
        <p:spPr>
          <a:xfrm>
            <a:off x="482589" y="2179321"/>
            <a:ext cx="7173615" cy="289733"/>
          </a:xfrm>
        </p:spPr>
        <p:txBody>
          <a:bodyPr rIns="274320" anchor="ctr"/>
          <a:lstStyle>
            <a:lvl1pPr>
              <a:defRPr sz="2040" b="1" i="0">
                <a:solidFill>
                  <a:schemeClr val="tx1"/>
                </a:solidFill>
                <a:latin typeface="Segoe Semibold" charset="0"/>
                <a:ea typeface="Segoe Semibold" charset="0"/>
                <a:cs typeface="Segoe Semibold" charset="0"/>
              </a:defRPr>
            </a:lvl1pPr>
          </a:lstStyle>
          <a:p>
            <a:pPr lvl="0"/>
            <a:r>
              <a:rPr lang="en-US" dirty="0"/>
              <a:t>Click to edit text</a:t>
            </a:r>
          </a:p>
        </p:txBody>
      </p:sp>
      <p:sp>
        <p:nvSpPr>
          <p:cNvPr id="51" name="Text Placeholder 3">
            <a:extLst>
              <a:ext uri="{FF2B5EF4-FFF2-40B4-BE49-F238E27FC236}">
                <a16:creationId xmlns:a16="http://schemas.microsoft.com/office/drawing/2014/main" id="{050C5830-E768-414C-8F74-6328F4AA19F6}"/>
              </a:ext>
            </a:extLst>
          </p:cNvPr>
          <p:cNvSpPr>
            <a:spLocks noGrp="1"/>
          </p:cNvSpPr>
          <p:nvPr>
            <p:ph type="body" sz="quarter" idx="55" hasCustomPrompt="1"/>
          </p:nvPr>
        </p:nvSpPr>
        <p:spPr>
          <a:xfrm>
            <a:off x="482589" y="3739494"/>
            <a:ext cx="7173615" cy="289733"/>
          </a:xfrm>
        </p:spPr>
        <p:txBody>
          <a:bodyPr rIns="274320" anchor="ctr"/>
          <a:lstStyle>
            <a:lvl1pPr>
              <a:defRPr sz="2040" b="1" i="0">
                <a:solidFill>
                  <a:schemeClr val="tx1"/>
                </a:solidFill>
                <a:latin typeface="Segoe Semibold" charset="0"/>
                <a:ea typeface="Segoe Semibold" charset="0"/>
                <a:cs typeface="Segoe Semibold" charset="0"/>
              </a:defRPr>
            </a:lvl1pPr>
          </a:lstStyle>
          <a:p>
            <a:pPr lvl="0"/>
            <a:r>
              <a:rPr lang="en-US" dirty="0"/>
              <a:t>Click to edit text</a:t>
            </a:r>
          </a:p>
        </p:txBody>
      </p:sp>
      <p:sp>
        <p:nvSpPr>
          <p:cNvPr id="52" name="Text Placeholder 3">
            <a:extLst>
              <a:ext uri="{FF2B5EF4-FFF2-40B4-BE49-F238E27FC236}">
                <a16:creationId xmlns:a16="http://schemas.microsoft.com/office/drawing/2014/main" id="{0F45D579-F485-4F2B-B066-B4F9B33DA8B5}"/>
              </a:ext>
            </a:extLst>
          </p:cNvPr>
          <p:cNvSpPr>
            <a:spLocks noGrp="1"/>
          </p:cNvSpPr>
          <p:nvPr>
            <p:ph type="body" sz="quarter" idx="56" hasCustomPrompt="1"/>
          </p:nvPr>
        </p:nvSpPr>
        <p:spPr>
          <a:xfrm>
            <a:off x="482589" y="5331174"/>
            <a:ext cx="7173725" cy="289733"/>
          </a:xfrm>
        </p:spPr>
        <p:txBody>
          <a:bodyPr rIns="274320" anchor="ctr"/>
          <a:lstStyle>
            <a:lvl1pPr>
              <a:defRPr sz="2040" b="1" i="0">
                <a:solidFill>
                  <a:schemeClr val="tx1"/>
                </a:solidFill>
                <a:latin typeface="Segoe Semibold" charset="0"/>
                <a:ea typeface="Segoe Semibold" charset="0"/>
                <a:cs typeface="Segoe Semibold" charset="0"/>
              </a:defRPr>
            </a:lvl1pPr>
          </a:lstStyle>
          <a:p>
            <a:pPr lvl="0"/>
            <a:r>
              <a:rPr lang="en-US"/>
              <a:t>Click to edit text</a:t>
            </a:r>
          </a:p>
        </p:txBody>
      </p:sp>
      <p:sp>
        <p:nvSpPr>
          <p:cNvPr id="53" name="Title Placeholder 2">
            <a:extLst>
              <a:ext uri="{FF2B5EF4-FFF2-40B4-BE49-F238E27FC236}">
                <a16:creationId xmlns:a16="http://schemas.microsoft.com/office/drawing/2014/main" id="{35BB5920-8F82-4ED5-ABA9-3217C73AC0CA}"/>
              </a:ext>
            </a:extLst>
          </p:cNvPr>
          <p:cNvSpPr>
            <a:spLocks noGrp="1"/>
          </p:cNvSpPr>
          <p:nvPr>
            <p:ph type="title"/>
          </p:nvPr>
        </p:nvSpPr>
        <p:spPr>
          <a:xfrm>
            <a:off x="482589" y="466302"/>
            <a:ext cx="11487517" cy="605900"/>
          </a:xfrm>
          <a:prstGeom prst="rect">
            <a:avLst/>
          </a:prstGeom>
        </p:spPr>
        <p:txBody>
          <a:bodyPr vert="horz" lIns="0" tIns="0" rIns="0" bIns="0" rtlCol="0" anchor="t">
            <a:normAutofit/>
          </a:bodyPr>
          <a:lstStyle>
            <a:lvl1pPr>
              <a:defRPr b="1" i="0">
                <a:solidFill>
                  <a:schemeClr val="tx1"/>
                </a:solidFill>
                <a:latin typeface="Segoe UI Semibold" charset="0"/>
                <a:ea typeface="Segoe UI Semibold" charset="0"/>
                <a:cs typeface="Segoe UI Semibold" charset="0"/>
              </a:defRPr>
            </a:lvl1pPr>
          </a:lstStyle>
          <a:p>
            <a:r>
              <a:rPr lang="en-US"/>
              <a:t>Click to edit Master title style</a:t>
            </a:r>
            <a:endParaRPr lang="en-US" dirty="0"/>
          </a:p>
        </p:txBody>
      </p:sp>
      <p:sp>
        <p:nvSpPr>
          <p:cNvPr id="40" name="Picture Placeholder 13"/>
          <p:cNvSpPr>
            <a:spLocks noGrp="1"/>
          </p:cNvSpPr>
          <p:nvPr>
            <p:ph type="pic" sz="quarter" idx="57"/>
          </p:nvPr>
        </p:nvSpPr>
        <p:spPr>
          <a:xfrm>
            <a:off x="8028958" y="3348627"/>
            <a:ext cx="731325" cy="731222"/>
          </a:xfrm>
          <a:prstGeom prst="ellipse">
            <a:avLst/>
          </a:prstGeom>
          <a:effectLst/>
        </p:spPr>
        <p:txBody>
          <a:bodyPr vert="horz" lIns="0" tIns="0" rIns="0" bIns="0" rtlCol="0" anchor="ctr">
            <a:noAutofit/>
          </a:bodyPr>
          <a:lstStyle>
            <a:lvl1pPr>
              <a:defRPr lang="en-US" sz="612" dirty="0">
                <a:ln>
                  <a:noFill/>
                </a:ln>
                <a:solidFill>
                  <a:srgbClr val="B4009E"/>
                </a:solidFill>
              </a:defRPr>
            </a:lvl1pPr>
          </a:lstStyle>
          <a:p>
            <a:pPr marL="0" lvl="0" indent="0" algn="ctr">
              <a:spcBef>
                <a:spcPts val="0"/>
              </a:spcBef>
              <a:buNone/>
            </a:pPr>
            <a:r>
              <a:rPr lang="en-US"/>
              <a:t>Click icon to add picture</a:t>
            </a:r>
          </a:p>
        </p:txBody>
      </p:sp>
      <p:sp>
        <p:nvSpPr>
          <p:cNvPr id="42" name="Picture Placeholder 13"/>
          <p:cNvSpPr>
            <a:spLocks noGrp="1"/>
          </p:cNvSpPr>
          <p:nvPr>
            <p:ph type="pic" sz="quarter" idx="58"/>
          </p:nvPr>
        </p:nvSpPr>
        <p:spPr>
          <a:xfrm>
            <a:off x="9428062" y="3348627"/>
            <a:ext cx="731325" cy="731222"/>
          </a:xfrm>
          <a:prstGeom prst="ellipse">
            <a:avLst/>
          </a:prstGeom>
          <a:effectLst/>
        </p:spPr>
        <p:txBody>
          <a:bodyPr vert="horz" lIns="0" tIns="0" rIns="0" bIns="0" rtlCol="0" anchor="ctr">
            <a:noAutofit/>
          </a:bodyPr>
          <a:lstStyle>
            <a:lvl1pPr>
              <a:defRPr lang="en-US" sz="612" dirty="0">
                <a:ln>
                  <a:noFill/>
                </a:ln>
                <a:solidFill>
                  <a:srgbClr val="B4009E"/>
                </a:solidFill>
              </a:defRPr>
            </a:lvl1pPr>
          </a:lstStyle>
          <a:p>
            <a:pPr marL="0" lvl="0" indent="0" algn="ctr">
              <a:spcBef>
                <a:spcPts val="0"/>
              </a:spcBef>
              <a:buNone/>
            </a:pPr>
            <a:r>
              <a:rPr lang="en-US"/>
              <a:t>Click icon to add picture</a:t>
            </a:r>
            <a:endParaRPr lang="en-US" dirty="0"/>
          </a:p>
        </p:txBody>
      </p:sp>
      <p:sp>
        <p:nvSpPr>
          <p:cNvPr id="43" name="Text Placeholder 3"/>
          <p:cNvSpPr>
            <a:spLocks noGrp="1"/>
          </p:cNvSpPr>
          <p:nvPr>
            <p:ph type="body" sz="quarter" idx="59" hasCustomPrompt="1"/>
          </p:nvPr>
        </p:nvSpPr>
        <p:spPr>
          <a:xfrm>
            <a:off x="7656205" y="4129749"/>
            <a:ext cx="1437967" cy="653713"/>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28" b="1" i="0" dirty="0">
                <a:solidFill>
                  <a:schemeClr val="tx1"/>
                </a:solidFill>
                <a:latin typeface="Segoe UI Semibold" charset="0"/>
                <a:ea typeface="Segoe UI Semibold" charset="0"/>
                <a:cs typeface="Segoe UI Semibold" charset="0"/>
              </a:defRPr>
            </a:lvl1pPr>
          </a:lstStyle>
          <a:p>
            <a:pPr marL="0" lvl="0">
              <a:spcBef>
                <a:spcPts val="1020"/>
              </a:spcBef>
              <a:buClr>
                <a:schemeClr val="accent1"/>
              </a:buClr>
            </a:pPr>
            <a:r>
              <a:rPr lang="en-US" dirty="0"/>
              <a:t>Subtitle</a:t>
            </a:r>
          </a:p>
        </p:txBody>
      </p:sp>
      <p:sp>
        <p:nvSpPr>
          <p:cNvPr id="45" name="Text Placeholder 3"/>
          <p:cNvSpPr>
            <a:spLocks noGrp="1"/>
          </p:cNvSpPr>
          <p:nvPr>
            <p:ph type="body" sz="quarter" idx="60" hasCustomPrompt="1"/>
          </p:nvPr>
        </p:nvSpPr>
        <p:spPr>
          <a:xfrm>
            <a:off x="9094174" y="4130101"/>
            <a:ext cx="1437967" cy="649200"/>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28" b="1" i="0" dirty="0">
                <a:solidFill>
                  <a:schemeClr val="tx1"/>
                </a:solidFill>
                <a:latin typeface="Segoe UI Semibold" charset="0"/>
                <a:ea typeface="Segoe UI Semibold" charset="0"/>
                <a:cs typeface="Segoe UI Semibold" charset="0"/>
              </a:defRPr>
            </a:lvl1pPr>
          </a:lstStyle>
          <a:p>
            <a:pPr marL="0" lvl="0">
              <a:spcBef>
                <a:spcPts val="1020"/>
              </a:spcBef>
              <a:buClr>
                <a:schemeClr val="accent1"/>
              </a:buClr>
            </a:pPr>
            <a:r>
              <a:rPr lang="en-US" dirty="0"/>
              <a:t>Subtitle</a:t>
            </a:r>
          </a:p>
        </p:txBody>
      </p:sp>
      <p:sp>
        <p:nvSpPr>
          <p:cNvPr id="54" name="Picture Placeholder 13"/>
          <p:cNvSpPr>
            <a:spLocks noGrp="1"/>
          </p:cNvSpPr>
          <p:nvPr>
            <p:ph type="pic" sz="quarter" idx="61"/>
          </p:nvPr>
        </p:nvSpPr>
        <p:spPr>
          <a:xfrm>
            <a:off x="8028958" y="4779085"/>
            <a:ext cx="731325" cy="731222"/>
          </a:xfrm>
          <a:prstGeom prst="ellipse">
            <a:avLst/>
          </a:prstGeom>
          <a:effectLst/>
        </p:spPr>
        <p:txBody>
          <a:bodyPr vert="horz" lIns="0" tIns="0" rIns="0" bIns="0" rtlCol="0" anchor="ctr">
            <a:noAutofit/>
          </a:bodyPr>
          <a:lstStyle>
            <a:lvl1pPr>
              <a:defRPr lang="en-US" sz="612" dirty="0">
                <a:ln>
                  <a:noFill/>
                </a:ln>
                <a:solidFill>
                  <a:srgbClr val="B4009E"/>
                </a:solidFill>
              </a:defRPr>
            </a:lvl1pPr>
          </a:lstStyle>
          <a:p>
            <a:pPr marL="0" lvl="0" indent="0" algn="ctr">
              <a:spcBef>
                <a:spcPts val="0"/>
              </a:spcBef>
              <a:buNone/>
            </a:pPr>
            <a:r>
              <a:rPr lang="en-US"/>
              <a:t>Click icon to add picture</a:t>
            </a:r>
          </a:p>
        </p:txBody>
      </p:sp>
      <p:sp>
        <p:nvSpPr>
          <p:cNvPr id="55" name="Picture Placeholder 13"/>
          <p:cNvSpPr>
            <a:spLocks noGrp="1"/>
          </p:cNvSpPr>
          <p:nvPr>
            <p:ph type="pic" sz="quarter" idx="62"/>
          </p:nvPr>
        </p:nvSpPr>
        <p:spPr>
          <a:xfrm>
            <a:off x="9428062" y="4779085"/>
            <a:ext cx="731325" cy="731222"/>
          </a:xfrm>
          <a:prstGeom prst="ellipse">
            <a:avLst/>
          </a:prstGeom>
          <a:effectLst/>
        </p:spPr>
        <p:txBody>
          <a:bodyPr vert="horz" lIns="0" tIns="0" rIns="0" bIns="0" rtlCol="0" anchor="ctr">
            <a:noAutofit/>
          </a:bodyPr>
          <a:lstStyle>
            <a:lvl1pPr>
              <a:defRPr lang="en-US" sz="612" dirty="0">
                <a:ln>
                  <a:noFill/>
                </a:ln>
                <a:solidFill>
                  <a:srgbClr val="B4009E"/>
                </a:solidFill>
              </a:defRPr>
            </a:lvl1pPr>
          </a:lstStyle>
          <a:p>
            <a:pPr marL="0" lvl="0" indent="0" algn="ctr">
              <a:spcBef>
                <a:spcPts val="0"/>
              </a:spcBef>
              <a:buNone/>
            </a:pPr>
            <a:r>
              <a:rPr lang="en-US"/>
              <a:t>Click icon to add picture</a:t>
            </a:r>
            <a:endParaRPr lang="en-US" dirty="0"/>
          </a:p>
        </p:txBody>
      </p:sp>
      <p:sp>
        <p:nvSpPr>
          <p:cNvPr id="56" name="Text Placeholder 3"/>
          <p:cNvSpPr>
            <a:spLocks noGrp="1"/>
          </p:cNvSpPr>
          <p:nvPr>
            <p:ph type="body" sz="quarter" idx="63" hasCustomPrompt="1"/>
          </p:nvPr>
        </p:nvSpPr>
        <p:spPr>
          <a:xfrm>
            <a:off x="7656205" y="5560208"/>
            <a:ext cx="1437967" cy="653713"/>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28" b="1" i="0" dirty="0">
                <a:solidFill>
                  <a:schemeClr val="tx1"/>
                </a:solidFill>
                <a:latin typeface="Segoe UI Semibold" charset="0"/>
                <a:ea typeface="Segoe UI Semibold" charset="0"/>
                <a:cs typeface="Segoe UI Semibold" charset="0"/>
              </a:defRPr>
            </a:lvl1pPr>
          </a:lstStyle>
          <a:p>
            <a:pPr marL="0" lvl="0">
              <a:spcBef>
                <a:spcPts val="1020"/>
              </a:spcBef>
              <a:buClr>
                <a:schemeClr val="accent1"/>
              </a:buClr>
            </a:pPr>
            <a:r>
              <a:rPr lang="en-US" dirty="0"/>
              <a:t>Subtitle</a:t>
            </a:r>
          </a:p>
        </p:txBody>
      </p:sp>
      <p:sp>
        <p:nvSpPr>
          <p:cNvPr id="57" name="Text Placeholder 3"/>
          <p:cNvSpPr>
            <a:spLocks noGrp="1"/>
          </p:cNvSpPr>
          <p:nvPr>
            <p:ph type="body" sz="quarter" idx="64" hasCustomPrompt="1"/>
          </p:nvPr>
        </p:nvSpPr>
        <p:spPr>
          <a:xfrm>
            <a:off x="9094174" y="5560559"/>
            <a:ext cx="1437967" cy="649200"/>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28" b="1" i="0" dirty="0">
                <a:solidFill>
                  <a:schemeClr val="tx1"/>
                </a:solidFill>
                <a:latin typeface="Segoe UI Semibold" charset="0"/>
                <a:ea typeface="Segoe UI Semibold" charset="0"/>
                <a:cs typeface="Segoe UI Semibold" charset="0"/>
              </a:defRPr>
            </a:lvl1pPr>
          </a:lstStyle>
          <a:p>
            <a:pPr marL="0" lvl="0">
              <a:spcBef>
                <a:spcPts val="1020"/>
              </a:spcBef>
              <a:buClr>
                <a:schemeClr val="accent1"/>
              </a:buClr>
            </a:pPr>
            <a:r>
              <a:rPr lang="en-US" dirty="0"/>
              <a:t>Subtitle</a:t>
            </a:r>
          </a:p>
        </p:txBody>
      </p:sp>
      <p:sp>
        <p:nvSpPr>
          <p:cNvPr id="2" name="Slide Number Placeholder 1">
            <a:extLst>
              <a:ext uri="{FF2B5EF4-FFF2-40B4-BE49-F238E27FC236}">
                <a16:creationId xmlns:a16="http://schemas.microsoft.com/office/drawing/2014/main" id="{BD1012CF-3C73-0C45-ABD9-90FC1E3C69E2}"/>
              </a:ext>
            </a:extLst>
          </p:cNvPr>
          <p:cNvSpPr>
            <a:spLocks noGrp="1"/>
          </p:cNvSpPr>
          <p:nvPr>
            <p:ph type="sldNum" sz="quarter" idx="65"/>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406231544"/>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Code - Wide">
    <p:spTree>
      <p:nvGrpSpPr>
        <p:cNvPr id="1" name=""/>
        <p:cNvGrpSpPr/>
        <p:nvPr/>
      </p:nvGrpSpPr>
      <p:grpSpPr>
        <a:xfrm>
          <a:off x="0" y="0"/>
          <a:ext cx="0" cy="0"/>
          <a:chOff x="0" y="0"/>
          <a:chExt cx="0" cy="0"/>
        </a:xfrm>
      </p:grpSpPr>
      <p:sp>
        <p:nvSpPr>
          <p:cNvPr id="5" name="Text Placeholder 3"/>
          <p:cNvSpPr>
            <a:spLocks noGrp="1"/>
          </p:cNvSpPr>
          <p:nvPr>
            <p:ph type="body" sz="quarter" idx="29" hasCustomPrompt="1"/>
          </p:nvPr>
        </p:nvSpPr>
        <p:spPr>
          <a:xfrm>
            <a:off x="466369" y="1204613"/>
            <a:ext cx="11503738" cy="5012743"/>
          </a:xfrm>
          <a:solidFill>
            <a:schemeClr val="bg2"/>
          </a:solidFill>
        </p:spPr>
        <p:txBody>
          <a:bodyPr lIns="274320" tIns="182880" rIns="182880" bIns="182880"/>
          <a:lstStyle>
            <a:lvl1pPr>
              <a:lnSpc>
                <a:spcPct val="150000"/>
              </a:lnSpc>
              <a:spcBef>
                <a:spcPts val="0"/>
              </a:spcBef>
              <a:defRPr sz="1428" b="0">
                <a:solidFill>
                  <a:schemeClr val="tx1"/>
                </a:solidFill>
                <a:latin typeface="Consolas" panose="020B0609020204030204" pitchFamily="49" charset="0"/>
              </a:defRPr>
            </a:lvl1pPr>
          </a:lstStyle>
          <a:p>
            <a:pPr lvl="0"/>
            <a:r>
              <a:rPr lang="en-US" dirty="0"/>
              <a:t>Insert code here</a:t>
            </a:r>
          </a:p>
        </p:txBody>
      </p:sp>
      <p:sp>
        <p:nvSpPr>
          <p:cNvPr id="11" name="Title Placeholder 2">
            <a:extLst>
              <a:ext uri="{FF2B5EF4-FFF2-40B4-BE49-F238E27FC236}">
                <a16:creationId xmlns:a16="http://schemas.microsoft.com/office/drawing/2014/main" id="{6F8047C7-B1D6-4C30-BD8C-09D9A0947D21}"/>
              </a:ext>
            </a:extLst>
          </p:cNvPr>
          <p:cNvSpPr>
            <a:spLocks noGrp="1"/>
          </p:cNvSpPr>
          <p:nvPr>
            <p:ph type="title"/>
          </p:nvPr>
        </p:nvSpPr>
        <p:spPr>
          <a:xfrm>
            <a:off x="466369" y="466302"/>
            <a:ext cx="11503738" cy="738311"/>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75D619B9-0479-A445-88B6-B88DF671E8CA}"/>
              </a:ext>
            </a:extLst>
          </p:cNvPr>
          <p:cNvSpPr>
            <a:spLocks noGrp="1"/>
          </p:cNvSpPr>
          <p:nvPr>
            <p:ph type="sldNum" sz="quarter" idx="30"/>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335159619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Code - Wide with black BG">
    <p:spTree>
      <p:nvGrpSpPr>
        <p:cNvPr id="1" name=""/>
        <p:cNvGrpSpPr/>
        <p:nvPr/>
      </p:nvGrpSpPr>
      <p:grpSpPr>
        <a:xfrm>
          <a:off x="0" y="0"/>
          <a:ext cx="0" cy="0"/>
          <a:chOff x="0" y="0"/>
          <a:chExt cx="0" cy="0"/>
        </a:xfrm>
      </p:grpSpPr>
      <p:sp>
        <p:nvSpPr>
          <p:cNvPr id="5" name="Text Placeholder 3"/>
          <p:cNvSpPr>
            <a:spLocks noGrp="1"/>
          </p:cNvSpPr>
          <p:nvPr>
            <p:ph type="body" sz="quarter" idx="29" hasCustomPrompt="1"/>
          </p:nvPr>
        </p:nvSpPr>
        <p:spPr>
          <a:xfrm>
            <a:off x="466369" y="1204613"/>
            <a:ext cx="11503738" cy="5012743"/>
          </a:xfrm>
          <a:solidFill>
            <a:schemeClr val="tx1"/>
          </a:solidFill>
        </p:spPr>
        <p:txBody>
          <a:bodyPr lIns="274320" tIns="182880" rIns="182880" bIns="182880"/>
          <a:lstStyle>
            <a:lvl1pPr>
              <a:lnSpc>
                <a:spcPct val="150000"/>
              </a:lnSpc>
              <a:spcBef>
                <a:spcPts val="0"/>
              </a:spcBef>
              <a:defRPr sz="1428" b="0">
                <a:solidFill>
                  <a:schemeClr val="bg2"/>
                </a:solidFill>
                <a:latin typeface="Consolas" panose="020B0609020204030204" pitchFamily="49" charset="0"/>
              </a:defRPr>
            </a:lvl1pPr>
          </a:lstStyle>
          <a:p>
            <a:pPr lvl="0"/>
            <a:r>
              <a:rPr lang="en-US" dirty="0"/>
              <a:t>Insert code here</a:t>
            </a:r>
          </a:p>
        </p:txBody>
      </p:sp>
      <p:sp>
        <p:nvSpPr>
          <p:cNvPr id="11" name="Title Placeholder 2">
            <a:extLst>
              <a:ext uri="{FF2B5EF4-FFF2-40B4-BE49-F238E27FC236}">
                <a16:creationId xmlns:a16="http://schemas.microsoft.com/office/drawing/2014/main" id="{6F8047C7-B1D6-4C30-BD8C-09D9A0947D21}"/>
              </a:ext>
            </a:extLst>
          </p:cNvPr>
          <p:cNvSpPr>
            <a:spLocks noGrp="1"/>
          </p:cNvSpPr>
          <p:nvPr>
            <p:ph type="title"/>
          </p:nvPr>
        </p:nvSpPr>
        <p:spPr>
          <a:xfrm>
            <a:off x="466369" y="466302"/>
            <a:ext cx="11503738" cy="738311"/>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75D619B9-0479-A445-88B6-B88DF671E8CA}"/>
              </a:ext>
            </a:extLst>
          </p:cNvPr>
          <p:cNvSpPr>
            <a:spLocks noGrp="1"/>
          </p:cNvSpPr>
          <p:nvPr>
            <p:ph type="sldNum" sz="quarter" idx="30"/>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421513886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Code 2 column - Wider">
    <p:spTree>
      <p:nvGrpSpPr>
        <p:cNvPr id="1" name=""/>
        <p:cNvGrpSpPr/>
        <p:nvPr/>
      </p:nvGrpSpPr>
      <p:grpSpPr>
        <a:xfrm>
          <a:off x="0" y="0"/>
          <a:ext cx="0" cy="0"/>
          <a:chOff x="0" y="0"/>
          <a:chExt cx="0" cy="0"/>
        </a:xfrm>
      </p:grpSpPr>
      <p:sp>
        <p:nvSpPr>
          <p:cNvPr id="6" name="Text Placeholder 3"/>
          <p:cNvSpPr>
            <a:spLocks noGrp="1"/>
          </p:cNvSpPr>
          <p:nvPr>
            <p:ph type="body" sz="quarter" idx="29" hasCustomPrompt="1"/>
          </p:nvPr>
        </p:nvSpPr>
        <p:spPr>
          <a:xfrm>
            <a:off x="4780271" y="1204612"/>
            <a:ext cx="7189837" cy="5323611"/>
          </a:xfrm>
          <a:solidFill>
            <a:schemeClr val="bg2"/>
          </a:solidFill>
        </p:spPr>
        <p:txBody>
          <a:bodyPr lIns="274320" tIns="182880" rIns="182880" bIns="182880"/>
          <a:lstStyle>
            <a:lvl1pPr>
              <a:lnSpc>
                <a:spcPct val="150000"/>
              </a:lnSpc>
              <a:spcBef>
                <a:spcPts val="0"/>
              </a:spcBef>
              <a:defRPr sz="1428" b="0">
                <a:solidFill>
                  <a:schemeClr val="tx1"/>
                </a:solidFill>
                <a:latin typeface="Consolas" panose="020B0609020204030204" pitchFamily="49" charset="0"/>
              </a:defRPr>
            </a:lvl1pPr>
          </a:lstStyle>
          <a:p>
            <a:pPr lvl="0"/>
            <a:r>
              <a:rPr lang="en-US" dirty="0"/>
              <a:t>Insert code here</a:t>
            </a:r>
          </a:p>
        </p:txBody>
      </p:sp>
      <p:sp>
        <p:nvSpPr>
          <p:cNvPr id="11" name="Title Placeholder 2">
            <a:extLst>
              <a:ext uri="{FF2B5EF4-FFF2-40B4-BE49-F238E27FC236}">
                <a16:creationId xmlns:a16="http://schemas.microsoft.com/office/drawing/2014/main" id="{39A2F253-0BFB-4DB7-AF71-1FBA26C37254}"/>
              </a:ext>
            </a:extLst>
          </p:cNvPr>
          <p:cNvSpPr>
            <a:spLocks noGrp="1"/>
          </p:cNvSpPr>
          <p:nvPr>
            <p:ph type="title"/>
          </p:nvPr>
        </p:nvSpPr>
        <p:spPr>
          <a:xfrm>
            <a:off x="466369" y="466302"/>
            <a:ext cx="11503738" cy="738311"/>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FE20AD17-4CB5-AC4A-AAD4-A8939A1B59AA}"/>
              </a:ext>
            </a:extLst>
          </p:cNvPr>
          <p:cNvSpPr>
            <a:spLocks noGrp="1"/>
          </p:cNvSpPr>
          <p:nvPr>
            <p:ph type="sldNum" sz="quarter" idx="30"/>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1470C470-4EF5-4D89-A0B3-70C86A843607}"/>
              </a:ext>
            </a:extLst>
          </p:cNvPr>
          <p:cNvSpPr>
            <a:spLocks noGrp="1"/>
          </p:cNvSpPr>
          <p:nvPr>
            <p:ph idx="32"/>
          </p:nvPr>
        </p:nvSpPr>
        <p:spPr>
          <a:xfrm>
            <a:off x="474479" y="1204613"/>
            <a:ext cx="4305793" cy="5303362"/>
          </a:xfrm>
          <a:prstGeom prst="rect">
            <a:avLst/>
          </a:prstGeom>
        </p:spPr>
        <p:txBody>
          <a:bodyPr vert="horz" wrap="square" lIns="0" tIns="0" rIns="0" bIns="0" rtlCol="0">
            <a:noAutofit/>
          </a:bodyPr>
          <a:lstStyle>
            <a:lvl1pPr>
              <a:defRPr sz="2040"/>
            </a:lvl1p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721285122"/>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10.xml.rels><?xml version="1.0" encoding="UTF-8" standalone="yes"?>
<Relationships xmlns="http://schemas.openxmlformats.org/package/2006/relationships"><Relationship Id="rId13" Type="http://schemas.openxmlformats.org/officeDocument/2006/relationships/slideLayout" Target="../slideLayouts/slideLayout128.xml"/><Relationship Id="rId18" Type="http://schemas.openxmlformats.org/officeDocument/2006/relationships/slideLayout" Target="../slideLayouts/slideLayout133.xml"/><Relationship Id="rId26" Type="http://schemas.openxmlformats.org/officeDocument/2006/relationships/slideLayout" Target="../slideLayouts/slideLayout141.xml"/><Relationship Id="rId39" Type="http://schemas.openxmlformats.org/officeDocument/2006/relationships/image" Target="../media/image18.emf"/><Relationship Id="rId21" Type="http://schemas.openxmlformats.org/officeDocument/2006/relationships/slideLayout" Target="../slideLayouts/slideLayout136.xml"/><Relationship Id="rId34" Type="http://schemas.openxmlformats.org/officeDocument/2006/relationships/slideLayout" Target="../slideLayouts/slideLayout149.xml"/><Relationship Id="rId7" Type="http://schemas.openxmlformats.org/officeDocument/2006/relationships/slideLayout" Target="../slideLayouts/slideLayout122.xml"/><Relationship Id="rId12" Type="http://schemas.openxmlformats.org/officeDocument/2006/relationships/slideLayout" Target="../slideLayouts/slideLayout127.xml"/><Relationship Id="rId17" Type="http://schemas.openxmlformats.org/officeDocument/2006/relationships/slideLayout" Target="../slideLayouts/slideLayout132.xml"/><Relationship Id="rId25" Type="http://schemas.openxmlformats.org/officeDocument/2006/relationships/slideLayout" Target="../slideLayouts/slideLayout140.xml"/><Relationship Id="rId33" Type="http://schemas.openxmlformats.org/officeDocument/2006/relationships/slideLayout" Target="../slideLayouts/slideLayout148.xml"/><Relationship Id="rId38" Type="http://schemas.openxmlformats.org/officeDocument/2006/relationships/theme" Target="../theme/theme10.xml"/><Relationship Id="rId2" Type="http://schemas.openxmlformats.org/officeDocument/2006/relationships/slideLayout" Target="../slideLayouts/slideLayout117.xml"/><Relationship Id="rId16" Type="http://schemas.openxmlformats.org/officeDocument/2006/relationships/slideLayout" Target="../slideLayouts/slideLayout131.xml"/><Relationship Id="rId20" Type="http://schemas.openxmlformats.org/officeDocument/2006/relationships/slideLayout" Target="../slideLayouts/slideLayout135.xml"/><Relationship Id="rId29" Type="http://schemas.openxmlformats.org/officeDocument/2006/relationships/slideLayout" Target="../slideLayouts/slideLayout144.xml"/><Relationship Id="rId1" Type="http://schemas.openxmlformats.org/officeDocument/2006/relationships/slideLayout" Target="../slideLayouts/slideLayout116.xml"/><Relationship Id="rId6" Type="http://schemas.openxmlformats.org/officeDocument/2006/relationships/slideLayout" Target="../slideLayouts/slideLayout121.xml"/><Relationship Id="rId11" Type="http://schemas.openxmlformats.org/officeDocument/2006/relationships/slideLayout" Target="../slideLayouts/slideLayout126.xml"/><Relationship Id="rId24" Type="http://schemas.openxmlformats.org/officeDocument/2006/relationships/slideLayout" Target="../slideLayouts/slideLayout139.xml"/><Relationship Id="rId32" Type="http://schemas.openxmlformats.org/officeDocument/2006/relationships/slideLayout" Target="../slideLayouts/slideLayout147.xml"/><Relationship Id="rId37" Type="http://schemas.openxmlformats.org/officeDocument/2006/relationships/slideLayout" Target="../slideLayouts/slideLayout152.xml"/><Relationship Id="rId5" Type="http://schemas.openxmlformats.org/officeDocument/2006/relationships/slideLayout" Target="../slideLayouts/slideLayout120.xml"/><Relationship Id="rId15" Type="http://schemas.openxmlformats.org/officeDocument/2006/relationships/slideLayout" Target="../slideLayouts/slideLayout130.xml"/><Relationship Id="rId23" Type="http://schemas.openxmlformats.org/officeDocument/2006/relationships/slideLayout" Target="../slideLayouts/slideLayout138.xml"/><Relationship Id="rId28" Type="http://schemas.openxmlformats.org/officeDocument/2006/relationships/slideLayout" Target="../slideLayouts/slideLayout143.xml"/><Relationship Id="rId36" Type="http://schemas.openxmlformats.org/officeDocument/2006/relationships/slideLayout" Target="../slideLayouts/slideLayout151.xml"/><Relationship Id="rId10" Type="http://schemas.openxmlformats.org/officeDocument/2006/relationships/slideLayout" Target="../slideLayouts/slideLayout125.xml"/><Relationship Id="rId19" Type="http://schemas.openxmlformats.org/officeDocument/2006/relationships/slideLayout" Target="../slideLayouts/slideLayout134.xml"/><Relationship Id="rId31" Type="http://schemas.openxmlformats.org/officeDocument/2006/relationships/slideLayout" Target="../slideLayouts/slideLayout146.xml"/><Relationship Id="rId4" Type="http://schemas.openxmlformats.org/officeDocument/2006/relationships/slideLayout" Target="../slideLayouts/slideLayout119.xml"/><Relationship Id="rId9" Type="http://schemas.openxmlformats.org/officeDocument/2006/relationships/slideLayout" Target="../slideLayouts/slideLayout124.xml"/><Relationship Id="rId14" Type="http://schemas.openxmlformats.org/officeDocument/2006/relationships/slideLayout" Target="../slideLayouts/slideLayout129.xml"/><Relationship Id="rId22" Type="http://schemas.openxmlformats.org/officeDocument/2006/relationships/slideLayout" Target="../slideLayouts/slideLayout137.xml"/><Relationship Id="rId27" Type="http://schemas.openxmlformats.org/officeDocument/2006/relationships/slideLayout" Target="../slideLayouts/slideLayout142.xml"/><Relationship Id="rId30" Type="http://schemas.openxmlformats.org/officeDocument/2006/relationships/slideLayout" Target="../slideLayouts/slideLayout145.xml"/><Relationship Id="rId35" Type="http://schemas.openxmlformats.org/officeDocument/2006/relationships/slideLayout" Target="../slideLayouts/slideLayout150.xml"/><Relationship Id="rId8" Type="http://schemas.openxmlformats.org/officeDocument/2006/relationships/slideLayout" Target="../slideLayouts/slideLayout123.xml"/><Relationship Id="rId3" Type="http://schemas.openxmlformats.org/officeDocument/2006/relationships/slideLayout" Target="../slideLayouts/slideLayout118.xml"/></Relationships>
</file>

<file path=ppt/slideMasters/_rels/slideMaster11.xml.rels><?xml version="1.0" encoding="UTF-8" standalone="yes"?>
<Relationships xmlns="http://schemas.openxmlformats.org/package/2006/relationships"><Relationship Id="rId13" Type="http://schemas.openxmlformats.org/officeDocument/2006/relationships/slideLayout" Target="../slideLayouts/slideLayout165.xml"/><Relationship Id="rId18" Type="http://schemas.openxmlformats.org/officeDocument/2006/relationships/slideLayout" Target="../slideLayouts/slideLayout170.xml"/><Relationship Id="rId26" Type="http://schemas.openxmlformats.org/officeDocument/2006/relationships/slideLayout" Target="../slideLayouts/slideLayout178.xml"/><Relationship Id="rId39" Type="http://schemas.openxmlformats.org/officeDocument/2006/relationships/slideLayout" Target="../slideLayouts/slideLayout191.xml"/><Relationship Id="rId21" Type="http://schemas.openxmlformats.org/officeDocument/2006/relationships/slideLayout" Target="../slideLayouts/slideLayout173.xml"/><Relationship Id="rId34" Type="http://schemas.openxmlformats.org/officeDocument/2006/relationships/slideLayout" Target="../slideLayouts/slideLayout186.xml"/><Relationship Id="rId42" Type="http://schemas.openxmlformats.org/officeDocument/2006/relationships/slideLayout" Target="../slideLayouts/slideLayout194.xml"/><Relationship Id="rId7" Type="http://schemas.openxmlformats.org/officeDocument/2006/relationships/slideLayout" Target="../slideLayouts/slideLayout159.xml"/><Relationship Id="rId2" Type="http://schemas.openxmlformats.org/officeDocument/2006/relationships/slideLayout" Target="../slideLayouts/slideLayout154.xml"/><Relationship Id="rId16" Type="http://schemas.openxmlformats.org/officeDocument/2006/relationships/slideLayout" Target="../slideLayouts/slideLayout168.xml"/><Relationship Id="rId20" Type="http://schemas.openxmlformats.org/officeDocument/2006/relationships/slideLayout" Target="../slideLayouts/slideLayout172.xml"/><Relationship Id="rId29" Type="http://schemas.openxmlformats.org/officeDocument/2006/relationships/slideLayout" Target="../slideLayouts/slideLayout181.xml"/><Relationship Id="rId41" Type="http://schemas.openxmlformats.org/officeDocument/2006/relationships/slideLayout" Target="../slideLayouts/slideLayout193.xml"/><Relationship Id="rId1" Type="http://schemas.openxmlformats.org/officeDocument/2006/relationships/slideLayout" Target="../slideLayouts/slideLayout153.xml"/><Relationship Id="rId6" Type="http://schemas.openxmlformats.org/officeDocument/2006/relationships/slideLayout" Target="../slideLayouts/slideLayout158.xml"/><Relationship Id="rId11" Type="http://schemas.openxmlformats.org/officeDocument/2006/relationships/slideLayout" Target="../slideLayouts/slideLayout163.xml"/><Relationship Id="rId24" Type="http://schemas.openxmlformats.org/officeDocument/2006/relationships/slideLayout" Target="../slideLayouts/slideLayout176.xml"/><Relationship Id="rId32" Type="http://schemas.openxmlformats.org/officeDocument/2006/relationships/slideLayout" Target="../slideLayouts/slideLayout184.xml"/><Relationship Id="rId37" Type="http://schemas.openxmlformats.org/officeDocument/2006/relationships/slideLayout" Target="../slideLayouts/slideLayout189.xml"/><Relationship Id="rId40" Type="http://schemas.openxmlformats.org/officeDocument/2006/relationships/slideLayout" Target="../slideLayouts/slideLayout192.xml"/><Relationship Id="rId5" Type="http://schemas.openxmlformats.org/officeDocument/2006/relationships/slideLayout" Target="../slideLayouts/slideLayout157.xml"/><Relationship Id="rId15" Type="http://schemas.openxmlformats.org/officeDocument/2006/relationships/slideLayout" Target="../slideLayouts/slideLayout167.xml"/><Relationship Id="rId23" Type="http://schemas.openxmlformats.org/officeDocument/2006/relationships/slideLayout" Target="../slideLayouts/slideLayout175.xml"/><Relationship Id="rId28" Type="http://schemas.openxmlformats.org/officeDocument/2006/relationships/slideLayout" Target="../slideLayouts/slideLayout180.xml"/><Relationship Id="rId36" Type="http://schemas.openxmlformats.org/officeDocument/2006/relationships/slideLayout" Target="../slideLayouts/slideLayout188.xml"/><Relationship Id="rId10" Type="http://schemas.openxmlformats.org/officeDocument/2006/relationships/slideLayout" Target="../slideLayouts/slideLayout162.xml"/><Relationship Id="rId19" Type="http://schemas.openxmlformats.org/officeDocument/2006/relationships/slideLayout" Target="../slideLayouts/slideLayout171.xml"/><Relationship Id="rId31" Type="http://schemas.openxmlformats.org/officeDocument/2006/relationships/slideLayout" Target="../slideLayouts/slideLayout183.xml"/><Relationship Id="rId44" Type="http://schemas.openxmlformats.org/officeDocument/2006/relationships/image" Target="../media/image18.emf"/><Relationship Id="rId4" Type="http://schemas.openxmlformats.org/officeDocument/2006/relationships/slideLayout" Target="../slideLayouts/slideLayout156.xml"/><Relationship Id="rId9" Type="http://schemas.openxmlformats.org/officeDocument/2006/relationships/slideLayout" Target="../slideLayouts/slideLayout161.xml"/><Relationship Id="rId14" Type="http://schemas.openxmlformats.org/officeDocument/2006/relationships/slideLayout" Target="../slideLayouts/slideLayout166.xml"/><Relationship Id="rId22" Type="http://schemas.openxmlformats.org/officeDocument/2006/relationships/slideLayout" Target="../slideLayouts/slideLayout174.xml"/><Relationship Id="rId27" Type="http://schemas.openxmlformats.org/officeDocument/2006/relationships/slideLayout" Target="../slideLayouts/slideLayout179.xml"/><Relationship Id="rId30" Type="http://schemas.openxmlformats.org/officeDocument/2006/relationships/slideLayout" Target="../slideLayouts/slideLayout182.xml"/><Relationship Id="rId35" Type="http://schemas.openxmlformats.org/officeDocument/2006/relationships/slideLayout" Target="../slideLayouts/slideLayout187.xml"/><Relationship Id="rId43" Type="http://schemas.openxmlformats.org/officeDocument/2006/relationships/theme" Target="../theme/theme11.xml"/><Relationship Id="rId8" Type="http://schemas.openxmlformats.org/officeDocument/2006/relationships/slideLayout" Target="../slideLayouts/slideLayout160.xml"/><Relationship Id="rId3" Type="http://schemas.openxmlformats.org/officeDocument/2006/relationships/slideLayout" Target="../slideLayouts/slideLayout155.xml"/><Relationship Id="rId12" Type="http://schemas.openxmlformats.org/officeDocument/2006/relationships/slideLayout" Target="../slideLayouts/slideLayout164.xml"/><Relationship Id="rId17" Type="http://schemas.openxmlformats.org/officeDocument/2006/relationships/slideLayout" Target="../slideLayouts/slideLayout169.xml"/><Relationship Id="rId25" Type="http://schemas.openxmlformats.org/officeDocument/2006/relationships/slideLayout" Target="../slideLayouts/slideLayout177.xml"/><Relationship Id="rId33" Type="http://schemas.openxmlformats.org/officeDocument/2006/relationships/slideLayout" Target="../slideLayouts/slideLayout185.xml"/><Relationship Id="rId38" Type="http://schemas.openxmlformats.org/officeDocument/2006/relationships/slideLayout" Target="../slideLayouts/slideLayout190.xml"/></Relationships>
</file>

<file path=ppt/slideMasters/_rels/slideMaster12.xml.rels><?xml version="1.0" encoding="UTF-8" standalone="yes"?>
<Relationships xmlns="http://schemas.openxmlformats.org/package/2006/relationships"><Relationship Id="rId13" Type="http://schemas.openxmlformats.org/officeDocument/2006/relationships/slideLayout" Target="../slideLayouts/slideLayout207.xml"/><Relationship Id="rId18" Type="http://schemas.openxmlformats.org/officeDocument/2006/relationships/slideLayout" Target="../slideLayouts/slideLayout212.xml"/><Relationship Id="rId26" Type="http://schemas.openxmlformats.org/officeDocument/2006/relationships/slideLayout" Target="../slideLayouts/slideLayout220.xml"/><Relationship Id="rId39" Type="http://schemas.openxmlformats.org/officeDocument/2006/relationships/theme" Target="../theme/theme12.xml"/><Relationship Id="rId21" Type="http://schemas.openxmlformats.org/officeDocument/2006/relationships/slideLayout" Target="../slideLayouts/slideLayout215.xml"/><Relationship Id="rId34" Type="http://schemas.openxmlformats.org/officeDocument/2006/relationships/slideLayout" Target="../slideLayouts/slideLayout228.xml"/><Relationship Id="rId7" Type="http://schemas.openxmlformats.org/officeDocument/2006/relationships/slideLayout" Target="../slideLayouts/slideLayout201.xml"/><Relationship Id="rId12" Type="http://schemas.openxmlformats.org/officeDocument/2006/relationships/slideLayout" Target="../slideLayouts/slideLayout206.xml"/><Relationship Id="rId17" Type="http://schemas.openxmlformats.org/officeDocument/2006/relationships/slideLayout" Target="../slideLayouts/slideLayout211.xml"/><Relationship Id="rId25" Type="http://schemas.openxmlformats.org/officeDocument/2006/relationships/slideLayout" Target="../slideLayouts/slideLayout219.xml"/><Relationship Id="rId33" Type="http://schemas.openxmlformats.org/officeDocument/2006/relationships/slideLayout" Target="../slideLayouts/slideLayout227.xml"/><Relationship Id="rId38" Type="http://schemas.openxmlformats.org/officeDocument/2006/relationships/slideLayout" Target="../slideLayouts/slideLayout232.xml"/><Relationship Id="rId2" Type="http://schemas.openxmlformats.org/officeDocument/2006/relationships/slideLayout" Target="../slideLayouts/slideLayout196.xml"/><Relationship Id="rId16" Type="http://schemas.openxmlformats.org/officeDocument/2006/relationships/slideLayout" Target="../slideLayouts/slideLayout210.xml"/><Relationship Id="rId20" Type="http://schemas.openxmlformats.org/officeDocument/2006/relationships/slideLayout" Target="../slideLayouts/slideLayout214.xml"/><Relationship Id="rId29" Type="http://schemas.openxmlformats.org/officeDocument/2006/relationships/slideLayout" Target="../slideLayouts/slideLayout223.xml"/><Relationship Id="rId1" Type="http://schemas.openxmlformats.org/officeDocument/2006/relationships/slideLayout" Target="../slideLayouts/slideLayout195.xml"/><Relationship Id="rId6" Type="http://schemas.openxmlformats.org/officeDocument/2006/relationships/slideLayout" Target="../slideLayouts/slideLayout200.xml"/><Relationship Id="rId11" Type="http://schemas.openxmlformats.org/officeDocument/2006/relationships/slideLayout" Target="../slideLayouts/slideLayout205.xml"/><Relationship Id="rId24" Type="http://schemas.openxmlformats.org/officeDocument/2006/relationships/slideLayout" Target="../slideLayouts/slideLayout218.xml"/><Relationship Id="rId32" Type="http://schemas.openxmlformats.org/officeDocument/2006/relationships/slideLayout" Target="../slideLayouts/slideLayout226.xml"/><Relationship Id="rId37" Type="http://schemas.openxmlformats.org/officeDocument/2006/relationships/slideLayout" Target="../slideLayouts/slideLayout231.xml"/><Relationship Id="rId40" Type="http://schemas.openxmlformats.org/officeDocument/2006/relationships/image" Target="../media/image1.png"/><Relationship Id="rId5" Type="http://schemas.openxmlformats.org/officeDocument/2006/relationships/slideLayout" Target="../slideLayouts/slideLayout199.xml"/><Relationship Id="rId15" Type="http://schemas.openxmlformats.org/officeDocument/2006/relationships/slideLayout" Target="../slideLayouts/slideLayout209.xml"/><Relationship Id="rId23" Type="http://schemas.openxmlformats.org/officeDocument/2006/relationships/slideLayout" Target="../slideLayouts/slideLayout217.xml"/><Relationship Id="rId28" Type="http://schemas.openxmlformats.org/officeDocument/2006/relationships/slideLayout" Target="../slideLayouts/slideLayout222.xml"/><Relationship Id="rId36" Type="http://schemas.openxmlformats.org/officeDocument/2006/relationships/slideLayout" Target="../slideLayouts/slideLayout230.xml"/><Relationship Id="rId10" Type="http://schemas.openxmlformats.org/officeDocument/2006/relationships/slideLayout" Target="../slideLayouts/slideLayout204.xml"/><Relationship Id="rId19" Type="http://schemas.openxmlformats.org/officeDocument/2006/relationships/slideLayout" Target="../slideLayouts/slideLayout213.xml"/><Relationship Id="rId31" Type="http://schemas.openxmlformats.org/officeDocument/2006/relationships/slideLayout" Target="../slideLayouts/slideLayout225.xml"/><Relationship Id="rId4" Type="http://schemas.openxmlformats.org/officeDocument/2006/relationships/slideLayout" Target="../slideLayouts/slideLayout198.xml"/><Relationship Id="rId9" Type="http://schemas.openxmlformats.org/officeDocument/2006/relationships/slideLayout" Target="../slideLayouts/slideLayout203.xml"/><Relationship Id="rId14" Type="http://schemas.openxmlformats.org/officeDocument/2006/relationships/slideLayout" Target="../slideLayouts/slideLayout208.xml"/><Relationship Id="rId22" Type="http://schemas.openxmlformats.org/officeDocument/2006/relationships/slideLayout" Target="../slideLayouts/slideLayout216.xml"/><Relationship Id="rId27" Type="http://schemas.openxmlformats.org/officeDocument/2006/relationships/slideLayout" Target="../slideLayouts/slideLayout221.xml"/><Relationship Id="rId30" Type="http://schemas.openxmlformats.org/officeDocument/2006/relationships/slideLayout" Target="../slideLayouts/slideLayout224.xml"/><Relationship Id="rId35" Type="http://schemas.openxmlformats.org/officeDocument/2006/relationships/slideLayout" Target="../slideLayouts/slideLayout229.xml"/><Relationship Id="rId8" Type="http://schemas.openxmlformats.org/officeDocument/2006/relationships/slideLayout" Target="../slideLayouts/slideLayout202.xml"/><Relationship Id="rId3" Type="http://schemas.openxmlformats.org/officeDocument/2006/relationships/slideLayout" Target="../slideLayouts/slideLayout197.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240.xml"/><Relationship Id="rId13" Type="http://schemas.openxmlformats.org/officeDocument/2006/relationships/theme" Target="../theme/theme13.xml"/><Relationship Id="rId3" Type="http://schemas.openxmlformats.org/officeDocument/2006/relationships/slideLayout" Target="../slideLayouts/slideLayout235.xml"/><Relationship Id="rId7" Type="http://schemas.openxmlformats.org/officeDocument/2006/relationships/slideLayout" Target="../slideLayouts/slideLayout239.xml"/><Relationship Id="rId12" Type="http://schemas.openxmlformats.org/officeDocument/2006/relationships/slideLayout" Target="../slideLayouts/slideLayout244.xml"/><Relationship Id="rId2" Type="http://schemas.openxmlformats.org/officeDocument/2006/relationships/slideLayout" Target="../slideLayouts/slideLayout234.xml"/><Relationship Id="rId1" Type="http://schemas.openxmlformats.org/officeDocument/2006/relationships/slideLayout" Target="../slideLayouts/slideLayout233.xml"/><Relationship Id="rId6" Type="http://schemas.openxmlformats.org/officeDocument/2006/relationships/slideLayout" Target="../slideLayouts/slideLayout238.xml"/><Relationship Id="rId11" Type="http://schemas.openxmlformats.org/officeDocument/2006/relationships/slideLayout" Target="../slideLayouts/slideLayout243.xml"/><Relationship Id="rId5" Type="http://schemas.openxmlformats.org/officeDocument/2006/relationships/slideLayout" Target="../slideLayouts/slideLayout237.xml"/><Relationship Id="rId10" Type="http://schemas.openxmlformats.org/officeDocument/2006/relationships/slideLayout" Target="../slideLayouts/slideLayout242.xml"/><Relationship Id="rId4" Type="http://schemas.openxmlformats.org/officeDocument/2006/relationships/slideLayout" Target="../slideLayouts/slideLayout236.xml"/><Relationship Id="rId9" Type="http://schemas.openxmlformats.org/officeDocument/2006/relationships/slideLayout" Target="../slideLayouts/slideLayout241.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252.xml"/><Relationship Id="rId13" Type="http://schemas.openxmlformats.org/officeDocument/2006/relationships/slideLayout" Target="../slideLayouts/slideLayout257.xml"/><Relationship Id="rId18" Type="http://schemas.openxmlformats.org/officeDocument/2006/relationships/slideLayout" Target="../slideLayouts/slideLayout262.xml"/><Relationship Id="rId26" Type="http://schemas.openxmlformats.org/officeDocument/2006/relationships/slideLayout" Target="../slideLayouts/slideLayout270.xml"/><Relationship Id="rId3" Type="http://schemas.openxmlformats.org/officeDocument/2006/relationships/slideLayout" Target="../slideLayouts/slideLayout247.xml"/><Relationship Id="rId21" Type="http://schemas.openxmlformats.org/officeDocument/2006/relationships/slideLayout" Target="../slideLayouts/slideLayout265.xml"/><Relationship Id="rId7" Type="http://schemas.openxmlformats.org/officeDocument/2006/relationships/slideLayout" Target="../slideLayouts/slideLayout251.xml"/><Relationship Id="rId12" Type="http://schemas.openxmlformats.org/officeDocument/2006/relationships/slideLayout" Target="../slideLayouts/slideLayout256.xml"/><Relationship Id="rId17" Type="http://schemas.openxmlformats.org/officeDocument/2006/relationships/slideLayout" Target="../slideLayouts/slideLayout261.xml"/><Relationship Id="rId25" Type="http://schemas.openxmlformats.org/officeDocument/2006/relationships/slideLayout" Target="../slideLayouts/slideLayout269.xml"/><Relationship Id="rId2" Type="http://schemas.openxmlformats.org/officeDocument/2006/relationships/slideLayout" Target="../slideLayouts/slideLayout246.xml"/><Relationship Id="rId16" Type="http://schemas.openxmlformats.org/officeDocument/2006/relationships/slideLayout" Target="../slideLayouts/slideLayout260.xml"/><Relationship Id="rId20" Type="http://schemas.openxmlformats.org/officeDocument/2006/relationships/slideLayout" Target="../slideLayouts/slideLayout264.xml"/><Relationship Id="rId29" Type="http://schemas.openxmlformats.org/officeDocument/2006/relationships/image" Target="../media/image59.png"/><Relationship Id="rId1" Type="http://schemas.openxmlformats.org/officeDocument/2006/relationships/slideLayout" Target="../slideLayouts/slideLayout245.xml"/><Relationship Id="rId6" Type="http://schemas.openxmlformats.org/officeDocument/2006/relationships/slideLayout" Target="../slideLayouts/slideLayout250.xml"/><Relationship Id="rId11" Type="http://schemas.openxmlformats.org/officeDocument/2006/relationships/slideLayout" Target="../slideLayouts/slideLayout255.xml"/><Relationship Id="rId24" Type="http://schemas.openxmlformats.org/officeDocument/2006/relationships/slideLayout" Target="../slideLayouts/slideLayout268.xml"/><Relationship Id="rId5" Type="http://schemas.openxmlformats.org/officeDocument/2006/relationships/slideLayout" Target="../slideLayouts/slideLayout249.xml"/><Relationship Id="rId15" Type="http://schemas.openxmlformats.org/officeDocument/2006/relationships/slideLayout" Target="../slideLayouts/slideLayout259.xml"/><Relationship Id="rId23" Type="http://schemas.openxmlformats.org/officeDocument/2006/relationships/slideLayout" Target="../slideLayouts/slideLayout267.xml"/><Relationship Id="rId28" Type="http://schemas.openxmlformats.org/officeDocument/2006/relationships/theme" Target="../theme/theme14.xml"/><Relationship Id="rId10" Type="http://schemas.openxmlformats.org/officeDocument/2006/relationships/slideLayout" Target="../slideLayouts/slideLayout254.xml"/><Relationship Id="rId19" Type="http://schemas.openxmlformats.org/officeDocument/2006/relationships/slideLayout" Target="../slideLayouts/slideLayout263.xml"/><Relationship Id="rId4" Type="http://schemas.openxmlformats.org/officeDocument/2006/relationships/slideLayout" Target="../slideLayouts/slideLayout248.xml"/><Relationship Id="rId9" Type="http://schemas.openxmlformats.org/officeDocument/2006/relationships/slideLayout" Target="../slideLayouts/slideLayout253.xml"/><Relationship Id="rId14" Type="http://schemas.openxmlformats.org/officeDocument/2006/relationships/slideLayout" Target="../slideLayouts/slideLayout258.xml"/><Relationship Id="rId22" Type="http://schemas.openxmlformats.org/officeDocument/2006/relationships/slideLayout" Target="../slideLayouts/slideLayout266.xml"/><Relationship Id="rId27" Type="http://schemas.openxmlformats.org/officeDocument/2006/relationships/slideLayout" Target="../slideLayouts/slideLayout27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13" Type="http://schemas.openxmlformats.org/officeDocument/2006/relationships/image" Target="../media/image1.png"/><Relationship Id="rId3" Type="http://schemas.openxmlformats.org/officeDocument/2006/relationships/slideLayout" Target="../slideLayouts/slideLayout4.xml"/><Relationship Id="rId7" Type="http://schemas.openxmlformats.org/officeDocument/2006/relationships/slideLayout" Target="../slideLayouts/slideLayout8.xml"/><Relationship Id="rId12" Type="http://schemas.openxmlformats.org/officeDocument/2006/relationships/theme" Target="../theme/theme2.xml"/><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slideLayout" Target="../slideLayouts/slideLayout12.xml"/><Relationship Id="rId5" Type="http://schemas.openxmlformats.org/officeDocument/2006/relationships/slideLayout" Target="../slideLayouts/slideLayout6.xml"/><Relationship Id="rId10" Type="http://schemas.openxmlformats.org/officeDocument/2006/relationships/slideLayout" Target="../slideLayouts/slideLayout11.xml"/><Relationship Id="rId4" Type="http://schemas.openxmlformats.org/officeDocument/2006/relationships/slideLayout" Target="../slideLayouts/slideLayout5.xml"/><Relationship Id="rId9" Type="http://schemas.openxmlformats.org/officeDocument/2006/relationships/slideLayout" Target="../slideLayouts/slideLayout10.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3.xml"/><Relationship Id="rId1" Type="http://schemas.openxmlformats.org/officeDocument/2006/relationships/slideLayout" Target="../slideLayouts/slideLayout13.xm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15.xml"/><Relationship Id="rId1" Type="http://schemas.openxmlformats.org/officeDocument/2006/relationships/slideLayout" Target="../slideLayouts/slideLayout14.xml"/><Relationship Id="rId4" Type="http://schemas.openxmlformats.org/officeDocument/2006/relationships/image" Target="../media/image1.png"/></Relationships>
</file>

<file path=ppt/slideMasters/_rels/slideMaster5.xml.rels><?xml version="1.0" encoding="UTF-8" standalone="yes"?>
<Relationships xmlns="http://schemas.openxmlformats.org/package/2006/relationships"><Relationship Id="rId2" Type="http://schemas.openxmlformats.org/officeDocument/2006/relationships/theme" Target="../theme/theme5.xml"/><Relationship Id="rId1" Type="http://schemas.openxmlformats.org/officeDocument/2006/relationships/slideLayout" Target="../slideLayouts/slideLayout16.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29.xml"/><Relationship Id="rId18" Type="http://schemas.openxmlformats.org/officeDocument/2006/relationships/slideLayout" Target="../slideLayouts/slideLayout34.xml"/><Relationship Id="rId26" Type="http://schemas.openxmlformats.org/officeDocument/2006/relationships/slideLayout" Target="../slideLayouts/slideLayout42.xml"/><Relationship Id="rId3" Type="http://schemas.openxmlformats.org/officeDocument/2006/relationships/slideLayout" Target="../slideLayouts/slideLayout19.xml"/><Relationship Id="rId21" Type="http://schemas.openxmlformats.org/officeDocument/2006/relationships/slideLayout" Target="../slideLayouts/slideLayout37.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slideLayout" Target="../slideLayouts/slideLayout33.xml"/><Relationship Id="rId25" Type="http://schemas.openxmlformats.org/officeDocument/2006/relationships/slideLayout" Target="../slideLayouts/slideLayout41.xml"/><Relationship Id="rId33" Type="http://schemas.openxmlformats.org/officeDocument/2006/relationships/image" Target="../media/image9.emf"/><Relationship Id="rId2" Type="http://schemas.openxmlformats.org/officeDocument/2006/relationships/slideLayout" Target="../slideLayouts/slideLayout18.xml"/><Relationship Id="rId16" Type="http://schemas.openxmlformats.org/officeDocument/2006/relationships/slideLayout" Target="../slideLayouts/slideLayout32.xml"/><Relationship Id="rId20" Type="http://schemas.openxmlformats.org/officeDocument/2006/relationships/slideLayout" Target="../slideLayouts/slideLayout36.xml"/><Relationship Id="rId29" Type="http://schemas.openxmlformats.org/officeDocument/2006/relationships/slideLayout" Target="../slideLayouts/slideLayout45.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24" Type="http://schemas.openxmlformats.org/officeDocument/2006/relationships/slideLayout" Target="../slideLayouts/slideLayout40.xml"/><Relationship Id="rId32" Type="http://schemas.openxmlformats.org/officeDocument/2006/relationships/theme" Target="../theme/theme6.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23" Type="http://schemas.openxmlformats.org/officeDocument/2006/relationships/slideLayout" Target="../slideLayouts/slideLayout39.xml"/><Relationship Id="rId28" Type="http://schemas.openxmlformats.org/officeDocument/2006/relationships/slideLayout" Target="../slideLayouts/slideLayout44.xml"/><Relationship Id="rId10" Type="http://schemas.openxmlformats.org/officeDocument/2006/relationships/slideLayout" Target="../slideLayouts/slideLayout26.xml"/><Relationship Id="rId19" Type="http://schemas.openxmlformats.org/officeDocument/2006/relationships/slideLayout" Target="../slideLayouts/slideLayout35.xml"/><Relationship Id="rId31" Type="http://schemas.openxmlformats.org/officeDocument/2006/relationships/slideLayout" Target="../slideLayouts/slideLayout47.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 Id="rId22" Type="http://schemas.openxmlformats.org/officeDocument/2006/relationships/slideLayout" Target="../slideLayouts/slideLayout38.xml"/><Relationship Id="rId27" Type="http://schemas.openxmlformats.org/officeDocument/2006/relationships/slideLayout" Target="../slideLayouts/slideLayout43.xml"/><Relationship Id="rId30" Type="http://schemas.openxmlformats.org/officeDocument/2006/relationships/slideLayout" Target="../slideLayouts/slideLayout46.xml"/><Relationship Id="rId8" Type="http://schemas.openxmlformats.org/officeDocument/2006/relationships/slideLayout" Target="../slideLayouts/slideLayout24.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60.xml"/><Relationship Id="rId18" Type="http://schemas.openxmlformats.org/officeDocument/2006/relationships/slideLayout" Target="../slideLayouts/slideLayout65.xml"/><Relationship Id="rId26" Type="http://schemas.openxmlformats.org/officeDocument/2006/relationships/slideLayout" Target="../slideLayouts/slideLayout73.xml"/><Relationship Id="rId3" Type="http://schemas.openxmlformats.org/officeDocument/2006/relationships/slideLayout" Target="../slideLayouts/slideLayout50.xml"/><Relationship Id="rId21" Type="http://schemas.openxmlformats.org/officeDocument/2006/relationships/slideLayout" Target="../slideLayouts/slideLayout68.xml"/><Relationship Id="rId7" Type="http://schemas.openxmlformats.org/officeDocument/2006/relationships/slideLayout" Target="../slideLayouts/slideLayout54.xml"/><Relationship Id="rId12" Type="http://schemas.openxmlformats.org/officeDocument/2006/relationships/slideLayout" Target="../slideLayouts/slideLayout59.xml"/><Relationship Id="rId17" Type="http://schemas.openxmlformats.org/officeDocument/2006/relationships/slideLayout" Target="../slideLayouts/slideLayout64.xml"/><Relationship Id="rId25" Type="http://schemas.openxmlformats.org/officeDocument/2006/relationships/slideLayout" Target="../slideLayouts/slideLayout72.xml"/><Relationship Id="rId33" Type="http://schemas.openxmlformats.org/officeDocument/2006/relationships/image" Target="../media/image9.emf"/><Relationship Id="rId2" Type="http://schemas.openxmlformats.org/officeDocument/2006/relationships/slideLayout" Target="../slideLayouts/slideLayout49.xml"/><Relationship Id="rId16" Type="http://schemas.openxmlformats.org/officeDocument/2006/relationships/slideLayout" Target="../slideLayouts/slideLayout63.xml"/><Relationship Id="rId20" Type="http://schemas.openxmlformats.org/officeDocument/2006/relationships/slideLayout" Target="../slideLayouts/slideLayout67.xml"/><Relationship Id="rId29" Type="http://schemas.openxmlformats.org/officeDocument/2006/relationships/slideLayout" Target="../slideLayouts/slideLayout76.xml"/><Relationship Id="rId1" Type="http://schemas.openxmlformats.org/officeDocument/2006/relationships/slideLayout" Target="../slideLayouts/slideLayout48.xml"/><Relationship Id="rId6" Type="http://schemas.openxmlformats.org/officeDocument/2006/relationships/slideLayout" Target="../slideLayouts/slideLayout53.xml"/><Relationship Id="rId11" Type="http://schemas.openxmlformats.org/officeDocument/2006/relationships/slideLayout" Target="../slideLayouts/slideLayout58.xml"/><Relationship Id="rId24" Type="http://schemas.openxmlformats.org/officeDocument/2006/relationships/slideLayout" Target="../slideLayouts/slideLayout71.xml"/><Relationship Id="rId32" Type="http://schemas.openxmlformats.org/officeDocument/2006/relationships/theme" Target="../theme/theme7.xml"/><Relationship Id="rId5" Type="http://schemas.openxmlformats.org/officeDocument/2006/relationships/slideLayout" Target="../slideLayouts/slideLayout52.xml"/><Relationship Id="rId15" Type="http://schemas.openxmlformats.org/officeDocument/2006/relationships/slideLayout" Target="../slideLayouts/slideLayout62.xml"/><Relationship Id="rId23" Type="http://schemas.openxmlformats.org/officeDocument/2006/relationships/slideLayout" Target="../slideLayouts/slideLayout70.xml"/><Relationship Id="rId28" Type="http://schemas.openxmlformats.org/officeDocument/2006/relationships/slideLayout" Target="../slideLayouts/slideLayout75.xml"/><Relationship Id="rId10" Type="http://schemas.openxmlformats.org/officeDocument/2006/relationships/slideLayout" Target="../slideLayouts/slideLayout57.xml"/><Relationship Id="rId19" Type="http://schemas.openxmlformats.org/officeDocument/2006/relationships/slideLayout" Target="../slideLayouts/slideLayout66.xml"/><Relationship Id="rId31" Type="http://schemas.openxmlformats.org/officeDocument/2006/relationships/slideLayout" Target="../slideLayouts/slideLayout78.xml"/><Relationship Id="rId4" Type="http://schemas.openxmlformats.org/officeDocument/2006/relationships/slideLayout" Target="../slideLayouts/slideLayout51.xml"/><Relationship Id="rId9" Type="http://schemas.openxmlformats.org/officeDocument/2006/relationships/slideLayout" Target="../slideLayouts/slideLayout56.xml"/><Relationship Id="rId14" Type="http://schemas.openxmlformats.org/officeDocument/2006/relationships/slideLayout" Target="../slideLayouts/slideLayout61.xml"/><Relationship Id="rId22" Type="http://schemas.openxmlformats.org/officeDocument/2006/relationships/slideLayout" Target="../slideLayouts/slideLayout69.xml"/><Relationship Id="rId27" Type="http://schemas.openxmlformats.org/officeDocument/2006/relationships/slideLayout" Target="../slideLayouts/slideLayout74.xml"/><Relationship Id="rId30" Type="http://schemas.openxmlformats.org/officeDocument/2006/relationships/slideLayout" Target="../slideLayouts/slideLayout77.xml"/><Relationship Id="rId8" Type="http://schemas.openxmlformats.org/officeDocument/2006/relationships/slideLayout" Target="../slideLayouts/slideLayout55.xml"/></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81.xml"/><Relationship Id="rId2" Type="http://schemas.openxmlformats.org/officeDocument/2006/relationships/slideLayout" Target="../slideLayouts/slideLayout80.xml"/><Relationship Id="rId1" Type="http://schemas.openxmlformats.org/officeDocument/2006/relationships/slideLayout" Target="../slideLayouts/slideLayout79.xml"/><Relationship Id="rId4"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13" Type="http://schemas.openxmlformats.org/officeDocument/2006/relationships/slideLayout" Target="../slideLayouts/slideLayout94.xml"/><Relationship Id="rId18" Type="http://schemas.openxmlformats.org/officeDocument/2006/relationships/slideLayout" Target="../slideLayouts/slideLayout99.xml"/><Relationship Id="rId26" Type="http://schemas.openxmlformats.org/officeDocument/2006/relationships/slideLayout" Target="../slideLayouts/slideLayout107.xml"/><Relationship Id="rId3" Type="http://schemas.openxmlformats.org/officeDocument/2006/relationships/slideLayout" Target="../slideLayouts/slideLayout84.xml"/><Relationship Id="rId21" Type="http://schemas.openxmlformats.org/officeDocument/2006/relationships/slideLayout" Target="../slideLayouts/slideLayout102.xml"/><Relationship Id="rId34" Type="http://schemas.openxmlformats.org/officeDocument/2006/relationships/slideLayout" Target="../slideLayouts/slideLayout115.xml"/><Relationship Id="rId7" Type="http://schemas.openxmlformats.org/officeDocument/2006/relationships/slideLayout" Target="../slideLayouts/slideLayout88.xml"/><Relationship Id="rId12" Type="http://schemas.openxmlformats.org/officeDocument/2006/relationships/slideLayout" Target="../slideLayouts/slideLayout93.xml"/><Relationship Id="rId17" Type="http://schemas.openxmlformats.org/officeDocument/2006/relationships/slideLayout" Target="../slideLayouts/slideLayout98.xml"/><Relationship Id="rId25" Type="http://schemas.openxmlformats.org/officeDocument/2006/relationships/slideLayout" Target="../slideLayouts/slideLayout106.xml"/><Relationship Id="rId33" Type="http://schemas.openxmlformats.org/officeDocument/2006/relationships/slideLayout" Target="../slideLayouts/slideLayout114.xml"/><Relationship Id="rId2" Type="http://schemas.openxmlformats.org/officeDocument/2006/relationships/slideLayout" Target="../slideLayouts/slideLayout83.xml"/><Relationship Id="rId16" Type="http://schemas.openxmlformats.org/officeDocument/2006/relationships/slideLayout" Target="../slideLayouts/slideLayout97.xml"/><Relationship Id="rId20" Type="http://schemas.openxmlformats.org/officeDocument/2006/relationships/slideLayout" Target="../slideLayouts/slideLayout101.xml"/><Relationship Id="rId29" Type="http://schemas.openxmlformats.org/officeDocument/2006/relationships/slideLayout" Target="../slideLayouts/slideLayout110.xml"/><Relationship Id="rId1" Type="http://schemas.openxmlformats.org/officeDocument/2006/relationships/slideLayout" Target="../slideLayouts/slideLayout82.xml"/><Relationship Id="rId6" Type="http://schemas.openxmlformats.org/officeDocument/2006/relationships/slideLayout" Target="../slideLayouts/slideLayout87.xml"/><Relationship Id="rId11" Type="http://schemas.openxmlformats.org/officeDocument/2006/relationships/slideLayout" Target="../slideLayouts/slideLayout92.xml"/><Relationship Id="rId24" Type="http://schemas.openxmlformats.org/officeDocument/2006/relationships/slideLayout" Target="../slideLayouts/slideLayout105.xml"/><Relationship Id="rId32" Type="http://schemas.openxmlformats.org/officeDocument/2006/relationships/slideLayout" Target="../slideLayouts/slideLayout113.xml"/><Relationship Id="rId5" Type="http://schemas.openxmlformats.org/officeDocument/2006/relationships/slideLayout" Target="../slideLayouts/slideLayout86.xml"/><Relationship Id="rId15" Type="http://schemas.openxmlformats.org/officeDocument/2006/relationships/slideLayout" Target="../slideLayouts/slideLayout96.xml"/><Relationship Id="rId23" Type="http://schemas.openxmlformats.org/officeDocument/2006/relationships/slideLayout" Target="../slideLayouts/slideLayout104.xml"/><Relationship Id="rId28" Type="http://schemas.openxmlformats.org/officeDocument/2006/relationships/slideLayout" Target="../slideLayouts/slideLayout109.xml"/><Relationship Id="rId10" Type="http://schemas.openxmlformats.org/officeDocument/2006/relationships/slideLayout" Target="../slideLayouts/slideLayout91.xml"/><Relationship Id="rId19" Type="http://schemas.openxmlformats.org/officeDocument/2006/relationships/slideLayout" Target="../slideLayouts/slideLayout100.xml"/><Relationship Id="rId31" Type="http://schemas.openxmlformats.org/officeDocument/2006/relationships/slideLayout" Target="../slideLayouts/slideLayout112.xml"/><Relationship Id="rId4" Type="http://schemas.openxmlformats.org/officeDocument/2006/relationships/slideLayout" Target="../slideLayouts/slideLayout85.xml"/><Relationship Id="rId9" Type="http://schemas.openxmlformats.org/officeDocument/2006/relationships/slideLayout" Target="../slideLayouts/slideLayout90.xml"/><Relationship Id="rId14" Type="http://schemas.openxmlformats.org/officeDocument/2006/relationships/slideLayout" Target="../slideLayouts/slideLayout95.xml"/><Relationship Id="rId22" Type="http://schemas.openxmlformats.org/officeDocument/2006/relationships/slideLayout" Target="../slideLayouts/slideLayout103.xml"/><Relationship Id="rId27" Type="http://schemas.openxmlformats.org/officeDocument/2006/relationships/slideLayout" Target="../slideLayouts/slideLayout108.xml"/><Relationship Id="rId30" Type="http://schemas.openxmlformats.org/officeDocument/2006/relationships/slideLayout" Target="../slideLayouts/slideLayout111.xml"/><Relationship Id="rId35" Type="http://schemas.openxmlformats.org/officeDocument/2006/relationships/theme" Target="../theme/theme9.xml"/><Relationship Id="rId8" Type="http://schemas.openxmlformats.org/officeDocument/2006/relationships/slideLayout" Target="../slideLayouts/slideLayout8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5137" y="567457"/>
            <a:ext cx="11533187" cy="830020"/>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65137" y="1853742"/>
            <a:ext cx="11533187" cy="2369880"/>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spTree>
    <p:extLst>
      <p:ext uri="{BB962C8B-B14F-4D97-AF65-F5344CB8AC3E}">
        <p14:creationId xmlns:p14="http://schemas.microsoft.com/office/powerpoint/2010/main" val="1881724970"/>
      </p:ext>
    </p:extLst>
  </p:cSld>
  <p:clrMap bg1="lt1" tx1="dk1" bg2="lt2" tx2="dk2" accent1="accent1" accent2="accent2" accent3="accent3" accent4="accent4" accent5="accent5" accent6="accent6" hlink="hlink" folHlink="folHlink"/>
  <p:sldLayoutIdLst>
    <p:sldLayoutId id="2147484556" r:id="rId1"/>
  </p:sldLayoutIdLst>
  <p:transition>
    <p:fade/>
  </p:transition>
  <p:hf sldNum="0" hdr="0" dt="0"/>
  <p:txStyles>
    <p:titleStyle>
      <a:lvl1pPr algn="l" defTabSz="932742" rtl="0" eaLnBrk="1" latinLnBrk="0" hangingPunct="1">
        <a:lnSpc>
          <a:spcPct val="90000"/>
        </a:lnSpc>
        <a:spcBef>
          <a:spcPct val="0"/>
        </a:spcBef>
        <a:buNone/>
        <a:defRPr lang="en-US" sz="2800" b="0" kern="1200" cap="none" spc="-50" baseline="0" dirty="0" smtClean="0">
          <a:ln w="3175">
            <a:noFill/>
          </a:ln>
          <a:solidFill>
            <a:schemeClr val="tx1"/>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userDrawn="1">
          <p15:clr>
            <a:srgbClr val="C35EA4"/>
          </p15:clr>
        </p15:guide>
        <p15:guide id="32" pos="1528" userDrawn="1">
          <p15:clr>
            <a:srgbClr val="C35EA4"/>
          </p15:clr>
        </p15:guide>
        <p15:guide id="33" pos="2621" userDrawn="1">
          <p15:clr>
            <a:srgbClr val="C35EA4"/>
          </p15:clr>
        </p15:guide>
        <p15:guide id="34" pos="2765" userDrawn="1">
          <p15:clr>
            <a:srgbClr val="C35EA4"/>
          </p15:clr>
        </p15:guide>
        <p15:guide id="35" pos="3854" userDrawn="1">
          <p15:clr>
            <a:srgbClr val="C35EA4"/>
          </p15:clr>
        </p15:guide>
        <p15:guide id="36" pos="4003" userDrawn="1">
          <p15:clr>
            <a:srgbClr val="C35EA4"/>
          </p15:clr>
        </p15:guide>
        <p15:guide id="37" pos="5083" userDrawn="1">
          <p15:clr>
            <a:srgbClr val="C35EA4"/>
          </p15:clr>
        </p15:guide>
        <p15:guide id="38" pos="5230" userDrawn="1">
          <p15:clr>
            <a:srgbClr val="C35EA4"/>
          </p15:clr>
        </p15:guide>
        <p15:guide id="39" pos="6323" userDrawn="1">
          <p15:clr>
            <a:srgbClr val="C35EA4"/>
          </p15:clr>
        </p15:guide>
        <p15:guide id="40" pos="6469" userDrawn="1">
          <p15:clr>
            <a:srgbClr val="C35EA4"/>
          </p15:clr>
        </p15:guide>
        <p15:guide id="41" pos="293" userDrawn="1">
          <p15:clr>
            <a:srgbClr val="F26B43"/>
          </p15:clr>
        </p15:guide>
        <p15:guide id="42" pos="7565" userDrawn="1">
          <p15:clr>
            <a:srgbClr val="F26B43"/>
          </p15:clr>
        </p15:guide>
        <p15:guide id="43" orient="horz" pos="751" userDrawn="1">
          <p15:clr>
            <a:srgbClr val="5ACBF0"/>
          </p15:clr>
        </p15:guide>
        <p15:guide id="44" orient="horz" pos="1387" userDrawn="1">
          <p15:clr>
            <a:srgbClr val="5ACBF0"/>
          </p15:clr>
        </p15:guide>
        <p15:guide id="45" orient="horz" pos="605" userDrawn="1">
          <p15:clr>
            <a:srgbClr val="5ACBF0"/>
          </p15:clr>
        </p15:guide>
        <p15:guide id="46" orient="horz" pos="1514" userDrawn="1">
          <p15:clr>
            <a:srgbClr val="5ACBF0"/>
          </p15:clr>
        </p15:guide>
        <p15:guide id="47" orient="horz" pos="2130" userDrawn="1">
          <p15:clr>
            <a:srgbClr val="5ACBF0"/>
          </p15:clr>
        </p15:guide>
        <p15:guide id="48" orient="horz" pos="2299" userDrawn="1">
          <p15:clr>
            <a:srgbClr val="5ACBF0"/>
          </p15:clr>
        </p15:guide>
        <p15:guide id="49" orient="horz" pos="283" userDrawn="1">
          <p15:clr>
            <a:srgbClr val="F26B43"/>
          </p15:clr>
        </p15:guide>
        <p15:guide id="50" orient="horz" pos="4120" userDrawn="1">
          <p15:clr>
            <a:srgbClr val="F26B43"/>
          </p15:clr>
        </p15:guide>
        <p15:guide id="51" orient="horz" pos="2891" userDrawn="1">
          <p15:clr>
            <a:srgbClr val="5ACBF0"/>
          </p15:clr>
        </p15:guide>
        <p15:guide id="52" orient="horz" pos="3019" userDrawn="1">
          <p15:clr>
            <a:srgbClr val="5ACBF0"/>
          </p15:clr>
        </p15:guide>
        <p15:guide id="53" orient="horz" pos="3643" userDrawn="1">
          <p15:clr>
            <a:srgbClr val="5ACBF0"/>
          </p15:clr>
        </p15:guide>
        <p15:guide id="54" orient="horz" pos="3763" userDrawn="1">
          <p15:clr>
            <a:srgbClr val="5ACBF0"/>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6301"/>
            <a:ext cx="11239464"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915" y="1464080"/>
            <a:ext cx="11239464" cy="1644855"/>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9"/>
          <a:srcRect l="762"/>
          <a:stretch/>
        </p:blipFill>
        <p:spPr>
          <a:xfrm rot="5400000">
            <a:off x="9654779" y="2900301"/>
            <a:ext cx="6994525" cy="1193925"/>
          </a:xfrm>
          <a:prstGeom prst="rect">
            <a:avLst/>
          </a:prstGeom>
        </p:spPr>
      </p:pic>
    </p:spTree>
    <p:extLst>
      <p:ext uri="{BB962C8B-B14F-4D97-AF65-F5344CB8AC3E}">
        <p14:creationId xmlns:p14="http://schemas.microsoft.com/office/powerpoint/2010/main" val="2798433455"/>
      </p:ext>
    </p:extLst>
  </p:cSld>
  <p:clrMap bg1="lt1" tx1="dk1" bg2="lt2" tx2="dk2" accent1="accent1" accent2="accent2" accent3="accent3" accent4="accent4" accent5="accent5" accent6="accent6" hlink="hlink" folHlink="folHlink"/>
  <p:sldLayoutIdLst>
    <p:sldLayoutId id="2147485256" r:id="rId1"/>
    <p:sldLayoutId id="2147485257" r:id="rId2"/>
    <p:sldLayoutId id="2147485258" r:id="rId3"/>
    <p:sldLayoutId id="2147485259" r:id="rId4"/>
    <p:sldLayoutId id="2147485260" r:id="rId5"/>
    <p:sldLayoutId id="2147485261" r:id="rId6"/>
    <p:sldLayoutId id="2147485262" r:id="rId7"/>
    <p:sldLayoutId id="2147485263" r:id="rId8"/>
    <p:sldLayoutId id="2147485264" r:id="rId9"/>
    <p:sldLayoutId id="2147485265" r:id="rId10"/>
    <p:sldLayoutId id="2147485266" r:id="rId11"/>
    <p:sldLayoutId id="2147485267" r:id="rId12"/>
    <p:sldLayoutId id="2147485268" r:id="rId13"/>
    <p:sldLayoutId id="2147485269" r:id="rId14"/>
    <p:sldLayoutId id="2147485270" r:id="rId15"/>
    <p:sldLayoutId id="2147485271" r:id="rId16"/>
    <p:sldLayoutId id="2147485272" r:id="rId17"/>
    <p:sldLayoutId id="2147485273" r:id="rId18"/>
    <p:sldLayoutId id="2147485274" r:id="rId19"/>
    <p:sldLayoutId id="2147485275" r:id="rId20"/>
    <p:sldLayoutId id="2147485276" r:id="rId21"/>
    <p:sldLayoutId id="2147485277" r:id="rId22"/>
    <p:sldLayoutId id="2147485278" r:id="rId23"/>
    <p:sldLayoutId id="2147485279" r:id="rId24"/>
    <p:sldLayoutId id="2147485280" r:id="rId25"/>
    <p:sldLayoutId id="2147485281" r:id="rId26"/>
    <p:sldLayoutId id="2147485282" r:id="rId27"/>
    <p:sldLayoutId id="2147485283" r:id="rId28"/>
    <p:sldLayoutId id="2147485284" r:id="rId29"/>
    <p:sldLayoutId id="2147485285" r:id="rId30"/>
    <p:sldLayoutId id="2147485286" r:id="rId31"/>
    <p:sldLayoutId id="2147485287" r:id="rId32"/>
    <p:sldLayoutId id="2147485288" r:id="rId33"/>
    <p:sldLayoutId id="2147485289" r:id="rId34"/>
    <p:sldLayoutId id="2147485290" r:id="rId35"/>
    <p:sldLayoutId id="2147485292" r:id="rId36"/>
    <p:sldLayoutId id="2147485293" r:id="rId37"/>
  </p:sldLayoutIdLst>
  <p:transition>
    <p:fade/>
  </p:transition>
  <p:hf sldNum="0" hdr="0" ftr="0" dt="0"/>
  <p:txStyles>
    <p:title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6301"/>
            <a:ext cx="11239464" cy="565027"/>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95915" y="1464080"/>
            <a:ext cx="11239464" cy="1644855"/>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4"/>
          <a:srcRect l="762"/>
          <a:stretch/>
        </p:blipFill>
        <p:spPr>
          <a:xfrm rot="5400000">
            <a:off x="9654779" y="2900301"/>
            <a:ext cx="6994525" cy="1193925"/>
          </a:xfrm>
          <a:prstGeom prst="rect">
            <a:avLst/>
          </a:prstGeom>
        </p:spPr>
      </p:pic>
    </p:spTree>
    <p:extLst>
      <p:ext uri="{BB962C8B-B14F-4D97-AF65-F5344CB8AC3E}">
        <p14:creationId xmlns:p14="http://schemas.microsoft.com/office/powerpoint/2010/main" val="363395283"/>
      </p:ext>
    </p:extLst>
  </p:cSld>
  <p:clrMap bg1="lt1" tx1="dk1" bg2="lt2" tx2="dk2" accent1="accent1" accent2="accent2" accent3="accent3" accent4="accent4" accent5="accent5" accent6="accent6" hlink="hlink" folHlink="folHlink"/>
  <p:sldLayoutIdLst>
    <p:sldLayoutId id="2147485295" r:id="rId1"/>
    <p:sldLayoutId id="2147485296" r:id="rId2"/>
    <p:sldLayoutId id="2147485297" r:id="rId3"/>
    <p:sldLayoutId id="2147485298" r:id="rId4"/>
    <p:sldLayoutId id="2147485299" r:id="rId5"/>
    <p:sldLayoutId id="2147485300" r:id="rId6"/>
    <p:sldLayoutId id="2147485301" r:id="rId7"/>
    <p:sldLayoutId id="2147485302" r:id="rId8"/>
    <p:sldLayoutId id="2147485303" r:id="rId9"/>
    <p:sldLayoutId id="2147485304" r:id="rId10"/>
    <p:sldLayoutId id="2147485305" r:id="rId11"/>
    <p:sldLayoutId id="2147485306" r:id="rId12"/>
    <p:sldLayoutId id="2147485307" r:id="rId13"/>
    <p:sldLayoutId id="2147485308" r:id="rId14"/>
    <p:sldLayoutId id="2147485309" r:id="rId15"/>
    <p:sldLayoutId id="2147485310" r:id="rId16"/>
    <p:sldLayoutId id="2147485311" r:id="rId17"/>
    <p:sldLayoutId id="2147485312" r:id="rId18"/>
    <p:sldLayoutId id="2147485313" r:id="rId19"/>
    <p:sldLayoutId id="2147485314" r:id="rId20"/>
    <p:sldLayoutId id="2147485315" r:id="rId21"/>
    <p:sldLayoutId id="2147485316" r:id="rId22"/>
    <p:sldLayoutId id="2147485317" r:id="rId23"/>
    <p:sldLayoutId id="2147485318" r:id="rId24"/>
    <p:sldLayoutId id="2147485319" r:id="rId25"/>
    <p:sldLayoutId id="2147485320" r:id="rId26"/>
    <p:sldLayoutId id="2147485321" r:id="rId27"/>
    <p:sldLayoutId id="2147485322" r:id="rId28"/>
    <p:sldLayoutId id="2147485323" r:id="rId29"/>
    <p:sldLayoutId id="2147485324" r:id="rId30"/>
    <p:sldLayoutId id="2147485325" r:id="rId31"/>
    <p:sldLayoutId id="2147485326" r:id="rId32"/>
    <p:sldLayoutId id="2147485327" r:id="rId33"/>
    <p:sldLayoutId id="2147485328" r:id="rId34"/>
    <p:sldLayoutId id="2147485329" r:id="rId35"/>
    <p:sldLayoutId id="2147485330" r:id="rId36"/>
    <p:sldLayoutId id="2147485332" r:id="rId37"/>
    <p:sldLayoutId id="2147485333" r:id="rId38"/>
    <p:sldLayoutId id="2147485334" r:id="rId39"/>
    <p:sldLayoutId id="2147485335" r:id="rId40"/>
    <p:sldLayoutId id="2147485336" r:id="rId41"/>
    <p:sldLayoutId id="2147485338" r:id="rId42"/>
  </p:sldLayoutIdLst>
  <p:transition>
    <p:fade/>
  </p:transition>
  <p:hf sldNum="0" hdr="0" ftr="0" dt="0"/>
  <p:txStyles>
    <p:titleStyle>
      <a:lvl1pPr algn="l" defTabSz="951304" rtl="0" eaLnBrk="1" latinLnBrk="0" hangingPunct="1">
        <a:lnSpc>
          <a:spcPct val="100000"/>
        </a:lnSpc>
        <a:spcBef>
          <a:spcPct val="0"/>
        </a:spcBef>
        <a:buNone/>
        <a:defRPr lang="en-US" sz="3672" b="0" kern="1200" cap="none" spc="-51" baseline="0" dirty="0" smtClean="0">
          <a:ln w="3175">
            <a:noFill/>
          </a:ln>
          <a:solidFill>
            <a:schemeClr val="tx1"/>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5138" y="567458"/>
            <a:ext cx="11530584" cy="830020"/>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65138" y="1853742"/>
            <a:ext cx="11456988" cy="1815882"/>
          </a:xfrm>
          <a:prstGeom prst="rect">
            <a:avLst/>
          </a:prstGeom>
        </p:spPr>
        <p:txBody>
          <a:bodyPr vert="horz" wrap="square" lIns="0" tIns="91440" rIns="146304" bIns="91440" rtlCol="0">
            <a:spAutoFit/>
          </a:bodyPr>
          <a:lstStyle/>
          <a:p>
            <a:pPr lvl="1"/>
            <a:r>
              <a:rPr lang="en-US"/>
              <a:t>Large: subhead Segoe UI Regular 20/24</a:t>
            </a:r>
          </a:p>
          <a:p>
            <a:pPr lvl="1"/>
            <a:endParaRPr lang="en-US"/>
          </a:p>
          <a:p>
            <a:pPr lvl="2"/>
            <a:r>
              <a:rPr lang="en-US"/>
              <a:t>Medium: paragraph heading Segoe UI </a:t>
            </a:r>
            <a:r>
              <a:rPr lang="en-US" err="1"/>
              <a:t>Semibold</a:t>
            </a:r>
            <a:r>
              <a:rPr lang="en-US"/>
              <a:t> 14/18</a:t>
            </a:r>
          </a:p>
          <a:p>
            <a:pPr lvl="3"/>
            <a:r>
              <a:rPr lang="en-US"/>
              <a:t>Medium: paragraph body copy Segoe UI Regular 14/18</a:t>
            </a:r>
          </a:p>
          <a:p>
            <a:pPr lvl="3"/>
            <a:endParaRPr lang="en-US"/>
          </a:p>
          <a:p>
            <a:pPr lvl="4"/>
            <a:r>
              <a:rPr lang="en-US"/>
              <a:t>Small: caption heading Segoe UI Bold 10/12</a:t>
            </a:r>
          </a:p>
          <a:p>
            <a:pPr lvl="6"/>
            <a:r>
              <a:rPr lang="en-US"/>
              <a:t>Small: caption body copy B3 Segoe UI Regular 10/12</a:t>
            </a:r>
          </a:p>
        </p:txBody>
      </p:sp>
      <p:pic>
        <p:nvPicPr>
          <p:cNvPr id="7" name="Picture 6"/>
          <p:cNvPicPr>
            <a:picLocks noChangeAspect="1"/>
          </p:cNvPicPr>
          <p:nvPr userDrawn="1"/>
        </p:nvPicPr>
        <p:blipFill>
          <a:blip r:embed="rId40" cstate="print">
            <a:extLst>
              <a:ext uri="{28A0092B-C50C-407E-A947-70E740481C1C}">
                <a14:useLocalDpi xmlns:a14="http://schemas.microsoft.com/office/drawing/2010/main" val="0"/>
              </a:ext>
            </a:extLst>
          </a:blip>
          <a:stretch>
            <a:fillRect/>
          </a:stretch>
        </p:blipFill>
        <p:spPr>
          <a:xfrm rot="5400000">
            <a:off x="9621909" y="2898553"/>
            <a:ext cx="6979503" cy="1188133"/>
          </a:xfrm>
          <a:prstGeom prst="rect">
            <a:avLst/>
          </a:prstGeom>
        </p:spPr>
      </p:pic>
    </p:spTree>
    <p:extLst>
      <p:ext uri="{BB962C8B-B14F-4D97-AF65-F5344CB8AC3E}">
        <p14:creationId xmlns:p14="http://schemas.microsoft.com/office/powerpoint/2010/main" val="313920721"/>
      </p:ext>
    </p:extLst>
  </p:cSld>
  <p:clrMap bg1="lt1" tx1="dk1" bg2="lt2" tx2="dk2" accent1="accent1" accent2="accent2" accent3="accent3" accent4="accent4" accent5="accent5" accent6="accent6" hlink="hlink" folHlink="folHlink"/>
  <p:sldLayoutIdLst>
    <p:sldLayoutId id="2147485340" r:id="rId1"/>
    <p:sldLayoutId id="2147485341" r:id="rId2"/>
    <p:sldLayoutId id="2147485342" r:id="rId3"/>
    <p:sldLayoutId id="2147485343" r:id="rId4"/>
    <p:sldLayoutId id="2147485344" r:id="rId5"/>
    <p:sldLayoutId id="2147485345" r:id="rId6"/>
    <p:sldLayoutId id="2147485346" r:id="rId7"/>
    <p:sldLayoutId id="2147485347" r:id="rId8"/>
    <p:sldLayoutId id="2147485348" r:id="rId9"/>
    <p:sldLayoutId id="2147485349" r:id="rId10"/>
    <p:sldLayoutId id="2147485350" r:id="rId11"/>
    <p:sldLayoutId id="2147485351" r:id="rId12"/>
    <p:sldLayoutId id="2147485352" r:id="rId13"/>
    <p:sldLayoutId id="2147485353" r:id="rId14"/>
    <p:sldLayoutId id="2147485354" r:id="rId15"/>
    <p:sldLayoutId id="2147485355" r:id="rId16"/>
    <p:sldLayoutId id="2147485356" r:id="rId17"/>
    <p:sldLayoutId id="2147485357" r:id="rId18"/>
    <p:sldLayoutId id="2147485358" r:id="rId19"/>
    <p:sldLayoutId id="2147485359" r:id="rId20"/>
    <p:sldLayoutId id="2147485360" r:id="rId21"/>
    <p:sldLayoutId id="2147485361" r:id="rId22"/>
    <p:sldLayoutId id="2147485362" r:id="rId23"/>
    <p:sldLayoutId id="2147485363" r:id="rId24"/>
    <p:sldLayoutId id="2147485364" r:id="rId25"/>
    <p:sldLayoutId id="2147485365" r:id="rId26"/>
    <p:sldLayoutId id="2147485366" r:id="rId27"/>
    <p:sldLayoutId id="2147485367" r:id="rId28"/>
    <p:sldLayoutId id="2147485368" r:id="rId29"/>
    <p:sldLayoutId id="2147485369" r:id="rId30"/>
    <p:sldLayoutId id="2147485370" r:id="rId31"/>
    <p:sldLayoutId id="2147485371" r:id="rId32"/>
    <p:sldLayoutId id="2147485372" r:id="rId33"/>
    <p:sldLayoutId id="2147485373" r:id="rId34"/>
    <p:sldLayoutId id="2147485374" r:id="rId35"/>
    <p:sldLayoutId id="2147485375" r:id="rId36"/>
    <p:sldLayoutId id="2147485376" r:id="rId37"/>
    <p:sldLayoutId id="2147485377" r:id="rId38"/>
  </p:sldLayoutIdLst>
  <p:transition>
    <p:fade/>
  </p:transition>
  <p:hf hdr="0" dt="0"/>
  <p:txStyles>
    <p:titleStyle>
      <a:lvl1pPr algn="l" defTabSz="932563" rtl="0" eaLnBrk="1" latinLnBrk="0" hangingPunct="1">
        <a:lnSpc>
          <a:spcPct val="90000"/>
        </a:lnSpc>
        <a:spcBef>
          <a:spcPct val="0"/>
        </a:spcBef>
        <a:buNone/>
        <a:defRPr lang="en-US" sz="2800" b="0" kern="1200" cap="none" spc="-50" baseline="0" dirty="0" smtClean="0">
          <a:ln w="3175">
            <a:noFill/>
          </a:ln>
          <a:gradFill>
            <a:gsLst>
              <a:gs pos="0">
                <a:schemeClr val="tx1"/>
              </a:gs>
              <a:gs pos="100000">
                <a:schemeClr val="tx1"/>
              </a:gs>
            </a:gsLst>
            <a:lin ang="5400000" scaled="1"/>
          </a:gradFill>
          <a:effectLst/>
          <a:latin typeface="+mj-lt"/>
          <a:ea typeface="+mn-ea"/>
          <a:cs typeface="Segoe UI" pitchFamily="34" charset="0"/>
        </a:defRPr>
      </a:lvl1pPr>
    </p:titleStyle>
    <p:bodyStyle>
      <a:lvl1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gradFill>
            <a:gsLst>
              <a:gs pos="0">
                <a:schemeClr val="tx1"/>
              </a:gs>
              <a:gs pos="100000">
                <a:schemeClr val="tx1"/>
              </a:gs>
            </a:gsLst>
            <a:lin ang="5400000" scaled="1"/>
          </a:gradFill>
          <a:latin typeface="+mn-lt"/>
          <a:ea typeface="+mn-ea"/>
          <a:cs typeface="+mn-cs"/>
        </a:defRPr>
      </a:lvl2pPr>
      <a:lvl3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1399" kern="1200" spc="0" baseline="0">
          <a:gradFill>
            <a:gsLst>
              <a:gs pos="0">
                <a:schemeClr val="tx2"/>
              </a:gs>
              <a:gs pos="100000">
                <a:schemeClr val="tx2"/>
              </a:gs>
            </a:gsLst>
            <a:lin ang="5400000" scaled="1"/>
          </a:gradFill>
          <a:latin typeface="+mj-lt"/>
          <a:ea typeface="+mn-ea"/>
          <a:cs typeface="+mn-cs"/>
        </a:defRPr>
      </a:lvl3pPr>
      <a:lvl4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1399" kern="1200" spc="0" baseline="0">
          <a:gradFill>
            <a:gsLst>
              <a:gs pos="0">
                <a:schemeClr val="tx1"/>
              </a:gs>
              <a:gs pos="100000">
                <a:schemeClr val="tx1"/>
              </a:gs>
            </a:gsLst>
            <a:lin ang="5400000" scaled="1"/>
          </a:gradFill>
          <a:latin typeface="+mn-lt"/>
          <a:ea typeface="+mn-ea"/>
          <a:cs typeface="+mn-cs"/>
        </a:defRPr>
      </a:lvl4pPr>
      <a:lvl5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gradFill>
            <a:gsLst>
              <a:gs pos="0">
                <a:schemeClr val="tx1"/>
              </a:gs>
              <a:gs pos="100000">
                <a:schemeClr val="tx1"/>
              </a:gs>
            </a:gsLst>
            <a:lin ang="5400000" scaled="1"/>
          </a:gradFill>
          <a:latin typeface="+mn-lt"/>
          <a:ea typeface="+mn-ea"/>
          <a:cs typeface="+mn-cs"/>
        </a:defRPr>
      </a:lvl5pPr>
      <a:lvl6pPr marL="2331406" indent="0" algn="l" defTabSz="932563"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563" rtl="0" eaLnBrk="1" latinLnBrk="0" hangingPunct="1">
        <a:lnSpc>
          <a:spcPct val="100000"/>
        </a:lnSpc>
        <a:spcBef>
          <a:spcPts val="0"/>
        </a:spcBef>
        <a:spcAft>
          <a:spcPts val="0"/>
        </a:spcAft>
        <a:buFont typeface="Arial" pitchFamily="34" charset="0"/>
        <a:buNone/>
        <a:defRPr sz="1000" kern="1200">
          <a:gradFill>
            <a:gsLst>
              <a:gs pos="0">
                <a:schemeClr val="tx1"/>
              </a:gs>
              <a:gs pos="100000">
                <a:schemeClr val="tx1"/>
              </a:gs>
            </a:gsLst>
            <a:lin ang="5400000" scaled="1"/>
          </a:gra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89B6AC7-1822-4AB6-8DF0-C37B7B506C67}"/>
              </a:ext>
            </a:extLst>
          </p:cNvPr>
          <p:cNvSpPr>
            <a:spLocks noGrp="1"/>
          </p:cNvSpPr>
          <p:nvPr>
            <p:ph type="title"/>
          </p:nvPr>
        </p:nvSpPr>
        <p:spPr>
          <a:xfrm>
            <a:off x="855008" y="372394"/>
            <a:ext cx="10726460" cy="135195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E7EECD0-B1E7-407A-ABE8-C4979C9C70AD}"/>
              </a:ext>
            </a:extLst>
          </p:cNvPr>
          <p:cNvSpPr>
            <a:spLocks noGrp="1"/>
          </p:cNvSpPr>
          <p:nvPr>
            <p:ph type="body" idx="1"/>
          </p:nvPr>
        </p:nvSpPr>
        <p:spPr>
          <a:xfrm>
            <a:off x="855008" y="1861968"/>
            <a:ext cx="10726460" cy="443796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C3CD099-3333-47A5-A29F-EB808002AF3F}"/>
              </a:ext>
            </a:extLst>
          </p:cNvPr>
          <p:cNvSpPr>
            <a:spLocks noGrp="1"/>
          </p:cNvSpPr>
          <p:nvPr>
            <p:ph type="dt" sz="half" idx="2"/>
          </p:nvPr>
        </p:nvSpPr>
        <p:spPr>
          <a:xfrm>
            <a:off x="855008" y="6482889"/>
            <a:ext cx="2798207" cy="372394"/>
          </a:xfrm>
          <a:prstGeom prst="rect">
            <a:avLst/>
          </a:prstGeom>
        </p:spPr>
        <p:txBody>
          <a:bodyPr vert="horz" lIns="91440" tIns="45720" rIns="91440" bIns="45720" rtlCol="0" anchor="ctr"/>
          <a:lstStyle>
            <a:lvl1pPr algn="l">
              <a:defRPr sz="1224">
                <a:solidFill>
                  <a:schemeClr val="tx1">
                    <a:tint val="75000"/>
                  </a:schemeClr>
                </a:solidFill>
              </a:defRPr>
            </a:lvl1pPr>
          </a:lstStyle>
          <a:p>
            <a:fld id="{FB2EAB1F-0BE4-40D6-AE92-DB50A20B8EE2}" type="datetimeFigureOut">
              <a:rPr lang="en-US" smtClean="0"/>
              <a:t>4/23/2020</a:t>
            </a:fld>
            <a:endParaRPr lang="en-US"/>
          </a:p>
        </p:txBody>
      </p:sp>
      <p:sp>
        <p:nvSpPr>
          <p:cNvPr id="5" name="Footer Placeholder 4">
            <a:extLst>
              <a:ext uri="{FF2B5EF4-FFF2-40B4-BE49-F238E27FC236}">
                <a16:creationId xmlns:a16="http://schemas.microsoft.com/office/drawing/2014/main" id="{23D990F4-F2E4-4B3F-845B-1E2735A8BEF8}"/>
              </a:ext>
            </a:extLst>
          </p:cNvPr>
          <p:cNvSpPr>
            <a:spLocks noGrp="1"/>
          </p:cNvSpPr>
          <p:nvPr>
            <p:ph type="ftr" sz="quarter" idx="3"/>
          </p:nvPr>
        </p:nvSpPr>
        <p:spPr>
          <a:xfrm>
            <a:off x="4119583" y="6482889"/>
            <a:ext cx="4197310" cy="372394"/>
          </a:xfrm>
          <a:prstGeom prst="rect">
            <a:avLst/>
          </a:prstGeom>
        </p:spPr>
        <p:txBody>
          <a:bodyPr vert="horz" lIns="91440" tIns="45720" rIns="91440" bIns="45720" rtlCol="0" anchor="ctr"/>
          <a:lstStyle>
            <a:lvl1pPr algn="ctr">
              <a:defRPr sz="1224">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A4824A9-2F01-48EF-B5A7-C3665C99B4AC}"/>
              </a:ext>
            </a:extLst>
          </p:cNvPr>
          <p:cNvSpPr>
            <a:spLocks noGrp="1"/>
          </p:cNvSpPr>
          <p:nvPr>
            <p:ph type="sldNum" sz="quarter" idx="4"/>
          </p:nvPr>
        </p:nvSpPr>
        <p:spPr>
          <a:xfrm>
            <a:off x="8783260" y="6482889"/>
            <a:ext cx="2798207" cy="372394"/>
          </a:xfrm>
          <a:prstGeom prst="rect">
            <a:avLst/>
          </a:prstGeom>
        </p:spPr>
        <p:txBody>
          <a:bodyPr vert="horz" lIns="91440" tIns="45720" rIns="91440" bIns="45720" rtlCol="0" anchor="ctr"/>
          <a:lstStyle>
            <a:lvl1pPr algn="r">
              <a:defRPr sz="1224">
                <a:solidFill>
                  <a:schemeClr val="tx1">
                    <a:tint val="75000"/>
                  </a:schemeClr>
                </a:solidFill>
              </a:defRPr>
            </a:lvl1pPr>
          </a:lstStyle>
          <a:p>
            <a:fld id="{601ED697-D8B4-4C4A-BDA7-655669DB6B1E}" type="slidenum">
              <a:rPr lang="en-US" smtClean="0"/>
              <a:t>‹#›</a:t>
            </a:fld>
            <a:endParaRPr lang="en-US"/>
          </a:p>
        </p:txBody>
      </p:sp>
    </p:spTree>
    <p:extLst>
      <p:ext uri="{BB962C8B-B14F-4D97-AF65-F5344CB8AC3E}">
        <p14:creationId xmlns:p14="http://schemas.microsoft.com/office/powerpoint/2010/main" val="4101974964"/>
      </p:ext>
    </p:extLst>
  </p:cSld>
  <p:clrMap bg1="lt1" tx1="dk1" bg2="lt2" tx2="dk2" accent1="accent1" accent2="accent2" accent3="accent3" accent4="accent4" accent5="accent5" accent6="accent6" hlink="hlink" folHlink="folHlink"/>
  <p:sldLayoutIdLst>
    <p:sldLayoutId id="2147485379" r:id="rId1"/>
    <p:sldLayoutId id="2147485380" r:id="rId2"/>
    <p:sldLayoutId id="2147485381" r:id="rId3"/>
    <p:sldLayoutId id="2147485382" r:id="rId4"/>
    <p:sldLayoutId id="2147485383" r:id="rId5"/>
    <p:sldLayoutId id="2147485384" r:id="rId6"/>
    <p:sldLayoutId id="2147485385" r:id="rId7"/>
    <p:sldLayoutId id="2147485386" r:id="rId8"/>
    <p:sldLayoutId id="2147485387" r:id="rId9"/>
    <p:sldLayoutId id="2147485388" r:id="rId10"/>
    <p:sldLayoutId id="2147485389" r:id="rId11"/>
    <p:sldLayoutId id="2147485390" r:id="rId12"/>
  </p:sldLayoutIdLst>
  <p:txStyles>
    <p:titleStyle>
      <a:lvl1pPr algn="l" defTabSz="932597" rtl="0" eaLnBrk="1" latinLnBrk="0" hangingPunct="1">
        <a:lnSpc>
          <a:spcPct val="90000"/>
        </a:lnSpc>
        <a:spcBef>
          <a:spcPct val="0"/>
        </a:spcBef>
        <a:buNone/>
        <a:defRPr sz="4488" kern="1200">
          <a:solidFill>
            <a:schemeClr val="tx1"/>
          </a:solidFill>
          <a:latin typeface="+mj-lt"/>
          <a:ea typeface="+mj-ea"/>
          <a:cs typeface="+mj-cs"/>
        </a:defRPr>
      </a:lvl1pPr>
    </p:titleStyle>
    <p:body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5138" y="567458"/>
            <a:ext cx="11533187" cy="830020"/>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65138" y="1853743"/>
            <a:ext cx="11533187" cy="2369880"/>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t>
            </a:r>
          </a:p>
        </p:txBody>
      </p:sp>
      <p:pic>
        <p:nvPicPr>
          <p:cNvPr id="7" name="Picture 6"/>
          <p:cNvPicPr>
            <a:picLocks noChangeAspect="1"/>
          </p:cNvPicPr>
          <p:nvPr userDrawn="1"/>
        </p:nvPicPr>
        <p:blipFill>
          <a:blip r:embed="rId29" cstate="print">
            <a:extLst>
              <a:ext uri="{28A0092B-C50C-407E-A947-70E740481C1C}">
                <a14:useLocalDpi xmlns:a14="http://schemas.microsoft.com/office/drawing/2010/main" val="0"/>
              </a:ext>
            </a:extLst>
          </a:blip>
          <a:stretch>
            <a:fillRect/>
          </a:stretch>
        </p:blipFill>
        <p:spPr>
          <a:xfrm rot="5400000">
            <a:off x="9621909" y="2898553"/>
            <a:ext cx="6979503" cy="1188133"/>
          </a:xfrm>
          <a:prstGeom prst="rect">
            <a:avLst/>
          </a:prstGeom>
        </p:spPr>
      </p:pic>
    </p:spTree>
    <p:extLst>
      <p:ext uri="{BB962C8B-B14F-4D97-AF65-F5344CB8AC3E}">
        <p14:creationId xmlns:p14="http://schemas.microsoft.com/office/powerpoint/2010/main" val="1410852465"/>
      </p:ext>
    </p:extLst>
  </p:cSld>
  <p:clrMap bg1="lt1" tx1="dk1" bg2="lt2" tx2="dk2" accent1="accent1" accent2="accent2" accent3="accent3" accent4="accent4" accent5="accent5" accent6="accent6" hlink="hlink" folHlink="folHlink"/>
  <p:sldLayoutIdLst>
    <p:sldLayoutId id="2147485392" r:id="rId1"/>
    <p:sldLayoutId id="2147485393" r:id="rId2"/>
    <p:sldLayoutId id="2147485394" r:id="rId3"/>
    <p:sldLayoutId id="2147485395" r:id="rId4"/>
    <p:sldLayoutId id="2147485396" r:id="rId5"/>
    <p:sldLayoutId id="2147485397" r:id="rId6"/>
    <p:sldLayoutId id="2147485398" r:id="rId7"/>
    <p:sldLayoutId id="2147485399" r:id="rId8"/>
    <p:sldLayoutId id="2147485400" r:id="rId9"/>
    <p:sldLayoutId id="2147485401" r:id="rId10"/>
    <p:sldLayoutId id="2147485402" r:id="rId11"/>
    <p:sldLayoutId id="2147485403" r:id="rId12"/>
    <p:sldLayoutId id="2147485404" r:id="rId13"/>
    <p:sldLayoutId id="2147485405" r:id="rId14"/>
    <p:sldLayoutId id="2147485406" r:id="rId15"/>
    <p:sldLayoutId id="2147485407" r:id="rId16"/>
    <p:sldLayoutId id="2147485408" r:id="rId17"/>
    <p:sldLayoutId id="2147485409" r:id="rId18"/>
    <p:sldLayoutId id="2147485410" r:id="rId19"/>
    <p:sldLayoutId id="2147485411" r:id="rId20"/>
    <p:sldLayoutId id="2147485412" r:id="rId21"/>
    <p:sldLayoutId id="2147485413" r:id="rId22"/>
    <p:sldLayoutId id="2147485414" r:id="rId23"/>
    <p:sldLayoutId id="2147485415" r:id="rId24"/>
    <p:sldLayoutId id="2147485416" r:id="rId25"/>
    <p:sldLayoutId id="2147485417" r:id="rId26"/>
    <p:sldLayoutId id="2147485418" r:id="rId27"/>
  </p:sldLayoutIdLst>
  <p:transition>
    <p:fade/>
  </p:transition>
  <p:hf sldNum="0" hdr="0" dt="0"/>
  <p:txStyles>
    <p:titleStyle>
      <a:lvl1pPr algn="l" defTabSz="932563" rtl="0" eaLnBrk="1" latinLnBrk="0" hangingPunct="1">
        <a:lnSpc>
          <a:spcPct val="90000"/>
        </a:lnSpc>
        <a:spcBef>
          <a:spcPct val="0"/>
        </a:spcBef>
        <a:buNone/>
        <a:defRPr lang="en-US" sz="2800" b="0" kern="1200" cap="none" spc="-50" baseline="0" dirty="0" smtClean="0">
          <a:ln w="3175">
            <a:noFill/>
          </a:ln>
          <a:solidFill>
            <a:schemeClr val="tx1"/>
          </a:solidFill>
          <a:effectLst/>
          <a:latin typeface="+mj-lt"/>
          <a:ea typeface="+mn-ea"/>
          <a:cs typeface="Segoe UI" pitchFamily="34" charset="0"/>
        </a:defRPr>
      </a:lvl1pPr>
    </p:titleStyle>
    <p:bodyStyle>
      <a:lvl1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1199" b="1" kern="1200" spc="0" baseline="0">
          <a:solidFill>
            <a:schemeClr val="tx1"/>
          </a:solidFill>
          <a:latin typeface="+mn-lt"/>
          <a:ea typeface="+mn-ea"/>
          <a:cs typeface="+mn-cs"/>
        </a:defRPr>
      </a:lvl5pPr>
      <a:lvl6pPr marL="2331406" indent="0" algn="l" defTabSz="932563"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563" rtl="0" eaLnBrk="1" latinLnBrk="0" hangingPunct="1">
        <a:lnSpc>
          <a:spcPct val="100000"/>
        </a:lnSpc>
        <a:spcBef>
          <a:spcPts val="0"/>
        </a:spcBef>
        <a:spcAft>
          <a:spcPts val="0"/>
        </a:spcAft>
        <a:buFont typeface="Arial" pitchFamily="34" charset="0"/>
        <a:buNone/>
        <a:defRPr sz="1199"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5138" y="567457"/>
            <a:ext cx="11530584" cy="830020"/>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65138" y="1853742"/>
            <a:ext cx="11456988" cy="1815882"/>
          </a:xfrm>
          <a:prstGeom prst="rect">
            <a:avLst/>
          </a:prstGeom>
        </p:spPr>
        <p:txBody>
          <a:bodyPr vert="horz" wrap="square" lIns="0" tIns="91440" rIns="146304" bIns="91440" rtlCol="0">
            <a:spAutoFit/>
          </a:bodyPr>
          <a:lstStyle/>
          <a:p>
            <a:pPr lvl="1"/>
            <a:r>
              <a:rPr lang="en-US"/>
              <a:t>Large: subhead Segoe UI Regular 20/24</a:t>
            </a:r>
          </a:p>
          <a:p>
            <a:pPr lvl="1"/>
            <a:endParaRPr lang="en-US"/>
          </a:p>
          <a:p>
            <a:pPr lvl="2"/>
            <a:r>
              <a:rPr lang="en-US"/>
              <a:t>Medium: paragraph heading Segoe UI </a:t>
            </a:r>
            <a:r>
              <a:rPr lang="en-US" err="1"/>
              <a:t>Semibold</a:t>
            </a:r>
            <a:r>
              <a:rPr lang="en-US"/>
              <a:t> 14/18</a:t>
            </a:r>
          </a:p>
          <a:p>
            <a:pPr lvl="3"/>
            <a:r>
              <a:rPr lang="en-US"/>
              <a:t>Medium: paragraph body copy Segoe UI Regular 14/18</a:t>
            </a:r>
          </a:p>
          <a:p>
            <a:pPr lvl="3"/>
            <a:endParaRPr lang="en-US"/>
          </a:p>
          <a:p>
            <a:pPr lvl="4"/>
            <a:r>
              <a:rPr lang="en-US"/>
              <a:t>Small: caption heading Segoe UI Bold 10/12</a:t>
            </a:r>
          </a:p>
          <a:p>
            <a:pPr lvl="6"/>
            <a:r>
              <a:rPr lang="en-US"/>
              <a:t>Small: caption body copy B3 Segoe UI Regular 10/12</a:t>
            </a:r>
          </a:p>
        </p:txBody>
      </p:sp>
      <p:pic>
        <p:nvPicPr>
          <p:cNvPr id="7" name="Picture 6"/>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rot="5400000">
            <a:off x="9621908" y="2898552"/>
            <a:ext cx="6979503" cy="1188133"/>
          </a:xfrm>
          <a:prstGeom prst="rect">
            <a:avLst/>
          </a:prstGeom>
        </p:spPr>
      </p:pic>
    </p:spTree>
    <p:extLst>
      <p:ext uri="{BB962C8B-B14F-4D97-AF65-F5344CB8AC3E}">
        <p14:creationId xmlns:p14="http://schemas.microsoft.com/office/powerpoint/2010/main" val="3736671494"/>
      </p:ext>
    </p:extLst>
  </p:cSld>
  <p:clrMap bg1="lt1" tx1="dk1" bg2="lt2" tx2="dk2" accent1="accent1" accent2="accent2" accent3="accent3" accent4="accent4" accent5="accent5" accent6="accent6" hlink="hlink" folHlink="folHlink"/>
  <p:sldLayoutIdLst>
    <p:sldLayoutId id="2147484865" r:id="rId1"/>
    <p:sldLayoutId id="2147484836" r:id="rId2"/>
    <p:sldLayoutId id="2147484837" r:id="rId3"/>
    <p:sldLayoutId id="2147484838" r:id="rId4"/>
    <p:sldLayoutId id="2147484866" r:id="rId5"/>
    <p:sldLayoutId id="2147484839" r:id="rId6"/>
    <p:sldLayoutId id="2147484840" r:id="rId7"/>
    <p:sldLayoutId id="2147484851" r:id="rId8"/>
    <p:sldLayoutId id="2147484868" r:id="rId9"/>
    <p:sldLayoutId id="2147484977" r:id="rId10"/>
    <p:sldLayoutId id="2147484978" r:id="rId11"/>
  </p:sldLayoutIdLst>
  <p:transition>
    <p:fade/>
  </p:transition>
  <p:hf hdr="0" dt="0"/>
  <p:txStyles>
    <p:titleStyle>
      <a:lvl1pPr algn="l" defTabSz="932742" rtl="0" eaLnBrk="1" latinLnBrk="0" hangingPunct="1">
        <a:lnSpc>
          <a:spcPct val="90000"/>
        </a:lnSpc>
        <a:spcBef>
          <a:spcPct val="0"/>
        </a:spcBef>
        <a:buNone/>
        <a:defRPr lang="en-US" sz="2800" b="0" kern="1200" cap="none" spc="-50" baseline="0" dirty="0" smtClean="0">
          <a:ln w="3175">
            <a:noFill/>
          </a:ln>
          <a:gradFill>
            <a:gsLst>
              <a:gs pos="0">
                <a:schemeClr val="tx1"/>
              </a:gs>
              <a:gs pos="100000">
                <a:schemeClr val="tx1"/>
              </a:gs>
            </a:gsLst>
            <a:lin ang="5400000" scaled="1"/>
          </a:gra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gradFill>
            <a:gsLst>
              <a:gs pos="0">
                <a:schemeClr val="tx1"/>
              </a:gs>
              <a:gs pos="100000">
                <a:schemeClr val="tx1"/>
              </a:gs>
            </a:gsLst>
            <a:lin ang="5400000" scaled="1"/>
          </a:gra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gradFill>
            <a:gsLst>
              <a:gs pos="0">
                <a:schemeClr val="tx2"/>
              </a:gs>
              <a:gs pos="100000">
                <a:schemeClr val="tx2"/>
              </a:gs>
            </a:gsLst>
            <a:lin ang="5400000" scaled="1"/>
          </a:gra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gradFill>
            <a:gsLst>
              <a:gs pos="0">
                <a:schemeClr val="tx1"/>
              </a:gs>
              <a:gs pos="100000">
                <a:schemeClr val="tx1"/>
              </a:gs>
            </a:gsLst>
            <a:lin ang="5400000" scaled="1"/>
          </a:gra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gradFill>
            <a:gsLst>
              <a:gs pos="0">
                <a:schemeClr val="tx1"/>
              </a:gs>
              <a:gs pos="100000">
                <a:schemeClr val="tx1"/>
              </a:gs>
            </a:gsLst>
            <a:lin ang="5400000" scaled="1"/>
          </a:gra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gradFill>
            <a:gsLst>
              <a:gs pos="0">
                <a:schemeClr val="tx1"/>
              </a:gs>
              <a:gs pos="100000">
                <a:schemeClr val="tx1"/>
              </a:gs>
            </a:gsLst>
            <a:lin ang="5400000" scaled="1"/>
          </a:gra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5138" y="567458"/>
            <a:ext cx="11530584" cy="830020"/>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65138" y="1853742"/>
            <a:ext cx="11456988" cy="1815882"/>
          </a:xfrm>
          <a:prstGeom prst="rect">
            <a:avLst/>
          </a:prstGeom>
        </p:spPr>
        <p:txBody>
          <a:bodyPr vert="horz" wrap="square" lIns="0" tIns="91440" rIns="146304" bIns="91440" rtlCol="0">
            <a:spAutoFit/>
          </a:bodyPr>
          <a:lstStyle/>
          <a:p>
            <a:pPr lvl="1"/>
            <a:r>
              <a:rPr lang="en-US"/>
              <a:t>Large: subhead Segoe UI Regular 20/24</a:t>
            </a:r>
          </a:p>
          <a:p>
            <a:pPr lvl="1"/>
            <a:endParaRPr lang="en-US"/>
          </a:p>
          <a:p>
            <a:pPr lvl="2"/>
            <a:r>
              <a:rPr lang="en-US"/>
              <a:t>Medium: paragraph heading Segoe UI </a:t>
            </a:r>
            <a:r>
              <a:rPr lang="en-US" err="1"/>
              <a:t>Semibold</a:t>
            </a:r>
            <a:r>
              <a:rPr lang="en-US"/>
              <a:t> 14/18</a:t>
            </a:r>
          </a:p>
          <a:p>
            <a:pPr lvl="3"/>
            <a:r>
              <a:rPr lang="en-US"/>
              <a:t>Medium: paragraph body copy Segoe UI Regular 14/18</a:t>
            </a:r>
          </a:p>
          <a:p>
            <a:pPr lvl="3"/>
            <a:endParaRPr lang="en-US"/>
          </a:p>
          <a:p>
            <a:pPr lvl="4"/>
            <a:r>
              <a:rPr lang="en-US"/>
              <a:t>Small: caption heading Segoe UI Bold 10/12</a:t>
            </a:r>
          </a:p>
          <a:p>
            <a:pPr lvl="6"/>
            <a:r>
              <a:rPr lang="en-US"/>
              <a:t>Small: caption body copy B3 Segoe UI Regular 10/12</a:t>
            </a: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5400000">
            <a:off x="9621909" y="2898553"/>
            <a:ext cx="6979503" cy="1188133"/>
          </a:xfrm>
          <a:prstGeom prst="rect">
            <a:avLst/>
          </a:prstGeom>
        </p:spPr>
      </p:pic>
    </p:spTree>
    <p:extLst>
      <p:ext uri="{BB962C8B-B14F-4D97-AF65-F5344CB8AC3E}">
        <p14:creationId xmlns:p14="http://schemas.microsoft.com/office/powerpoint/2010/main" val="3205992609"/>
      </p:ext>
    </p:extLst>
  </p:cSld>
  <p:clrMap bg1="lt1" tx1="dk1" bg2="lt2" tx2="dk2" accent1="accent1" accent2="accent2" accent3="accent3" accent4="accent4" accent5="accent5" accent6="accent6" hlink="hlink" folHlink="folHlink"/>
  <p:sldLayoutIdLst>
    <p:sldLayoutId id="2147485419" r:id="rId1"/>
  </p:sldLayoutIdLst>
  <p:transition>
    <p:fade/>
  </p:transition>
  <p:hf hdr="0" dt="0"/>
  <p:txStyles>
    <p:titleStyle>
      <a:lvl1pPr algn="l" defTabSz="932563" rtl="0" eaLnBrk="1" latinLnBrk="0" hangingPunct="1">
        <a:lnSpc>
          <a:spcPct val="90000"/>
        </a:lnSpc>
        <a:spcBef>
          <a:spcPct val="0"/>
        </a:spcBef>
        <a:buNone/>
        <a:defRPr lang="en-US" sz="2800" b="0" kern="1200" cap="none" spc="-50" baseline="0" dirty="0" smtClean="0">
          <a:ln w="3175">
            <a:noFill/>
          </a:ln>
          <a:gradFill>
            <a:gsLst>
              <a:gs pos="0">
                <a:schemeClr val="tx1"/>
              </a:gs>
              <a:gs pos="100000">
                <a:schemeClr val="tx1"/>
              </a:gs>
            </a:gsLst>
            <a:lin ang="5400000" scaled="1"/>
          </a:gradFill>
          <a:effectLst/>
          <a:latin typeface="+mj-lt"/>
          <a:ea typeface="+mn-ea"/>
          <a:cs typeface="Segoe UI" pitchFamily="34" charset="0"/>
        </a:defRPr>
      </a:lvl1pPr>
    </p:titleStyle>
    <p:bodyStyle>
      <a:lvl1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gradFill>
            <a:gsLst>
              <a:gs pos="0">
                <a:schemeClr val="tx1"/>
              </a:gs>
              <a:gs pos="100000">
                <a:schemeClr val="tx1"/>
              </a:gs>
            </a:gsLst>
            <a:lin ang="5400000" scaled="1"/>
          </a:gradFill>
          <a:latin typeface="+mn-lt"/>
          <a:ea typeface="+mn-ea"/>
          <a:cs typeface="+mn-cs"/>
        </a:defRPr>
      </a:lvl2pPr>
      <a:lvl3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1399" kern="1200" spc="0" baseline="0">
          <a:gradFill>
            <a:gsLst>
              <a:gs pos="0">
                <a:schemeClr val="tx2"/>
              </a:gs>
              <a:gs pos="100000">
                <a:schemeClr val="tx2"/>
              </a:gs>
            </a:gsLst>
            <a:lin ang="5400000" scaled="1"/>
          </a:gradFill>
          <a:latin typeface="+mj-lt"/>
          <a:ea typeface="+mn-ea"/>
          <a:cs typeface="+mn-cs"/>
        </a:defRPr>
      </a:lvl3pPr>
      <a:lvl4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1399" kern="1200" spc="0" baseline="0">
          <a:gradFill>
            <a:gsLst>
              <a:gs pos="0">
                <a:schemeClr val="tx1"/>
              </a:gs>
              <a:gs pos="100000">
                <a:schemeClr val="tx1"/>
              </a:gs>
            </a:gsLst>
            <a:lin ang="5400000" scaled="1"/>
          </a:gradFill>
          <a:latin typeface="+mn-lt"/>
          <a:ea typeface="+mn-ea"/>
          <a:cs typeface="+mn-cs"/>
        </a:defRPr>
      </a:lvl4pPr>
      <a:lvl5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gradFill>
            <a:gsLst>
              <a:gs pos="0">
                <a:schemeClr val="tx1"/>
              </a:gs>
              <a:gs pos="100000">
                <a:schemeClr val="tx1"/>
              </a:gs>
            </a:gsLst>
            <a:lin ang="5400000" scaled="1"/>
          </a:gradFill>
          <a:latin typeface="+mn-lt"/>
          <a:ea typeface="+mn-ea"/>
          <a:cs typeface="+mn-cs"/>
        </a:defRPr>
      </a:lvl5pPr>
      <a:lvl6pPr marL="2331406" indent="0" algn="l" defTabSz="932563"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563" rtl="0" eaLnBrk="1" latinLnBrk="0" hangingPunct="1">
        <a:lnSpc>
          <a:spcPct val="100000"/>
        </a:lnSpc>
        <a:spcBef>
          <a:spcPts val="0"/>
        </a:spcBef>
        <a:spcAft>
          <a:spcPts val="0"/>
        </a:spcAft>
        <a:buFont typeface="Arial" pitchFamily="34" charset="0"/>
        <a:buNone/>
        <a:defRPr sz="1000" kern="1200">
          <a:gradFill>
            <a:gsLst>
              <a:gs pos="0">
                <a:schemeClr val="tx1"/>
              </a:gs>
              <a:gs pos="100000">
                <a:schemeClr val="tx1"/>
              </a:gs>
            </a:gsLst>
            <a:lin ang="5400000" scaled="1"/>
          </a:gra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22">
          <p15:clr>
            <a:srgbClr val="C35EA4"/>
          </p15:clr>
        </p15:guide>
        <p15:guide id="32" pos="1498">
          <p15:clr>
            <a:srgbClr val="C35EA4"/>
          </p15:clr>
        </p15:guide>
        <p15:guide id="33" pos="2569">
          <p15:clr>
            <a:srgbClr val="C35EA4"/>
          </p15:clr>
        </p15:guide>
        <p15:guide id="34" pos="2711">
          <p15:clr>
            <a:srgbClr val="C35EA4"/>
          </p15:clr>
        </p15:guide>
        <p15:guide id="35" pos="3778">
          <p15:clr>
            <a:srgbClr val="C35EA4"/>
          </p15:clr>
        </p15:guide>
        <p15:guide id="36" pos="3924">
          <p15:clr>
            <a:srgbClr val="C35EA4"/>
          </p15:clr>
        </p15:guide>
        <p15:guide id="37" pos="4983">
          <p15:clr>
            <a:srgbClr val="C35EA4"/>
          </p15:clr>
        </p15:guide>
        <p15:guide id="38" pos="5127">
          <p15:clr>
            <a:srgbClr val="C35EA4"/>
          </p15:clr>
        </p15:guide>
        <p15:guide id="39" pos="6199">
          <p15:clr>
            <a:srgbClr val="C35EA4"/>
          </p15:clr>
        </p15:guide>
        <p15:guide id="40" pos="6342">
          <p15:clr>
            <a:srgbClr val="C35EA4"/>
          </p15:clr>
        </p15:guide>
        <p15:guide id="41" pos="264">
          <p15:clr>
            <a:srgbClr val="F26B43"/>
          </p15:clr>
        </p15:guide>
        <p15:guide id="42" pos="7416">
          <p15:clr>
            <a:srgbClr val="F26B43"/>
          </p15:clr>
        </p15:guide>
        <p15:guide id="43" orient="horz" pos="736">
          <p15:clr>
            <a:srgbClr val="5ACBF0"/>
          </p15:clr>
        </p15:guide>
        <p15:guide id="44" orient="horz" pos="1360">
          <p15:clr>
            <a:srgbClr val="5ACBF0"/>
          </p15:clr>
        </p15:guide>
        <p15:guide id="45" orient="horz" pos="593">
          <p15:clr>
            <a:srgbClr val="5ACBF0"/>
          </p15:clr>
        </p15:guide>
        <p15:guide id="46" orient="horz" pos="1484">
          <p15:clr>
            <a:srgbClr val="5ACBF0"/>
          </p15:clr>
        </p15:guide>
        <p15:guide id="47" orient="horz" pos="2088">
          <p15:clr>
            <a:srgbClr val="5ACBF0"/>
          </p15:clr>
        </p15:guide>
        <p15:guide id="48" orient="horz" pos="2254">
          <p15:clr>
            <a:srgbClr val="5ACBF0"/>
          </p15:clr>
        </p15:guide>
        <p15:guide id="49" orient="horz" pos="277">
          <p15:clr>
            <a:srgbClr val="F26B43"/>
          </p15:clr>
        </p15:guide>
        <p15:guide id="50" orient="horz" pos="4043">
          <p15:clr>
            <a:srgbClr val="F26B43"/>
          </p15:clr>
        </p15:guide>
        <p15:guide id="51" orient="horz" pos="2835">
          <p15:clr>
            <a:srgbClr val="5ACBF0"/>
          </p15:clr>
        </p15:guide>
        <p15:guide id="52" orient="horz" pos="2960">
          <p15:clr>
            <a:srgbClr val="5ACBF0"/>
          </p15:clr>
        </p15:guide>
        <p15:guide id="53" orient="horz" pos="3572">
          <p15:clr>
            <a:srgbClr val="5ACBF0"/>
          </p15:clr>
        </p15:guide>
        <p15:guide id="54" orient="horz" pos="3690">
          <p15:clr>
            <a:srgbClr val="5ACBF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5138" y="567458"/>
            <a:ext cx="11530584" cy="830020"/>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65138" y="1853742"/>
            <a:ext cx="11456988" cy="1815882"/>
          </a:xfrm>
          <a:prstGeom prst="rect">
            <a:avLst/>
          </a:prstGeom>
        </p:spPr>
        <p:txBody>
          <a:bodyPr vert="horz" wrap="square" lIns="0" tIns="91440" rIns="146304" bIns="91440" rtlCol="0">
            <a:spAutoFit/>
          </a:bodyPr>
          <a:lstStyle/>
          <a:p>
            <a:pPr lvl="1"/>
            <a:r>
              <a:rPr lang="en-US"/>
              <a:t>Large: subhead Segoe UI Regular 20/24</a:t>
            </a:r>
          </a:p>
          <a:p>
            <a:pPr lvl="1"/>
            <a:endParaRPr lang="en-US"/>
          </a:p>
          <a:p>
            <a:pPr lvl="2"/>
            <a:r>
              <a:rPr lang="en-US"/>
              <a:t>Medium: paragraph heading Segoe UI </a:t>
            </a:r>
            <a:r>
              <a:rPr lang="en-US" err="1"/>
              <a:t>Semibold</a:t>
            </a:r>
            <a:r>
              <a:rPr lang="en-US"/>
              <a:t> 14/18</a:t>
            </a:r>
          </a:p>
          <a:p>
            <a:pPr lvl="3"/>
            <a:r>
              <a:rPr lang="en-US"/>
              <a:t>Medium: paragraph body copy Segoe UI Regular 14/18</a:t>
            </a:r>
          </a:p>
          <a:p>
            <a:pPr lvl="3"/>
            <a:endParaRPr lang="en-US"/>
          </a:p>
          <a:p>
            <a:pPr lvl="4"/>
            <a:r>
              <a:rPr lang="en-US"/>
              <a:t>Small: caption heading Segoe UI Bold 10/12</a:t>
            </a:r>
          </a:p>
          <a:p>
            <a:pPr lvl="6"/>
            <a:r>
              <a:rPr lang="en-US"/>
              <a:t>Small: caption body copy B3 Segoe UI Regular 10/12</a:t>
            </a:r>
          </a:p>
        </p:txBody>
      </p:sp>
      <p:pic>
        <p:nvPicPr>
          <p:cNvPr id="7" name="Picture 6"/>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rot="5400000">
            <a:off x="9621909" y="2898553"/>
            <a:ext cx="6979503" cy="1188133"/>
          </a:xfrm>
          <a:prstGeom prst="rect">
            <a:avLst/>
          </a:prstGeom>
        </p:spPr>
      </p:pic>
    </p:spTree>
    <p:extLst>
      <p:ext uri="{BB962C8B-B14F-4D97-AF65-F5344CB8AC3E}">
        <p14:creationId xmlns:p14="http://schemas.microsoft.com/office/powerpoint/2010/main" val="2054701526"/>
      </p:ext>
    </p:extLst>
  </p:cSld>
  <p:clrMap bg1="lt1" tx1="dk1" bg2="lt2" tx2="dk2" accent1="accent1" accent2="accent2" accent3="accent3" accent4="accent4" accent5="accent5" accent6="accent6" hlink="hlink" folHlink="folHlink"/>
  <p:sldLayoutIdLst>
    <p:sldLayoutId id="2147485031" r:id="rId1"/>
    <p:sldLayoutId id="2147485045" r:id="rId2"/>
  </p:sldLayoutIdLst>
  <p:transition>
    <p:fade/>
  </p:transition>
  <p:hf hdr="0" dt="0"/>
  <p:txStyles>
    <p:titleStyle>
      <a:lvl1pPr algn="l" defTabSz="932563" rtl="0" eaLnBrk="1" latinLnBrk="0" hangingPunct="1">
        <a:lnSpc>
          <a:spcPct val="90000"/>
        </a:lnSpc>
        <a:spcBef>
          <a:spcPct val="0"/>
        </a:spcBef>
        <a:buNone/>
        <a:defRPr lang="en-US" sz="2800" b="0" kern="1200" cap="none" spc="-50" baseline="0" dirty="0" smtClean="0">
          <a:ln w="3175">
            <a:noFill/>
          </a:ln>
          <a:gradFill>
            <a:gsLst>
              <a:gs pos="0">
                <a:schemeClr val="tx1"/>
              </a:gs>
              <a:gs pos="100000">
                <a:schemeClr val="tx1"/>
              </a:gs>
            </a:gsLst>
            <a:lin ang="5400000" scaled="1"/>
          </a:gradFill>
          <a:effectLst/>
          <a:latin typeface="+mj-lt"/>
          <a:ea typeface="+mn-ea"/>
          <a:cs typeface="Segoe UI" pitchFamily="34" charset="0"/>
        </a:defRPr>
      </a:lvl1pPr>
    </p:titleStyle>
    <p:bodyStyle>
      <a:lvl1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gradFill>
            <a:gsLst>
              <a:gs pos="0">
                <a:schemeClr val="tx1"/>
              </a:gs>
              <a:gs pos="100000">
                <a:schemeClr val="tx1"/>
              </a:gs>
            </a:gsLst>
            <a:lin ang="5400000" scaled="1"/>
          </a:gradFill>
          <a:latin typeface="+mn-lt"/>
          <a:ea typeface="+mn-ea"/>
          <a:cs typeface="+mn-cs"/>
        </a:defRPr>
      </a:lvl2pPr>
      <a:lvl3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1399" kern="1200" spc="0" baseline="0">
          <a:gradFill>
            <a:gsLst>
              <a:gs pos="0">
                <a:schemeClr val="tx2"/>
              </a:gs>
              <a:gs pos="100000">
                <a:schemeClr val="tx2"/>
              </a:gs>
            </a:gsLst>
            <a:lin ang="5400000" scaled="1"/>
          </a:gradFill>
          <a:latin typeface="+mj-lt"/>
          <a:ea typeface="+mn-ea"/>
          <a:cs typeface="+mn-cs"/>
        </a:defRPr>
      </a:lvl3pPr>
      <a:lvl4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1399" kern="1200" spc="0" baseline="0">
          <a:gradFill>
            <a:gsLst>
              <a:gs pos="0">
                <a:schemeClr val="tx1"/>
              </a:gs>
              <a:gs pos="100000">
                <a:schemeClr val="tx1"/>
              </a:gs>
            </a:gsLst>
            <a:lin ang="5400000" scaled="1"/>
          </a:gradFill>
          <a:latin typeface="+mn-lt"/>
          <a:ea typeface="+mn-ea"/>
          <a:cs typeface="+mn-cs"/>
        </a:defRPr>
      </a:lvl4pPr>
      <a:lvl5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gradFill>
            <a:gsLst>
              <a:gs pos="0">
                <a:schemeClr val="tx1"/>
              </a:gs>
              <a:gs pos="100000">
                <a:schemeClr val="tx1"/>
              </a:gs>
            </a:gsLst>
            <a:lin ang="5400000" scaled="1"/>
          </a:gradFill>
          <a:latin typeface="+mn-lt"/>
          <a:ea typeface="+mn-ea"/>
          <a:cs typeface="+mn-cs"/>
        </a:defRPr>
      </a:lvl5pPr>
      <a:lvl6pPr marL="2331406" indent="0" algn="l" defTabSz="932563"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563" rtl="0" eaLnBrk="1" latinLnBrk="0" hangingPunct="1">
        <a:lnSpc>
          <a:spcPct val="100000"/>
        </a:lnSpc>
        <a:spcBef>
          <a:spcPts val="0"/>
        </a:spcBef>
        <a:spcAft>
          <a:spcPts val="0"/>
        </a:spcAft>
        <a:buFont typeface="Arial" pitchFamily="34" charset="0"/>
        <a:buNone/>
        <a:defRPr sz="1000" kern="1200">
          <a:gradFill>
            <a:gsLst>
              <a:gs pos="0">
                <a:schemeClr val="tx1"/>
              </a:gs>
              <a:gs pos="100000">
                <a:schemeClr val="tx1"/>
              </a:gs>
            </a:gsLst>
            <a:lin ang="5400000" scaled="1"/>
          </a:gra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5138" y="567458"/>
            <a:ext cx="11533187" cy="830020"/>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65138" y="1853743"/>
            <a:ext cx="11533187" cy="2369880"/>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sp>
        <p:nvSpPr>
          <p:cNvPr id="5" name="Rectangle 4">
            <a:extLst>
              <a:ext uri="{FF2B5EF4-FFF2-40B4-BE49-F238E27FC236}">
                <a16:creationId xmlns:a16="http://schemas.microsoft.com/office/drawing/2014/main" id="{E9BC4C8F-A103-46E4-BF50-AFB461E78BB0}"/>
              </a:ext>
            </a:extLst>
          </p:cNvPr>
          <p:cNvSpPr/>
          <p:nvPr userDrawn="1"/>
        </p:nvSpPr>
        <p:spPr>
          <a:xfrm>
            <a:off x="0" y="6779081"/>
            <a:ext cx="3073400" cy="219733"/>
          </a:xfrm>
          <a:prstGeom prst="rect">
            <a:avLst/>
          </a:prstGeom>
        </p:spPr>
        <p:txBody>
          <a:bodyPr wrap="square">
            <a:spAutoFit/>
          </a:bodyPr>
          <a:lstStyle/>
          <a:p>
            <a:pPr defTabSz="932111" eaLnBrk="0" hangingPunct="0"/>
            <a:r>
              <a:rPr lang="en-US" sz="800">
                <a:solidFill>
                  <a:schemeClr val="tx1"/>
                </a:solidFill>
                <a:cs typeface="Segoe UI" pitchFamily="34" charset="0"/>
              </a:rPr>
              <a:t>© Microsoft Corporation. Confidential. All rights reserved.</a:t>
            </a:r>
          </a:p>
        </p:txBody>
      </p:sp>
      <p:sp>
        <p:nvSpPr>
          <p:cNvPr id="6" name="Rectangle 5">
            <a:extLst>
              <a:ext uri="{FF2B5EF4-FFF2-40B4-BE49-F238E27FC236}">
                <a16:creationId xmlns:a16="http://schemas.microsoft.com/office/drawing/2014/main" id="{6A3A1311-3283-4F56-AD75-9B17DC8B82C6}"/>
              </a:ext>
            </a:extLst>
          </p:cNvPr>
          <p:cNvSpPr/>
          <p:nvPr userDrawn="1"/>
        </p:nvSpPr>
        <p:spPr>
          <a:xfrm>
            <a:off x="10455275" y="6779081"/>
            <a:ext cx="1981200" cy="219733"/>
          </a:xfrm>
          <a:prstGeom prst="rect">
            <a:avLst/>
          </a:prstGeom>
        </p:spPr>
        <p:txBody>
          <a:bodyPr wrap="square">
            <a:spAutoFit/>
          </a:bodyPr>
          <a:lstStyle/>
          <a:p>
            <a:pPr algn="r"/>
            <a:r>
              <a:rPr lang="en-US" sz="800">
                <a:solidFill>
                  <a:schemeClr val="tx1"/>
                </a:solidFill>
                <a:cs typeface="Segoe UI" pitchFamily="34" charset="0"/>
              </a:rPr>
              <a:t>Version 09-17-19 v1</a:t>
            </a:r>
            <a:endParaRPr lang="en-US" sz="800"/>
          </a:p>
        </p:txBody>
      </p:sp>
    </p:spTree>
    <p:extLst>
      <p:ext uri="{BB962C8B-B14F-4D97-AF65-F5344CB8AC3E}">
        <p14:creationId xmlns:p14="http://schemas.microsoft.com/office/powerpoint/2010/main" val="94560011"/>
      </p:ext>
    </p:extLst>
  </p:cSld>
  <p:clrMap bg1="lt1" tx1="dk1" bg2="lt2" tx2="dk2" accent1="accent1" accent2="accent2" accent3="accent3" accent4="accent4" accent5="accent5" accent6="accent6" hlink="hlink" folHlink="folHlink"/>
  <p:sldLayoutIdLst>
    <p:sldLayoutId id="2147485130" r:id="rId1"/>
  </p:sldLayoutIdLst>
  <p:transition>
    <p:fade/>
  </p:transition>
  <p:hf sldNum="0" hdr="0" dt="0"/>
  <p:txStyles>
    <p:titleStyle>
      <a:lvl1pPr algn="l" defTabSz="932563" rtl="0" eaLnBrk="1" latinLnBrk="0" hangingPunct="1">
        <a:lnSpc>
          <a:spcPct val="90000"/>
        </a:lnSpc>
        <a:spcBef>
          <a:spcPct val="0"/>
        </a:spcBef>
        <a:buNone/>
        <a:defRPr lang="en-US" sz="2800" b="0" kern="1200" cap="none" spc="-50" baseline="0" dirty="0" smtClean="0">
          <a:ln w="3175">
            <a:noFill/>
          </a:ln>
          <a:solidFill>
            <a:schemeClr val="tx1"/>
          </a:solidFill>
          <a:effectLst/>
          <a:latin typeface="+mj-lt"/>
          <a:ea typeface="+mn-ea"/>
          <a:cs typeface="Segoe UI" pitchFamily="34" charset="0"/>
        </a:defRPr>
      </a:lvl1pPr>
    </p:titleStyle>
    <p:bodyStyle>
      <a:lvl1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1199" b="1" kern="1200" spc="0" baseline="0">
          <a:solidFill>
            <a:schemeClr val="tx1"/>
          </a:solidFill>
          <a:latin typeface="+mn-lt"/>
          <a:ea typeface="+mn-ea"/>
          <a:cs typeface="+mn-cs"/>
        </a:defRPr>
      </a:lvl5pPr>
      <a:lvl6pPr marL="2331406" indent="0" algn="l" defTabSz="932563"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563" rtl="0" eaLnBrk="1" latinLnBrk="0" hangingPunct="1">
        <a:lnSpc>
          <a:spcPct val="100000"/>
        </a:lnSpc>
        <a:spcBef>
          <a:spcPts val="0"/>
        </a:spcBef>
        <a:spcAft>
          <a:spcPts val="0"/>
        </a:spcAft>
        <a:buFont typeface="Arial" pitchFamily="34" charset="0"/>
        <a:buNone/>
        <a:defRPr sz="1199"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1"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33"/>
          <a:stretch>
            <a:fillRect/>
          </a:stretch>
        </p:blipFill>
        <p:spPr>
          <a:xfrm rot="5400000">
            <a:off x="9371796" y="3072300"/>
            <a:ext cx="6995160" cy="849926"/>
          </a:xfrm>
          <a:prstGeom prst="rect">
            <a:avLst/>
          </a:prstGeom>
        </p:spPr>
      </p:pic>
    </p:spTree>
    <p:extLst>
      <p:ext uri="{BB962C8B-B14F-4D97-AF65-F5344CB8AC3E}">
        <p14:creationId xmlns:p14="http://schemas.microsoft.com/office/powerpoint/2010/main" val="1420302397"/>
      </p:ext>
    </p:extLst>
  </p:cSld>
  <p:clrMap bg1="lt1" tx1="dk1" bg2="lt2" tx2="dk2" accent1="accent1" accent2="accent2" accent3="accent3" accent4="accent4" accent5="accent5" accent6="accent6" hlink="hlink" folHlink="folHlink"/>
  <p:sldLayoutIdLst>
    <p:sldLayoutId id="2147485190" r:id="rId1"/>
    <p:sldLayoutId id="2147485191" r:id="rId2"/>
    <p:sldLayoutId id="2147485192" r:id="rId3"/>
    <p:sldLayoutId id="2147485193" r:id="rId4"/>
    <p:sldLayoutId id="2147485194" r:id="rId5"/>
    <p:sldLayoutId id="2147485195" r:id="rId6"/>
    <p:sldLayoutId id="2147485196" r:id="rId7"/>
    <p:sldLayoutId id="2147485197" r:id="rId8"/>
    <p:sldLayoutId id="2147485198" r:id="rId9"/>
    <p:sldLayoutId id="2147485199" r:id="rId10"/>
    <p:sldLayoutId id="2147485200" r:id="rId11"/>
    <p:sldLayoutId id="2147485201" r:id="rId12"/>
    <p:sldLayoutId id="2147485202" r:id="rId13"/>
    <p:sldLayoutId id="2147485152" r:id="rId14"/>
    <p:sldLayoutId id="2147485203" r:id="rId15"/>
    <p:sldLayoutId id="2147485204" r:id="rId16"/>
    <p:sldLayoutId id="2147485205" r:id="rId17"/>
    <p:sldLayoutId id="2147485206" r:id="rId18"/>
    <p:sldLayoutId id="2147485207" r:id="rId19"/>
    <p:sldLayoutId id="2147485208" r:id="rId20"/>
    <p:sldLayoutId id="2147485209" r:id="rId21"/>
    <p:sldLayoutId id="2147485210" r:id="rId22"/>
    <p:sldLayoutId id="2147485211" r:id="rId23"/>
    <p:sldLayoutId id="2147485212" r:id="rId24"/>
    <p:sldLayoutId id="2147485213" r:id="rId25"/>
    <p:sldLayoutId id="2147485214" r:id="rId26"/>
    <p:sldLayoutId id="2147485215" r:id="rId27"/>
    <p:sldLayoutId id="2147485216" r:id="rId28"/>
    <p:sldLayoutId id="2147485217" r:id="rId29"/>
    <p:sldLayoutId id="2147485218" r:id="rId30"/>
    <p:sldLayoutId id="2147485219" r:id="rId31"/>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7"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99" kern="1200" spc="0" baseline="0">
          <a:gradFill>
            <a:gsLst>
              <a:gs pos="1250">
                <a:schemeClr val="tx1"/>
              </a:gs>
              <a:gs pos="100000">
                <a:schemeClr val="tx1"/>
              </a:gs>
            </a:gsLst>
            <a:lin ang="5400000" scaled="0"/>
          </a:gradFill>
          <a:latin typeface="+mj-lt"/>
          <a:ea typeface="+mn-ea"/>
          <a:cs typeface="+mn-cs"/>
        </a:defRPr>
      </a:lvl1pPr>
      <a:lvl2pPr marL="457112"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669"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224"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2781"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1"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33"/>
          <a:stretch>
            <a:fillRect/>
          </a:stretch>
        </p:blipFill>
        <p:spPr>
          <a:xfrm rot="5400000">
            <a:off x="9371796" y="3072300"/>
            <a:ext cx="6995160" cy="849926"/>
          </a:xfrm>
          <a:prstGeom prst="rect">
            <a:avLst/>
          </a:prstGeom>
        </p:spPr>
      </p:pic>
    </p:spTree>
    <p:extLst>
      <p:ext uri="{BB962C8B-B14F-4D97-AF65-F5344CB8AC3E}">
        <p14:creationId xmlns:p14="http://schemas.microsoft.com/office/powerpoint/2010/main" val="1290609620"/>
      </p:ext>
    </p:extLst>
  </p:cSld>
  <p:clrMap bg1="lt1" tx1="dk1" bg2="lt2" tx2="dk2" accent1="accent1" accent2="accent2" accent3="accent3" accent4="accent4" accent5="accent5" accent6="accent6" hlink="hlink" folHlink="folHlink"/>
  <p:sldLayoutIdLst>
    <p:sldLayoutId id="2147485154" r:id="rId1"/>
    <p:sldLayoutId id="2147485155" r:id="rId2"/>
    <p:sldLayoutId id="2147485156" r:id="rId3"/>
    <p:sldLayoutId id="2147485157" r:id="rId4"/>
    <p:sldLayoutId id="2147485158" r:id="rId5"/>
    <p:sldLayoutId id="2147485159" r:id="rId6"/>
    <p:sldLayoutId id="2147485160" r:id="rId7"/>
    <p:sldLayoutId id="2147485161" r:id="rId8"/>
    <p:sldLayoutId id="2147485162" r:id="rId9"/>
    <p:sldLayoutId id="2147485163" r:id="rId10"/>
    <p:sldLayoutId id="2147485164" r:id="rId11"/>
    <p:sldLayoutId id="2147485165" r:id="rId12"/>
    <p:sldLayoutId id="2147485166" r:id="rId13"/>
    <p:sldLayoutId id="2147485167" r:id="rId14"/>
    <p:sldLayoutId id="2147485168" r:id="rId15"/>
    <p:sldLayoutId id="2147485169" r:id="rId16"/>
    <p:sldLayoutId id="2147485170" r:id="rId17"/>
    <p:sldLayoutId id="2147485171" r:id="rId18"/>
    <p:sldLayoutId id="2147485172" r:id="rId19"/>
    <p:sldLayoutId id="2147485173" r:id="rId20"/>
    <p:sldLayoutId id="2147485174" r:id="rId21"/>
    <p:sldLayoutId id="2147485175" r:id="rId22"/>
    <p:sldLayoutId id="2147485176" r:id="rId23"/>
    <p:sldLayoutId id="2147485177" r:id="rId24"/>
    <p:sldLayoutId id="2147485178" r:id="rId25"/>
    <p:sldLayoutId id="2147485179" r:id="rId26"/>
    <p:sldLayoutId id="2147485180" r:id="rId27"/>
    <p:sldLayoutId id="2147485181" r:id="rId28"/>
    <p:sldLayoutId id="2147485182" r:id="rId29"/>
    <p:sldLayoutId id="2147485183" r:id="rId30"/>
    <p:sldLayoutId id="2147485184" r:id="rId31"/>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7"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99" kern="1200" spc="0" baseline="0">
          <a:gradFill>
            <a:gsLst>
              <a:gs pos="1250">
                <a:schemeClr val="tx1"/>
              </a:gs>
              <a:gs pos="100000">
                <a:schemeClr val="tx1"/>
              </a:gs>
            </a:gsLst>
            <a:lin ang="5400000" scaled="0"/>
          </a:gradFill>
          <a:latin typeface="+mj-lt"/>
          <a:ea typeface="+mn-ea"/>
          <a:cs typeface="+mn-cs"/>
        </a:defRPr>
      </a:lvl1pPr>
      <a:lvl2pPr marL="457112"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669"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224"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2781"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3173726"/>
      </p:ext>
    </p:extLst>
  </p:cSld>
  <p:clrMap bg1="lt1" tx1="dk1" bg2="lt2" tx2="dk2" accent1="accent1" accent2="accent2" accent3="accent3" accent4="accent4" accent5="accent5" accent6="accent6" hlink="hlink" folHlink="folHlink"/>
  <p:sldLayoutIdLst>
    <p:sldLayoutId id="2147485187" r:id="rId1"/>
    <p:sldLayoutId id="2147485188" r:id="rId2"/>
    <p:sldLayoutId id="2147485189" r:id="rId3"/>
  </p:sldLayoutIdLst>
  <p:txStyles>
    <p:titleStyle>
      <a:lvl1pPr algn="l" defTabSz="932597" rtl="0" eaLnBrk="1" latinLnBrk="0" hangingPunct="1">
        <a:lnSpc>
          <a:spcPct val="90000"/>
        </a:lnSpc>
        <a:spcBef>
          <a:spcPct val="0"/>
        </a:spcBef>
        <a:buNone/>
        <a:defRPr sz="4488" kern="1200">
          <a:solidFill>
            <a:schemeClr val="tx1"/>
          </a:solidFill>
          <a:latin typeface="+mj-lt"/>
          <a:ea typeface="+mj-ea"/>
          <a:cs typeface="+mj-cs"/>
        </a:defRPr>
      </a:lvl1pPr>
    </p:titleStyle>
    <p:body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idx="1"/>
          </p:nvPr>
        </p:nvSpPr>
        <p:spPr>
          <a:xfrm>
            <a:off x="466368" y="1904065"/>
            <a:ext cx="11503739" cy="4624158"/>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6th Level</a:t>
            </a:r>
          </a:p>
        </p:txBody>
      </p:sp>
      <p:sp>
        <p:nvSpPr>
          <p:cNvPr id="3" name="Title Placeholder 2"/>
          <p:cNvSpPr>
            <a:spLocks noGrp="1"/>
          </p:cNvSpPr>
          <p:nvPr>
            <p:ph type="title"/>
          </p:nvPr>
        </p:nvSpPr>
        <p:spPr>
          <a:xfrm>
            <a:off x="466369" y="466302"/>
            <a:ext cx="11503738" cy="726561"/>
          </a:xfrm>
          <a:prstGeom prst="rect">
            <a:avLst/>
          </a:prstGeom>
        </p:spPr>
        <p:txBody>
          <a:bodyPr vert="horz" lIns="0" tIns="0" rIns="0" bIns="0" rtlCol="0" anchor="t">
            <a:normAutofit/>
          </a:bodyPr>
          <a:lstStyle/>
          <a:p>
            <a:r>
              <a:rPr lang="en-US"/>
              <a:t>Click to edit Master title style</a:t>
            </a:r>
            <a:endParaRPr lang="en-US" dirty="0"/>
          </a:p>
        </p:txBody>
      </p:sp>
      <p:sp>
        <p:nvSpPr>
          <p:cNvPr id="28" name="Slide Number Placeholder 27">
            <a:extLst>
              <a:ext uri="{FF2B5EF4-FFF2-40B4-BE49-F238E27FC236}">
                <a16:creationId xmlns:a16="http://schemas.microsoft.com/office/drawing/2014/main" id="{5CFBB3EC-AC91-8E45-9E42-0DA1434795C3}"/>
              </a:ext>
            </a:extLst>
          </p:cNvPr>
          <p:cNvSpPr>
            <a:spLocks noGrp="1"/>
          </p:cNvSpPr>
          <p:nvPr>
            <p:ph type="sldNum" sz="quarter" idx="4"/>
          </p:nvPr>
        </p:nvSpPr>
        <p:spPr>
          <a:xfrm>
            <a:off x="11231691" y="6570756"/>
            <a:ext cx="1203799" cy="423769"/>
          </a:xfrm>
          <a:prstGeom prst="rect">
            <a:avLst/>
          </a:prstGeom>
        </p:spPr>
        <p:txBody>
          <a:bodyPr vert="horz" lIns="91440" tIns="45720" rIns="182880" bIns="182880" rtlCol="0" anchor="b" anchorCtr="0">
            <a:spAutoFit/>
          </a:bodyPr>
          <a:lstStyle>
            <a:lvl1pPr algn="r">
              <a:defRPr sz="1224">
                <a:solidFill>
                  <a:schemeClr val="accent6"/>
                </a:solidFill>
              </a:defRPr>
            </a:lvl1pPr>
          </a:lstStyle>
          <a:p>
            <a:fld id="{529AFA16-AEC4-7D4A-82F3-BDAE8E49079E}" type="slidenum">
              <a:rPr lang="en-US" smtClean="0"/>
              <a:pPr/>
              <a:t>‹#›</a:t>
            </a:fld>
            <a:endParaRPr lang="en-US" dirty="0"/>
          </a:p>
        </p:txBody>
      </p:sp>
      <p:sp>
        <p:nvSpPr>
          <p:cNvPr id="66" name="Text Placeholder 16">
            <a:extLst>
              <a:ext uri="{FF2B5EF4-FFF2-40B4-BE49-F238E27FC236}">
                <a16:creationId xmlns:a16="http://schemas.microsoft.com/office/drawing/2014/main" id="{64E687F7-ADFB-431B-BFAD-ECA70B8FBAA9}"/>
              </a:ext>
            </a:extLst>
          </p:cNvPr>
          <p:cNvSpPr txBox="1">
            <a:spLocks/>
          </p:cNvSpPr>
          <p:nvPr userDrawn="1"/>
        </p:nvSpPr>
        <p:spPr>
          <a:xfrm>
            <a:off x="12811274" y="205185"/>
            <a:ext cx="993434" cy="261117"/>
          </a:xfrm>
          <a:prstGeom prst="rect">
            <a:avLst/>
          </a:prstGeom>
          <a:noFill/>
          <a:ln w="12700">
            <a:noFill/>
          </a:ln>
        </p:spPr>
        <p:txBody>
          <a:bodyPr vert="horz" lIns="0" tIns="0" rIns="0" bIns="0" rtlCol="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lang="en-US" sz="1800" b="0" i="0" kern="1200" dirty="0">
                <a:solidFill>
                  <a:schemeClr val="bg1"/>
                </a:solidFill>
                <a:effectLst/>
                <a:latin typeface="Segoe UI" charset="0"/>
                <a:ea typeface="Segoe UI" charset="0"/>
                <a:cs typeface="Segoe UI" charset="0"/>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marL="0" marR="0" lvl="0" indent="0" algn="l" defTabSz="932323" rtl="0" eaLnBrk="1" fontAlgn="auto" latinLnBrk="0" hangingPunct="1">
              <a:lnSpc>
                <a:spcPct val="110000"/>
              </a:lnSpc>
              <a:spcBef>
                <a:spcPts val="612"/>
              </a:spcBef>
              <a:spcAft>
                <a:spcPts val="612"/>
              </a:spcAft>
              <a:buClr>
                <a:srgbClr val="414241"/>
              </a:buClr>
              <a:buSzPct val="120000"/>
              <a:buFontTx/>
              <a:buNone/>
              <a:tabLst/>
              <a:defRPr/>
            </a:pPr>
            <a:r>
              <a:rPr kumimoji="0" lang="en-US" sz="1122" b="0" i="0" u="none" strike="noStrike" kern="1200" cap="none" spc="0" normalizeH="0" baseline="0" noProof="0" dirty="0">
                <a:ln>
                  <a:noFill/>
                </a:ln>
                <a:solidFill>
                  <a:srgbClr val="FFFFFF"/>
                </a:solidFill>
                <a:effectLst/>
                <a:uLnTx/>
                <a:uFillTx/>
                <a:latin typeface="Segoe UI" charset="0"/>
                <a:cs typeface="Segoe UI" charset="0"/>
              </a:rPr>
              <a:t>Chart Colors</a:t>
            </a:r>
          </a:p>
        </p:txBody>
      </p:sp>
      <p:grpSp>
        <p:nvGrpSpPr>
          <p:cNvPr id="34" name="Group 33"/>
          <p:cNvGrpSpPr/>
          <p:nvPr userDrawn="1"/>
        </p:nvGrpSpPr>
        <p:grpSpPr>
          <a:xfrm>
            <a:off x="12728656" y="16804"/>
            <a:ext cx="1076052" cy="7037620"/>
            <a:chOff x="12478437" y="16476"/>
            <a:chExt cx="1054899" cy="6900254"/>
          </a:xfrm>
        </p:grpSpPr>
        <p:grpSp>
          <p:nvGrpSpPr>
            <p:cNvPr id="35" name="Group 34"/>
            <p:cNvGrpSpPr/>
            <p:nvPr userDrawn="1"/>
          </p:nvGrpSpPr>
          <p:grpSpPr>
            <a:xfrm>
              <a:off x="12481674" y="2825291"/>
              <a:ext cx="899599" cy="830046"/>
              <a:chOff x="12481674" y="567"/>
              <a:chExt cx="899599" cy="830046"/>
            </a:xfrm>
          </p:grpSpPr>
          <p:sp>
            <p:nvSpPr>
              <p:cNvPr id="65" name="Rectangle 64"/>
              <p:cNvSpPr/>
              <p:nvPr userDrawn="1"/>
            </p:nvSpPr>
            <p:spPr>
              <a:xfrm>
                <a:off x="12481674" y="567"/>
                <a:ext cx="899599" cy="830046"/>
              </a:xfrm>
              <a:prstGeom prst="rect">
                <a:avLst/>
              </a:prstGeom>
              <a:solidFill>
                <a:srgbClr val="42424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18">
                  <a:solidFill>
                    <a:schemeClr val="tx1"/>
                  </a:solidFill>
                  <a:latin typeface="Segoe UI" charset="0"/>
                  <a:ea typeface="Segoe UI" charset="0"/>
                  <a:cs typeface="Segoe UI" charset="0"/>
                </a:endParaRPr>
              </a:p>
            </p:txBody>
          </p:sp>
          <p:sp>
            <p:nvSpPr>
              <p:cNvPr id="94" name="Content Placeholder 17"/>
              <p:cNvSpPr txBox="1">
                <a:spLocks/>
              </p:cNvSpPr>
              <p:nvPr userDrawn="1"/>
            </p:nvSpPr>
            <p:spPr>
              <a:xfrm>
                <a:off x="12538855" y="37543"/>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14" b="1" i="0" dirty="0">
                    <a:solidFill>
                      <a:schemeClr val="bg2"/>
                    </a:solidFill>
                    <a:latin typeface="Segoe UI Semibold" charset="0"/>
                    <a:ea typeface="Segoe UI Semibold" charset="0"/>
                    <a:cs typeface="Segoe UI Semibold" charset="0"/>
                  </a:rPr>
                  <a:t>BACKGROUND 1</a:t>
                </a:r>
              </a:p>
              <a:p>
                <a:pPr>
                  <a:spcBef>
                    <a:spcPts val="0"/>
                  </a:spcBef>
                  <a:spcAft>
                    <a:spcPts val="0"/>
                  </a:spcAft>
                </a:pPr>
                <a:r>
                  <a:rPr lang="en-US" sz="714" b="1" i="0" dirty="0">
                    <a:solidFill>
                      <a:schemeClr val="bg2"/>
                    </a:solidFill>
                    <a:latin typeface="Segoe UI Semibold" charset="0"/>
                    <a:ea typeface="Segoe UI Semibold" charset="0"/>
                    <a:cs typeface="Segoe UI Semibold" charset="0"/>
                  </a:rPr>
                  <a:t>R66 G66 B66</a:t>
                </a:r>
                <a:br>
                  <a:rPr lang="en-US" sz="714" b="1" i="0" dirty="0">
                    <a:solidFill>
                      <a:schemeClr val="bg2"/>
                    </a:solidFill>
                    <a:latin typeface="Segoe UI Semibold" charset="0"/>
                    <a:ea typeface="Segoe UI Semibold" charset="0"/>
                    <a:cs typeface="Segoe UI Semibold" charset="0"/>
                  </a:rPr>
                </a:br>
                <a:r>
                  <a:rPr lang="tr-TR" sz="714" b="1" i="0" dirty="0">
                    <a:solidFill>
                      <a:schemeClr val="bg2"/>
                    </a:solidFill>
                    <a:latin typeface="Segoe UI Semibold" charset="0"/>
                    <a:ea typeface="Segoe UI Semibold" charset="0"/>
                    <a:cs typeface="Segoe UI Semibold" charset="0"/>
                  </a:rPr>
                  <a:t>424242</a:t>
                </a:r>
                <a:endParaRPr lang="en-US" sz="714" b="1" i="0" dirty="0">
                  <a:solidFill>
                    <a:schemeClr val="bg2"/>
                  </a:solidFill>
                  <a:latin typeface="Segoe UI Semibold" charset="0"/>
                  <a:ea typeface="Segoe UI Semibold" charset="0"/>
                  <a:cs typeface="Segoe UI Semibold" charset="0"/>
                </a:endParaRPr>
              </a:p>
            </p:txBody>
          </p:sp>
        </p:grpSp>
        <p:sp>
          <p:nvSpPr>
            <p:cNvPr id="36" name="Text Placeholder 16"/>
            <p:cNvSpPr txBox="1">
              <a:spLocks/>
            </p:cNvSpPr>
            <p:nvPr/>
          </p:nvSpPr>
          <p:spPr>
            <a:xfrm>
              <a:off x="12559431" y="201180"/>
              <a:ext cx="973905" cy="256020"/>
            </a:xfrm>
            <a:prstGeom prst="rect">
              <a:avLst/>
            </a:prstGeom>
            <a:noFill/>
            <a:ln w="12700">
              <a:noFill/>
            </a:ln>
          </p:spPr>
          <p:txBody>
            <a:bodyPr vert="horz" lIns="0" tIns="0" rIns="0" bIns="0" rtlCol="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lang="en-US" sz="1800" b="0" i="0" kern="1200" dirty="0">
                  <a:solidFill>
                    <a:schemeClr val="bg1"/>
                  </a:solidFill>
                  <a:effectLst/>
                  <a:latin typeface="Segoe UI" charset="0"/>
                  <a:ea typeface="Segoe UI" charset="0"/>
                  <a:cs typeface="Segoe UI" charset="0"/>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r>
                <a:rPr lang="en-US" sz="1122" dirty="0">
                  <a:solidFill>
                    <a:schemeClr val="tx1"/>
                  </a:solidFill>
                </a:rPr>
                <a:t>Chart Colors</a:t>
              </a:r>
            </a:p>
          </p:txBody>
        </p:sp>
        <p:grpSp>
          <p:nvGrpSpPr>
            <p:cNvPr id="37" name="Group 36"/>
            <p:cNvGrpSpPr/>
            <p:nvPr userDrawn="1"/>
          </p:nvGrpSpPr>
          <p:grpSpPr>
            <a:xfrm>
              <a:off x="12481674" y="174765"/>
              <a:ext cx="899599" cy="830046"/>
              <a:chOff x="12481674" y="1038535"/>
              <a:chExt cx="899599" cy="830046"/>
            </a:xfrm>
          </p:grpSpPr>
          <p:sp>
            <p:nvSpPr>
              <p:cNvPr id="63" name="Rectangle 62"/>
              <p:cNvSpPr/>
              <p:nvPr/>
            </p:nvSpPr>
            <p:spPr>
              <a:xfrm>
                <a:off x="12481674" y="1038535"/>
                <a:ext cx="899599" cy="83004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18">
                  <a:solidFill>
                    <a:schemeClr val="tx1"/>
                  </a:solidFill>
                  <a:latin typeface="Segoe UI" charset="0"/>
                  <a:ea typeface="Segoe UI" charset="0"/>
                  <a:cs typeface="Segoe UI" charset="0"/>
                </a:endParaRPr>
              </a:p>
            </p:txBody>
          </p:sp>
          <p:sp>
            <p:nvSpPr>
              <p:cNvPr id="64" name="Content Placeholder 17"/>
              <p:cNvSpPr txBox="1">
                <a:spLocks/>
              </p:cNvSpPr>
              <p:nvPr/>
            </p:nvSpPr>
            <p:spPr>
              <a:xfrm>
                <a:off x="12538855" y="1075511"/>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14" b="1" i="0" dirty="0">
                    <a:solidFill>
                      <a:schemeClr val="bg2"/>
                    </a:solidFill>
                    <a:latin typeface="Segoe UI Semibold" charset="0"/>
                    <a:ea typeface="Segoe UI Semibold" charset="0"/>
                    <a:cs typeface="Segoe UI Semibold" charset="0"/>
                  </a:rPr>
                  <a:t>AZURE Blue</a:t>
                </a:r>
              </a:p>
              <a:p>
                <a:pPr>
                  <a:spcBef>
                    <a:spcPts val="0"/>
                  </a:spcBef>
                  <a:spcAft>
                    <a:spcPts val="0"/>
                  </a:spcAft>
                </a:pPr>
                <a:r>
                  <a:rPr lang="en-US" sz="714" b="1" i="0" dirty="0">
                    <a:solidFill>
                      <a:schemeClr val="bg2"/>
                    </a:solidFill>
                    <a:latin typeface="Segoe UI Semibold" charset="0"/>
                    <a:ea typeface="Segoe UI Semibold" charset="0"/>
                    <a:cs typeface="Segoe UI Semibold" charset="0"/>
                  </a:rPr>
                  <a:t>R0 G120 B215</a:t>
                </a:r>
                <a:br>
                  <a:rPr lang="en-US" sz="714" b="1" i="0" dirty="0">
                    <a:solidFill>
                      <a:schemeClr val="bg2"/>
                    </a:solidFill>
                    <a:latin typeface="Segoe UI Semibold" charset="0"/>
                    <a:ea typeface="Segoe UI Semibold" charset="0"/>
                    <a:cs typeface="Segoe UI Semibold" charset="0"/>
                  </a:rPr>
                </a:br>
                <a:r>
                  <a:rPr lang="tr-TR" sz="714" b="1" i="0" dirty="0">
                    <a:solidFill>
                      <a:schemeClr val="bg2"/>
                    </a:solidFill>
                    <a:latin typeface="Segoe UI Semibold" charset="0"/>
                    <a:ea typeface="Segoe UI Semibold" charset="0"/>
                    <a:cs typeface="Segoe UI Semibold" charset="0"/>
                  </a:rPr>
                  <a:t>0078D7</a:t>
                </a:r>
                <a:endParaRPr lang="en-US" sz="714" b="1" i="0" dirty="0">
                  <a:solidFill>
                    <a:schemeClr val="bg2"/>
                  </a:solidFill>
                  <a:latin typeface="Segoe UI Semibold" charset="0"/>
                  <a:ea typeface="Segoe UI Semibold" charset="0"/>
                  <a:cs typeface="Segoe UI Semibold" charset="0"/>
                </a:endParaRPr>
              </a:p>
            </p:txBody>
          </p:sp>
        </p:grpSp>
        <p:grpSp>
          <p:nvGrpSpPr>
            <p:cNvPr id="38" name="Group 37">
              <a:extLst>
                <a:ext uri="{FF2B5EF4-FFF2-40B4-BE49-F238E27FC236}">
                  <a16:creationId xmlns:a16="http://schemas.microsoft.com/office/drawing/2014/main" id="{DCDFBAE3-68D9-4F23-BC09-995958797A9A}"/>
                </a:ext>
              </a:extLst>
            </p:cNvPr>
            <p:cNvGrpSpPr/>
            <p:nvPr userDrawn="1"/>
          </p:nvGrpSpPr>
          <p:grpSpPr>
            <a:xfrm>
              <a:off x="12482262" y="5456419"/>
              <a:ext cx="896684" cy="324884"/>
              <a:chOff x="12442099" y="7665719"/>
              <a:chExt cx="896684" cy="324884"/>
            </a:xfrm>
          </p:grpSpPr>
          <p:sp>
            <p:nvSpPr>
              <p:cNvPr id="61" name="Rectangle 60"/>
              <p:cNvSpPr/>
              <p:nvPr/>
            </p:nvSpPr>
            <p:spPr>
              <a:xfrm>
                <a:off x="12442099" y="7665719"/>
                <a:ext cx="896684" cy="308780"/>
              </a:xfrm>
              <a:prstGeom prst="rect">
                <a:avLst/>
              </a:pr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18" b="1" i="0">
                  <a:latin typeface="Segoe UI Semibold" charset="0"/>
                  <a:ea typeface="Segoe UI Semibold" charset="0"/>
                  <a:cs typeface="Segoe UI Semibold" charset="0"/>
                </a:endParaRPr>
              </a:p>
            </p:txBody>
          </p:sp>
          <p:sp>
            <p:nvSpPr>
              <p:cNvPr id="62" name="Content Placeholder 17"/>
              <p:cNvSpPr txBox="1">
                <a:spLocks/>
              </p:cNvSpPr>
              <p:nvPr/>
            </p:nvSpPr>
            <p:spPr>
              <a:xfrm>
                <a:off x="12500301" y="7707561"/>
                <a:ext cx="808679" cy="283042"/>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14" b="1" i="0" dirty="0">
                    <a:solidFill>
                      <a:schemeClr val="bg2"/>
                    </a:solidFill>
                    <a:latin typeface="Segoe UI Semibold" charset="0"/>
                    <a:ea typeface="Segoe UI Semibold" charset="0"/>
                    <a:cs typeface="Segoe UI Semibold" charset="0"/>
                  </a:rPr>
                  <a:t>R0 G138 B249</a:t>
                </a:r>
                <a:br>
                  <a:rPr lang="en-US" sz="714" b="1" i="0" dirty="0">
                    <a:solidFill>
                      <a:schemeClr val="bg2"/>
                    </a:solidFill>
                    <a:latin typeface="Segoe UI Semibold" charset="0"/>
                    <a:ea typeface="Segoe UI Semibold" charset="0"/>
                    <a:cs typeface="Segoe UI Semibold" charset="0"/>
                  </a:rPr>
                </a:br>
                <a:r>
                  <a:rPr lang="is-IS" sz="714" b="1" i="0" dirty="0">
                    <a:solidFill>
                      <a:schemeClr val="bg2"/>
                    </a:solidFill>
                    <a:latin typeface="Segoe UI Semibold" charset="0"/>
                    <a:ea typeface="Segoe UI Semibold" charset="0"/>
                    <a:cs typeface="Segoe UI Semibold" charset="0"/>
                  </a:rPr>
                  <a:t>008AF9</a:t>
                </a:r>
                <a:endParaRPr lang="en-US" sz="714" b="1" i="0" dirty="0">
                  <a:solidFill>
                    <a:schemeClr val="bg2"/>
                  </a:solidFill>
                  <a:latin typeface="Segoe UI Semibold" charset="0"/>
                  <a:ea typeface="Segoe UI Semibold" charset="0"/>
                  <a:cs typeface="Segoe UI Semibold" charset="0"/>
                </a:endParaRPr>
              </a:p>
            </p:txBody>
          </p:sp>
        </p:grpSp>
        <p:grpSp>
          <p:nvGrpSpPr>
            <p:cNvPr id="39" name="Group 38"/>
            <p:cNvGrpSpPr/>
            <p:nvPr userDrawn="1"/>
          </p:nvGrpSpPr>
          <p:grpSpPr>
            <a:xfrm>
              <a:off x="12481674" y="1058688"/>
              <a:ext cx="896685" cy="830046"/>
              <a:chOff x="12481674" y="1905452"/>
              <a:chExt cx="896685" cy="830046"/>
            </a:xfrm>
          </p:grpSpPr>
          <p:sp>
            <p:nvSpPr>
              <p:cNvPr id="59" name="Rectangle 58"/>
              <p:cNvSpPr/>
              <p:nvPr/>
            </p:nvSpPr>
            <p:spPr>
              <a:xfrm>
                <a:off x="12481674" y="1905452"/>
                <a:ext cx="896685" cy="830046"/>
              </a:xfrm>
              <a:prstGeom prst="rect">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18">
                  <a:latin typeface="Segoe UI" charset="0"/>
                  <a:ea typeface="Segoe UI" charset="0"/>
                  <a:cs typeface="Segoe UI" charset="0"/>
                </a:endParaRPr>
              </a:p>
            </p:txBody>
          </p:sp>
          <p:sp>
            <p:nvSpPr>
              <p:cNvPr id="60" name="Content Placeholder 17"/>
              <p:cNvSpPr txBox="1">
                <a:spLocks/>
              </p:cNvSpPr>
              <p:nvPr/>
            </p:nvSpPr>
            <p:spPr>
              <a:xfrm>
                <a:off x="12538855" y="1949994"/>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14" b="1" i="0">
                    <a:solidFill>
                      <a:schemeClr val="tx2"/>
                    </a:solidFill>
                    <a:latin typeface="Segoe UI Semibold" charset="0"/>
                    <a:ea typeface="Segoe UI Semibold" charset="0"/>
                    <a:cs typeface="Segoe UI Semibold" charset="0"/>
                  </a:rPr>
                  <a:t>Medium Blue</a:t>
                </a:r>
              </a:p>
              <a:p>
                <a:pPr>
                  <a:spcBef>
                    <a:spcPts val="0"/>
                  </a:spcBef>
                  <a:spcAft>
                    <a:spcPts val="0"/>
                  </a:spcAft>
                </a:pPr>
                <a:r>
                  <a:rPr lang="en-US" sz="714" b="1" i="0" dirty="0">
                    <a:solidFill>
                      <a:schemeClr val="tx2"/>
                    </a:solidFill>
                    <a:latin typeface="Segoe UI Semibold" charset="0"/>
                    <a:ea typeface="Segoe UI Semibold" charset="0"/>
                    <a:cs typeface="Segoe UI Semibold" charset="0"/>
                  </a:rPr>
                  <a:t>R77 G176 B255</a:t>
                </a:r>
                <a:br>
                  <a:rPr lang="en-US" sz="714" b="1" i="0" dirty="0">
                    <a:solidFill>
                      <a:schemeClr val="tx2"/>
                    </a:solidFill>
                    <a:latin typeface="Segoe UI Semibold" charset="0"/>
                    <a:ea typeface="Segoe UI Semibold" charset="0"/>
                    <a:cs typeface="Segoe UI Semibold" charset="0"/>
                  </a:rPr>
                </a:br>
                <a:r>
                  <a:rPr lang="cs-CZ" sz="714" b="1" i="0" dirty="0">
                    <a:solidFill>
                      <a:schemeClr val="tx2"/>
                    </a:solidFill>
                    <a:latin typeface="Segoe UI Semibold" charset="0"/>
                    <a:ea typeface="Segoe UI Semibold" charset="0"/>
                    <a:cs typeface="Segoe UI Semibold" charset="0"/>
                  </a:rPr>
                  <a:t>4DB0FF</a:t>
                </a:r>
                <a:endParaRPr lang="en-US" sz="714" b="1" i="0" dirty="0">
                  <a:solidFill>
                    <a:schemeClr val="tx2"/>
                  </a:solidFill>
                  <a:latin typeface="Segoe UI Semibold" charset="0"/>
                  <a:ea typeface="Segoe UI Semibold" charset="0"/>
                  <a:cs typeface="Segoe UI Semibold" charset="0"/>
                </a:endParaRPr>
              </a:p>
            </p:txBody>
          </p:sp>
        </p:grpSp>
        <p:grpSp>
          <p:nvGrpSpPr>
            <p:cNvPr id="40" name="Group 39">
              <a:extLst>
                <a:ext uri="{FF2B5EF4-FFF2-40B4-BE49-F238E27FC236}">
                  <a16:creationId xmlns:a16="http://schemas.microsoft.com/office/drawing/2014/main" id="{DC330CFF-4FDE-4352-9D1C-62BD69F6DBA6}"/>
                </a:ext>
              </a:extLst>
            </p:cNvPr>
            <p:cNvGrpSpPr/>
            <p:nvPr userDrawn="1"/>
          </p:nvGrpSpPr>
          <p:grpSpPr>
            <a:xfrm rot="5400000">
              <a:off x="12753338" y="5555171"/>
              <a:ext cx="354532" cy="896684"/>
              <a:chOff x="12516568" y="4568745"/>
              <a:chExt cx="354532" cy="896684"/>
            </a:xfrm>
          </p:grpSpPr>
          <p:sp>
            <p:nvSpPr>
              <p:cNvPr id="57" name="Rectangle 56"/>
              <p:cNvSpPr/>
              <p:nvPr/>
            </p:nvSpPr>
            <p:spPr>
              <a:xfrm rot="16200000">
                <a:off x="12222616" y="4862697"/>
                <a:ext cx="896684" cy="308780"/>
              </a:xfrm>
              <a:prstGeom prst="rect">
                <a:avLst/>
              </a:prstGeom>
              <a:solidFill>
                <a:srgbClr val="94D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18" b="1" i="0">
                  <a:latin typeface="Segoe UI Semibold" charset="0"/>
                  <a:ea typeface="Segoe UI Semibold" charset="0"/>
                  <a:cs typeface="Segoe UI Semibold" charset="0"/>
                </a:endParaRPr>
              </a:p>
            </p:txBody>
          </p:sp>
          <p:sp>
            <p:nvSpPr>
              <p:cNvPr id="58" name="Content Placeholder 17"/>
              <p:cNvSpPr txBox="1">
                <a:spLocks/>
              </p:cNvSpPr>
              <p:nvPr/>
            </p:nvSpPr>
            <p:spPr>
              <a:xfrm rot="16200000">
                <a:off x="12340014" y="4888515"/>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14" b="1" i="0" dirty="0">
                    <a:solidFill>
                      <a:schemeClr val="tx2"/>
                    </a:solidFill>
                    <a:latin typeface="Segoe UI Semibold" charset="0"/>
                    <a:ea typeface="Segoe UI Semibold" charset="0"/>
                    <a:cs typeface="Segoe UI Semibold" charset="0"/>
                  </a:rPr>
                  <a:t>R148 G208 B255</a:t>
                </a:r>
                <a:br>
                  <a:rPr lang="en-US" sz="714" b="1" i="0" dirty="0">
                    <a:solidFill>
                      <a:schemeClr val="tx2"/>
                    </a:solidFill>
                    <a:latin typeface="Segoe UI Semibold" charset="0"/>
                    <a:ea typeface="Segoe UI Semibold" charset="0"/>
                    <a:cs typeface="Segoe UI Semibold" charset="0"/>
                  </a:rPr>
                </a:br>
                <a:r>
                  <a:rPr lang="en-US" sz="714" b="1" i="0" dirty="0">
                    <a:solidFill>
                      <a:schemeClr val="tx2"/>
                    </a:solidFill>
                    <a:latin typeface="Segoe UI Semibold" charset="0"/>
                    <a:ea typeface="Segoe UI Semibold" charset="0"/>
                    <a:cs typeface="Segoe UI Semibold" charset="0"/>
                  </a:rPr>
                  <a:t>94D0FF</a:t>
                </a:r>
              </a:p>
            </p:txBody>
          </p:sp>
        </p:grpSp>
        <p:sp>
          <p:nvSpPr>
            <p:cNvPr id="41" name="Rectangle 40"/>
            <p:cNvSpPr/>
            <p:nvPr/>
          </p:nvSpPr>
          <p:spPr>
            <a:xfrm>
              <a:off x="12481674" y="1941403"/>
              <a:ext cx="890209" cy="830046"/>
            </a:xfrm>
            <a:prstGeom prst="rect">
              <a:avLst/>
            </a:prstGeom>
            <a:solidFill>
              <a:schemeClr val="accent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18">
                <a:latin typeface="Segoe UI" charset="0"/>
                <a:ea typeface="Segoe UI" charset="0"/>
                <a:cs typeface="Segoe UI" charset="0"/>
              </a:endParaRPr>
            </a:p>
          </p:txBody>
        </p:sp>
        <p:sp>
          <p:nvSpPr>
            <p:cNvPr id="42" name="Content Placeholder 17"/>
            <p:cNvSpPr txBox="1">
              <a:spLocks/>
            </p:cNvSpPr>
            <p:nvPr/>
          </p:nvSpPr>
          <p:spPr>
            <a:xfrm>
              <a:off x="12538855" y="1989210"/>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14" b="1" i="0" dirty="0">
                  <a:solidFill>
                    <a:schemeClr val="tx2"/>
                  </a:solidFill>
                  <a:latin typeface="Segoe UI Semibold" charset="0"/>
                  <a:ea typeface="Segoe UI Semibold" charset="0"/>
                  <a:cs typeface="Segoe UI Semibold" charset="0"/>
                </a:rPr>
                <a:t>Light Blue</a:t>
              </a:r>
            </a:p>
            <a:p>
              <a:pPr>
                <a:spcBef>
                  <a:spcPts val="0"/>
                </a:spcBef>
                <a:spcAft>
                  <a:spcPts val="0"/>
                </a:spcAft>
              </a:pPr>
              <a:r>
                <a:rPr lang="en-US" sz="714" b="1" i="0" dirty="0">
                  <a:solidFill>
                    <a:schemeClr val="tx2"/>
                  </a:solidFill>
                  <a:latin typeface="Segoe UI Semibold" charset="0"/>
                  <a:ea typeface="Segoe UI Semibold" charset="0"/>
                  <a:cs typeface="Segoe UI Semibold" charset="0"/>
                </a:rPr>
                <a:t>R177 G214 B242</a:t>
              </a:r>
              <a:br>
                <a:rPr lang="en-US" sz="714" b="1" i="0" dirty="0">
                  <a:solidFill>
                    <a:schemeClr val="tx2"/>
                  </a:solidFill>
                  <a:latin typeface="Segoe UI Semibold" charset="0"/>
                  <a:ea typeface="Segoe UI Semibold" charset="0"/>
                  <a:cs typeface="Segoe UI Semibold" charset="0"/>
                </a:rPr>
              </a:br>
              <a:r>
                <a:rPr lang="en-US" sz="714" b="1" i="0" dirty="0">
                  <a:solidFill>
                    <a:schemeClr val="tx2"/>
                  </a:solidFill>
                  <a:latin typeface="Segoe UI Semibold" charset="0"/>
                  <a:ea typeface="Segoe UI Semibold" charset="0"/>
                  <a:cs typeface="Segoe UI Semibold" charset="0"/>
                </a:rPr>
                <a:t>B1D6F2</a:t>
              </a:r>
            </a:p>
          </p:txBody>
        </p:sp>
        <p:sp>
          <p:nvSpPr>
            <p:cNvPr id="43" name="Content Placeholder 17"/>
            <p:cNvSpPr txBox="1">
              <a:spLocks/>
            </p:cNvSpPr>
            <p:nvPr userDrawn="1"/>
          </p:nvSpPr>
          <p:spPr>
            <a:xfrm>
              <a:off x="12484913" y="4810897"/>
              <a:ext cx="803425" cy="24633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14" b="1" i="0" dirty="0">
                  <a:solidFill>
                    <a:schemeClr val="tx2"/>
                  </a:solidFill>
                  <a:latin typeface="Segoe UI Semibold" charset="0"/>
                  <a:ea typeface="Segoe UI Semibold" charset="0"/>
                  <a:cs typeface="Segoe UI Semibold" charset="0"/>
                </a:rPr>
                <a:t>Secondary (Chart) Colors</a:t>
              </a:r>
            </a:p>
          </p:txBody>
        </p:sp>
        <p:grpSp>
          <p:nvGrpSpPr>
            <p:cNvPr id="44" name="Group 43">
              <a:extLst>
                <a:ext uri="{FF2B5EF4-FFF2-40B4-BE49-F238E27FC236}">
                  <a16:creationId xmlns:a16="http://schemas.microsoft.com/office/drawing/2014/main" id="{5555B8AF-F664-4114-91EF-FDD01AB85822}"/>
                </a:ext>
              </a:extLst>
            </p:cNvPr>
            <p:cNvGrpSpPr/>
            <p:nvPr userDrawn="1"/>
          </p:nvGrpSpPr>
          <p:grpSpPr>
            <a:xfrm rot="5400000">
              <a:off x="12751547" y="6295566"/>
              <a:ext cx="354531" cy="887798"/>
              <a:chOff x="12516569" y="1875457"/>
              <a:chExt cx="354531" cy="911749"/>
            </a:xfrm>
          </p:grpSpPr>
          <p:sp>
            <p:nvSpPr>
              <p:cNvPr id="55" name="Rectangle 54"/>
              <p:cNvSpPr/>
              <p:nvPr userDrawn="1"/>
            </p:nvSpPr>
            <p:spPr>
              <a:xfrm rot="16200000">
                <a:off x="12215084" y="2176942"/>
                <a:ext cx="911749" cy="30878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18" b="1" i="0">
                  <a:latin typeface="Segoe UI Semibold" charset="0"/>
                  <a:ea typeface="Segoe UI Semibold" charset="0"/>
                  <a:cs typeface="Segoe UI Semibold" charset="0"/>
                </a:endParaRPr>
              </a:p>
            </p:txBody>
          </p:sp>
          <p:sp>
            <p:nvSpPr>
              <p:cNvPr id="56" name="Content Placeholder 17"/>
              <p:cNvSpPr txBox="1">
                <a:spLocks/>
              </p:cNvSpPr>
              <p:nvPr userDrawn="1"/>
            </p:nvSpPr>
            <p:spPr>
              <a:xfrm rot="16200000">
                <a:off x="12340014" y="2196348"/>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14" b="1" i="0" dirty="0">
                    <a:solidFill>
                      <a:schemeClr val="tx2"/>
                    </a:solidFill>
                    <a:latin typeface="Segoe UI Semibold" charset="0"/>
                    <a:ea typeface="Segoe UI Semibold" charset="0"/>
                    <a:cs typeface="Segoe UI Semibold" charset="0"/>
                  </a:rPr>
                  <a:t>R217 G217 B217</a:t>
                </a:r>
                <a:br>
                  <a:rPr lang="en-US" sz="714" b="1" i="0" dirty="0">
                    <a:solidFill>
                      <a:schemeClr val="tx2"/>
                    </a:solidFill>
                    <a:latin typeface="Segoe UI Semibold" charset="0"/>
                    <a:ea typeface="Segoe UI Semibold" charset="0"/>
                    <a:cs typeface="Segoe UI Semibold" charset="0"/>
                  </a:rPr>
                </a:br>
                <a:r>
                  <a:rPr lang="en-US" sz="714" b="1" i="0" dirty="0">
                    <a:solidFill>
                      <a:schemeClr val="tx2"/>
                    </a:solidFill>
                    <a:latin typeface="Segoe UI Semibold" charset="0"/>
                    <a:ea typeface="Segoe UI Semibold" charset="0"/>
                    <a:cs typeface="Segoe UI Semibold" charset="0"/>
                  </a:rPr>
                  <a:t>D9D9D9</a:t>
                </a:r>
              </a:p>
            </p:txBody>
          </p:sp>
        </p:grpSp>
        <p:grpSp>
          <p:nvGrpSpPr>
            <p:cNvPr id="45" name="Group 44">
              <a:extLst>
                <a:ext uri="{FF2B5EF4-FFF2-40B4-BE49-F238E27FC236}">
                  <a16:creationId xmlns:a16="http://schemas.microsoft.com/office/drawing/2014/main" id="{3371ED8C-D29F-4855-89B3-9562BCBD74AF}"/>
                </a:ext>
              </a:extLst>
            </p:cNvPr>
            <p:cNvGrpSpPr/>
            <p:nvPr userDrawn="1"/>
          </p:nvGrpSpPr>
          <p:grpSpPr>
            <a:xfrm rot="5400000">
              <a:off x="12749513" y="4819221"/>
              <a:ext cx="354532" cy="896684"/>
              <a:chOff x="12494037" y="985248"/>
              <a:chExt cx="354532" cy="896684"/>
            </a:xfrm>
          </p:grpSpPr>
          <p:sp>
            <p:nvSpPr>
              <p:cNvPr id="53" name="Rectangle 52"/>
              <p:cNvSpPr/>
              <p:nvPr userDrawn="1"/>
            </p:nvSpPr>
            <p:spPr>
              <a:xfrm rot="16200000">
                <a:off x="12200085" y="1279200"/>
                <a:ext cx="896684" cy="308780"/>
              </a:xfrm>
              <a:prstGeom prst="rect">
                <a:avLst/>
              </a:prstGeom>
              <a:solidFill>
                <a:schemeClr val="accent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18" b="1" i="0">
                  <a:latin typeface="Segoe UI Semibold" charset="0"/>
                  <a:ea typeface="Segoe UI Semibold" charset="0"/>
                  <a:cs typeface="Segoe UI Semibold" charset="0"/>
                </a:endParaRPr>
              </a:p>
            </p:txBody>
          </p:sp>
          <p:sp>
            <p:nvSpPr>
              <p:cNvPr id="54" name="Content Placeholder 17"/>
              <p:cNvSpPr txBox="1">
                <a:spLocks/>
              </p:cNvSpPr>
              <p:nvPr userDrawn="1"/>
            </p:nvSpPr>
            <p:spPr>
              <a:xfrm rot="16200000">
                <a:off x="12317483" y="1305019"/>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14" b="1" i="0" dirty="0">
                    <a:solidFill>
                      <a:schemeClr val="bg2"/>
                    </a:solidFill>
                    <a:latin typeface="Segoe UI Semibold" charset="0"/>
                    <a:ea typeface="Segoe UI Semibold" charset="0"/>
                    <a:cs typeface="Segoe UI Semibold" charset="0"/>
                  </a:rPr>
                  <a:t>R3 G90 B160</a:t>
                </a:r>
                <a:br>
                  <a:rPr lang="en-US" sz="714" b="1" i="0" dirty="0">
                    <a:solidFill>
                      <a:schemeClr val="bg2"/>
                    </a:solidFill>
                    <a:latin typeface="Segoe UI Semibold" charset="0"/>
                    <a:ea typeface="Segoe UI Semibold" charset="0"/>
                    <a:cs typeface="Segoe UI Semibold" charset="0"/>
                  </a:rPr>
                </a:br>
                <a:r>
                  <a:rPr lang="en-US" sz="714" b="1" i="0" dirty="0">
                    <a:solidFill>
                      <a:schemeClr val="bg2"/>
                    </a:solidFill>
                    <a:latin typeface="Segoe UI Semibold" charset="0"/>
                    <a:ea typeface="Segoe UI Semibold" charset="0"/>
                    <a:cs typeface="Segoe UI Semibold" charset="0"/>
                  </a:rPr>
                  <a:t>0359A0</a:t>
                </a:r>
              </a:p>
            </p:txBody>
          </p:sp>
        </p:grpSp>
        <p:grpSp>
          <p:nvGrpSpPr>
            <p:cNvPr id="46" name="Group 45">
              <a:extLst>
                <a:ext uri="{FF2B5EF4-FFF2-40B4-BE49-F238E27FC236}">
                  <a16:creationId xmlns:a16="http://schemas.microsoft.com/office/drawing/2014/main" id="{B6F8C03F-B065-4D7E-A94A-2F3C1CB6E429}"/>
                </a:ext>
              </a:extLst>
            </p:cNvPr>
            <p:cNvGrpSpPr/>
            <p:nvPr userDrawn="1"/>
          </p:nvGrpSpPr>
          <p:grpSpPr>
            <a:xfrm rot="5400000">
              <a:off x="12749513" y="5928237"/>
              <a:ext cx="354531" cy="890209"/>
              <a:chOff x="12516569" y="100392"/>
              <a:chExt cx="354531" cy="890209"/>
            </a:xfrm>
          </p:grpSpPr>
          <p:sp>
            <p:nvSpPr>
              <p:cNvPr id="51" name="Rectangle 50"/>
              <p:cNvSpPr/>
              <p:nvPr userDrawn="1"/>
            </p:nvSpPr>
            <p:spPr>
              <a:xfrm rot="16200000">
                <a:off x="12225854" y="391107"/>
                <a:ext cx="890209" cy="308780"/>
              </a:xfrm>
              <a:prstGeom prst="rect">
                <a:avLst/>
              </a:prstGeom>
              <a:solidFill>
                <a:srgbClr val="79797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18" b="1" i="0">
                  <a:latin typeface="Segoe UI Semibold" charset="0"/>
                  <a:ea typeface="Segoe UI Semibold" charset="0"/>
                  <a:cs typeface="Segoe UI Semibold" charset="0"/>
                </a:endParaRPr>
              </a:p>
            </p:txBody>
          </p:sp>
          <p:sp>
            <p:nvSpPr>
              <p:cNvPr id="52" name="Content Placeholder 17"/>
              <p:cNvSpPr txBox="1">
                <a:spLocks/>
              </p:cNvSpPr>
              <p:nvPr userDrawn="1"/>
            </p:nvSpPr>
            <p:spPr>
              <a:xfrm rot="16200000">
                <a:off x="12340014" y="402335"/>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14" b="1" i="0" dirty="0">
                    <a:solidFill>
                      <a:schemeClr val="bg2"/>
                    </a:solidFill>
                    <a:latin typeface="Segoe UI Semibold" charset="0"/>
                    <a:ea typeface="Segoe UI Semibold" charset="0"/>
                    <a:cs typeface="Segoe UI Semibold" charset="0"/>
                  </a:rPr>
                  <a:t>R121 G121 B121</a:t>
                </a:r>
                <a:br>
                  <a:rPr lang="en-US" sz="714" b="1" i="0" dirty="0">
                    <a:solidFill>
                      <a:schemeClr val="bg2"/>
                    </a:solidFill>
                    <a:latin typeface="Segoe UI Semibold" charset="0"/>
                    <a:ea typeface="Segoe UI Semibold" charset="0"/>
                    <a:cs typeface="Segoe UI Semibold" charset="0"/>
                  </a:rPr>
                </a:br>
                <a:r>
                  <a:rPr lang="fi-FI" sz="714" b="1" i="0" dirty="0">
                    <a:solidFill>
                      <a:schemeClr val="bg2"/>
                    </a:solidFill>
                    <a:latin typeface="Segoe UI Semibold" charset="0"/>
                    <a:ea typeface="Segoe UI Semibold" charset="0"/>
                    <a:cs typeface="Segoe UI Semibold" charset="0"/>
                  </a:rPr>
                  <a:t>797979</a:t>
                </a:r>
                <a:endParaRPr lang="en-US" sz="714" b="1" i="0" dirty="0">
                  <a:solidFill>
                    <a:schemeClr val="bg2"/>
                  </a:solidFill>
                  <a:latin typeface="Segoe UI Semibold" charset="0"/>
                  <a:ea typeface="Segoe UI Semibold" charset="0"/>
                  <a:cs typeface="Segoe UI Semibold" charset="0"/>
                </a:endParaRPr>
              </a:p>
            </p:txBody>
          </p:sp>
        </p:grpSp>
        <p:grpSp>
          <p:nvGrpSpPr>
            <p:cNvPr id="47" name="Group 46"/>
            <p:cNvGrpSpPr/>
            <p:nvPr userDrawn="1"/>
          </p:nvGrpSpPr>
          <p:grpSpPr>
            <a:xfrm>
              <a:off x="12481674" y="3709179"/>
              <a:ext cx="890209" cy="830046"/>
              <a:chOff x="12481674" y="2772369"/>
              <a:chExt cx="890209" cy="830046"/>
            </a:xfrm>
          </p:grpSpPr>
          <p:sp>
            <p:nvSpPr>
              <p:cNvPr id="49" name="Rectangle 48"/>
              <p:cNvSpPr/>
              <p:nvPr/>
            </p:nvSpPr>
            <p:spPr>
              <a:xfrm>
                <a:off x="12481674" y="2772369"/>
                <a:ext cx="890209" cy="830046"/>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18">
                  <a:latin typeface="Segoe UI" charset="0"/>
                  <a:ea typeface="Segoe UI" charset="0"/>
                  <a:cs typeface="Segoe UI" charset="0"/>
                </a:endParaRPr>
              </a:p>
            </p:txBody>
          </p:sp>
          <p:sp>
            <p:nvSpPr>
              <p:cNvPr id="50" name="Content Placeholder 17"/>
              <p:cNvSpPr txBox="1">
                <a:spLocks/>
              </p:cNvSpPr>
              <p:nvPr/>
            </p:nvSpPr>
            <p:spPr>
              <a:xfrm>
                <a:off x="12538855" y="2822450"/>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14" b="1" i="0">
                    <a:solidFill>
                      <a:schemeClr val="tx2"/>
                    </a:solidFill>
                    <a:latin typeface="Segoe UI Semibold" charset="0"/>
                    <a:ea typeface="Segoe UI Semibold" charset="0"/>
                    <a:cs typeface="Segoe UI Semibold" charset="0"/>
                  </a:rPr>
                  <a:t>BACKGROUND 2</a:t>
                </a:r>
                <a:endParaRPr lang="en-US" sz="714" b="1" i="0" dirty="0">
                  <a:solidFill>
                    <a:schemeClr val="tx2"/>
                  </a:solidFill>
                  <a:latin typeface="Segoe UI Semibold" charset="0"/>
                  <a:ea typeface="Segoe UI Semibold" charset="0"/>
                  <a:cs typeface="Segoe UI Semibold" charset="0"/>
                </a:endParaRPr>
              </a:p>
              <a:p>
                <a:pPr>
                  <a:spcBef>
                    <a:spcPts val="0"/>
                  </a:spcBef>
                  <a:spcAft>
                    <a:spcPts val="0"/>
                  </a:spcAft>
                </a:pPr>
                <a:r>
                  <a:rPr lang="en-US" sz="714" b="1" i="0" dirty="0">
                    <a:solidFill>
                      <a:schemeClr val="tx2"/>
                    </a:solidFill>
                    <a:latin typeface="Segoe UI Semibold" charset="0"/>
                    <a:ea typeface="Segoe UI Semibold" charset="0"/>
                    <a:cs typeface="Segoe UI Semibold" charset="0"/>
                  </a:rPr>
                  <a:t>R233 G233 B233</a:t>
                </a:r>
                <a:br>
                  <a:rPr lang="en-US" sz="714" b="1" i="0" dirty="0">
                    <a:solidFill>
                      <a:schemeClr val="tx2"/>
                    </a:solidFill>
                    <a:latin typeface="Segoe UI Semibold" charset="0"/>
                    <a:ea typeface="Segoe UI Semibold" charset="0"/>
                    <a:cs typeface="Segoe UI Semibold" charset="0"/>
                  </a:rPr>
                </a:br>
                <a:r>
                  <a:rPr lang="en-US" sz="714" b="1" i="0" dirty="0">
                    <a:solidFill>
                      <a:schemeClr val="tx2"/>
                    </a:solidFill>
                    <a:latin typeface="Segoe UI Semibold" charset="0"/>
                    <a:ea typeface="Segoe UI Semibold" charset="0"/>
                    <a:cs typeface="Segoe UI Semibold" charset="0"/>
                  </a:rPr>
                  <a:t>E9E9E9</a:t>
                </a:r>
              </a:p>
            </p:txBody>
          </p:sp>
        </p:grpSp>
        <p:sp>
          <p:nvSpPr>
            <p:cNvPr id="48" name="Content Placeholder 17"/>
            <p:cNvSpPr txBox="1">
              <a:spLocks/>
            </p:cNvSpPr>
            <p:nvPr userDrawn="1"/>
          </p:nvSpPr>
          <p:spPr>
            <a:xfrm>
              <a:off x="12484913" y="16476"/>
              <a:ext cx="803425" cy="24633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14" b="1" i="0" dirty="0">
                  <a:solidFill>
                    <a:schemeClr val="tx2"/>
                  </a:solidFill>
                  <a:latin typeface="Segoe UI Semibold" charset="0"/>
                  <a:ea typeface="Segoe UI Semibold" charset="0"/>
                  <a:cs typeface="Segoe UI Semibold" charset="0"/>
                </a:rPr>
                <a:t>Primary Colors</a:t>
              </a:r>
            </a:p>
          </p:txBody>
        </p:sp>
      </p:grpSp>
    </p:spTree>
    <p:extLst>
      <p:ext uri="{BB962C8B-B14F-4D97-AF65-F5344CB8AC3E}">
        <p14:creationId xmlns:p14="http://schemas.microsoft.com/office/powerpoint/2010/main" val="3151396375"/>
      </p:ext>
    </p:extLst>
  </p:cSld>
  <p:clrMap bg1="dk1" tx1="lt1" bg2="dk2" tx2="lt2" accent1="accent1" accent2="accent2" accent3="accent3" accent4="accent4" accent5="accent5" accent6="accent6" hlink="hlink" folHlink="folHlink"/>
  <p:sldLayoutIdLst>
    <p:sldLayoutId id="2147485221" r:id="rId1"/>
    <p:sldLayoutId id="2147485222" r:id="rId2"/>
    <p:sldLayoutId id="2147485223" r:id="rId3"/>
    <p:sldLayoutId id="2147485224" r:id="rId4"/>
    <p:sldLayoutId id="2147485225" r:id="rId5"/>
    <p:sldLayoutId id="2147485226" r:id="rId6"/>
    <p:sldLayoutId id="2147485227" r:id="rId7"/>
    <p:sldLayoutId id="2147485228" r:id="rId8"/>
    <p:sldLayoutId id="2147485229" r:id="rId9"/>
    <p:sldLayoutId id="2147485230" r:id="rId10"/>
    <p:sldLayoutId id="2147485231" r:id="rId11"/>
    <p:sldLayoutId id="2147485232" r:id="rId12"/>
    <p:sldLayoutId id="2147485233" r:id="rId13"/>
    <p:sldLayoutId id="2147485234" r:id="rId14"/>
    <p:sldLayoutId id="2147485235" r:id="rId15"/>
    <p:sldLayoutId id="2147485236" r:id="rId16"/>
    <p:sldLayoutId id="2147485237" r:id="rId17"/>
    <p:sldLayoutId id="2147485238" r:id="rId18"/>
    <p:sldLayoutId id="2147485239" r:id="rId19"/>
    <p:sldLayoutId id="2147485240" r:id="rId20"/>
    <p:sldLayoutId id="2147485241" r:id="rId21"/>
    <p:sldLayoutId id="2147485242" r:id="rId22"/>
    <p:sldLayoutId id="2147485243" r:id="rId23"/>
    <p:sldLayoutId id="2147485244" r:id="rId24"/>
    <p:sldLayoutId id="2147485245" r:id="rId25"/>
    <p:sldLayoutId id="2147485246" r:id="rId26"/>
    <p:sldLayoutId id="2147485247" r:id="rId27"/>
    <p:sldLayoutId id="2147485248" r:id="rId28"/>
    <p:sldLayoutId id="2147485249" r:id="rId29"/>
    <p:sldLayoutId id="2147485250" r:id="rId30"/>
    <p:sldLayoutId id="2147485251" r:id="rId31"/>
    <p:sldLayoutId id="2147485252" r:id="rId32"/>
    <p:sldLayoutId id="2147485253" r:id="rId33"/>
    <p:sldLayoutId id="2147485254" r:id="rId34"/>
  </p:sldLayoutIdLst>
  <p:hf sldNum="0" hdr="0" ftr="0" dt="0"/>
  <p:txStyles>
    <p:titleStyle>
      <a:lvl1pPr marL="0" indent="0" algn="l" defTabSz="932323" rtl="0" eaLnBrk="1" latinLnBrk="0" hangingPunct="1">
        <a:lnSpc>
          <a:spcPct val="90000"/>
        </a:lnSpc>
        <a:spcBef>
          <a:spcPct val="0"/>
        </a:spcBef>
        <a:buFont typeface="Arial" charset="0"/>
        <a:buNone/>
        <a:defRPr lang="en-US" sz="4488" b="1" i="0" kern="1200" spc="-102" baseline="0">
          <a:solidFill>
            <a:schemeClr val="tx1"/>
          </a:solidFill>
          <a:latin typeface="Segoe UI Semibold" charset="0"/>
          <a:ea typeface="Segoe UI Semibold" charset="0"/>
          <a:cs typeface="Segoe UI Semibold" charset="0"/>
        </a:defRPr>
      </a:lvl1pPr>
    </p:titleStyle>
    <p:bodyStyle>
      <a:lvl1pPr marL="0" indent="0" algn="l" defTabSz="932323" rtl="0" eaLnBrk="1" latinLnBrk="0" hangingPunct="1">
        <a:lnSpc>
          <a:spcPct val="110000"/>
        </a:lnSpc>
        <a:spcBef>
          <a:spcPts val="1224"/>
        </a:spcBef>
        <a:spcAft>
          <a:spcPts val="612"/>
        </a:spcAft>
        <a:buClr>
          <a:schemeClr val="bg1"/>
        </a:buClr>
        <a:buSzPct val="120000"/>
        <a:buFontTx/>
        <a:buNone/>
        <a:defRPr lang="en-US" sz="2856" b="1" i="0" kern="1200" dirty="0" smtClean="0">
          <a:solidFill>
            <a:schemeClr val="tx1"/>
          </a:solidFill>
          <a:effectLst/>
          <a:latin typeface="Segoe UI Semibold" charset="0"/>
          <a:ea typeface="Segoe UI Semibold" charset="0"/>
          <a:cs typeface="Segoe UI Semibold" charset="0"/>
        </a:defRPr>
      </a:lvl1pPr>
      <a:lvl2pPr marL="0" indent="0" algn="l" defTabSz="932323" rtl="0" eaLnBrk="1" latinLnBrk="0" hangingPunct="1">
        <a:lnSpc>
          <a:spcPct val="110000"/>
        </a:lnSpc>
        <a:spcBef>
          <a:spcPts val="0"/>
        </a:spcBef>
        <a:spcAft>
          <a:spcPts val="612"/>
        </a:spcAft>
        <a:buClrTx/>
        <a:buSzPct val="110000"/>
        <a:buFont typeface="Arial" charset="0"/>
        <a:buNone/>
        <a:defRPr lang="en-US" sz="2040" b="0" i="0" kern="1200" dirty="0" smtClean="0">
          <a:solidFill>
            <a:schemeClr val="tx1"/>
          </a:solidFill>
          <a:effectLst/>
          <a:latin typeface="Segoe UI" charset="0"/>
          <a:ea typeface="Segoe UI" charset="0"/>
          <a:cs typeface="Segoe UI" charset="0"/>
        </a:defRPr>
      </a:lvl2pPr>
      <a:lvl3pPr marL="294675" indent="-226673" algn="l" defTabSz="932323" rtl="0" eaLnBrk="1" latinLnBrk="0" hangingPunct="1">
        <a:lnSpc>
          <a:spcPct val="110000"/>
        </a:lnSpc>
        <a:spcBef>
          <a:spcPts val="0"/>
        </a:spcBef>
        <a:spcAft>
          <a:spcPts val="612"/>
        </a:spcAft>
        <a:buClrTx/>
        <a:buSzPct val="120000"/>
        <a:buFont typeface="Arial" charset="0"/>
        <a:buChar char="•"/>
        <a:defRPr lang="en-US" sz="2040" b="0" i="0" kern="1200" dirty="0" smtClean="0">
          <a:solidFill>
            <a:schemeClr val="tx1"/>
          </a:solidFill>
          <a:effectLst/>
          <a:latin typeface="Segoe UI" charset="0"/>
          <a:ea typeface="Segoe UI" charset="0"/>
          <a:cs typeface="Segoe UI" charset="0"/>
        </a:defRPr>
      </a:lvl3pPr>
      <a:lvl4pPr marL="644398" indent="-186519" algn="l" defTabSz="932323" rtl="0" eaLnBrk="1" latinLnBrk="0" hangingPunct="1">
        <a:lnSpc>
          <a:spcPct val="110000"/>
        </a:lnSpc>
        <a:spcBef>
          <a:spcPts val="0"/>
        </a:spcBef>
        <a:spcAft>
          <a:spcPts val="612"/>
        </a:spcAft>
        <a:buClrTx/>
        <a:buFont typeface="Arial" charset="0"/>
        <a:buChar char="•"/>
        <a:tabLst/>
        <a:defRPr lang="en-US" sz="1836" b="0" i="0" kern="1200" dirty="0" smtClean="0">
          <a:solidFill>
            <a:schemeClr val="tx1"/>
          </a:solidFill>
          <a:effectLst/>
          <a:latin typeface="Segoe UI" charset="0"/>
          <a:ea typeface="Segoe UI" charset="0"/>
          <a:cs typeface="Segoe UI" charset="0"/>
        </a:defRPr>
      </a:lvl4pPr>
      <a:lvl5pPr marL="1185822" indent="-198177" algn="l" defTabSz="932323" rtl="0" eaLnBrk="1" latinLnBrk="0" hangingPunct="1">
        <a:lnSpc>
          <a:spcPct val="110000"/>
        </a:lnSpc>
        <a:spcBef>
          <a:spcPts val="510"/>
        </a:spcBef>
        <a:buClr>
          <a:schemeClr val="tx1"/>
        </a:buClr>
        <a:buFont typeface="Arial"/>
        <a:buChar char="•"/>
        <a:defRPr lang="en-US" sz="1632" b="0" i="0" kern="1200" dirty="0">
          <a:solidFill>
            <a:schemeClr val="tx1"/>
          </a:solidFill>
          <a:effectLst/>
          <a:latin typeface="Segoe UI" charset="0"/>
          <a:ea typeface="Segoe UI" charset="0"/>
          <a:cs typeface="Segoe UI" charset="0"/>
        </a:defRPr>
      </a:lvl5pPr>
      <a:lvl6pPr marL="1911069" indent="-233081" algn="l" defTabSz="932323" rtl="0" eaLnBrk="1" latinLnBrk="0" hangingPunct="1">
        <a:lnSpc>
          <a:spcPct val="110000"/>
        </a:lnSpc>
        <a:spcBef>
          <a:spcPts val="510"/>
        </a:spcBef>
        <a:buFont typeface="Arial" panose="020B0604020202020204" pitchFamily="34" charset="0"/>
        <a:buChar char="•"/>
        <a:defRPr sz="1428" kern="1200">
          <a:solidFill>
            <a:schemeClr val="tx1"/>
          </a:solidFill>
          <a:latin typeface="+mn-lt"/>
          <a:ea typeface="+mn-ea"/>
          <a:cs typeface="+mn-cs"/>
        </a:defRPr>
      </a:lvl6pPr>
      <a:lvl7pPr marL="3030047" indent="-233081" algn="l" defTabSz="932323" rtl="0" eaLnBrk="1" latinLnBrk="0" hangingPunct="1">
        <a:lnSpc>
          <a:spcPct val="90000"/>
        </a:lnSpc>
        <a:spcBef>
          <a:spcPts val="510"/>
        </a:spcBef>
        <a:buFont typeface="Arial" panose="020B0604020202020204" pitchFamily="34" charset="0"/>
        <a:buChar char="•"/>
        <a:defRPr sz="1938" kern="1200">
          <a:solidFill>
            <a:schemeClr val="tx1"/>
          </a:solidFill>
          <a:latin typeface="+mn-lt"/>
          <a:ea typeface="+mn-ea"/>
          <a:cs typeface="+mn-cs"/>
        </a:defRPr>
      </a:lvl7pPr>
      <a:lvl8pPr marL="3496209" indent="-233081" algn="l" defTabSz="932323" rtl="0" eaLnBrk="1" latinLnBrk="0" hangingPunct="1">
        <a:lnSpc>
          <a:spcPct val="90000"/>
        </a:lnSpc>
        <a:spcBef>
          <a:spcPts val="510"/>
        </a:spcBef>
        <a:buFont typeface="Arial" panose="020B0604020202020204" pitchFamily="34" charset="0"/>
        <a:buChar char="•"/>
        <a:defRPr sz="1938" kern="1200">
          <a:solidFill>
            <a:schemeClr val="tx1"/>
          </a:solidFill>
          <a:latin typeface="+mn-lt"/>
          <a:ea typeface="+mn-ea"/>
          <a:cs typeface="+mn-cs"/>
        </a:defRPr>
      </a:lvl8pPr>
      <a:lvl9pPr marL="3962370" indent="-233081" algn="l" defTabSz="932323" rtl="0" eaLnBrk="1" latinLnBrk="0" hangingPunct="1">
        <a:lnSpc>
          <a:spcPct val="90000"/>
        </a:lnSpc>
        <a:spcBef>
          <a:spcPts val="510"/>
        </a:spcBef>
        <a:buFont typeface="Arial" panose="020B0604020202020204" pitchFamily="34" charset="0"/>
        <a:buChar char="•"/>
        <a:defRPr sz="1938" kern="1200">
          <a:solidFill>
            <a:schemeClr val="tx1"/>
          </a:solidFill>
          <a:latin typeface="+mn-lt"/>
          <a:ea typeface="+mn-ea"/>
          <a:cs typeface="+mn-cs"/>
        </a:defRPr>
      </a:lvl9pPr>
    </p:bodyStyle>
    <p:otherStyle>
      <a:defPPr>
        <a:defRPr lang="en-US"/>
      </a:defPPr>
      <a:lvl1pPr marL="0" algn="l" defTabSz="932323" rtl="0" eaLnBrk="1" latinLnBrk="0" hangingPunct="1">
        <a:defRPr sz="1938" kern="1200">
          <a:solidFill>
            <a:schemeClr val="tx1"/>
          </a:solidFill>
          <a:latin typeface="+mn-lt"/>
          <a:ea typeface="+mn-ea"/>
          <a:cs typeface="+mn-cs"/>
        </a:defRPr>
      </a:lvl1pPr>
      <a:lvl2pPr marL="466161" algn="l" defTabSz="932323" rtl="0" eaLnBrk="1" latinLnBrk="0" hangingPunct="1">
        <a:defRPr sz="1938" kern="1200">
          <a:solidFill>
            <a:schemeClr val="tx1"/>
          </a:solidFill>
          <a:latin typeface="+mn-lt"/>
          <a:ea typeface="+mn-ea"/>
          <a:cs typeface="+mn-cs"/>
        </a:defRPr>
      </a:lvl2pPr>
      <a:lvl3pPr marL="932323" algn="l" defTabSz="932323" rtl="0" eaLnBrk="1" latinLnBrk="0" hangingPunct="1">
        <a:defRPr sz="1938" kern="1200">
          <a:solidFill>
            <a:schemeClr val="tx1"/>
          </a:solidFill>
          <a:latin typeface="+mn-lt"/>
          <a:ea typeface="+mn-ea"/>
          <a:cs typeface="+mn-cs"/>
        </a:defRPr>
      </a:lvl3pPr>
      <a:lvl4pPr marL="1398484" algn="l" defTabSz="932323" rtl="0" eaLnBrk="1" latinLnBrk="0" hangingPunct="1">
        <a:defRPr sz="1938" kern="1200">
          <a:solidFill>
            <a:schemeClr val="tx1"/>
          </a:solidFill>
          <a:latin typeface="+mn-lt"/>
          <a:ea typeface="+mn-ea"/>
          <a:cs typeface="+mn-cs"/>
        </a:defRPr>
      </a:lvl4pPr>
      <a:lvl5pPr marL="1864644" algn="l" defTabSz="932323" rtl="0" eaLnBrk="1" latinLnBrk="0" hangingPunct="1">
        <a:defRPr sz="1938" kern="1200">
          <a:solidFill>
            <a:schemeClr val="tx1"/>
          </a:solidFill>
          <a:latin typeface="+mn-lt"/>
          <a:ea typeface="+mn-ea"/>
          <a:cs typeface="+mn-cs"/>
        </a:defRPr>
      </a:lvl5pPr>
      <a:lvl6pPr marL="2330806" algn="l" defTabSz="932323" rtl="0" eaLnBrk="1" latinLnBrk="0" hangingPunct="1">
        <a:defRPr sz="1938" kern="1200">
          <a:solidFill>
            <a:schemeClr val="tx1"/>
          </a:solidFill>
          <a:latin typeface="+mn-lt"/>
          <a:ea typeface="+mn-ea"/>
          <a:cs typeface="+mn-cs"/>
        </a:defRPr>
      </a:lvl6pPr>
      <a:lvl7pPr marL="2796968" algn="l" defTabSz="932323" rtl="0" eaLnBrk="1" latinLnBrk="0" hangingPunct="1">
        <a:defRPr sz="1938" kern="1200">
          <a:solidFill>
            <a:schemeClr val="tx1"/>
          </a:solidFill>
          <a:latin typeface="+mn-lt"/>
          <a:ea typeface="+mn-ea"/>
          <a:cs typeface="+mn-cs"/>
        </a:defRPr>
      </a:lvl7pPr>
      <a:lvl8pPr marL="3263128" algn="l" defTabSz="932323" rtl="0" eaLnBrk="1" latinLnBrk="0" hangingPunct="1">
        <a:defRPr sz="1938" kern="1200">
          <a:solidFill>
            <a:schemeClr val="tx1"/>
          </a:solidFill>
          <a:latin typeface="+mn-lt"/>
          <a:ea typeface="+mn-ea"/>
          <a:cs typeface="+mn-cs"/>
        </a:defRPr>
      </a:lvl8pPr>
      <a:lvl9pPr marL="3729289" algn="l" defTabSz="932323" rtl="0" eaLnBrk="1" latinLnBrk="0" hangingPunct="1">
        <a:defRPr sz="1938"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88">
          <p15:clr>
            <a:srgbClr val="C35EA4"/>
          </p15:clr>
        </p15:guide>
        <p15:guide id="2" pos="7392">
          <p15:clr>
            <a:srgbClr val="F26B43"/>
          </p15:clr>
        </p15:guide>
        <p15:guide id="3" orient="horz" pos="288">
          <p15:clr>
            <a:srgbClr val="F26B43"/>
          </p15:clr>
        </p15:guide>
        <p15:guide id="4" orient="horz" pos="3840">
          <p15:clr>
            <a:srgbClr val="F26B43"/>
          </p15:clr>
        </p15:guide>
        <p15:guide id="7" pos="744">
          <p15:clr>
            <a:srgbClr val="C35EA4"/>
          </p15:clr>
        </p15:guide>
        <p15:guide id="8" pos="1176">
          <p15:clr>
            <a:srgbClr val="C35EA4"/>
          </p15:clr>
        </p15:guide>
        <p15:guide id="10" pos="1632">
          <p15:clr>
            <a:srgbClr val="C35EA4"/>
          </p15:clr>
        </p15:guide>
        <p15:guide id="13" pos="2520">
          <p15:clr>
            <a:srgbClr val="C35EA4"/>
          </p15:clr>
        </p15:guide>
        <p15:guide id="15" pos="2952">
          <p15:clr>
            <a:srgbClr val="C35EA4"/>
          </p15:clr>
        </p15:guide>
        <p15:guide id="16" pos="3408">
          <p15:clr>
            <a:srgbClr val="C35EA4"/>
          </p15:clr>
        </p15:guide>
        <p15:guide id="20" pos="4296">
          <p15:clr>
            <a:srgbClr val="C35EA4"/>
          </p15:clr>
        </p15:guide>
        <p15:guide id="22" pos="4728">
          <p15:clr>
            <a:srgbClr val="C35EA4"/>
          </p15:clr>
        </p15:guide>
        <p15:guide id="23" pos="5184">
          <p15:clr>
            <a:srgbClr val="C35EA4"/>
          </p15:clr>
        </p15:guide>
        <p15:guide id="24" pos="5616">
          <p15:clr>
            <a:srgbClr val="C35EA4"/>
          </p15:clr>
        </p15:guide>
        <p15:guide id="25" pos="6048">
          <p15:clr>
            <a:srgbClr val="C35EA4"/>
          </p15:clr>
        </p15:guide>
        <p15:guide id="28" pos="6504">
          <p15:clr>
            <a:srgbClr val="C35EA4"/>
          </p15:clr>
        </p15:guide>
        <p15:guide id="30" pos="6936">
          <p15:clr>
            <a:srgbClr val="C35EA4"/>
          </p15:clr>
        </p15:guide>
        <p15:guide id="32" pos="2064">
          <p15:clr>
            <a:srgbClr val="C35EA4"/>
          </p15:clr>
        </p15:guide>
        <p15:guide id="33" pos="3840">
          <p15:clr>
            <a:srgbClr val="C35EA4"/>
          </p15:clr>
        </p15:guide>
        <p15:guide id="38" orient="horz" pos="744">
          <p15:clr>
            <a:srgbClr val="F26B43"/>
          </p15:clr>
        </p15:guide>
        <p15:guide id="40" orient="horz" pos="1176">
          <p15:clr>
            <a:srgbClr val="F26B43"/>
          </p15:clr>
        </p15:guide>
        <p15:guide id="41" orient="horz" pos="1632">
          <p15:clr>
            <a:srgbClr val="F26B43"/>
          </p15:clr>
        </p15:guide>
        <p15:guide id="42" orient="horz" pos="2064">
          <p15:clr>
            <a:srgbClr val="F26B43"/>
          </p15:clr>
        </p15:guide>
        <p15:guide id="45" orient="horz" pos="2520">
          <p15:clr>
            <a:srgbClr val="F26B43"/>
          </p15:clr>
        </p15:guide>
        <p15:guide id="46" orient="horz" pos="2952">
          <p15:clr>
            <a:srgbClr val="F26B43"/>
          </p15:clr>
        </p15:guide>
        <p15:guide id="47" orient="horz" pos="4272">
          <p15:clr>
            <a:srgbClr val="F26B43"/>
          </p15:clr>
        </p15:guide>
        <p15:guide id="48" orient="horz" pos="3384">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75.jpeg"/><Relationship Id="rId3" Type="http://schemas.openxmlformats.org/officeDocument/2006/relationships/image" Target="../media/image70.jpeg"/><Relationship Id="rId7" Type="http://schemas.openxmlformats.org/officeDocument/2006/relationships/image" Target="../media/image74.jpe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73.jpeg"/><Relationship Id="rId5" Type="http://schemas.openxmlformats.org/officeDocument/2006/relationships/image" Target="../media/image72.jpeg"/><Relationship Id="rId4" Type="http://schemas.openxmlformats.org/officeDocument/2006/relationships/image" Target="../media/image71.jpeg"/><Relationship Id="rId9" Type="http://schemas.openxmlformats.org/officeDocument/2006/relationships/image" Target="../media/image76.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11.xml.rels><?xml version="1.0" encoding="UTF-8" standalone="yes"?>
<Relationships xmlns="http://schemas.openxmlformats.org/package/2006/relationships"><Relationship Id="rId8" Type="http://schemas.openxmlformats.org/officeDocument/2006/relationships/image" Target="../media/image123.png"/><Relationship Id="rId3" Type="http://schemas.openxmlformats.org/officeDocument/2006/relationships/image" Target="../media/image118.png"/><Relationship Id="rId7" Type="http://schemas.openxmlformats.org/officeDocument/2006/relationships/image" Target="../media/image122.svg"/><Relationship Id="rId2" Type="http://schemas.openxmlformats.org/officeDocument/2006/relationships/notesSlide" Target="../notesSlides/notesSlide6.xml"/><Relationship Id="rId1" Type="http://schemas.openxmlformats.org/officeDocument/2006/relationships/slideLayout" Target="../slideLayouts/slideLayout44.xml"/><Relationship Id="rId6" Type="http://schemas.openxmlformats.org/officeDocument/2006/relationships/image" Target="../media/image121.png"/><Relationship Id="rId5" Type="http://schemas.openxmlformats.org/officeDocument/2006/relationships/image" Target="../media/image120.png"/><Relationship Id="rId4" Type="http://schemas.openxmlformats.org/officeDocument/2006/relationships/image" Target="../media/image119.png"/><Relationship Id="rId9" Type="http://schemas.openxmlformats.org/officeDocument/2006/relationships/image" Target="../media/image124.svg"/></Relationships>
</file>

<file path=ppt/slides/_rels/slide12.xml.rels><?xml version="1.0" encoding="UTF-8" standalone="yes"?>
<Relationships xmlns="http://schemas.openxmlformats.org/package/2006/relationships"><Relationship Id="rId8" Type="http://schemas.openxmlformats.org/officeDocument/2006/relationships/image" Target="../media/image130.png"/><Relationship Id="rId13" Type="http://schemas.openxmlformats.org/officeDocument/2006/relationships/image" Target="../media/image135.png"/><Relationship Id="rId18" Type="http://schemas.openxmlformats.org/officeDocument/2006/relationships/image" Target="../media/image102.png"/><Relationship Id="rId3" Type="http://schemas.openxmlformats.org/officeDocument/2006/relationships/image" Target="../media/image125.png"/><Relationship Id="rId21" Type="http://schemas.openxmlformats.org/officeDocument/2006/relationships/image" Target="../media/image139.png"/><Relationship Id="rId7" Type="http://schemas.openxmlformats.org/officeDocument/2006/relationships/image" Target="../media/image129.png"/><Relationship Id="rId12" Type="http://schemas.openxmlformats.org/officeDocument/2006/relationships/image" Target="../media/image134.jpeg"/><Relationship Id="rId17" Type="http://schemas.openxmlformats.org/officeDocument/2006/relationships/image" Target="../media/image101.png"/><Relationship Id="rId2" Type="http://schemas.openxmlformats.org/officeDocument/2006/relationships/notesSlide" Target="../notesSlides/notesSlide7.xml"/><Relationship Id="rId16" Type="http://schemas.openxmlformats.org/officeDocument/2006/relationships/image" Target="../media/image138.png"/><Relationship Id="rId20" Type="http://schemas.openxmlformats.org/officeDocument/2006/relationships/image" Target="../media/image104.png"/><Relationship Id="rId1" Type="http://schemas.openxmlformats.org/officeDocument/2006/relationships/slideLayout" Target="../slideLayouts/slideLayout44.xml"/><Relationship Id="rId6" Type="http://schemas.openxmlformats.org/officeDocument/2006/relationships/image" Target="../media/image128.jpeg"/><Relationship Id="rId11" Type="http://schemas.openxmlformats.org/officeDocument/2006/relationships/image" Target="../media/image133.png"/><Relationship Id="rId5" Type="http://schemas.openxmlformats.org/officeDocument/2006/relationships/image" Target="../media/image127.png"/><Relationship Id="rId15" Type="http://schemas.openxmlformats.org/officeDocument/2006/relationships/image" Target="../media/image137.jpeg"/><Relationship Id="rId10" Type="http://schemas.openxmlformats.org/officeDocument/2006/relationships/image" Target="../media/image132.png"/><Relationship Id="rId19" Type="http://schemas.openxmlformats.org/officeDocument/2006/relationships/image" Target="../media/image103.png"/><Relationship Id="rId4" Type="http://schemas.openxmlformats.org/officeDocument/2006/relationships/image" Target="../media/image126.png"/><Relationship Id="rId9" Type="http://schemas.openxmlformats.org/officeDocument/2006/relationships/image" Target="../media/image131.png"/><Relationship Id="rId14" Type="http://schemas.openxmlformats.org/officeDocument/2006/relationships/image" Target="../media/image136.png"/></Relationships>
</file>

<file path=ppt/slides/_rels/slide13.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8.xml"/><Relationship Id="rId1" Type="http://schemas.openxmlformats.org/officeDocument/2006/relationships/slideLayout" Target="../slideLayouts/slideLayout9.xml"/><Relationship Id="rId4" Type="http://schemas.openxmlformats.org/officeDocument/2006/relationships/image" Target="../media/image141.svg"/></Relationships>
</file>

<file path=ppt/slides/_rels/slide14.xml.rels><?xml version="1.0" encoding="UTF-8" standalone="yes"?>
<Relationships xmlns="http://schemas.openxmlformats.org/package/2006/relationships"><Relationship Id="rId8" Type="http://schemas.openxmlformats.org/officeDocument/2006/relationships/image" Target="../media/image86.emf"/><Relationship Id="rId3" Type="http://schemas.openxmlformats.org/officeDocument/2006/relationships/image" Target="../media/image142.png"/><Relationship Id="rId7" Type="http://schemas.openxmlformats.org/officeDocument/2006/relationships/image" Target="../media/image85.emf"/><Relationship Id="rId2" Type="http://schemas.openxmlformats.org/officeDocument/2006/relationships/notesSlide" Target="../notesSlides/notesSlide9.xml"/><Relationship Id="rId1" Type="http://schemas.openxmlformats.org/officeDocument/2006/relationships/slideLayout" Target="../slideLayouts/slideLayout9.xml"/><Relationship Id="rId6" Type="http://schemas.openxmlformats.org/officeDocument/2006/relationships/image" Target="../media/image145.emf"/><Relationship Id="rId5" Type="http://schemas.openxmlformats.org/officeDocument/2006/relationships/image" Target="../media/image144.emf"/><Relationship Id="rId4" Type="http://schemas.openxmlformats.org/officeDocument/2006/relationships/image" Target="../media/image143.emf"/><Relationship Id="rId9" Type="http://schemas.openxmlformats.org/officeDocument/2006/relationships/image" Target="../media/image146.emf"/></Relationships>
</file>

<file path=ppt/slides/_rels/slide15.xml.rels><?xml version="1.0" encoding="UTF-8" standalone="yes"?>
<Relationships xmlns="http://schemas.openxmlformats.org/package/2006/relationships"><Relationship Id="rId8" Type="http://schemas.openxmlformats.org/officeDocument/2006/relationships/image" Target="../media/image152.svg"/><Relationship Id="rId13" Type="http://schemas.openxmlformats.org/officeDocument/2006/relationships/image" Target="../media/image157.png"/><Relationship Id="rId18" Type="http://schemas.openxmlformats.org/officeDocument/2006/relationships/image" Target="../media/image161.png"/><Relationship Id="rId3" Type="http://schemas.openxmlformats.org/officeDocument/2006/relationships/image" Target="../media/image147.png"/><Relationship Id="rId21" Type="http://schemas.openxmlformats.org/officeDocument/2006/relationships/image" Target="../media/image163.svg"/><Relationship Id="rId7" Type="http://schemas.openxmlformats.org/officeDocument/2006/relationships/image" Target="../media/image151.png"/><Relationship Id="rId12" Type="http://schemas.openxmlformats.org/officeDocument/2006/relationships/image" Target="../media/image156.svg"/><Relationship Id="rId17" Type="http://schemas.openxmlformats.org/officeDocument/2006/relationships/image" Target="../media/image84.emf"/><Relationship Id="rId2" Type="http://schemas.openxmlformats.org/officeDocument/2006/relationships/notesSlide" Target="../notesSlides/notesSlide10.xml"/><Relationship Id="rId16" Type="http://schemas.openxmlformats.org/officeDocument/2006/relationships/image" Target="../media/image160.svg"/><Relationship Id="rId20" Type="http://schemas.openxmlformats.org/officeDocument/2006/relationships/image" Target="../media/image85.emf"/><Relationship Id="rId1" Type="http://schemas.openxmlformats.org/officeDocument/2006/relationships/slideLayout" Target="../slideLayouts/slideLayout9.xml"/><Relationship Id="rId6" Type="http://schemas.openxmlformats.org/officeDocument/2006/relationships/image" Target="../media/image150.svg"/><Relationship Id="rId11" Type="http://schemas.openxmlformats.org/officeDocument/2006/relationships/image" Target="../media/image155.png"/><Relationship Id="rId5" Type="http://schemas.openxmlformats.org/officeDocument/2006/relationships/image" Target="../media/image149.png"/><Relationship Id="rId15" Type="http://schemas.openxmlformats.org/officeDocument/2006/relationships/image" Target="../media/image159.png"/><Relationship Id="rId10" Type="http://schemas.openxmlformats.org/officeDocument/2006/relationships/image" Target="../media/image154.svg"/><Relationship Id="rId19" Type="http://schemas.openxmlformats.org/officeDocument/2006/relationships/image" Target="../media/image162.svg"/><Relationship Id="rId4" Type="http://schemas.openxmlformats.org/officeDocument/2006/relationships/image" Target="../media/image148.svg"/><Relationship Id="rId9" Type="http://schemas.openxmlformats.org/officeDocument/2006/relationships/image" Target="../media/image153.png"/><Relationship Id="rId14" Type="http://schemas.openxmlformats.org/officeDocument/2006/relationships/image" Target="../media/image158.svg"/></Relationships>
</file>

<file path=ppt/slides/_rels/slide16.xml.rels><?xml version="1.0" encoding="UTF-8" standalone="yes"?>
<Relationships xmlns="http://schemas.openxmlformats.org/package/2006/relationships"><Relationship Id="rId3" Type="http://schemas.openxmlformats.org/officeDocument/2006/relationships/image" Target="../media/image164.emf"/><Relationship Id="rId2" Type="http://schemas.openxmlformats.org/officeDocument/2006/relationships/notesSlide" Target="../notesSlides/notesSlide11.xml"/><Relationship Id="rId1" Type="http://schemas.openxmlformats.org/officeDocument/2006/relationships/slideLayout" Target="../slideLayouts/slideLayout9.xml"/><Relationship Id="rId5" Type="http://schemas.openxmlformats.org/officeDocument/2006/relationships/image" Target="../media/image166.emf"/><Relationship Id="rId4" Type="http://schemas.openxmlformats.org/officeDocument/2006/relationships/image" Target="../media/image165.emf"/></Relationships>
</file>

<file path=ppt/slides/_rels/slide17.xml.rels><?xml version="1.0" encoding="UTF-8" standalone="yes"?>
<Relationships xmlns="http://schemas.openxmlformats.org/package/2006/relationships"><Relationship Id="rId3" Type="http://schemas.openxmlformats.org/officeDocument/2006/relationships/hyperlink" Target="https://azure.microsoft.com/en-us/iot/signals/" TargetMode="External"/><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hyperlink" Target="https://azure.microsoft.com/en-us/iot/signals/" TargetMode="External"/><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8" Type="http://schemas.openxmlformats.org/officeDocument/2006/relationships/image" Target="../media/image171.png"/><Relationship Id="rId3" Type="http://schemas.openxmlformats.org/officeDocument/2006/relationships/image" Target="../media/image167.png"/><Relationship Id="rId7" Type="http://schemas.openxmlformats.org/officeDocument/2006/relationships/image" Target="../media/image170.emf"/><Relationship Id="rId2" Type="http://schemas.openxmlformats.org/officeDocument/2006/relationships/notesSlide" Target="../notesSlides/notesSlide14.xml"/><Relationship Id="rId1" Type="http://schemas.openxmlformats.org/officeDocument/2006/relationships/slideLayout" Target="../slideLayouts/slideLayout9.xml"/><Relationship Id="rId6" Type="http://schemas.openxmlformats.org/officeDocument/2006/relationships/image" Target="../media/image84.emf"/><Relationship Id="rId5" Type="http://schemas.openxmlformats.org/officeDocument/2006/relationships/image" Target="../media/image169.emf"/><Relationship Id="rId4" Type="http://schemas.openxmlformats.org/officeDocument/2006/relationships/image" Target="../media/image168.svg"/><Relationship Id="rId9" Type="http://schemas.openxmlformats.org/officeDocument/2006/relationships/image" Target="../media/image172.emf"/></Relationships>
</file>

<file path=ppt/slides/_rels/slide2.xml.rels><?xml version="1.0" encoding="UTF-8" standalone="yes"?>
<Relationships xmlns="http://schemas.openxmlformats.org/package/2006/relationships"><Relationship Id="rId3" Type="http://schemas.openxmlformats.org/officeDocument/2006/relationships/image" Target="../media/image78.png"/><Relationship Id="rId7" Type="http://schemas.openxmlformats.org/officeDocument/2006/relationships/hyperlink" Target="https://aka.ms/IoT-online-workshop" TargetMode="External"/><Relationship Id="rId2" Type="http://schemas.openxmlformats.org/officeDocument/2006/relationships/image" Target="../media/image77.png"/><Relationship Id="rId1" Type="http://schemas.openxmlformats.org/officeDocument/2006/relationships/slideLayout" Target="../slideLayouts/slideLayout11.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s>
</file>

<file path=ppt/slides/_rels/slide20.xml.rels><?xml version="1.0" encoding="UTF-8" standalone="yes"?>
<Relationships xmlns="http://schemas.openxmlformats.org/package/2006/relationships"><Relationship Id="rId8" Type="http://schemas.openxmlformats.org/officeDocument/2006/relationships/image" Target="../media/image170.emf"/><Relationship Id="rId3" Type="http://schemas.openxmlformats.org/officeDocument/2006/relationships/image" Target="../media/image172.emf"/><Relationship Id="rId7" Type="http://schemas.openxmlformats.org/officeDocument/2006/relationships/image" Target="../media/image84.emf"/><Relationship Id="rId2" Type="http://schemas.openxmlformats.org/officeDocument/2006/relationships/notesSlide" Target="../notesSlides/notesSlide15.xml"/><Relationship Id="rId1" Type="http://schemas.openxmlformats.org/officeDocument/2006/relationships/slideLayout" Target="../slideLayouts/slideLayout14.xml"/><Relationship Id="rId6" Type="http://schemas.openxmlformats.org/officeDocument/2006/relationships/image" Target="../media/image175.emf"/><Relationship Id="rId5" Type="http://schemas.openxmlformats.org/officeDocument/2006/relationships/image" Target="../media/image174.emf"/><Relationship Id="rId10" Type="http://schemas.openxmlformats.org/officeDocument/2006/relationships/image" Target="../media/image176.png"/><Relationship Id="rId4" Type="http://schemas.openxmlformats.org/officeDocument/2006/relationships/image" Target="../media/image173.emf"/><Relationship Id="rId9" Type="http://schemas.openxmlformats.org/officeDocument/2006/relationships/image" Target="../media/image17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1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1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1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1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1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1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notesSlide" Target="../notesSlides/notesSlide23.xml"/><Relationship Id="rId1" Type="http://schemas.openxmlformats.org/officeDocument/2006/relationships/slideLayout" Target="../slideLayouts/slideLayout112.xml"/><Relationship Id="rId4" Type="http://schemas.openxmlformats.org/officeDocument/2006/relationships/image" Target="../media/image17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8" Type="http://schemas.openxmlformats.org/officeDocument/2006/relationships/image" Target="../media/image182.png"/><Relationship Id="rId13" Type="http://schemas.openxmlformats.org/officeDocument/2006/relationships/image" Target="../media/image187.png"/><Relationship Id="rId3" Type="http://schemas.openxmlformats.org/officeDocument/2006/relationships/image" Target="../media/image177.jpeg"/><Relationship Id="rId7" Type="http://schemas.openxmlformats.org/officeDocument/2006/relationships/image" Target="../media/image181.png"/><Relationship Id="rId12" Type="http://schemas.openxmlformats.org/officeDocument/2006/relationships/image" Target="../media/image186.svg"/><Relationship Id="rId2" Type="http://schemas.openxmlformats.org/officeDocument/2006/relationships/notesSlide" Target="../notesSlides/notesSlide24.xml"/><Relationship Id="rId1" Type="http://schemas.openxmlformats.org/officeDocument/2006/relationships/slideLayout" Target="../slideLayouts/slideLayout10.xml"/><Relationship Id="rId6" Type="http://schemas.openxmlformats.org/officeDocument/2006/relationships/image" Target="../media/image180.png"/><Relationship Id="rId11" Type="http://schemas.openxmlformats.org/officeDocument/2006/relationships/image" Target="../media/image185.png"/><Relationship Id="rId5" Type="http://schemas.openxmlformats.org/officeDocument/2006/relationships/image" Target="../media/image179.png"/><Relationship Id="rId10" Type="http://schemas.openxmlformats.org/officeDocument/2006/relationships/image" Target="../media/image184.jpeg"/><Relationship Id="rId4" Type="http://schemas.openxmlformats.org/officeDocument/2006/relationships/image" Target="../media/image178.png"/><Relationship Id="rId9" Type="http://schemas.openxmlformats.org/officeDocument/2006/relationships/image" Target="../media/image183.jpeg"/><Relationship Id="rId14" Type="http://schemas.openxmlformats.org/officeDocument/2006/relationships/image" Target="../media/image188.svg"/></Relationships>
</file>

<file path=ppt/slides/_rels/slide31.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notesSlide" Target="../notesSlides/notesSlide25.xml"/><Relationship Id="rId1" Type="http://schemas.openxmlformats.org/officeDocument/2006/relationships/slideLayout" Target="../slideLayouts/slideLayout112.xml"/><Relationship Id="rId5" Type="http://schemas.openxmlformats.org/officeDocument/2006/relationships/image" Target="../media/image191.png"/><Relationship Id="rId4" Type="http://schemas.openxmlformats.org/officeDocument/2006/relationships/image" Target="../media/image190.svg"/></Relationships>
</file>

<file path=ppt/slides/_rels/slide32.xml.rels><?xml version="1.0" encoding="UTF-8" standalone="yes"?>
<Relationships xmlns="http://schemas.openxmlformats.org/package/2006/relationships"><Relationship Id="rId3" Type="http://schemas.openxmlformats.org/officeDocument/2006/relationships/image" Target="../media/image192.jpeg"/><Relationship Id="rId2" Type="http://schemas.openxmlformats.org/officeDocument/2006/relationships/notesSlide" Target="../notesSlides/notesSlide26.xml"/><Relationship Id="rId1" Type="http://schemas.openxmlformats.org/officeDocument/2006/relationships/slideLayout" Target="../slideLayouts/slideLayout12.xml"/><Relationship Id="rId4" Type="http://schemas.openxmlformats.org/officeDocument/2006/relationships/image" Target="../media/image193.png"/></Relationships>
</file>

<file path=ppt/slides/_rels/slide33.xml.rels><?xml version="1.0" encoding="UTF-8" standalone="yes"?>
<Relationships xmlns="http://schemas.openxmlformats.org/package/2006/relationships"><Relationship Id="rId3" Type="http://schemas.openxmlformats.org/officeDocument/2006/relationships/hyperlink" Target="https://aka.ms/IntroAzureIoTLearningPath" TargetMode="External"/><Relationship Id="rId2" Type="http://schemas.openxmlformats.org/officeDocument/2006/relationships/notesSlide" Target="../notesSlides/notesSlide27.xml"/><Relationship Id="rId1" Type="http://schemas.openxmlformats.org/officeDocument/2006/relationships/slideLayout" Target="../slideLayouts/slideLayout11.xml"/><Relationship Id="rId4" Type="http://schemas.openxmlformats.org/officeDocument/2006/relationships/image" Target="../media/image194.png"/></Relationships>
</file>

<file path=ppt/slides/_rels/slide34.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customXml" Target="../ink/ink2.xml"/><Relationship Id="rId1" Type="http://schemas.openxmlformats.org/officeDocument/2006/relationships/slideLayout" Target="../slideLayouts/slideLayout112.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148.xml"/><Relationship Id="rId1" Type="http://schemas.openxmlformats.org/officeDocument/2006/relationships/tags" Target="../tags/tag1.xml"/><Relationship Id="rId6" Type="http://schemas.openxmlformats.org/officeDocument/2006/relationships/image" Target="../media/image198.png"/><Relationship Id="rId5" Type="http://schemas.openxmlformats.org/officeDocument/2006/relationships/image" Target="../media/image197.png"/><Relationship Id="rId4" Type="http://schemas.openxmlformats.org/officeDocument/2006/relationships/image" Target="../media/image195.png"/></Relationships>
</file>

<file path=ppt/slides/_rels/slide36.xml.rels><?xml version="1.0" encoding="UTF-8" standalone="yes"?>
<Relationships xmlns="http://schemas.openxmlformats.org/package/2006/relationships"><Relationship Id="rId8" Type="http://schemas.openxmlformats.org/officeDocument/2006/relationships/image" Target="../media/image204.png"/><Relationship Id="rId3" Type="http://schemas.openxmlformats.org/officeDocument/2006/relationships/image" Target="../media/image199.png"/><Relationship Id="rId7" Type="http://schemas.openxmlformats.org/officeDocument/2006/relationships/image" Target="../media/image203.png"/><Relationship Id="rId2" Type="http://schemas.openxmlformats.org/officeDocument/2006/relationships/notesSlide" Target="../notesSlides/notesSlide29.xml"/><Relationship Id="rId1" Type="http://schemas.openxmlformats.org/officeDocument/2006/relationships/slideLayout" Target="../slideLayouts/slideLayout10.xml"/><Relationship Id="rId6" Type="http://schemas.openxmlformats.org/officeDocument/2006/relationships/image" Target="../media/image202.jpeg"/><Relationship Id="rId11" Type="http://schemas.openxmlformats.org/officeDocument/2006/relationships/image" Target="../media/image207.svg"/><Relationship Id="rId5" Type="http://schemas.openxmlformats.org/officeDocument/2006/relationships/image" Target="../media/image201.png"/><Relationship Id="rId10" Type="http://schemas.openxmlformats.org/officeDocument/2006/relationships/image" Target="../media/image206.png"/><Relationship Id="rId4" Type="http://schemas.openxmlformats.org/officeDocument/2006/relationships/image" Target="../media/image200.png"/><Relationship Id="rId9" Type="http://schemas.openxmlformats.org/officeDocument/2006/relationships/image" Target="../media/image205.png"/></Relationships>
</file>

<file path=ppt/slides/_rels/slide37.xml.rels><?xml version="1.0" encoding="UTF-8" standalone="yes"?>
<Relationships xmlns="http://schemas.openxmlformats.org/package/2006/relationships"><Relationship Id="rId3" Type="http://schemas.openxmlformats.org/officeDocument/2006/relationships/image" Target="../media/image208.jpeg"/><Relationship Id="rId2" Type="http://schemas.openxmlformats.org/officeDocument/2006/relationships/notesSlide" Target="../notesSlides/notesSlide30.xml"/><Relationship Id="rId1" Type="http://schemas.openxmlformats.org/officeDocument/2006/relationships/slideLayout" Target="../slideLayouts/slideLayout12.xml"/><Relationship Id="rId6" Type="http://schemas.openxmlformats.org/officeDocument/2006/relationships/image" Target="../media/image209.png"/><Relationship Id="rId5" Type="http://schemas.openxmlformats.org/officeDocument/2006/relationships/hyperlink" Target="https://play.vidyard.com/ZjRjgthjcxwDAwonocKx9j.jpg?" TargetMode="External"/><Relationship Id="rId4" Type="http://schemas.openxmlformats.org/officeDocument/2006/relationships/hyperlink" Target="https://customers.microsoft.com/en-us/story/748761-newcrest-mining-azure-iot-insight-australia" TargetMode="External"/></Relationships>
</file>

<file path=ppt/slides/_rels/slide38.xml.rels><?xml version="1.0" encoding="UTF-8" standalone="yes"?>
<Relationships xmlns="http://schemas.openxmlformats.org/package/2006/relationships"><Relationship Id="rId8" Type="http://schemas.openxmlformats.org/officeDocument/2006/relationships/image" Target="../media/image215.png"/><Relationship Id="rId13" Type="http://schemas.openxmlformats.org/officeDocument/2006/relationships/image" Target="../media/image220.png"/><Relationship Id="rId3" Type="http://schemas.openxmlformats.org/officeDocument/2006/relationships/image" Target="../media/image210.png"/><Relationship Id="rId7" Type="http://schemas.openxmlformats.org/officeDocument/2006/relationships/image" Target="../media/image214.png"/><Relationship Id="rId12" Type="http://schemas.openxmlformats.org/officeDocument/2006/relationships/image" Target="../media/image219.png"/><Relationship Id="rId2" Type="http://schemas.openxmlformats.org/officeDocument/2006/relationships/notesSlide" Target="../notesSlides/notesSlide31.xml"/><Relationship Id="rId1" Type="http://schemas.openxmlformats.org/officeDocument/2006/relationships/slideLayout" Target="../slideLayouts/slideLayout10.xml"/><Relationship Id="rId6" Type="http://schemas.openxmlformats.org/officeDocument/2006/relationships/image" Target="../media/image213.png"/><Relationship Id="rId11" Type="http://schemas.openxmlformats.org/officeDocument/2006/relationships/image" Target="../media/image218.png"/><Relationship Id="rId5" Type="http://schemas.openxmlformats.org/officeDocument/2006/relationships/image" Target="../media/image212.png"/><Relationship Id="rId10" Type="http://schemas.openxmlformats.org/officeDocument/2006/relationships/image" Target="../media/image217.png"/><Relationship Id="rId4" Type="http://schemas.openxmlformats.org/officeDocument/2006/relationships/image" Target="../media/image211.png"/><Relationship Id="rId9" Type="http://schemas.openxmlformats.org/officeDocument/2006/relationships/image" Target="../media/image216.png"/><Relationship Id="rId14" Type="http://schemas.openxmlformats.org/officeDocument/2006/relationships/image" Target="../media/image221.png"/></Relationships>
</file>

<file path=ppt/slides/_rels/slide39.xml.rels><?xml version="1.0" encoding="UTF-8" standalone="yes"?>
<Relationships xmlns="http://schemas.openxmlformats.org/package/2006/relationships"><Relationship Id="rId3" Type="http://schemas.openxmlformats.org/officeDocument/2006/relationships/image" Target="../media/image222.emf"/><Relationship Id="rId2" Type="http://schemas.openxmlformats.org/officeDocument/2006/relationships/notesSlide" Target="../notesSlides/notesSlide32.xml"/><Relationship Id="rId1" Type="http://schemas.openxmlformats.org/officeDocument/2006/relationships/slideLayout" Target="../slideLayouts/slideLayout9.xml"/><Relationship Id="rId5" Type="http://schemas.openxmlformats.org/officeDocument/2006/relationships/image" Target="../media/image224.png"/><Relationship Id="rId4" Type="http://schemas.openxmlformats.org/officeDocument/2006/relationships/image" Target="../media/image223.emf"/></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2.xml"/></Relationships>
</file>

<file path=ppt/slides/_rels/slide40.xml.rels><?xml version="1.0" encoding="UTF-8" standalone="yes"?>
<Relationships xmlns="http://schemas.openxmlformats.org/package/2006/relationships"><Relationship Id="rId3" Type="http://schemas.openxmlformats.org/officeDocument/2006/relationships/image" Target="../media/image225.jpeg"/><Relationship Id="rId2" Type="http://schemas.openxmlformats.org/officeDocument/2006/relationships/notesSlide" Target="../notesSlides/notesSlide33.xml"/><Relationship Id="rId1" Type="http://schemas.openxmlformats.org/officeDocument/2006/relationships/slideLayout" Target="../slideLayouts/slideLayout9.xml"/><Relationship Id="rId4" Type="http://schemas.openxmlformats.org/officeDocument/2006/relationships/image" Target="../media/image226.jpeg"/></Relationships>
</file>

<file path=ppt/slides/_rels/slide41.xml.rels><?xml version="1.0" encoding="UTF-8" standalone="yes"?>
<Relationships xmlns="http://schemas.openxmlformats.org/package/2006/relationships"><Relationship Id="rId8" Type="http://schemas.openxmlformats.org/officeDocument/2006/relationships/image" Target="../media/image232.svg"/><Relationship Id="rId3" Type="http://schemas.openxmlformats.org/officeDocument/2006/relationships/image" Target="../media/image227.jpeg"/><Relationship Id="rId7" Type="http://schemas.openxmlformats.org/officeDocument/2006/relationships/image" Target="../media/image231.png"/><Relationship Id="rId2" Type="http://schemas.openxmlformats.org/officeDocument/2006/relationships/notesSlide" Target="../notesSlides/notesSlide34.xml"/><Relationship Id="rId1" Type="http://schemas.openxmlformats.org/officeDocument/2006/relationships/slideLayout" Target="../slideLayouts/slideLayout9.xml"/><Relationship Id="rId6" Type="http://schemas.openxmlformats.org/officeDocument/2006/relationships/image" Target="../media/image230.jpeg"/><Relationship Id="rId5" Type="http://schemas.openxmlformats.org/officeDocument/2006/relationships/image" Target="../media/image229.jpeg"/><Relationship Id="rId4" Type="http://schemas.openxmlformats.org/officeDocument/2006/relationships/image" Target="../media/image228.jpeg"/></Relationships>
</file>

<file path=ppt/slides/_rels/slide42.xml.rels><?xml version="1.0" encoding="UTF-8" standalone="yes"?>
<Relationships xmlns="http://schemas.openxmlformats.org/package/2006/relationships"><Relationship Id="rId3" Type="http://schemas.openxmlformats.org/officeDocument/2006/relationships/image" Target="../media/image235.png"/><Relationship Id="rId2" Type="http://schemas.openxmlformats.org/officeDocument/2006/relationships/customXml" Target="../ink/ink3.xml"/><Relationship Id="rId1" Type="http://schemas.openxmlformats.org/officeDocument/2006/relationships/slideLayout" Target="../slideLayouts/slideLayout112.xml"/></Relationships>
</file>

<file path=ppt/slides/_rels/slide43.xml.rels><?xml version="1.0" encoding="UTF-8" standalone="yes"?>
<Relationships xmlns="http://schemas.openxmlformats.org/package/2006/relationships"><Relationship Id="rId8" Type="http://schemas.openxmlformats.org/officeDocument/2006/relationships/image" Target="../media/image240.png"/><Relationship Id="rId3" Type="http://schemas.openxmlformats.org/officeDocument/2006/relationships/image" Target="../media/image234.png"/><Relationship Id="rId7" Type="http://schemas.openxmlformats.org/officeDocument/2006/relationships/image" Target="../media/image239.png"/><Relationship Id="rId12" Type="http://schemas.openxmlformats.org/officeDocument/2006/relationships/image" Target="../media/image244.svg"/><Relationship Id="rId2" Type="http://schemas.openxmlformats.org/officeDocument/2006/relationships/notesSlide" Target="../notesSlides/notesSlide35.xml"/><Relationship Id="rId1" Type="http://schemas.openxmlformats.org/officeDocument/2006/relationships/slideLayout" Target="../slideLayouts/slideLayout10.xml"/><Relationship Id="rId6" Type="http://schemas.openxmlformats.org/officeDocument/2006/relationships/image" Target="../media/image238.png"/><Relationship Id="rId11" Type="http://schemas.openxmlformats.org/officeDocument/2006/relationships/image" Target="../media/image243.png"/><Relationship Id="rId5" Type="http://schemas.openxmlformats.org/officeDocument/2006/relationships/image" Target="../media/image237.png"/><Relationship Id="rId10" Type="http://schemas.openxmlformats.org/officeDocument/2006/relationships/image" Target="../media/image242.svg"/><Relationship Id="rId4" Type="http://schemas.openxmlformats.org/officeDocument/2006/relationships/image" Target="../media/image236.png"/><Relationship Id="rId9" Type="http://schemas.openxmlformats.org/officeDocument/2006/relationships/image" Target="../media/image241.png"/></Relationships>
</file>

<file path=ppt/slides/_rels/slide44.xml.rels><?xml version="1.0" encoding="UTF-8" standalone="yes"?>
<Relationships xmlns="http://schemas.openxmlformats.org/package/2006/relationships"><Relationship Id="rId3" Type="http://schemas.openxmlformats.org/officeDocument/2006/relationships/image" Target="../media/image245.png"/><Relationship Id="rId2" Type="http://schemas.openxmlformats.org/officeDocument/2006/relationships/notesSlide" Target="../notesSlides/notesSlide36.xml"/><Relationship Id="rId1" Type="http://schemas.openxmlformats.org/officeDocument/2006/relationships/slideLayout" Target="../slideLayouts/slideLayout10.xml"/><Relationship Id="rId4" Type="http://schemas.openxmlformats.org/officeDocument/2006/relationships/image" Target="../media/image246.png"/></Relationships>
</file>

<file path=ppt/slides/_rels/slide45.xml.rels><?xml version="1.0" encoding="UTF-8" standalone="yes"?>
<Relationships xmlns="http://schemas.openxmlformats.org/package/2006/relationships"><Relationship Id="rId3" Type="http://schemas.openxmlformats.org/officeDocument/2006/relationships/image" Target="../media/image247.jpeg"/><Relationship Id="rId2" Type="http://schemas.openxmlformats.org/officeDocument/2006/relationships/notesSlide" Target="../notesSlides/notesSlide37.xml"/><Relationship Id="rId1" Type="http://schemas.openxmlformats.org/officeDocument/2006/relationships/slideLayout" Target="../slideLayouts/slideLayout12.xml"/><Relationship Id="rId5" Type="http://schemas.openxmlformats.org/officeDocument/2006/relationships/image" Target="../media/image216.png"/><Relationship Id="rId4" Type="http://schemas.openxmlformats.org/officeDocument/2006/relationships/hyperlink" Target="https://customers.microsoft.com/en-us/story/actionpoint-discrete-manufacturing-azure-analytics" TargetMode="External"/></Relationships>
</file>

<file path=ppt/slides/_rels/slide46.xml.rels><?xml version="1.0" encoding="UTF-8" standalone="yes"?>
<Relationships xmlns="http://schemas.openxmlformats.org/package/2006/relationships"><Relationship Id="rId8" Type="http://schemas.openxmlformats.org/officeDocument/2006/relationships/image" Target="../media/image254.png"/><Relationship Id="rId3" Type="http://schemas.openxmlformats.org/officeDocument/2006/relationships/image" Target="../media/image249.svg"/><Relationship Id="rId7" Type="http://schemas.openxmlformats.org/officeDocument/2006/relationships/image" Target="../media/image253.png"/><Relationship Id="rId2" Type="http://schemas.openxmlformats.org/officeDocument/2006/relationships/image" Target="../media/image248.png"/><Relationship Id="rId1" Type="http://schemas.openxmlformats.org/officeDocument/2006/relationships/slideLayout" Target="../slideLayouts/slideLayout186.xml"/><Relationship Id="rId6" Type="http://schemas.openxmlformats.org/officeDocument/2006/relationships/image" Target="../media/image252.png"/><Relationship Id="rId5" Type="http://schemas.openxmlformats.org/officeDocument/2006/relationships/image" Target="../media/image251.svg"/><Relationship Id="rId4" Type="http://schemas.openxmlformats.org/officeDocument/2006/relationships/image" Target="../media/image250.png"/><Relationship Id="rId9" Type="http://schemas.openxmlformats.org/officeDocument/2006/relationships/image" Target="../media/image255.svg"/></Relationships>
</file>

<file path=ppt/slides/_rels/slide47.xml.rels><?xml version="1.0" encoding="UTF-8" standalone="yes"?>
<Relationships xmlns="http://schemas.openxmlformats.org/package/2006/relationships"><Relationship Id="rId8" Type="http://schemas.openxmlformats.org/officeDocument/2006/relationships/image" Target="../media/image260.png"/><Relationship Id="rId3" Type="http://schemas.openxmlformats.org/officeDocument/2006/relationships/image" Target="../media/image256.png"/><Relationship Id="rId7" Type="http://schemas.openxmlformats.org/officeDocument/2006/relationships/hyperlink" Target="https://openei.org/wiki/Alaska_Department_of_Transportation_and_Public_Facilities" TargetMode="External"/><Relationship Id="rId2" Type="http://schemas.openxmlformats.org/officeDocument/2006/relationships/notesSlide" Target="../notesSlides/notesSlide38.xml"/><Relationship Id="rId1" Type="http://schemas.openxmlformats.org/officeDocument/2006/relationships/slideLayout" Target="../slideLayouts/slideLayout10.xml"/><Relationship Id="rId6" Type="http://schemas.openxmlformats.org/officeDocument/2006/relationships/image" Target="../media/image259.png"/><Relationship Id="rId5" Type="http://schemas.openxmlformats.org/officeDocument/2006/relationships/image" Target="../media/image258.svg"/><Relationship Id="rId4" Type="http://schemas.openxmlformats.org/officeDocument/2006/relationships/image" Target="../media/image257.png"/><Relationship Id="rId9" Type="http://schemas.openxmlformats.org/officeDocument/2006/relationships/image" Target="../media/image261.jpeg"/></Relationships>
</file>

<file path=ppt/slides/_rels/slide48.xml.rels><?xml version="1.0" encoding="UTF-8" standalone="yes"?>
<Relationships xmlns="http://schemas.openxmlformats.org/package/2006/relationships"><Relationship Id="rId8" Type="http://schemas.openxmlformats.org/officeDocument/2006/relationships/image" Target="../media/image253.png"/><Relationship Id="rId3" Type="http://schemas.openxmlformats.org/officeDocument/2006/relationships/image" Target="../media/image248.png"/><Relationship Id="rId7" Type="http://schemas.openxmlformats.org/officeDocument/2006/relationships/image" Target="../media/image252.png"/><Relationship Id="rId2" Type="http://schemas.openxmlformats.org/officeDocument/2006/relationships/notesSlide" Target="../notesSlides/notesSlide39.xml"/><Relationship Id="rId1" Type="http://schemas.openxmlformats.org/officeDocument/2006/relationships/slideLayout" Target="../slideLayouts/slideLayout186.xml"/><Relationship Id="rId6" Type="http://schemas.openxmlformats.org/officeDocument/2006/relationships/image" Target="../media/image251.svg"/><Relationship Id="rId5" Type="http://schemas.openxmlformats.org/officeDocument/2006/relationships/image" Target="../media/image250.png"/><Relationship Id="rId10" Type="http://schemas.openxmlformats.org/officeDocument/2006/relationships/image" Target="../media/image255.svg"/><Relationship Id="rId4" Type="http://schemas.openxmlformats.org/officeDocument/2006/relationships/image" Target="../media/image249.svg"/><Relationship Id="rId9" Type="http://schemas.openxmlformats.org/officeDocument/2006/relationships/image" Target="../media/image254.png"/></Relationships>
</file>

<file path=ppt/slides/_rels/slide49.xml.rels><?xml version="1.0" encoding="UTF-8" standalone="yes"?>
<Relationships xmlns="http://schemas.openxmlformats.org/package/2006/relationships"><Relationship Id="rId2" Type="http://schemas.openxmlformats.org/officeDocument/2006/relationships/image" Target="../media/image262.png"/><Relationship Id="rId1" Type="http://schemas.openxmlformats.org/officeDocument/2006/relationships/slideLayout" Target="../slideLayouts/slideLayout192.xml"/></Relationships>
</file>

<file path=ppt/slides/_rels/slide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3.xml"/><Relationship Id="rId1" Type="http://schemas.openxmlformats.org/officeDocument/2006/relationships/slideLayout" Target="../slideLayouts/slideLayout9.xml"/><Relationship Id="rId5" Type="http://schemas.openxmlformats.org/officeDocument/2006/relationships/image" Target="../media/image84.emf"/><Relationship Id="rId4" Type="http://schemas.openxmlformats.org/officeDocument/2006/relationships/image" Target="../media/image83.emf"/></Relationships>
</file>

<file path=ppt/slides/_rels/slide50.xml.rels><?xml version="1.0" encoding="UTF-8" standalone="yes"?>
<Relationships xmlns="http://schemas.openxmlformats.org/package/2006/relationships"><Relationship Id="rId3" Type="http://schemas.openxmlformats.org/officeDocument/2006/relationships/hyperlink" Target="https://azuremapscodesamples.azurewebsites.net/" TargetMode="External"/><Relationship Id="rId2" Type="http://schemas.openxmlformats.org/officeDocument/2006/relationships/notesSlide" Target="../notesSlides/notesSlide40.xml"/><Relationship Id="rId1" Type="http://schemas.openxmlformats.org/officeDocument/2006/relationships/slideLayout" Target="../slideLayouts/slideLayout10.xml"/><Relationship Id="rId4" Type="http://schemas.openxmlformats.org/officeDocument/2006/relationships/image" Target="../media/image263.png"/></Relationships>
</file>

<file path=ppt/slides/_rels/slide51.xml.rels><?xml version="1.0" encoding="UTF-8" standalone="yes"?>
<Relationships xmlns="http://schemas.openxmlformats.org/package/2006/relationships"><Relationship Id="rId3" Type="http://schemas.openxmlformats.org/officeDocument/2006/relationships/hyperlink" Target="https://azure.microsoft.com/en-us/iot/signals/" TargetMode="External"/><Relationship Id="rId2" Type="http://schemas.openxmlformats.org/officeDocument/2006/relationships/notesSlide" Target="../notesSlides/notesSlide41.xml"/><Relationship Id="rId1" Type="http://schemas.openxmlformats.org/officeDocument/2006/relationships/slideLayout" Target="../slideLayouts/slideLayout10.xml"/></Relationships>
</file>

<file path=ppt/slides/_rels/slide52.xml.rels><?xml version="1.0" encoding="UTF-8" standalone="yes"?>
<Relationships xmlns="http://schemas.openxmlformats.org/package/2006/relationships"><Relationship Id="rId8" Type="http://schemas.openxmlformats.org/officeDocument/2006/relationships/image" Target="../media/image171.png"/><Relationship Id="rId3" Type="http://schemas.openxmlformats.org/officeDocument/2006/relationships/image" Target="../media/image264.png"/><Relationship Id="rId7" Type="http://schemas.openxmlformats.org/officeDocument/2006/relationships/image" Target="../media/image170.emf"/><Relationship Id="rId2" Type="http://schemas.openxmlformats.org/officeDocument/2006/relationships/notesSlide" Target="../notesSlides/notesSlide42.xml"/><Relationship Id="rId1" Type="http://schemas.openxmlformats.org/officeDocument/2006/relationships/slideLayout" Target="../slideLayouts/slideLayout216.xml"/><Relationship Id="rId6" Type="http://schemas.openxmlformats.org/officeDocument/2006/relationships/image" Target="../media/image84.emf"/><Relationship Id="rId5" Type="http://schemas.openxmlformats.org/officeDocument/2006/relationships/image" Target="../media/image169.emf"/><Relationship Id="rId4" Type="http://schemas.openxmlformats.org/officeDocument/2006/relationships/image" Target="../media/image168.svg"/></Relationships>
</file>

<file path=ppt/slides/_rels/slide53.xml.rels><?xml version="1.0" encoding="UTF-8" standalone="yes"?>
<Relationships xmlns="http://schemas.openxmlformats.org/package/2006/relationships"><Relationship Id="rId13" Type="http://schemas.openxmlformats.org/officeDocument/2006/relationships/image" Target="../media/image275.png"/><Relationship Id="rId18" Type="http://schemas.openxmlformats.org/officeDocument/2006/relationships/image" Target="../media/image280.png"/><Relationship Id="rId26" Type="http://schemas.openxmlformats.org/officeDocument/2006/relationships/image" Target="../media/image287.jpeg"/><Relationship Id="rId3" Type="http://schemas.openxmlformats.org/officeDocument/2006/relationships/image" Target="../media/image265.png"/><Relationship Id="rId21" Type="http://schemas.openxmlformats.org/officeDocument/2006/relationships/image" Target="../media/image283.png"/><Relationship Id="rId7" Type="http://schemas.openxmlformats.org/officeDocument/2006/relationships/image" Target="../media/image269.png"/><Relationship Id="rId12" Type="http://schemas.openxmlformats.org/officeDocument/2006/relationships/image" Target="../media/image274.png"/><Relationship Id="rId17" Type="http://schemas.openxmlformats.org/officeDocument/2006/relationships/image" Target="../media/image279.png"/><Relationship Id="rId25" Type="http://schemas.openxmlformats.org/officeDocument/2006/relationships/image" Target="../media/image195.png"/><Relationship Id="rId33" Type="http://schemas.openxmlformats.org/officeDocument/2006/relationships/image" Target="../media/image294.png"/><Relationship Id="rId2" Type="http://schemas.openxmlformats.org/officeDocument/2006/relationships/notesSlide" Target="../notesSlides/notesSlide43.xml"/><Relationship Id="rId16" Type="http://schemas.openxmlformats.org/officeDocument/2006/relationships/image" Target="../media/image278.png"/><Relationship Id="rId20" Type="http://schemas.openxmlformats.org/officeDocument/2006/relationships/image" Target="../media/image282.png"/><Relationship Id="rId29" Type="http://schemas.openxmlformats.org/officeDocument/2006/relationships/image" Target="../media/image290.png"/><Relationship Id="rId1" Type="http://schemas.openxmlformats.org/officeDocument/2006/relationships/slideLayout" Target="../slideLayouts/slideLayout10.xml"/><Relationship Id="rId6" Type="http://schemas.openxmlformats.org/officeDocument/2006/relationships/image" Target="../media/image268.png"/><Relationship Id="rId11" Type="http://schemas.openxmlformats.org/officeDocument/2006/relationships/image" Target="../media/image273.png"/><Relationship Id="rId24" Type="http://schemas.openxmlformats.org/officeDocument/2006/relationships/image" Target="../media/image286.png"/><Relationship Id="rId32" Type="http://schemas.openxmlformats.org/officeDocument/2006/relationships/image" Target="../media/image293.jpeg"/><Relationship Id="rId5" Type="http://schemas.openxmlformats.org/officeDocument/2006/relationships/image" Target="../media/image267.png"/><Relationship Id="rId15" Type="http://schemas.openxmlformats.org/officeDocument/2006/relationships/image" Target="../media/image277.png"/><Relationship Id="rId23" Type="http://schemas.openxmlformats.org/officeDocument/2006/relationships/image" Target="../media/image285.png"/><Relationship Id="rId28" Type="http://schemas.openxmlformats.org/officeDocument/2006/relationships/image" Target="../media/image289.png"/><Relationship Id="rId10" Type="http://schemas.openxmlformats.org/officeDocument/2006/relationships/image" Target="../media/image272.png"/><Relationship Id="rId19" Type="http://schemas.openxmlformats.org/officeDocument/2006/relationships/image" Target="../media/image281.png"/><Relationship Id="rId31" Type="http://schemas.openxmlformats.org/officeDocument/2006/relationships/image" Target="../media/image292.png"/><Relationship Id="rId4" Type="http://schemas.openxmlformats.org/officeDocument/2006/relationships/image" Target="../media/image266.png"/><Relationship Id="rId9" Type="http://schemas.openxmlformats.org/officeDocument/2006/relationships/image" Target="../media/image271.png"/><Relationship Id="rId14" Type="http://schemas.openxmlformats.org/officeDocument/2006/relationships/image" Target="../media/image276.png"/><Relationship Id="rId22" Type="http://schemas.openxmlformats.org/officeDocument/2006/relationships/image" Target="../media/image284.jpeg"/><Relationship Id="rId27" Type="http://schemas.openxmlformats.org/officeDocument/2006/relationships/image" Target="../media/image288.png"/><Relationship Id="rId30" Type="http://schemas.openxmlformats.org/officeDocument/2006/relationships/image" Target="../media/image291.png"/><Relationship Id="rId8" Type="http://schemas.openxmlformats.org/officeDocument/2006/relationships/image" Target="../media/image270.png"/></Relationships>
</file>

<file path=ppt/slides/_rels/slide54.xml.rels><?xml version="1.0" encoding="UTF-8" standalone="yes"?>
<Relationships xmlns="http://schemas.openxmlformats.org/package/2006/relationships"><Relationship Id="rId13" Type="http://schemas.openxmlformats.org/officeDocument/2006/relationships/image" Target="../media/image275.png"/><Relationship Id="rId18" Type="http://schemas.openxmlformats.org/officeDocument/2006/relationships/image" Target="../media/image280.png"/><Relationship Id="rId26" Type="http://schemas.openxmlformats.org/officeDocument/2006/relationships/image" Target="../media/image287.jpeg"/><Relationship Id="rId3" Type="http://schemas.openxmlformats.org/officeDocument/2006/relationships/image" Target="../media/image265.png"/><Relationship Id="rId21" Type="http://schemas.openxmlformats.org/officeDocument/2006/relationships/image" Target="../media/image283.png"/><Relationship Id="rId34" Type="http://schemas.openxmlformats.org/officeDocument/2006/relationships/image" Target="../media/image295.png"/><Relationship Id="rId7" Type="http://schemas.openxmlformats.org/officeDocument/2006/relationships/image" Target="../media/image269.png"/><Relationship Id="rId12" Type="http://schemas.openxmlformats.org/officeDocument/2006/relationships/image" Target="../media/image274.png"/><Relationship Id="rId17" Type="http://schemas.openxmlformats.org/officeDocument/2006/relationships/image" Target="../media/image279.png"/><Relationship Id="rId25" Type="http://schemas.openxmlformats.org/officeDocument/2006/relationships/image" Target="../media/image195.png"/><Relationship Id="rId33" Type="http://schemas.openxmlformats.org/officeDocument/2006/relationships/image" Target="../media/image294.png"/><Relationship Id="rId2" Type="http://schemas.openxmlformats.org/officeDocument/2006/relationships/notesSlide" Target="../notesSlides/notesSlide44.xml"/><Relationship Id="rId16" Type="http://schemas.openxmlformats.org/officeDocument/2006/relationships/image" Target="../media/image278.png"/><Relationship Id="rId20" Type="http://schemas.openxmlformats.org/officeDocument/2006/relationships/image" Target="../media/image282.png"/><Relationship Id="rId29" Type="http://schemas.openxmlformats.org/officeDocument/2006/relationships/image" Target="../media/image290.png"/><Relationship Id="rId1" Type="http://schemas.openxmlformats.org/officeDocument/2006/relationships/slideLayout" Target="../slideLayouts/slideLayout10.xml"/><Relationship Id="rId6" Type="http://schemas.openxmlformats.org/officeDocument/2006/relationships/image" Target="../media/image268.png"/><Relationship Id="rId11" Type="http://schemas.openxmlformats.org/officeDocument/2006/relationships/image" Target="../media/image273.png"/><Relationship Id="rId24" Type="http://schemas.openxmlformats.org/officeDocument/2006/relationships/image" Target="../media/image286.png"/><Relationship Id="rId32" Type="http://schemas.openxmlformats.org/officeDocument/2006/relationships/image" Target="../media/image293.jpeg"/><Relationship Id="rId5" Type="http://schemas.openxmlformats.org/officeDocument/2006/relationships/image" Target="../media/image267.png"/><Relationship Id="rId15" Type="http://schemas.openxmlformats.org/officeDocument/2006/relationships/image" Target="../media/image277.png"/><Relationship Id="rId23" Type="http://schemas.openxmlformats.org/officeDocument/2006/relationships/image" Target="../media/image285.png"/><Relationship Id="rId28" Type="http://schemas.openxmlformats.org/officeDocument/2006/relationships/image" Target="../media/image289.png"/><Relationship Id="rId10" Type="http://schemas.openxmlformats.org/officeDocument/2006/relationships/image" Target="../media/image272.png"/><Relationship Id="rId19" Type="http://schemas.openxmlformats.org/officeDocument/2006/relationships/image" Target="../media/image281.png"/><Relationship Id="rId31" Type="http://schemas.openxmlformats.org/officeDocument/2006/relationships/image" Target="../media/image292.png"/><Relationship Id="rId4" Type="http://schemas.openxmlformats.org/officeDocument/2006/relationships/image" Target="../media/image266.png"/><Relationship Id="rId9" Type="http://schemas.openxmlformats.org/officeDocument/2006/relationships/image" Target="../media/image271.png"/><Relationship Id="rId14" Type="http://schemas.openxmlformats.org/officeDocument/2006/relationships/image" Target="../media/image276.png"/><Relationship Id="rId22" Type="http://schemas.openxmlformats.org/officeDocument/2006/relationships/image" Target="../media/image284.jpeg"/><Relationship Id="rId27" Type="http://schemas.openxmlformats.org/officeDocument/2006/relationships/image" Target="../media/image288.png"/><Relationship Id="rId30" Type="http://schemas.openxmlformats.org/officeDocument/2006/relationships/image" Target="../media/image291.png"/><Relationship Id="rId8" Type="http://schemas.openxmlformats.org/officeDocument/2006/relationships/image" Target="../media/image270.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44.xml"/></Relationships>
</file>

<file path=ppt/slides/_rels/slide56.xml.rels><?xml version="1.0" encoding="UTF-8" standalone="yes"?>
<Relationships xmlns="http://schemas.openxmlformats.org/package/2006/relationships"><Relationship Id="rId3" Type="http://schemas.openxmlformats.org/officeDocument/2006/relationships/image" Target="../media/image296.emf"/><Relationship Id="rId2" Type="http://schemas.openxmlformats.org/officeDocument/2006/relationships/notesSlide" Target="../notesSlides/notesSlide45.xml"/><Relationship Id="rId1" Type="http://schemas.openxmlformats.org/officeDocument/2006/relationships/slideLayout" Target="../slideLayouts/slideLayout10.xml"/><Relationship Id="rId6" Type="http://schemas.openxmlformats.org/officeDocument/2006/relationships/image" Target="../media/image84.emf"/><Relationship Id="rId5" Type="http://schemas.openxmlformats.org/officeDocument/2006/relationships/image" Target="../media/image82.png"/><Relationship Id="rId4" Type="http://schemas.openxmlformats.org/officeDocument/2006/relationships/image" Target="../media/image297.png"/></Relationships>
</file>

<file path=ppt/slides/_rels/slide57.xml.rels><?xml version="1.0" encoding="UTF-8" standalone="yes"?>
<Relationships xmlns="http://schemas.openxmlformats.org/package/2006/relationships"><Relationship Id="rId3" Type="http://schemas.openxmlformats.org/officeDocument/2006/relationships/image" Target="../media/image299.png"/><Relationship Id="rId7" Type="http://schemas.openxmlformats.org/officeDocument/2006/relationships/image" Target="../media/image303.png"/><Relationship Id="rId2" Type="http://schemas.openxmlformats.org/officeDocument/2006/relationships/image" Target="../media/image298.png"/><Relationship Id="rId1" Type="http://schemas.openxmlformats.org/officeDocument/2006/relationships/slideLayout" Target="../slideLayouts/slideLayout10.xml"/><Relationship Id="rId6" Type="http://schemas.openxmlformats.org/officeDocument/2006/relationships/image" Target="../media/image302.png"/><Relationship Id="rId5" Type="http://schemas.openxmlformats.org/officeDocument/2006/relationships/image" Target="../media/image301.png"/><Relationship Id="rId4" Type="http://schemas.openxmlformats.org/officeDocument/2006/relationships/image" Target="../media/image300.png"/></Relationships>
</file>

<file path=ppt/slides/_rels/slide58.xml.rels><?xml version="1.0" encoding="UTF-8" standalone="yes"?>
<Relationships xmlns="http://schemas.openxmlformats.org/package/2006/relationships"><Relationship Id="rId8" Type="http://schemas.openxmlformats.org/officeDocument/2006/relationships/image" Target="../media/image309.jpeg"/><Relationship Id="rId3" Type="http://schemas.openxmlformats.org/officeDocument/2006/relationships/image" Target="../media/image304.jpeg"/><Relationship Id="rId7" Type="http://schemas.openxmlformats.org/officeDocument/2006/relationships/image" Target="../media/image308.jpeg"/><Relationship Id="rId12" Type="http://schemas.openxmlformats.org/officeDocument/2006/relationships/image" Target="../media/image313.png"/><Relationship Id="rId2" Type="http://schemas.openxmlformats.org/officeDocument/2006/relationships/notesSlide" Target="../notesSlides/notesSlide46.xml"/><Relationship Id="rId1" Type="http://schemas.openxmlformats.org/officeDocument/2006/relationships/slideLayout" Target="../slideLayouts/slideLayout11.xml"/><Relationship Id="rId6" Type="http://schemas.openxmlformats.org/officeDocument/2006/relationships/image" Target="../media/image307.jpeg"/><Relationship Id="rId11" Type="http://schemas.openxmlformats.org/officeDocument/2006/relationships/image" Target="../media/image312.jpeg"/><Relationship Id="rId5" Type="http://schemas.openxmlformats.org/officeDocument/2006/relationships/image" Target="../media/image306.jpeg"/><Relationship Id="rId10" Type="http://schemas.openxmlformats.org/officeDocument/2006/relationships/image" Target="../media/image311.jpeg"/><Relationship Id="rId4" Type="http://schemas.openxmlformats.org/officeDocument/2006/relationships/image" Target="../media/image305.jpeg"/><Relationship Id="rId9" Type="http://schemas.openxmlformats.org/officeDocument/2006/relationships/image" Target="../media/image310.jpeg"/></Relationships>
</file>

<file path=ppt/slides/_rels/slide59.xml.rels><?xml version="1.0" encoding="UTF-8" standalone="yes"?>
<Relationships xmlns="http://schemas.openxmlformats.org/package/2006/relationships"><Relationship Id="rId3" Type="http://schemas.openxmlformats.org/officeDocument/2006/relationships/hyperlink" Target="https://azure.microsoft.com/en-us/iot/signals/" TargetMode="External"/><Relationship Id="rId2" Type="http://schemas.openxmlformats.org/officeDocument/2006/relationships/notesSlide" Target="../notesSlides/notesSlide47.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0.xml"/></Relationships>
</file>

<file path=ppt/slides/_rels/slide61.xml.rels><?xml version="1.0" encoding="UTF-8" standalone="yes"?>
<Relationships xmlns="http://schemas.openxmlformats.org/package/2006/relationships"><Relationship Id="rId3" Type="http://schemas.openxmlformats.org/officeDocument/2006/relationships/image" Target="../media/image314.png"/><Relationship Id="rId2" Type="http://schemas.openxmlformats.org/officeDocument/2006/relationships/notesSlide" Target="../notesSlides/notesSlide49.xml"/><Relationship Id="rId1" Type="http://schemas.openxmlformats.org/officeDocument/2006/relationships/slideLayout" Target="../slideLayouts/slideLayout10.xml"/><Relationship Id="rId5" Type="http://schemas.openxmlformats.org/officeDocument/2006/relationships/image" Target="../media/image233.png"/><Relationship Id="rId4" Type="http://schemas.openxmlformats.org/officeDocument/2006/relationships/image" Target="../media/image315.png"/></Relationships>
</file>

<file path=ppt/slides/_rels/slide62.xml.rels><?xml version="1.0" encoding="UTF-8" standalone="yes"?>
<Relationships xmlns="http://schemas.openxmlformats.org/package/2006/relationships"><Relationship Id="rId26" Type="http://schemas.openxmlformats.org/officeDocument/2006/relationships/image" Target="../media/image340.png"/><Relationship Id="rId21" Type="http://schemas.openxmlformats.org/officeDocument/2006/relationships/image" Target="../media/image335.jpeg"/><Relationship Id="rId42" Type="http://schemas.openxmlformats.org/officeDocument/2006/relationships/image" Target="../media/image355.png"/><Relationship Id="rId47" Type="http://schemas.openxmlformats.org/officeDocument/2006/relationships/image" Target="../media/image360.png"/><Relationship Id="rId63" Type="http://schemas.openxmlformats.org/officeDocument/2006/relationships/image" Target="../media/image376.jpeg"/><Relationship Id="rId68" Type="http://schemas.openxmlformats.org/officeDocument/2006/relationships/image" Target="../media/image381.png"/><Relationship Id="rId84" Type="http://schemas.openxmlformats.org/officeDocument/2006/relationships/image" Target="../media/image397.png"/><Relationship Id="rId89" Type="http://schemas.openxmlformats.org/officeDocument/2006/relationships/image" Target="../media/image402.jpeg"/><Relationship Id="rId16" Type="http://schemas.openxmlformats.org/officeDocument/2006/relationships/image" Target="../media/image330.jpeg"/><Relationship Id="rId11" Type="http://schemas.openxmlformats.org/officeDocument/2006/relationships/image" Target="../media/image325.png"/><Relationship Id="rId32" Type="http://schemas.openxmlformats.org/officeDocument/2006/relationships/image" Target="../media/image346.png"/><Relationship Id="rId37" Type="http://schemas.openxmlformats.org/officeDocument/2006/relationships/image" Target="../media/image351.svg"/><Relationship Id="rId53" Type="http://schemas.openxmlformats.org/officeDocument/2006/relationships/image" Target="../media/image366.png"/><Relationship Id="rId58" Type="http://schemas.openxmlformats.org/officeDocument/2006/relationships/image" Target="../media/image371.png"/><Relationship Id="rId74" Type="http://schemas.openxmlformats.org/officeDocument/2006/relationships/image" Target="../media/image387.png"/><Relationship Id="rId79" Type="http://schemas.openxmlformats.org/officeDocument/2006/relationships/image" Target="../media/image392.jpeg"/><Relationship Id="rId102" Type="http://schemas.openxmlformats.org/officeDocument/2006/relationships/image" Target="../media/image415.png"/><Relationship Id="rId5" Type="http://schemas.openxmlformats.org/officeDocument/2006/relationships/image" Target="../media/image319.png"/><Relationship Id="rId90" Type="http://schemas.openxmlformats.org/officeDocument/2006/relationships/image" Target="../media/image403.jpeg"/><Relationship Id="rId95" Type="http://schemas.openxmlformats.org/officeDocument/2006/relationships/image" Target="../media/image408.jpeg"/><Relationship Id="rId22" Type="http://schemas.openxmlformats.org/officeDocument/2006/relationships/image" Target="../media/image336.jpeg"/><Relationship Id="rId27" Type="http://schemas.openxmlformats.org/officeDocument/2006/relationships/image" Target="../media/image341.png"/><Relationship Id="rId43" Type="http://schemas.openxmlformats.org/officeDocument/2006/relationships/image" Target="../media/image356.png"/><Relationship Id="rId48" Type="http://schemas.openxmlformats.org/officeDocument/2006/relationships/image" Target="../media/image361.png"/><Relationship Id="rId64" Type="http://schemas.openxmlformats.org/officeDocument/2006/relationships/image" Target="../media/image377.jpeg"/><Relationship Id="rId69" Type="http://schemas.openxmlformats.org/officeDocument/2006/relationships/image" Target="../media/image382.jpeg"/><Relationship Id="rId80" Type="http://schemas.openxmlformats.org/officeDocument/2006/relationships/image" Target="../media/image393.png"/><Relationship Id="rId85" Type="http://schemas.openxmlformats.org/officeDocument/2006/relationships/image" Target="../media/image398.png"/><Relationship Id="rId12" Type="http://schemas.openxmlformats.org/officeDocument/2006/relationships/image" Target="../media/image326.png"/><Relationship Id="rId17" Type="http://schemas.openxmlformats.org/officeDocument/2006/relationships/image" Target="../media/image331.jpeg"/><Relationship Id="rId25" Type="http://schemas.openxmlformats.org/officeDocument/2006/relationships/image" Target="../media/image339.jpeg"/><Relationship Id="rId33" Type="http://schemas.openxmlformats.org/officeDocument/2006/relationships/image" Target="../media/image347.jpeg"/><Relationship Id="rId38" Type="http://schemas.openxmlformats.org/officeDocument/2006/relationships/image" Target="../media/image352.png"/><Relationship Id="rId46" Type="http://schemas.openxmlformats.org/officeDocument/2006/relationships/image" Target="../media/image359.png"/><Relationship Id="rId59" Type="http://schemas.openxmlformats.org/officeDocument/2006/relationships/image" Target="../media/image372.png"/><Relationship Id="rId67" Type="http://schemas.openxmlformats.org/officeDocument/2006/relationships/image" Target="../media/image380.png"/><Relationship Id="rId103" Type="http://schemas.openxmlformats.org/officeDocument/2006/relationships/image" Target="../media/image416.svg"/><Relationship Id="rId20" Type="http://schemas.openxmlformats.org/officeDocument/2006/relationships/image" Target="../media/image334.png"/><Relationship Id="rId41" Type="http://schemas.openxmlformats.org/officeDocument/2006/relationships/image" Target="../media/image354.png"/><Relationship Id="rId54" Type="http://schemas.openxmlformats.org/officeDocument/2006/relationships/image" Target="../media/image367.png"/><Relationship Id="rId62" Type="http://schemas.openxmlformats.org/officeDocument/2006/relationships/image" Target="../media/image375.jpeg"/><Relationship Id="rId70" Type="http://schemas.openxmlformats.org/officeDocument/2006/relationships/image" Target="../media/image383.png"/><Relationship Id="rId75" Type="http://schemas.openxmlformats.org/officeDocument/2006/relationships/image" Target="../media/image388.png"/><Relationship Id="rId83" Type="http://schemas.openxmlformats.org/officeDocument/2006/relationships/image" Target="../media/image396.png"/><Relationship Id="rId88" Type="http://schemas.openxmlformats.org/officeDocument/2006/relationships/image" Target="../media/image401.png"/><Relationship Id="rId91" Type="http://schemas.openxmlformats.org/officeDocument/2006/relationships/image" Target="../media/image404.png"/><Relationship Id="rId96" Type="http://schemas.openxmlformats.org/officeDocument/2006/relationships/image" Target="../media/image409.jpeg"/><Relationship Id="rId1" Type="http://schemas.openxmlformats.org/officeDocument/2006/relationships/slideLayout" Target="../slideLayouts/slideLayout9.xml"/><Relationship Id="rId6" Type="http://schemas.openxmlformats.org/officeDocument/2006/relationships/image" Target="../media/image320.jpeg"/><Relationship Id="rId15" Type="http://schemas.openxmlformats.org/officeDocument/2006/relationships/image" Target="../media/image329.jpeg"/><Relationship Id="rId23" Type="http://schemas.openxmlformats.org/officeDocument/2006/relationships/image" Target="../media/image337.jpeg"/><Relationship Id="rId28" Type="http://schemas.openxmlformats.org/officeDocument/2006/relationships/image" Target="../media/image342.png"/><Relationship Id="rId36" Type="http://schemas.openxmlformats.org/officeDocument/2006/relationships/image" Target="../media/image350.png"/><Relationship Id="rId49" Type="http://schemas.openxmlformats.org/officeDocument/2006/relationships/image" Target="../media/image362.png"/><Relationship Id="rId57" Type="http://schemas.openxmlformats.org/officeDocument/2006/relationships/image" Target="../media/image370.png"/><Relationship Id="rId10" Type="http://schemas.openxmlformats.org/officeDocument/2006/relationships/image" Target="../media/image324.png"/><Relationship Id="rId31" Type="http://schemas.openxmlformats.org/officeDocument/2006/relationships/image" Target="../media/image345.jpeg"/><Relationship Id="rId44" Type="http://schemas.openxmlformats.org/officeDocument/2006/relationships/image" Target="../media/image357.png"/><Relationship Id="rId52" Type="http://schemas.openxmlformats.org/officeDocument/2006/relationships/image" Target="../media/image365.png"/><Relationship Id="rId60" Type="http://schemas.openxmlformats.org/officeDocument/2006/relationships/image" Target="../media/image373.png"/><Relationship Id="rId65" Type="http://schemas.openxmlformats.org/officeDocument/2006/relationships/image" Target="../media/image378.jpeg"/><Relationship Id="rId73" Type="http://schemas.openxmlformats.org/officeDocument/2006/relationships/image" Target="../media/image386.png"/><Relationship Id="rId78" Type="http://schemas.openxmlformats.org/officeDocument/2006/relationships/image" Target="../media/image391.png"/><Relationship Id="rId81" Type="http://schemas.openxmlformats.org/officeDocument/2006/relationships/image" Target="../media/image394.png"/><Relationship Id="rId86" Type="http://schemas.openxmlformats.org/officeDocument/2006/relationships/image" Target="../media/image399.png"/><Relationship Id="rId94" Type="http://schemas.openxmlformats.org/officeDocument/2006/relationships/image" Target="../media/image407.jpeg"/><Relationship Id="rId99" Type="http://schemas.openxmlformats.org/officeDocument/2006/relationships/image" Target="../media/image412.png"/><Relationship Id="rId101" Type="http://schemas.openxmlformats.org/officeDocument/2006/relationships/image" Target="../media/image414.jpeg"/><Relationship Id="rId4" Type="http://schemas.openxmlformats.org/officeDocument/2006/relationships/image" Target="../media/image318.png"/><Relationship Id="rId9" Type="http://schemas.openxmlformats.org/officeDocument/2006/relationships/image" Target="../media/image323.png"/><Relationship Id="rId13" Type="http://schemas.openxmlformats.org/officeDocument/2006/relationships/image" Target="../media/image327.jpeg"/><Relationship Id="rId18" Type="http://schemas.openxmlformats.org/officeDocument/2006/relationships/image" Target="../media/image332.png"/><Relationship Id="rId39" Type="http://schemas.openxmlformats.org/officeDocument/2006/relationships/image" Target="cid:image001.png@01D4BA18.FEC03DA0" TargetMode="External"/><Relationship Id="rId34" Type="http://schemas.openxmlformats.org/officeDocument/2006/relationships/image" Target="../media/image348.jpeg"/><Relationship Id="rId50" Type="http://schemas.openxmlformats.org/officeDocument/2006/relationships/image" Target="../media/image363.jpeg"/><Relationship Id="rId55" Type="http://schemas.openxmlformats.org/officeDocument/2006/relationships/image" Target="../media/image368.png"/><Relationship Id="rId76" Type="http://schemas.openxmlformats.org/officeDocument/2006/relationships/image" Target="../media/image389.png"/><Relationship Id="rId97" Type="http://schemas.openxmlformats.org/officeDocument/2006/relationships/image" Target="../media/image410.gif"/><Relationship Id="rId7" Type="http://schemas.openxmlformats.org/officeDocument/2006/relationships/image" Target="../media/image321.png"/><Relationship Id="rId71" Type="http://schemas.openxmlformats.org/officeDocument/2006/relationships/image" Target="../media/image384.png"/><Relationship Id="rId92" Type="http://schemas.openxmlformats.org/officeDocument/2006/relationships/image" Target="../media/image405.png"/><Relationship Id="rId2" Type="http://schemas.openxmlformats.org/officeDocument/2006/relationships/image" Target="../media/image316.png"/><Relationship Id="rId29" Type="http://schemas.openxmlformats.org/officeDocument/2006/relationships/image" Target="../media/image343.jpeg"/><Relationship Id="rId24" Type="http://schemas.openxmlformats.org/officeDocument/2006/relationships/image" Target="../media/image338.jpeg"/><Relationship Id="rId40" Type="http://schemas.openxmlformats.org/officeDocument/2006/relationships/image" Target="../media/image353.png"/><Relationship Id="rId45" Type="http://schemas.openxmlformats.org/officeDocument/2006/relationships/image" Target="../media/image358.png"/><Relationship Id="rId66" Type="http://schemas.openxmlformats.org/officeDocument/2006/relationships/image" Target="../media/image379.png"/><Relationship Id="rId87" Type="http://schemas.openxmlformats.org/officeDocument/2006/relationships/image" Target="../media/image400.png"/><Relationship Id="rId61" Type="http://schemas.openxmlformats.org/officeDocument/2006/relationships/image" Target="../media/image374.png"/><Relationship Id="rId82" Type="http://schemas.openxmlformats.org/officeDocument/2006/relationships/image" Target="../media/image395.png"/><Relationship Id="rId19" Type="http://schemas.openxmlformats.org/officeDocument/2006/relationships/image" Target="../media/image333.png"/><Relationship Id="rId14" Type="http://schemas.openxmlformats.org/officeDocument/2006/relationships/image" Target="../media/image328.png"/><Relationship Id="rId30" Type="http://schemas.openxmlformats.org/officeDocument/2006/relationships/image" Target="../media/image344.png"/><Relationship Id="rId35" Type="http://schemas.openxmlformats.org/officeDocument/2006/relationships/image" Target="../media/image349.jpeg"/><Relationship Id="rId56" Type="http://schemas.openxmlformats.org/officeDocument/2006/relationships/image" Target="../media/image369.png"/><Relationship Id="rId77" Type="http://schemas.openxmlformats.org/officeDocument/2006/relationships/image" Target="../media/image390.png"/><Relationship Id="rId100" Type="http://schemas.openxmlformats.org/officeDocument/2006/relationships/image" Target="../media/image413.png"/><Relationship Id="rId8" Type="http://schemas.openxmlformats.org/officeDocument/2006/relationships/image" Target="../media/image322.png"/><Relationship Id="rId51" Type="http://schemas.openxmlformats.org/officeDocument/2006/relationships/image" Target="../media/image364.png"/><Relationship Id="rId72" Type="http://schemas.openxmlformats.org/officeDocument/2006/relationships/image" Target="../media/image385.png"/><Relationship Id="rId93" Type="http://schemas.openxmlformats.org/officeDocument/2006/relationships/image" Target="../media/image406.jpeg"/><Relationship Id="rId98" Type="http://schemas.openxmlformats.org/officeDocument/2006/relationships/image" Target="../media/image411.jpeg"/><Relationship Id="rId3" Type="http://schemas.openxmlformats.org/officeDocument/2006/relationships/image" Target="../media/image317.jpeg"/></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1.xml"/></Relationships>
</file>

<file path=ppt/slides/_rels/slide64.xml.rels><?xml version="1.0" encoding="UTF-8" standalone="yes"?>
<Relationships xmlns="http://schemas.openxmlformats.org/package/2006/relationships"><Relationship Id="rId8" Type="http://schemas.openxmlformats.org/officeDocument/2006/relationships/image" Target="../media/image419.png"/><Relationship Id="rId3" Type="http://schemas.openxmlformats.org/officeDocument/2006/relationships/image" Target="../media/image417.png"/><Relationship Id="rId7" Type="http://schemas.openxmlformats.org/officeDocument/2006/relationships/hyperlink" Target="https://docs.microsoft.com/azure/architecture/reference-architectures/iot/" TargetMode="External"/><Relationship Id="rId2" Type="http://schemas.openxmlformats.org/officeDocument/2006/relationships/notesSlide" Target="../notesSlides/notesSlide51.xml"/><Relationship Id="rId1" Type="http://schemas.openxmlformats.org/officeDocument/2006/relationships/slideLayout" Target="../slideLayouts/slideLayout269.xml"/><Relationship Id="rId6" Type="http://schemas.openxmlformats.org/officeDocument/2006/relationships/hyperlink" Target="http://aka.ms/mslearniot" TargetMode="External"/><Relationship Id="rId5" Type="http://schemas.openxmlformats.org/officeDocument/2006/relationships/hyperlink" Target="https://discover.microsoft.com/azure-iot-building-solutions-dev-guide/" TargetMode="External"/><Relationship Id="rId4" Type="http://schemas.openxmlformats.org/officeDocument/2006/relationships/image" Target="../media/image418.png"/><Relationship Id="rId9" Type="http://schemas.openxmlformats.org/officeDocument/2006/relationships/image" Target="../media/image420.png"/></Relationships>
</file>

<file path=ppt/slides/_rels/slide65.xml.rels><?xml version="1.0" encoding="UTF-8" standalone="yes"?>
<Relationships xmlns="http://schemas.openxmlformats.org/package/2006/relationships"><Relationship Id="rId3" Type="http://schemas.openxmlformats.org/officeDocument/2006/relationships/hyperlink" Target="../aka.ms/IoTShow" TargetMode="External"/><Relationship Id="rId2" Type="http://schemas.openxmlformats.org/officeDocument/2006/relationships/image" Target="../media/image421.png"/><Relationship Id="rId1" Type="http://schemas.openxmlformats.org/officeDocument/2006/relationships/slideLayout" Target="../slideLayouts/slideLayout250.xml"/><Relationship Id="rId5" Type="http://schemas.openxmlformats.org/officeDocument/2006/relationships/image" Target="../media/image423.png"/><Relationship Id="rId4" Type="http://schemas.openxmlformats.org/officeDocument/2006/relationships/image" Target="../media/image422.png"/></Relationships>
</file>

<file path=ppt/slides/_rels/slide66.xml.rels><?xml version="1.0" encoding="UTF-8" standalone="yes"?>
<Relationships xmlns="http://schemas.openxmlformats.org/package/2006/relationships"><Relationship Id="rId3" Type="http://schemas.openxmlformats.org/officeDocument/2006/relationships/image" Target="../media/image424.png"/><Relationship Id="rId2" Type="http://schemas.openxmlformats.org/officeDocument/2006/relationships/hyperlink" Target="http://aka.ms/iottechcommunity" TargetMode="External"/><Relationship Id="rId1" Type="http://schemas.openxmlformats.org/officeDocument/2006/relationships/slideLayout" Target="../slideLayouts/slideLayout250.xml"/></Relationships>
</file>

<file path=ppt/slides/_rels/slide67.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hyperlink" Target="https://aka.ms/IntroAzureIoTLearningPath" TargetMode="External"/><Relationship Id="rId1" Type="http://schemas.openxmlformats.org/officeDocument/2006/relationships/slideLayout" Target="../slideLayouts/slideLayout9.xml"/><Relationship Id="rId4" Type="http://schemas.openxmlformats.org/officeDocument/2006/relationships/hyperlink" Target="https://aka.ms/IoT-online-workshop" TargetMode="External"/></Relationships>
</file>

<file path=ppt/slides/_rels/slide68.xml.rels><?xml version="1.0" encoding="UTF-8" standalone="yes"?>
<Relationships xmlns="http://schemas.openxmlformats.org/package/2006/relationships"><Relationship Id="rId3" Type="http://schemas.openxmlformats.org/officeDocument/2006/relationships/image" Target="../media/image425.png"/><Relationship Id="rId2" Type="http://schemas.openxmlformats.org/officeDocument/2006/relationships/notesSlide" Target="../notesSlides/notesSlide52.xml"/><Relationship Id="rId1" Type="http://schemas.openxmlformats.org/officeDocument/2006/relationships/slideLayout" Target="../slideLayouts/slideLayout10.xml"/><Relationship Id="rId6" Type="http://schemas.openxmlformats.org/officeDocument/2006/relationships/image" Target="../media/image428.emf"/><Relationship Id="rId5" Type="http://schemas.openxmlformats.org/officeDocument/2006/relationships/image" Target="../media/image427.png"/><Relationship Id="rId4" Type="http://schemas.openxmlformats.org/officeDocument/2006/relationships/image" Target="../media/image426.png"/></Relationships>
</file>

<file path=ppt/slides/_rels/slide69.xml.rels><?xml version="1.0" encoding="UTF-8" standalone="yes"?>
<Relationships xmlns="http://schemas.openxmlformats.org/package/2006/relationships"><Relationship Id="rId8" Type="http://schemas.openxmlformats.org/officeDocument/2006/relationships/image" Target="../media/image434.jpeg"/><Relationship Id="rId3" Type="http://schemas.openxmlformats.org/officeDocument/2006/relationships/image" Target="../media/image429.emf"/><Relationship Id="rId7" Type="http://schemas.openxmlformats.org/officeDocument/2006/relationships/image" Target="../media/image433.png"/><Relationship Id="rId2" Type="http://schemas.openxmlformats.org/officeDocument/2006/relationships/notesSlide" Target="../notesSlides/notesSlide53.xml"/><Relationship Id="rId1" Type="http://schemas.openxmlformats.org/officeDocument/2006/relationships/slideLayout" Target="../slideLayouts/slideLayout10.xml"/><Relationship Id="rId6" Type="http://schemas.openxmlformats.org/officeDocument/2006/relationships/image" Target="../media/image432.png"/><Relationship Id="rId5" Type="http://schemas.openxmlformats.org/officeDocument/2006/relationships/image" Target="../media/image431.png"/><Relationship Id="rId10" Type="http://schemas.openxmlformats.org/officeDocument/2006/relationships/image" Target="../media/image436.png"/><Relationship Id="rId4" Type="http://schemas.openxmlformats.org/officeDocument/2006/relationships/image" Target="../media/image430.tiff"/><Relationship Id="rId9" Type="http://schemas.openxmlformats.org/officeDocument/2006/relationships/image" Target="../media/image435.png"/></Relationships>
</file>

<file path=ppt/slides/_rels/slide7.xml.rels><?xml version="1.0" encoding="UTF-8" standalone="yes"?>
<Relationships xmlns="http://schemas.openxmlformats.org/package/2006/relationships"><Relationship Id="rId8" Type="http://schemas.openxmlformats.org/officeDocument/2006/relationships/image" Target="../media/image90.svg"/><Relationship Id="rId13" Type="http://schemas.openxmlformats.org/officeDocument/2006/relationships/image" Target="../media/image95.png"/><Relationship Id="rId18" Type="http://schemas.openxmlformats.org/officeDocument/2006/relationships/image" Target="../media/image100.svg"/><Relationship Id="rId3" Type="http://schemas.openxmlformats.org/officeDocument/2006/relationships/image" Target="../media/image85.emf"/><Relationship Id="rId7" Type="http://schemas.openxmlformats.org/officeDocument/2006/relationships/image" Target="../media/image89.png"/><Relationship Id="rId12" Type="http://schemas.openxmlformats.org/officeDocument/2006/relationships/image" Target="../media/image94.svg"/><Relationship Id="rId17" Type="http://schemas.openxmlformats.org/officeDocument/2006/relationships/image" Target="../media/image99.png"/><Relationship Id="rId2" Type="http://schemas.openxmlformats.org/officeDocument/2006/relationships/notesSlide" Target="../notesSlides/notesSlide4.xml"/><Relationship Id="rId16" Type="http://schemas.openxmlformats.org/officeDocument/2006/relationships/image" Target="../media/image98.svg"/><Relationship Id="rId1" Type="http://schemas.openxmlformats.org/officeDocument/2006/relationships/slideLayout" Target="../slideLayouts/slideLayout44.xml"/><Relationship Id="rId6" Type="http://schemas.openxmlformats.org/officeDocument/2006/relationships/image" Target="../media/image88.svg"/><Relationship Id="rId11" Type="http://schemas.openxmlformats.org/officeDocument/2006/relationships/image" Target="../media/image93.png"/><Relationship Id="rId5" Type="http://schemas.openxmlformats.org/officeDocument/2006/relationships/image" Target="../media/image87.png"/><Relationship Id="rId15" Type="http://schemas.openxmlformats.org/officeDocument/2006/relationships/image" Target="../media/image97.png"/><Relationship Id="rId10" Type="http://schemas.openxmlformats.org/officeDocument/2006/relationships/image" Target="../media/image92.svg"/><Relationship Id="rId4" Type="http://schemas.openxmlformats.org/officeDocument/2006/relationships/image" Target="../media/image86.emf"/><Relationship Id="rId9" Type="http://schemas.openxmlformats.org/officeDocument/2006/relationships/image" Target="../media/image91.png"/><Relationship Id="rId14" Type="http://schemas.openxmlformats.org/officeDocument/2006/relationships/image" Target="../media/image96.svg"/></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149.xml"/><Relationship Id="rId1" Type="http://schemas.openxmlformats.org/officeDocument/2006/relationships/tags" Target="../tags/tag2.xml"/><Relationship Id="rId4" Type="http://schemas.openxmlformats.org/officeDocument/2006/relationships/image" Target="../media/image198.png"/></Relationships>
</file>

<file path=ppt/slides/_rels/slide71.xml.rels><?xml version="1.0" encoding="UTF-8" standalone="yes"?>
<Relationships xmlns="http://schemas.openxmlformats.org/package/2006/relationships"><Relationship Id="rId8" Type="http://schemas.openxmlformats.org/officeDocument/2006/relationships/image" Target="../media/image441.png"/><Relationship Id="rId13" Type="http://schemas.openxmlformats.org/officeDocument/2006/relationships/image" Target="../media/image446.png"/><Relationship Id="rId3" Type="http://schemas.openxmlformats.org/officeDocument/2006/relationships/image" Target="../media/image437.jpeg"/><Relationship Id="rId7" Type="http://schemas.openxmlformats.org/officeDocument/2006/relationships/image" Target="../media/image440.png"/><Relationship Id="rId12" Type="http://schemas.openxmlformats.org/officeDocument/2006/relationships/image" Target="../media/image445.png"/><Relationship Id="rId2" Type="http://schemas.openxmlformats.org/officeDocument/2006/relationships/notesSlide" Target="../notesSlides/notesSlide55.xml"/><Relationship Id="rId1" Type="http://schemas.openxmlformats.org/officeDocument/2006/relationships/slideLayout" Target="../slideLayouts/slideLayout9.xml"/><Relationship Id="rId6" Type="http://schemas.openxmlformats.org/officeDocument/2006/relationships/image" Target="../media/image233.png"/><Relationship Id="rId11" Type="http://schemas.openxmlformats.org/officeDocument/2006/relationships/image" Target="../media/image444.jpeg"/><Relationship Id="rId5" Type="http://schemas.openxmlformats.org/officeDocument/2006/relationships/image" Target="../media/image439.jpeg"/><Relationship Id="rId15" Type="http://schemas.openxmlformats.org/officeDocument/2006/relationships/image" Target="../media/image448.png"/><Relationship Id="rId10" Type="http://schemas.openxmlformats.org/officeDocument/2006/relationships/image" Target="../media/image443.jpeg"/><Relationship Id="rId4" Type="http://schemas.openxmlformats.org/officeDocument/2006/relationships/image" Target="../media/image438.png"/><Relationship Id="rId9" Type="http://schemas.openxmlformats.org/officeDocument/2006/relationships/image" Target="../media/image442.png"/><Relationship Id="rId14" Type="http://schemas.openxmlformats.org/officeDocument/2006/relationships/image" Target="../media/image447.png"/></Relationships>
</file>

<file path=ppt/slides/_rels/slide72.xml.rels><?xml version="1.0" encoding="UTF-8" standalone="yes"?>
<Relationships xmlns="http://schemas.openxmlformats.org/package/2006/relationships"><Relationship Id="rId3" Type="http://schemas.openxmlformats.org/officeDocument/2006/relationships/image" Target="../media/image449.jpeg"/><Relationship Id="rId2" Type="http://schemas.openxmlformats.org/officeDocument/2006/relationships/notesSlide" Target="../notesSlides/notesSlide56.xml"/><Relationship Id="rId1" Type="http://schemas.openxmlformats.org/officeDocument/2006/relationships/slideLayout" Target="../slideLayouts/slideLayout12.xml"/><Relationship Id="rId5" Type="http://schemas.openxmlformats.org/officeDocument/2006/relationships/image" Target="../media/image450.png"/><Relationship Id="rId4" Type="http://schemas.openxmlformats.org/officeDocument/2006/relationships/hyperlink" Target="https://customers.microsoft.com/en-us/story/737504-tagdat-smart-spaces-azure-uk" TargetMode="External"/></Relationships>
</file>

<file path=ppt/slides/_rels/slide73.xml.rels><?xml version="1.0" encoding="UTF-8" standalone="yes"?>
<Relationships xmlns="http://schemas.openxmlformats.org/package/2006/relationships"><Relationship Id="rId8" Type="http://schemas.openxmlformats.org/officeDocument/2006/relationships/image" Target="../media/image456.png"/><Relationship Id="rId3" Type="http://schemas.openxmlformats.org/officeDocument/2006/relationships/image" Target="../media/image451.png"/><Relationship Id="rId7" Type="http://schemas.openxmlformats.org/officeDocument/2006/relationships/image" Target="../media/image455.png"/><Relationship Id="rId2" Type="http://schemas.openxmlformats.org/officeDocument/2006/relationships/notesSlide" Target="../notesSlides/notesSlide57.xml"/><Relationship Id="rId1" Type="http://schemas.openxmlformats.org/officeDocument/2006/relationships/slideLayout" Target="../slideLayouts/slideLayout10.xml"/><Relationship Id="rId6" Type="http://schemas.openxmlformats.org/officeDocument/2006/relationships/image" Target="../media/image454.png"/><Relationship Id="rId5" Type="http://schemas.openxmlformats.org/officeDocument/2006/relationships/image" Target="../media/image453.png"/><Relationship Id="rId10" Type="http://schemas.openxmlformats.org/officeDocument/2006/relationships/image" Target="../media/image186.svg"/><Relationship Id="rId4" Type="http://schemas.openxmlformats.org/officeDocument/2006/relationships/image" Target="../media/image452.png"/><Relationship Id="rId9" Type="http://schemas.openxmlformats.org/officeDocument/2006/relationships/image" Target="../media/image185.png"/></Relationships>
</file>

<file path=ppt/slides/_rels/slide74.xml.rels><?xml version="1.0" encoding="UTF-8" standalone="yes"?>
<Relationships xmlns="http://schemas.openxmlformats.org/package/2006/relationships"><Relationship Id="rId3" Type="http://schemas.openxmlformats.org/officeDocument/2006/relationships/image" Target="../media/image457.jpeg"/><Relationship Id="rId2" Type="http://schemas.openxmlformats.org/officeDocument/2006/relationships/notesSlide" Target="../notesSlides/notesSlide58.xml"/><Relationship Id="rId1" Type="http://schemas.openxmlformats.org/officeDocument/2006/relationships/slideLayout" Target="../slideLayouts/slideLayout12.xml"/><Relationship Id="rId5" Type="http://schemas.openxmlformats.org/officeDocument/2006/relationships/image" Target="../media/image458.png"/><Relationship Id="rId4" Type="http://schemas.openxmlformats.org/officeDocument/2006/relationships/hyperlink" Target="https://customers.microsoft.com/en-us/story/iconics-partner-professional-services-azure-iot" TargetMode="External"/></Relationships>
</file>

<file path=ppt/slides/_rels/slide75.xml.rels><?xml version="1.0" encoding="UTF-8" standalone="yes"?>
<Relationships xmlns="http://schemas.openxmlformats.org/package/2006/relationships"><Relationship Id="rId3" Type="http://schemas.openxmlformats.org/officeDocument/2006/relationships/image" Target="../media/image459.emf"/><Relationship Id="rId2" Type="http://schemas.openxmlformats.org/officeDocument/2006/relationships/notesSlide" Target="../notesSlides/notesSlide59.xml"/><Relationship Id="rId1" Type="http://schemas.openxmlformats.org/officeDocument/2006/relationships/slideLayout" Target="../slideLayouts/slideLayout10.xml"/><Relationship Id="rId5" Type="http://schemas.openxmlformats.org/officeDocument/2006/relationships/image" Target="../media/image461.emf"/><Relationship Id="rId4" Type="http://schemas.openxmlformats.org/officeDocument/2006/relationships/image" Target="../media/image460.emf"/></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77.xml.rels><?xml version="1.0" encoding="UTF-8" standalone="yes"?>
<Relationships xmlns="http://schemas.openxmlformats.org/package/2006/relationships"><Relationship Id="rId8" Type="http://schemas.openxmlformats.org/officeDocument/2006/relationships/image" Target="../media/image90.svg"/><Relationship Id="rId13" Type="http://schemas.openxmlformats.org/officeDocument/2006/relationships/image" Target="../media/image95.png"/><Relationship Id="rId18" Type="http://schemas.openxmlformats.org/officeDocument/2006/relationships/image" Target="../media/image100.svg"/><Relationship Id="rId3" Type="http://schemas.openxmlformats.org/officeDocument/2006/relationships/image" Target="../media/image85.emf"/><Relationship Id="rId7" Type="http://schemas.openxmlformats.org/officeDocument/2006/relationships/image" Target="../media/image89.png"/><Relationship Id="rId12" Type="http://schemas.openxmlformats.org/officeDocument/2006/relationships/image" Target="../media/image94.svg"/><Relationship Id="rId17" Type="http://schemas.openxmlformats.org/officeDocument/2006/relationships/image" Target="../media/image99.png"/><Relationship Id="rId2" Type="http://schemas.openxmlformats.org/officeDocument/2006/relationships/notesSlide" Target="../notesSlides/notesSlide60.xml"/><Relationship Id="rId16" Type="http://schemas.openxmlformats.org/officeDocument/2006/relationships/image" Target="../media/image98.svg"/><Relationship Id="rId1" Type="http://schemas.openxmlformats.org/officeDocument/2006/relationships/slideLayout" Target="../slideLayouts/slideLayout75.xml"/><Relationship Id="rId6" Type="http://schemas.openxmlformats.org/officeDocument/2006/relationships/image" Target="../media/image88.svg"/><Relationship Id="rId11" Type="http://schemas.openxmlformats.org/officeDocument/2006/relationships/image" Target="../media/image93.png"/><Relationship Id="rId5" Type="http://schemas.openxmlformats.org/officeDocument/2006/relationships/image" Target="../media/image87.png"/><Relationship Id="rId15" Type="http://schemas.openxmlformats.org/officeDocument/2006/relationships/image" Target="../media/image97.png"/><Relationship Id="rId10" Type="http://schemas.openxmlformats.org/officeDocument/2006/relationships/image" Target="../media/image92.svg"/><Relationship Id="rId4" Type="http://schemas.openxmlformats.org/officeDocument/2006/relationships/image" Target="../media/image86.emf"/><Relationship Id="rId9" Type="http://schemas.openxmlformats.org/officeDocument/2006/relationships/image" Target="../media/image91.png"/><Relationship Id="rId14" Type="http://schemas.openxmlformats.org/officeDocument/2006/relationships/image" Target="../media/image96.svg"/></Relationships>
</file>

<file path=ppt/slides/_rels/slide78.xml.rels><?xml version="1.0" encoding="UTF-8" standalone="yes"?>
<Relationships xmlns="http://schemas.openxmlformats.org/package/2006/relationships"><Relationship Id="rId8" Type="http://schemas.openxmlformats.org/officeDocument/2006/relationships/image" Target="../media/image106.png"/><Relationship Id="rId13" Type="http://schemas.openxmlformats.org/officeDocument/2006/relationships/image" Target="../media/image111.png"/><Relationship Id="rId3" Type="http://schemas.openxmlformats.org/officeDocument/2006/relationships/image" Target="../media/image101.png"/><Relationship Id="rId7" Type="http://schemas.openxmlformats.org/officeDocument/2006/relationships/image" Target="../media/image105.png"/><Relationship Id="rId12" Type="http://schemas.openxmlformats.org/officeDocument/2006/relationships/image" Target="../media/image110.png"/><Relationship Id="rId17" Type="http://schemas.openxmlformats.org/officeDocument/2006/relationships/image" Target="../media/image115.svg"/><Relationship Id="rId2" Type="http://schemas.openxmlformats.org/officeDocument/2006/relationships/notesSlide" Target="../notesSlides/notesSlide61.xml"/><Relationship Id="rId16" Type="http://schemas.openxmlformats.org/officeDocument/2006/relationships/image" Target="../media/image114.png"/><Relationship Id="rId1" Type="http://schemas.openxmlformats.org/officeDocument/2006/relationships/slideLayout" Target="../slideLayouts/slideLayout75.xml"/><Relationship Id="rId6" Type="http://schemas.openxmlformats.org/officeDocument/2006/relationships/image" Target="../media/image104.png"/><Relationship Id="rId11" Type="http://schemas.openxmlformats.org/officeDocument/2006/relationships/image" Target="../media/image109.jpeg"/><Relationship Id="rId5" Type="http://schemas.openxmlformats.org/officeDocument/2006/relationships/image" Target="../media/image103.png"/><Relationship Id="rId15" Type="http://schemas.openxmlformats.org/officeDocument/2006/relationships/image" Target="../media/image113.svg"/><Relationship Id="rId10" Type="http://schemas.openxmlformats.org/officeDocument/2006/relationships/image" Target="../media/image108.jpeg"/><Relationship Id="rId4" Type="http://schemas.openxmlformats.org/officeDocument/2006/relationships/image" Target="../media/image102.png"/><Relationship Id="rId9" Type="http://schemas.openxmlformats.org/officeDocument/2006/relationships/image" Target="../media/image107.png"/><Relationship Id="rId14" Type="http://schemas.openxmlformats.org/officeDocument/2006/relationships/image" Target="../media/image112.png"/></Relationships>
</file>

<file path=ppt/slides/_rels/slide79.xml.rels><?xml version="1.0" encoding="UTF-8" standalone="yes"?>
<Relationships xmlns="http://schemas.openxmlformats.org/package/2006/relationships"><Relationship Id="rId3" Type="http://schemas.openxmlformats.org/officeDocument/2006/relationships/image" Target="../media/image116.jpeg"/><Relationship Id="rId2" Type="http://schemas.openxmlformats.org/officeDocument/2006/relationships/hyperlink" Target="https://customers.microsoft.com/en-US/story/779843-rancho-los-amigos-health-provider-azure" TargetMode="External"/><Relationship Id="rId1" Type="http://schemas.openxmlformats.org/officeDocument/2006/relationships/slideLayout" Target="../slideLayouts/slideLayout79.xml"/><Relationship Id="rId4" Type="http://schemas.openxmlformats.org/officeDocument/2006/relationships/image" Target="../media/image117.jpeg"/></Relationships>
</file>

<file path=ppt/slides/_rels/slide8.xml.rels><?xml version="1.0" encoding="UTF-8" standalone="yes"?>
<Relationships xmlns="http://schemas.openxmlformats.org/package/2006/relationships"><Relationship Id="rId8" Type="http://schemas.openxmlformats.org/officeDocument/2006/relationships/image" Target="../media/image106.png"/><Relationship Id="rId13" Type="http://schemas.openxmlformats.org/officeDocument/2006/relationships/image" Target="../media/image111.png"/><Relationship Id="rId3" Type="http://schemas.openxmlformats.org/officeDocument/2006/relationships/image" Target="../media/image101.png"/><Relationship Id="rId7" Type="http://schemas.openxmlformats.org/officeDocument/2006/relationships/image" Target="../media/image105.png"/><Relationship Id="rId12" Type="http://schemas.openxmlformats.org/officeDocument/2006/relationships/image" Target="../media/image110.png"/><Relationship Id="rId17" Type="http://schemas.openxmlformats.org/officeDocument/2006/relationships/image" Target="../media/image115.svg"/><Relationship Id="rId2" Type="http://schemas.openxmlformats.org/officeDocument/2006/relationships/notesSlide" Target="../notesSlides/notesSlide5.xml"/><Relationship Id="rId16" Type="http://schemas.openxmlformats.org/officeDocument/2006/relationships/image" Target="../media/image114.png"/><Relationship Id="rId1" Type="http://schemas.openxmlformats.org/officeDocument/2006/relationships/slideLayout" Target="../slideLayouts/slideLayout44.xml"/><Relationship Id="rId6" Type="http://schemas.openxmlformats.org/officeDocument/2006/relationships/image" Target="../media/image104.png"/><Relationship Id="rId11" Type="http://schemas.openxmlformats.org/officeDocument/2006/relationships/image" Target="../media/image109.jpeg"/><Relationship Id="rId5" Type="http://schemas.openxmlformats.org/officeDocument/2006/relationships/image" Target="../media/image103.png"/><Relationship Id="rId15" Type="http://schemas.openxmlformats.org/officeDocument/2006/relationships/image" Target="../media/image113.svg"/><Relationship Id="rId10" Type="http://schemas.openxmlformats.org/officeDocument/2006/relationships/image" Target="../media/image108.jpeg"/><Relationship Id="rId4" Type="http://schemas.openxmlformats.org/officeDocument/2006/relationships/image" Target="../media/image102.png"/><Relationship Id="rId9" Type="http://schemas.openxmlformats.org/officeDocument/2006/relationships/image" Target="../media/image107.png"/><Relationship Id="rId14" Type="http://schemas.openxmlformats.org/officeDocument/2006/relationships/image" Target="../media/image112.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81.xml.rels><?xml version="1.0" encoding="UTF-8" standalone="yes"?>
<Relationships xmlns="http://schemas.openxmlformats.org/package/2006/relationships"><Relationship Id="rId8" Type="http://schemas.openxmlformats.org/officeDocument/2006/relationships/image" Target="../media/image123.png"/><Relationship Id="rId3" Type="http://schemas.openxmlformats.org/officeDocument/2006/relationships/image" Target="../media/image118.png"/><Relationship Id="rId7" Type="http://schemas.openxmlformats.org/officeDocument/2006/relationships/image" Target="../media/image122.svg"/><Relationship Id="rId2" Type="http://schemas.openxmlformats.org/officeDocument/2006/relationships/notesSlide" Target="../notesSlides/notesSlide62.xml"/><Relationship Id="rId1" Type="http://schemas.openxmlformats.org/officeDocument/2006/relationships/slideLayout" Target="../slideLayouts/slideLayout75.xml"/><Relationship Id="rId6" Type="http://schemas.openxmlformats.org/officeDocument/2006/relationships/image" Target="../media/image121.png"/><Relationship Id="rId5" Type="http://schemas.openxmlformats.org/officeDocument/2006/relationships/image" Target="../media/image120.png"/><Relationship Id="rId4" Type="http://schemas.openxmlformats.org/officeDocument/2006/relationships/image" Target="../media/image119.png"/><Relationship Id="rId9" Type="http://schemas.openxmlformats.org/officeDocument/2006/relationships/image" Target="../media/image124.svg"/></Relationships>
</file>

<file path=ppt/slides/_rels/slide82.xml.rels><?xml version="1.0" encoding="UTF-8" standalone="yes"?>
<Relationships xmlns="http://schemas.openxmlformats.org/package/2006/relationships"><Relationship Id="rId8" Type="http://schemas.openxmlformats.org/officeDocument/2006/relationships/image" Target="../media/image130.png"/><Relationship Id="rId13" Type="http://schemas.openxmlformats.org/officeDocument/2006/relationships/image" Target="../media/image135.png"/><Relationship Id="rId18" Type="http://schemas.openxmlformats.org/officeDocument/2006/relationships/image" Target="../media/image102.png"/><Relationship Id="rId3" Type="http://schemas.openxmlformats.org/officeDocument/2006/relationships/image" Target="../media/image125.png"/><Relationship Id="rId21" Type="http://schemas.openxmlformats.org/officeDocument/2006/relationships/image" Target="../media/image139.png"/><Relationship Id="rId7" Type="http://schemas.openxmlformats.org/officeDocument/2006/relationships/image" Target="../media/image129.png"/><Relationship Id="rId12" Type="http://schemas.openxmlformats.org/officeDocument/2006/relationships/image" Target="../media/image134.jpeg"/><Relationship Id="rId17" Type="http://schemas.openxmlformats.org/officeDocument/2006/relationships/image" Target="../media/image101.png"/><Relationship Id="rId2" Type="http://schemas.openxmlformats.org/officeDocument/2006/relationships/notesSlide" Target="../notesSlides/notesSlide63.xml"/><Relationship Id="rId16" Type="http://schemas.openxmlformats.org/officeDocument/2006/relationships/image" Target="../media/image138.png"/><Relationship Id="rId20" Type="http://schemas.openxmlformats.org/officeDocument/2006/relationships/image" Target="../media/image104.png"/><Relationship Id="rId1" Type="http://schemas.openxmlformats.org/officeDocument/2006/relationships/slideLayout" Target="../slideLayouts/slideLayout75.xml"/><Relationship Id="rId6" Type="http://schemas.openxmlformats.org/officeDocument/2006/relationships/image" Target="../media/image128.jpeg"/><Relationship Id="rId11" Type="http://schemas.openxmlformats.org/officeDocument/2006/relationships/image" Target="../media/image133.png"/><Relationship Id="rId5" Type="http://schemas.openxmlformats.org/officeDocument/2006/relationships/image" Target="../media/image127.png"/><Relationship Id="rId15" Type="http://schemas.openxmlformats.org/officeDocument/2006/relationships/image" Target="../media/image137.jpeg"/><Relationship Id="rId10" Type="http://schemas.openxmlformats.org/officeDocument/2006/relationships/image" Target="../media/image132.png"/><Relationship Id="rId19" Type="http://schemas.openxmlformats.org/officeDocument/2006/relationships/image" Target="../media/image103.png"/><Relationship Id="rId4" Type="http://schemas.openxmlformats.org/officeDocument/2006/relationships/image" Target="../media/image126.png"/><Relationship Id="rId9" Type="http://schemas.openxmlformats.org/officeDocument/2006/relationships/image" Target="../media/image131.png"/><Relationship Id="rId14" Type="http://schemas.openxmlformats.org/officeDocument/2006/relationships/image" Target="../media/image136.png"/></Relationships>
</file>

<file path=ppt/slides/_rels/slide83.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hyperlink" Target="https://customers.microsoft.com/en-us/story/778456-schneider-electric-thoughtwire-healthcare-azure-iot" TargetMode="External"/><Relationship Id="rId1" Type="http://schemas.openxmlformats.org/officeDocument/2006/relationships/slideLayout" Target="../slideLayouts/slideLayout79.xml"/><Relationship Id="rId4" Type="http://schemas.openxmlformats.org/officeDocument/2006/relationships/image" Target="../media/image462.jpeg"/></Relationships>
</file>

<file path=ppt/slides/_rels/slide84.xml.rels><?xml version="1.0" encoding="UTF-8" standalone="yes"?>
<Relationships xmlns="http://schemas.openxmlformats.org/package/2006/relationships"><Relationship Id="rId26" Type="http://schemas.openxmlformats.org/officeDocument/2006/relationships/image" Target="../media/image485.png"/><Relationship Id="rId21" Type="http://schemas.openxmlformats.org/officeDocument/2006/relationships/image" Target="../media/image481.png"/><Relationship Id="rId42" Type="http://schemas.openxmlformats.org/officeDocument/2006/relationships/image" Target="../media/image498.jpeg"/><Relationship Id="rId47" Type="http://schemas.openxmlformats.org/officeDocument/2006/relationships/image" Target="../media/image503.gif"/><Relationship Id="rId63" Type="http://schemas.openxmlformats.org/officeDocument/2006/relationships/image" Target="../media/image519.png"/><Relationship Id="rId68" Type="http://schemas.openxmlformats.org/officeDocument/2006/relationships/image" Target="../media/image524.png"/><Relationship Id="rId84" Type="http://schemas.openxmlformats.org/officeDocument/2006/relationships/image" Target="../media/image383.png"/><Relationship Id="rId89" Type="http://schemas.openxmlformats.org/officeDocument/2006/relationships/image" Target="../media/image537.png"/><Relationship Id="rId16" Type="http://schemas.openxmlformats.org/officeDocument/2006/relationships/image" Target="../media/image476.png"/><Relationship Id="rId107" Type="http://schemas.openxmlformats.org/officeDocument/2006/relationships/image" Target="../media/image555.png"/><Relationship Id="rId11" Type="http://schemas.openxmlformats.org/officeDocument/2006/relationships/image" Target="../media/image471.png"/><Relationship Id="rId32" Type="http://schemas.openxmlformats.org/officeDocument/2006/relationships/image" Target="../media/image489.jpeg"/><Relationship Id="rId37" Type="http://schemas.openxmlformats.org/officeDocument/2006/relationships/image" Target="../media/image127.png"/><Relationship Id="rId53" Type="http://schemas.openxmlformats.org/officeDocument/2006/relationships/image" Target="../media/image509.jpeg"/><Relationship Id="rId58" Type="http://schemas.openxmlformats.org/officeDocument/2006/relationships/image" Target="../media/image514.png"/><Relationship Id="rId74" Type="http://schemas.openxmlformats.org/officeDocument/2006/relationships/image" Target="../media/image529.png"/><Relationship Id="rId79" Type="http://schemas.openxmlformats.org/officeDocument/2006/relationships/image" Target="../media/image380.png"/><Relationship Id="rId102" Type="http://schemas.openxmlformats.org/officeDocument/2006/relationships/image" Target="../media/image550.png"/><Relationship Id="rId5" Type="http://schemas.openxmlformats.org/officeDocument/2006/relationships/image" Target="../media/image466.png"/><Relationship Id="rId90" Type="http://schemas.openxmlformats.org/officeDocument/2006/relationships/image" Target="../media/image538.png"/><Relationship Id="rId95" Type="http://schemas.openxmlformats.org/officeDocument/2006/relationships/image" Target="../media/image543.png"/><Relationship Id="rId22" Type="http://schemas.openxmlformats.org/officeDocument/2006/relationships/image" Target="../media/image482.png"/><Relationship Id="rId27" Type="http://schemas.openxmlformats.org/officeDocument/2006/relationships/image" Target="../media/image486.png"/><Relationship Id="rId43" Type="http://schemas.openxmlformats.org/officeDocument/2006/relationships/image" Target="../media/image499.jpeg"/><Relationship Id="rId48" Type="http://schemas.openxmlformats.org/officeDocument/2006/relationships/image" Target="../media/image504.jpeg"/><Relationship Id="rId64" Type="http://schemas.openxmlformats.org/officeDocument/2006/relationships/image" Target="../media/image520.png"/><Relationship Id="rId69" Type="http://schemas.openxmlformats.org/officeDocument/2006/relationships/image" Target="../media/image525.png"/><Relationship Id="rId80" Type="http://schemas.openxmlformats.org/officeDocument/2006/relationships/image" Target="../media/image384.png"/><Relationship Id="rId85" Type="http://schemas.openxmlformats.org/officeDocument/2006/relationships/image" Target="../media/image534.png"/><Relationship Id="rId12" Type="http://schemas.openxmlformats.org/officeDocument/2006/relationships/image" Target="../media/image472.png"/><Relationship Id="rId17" Type="http://schemas.openxmlformats.org/officeDocument/2006/relationships/image" Target="../media/image477.jpeg"/><Relationship Id="rId33" Type="http://schemas.openxmlformats.org/officeDocument/2006/relationships/image" Target="../media/image490.jpeg"/><Relationship Id="rId38" Type="http://schemas.openxmlformats.org/officeDocument/2006/relationships/image" Target="../media/image494.jpeg"/><Relationship Id="rId59" Type="http://schemas.openxmlformats.org/officeDocument/2006/relationships/image" Target="../media/image515.gif"/><Relationship Id="rId103" Type="http://schemas.openxmlformats.org/officeDocument/2006/relationships/image" Target="../media/image551.png"/><Relationship Id="rId20" Type="http://schemas.openxmlformats.org/officeDocument/2006/relationships/image" Target="../media/image480.jpeg"/><Relationship Id="rId41" Type="http://schemas.openxmlformats.org/officeDocument/2006/relationships/image" Target="../media/image497.png"/><Relationship Id="rId54" Type="http://schemas.openxmlformats.org/officeDocument/2006/relationships/image" Target="../media/image510.png"/><Relationship Id="rId62" Type="http://schemas.openxmlformats.org/officeDocument/2006/relationships/image" Target="../media/image518.jpeg"/><Relationship Id="rId70" Type="http://schemas.openxmlformats.org/officeDocument/2006/relationships/image" Target="../media/image526.png"/><Relationship Id="rId75" Type="http://schemas.openxmlformats.org/officeDocument/2006/relationships/image" Target="../media/image530.png"/><Relationship Id="rId83" Type="http://schemas.openxmlformats.org/officeDocument/2006/relationships/image" Target="../media/image326.png"/><Relationship Id="rId88" Type="http://schemas.openxmlformats.org/officeDocument/2006/relationships/image" Target="../media/image536.png"/><Relationship Id="rId91" Type="http://schemas.openxmlformats.org/officeDocument/2006/relationships/image" Target="../media/image539.png"/><Relationship Id="rId96" Type="http://schemas.openxmlformats.org/officeDocument/2006/relationships/image" Target="../media/image544.png"/><Relationship Id="rId1" Type="http://schemas.openxmlformats.org/officeDocument/2006/relationships/slideLayout" Target="../slideLayouts/slideLayout9.xml"/><Relationship Id="rId6" Type="http://schemas.openxmlformats.org/officeDocument/2006/relationships/image" Target="../media/image467.png"/><Relationship Id="rId15" Type="http://schemas.openxmlformats.org/officeDocument/2006/relationships/image" Target="../media/image475.png"/><Relationship Id="rId23" Type="http://schemas.openxmlformats.org/officeDocument/2006/relationships/image" Target="../media/image483.png"/><Relationship Id="rId28" Type="http://schemas.openxmlformats.org/officeDocument/2006/relationships/image" Target="../media/image177.jpeg"/><Relationship Id="rId36" Type="http://schemas.openxmlformats.org/officeDocument/2006/relationships/image" Target="../media/image493.png"/><Relationship Id="rId49" Type="http://schemas.openxmlformats.org/officeDocument/2006/relationships/image" Target="../media/image505.png"/><Relationship Id="rId57" Type="http://schemas.openxmlformats.org/officeDocument/2006/relationships/image" Target="../media/image513.png"/><Relationship Id="rId106" Type="http://schemas.openxmlformats.org/officeDocument/2006/relationships/image" Target="../media/image554.png"/><Relationship Id="rId10" Type="http://schemas.openxmlformats.org/officeDocument/2006/relationships/image" Target="../media/image470.png"/><Relationship Id="rId31" Type="http://schemas.openxmlformats.org/officeDocument/2006/relationships/image" Target="../media/image488.png"/><Relationship Id="rId44" Type="http://schemas.openxmlformats.org/officeDocument/2006/relationships/image" Target="../media/image500.jpeg"/><Relationship Id="rId52" Type="http://schemas.openxmlformats.org/officeDocument/2006/relationships/image" Target="../media/image508.png"/><Relationship Id="rId60" Type="http://schemas.openxmlformats.org/officeDocument/2006/relationships/image" Target="../media/image516.jpeg"/><Relationship Id="rId65" Type="http://schemas.openxmlformats.org/officeDocument/2006/relationships/image" Target="../media/image521.png"/><Relationship Id="rId73" Type="http://schemas.openxmlformats.org/officeDocument/2006/relationships/image" Target="../media/image528.png"/><Relationship Id="rId78" Type="http://schemas.openxmlformats.org/officeDocument/2006/relationships/image" Target="../media/image533.png"/><Relationship Id="rId81" Type="http://schemas.openxmlformats.org/officeDocument/2006/relationships/image" Target="../media/image390.png"/><Relationship Id="rId86" Type="http://schemas.openxmlformats.org/officeDocument/2006/relationships/image" Target="../media/image535.png"/><Relationship Id="rId94" Type="http://schemas.openxmlformats.org/officeDocument/2006/relationships/image" Target="../media/image542.png"/><Relationship Id="rId99" Type="http://schemas.openxmlformats.org/officeDocument/2006/relationships/image" Target="../media/image547.png"/><Relationship Id="rId101" Type="http://schemas.openxmlformats.org/officeDocument/2006/relationships/image" Target="../media/image549.png"/><Relationship Id="rId4" Type="http://schemas.openxmlformats.org/officeDocument/2006/relationships/image" Target="../media/image465.png"/><Relationship Id="rId9" Type="http://schemas.openxmlformats.org/officeDocument/2006/relationships/image" Target="../media/image469.png"/><Relationship Id="rId13" Type="http://schemas.openxmlformats.org/officeDocument/2006/relationships/image" Target="../media/image473.png"/><Relationship Id="rId18" Type="http://schemas.openxmlformats.org/officeDocument/2006/relationships/image" Target="../media/image478.jpeg"/><Relationship Id="rId39" Type="http://schemas.openxmlformats.org/officeDocument/2006/relationships/image" Target="../media/image495.png"/><Relationship Id="rId34" Type="http://schemas.openxmlformats.org/officeDocument/2006/relationships/image" Target="../media/image491.png"/><Relationship Id="rId50" Type="http://schemas.openxmlformats.org/officeDocument/2006/relationships/image" Target="../media/image506.png"/><Relationship Id="rId55" Type="http://schemas.openxmlformats.org/officeDocument/2006/relationships/image" Target="../media/image511.jpeg"/><Relationship Id="rId76" Type="http://schemas.openxmlformats.org/officeDocument/2006/relationships/image" Target="../media/image531.png"/><Relationship Id="rId97" Type="http://schemas.openxmlformats.org/officeDocument/2006/relationships/image" Target="../media/image545.jpeg"/><Relationship Id="rId104" Type="http://schemas.openxmlformats.org/officeDocument/2006/relationships/image" Target="../media/image552.png"/><Relationship Id="rId7" Type="http://schemas.openxmlformats.org/officeDocument/2006/relationships/image" Target="../media/image126.png"/><Relationship Id="rId71" Type="http://schemas.openxmlformats.org/officeDocument/2006/relationships/image" Target="../media/image125.png"/><Relationship Id="rId92" Type="http://schemas.openxmlformats.org/officeDocument/2006/relationships/image" Target="../media/image540.svg"/><Relationship Id="rId2" Type="http://schemas.openxmlformats.org/officeDocument/2006/relationships/image" Target="../media/image463.png"/><Relationship Id="rId29" Type="http://schemas.openxmlformats.org/officeDocument/2006/relationships/image" Target="../media/image178.png"/><Relationship Id="rId24" Type="http://schemas.openxmlformats.org/officeDocument/2006/relationships/image" Target="../media/image484.png"/><Relationship Id="rId40" Type="http://schemas.openxmlformats.org/officeDocument/2006/relationships/image" Target="../media/image496.png"/><Relationship Id="rId45" Type="http://schemas.openxmlformats.org/officeDocument/2006/relationships/image" Target="../media/image501.jpeg"/><Relationship Id="rId66" Type="http://schemas.openxmlformats.org/officeDocument/2006/relationships/image" Target="../media/image522.png"/><Relationship Id="rId87" Type="http://schemas.openxmlformats.org/officeDocument/2006/relationships/image" Target="../media/image378.jpeg"/><Relationship Id="rId61" Type="http://schemas.openxmlformats.org/officeDocument/2006/relationships/image" Target="../media/image517.png"/><Relationship Id="rId82" Type="http://schemas.openxmlformats.org/officeDocument/2006/relationships/image" Target="../media/image317.jpeg"/><Relationship Id="rId19" Type="http://schemas.openxmlformats.org/officeDocument/2006/relationships/image" Target="../media/image479.jpeg"/><Relationship Id="rId14" Type="http://schemas.openxmlformats.org/officeDocument/2006/relationships/image" Target="../media/image474.png"/><Relationship Id="rId30" Type="http://schemas.openxmlformats.org/officeDocument/2006/relationships/image" Target="../media/image487.png"/><Relationship Id="rId35" Type="http://schemas.openxmlformats.org/officeDocument/2006/relationships/image" Target="../media/image492.jpeg"/><Relationship Id="rId56" Type="http://schemas.openxmlformats.org/officeDocument/2006/relationships/image" Target="../media/image512.png"/><Relationship Id="rId77" Type="http://schemas.openxmlformats.org/officeDocument/2006/relationships/image" Target="../media/image532.png"/><Relationship Id="rId100" Type="http://schemas.openxmlformats.org/officeDocument/2006/relationships/image" Target="../media/image548.png"/><Relationship Id="rId105" Type="http://schemas.openxmlformats.org/officeDocument/2006/relationships/image" Target="../media/image553.png"/><Relationship Id="rId8" Type="http://schemas.openxmlformats.org/officeDocument/2006/relationships/image" Target="../media/image468.png"/><Relationship Id="rId51" Type="http://schemas.openxmlformats.org/officeDocument/2006/relationships/image" Target="../media/image507.jpeg"/><Relationship Id="rId72" Type="http://schemas.openxmlformats.org/officeDocument/2006/relationships/image" Target="../media/image527.png"/><Relationship Id="rId93" Type="http://schemas.openxmlformats.org/officeDocument/2006/relationships/image" Target="../media/image541.png"/><Relationship Id="rId98" Type="http://schemas.openxmlformats.org/officeDocument/2006/relationships/image" Target="../media/image546.png"/><Relationship Id="rId3" Type="http://schemas.openxmlformats.org/officeDocument/2006/relationships/image" Target="../media/image464.png"/><Relationship Id="rId25" Type="http://schemas.openxmlformats.org/officeDocument/2006/relationships/hyperlink" Target="http://www.atfservices.com.au/" TargetMode="External"/><Relationship Id="rId46" Type="http://schemas.openxmlformats.org/officeDocument/2006/relationships/image" Target="../media/image502.png"/><Relationship Id="rId67" Type="http://schemas.openxmlformats.org/officeDocument/2006/relationships/image" Target="../media/image523.png"/></Relationships>
</file>

<file path=ppt/slides/_rels/slide85.xml.rels><?xml version="1.0" encoding="UTF-8" standalone="yes"?>
<Relationships xmlns="http://schemas.openxmlformats.org/package/2006/relationships"><Relationship Id="rId8" Type="http://schemas.openxmlformats.org/officeDocument/2006/relationships/image" Target="../media/image171.png"/><Relationship Id="rId3" Type="http://schemas.openxmlformats.org/officeDocument/2006/relationships/image" Target="../media/image167.png"/><Relationship Id="rId7" Type="http://schemas.openxmlformats.org/officeDocument/2006/relationships/image" Target="../media/image170.emf"/><Relationship Id="rId2" Type="http://schemas.openxmlformats.org/officeDocument/2006/relationships/notesSlide" Target="../notesSlides/notesSlide64.xml"/><Relationship Id="rId1" Type="http://schemas.openxmlformats.org/officeDocument/2006/relationships/slideLayout" Target="../slideLayouts/slideLayout9.xml"/><Relationship Id="rId6" Type="http://schemas.openxmlformats.org/officeDocument/2006/relationships/image" Target="../media/image84.emf"/><Relationship Id="rId5" Type="http://schemas.openxmlformats.org/officeDocument/2006/relationships/image" Target="../media/image169.emf"/><Relationship Id="rId4" Type="http://schemas.openxmlformats.org/officeDocument/2006/relationships/image" Target="../media/image168.svg"/></Relationships>
</file>

<file path=ppt/slides/_rels/slide86.xml.rels><?xml version="1.0" encoding="UTF-8" standalone="yes"?>
<Relationships xmlns="http://schemas.openxmlformats.org/package/2006/relationships"><Relationship Id="rId3" Type="http://schemas.openxmlformats.org/officeDocument/2006/relationships/image" Target="../media/image557.jpeg"/><Relationship Id="rId2" Type="http://schemas.openxmlformats.org/officeDocument/2006/relationships/image" Target="../media/image556.jpeg"/><Relationship Id="rId1" Type="http://schemas.openxmlformats.org/officeDocument/2006/relationships/slideLayout" Target="../slideLayouts/slideLayout15.xml"/></Relationships>
</file>

<file path=ppt/slides/_rels/slide87.xml.rels><?xml version="1.0" encoding="UTF-8" standalone="yes"?>
<Relationships xmlns="http://schemas.openxmlformats.org/package/2006/relationships"><Relationship Id="rId3" Type="http://schemas.openxmlformats.org/officeDocument/2006/relationships/image" Target="../media/image559.png"/><Relationship Id="rId2" Type="http://schemas.openxmlformats.org/officeDocument/2006/relationships/image" Target="../media/image558.jpeg"/><Relationship Id="rId1" Type="http://schemas.openxmlformats.org/officeDocument/2006/relationships/slideLayout" Target="../slideLayouts/slideLayout12.xml"/></Relationships>
</file>

<file path=ppt/slides/_rels/slide88.xml.rels><?xml version="1.0" encoding="UTF-8" standalone="yes"?>
<Relationships xmlns="http://schemas.openxmlformats.org/package/2006/relationships"><Relationship Id="rId3" Type="http://schemas.openxmlformats.org/officeDocument/2006/relationships/image" Target="../media/image560.png"/><Relationship Id="rId2" Type="http://schemas.openxmlformats.org/officeDocument/2006/relationships/image" Target="../media/image558.jpeg"/><Relationship Id="rId1" Type="http://schemas.openxmlformats.org/officeDocument/2006/relationships/slideLayout" Target="../slideLayouts/slideLayout12.xml"/><Relationship Id="rId4" Type="http://schemas.openxmlformats.org/officeDocument/2006/relationships/image" Target="../media/image561.png"/></Relationships>
</file>

<file path=ppt/slides/_rels/slide9.xml.rels><?xml version="1.0" encoding="UTF-8" standalone="yes"?>
<Relationships xmlns="http://schemas.openxmlformats.org/package/2006/relationships"><Relationship Id="rId3" Type="http://schemas.openxmlformats.org/officeDocument/2006/relationships/image" Target="../media/image116.jpeg"/><Relationship Id="rId2" Type="http://schemas.openxmlformats.org/officeDocument/2006/relationships/hyperlink" Target="https://customers.microsoft.com/en-US/story/779843-rancho-los-amigos-health-provider-azure" TargetMode="External"/><Relationship Id="rId1" Type="http://schemas.openxmlformats.org/officeDocument/2006/relationships/slideLayout" Target="../slideLayouts/slideLayout79.xml"/><Relationship Id="rId4" Type="http://schemas.openxmlformats.org/officeDocument/2006/relationships/image" Target="../media/image117.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Placeholder 12" descr="A group of people in a field&#10;&#10;Description automatically generated">
            <a:extLst>
              <a:ext uri="{FF2B5EF4-FFF2-40B4-BE49-F238E27FC236}">
                <a16:creationId xmlns:a16="http://schemas.microsoft.com/office/drawing/2014/main" id="{C968BCD4-BDD8-4BCB-A834-3A4ADD03D6FC}"/>
              </a:ext>
            </a:extLst>
          </p:cNvPr>
          <p:cNvPicPr>
            <a:picLocks noGrp="1" noChangeAspect="1"/>
          </p:cNvPicPr>
          <p:nvPr>
            <p:ph type="pic" sz="quarter" idx="16"/>
          </p:nvPr>
        </p:nvPicPr>
        <p:blipFill rotWithShape="1">
          <a:blip r:embed="rId3" cstate="print">
            <a:extLst>
              <a:ext uri="{28A0092B-C50C-407E-A947-70E740481C1C}">
                <a14:useLocalDpi xmlns:a14="http://schemas.microsoft.com/office/drawing/2010/main" val="0"/>
              </a:ext>
            </a:extLst>
          </a:blip>
          <a:srcRect/>
          <a:stretch/>
        </p:blipFill>
        <p:spPr>
          <a:xfrm>
            <a:off x="6284913" y="809625"/>
            <a:ext cx="2138362" cy="1651000"/>
          </a:xfrm>
          <a:effectLst>
            <a:outerShdw blurRad="165100" algn="ctr" rotWithShape="0">
              <a:prstClr val="black">
                <a:alpha val="40000"/>
              </a:prstClr>
            </a:outerShdw>
          </a:effectLst>
        </p:spPr>
      </p:pic>
      <p:pic>
        <p:nvPicPr>
          <p:cNvPr id="15" name="Picture Placeholder 14" descr="A person standing in front of a curtain&#10;&#10;Description automatically generated">
            <a:extLst>
              <a:ext uri="{FF2B5EF4-FFF2-40B4-BE49-F238E27FC236}">
                <a16:creationId xmlns:a16="http://schemas.microsoft.com/office/drawing/2014/main" id="{86DE12D8-077E-4B49-AE93-B610149A2A1D}"/>
              </a:ext>
            </a:extLst>
          </p:cNvPr>
          <p:cNvPicPr>
            <a:picLocks noGrp="1" noChangeAspect="1"/>
          </p:cNvPicPr>
          <p:nvPr>
            <p:ph type="pic" sz="quarter" idx="17"/>
          </p:nvPr>
        </p:nvPicPr>
        <p:blipFill rotWithShape="1">
          <a:blip r:embed="rId4" cstate="print">
            <a:extLst>
              <a:ext uri="{28A0092B-C50C-407E-A947-70E740481C1C}">
                <a14:useLocalDpi xmlns:a14="http://schemas.microsoft.com/office/drawing/2010/main" val="0"/>
              </a:ext>
            </a:extLst>
          </a:blip>
          <a:srcRect/>
          <a:stretch/>
        </p:blipFill>
        <p:spPr>
          <a:xfrm>
            <a:off x="8642654" y="809625"/>
            <a:ext cx="2138362" cy="1651000"/>
          </a:xfrm>
          <a:effectLst>
            <a:outerShdw blurRad="165100" algn="ctr" rotWithShape="0">
              <a:prstClr val="black">
                <a:alpha val="40000"/>
              </a:prstClr>
            </a:outerShdw>
          </a:effectLst>
        </p:spPr>
      </p:pic>
      <p:pic>
        <p:nvPicPr>
          <p:cNvPr id="17" name="Picture Placeholder 16" descr="A picture containing sky, cargo container, outdoor, train&#10;&#10;Description automatically generated">
            <a:extLst>
              <a:ext uri="{FF2B5EF4-FFF2-40B4-BE49-F238E27FC236}">
                <a16:creationId xmlns:a16="http://schemas.microsoft.com/office/drawing/2014/main" id="{0DE8C217-F382-4246-9452-3BB80887CBDB}"/>
              </a:ext>
            </a:extLst>
          </p:cNvPr>
          <p:cNvPicPr>
            <a:picLocks noGrp="1" noChangeAspect="1"/>
          </p:cNvPicPr>
          <p:nvPr>
            <p:ph type="pic" sz="quarter" idx="18"/>
          </p:nvPr>
        </p:nvPicPr>
        <p:blipFill>
          <a:blip r:embed="rId5" cstate="print">
            <a:extLst>
              <a:ext uri="{28A0092B-C50C-407E-A947-70E740481C1C}">
                <a14:useLocalDpi xmlns:a14="http://schemas.microsoft.com/office/drawing/2010/main" val="0"/>
              </a:ext>
            </a:extLst>
          </a:blip>
          <a:srcRect/>
          <a:stretch>
            <a:fillRect/>
          </a:stretch>
        </p:blipFill>
        <p:spPr>
          <a:effectLst>
            <a:outerShdw blurRad="165100" algn="ctr" rotWithShape="0">
              <a:prstClr val="black">
                <a:alpha val="40000"/>
              </a:prstClr>
            </a:outerShdw>
          </a:effectLst>
        </p:spPr>
      </p:pic>
      <p:pic>
        <p:nvPicPr>
          <p:cNvPr id="21" name="Picture Placeholder 20" descr="A large body of water&#10;&#10;Description automatically generated">
            <a:extLst>
              <a:ext uri="{FF2B5EF4-FFF2-40B4-BE49-F238E27FC236}">
                <a16:creationId xmlns:a16="http://schemas.microsoft.com/office/drawing/2014/main" id="{95B30138-0124-4327-A99E-33318F13B10C}"/>
              </a:ext>
            </a:extLst>
          </p:cNvPr>
          <p:cNvPicPr>
            <a:picLocks noGrp="1" noChangeAspect="1"/>
          </p:cNvPicPr>
          <p:nvPr>
            <p:ph type="pic" sz="quarter" idx="19"/>
          </p:nvPr>
        </p:nvPicPr>
        <p:blipFill rotWithShape="1">
          <a:blip r:embed="rId6" cstate="print">
            <a:extLst>
              <a:ext uri="{28A0092B-C50C-407E-A947-70E740481C1C}">
                <a14:useLocalDpi xmlns:a14="http://schemas.microsoft.com/office/drawing/2010/main" val="0"/>
              </a:ext>
            </a:extLst>
          </a:blip>
          <a:srcRect/>
          <a:stretch/>
        </p:blipFill>
        <p:spPr>
          <a:xfrm>
            <a:off x="9705747" y="4549212"/>
            <a:ext cx="2138362" cy="1651000"/>
          </a:xfrm>
          <a:effectLst>
            <a:outerShdw blurRad="165100" algn="ctr" rotWithShape="0">
              <a:prstClr val="black">
                <a:alpha val="40000"/>
              </a:prstClr>
            </a:outerShdw>
          </a:effectLst>
        </p:spPr>
      </p:pic>
      <p:pic>
        <p:nvPicPr>
          <p:cNvPr id="23" name="Picture Placeholder 22" descr="A person holding a phone&#10;&#10;Description automatically generated">
            <a:extLst>
              <a:ext uri="{FF2B5EF4-FFF2-40B4-BE49-F238E27FC236}">
                <a16:creationId xmlns:a16="http://schemas.microsoft.com/office/drawing/2014/main" id="{A1250492-97E5-4331-B604-4E76FE6DC765}"/>
              </a:ext>
            </a:extLst>
          </p:cNvPr>
          <p:cNvPicPr>
            <a:picLocks noGrp="1" noChangeAspect="1"/>
          </p:cNvPicPr>
          <p:nvPr>
            <p:ph type="pic" sz="quarter" idx="20"/>
          </p:nvPr>
        </p:nvPicPr>
        <p:blipFill>
          <a:blip r:embed="rId7" cstate="print">
            <a:extLst>
              <a:ext uri="{28A0092B-C50C-407E-A947-70E740481C1C}">
                <a14:useLocalDpi xmlns:a14="http://schemas.microsoft.com/office/drawing/2010/main" val="0"/>
              </a:ext>
            </a:extLst>
          </a:blip>
          <a:srcRect/>
          <a:stretch>
            <a:fillRect/>
          </a:stretch>
        </p:blipFill>
        <p:spPr>
          <a:effectLst>
            <a:outerShdw blurRad="165100" algn="ctr" rotWithShape="0">
              <a:prstClr val="black">
                <a:alpha val="40000"/>
              </a:prstClr>
            </a:outerShdw>
          </a:effectLst>
        </p:spPr>
      </p:pic>
      <p:pic>
        <p:nvPicPr>
          <p:cNvPr id="25" name="Picture Placeholder 24" descr="An aerial view of a city&#10;&#10;Description automatically generated">
            <a:extLst>
              <a:ext uri="{FF2B5EF4-FFF2-40B4-BE49-F238E27FC236}">
                <a16:creationId xmlns:a16="http://schemas.microsoft.com/office/drawing/2014/main" id="{CF05B61D-45A5-45CD-84ED-8E44A7A99B06}"/>
              </a:ext>
            </a:extLst>
          </p:cNvPr>
          <p:cNvPicPr>
            <a:picLocks noGrp="1" noChangeAspect="1"/>
          </p:cNvPicPr>
          <p:nvPr>
            <p:ph type="pic" sz="quarter" idx="21"/>
          </p:nvPr>
        </p:nvPicPr>
        <p:blipFill>
          <a:blip r:embed="rId8" cstate="print">
            <a:extLst>
              <a:ext uri="{28A0092B-C50C-407E-A947-70E740481C1C}">
                <a14:useLocalDpi xmlns:a14="http://schemas.microsoft.com/office/drawing/2010/main" val="0"/>
              </a:ext>
            </a:extLst>
          </a:blip>
          <a:srcRect/>
          <a:stretch>
            <a:fillRect/>
          </a:stretch>
        </p:blipFill>
        <p:spPr>
          <a:effectLst>
            <a:outerShdw blurRad="165100" algn="ctr" rotWithShape="0">
              <a:prstClr val="black">
                <a:alpha val="40000"/>
              </a:prstClr>
            </a:outerShdw>
          </a:effectLst>
        </p:spPr>
      </p:pic>
      <p:pic>
        <p:nvPicPr>
          <p:cNvPr id="27" name="Picture Placeholder 26" descr="A person driving a car&#10;&#10;Description automatically generated">
            <a:extLst>
              <a:ext uri="{FF2B5EF4-FFF2-40B4-BE49-F238E27FC236}">
                <a16:creationId xmlns:a16="http://schemas.microsoft.com/office/drawing/2014/main" id="{3727B34D-07EF-46DF-9F7B-FA094ED9AB6E}"/>
              </a:ext>
            </a:extLst>
          </p:cNvPr>
          <p:cNvPicPr>
            <a:picLocks noGrp="1" noChangeAspect="1"/>
          </p:cNvPicPr>
          <p:nvPr>
            <p:ph type="pic" sz="quarter" idx="22"/>
          </p:nvPr>
        </p:nvPicPr>
        <p:blipFill rotWithShape="1">
          <a:blip r:embed="rId9" cstate="print">
            <a:extLst>
              <a:ext uri="{28A0092B-C50C-407E-A947-70E740481C1C}">
                <a14:useLocalDpi xmlns:a14="http://schemas.microsoft.com/office/drawing/2010/main" val="0"/>
              </a:ext>
            </a:extLst>
          </a:blip>
          <a:srcRect/>
          <a:stretch/>
        </p:blipFill>
        <p:spPr>
          <a:xfrm>
            <a:off x="10552908" y="2663737"/>
            <a:ext cx="2138362" cy="1651000"/>
          </a:xfrm>
          <a:effectLst>
            <a:outerShdw blurRad="165100" algn="ctr" rotWithShape="0">
              <a:prstClr val="black">
                <a:alpha val="40000"/>
              </a:prstClr>
            </a:outerShdw>
          </a:effectLst>
        </p:spPr>
      </p:pic>
      <p:sp>
        <p:nvSpPr>
          <p:cNvPr id="16" name="Freeform: Shape 15">
            <a:extLst>
              <a:ext uri="{FF2B5EF4-FFF2-40B4-BE49-F238E27FC236}">
                <a16:creationId xmlns:a16="http://schemas.microsoft.com/office/drawing/2014/main" id="{A1517C6E-7348-4BD8-A03D-D8E82D614920}"/>
              </a:ext>
            </a:extLst>
          </p:cNvPr>
          <p:cNvSpPr/>
          <p:nvPr/>
        </p:nvSpPr>
        <p:spPr bwMode="auto">
          <a:xfrm>
            <a:off x="6486113" y="1339402"/>
            <a:ext cx="5357996" cy="4494828"/>
          </a:xfrm>
          <a:custGeom>
            <a:avLst/>
            <a:gdLst>
              <a:gd name="connsiteX0" fmla="*/ 222909 w 5966887"/>
              <a:gd name="connsiteY0" fmla="*/ 0 h 4521077"/>
              <a:gd name="connsiteX1" fmla="*/ 3326718 w 5966887"/>
              <a:gd name="connsiteY1" fmla="*/ 528034 h 4521077"/>
              <a:gd name="connsiteX2" fmla="*/ 42605 w 5966887"/>
              <a:gd name="connsiteY2" fmla="*/ 2034862 h 4521077"/>
              <a:gd name="connsiteX3" fmla="*/ 1549433 w 5966887"/>
              <a:gd name="connsiteY3" fmla="*/ 4520484 h 4521077"/>
              <a:gd name="connsiteX4" fmla="*/ 2888836 w 5966887"/>
              <a:gd name="connsiteY4" fmla="*/ 1803042 h 4521077"/>
              <a:gd name="connsiteX5" fmla="*/ 4833546 w 5966887"/>
              <a:gd name="connsiteY5" fmla="*/ 4146997 h 4521077"/>
              <a:gd name="connsiteX6" fmla="*/ 5966887 w 5966887"/>
              <a:gd name="connsiteY6" fmla="*/ 2511380 h 4521077"/>
              <a:gd name="connsiteX0" fmla="*/ 222909 w 5966887"/>
              <a:gd name="connsiteY0" fmla="*/ 0 h 4521077"/>
              <a:gd name="connsiteX1" fmla="*/ 3326718 w 5966887"/>
              <a:gd name="connsiteY1" fmla="*/ 528034 h 4521077"/>
              <a:gd name="connsiteX2" fmla="*/ 42605 w 5966887"/>
              <a:gd name="connsiteY2" fmla="*/ 2034862 h 4521077"/>
              <a:gd name="connsiteX3" fmla="*/ 1549433 w 5966887"/>
              <a:gd name="connsiteY3" fmla="*/ 4520484 h 4521077"/>
              <a:gd name="connsiteX4" fmla="*/ 2888836 w 5966887"/>
              <a:gd name="connsiteY4" fmla="*/ 1803042 h 4521077"/>
              <a:gd name="connsiteX5" fmla="*/ 4833546 w 5966887"/>
              <a:gd name="connsiteY5" fmla="*/ 4146997 h 4521077"/>
              <a:gd name="connsiteX6" fmla="*/ 5966887 w 5966887"/>
              <a:gd name="connsiteY6" fmla="*/ 2511380 h 4521077"/>
              <a:gd name="connsiteX0" fmla="*/ 222909 w 5966887"/>
              <a:gd name="connsiteY0" fmla="*/ 0 h 4521077"/>
              <a:gd name="connsiteX1" fmla="*/ 3326718 w 5966887"/>
              <a:gd name="connsiteY1" fmla="*/ 528034 h 4521077"/>
              <a:gd name="connsiteX2" fmla="*/ 42605 w 5966887"/>
              <a:gd name="connsiteY2" fmla="*/ 2034862 h 4521077"/>
              <a:gd name="connsiteX3" fmla="*/ 1549433 w 5966887"/>
              <a:gd name="connsiteY3" fmla="*/ 4520484 h 4521077"/>
              <a:gd name="connsiteX4" fmla="*/ 2888836 w 5966887"/>
              <a:gd name="connsiteY4" fmla="*/ 1803042 h 4521077"/>
              <a:gd name="connsiteX5" fmla="*/ 4833546 w 5966887"/>
              <a:gd name="connsiteY5" fmla="*/ 4146997 h 4521077"/>
              <a:gd name="connsiteX6" fmla="*/ 5966887 w 5966887"/>
              <a:gd name="connsiteY6" fmla="*/ 2511380 h 4521077"/>
              <a:gd name="connsiteX0" fmla="*/ 336565 w 6080543"/>
              <a:gd name="connsiteY0" fmla="*/ 0 h 4524539"/>
              <a:gd name="connsiteX1" fmla="*/ 3440374 w 6080543"/>
              <a:gd name="connsiteY1" fmla="*/ 528034 h 4524539"/>
              <a:gd name="connsiteX2" fmla="*/ 40106 w 6080543"/>
              <a:gd name="connsiteY2" fmla="*/ 2369713 h 4524539"/>
              <a:gd name="connsiteX3" fmla="*/ 1663089 w 6080543"/>
              <a:gd name="connsiteY3" fmla="*/ 4520484 h 4524539"/>
              <a:gd name="connsiteX4" fmla="*/ 3002492 w 6080543"/>
              <a:gd name="connsiteY4" fmla="*/ 1803042 h 4524539"/>
              <a:gd name="connsiteX5" fmla="*/ 4947202 w 6080543"/>
              <a:gd name="connsiteY5" fmla="*/ 4146997 h 4524539"/>
              <a:gd name="connsiteX6" fmla="*/ 6080543 w 6080543"/>
              <a:gd name="connsiteY6" fmla="*/ 2511380 h 4524539"/>
              <a:gd name="connsiteX0" fmla="*/ 296482 w 6040460"/>
              <a:gd name="connsiteY0" fmla="*/ 0 h 4523392"/>
              <a:gd name="connsiteX1" fmla="*/ 3400291 w 6040460"/>
              <a:gd name="connsiteY1" fmla="*/ 528034 h 4523392"/>
              <a:gd name="connsiteX2" fmla="*/ 23 w 6040460"/>
              <a:gd name="connsiteY2" fmla="*/ 2369713 h 4523392"/>
              <a:gd name="connsiteX3" fmla="*/ 1623006 w 6040460"/>
              <a:gd name="connsiteY3" fmla="*/ 4520484 h 4523392"/>
              <a:gd name="connsiteX4" fmla="*/ 2962409 w 6040460"/>
              <a:gd name="connsiteY4" fmla="*/ 1803042 h 4523392"/>
              <a:gd name="connsiteX5" fmla="*/ 4907119 w 6040460"/>
              <a:gd name="connsiteY5" fmla="*/ 4146997 h 4523392"/>
              <a:gd name="connsiteX6" fmla="*/ 6040460 w 6040460"/>
              <a:gd name="connsiteY6" fmla="*/ 2511380 h 4523392"/>
              <a:gd name="connsiteX0" fmla="*/ 323348 w 6067326"/>
              <a:gd name="connsiteY0" fmla="*/ 0 h 4498835"/>
              <a:gd name="connsiteX1" fmla="*/ 3427157 w 6067326"/>
              <a:gd name="connsiteY1" fmla="*/ 528034 h 4498835"/>
              <a:gd name="connsiteX2" fmla="*/ 26889 w 6067326"/>
              <a:gd name="connsiteY2" fmla="*/ 2369713 h 4498835"/>
              <a:gd name="connsiteX3" fmla="*/ 1896700 w 6067326"/>
              <a:gd name="connsiteY3" fmla="*/ 4494726 h 4498835"/>
              <a:gd name="connsiteX4" fmla="*/ 2989275 w 6067326"/>
              <a:gd name="connsiteY4" fmla="*/ 1803042 h 4498835"/>
              <a:gd name="connsiteX5" fmla="*/ 4933985 w 6067326"/>
              <a:gd name="connsiteY5" fmla="*/ 4146997 h 4498835"/>
              <a:gd name="connsiteX6" fmla="*/ 6067326 w 6067326"/>
              <a:gd name="connsiteY6" fmla="*/ 2511380 h 4498835"/>
              <a:gd name="connsiteX0" fmla="*/ 296496 w 6040474"/>
              <a:gd name="connsiteY0" fmla="*/ 0 h 4497662"/>
              <a:gd name="connsiteX1" fmla="*/ 3400305 w 6040474"/>
              <a:gd name="connsiteY1" fmla="*/ 528034 h 4497662"/>
              <a:gd name="connsiteX2" fmla="*/ 37 w 6040474"/>
              <a:gd name="connsiteY2" fmla="*/ 2369713 h 4497662"/>
              <a:gd name="connsiteX3" fmla="*/ 1869848 w 6040474"/>
              <a:gd name="connsiteY3" fmla="*/ 4494726 h 4497662"/>
              <a:gd name="connsiteX4" fmla="*/ 2962423 w 6040474"/>
              <a:gd name="connsiteY4" fmla="*/ 1803042 h 4497662"/>
              <a:gd name="connsiteX5" fmla="*/ 4907133 w 6040474"/>
              <a:gd name="connsiteY5" fmla="*/ 4146997 h 4497662"/>
              <a:gd name="connsiteX6" fmla="*/ 6040474 w 6040474"/>
              <a:gd name="connsiteY6" fmla="*/ 2511380 h 4497662"/>
              <a:gd name="connsiteX0" fmla="*/ 296496 w 6040474"/>
              <a:gd name="connsiteY0" fmla="*/ 0 h 4497662"/>
              <a:gd name="connsiteX1" fmla="*/ 3400305 w 6040474"/>
              <a:gd name="connsiteY1" fmla="*/ 528034 h 4497662"/>
              <a:gd name="connsiteX2" fmla="*/ 37 w 6040474"/>
              <a:gd name="connsiteY2" fmla="*/ 2369713 h 4497662"/>
              <a:gd name="connsiteX3" fmla="*/ 1869848 w 6040474"/>
              <a:gd name="connsiteY3" fmla="*/ 4494726 h 4497662"/>
              <a:gd name="connsiteX4" fmla="*/ 2962423 w 6040474"/>
              <a:gd name="connsiteY4" fmla="*/ 1803042 h 4497662"/>
              <a:gd name="connsiteX5" fmla="*/ 4907133 w 6040474"/>
              <a:gd name="connsiteY5" fmla="*/ 4146997 h 4497662"/>
              <a:gd name="connsiteX6" fmla="*/ 6040474 w 6040474"/>
              <a:gd name="connsiteY6" fmla="*/ 2511380 h 4497662"/>
              <a:gd name="connsiteX0" fmla="*/ 296486 w 6040464"/>
              <a:gd name="connsiteY0" fmla="*/ 0 h 4494828"/>
              <a:gd name="connsiteX1" fmla="*/ 3400295 w 6040464"/>
              <a:gd name="connsiteY1" fmla="*/ 528034 h 4494828"/>
              <a:gd name="connsiteX2" fmla="*/ 27 w 6040464"/>
              <a:gd name="connsiteY2" fmla="*/ 2369713 h 4494828"/>
              <a:gd name="connsiteX3" fmla="*/ 1869838 w 6040464"/>
              <a:gd name="connsiteY3" fmla="*/ 4494726 h 4494828"/>
              <a:gd name="connsiteX4" fmla="*/ 2962413 w 6040464"/>
              <a:gd name="connsiteY4" fmla="*/ 1803042 h 4494828"/>
              <a:gd name="connsiteX5" fmla="*/ 4907123 w 6040464"/>
              <a:gd name="connsiteY5" fmla="*/ 4146997 h 4494828"/>
              <a:gd name="connsiteX6" fmla="*/ 6040464 w 6040464"/>
              <a:gd name="connsiteY6" fmla="*/ 2511380 h 4494828"/>
              <a:gd name="connsiteX0" fmla="*/ 296486 w 6040464"/>
              <a:gd name="connsiteY0" fmla="*/ 0 h 4494828"/>
              <a:gd name="connsiteX1" fmla="*/ 3400295 w 6040464"/>
              <a:gd name="connsiteY1" fmla="*/ 528034 h 4494828"/>
              <a:gd name="connsiteX2" fmla="*/ 27 w 6040464"/>
              <a:gd name="connsiteY2" fmla="*/ 2369713 h 4494828"/>
              <a:gd name="connsiteX3" fmla="*/ 1869838 w 6040464"/>
              <a:gd name="connsiteY3" fmla="*/ 4494726 h 4494828"/>
              <a:gd name="connsiteX4" fmla="*/ 2962413 w 6040464"/>
              <a:gd name="connsiteY4" fmla="*/ 1803042 h 4494828"/>
              <a:gd name="connsiteX5" fmla="*/ 4907123 w 6040464"/>
              <a:gd name="connsiteY5" fmla="*/ 4146997 h 4494828"/>
              <a:gd name="connsiteX6" fmla="*/ 6040464 w 6040464"/>
              <a:gd name="connsiteY6" fmla="*/ 2511380 h 4494828"/>
              <a:gd name="connsiteX0" fmla="*/ 296486 w 6040464"/>
              <a:gd name="connsiteY0" fmla="*/ 0 h 4494828"/>
              <a:gd name="connsiteX1" fmla="*/ 3400295 w 6040464"/>
              <a:gd name="connsiteY1" fmla="*/ 528034 h 4494828"/>
              <a:gd name="connsiteX2" fmla="*/ 27 w 6040464"/>
              <a:gd name="connsiteY2" fmla="*/ 2369713 h 4494828"/>
              <a:gd name="connsiteX3" fmla="*/ 1869838 w 6040464"/>
              <a:gd name="connsiteY3" fmla="*/ 4494726 h 4494828"/>
              <a:gd name="connsiteX4" fmla="*/ 2962413 w 6040464"/>
              <a:gd name="connsiteY4" fmla="*/ 1803042 h 4494828"/>
              <a:gd name="connsiteX5" fmla="*/ 4907123 w 6040464"/>
              <a:gd name="connsiteY5" fmla="*/ 4146997 h 4494828"/>
              <a:gd name="connsiteX6" fmla="*/ 6040464 w 6040464"/>
              <a:gd name="connsiteY6" fmla="*/ 2511380 h 4494828"/>
              <a:gd name="connsiteX0" fmla="*/ 296486 w 6040464"/>
              <a:gd name="connsiteY0" fmla="*/ 0 h 4494828"/>
              <a:gd name="connsiteX1" fmla="*/ 3400295 w 6040464"/>
              <a:gd name="connsiteY1" fmla="*/ 528034 h 4494828"/>
              <a:gd name="connsiteX2" fmla="*/ 27 w 6040464"/>
              <a:gd name="connsiteY2" fmla="*/ 2369713 h 4494828"/>
              <a:gd name="connsiteX3" fmla="*/ 1869838 w 6040464"/>
              <a:gd name="connsiteY3" fmla="*/ 4494726 h 4494828"/>
              <a:gd name="connsiteX4" fmla="*/ 2962413 w 6040464"/>
              <a:gd name="connsiteY4" fmla="*/ 1803042 h 4494828"/>
              <a:gd name="connsiteX5" fmla="*/ 4907123 w 6040464"/>
              <a:gd name="connsiteY5" fmla="*/ 4146997 h 4494828"/>
              <a:gd name="connsiteX6" fmla="*/ 6040464 w 6040464"/>
              <a:gd name="connsiteY6" fmla="*/ 2511380 h 4494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40464" h="4494828">
                <a:moveTo>
                  <a:pt x="296486" y="0"/>
                </a:moveTo>
                <a:lnTo>
                  <a:pt x="3400295" y="528034"/>
                </a:lnTo>
                <a:cubicBezTo>
                  <a:pt x="3423481" y="536620"/>
                  <a:pt x="8275" y="2365421"/>
                  <a:pt x="27" y="2369713"/>
                </a:cubicBezTo>
                <a:cubicBezTo>
                  <a:pt x="-8221" y="2374005"/>
                  <a:pt x="1884283" y="4511898"/>
                  <a:pt x="1869838" y="4494726"/>
                </a:cubicBezTo>
                <a:cubicBezTo>
                  <a:pt x="1855393" y="4477554"/>
                  <a:pt x="2964375" y="1770845"/>
                  <a:pt x="2962413" y="1803042"/>
                </a:cubicBezTo>
                <a:cubicBezTo>
                  <a:pt x="2960451" y="1835239"/>
                  <a:pt x="4858733" y="4157730"/>
                  <a:pt x="4907123" y="4146997"/>
                </a:cubicBezTo>
                <a:cubicBezTo>
                  <a:pt x="4955513" y="4136264"/>
                  <a:pt x="5915639" y="2685244"/>
                  <a:pt x="6040464" y="2511380"/>
                </a:cubicBezTo>
              </a:path>
            </a:pathLst>
          </a:custGeom>
          <a:noFill/>
          <a:ln w="158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2" name="Title 6"/>
          <p:cNvSpPr>
            <a:spLocks noGrp="1"/>
          </p:cNvSpPr>
          <p:nvPr>
            <p:ph type="title"/>
          </p:nvPr>
        </p:nvSpPr>
        <p:spPr>
          <a:xfrm>
            <a:off x="437278" y="1664723"/>
            <a:ext cx="5179444" cy="2746939"/>
          </a:xfrm>
        </p:spPr>
        <p:txBody>
          <a:bodyPr/>
          <a:lstStyle/>
          <a:p>
            <a:r>
              <a:rPr lang="en-US" dirty="0">
                <a:cs typeface="Segoe UI"/>
              </a:rPr>
              <a:t>Build end-to-end IoT solutions</a:t>
            </a:r>
            <a:br>
              <a:rPr lang="en-US" sz="3200" dirty="0">
                <a:gradFill>
                  <a:gsLst>
                    <a:gs pos="68000">
                      <a:schemeClr val="accent5"/>
                    </a:gs>
                    <a:gs pos="0">
                      <a:schemeClr val="accent5"/>
                    </a:gs>
                  </a:gsLst>
                  <a:path path="rect">
                    <a:fillToRect t="100000" r="100000"/>
                  </a:path>
                </a:gradFill>
              </a:rPr>
            </a:br>
            <a:r>
              <a:rPr lang="en-US" sz="3200" dirty="0">
                <a:gradFill>
                  <a:gsLst>
                    <a:gs pos="68000">
                      <a:schemeClr val="accent5"/>
                    </a:gs>
                    <a:gs pos="0">
                      <a:schemeClr val="accent5"/>
                    </a:gs>
                  </a:gsLst>
                  <a:path path="rect">
                    <a:fillToRect t="100000" r="100000"/>
                  </a:path>
                </a:gradFill>
              </a:rPr>
              <a:t>Transforming your business with IoT</a:t>
            </a:r>
          </a:p>
        </p:txBody>
      </p:sp>
      <p:sp>
        <p:nvSpPr>
          <p:cNvPr id="11" name="Text Placeholder 7"/>
          <p:cNvSpPr>
            <a:spLocks noGrp="1"/>
          </p:cNvSpPr>
          <p:nvPr>
            <p:ph type="body" sz="quarter" idx="15"/>
          </p:nvPr>
        </p:nvSpPr>
        <p:spPr/>
        <p:txBody>
          <a:bodyPr/>
          <a:lstStyle/>
          <a:p>
            <a:r>
              <a:rPr lang="en-US" spc="0" dirty="0">
                <a:gradFill>
                  <a:gsLst>
                    <a:gs pos="68000">
                      <a:schemeClr val="bg1"/>
                    </a:gs>
                    <a:gs pos="0">
                      <a:schemeClr val="bg1"/>
                    </a:gs>
                  </a:gsLst>
                  <a:path path="rect">
                    <a:fillToRect t="100000" r="100000"/>
                  </a:path>
                </a:gradFill>
              </a:rPr>
              <a:t>Pamela Cortez</a:t>
            </a:r>
          </a:p>
          <a:p>
            <a:pPr lvl="1"/>
            <a:r>
              <a:rPr lang="en-US" dirty="0">
                <a:gradFill>
                  <a:gsLst>
                    <a:gs pos="68000">
                      <a:schemeClr val="bg1"/>
                    </a:gs>
                    <a:gs pos="0">
                      <a:schemeClr val="bg1"/>
                    </a:gs>
                  </a:gsLst>
                  <a:path path="rect">
                    <a:fillToRect t="100000" r="100000"/>
                  </a:path>
                </a:gradFill>
              </a:rPr>
              <a:t>Azure IoT</a:t>
            </a:r>
          </a:p>
        </p:txBody>
      </p:sp>
      <p:grpSp>
        <p:nvGrpSpPr>
          <p:cNvPr id="31" name="Group 30">
            <a:extLst>
              <a:ext uri="{FF2B5EF4-FFF2-40B4-BE49-F238E27FC236}">
                <a16:creationId xmlns:a16="http://schemas.microsoft.com/office/drawing/2014/main" id="{B420BDB7-E400-49CB-9C50-4BC4814363D4}"/>
              </a:ext>
            </a:extLst>
          </p:cNvPr>
          <p:cNvGrpSpPr/>
          <p:nvPr/>
        </p:nvGrpSpPr>
        <p:grpSpPr>
          <a:xfrm>
            <a:off x="10671174" y="5302159"/>
            <a:ext cx="387814" cy="387812"/>
            <a:chOff x="8119422" y="2030686"/>
            <a:chExt cx="590219" cy="590219"/>
          </a:xfrm>
        </p:grpSpPr>
        <p:sp>
          <p:nvSpPr>
            <p:cNvPr id="32" name="Oval 31">
              <a:extLst>
                <a:ext uri="{FF2B5EF4-FFF2-40B4-BE49-F238E27FC236}">
                  <a16:creationId xmlns:a16="http://schemas.microsoft.com/office/drawing/2014/main" id="{15778A82-DCC6-4AFB-81F5-921CA5614D98}"/>
                </a:ext>
              </a:extLst>
            </p:cNvPr>
            <p:cNvSpPr/>
            <p:nvPr/>
          </p:nvSpPr>
          <p:spPr bwMode="auto">
            <a:xfrm>
              <a:off x="8119422" y="2030686"/>
              <a:ext cx="590219" cy="590219"/>
            </a:xfrm>
            <a:prstGeom prst="ellipse">
              <a:avLst/>
            </a:prstGeom>
            <a:no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3" name="Oval 32">
              <a:extLst>
                <a:ext uri="{FF2B5EF4-FFF2-40B4-BE49-F238E27FC236}">
                  <a16:creationId xmlns:a16="http://schemas.microsoft.com/office/drawing/2014/main" id="{97CEEC8A-26EE-4696-BD55-126AE275B60C}"/>
                </a:ext>
              </a:extLst>
            </p:cNvPr>
            <p:cNvSpPr/>
            <p:nvPr/>
          </p:nvSpPr>
          <p:spPr bwMode="auto">
            <a:xfrm>
              <a:off x="8278214" y="2211954"/>
              <a:ext cx="272634" cy="272634"/>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34" name="Group 33">
            <a:extLst>
              <a:ext uri="{FF2B5EF4-FFF2-40B4-BE49-F238E27FC236}">
                <a16:creationId xmlns:a16="http://schemas.microsoft.com/office/drawing/2014/main" id="{930B8021-7743-4787-99FB-C39BFDE7B8DE}"/>
              </a:ext>
            </a:extLst>
          </p:cNvPr>
          <p:cNvGrpSpPr/>
          <p:nvPr/>
        </p:nvGrpSpPr>
        <p:grpSpPr>
          <a:xfrm>
            <a:off x="11642032" y="3586816"/>
            <a:ext cx="387814" cy="387812"/>
            <a:chOff x="8119422" y="2030686"/>
            <a:chExt cx="590219" cy="590219"/>
          </a:xfrm>
        </p:grpSpPr>
        <p:sp>
          <p:nvSpPr>
            <p:cNvPr id="35" name="Oval 34">
              <a:extLst>
                <a:ext uri="{FF2B5EF4-FFF2-40B4-BE49-F238E27FC236}">
                  <a16:creationId xmlns:a16="http://schemas.microsoft.com/office/drawing/2014/main" id="{718C715C-32A9-4181-8FA6-275914E1DE93}"/>
                </a:ext>
              </a:extLst>
            </p:cNvPr>
            <p:cNvSpPr/>
            <p:nvPr/>
          </p:nvSpPr>
          <p:spPr bwMode="auto">
            <a:xfrm>
              <a:off x="8119422" y="2030686"/>
              <a:ext cx="590219" cy="590219"/>
            </a:xfrm>
            <a:prstGeom prst="ellipse">
              <a:avLst/>
            </a:prstGeom>
            <a:no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6" name="Oval 35">
              <a:extLst>
                <a:ext uri="{FF2B5EF4-FFF2-40B4-BE49-F238E27FC236}">
                  <a16:creationId xmlns:a16="http://schemas.microsoft.com/office/drawing/2014/main" id="{71003DA0-0681-4326-B614-B6F04E9F5D8B}"/>
                </a:ext>
              </a:extLst>
            </p:cNvPr>
            <p:cNvSpPr/>
            <p:nvPr/>
          </p:nvSpPr>
          <p:spPr bwMode="auto">
            <a:xfrm>
              <a:off x="8278214" y="2211954"/>
              <a:ext cx="272634" cy="272634"/>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37" name="Group 36">
            <a:extLst>
              <a:ext uri="{FF2B5EF4-FFF2-40B4-BE49-F238E27FC236}">
                <a16:creationId xmlns:a16="http://schemas.microsoft.com/office/drawing/2014/main" id="{CF474C82-3E2A-455E-86AE-DE0FF69C38DC}"/>
              </a:ext>
            </a:extLst>
          </p:cNvPr>
          <p:cNvGrpSpPr/>
          <p:nvPr/>
        </p:nvGrpSpPr>
        <p:grpSpPr>
          <a:xfrm>
            <a:off x="8911649" y="2950699"/>
            <a:ext cx="387814" cy="387812"/>
            <a:chOff x="8119422" y="2030686"/>
            <a:chExt cx="590219" cy="590219"/>
          </a:xfrm>
        </p:grpSpPr>
        <p:sp>
          <p:nvSpPr>
            <p:cNvPr id="38" name="Oval 37">
              <a:extLst>
                <a:ext uri="{FF2B5EF4-FFF2-40B4-BE49-F238E27FC236}">
                  <a16:creationId xmlns:a16="http://schemas.microsoft.com/office/drawing/2014/main" id="{5DDA946F-1CE7-402D-BD44-94E7C574128F}"/>
                </a:ext>
              </a:extLst>
            </p:cNvPr>
            <p:cNvSpPr/>
            <p:nvPr/>
          </p:nvSpPr>
          <p:spPr bwMode="auto">
            <a:xfrm>
              <a:off x="8119422" y="2030686"/>
              <a:ext cx="590219" cy="590219"/>
            </a:xfrm>
            <a:prstGeom prst="ellipse">
              <a:avLst/>
            </a:prstGeom>
            <a:no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9" name="Oval 38">
              <a:extLst>
                <a:ext uri="{FF2B5EF4-FFF2-40B4-BE49-F238E27FC236}">
                  <a16:creationId xmlns:a16="http://schemas.microsoft.com/office/drawing/2014/main" id="{6A7A7AEA-F212-420C-80AB-EABD9B0D9CCF}"/>
                </a:ext>
              </a:extLst>
            </p:cNvPr>
            <p:cNvSpPr/>
            <p:nvPr/>
          </p:nvSpPr>
          <p:spPr bwMode="auto">
            <a:xfrm>
              <a:off x="8278214" y="2211954"/>
              <a:ext cx="272634" cy="272634"/>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40" name="Group 39">
            <a:extLst>
              <a:ext uri="{FF2B5EF4-FFF2-40B4-BE49-F238E27FC236}">
                <a16:creationId xmlns:a16="http://schemas.microsoft.com/office/drawing/2014/main" id="{4A3711A4-B886-4EA8-B8B1-9228A6402349}"/>
              </a:ext>
            </a:extLst>
          </p:cNvPr>
          <p:cNvGrpSpPr/>
          <p:nvPr/>
        </p:nvGrpSpPr>
        <p:grpSpPr>
          <a:xfrm>
            <a:off x="6535362" y="1145496"/>
            <a:ext cx="387814" cy="387812"/>
            <a:chOff x="8119422" y="2030686"/>
            <a:chExt cx="590219" cy="590219"/>
          </a:xfrm>
        </p:grpSpPr>
        <p:sp>
          <p:nvSpPr>
            <p:cNvPr id="41" name="Oval 40">
              <a:extLst>
                <a:ext uri="{FF2B5EF4-FFF2-40B4-BE49-F238E27FC236}">
                  <a16:creationId xmlns:a16="http://schemas.microsoft.com/office/drawing/2014/main" id="{7AE734CD-9A09-4563-8387-ABE35E11A124}"/>
                </a:ext>
              </a:extLst>
            </p:cNvPr>
            <p:cNvSpPr/>
            <p:nvPr/>
          </p:nvSpPr>
          <p:spPr bwMode="auto">
            <a:xfrm>
              <a:off x="8119422" y="2030686"/>
              <a:ext cx="590219" cy="590219"/>
            </a:xfrm>
            <a:prstGeom prst="ellipse">
              <a:avLst/>
            </a:prstGeom>
            <a:no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2" name="Oval 41">
              <a:extLst>
                <a:ext uri="{FF2B5EF4-FFF2-40B4-BE49-F238E27FC236}">
                  <a16:creationId xmlns:a16="http://schemas.microsoft.com/office/drawing/2014/main" id="{B6C98C10-FD23-41AD-8992-7EB22655A7C4}"/>
                </a:ext>
              </a:extLst>
            </p:cNvPr>
            <p:cNvSpPr/>
            <p:nvPr/>
          </p:nvSpPr>
          <p:spPr bwMode="auto">
            <a:xfrm>
              <a:off x="8278214" y="2211954"/>
              <a:ext cx="272634" cy="272634"/>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43" name="Group 42">
            <a:extLst>
              <a:ext uri="{FF2B5EF4-FFF2-40B4-BE49-F238E27FC236}">
                <a16:creationId xmlns:a16="http://schemas.microsoft.com/office/drawing/2014/main" id="{27B6660A-476F-45A2-A2E9-8DE6E56BDA4C}"/>
              </a:ext>
            </a:extLst>
          </p:cNvPr>
          <p:cNvGrpSpPr/>
          <p:nvPr/>
        </p:nvGrpSpPr>
        <p:grpSpPr>
          <a:xfrm>
            <a:off x="9291946" y="1664723"/>
            <a:ext cx="387814" cy="387812"/>
            <a:chOff x="8119422" y="2030686"/>
            <a:chExt cx="590219" cy="590219"/>
          </a:xfrm>
        </p:grpSpPr>
        <p:sp>
          <p:nvSpPr>
            <p:cNvPr id="44" name="Oval 43">
              <a:extLst>
                <a:ext uri="{FF2B5EF4-FFF2-40B4-BE49-F238E27FC236}">
                  <a16:creationId xmlns:a16="http://schemas.microsoft.com/office/drawing/2014/main" id="{3530124A-48CD-4FFD-97BD-FF34EF9B625D}"/>
                </a:ext>
              </a:extLst>
            </p:cNvPr>
            <p:cNvSpPr/>
            <p:nvPr/>
          </p:nvSpPr>
          <p:spPr bwMode="auto">
            <a:xfrm>
              <a:off x="8119422" y="2030686"/>
              <a:ext cx="590219" cy="590219"/>
            </a:xfrm>
            <a:prstGeom prst="ellipse">
              <a:avLst/>
            </a:prstGeom>
            <a:no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5" name="Oval 44">
              <a:extLst>
                <a:ext uri="{FF2B5EF4-FFF2-40B4-BE49-F238E27FC236}">
                  <a16:creationId xmlns:a16="http://schemas.microsoft.com/office/drawing/2014/main" id="{6813F38D-EA72-4CE5-9757-FB2417C8241D}"/>
                </a:ext>
              </a:extLst>
            </p:cNvPr>
            <p:cNvSpPr/>
            <p:nvPr/>
          </p:nvSpPr>
          <p:spPr bwMode="auto">
            <a:xfrm>
              <a:off x="8278214" y="2211954"/>
              <a:ext cx="272634" cy="272634"/>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46" name="Group 45">
            <a:extLst>
              <a:ext uri="{FF2B5EF4-FFF2-40B4-BE49-F238E27FC236}">
                <a16:creationId xmlns:a16="http://schemas.microsoft.com/office/drawing/2014/main" id="{DB0D6A69-F661-4853-9C8F-12DAFD0E1278}"/>
              </a:ext>
            </a:extLst>
          </p:cNvPr>
          <p:cNvGrpSpPr/>
          <p:nvPr/>
        </p:nvGrpSpPr>
        <p:grpSpPr>
          <a:xfrm>
            <a:off x="7946406" y="5609523"/>
            <a:ext cx="387814" cy="387812"/>
            <a:chOff x="8119422" y="2030686"/>
            <a:chExt cx="590219" cy="590219"/>
          </a:xfrm>
        </p:grpSpPr>
        <p:sp>
          <p:nvSpPr>
            <p:cNvPr id="47" name="Oval 46">
              <a:extLst>
                <a:ext uri="{FF2B5EF4-FFF2-40B4-BE49-F238E27FC236}">
                  <a16:creationId xmlns:a16="http://schemas.microsoft.com/office/drawing/2014/main" id="{933E714D-F11E-4CB9-B893-70085CD6F2C6}"/>
                </a:ext>
              </a:extLst>
            </p:cNvPr>
            <p:cNvSpPr/>
            <p:nvPr/>
          </p:nvSpPr>
          <p:spPr bwMode="auto">
            <a:xfrm>
              <a:off x="8119422" y="2030686"/>
              <a:ext cx="590219" cy="590219"/>
            </a:xfrm>
            <a:prstGeom prst="ellipse">
              <a:avLst/>
            </a:prstGeom>
            <a:no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8" name="Oval 47">
              <a:extLst>
                <a:ext uri="{FF2B5EF4-FFF2-40B4-BE49-F238E27FC236}">
                  <a16:creationId xmlns:a16="http://schemas.microsoft.com/office/drawing/2014/main" id="{189AC320-C865-459F-A324-F31684856B75}"/>
                </a:ext>
              </a:extLst>
            </p:cNvPr>
            <p:cNvSpPr/>
            <p:nvPr/>
          </p:nvSpPr>
          <p:spPr bwMode="auto">
            <a:xfrm>
              <a:off x="8278214" y="2211954"/>
              <a:ext cx="272634" cy="272634"/>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52" name="Group 51">
            <a:extLst>
              <a:ext uri="{FF2B5EF4-FFF2-40B4-BE49-F238E27FC236}">
                <a16:creationId xmlns:a16="http://schemas.microsoft.com/office/drawing/2014/main" id="{3661E9D6-4253-4831-B151-E6F48AFB39AB}"/>
              </a:ext>
            </a:extLst>
          </p:cNvPr>
          <p:cNvGrpSpPr/>
          <p:nvPr/>
        </p:nvGrpSpPr>
        <p:grpSpPr>
          <a:xfrm>
            <a:off x="6278146" y="3471414"/>
            <a:ext cx="387814" cy="387812"/>
            <a:chOff x="8119422" y="2030686"/>
            <a:chExt cx="590219" cy="590219"/>
          </a:xfrm>
        </p:grpSpPr>
        <p:sp>
          <p:nvSpPr>
            <p:cNvPr id="53" name="Oval 52">
              <a:extLst>
                <a:ext uri="{FF2B5EF4-FFF2-40B4-BE49-F238E27FC236}">
                  <a16:creationId xmlns:a16="http://schemas.microsoft.com/office/drawing/2014/main" id="{B9CFCDCB-E0B2-4DE4-883A-396BEB565E1A}"/>
                </a:ext>
              </a:extLst>
            </p:cNvPr>
            <p:cNvSpPr/>
            <p:nvPr/>
          </p:nvSpPr>
          <p:spPr bwMode="auto">
            <a:xfrm>
              <a:off x="8119422" y="2030686"/>
              <a:ext cx="590219" cy="590219"/>
            </a:xfrm>
            <a:prstGeom prst="ellipse">
              <a:avLst/>
            </a:prstGeom>
            <a:no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4" name="Oval 53">
              <a:extLst>
                <a:ext uri="{FF2B5EF4-FFF2-40B4-BE49-F238E27FC236}">
                  <a16:creationId xmlns:a16="http://schemas.microsoft.com/office/drawing/2014/main" id="{FD5662DC-DB22-4DE6-ACE8-B72A660CD2BB}"/>
                </a:ext>
              </a:extLst>
            </p:cNvPr>
            <p:cNvSpPr/>
            <p:nvPr/>
          </p:nvSpPr>
          <p:spPr bwMode="auto">
            <a:xfrm>
              <a:off x="8278214" y="2211954"/>
              <a:ext cx="272634" cy="272634"/>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7893047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30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1750"/>
                                        <p:tgtEl>
                                          <p:spTgt spid="16"/>
                                        </p:tgtEl>
                                      </p:cBhvr>
                                    </p:animEffect>
                                  </p:childTnLst>
                                </p:cTn>
                              </p:par>
                              <p:par>
                                <p:cTn id="8" presetID="1" presetClass="entr" presetSubtype="0" fill="hold" nodeType="withEffect">
                                  <p:stCondLst>
                                    <p:cond delay="500"/>
                                  </p:stCondLst>
                                  <p:childTnLst>
                                    <p:set>
                                      <p:cBhvr>
                                        <p:cTn id="9" dur="1" fill="hold">
                                          <p:stCondLst>
                                            <p:cond delay="0"/>
                                          </p:stCondLst>
                                        </p:cTn>
                                        <p:tgtEl>
                                          <p:spTgt spid="40"/>
                                        </p:tgtEl>
                                        <p:attrNameLst>
                                          <p:attrName>style.visibility</p:attrName>
                                        </p:attrNameLst>
                                      </p:cBhvr>
                                      <p:to>
                                        <p:strVal val="visible"/>
                                      </p:to>
                                    </p:set>
                                  </p:childTnLst>
                                </p:cTn>
                              </p:par>
                              <p:par>
                                <p:cTn id="10" presetID="6" presetClass="emph" presetSubtype="0" accel="100000" autoRev="1" fill="hold" nodeType="withEffect">
                                  <p:stCondLst>
                                    <p:cond delay="0"/>
                                  </p:stCondLst>
                                  <p:childTnLst>
                                    <p:animScale>
                                      <p:cBhvr>
                                        <p:cTn id="11" dur="500" fill="hold"/>
                                        <p:tgtEl>
                                          <p:spTgt spid="40"/>
                                        </p:tgtEl>
                                      </p:cBhvr>
                                      <p:by x="0" y="0"/>
                                    </p:animScale>
                                  </p:childTnLst>
                                </p:cTn>
                              </p:par>
                              <p:par>
                                <p:cTn id="12" presetID="6" presetClass="emph" presetSubtype="0" decel="100000" fill="hold" nodeType="withEffect">
                                  <p:stCondLst>
                                    <p:cond delay="900"/>
                                  </p:stCondLst>
                                  <p:childTnLst>
                                    <p:animScale>
                                      <p:cBhvr>
                                        <p:cTn id="13" dur="500" fill="hold"/>
                                        <p:tgtEl>
                                          <p:spTgt spid="40"/>
                                        </p:tgtEl>
                                      </p:cBhvr>
                                      <p:by x="90000" y="90000"/>
                                    </p:animScale>
                                  </p:childTnLst>
                                </p:cTn>
                              </p:par>
                              <p:par>
                                <p:cTn id="14" presetID="1" presetClass="entr" presetSubtype="0" fill="hold" nodeType="withEffect">
                                  <p:stCondLst>
                                    <p:cond delay="600"/>
                                  </p:stCondLst>
                                  <p:childTnLst>
                                    <p:set>
                                      <p:cBhvr>
                                        <p:cTn id="15" dur="1" fill="hold">
                                          <p:stCondLst>
                                            <p:cond delay="0"/>
                                          </p:stCondLst>
                                        </p:cTn>
                                        <p:tgtEl>
                                          <p:spTgt spid="43"/>
                                        </p:tgtEl>
                                        <p:attrNameLst>
                                          <p:attrName>style.visibility</p:attrName>
                                        </p:attrNameLst>
                                      </p:cBhvr>
                                      <p:to>
                                        <p:strVal val="visible"/>
                                      </p:to>
                                    </p:set>
                                  </p:childTnLst>
                                </p:cTn>
                              </p:par>
                              <p:par>
                                <p:cTn id="16" presetID="6" presetClass="emph" presetSubtype="0" accel="100000" autoRev="1" fill="hold" nodeType="withEffect">
                                  <p:stCondLst>
                                    <p:cond delay="100"/>
                                  </p:stCondLst>
                                  <p:childTnLst>
                                    <p:animScale>
                                      <p:cBhvr>
                                        <p:cTn id="17" dur="500" fill="hold"/>
                                        <p:tgtEl>
                                          <p:spTgt spid="43"/>
                                        </p:tgtEl>
                                      </p:cBhvr>
                                      <p:by x="0" y="0"/>
                                    </p:animScale>
                                  </p:childTnLst>
                                </p:cTn>
                              </p:par>
                              <p:par>
                                <p:cTn id="18" presetID="6" presetClass="emph" presetSubtype="0" decel="100000" fill="hold" nodeType="withEffect">
                                  <p:stCondLst>
                                    <p:cond delay="1000"/>
                                  </p:stCondLst>
                                  <p:childTnLst>
                                    <p:animScale>
                                      <p:cBhvr>
                                        <p:cTn id="19" dur="500" fill="hold"/>
                                        <p:tgtEl>
                                          <p:spTgt spid="43"/>
                                        </p:tgtEl>
                                      </p:cBhvr>
                                      <p:by x="90000" y="90000"/>
                                    </p:animScale>
                                  </p:childTnLst>
                                </p:cTn>
                              </p:par>
                              <p:par>
                                <p:cTn id="20" presetID="1" presetClass="entr" presetSubtype="0" fill="hold" nodeType="withEffect">
                                  <p:stCondLst>
                                    <p:cond delay="700"/>
                                  </p:stCondLst>
                                  <p:childTnLst>
                                    <p:set>
                                      <p:cBhvr>
                                        <p:cTn id="21" dur="1" fill="hold">
                                          <p:stCondLst>
                                            <p:cond delay="0"/>
                                          </p:stCondLst>
                                        </p:cTn>
                                        <p:tgtEl>
                                          <p:spTgt spid="52"/>
                                        </p:tgtEl>
                                        <p:attrNameLst>
                                          <p:attrName>style.visibility</p:attrName>
                                        </p:attrNameLst>
                                      </p:cBhvr>
                                      <p:to>
                                        <p:strVal val="visible"/>
                                      </p:to>
                                    </p:set>
                                  </p:childTnLst>
                                </p:cTn>
                              </p:par>
                              <p:par>
                                <p:cTn id="22" presetID="6" presetClass="emph" presetSubtype="0" accel="100000" autoRev="1" fill="hold" nodeType="withEffect">
                                  <p:stCondLst>
                                    <p:cond delay="200"/>
                                  </p:stCondLst>
                                  <p:childTnLst>
                                    <p:animScale>
                                      <p:cBhvr>
                                        <p:cTn id="23" dur="500" fill="hold"/>
                                        <p:tgtEl>
                                          <p:spTgt spid="52"/>
                                        </p:tgtEl>
                                      </p:cBhvr>
                                      <p:by x="0" y="0"/>
                                    </p:animScale>
                                  </p:childTnLst>
                                </p:cTn>
                              </p:par>
                              <p:par>
                                <p:cTn id="24" presetID="6" presetClass="emph" presetSubtype="0" decel="100000" fill="hold" nodeType="withEffect">
                                  <p:stCondLst>
                                    <p:cond delay="1100"/>
                                  </p:stCondLst>
                                  <p:childTnLst>
                                    <p:animScale>
                                      <p:cBhvr>
                                        <p:cTn id="25" dur="500" fill="hold"/>
                                        <p:tgtEl>
                                          <p:spTgt spid="52"/>
                                        </p:tgtEl>
                                      </p:cBhvr>
                                      <p:by x="90000" y="90000"/>
                                    </p:animScale>
                                  </p:childTnLst>
                                </p:cTn>
                              </p:par>
                              <p:par>
                                <p:cTn id="26" presetID="1" presetClass="entr" presetSubtype="0" fill="hold" nodeType="withEffect">
                                  <p:stCondLst>
                                    <p:cond delay="800"/>
                                  </p:stCondLst>
                                  <p:childTnLst>
                                    <p:set>
                                      <p:cBhvr>
                                        <p:cTn id="27" dur="1" fill="hold">
                                          <p:stCondLst>
                                            <p:cond delay="0"/>
                                          </p:stCondLst>
                                        </p:cTn>
                                        <p:tgtEl>
                                          <p:spTgt spid="46"/>
                                        </p:tgtEl>
                                        <p:attrNameLst>
                                          <p:attrName>style.visibility</p:attrName>
                                        </p:attrNameLst>
                                      </p:cBhvr>
                                      <p:to>
                                        <p:strVal val="visible"/>
                                      </p:to>
                                    </p:set>
                                  </p:childTnLst>
                                </p:cTn>
                              </p:par>
                              <p:par>
                                <p:cTn id="28" presetID="6" presetClass="emph" presetSubtype="0" accel="100000" autoRev="1" fill="hold" nodeType="withEffect">
                                  <p:stCondLst>
                                    <p:cond delay="300"/>
                                  </p:stCondLst>
                                  <p:childTnLst>
                                    <p:animScale>
                                      <p:cBhvr>
                                        <p:cTn id="29" dur="500" fill="hold"/>
                                        <p:tgtEl>
                                          <p:spTgt spid="46"/>
                                        </p:tgtEl>
                                      </p:cBhvr>
                                      <p:by x="0" y="0"/>
                                    </p:animScale>
                                  </p:childTnLst>
                                </p:cTn>
                              </p:par>
                              <p:par>
                                <p:cTn id="30" presetID="6" presetClass="emph" presetSubtype="0" decel="100000" fill="hold" nodeType="withEffect">
                                  <p:stCondLst>
                                    <p:cond delay="1200"/>
                                  </p:stCondLst>
                                  <p:childTnLst>
                                    <p:animScale>
                                      <p:cBhvr>
                                        <p:cTn id="31" dur="500" fill="hold"/>
                                        <p:tgtEl>
                                          <p:spTgt spid="46"/>
                                        </p:tgtEl>
                                      </p:cBhvr>
                                      <p:by x="90000" y="90000"/>
                                    </p:animScale>
                                  </p:childTnLst>
                                </p:cTn>
                              </p:par>
                              <p:par>
                                <p:cTn id="32" presetID="1" presetClass="entr" presetSubtype="0" fill="hold" nodeType="withEffect">
                                  <p:stCondLst>
                                    <p:cond delay="800"/>
                                  </p:stCondLst>
                                  <p:childTnLst>
                                    <p:set>
                                      <p:cBhvr>
                                        <p:cTn id="33" dur="1" fill="hold">
                                          <p:stCondLst>
                                            <p:cond delay="0"/>
                                          </p:stCondLst>
                                        </p:cTn>
                                        <p:tgtEl>
                                          <p:spTgt spid="37"/>
                                        </p:tgtEl>
                                        <p:attrNameLst>
                                          <p:attrName>style.visibility</p:attrName>
                                        </p:attrNameLst>
                                      </p:cBhvr>
                                      <p:to>
                                        <p:strVal val="visible"/>
                                      </p:to>
                                    </p:set>
                                  </p:childTnLst>
                                </p:cTn>
                              </p:par>
                              <p:par>
                                <p:cTn id="34" presetID="6" presetClass="emph" presetSubtype="0" accel="100000" autoRev="1" fill="hold" nodeType="withEffect">
                                  <p:stCondLst>
                                    <p:cond delay="300"/>
                                  </p:stCondLst>
                                  <p:childTnLst>
                                    <p:animScale>
                                      <p:cBhvr>
                                        <p:cTn id="35" dur="500" fill="hold"/>
                                        <p:tgtEl>
                                          <p:spTgt spid="37"/>
                                        </p:tgtEl>
                                      </p:cBhvr>
                                      <p:by x="0" y="0"/>
                                    </p:animScale>
                                  </p:childTnLst>
                                </p:cTn>
                              </p:par>
                              <p:par>
                                <p:cTn id="36" presetID="6" presetClass="emph" presetSubtype="0" decel="100000" fill="hold" nodeType="withEffect">
                                  <p:stCondLst>
                                    <p:cond delay="1200"/>
                                  </p:stCondLst>
                                  <p:childTnLst>
                                    <p:animScale>
                                      <p:cBhvr>
                                        <p:cTn id="37" dur="500" fill="hold"/>
                                        <p:tgtEl>
                                          <p:spTgt spid="37"/>
                                        </p:tgtEl>
                                      </p:cBhvr>
                                      <p:by x="90000" y="90000"/>
                                    </p:animScale>
                                  </p:childTnLst>
                                </p:cTn>
                              </p:par>
                              <p:par>
                                <p:cTn id="38" presetID="1" presetClass="entr" presetSubtype="0" fill="hold" nodeType="withEffect">
                                  <p:stCondLst>
                                    <p:cond delay="900"/>
                                  </p:stCondLst>
                                  <p:childTnLst>
                                    <p:set>
                                      <p:cBhvr>
                                        <p:cTn id="39" dur="1" fill="hold">
                                          <p:stCondLst>
                                            <p:cond delay="0"/>
                                          </p:stCondLst>
                                        </p:cTn>
                                        <p:tgtEl>
                                          <p:spTgt spid="31"/>
                                        </p:tgtEl>
                                        <p:attrNameLst>
                                          <p:attrName>style.visibility</p:attrName>
                                        </p:attrNameLst>
                                      </p:cBhvr>
                                      <p:to>
                                        <p:strVal val="visible"/>
                                      </p:to>
                                    </p:set>
                                  </p:childTnLst>
                                </p:cTn>
                              </p:par>
                              <p:par>
                                <p:cTn id="40" presetID="6" presetClass="emph" presetSubtype="0" accel="100000" autoRev="1" fill="hold" nodeType="withEffect">
                                  <p:stCondLst>
                                    <p:cond delay="400"/>
                                  </p:stCondLst>
                                  <p:childTnLst>
                                    <p:animScale>
                                      <p:cBhvr>
                                        <p:cTn id="41" dur="500" fill="hold"/>
                                        <p:tgtEl>
                                          <p:spTgt spid="31"/>
                                        </p:tgtEl>
                                      </p:cBhvr>
                                      <p:by x="0" y="0"/>
                                    </p:animScale>
                                  </p:childTnLst>
                                </p:cTn>
                              </p:par>
                              <p:par>
                                <p:cTn id="42" presetID="6" presetClass="emph" presetSubtype="0" decel="100000" fill="hold" nodeType="withEffect">
                                  <p:stCondLst>
                                    <p:cond delay="1300"/>
                                  </p:stCondLst>
                                  <p:childTnLst>
                                    <p:animScale>
                                      <p:cBhvr>
                                        <p:cTn id="43" dur="500" fill="hold"/>
                                        <p:tgtEl>
                                          <p:spTgt spid="31"/>
                                        </p:tgtEl>
                                      </p:cBhvr>
                                      <p:by x="90000" y="90000"/>
                                    </p:animScale>
                                  </p:childTnLst>
                                </p:cTn>
                              </p:par>
                              <p:par>
                                <p:cTn id="44" presetID="1" presetClass="entr" presetSubtype="0" fill="hold" nodeType="withEffect">
                                  <p:stCondLst>
                                    <p:cond delay="1000"/>
                                  </p:stCondLst>
                                  <p:childTnLst>
                                    <p:set>
                                      <p:cBhvr>
                                        <p:cTn id="45" dur="1" fill="hold">
                                          <p:stCondLst>
                                            <p:cond delay="0"/>
                                          </p:stCondLst>
                                        </p:cTn>
                                        <p:tgtEl>
                                          <p:spTgt spid="34"/>
                                        </p:tgtEl>
                                        <p:attrNameLst>
                                          <p:attrName>style.visibility</p:attrName>
                                        </p:attrNameLst>
                                      </p:cBhvr>
                                      <p:to>
                                        <p:strVal val="visible"/>
                                      </p:to>
                                    </p:set>
                                  </p:childTnLst>
                                </p:cTn>
                              </p:par>
                              <p:par>
                                <p:cTn id="46" presetID="6" presetClass="emph" presetSubtype="0" accel="100000" autoRev="1" fill="hold" nodeType="withEffect">
                                  <p:stCondLst>
                                    <p:cond delay="500"/>
                                  </p:stCondLst>
                                  <p:childTnLst>
                                    <p:animScale>
                                      <p:cBhvr>
                                        <p:cTn id="47" dur="500" fill="hold"/>
                                        <p:tgtEl>
                                          <p:spTgt spid="34"/>
                                        </p:tgtEl>
                                      </p:cBhvr>
                                      <p:by x="0" y="0"/>
                                    </p:animScale>
                                  </p:childTnLst>
                                </p:cTn>
                              </p:par>
                              <p:par>
                                <p:cTn id="48" presetID="6" presetClass="emph" presetSubtype="0" decel="100000" fill="hold" nodeType="withEffect">
                                  <p:stCondLst>
                                    <p:cond delay="1400"/>
                                  </p:stCondLst>
                                  <p:childTnLst>
                                    <p:animScale>
                                      <p:cBhvr>
                                        <p:cTn id="49" dur="500" fill="hold"/>
                                        <p:tgtEl>
                                          <p:spTgt spid="34"/>
                                        </p:tgtEl>
                                      </p:cBhvr>
                                      <p:by x="90000" y="9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98734A6-63FF-4138-972A-5B26007CCFDA}"/>
              </a:ext>
            </a:extLst>
          </p:cNvPr>
          <p:cNvSpPr>
            <a:spLocks noGrp="1"/>
          </p:cNvSpPr>
          <p:nvPr>
            <p:ph type="title"/>
          </p:nvPr>
        </p:nvSpPr>
        <p:spPr/>
        <p:txBody>
          <a:bodyPr/>
          <a:lstStyle/>
          <a:p>
            <a:r>
              <a:rPr lang="en-US" dirty="0"/>
              <a:t>IoT in Manufacturing</a:t>
            </a:r>
          </a:p>
        </p:txBody>
      </p:sp>
    </p:spTree>
    <p:extLst>
      <p:ext uri="{BB962C8B-B14F-4D97-AF65-F5344CB8AC3E}">
        <p14:creationId xmlns:p14="http://schemas.microsoft.com/office/powerpoint/2010/main" val="2207364127"/>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51D5B231-1106-4596-A6F5-8CF8EB6CF95C}"/>
              </a:ext>
            </a:extLst>
          </p:cNvPr>
          <p:cNvSpPr/>
          <p:nvPr/>
        </p:nvSpPr>
        <p:spPr bwMode="auto">
          <a:xfrm>
            <a:off x="882" y="755011"/>
            <a:ext cx="12434711" cy="288973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 name="Title 15"/>
          <p:cNvSpPr>
            <a:spLocks noGrp="1"/>
          </p:cNvSpPr>
          <p:nvPr>
            <p:ph type="title"/>
          </p:nvPr>
        </p:nvSpPr>
        <p:spPr>
          <a:xfrm>
            <a:off x="227843" y="212458"/>
            <a:ext cx="11531551" cy="418538"/>
          </a:xfrm>
        </p:spPr>
        <p:txBody>
          <a:bodyPr/>
          <a:lstStyle/>
          <a:p>
            <a:r>
              <a:rPr lang="en-US" sz="3264" b="1" spc="-51" dirty="0">
                <a:gradFill>
                  <a:gsLst>
                    <a:gs pos="1250">
                      <a:srgbClr val="1A1A1A"/>
                    </a:gs>
                    <a:gs pos="100000">
                      <a:srgbClr val="1A1A1A"/>
                    </a:gs>
                  </a:gsLst>
                  <a:lin ang="5400000" scaled="0"/>
                </a:gradFill>
                <a:latin typeface="Segoe UI Semibold"/>
              </a:rPr>
              <a:t>IoT is driving the fourth industrial revolution in manufacturing</a:t>
            </a:r>
          </a:p>
        </p:txBody>
      </p:sp>
      <p:sp>
        <p:nvSpPr>
          <p:cNvPr id="53" name="Rectangle 52">
            <a:extLst>
              <a:ext uri="{FF2B5EF4-FFF2-40B4-BE49-F238E27FC236}">
                <a16:creationId xmlns:a16="http://schemas.microsoft.com/office/drawing/2014/main" id="{7FEE66D3-A410-4696-9CEE-382255DADE4A}"/>
              </a:ext>
            </a:extLst>
          </p:cNvPr>
          <p:cNvSpPr/>
          <p:nvPr/>
        </p:nvSpPr>
        <p:spPr>
          <a:xfrm>
            <a:off x="3206411" y="5167580"/>
            <a:ext cx="3053120" cy="766513"/>
          </a:xfrm>
          <a:prstGeom prst="rect">
            <a:avLst/>
          </a:prstGeom>
          <a:noFill/>
          <a:ln>
            <a:noFill/>
          </a:ln>
        </p:spPr>
        <p:txBody>
          <a:bodyPr wrap="square" lIns="0" rtlCol="0" anchor="b" anchorCtr="0">
            <a:spAutoFit/>
          </a:bodyPr>
          <a:lstStyle/>
          <a:p>
            <a:pPr algn="ctr" defTabSz="906691" fontAlgn="base">
              <a:defRPr/>
            </a:pPr>
            <a:r>
              <a:rPr lang="en-US" sz="1428" b="1" dirty="0">
                <a:solidFill>
                  <a:srgbClr val="353535">
                    <a:lumMod val="50000"/>
                  </a:srgbClr>
                </a:solidFill>
                <a:latin typeface="Segoe UI Semilight"/>
              </a:rPr>
              <a:t>Avoid vendor lock-in </a:t>
            </a:r>
            <a:r>
              <a:rPr lang="en-US" sz="1428" dirty="0">
                <a:solidFill>
                  <a:srgbClr val="353535">
                    <a:lumMod val="50000"/>
                  </a:srgbClr>
                </a:solidFill>
                <a:latin typeface="Segoe UI Semilight"/>
              </a:rPr>
              <a:t>with open source and open industrial interoperability standards</a:t>
            </a:r>
            <a:endParaRPr lang="en-US" sz="1428" dirty="0">
              <a:solidFill>
                <a:srgbClr val="353535">
                  <a:lumMod val="50000"/>
                </a:srgbClr>
              </a:solidFill>
              <a:latin typeface="Segoe UI Semilight"/>
              <a:cs typeface="Segoe UI Semibold" panose="020B0702040204020203" pitchFamily="34" charset="0"/>
            </a:endParaRPr>
          </a:p>
        </p:txBody>
      </p:sp>
      <p:sp>
        <p:nvSpPr>
          <p:cNvPr id="65" name="Rectangle 64">
            <a:extLst>
              <a:ext uri="{FF2B5EF4-FFF2-40B4-BE49-F238E27FC236}">
                <a16:creationId xmlns:a16="http://schemas.microsoft.com/office/drawing/2014/main" id="{06C9041E-C9C2-4036-BD41-58BDE3CF7FE7}"/>
              </a:ext>
            </a:extLst>
          </p:cNvPr>
          <p:cNvSpPr/>
          <p:nvPr/>
        </p:nvSpPr>
        <p:spPr>
          <a:xfrm>
            <a:off x="174217" y="3755821"/>
            <a:ext cx="5308088" cy="324695"/>
          </a:xfrm>
          <a:prstGeom prst="rect">
            <a:avLst/>
          </a:prstGeom>
          <a:noFill/>
          <a:ln>
            <a:noFill/>
          </a:ln>
        </p:spPr>
        <p:txBody>
          <a:bodyPr wrap="square" lIns="0" rtlCol="0" anchor="t" anchorCtr="0">
            <a:spAutoFit/>
          </a:bodyPr>
          <a:lstStyle/>
          <a:p>
            <a:pPr defTabSz="950481" fontAlgn="base">
              <a:lnSpc>
                <a:spcPct val="90000"/>
              </a:lnSpc>
              <a:spcBef>
                <a:spcPct val="0"/>
              </a:spcBef>
              <a:spcAft>
                <a:spcPct val="0"/>
              </a:spcAft>
              <a:defRPr/>
            </a:pPr>
            <a:r>
              <a:rPr lang="en-US" sz="1632" b="1" spc="31" dirty="0">
                <a:solidFill>
                  <a:srgbClr val="353535">
                    <a:lumMod val="50000"/>
                  </a:srgbClr>
                </a:solidFill>
                <a:latin typeface="Segoe UI" panose="020B0502040204020203" pitchFamily="34" charset="0"/>
                <a:cs typeface="Segoe UI" panose="020B0502040204020203" pitchFamily="34" charset="0"/>
              </a:rPr>
              <a:t>Azure IoT value prop for industrial organizations:</a:t>
            </a:r>
          </a:p>
        </p:txBody>
      </p:sp>
      <p:sp>
        <p:nvSpPr>
          <p:cNvPr id="26" name="Rectangle 25">
            <a:extLst>
              <a:ext uri="{FF2B5EF4-FFF2-40B4-BE49-F238E27FC236}">
                <a16:creationId xmlns:a16="http://schemas.microsoft.com/office/drawing/2014/main" id="{7E11EDA8-5F06-4110-BEE8-77EE8AF98930}"/>
              </a:ext>
            </a:extLst>
          </p:cNvPr>
          <p:cNvSpPr/>
          <p:nvPr/>
        </p:nvSpPr>
        <p:spPr>
          <a:xfrm>
            <a:off x="8654993" y="2165236"/>
            <a:ext cx="2904071" cy="785741"/>
          </a:xfrm>
          <a:prstGeom prst="rect">
            <a:avLst/>
          </a:prstGeom>
          <a:noFill/>
          <a:ln>
            <a:noFill/>
          </a:ln>
        </p:spPr>
        <p:txBody>
          <a:bodyPr wrap="square" lIns="0" rtlCol="0" anchor="t" anchorCtr="0">
            <a:spAutoFit/>
          </a:bodyPr>
          <a:lstStyle/>
          <a:p>
            <a:pPr algn="ctr" defTabSz="950481" fontAlgn="base">
              <a:lnSpc>
                <a:spcPct val="90000"/>
              </a:lnSpc>
              <a:spcBef>
                <a:spcPct val="0"/>
              </a:spcBef>
              <a:spcAft>
                <a:spcPct val="0"/>
              </a:spcAft>
              <a:defRPr/>
            </a:pPr>
            <a:r>
              <a:rPr lang="en-US" sz="1632" spc="31" dirty="0">
                <a:gradFill>
                  <a:gsLst>
                    <a:gs pos="0">
                      <a:srgbClr val="FFFFFF"/>
                    </a:gs>
                    <a:gs pos="100000">
                      <a:srgbClr val="FFFFFF"/>
                    </a:gs>
                  </a:gsLst>
                  <a:lin ang="5400000" scaled="1"/>
                </a:gradFill>
                <a:latin typeface="Segoe UI Semibold"/>
                <a:cs typeface="Segoe UI Semilight" panose="020B0402040204020203" pitchFamily="34" charset="0"/>
              </a:rPr>
              <a:t>96% of manufacturers are </a:t>
            </a:r>
            <a:r>
              <a:rPr lang="en-US" sz="1632" spc="31" dirty="0">
                <a:solidFill>
                  <a:srgbClr val="0078D7">
                    <a:lumMod val="40000"/>
                    <a:lumOff val="60000"/>
                  </a:srgbClr>
                </a:solidFill>
                <a:latin typeface="Segoe UI Semibold"/>
                <a:cs typeface="Segoe UI Semilight" panose="020B0402040204020203" pitchFamily="34" charset="0"/>
              </a:rPr>
              <a:t>satisfied</a:t>
            </a:r>
            <a:r>
              <a:rPr lang="en-US" sz="1632" spc="31" dirty="0">
                <a:gradFill>
                  <a:gsLst>
                    <a:gs pos="0">
                      <a:srgbClr val="FFFFFF"/>
                    </a:gs>
                    <a:gs pos="100000">
                      <a:srgbClr val="FFFFFF"/>
                    </a:gs>
                  </a:gsLst>
                  <a:lin ang="5400000" scaled="1"/>
                </a:gradFill>
                <a:latin typeface="Segoe UI Semibold"/>
                <a:cs typeface="Segoe UI Semilight" panose="020B0402040204020203" pitchFamily="34" charset="0"/>
              </a:rPr>
              <a:t> with the value IoT adds to their company</a:t>
            </a:r>
            <a:endParaRPr lang="en-US" sz="1428" baseline="30000" dirty="0">
              <a:gradFill>
                <a:gsLst>
                  <a:gs pos="0">
                    <a:srgbClr val="FFFFFF"/>
                  </a:gs>
                  <a:gs pos="100000">
                    <a:srgbClr val="FFFFFF"/>
                  </a:gs>
                </a:gsLst>
                <a:lin ang="5400000" scaled="1"/>
              </a:gradFill>
              <a:latin typeface="Segoe UI"/>
              <a:cs typeface="Segoe UI Semilight" panose="020B0402040204020203" pitchFamily="34" charset="0"/>
            </a:endParaRPr>
          </a:p>
        </p:txBody>
      </p:sp>
      <p:sp>
        <p:nvSpPr>
          <p:cNvPr id="23" name="Rectangle 22">
            <a:extLst>
              <a:ext uri="{FF2B5EF4-FFF2-40B4-BE49-F238E27FC236}">
                <a16:creationId xmlns:a16="http://schemas.microsoft.com/office/drawing/2014/main" id="{CC8F4135-F749-4F3C-917A-57FB63F253E3}"/>
              </a:ext>
            </a:extLst>
          </p:cNvPr>
          <p:cNvSpPr/>
          <p:nvPr/>
        </p:nvSpPr>
        <p:spPr>
          <a:xfrm>
            <a:off x="1067121" y="2165236"/>
            <a:ext cx="2848677" cy="785741"/>
          </a:xfrm>
          <a:prstGeom prst="rect">
            <a:avLst/>
          </a:prstGeom>
          <a:noFill/>
          <a:ln>
            <a:noFill/>
          </a:ln>
        </p:spPr>
        <p:txBody>
          <a:bodyPr wrap="square" lIns="0" rtlCol="0" anchor="t" anchorCtr="0">
            <a:spAutoFit/>
          </a:bodyPr>
          <a:lstStyle/>
          <a:p>
            <a:pPr algn="ctr" defTabSz="950481" fontAlgn="base">
              <a:lnSpc>
                <a:spcPct val="90000"/>
              </a:lnSpc>
              <a:spcBef>
                <a:spcPct val="0"/>
              </a:spcBef>
              <a:spcAft>
                <a:spcPct val="0"/>
              </a:spcAft>
              <a:defRPr/>
            </a:pPr>
            <a:r>
              <a:rPr lang="en-US" sz="1632" spc="31" dirty="0">
                <a:gradFill>
                  <a:gsLst>
                    <a:gs pos="0">
                      <a:srgbClr val="FFFFFF"/>
                    </a:gs>
                    <a:gs pos="100000">
                      <a:srgbClr val="FFFFFF"/>
                    </a:gs>
                  </a:gsLst>
                  <a:lin ang="5400000" scaled="1"/>
                </a:gradFill>
                <a:latin typeface="Segoe UI Semibold"/>
                <a:cs typeface="Segoe UI Semilight" panose="020B0402040204020203" pitchFamily="34" charset="0"/>
              </a:rPr>
              <a:t>92% of manufacturers consider IoT </a:t>
            </a:r>
            <a:r>
              <a:rPr lang="en-US" sz="1632" spc="31" dirty="0">
                <a:solidFill>
                  <a:srgbClr val="0078D7">
                    <a:lumMod val="40000"/>
                    <a:lumOff val="60000"/>
                  </a:srgbClr>
                </a:solidFill>
                <a:latin typeface="Segoe UI Semibold"/>
                <a:cs typeface="Segoe UI Semilight" panose="020B0402040204020203" pitchFamily="34" charset="0"/>
              </a:rPr>
              <a:t>critical</a:t>
            </a:r>
            <a:r>
              <a:rPr lang="en-US" sz="1632" spc="31" dirty="0">
                <a:gradFill>
                  <a:gsLst>
                    <a:gs pos="0">
                      <a:srgbClr val="FFFFFF"/>
                    </a:gs>
                    <a:gs pos="100000">
                      <a:srgbClr val="FFFFFF"/>
                    </a:gs>
                  </a:gsLst>
                  <a:lin ang="5400000" scaled="1"/>
                </a:gradFill>
                <a:latin typeface="Segoe UI Semibold"/>
                <a:cs typeface="Segoe UI Semilight" panose="020B0402040204020203" pitchFamily="34" charset="0"/>
              </a:rPr>
              <a:t> to the success of their company</a:t>
            </a:r>
            <a:endParaRPr lang="en-US" sz="1632" spc="31" dirty="0">
              <a:gradFill>
                <a:gsLst>
                  <a:gs pos="0">
                    <a:srgbClr val="50E6FF"/>
                  </a:gs>
                  <a:gs pos="100000">
                    <a:srgbClr val="50E6FF"/>
                  </a:gs>
                </a:gsLst>
                <a:lin ang="5400000" scaled="1"/>
              </a:gradFill>
              <a:latin typeface="Segoe UI Semibold"/>
              <a:cs typeface="Segoe UI Semilight" panose="020B0402040204020203" pitchFamily="34" charset="0"/>
            </a:endParaRPr>
          </a:p>
        </p:txBody>
      </p:sp>
      <p:sp>
        <p:nvSpPr>
          <p:cNvPr id="25" name="Rectangle 24">
            <a:extLst>
              <a:ext uri="{FF2B5EF4-FFF2-40B4-BE49-F238E27FC236}">
                <a16:creationId xmlns:a16="http://schemas.microsoft.com/office/drawing/2014/main" id="{D26C6DD9-4DD2-4C75-8501-8A125D41BD88}"/>
              </a:ext>
            </a:extLst>
          </p:cNvPr>
          <p:cNvSpPr/>
          <p:nvPr/>
        </p:nvSpPr>
        <p:spPr>
          <a:xfrm>
            <a:off x="4815382" y="2165236"/>
            <a:ext cx="2940027" cy="785741"/>
          </a:xfrm>
          <a:prstGeom prst="rect">
            <a:avLst/>
          </a:prstGeom>
          <a:noFill/>
          <a:ln>
            <a:noFill/>
          </a:ln>
        </p:spPr>
        <p:txBody>
          <a:bodyPr wrap="square" lIns="0" rtlCol="0" anchor="t" anchorCtr="0">
            <a:spAutoFit/>
          </a:bodyPr>
          <a:lstStyle/>
          <a:p>
            <a:pPr algn="ctr" defTabSz="950481" fontAlgn="base">
              <a:lnSpc>
                <a:spcPct val="90000"/>
              </a:lnSpc>
              <a:spcBef>
                <a:spcPct val="0"/>
              </a:spcBef>
              <a:spcAft>
                <a:spcPct val="0"/>
              </a:spcAft>
              <a:defRPr/>
            </a:pPr>
            <a:r>
              <a:rPr lang="en-US" sz="1632" spc="31" dirty="0">
                <a:gradFill>
                  <a:gsLst>
                    <a:gs pos="0">
                      <a:srgbClr val="FFFFFF"/>
                    </a:gs>
                    <a:gs pos="100000">
                      <a:srgbClr val="FFFFFF"/>
                    </a:gs>
                  </a:gsLst>
                  <a:lin ang="5400000" scaled="1"/>
                </a:gradFill>
                <a:latin typeface="Segoe UI Semibold"/>
                <a:cs typeface="Segoe UI Semilight" panose="020B0402040204020203" pitchFamily="34" charset="0"/>
              </a:rPr>
              <a:t>87% of IoT decision makers in manufacturing have </a:t>
            </a:r>
            <a:r>
              <a:rPr lang="en-US" sz="1632" spc="31" dirty="0">
                <a:solidFill>
                  <a:srgbClr val="0078D7">
                    <a:lumMod val="40000"/>
                    <a:lumOff val="60000"/>
                  </a:srgbClr>
                </a:solidFill>
                <a:latin typeface="Segoe UI Semibold"/>
                <a:cs typeface="Segoe UI Semilight" panose="020B0402040204020203" pitchFamily="34" charset="0"/>
              </a:rPr>
              <a:t>adopted</a:t>
            </a:r>
            <a:r>
              <a:rPr lang="en-US" sz="1632" spc="31" dirty="0">
                <a:gradFill>
                  <a:gsLst>
                    <a:gs pos="0">
                      <a:srgbClr val="FFFFFF"/>
                    </a:gs>
                    <a:gs pos="100000">
                      <a:srgbClr val="FFFFFF"/>
                    </a:gs>
                  </a:gsLst>
                  <a:lin ang="5400000" scaled="1"/>
                </a:gradFill>
                <a:latin typeface="Segoe UI Semibold"/>
                <a:cs typeface="Segoe UI Semilight" panose="020B0402040204020203" pitchFamily="34" charset="0"/>
              </a:rPr>
              <a:t> IoT </a:t>
            </a:r>
            <a:endParaRPr lang="en-US" sz="1632" spc="31" dirty="0">
              <a:gradFill>
                <a:gsLst>
                  <a:gs pos="0">
                    <a:srgbClr val="50E6FF"/>
                  </a:gs>
                  <a:gs pos="100000">
                    <a:srgbClr val="50E6FF"/>
                  </a:gs>
                </a:gsLst>
                <a:lin ang="5400000" scaled="1"/>
              </a:gradFill>
              <a:latin typeface="Segoe UI Semibold"/>
              <a:cs typeface="Segoe UI Semilight" panose="020B0402040204020203" pitchFamily="34" charset="0"/>
            </a:endParaRPr>
          </a:p>
        </p:txBody>
      </p:sp>
      <p:sp>
        <p:nvSpPr>
          <p:cNvPr id="24" name="Rectangle 23">
            <a:extLst>
              <a:ext uri="{FF2B5EF4-FFF2-40B4-BE49-F238E27FC236}">
                <a16:creationId xmlns:a16="http://schemas.microsoft.com/office/drawing/2014/main" id="{E965C5BF-1046-476A-B3F6-86F5A412F857}"/>
              </a:ext>
            </a:extLst>
          </p:cNvPr>
          <p:cNvSpPr/>
          <p:nvPr/>
        </p:nvSpPr>
        <p:spPr>
          <a:xfrm>
            <a:off x="309200" y="3094692"/>
            <a:ext cx="4459782" cy="754585"/>
          </a:xfrm>
          <a:prstGeom prst="rect">
            <a:avLst/>
          </a:prstGeom>
        </p:spPr>
        <p:txBody>
          <a:bodyPr wrap="square" lIns="0" tIns="0" rIns="0" bIns="0" anchor="ctr">
            <a:noAutofit/>
          </a:bodyPr>
          <a:lstStyle/>
          <a:p>
            <a:pPr defTabSz="932597"/>
            <a:br>
              <a:rPr lang="en-US" sz="1632" b="1" baseline="30000" dirty="0">
                <a:solidFill>
                  <a:srgbClr val="FFFFFF"/>
                </a:solidFill>
                <a:latin typeface="Segoe UI Semilight"/>
                <a:cs typeface="Segoe UI Semilight" panose="020B0402040204020203" pitchFamily="34" charset="0"/>
              </a:rPr>
            </a:br>
            <a:r>
              <a:rPr lang="en-US" sz="1224" b="1" baseline="30000" dirty="0">
                <a:solidFill>
                  <a:srgbClr val="FFFFFF"/>
                </a:solidFill>
                <a:latin typeface="Segoe UI Semilight"/>
                <a:cs typeface="Segoe UI Semilight" panose="020B0402040204020203" pitchFamily="34" charset="0"/>
              </a:rPr>
              <a:t>IoT Signals Report: Manufacturing Spotlight, Microsoft, July 2020</a:t>
            </a:r>
            <a:endParaRPr lang="en-US" sz="1632" b="1" dirty="0">
              <a:solidFill>
                <a:srgbClr val="FFFFFF"/>
              </a:solidFill>
              <a:latin typeface="Segoe UI Semilight"/>
            </a:endParaRPr>
          </a:p>
        </p:txBody>
      </p:sp>
      <p:pic>
        <p:nvPicPr>
          <p:cNvPr id="58" name="Picture 2">
            <a:extLst>
              <a:ext uri="{FF2B5EF4-FFF2-40B4-BE49-F238E27FC236}">
                <a16:creationId xmlns:a16="http://schemas.microsoft.com/office/drawing/2014/main" id="{E14B81C2-1B35-4BA4-A0D7-A0488EB102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46481" y="1369358"/>
            <a:ext cx="638643" cy="638643"/>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6">
            <a:extLst>
              <a:ext uri="{FF2B5EF4-FFF2-40B4-BE49-F238E27FC236}">
                <a16:creationId xmlns:a16="http://schemas.microsoft.com/office/drawing/2014/main" id="{81B81AEA-7550-4ED1-BE79-7408FC787AD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61140" y="1385435"/>
            <a:ext cx="564010" cy="642708"/>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8">
            <a:extLst>
              <a:ext uri="{FF2B5EF4-FFF2-40B4-BE49-F238E27FC236}">
                <a16:creationId xmlns:a16="http://schemas.microsoft.com/office/drawing/2014/main" id="{D59C45C8-63C9-4956-BDDD-C8D8329AB9D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97908" y="1409620"/>
            <a:ext cx="361623" cy="576337"/>
          </a:xfrm>
          <a:prstGeom prst="rect">
            <a:avLst/>
          </a:prstGeom>
          <a:noFill/>
          <a:extLst>
            <a:ext uri="{909E8E84-426E-40DD-AFC4-6F175D3DCCD1}">
              <a14:hiddenFill xmlns:a14="http://schemas.microsoft.com/office/drawing/2010/main">
                <a:solidFill>
                  <a:srgbClr val="FFFFFF"/>
                </a:solidFill>
              </a14:hiddenFill>
            </a:ext>
          </a:extLst>
        </p:spPr>
      </p:pic>
      <p:sp>
        <p:nvSpPr>
          <p:cNvPr id="62" name="Rectangle 61">
            <a:extLst>
              <a:ext uri="{FF2B5EF4-FFF2-40B4-BE49-F238E27FC236}">
                <a16:creationId xmlns:a16="http://schemas.microsoft.com/office/drawing/2014/main" id="{AC79D915-646E-42C7-8EFB-135E97BBD07B}"/>
              </a:ext>
            </a:extLst>
          </p:cNvPr>
          <p:cNvSpPr/>
          <p:nvPr/>
        </p:nvSpPr>
        <p:spPr>
          <a:xfrm>
            <a:off x="153291" y="5167580"/>
            <a:ext cx="3053120" cy="766513"/>
          </a:xfrm>
          <a:prstGeom prst="rect">
            <a:avLst/>
          </a:prstGeom>
          <a:noFill/>
          <a:ln>
            <a:noFill/>
          </a:ln>
        </p:spPr>
        <p:txBody>
          <a:bodyPr wrap="square" lIns="0" rtlCol="0" anchor="b" anchorCtr="0">
            <a:spAutoFit/>
          </a:bodyPr>
          <a:lstStyle/>
          <a:p>
            <a:pPr algn="ctr" defTabSz="906691" fontAlgn="base">
              <a:defRPr/>
            </a:pPr>
            <a:r>
              <a:rPr lang="en-US" sz="1428" dirty="0">
                <a:solidFill>
                  <a:srgbClr val="353535">
                    <a:lumMod val="50000"/>
                  </a:srgbClr>
                </a:solidFill>
                <a:latin typeface="Segoe UI Semilight"/>
              </a:rPr>
              <a:t>Unify your business data to </a:t>
            </a:r>
            <a:r>
              <a:rPr lang="en-US" sz="1428" b="1" dirty="0">
                <a:solidFill>
                  <a:srgbClr val="353535">
                    <a:lumMod val="50000"/>
                  </a:srgbClr>
                </a:solidFill>
                <a:latin typeface="Segoe UI Semilight"/>
              </a:rPr>
              <a:t>scale quickly across the enterprise </a:t>
            </a:r>
            <a:r>
              <a:rPr lang="en-US" sz="1428" dirty="0">
                <a:solidFill>
                  <a:srgbClr val="353535">
                    <a:lumMod val="50000"/>
                  </a:srgbClr>
                </a:solidFill>
                <a:latin typeface="Segoe UI Semilight"/>
              </a:rPr>
              <a:t>with common data models</a:t>
            </a:r>
          </a:p>
        </p:txBody>
      </p:sp>
      <p:sp>
        <p:nvSpPr>
          <p:cNvPr id="63" name="Rectangle 62">
            <a:extLst>
              <a:ext uri="{FF2B5EF4-FFF2-40B4-BE49-F238E27FC236}">
                <a16:creationId xmlns:a16="http://schemas.microsoft.com/office/drawing/2014/main" id="{C0C79F71-935B-44B1-BD9D-D5B18A48E887}"/>
              </a:ext>
            </a:extLst>
          </p:cNvPr>
          <p:cNvSpPr/>
          <p:nvPr/>
        </p:nvSpPr>
        <p:spPr>
          <a:xfrm>
            <a:off x="6235097" y="5182541"/>
            <a:ext cx="2939556" cy="751552"/>
          </a:xfrm>
          <a:prstGeom prst="rect">
            <a:avLst/>
          </a:prstGeom>
          <a:noFill/>
          <a:ln>
            <a:noFill/>
          </a:ln>
        </p:spPr>
        <p:txBody>
          <a:bodyPr wrap="square" lIns="0" rtlCol="0" anchor="b" anchorCtr="0">
            <a:spAutoFit/>
          </a:bodyPr>
          <a:lstStyle/>
          <a:p>
            <a:pPr algn="ctr" defTabSz="906691" fontAlgn="base">
              <a:defRPr/>
            </a:pPr>
            <a:r>
              <a:rPr lang="en-US" sz="1428" dirty="0">
                <a:solidFill>
                  <a:srgbClr val="353535">
                    <a:lumMod val="50000"/>
                  </a:srgbClr>
                </a:solidFill>
                <a:latin typeface="Segoe UI Semilight"/>
              </a:rPr>
              <a:t>Leading industry-specific </a:t>
            </a:r>
            <a:r>
              <a:rPr lang="en-US" sz="1428" b="1" dirty="0">
                <a:solidFill>
                  <a:srgbClr val="353535">
                    <a:lumMod val="50000"/>
                  </a:srgbClr>
                </a:solidFill>
                <a:latin typeface="Segoe UI Semilight"/>
              </a:rPr>
              <a:t>compliance and end-to-end security </a:t>
            </a:r>
            <a:r>
              <a:rPr lang="en-US" sz="1428" dirty="0">
                <a:solidFill>
                  <a:srgbClr val="353535">
                    <a:lumMod val="50000"/>
                  </a:srgbClr>
                </a:solidFill>
                <a:latin typeface="Segoe UI Semilight"/>
              </a:rPr>
              <a:t>from the device to the cloud </a:t>
            </a:r>
            <a:endParaRPr lang="en-US" sz="1428" dirty="0">
              <a:solidFill>
                <a:srgbClr val="353535">
                  <a:lumMod val="50000"/>
                </a:srgbClr>
              </a:solidFill>
              <a:latin typeface="Segoe UI Semilight"/>
              <a:cs typeface="Segoe UI Semibold" panose="020B0702040204020203" pitchFamily="34" charset="0"/>
            </a:endParaRPr>
          </a:p>
        </p:txBody>
      </p:sp>
      <p:sp>
        <p:nvSpPr>
          <p:cNvPr id="64" name="Rectangle 63">
            <a:extLst>
              <a:ext uri="{FF2B5EF4-FFF2-40B4-BE49-F238E27FC236}">
                <a16:creationId xmlns:a16="http://schemas.microsoft.com/office/drawing/2014/main" id="{1DFDBB3E-59EB-4BEA-AA82-2CE5BBB843BD}"/>
              </a:ext>
            </a:extLst>
          </p:cNvPr>
          <p:cNvSpPr/>
          <p:nvPr/>
        </p:nvSpPr>
        <p:spPr>
          <a:xfrm>
            <a:off x="9230067" y="5182541"/>
            <a:ext cx="3163120" cy="751552"/>
          </a:xfrm>
          <a:prstGeom prst="rect">
            <a:avLst/>
          </a:prstGeom>
          <a:noFill/>
          <a:ln>
            <a:noFill/>
          </a:ln>
        </p:spPr>
        <p:txBody>
          <a:bodyPr wrap="square" lIns="0" rtlCol="0" anchor="b" anchorCtr="0">
            <a:spAutoFit/>
          </a:bodyPr>
          <a:lstStyle/>
          <a:p>
            <a:pPr algn="ctr" defTabSz="906691" fontAlgn="base">
              <a:defRPr/>
            </a:pPr>
            <a:r>
              <a:rPr lang="en-US" sz="1428" b="1" dirty="0">
                <a:solidFill>
                  <a:srgbClr val="353535">
                    <a:lumMod val="50000"/>
                  </a:srgbClr>
                </a:solidFill>
                <a:latin typeface="Segoe UI Semilight"/>
              </a:rPr>
              <a:t>Reduce time-to-value </a:t>
            </a:r>
            <a:r>
              <a:rPr lang="en-US" sz="1428" dirty="0">
                <a:solidFill>
                  <a:srgbClr val="353535">
                    <a:lumMod val="50000"/>
                  </a:srgbClr>
                </a:solidFill>
                <a:latin typeface="Segoe UI Semilight"/>
              </a:rPr>
              <a:t>with seamless integration with platforms from leading industrial IoT partners with Azure IoT</a:t>
            </a:r>
          </a:p>
        </p:txBody>
      </p:sp>
      <p:pic>
        <p:nvPicPr>
          <p:cNvPr id="75" name="Graphic 74">
            <a:extLst>
              <a:ext uri="{FF2B5EF4-FFF2-40B4-BE49-F238E27FC236}">
                <a16:creationId xmlns:a16="http://schemas.microsoft.com/office/drawing/2014/main" id="{D381164F-C4B6-4016-A7F7-E2415FE18F4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441457" y="4396182"/>
            <a:ext cx="627905" cy="589229"/>
          </a:xfrm>
          <a:prstGeom prst="rect">
            <a:avLst/>
          </a:prstGeom>
        </p:spPr>
      </p:pic>
      <p:pic>
        <p:nvPicPr>
          <p:cNvPr id="108" name="Graphic 107">
            <a:extLst>
              <a:ext uri="{FF2B5EF4-FFF2-40B4-BE49-F238E27FC236}">
                <a16:creationId xmlns:a16="http://schemas.microsoft.com/office/drawing/2014/main" id="{36901FB2-8ED9-4714-B8DF-3995B693AB9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459959" y="4490645"/>
            <a:ext cx="438833" cy="438833"/>
          </a:xfrm>
          <a:prstGeom prst="rect">
            <a:avLst/>
          </a:prstGeom>
        </p:spPr>
      </p:pic>
      <p:grpSp>
        <p:nvGrpSpPr>
          <p:cNvPr id="8" name="Group 7">
            <a:extLst>
              <a:ext uri="{FF2B5EF4-FFF2-40B4-BE49-F238E27FC236}">
                <a16:creationId xmlns:a16="http://schemas.microsoft.com/office/drawing/2014/main" id="{8E25795C-2EEF-47B4-AE10-7D189B62A81A}"/>
              </a:ext>
            </a:extLst>
          </p:cNvPr>
          <p:cNvGrpSpPr/>
          <p:nvPr/>
        </p:nvGrpSpPr>
        <p:grpSpPr>
          <a:xfrm>
            <a:off x="4495747" y="4420565"/>
            <a:ext cx="546470" cy="504965"/>
            <a:chOff x="6363004" y="886154"/>
            <a:chExt cx="727190" cy="679784"/>
          </a:xfrm>
        </p:grpSpPr>
        <p:sp>
          <p:nvSpPr>
            <p:cNvPr id="109" name="Freeform: Shape 108">
              <a:extLst>
                <a:ext uri="{FF2B5EF4-FFF2-40B4-BE49-F238E27FC236}">
                  <a16:creationId xmlns:a16="http://schemas.microsoft.com/office/drawing/2014/main" id="{5259877C-EE2E-43B1-A52E-0F9CF237230D}"/>
                </a:ext>
              </a:extLst>
            </p:cNvPr>
            <p:cNvSpPr/>
            <p:nvPr/>
          </p:nvSpPr>
          <p:spPr bwMode="auto">
            <a:xfrm>
              <a:off x="6726599" y="886154"/>
              <a:ext cx="363595" cy="679784"/>
            </a:xfrm>
            <a:custGeom>
              <a:avLst/>
              <a:gdLst>
                <a:gd name="connsiteX0" fmla="*/ 0 w 239095"/>
                <a:gd name="connsiteY0" fmla="*/ 0 h 447018"/>
                <a:gd name="connsiteX1" fmla="*/ 239095 w 239095"/>
                <a:gd name="connsiteY1" fmla="*/ 239095 h 447018"/>
                <a:gd name="connsiteX2" fmla="*/ 133681 w 239095"/>
                <a:gd name="connsiteY2" fmla="*/ 437356 h 447018"/>
                <a:gd name="connsiteX3" fmla="*/ 115880 w 239095"/>
                <a:gd name="connsiteY3" fmla="*/ 447018 h 447018"/>
                <a:gd name="connsiteX4" fmla="*/ 37451 w 239095"/>
                <a:gd name="connsiteY4" fmla="*/ 311797 h 447018"/>
                <a:gd name="connsiteX5" fmla="*/ 55765 w 239095"/>
                <a:gd name="connsiteY5" fmla="*/ 299449 h 447018"/>
                <a:gd name="connsiteX6" fmla="*/ 78863 w 239095"/>
                <a:gd name="connsiteY6" fmla="*/ 243686 h 447018"/>
                <a:gd name="connsiteX7" fmla="*/ 1 w 239095"/>
                <a:gd name="connsiteY7" fmla="*/ 164825 h 447018"/>
                <a:gd name="connsiteX8" fmla="*/ 0 w 239095"/>
                <a:gd name="connsiteY8" fmla="*/ 164825 h 447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9095" h="447018">
                  <a:moveTo>
                    <a:pt x="0" y="0"/>
                  </a:moveTo>
                  <a:cubicBezTo>
                    <a:pt x="132048" y="0"/>
                    <a:pt x="239095" y="107047"/>
                    <a:pt x="239095" y="239095"/>
                  </a:cubicBezTo>
                  <a:cubicBezTo>
                    <a:pt x="239095" y="321625"/>
                    <a:pt x="197280" y="394389"/>
                    <a:pt x="133681" y="437356"/>
                  </a:cubicBezTo>
                  <a:lnTo>
                    <a:pt x="115880" y="447018"/>
                  </a:lnTo>
                  <a:lnTo>
                    <a:pt x="37451" y="311797"/>
                  </a:lnTo>
                  <a:lnTo>
                    <a:pt x="55765" y="299449"/>
                  </a:lnTo>
                  <a:cubicBezTo>
                    <a:pt x="70036" y="285179"/>
                    <a:pt x="78863" y="265463"/>
                    <a:pt x="78863" y="243686"/>
                  </a:cubicBezTo>
                  <a:cubicBezTo>
                    <a:pt x="78863" y="200133"/>
                    <a:pt x="43555" y="164825"/>
                    <a:pt x="1" y="164825"/>
                  </a:cubicBezTo>
                  <a:lnTo>
                    <a:pt x="0" y="164825"/>
                  </a:lnTo>
                  <a:close/>
                </a:path>
              </a:pathLst>
            </a:cu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0" name="Freeform: Shape 109">
              <a:extLst>
                <a:ext uri="{FF2B5EF4-FFF2-40B4-BE49-F238E27FC236}">
                  <a16:creationId xmlns:a16="http://schemas.microsoft.com/office/drawing/2014/main" id="{CCC87A63-FC25-4B09-B47F-73764B782B47}"/>
                </a:ext>
              </a:extLst>
            </p:cNvPr>
            <p:cNvSpPr/>
            <p:nvPr/>
          </p:nvSpPr>
          <p:spPr bwMode="auto">
            <a:xfrm flipH="1">
              <a:off x="6363004" y="886154"/>
              <a:ext cx="363595" cy="679784"/>
            </a:xfrm>
            <a:custGeom>
              <a:avLst/>
              <a:gdLst>
                <a:gd name="connsiteX0" fmla="*/ 0 w 239095"/>
                <a:gd name="connsiteY0" fmla="*/ 0 h 447018"/>
                <a:gd name="connsiteX1" fmla="*/ 239095 w 239095"/>
                <a:gd name="connsiteY1" fmla="*/ 239095 h 447018"/>
                <a:gd name="connsiteX2" fmla="*/ 133681 w 239095"/>
                <a:gd name="connsiteY2" fmla="*/ 437356 h 447018"/>
                <a:gd name="connsiteX3" fmla="*/ 115880 w 239095"/>
                <a:gd name="connsiteY3" fmla="*/ 447018 h 447018"/>
                <a:gd name="connsiteX4" fmla="*/ 37451 w 239095"/>
                <a:gd name="connsiteY4" fmla="*/ 311797 h 447018"/>
                <a:gd name="connsiteX5" fmla="*/ 55765 w 239095"/>
                <a:gd name="connsiteY5" fmla="*/ 299449 h 447018"/>
                <a:gd name="connsiteX6" fmla="*/ 78863 w 239095"/>
                <a:gd name="connsiteY6" fmla="*/ 243686 h 447018"/>
                <a:gd name="connsiteX7" fmla="*/ 1 w 239095"/>
                <a:gd name="connsiteY7" fmla="*/ 164825 h 447018"/>
                <a:gd name="connsiteX8" fmla="*/ 0 w 239095"/>
                <a:gd name="connsiteY8" fmla="*/ 164825 h 447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9095" h="447018">
                  <a:moveTo>
                    <a:pt x="0" y="0"/>
                  </a:moveTo>
                  <a:cubicBezTo>
                    <a:pt x="132048" y="0"/>
                    <a:pt x="239095" y="107047"/>
                    <a:pt x="239095" y="239095"/>
                  </a:cubicBezTo>
                  <a:cubicBezTo>
                    <a:pt x="239095" y="321625"/>
                    <a:pt x="197280" y="394389"/>
                    <a:pt x="133681" y="437356"/>
                  </a:cubicBezTo>
                  <a:lnTo>
                    <a:pt x="115880" y="447018"/>
                  </a:lnTo>
                  <a:lnTo>
                    <a:pt x="37451" y="311797"/>
                  </a:lnTo>
                  <a:lnTo>
                    <a:pt x="55765" y="299449"/>
                  </a:lnTo>
                  <a:cubicBezTo>
                    <a:pt x="70036" y="285179"/>
                    <a:pt x="78863" y="265463"/>
                    <a:pt x="78863" y="243686"/>
                  </a:cubicBezTo>
                  <a:cubicBezTo>
                    <a:pt x="78863" y="200133"/>
                    <a:pt x="43555" y="164825"/>
                    <a:pt x="1" y="164825"/>
                  </a:cubicBezTo>
                  <a:lnTo>
                    <a:pt x="0" y="164825"/>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114" name="Graphic 145">
            <a:extLst>
              <a:ext uri="{FF2B5EF4-FFF2-40B4-BE49-F238E27FC236}">
                <a16:creationId xmlns:a16="http://schemas.microsoft.com/office/drawing/2014/main" id="{7F18229B-F294-4742-9CCD-37DDD962CC7E}"/>
              </a:ext>
            </a:extLst>
          </p:cNvPr>
          <p:cNvGrpSpPr/>
          <p:nvPr/>
        </p:nvGrpSpPr>
        <p:grpSpPr>
          <a:xfrm>
            <a:off x="10584883" y="4490645"/>
            <a:ext cx="537371" cy="513384"/>
            <a:chOff x="10963469" y="3543859"/>
            <a:chExt cx="558644" cy="558644"/>
          </a:xfrm>
        </p:grpSpPr>
        <p:sp>
          <p:nvSpPr>
            <p:cNvPr id="115" name="Freeform: Shape 114">
              <a:extLst>
                <a:ext uri="{FF2B5EF4-FFF2-40B4-BE49-F238E27FC236}">
                  <a16:creationId xmlns:a16="http://schemas.microsoft.com/office/drawing/2014/main" id="{507785E1-F93C-4C67-8654-390B213EBF96}"/>
                </a:ext>
              </a:extLst>
            </p:cNvPr>
            <p:cNvSpPr/>
            <p:nvPr/>
          </p:nvSpPr>
          <p:spPr>
            <a:xfrm>
              <a:off x="10963469" y="3543859"/>
              <a:ext cx="516482" cy="527023"/>
            </a:xfrm>
            <a:custGeom>
              <a:avLst/>
              <a:gdLst>
                <a:gd name="connsiteX0" fmla="*/ 452185 w 516482"/>
                <a:gd name="connsiteY0" fmla="*/ 269836 h 527022"/>
                <a:gd name="connsiteX1" fmla="*/ 452185 w 516482"/>
                <a:gd name="connsiteY1" fmla="*/ 264565 h 527022"/>
                <a:gd name="connsiteX2" fmla="*/ 452185 w 516482"/>
                <a:gd name="connsiteY2" fmla="*/ 259295 h 527022"/>
                <a:gd name="connsiteX3" fmla="*/ 452185 w 516482"/>
                <a:gd name="connsiteY3" fmla="*/ 255079 h 527022"/>
                <a:gd name="connsiteX4" fmla="*/ 517536 w 516482"/>
                <a:gd name="connsiteY4" fmla="*/ 212917 h 527022"/>
                <a:gd name="connsiteX5" fmla="*/ 477483 w 516482"/>
                <a:gd name="connsiteY5" fmla="*/ 112783 h 527022"/>
                <a:gd name="connsiteX6" fmla="*/ 402645 w 516482"/>
                <a:gd name="connsiteY6" fmla="*/ 130702 h 527022"/>
                <a:gd name="connsiteX7" fmla="*/ 388943 w 516482"/>
                <a:gd name="connsiteY7" fmla="*/ 116999 h 527022"/>
                <a:gd name="connsiteX8" fmla="*/ 405807 w 516482"/>
                <a:gd name="connsiteY8" fmla="*/ 39000 h 527022"/>
                <a:gd name="connsiteX9" fmla="*/ 308835 w 516482"/>
                <a:gd name="connsiteY9" fmla="*/ 0 h 527022"/>
                <a:gd name="connsiteX10" fmla="*/ 267728 w 516482"/>
                <a:gd name="connsiteY10" fmla="*/ 66405 h 527022"/>
                <a:gd name="connsiteX11" fmla="*/ 264565 w 516482"/>
                <a:gd name="connsiteY11" fmla="*/ 66405 h 527022"/>
                <a:gd name="connsiteX12" fmla="*/ 259295 w 516482"/>
                <a:gd name="connsiteY12" fmla="*/ 66405 h 527022"/>
                <a:gd name="connsiteX13" fmla="*/ 254025 w 516482"/>
                <a:gd name="connsiteY13" fmla="*/ 66405 h 527022"/>
                <a:gd name="connsiteX14" fmla="*/ 248755 w 516482"/>
                <a:gd name="connsiteY14" fmla="*/ 66405 h 527022"/>
                <a:gd name="connsiteX15" fmla="*/ 208701 w 516482"/>
                <a:gd name="connsiteY15" fmla="*/ 0 h 527022"/>
                <a:gd name="connsiteX16" fmla="*/ 110675 w 516482"/>
                <a:gd name="connsiteY16" fmla="*/ 40054 h 527022"/>
                <a:gd name="connsiteX17" fmla="*/ 128594 w 516482"/>
                <a:gd name="connsiteY17" fmla="*/ 118053 h 527022"/>
                <a:gd name="connsiteX18" fmla="*/ 114891 w 516482"/>
                <a:gd name="connsiteY18" fmla="*/ 131756 h 527022"/>
                <a:gd name="connsiteX19" fmla="*/ 40054 w 516482"/>
                <a:gd name="connsiteY19" fmla="*/ 113837 h 527022"/>
                <a:gd name="connsiteX20" fmla="*/ 0 w 516482"/>
                <a:gd name="connsiteY20" fmla="*/ 213971 h 527022"/>
                <a:gd name="connsiteX21" fmla="*/ 65351 w 516482"/>
                <a:gd name="connsiteY21" fmla="*/ 256133 h 527022"/>
                <a:gd name="connsiteX22" fmla="*/ 65351 w 516482"/>
                <a:gd name="connsiteY22" fmla="*/ 260349 h 527022"/>
                <a:gd name="connsiteX23" fmla="*/ 65351 w 516482"/>
                <a:gd name="connsiteY23" fmla="*/ 265619 h 527022"/>
                <a:gd name="connsiteX24" fmla="*/ 65351 w 516482"/>
                <a:gd name="connsiteY24" fmla="*/ 270890 h 527022"/>
                <a:gd name="connsiteX25" fmla="*/ 65351 w 516482"/>
                <a:gd name="connsiteY25" fmla="*/ 276160 h 527022"/>
                <a:gd name="connsiteX26" fmla="*/ 0 w 516482"/>
                <a:gd name="connsiteY26" fmla="*/ 316214 h 527022"/>
                <a:gd name="connsiteX27" fmla="*/ 40054 w 516482"/>
                <a:gd name="connsiteY27" fmla="*/ 417402 h 527022"/>
                <a:gd name="connsiteX28" fmla="*/ 114891 w 516482"/>
                <a:gd name="connsiteY28" fmla="*/ 398429 h 527022"/>
                <a:gd name="connsiteX29" fmla="*/ 128594 w 516482"/>
                <a:gd name="connsiteY29" fmla="*/ 412132 h 527022"/>
                <a:gd name="connsiteX30" fmla="*/ 110675 w 516482"/>
                <a:gd name="connsiteY30" fmla="*/ 490131 h 527022"/>
                <a:gd name="connsiteX31" fmla="*/ 208701 w 516482"/>
                <a:gd name="connsiteY31" fmla="*/ 531239 h 527022"/>
                <a:gd name="connsiteX32" fmla="*/ 248755 w 516482"/>
                <a:gd name="connsiteY32" fmla="*/ 463780 h 527022"/>
                <a:gd name="connsiteX33" fmla="*/ 254025 w 516482"/>
                <a:gd name="connsiteY33" fmla="*/ 463780 h 527022"/>
                <a:gd name="connsiteX34" fmla="*/ 259295 w 516482"/>
                <a:gd name="connsiteY34" fmla="*/ 463780 h 527022"/>
                <a:gd name="connsiteX35" fmla="*/ 264565 w 516482"/>
                <a:gd name="connsiteY35" fmla="*/ 463780 h 527022"/>
                <a:gd name="connsiteX36" fmla="*/ 267728 w 516482"/>
                <a:gd name="connsiteY36" fmla="*/ 463780 h 527022"/>
                <a:gd name="connsiteX37" fmla="*/ 308835 w 516482"/>
                <a:gd name="connsiteY37" fmla="*/ 531239 h 527022"/>
                <a:gd name="connsiteX38" fmla="*/ 405807 w 516482"/>
                <a:gd name="connsiteY38" fmla="*/ 490131 h 527022"/>
                <a:gd name="connsiteX39" fmla="*/ 388943 w 516482"/>
                <a:gd name="connsiteY39" fmla="*/ 412132 h 527022"/>
                <a:gd name="connsiteX40" fmla="*/ 402645 w 516482"/>
                <a:gd name="connsiteY40" fmla="*/ 398429 h 527022"/>
                <a:gd name="connsiteX41" fmla="*/ 477483 w 516482"/>
                <a:gd name="connsiteY41" fmla="*/ 417402 h 527022"/>
                <a:gd name="connsiteX42" fmla="*/ 517536 w 516482"/>
                <a:gd name="connsiteY42" fmla="*/ 316214 h 527022"/>
                <a:gd name="connsiteX43" fmla="*/ 452185 w 516482"/>
                <a:gd name="connsiteY43" fmla="*/ 275106 h 527022"/>
                <a:gd name="connsiteX44" fmla="*/ 452185 w 516482"/>
                <a:gd name="connsiteY44" fmla="*/ 269836 h 527022"/>
                <a:gd name="connsiteX45" fmla="*/ 259295 w 516482"/>
                <a:gd name="connsiteY45" fmla="*/ 413186 h 527022"/>
                <a:gd name="connsiteX46" fmla="*/ 111729 w 516482"/>
                <a:gd name="connsiteY46" fmla="*/ 265619 h 527022"/>
                <a:gd name="connsiteX47" fmla="*/ 259295 w 516482"/>
                <a:gd name="connsiteY47" fmla="*/ 118053 h 527022"/>
                <a:gd name="connsiteX48" fmla="*/ 406861 w 516482"/>
                <a:gd name="connsiteY48" fmla="*/ 265619 h 527022"/>
                <a:gd name="connsiteX49" fmla="*/ 259295 w 516482"/>
                <a:gd name="connsiteY49" fmla="*/ 413186 h 527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516482" h="527022">
                  <a:moveTo>
                    <a:pt x="452185" y="269836"/>
                  </a:moveTo>
                  <a:cubicBezTo>
                    <a:pt x="452185" y="268782"/>
                    <a:pt x="452185" y="265619"/>
                    <a:pt x="452185" y="264565"/>
                  </a:cubicBezTo>
                  <a:cubicBezTo>
                    <a:pt x="452185" y="263511"/>
                    <a:pt x="452185" y="262457"/>
                    <a:pt x="452185" y="259295"/>
                  </a:cubicBezTo>
                  <a:cubicBezTo>
                    <a:pt x="452185" y="258241"/>
                    <a:pt x="452185" y="257187"/>
                    <a:pt x="452185" y="255079"/>
                  </a:cubicBezTo>
                  <a:lnTo>
                    <a:pt x="517536" y="212917"/>
                  </a:lnTo>
                  <a:lnTo>
                    <a:pt x="477483" y="112783"/>
                  </a:lnTo>
                  <a:lnTo>
                    <a:pt x="402645" y="130702"/>
                  </a:lnTo>
                  <a:cubicBezTo>
                    <a:pt x="397375" y="125431"/>
                    <a:pt x="394213" y="122269"/>
                    <a:pt x="388943" y="116999"/>
                  </a:cubicBezTo>
                  <a:lnTo>
                    <a:pt x="405807" y="39000"/>
                  </a:lnTo>
                  <a:lnTo>
                    <a:pt x="308835" y="0"/>
                  </a:lnTo>
                  <a:lnTo>
                    <a:pt x="267728" y="66405"/>
                  </a:lnTo>
                  <a:cubicBezTo>
                    <a:pt x="266673" y="66405"/>
                    <a:pt x="265619" y="66405"/>
                    <a:pt x="264565" y="66405"/>
                  </a:cubicBezTo>
                  <a:cubicBezTo>
                    <a:pt x="262457" y="66405"/>
                    <a:pt x="261403" y="66405"/>
                    <a:pt x="259295" y="66405"/>
                  </a:cubicBezTo>
                  <a:cubicBezTo>
                    <a:pt x="257187" y="66405"/>
                    <a:pt x="256133" y="66405"/>
                    <a:pt x="254025" y="66405"/>
                  </a:cubicBezTo>
                  <a:cubicBezTo>
                    <a:pt x="251917" y="66405"/>
                    <a:pt x="251917" y="66405"/>
                    <a:pt x="248755" y="66405"/>
                  </a:cubicBezTo>
                  <a:lnTo>
                    <a:pt x="208701" y="0"/>
                  </a:lnTo>
                  <a:lnTo>
                    <a:pt x="110675" y="40054"/>
                  </a:lnTo>
                  <a:lnTo>
                    <a:pt x="128594" y="118053"/>
                  </a:lnTo>
                  <a:cubicBezTo>
                    <a:pt x="123323" y="123323"/>
                    <a:pt x="119107" y="126485"/>
                    <a:pt x="114891" y="131756"/>
                  </a:cubicBezTo>
                  <a:lnTo>
                    <a:pt x="40054" y="113837"/>
                  </a:lnTo>
                  <a:lnTo>
                    <a:pt x="0" y="213971"/>
                  </a:lnTo>
                  <a:lnTo>
                    <a:pt x="65351" y="256133"/>
                  </a:lnTo>
                  <a:cubicBezTo>
                    <a:pt x="65351" y="257187"/>
                    <a:pt x="65351" y="258241"/>
                    <a:pt x="65351" y="260349"/>
                  </a:cubicBezTo>
                  <a:cubicBezTo>
                    <a:pt x="65351" y="262457"/>
                    <a:pt x="65351" y="264565"/>
                    <a:pt x="65351" y="265619"/>
                  </a:cubicBezTo>
                  <a:cubicBezTo>
                    <a:pt x="65351" y="266673"/>
                    <a:pt x="65351" y="269836"/>
                    <a:pt x="65351" y="270890"/>
                  </a:cubicBezTo>
                  <a:cubicBezTo>
                    <a:pt x="65351" y="271944"/>
                    <a:pt x="65351" y="272998"/>
                    <a:pt x="65351" y="276160"/>
                  </a:cubicBezTo>
                  <a:lnTo>
                    <a:pt x="0" y="316214"/>
                  </a:lnTo>
                  <a:lnTo>
                    <a:pt x="40054" y="417402"/>
                  </a:lnTo>
                  <a:lnTo>
                    <a:pt x="114891" y="398429"/>
                  </a:lnTo>
                  <a:cubicBezTo>
                    <a:pt x="118053" y="403699"/>
                    <a:pt x="123323" y="407916"/>
                    <a:pt x="128594" y="412132"/>
                  </a:cubicBezTo>
                  <a:lnTo>
                    <a:pt x="110675" y="490131"/>
                  </a:lnTo>
                  <a:lnTo>
                    <a:pt x="208701" y="531239"/>
                  </a:lnTo>
                  <a:lnTo>
                    <a:pt x="248755" y="463780"/>
                  </a:lnTo>
                  <a:cubicBezTo>
                    <a:pt x="250863" y="463780"/>
                    <a:pt x="251917" y="463780"/>
                    <a:pt x="254025" y="463780"/>
                  </a:cubicBezTo>
                  <a:cubicBezTo>
                    <a:pt x="256133" y="463780"/>
                    <a:pt x="257187" y="463780"/>
                    <a:pt x="259295" y="463780"/>
                  </a:cubicBezTo>
                  <a:cubicBezTo>
                    <a:pt x="261403" y="463780"/>
                    <a:pt x="261403" y="463780"/>
                    <a:pt x="264565" y="463780"/>
                  </a:cubicBezTo>
                  <a:cubicBezTo>
                    <a:pt x="265619" y="463780"/>
                    <a:pt x="266673" y="463780"/>
                    <a:pt x="267728" y="463780"/>
                  </a:cubicBezTo>
                  <a:lnTo>
                    <a:pt x="308835" y="531239"/>
                  </a:lnTo>
                  <a:lnTo>
                    <a:pt x="405807" y="490131"/>
                  </a:lnTo>
                  <a:lnTo>
                    <a:pt x="388943" y="412132"/>
                  </a:lnTo>
                  <a:cubicBezTo>
                    <a:pt x="394213" y="407916"/>
                    <a:pt x="397375" y="403699"/>
                    <a:pt x="402645" y="398429"/>
                  </a:cubicBezTo>
                  <a:lnTo>
                    <a:pt x="477483" y="417402"/>
                  </a:lnTo>
                  <a:lnTo>
                    <a:pt x="517536" y="316214"/>
                  </a:lnTo>
                  <a:lnTo>
                    <a:pt x="452185" y="275106"/>
                  </a:lnTo>
                  <a:cubicBezTo>
                    <a:pt x="452185" y="272998"/>
                    <a:pt x="452185" y="271944"/>
                    <a:pt x="452185" y="269836"/>
                  </a:cubicBezTo>
                  <a:close/>
                  <a:moveTo>
                    <a:pt x="259295" y="413186"/>
                  </a:moveTo>
                  <a:cubicBezTo>
                    <a:pt x="178134" y="413186"/>
                    <a:pt x="111729" y="347835"/>
                    <a:pt x="111729" y="265619"/>
                  </a:cubicBezTo>
                  <a:cubicBezTo>
                    <a:pt x="111729" y="183404"/>
                    <a:pt x="177080" y="118053"/>
                    <a:pt x="259295" y="118053"/>
                  </a:cubicBezTo>
                  <a:cubicBezTo>
                    <a:pt x="341511" y="118053"/>
                    <a:pt x="406861" y="183404"/>
                    <a:pt x="406861" y="265619"/>
                  </a:cubicBezTo>
                  <a:cubicBezTo>
                    <a:pt x="406861" y="347835"/>
                    <a:pt x="340457" y="413186"/>
                    <a:pt x="259295" y="413186"/>
                  </a:cubicBezTo>
                  <a:close/>
                </a:path>
              </a:pathLst>
            </a:custGeom>
            <a:solidFill>
              <a:srgbClr val="50E6FF"/>
            </a:solidFill>
            <a:ln w="10424" cap="flat">
              <a:noFill/>
              <a:prstDash val="solid"/>
              <a:miter/>
            </a:ln>
          </p:spPr>
          <p:txBody>
            <a:bodyPr rtlCol="0" anchor="ctr"/>
            <a:lstStyle/>
            <a:p>
              <a:pPr defTabSz="932563">
                <a:defRPr/>
              </a:pPr>
              <a:endParaRPr lang="en-US" kern="0">
                <a:solidFill>
                  <a:srgbClr val="000000"/>
                </a:solidFill>
                <a:latin typeface="Segoe UI"/>
              </a:endParaRPr>
            </a:p>
          </p:txBody>
        </p:sp>
        <p:sp>
          <p:nvSpPr>
            <p:cNvPr id="116" name="Freeform: Shape 115">
              <a:extLst>
                <a:ext uri="{FF2B5EF4-FFF2-40B4-BE49-F238E27FC236}">
                  <a16:creationId xmlns:a16="http://schemas.microsoft.com/office/drawing/2014/main" id="{F9365564-34E2-406B-BE62-22F65F4E4793}"/>
                </a:ext>
              </a:extLst>
            </p:cNvPr>
            <p:cNvSpPr/>
            <p:nvPr/>
          </p:nvSpPr>
          <p:spPr>
            <a:xfrm>
              <a:off x="11122630" y="3707236"/>
              <a:ext cx="389997" cy="389997"/>
            </a:xfrm>
            <a:custGeom>
              <a:avLst/>
              <a:gdLst>
                <a:gd name="connsiteX0" fmla="*/ 394213 w 389996"/>
                <a:gd name="connsiteY0" fmla="*/ 334132 h 389996"/>
                <a:gd name="connsiteX1" fmla="*/ 394213 w 389996"/>
                <a:gd name="connsiteY1" fmla="*/ 334132 h 389996"/>
                <a:gd name="connsiteX2" fmla="*/ 397375 w 389996"/>
                <a:gd name="connsiteY2" fmla="*/ 352051 h 389996"/>
                <a:gd name="connsiteX3" fmla="*/ 393159 w 389996"/>
                <a:gd name="connsiteY3" fmla="*/ 368916 h 389996"/>
                <a:gd name="connsiteX4" fmla="*/ 383672 w 389996"/>
                <a:gd name="connsiteY4" fmla="*/ 383673 h 389996"/>
                <a:gd name="connsiteX5" fmla="*/ 368916 w 389996"/>
                <a:gd name="connsiteY5" fmla="*/ 393159 h 389996"/>
                <a:gd name="connsiteX6" fmla="*/ 352051 w 389996"/>
                <a:gd name="connsiteY6" fmla="*/ 397375 h 389996"/>
                <a:gd name="connsiteX7" fmla="*/ 334132 w 389996"/>
                <a:gd name="connsiteY7" fmla="*/ 393159 h 389996"/>
                <a:gd name="connsiteX8" fmla="*/ 319376 w 389996"/>
                <a:gd name="connsiteY8" fmla="*/ 383673 h 389996"/>
                <a:gd name="connsiteX9" fmla="*/ 128594 w 389996"/>
                <a:gd name="connsiteY9" fmla="*/ 193944 h 389996"/>
                <a:gd name="connsiteX10" fmla="*/ 113837 w 389996"/>
                <a:gd name="connsiteY10" fmla="*/ 197106 h 389996"/>
                <a:gd name="connsiteX11" fmla="*/ 99080 w 389996"/>
                <a:gd name="connsiteY11" fmla="*/ 198161 h 389996"/>
                <a:gd name="connsiteX12" fmla="*/ 59027 w 389996"/>
                <a:gd name="connsiteY12" fmla="*/ 190782 h 389996"/>
                <a:gd name="connsiteX13" fmla="*/ 28459 w 389996"/>
                <a:gd name="connsiteY13" fmla="*/ 169701 h 389996"/>
                <a:gd name="connsiteX14" fmla="*/ 7378 w 389996"/>
                <a:gd name="connsiteY14" fmla="*/ 138080 h 389996"/>
                <a:gd name="connsiteX15" fmla="*/ 0 w 389996"/>
                <a:gd name="connsiteY15" fmla="*/ 100134 h 389996"/>
                <a:gd name="connsiteX16" fmla="*/ 5270 w 389996"/>
                <a:gd name="connsiteY16" fmla="*/ 68513 h 389996"/>
                <a:gd name="connsiteX17" fmla="*/ 85378 w 389996"/>
                <a:gd name="connsiteY17" fmla="*/ 148620 h 389996"/>
                <a:gd name="connsiteX18" fmla="*/ 147566 w 389996"/>
                <a:gd name="connsiteY18" fmla="*/ 85378 h 389996"/>
                <a:gd name="connsiteX19" fmla="*/ 67459 w 389996"/>
                <a:gd name="connsiteY19" fmla="*/ 5270 h 389996"/>
                <a:gd name="connsiteX20" fmla="*/ 99080 w 389996"/>
                <a:gd name="connsiteY20" fmla="*/ 0 h 389996"/>
                <a:gd name="connsiteX21" fmla="*/ 138080 w 389996"/>
                <a:gd name="connsiteY21" fmla="*/ 8432 h 389996"/>
                <a:gd name="connsiteX22" fmla="*/ 169701 w 389996"/>
                <a:gd name="connsiteY22" fmla="*/ 29513 h 389996"/>
                <a:gd name="connsiteX23" fmla="*/ 190782 w 389996"/>
                <a:gd name="connsiteY23" fmla="*/ 60081 h 389996"/>
                <a:gd name="connsiteX24" fmla="*/ 198161 w 389996"/>
                <a:gd name="connsiteY24" fmla="*/ 99080 h 389996"/>
                <a:gd name="connsiteX25" fmla="*/ 197106 w 389996"/>
                <a:gd name="connsiteY25" fmla="*/ 113837 h 389996"/>
                <a:gd name="connsiteX26" fmla="*/ 193944 w 389996"/>
                <a:gd name="connsiteY26" fmla="*/ 128594 h 389996"/>
                <a:gd name="connsiteX27" fmla="*/ 384727 w 389996"/>
                <a:gd name="connsiteY27" fmla="*/ 318322 h 389996"/>
                <a:gd name="connsiteX28" fmla="*/ 394213 w 389996"/>
                <a:gd name="connsiteY28" fmla="*/ 334132 h 389996"/>
                <a:gd name="connsiteX29" fmla="*/ 394213 w 389996"/>
                <a:gd name="connsiteY29" fmla="*/ 334132 h 389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89996" h="389996">
                  <a:moveTo>
                    <a:pt x="394213" y="334132"/>
                  </a:moveTo>
                  <a:lnTo>
                    <a:pt x="394213" y="334132"/>
                  </a:lnTo>
                  <a:cubicBezTo>
                    <a:pt x="396321" y="339403"/>
                    <a:pt x="397375" y="345727"/>
                    <a:pt x="397375" y="352051"/>
                  </a:cubicBezTo>
                  <a:cubicBezTo>
                    <a:pt x="397375" y="358375"/>
                    <a:pt x="396321" y="363646"/>
                    <a:pt x="393159" y="368916"/>
                  </a:cubicBezTo>
                  <a:cubicBezTo>
                    <a:pt x="391051" y="375240"/>
                    <a:pt x="387889" y="379456"/>
                    <a:pt x="383672" y="383673"/>
                  </a:cubicBezTo>
                  <a:cubicBezTo>
                    <a:pt x="379456" y="387889"/>
                    <a:pt x="375240" y="391051"/>
                    <a:pt x="368916" y="393159"/>
                  </a:cubicBezTo>
                  <a:cubicBezTo>
                    <a:pt x="363646" y="396321"/>
                    <a:pt x="358375" y="397375"/>
                    <a:pt x="352051" y="397375"/>
                  </a:cubicBezTo>
                  <a:cubicBezTo>
                    <a:pt x="345727" y="397375"/>
                    <a:pt x="339403" y="396321"/>
                    <a:pt x="334132" y="393159"/>
                  </a:cubicBezTo>
                  <a:cubicBezTo>
                    <a:pt x="328862" y="391051"/>
                    <a:pt x="323592" y="387889"/>
                    <a:pt x="319376" y="383673"/>
                  </a:cubicBezTo>
                  <a:lnTo>
                    <a:pt x="128594" y="193944"/>
                  </a:lnTo>
                  <a:cubicBezTo>
                    <a:pt x="123323" y="194998"/>
                    <a:pt x="119107" y="196052"/>
                    <a:pt x="113837" y="197106"/>
                  </a:cubicBezTo>
                  <a:cubicBezTo>
                    <a:pt x="108567" y="198161"/>
                    <a:pt x="104350" y="198161"/>
                    <a:pt x="99080" y="198161"/>
                  </a:cubicBezTo>
                  <a:cubicBezTo>
                    <a:pt x="85378" y="198161"/>
                    <a:pt x="72729" y="196052"/>
                    <a:pt x="59027" y="190782"/>
                  </a:cubicBezTo>
                  <a:cubicBezTo>
                    <a:pt x="47432" y="185512"/>
                    <a:pt x="36892" y="178134"/>
                    <a:pt x="28459" y="169701"/>
                  </a:cubicBezTo>
                  <a:cubicBezTo>
                    <a:pt x="20027" y="160215"/>
                    <a:pt x="12649" y="150728"/>
                    <a:pt x="7378" y="138080"/>
                  </a:cubicBezTo>
                  <a:cubicBezTo>
                    <a:pt x="2108" y="126485"/>
                    <a:pt x="0" y="113837"/>
                    <a:pt x="0" y="100134"/>
                  </a:cubicBezTo>
                  <a:cubicBezTo>
                    <a:pt x="0" y="89594"/>
                    <a:pt x="1054" y="79053"/>
                    <a:pt x="5270" y="68513"/>
                  </a:cubicBezTo>
                  <a:lnTo>
                    <a:pt x="85378" y="148620"/>
                  </a:lnTo>
                  <a:lnTo>
                    <a:pt x="147566" y="85378"/>
                  </a:lnTo>
                  <a:lnTo>
                    <a:pt x="67459" y="5270"/>
                  </a:lnTo>
                  <a:cubicBezTo>
                    <a:pt x="77999" y="2108"/>
                    <a:pt x="88540" y="0"/>
                    <a:pt x="99080" y="0"/>
                  </a:cubicBezTo>
                  <a:cubicBezTo>
                    <a:pt x="112783" y="0"/>
                    <a:pt x="125431" y="3162"/>
                    <a:pt x="138080" y="8432"/>
                  </a:cubicBezTo>
                  <a:cubicBezTo>
                    <a:pt x="150728" y="13703"/>
                    <a:pt x="160215" y="20027"/>
                    <a:pt x="169701" y="29513"/>
                  </a:cubicBezTo>
                  <a:cubicBezTo>
                    <a:pt x="178134" y="37946"/>
                    <a:pt x="185512" y="48486"/>
                    <a:pt x="190782" y="60081"/>
                  </a:cubicBezTo>
                  <a:cubicBezTo>
                    <a:pt x="196052" y="72729"/>
                    <a:pt x="198161" y="85378"/>
                    <a:pt x="198161" y="99080"/>
                  </a:cubicBezTo>
                  <a:cubicBezTo>
                    <a:pt x="198161" y="104350"/>
                    <a:pt x="198161" y="108567"/>
                    <a:pt x="197106" y="113837"/>
                  </a:cubicBezTo>
                  <a:cubicBezTo>
                    <a:pt x="196052" y="119107"/>
                    <a:pt x="194998" y="123323"/>
                    <a:pt x="193944" y="128594"/>
                  </a:cubicBezTo>
                  <a:lnTo>
                    <a:pt x="384727" y="318322"/>
                  </a:lnTo>
                  <a:cubicBezTo>
                    <a:pt x="387889" y="323592"/>
                    <a:pt x="391051" y="328862"/>
                    <a:pt x="394213" y="334132"/>
                  </a:cubicBezTo>
                  <a:lnTo>
                    <a:pt x="394213" y="334132"/>
                  </a:lnTo>
                  <a:close/>
                </a:path>
              </a:pathLst>
            </a:custGeom>
            <a:solidFill>
              <a:srgbClr val="0078D3"/>
            </a:solidFill>
            <a:ln w="10424" cap="flat">
              <a:noFill/>
              <a:prstDash val="solid"/>
              <a:miter/>
            </a:ln>
          </p:spPr>
          <p:txBody>
            <a:bodyPr rtlCol="0" anchor="ctr"/>
            <a:lstStyle/>
            <a:p>
              <a:pPr defTabSz="932563">
                <a:defRPr/>
              </a:pPr>
              <a:endParaRPr lang="en-US" kern="0">
                <a:solidFill>
                  <a:srgbClr val="000000"/>
                </a:solidFill>
                <a:latin typeface="Segoe UI"/>
              </a:endParaRPr>
            </a:p>
          </p:txBody>
        </p:sp>
      </p:grpSp>
    </p:spTree>
    <p:extLst>
      <p:ext uri="{BB962C8B-B14F-4D97-AF65-F5344CB8AC3E}">
        <p14:creationId xmlns:p14="http://schemas.microsoft.com/office/powerpoint/2010/main" val="1072131285"/>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DE40B26-6B40-4DC8-9E4C-D1304C578422}"/>
              </a:ext>
            </a:extLst>
          </p:cNvPr>
          <p:cNvSpPr/>
          <p:nvPr/>
        </p:nvSpPr>
        <p:spPr bwMode="auto">
          <a:xfrm>
            <a:off x="881" y="1176873"/>
            <a:ext cx="4269251" cy="1878674"/>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1" name="Rectangle 60">
            <a:extLst>
              <a:ext uri="{FF2B5EF4-FFF2-40B4-BE49-F238E27FC236}">
                <a16:creationId xmlns:a16="http://schemas.microsoft.com/office/drawing/2014/main" id="{8C3D5BC8-92DD-420D-BD7F-3157BC659441}"/>
              </a:ext>
            </a:extLst>
          </p:cNvPr>
          <p:cNvSpPr/>
          <p:nvPr/>
        </p:nvSpPr>
        <p:spPr bwMode="auto">
          <a:xfrm>
            <a:off x="8166344" y="1176873"/>
            <a:ext cx="4269251" cy="1878674"/>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6" name="Rectangle 65">
            <a:extLst>
              <a:ext uri="{FF2B5EF4-FFF2-40B4-BE49-F238E27FC236}">
                <a16:creationId xmlns:a16="http://schemas.microsoft.com/office/drawing/2014/main" id="{EC66C953-515A-4ECD-B375-C7061A6082BB}"/>
              </a:ext>
            </a:extLst>
          </p:cNvPr>
          <p:cNvSpPr/>
          <p:nvPr/>
        </p:nvSpPr>
        <p:spPr bwMode="auto">
          <a:xfrm>
            <a:off x="4270131" y="3048251"/>
            <a:ext cx="3896213" cy="1878674"/>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6" name="Title 15"/>
          <p:cNvSpPr>
            <a:spLocks noGrp="1"/>
          </p:cNvSpPr>
          <p:nvPr>
            <p:ph type="title"/>
          </p:nvPr>
        </p:nvSpPr>
        <p:spPr>
          <a:xfrm>
            <a:off x="227843" y="212458"/>
            <a:ext cx="11531551" cy="418538"/>
          </a:xfrm>
        </p:spPr>
        <p:txBody>
          <a:bodyPr/>
          <a:lstStyle/>
          <a:p>
            <a:r>
              <a:rPr lang="en-US" sz="3264" b="1" spc="-51" dirty="0">
                <a:gradFill>
                  <a:gsLst>
                    <a:gs pos="1250">
                      <a:srgbClr val="1A1A1A"/>
                    </a:gs>
                    <a:gs pos="100000">
                      <a:srgbClr val="1A1A1A"/>
                    </a:gs>
                  </a:gsLst>
                  <a:lin ang="5400000" scaled="0"/>
                </a:gradFill>
                <a:latin typeface="Segoe UI Semibold"/>
              </a:rPr>
              <a:t>Top use-cases in manufacturing </a:t>
            </a:r>
          </a:p>
        </p:txBody>
      </p:sp>
      <p:sp>
        <p:nvSpPr>
          <p:cNvPr id="79" name="Rectangle 78">
            <a:extLst>
              <a:ext uri="{FF2B5EF4-FFF2-40B4-BE49-F238E27FC236}">
                <a16:creationId xmlns:a16="http://schemas.microsoft.com/office/drawing/2014/main" id="{4D9A92FD-793B-405C-9FAA-BD9E98B355CC}"/>
              </a:ext>
            </a:extLst>
          </p:cNvPr>
          <p:cNvSpPr/>
          <p:nvPr/>
        </p:nvSpPr>
        <p:spPr>
          <a:xfrm>
            <a:off x="721776" y="1731506"/>
            <a:ext cx="2820185" cy="286306"/>
          </a:xfrm>
          <a:prstGeom prst="rect">
            <a:avLst/>
          </a:prstGeom>
        </p:spPr>
        <p:txBody>
          <a:bodyPr wrap="square">
            <a:spAutoFit/>
          </a:bodyPr>
          <a:lstStyle/>
          <a:p>
            <a:pPr algn="ctr" defTabSz="932597"/>
            <a:r>
              <a:rPr lang="en-US" sz="1224" kern="0" dirty="0">
                <a:solidFill>
                  <a:srgbClr val="001E4E"/>
                </a:solidFill>
                <a:latin typeface="Segoe UI" panose="020B0502040204020203" pitchFamily="34" charset="0"/>
                <a:cs typeface="Segoe UI" panose="020B0502040204020203" pitchFamily="34" charset="0"/>
              </a:rPr>
              <a:t>Continuous-based Monitoring</a:t>
            </a:r>
          </a:p>
        </p:txBody>
      </p:sp>
      <p:sp>
        <p:nvSpPr>
          <p:cNvPr id="80" name="Rectangle 79">
            <a:extLst>
              <a:ext uri="{FF2B5EF4-FFF2-40B4-BE49-F238E27FC236}">
                <a16:creationId xmlns:a16="http://schemas.microsoft.com/office/drawing/2014/main" id="{4CDA0B29-9491-44EA-BA80-2299031A1C09}"/>
              </a:ext>
            </a:extLst>
          </p:cNvPr>
          <p:cNvSpPr/>
          <p:nvPr/>
        </p:nvSpPr>
        <p:spPr>
          <a:xfrm>
            <a:off x="9107012" y="1731506"/>
            <a:ext cx="2414780" cy="280718"/>
          </a:xfrm>
          <a:prstGeom prst="rect">
            <a:avLst/>
          </a:prstGeom>
        </p:spPr>
        <p:txBody>
          <a:bodyPr wrap="square">
            <a:spAutoFit/>
          </a:bodyPr>
          <a:lstStyle/>
          <a:p>
            <a:pPr algn="ctr" defTabSz="932597">
              <a:defRPr/>
            </a:pPr>
            <a:r>
              <a:rPr lang="en-US" sz="1224" kern="0" dirty="0">
                <a:solidFill>
                  <a:srgbClr val="001E4E"/>
                </a:solidFill>
                <a:latin typeface="Segoe UI" panose="020B0502040204020203" pitchFamily="34" charset="0"/>
                <a:cs typeface="Segoe UI" panose="020B0502040204020203" pitchFamily="34" charset="0"/>
              </a:rPr>
              <a:t>Overall Equipment Effectiveness </a:t>
            </a:r>
          </a:p>
        </p:txBody>
      </p:sp>
      <p:sp>
        <p:nvSpPr>
          <p:cNvPr id="82" name="Rectangle 81">
            <a:extLst>
              <a:ext uri="{FF2B5EF4-FFF2-40B4-BE49-F238E27FC236}">
                <a16:creationId xmlns:a16="http://schemas.microsoft.com/office/drawing/2014/main" id="{00C3D254-24C5-4823-A357-1985DC7958C6}"/>
              </a:ext>
            </a:extLst>
          </p:cNvPr>
          <p:cNvSpPr/>
          <p:nvPr/>
        </p:nvSpPr>
        <p:spPr>
          <a:xfrm>
            <a:off x="5169169" y="1731506"/>
            <a:ext cx="2265707" cy="286306"/>
          </a:xfrm>
          <a:prstGeom prst="rect">
            <a:avLst/>
          </a:prstGeom>
        </p:spPr>
        <p:txBody>
          <a:bodyPr wrap="square">
            <a:spAutoFit/>
          </a:bodyPr>
          <a:lstStyle/>
          <a:p>
            <a:pPr algn="ctr" defTabSz="932559">
              <a:defRPr/>
            </a:pPr>
            <a:r>
              <a:rPr lang="en-US" sz="1224" kern="0" dirty="0">
                <a:solidFill>
                  <a:srgbClr val="001E4E"/>
                </a:solidFill>
                <a:latin typeface="Segoe UI" panose="020B0502040204020203" pitchFamily="34" charset="0"/>
                <a:cs typeface="Segoe UI" panose="020B0502040204020203" pitchFamily="34" charset="0"/>
              </a:rPr>
              <a:t>Predictive Maintenance</a:t>
            </a:r>
          </a:p>
        </p:txBody>
      </p:sp>
      <p:sp>
        <p:nvSpPr>
          <p:cNvPr id="86" name="Rectangle 85">
            <a:extLst>
              <a:ext uri="{FF2B5EF4-FFF2-40B4-BE49-F238E27FC236}">
                <a16:creationId xmlns:a16="http://schemas.microsoft.com/office/drawing/2014/main" id="{AE9D3040-FA14-4600-A38F-7D9BB8A75706}"/>
              </a:ext>
            </a:extLst>
          </p:cNvPr>
          <p:cNvSpPr/>
          <p:nvPr/>
        </p:nvSpPr>
        <p:spPr>
          <a:xfrm>
            <a:off x="459519" y="1968026"/>
            <a:ext cx="3344702" cy="862712"/>
          </a:xfrm>
          <a:prstGeom prst="rect">
            <a:avLst/>
          </a:prstGeom>
        </p:spPr>
        <p:txBody>
          <a:bodyPr wrap="square">
            <a:spAutoFit/>
          </a:bodyPr>
          <a:lstStyle/>
          <a:p>
            <a:pPr algn="ctr" defTabSz="932597"/>
            <a:r>
              <a:rPr lang="en-US" sz="1224" dirty="0">
                <a:solidFill>
                  <a:srgbClr val="000000"/>
                </a:solidFill>
                <a:latin typeface="Segoe UI Light"/>
                <a:cs typeface="Segoe UI Light"/>
              </a:rPr>
              <a:t>Monitor key parameters of equipment to avoid premature and expensive equipment maintenance costs, extend the lifespan of your machinery, and avert critical downtime. </a:t>
            </a:r>
          </a:p>
        </p:txBody>
      </p:sp>
      <p:sp>
        <p:nvSpPr>
          <p:cNvPr id="87" name="Rectangle 86">
            <a:extLst>
              <a:ext uri="{FF2B5EF4-FFF2-40B4-BE49-F238E27FC236}">
                <a16:creationId xmlns:a16="http://schemas.microsoft.com/office/drawing/2014/main" id="{905641C5-66ED-43B8-B81F-DD7FB81AA67A}"/>
              </a:ext>
            </a:extLst>
          </p:cNvPr>
          <p:cNvSpPr/>
          <p:nvPr/>
        </p:nvSpPr>
        <p:spPr>
          <a:xfrm>
            <a:off x="8586413" y="1968026"/>
            <a:ext cx="3368477" cy="862712"/>
          </a:xfrm>
          <a:prstGeom prst="rect">
            <a:avLst/>
          </a:prstGeom>
        </p:spPr>
        <p:txBody>
          <a:bodyPr wrap="square">
            <a:spAutoFit/>
          </a:bodyPr>
          <a:lstStyle/>
          <a:p>
            <a:pPr algn="ctr" defTabSz="932597"/>
            <a:r>
              <a:rPr lang="en-US" sz="1224" dirty="0">
                <a:solidFill>
                  <a:srgbClr val="000000"/>
                </a:solidFill>
                <a:latin typeface="Segoe UI Light" panose="020B0502040204020203" pitchFamily="34" charset="0"/>
              </a:rPr>
              <a:t>Generate critical insights of how well your plant is performing relative to its designed capacity by measuring availability, performance, and quality of your production. </a:t>
            </a:r>
            <a:endParaRPr lang="en-US" sz="1224" i="1" dirty="0">
              <a:solidFill>
                <a:srgbClr val="001E4E"/>
              </a:solidFill>
              <a:latin typeface="Segoe UI" panose="020B0502040204020203" pitchFamily="34" charset="0"/>
              <a:cs typeface="Segoe UI" panose="020B0502040204020203" pitchFamily="34" charset="0"/>
            </a:endParaRPr>
          </a:p>
        </p:txBody>
      </p:sp>
      <p:sp>
        <p:nvSpPr>
          <p:cNvPr id="105" name="Title 1">
            <a:extLst>
              <a:ext uri="{FF2B5EF4-FFF2-40B4-BE49-F238E27FC236}">
                <a16:creationId xmlns:a16="http://schemas.microsoft.com/office/drawing/2014/main" id="{822F3FC5-2F88-4E04-83BA-CB4376A1B0C7}"/>
              </a:ext>
            </a:extLst>
          </p:cNvPr>
          <p:cNvSpPr txBox="1">
            <a:spLocks/>
          </p:cNvSpPr>
          <p:nvPr/>
        </p:nvSpPr>
        <p:spPr>
          <a:xfrm>
            <a:off x="7242" y="5922808"/>
            <a:ext cx="1132901" cy="502246"/>
          </a:xfrm>
          <a:prstGeom prst="rect">
            <a:avLst/>
          </a:prstGeom>
        </p:spPr>
        <p:txBody>
          <a:bodyPr vert="horz" wrap="square" lIns="149217" tIns="93260" rIns="149217" bIns="93260" rtlCol="0" anchor="t">
            <a:noAutofit/>
          </a:bodyPr>
          <a:lstStyle>
            <a:lvl1pPr algn="l" defTabSz="806530" rtl="0" eaLnBrk="1" latinLnBrk="0" hangingPunct="1">
              <a:lnSpc>
                <a:spcPct val="90000"/>
              </a:lnSpc>
              <a:spcBef>
                <a:spcPct val="0"/>
              </a:spcBef>
              <a:buNone/>
              <a:defRPr lang="en-US" sz="2823" b="0" kern="1200" cap="none" spc="-89" baseline="0" dirty="0">
                <a:ln w="3175">
                  <a:noFill/>
                </a:ln>
                <a:solidFill>
                  <a:schemeClr val="tx1"/>
                </a:solidFill>
                <a:effectLst/>
                <a:latin typeface="Segoe UI Semibold" panose="020B0702040204020203" pitchFamily="34" charset="0"/>
                <a:ea typeface="+mn-ea"/>
                <a:cs typeface="Segoe UI Semibold" panose="020B0702040204020203" pitchFamily="34" charset="0"/>
              </a:defRPr>
            </a:lvl1pPr>
          </a:lstStyle>
          <a:p>
            <a:pPr defTabSz="822580"/>
            <a:r>
              <a:rPr lang="en-US" sz="1224" spc="-91" dirty="0">
                <a:solidFill>
                  <a:srgbClr val="001E4E"/>
                </a:solidFill>
                <a:latin typeface="Segoe UI" panose="020B0502040204020203" pitchFamily="34" charset="0"/>
                <a:cs typeface="Segoe UI" panose="020B0502040204020203" pitchFamily="34" charset="0"/>
              </a:rPr>
              <a:t>Industry Partners:</a:t>
            </a:r>
          </a:p>
        </p:txBody>
      </p:sp>
      <p:cxnSp>
        <p:nvCxnSpPr>
          <p:cNvPr id="11" name="Straight Connector 10">
            <a:extLst>
              <a:ext uri="{FF2B5EF4-FFF2-40B4-BE49-F238E27FC236}">
                <a16:creationId xmlns:a16="http://schemas.microsoft.com/office/drawing/2014/main" id="{896D883B-B0C4-44D7-9005-8A3910AB0028}"/>
              </a:ext>
            </a:extLst>
          </p:cNvPr>
          <p:cNvCxnSpPr/>
          <p:nvPr/>
        </p:nvCxnSpPr>
        <p:spPr>
          <a:xfrm>
            <a:off x="882" y="5099916"/>
            <a:ext cx="12434711"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117" name="Picture 116">
            <a:extLst>
              <a:ext uri="{FF2B5EF4-FFF2-40B4-BE49-F238E27FC236}">
                <a16:creationId xmlns:a16="http://schemas.microsoft.com/office/drawing/2014/main" id="{34F1691C-1616-4BFD-A7D5-4ECA1C38DA53}"/>
              </a:ext>
            </a:extLst>
          </p:cNvPr>
          <p:cNvPicPr>
            <a:picLocks noChangeAspect="1"/>
          </p:cNvPicPr>
          <p:nvPr/>
        </p:nvPicPr>
        <p:blipFill>
          <a:blip r:embed="rId3"/>
          <a:stretch>
            <a:fillRect/>
          </a:stretch>
        </p:blipFill>
        <p:spPr>
          <a:xfrm>
            <a:off x="9188522" y="5481942"/>
            <a:ext cx="1201786" cy="230744"/>
          </a:xfrm>
          <a:prstGeom prst="rect">
            <a:avLst/>
          </a:prstGeom>
        </p:spPr>
      </p:pic>
      <p:pic>
        <p:nvPicPr>
          <p:cNvPr id="118" name="Picture 6" descr="See the source image">
            <a:extLst>
              <a:ext uri="{FF2B5EF4-FFF2-40B4-BE49-F238E27FC236}">
                <a16:creationId xmlns:a16="http://schemas.microsoft.com/office/drawing/2014/main" id="{D3CF13AE-5789-4889-8F26-8A76F3A3B62A}"/>
              </a:ext>
            </a:extLst>
          </p:cNvPr>
          <p:cNvPicPr>
            <a:picLocks noChangeAspect="1" noChangeArrowheads="1"/>
          </p:cNvPicPr>
          <p:nvPr/>
        </p:nvPicPr>
        <p:blipFill>
          <a:blip r:embed="rId4" cstate="hqprint">
            <a:extLst>
              <a:ext uri="{28A0092B-C50C-407E-A947-70E740481C1C}">
                <a14:useLocalDpi xmlns:a14="http://schemas.microsoft.com/office/drawing/2010/main"/>
              </a:ext>
            </a:extLst>
          </a:blip>
          <a:srcRect/>
          <a:stretch>
            <a:fillRect/>
          </a:stretch>
        </p:blipFill>
        <p:spPr bwMode="auto">
          <a:xfrm>
            <a:off x="9600192" y="6060351"/>
            <a:ext cx="582248" cy="582248"/>
          </a:xfrm>
          <a:prstGeom prst="rect">
            <a:avLst/>
          </a:prstGeom>
          <a:noFill/>
          <a:extLst>
            <a:ext uri="{909E8E84-426E-40DD-AFC4-6F175D3DCCD1}">
              <a14:hiddenFill xmlns:a14="http://schemas.microsoft.com/office/drawing/2010/main">
                <a:solidFill>
                  <a:srgbClr val="FFFFFF"/>
                </a:solidFill>
              </a14:hiddenFill>
            </a:ext>
          </a:extLst>
        </p:spPr>
      </p:pic>
      <p:pic>
        <p:nvPicPr>
          <p:cNvPr id="119" name="Picture Placeholder 4">
            <a:extLst>
              <a:ext uri="{FF2B5EF4-FFF2-40B4-BE49-F238E27FC236}">
                <a16:creationId xmlns:a16="http://schemas.microsoft.com/office/drawing/2014/main" id="{5FF79566-1F88-45AC-9ACE-E164E8D6FCC8}"/>
              </a:ext>
            </a:extLst>
          </p:cNvPr>
          <p:cNvPicPr>
            <a:picLocks noChangeAspect="1"/>
          </p:cNvPicPr>
          <p:nvPr/>
        </p:nvPicPr>
        <p:blipFill rotWithShape="1">
          <a:blip r:embed="rId5"/>
          <a:srcRect t="27974" b="27974"/>
          <a:stretch/>
        </p:blipFill>
        <p:spPr>
          <a:xfrm>
            <a:off x="11088473" y="6084433"/>
            <a:ext cx="898584" cy="395993"/>
          </a:xfrm>
          <a:prstGeom prst="rect">
            <a:avLst/>
          </a:prstGeom>
        </p:spPr>
      </p:pic>
      <p:pic>
        <p:nvPicPr>
          <p:cNvPr id="2050" name="Picture 2" descr="See the source image">
            <a:extLst>
              <a:ext uri="{FF2B5EF4-FFF2-40B4-BE49-F238E27FC236}">
                <a16:creationId xmlns:a16="http://schemas.microsoft.com/office/drawing/2014/main" id="{D052ECFB-E64A-4FAE-BFA2-C4C20B1C3E6B}"/>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567923" y="5561158"/>
            <a:ext cx="1538961" cy="256493"/>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See the source image">
            <a:extLst>
              <a:ext uri="{FF2B5EF4-FFF2-40B4-BE49-F238E27FC236}">
                <a16:creationId xmlns:a16="http://schemas.microsoft.com/office/drawing/2014/main" id="{3BA91BC7-6600-4C44-A691-CFE6A85988F9}"/>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166343" y="5984604"/>
            <a:ext cx="1156213" cy="202912"/>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See the source image">
            <a:extLst>
              <a:ext uri="{FF2B5EF4-FFF2-40B4-BE49-F238E27FC236}">
                <a16:creationId xmlns:a16="http://schemas.microsoft.com/office/drawing/2014/main" id="{8B5B3F7D-FFDD-4D50-BD2F-CBED8A55E464}"/>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359033" y="6487311"/>
            <a:ext cx="1082196" cy="186143"/>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See the source image">
            <a:extLst>
              <a:ext uri="{FF2B5EF4-FFF2-40B4-BE49-F238E27FC236}">
                <a16:creationId xmlns:a16="http://schemas.microsoft.com/office/drawing/2014/main" id="{947E9CAB-5948-4562-93B1-E47315DCC2E9}"/>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090115" y="5481942"/>
            <a:ext cx="1371006" cy="183426"/>
          </a:xfrm>
          <a:prstGeom prst="rect">
            <a:avLst/>
          </a:prstGeom>
          <a:noFill/>
          <a:extLst>
            <a:ext uri="{909E8E84-426E-40DD-AFC4-6F175D3DCCD1}">
              <a14:hiddenFill xmlns:a14="http://schemas.microsoft.com/office/drawing/2010/main">
                <a:solidFill>
                  <a:srgbClr val="FFFFFF"/>
                </a:solidFill>
              </a14:hiddenFill>
            </a:ext>
          </a:extLst>
        </p:spPr>
      </p:pic>
      <p:sp>
        <p:nvSpPr>
          <p:cNvPr id="120" name="Title 1">
            <a:extLst>
              <a:ext uri="{FF2B5EF4-FFF2-40B4-BE49-F238E27FC236}">
                <a16:creationId xmlns:a16="http://schemas.microsoft.com/office/drawing/2014/main" id="{8367590B-0BCD-4B0F-B81B-9D25CB22F636}"/>
              </a:ext>
            </a:extLst>
          </p:cNvPr>
          <p:cNvSpPr txBox="1">
            <a:spLocks/>
          </p:cNvSpPr>
          <p:nvPr/>
        </p:nvSpPr>
        <p:spPr>
          <a:xfrm>
            <a:off x="6025507" y="5922808"/>
            <a:ext cx="1309240" cy="502246"/>
          </a:xfrm>
          <a:prstGeom prst="rect">
            <a:avLst/>
          </a:prstGeom>
        </p:spPr>
        <p:txBody>
          <a:bodyPr vert="horz" wrap="square" lIns="149217" tIns="93260" rIns="149217" bIns="93260" rtlCol="0" anchor="t">
            <a:noAutofit/>
          </a:bodyPr>
          <a:lstStyle>
            <a:lvl1pPr algn="l" defTabSz="806530" rtl="0" eaLnBrk="1" latinLnBrk="0" hangingPunct="1">
              <a:lnSpc>
                <a:spcPct val="90000"/>
              </a:lnSpc>
              <a:spcBef>
                <a:spcPct val="0"/>
              </a:spcBef>
              <a:buNone/>
              <a:defRPr lang="en-US" sz="2823" b="0" kern="1200" cap="none" spc="-89" baseline="0" dirty="0">
                <a:ln w="3175">
                  <a:noFill/>
                </a:ln>
                <a:solidFill>
                  <a:schemeClr val="tx1"/>
                </a:solidFill>
                <a:effectLst/>
                <a:latin typeface="Segoe UI Semibold" panose="020B0702040204020203" pitchFamily="34" charset="0"/>
                <a:ea typeface="+mn-ea"/>
                <a:cs typeface="Segoe UI Semibold" panose="020B0702040204020203" pitchFamily="34" charset="0"/>
              </a:defRPr>
            </a:lvl1pPr>
          </a:lstStyle>
          <a:p>
            <a:pPr defTabSz="822580"/>
            <a:r>
              <a:rPr lang="en-US" sz="1224" spc="-91" dirty="0">
                <a:solidFill>
                  <a:srgbClr val="001E4E"/>
                </a:solidFill>
                <a:latin typeface="Segoe UI" panose="020B0502040204020203" pitchFamily="34" charset="0"/>
                <a:cs typeface="Segoe UI" panose="020B0502040204020203" pitchFamily="34" charset="0"/>
              </a:rPr>
              <a:t>Industry Customers:</a:t>
            </a:r>
          </a:p>
        </p:txBody>
      </p:sp>
      <p:pic>
        <p:nvPicPr>
          <p:cNvPr id="2058" name="Picture 10" descr="See the source image">
            <a:extLst>
              <a:ext uri="{FF2B5EF4-FFF2-40B4-BE49-F238E27FC236}">
                <a16:creationId xmlns:a16="http://schemas.microsoft.com/office/drawing/2014/main" id="{7D854AF5-B697-4A8F-97CE-B8EB77CAB776}"/>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102187" y="5374504"/>
            <a:ext cx="844514" cy="328003"/>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See the source image">
            <a:extLst>
              <a:ext uri="{FF2B5EF4-FFF2-40B4-BE49-F238E27FC236}">
                <a16:creationId xmlns:a16="http://schemas.microsoft.com/office/drawing/2014/main" id="{56440621-49A4-40BD-BAC1-556D63456685}"/>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392987" y="5520609"/>
            <a:ext cx="720796" cy="367606"/>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See the source image">
            <a:extLst>
              <a:ext uri="{FF2B5EF4-FFF2-40B4-BE49-F238E27FC236}">
                <a16:creationId xmlns:a16="http://schemas.microsoft.com/office/drawing/2014/main" id="{E95A21BA-45C0-4868-9CC2-7D155E3BB317}"/>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2254035" y="6124673"/>
            <a:ext cx="1372368" cy="324150"/>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See the source image">
            <a:extLst>
              <a:ext uri="{FF2B5EF4-FFF2-40B4-BE49-F238E27FC236}">
                <a16:creationId xmlns:a16="http://schemas.microsoft.com/office/drawing/2014/main" id="{FE5AC06D-4B94-4F08-93CA-710894618D8E}"/>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3520479" y="5337642"/>
            <a:ext cx="1042008" cy="314228"/>
          </a:xfrm>
          <a:prstGeom prst="rect">
            <a:avLst/>
          </a:prstGeom>
          <a:noFill/>
          <a:extLst>
            <a:ext uri="{909E8E84-426E-40DD-AFC4-6F175D3DCCD1}">
              <a14:hiddenFill xmlns:a14="http://schemas.microsoft.com/office/drawing/2010/main">
                <a:solidFill>
                  <a:srgbClr val="FFFFFF"/>
                </a:solidFill>
              </a14:hiddenFill>
            </a:ext>
          </a:extLst>
        </p:spPr>
      </p:pic>
      <p:pic>
        <p:nvPicPr>
          <p:cNvPr id="2066" name="Picture 18" descr="See the source image">
            <a:extLst>
              <a:ext uri="{FF2B5EF4-FFF2-40B4-BE49-F238E27FC236}">
                <a16:creationId xmlns:a16="http://schemas.microsoft.com/office/drawing/2014/main" id="{D225DFC9-7C51-4D17-88BA-B91F692D2EA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650766" y="5884935"/>
            <a:ext cx="1042012" cy="240116"/>
          </a:xfrm>
          <a:prstGeom prst="rect">
            <a:avLst/>
          </a:prstGeom>
          <a:noFill/>
          <a:extLst>
            <a:ext uri="{909E8E84-426E-40DD-AFC4-6F175D3DCCD1}">
              <a14:hiddenFill xmlns:a14="http://schemas.microsoft.com/office/drawing/2010/main">
                <a:solidFill>
                  <a:srgbClr val="FFFFFF"/>
                </a:solidFill>
              </a14:hiddenFill>
            </a:ext>
          </a:extLst>
        </p:spPr>
      </p:pic>
      <p:pic>
        <p:nvPicPr>
          <p:cNvPr id="2067" name="Picture 1">
            <a:extLst>
              <a:ext uri="{FF2B5EF4-FFF2-40B4-BE49-F238E27FC236}">
                <a16:creationId xmlns:a16="http://schemas.microsoft.com/office/drawing/2014/main" id="{0FB89AF7-5DF5-401E-8D0B-F31C0587483E}"/>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4030714" y="6369395"/>
            <a:ext cx="1798286" cy="444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69" name="Picture 21" descr="See the source image">
            <a:extLst>
              <a:ext uri="{FF2B5EF4-FFF2-40B4-BE49-F238E27FC236}">
                <a16:creationId xmlns:a16="http://schemas.microsoft.com/office/drawing/2014/main" id="{05F43D08-061A-422E-867B-AE46769FB09E}"/>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1170135" y="6425055"/>
            <a:ext cx="724593" cy="288026"/>
          </a:xfrm>
          <a:prstGeom prst="rect">
            <a:avLst/>
          </a:prstGeom>
          <a:noFill/>
          <a:extLst>
            <a:ext uri="{909E8E84-426E-40DD-AFC4-6F175D3DCCD1}">
              <a14:hiddenFill xmlns:a14="http://schemas.microsoft.com/office/drawing/2010/main">
                <a:solidFill>
                  <a:srgbClr val="FFFFFF"/>
                </a:solidFill>
              </a14:hiddenFill>
            </a:ext>
          </a:extLst>
        </p:spPr>
      </p:pic>
      <p:sp>
        <p:nvSpPr>
          <p:cNvPr id="121" name="Rectangle 120">
            <a:extLst>
              <a:ext uri="{FF2B5EF4-FFF2-40B4-BE49-F238E27FC236}">
                <a16:creationId xmlns:a16="http://schemas.microsoft.com/office/drawing/2014/main" id="{04720FE7-6C9A-4632-9725-DDD0B708EC34}"/>
              </a:ext>
            </a:extLst>
          </p:cNvPr>
          <p:cNvSpPr/>
          <p:nvPr/>
        </p:nvSpPr>
        <p:spPr>
          <a:xfrm>
            <a:off x="4646231" y="1968026"/>
            <a:ext cx="3311583" cy="845873"/>
          </a:xfrm>
          <a:prstGeom prst="rect">
            <a:avLst/>
          </a:prstGeom>
        </p:spPr>
        <p:txBody>
          <a:bodyPr wrap="square">
            <a:spAutoFit/>
          </a:bodyPr>
          <a:lstStyle/>
          <a:p>
            <a:pPr algn="ctr" defTabSz="932597"/>
            <a:r>
              <a:rPr lang="en-US" sz="1224" dirty="0">
                <a:solidFill>
                  <a:srgbClr val="000000"/>
                </a:solidFill>
                <a:latin typeface="Segoe UI Light"/>
                <a:cs typeface="Segoe UI Light"/>
              </a:rPr>
              <a:t>Mitigate disruptions by applying advanced analytics and machine learning to your production to ensure uptime through automatic alerts trigged by manufacturing data.</a:t>
            </a:r>
            <a:endParaRPr lang="en-US" sz="1224" i="1" dirty="0">
              <a:solidFill>
                <a:srgbClr val="001E4E"/>
              </a:solidFill>
              <a:latin typeface="Segoe UI" panose="020B0502040204020203" pitchFamily="34" charset="0"/>
              <a:cs typeface="Segoe UI" panose="020B0502040204020203" pitchFamily="34" charset="0"/>
            </a:endParaRPr>
          </a:p>
        </p:txBody>
      </p:sp>
      <p:pic>
        <p:nvPicPr>
          <p:cNvPr id="122" name="Picture 121">
            <a:extLst>
              <a:ext uri="{FF2B5EF4-FFF2-40B4-BE49-F238E27FC236}">
                <a16:creationId xmlns:a16="http://schemas.microsoft.com/office/drawing/2014/main" id="{14A232AB-31CE-476F-8AB8-81939AC58755}"/>
              </a:ext>
            </a:extLst>
          </p:cNvPr>
          <p:cNvPicPr>
            <a:picLocks noChangeAspect="1"/>
          </p:cNvPicPr>
          <p:nvPr/>
        </p:nvPicPr>
        <p:blipFill rotWithShape="1">
          <a:blip r:embed="rId17"/>
          <a:srcRect l="48678" t="39670" r="44300" b="49169"/>
          <a:stretch/>
        </p:blipFill>
        <p:spPr>
          <a:xfrm>
            <a:off x="9914092" y="3149615"/>
            <a:ext cx="800618" cy="690858"/>
          </a:xfrm>
          <a:prstGeom prst="rect">
            <a:avLst/>
          </a:prstGeom>
        </p:spPr>
      </p:pic>
      <p:pic>
        <p:nvPicPr>
          <p:cNvPr id="123" name="Picture 122">
            <a:extLst>
              <a:ext uri="{FF2B5EF4-FFF2-40B4-BE49-F238E27FC236}">
                <a16:creationId xmlns:a16="http://schemas.microsoft.com/office/drawing/2014/main" id="{07970075-80D7-4FA2-9847-3B2E77061ED4}"/>
              </a:ext>
            </a:extLst>
          </p:cNvPr>
          <p:cNvPicPr>
            <a:picLocks noChangeAspect="1"/>
          </p:cNvPicPr>
          <p:nvPr/>
        </p:nvPicPr>
        <p:blipFill rotWithShape="1">
          <a:blip r:embed="rId17">
            <a:clrChange>
              <a:clrFrom>
                <a:srgbClr val="FFFFFF"/>
              </a:clrFrom>
              <a:clrTo>
                <a:srgbClr val="FFFFFF">
                  <a:alpha val="0"/>
                </a:srgbClr>
              </a:clrTo>
            </a:clrChange>
          </a:blip>
          <a:srcRect l="1661" t="3790" r="90732" b="83127"/>
          <a:stretch/>
        </p:blipFill>
        <p:spPr>
          <a:xfrm>
            <a:off x="1764014" y="1104492"/>
            <a:ext cx="716525" cy="669075"/>
          </a:xfrm>
          <a:prstGeom prst="rect">
            <a:avLst/>
          </a:prstGeom>
        </p:spPr>
      </p:pic>
      <p:pic>
        <p:nvPicPr>
          <p:cNvPr id="124" name="Picture 123">
            <a:extLst>
              <a:ext uri="{FF2B5EF4-FFF2-40B4-BE49-F238E27FC236}">
                <a16:creationId xmlns:a16="http://schemas.microsoft.com/office/drawing/2014/main" id="{D8748127-F9D9-4241-B432-687ABCB4F359}"/>
              </a:ext>
            </a:extLst>
          </p:cNvPr>
          <p:cNvPicPr>
            <a:picLocks noChangeAspect="1"/>
          </p:cNvPicPr>
          <p:nvPr/>
        </p:nvPicPr>
        <p:blipFill>
          <a:blip r:embed="rId18"/>
          <a:stretch>
            <a:fillRect/>
          </a:stretch>
        </p:blipFill>
        <p:spPr>
          <a:xfrm>
            <a:off x="5940149" y="1176873"/>
            <a:ext cx="665509" cy="596064"/>
          </a:xfrm>
          <a:prstGeom prst="rect">
            <a:avLst/>
          </a:prstGeom>
        </p:spPr>
      </p:pic>
      <p:sp>
        <p:nvSpPr>
          <p:cNvPr id="128" name="Rectangle 127">
            <a:extLst>
              <a:ext uri="{FF2B5EF4-FFF2-40B4-BE49-F238E27FC236}">
                <a16:creationId xmlns:a16="http://schemas.microsoft.com/office/drawing/2014/main" id="{BF1A4C5A-8710-43AC-A049-D757B45897FA}"/>
              </a:ext>
            </a:extLst>
          </p:cNvPr>
          <p:cNvSpPr/>
          <p:nvPr/>
        </p:nvSpPr>
        <p:spPr>
          <a:xfrm>
            <a:off x="721776" y="3698021"/>
            <a:ext cx="2820185" cy="286306"/>
          </a:xfrm>
          <a:prstGeom prst="rect">
            <a:avLst/>
          </a:prstGeom>
        </p:spPr>
        <p:txBody>
          <a:bodyPr wrap="square">
            <a:spAutoFit/>
          </a:bodyPr>
          <a:lstStyle/>
          <a:p>
            <a:pPr algn="ctr" defTabSz="932597"/>
            <a:r>
              <a:rPr lang="en-US" sz="1224" kern="0" dirty="0">
                <a:solidFill>
                  <a:srgbClr val="001E4E"/>
                </a:solidFill>
                <a:latin typeface="Segoe UI" panose="020B0502040204020203" pitchFamily="34" charset="0"/>
                <a:cs typeface="Segoe UI" panose="020B0502040204020203" pitchFamily="34" charset="0"/>
              </a:rPr>
              <a:t>Intelligent Supply Chain</a:t>
            </a:r>
          </a:p>
        </p:txBody>
      </p:sp>
      <p:sp>
        <p:nvSpPr>
          <p:cNvPr id="129" name="Rectangle 128">
            <a:extLst>
              <a:ext uri="{FF2B5EF4-FFF2-40B4-BE49-F238E27FC236}">
                <a16:creationId xmlns:a16="http://schemas.microsoft.com/office/drawing/2014/main" id="{E83E8597-32E1-4C18-8862-13E3A12F2D9D}"/>
              </a:ext>
            </a:extLst>
          </p:cNvPr>
          <p:cNvSpPr/>
          <p:nvPr/>
        </p:nvSpPr>
        <p:spPr>
          <a:xfrm>
            <a:off x="9107012" y="3698021"/>
            <a:ext cx="2414780" cy="286306"/>
          </a:xfrm>
          <a:prstGeom prst="rect">
            <a:avLst/>
          </a:prstGeom>
        </p:spPr>
        <p:txBody>
          <a:bodyPr wrap="square">
            <a:spAutoFit/>
          </a:bodyPr>
          <a:lstStyle/>
          <a:p>
            <a:pPr algn="ctr" defTabSz="932597"/>
            <a:r>
              <a:rPr lang="en-US" sz="1224" kern="0" dirty="0">
                <a:solidFill>
                  <a:srgbClr val="001E4E"/>
                </a:solidFill>
                <a:latin typeface="Segoe UI" panose="020B0502040204020203" pitchFamily="34" charset="0"/>
                <a:cs typeface="Segoe UI" panose="020B0502040204020203" pitchFamily="34" charset="0"/>
              </a:rPr>
              <a:t>Asset Tracking</a:t>
            </a:r>
          </a:p>
        </p:txBody>
      </p:sp>
      <p:sp>
        <p:nvSpPr>
          <p:cNvPr id="130" name="Rectangle 129">
            <a:extLst>
              <a:ext uri="{FF2B5EF4-FFF2-40B4-BE49-F238E27FC236}">
                <a16:creationId xmlns:a16="http://schemas.microsoft.com/office/drawing/2014/main" id="{1E372DD6-5D7F-40EE-9E6B-537791C9AD16}"/>
              </a:ext>
            </a:extLst>
          </p:cNvPr>
          <p:cNvSpPr/>
          <p:nvPr/>
        </p:nvSpPr>
        <p:spPr>
          <a:xfrm>
            <a:off x="5169169" y="3698021"/>
            <a:ext cx="2265707" cy="286306"/>
          </a:xfrm>
          <a:prstGeom prst="rect">
            <a:avLst/>
          </a:prstGeom>
        </p:spPr>
        <p:txBody>
          <a:bodyPr wrap="square">
            <a:spAutoFit/>
          </a:bodyPr>
          <a:lstStyle/>
          <a:p>
            <a:pPr algn="ctr" defTabSz="932597">
              <a:defRPr/>
            </a:pPr>
            <a:r>
              <a:rPr lang="en-US" sz="1224" kern="0" dirty="0">
                <a:solidFill>
                  <a:srgbClr val="001E4E"/>
                </a:solidFill>
                <a:latin typeface="Segoe UI" panose="020B0502040204020203" pitchFamily="34" charset="0"/>
                <a:cs typeface="Segoe UI" panose="020B0502040204020203" pitchFamily="34" charset="0"/>
              </a:rPr>
              <a:t>Facility Management</a:t>
            </a:r>
          </a:p>
        </p:txBody>
      </p:sp>
      <p:sp>
        <p:nvSpPr>
          <p:cNvPr id="131" name="Rectangle 130">
            <a:extLst>
              <a:ext uri="{FF2B5EF4-FFF2-40B4-BE49-F238E27FC236}">
                <a16:creationId xmlns:a16="http://schemas.microsoft.com/office/drawing/2014/main" id="{50D0C0CE-8613-41E9-B36D-35C40C43BCCC}"/>
              </a:ext>
            </a:extLst>
          </p:cNvPr>
          <p:cNvSpPr/>
          <p:nvPr/>
        </p:nvSpPr>
        <p:spPr>
          <a:xfrm>
            <a:off x="376070" y="3934541"/>
            <a:ext cx="3511598" cy="862712"/>
          </a:xfrm>
          <a:prstGeom prst="rect">
            <a:avLst/>
          </a:prstGeom>
        </p:spPr>
        <p:txBody>
          <a:bodyPr wrap="square">
            <a:spAutoFit/>
          </a:bodyPr>
          <a:lstStyle/>
          <a:p>
            <a:pPr algn="ctr" defTabSz="932597"/>
            <a:r>
              <a:rPr lang="en-US" sz="1224" dirty="0">
                <a:solidFill>
                  <a:srgbClr val="000000"/>
                </a:solidFill>
                <a:latin typeface="Segoe UI Light"/>
                <a:cs typeface="Segoe UI Light"/>
              </a:rPr>
              <a:t>Ensure the quality and authenticity of in-transit products by tracking materials and monitoring resource consumption with IoT sensors connected throughout the supply chain. </a:t>
            </a:r>
          </a:p>
        </p:txBody>
      </p:sp>
      <p:sp>
        <p:nvSpPr>
          <p:cNvPr id="132" name="Rectangle 131">
            <a:extLst>
              <a:ext uri="{FF2B5EF4-FFF2-40B4-BE49-F238E27FC236}">
                <a16:creationId xmlns:a16="http://schemas.microsoft.com/office/drawing/2014/main" id="{0DB1EC88-95BE-4CBE-AFA2-1195D26A0C19}"/>
              </a:ext>
            </a:extLst>
          </p:cNvPr>
          <p:cNvSpPr/>
          <p:nvPr/>
        </p:nvSpPr>
        <p:spPr>
          <a:xfrm>
            <a:off x="8586413" y="3934541"/>
            <a:ext cx="3368477" cy="862712"/>
          </a:xfrm>
          <a:prstGeom prst="rect">
            <a:avLst/>
          </a:prstGeom>
        </p:spPr>
        <p:txBody>
          <a:bodyPr wrap="square">
            <a:spAutoFit/>
          </a:bodyPr>
          <a:lstStyle/>
          <a:p>
            <a:pPr algn="ctr" defTabSz="932597"/>
            <a:r>
              <a:rPr lang="en-US" sz="1224" dirty="0">
                <a:solidFill>
                  <a:srgbClr val="000000"/>
                </a:solidFill>
                <a:latin typeface="Segoe UI Light" panose="020B0502040204020203" pitchFamily="34" charset="0"/>
              </a:rPr>
              <a:t>Avoid expensive equipment loss, minimize operational downtime, and enhance the productivity of first-line workers by tagging assets, equipment, and tools.</a:t>
            </a:r>
            <a:endParaRPr lang="en-US" sz="1224" i="1" dirty="0">
              <a:solidFill>
                <a:srgbClr val="001E4E"/>
              </a:solidFill>
              <a:latin typeface="Segoe UI" panose="020B0502040204020203" pitchFamily="34" charset="0"/>
              <a:cs typeface="Segoe UI" panose="020B0502040204020203" pitchFamily="34" charset="0"/>
            </a:endParaRPr>
          </a:p>
        </p:txBody>
      </p:sp>
      <p:sp>
        <p:nvSpPr>
          <p:cNvPr id="133" name="Rectangle 132">
            <a:extLst>
              <a:ext uri="{FF2B5EF4-FFF2-40B4-BE49-F238E27FC236}">
                <a16:creationId xmlns:a16="http://schemas.microsoft.com/office/drawing/2014/main" id="{824D46B9-10A5-41DD-8979-89CE54354CFA}"/>
              </a:ext>
            </a:extLst>
          </p:cNvPr>
          <p:cNvSpPr/>
          <p:nvPr/>
        </p:nvSpPr>
        <p:spPr>
          <a:xfrm>
            <a:off x="4590162" y="3934541"/>
            <a:ext cx="3423719" cy="862712"/>
          </a:xfrm>
          <a:prstGeom prst="rect">
            <a:avLst/>
          </a:prstGeom>
        </p:spPr>
        <p:txBody>
          <a:bodyPr wrap="square">
            <a:spAutoFit/>
          </a:bodyPr>
          <a:lstStyle/>
          <a:p>
            <a:pPr algn="ctr" defTabSz="932597"/>
            <a:r>
              <a:rPr lang="en-US" sz="1224" dirty="0">
                <a:solidFill>
                  <a:srgbClr val="000000"/>
                </a:solidFill>
                <a:latin typeface="Segoe UI Light"/>
                <a:cs typeface="Segoe UI Light"/>
              </a:rPr>
              <a:t>Optimize energy consumption, space utilization, and workforce productivity within the factory. Increase worker safety and save money by efficiently managing the plant.</a:t>
            </a:r>
            <a:endParaRPr lang="en-US" sz="1224" i="1" dirty="0">
              <a:solidFill>
                <a:srgbClr val="001E4E"/>
              </a:solidFill>
              <a:latin typeface="Segoe UI" panose="020B0502040204020203" pitchFamily="34" charset="0"/>
              <a:cs typeface="Segoe UI" panose="020B0502040204020203" pitchFamily="34" charset="0"/>
            </a:endParaRPr>
          </a:p>
        </p:txBody>
      </p:sp>
      <p:pic>
        <p:nvPicPr>
          <p:cNvPr id="14" name="Picture 13">
            <a:extLst>
              <a:ext uri="{FF2B5EF4-FFF2-40B4-BE49-F238E27FC236}">
                <a16:creationId xmlns:a16="http://schemas.microsoft.com/office/drawing/2014/main" id="{51A73F16-C515-4149-A911-3C40FE091C29}"/>
              </a:ext>
            </a:extLst>
          </p:cNvPr>
          <p:cNvPicPr>
            <a:picLocks noChangeAspect="1"/>
          </p:cNvPicPr>
          <p:nvPr/>
        </p:nvPicPr>
        <p:blipFill rotWithShape="1">
          <a:blip r:embed="rId19">
            <a:clrChange>
              <a:clrFrom>
                <a:srgbClr val="FFFFFF"/>
              </a:clrFrom>
              <a:clrTo>
                <a:srgbClr val="FFFFFF">
                  <a:alpha val="0"/>
                </a:srgbClr>
              </a:clrTo>
            </a:clrChange>
          </a:blip>
          <a:srcRect l="1031" t="1720" r="88046" b="76773"/>
          <a:stretch/>
        </p:blipFill>
        <p:spPr>
          <a:xfrm>
            <a:off x="5940149" y="3194633"/>
            <a:ext cx="704106" cy="576598"/>
          </a:xfrm>
          <a:prstGeom prst="rect">
            <a:avLst/>
          </a:prstGeom>
        </p:spPr>
      </p:pic>
      <p:pic>
        <p:nvPicPr>
          <p:cNvPr id="137" name="Picture 136">
            <a:extLst>
              <a:ext uri="{FF2B5EF4-FFF2-40B4-BE49-F238E27FC236}">
                <a16:creationId xmlns:a16="http://schemas.microsoft.com/office/drawing/2014/main" id="{59FCDEA8-56EA-4B1E-AC80-3B27A4954701}"/>
              </a:ext>
            </a:extLst>
          </p:cNvPr>
          <p:cNvPicPr>
            <a:picLocks noChangeAspect="1"/>
          </p:cNvPicPr>
          <p:nvPr/>
        </p:nvPicPr>
        <p:blipFill rotWithShape="1">
          <a:blip r:embed="rId20">
            <a:clrChange>
              <a:clrFrom>
                <a:srgbClr val="FFFFFF"/>
              </a:clrFrom>
              <a:clrTo>
                <a:srgbClr val="FFFFFF">
                  <a:alpha val="0"/>
                </a:srgbClr>
              </a:clrTo>
            </a:clrChange>
          </a:blip>
          <a:srcRect l="88813" t="74924" r="-1"/>
          <a:stretch/>
        </p:blipFill>
        <p:spPr>
          <a:xfrm>
            <a:off x="10064141" y="1250693"/>
            <a:ext cx="500523" cy="466586"/>
          </a:xfrm>
          <a:prstGeom prst="rect">
            <a:avLst/>
          </a:prstGeom>
        </p:spPr>
      </p:pic>
      <p:pic>
        <p:nvPicPr>
          <p:cNvPr id="17" name="Picture 16">
            <a:extLst>
              <a:ext uri="{FF2B5EF4-FFF2-40B4-BE49-F238E27FC236}">
                <a16:creationId xmlns:a16="http://schemas.microsoft.com/office/drawing/2014/main" id="{426D5B3E-BE0C-4BED-8EA0-6FF270DC8943}"/>
              </a:ext>
            </a:extLst>
          </p:cNvPr>
          <p:cNvPicPr>
            <a:picLocks noChangeAspect="1"/>
          </p:cNvPicPr>
          <p:nvPr/>
        </p:nvPicPr>
        <p:blipFill>
          <a:blip r:embed="rId21"/>
          <a:stretch>
            <a:fillRect/>
          </a:stretch>
        </p:blipFill>
        <p:spPr>
          <a:xfrm>
            <a:off x="1896924" y="3205669"/>
            <a:ext cx="546356" cy="527730"/>
          </a:xfrm>
          <a:prstGeom prst="rect">
            <a:avLst/>
          </a:prstGeom>
        </p:spPr>
      </p:pic>
    </p:spTree>
    <p:extLst>
      <p:ext uri="{BB962C8B-B14F-4D97-AF65-F5344CB8AC3E}">
        <p14:creationId xmlns:p14="http://schemas.microsoft.com/office/powerpoint/2010/main" val="4172176842"/>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Oval 89">
            <a:extLst>
              <a:ext uri="{FF2B5EF4-FFF2-40B4-BE49-F238E27FC236}">
                <a16:creationId xmlns:a16="http://schemas.microsoft.com/office/drawing/2014/main" id="{B083230D-151C-45ED-87E5-B71D86ED4583}"/>
              </a:ext>
              <a:ext uri="{C183D7F6-B498-43B3-948B-1728B52AA6E4}">
                <adec:decorative xmlns:adec="http://schemas.microsoft.com/office/drawing/2017/decorative" val="1"/>
              </a:ext>
            </a:extLst>
          </p:cNvPr>
          <p:cNvSpPr/>
          <p:nvPr/>
        </p:nvSpPr>
        <p:spPr bwMode="auto">
          <a:xfrm>
            <a:off x="6092528" y="4514893"/>
            <a:ext cx="921020" cy="92102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8" name="Oval 87">
            <a:extLst>
              <a:ext uri="{FF2B5EF4-FFF2-40B4-BE49-F238E27FC236}">
                <a16:creationId xmlns:a16="http://schemas.microsoft.com/office/drawing/2014/main" id="{BA84157B-63BA-42C0-B575-70F9B64A7CDE}"/>
              </a:ext>
              <a:ext uri="{C183D7F6-B498-43B3-948B-1728B52AA6E4}">
                <adec:decorative xmlns:adec="http://schemas.microsoft.com/office/drawing/2017/decorative" val="1"/>
              </a:ext>
            </a:extLst>
          </p:cNvPr>
          <p:cNvSpPr/>
          <p:nvPr/>
        </p:nvSpPr>
        <p:spPr>
          <a:xfrm>
            <a:off x="9438400" y="4785183"/>
            <a:ext cx="82551" cy="82551"/>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5" name="Oval 84">
            <a:extLst>
              <a:ext uri="{FF2B5EF4-FFF2-40B4-BE49-F238E27FC236}">
                <a16:creationId xmlns:a16="http://schemas.microsoft.com/office/drawing/2014/main" id="{9B26E824-16BF-4A7B-BC10-94CEBF8D49E3}"/>
              </a:ext>
            </a:extLst>
          </p:cNvPr>
          <p:cNvSpPr/>
          <p:nvPr/>
        </p:nvSpPr>
        <p:spPr bwMode="auto">
          <a:xfrm>
            <a:off x="9162177" y="1368675"/>
            <a:ext cx="1043407" cy="1043407"/>
          </a:xfrm>
          <a:prstGeom prst="ellipse">
            <a:avLst/>
          </a:prstGeom>
          <a:gradFill flip="none" rotWithShape="1">
            <a:gsLst>
              <a:gs pos="49000">
                <a:schemeClr val="bg1"/>
              </a:gs>
              <a:gs pos="84000">
                <a:schemeClr val="bg1">
                  <a:alpha val="0"/>
                </a:schemeClr>
              </a:gs>
            </a:gsLst>
            <a:path path="circle">
              <a:fillToRect l="50000" t="50000" r="50000" b="50000"/>
            </a:path>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 name="Oval 4">
            <a:extLst>
              <a:ext uri="{FF2B5EF4-FFF2-40B4-BE49-F238E27FC236}">
                <a16:creationId xmlns:a16="http://schemas.microsoft.com/office/drawing/2014/main" id="{51678093-97DE-4094-B0C7-CC89947B3017}"/>
              </a:ext>
            </a:extLst>
          </p:cNvPr>
          <p:cNvSpPr/>
          <p:nvPr/>
        </p:nvSpPr>
        <p:spPr bwMode="auto">
          <a:xfrm>
            <a:off x="6058820" y="1391649"/>
            <a:ext cx="1043407" cy="1043407"/>
          </a:xfrm>
          <a:prstGeom prst="ellipse">
            <a:avLst/>
          </a:prstGeom>
          <a:gradFill flip="none" rotWithShape="1">
            <a:gsLst>
              <a:gs pos="49000">
                <a:schemeClr val="bg1"/>
              </a:gs>
              <a:gs pos="84000">
                <a:schemeClr val="bg1">
                  <a:alpha val="0"/>
                </a:schemeClr>
              </a:gs>
            </a:gsLst>
            <a:path path="circle">
              <a:fillToRect l="50000" t="50000" r="50000" b="50000"/>
            </a:path>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ABB4655F-B963-4F7A-9ED4-DBC0FF982B52}"/>
              </a:ext>
            </a:extLst>
          </p:cNvPr>
          <p:cNvSpPr>
            <a:spLocks noGrp="1"/>
          </p:cNvSpPr>
          <p:nvPr>
            <p:ph type="title"/>
          </p:nvPr>
        </p:nvSpPr>
        <p:spPr>
          <a:xfrm>
            <a:off x="465138" y="632779"/>
            <a:ext cx="3992725" cy="820738"/>
          </a:xfrm>
        </p:spPr>
        <p:txBody>
          <a:bodyPr/>
          <a:lstStyle/>
          <a:p>
            <a:r>
              <a:rPr lang="en-US"/>
              <a:t>Enabling a </a:t>
            </a:r>
            <a:br>
              <a:rPr lang="en-US"/>
            </a:br>
            <a:r>
              <a:rPr lang="en-US"/>
              <a:t>digital feedback loop</a:t>
            </a:r>
          </a:p>
        </p:txBody>
      </p:sp>
      <p:grpSp>
        <p:nvGrpSpPr>
          <p:cNvPr id="272" name="Group 271">
            <a:extLst>
              <a:ext uri="{FF2B5EF4-FFF2-40B4-BE49-F238E27FC236}">
                <a16:creationId xmlns:a16="http://schemas.microsoft.com/office/drawing/2014/main" id="{FF752B72-0AA0-416D-864E-F21BDAE445FE}"/>
              </a:ext>
            </a:extLst>
          </p:cNvPr>
          <p:cNvGrpSpPr/>
          <p:nvPr/>
        </p:nvGrpSpPr>
        <p:grpSpPr>
          <a:xfrm>
            <a:off x="465138" y="2594390"/>
            <a:ext cx="3861151" cy="233151"/>
            <a:chOff x="584201" y="4224581"/>
            <a:chExt cx="3785786" cy="228600"/>
          </a:xfrm>
        </p:grpSpPr>
        <p:sp>
          <p:nvSpPr>
            <p:cNvPr id="273" name="Oval 272">
              <a:extLst>
                <a:ext uri="{FF2B5EF4-FFF2-40B4-BE49-F238E27FC236}">
                  <a16:creationId xmlns:a16="http://schemas.microsoft.com/office/drawing/2014/main" id="{D3D330E3-1F82-4FAD-BB81-2F2F8B52BF91}"/>
                </a:ext>
              </a:extLst>
            </p:cNvPr>
            <p:cNvSpPr/>
            <p:nvPr/>
          </p:nvSpPr>
          <p:spPr bwMode="auto">
            <a:xfrm>
              <a:off x="584201" y="4224581"/>
              <a:ext cx="228600" cy="228600"/>
            </a:xfrm>
            <a:prstGeom prst="ellipse">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100000"/>
                </a:lnSpc>
                <a:spcBef>
                  <a:spcPct val="0"/>
                </a:spcBef>
                <a:spcAft>
                  <a:spcPct val="0"/>
                </a:spcAft>
                <a:buClrTx/>
                <a:buSzTx/>
                <a:buFontTx/>
                <a:buNone/>
                <a:tabLst/>
                <a:defRPr/>
              </a:pPr>
              <a:r>
                <a:rPr kumimoji="0" lang="de-DE" sz="1224"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1</a:t>
              </a:r>
            </a:p>
          </p:txBody>
        </p:sp>
        <p:sp>
          <p:nvSpPr>
            <p:cNvPr id="274" name="Text Placeholder 2">
              <a:extLst>
                <a:ext uri="{FF2B5EF4-FFF2-40B4-BE49-F238E27FC236}">
                  <a16:creationId xmlns:a16="http://schemas.microsoft.com/office/drawing/2014/main" id="{228A6E2E-E7D8-43B1-BD30-6C40876BB3A2}"/>
                </a:ext>
              </a:extLst>
            </p:cNvPr>
            <p:cNvSpPr txBox="1">
              <a:spLocks/>
            </p:cNvSpPr>
            <p:nvPr/>
          </p:nvSpPr>
          <p:spPr>
            <a:xfrm>
              <a:off x="891363" y="4245819"/>
              <a:ext cx="3478624" cy="188385"/>
            </a:xfrm>
            <a:prstGeom prst="rect">
              <a:avLst/>
            </a:prstGeom>
          </p:spPr>
          <p:txBody>
            <a:bodyPr vert="horz" wrap="square" lIns="0" tIns="0" rIns="0" bIns="0" rtlCol="0" anchor="ctr">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51304" rtl="0" eaLnBrk="1" fontAlgn="auto" latinLnBrk="0" hangingPunct="1">
                <a:lnSpc>
                  <a:spcPct val="100000"/>
                </a:lnSpc>
                <a:spcBef>
                  <a:spcPts val="816"/>
                </a:spcBef>
                <a:spcAft>
                  <a:spcPts val="0"/>
                </a:spcAft>
                <a:buClrTx/>
                <a:buSzPct val="90000"/>
                <a:buFont typeface="Wingdings" panose="05000000000000000000" pitchFamily="2" charset="2"/>
                <a:buNone/>
                <a:tabLst/>
                <a:defRPr/>
              </a:pPr>
              <a:r>
                <a:rPr kumimoji="0" lang="en-US" sz="1224" b="0" i="0" u="none" strike="noStrike" kern="1200" cap="none" spc="0" normalizeH="0" baseline="0" noProof="0">
                  <a:ln>
                    <a:noFill/>
                  </a:ln>
                  <a:gradFill>
                    <a:gsLst>
                      <a:gs pos="1250">
                        <a:srgbClr val="1A1A1A"/>
                      </a:gs>
                      <a:gs pos="100000">
                        <a:srgbClr val="1A1A1A"/>
                      </a:gs>
                    </a:gsLst>
                    <a:lin ang="5400000" scaled="0"/>
                  </a:gradFill>
                  <a:effectLst/>
                  <a:uLnTx/>
                  <a:uFillTx/>
                  <a:latin typeface="Segoe UI Semibold"/>
                  <a:ea typeface="+mn-ea"/>
                  <a:cs typeface="Segoe UI Semilight" panose="020B0402040204020203" pitchFamily="34" charset="0"/>
                </a:rPr>
                <a:t>Data: Capture digital signal across business</a:t>
              </a:r>
            </a:p>
          </p:txBody>
        </p:sp>
      </p:grpSp>
      <p:grpSp>
        <p:nvGrpSpPr>
          <p:cNvPr id="275" name="Group 274">
            <a:extLst>
              <a:ext uri="{FF2B5EF4-FFF2-40B4-BE49-F238E27FC236}">
                <a16:creationId xmlns:a16="http://schemas.microsoft.com/office/drawing/2014/main" id="{1B89189F-43A7-495F-B67D-AC30ED911EF1}"/>
              </a:ext>
            </a:extLst>
          </p:cNvPr>
          <p:cNvGrpSpPr/>
          <p:nvPr/>
        </p:nvGrpSpPr>
        <p:grpSpPr>
          <a:xfrm>
            <a:off x="465138" y="2964323"/>
            <a:ext cx="3861151" cy="233151"/>
            <a:chOff x="584201" y="4224581"/>
            <a:chExt cx="3785786" cy="228600"/>
          </a:xfrm>
        </p:grpSpPr>
        <p:sp>
          <p:nvSpPr>
            <p:cNvPr id="276" name="Oval 275">
              <a:extLst>
                <a:ext uri="{FF2B5EF4-FFF2-40B4-BE49-F238E27FC236}">
                  <a16:creationId xmlns:a16="http://schemas.microsoft.com/office/drawing/2014/main" id="{78ADFA14-F1B4-42BA-A3AC-2E65439DCEBD}"/>
                </a:ext>
              </a:extLst>
            </p:cNvPr>
            <p:cNvSpPr/>
            <p:nvPr/>
          </p:nvSpPr>
          <p:spPr bwMode="auto">
            <a:xfrm>
              <a:off x="584201" y="4224581"/>
              <a:ext cx="228600" cy="228600"/>
            </a:xfrm>
            <a:prstGeom prst="ellipse">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100000"/>
                </a:lnSpc>
                <a:spcBef>
                  <a:spcPct val="0"/>
                </a:spcBef>
                <a:spcAft>
                  <a:spcPct val="0"/>
                </a:spcAft>
                <a:buClrTx/>
                <a:buSzTx/>
                <a:buFontTx/>
                <a:buNone/>
                <a:tabLst/>
                <a:defRPr/>
              </a:pPr>
              <a:r>
                <a:rPr kumimoji="0" lang="de-DE" sz="1224" b="1" i="0" u="none" strike="noStrike" kern="0" cap="none" spc="0" normalizeH="0" baseline="0" noProof="0">
                  <a:ln>
                    <a:noFill/>
                  </a:ln>
                  <a:gradFill>
                    <a:gsLst>
                      <a:gs pos="63717">
                        <a:srgbClr val="1A1A1A"/>
                      </a:gs>
                      <a:gs pos="90000">
                        <a:srgbClr val="1A1A1A"/>
                      </a:gs>
                    </a:gsLst>
                    <a:lin ang="5400000" scaled="0"/>
                  </a:gradFill>
                  <a:effectLst/>
                  <a:uLnTx/>
                  <a:uFillTx/>
                  <a:latin typeface="Segoe UI"/>
                  <a:ea typeface="Segoe UI" pitchFamily="34" charset="0"/>
                  <a:cs typeface="Segoe UI" pitchFamily="34" charset="0"/>
                </a:rPr>
                <a:t>2</a:t>
              </a:r>
            </a:p>
          </p:txBody>
        </p:sp>
        <p:sp>
          <p:nvSpPr>
            <p:cNvPr id="277" name="Text Placeholder 2">
              <a:extLst>
                <a:ext uri="{FF2B5EF4-FFF2-40B4-BE49-F238E27FC236}">
                  <a16:creationId xmlns:a16="http://schemas.microsoft.com/office/drawing/2014/main" id="{6971B92D-CC3B-4C62-9C68-55EB3EF9DEC8}"/>
                </a:ext>
              </a:extLst>
            </p:cNvPr>
            <p:cNvSpPr txBox="1">
              <a:spLocks/>
            </p:cNvSpPr>
            <p:nvPr/>
          </p:nvSpPr>
          <p:spPr>
            <a:xfrm>
              <a:off x="891363" y="4245819"/>
              <a:ext cx="3478624" cy="188385"/>
            </a:xfrm>
            <a:prstGeom prst="rect">
              <a:avLst/>
            </a:prstGeom>
          </p:spPr>
          <p:txBody>
            <a:bodyPr vert="horz" wrap="square" lIns="0" tIns="0" rIns="0" bIns="0" rtlCol="0" anchor="ctr">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51304" rtl="0" eaLnBrk="1" fontAlgn="auto" latinLnBrk="0" hangingPunct="1">
                <a:lnSpc>
                  <a:spcPct val="100000"/>
                </a:lnSpc>
                <a:spcBef>
                  <a:spcPts val="816"/>
                </a:spcBef>
                <a:spcAft>
                  <a:spcPts val="0"/>
                </a:spcAft>
                <a:buClrTx/>
                <a:buSzPct val="90000"/>
                <a:buFont typeface="Wingdings" panose="05000000000000000000" pitchFamily="2" charset="2"/>
                <a:buNone/>
                <a:tabLst/>
                <a:defRPr/>
              </a:pPr>
              <a:r>
                <a:rPr kumimoji="0" lang="en-US" sz="1224" b="0" i="0" u="none" strike="noStrike" kern="1200" cap="none" spc="0" normalizeH="0" baseline="0" noProof="0">
                  <a:ln>
                    <a:noFill/>
                  </a:ln>
                  <a:gradFill>
                    <a:gsLst>
                      <a:gs pos="1250">
                        <a:srgbClr val="1A1A1A"/>
                      </a:gs>
                      <a:gs pos="100000">
                        <a:srgbClr val="1A1A1A"/>
                      </a:gs>
                    </a:gsLst>
                    <a:lin ang="5400000" scaled="0"/>
                  </a:gradFill>
                  <a:effectLst/>
                  <a:uLnTx/>
                  <a:uFillTx/>
                  <a:latin typeface="Segoe UI Semibold"/>
                  <a:ea typeface="+mn-ea"/>
                  <a:cs typeface="Segoe UI Semilight" panose="020B0402040204020203" pitchFamily="34" charset="0"/>
                </a:rPr>
                <a:t>Insight: Connect and synthesize data</a:t>
              </a:r>
            </a:p>
          </p:txBody>
        </p:sp>
      </p:grpSp>
      <p:grpSp>
        <p:nvGrpSpPr>
          <p:cNvPr id="278" name="Group 277">
            <a:extLst>
              <a:ext uri="{FF2B5EF4-FFF2-40B4-BE49-F238E27FC236}">
                <a16:creationId xmlns:a16="http://schemas.microsoft.com/office/drawing/2014/main" id="{21D39361-1761-453E-BC72-7CCA705FA46C}"/>
              </a:ext>
            </a:extLst>
          </p:cNvPr>
          <p:cNvGrpSpPr/>
          <p:nvPr/>
        </p:nvGrpSpPr>
        <p:grpSpPr>
          <a:xfrm>
            <a:off x="465138" y="3334257"/>
            <a:ext cx="3861151" cy="233151"/>
            <a:chOff x="584201" y="4224581"/>
            <a:chExt cx="3785786" cy="228600"/>
          </a:xfrm>
        </p:grpSpPr>
        <p:sp>
          <p:nvSpPr>
            <p:cNvPr id="279" name="Oval 278">
              <a:extLst>
                <a:ext uri="{FF2B5EF4-FFF2-40B4-BE49-F238E27FC236}">
                  <a16:creationId xmlns:a16="http://schemas.microsoft.com/office/drawing/2014/main" id="{16C08024-0B76-4AA9-A5C2-344F39E6B390}"/>
                </a:ext>
              </a:extLst>
            </p:cNvPr>
            <p:cNvSpPr/>
            <p:nvPr/>
          </p:nvSpPr>
          <p:spPr bwMode="auto">
            <a:xfrm>
              <a:off x="584201" y="4224581"/>
              <a:ext cx="228600" cy="228600"/>
            </a:xfrm>
            <a:prstGeom prst="ellipse">
              <a:avLst/>
            </a:prstGeom>
            <a:solidFill>
              <a:srgbClr val="0D0D0D"/>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100000"/>
                </a:lnSpc>
                <a:spcBef>
                  <a:spcPct val="0"/>
                </a:spcBef>
                <a:spcAft>
                  <a:spcPct val="0"/>
                </a:spcAft>
                <a:buClrTx/>
                <a:buSzTx/>
                <a:buFontTx/>
                <a:buNone/>
                <a:tabLst/>
                <a:defRPr/>
              </a:pPr>
              <a:r>
                <a:rPr kumimoji="0" lang="de-DE" sz="1224"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3</a:t>
              </a:r>
            </a:p>
          </p:txBody>
        </p:sp>
        <p:sp>
          <p:nvSpPr>
            <p:cNvPr id="280" name="Text Placeholder 2">
              <a:extLst>
                <a:ext uri="{FF2B5EF4-FFF2-40B4-BE49-F238E27FC236}">
                  <a16:creationId xmlns:a16="http://schemas.microsoft.com/office/drawing/2014/main" id="{39A7BD71-5CB3-48BB-BB16-DFE451A51BF7}"/>
                </a:ext>
              </a:extLst>
            </p:cNvPr>
            <p:cNvSpPr txBox="1">
              <a:spLocks/>
            </p:cNvSpPr>
            <p:nvPr/>
          </p:nvSpPr>
          <p:spPr>
            <a:xfrm>
              <a:off x="891363" y="4245819"/>
              <a:ext cx="3478624" cy="188385"/>
            </a:xfrm>
            <a:prstGeom prst="rect">
              <a:avLst/>
            </a:prstGeom>
          </p:spPr>
          <p:txBody>
            <a:bodyPr vert="horz" wrap="square" lIns="0" tIns="0" rIns="0" bIns="0" rtlCol="0" anchor="ctr">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51304" rtl="0" eaLnBrk="1" fontAlgn="auto" latinLnBrk="0" hangingPunct="1">
                <a:lnSpc>
                  <a:spcPct val="100000"/>
                </a:lnSpc>
                <a:spcBef>
                  <a:spcPts val="816"/>
                </a:spcBef>
                <a:spcAft>
                  <a:spcPts val="0"/>
                </a:spcAft>
                <a:buClrTx/>
                <a:buSzPct val="90000"/>
                <a:buFont typeface="Wingdings" panose="05000000000000000000" pitchFamily="2" charset="2"/>
                <a:buNone/>
                <a:tabLst/>
                <a:defRPr/>
              </a:pPr>
              <a:r>
                <a:rPr kumimoji="0" lang="en-US" sz="1224" b="0" i="0" u="none" strike="noStrike" kern="1200" cap="none" spc="0" normalizeH="0" baseline="0" noProof="0">
                  <a:ln>
                    <a:noFill/>
                  </a:ln>
                  <a:gradFill>
                    <a:gsLst>
                      <a:gs pos="1250">
                        <a:srgbClr val="1A1A1A"/>
                      </a:gs>
                      <a:gs pos="100000">
                        <a:srgbClr val="1A1A1A"/>
                      </a:gs>
                    </a:gsLst>
                    <a:lin ang="5400000" scaled="0"/>
                  </a:gradFill>
                  <a:effectLst/>
                  <a:uLnTx/>
                  <a:uFillTx/>
                  <a:latin typeface="Segoe UI Semibold"/>
                  <a:ea typeface="+mn-ea"/>
                  <a:cs typeface="Segoe UI Semilight" panose="020B0402040204020203" pitchFamily="34" charset="0"/>
                </a:rPr>
                <a:t>Action: Improve business outcomes</a:t>
              </a:r>
            </a:p>
          </p:txBody>
        </p:sp>
      </p:grpSp>
      <p:sp>
        <p:nvSpPr>
          <p:cNvPr id="150" name="Arc 149">
            <a:extLst>
              <a:ext uri="{FF2B5EF4-FFF2-40B4-BE49-F238E27FC236}">
                <a16:creationId xmlns:a16="http://schemas.microsoft.com/office/drawing/2014/main" id="{755570C0-052A-4AE0-9DC5-874C59B0103E}"/>
              </a:ext>
              <a:ext uri="{C183D7F6-B498-43B3-948B-1728B52AA6E4}">
                <adec:decorative xmlns:adec="http://schemas.microsoft.com/office/drawing/2017/decorative" val="1"/>
              </a:ext>
            </a:extLst>
          </p:cNvPr>
          <p:cNvSpPr/>
          <p:nvPr/>
        </p:nvSpPr>
        <p:spPr bwMode="auto">
          <a:xfrm>
            <a:off x="5944819" y="1285549"/>
            <a:ext cx="4292781" cy="4292781"/>
          </a:xfrm>
          <a:prstGeom prst="arc">
            <a:avLst>
              <a:gd name="adj1" fmla="val 14260278"/>
              <a:gd name="adj2" fmla="val 18141378"/>
            </a:avLst>
          </a:prstGeom>
          <a:noFill/>
          <a:ln w="19050" cap="flat">
            <a:solidFill>
              <a:schemeClr val="tx1">
                <a:lumMod val="75000"/>
              </a:schemeClr>
            </a:solidFill>
            <a:prstDash val="solid"/>
            <a:miter/>
            <a:headEnd type="none" w="lg" len="sm"/>
            <a:tailEnd type="none" w="lg" len="sm"/>
          </a:ln>
          <a:scene3d>
            <a:camera prst="perspectiveFront"/>
            <a:lightRig rig="threePt" dir="t"/>
          </a:scene3d>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grpSp>
        <p:nvGrpSpPr>
          <p:cNvPr id="8" name="Group 7">
            <a:extLst>
              <a:ext uri="{FF2B5EF4-FFF2-40B4-BE49-F238E27FC236}">
                <a16:creationId xmlns:a16="http://schemas.microsoft.com/office/drawing/2014/main" id="{97660B35-BF03-438F-9D15-B5C30FBF97CA}"/>
              </a:ext>
            </a:extLst>
          </p:cNvPr>
          <p:cNvGrpSpPr/>
          <p:nvPr/>
        </p:nvGrpSpPr>
        <p:grpSpPr>
          <a:xfrm>
            <a:off x="6815410" y="2168318"/>
            <a:ext cx="2522832" cy="2534027"/>
            <a:chOff x="6815410" y="2168318"/>
            <a:chExt cx="2522832" cy="2534027"/>
          </a:xfrm>
        </p:grpSpPr>
        <p:sp>
          <p:nvSpPr>
            <p:cNvPr id="216" name="Freeform 8">
              <a:extLst>
                <a:ext uri="{FF2B5EF4-FFF2-40B4-BE49-F238E27FC236}">
                  <a16:creationId xmlns:a16="http://schemas.microsoft.com/office/drawing/2014/main" id="{D42C8EB9-00B5-43CB-9D67-71491AF8FED9}"/>
                </a:ext>
                <a:ext uri="{C183D7F6-B498-43B3-948B-1728B52AA6E4}">
                  <adec:decorative xmlns:adec="http://schemas.microsoft.com/office/drawing/2017/decorative" val="1"/>
                </a:ext>
              </a:extLst>
            </p:cNvPr>
            <p:cNvSpPr>
              <a:spLocks/>
            </p:cNvSpPr>
            <p:nvPr/>
          </p:nvSpPr>
          <p:spPr bwMode="auto">
            <a:xfrm rot="412974" flipH="1">
              <a:off x="8193992" y="2192586"/>
              <a:ext cx="1082107" cy="380684"/>
            </a:xfrm>
            <a:custGeom>
              <a:avLst/>
              <a:gdLst>
                <a:gd name="T0" fmla="*/ 0 w 2025"/>
                <a:gd name="T1" fmla="*/ 0 h 1288"/>
                <a:gd name="T2" fmla="*/ 0 w 2025"/>
                <a:gd name="T3" fmla="*/ 0 h 1288"/>
                <a:gd name="T4" fmla="*/ 1159 w 2025"/>
                <a:gd name="T5" fmla="*/ 1180 h 1288"/>
                <a:gd name="T6" fmla="*/ 2025 w 2025"/>
                <a:gd name="T7" fmla="*/ 1248 h 1288"/>
                <a:gd name="connsiteX0" fmla="*/ 0 w 10000"/>
                <a:gd name="connsiteY0" fmla="*/ 0 h 9745"/>
                <a:gd name="connsiteX1" fmla="*/ 3305 w 10000"/>
                <a:gd name="connsiteY1" fmla="*/ 6106 h 9745"/>
                <a:gd name="connsiteX2" fmla="*/ 5723 w 10000"/>
                <a:gd name="connsiteY2" fmla="*/ 9161 h 9745"/>
                <a:gd name="connsiteX3" fmla="*/ 10000 w 10000"/>
                <a:gd name="connsiteY3" fmla="*/ 9689 h 9745"/>
                <a:gd name="connsiteX0" fmla="*/ 0 w 6736"/>
                <a:gd name="connsiteY0" fmla="*/ 0 h 3820"/>
                <a:gd name="connsiteX1" fmla="*/ 41 w 6736"/>
                <a:gd name="connsiteY1" fmla="*/ 86 h 3820"/>
                <a:gd name="connsiteX2" fmla="*/ 2459 w 6736"/>
                <a:gd name="connsiteY2" fmla="*/ 3221 h 3820"/>
                <a:gd name="connsiteX3" fmla="*/ 6736 w 6736"/>
                <a:gd name="connsiteY3" fmla="*/ 3763 h 3820"/>
              </a:gdLst>
              <a:ahLst/>
              <a:cxnLst>
                <a:cxn ang="0">
                  <a:pos x="connsiteX0" y="connsiteY0"/>
                </a:cxn>
                <a:cxn ang="0">
                  <a:pos x="connsiteX1" y="connsiteY1"/>
                </a:cxn>
                <a:cxn ang="0">
                  <a:pos x="connsiteX2" y="connsiteY2"/>
                </a:cxn>
                <a:cxn ang="0">
                  <a:pos x="connsiteX3" y="connsiteY3"/>
                </a:cxn>
              </a:cxnLst>
              <a:rect l="l" t="t" r="r" b="b"/>
              <a:pathLst>
                <a:path w="6736" h="3820">
                  <a:moveTo>
                    <a:pt x="0" y="0"/>
                  </a:moveTo>
                  <a:cubicBezTo>
                    <a:pt x="14" y="29"/>
                    <a:pt x="27" y="57"/>
                    <a:pt x="41" y="86"/>
                  </a:cubicBezTo>
                  <a:cubicBezTo>
                    <a:pt x="663" y="1288"/>
                    <a:pt x="1008" y="2034"/>
                    <a:pt x="2459" y="3221"/>
                  </a:cubicBezTo>
                  <a:cubicBezTo>
                    <a:pt x="3511" y="4082"/>
                    <a:pt x="5625" y="3763"/>
                    <a:pt x="6736" y="3763"/>
                  </a:cubicBezTo>
                </a:path>
              </a:pathLst>
            </a:custGeom>
            <a:noFill/>
            <a:ln w="17463"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17" name="Freeform 8">
              <a:extLst>
                <a:ext uri="{FF2B5EF4-FFF2-40B4-BE49-F238E27FC236}">
                  <a16:creationId xmlns:a16="http://schemas.microsoft.com/office/drawing/2014/main" id="{5287764C-9DC7-4DDE-AB0B-AFE5A31DA88B}"/>
                </a:ext>
                <a:ext uri="{C183D7F6-B498-43B3-948B-1728B52AA6E4}">
                  <adec:decorative xmlns:adec="http://schemas.microsoft.com/office/drawing/2017/decorative" val="1"/>
                </a:ext>
              </a:extLst>
            </p:cNvPr>
            <p:cNvSpPr>
              <a:spLocks/>
            </p:cNvSpPr>
            <p:nvPr/>
          </p:nvSpPr>
          <p:spPr bwMode="auto">
            <a:xfrm rot="16612974" flipH="1">
              <a:off x="6502935" y="2572733"/>
              <a:ext cx="1082107" cy="380684"/>
            </a:xfrm>
            <a:custGeom>
              <a:avLst/>
              <a:gdLst>
                <a:gd name="T0" fmla="*/ 0 w 2025"/>
                <a:gd name="T1" fmla="*/ 0 h 1288"/>
                <a:gd name="T2" fmla="*/ 0 w 2025"/>
                <a:gd name="T3" fmla="*/ 0 h 1288"/>
                <a:gd name="T4" fmla="*/ 1159 w 2025"/>
                <a:gd name="T5" fmla="*/ 1180 h 1288"/>
                <a:gd name="T6" fmla="*/ 2025 w 2025"/>
                <a:gd name="T7" fmla="*/ 1248 h 1288"/>
                <a:gd name="connsiteX0" fmla="*/ 0 w 10000"/>
                <a:gd name="connsiteY0" fmla="*/ 0 h 9745"/>
                <a:gd name="connsiteX1" fmla="*/ 3305 w 10000"/>
                <a:gd name="connsiteY1" fmla="*/ 6106 h 9745"/>
                <a:gd name="connsiteX2" fmla="*/ 5723 w 10000"/>
                <a:gd name="connsiteY2" fmla="*/ 9161 h 9745"/>
                <a:gd name="connsiteX3" fmla="*/ 10000 w 10000"/>
                <a:gd name="connsiteY3" fmla="*/ 9689 h 9745"/>
                <a:gd name="connsiteX0" fmla="*/ 0 w 6736"/>
                <a:gd name="connsiteY0" fmla="*/ 0 h 3820"/>
                <a:gd name="connsiteX1" fmla="*/ 41 w 6736"/>
                <a:gd name="connsiteY1" fmla="*/ 86 h 3820"/>
                <a:gd name="connsiteX2" fmla="*/ 2459 w 6736"/>
                <a:gd name="connsiteY2" fmla="*/ 3221 h 3820"/>
                <a:gd name="connsiteX3" fmla="*/ 6736 w 6736"/>
                <a:gd name="connsiteY3" fmla="*/ 3763 h 3820"/>
              </a:gdLst>
              <a:ahLst/>
              <a:cxnLst>
                <a:cxn ang="0">
                  <a:pos x="connsiteX0" y="connsiteY0"/>
                </a:cxn>
                <a:cxn ang="0">
                  <a:pos x="connsiteX1" y="connsiteY1"/>
                </a:cxn>
                <a:cxn ang="0">
                  <a:pos x="connsiteX2" y="connsiteY2"/>
                </a:cxn>
                <a:cxn ang="0">
                  <a:pos x="connsiteX3" y="connsiteY3"/>
                </a:cxn>
              </a:cxnLst>
              <a:rect l="l" t="t" r="r" b="b"/>
              <a:pathLst>
                <a:path w="6736" h="3820">
                  <a:moveTo>
                    <a:pt x="0" y="0"/>
                  </a:moveTo>
                  <a:cubicBezTo>
                    <a:pt x="14" y="29"/>
                    <a:pt x="27" y="57"/>
                    <a:pt x="41" y="86"/>
                  </a:cubicBezTo>
                  <a:cubicBezTo>
                    <a:pt x="663" y="1288"/>
                    <a:pt x="1008" y="2034"/>
                    <a:pt x="2459" y="3221"/>
                  </a:cubicBezTo>
                  <a:cubicBezTo>
                    <a:pt x="3511" y="4082"/>
                    <a:pt x="5625" y="3763"/>
                    <a:pt x="6736" y="3763"/>
                  </a:cubicBezTo>
                </a:path>
              </a:pathLst>
            </a:custGeom>
            <a:noFill/>
            <a:ln w="17463"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18" name="Freeform 8">
              <a:extLst>
                <a:ext uri="{FF2B5EF4-FFF2-40B4-BE49-F238E27FC236}">
                  <a16:creationId xmlns:a16="http://schemas.microsoft.com/office/drawing/2014/main" id="{3215284C-C349-42A0-80B1-0EC5FEA72B19}"/>
                </a:ext>
                <a:ext uri="{C183D7F6-B498-43B3-948B-1728B52AA6E4}">
                  <adec:decorative xmlns:adec="http://schemas.microsoft.com/office/drawing/2017/decorative" val="1"/>
                </a:ext>
              </a:extLst>
            </p:cNvPr>
            <p:cNvSpPr>
              <a:spLocks/>
            </p:cNvSpPr>
            <p:nvPr/>
          </p:nvSpPr>
          <p:spPr bwMode="auto">
            <a:xfrm rot="11212974" flipH="1">
              <a:off x="6867860" y="4283822"/>
              <a:ext cx="1082371" cy="380777"/>
            </a:xfrm>
            <a:custGeom>
              <a:avLst/>
              <a:gdLst>
                <a:gd name="T0" fmla="*/ 0 w 2025"/>
                <a:gd name="T1" fmla="*/ 0 h 1288"/>
                <a:gd name="T2" fmla="*/ 0 w 2025"/>
                <a:gd name="T3" fmla="*/ 0 h 1288"/>
                <a:gd name="T4" fmla="*/ 1159 w 2025"/>
                <a:gd name="T5" fmla="*/ 1180 h 1288"/>
                <a:gd name="T6" fmla="*/ 2025 w 2025"/>
                <a:gd name="T7" fmla="*/ 1248 h 1288"/>
                <a:gd name="connsiteX0" fmla="*/ 0 w 10000"/>
                <a:gd name="connsiteY0" fmla="*/ 0 h 9745"/>
                <a:gd name="connsiteX1" fmla="*/ 3305 w 10000"/>
                <a:gd name="connsiteY1" fmla="*/ 6106 h 9745"/>
                <a:gd name="connsiteX2" fmla="*/ 5723 w 10000"/>
                <a:gd name="connsiteY2" fmla="*/ 9161 h 9745"/>
                <a:gd name="connsiteX3" fmla="*/ 10000 w 10000"/>
                <a:gd name="connsiteY3" fmla="*/ 9689 h 9745"/>
                <a:gd name="connsiteX0" fmla="*/ 0 w 6736"/>
                <a:gd name="connsiteY0" fmla="*/ 0 h 3820"/>
                <a:gd name="connsiteX1" fmla="*/ 41 w 6736"/>
                <a:gd name="connsiteY1" fmla="*/ 86 h 3820"/>
                <a:gd name="connsiteX2" fmla="*/ 2459 w 6736"/>
                <a:gd name="connsiteY2" fmla="*/ 3221 h 3820"/>
                <a:gd name="connsiteX3" fmla="*/ 6736 w 6736"/>
                <a:gd name="connsiteY3" fmla="*/ 3763 h 3820"/>
              </a:gdLst>
              <a:ahLst/>
              <a:cxnLst>
                <a:cxn ang="0">
                  <a:pos x="connsiteX0" y="connsiteY0"/>
                </a:cxn>
                <a:cxn ang="0">
                  <a:pos x="connsiteX1" y="connsiteY1"/>
                </a:cxn>
                <a:cxn ang="0">
                  <a:pos x="connsiteX2" y="connsiteY2"/>
                </a:cxn>
                <a:cxn ang="0">
                  <a:pos x="connsiteX3" y="connsiteY3"/>
                </a:cxn>
              </a:cxnLst>
              <a:rect l="l" t="t" r="r" b="b"/>
              <a:pathLst>
                <a:path w="6736" h="3820">
                  <a:moveTo>
                    <a:pt x="0" y="0"/>
                  </a:moveTo>
                  <a:cubicBezTo>
                    <a:pt x="14" y="29"/>
                    <a:pt x="27" y="57"/>
                    <a:pt x="41" y="86"/>
                  </a:cubicBezTo>
                  <a:cubicBezTo>
                    <a:pt x="663" y="1288"/>
                    <a:pt x="1008" y="2034"/>
                    <a:pt x="2459" y="3221"/>
                  </a:cubicBezTo>
                  <a:cubicBezTo>
                    <a:pt x="3511" y="4082"/>
                    <a:pt x="5625" y="3763"/>
                    <a:pt x="6736" y="3763"/>
                  </a:cubicBezTo>
                </a:path>
              </a:pathLst>
            </a:custGeom>
            <a:noFill/>
            <a:ln w="17463"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19" name="Freeform 8">
              <a:extLst>
                <a:ext uri="{FF2B5EF4-FFF2-40B4-BE49-F238E27FC236}">
                  <a16:creationId xmlns:a16="http://schemas.microsoft.com/office/drawing/2014/main" id="{969BEC8C-7A51-45EE-B34A-2CF84FAC9148}"/>
                </a:ext>
                <a:ext uri="{C183D7F6-B498-43B3-948B-1728B52AA6E4}">
                  <adec:decorative xmlns:adec="http://schemas.microsoft.com/office/drawing/2017/decorative" val="1"/>
                </a:ext>
              </a:extLst>
            </p:cNvPr>
            <p:cNvSpPr>
              <a:spLocks/>
            </p:cNvSpPr>
            <p:nvPr/>
          </p:nvSpPr>
          <p:spPr bwMode="auto">
            <a:xfrm rot="5812974" flipH="1">
              <a:off x="8595069" y="3926918"/>
              <a:ext cx="1082107" cy="380684"/>
            </a:xfrm>
            <a:custGeom>
              <a:avLst/>
              <a:gdLst>
                <a:gd name="T0" fmla="*/ 0 w 2025"/>
                <a:gd name="T1" fmla="*/ 0 h 1288"/>
                <a:gd name="T2" fmla="*/ 0 w 2025"/>
                <a:gd name="T3" fmla="*/ 0 h 1288"/>
                <a:gd name="T4" fmla="*/ 1159 w 2025"/>
                <a:gd name="T5" fmla="*/ 1180 h 1288"/>
                <a:gd name="T6" fmla="*/ 2025 w 2025"/>
                <a:gd name="T7" fmla="*/ 1248 h 1288"/>
                <a:gd name="connsiteX0" fmla="*/ 0 w 10000"/>
                <a:gd name="connsiteY0" fmla="*/ 0 h 9745"/>
                <a:gd name="connsiteX1" fmla="*/ 3305 w 10000"/>
                <a:gd name="connsiteY1" fmla="*/ 6106 h 9745"/>
                <a:gd name="connsiteX2" fmla="*/ 5723 w 10000"/>
                <a:gd name="connsiteY2" fmla="*/ 9161 h 9745"/>
                <a:gd name="connsiteX3" fmla="*/ 10000 w 10000"/>
                <a:gd name="connsiteY3" fmla="*/ 9689 h 9745"/>
                <a:gd name="connsiteX0" fmla="*/ 0 w 6736"/>
                <a:gd name="connsiteY0" fmla="*/ 0 h 3820"/>
                <a:gd name="connsiteX1" fmla="*/ 41 w 6736"/>
                <a:gd name="connsiteY1" fmla="*/ 86 h 3820"/>
                <a:gd name="connsiteX2" fmla="*/ 2459 w 6736"/>
                <a:gd name="connsiteY2" fmla="*/ 3221 h 3820"/>
                <a:gd name="connsiteX3" fmla="*/ 6736 w 6736"/>
                <a:gd name="connsiteY3" fmla="*/ 3763 h 3820"/>
              </a:gdLst>
              <a:ahLst/>
              <a:cxnLst>
                <a:cxn ang="0">
                  <a:pos x="connsiteX0" y="connsiteY0"/>
                </a:cxn>
                <a:cxn ang="0">
                  <a:pos x="connsiteX1" y="connsiteY1"/>
                </a:cxn>
                <a:cxn ang="0">
                  <a:pos x="connsiteX2" y="connsiteY2"/>
                </a:cxn>
                <a:cxn ang="0">
                  <a:pos x="connsiteX3" y="connsiteY3"/>
                </a:cxn>
              </a:cxnLst>
              <a:rect l="l" t="t" r="r" b="b"/>
              <a:pathLst>
                <a:path w="6736" h="3820">
                  <a:moveTo>
                    <a:pt x="0" y="0"/>
                  </a:moveTo>
                  <a:cubicBezTo>
                    <a:pt x="14" y="29"/>
                    <a:pt x="27" y="57"/>
                    <a:pt x="41" y="86"/>
                  </a:cubicBezTo>
                  <a:cubicBezTo>
                    <a:pt x="663" y="1288"/>
                    <a:pt x="1008" y="2034"/>
                    <a:pt x="2459" y="3221"/>
                  </a:cubicBezTo>
                  <a:cubicBezTo>
                    <a:pt x="3511" y="4082"/>
                    <a:pt x="5625" y="3763"/>
                    <a:pt x="6736" y="3763"/>
                  </a:cubicBezTo>
                </a:path>
              </a:pathLst>
            </a:custGeom>
            <a:noFill/>
            <a:ln w="17463"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15" name="Freeform 17">
              <a:extLst>
                <a:ext uri="{FF2B5EF4-FFF2-40B4-BE49-F238E27FC236}">
                  <a16:creationId xmlns:a16="http://schemas.microsoft.com/office/drawing/2014/main" id="{60E88ECB-C20C-448D-AA4E-2930E200785F}"/>
                </a:ext>
                <a:ext uri="{C183D7F6-B498-43B3-948B-1728B52AA6E4}">
                  <adec:decorative xmlns:adec="http://schemas.microsoft.com/office/drawing/2017/decorative" val="1"/>
                </a:ext>
              </a:extLst>
            </p:cNvPr>
            <p:cNvSpPr>
              <a:spLocks/>
            </p:cNvSpPr>
            <p:nvPr/>
          </p:nvSpPr>
          <p:spPr bwMode="auto">
            <a:xfrm flipH="1">
              <a:off x="7156027" y="2495643"/>
              <a:ext cx="1870364" cy="1872594"/>
            </a:xfrm>
            <a:custGeom>
              <a:avLst/>
              <a:gdLst>
                <a:gd name="T0" fmla="*/ 1993 w 1993"/>
                <a:gd name="T1" fmla="*/ 996 h 1993"/>
                <a:gd name="T2" fmla="*/ 1993 w 1993"/>
                <a:gd name="T3" fmla="*/ 996 h 1993"/>
                <a:gd name="T4" fmla="*/ 997 w 1993"/>
                <a:gd name="T5" fmla="*/ 1993 h 1993"/>
                <a:gd name="T6" fmla="*/ 0 w 1993"/>
                <a:gd name="T7" fmla="*/ 996 h 1993"/>
                <a:gd name="T8" fmla="*/ 997 w 1993"/>
                <a:gd name="T9" fmla="*/ 0 h 1993"/>
                <a:gd name="T10" fmla="*/ 1993 w 1993"/>
                <a:gd name="T11" fmla="*/ 996 h 1993"/>
                <a:gd name="T12" fmla="*/ 1993 w 1993"/>
                <a:gd name="T13" fmla="*/ 996 h 1993"/>
              </a:gdLst>
              <a:ahLst/>
              <a:cxnLst>
                <a:cxn ang="0">
                  <a:pos x="T0" y="T1"/>
                </a:cxn>
                <a:cxn ang="0">
                  <a:pos x="T2" y="T3"/>
                </a:cxn>
                <a:cxn ang="0">
                  <a:pos x="T4" y="T5"/>
                </a:cxn>
                <a:cxn ang="0">
                  <a:pos x="T6" y="T7"/>
                </a:cxn>
                <a:cxn ang="0">
                  <a:pos x="T8" y="T9"/>
                </a:cxn>
                <a:cxn ang="0">
                  <a:pos x="T10" y="T11"/>
                </a:cxn>
                <a:cxn ang="0">
                  <a:pos x="T12" y="T13"/>
                </a:cxn>
              </a:cxnLst>
              <a:rect l="0" t="0" r="r" b="b"/>
              <a:pathLst>
                <a:path w="1993" h="1993">
                  <a:moveTo>
                    <a:pt x="1993" y="996"/>
                  </a:moveTo>
                  <a:lnTo>
                    <a:pt x="1993" y="996"/>
                  </a:lnTo>
                  <a:cubicBezTo>
                    <a:pt x="1993" y="1547"/>
                    <a:pt x="1547" y="1993"/>
                    <a:pt x="997" y="1993"/>
                  </a:cubicBezTo>
                  <a:cubicBezTo>
                    <a:pt x="446" y="1993"/>
                    <a:pt x="0" y="1547"/>
                    <a:pt x="0" y="996"/>
                  </a:cubicBezTo>
                  <a:cubicBezTo>
                    <a:pt x="0" y="446"/>
                    <a:pt x="446" y="0"/>
                    <a:pt x="997" y="0"/>
                  </a:cubicBezTo>
                  <a:cubicBezTo>
                    <a:pt x="1547" y="0"/>
                    <a:pt x="1993" y="446"/>
                    <a:pt x="1993" y="996"/>
                  </a:cubicBezTo>
                  <a:lnTo>
                    <a:pt x="1993" y="996"/>
                  </a:lnTo>
                  <a:close/>
                </a:path>
              </a:pathLst>
            </a:custGeom>
            <a:noFill/>
            <a:ln w="17463"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9" name="Freeform 8">
              <a:extLst>
                <a:ext uri="{FF2B5EF4-FFF2-40B4-BE49-F238E27FC236}">
                  <a16:creationId xmlns:a16="http://schemas.microsoft.com/office/drawing/2014/main" id="{31950328-5525-41DA-9D85-66E25268BD76}"/>
                </a:ext>
                <a:ext uri="{C183D7F6-B498-43B3-948B-1728B52AA6E4}">
                  <adec:decorative xmlns:adec="http://schemas.microsoft.com/office/drawing/2017/decorative" val="1"/>
                </a:ext>
              </a:extLst>
            </p:cNvPr>
            <p:cNvSpPr>
              <a:spLocks/>
            </p:cNvSpPr>
            <p:nvPr/>
          </p:nvSpPr>
          <p:spPr bwMode="auto">
            <a:xfrm rot="21338113">
              <a:off x="6944201" y="2168318"/>
              <a:ext cx="1092426" cy="374904"/>
            </a:xfrm>
            <a:custGeom>
              <a:avLst/>
              <a:gdLst>
                <a:gd name="T0" fmla="*/ 0 w 2025"/>
                <a:gd name="T1" fmla="*/ 0 h 1288"/>
                <a:gd name="T2" fmla="*/ 0 w 2025"/>
                <a:gd name="T3" fmla="*/ 0 h 1288"/>
                <a:gd name="T4" fmla="*/ 1159 w 2025"/>
                <a:gd name="T5" fmla="*/ 1180 h 1288"/>
                <a:gd name="T6" fmla="*/ 2025 w 2025"/>
                <a:gd name="T7" fmla="*/ 1248 h 1288"/>
                <a:gd name="connsiteX0" fmla="*/ 0 w 10000"/>
                <a:gd name="connsiteY0" fmla="*/ 0 h 9745"/>
                <a:gd name="connsiteX1" fmla="*/ 3305 w 10000"/>
                <a:gd name="connsiteY1" fmla="*/ 6106 h 9745"/>
                <a:gd name="connsiteX2" fmla="*/ 5723 w 10000"/>
                <a:gd name="connsiteY2" fmla="*/ 9161 h 9745"/>
                <a:gd name="connsiteX3" fmla="*/ 10000 w 10000"/>
                <a:gd name="connsiteY3" fmla="*/ 9689 h 9745"/>
                <a:gd name="connsiteX0" fmla="*/ 0 w 6736"/>
                <a:gd name="connsiteY0" fmla="*/ 0 h 3820"/>
                <a:gd name="connsiteX1" fmla="*/ 41 w 6736"/>
                <a:gd name="connsiteY1" fmla="*/ 86 h 3820"/>
                <a:gd name="connsiteX2" fmla="*/ 2459 w 6736"/>
                <a:gd name="connsiteY2" fmla="*/ 3221 h 3820"/>
                <a:gd name="connsiteX3" fmla="*/ 6736 w 6736"/>
                <a:gd name="connsiteY3" fmla="*/ 3763 h 3820"/>
              </a:gdLst>
              <a:ahLst/>
              <a:cxnLst>
                <a:cxn ang="0">
                  <a:pos x="connsiteX0" y="connsiteY0"/>
                </a:cxn>
                <a:cxn ang="0">
                  <a:pos x="connsiteX1" y="connsiteY1"/>
                </a:cxn>
                <a:cxn ang="0">
                  <a:pos x="connsiteX2" y="connsiteY2"/>
                </a:cxn>
                <a:cxn ang="0">
                  <a:pos x="connsiteX3" y="connsiteY3"/>
                </a:cxn>
              </a:cxnLst>
              <a:rect l="l" t="t" r="r" b="b"/>
              <a:pathLst>
                <a:path w="6736" h="3820">
                  <a:moveTo>
                    <a:pt x="0" y="0"/>
                  </a:moveTo>
                  <a:cubicBezTo>
                    <a:pt x="14" y="29"/>
                    <a:pt x="27" y="57"/>
                    <a:pt x="41" y="86"/>
                  </a:cubicBezTo>
                  <a:cubicBezTo>
                    <a:pt x="663" y="1288"/>
                    <a:pt x="1008" y="2034"/>
                    <a:pt x="2459" y="3221"/>
                  </a:cubicBezTo>
                  <a:cubicBezTo>
                    <a:pt x="3511" y="4082"/>
                    <a:pt x="5625" y="3763"/>
                    <a:pt x="6736" y="3763"/>
                  </a:cubicBezTo>
                </a:path>
              </a:pathLst>
            </a:custGeom>
            <a:noFill/>
            <a:ln w="17463"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0" name="Freeform 8">
              <a:extLst>
                <a:ext uri="{FF2B5EF4-FFF2-40B4-BE49-F238E27FC236}">
                  <a16:creationId xmlns:a16="http://schemas.microsoft.com/office/drawing/2014/main" id="{52E8A141-E0F0-4690-AE9C-B810CB35BD7E}"/>
                </a:ext>
                <a:ext uri="{C183D7F6-B498-43B3-948B-1728B52AA6E4}">
                  <adec:decorative xmlns:adec="http://schemas.microsoft.com/office/drawing/2017/decorative" val="1"/>
                </a:ext>
              </a:extLst>
            </p:cNvPr>
            <p:cNvSpPr>
              <a:spLocks/>
            </p:cNvSpPr>
            <p:nvPr/>
          </p:nvSpPr>
          <p:spPr bwMode="auto">
            <a:xfrm rot="5040000">
              <a:off x="8604577" y="2648712"/>
              <a:ext cx="1092426" cy="374904"/>
            </a:xfrm>
            <a:custGeom>
              <a:avLst/>
              <a:gdLst>
                <a:gd name="T0" fmla="*/ 0 w 2025"/>
                <a:gd name="T1" fmla="*/ 0 h 1288"/>
                <a:gd name="T2" fmla="*/ 0 w 2025"/>
                <a:gd name="T3" fmla="*/ 0 h 1288"/>
                <a:gd name="T4" fmla="*/ 1159 w 2025"/>
                <a:gd name="T5" fmla="*/ 1180 h 1288"/>
                <a:gd name="T6" fmla="*/ 2025 w 2025"/>
                <a:gd name="T7" fmla="*/ 1248 h 1288"/>
                <a:gd name="connsiteX0" fmla="*/ 0 w 10000"/>
                <a:gd name="connsiteY0" fmla="*/ 0 h 9745"/>
                <a:gd name="connsiteX1" fmla="*/ 3305 w 10000"/>
                <a:gd name="connsiteY1" fmla="*/ 6106 h 9745"/>
                <a:gd name="connsiteX2" fmla="*/ 5723 w 10000"/>
                <a:gd name="connsiteY2" fmla="*/ 9161 h 9745"/>
                <a:gd name="connsiteX3" fmla="*/ 10000 w 10000"/>
                <a:gd name="connsiteY3" fmla="*/ 9689 h 9745"/>
                <a:gd name="connsiteX0" fmla="*/ 0 w 6736"/>
                <a:gd name="connsiteY0" fmla="*/ 0 h 3820"/>
                <a:gd name="connsiteX1" fmla="*/ 41 w 6736"/>
                <a:gd name="connsiteY1" fmla="*/ 86 h 3820"/>
                <a:gd name="connsiteX2" fmla="*/ 2459 w 6736"/>
                <a:gd name="connsiteY2" fmla="*/ 3221 h 3820"/>
                <a:gd name="connsiteX3" fmla="*/ 6736 w 6736"/>
                <a:gd name="connsiteY3" fmla="*/ 3763 h 3820"/>
              </a:gdLst>
              <a:ahLst/>
              <a:cxnLst>
                <a:cxn ang="0">
                  <a:pos x="connsiteX0" y="connsiteY0"/>
                </a:cxn>
                <a:cxn ang="0">
                  <a:pos x="connsiteX1" y="connsiteY1"/>
                </a:cxn>
                <a:cxn ang="0">
                  <a:pos x="connsiteX2" y="connsiteY2"/>
                </a:cxn>
                <a:cxn ang="0">
                  <a:pos x="connsiteX3" y="connsiteY3"/>
                </a:cxn>
              </a:cxnLst>
              <a:rect l="l" t="t" r="r" b="b"/>
              <a:pathLst>
                <a:path w="6736" h="3820">
                  <a:moveTo>
                    <a:pt x="0" y="0"/>
                  </a:moveTo>
                  <a:cubicBezTo>
                    <a:pt x="14" y="29"/>
                    <a:pt x="27" y="57"/>
                    <a:pt x="41" y="86"/>
                  </a:cubicBezTo>
                  <a:cubicBezTo>
                    <a:pt x="663" y="1288"/>
                    <a:pt x="1008" y="2034"/>
                    <a:pt x="2459" y="3221"/>
                  </a:cubicBezTo>
                  <a:cubicBezTo>
                    <a:pt x="3511" y="4082"/>
                    <a:pt x="5625" y="3763"/>
                    <a:pt x="6736" y="3763"/>
                  </a:cubicBezTo>
                </a:path>
              </a:pathLst>
            </a:custGeom>
            <a:noFill/>
            <a:ln w="17463"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1" name="Freeform 8">
              <a:extLst>
                <a:ext uri="{FF2B5EF4-FFF2-40B4-BE49-F238E27FC236}">
                  <a16:creationId xmlns:a16="http://schemas.microsoft.com/office/drawing/2014/main" id="{CFF5B43A-CBAD-44EA-9A0D-AD0FE79A8E6C}"/>
                </a:ext>
                <a:ext uri="{C183D7F6-B498-43B3-948B-1728B52AA6E4}">
                  <adec:decorative xmlns:adec="http://schemas.microsoft.com/office/drawing/2017/decorative" val="1"/>
                </a:ext>
              </a:extLst>
            </p:cNvPr>
            <p:cNvSpPr>
              <a:spLocks/>
            </p:cNvSpPr>
            <p:nvPr/>
          </p:nvSpPr>
          <p:spPr bwMode="auto">
            <a:xfrm rot="10620000">
              <a:off x="8155106" y="4327441"/>
              <a:ext cx="1092426" cy="374904"/>
            </a:xfrm>
            <a:custGeom>
              <a:avLst/>
              <a:gdLst>
                <a:gd name="T0" fmla="*/ 0 w 2025"/>
                <a:gd name="T1" fmla="*/ 0 h 1288"/>
                <a:gd name="T2" fmla="*/ 0 w 2025"/>
                <a:gd name="T3" fmla="*/ 0 h 1288"/>
                <a:gd name="T4" fmla="*/ 1159 w 2025"/>
                <a:gd name="T5" fmla="*/ 1180 h 1288"/>
                <a:gd name="T6" fmla="*/ 2025 w 2025"/>
                <a:gd name="T7" fmla="*/ 1248 h 1288"/>
                <a:gd name="connsiteX0" fmla="*/ 0 w 10000"/>
                <a:gd name="connsiteY0" fmla="*/ 0 h 9745"/>
                <a:gd name="connsiteX1" fmla="*/ 3305 w 10000"/>
                <a:gd name="connsiteY1" fmla="*/ 6106 h 9745"/>
                <a:gd name="connsiteX2" fmla="*/ 5723 w 10000"/>
                <a:gd name="connsiteY2" fmla="*/ 9161 h 9745"/>
                <a:gd name="connsiteX3" fmla="*/ 10000 w 10000"/>
                <a:gd name="connsiteY3" fmla="*/ 9689 h 9745"/>
                <a:gd name="connsiteX0" fmla="*/ 0 w 6736"/>
                <a:gd name="connsiteY0" fmla="*/ 0 h 3820"/>
                <a:gd name="connsiteX1" fmla="*/ 41 w 6736"/>
                <a:gd name="connsiteY1" fmla="*/ 86 h 3820"/>
                <a:gd name="connsiteX2" fmla="*/ 2459 w 6736"/>
                <a:gd name="connsiteY2" fmla="*/ 3221 h 3820"/>
                <a:gd name="connsiteX3" fmla="*/ 6736 w 6736"/>
                <a:gd name="connsiteY3" fmla="*/ 3763 h 3820"/>
              </a:gdLst>
              <a:ahLst/>
              <a:cxnLst>
                <a:cxn ang="0">
                  <a:pos x="connsiteX0" y="connsiteY0"/>
                </a:cxn>
                <a:cxn ang="0">
                  <a:pos x="connsiteX1" y="connsiteY1"/>
                </a:cxn>
                <a:cxn ang="0">
                  <a:pos x="connsiteX2" y="connsiteY2"/>
                </a:cxn>
                <a:cxn ang="0">
                  <a:pos x="connsiteX3" y="connsiteY3"/>
                </a:cxn>
              </a:cxnLst>
              <a:rect l="l" t="t" r="r" b="b"/>
              <a:pathLst>
                <a:path w="6736" h="3820">
                  <a:moveTo>
                    <a:pt x="0" y="0"/>
                  </a:moveTo>
                  <a:cubicBezTo>
                    <a:pt x="14" y="29"/>
                    <a:pt x="27" y="57"/>
                    <a:pt x="41" y="86"/>
                  </a:cubicBezTo>
                  <a:cubicBezTo>
                    <a:pt x="663" y="1288"/>
                    <a:pt x="1008" y="2034"/>
                    <a:pt x="2459" y="3221"/>
                  </a:cubicBezTo>
                  <a:cubicBezTo>
                    <a:pt x="3511" y="4082"/>
                    <a:pt x="5625" y="3763"/>
                    <a:pt x="6736" y="3763"/>
                  </a:cubicBezTo>
                </a:path>
              </a:pathLst>
            </a:custGeom>
            <a:noFill/>
            <a:ln w="17463"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2" name="Freeform 8">
              <a:extLst>
                <a:ext uri="{FF2B5EF4-FFF2-40B4-BE49-F238E27FC236}">
                  <a16:creationId xmlns:a16="http://schemas.microsoft.com/office/drawing/2014/main" id="{127EBCC5-C3C4-480B-9A60-7494681BCE04}"/>
                </a:ext>
                <a:ext uri="{C183D7F6-B498-43B3-948B-1728B52AA6E4}">
                  <adec:decorative xmlns:adec="http://schemas.microsoft.com/office/drawing/2017/decorative" val="1"/>
                </a:ext>
              </a:extLst>
            </p:cNvPr>
            <p:cNvSpPr>
              <a:spLocks/>
            </p:cNvSpPr>
            <p:nvPr/>
          </p:nvSpPr>
          <p:spPr bwMode="auto">
            <a:xfrm rot="16020000">
              <a:off x="6456649" y="3859224"/>
              <a:ext cx="1092426" cy="374904"/>
            </a:xfrm>
            <a:custGeom>
              <a:avLst/>
              <a:gdLst>
                <a:gd name="T0" fmla="*/ 0 w 2025"/>
                <a:gd name="T1" fmla="*/ 0 h 1288"/>
                <a:gd name="T2" fmla="*/ 0 w 2025"/>
                <a:gd name="T3" fmla="*/ 0 h 1288"/>
                <a:gd name="T4" fmla="*/ 1159 w 2025"/>
                <a:gd name="T5" fmla="*/ 1180 h 1288"/>
                <a:gd name="T6" fmla="*/ 2025 w 2025"/>
                <a:gd name="T7" fmla="*/ 1248 h 1288"/>
                <a:gd name="connsiteX0" fmla="*/ 0 w 10000"/>
                <a:gd name="connsiteY0" fmla="*/ 0 h 9745"/>
                <a:gd name="connsiteX1" fmla="*/ 3305 w 10000"/>
                <a:gd name="connsiteY1" fmla="*/ 6106 h 9745"/>
                <a:gd name="connsiteX2" fmla="*/ 5723 w 10000"/>
                <a:gd name="connsiteY2" fmla="*/ 9161 h 9745"/>
                <a:gd name="connsiteX3" fmla="*/ 10000 w 10000"/>
                <a:gd name="connsiteY3" fmla="*/ 9689 h 9745"/>
                <a:gd name="connsiteX0" fmla="*/ 0 w 6736"/>
                <a:gd name="connsiteY0" fmla="*/ 0 h 3820"/>
                <a:gd name="connsiteX1" fmla="*/ 41 w 6736"/>
                <a:gd name="connsiteY1" fmla="*/ 86 h 3820"/>
                <a:gd name="connsiteX2" fmla="*/ 2459 w 6736"/>
                <a:gd name="connsiteY2" fmla="*/ 3221 h 3820"/>
                <a:gd name="connsiteX3" fmla="*/ 6736 w 6736"/>
                <a:gd name="connsiteY3" fmla="*/ 3763 h 3820"/>
              </a:gdLst>
              <a:ahLst/>
              <a:cxnLst>
                <a:cxn ang="0">
                  <a:pos x="connsiteX0" y="connsiteY0"/>
                </a:cxn>
                <a:cxn ang="0">
                  <a:pos x="connsiteX1" y="connsiteY1"/>
                </a:cxn>
                <a:cxn ang="0">
                  <a:pos x="connsiteX2" y="connsiteY2"/>
                </a:cxn>
                <a:cxn ang="0">
                  <a:pos x="connsiteX3" y="connsiteY3"/>
                </a:cxn>
              </a:cxnLst>
              <a:rect l="l" t="t" r="r" b="b"/>
              <a:pathLst>
                <a:path w="6736" h="3820">
                  <a:moveTo>
                    <a:pt x="0" y="0"/>
                  </a:moveTo>
                  <a:cubicBezTo>
                    <a:pt x="14" y="29"/>
                    <a:pt x="27" y="57"/>
                    <a:pt x="41" y="86"/>
                  </a:cubicBezTo>
                  <a:cubicBezTo>
                    <a:pt x="663" y="1288"/>
                    <a:pt x="1008" y="2034"/>
                    <a:pt x="2459" y="3221"/>
                  </a:cubicBezTo>
                  <a:cubicBezTo>
                    <a:pt x="3511" y="4082"/>
                    <a:pt x="5625" y="3763"/>
                    <a:pt x="6736" y="3763"/>
                  </a:cubicBezTo>
                </a:path>
              </a:pathLst>
            </a:custGeom>
            <a:noFill/>
            <a:ln w="17463"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151" name="Arc 150">
            <a:extLst>
              <a:ext uri="{FF2B5EF4-FFF2-40B4-BE49-F238E27FC236}">
                <a16:creationId xmlns:a16="http://schemas.microsoft.com/office/drawing/2014/main" id="{E48B6DFF-68C8-4C3E-AAE0-B5F3C6841AB3}"/>
              </a:ext>
              <a:ext uri="{C183D7F6-B498-43B3-948B-1728B52AA6E4}">
                <adec:decorative xmlns:adec="http://schemas.microsoft.com/office/drawing/2017/decorative" val="1"/>
              </a:ext>
            </a:extLst>
          </p:cNvPr>
          <p:cNvSpPr/>
          <p:nvPr/>
        </p:nvSpPr>
        <p:spPr bwMode="auto">
          <a:xfrm rot="16200000">
            <a:off x="5944819" y="1285549"/>
            <a:ext cx="4292781" cy="4292781"/>
          </a:xfrm>
          <a:prstGeom prst="arc">
            <a:avLst>
              <a:gd name="adj1" fmla="val 14260278"/>
              <a:gd name="adj2" fmla="val 18141378"/>
            </a:avLst>
          </a:prstGeom>
          <a:noFill/>
          <a:ln w="19050" cap="flat">
            <a:solidFill>
              <a:schemeClr val="tx1">
                <a:lumMod val="75000"/>
              </a:schemeClr>
            </a:solidFill>
            <a:prstDash val="solid"/>
            <a:miter/>
            <a:headEnd type="none" w="lg" len="sm"/>
            <a:tailEnd type="none" w="lg" len="sm"/>
          </a:ln>
          <a:scene3d>
            <a:camera prst="perspectiveFront"/>
            <a:lightRig rig="threePt" dir="t"/>
          </a:scene3d>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53" name="Arc 152">
            <a:extLst>
              <a:ext uri="{FF2B5EF4-FFF2-40B4-BE49-F238E27FC236}">
                <a16:creationId xmlns:a16="http://schemas.microsoft.com/office/drawing/2014/main" id="{68BF64FC-0F97-46B7-9A2A-ADF30215D74B}"/>
              </a:ext>
              <a:ext uri="{C183D7F6-B498-43B3-948B-1728B52AA6E4}">
                <adec:decorative xmlns:adec="http://schemas.microsoft.com/office/drawing/2017/decorative" val="1"/>
              </a:ext>
            </a:extLst>
          </p:cNvPr>
          <p:cNvSpPr/>
          <p:nvPr/>
        </p:nvSpPr>
        <p:spPr bwMode="auto">
          <a:xfrm rot="10800000">
            <a:off x="5944818" y="1285549"/>
            <a:ext cx="4292781" cy="4292781"/>
          </a:xfrm>
          <a:prstGeom prst="arc">
            <a:avLst>
              <a:gd name="adj1" fmla="val 14260278"/>
              <a:gd name="adj2" fmla="val 18141378"/>
            </a:avLst>
          </a:prstGeom>
          <a:noFill/>
          <a:ln w="19050" cap="flat">
            <a:solidFill>
              <a:schemeClr val="tx1">
                <a:lumMod val="75000"/>
              </a:schemeClr>
            </a:solidFill>
            <a:prstDash val="solid"/>
            <a:miter/>
            <a:headEnd type="none" w="lg" len="sm"/>
            <a:tailEnd type="none" w="lg" len="sm"/>
          </a:ln>
          <a:scene3d>
            <a:camera prst="perspectiveFront"/>
            <a:lightRig rig="threePt" dir="t"/>
          </a:scene3d>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64" name="Arc 163">
            <a:extLst>
              <a:ext uri="{FF2B5EF4-FFF2-40B4-BE49-F238E27FC236}">
                <a16:creationId xmlns:a16="http://schemas.microsoft.com/office/drawing/2014/main" id="{BBA1817D-3236-47EB-B39D-E361ED2B10E0}"/>
              </a:ext>
              <a:ext uri="{C183D7F6-B498-43B3-948B-1728B52AA6E4}">
                <adec:decorative xmlns:adec="http://schemas.microsoft.com/office/drawing/2017/decorative" val="1"/>
              </a:ext>
            </a:extLst>
          </p:cNvPr>
          <p:cNvSpPr/>
          <p:nvPr/>
        </p:nvSpPr>
        <p:spPr bwMode="auto">
          <a:xfrm rot="5400000">
            <a:off x="5944819" y="1285549"/>
            <a:ext cx="4292781" cy="4292781"/>
          </a:xfrm>
          <a:prstGeom prst="arc">
            <a:avLst>
              <a:gd name="adj1" fmla="val 14260278"/>
              <a:gd name="adj2" fmla="val 18141378"/>
            </a:avLst>
          </a:prstGeom>
          <a:noFill/>
          <a:ln w="19050" cap="flat">
            <a:solidFill>
              <a:schemeClr val="tx1">
                <a:lumMod val="75000"/>
              </a:schemeClr>
            </a:solidFill>
            <a:prstDash val="solid"/>
            <a:miter/>
            <a:headEnd type="none" w="lg" len="sm"/>
            <a:tailEnd type="none" w="lg" len="sm"/>
          </a:ln>
          <a:scene3d>
            <a:camera prst="perspectiveFront"/>
            <a:lightRig rig="threePt" dir="t"/>
          </a:scene3d>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89" name="Oval 88">
            <a:extLst>
              <a:ext uri="{FF2B5EF4-FFF2-40B4-BE49-F238E27FC236}">
                <a16:creationId xmlns:a16="http://schemas.microsoft.com/office/drawing/2014/main" id="{8299D434-09D4-4995-8454-80334DC583D4}"/>
              </a:ext>
              <a:ext uri="{C183D7F6-B498-43B3-948B-1728B52AA6E4}">
                <adec:decorative xmlns:adec="http://schemas.microsoft.com/office/drawing/2017/decorative" val="1"/>
              </a:ext>
            </a:extLst>
          </p:cNvPr>
          <p:cNvSpPr/>
          <p:nvPr/>
        </p:nvSpPr>
        <p:spPr>
          <a:xfrm>
            <a:off x="6653979" y="4705494"/>
            <a:ext cx="82551" cy="82551"/>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4" name="Oval 183">
            <a:extLst>
              <a:ext uri="{FF2B5EF4-FFF2-40B4-BE49-F238E27FC236}">
                <a16:creationId xmlns:a16="http://schemas.microsoft.com/office/drawing/2014/main" id="{1F073FBD-BA1B-4DCE-A91A-21BF7E7A2580}"/>
              </a:ext>
              <a:ext uri="{C183D7F6-B498-43B3-948B-1728B52AA6E4}">
                <adec:decorative xmlns:adec="http://schemas.microsoft.com/office/drawing/2017/decorative" val="1"/>
              </a:ext>
            </a:extLst>
          </p:cNvPr>
          <p:cNvSpPr/>
          <p:nvPr/>
        </p:nvSpPr>
        <p:spPr>
          <a:xfrm>
            <a:off x="8049935" y="1245724"/>
            <a:ext cx="82551" cy="8255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7" name="Oval 186">
            <a:extLst>
              <a:ext uri="{FF2B5EF4-FFF2-40B4-BE49-F238E27FC236}">
                <a16:creationId xmlns:a16="http://schemas.microsoft.com/office/drawing/2014/main" id="{2F8269B2-15EE-40B8-820A-581BE733CF70}"/>
              </a:ext>
              <a:ext uri="{C183D7F6-B498-43B3-948B-1728B52AA6E4}">
                <adec:decorative xmlns:adec="http://schemas.microsoft.com/office/drawing/2017/decorative" val="1"/>
              </a:ext>
            </a:extLst>
          </p:cNvPr>
          <p:cNvSpPr/>
          <p:nvPr/>
        </p:nvSpPr>
        <p:spPr>
          <a:xfrm rot="10800000">
            <a:off x="10196853" y="3386002"/>
            <a:ext cx="82551" cy="8255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9" name="Oval 188">
            <a:extLst>
              <a:ext uri="{FF2B5EF4-FFF2-40B4-BE49-F238E27FC236}">
                <a16:creationId xmlns:a16="http://schemas.microsoft.com/office/drawing/2014/main" id="{C4E5A51A-B420-4B6D-868B-83673F4EF9C8}"/>
              </a:ext>
              <a:ext uri="{C183D7F6-B498-43B3-948B-1728B52AA6E4}">
                <adec:decorative xmlns:adec="http://schemas.microsoft.com/office/drawing/2017/decorative" val="1"/>
              </a:ext>
            </a:extLst>
          </p:cNvPr>
          <p:cNvSpPr/>
          <p:nvPr/>
        </p:nvSpPr>
        <p:spPr>
          <a:xfrm rot="10800000">
            <a:off x="5903015" y="3386002"/>
            <a:ext cx="82551" cy="8255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0" name="Oval 189">
            <a:extLst>
              <a:ext uri="{FF2B5EF4-FFF2-40B4-BE49-F238E27FC236}">
                <a16:creationId xmlns:a16="http://schemas.microsoft.com/office/drawing/2014/main" id="{4B433640-9672-4012-8751-E88182CDCE2A}"/>
              </a:ext>
              <a:ext uri="{C183D7F6-B498-43B3-948B-1728B52AA6E4}">
                <adec:decorative xmlns:adec="http://schemas.microsoft.com/office/drawing/2017/decorative" val="1"/>
              </a:ext>
            </a:extLst>
          </p:cNvPr>
          <p:cNvSpPr/>
          <p:nvPr/>
        </p:nvSpPr>
        <p:spPr>
          <a:xfrm>
            <a:off x="8049935" y="5529726"/>
            <a:ext cx="82551" cy="8255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1" name="Oval 200">
            <a:extLst>
              <a:ext uri="{FF2B5EF4-FFF2-40B4-BE49-F238E27FC236}">
                <a16:creationId xmlns:a16="http://schemas.microsoft.com/office/drawing/2014/main" id="{E4CD8A08-F03D-4E4A-80BF-B074DD5F3FA0}"/>
              </a:ext>
              <a:ext uri="{C183D7F6-B498-43B3-948B-1728B52AA6E4}">
                <adec:decorative xmlns:adec="http://schemas.microsoft.com/office/drawing/2017/decorative" val="1"/>
              </a:ext>
            </a:extLst>
          </p:cNvPr>
          <p:cNvSpPr/>
          <p:nvPr/>
        </p:nvSpPr>
        <p:spPr bwMode="auto">
          <a:xfrm>
            <a:off x="6092528" y="4510798"/>
            <a:ext cx="921020" cy="921020"/>
          </a:xfrm>
          <a:prstGeom prst="ellipse">
            <a:avLst/>
          </a:prstGeom>
          <a:gradFill>
            <a:gsLst>
              <a:gs pos="49000">
                <a:schemeClr val="bg1"/>
              </a:gs>
              <a:gs pos="84000">
                <a:schemeClr val="bg1">
                  <a:alpha val="0"/>
                </a:schemeClr>
              </a:gs>
            </a:gsLst>
            <a:path path="circle">
              <a:fillToRect l="50000" t="50000" r="50000" b="5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2" name="Oval 201">
            <a:extLst>
              <a:ext uri="{FF2B5EF4-FFF2-40B4-BE49-F238E27FC236}">
                <a16:creationId xmlns:a16="http://schemas.microsoft.com/office/drawing/2014/main" id="{F96BBAE7-EBF5-47D9-A8C9-871B897D5F76}"/>
              </a:ext>
              <a:ext uri="{C183D7F6-B498-43B3-948B-1728B52AA6E4}">
                <adec:decorative xmlns:adec="http://schemas.microsoft.com/office/drawing/2017/decorative" val="1"/>
              </a:ext>
            </a:extLst>
          </p:cNvPr>
          <p:cNvSpPr/>
          <p:nvPr/>
        </p:nvSpPr>
        <p:spPr bwMode="auto">
          <a:xfrm>
            <a:off x="9154503" y="4512382"/>
            <a:ext cx="921020" cy="921020"/>
          </a:xfrm>
          <a:prstGeom prst="ellipse">
            <a:avLst/>
          </a:prstGeom>
          <a:gradFill>
            <a:gsLst>
              <a:gs pos="49000">
                <a:schemeClr val="bg1"/>
              </a:gs>
              <a:gs pos="84000">
                <a:schemeClr val="bg1">
                  <a:alpha val="0"/>
                </a:schemeClr>
              </a:gs>
            </a:gsLst>
            <a:path path="circle">
              <a:fillToRect l="50000" t="50000" r="50000" b="5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03" name="Group 202" descr="Data &amp; AI at the center, surrounded by Intelligent systems &amp; experiences">
            <a:extLst>
              <a:ext uri="{FF2B5EF4-FFF2-40B4-BE49-F238E27FC236}">
                <a16:creationId xmlns:a16="http://schemas.microsoft.com/office/drawing/2014/main" id="{C998CE47-9C35-45EF-AD7D-72E4F43D0BC5}"/>
              </a:ext>
            </a:extLst>
          </p:cNvPr>
          <p:cNvGrpSpPr/>
          <p:nvPr/>
        </p:nvGrpSpPr>
        <p:grpSpPr>
          <a:xfrm>
            <a:off x="7107079" y="2468961"/>
            <a:ext cx="1968261" cy="1983104"/>
            <a:chOff x="5111870" y="2432686"/>
            <a:chExt cx="1968261" cy="1983104"/>
          </a:xfrm>
        </p:grpSpPr>
        <p:sp>
          <p:nvSpPr>
            <p:cNvPr id="204" name="TextBox 203">
              <a:extLst>
                <a:ext uri="{FF2B5EF4-FFF2-40B4-BE49-F238E27FC236}">
                  <a16:creationId xmlns:a16="http://schemas.microsoft.com/office/drawing/2014/main" id="{6E24EB78-8D0A-4E8A-9480-CCF53DA9B773}"/>
                </a:ext>
                <a:ext uri="{C183D7F6-B498-43B3-948B-1728B52AA6E4}">
                  <adec:decorative xmlns:adec="http://schemas.microsoft.com/office/drawing/2017/decorative" val="1"/>
                </a:ext>
              </a:extLst>
            </p:cNvPr>
            <p:cNvSpPr txBox="1"/>
            <p:nvPr/>
          </p:nvSpPr>
          <p:spPr>
            <a:xfrm>
              <a:off x="5211376" y="2506980"/>
              <a:ext cx="1769244" cy="1769244"/>
            </a:xfrm>
            <a:prstGeom prst="ellipse">
              <a:avLst/>
            </a:prstGeom>
            <a:solidFill>
              <a:schemeClr val="bg1"/>
            </a:solidFill>
            <a:effectLst>
              <a:outerShdw blurRad="127000" algn="ctr" rotWithShape="0">
                <a:prstClr val="black">
                  <a:alpha val="15000"/>
                </a:prstClr>
              </a:outerShdw>
            </a:effectLst>
          </p:spPr>
          <p:txBody>
            <a:bodyPr spcFirstLastPara="1" wrap="none" lIns="0" tIns="0" rIns="0" bIns="0" numCol="1" rtlCol="0">
              <a:prstTxWarp prst="textArchDown">
                <a:avLst/>
              </a:prstTxWarp>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endParaRPr>
            </a:p>
          </p:txBody>
        </p:sp>
        <p:sp>
          <p:nvSpPr>
            <p:cNvPr id="205" name="Freeform: Shape 185" descr="Cloud icon" hidden="1">
              <a:extLst>
                <a:ext uri="{FF2B5EF4-FFF2-40B4-BE49-F238E27FC236}">
                  <a16:creationId xmlns:a16="http://schemas.microsoft.com/office/drawing/2014/main" id="{315C45E8-54C2-4CC6-BF43-9FC737936F53}"/>
                </a:ext>
              </a:extLst>
            </p:cNvPr>
            <p:cNvSpPr>
              <a:spLocks noChangeAspect="1"/>
            </p:cNvSpPr>
            <p:nvPr/>
          </p:nvSpPr>
          <p:spPr bwMode="auto">
            <a:xfrm flipV="1">
              <a:off x="5797697" y="3088666"/>
              <a:ext cx="596606" cy="328880"/>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solidFill>
              <a:srgbClr val="FFFFFF"/>
            </a:solidFill>
            <a:ln w="25400" cap="flat">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06" name="TextBox 205" hidden="1">
              <a:extLst>
                <a:ext uri="{FF2B5EF4-FFF2-40B4-BE49-F238E27FC236}">
                  <a16:creationId xmlns:a16="http://schemas.microsoft.com/office/drawing/2014/main" id="{CF31F460-533A-4216-99EB-0CB18ED0E3A9}"/>
                </a:ext>
              </a:extLst>
            </p:cNvPr>
            <p:cNvSpPr txBox="1"/>
            <p:nvPr/>
          </p:nvSpPr>
          <p:spPr>
            <a:xfrm>
              <a:off x="5711663" y="3459969"/>
              <a:ext cx="768675" cy="16619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0003">
                        <a:srgbClr val="000000"/>
                      </a:gs>
                      <a:gs pos="6316">
                        <a:srgbClr val="000000"/>
                      </a:gs>
                    </a:gsLst>
                    <a:lin ang="5400000" scaled="1"/>
                  </a:gradFill>
                  <a:effectLst/>
                  <a:uLnTx/>
                  <a:uFillTx/>
                  <a:latin typeface="Segoe UI Semibold"/>
                  <a:ea typeface="+mn-ea"/>
                  <a:cs typeface="+mn-cs"/>
                </a:rPr>
                <a:t>Data &amp; AI</a:t>
              </a:r>
            </a:p>
          </p:txBody>
        </p:sp>
        <p:grpSp>
          <p:nvGrpSpPr>
            <p:cNvPr id="207" name="Group 206">
              <a:extLst>
                <a:ext uri="{FF2B5EF4-FFF2-40B4-BE49-F238E27FC236}">
                  <a16:creationId xmlns:a16="http://schemas.microsoft.com/office/drawing/2014/main" id="{83CDF5F1-FB71-489D-A5B2-9271097ACA1B}"/>
                </a:ext>
              </a:extLst>
            </p:cNvPr>
            <p:cNvGrpSpPr/>
            <p:nvPr/>
          </p:nvGrpSpPr>
          <p:grpSpPr>
            <a:xfrm>
              <a:off x="5111870" y="2432686"/>
              <a:ext cx="1968261" cy="1983104"/>
              <a:chOff x="5090160" y="2410705"/>
              <a:chExt cx="2011680" cy="2026854"/>
            </a:xfrm>
          </p:grpSpPr>
          <p:sp>
            <p:nvSpPr>
              <p:cNvPr id="211" name="intelligent">
                <a:extLst>
                  <a:ext uri="{FF2B5EF4-FFF2-40B4-BE49-F238E27FC236}">
                    <a16:creationId xmlns:a16="http://schemas.microsoft.com/office/drawing/2014/main" id="{4B479122-A4B5-45C9-8518-88F01992F751}"/>
                  </a:ext>
                  <a:ext uri="{C183D7F6-B498-43B3-948B-1728B52AA6E4}">
                    <adec:decorative xmlns:adec="http://schemas.microsoft.com/office/drawing/2017/decorative" val="0"/>
                  </a:ext>
                </a:extLst>
              </p:cNvPr>
              <p:cNvSpPr txBox="1"/>
              <p:nvPr/>
            </p:nvSpPr>
            <p:spPr>
              <a:xfrm>
                <a:off x="5090160" y="2425878"/>
                <a:ext cx="2011679" cy="2011681"/>
              </a:xfrm>
              <a:prstGeom prst="ellipse">
                <a:avLst/>
              </a:prstGeom>
              <a:noFill/>
            </p:spPr>
            <p:txBody>
              <a:bodyPr spcFirstLastPara="1" wrap="none" lIns="0" tIns="0" rIns="0" bIns="0" numCol="1" rtlCol="0">
                <a:prstTxWarp prst="textArchUp">
                  <a:avLst/>
                </a:prstTxWarp>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70874">
                          <a:srgbClr val="000000"/>
                        </a:gs>
                        <a:gs pos="40000">
                          <a:srgbClr val="000000"/>
                        </a:gs>
                      </a:gsLst>
                      <a:lin ang="5400000" scaled="0"/>
                    </a:gradFill>
                    <a:effectLst/>
                    <a:uLnTx/>
                    <a:uFillTx/>
                    <a:latin typeface="Segoe UI Semibold"/>
                    <a:ea typeface="+mn-ea"/>
                    <a:cs typeface="+mn-cs"/>
                  </a:rPr>
                  <a:t>Intelligent</a:t>
                </a:r>
              </a:p>
            </p:txBody>
          </p:sp>
          <p:sp>
            <p:nvSpPr>
              <p:cNvPr id="212" name="systems experiences">
                <a:extLst>
                  <a:ext uri="{FF2B5EF4-FFF2-40B4-BE49-F238E27FC236}">
                    <a16:creationId xmlns:a16="http://schemas.microsoft.com/office/drawing/2014/main" id="{39C9DFA9-43E5-4198-9A7A-F50E2408F0AD}"/>
                  </a:ext>
                  <a:ext uri="{C183D7F6-B498-43B3-948B-1728B52AA6E4}">
                    <adec:decorative xmlns:adec="http://schemas.microsoft.com/office/drawing/2017/decorative" val="0"/>
                  </a:ext>
                </a:extLst>
              </p:cNvPr>
              <p:cNvSpPr txBox="1"/>
              <p:nvPr/>
            </p:nvSpPr>
            <p:spPr>
              <a:xfrm>
                <a:off x="5090161" y="2410705"/>
                <a:ext cx="2011679" cy="2011682"/>
              </a:xfrm>
              <a:prstGeom prst="ellipse">
                <a:avLst/>
              </a:prstGeom>
              <a:noFill/>
            </p:spPr>
            <p:txBody>
              <a:bodyPr spcFirstLastPara="1" wrap="none" lIns="0" tIns="0" rIns="0" bIns="0" numCol="1" rtlCol="0">
                <a:prstTxWarp prst="textArchDown">
                  <a:avLst/>
                </a:prstTxWarp>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a:ln>
                      <a:noFill/>
                    </a:ln>
                    <a:gradFill>
                      <a:gsLst>
                        <a:gs pos="70874">
                          <a:srgbClr val="000000"/>
                        </a:gs>
                        <a:gs pos="40000">
                          <a:srgbClr val="000000"/>
                        </a:gs>
                      </a:gsLst>
                      <a:lin ang="5400000" scaled="0"/>
                    </a:gradFill>
                    <a:effectLst/>
                    <a:uLnTx/>
                    <a:uFillTx/>
                    <a:latin typeface="Segoe UI Semibold"/>
                    <a:ea typeface="+mn-ea"/>
                    <a:cs typeface="+mn-cs"/>
                  </a:rPr>
                  <a:t>Systems &amp; Experiences</a:t>
                </a:r>
              </a:p>
            </p:txBody>
          </p:sp>
        </p:grpSp>
      </p:grpSp>
      <p:sp>
        <p:nvSpPr>
          <p:cNvPr id="224" name="Oval 223">
            <a:extLst>
              <a:ext uri="{FF2B5EF4-FFF2-40B4-BE49-F238E27FC236}">
                <a16:creationId xmlns:a16="http://schemas.microsoft.com/office/drawing/2014/main" id="{06A62821-D8B4-4978-AD85-63C15DFB2ACA}"/>
              </a:ext>
              <a:ext uri="{C183D7F6-B498-43B3-948B-1728B52AA6E4}">
                <adec:decorative xmlns:adec="http://schemas.microsoft.com/office/drawing/2017/decorative" val="1"/>
              </a:ext>
            </a:extLst>
          </p:cNvPr>
          <p:cNvSpPr/>
          <p:nvPr/>
        </p:nvSpPr>
        <p:spPr>
          <a:xfrm>
            <a:off x="6641888" y="1974338"/>
            <a:ext cx="82551" cy="82551"/>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3" name="Oval 222">
            <a:extLst>
              <a:ext uri="{FF2B5EF4-FFF2-40B4-BE49-F238E27FC236}">
                <a16:creationId xmlns:a16="http://schemas.microsoft.com/office/drawing/2014/main" id="{ACA0735B-FC2C-4DD9-BD2F-3B97FE67C433}"/>
              </a:ext>
              <a:ext uri="{C183D7F6-B498-43B3-948B-1728B52AA6E4}">
                <adec:decorative xmlns:adec="http://schemas.microsoft.com/office/drawing/2017/decorative" val="1"/>
              </a:ext>
            </a:extLst>
          </p:cNvPr>
          <p:cNvSpPr/>
          <p:nvPr/>
        </p:nvSpPr>
        <p:spPr bwMode="auto">
          <a:xfrm>
            <a:off x="6196943" y="1535036"/>
            <a:ext cx="808114" cy="808114"/>
          </a:xfrm>
          <a:prstGeom prst="ellipse">
            <a:avLst/>
          </a:prstGeom>
          <a:gradFill>
            <a:gsLst>
              <a:gs pos="49000">
                <a:schemeClr val="bg1"/>
              </a:gs>
              <a:gs pos="90000">
                <a:schemeClr val="bg1">
                  <a:alpha val="0"/>
                </a:schemeClr>
              </a:gs>
            </a:gsLst>
            <a:path path="circle">
              <a:fillToRect l="50000" t="50000" r="50000" b="5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5" name="TextBox 224">
            <a:extLst>
              <a:ext uri="{FF2B5EF4-FFF2-40B4-BE49-F238E27FC236}">
                <a16:creationId xmlns:a16="http://schemas.microsoft.com/office/drawing/2014/main" id="{9D9F5903-574B-44E0-BAAD-0BF8886D642E}"/>
              </a:ext>
            </a:extLst>
          </p:cNvPr>
          <p:cNvSpPr txBox="1"/>
          <p:nvPr/>
        </p:nvSpPr>
        <p:spPr>
          <a:xfrm>
            <a:off x="10273663" y="4804074"/>
            <a:ext cx="1300677" cy="276999"/>
          </a:xfrm>
          <a:prstGeom prst="rect">
            <a:avLst/>
          </a:prstGeom>
        </p:spPr>
        <p:txBody>
          <a:bodyPr vert="horz" wrap="none" lIns="0" tIns="0" rIns="274320" bIns="0" rtlCol="0" anchor="ctr">
            <a:spAutoFit/>
          </a:bodyPr>
          <a:lstStyle>
            <a:defPPr>
              <a:defRPr lang="en-US"/>
            </a:defPPr>
            <a:lvl1pPr marR="0" lvl="0" indent="0" defTabSz="932754" fontAlgn="auto">
              <a:lnSpc>
                <a:spcPct val="90000"/>
              </a:lnSpc>
              <a:spcBef>
                <a:spcPts val="0"/>
              </a:spcBef>
              <a:spcAft>
                <a:spcPts val="0"/>
              </a:spcAft>
              <a:buClrTx/>
              <a:buSzPct val="90000"/>
              <a:buFont typeface="Wingdings" panose="05000000000000000000" pitchFamily="2" charset="2"/>
              <a:buNone/>
              <a:tabLst/>
              <a:defRPr kumimoji="0" b="0" i="0" u="none" strike="noStrike" cap="none" spc="0" normalizeH="0" baseline="0">
                <a:ln>
                  <a:noFill/>
                </a:ln>
                <a:gradFill>
                  <a:gsLst>
                    <a:gs pos="2913">
                      <a:srgbClr val="FFFFFF"/>
                    </a:gs>
                    <a:gs pos="24272">
                      <a:srgbClr val="FFFFFF"/>
                    </a:gs>
                  </a:gsLst>
                  <a:path path="shape">
                    <a:fillToRect l="50000" t="50000" r="50000" b="50000"/>
                  </a:path>
                </a:gradFill>
                <a:effectLst/>
                <a:uLnTx/>
                <a:uFillTx/>
                <a:latin typeface="Segoe UI Semibold" panose="020B0702040204020203" pitchFamily="34" charset="0"/>
                <a:cs typeface="Segoe UI Semibold" panose="020B07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54" rtl="0" eaLnBrk="1" fontAlgn="auto" latinLnBrk="0" hangingPunct="1">
              <a:lnSpc>
                <a:spcPct val="90000"/>
              </a:lnSpc>
              <a:spcBef>
                <a:spcPts val="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gradFill>
                  <a:gsLst>
                    <a:gs pos="2913">
                      <a:srgbClr val="000000"/>
                    </a:gs>
                    <a:gs pos="24272">
                      <a:srgbClr val="000000"/>
                    </a:gs>
                  </a:gsLst>
                  <a:path path="shape">
                    <a:fillToRect l="50000" t="50000" r="50000" b="50000"/>
                  </a:path>
                </a:gradFill>
                <a:effectLst/>
                <a:uLnTx/>
                <a:uFillTx/>
                <a:latin typeface="Segoe UI Semibold" panose="020B0702040204020203" pitchFamily="34" charset="0"/>
                <a:ea typeface="+mn-ea"/>
                <a:cs typeface="Segoe UI Semibold" panose="020B0702040204020203" pitchFamily="34" charset="0"/>
              </a:rPr>
              <a:t>Products</a:t>
            </a:r>
          </a:p>
        </p:txBody>
      </p:sp>
      <p:sp>
        <p:nvSpPr>
          <p:cNvPr id="227" name="TextBox 226">
            <a:extLst>
              <a:ext uri="{FF2B5EF4-FFF2-40B4-BE49-F238E27FC236}">
                <a16:creationId xmlns:a16="http://schemas.microsoft.com/office/drawing/2014/main" id="{7FD244CA-4688-4C90-B4A9-64122015F342}"/>
              </a:ext>
            </a:extLst>
          </p:cNvPr>
          <p:cNvSpPr txBox="1"/>
          <p:nvPr/>
        </p:nvSpPr>
        <p:spPr>
          <a:xfrm>
            <a:off x="4657850" y="4804074"/>
            <a:ext cx="1287212" cy="276999"/>
          </a:xfrm>
          <a:prstGeom prst="rect">
            <a:avLst/>
          </a:prstGeom>
        </p:spPr>
        <p:txBody>
          <a:bodyPr vert="horz" wrap="none" lIns="0" tIns="0" rIns="0" bIns="0" rtlCol="0" anchor="ctr">
            <a:spAutoFit/>
          </a:bodyPr>
          <a:lstStyle>
            <a:defPPr>
              <a:defRPr lang="en-US"/>
            </a:defPPr>
            <a:lvl1pPr marR="0" lvl="0" indent="0" algn="r" defTabSz="932754" fontAlgn="auto">
              <a:lnSpc>
                <a:spcPct val="90000"/>
              </a:lnSpc>
              <a:spcBef>
                <a:spcPts val="0"/>
              </a:spcBef>
              <a:spcAft>
                <a:spcPts val="0"/>
              </a:spcAft>
              <a:buClrTx/>
              <a:buSzPct val="90000"/>
              <a:buFont typeface="Wingdings" panose="05000000000000000000" pitchFamily="2" charset="2"/>
              <a:buNone/>
              <a:tabLst/>
              <a:defRPr kumimoji="0" sz="2200" b="0" i="0" u="none" strike="noStrike" cap="none" spc="0" normalizeH="0" baseline="0">
                <a:ln>
                  <a:noFill/>
                </a:ln>
                <a:gradFill>
                  <a:gsLst>
                    <a:gs pos="2913">
                      <a:srgbClr val="FFFFFF"/>
                    </a:gs>
                    <a:gs pos="24272">
                      <a:srgbClr val="FFFFFF"/>
                    </a:gs>
                  </a:gsLst>
                  <a:path path="shape">
                    <a:fillToRect l="50000" t="50000" r="50000" b="50000"/>
                  </a:path>
                </a:gradFill>
                <a:effectLst/>
                <a:uLnTx/>
                <a:uFillTx/>
                <a:latin typeface="Segoe UI Semibold" panose="020B0702040204020203" pitchFamily="34" charset="0"/>
                <a:cs typeface="Segoe UI Semibold" panose="020B07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r" defTabSz="932754" rtl="0" eaLnBrk="1" fontAlgn="auto" latinLnBrk="0" hangingPunct="1">
              <a:lnSpc>
                <a:spcPct val="90000"/>
              </a:lnSpc>
              <a:spcBef>
                <a:spcPts val="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gradFill>
                  <a:gsLst>
                    <a:gs pos="2913">
                      <a:srgbClr val="000000"/>
                    </a:gs>
                    <a:gs pos="24272">
                      <a:srgbClr val="000000"/>
                    </a:gs>
                  </a:gsLst>
                  <a:path path="shape">
                    <a:fillToRect l="50000" t="50000" r="50000" b="50000"/>
                  </a:path>
                </a:gradFill>
                <a:effectLst/>
                <a:uLnTx/>
                <a:uFillTx/>
                <a:latin typeface="Segoe UI Semibold" panose="020B0702040204020203" pitchFamily="34" charset="0"/>
                <a:ea typeface="+mn-ea"/>
                <a:cs typeface="Segoe UI Semibold" panose="020B0702040204020203" pitchFamily="34" charset="0"/>
              </a:rPr>
              <a:t>Operations</a:t>
            </a:r>
          </a:p>
        </p:txBody>
      </p:sp>
      <p:sp>
        <p:nvSpPr>
          <p:cNvPr id="229" name="TextBox 228">
            <a:extLst>
              <a:ext uri="{FF2B5EF4-FFF2-40B4-BE49-F238E27FC236}">
                <a16:creationId xmlns:a16="http://schemas.microsoft.com/office/drawing/2014/main" id="{207F4AB9-3F1E-49B0-BB7D-63CE99BCC7DF}"/>
              </a:ext>
            </a:extLst>
          </p:cNvPr>
          <p:cNvSpPr txBox="1"/>
          <p:nvPr/>
        </p:nvSpPr>
        <p:spPr>
          <a:xfrm>
            <a:off x="10273663" y="1738615"/>
            <a:ext cx="1523879" cy="276999"/>
          </a:xfrm>
          <a:prstGeom prst="rect">
            <a:avLst/>
          </a:prstGeom>
        </p:spPr>
        <p:txBody>
          <a:bodyPr vert="horz" wrap="none" lIns="0" tIns="0" rIns="274320" bIns="0" rtlCol="0" anchor="ctr">
            <a:spAutoFit/>
          </a:bodyPr>
          <a:lstStyle>
            <a:defPPr>
              <a:defRPr lang="en-US"/>
            </a:defPPr>
            <a:lvl1pPr marR="0" lvl="0" indent="0" defTabSz="932754" fontAlgn="auto">
              <a:lnSpc>
                <a:spcPct val="90000"/>
              </a:lnSpc>
              <a:spcBef>
                <a:spcPts val="0"/>
              </a:spcBef>
              <a:spcAft>
                <a:spcPts val="0"/>
              </a:spcAft>
              <a:buClrTx/>
              <a:buSzPct val="90000"/>
              <a:buFont typeface="Wingdings" panose="05000000000000000000" pitchFamily="2" charset="2"/>
              <a:buNone/>
              <a:tabLst/>
              <a:defRPr kumimoji="0" b="0" i="0" u="none" strike="noStrike" cap="none" spc="0" normalizeH="0" baseline="0">
                <a:ln>
                  <a:noFill/>
                </a:ln>
                <a:gradFill>
                  <a:gsLst>
                    <a:gs pos="2913">
                      <a:srgbClr val="FFFFFF"/>
                    </a:gs>
                    <a:gs pos="24272">
                      <a:srgbClr val="FFFFFF"/>
                    </a:gs>
                  </a:gsLst>
                  <a:path path="shape">
                    <a:fillToRect l="50000" t="50000" r="50000" b="50000"/>
                  </a:path>
                </a:gradFill>
                <a:effectLst/>
                <a:uLnTx/>
                <a:uFillTx/>
                <a:latin typeface="Segoe UI Semibold" panose="020B0702040204020203" pitchFamily="34" charset="0"/>
                <a:cs typeface="Segoe UI Semibold" panose="020B07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54" rtl="0" eaLnBrk="1" fontAlgn="auto" latinLnBrk="0" hangingPunct="1">
              <a:lnSpc>
                <a:spcPct val="90000"/>
              </a:lnSpc>
              <a:spcBef>
                <a:spcPts val="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gradFill>
                  <a:gsLst>
                    <a:gs pos="2913">
                      <a:srgbClr val="000000"/>
                    </a:gs>
                    <a:gs pos="24272">
                      <a:srgbClr val="000000"/>
                    </a:gs>
                  </a:gsLst>
                  <a:path path="shape">
                    <a:fillToRect l="50000" t="50000" r="50000" b="50000"/>
                  </a:path>
                </a:gradFill>
                <a:effectLst/>
                <a:uLnTx/>
                <a:uFillTx/>
                <a:latin typeface="Segoe UI Semibold" panose="020B0702040204020203" pitchFamily="34" charset="0"/>
                <a:ea typeface="+mn-ea"/>
                <a:cs typeface="Segoe UI Semibold" panose="020B0702040204020203" pitchFamily="34" charset="0"/>
              </a:rPr>
              <a:t>Employees</a:t>
            </a:r>
          </a:p>
        </p:txBody>
      </p:sp>
      <p:pic>
        <p:nvPicPr>
          <p:cNvPr id="231" name="Graphic 230">
            <a:extLst>
              <a:ext uri="{FF2B5EF4-FFF2-40B4-BE49-F238E27FC236}">
                <a16:creationId xmlns:a16="http://schemas.microsoft.com/office/drawing/2014/main" id="{DEDB34CC-EB6C-485D-BCBD-49CFD5F05B33}"/>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206911" y="1591785"/>
            <a:ext cx="673879" cy="678728"/>
          </a:xfrm>
          <a:prstGeom prst="rect">
            <a:avLst/>
          </a:prstGeom>
        </p:spPr>
      </p:pic>
      <p:sp>
        <p:nvSpPr>
          <p:cNvPr id="232" name="TextBox 231">
            <a:extLst>
              <a:ext uri="{FF2B5EF4-FFF2-40B4-BE49-F238E27FC236}">
                <a16:creationId xmlns:a16="http://schemas.microsoft.com/office/drawing/2014/main" id="{633F2988-7540-46DA-805D-764A19F8500E}"/>
              </a:ext>
            </a:extLst>
          </p:cNvPr>
          <p:cNvSpPr txBox="1"/>
          <p:nvPr/>
        </p:nvSpPr>
        <p:spPr>
          <a:xfrm>
            <a:off x="4710620" y="1738615"/>
            <a:ext cx="1234442" cy="276999"/>
          </a:xfrm>
          <a:prstGeom prst="rect">
            <a:avLst/>
          </a:prstGeom>
        </p:spPr>
        <p:txBody>
          <a:bodyPr vert="horz" wrap="none" lIns="0" tIns="0" rIns="0" bIns="0" rtlCol="0" anchor="ctr">
            <a:spAutoFit/>
          </a:bodyPr>
          <a:lstStyle>
            <a:defPPr>
              <a:defRPr lang="en-US"/>
            </a:defPPr>
            <a:lvl1pPr marR="0" lvl="0" indent="0" defTabSz="932754" fontAlgn="auto">
              <a:lnSpc>
                <a:spcPct val="90000"/>
              </a:lnSpc>
              <a:spcBef>
                <a:spcPts val="0"/>
              </a:spcBef>
              <a:spcAft>
                <a:spcPts val="0"/>
              </a:spcAft>
              <a:buClrTx/>
              <a:buSzPct val="90000"/>
              <a:buFont typeface="Wingdings" panose="05000000000000000000" pitchFamily="2" charset="2"/>
              <a:buNone/>
              <a:tabLst/>
              <a:defRPr kumimoji="0" b="0" i="0" u="none" strike="noStrike" cap="none" spc="0" normalizeH="0" baseline="0">
                <a:ln>
                  <a:noFill/>
                </a:ln>
                <a:gradFill>
                  <a:gsLst>
                    <a:gs pos="2913">
                      <a:srgbClr val="FFFFFF"/>
                    </a:gs>
                    <a:gs pos="24272">
                      <a:srgbClr val="FFFFFF"/>
                    </a:gs>
                  </a:gsLst>
                  <a:path path="shape">
                    <a:fillToRect l="50000" t="50000" r="50000" b="50000"/>
                  </a:path>
                </a:gradFill>
                <a:effectLst/>
                <a:uLnTx/>
                <a:uFillTx/>
                <a:latin typeface="Segoe UI Semibold" panose="020B0702040204020203" pitchFamily="34" charset="0"/>
                <a:cs typeface="Segoe UI Semibold" panose="020B07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r" defTabSz="932754" rtl="0" eaLnBrk="1" fontAlgn="auto" latinLnBrk="0" hangingPunct="1">
              <a:lnSpc>
                <a:spcPct val="90000"/>
              </a:lnSpc>
              <a:spcBef>
                <a:spcPts val="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gradFill>
                  <a:gsLst>
                    <a:gs pos="2913">
                      <a:srgbClr val="000000"/>
                    </a:gs>
                    <a:gs pos="24272">
                      <a:srgbClr val="000000"/>
                    </a:gs>
                  </a:gsLst>
                  <a:path path="shape">
                    <a:fillToRect l="50000" t="50000" r="50000" b="50000"/>
                  </a:path>
                </a:gradFill>
                <a:effectLst/>
                <a:uLnTx/>
                <a:uFillTx/>
                <a:latin typeface="Segoe UI Semibold" panose="020B0702040204020203" pitchFamily="34" charset="0"/>
                <a:ea typeface="+mn-ea"/>
                <a:cs typeface="Segoe UI Semibold" panose="020B0702040204020203" pitchFamily="34" charset="0"/>
              </a:rPr>
              <a:t>Customers</a:t>
            </a:r>
          </a:p>
        </p:txBody>
      </p:sp>
      <p:grpSp>
        <p:nvGrpSpPr>
          <p:cNvPr id="2" name="Graphic 227">
            <a:extLst>
              <a:ext uri="{FF2B5EF4-FFF2-40B4-BE49-F238E27FC236}">
                <a16:creationId xmlns:a16="http://schemas.microsoft.com/office/drawing/2014/main" id="{EA492E25-4306-406D-9714-1E3B3067CF45}"/>
              </a:ext>
              <a:ext uri="{C183D7F6-B498-43B3-948B-1728B52AA6E4}">
                <adec:decorative xmlns:adec="http://schemas.microsoft.com/office/drawing/2017/decorative" val="1"/>
              </a:ext>
            </a:extLst>
          </p:cNvPr>
          <p:cNvGrpSpPr/>
          <p:nvPr/>
        </p:nvGrpSpPr>
        <p:grpSpPr>
          <a:xfrm>
            <a:off x="6184967" y="4596219"/>
            <a:ext cx="717766" cy="717766"/>
            <a:chOff x="6184967" y="4596219"/>
            <a:chExt cx="717766" cy="717766"/>
          </a:xfrm>
        </p:grpSpPr>
        <p:sp>
          <p:nvSpPr>
            <p:cNvPr id="4" name="Freeform: Shape 3">
              <a:extLst>
                <a:ext uri="{FF2B5EF4-FFF2-40B4-BE49-F238E27FC236}">
                  <a16:creationId xmlns:a16="http://schemas.microsoft.com/office/drawing/2014/main" id="{83EF932F-B03B-4AA9-8018-748D6A78BCBA}"/>
                </a:ext>
              </a:extLst>
            </p:cNvPr>
            <p:cNvSpPr/>
            <p:nvPr/>
          </p:nvSpPr>
          <p:spPr>
            <a:xfrm>
              <a:off x="6184967" y="4596219"/>
              <a:ext cx="712816" cy="712816"/>
            </a:xfrm>
            <a:custGeom>
              <a:avLst/>
              <a:gdLst>
                <a:gd name="connsiteX0" fmla="*/ 672720 w 712815"/>
                <a:gd name="connsiteY0" fmla="*/ 396603 h 712815"/>
                <a:gd name="connsiteX1" fmla="*/ 715588 w 712815"/>
                <a:gd name="connsiteY1" fmla="*/ 390069 h 712815"/>
                <a:gd name="connsiteX2" fmla="*/ 715538 w 712815"/>
                <a:gd name="connsiteY2" fmla="*/ 325024 h 712815"/>
                <a:gd name="connsiteX3" fmla="*/ 672720 w 712815"/>
                <a:gd name="connsiteY3" fmla="*/ 318589 h 712815"/>
                <a:gd name="connsiteX4" fmla="*/ 664354 w 712815"/>
                <a:gd name="connsiteY4" fmla="*/ 275820 h 712815"/>
                <a:gd name="connsiteX5" fmla="*/ 701678 w 712815"/>
                <a:gd name="connsiteY5" fmla="*/ 253693 h 712815"/>
                <a:gd name="connsiteX6" fmla="*/ 677274 w 712815"/>
                <a:gd name="connsiteY6" fmla="*/ 193401 h 712815"/>
                <a:gd name="connsiteX7" fmla="*/ 635099 w 712815"/>
                <a:gd name="connsiteY7" fmla="*/ 203499 h 712815"/>
                <a:gd name="connsiteX8" fmla="*/ 608022 w 712815"/>
                <a:gd name="connsiteY8" fmla="*/ 162512 h 712815"/>
                <a:gd name="connsiteX9" fmla="*/ 633713 w 712815"/>
                <a:gd name="connsiteY9" fmla="*/ 127614 h 712815"/>
                <a:gd name="connsiteX10" fmla="*/ 587677 w 712815"/>
                <a:gd name="connsiteY10" fmla="*/ 81677 h 712815"/>
                <a:gd name="connsiteX11" fmla="*/ 552878 w 712815"/>
                <a:gd name="connsiteY11" fmla="*/ 107368 h 712815"/>
                <a:gd name="connsiteX12" fmla="*/ 516643 w 712815"/>
                <a:gd name="connsiteY12" fmla="*/ 83063 h 712815"/>
                <a:gd name="connsiteX13" fmla="*/ 527385 w 712815"/>
                <a:gd name="connsiteY13" fmla="*/ 41036 h 712815"/>
                <a:gd name="connsiteX14" fmla="*/ 467488 w 712815"/>
                <a:gd name="connsiteY14" fmla="*/ 15692 h 712815"/>
                <a:gd name="connsiteX15" fmla="*/ 444817 w 712815"/>
                <a:gd name="connsiteY15" fmla="*/ 52620 h 712815"/>
                <a:gd name="connsiteX16" fmla="*/ 396652 w 712815"/>
                <a:gd name="connsiteY16" fmla="*/ 42818 h 712815"/>
                <a:gd name="connsiteX17" fmla="*/ 390069 w 712815"/>
                <a:gd name="connsiteY17" fmla="*/ 0 h 712815"/>
                <a:gd name="connsiteX18" fmla="*/ 325024 w 712815"/>
                <a:gd name="connsiteY18" fmla="*/ 50 h 712815"/>
                <a:gd name="connsiteX19" fmla="*/ 318589 w 712815"/>
                <a:gd name="connsiteY19" fmla="*/ 42868 h 712815"/>
                <a:gd name="connsiteX20" fmla="*/ 275820 w 712815"/>
                <a:gd name="connsiteY20" fmla="*/ 51234 h 712815"/>
                <a:gd name="connsiteX21" fmla="*/ 253693 w 712815"/>
                <a:gd name="connsiteY21" fmla="*/ 13910 h 712815"/>
                <a:gd name="connsiteX22" fmla="*/ 193450 w 712815"/>
                <a:gd name="connsiteY22" fmla="*/ 38363 h 712815"/>
                <a:gd name="connsiteX23" fmla="*/ 203549 w 712815"/>
                <a:gd name="connsiteY23" fmla="*/ 80538 h 712815"/>
                <a:gd name="connsiteX24" fmla="*/ 162562 w 712815"/>
                <a:gd name="connsiteY24" fmla="*/ 107615 h 712815"/>
                <a:gd name="connsiteX25" fmla="*/ 127663 w 712815"/>
                <a:gd name="connsiteY25" fmla="*/ 81924 h 712815"/>
                <a:gd name="connsiteX26" fmla="*/ 81726 w 712815"/>
                <a:gd name="connsiteY26" fmla="*/ 127960 h 712815"/>
                <a:gd name="connsiteX27" fmla="*/ 107417 w 712815"/>
                <a:gd name="connsiteY27" fmla="*/ 162760 h 712815"/>
                <a:gd name="connsiteX28" fmla="*/ 83112 w 712815"/>
                <a:gd name="connsiteY28" fmla="*/ 198994 h 712815"/>
                <a:gd name="connsiteX29" fmla="*/ 41086 w 712815"/>
                <a:gd name="connsiteY29" fmla="*/ 188253 h 712815"/>
                <a:gd name="connsiteX30" fmla="*/ 15741 w 712815"/>
                <a:gd name="connsiteY30" fmla="*/ 248149 h 712815"/>
                <a:gd name="connsiteX31" fmla="*/ 52669 w 712815"/>
                <a:gd name="connsiteY31" fmla="*/ 270821 h 712815"/>
                <a:gd name="connsiteX32" fmla="*/ 42868 w 712815"/>
                <a:gd name="connsiteY32" fmla="*/ 318985 h 712815"/>
                <a:gd name="connsiteX33" fmla="*/ 0 w 712815"/>
                <a:gd name="connsiteY33" fmla="*/ 325470 h 712815"/>
                <a:gd name="connsiteX34" fmla="*/ 50 w 712815"/>
                <a:gd name="connsiteY34" fmla="*/ 390514 h 712815"/>
                <a:gd name="connsiteX35" fmla="*/ 42868 w 712815"/>
                <a:gd name="connsiteY35" fmla="*/ 396949 h 712815"/>
                <a:gd name="connsiteX36" fmla="*/ 51234 w 712815"/>
                <a:gd name="connsiteY36" fmla="*/ 439718 h 712815"/>
                <a:gd name="connsiteX37" fmla="*/ 13959 w 712815"/>
                <a:gd name="connsiteY37" fmla="*/ 461845 h 712815"/>
                <a:gd name="connsiteX38" fmla="*/ 38363 w 712815"/>
                <a:gd name="connsiteY38" fmla="*/ 522138 h 712815"/>
                <a:gd name="connsiteX39" fmla="*/ 80538 w 712815"/>
                <a:gd name="connsiteY39" fmla="*/ 512039 h 712815"/>
                <a:gd name="connsiteX40" fmla="*/ 107615 w 712815"/>
                <a:gd name="connsiteY40" fmla="*/ 553026 h 712815"/>
                <a:gd name="connsiteX41" fmla="*/ 81924 w 712815"/>
                <a:gd name="connsiteY41" fmla="*/ 587925 h 712815"/>
                <a:gd name="connsiteX42" fmla="*/ 127960 w 712815"/>
                <a:gd name="connsiteY42" fmla="*/ 633862 h 712815"/>
                <a:gd name="connsiteX43" fmla="*/ 162760 w 712815"/>
                <a:gd name="connsiteY43" fmla="*/ 608171 h 712815"/>
                <a:gd name="connsiteX44" fmla="*/ 198994 w 712815"/>
                <a:gd name="connsiteY44" fmla="*/ 632476 h 712815"/>
                <a:gd name="connsiteX45" fmla="*/ 188253 w 712815"/>
                <a:gd name="connsiteY45" fmla="*/ 674502 h 712815"/>
                <a:gd name="connsiteX46" fmla="*/ 248149 w 712815"/>
                <a:gd name="connsiteY46" fmla="*/ 699847 h 712815"/>
                <a:gd name="connsiteX47" fmla="*/ 270821 w 712815"/>
                <a:gd name="connsiteY47" fmla="*/ 662919 h 712815"/>
                <a:gd name="connsiteX48" fmla="*/ 318985 w 712815"/>
                <a:gd name="connsiteY48" fmla="*/ 672720 h 712815"/>
                <a:gd name="connsiteX49" fmla="*/ 325519 w 712815"/>
                <a:gd name="connsiteY49" fmla="*/ 715588 h 712815"/>
                <a:gd name="connsiteX50" fmla="*/ 390564 w 712815"/>
                <a:gd name="connsiteY50" fmla="*/ 715538 h 712815"/>
                <a:gd name="connsiteX51" fmla="*/ 396999 w 712815"/>
                <a:gd name="connsiteY51" fmla="*/ 672720 h 712815"/>
                <a:gd name="connsiteX52" fmla="*/ 439768 w 712815"/>
                <a:gd name="connsiteY52" fmla="*/ 664354 h 712815"/>
                <a:gd name="connsiteX53" fmla="*/ 461895 w 712815"/>
                <a:gd name="connsiteY53" fmla="*/ 701678 h 712815"/>
                <a:gd name="connsiteX54" fmla="*/ 522138 w 712815"/>
                <a:gd name="connsiteY54" fmla="*/ 677274 h 712815"/>
                <a:gd name="connsiteX55" fmla="*/ 512039 w 712815"/>
                <a:gd name="connsiteY55" fmla="*/ 635099 h 712815"/>
                <a:gd name="connsiteX56" fmla="*/ 553026 w 712815"/>
                <a:gd name="connsiteY56" fmla="*/ 608022 h 712815"/>
                <a:gd name="connsiteX57" fmla="*/ 587925 w 712815"/>
                <a:gd name="connsiteY57" fmla="*/ 633713 h 712815"/>
                <a:gd name="connsiteX58" fmla="*/ 633862 w 712815"/>
                <a:gd name="connsiteY58" fmla="*/ 587677 h 712815"/>
                <a:gd name="connsiteX59" fmla="*/ 608171 w 712815"/>
                <a:gd name="connsiteY59" fmla="*/ 552878 h 712815"/>
                <a:gd name="connsiteX60" fmla="*/ 632476 w 712815"/>
                <a:gd name="connsiteY60" fmla="*/ 516643 h 712815"/>
                <a:gd name="connsiteX61" fmla="*/ 674502 w 712815"/>
                <a:gd name="connsiteY61" fmla="*/ 527385 h 712815"/>
                <a:gd name="connsiteX62" fmla="*/ 699847 w 712815"/>
                <a:gd name="connsiteY62" fmla="*/ 467488 h 712815"/>
                <a:gd name="connsiteX63" fmla="*/ 662919 w 712815"/>
                <a:gd name="connsiteY63" fmla="*/ 444817 h 712815"/>
                <a:gd name="connsiteX64" fmla="*/ 672720 w 712815"/>
                <a:gd name="connsiteY64" fmla="*/ 396603 h 712815"/>
                <a:gd name="connsiteX65" fmla="*/ 357794 w 712815"/>
                <a:gd name="connsiteY65" fmla="*/ 598567 h 712815"/>
                <a:gd name="connsiteX66" fmla="*/ 117021 w 712815"/>
                <a:gd name="connsiteY66" fmla="*/ 357794 h 712815"/>
                <a:gd name="connsiteX67" fmla="*/ 357794 w 712815"/>
                <a:gd name="connsiteY67" fmla="*/ 117021 h 712815"/>
                <a:gd name="connsiteX68" fmla="*/ 598567 w 712815"/>
                <a:gd name="connsiteY68" fmla="*/ 357794 h 712815"/>
                <a:gd name="connsiteX69" fmla="*/ 357794 w 712815"/>
                <a:gd name="connsiteY69" fmla="*/ 598567 h 712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712815" h="712815">
                  <a:moveTo>
                    <a:pt x="672720" y="396603"/>
                  </a:moveTo>
                  <a:lnTo>
                    <a:pt x="715588" y="390069"/>
                  </a:lnTo>
                  <a:lnTo>
                    <a:pt x="715538" y="325024"/>
                  </a:lnTo>
                  <a:lnTo>
                    <a:pt x="672720" y="318589"/>
                  </a:lnTo>
                  <a:cubicBezTo>
                    <a:pt x="670888" y="304135"/>
                    <a:pt x="668116" y="289829"/>
                    <a:pt x="664354" y="275820"/>
                  </a:cubicBezTo>
                  <a:lnTo>
                    <a:pt x="701678" y="253693"/>
                  </a:lnTo>
                  <a:lnTo>
                    <a:pt x="677274" y="193401"/>
                  </a:lnTo>
                  <a:lnTo>
                    <a:pt x="635099" y="203499"/>
                  </a:lnTo>
                  <a:cubicBezTo>
                    <a:pt x="627179" y="189193"/>
                    <a:pt x="618120" y="175481"/>
                    <a:pt x="608022" y="162512"/>
                  </a:cubicBezTo>
                  <a:lnTo>
                    <a:pt x="633713" y="127614"/>
                  </a:lnTo>
                  <a:lnTo>
                    <a:pt x="587677" y="81677"/>
                  </a:lnTo>
                  <a:lnTo>
                    <a:pt x="552878" y="107368"/>
                  </a:lnTo>
                  <a:cubicBezTo>
                    <a:pt x="541493" y="98507"/>
                    <a:pt x="529414" y="90389"/>
                    <a:pt x="516643" y="83063"/>
                  </a:cubicBezTo>
                  <a:lnTo>
                    <a:pt x="527385" y="41036"/>
                  </a:lnTo>
                  <a:lnTo>
                    <a:pt x="467488" y="15692"/>
                  </a:lnTo>
                  <a:lnTo>
                    <a:pt x="444817" y="52620"/>
                  </a:lnTo>
                  <a:cubicBezTo>
                    <a:pt x="428878" y="48066"/>
                    <a:pt x="412790" y="44799"/>
                    <a:pt x="396652" y="42818"/>
                  </a:cubicBezTo>
                  <a:lnTo>
                    <a:pt x="390069" y="0"/>
                  </a:lnTo>
                  <a:lnTo>
                    <a:pt x="325024" y="50"/>
                  </a:lnTo>
                  <a:lnTo>
                    <a:pt x="318589" y="42868"/>
                  </a:lnTo>
                  <a:cubicBezTo>
                    <a:pt x="304135" y="44699"/>
                    <a:pt x="289829" y="47472"/>
                    <a:pt x="275820" y="51234"/>
                  </a:cubicBezTo>
                  <a:lnTo>
                    <a:pt x="253693" y="13910"/>
                  </a:lnTo>
                  <a:lnTo>
                    <a:pt x="193450" y="38363"/>
                  </a:lnTo>
                  <a:lnTo>
                    <a:pt x="203549" y="80538"/>
                  </a:lnTo>
                  <a:cubicBezTo>
                    <a:pt x="189243" y="88458"/>
                    <a:pt x="175531" y="97517"/>
                    <a:pt x="162562" y="107615"/>
                  </a:cubicBezTo>
                  <a:lnTo>
                    <a:pt x="127663" y="81924"/>
                  </a:lnTo>
                  <a:lnTo>
                    <a:pt x="81726" y="127960"/>
                  </a:lnTo>
                  <a:lnTo>
                    <a:pt x="107417" y="162760"/>
                  </a:lnTo>
                  <a:cubicBezTo>
                    <a:pt x="98557" y="174145"/>
                    <a:pt x="90439" y="186223"/>
                    <a:pt x="83112" y="198994"/>
                  </a:cubicBezTo>
                  <a:lnTo>
                    <a:pt x="41086" y="188253"/>
                  </a:lnTo>
                  <a:lnTo>
                    <a:pt x="15741" y="248149"/>
                  </a:lnTo>
                  <a:lnTo>
                    <a:pt x="52669" y="270821"/>
                  </a:lnTo>
                  <a:cubicBezTo>
                    <a:pt x="48115" y="286760"/>
                    <a:pt x="44848" y="302848"/>
                    <a:pt x="42868" y="318985"/>
                  </a:cubicBezTo>
                  <a:lnTo>
                    <a:pt x="0" y="325470"/>
                  </a:lnTo>
                  <a:lnTo>
                    <a:pt x="50" y="390514"/>
                  </a:lnTo>
                  <a:lnTo>
                    <a:pt x="42868" y="396949"/>
                  </a:lnTo>
                  <a:cubicBezTo>
                    <a:pt x="44699" y="411404"/>
                    <a:pt x="47472" y="425710"/>
                    <a:pt x="51234" y="439718"/>
                  </a:cubicBezTo>
                  <a:lnTo>
                    <a:pt x="13959" y="461845"/>
                  </a:lnTo>
                  <a:lnTo>
                    <a:pt x="38363" y="522138"/>
                  </a:lnTo>
                  <a:lnTo>
                    <a:pt x="80538" y="512039"/>
                  </a:lnTo>
                  <a:cubicBezTo>
                    <a:pt x="88458" y="526345"/>
                    <a:pt x="97517" y="540057"/>
                    <a:pt x="107615" y="553026"/>
                  </a:cubicBezTo>
                  <a:lnTo>
                    <a:pt x="81924" y="587925"/>
                  </a:lnTo>
                  <a:lnTo>
                    <a:pt x="127960" y="633862"/>
                  </a:lnTo>
                  <a:lnTo>
                    <a:pt x="162760" y="608171"/>
                  </a:lnTo>
                  <a:cubicBezTo>
                    <a:pt x="174145" y="617031"/>
                    <a:pt x="186223" y="625149"/>
                    <a:pt x="198994" y="632476"/>
                  </a:cubicBezTo>
                  <a:lnTo>
                    <a:pt x="188253" y="674502"/>
                  </a:lnTo>
                  <a:lnTo>
                    <a:pt x="248149" y="699847"/>
                  </a:lnTo>
                  <a:lnTo>
                    <a:pt x="270821" y="662919"/>
                  </a:lnTo>
                  <a:cubicBezTo>
                    <a:pt x="286760" y="667473"/>
                    <a:pt x="302848" y="670740"/>
                    <a:pt x="318985" y="672720"/>
                  </a:cubicBezTo>
                  <a:lnTo>
                    <a:pt x="325519" y="715588"/>
                  </a:lnTo>
                  <a:lnTo>
                    <a:pt x="390564" y="715538"/>
                  </a:lnTo>
                  <a:lnTo>
                    <a:pt x="396999" y="672720"/>
                  </a:lnTo>
                  <a:cubicBezTo>
                    <a:pt x="411453" y="670888"/>
                    <a:pt x="425759" y="668116"/>
                    <a:pt x="439768" y="664354"/>
                  </a:cubicBezTo>
                  <a:lnTo>
                    <a:pt x="461895" y="701678"/>
                  </a:lnTo>
                  <a:lnTo>
                    <a:pt x="522138" y="677274"/>
                  </a:lnTo>
                  <a:lnTo>
                    <a:pt x="512039" y="635099"/>
                  </a:lnTo>
                  <a:cubicBezTo>
                    <a:pt x="526345" y="627179"/>
                    <a:pt x="540057" y="618120"/>
                    <a:pt x="553026" y="608022"/>
                  </a:cubicBezTo>
                  <a:lnTo>
                    <a:pt x="587925" y="633713"/>
                  </a:lnTo>
                  <a:lnTo>
                    <a:pt x="633862" y="587677"/>
                  </a:lnTo>
                  <a:lnTo>
                    <a:pt x="608171" y="552878"/>
                  </a:lnTo>
                  <a:cubicBezTo>
                    <a:pt x="617031" y="541493"/>
                    <a:pt x="625149" y="529414"/>
                    <a:pt x="632476" y="516643"/>
                  </a:cubicBezTo>
                  <a:lnTo>
                    <a:pt x="674502" y="527385"/>
                  </a:lnTo>
                  <a:lnTo>
                    <a:pt x="699847" y="467488"/>
                  </a:lnTo>
                  <a:lnTo>
                    <a:pt x="662919" y="444817"/>
                  </a:lnTo>
                  <a:cubicBezTo>
                    <a:pt x="667473" y="428779"/>
                    <a:pt x="670691" y="412691"/>
                    <a:pt x="672720" y="396603"/>
                  </a:cubicBezTo>
                  <a:close/>
                  <a:moveTo>
                    <a:pt x="357794" y="598567"/>
                  </a:moveTo>
                  <a:cubicBezTo>
                    <a:pt x="224785" y="598567"/>
                    <a:pt x="117021" y="490754"/>
                    <a:pt x="117021" y="357794"/>
                  </a:cubicBezTo>
                  <a:cubicBezTo>
                    <a:pt x="117021" y="224785"/>
                    <a:pt x="224834" y="117021"/>
                    <a:pt x="357794" y="117021"/>
                  </a:cubicBezTo>
                  <a:cubicBezTo>
                    <a:pt x="490754" y="117021"/>
                    <a:pt x="598567" y="224834"/>
                    <a:pt x="598567" y="357794"/>
                  </a:cubicBezTo>
                  <a:cubicBezTo>
                    <a:pt x="598567" y="490754"/>
                    <a:pt x="490754" y="598567"/>
                    <a:pt x="357794" y="598567"/>
                  </a:cubicBezTo>
                  <a:close/>
                </a:path>
              </a:pathLst>
            </a:custGeom>
            <a:solidFill>
              <a:srgbClr val="0078D4"/>
            </a:solidFill>
            <a:ln w="4927"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 name="Freeform: Shape 9">
              <a:extLst>
                <a:ext uri="{FF2B5EF4-FFF2-40B4-BE49-F238E27FC236}">
                  <a16:creationId xmlns:a16="http://schemas.microsoft.com/office/drawing/2014/main" id="{5AF4D322-F5F3-4585-A107-E72860E6B7D9}"/>
                </a:ext>
              </a:extLst>
            </p:cNvPr>
            <p:cNvSpPr/>
            <p:nvPr/>
          </p:nvSpPr>
          <p:spPr>
            <a:xfrm>
              <a:off x="6542761" y="4766602"/>
              <a:ext cx="183154" cy="371258"/>
            </a:xfrm>
            <a:custGeom>
              <a:avLst/>
              <a:gdLst>
                <a:gd name="connsiteX0" fmla="*/ 0 w 183154"/>
                <a:gd name="connsiteY0" fmla="*/ 374822 h 371258"/>
                <a:gd name="connsiteX1" fmla="*/ 0 w 183154"/>
                <a:gd name="connsiteY1" fmla="*/ 345122 h 371258"/>
                <a:gd name="connsiteX2" fmla="*/ 158354 w 183154"/>
                <a:gd name="connsiteY2" fmla="*/ 187411 h 371258"/>
                <a:gd name="connsiteX3" fmla="*/ 0 w 183154"/>
                <a:gd name="connsiteY3" fmla="*/ 29701 h 371258"/>
                <a:gd name="connsiteX4" fmla="*/ 0 w 183154"/>
                <a:gd name="connsiteY4" fmla="*/ 0 h 371258"/>
                <a:gd name="connsiteX5" fmla="*/ 188055 w 183154"/>
                <a:gd name="connsiteY5" fmla="*/ 187411 h 371258"/>
                <a:gd name="connsiteX6" fmla="*/ 0 w 183154"/>
                <a:gd name="connsiteY6" fmla="*/ 374822 h 371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3154" h="371258">
                  <a:moveTo>
                    <a:pt x="0" y="374822"/>
                  </a:moveTo>
                  <a:lnTo>
                    <a:pt x="0" y="345122"/>
                  </a:lnTo>
                  <a:cubicBezTo>
                    <a:pt x="87320" y="345122"/>
                    <a:pt x="158354" y="274385"/>
                    <a:pt x="158354" y="187411"/>
                  </a:cubicBezTo>
                  <a:cubicBezTo>
                    <a:pt x="158354" y="100438"/>
                    <a:pt x="87320" y="29701"/>
                    <a:pt x="0" y="29701"/>
                  </a:cubicBezTo>
                  <a:lnTo>
                    <a:pt x="0" y="0"/>
                  </a:lnTo>
                  <a:cubicBezTo>
                    <a:pt x="103705" y="0"/>
                    <a:pt x="188055" y="84102"/>
                    <a:pt x="188055" y="187411"/>
                  </a:cubicBezTo>
                  <a:cubicBezTo>
                    <a:pt x="188055" y="290720"/>
                    <a:pt x="103655" y="374822"/>
                    <a:pt x="0" y="374822"/>
                  </a:cubicBezTo>
                  <a:close/>
                </a:path>
              </a:pathLst>
            </a:custGeom>
            <a:solidFill>
              <a:schemeClr val="tx1"/>
            </a:solidFill>
            <a:ln w="4927"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 name="Freeform: Shape 14">
              <a:extLst>
                <a:ext uri="{FF2B5EF4-FFF2-40B4-BE49-F238E27FC236}">
                  <a16:creationId xmlns:a16="http://schemas.microsoft.com/office/drawing/2014/main" id="{3ABC02FB-8C90-4A5E-8DA2-E935FF2A8C42}"/>
                </a:ext>
              </a:extLst>
            </p:cNvPr>
            <p:cNvSpPr/>
            <p:nvPr/>
          </p:nvSpPr>
          <p:spPr>
            <a:xfrm>
              <a:off x="6430443" y="4841645"/>
              <a:ext cx="222755" cy="222755"/>
            </a:xfrm>
            <a:custGeom>
              <a:avLst/>
              <a:gdLst>
                <a:gd name="connsiteX0" fmla="*/ 112318 w 222754"/>
                <a:gd name="connsiteY0" fmla="*/ 224636 h 222754"/>
                <a:gd name="connsiteX1" fmla="*/ 0 w 222754"/>
                <a:gd name="connsiteY1" fmla="*/ 112318 h 222754"/>
                <a:gd name="connsiteX2" fmla="*/ 112318 w 222754"/>
                <a:gd name="connsiteY2" fmla="*/ 0 h 222754"/>
                <a:gd name="connsiteX3" fmla="*/ 224636 w 222754"/>
                <a:gd name="connsiteY3" fmla="*/ 112318 h 222754"/>
                <a:gd name="connsiteX4" fmla="*/ 194935 w 222754"/>
                <a:gd name="connsiteY4" fmla="*/ 112318 h 222754"/>
                <a:gd name="connsiteX5" fmla="*/ 112318 w 222754"/>
                <a:gd name="connsiteY5" fmla="*/ 29701 h 222754"/>
                <a:gd name="connsiteX6" fmla="*/ 29701 w 222754"/>
                <a:gd name="connsiteY6" fmla="*/ 112318 h 222754"/>
                <a:gd name="connsiteX7" fmla="*/ 112318 w 222754"/>
                <a:gd name="connsiteY7" fmla="*/ 194935 h 222754"/>
                <a:gd name="connsiteX8" fmla="*/ 112318 w 222754"/>
                <a:gd name="connsiteY8" fmla="*/ 224636 h 222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2754" h="222754">
                  <a:moveTo>
                    <a:pt x="112318" y="224636"/>
                  </a:moveTo>
                  <a:cubicBezTo>
                    <a:pt x="50392" y="224636"/>
                    <a:pt x="0" y="174244"/>
                    <a:pt x="0" y="112318"/>
                  </a:cubicBezTo>
                  <a:cubicBezTo>
                    <a:pt x="0" y="50392"/>
                    <a:pt x="50392" y="0"/>
                    <a:pt x="112318" y="0"/>
                  </a:cubicBezTo>
                  <a:cubicBezTo>
                    <a:pt x="174244" y="0"/>
                    <a:pt x="224636" y="50392"/>
                    <a:pt x="224636" y="112318"/>
                  </a:cubicBezTo>
                  <a:lnTo>
                    <a:pt x="194935" y="112318"/>
                  </a:lnTo>
                  <a:cubicBezTo>
                    <a:pt x="194935" y="66777"/>
                    <a:pt x="157859" y="29701"/>
                    <a:pt x="112318" y="29701"/>
                  </a:cubicBezTo>
                  <a:cubicBezTo>
                    <a:pt x="66777" y="29701"/>
                    <a:pt x="29701" y="66777"/>
                    <a:pt x="29701" y="112318"/>
                  </a:cubicBezTo>
                  <a:cubicBezTo>
                    <a:pt x="29701" y="157859"/>
                    <a:pt x="66777" y="194935"/>
                    <a:pt x="112318" y="194935"/>
                  </a:cubicBezTo>
                  <a:lnTo>
                    <a:pt x="112318" y="224636"/>
                  </a:lnTo>
                  <a:close/>
                </a:path>
              </a:pathLst>
            </a:custGeom>
            <a:solidFill>
              <a:schemeClr val="tx1"/>
            </a:solidFill>
            <a:ln w="4927"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 name="Freeform: Shape 16">
              <a:extLst>
                <a:ext uri="{FF2B5EF4-FFF2-40B4-BE49-F238E27FC236}">
                  <a16:creationId xmlns:a16="http://schemas.microsoft.com/office/drawing/2014/main" id="{AA877831-14D5-40BF-9F89-6AB66FB78B36}"/>
                </a:ext>
              </a:extLst>
            </p:cNvPr>
            <p:cNvSpPr/>
            <p:nvPr/>
          </p:nvSpPr>
          <p:spPr>
            <a:xfrm>
              <a:off x="6354706" y="4954013"/>
              <a:ext cx="183154" cy="183154"/>
            </a:xfrm>
            <a:custGeom>
              <a:avLst/>
              <a:gdLst>
                <a:gd name="connsiteX0" fmla="*/ 188055 w 183154"/>
                <a:gd name="connsiteY0" fmla="*/ 187411 h 183154"/>
                <a:gd name="connsiteX1" fmla="*/ 0 w 183154"/>
                <a:gd name="connsiteY1" fmla="*/ 0 h 183154"/>
                <a:gd name="connsiteX2" fmla="*/ 29701 w 183154"/>
                <a:gd name="connsiteY2" fmla="*/ 0 h 183154"/>
                <a:gd name="connsiteX3" fmla="*/ 188055 w 183154"/>
                <a:gd name="connsiteY3" fmla="*/ 157711 h 183154"/>
                <a:gd name="connsiteX4" fmla="*/ 188055 w 183154"/>
                <a:gd name="connsiteY4" fmla="*/ 187411 h 1831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154" h="183154">
                  <a:moveTo>
                    <a:pt x="188055" y="187411"/>
                  </a:moveTo>
                  <a:cubicBezTo>
                    <a:pt x="84350" y="187411"/>
                    <a:pt x="0" y="103309"/>
                    <a:pt x="0" y="0"/>
                  </a:cubicBezTo>
                  <a:lnTo>
                    <a:pt x="29701" y="0"/>
                  </a:lnTo>
                  <a:cubicBezTo>
                    <a:pt x="29701" y="86973"/>
                    <a:pt x="100735" y="157711"/>
                    <a:pt x="188055" y="157711"/>
                  </a:cubicBezTo>
                  <a:lnTo>
                    <a:pt x="188055" y="187411"/>
                  </a:lnTo>
                  <a:close/>
                </a:path>
              </a:pathLst>
            </a:custGeom>
            <a:solidFill>
              <a:srgbClr val="28A8EA"/>
            </a:solidFill>
            <a:ln w="4927"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8" name="Freeform: Shape 17">
              <a:extLst>
                <a:ext uri="{FF2B5EF4-FFF2-40B4-BE49-F238E27FC236}">
                  <a16:creationId xmlns:a16="http://schemas.microsoft.com/office/drawing/2014/main" id="{D437C472-5776-4F34-910B-9B488B152C0C}"/>
                </a:ext>
              </a:extLst>
            </p:cNvPr>
            <p:cNvSpPr/>
            <p:nvPr/>
          </p:nvSpPr>
          <p:spPr>
            <a:xfrm>
              <a:off x="6430393" y="4841695"/>
              <a:ext cx="222755" cy="108902"/>
            </a:xfrm>
            <a:custGeom>
              <a:avLst/>
              <a:gdLst>
                <a:gd name="connsiteX0" fmla="*/ 224636 w 222754"/>
                <a:gd name="connsiteY0" fmla="*/ 112318 h 108902"/>
                <a:gd name="connsiteX1" fmla="*/ 194935 w 222754"/>
                <a:gd name="connsiteY1" fmla="*/ 112318 h 108902"/>
                <a:gd name="connsiteX2" fmla="*/ 112318 w 222754"/>
                <a:gd name="connsiteY2" fmla="*/ 29701 h 108902"/>
                <a:gd name="connsiteX3" fmla="*/ 29701 w 222754"/>
                <a:gd name="connsiteY3" fmla="*/ 112318 h 108902"/>
                <a:gd name="connsiteX4" fmla="*/ 0 w 222754"/>
                <a:gd name="connsiteY4" fmla="*/ 112318 h 108902"/>
                <a:gd name="connsiteX5" fmla="*/ 112318 w 222754"/>
                <a:gd name="connsiteY5" fmla="*/ 0 h 108902"/>
                <a:gd name="connsiteX6" fmla="*/ 224636 w 222754"/>
                <a:gd name="connsiteY6" fmla="*/ 112318 h 108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2754" h="108902">
                  <a:moveTo>
                    <a:pt x="224636" y="112318"/>
                  </a:moveTo>
                  <a:lnTo>
                    <a:pt x="194935" y="112318"/>
                  </a:lnTo>
                  <a:cubicBezTo>
                    <a:pt x="194935" y="66777"/>
                    <a:pt x="157859" y="29701"/>
                    <a:pt x="112318" y="29701"/>
                  </a:cubicBezTo>
                  <a:cubicBezTo>
                    <a:pt x="66777" y="29701"/>
                    <a:pt x="29701" y="66777"/>
                    <a:pt x="29701" y="112318"/>
                  </a:cubicBezTo>
                  <a:lnTo>
                    <a:pt x="0" y="112318"/>
                  </a:lnTo>
                  <a:cubicBezTo>
                    <a:pt x="0" y="50392"/>
                    <a:pt x="50392" y="0"/>
                    <a:pt x="112318" y="0"/>
                  </a:cubicBezTo>
                  <a:cubicBezTo>
                    <a:pt x="174293" y="0"/>
                    <a:pt x="224636" y="50392"/>
                    <a:pt x="224636" y="112318"/>
                  </a:cubicBezTo>
                  <a:close/>
                </a:path>
              </a:pathLst>
            </a:custGeom>
            <a:solidFill>
              <a:srgbClr val="50E6FF"/>
            </a:solidFill>
            <a:ln w="4927"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16" name="TextBox 15">
            <a:extLst>
              <a:ext uri="{FF2B5EF4-FFF2-40B4-BE49-F238E27FC236}">
                <a16:creationId xmlns:a16="http://schemas.microsoft.com/office/drawing/2014/main" id="{96986031-1618-417D-9C1C-131DA9FAFD24}"/>
              </a:ext>
            </a:extLst>
          </p:cNvPr>
          <p:cNvSpPr txBox="1"/>
          <p:nvPr/>
        </p:nvSpPr>
        <p:spPr>
          <a:xfrm>
            <a:off x="7071013" y="1117250"/>
            <a:ext cx="2065109" cy="48058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ArchUp">
              <a:avLst/>
            </a:prstTxWarp>
            <a:noAutofit/>
          </a:bodyPr>
          <a:lstStyle>
            <a:defPPr>
              <a:defRPr lang="en-US"/>
            </a:defPPr>
            <a:lvl1pPr algn="r" defTabSz="951304" fontAlgn="auto">
              <a:lnSpc>
                <a:spcPct val="100000"/>
              </a:lnSpc>
              <a:spcBef>
                <a:spcPts val="816"/>
              </a:spcBef>
              <a:spcAft>
                <a:spcPts val="0"/>
              </a:spcAft>
              <a:buSzPct val="90000"/>
              <a:defRPr sz="1203">
                <a:gradFill>
                  <a:gsLst>
                    <a:gs pos="0">
                      <a:schemeClr val="tx1"/>
                    </a:gs>
                    <a:gs pos="100000">
                      <a:schemeClr val="tx1"/>
                    </a:gs>
                  </a:gsLst>
                  <a:lin ang="5400000" scaled="0"/>
                </a:gradFill>
                <a:latin typeface="Segoe UI Semibold"/>
                <a:cs typeface="Segoe UI Semilight" panose="020B04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51304" rtl="0" eaLnBrk="1" fontAlgn="auto" latinLnBrk="0" hangingPunct="1">
              <a:lnSpc>
                <a:spcPct val="100000"/>
              </a:lnSpc>
              <a:spcBef>
                <a:spcPts val="816"/>
              </a:spcBef>
              <a:spcAft>
                <a:spcPts val="0"/>
              </a:spcAft>
              <a:buClrTx/>
              <a:buSzPct val="90000"/>
              <a:buFontTx/>
              <a:buNone/>
              <a:tabLst/>
              <a:defRPr/>
            </a:pPr>
            <a:r>
              <a:rPr kumimoji="0" lang="en-US" sz="1203" b="0" i="0" u="none" strike="noStrike" kern="1200" cap="none" spc="0" normalizeH="0" baseline="0" noProof="0">
                <a:ln>
                  <a:noFill/>
                </a:ln>
                <a:gradFill>
                  <a:gsLst>
                    <a:gs pos="0">
                      <a:srgbClr val="000000"/>
                    </a:gs>
                    <a:gs pos="100000">
                      <a:srgbClr val="000000"/>
                    </a:gs>
                  </a:gsLst>
                  <a:lin ang="5400000" scaled="0"/>
                </a:gradFill>
                <a:effectLst/>
                <a:uLnTx/>
                <a:uFillTx/>
                <a:latin typeface="Segoe UI Semibold"/>
                <a:ea typeface="+mn-ea"/>
                <a:cs typeface="Segoe UI Semilight" panose="020B0402040204020203" pitchFamily="34" charset="0"/>
              </a:rPr>
              <a:t>Deeper relationships</a:t>
            </a:r>
          </a:p>
        </p:txBody>
      </p:sp>
      <p:sp>
        <p:nvSpPr>
          <p:cNvPr id="234" name="TextBox 233">
            <a:extLst>
              <a:ext uri="{FF2B5EF4-FFF2-40B4-BE49-F238E27FC236}">
                <a16:creationId xmlns:a16="http://schemas.microsoft.com/office/drawing/2014/main" id="{E7835B5D-FEFF-4F4F-9B81-452BF12475C4}"/>
              </a:ext>
            </a:extLst>
          </p:cNvPr>
          <p:cNvSpPr txBox="1"/>
          <p:nvPr/>
        </p:nvSpPr>
        <p:spPr>
          <a:xfrm rot="16200000">
            <a:off x="5076779" y="3176328"/>
            <a:ext cx="1792740" cy="48058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ArchUp">
              <a:avLst/>
            </a:prstTxWarp>
            <a:noAutofit/>
          </a:bodyPr>
          <a:lstStyle>
            <a:defPPr>
              <a:defRPr lang="en-US"/>
            </a:defPPr>
            <a:lvl1pPr algn="r" defTabSz="951304" fontAlgn="auto">
              <a:lnSpc>
                <a:spcPct val="100000"/>
              </a:lnSpc>
              <a:spcBef>
                <a:spcPts val="816"/>
              </a:spcBef>
              <a:spcAft>
                <a:spcPts val="0"/>
              </a:spcAft>
              <a:buSzPct val="90000"/>
              <a:defRPr sz="1203">
                <a:gradFill>
                  <a:gsLst>
                    <a:gs pos="0">
                      <a:schemeClr val="tx1"/>
                    </a:gs>
                    <a:gs pos="100000">
                      <a:schemeClr val="tx1"/>
                    </a:gs>
                  </a:gsLst>
                  <a:lin ang="5400000" scaled="0"/>
                </a:gradFill>
                <a:latin typeface="Segoe UI Semibold"/>
                <a:cs typeface="Segoe UI Semilight" panose="020B04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51304" rtl="0" eaLnBrk="1" fontAlgn="auto" latinLnBrk="0" hangingPunct="1">
              <a:lnSpc>
                <a:spcPct val="100000"/>
              </a:lnSpc>
              <a:spcBef>
                <a:spcPts val="816"/>
              </a:spcBef>
              <a:spcAft>
                <a:spcPts val="0"/>
              </a:spcAft>
              <a:buClrTx/>
              <a:buSzPct val="90000"/>
              <a:buFontTx/>
              <a:buNone/>
              <a:tabLst/>
              <a:defRPr/>
            </a:pPr>
            <a:r>
              <a:rPr kumimoji="0" lang="en-US" sz="1203" b="0" i="0" u="none" strike="noStrike" kern="1200" cap="none" spc="0" normalizeH="0" baseline="0" noProof="0">
                <a:ln>
                  <a:noFill/>
                </a:ln>
                <a:gradFill>
                  <a:gsLst>
                    <a:gs pos="0">
                      <a:srgbClr val="000000"/>
                    </a:gs>
                    <a:gs pos="100000">
                      <a:srgbClr val="000000"/>
                    </a:gs>
                  </a:gsLst>
                  <a:lin ang="5400000" scaled="0"/>
                </a:gradFill>
                <a:effectLst/>
                <a:uLnTx/>
                <a:uFillTx/>
                <a:latin typeface="Segoe UI Semibold"/>
                <a:ea typeface="+mn-ea"/>
                <a:cs typeface="Segoe UI Semilight" panose="020B0402040204020203" pitchFamily="34" charset="0"/>
              </a:rPr>
              <a:t>More efficient ops</a:t>
            </a:r>
          </a:p>
        </p:txBody>
      </p:sp>
      <p:sp>
        <p:nvSpPr>
          <p:cNvPr id="235" name="TextBox 234">
            <a:extLst>
              <a:ext uri="{FF2B5EF4-FFF2-40B4-BE49-F238E27FC236}">
                <a16:creationId xmlns:a16="http://schemas.microsoft.com/office/drawing/2014/main" id="{384D9998-8FEC-4CB1-801C-E1C1F014D7E4}"/>
              </a:ext>
            </a:extLst>
          </p:cNvPr>
          <p:cNvSpPr txBox="1"/>
          <p:nvPr/>
        </p:nvSpPr>
        <p:spPr>
          <a:xfrm>
            <a:off x="7433028" y="3986728"/>
            <a:ext cx="1329986" cy="52899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ArchDown">
              <a:avLst/>
            </a:prstTxWarp>
            <a:noAutofit/>
          </a:bodyPr>
          <a:lstStyle>
            <a:defPPr>
              <a:defRPr lang="en-US"/>
            </a:defPPr>
            <a:lvl1pPr algn="r" defTabSz="951304" fontAlgn="auto">
              <a:lnSpc>
                <a:spcPct val="100000"/>
              </a:lnSpc>
              <a:spcBef>
                <a:spcPts val="816"/>
              </a:spcBef>
              <a:spcAft>
                <a:spcPts val="0"/>
              </a:spcAft>
              <a:buSzPct val="90000"/>
              <a:defRPr sz="1203">
                <a:gradFill>
                  <a:gsLst>
                    <a:gs pos="0">
                      <a:schemeClr val="tx1"/>
                    </a:gs>
                    <a:gs pos="100000">
                      <a:schemeClr val="tx1"/>
                    </a:gs>
                  </a:gsLst>
                  <a:lin ang="5400000" scaled="0"/>
                </a:gradFill>
                <a:latin typeface="Segoe UI Semibold"/>
                <a:cs typeface="Segoe UI Semilight" panose="020B04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51304" rtl="0" eaLnBrk="1" fontAlgn="auto" latinLnBrk="0" hangingPunct="1">
              <a:lnSpc>
                <a:spcPct val="100000"/>
              </a:lnSpc>
              <a:spcBef>
                <a:spcPts val="816"/>
              </a:spcBef>
              <a:spcAft>
                <a:spcPts val="0"/>
              </a:spcAft>
              <a:buClrTx/>
              <a:buSzPct val="90000"/>
              <a:buFontTx/>
              <a:buNone/>
              <a:tabLst/>
              <a:defRPr/>
            </a:pPr>
            <a:r>
              <a:rPr kumimoji="0" lang="en-US" sz="1203" b="0" i="0" u="none" strike="noStrike" kern="1200" cap="none" spc="0" normalizeH="0" baseline="0" noProof="0">
                <a:ln>
                  <a:noFill/>
                </a:ln>
                <a:gradFill>
                  <a:gsLst>
                    <a:gs pos="0">
                      <a:srgbClr val="000000"/>
                    </a:gs>
                    <a:gs pos="100000">
                      <a:srgbClr val="000000"/>
                    </a:gs>
                  </a:gsLst>
                  <a:lin ang="5400000" scaled="0"/>
                </a:gradFill>
                <a:effectLst/>
                <a:uLnTx/>
                <a:uFillTx/>
                <a:latin typeface="Segoe UI Semibold"/>
                <a:ea typeface="+mn-ea"/>
                <a:cs typeface="Segoe UI Semilight" panose="020B0402040204020203" pitchFamily="34" charset="0"/>
              </a:rPr>
              <a:t>Operational data</a:t>
            </a:r>
          </a:p>
        </p:txBody>
      </p:sp>
      <p:sp>
        <p:nvSpPr>
          <p:cNvPr id="236" name="TextBox 235">
            <a:extLst>
              <a:ext uri="{FF2B5EF4-FFF2-40B4-BE49-F238E27FC236}">
                <a16:creationId xmlns:a16="http://schemas.microsoft.com/office/drawing/2014/main" id="{ABEAD4DB-68B7-4B23-AFAC-230F758BBD73}"/>
              </a:ext>
            </a:extLst>
          </p:cNvPr>
          <p:cNvSpPr txBox="1"/>
          <p:nvPr/>
        </p:nvSpPr>
        <p:spPr>
          <a:xfrm>
            <a:off x="7167156" y="5245860"/>
            <a:ext cx="1792740" cy="48058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ArchDown">
              <a:avLst/>
            </a:prstTxWarp>
            <a:noAutofit/>
          </a:bodyPr>
          <a:lstStyle>
            <a:defPPr>
              <a:defRPr lang="en-US"/>
            </a:defPPr>
            <a:lvl1pPr algn="r" defTabSz="951304" fontAlgn="auto">
              <a:lnSpc>
                <a:spcPct val="100000"/>
              </a:lnSpc>
              <a:spcBef>
                <a:spcPts val="816"/>
              </a:spcBef>
              <a:spcAft>
                <a:spcPts val="0"/>
              </a:spcAft>
              <a:buSzPct val="90000"/>
              <a:defRPr sz="1203">
                <a:gradFill>
                  <a:gsLst>
                    <a:gs pos="0">
                      <a:schemeClr val="tx1"/>
                    </a:gs>
                    <a:gs pos="100000">
                      <a:schemeClr val="tx1"/>
                    </a:gs>
                  </a:gsLst>
                  <a:lin ang="5400000" scaled="0"/>
                </a:gradFill>
                <a:latin typeface="Segoe UI Semibold"/>
                <a:cs typeface="Segoe UI Semilight" panose="020B04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51304" rtl="0" eaLnBrk="1" fontAlgn="auto" latinLnBrk="0" hangingPunct="1">
              <a:lnSpc>
                <a:spcPct val="100000"/>
              </a:lnSpc>
              <a:spcBef>
                <a:spcPts val="816"/>
              </a:spcBef>
              <a:spcAft>
                <a:spcPts val="0"/>
              </a:spcAft>
              <a:buClrTx/>
              <a:buSzPct val="90000"/>
              <a:buFontTx/>
              <a:buNone/>
              <a:tabLst/>
              <a:defRPr/>
            </a:pPr>
            <a:r>
              <a:rPr kumimoji="0" lang="en-US" sz="1203" b="0" i="0" u="none" strike="noStrike" kern="1200" cap="none" spc="0" normalizeH="0" baseline="0" noProof="0">
                <a:ln>
                  <a:noFill/>
                </a:ln>
                <a:gradFill>
                  <a:gsLst>
                    <a:gs pos="0">
                      <a:srgbClr val="000000"/>
                    </a:gs>
                    <a:gs pos="100000">
                      <a:srgbClr val="000000"/>
                    </a:gs>
                  </a:gsLst>
                  <a:lin ang="5400000" scaled="0"/>
                </a:gradFill>
                <a:effectLst/>
                <a:uLnTx/>
                <a:uFillTx/>
                <a:latin typeface="Segoe UI Semibold"/>
                <a:ea typeface="+mn-ea"/>
                <a:cs typeface="Segoe UI Semilight" panose="020B0402040204020203" pitchFamily="34" charset="0"/>
              </a:rPr>
              <a:t>Better products</a:t>
            </a:r>
          </a:p>
        </p:txBody>
      </p:sp>
      <p:sp>
        <p:nvSpPr>
          <p:cNvPr id="238" name="TextBox 237">
            <a:extLst>
              <a:ext uri="{FF2B5EF4-FFF2-40B4-BE49-F238E27FC236}">
                <a16:creationId xmlns:a16="http://schemas.microsoft.com/office/drawing/2014/main" id="{82D4C6BC-3DBE-4D2E-AA78-37899B5DDE11}"/>
              </a:ext>
            </a:extLst>
          </p:cNvPr>
          <p:cNvSpPr txBox="1"/>
          <p:nvPr/>
        </p:nvSpPr>
        <p:spPr>
          <a:xfrm>
            <a:off x="7330341" y="2327022"/>
            <a:ext cx="1584530" cy="48058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ArchUp">
              <a:avLst/>
            </a:prstTxWarp>
            <a:noAutofit/>
          </a:bodyPr>
          <a:lstStyle>
            <a:defPPr>
              <a:defRPr lang="en-US"/>
            </a:defPPr>
            <a:lvl1pPr algn="r" defTabSz="951304" fontAlgn="auto">
              <a:lnSpc>
                <a:spcPct val="100000"/>
              </a:lnSpc>
              <a:spcBef>
                <a:spcPts val="816"/>
              </a:spcBef>
              <a:spcAft>
                <a:spcPts val="0"/>
              </a:spcAft>
              <a:buSzPct val="90000"/>
              <a:defRPr sz="1203">
                <a:gradFill>
                  <a:gsLst>
                    <a:gs pos="0">
                      <a:schemeClr val="tx1"/>
                    </a:gs>
                    <a:gs pos="100000">
                      <a:schemeClr val="tx1"/>
                    </a:gs>
                  </a:gsLst>
                  <a:lin ang="5400000" scaled="0"/>
                </a:gradFill>
                <a:latin typeface="Segoe UI Semibold"/>
                <a:cs typeface="Segoe UI Semilight" panose="020B04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51304" rtl="0" eaLnBrk="1" fontAlgn="auto" latinLnBrk="0" hangingPunct="1">
              <a:lnSpc>
                <a:spcPct val="100000"/>
              </a:lnSpc>
              <a:spcBef>
                <a:spcPts val="816"/>
              </a:spcBef>
              <a:spcAft>
                <a:spcPts val="0"/>
              </a:spcAft>
              <a:buClrTx/>
              <a:buSzPct val="90000"/>
              <a:buFontTx/>
              <a:buNone/>
              <a:tabLst/>
              <a:defRPr/>
            </a:pPr>
            <a:r>
              <a:rPr kumimoji="0" lang="en-US" sz="1203" b="0" i="0" u="none" strike="noStrike" kern="1200" cap="none" spc="0" normalizeH="0" baseline="0" noProof="0">
                <a:ln>
                  <a:noFill/>
                </a:ln>
                <a:gradFill>
                  <a:gsLst>
                    <a:gs pos="0">
                      <a:srgbClr val="000000"/>
                    </a:gs>
                    <a:gs pos="100000">
                      <a:srgbClr val="000000"/>
                    </a:gs>
                  </a:gsLst>
                  <a:lin ang="5400000" scaled="0"/>
                </a:gradFill>
                <a:effectLst/>
                <a:uLnTx/>
                <a:uFillTx/>
                <a:latin typeface="Segoe UI Semibold"/>
                <a:ea typeface="+mn-ea"/>
                <a:cs typeface="Segoe UI Semilight" panose="020B0402040204020203" pitchFamily="34" charset="0"/>
              </a:rPr>
              <a:t>Employee input</a:t>
            </a:r>
          </a:p>
        </p:txBody>
      </p:sp>
      <p:sp>
        <p:nvSpPr>
          <p:cNvPr id="239" name="TextBox 238">
            <a:extLst>
              <a:ext uri="{FF2B5EF4-FFF2-40B4-BE49-F238E27FC236}">
                <a16:creationId xmlns:a16="http://schemas.microsoft.com/office/drawing/2014/main" id="{6543F56B-927A-48DD-8FFD-F16E7D613AF9}"/>
              </a:ext>
            </a:extLst>
          </p:cNvPr>
          <p:cNvSpPr txBox="1"/>
          <p:nvPr/>
        </p:nvSpPr>
        <p:spPr>
          <a:xfrm rot="5400000">
            <a:off x="8740870" y="2916147"/>
            <a:ext cx="2321435" cy="103016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ArchUp">
              <a:avLst/>
            </a:prstTxWarp>
            <a:noAutofit/>
          </a:bodyPr>
          <a:lstStyle>
            <a:defPPr>
              <a:defRPr lang="en-US"/>
            </a:defPPr>
            <a:lvl1pPr algn="r" defTabSz="951304" fontAlgn="auto">
              <a:lnSpc>
                <a:spcPct val="100000"/>
              </a:lnSpc>
              <a:spcBef>
                <a:spcPts val="816"/>
              </a:spcBef>
              <a:spcAft>
                <a:spcPts val="0"/>
              </a:spcAft>
              <a:buSzPct val="90000"/>
              <a:defRPr sz="1203">
                <a:gradFill>
                  <a:gsLst>
                    <a:gs pos="0">
                      <a:schemeClr val="tx1"/>
                    </a:gs>
                    <a:gs pos="100000">
                      <a:schemeClr val="tx1"/>
                    </a:gs>
                  </a:gsLst>
                  <a:lin ang="5400000" scaled="0"/>
                </a:gradFill>
                <a:latin typeface="Segoe UI Semibold"/>
                <a:cs typeface="Segoe UI Semilight" panose="020B04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51304" rtl="0" eaLnBrk="1" fontAlgn="auto" latinLnBrk="0" hangingPunct="1">
              <a:lnSpc>
                <a:spcPct val="100000"/>
              </a:lnSpc>
              <a:spcBef>
                <a:spcPts val="816"/>
              </a:spcBef>
              <a:spcAft>
                <a:spcPts val="0"/>
              </a:spcAft>
              <a:buClrTx/>
              <a:buSzPct val="90000"/>
              <a:buFontTx/>
              <a:buNone/>
              <a:tabLst/>
              <a:defRPr/>
            </a:pPr>
            <a:r>
              <a:rPr kumimoji="0" lang="en-US" sz="1203" b="0" i="0" u="none" strike="noStrike" kern="1200" cap="none" spc="0" normalizeH="0" baseline="0" noProof="0">
                <a:ln>
                  <a:noFill/>
                </a:ln>
                <a:gradFill>
                  <a:gsLst>
                    <a:gs pos="0">
                      <a:srgbClr val="000000"/>
                    </a:gs>
                    <a:gs pos="100000">
                      <a:srgbClr val="000000"/>
                    </a:gs>
                  </a:gsLst>
                  <a:lin ang="5400000" scaled="0"/>
                </a:gradFill>
                <a:effectLst/>
                <a:uLnTx/>
                <a:uFillTx/>
                <a:latin typeface="Segoe UI Semibold"/>
                <a:ea typeface="+mn-ea"/>
                <a:cs typeface="Segoe UI Semilight" panose="020B0402040204020203" pitchFamily="34" charset="0"/>
              </a:rPr>
              <a:t>More effective employees</a:t>
            </a:r>
          </a:p>
        </p:txBody>
      </p:sp>
      <p:grpSp>
        <p:nvGrpSpPr>
          <p:cNvPr id="20" name="Group 19">
            <a:extLst>
              <a:ext uri="{FF2B5EF4-FFF2-40B4-BE49-F238E27FC236}">
                <a16:creationId xmlns:a16="http://schemas.microsoft.com/office/drawing/2014/main" id="{C77606CC-DB1D-4C37-A86E-84F6A0A8347C}"/>
              </a:ext>
            </a:extLst>
          </p:cNvPr>
          <p:cNvGrpSpPr/>
          <p:nvPr/>
        </p:nvGrpSpPr>
        <p:grpSpPr>
          <a:xfrm>
            <a:off x="7579899" y="2925391"/>
            <a:ext cx="1022622" cy="1022620"/>
            <a:chOff x="7579899" y="2925391"/>
            <a:chExt cx="1022622" cy="1022620"/>
          </a:xfrm>
        </p:grpSpPr>
        <p:sp>
          <p:nvSpPr>
            <p:cNvPr id="240" name="Arc 239">
              <a:extLst>
                <a:ext uri="{FF2B5EF4-FFF2-40B4-BE49-F238E27FC236}">
                  <a16:creationId xmlns:a16="http://schemas.microsoft.com/office/drawing/2014/main" id="{E24F866D-580D-44C3-9A09-3B4352B4CA9D}"/>
                </a:ext>
                <a:ext uri="{C183D7F6-B498-43B3-948B-1728B52AA6E4}">
                  <adec:decorative xmlns:adec="http://schemas.microsoft.com/office/drawing/2017/decorative" val="1"/>
                </a:ext>
              </a:extLst>
            </p:cNvPr>
            <p:cNvSpPr/>
            <p:nvPr/>
          </p:nvSpPr>
          <p:spPr>
            <a:xfrm>
              <a:off x="7579899" y="2925391"/>
              <a:ext cx="1022622" cy="1022620"/>
            </a:xfrm>
            <a:prstGeom prst="arc">
              <a:avLst>
                <a:gd name="adj1" fmla="val 603638"/>
                <a:gd name="adj2" fmla="val 10369400"/>
              </a:avLst>
            </a:prstGeom>
            <a:noFill/>
            <a:ln w="15875" cap="flat">
              <a:solidFill>
                <a:schemeClr val="accent2"/>
              </a:solidFill>
              <a:prstDash val="solid"/>
              <a:headEnd type="none" w="lg" len="sm"/>
              <a:tailEnd type="arrow" w="lg" len="sm"/>
            </a:ln>
            <a:effectLst/>
          </p:spPr>
          <p:style>
            <a:lnRef idx="1">
              <a:schemeClr val="accent2"/>
            </a:lnRef>
            <a:fillRef idx="3">
              <a:schemeClr val="accent2"/>
            </a:fillRef>
            <a:effectRef idx="2">
              <a:schemeClr val="accent2"/>
            </a:effectRef>
            <a:fontRef idx="minor">
              <a:schemeClr val="lt1"/>
            </a:fontRef>
          </p:style>
          <p:txBody>
            <a:bodyPr rot="0" spcFirstLastPara="1" vertOverflow="overflow" horzOverflow="overflow" vert="horz" wrap="square" lIns="91440" tIns="0" rIns="91440" bIns="0" numCol="1" spcCol="0" rtlCol="0" fromWordArt="0" anchor="b" anchorCtr="0" forceAA="0" compatLnSpc="1">
              <a:prstTxWarp prst="textArchDown">
                <a:avLst>
                  <a:gd name="adj" fmla="val 5335059"/>
                </a:avLst>
              </a:prstTxWarp>
              <a:no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2800" b="1"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1" name="Arc 240">
              <a:extLst>
                <a:ext uri="{FF2B5EF4-FFF2-40B4-BE49-F238E27FC236}">
                  <a16:creationId xmlns:a16="http://schemas.microsoft.com/office/drawing/2014/main" id="{882F9C19-D0BD-4EFA-B204-93CA11FFA4BE}"/>
                </a:ext>
                <a:ext uri="{C183D7F6-B498-43B3-948B-1728B52AA6E4}">
                  <adec:decorative xmlns:adec="http://schemas.microsoft.com/office/drawing/2017/decorative" val="1"/>
                </a:ext>
              </a:extLst>
            </p:cNvPr>
            <p:cNvSpPr/>
            <p:nvPr/>
          </p:nvSpPr>
          <p:spPr>
            <a:xfrm>
              <a:off x="7579899" y="2925391"/>
              <a:ext cx="1022622" cy="1022620"/>
            </a:xfrm>
            <a:prstGeom prst="arc">
              <a:avLst>
                <a:gd name="adj1" fmla="val 11360395"/>
                <a:gd name="adj2" fmla="val 21142794"/>
              </a:avLst>
            </a:prstGeom>
            <a:noFill/>
            <a:ln w="15875" cap="flat">
              <a:solidFill>
                <a:schemeClr val="accent2"/>
              </a:solidFill>
              <a:prstDash val="solid"/>
              <a:headEnd type="none" w="lg" len="sm"/>
              <a:tailEnd type="arrow" w="lg" len="sm"/>
            </a:ln>
            <a:effectLst/>
          </p:spPr>
          <p:style>
            <a:lnRef idx="1">
              <a:schemeClr val="accent2"/>
            </a:lnRef>
            <a:fillRef idx="3">
              <a:schemeClr val="accent2"/>
            </a:fillRef>
            <a:effectRef idx="2">
              <a:schemeClr val="accent2"/>
            </a:effectRef>
            <a:fontRef idx="minor">
              <a:schemeClr val="lt1"/>
            </a:fontRef>
          </p:style>
          <p:txBody>
            <a:bodyPr rot="0" spcFirstLastPara="1" vertOverflow="overflow" horzOverflow="overflow" vert="horz" wrap="square" lIns="91440" tIns="0" rIns="91440" bIns="0" numCol="1" spcCol="0" rtlCol="0" fromWordArt="0" anchor="b" anchorCtr="0" forceAA="0" compatLnSpc="1">
              <a:prstTxWarp prst="textArchDown">
                <a:avLst>
                  <a:gd name="adj" fmla="val 5335059"/>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1"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77" name="TextBox 76">
            <a:extLst>
              <a:ext uri="{FF2B5EF4-FFF2-40B4-BE49-F238E27FC236}">
                <a16:creationId xmlns:a16="http://schemas.microsoft.com/office/drawing/2014/main" id="{11FEC5E8-DE15-4C61-9AB6-A736F5E745FA}"/>
              </a:ext>
            </a:extLst>
          </p:cNvPr>
          <p:cNvSpPr txBox="1"/>
          <p:nvPr/>
        </p:nvSpPr>
        <p:spPr>
          <a:xfrm rot="5400000">
            <a:off x="8269258" y="3192486"/>
            <a:ext cx="1376107" cy="52899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ArchUp">
              <a:avLst/>
            </a:prstTxWarp>
            <a:noAutofit/>
          </a:bodyPr>
          <a:lstStyle>
            <a:defPPr>
              <a:defRPr lang="en-US"/>
            </a:defPPr>
            <a:lvl1pPr algn="r" defTabSz="951304" fontAlgn="auto">
              <a:lnSpc>
                <a:spcPct val="100000"/>
              </a:lnSpc>
              <a:spcBef>
                <a:spcPts val="816"/>
              </a:spcBef>
              <a:spcAft>
                <a:spcPts val="0"/>
              </a:spcAft>
              <a:buSzPct val="90000"/>
              <a:defRPr sz="1203">
                <a:gradFill>
                  <a:gsLst>
                    <a:gs pos="0">
                      <a:schemeClr val="tx1"/>
                    </a:gs>
                    <a:gs pos="100000">
                      <a:schemeClr val="tx1"/>
                    </a:gs>
                  </a:gsLst>
                  <a:lin ang="5400000" scaled="0"/>
                </a:gradFill>
                <a:latin typeface="Segoe UI Semibold"/>
                <a:cs typeface="Segoe UI Semilight" panose="020B04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51304" rtl="0" eaLnBrk="1" fontAlgn="auto" latinLnBrk="0" hangingPunct="1">
              <a:lnSpc>
                <a:spcPct val="100000"/>
              </a:lnSpc>
              <a:spcBef>
                <a:spcPts val="816"/>
              </a:spcBef>
              <a:spcAft>
                <a:spcPts val="0"/>
              </a:spcAft>
              <a:buClrTx/>
              <a:buSzPct val="90000"/>
              <a:buFontTx/>
              <a:buNone/>
              <a:tabLst/>
              <a:defRPr/>
            </a:pPr>
            <a:r>
              <a:rPr kumimoji="0" lang="en-US" sz="1203" b="0" i="0" u="none" strike="noStrike" kern="1200" cap="none" spc="0" normalizeH="0" baseline="0" noProof="0">
                <a:ln>
                  <a:noFill/>
                </a:ln>
                <a:gradFill>
                  <a:gsLst>
                    <a:gs pos="0">
                      <a:srgbClr val="000000"/>
                    </a:gs>
                    <a:gs pos="100000">
                      <a:srgbClr val="000000"/>
                    </a:gs>
                  </a:gsLst>
                  <a:lin ang="5400000" scaled="0"/>
                </a:gradFill>
                <a:effectLst/>
                <a:uLnTx/>
                <a:uFillTx/>
                <a:latin typeface="Segoe UI Semibold"/>
                <a:ea typeface="+mn-ea"/>
                <a:cs typeface="Segoe UI Semilight" panose="020B0402040204020203" pitchFamily="34" charset="0"/>
              </a:rPr>
              <a:t>Product telemetry</a:t>
            </a:r>
          </a:p>
        </p:txBody>
      </p:sp>
      <p:sp>
        <p:nvSpPr>
          <p:cNvPr id="78" name="TextBox 77">
            <a:extLst>
              <a:ext uri="{FF2B5EF4-FFF2-40B4-BE49-F238E27FC236}">
                <a16:creationId xmlns:a16="http://schemas.microsoft.com/office/drawing/2014/main" id="{92007D26-AA40-42C3-8842-A5ADD1178922}"/>
              </a:ext>
            </a:extLst>
          </p:cNvPr>
          <p:cNvSpPr txBox="1"/>
          <p:nvPr/>
        </p:nvSpPr>
        <p:spPr>
          <a:xfrm rot="16200000">
            <a:off x="6489707" y="3235777"/>
            <a:ext cx="1447300" cy="48058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ArchUp">
              <a:avLst/>
            </a:prstTxWarp>
            <a:noAutofit/>
          </a:bodyPr>
          <a:lstStyle>
            <a:defPPr>
              <a:defRPr lang="en-US"/>
            </a:defPPr>
            <a:lvl1pPr algn="r" defTabSz="951304" fontAlgn="auto">
              <a:lnSpc>
                <a:spcPct val="100000"/>
              </a:lnSpc>
              <a:spcBef>
                <a:spcPts val="816"/>
              </a:spcBef>
              <a:spcAft>
                <a:spcPts val="0"/>
              </a:spcAft>
              <a:buSzPct val="90000"/>
              <a:defRPr sz="1203">
                <a:gradFill>
                  <a:gsLst>
                    <a:gs pos="0">
                      <a:schemeClr val="tx1"/>
                    </a:gs>
                    <a:gs pos="100000">
                      <a:schemeClr val="tx1"/>
                    </a:gs>
                  </a:gsLst>
                  <a:lin ang="5400000" scaled="0"/>
                </a:gradFill>
                <a:latin typeface="Segoe UI Semibold"/>
                <a:cs typeface="Segoe UI Semilight" panose="020B04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51304" rtl="0" eaLnBrk="1" fontAlgn="auto" latinLnBrk="0" hangingPunct="1">
              <a:lnSpc>
                <a:spcPct val="100000"/>
              </a:lnSpc>
              <a:spcBef>
                <a:spcPts val="816"/>
              </a:spcBef>
              <a:spcAft>
                <a:spcPts val="0"/>
              </a:spcAft>
              <a:buClrTx/>
              <a:buSzPct val="90000"/>
              <a:buFontTx/>
              <a:buNone/>
              <a:tabLst/>
              <a:defRPr/>
            </a:pPr>
            <a:r>
              <a:rPr kumimoji="0" lang="en-US" sz="1203" b="0" i="0" u="none" strike="noStrike" kern="1200" cap="none" spc="0" normalizeH="0" baseline="0" noProof="0">
                <a:ln>
                  <a:noFill/>
                </a:ln>
                <a:gradFill>
                  <a:gsLst>
                    <a:gs pos="0">
                      <a:srgbClr val="000000"/>
                    </a:gs>
                    <a:gs pos="100000">
                      <a:srgbClr val="000000"/>
                    </a:gs>
                  </a:gsLst>
                  <a:lin ang="5400000" scaled="0"/>
                </a:gradFill>
                <a:effectLst/>
                <a:uLnTx/>
                <a:uFillTx/>
                <a:latin typeface="Segoe UI Semibold"/>
                <a:ea typeface="+mn-ea"/>
                <a:cs typeface="Segoe UI Semilight" panose="020B0402040204020203" pitchFamily="34" charset="0"/>
              </a:rPr>
              <a:t>Customer signals</a:t>
            </a:r>
          </a:p>
        </p:txBody>
      </p:sp>
      <p:cxnSp>
        <p:nvCxnSpPr>
          <p:cNvPr id="75" name="Straight Connector 74">
            <a:extLst>
              <a:ext uri="{FF2B5EF4-FFF2-40B4-BE49-F238E27FC236}">
                <a16:creationId xmlns:a16="http://schemas.microsoft.com/office/drawing/2014/main" id="{DB9E75CD-BAA7-43DD-B0ED-A1AF2BB4EC30}"/>
              </a:ext>
            </a:extLst>
          </p:cNvPr>
          <p:cNvCxnSpPr>
            <a:cxnSpLocks/>
          </p:cNvCxnSpPr>
          <p:nvPr/>
        </p:nvCxnSpPr>
        <p:spPr>
          <a:xfrm>
            <a:off x="465139" y="1789612"/>
            <a:ext cx="1820861" cy="0"/>
          </a:xfrm>
          <a:prstGeom prst="line">
            <a:avLst/>
          </a:prstGeom>
          <a:ln w="53975">
            <a:gradFill>
              <a:gsLst>
                <a:gs pos="0">
                  <a:schemeClr val="accent5"/>
                </a:gs>
                <a:gs pos="100000">
                  <a:schemeClr val="tx2"/>
                </a:gs>
              </a:gsLst>
              <a:lin ang="1800000" scaled="0"/>
            </a:gradFill>
            <a:headEnd type="none"/>
            <a:tailEnd type="none"/>
          </a:ln>
        </p:spPr>
        <p:style>
          <a:lnRef idx="1">
            <a:schemeClr val="accent1"/>
          </a:lnRef>
          <a:fillRef idx="0">
            <a:schemeClr val="accent1"/>
          </a:fillRef>
          <a:effectRef idx="0">
            <a:schemeClr val="accent1"/>
          </a:effectRef>
          <a:fontRef idx="minor">
            <a:schemeClr val="tx1"/>
          </a:fontRef>
        </p:style>
      </p:cxnSp>
      <p:sp>
        <p:nvSpPr>
          <p:cNvPr id="86" name="Oval 85">
            <a:extLst>
              <a:ext uri="{FF2B5EF4-FFF2-40B4-BE49-F238E27FC236}">
                <a16:creationId xmlns:a16="http://schemas.microsoft.com/office/drawing/2014/main" id="{8EEA90BB-3A82-461B-B021-6A24F97DFA37}"/>
              </a:ext>
              <a:ext uri="{C183D7F6-B498-43B3-948B-1728B52AA6E4}">
                <adec:decorative xmlns:adec="http://schemas.microsoft.com/office/drawing/2017/decorative" val="1"/>
              </a:ext>
            </a:extLst>
          </p:cNvPr>
          <p:cNvSpPr/>
          <p:nvPr/>
        </p:nvSpPr>
        <p:spPr>
          <a:xfrm>
            <a:off x="9396822" y="2013360"/>
            <a:ext cx="82551" cy="82551"/>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2" name="Oval 191">
            <a:extLst>
              <a:ext uri="{FF2B5EF4-FFF2-40B4-BE49-F238E27FC236}">
                <a16:creationId xmlns:a16="http://schemas.microsoft.com/office/drawing/2014/main" id="{D9A811D7-CB19-4591-A58A-68E11DF60314}"/>
              </a:ext>
              <a:ext uri="{C183D7F6-B498-43B3-948B-1728B52AA6E4}">
                <adec:decorative xmlns:adec="http://schemas.microsoft.com/office/drawing/2017/decorative" val="1"/>
              </a:ext>
            </a:extLst>
          </p:cNvPr>
          <p:cNvSpPr/>
          <p:nvPr/>
        </p:nvSpPr>
        <p:spPr bwMode="auto">
          <a:xfrm>
            <a:off x="9177362" y="1535036"/>
            <a:ext cx="808114" cy="808114"/>
          </a:xfrm>
          <a:prstGeom prst="ellipse">
            <a:avLst/>
          </a:prstGeom>
          <a:gradFill>
            <a:gsLst>
              <a:gs pos="49000">
                <a:schemeClr val="bg1"/>
              </a:gs>
              <a:gs pos="90000">
                <a:schemeClr val="bg1">
                  <a:alpha val="0"/>
                </a:schemeClr>
              </a:gs>
            </a:gsLst>
            <a:path path="circle">
              <a:fillToRect l="50000" t="50000" r="50000" b="5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7" name="Oval 86">
            <a:extLst>
              <a:ext uri="{FF2B5EF4-FFF2-40B4-BE49-F238E27FC236}">
                <a16:creationId xmlns:a16="http://schemas.microsoft.com/office/drawing/2014/main" id="{F4C1109D-0F15-49D9-8B6F-8B1558610698}"/>
              </a:ext>
              <a:ext uri="{C183D7F6-B498-43B3-948B-1728B52AA6E4}">
                <adec:decorative xmlns:adec="http://schemas.microsoft.com/office/drawing/2017/decorative" val="1"/>
              </a:ext>
            </a:extLst>
          </p:cNvPr>
          <p:cNvSpPr/>
          <p:nvPr/>
        </p:nvSpPr>
        <p:spPr bwMode="auto">
          <a:xfrm>
            <a:off x="9236893" y="4500274"/>
            <a:ext cx="808114" cy="808114"/>
          </a:xfrm>
          <a:prstGeom prst="ellipse">
            <a:avLst/>
          </a:prstGeom>
          <a:gradFill>
            <a:gsLst>
              <a:gs pos="49000">
                <a:schemeClr val="bg1"/>
              </a:gs>
              <a:gs pos="84000">
                <a:schemeClr val="bg1">
                  <a:alpha val="0"/>
                </a:schemeClr>
              </a:gs>
            </a:gsLst>
            <a:path path="circle">
              <a:fillToRect l="50000" t="50000" r="50000" b="5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95" name="Group 194">
            <a:extLst>
              <a:ext uri="{FF2B5EF4-FFF2-40B4-BE49-F238E27FC236}">
                <a16:creationId xmlns:a16="http://schemas.microsoft.com/office/drawing/2014/main" id="{06A4CDD1-47A4-476B-B2FD-35034BEB8986}"/>
              </a:ext>
            </a:extLst>
          </p:cNvPr>
          <p:cNvGrpSpPr/>
          <p:nvPr/>
        </p:nvGrpSpPr>
        <p:grpSpPr>
          <a:xfrm>
            <a:off x="9310064" y="1580069"/>
            <a:ext cx="649745" cy="586044"/>
            <a:chOff x="7786718" y="3211358"/>
            <a:chExt cx="541454" cy="488370"/>
          </a:xfrm>
        </p:grpSpPr>
        <p:sp>
          <p:nvSpPr>
            <p:cNvPr id="196" name="Oval 1043">
              <a:extLst>
                <a:ext uri="{FF2B5EF4-FFF2-40B4-BE49-F238E27FC236}">
                  <a16:creationId xmlns:a16="http://schemas.microsoft.com/office/drawing/2014/main" id="{58815544-DA37-4F74-B97D-51D1F1E2911B}"/>
                </a:ext>
              </a:extLst>
            </p:cNvPr>
            <p:cNvSpPr>
              <a:spLocks noChangeArrowheads="1"/>
            </p:cNvSpPr>
            <p:nvPr/>
          </p:nvSpPr>
          <p:spPr bwMode="auto">
            <a:xfrm>
              <a:off x="7850419" y="3211358"/>
              <a:ext cx="122094" cy="116784"/>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197" name="Oval 1044">
              <a:extLst>
                <a:ext uri="{FF2B5EF4-FFF2-40B4-BE49-F238E27FC236}">
                  <a16:creationId xmlns:a16="http://schemas.microsoft.com/office/drawing/2014/main" id="{F3117589-4A58-4046-BEBB-5D455D7F72CC}"/>
                </a:ext>
              </a:extLst>
            </p:cNvPr>
            <p:cNvSpPr>
              <a:spLocks noChangeArrowheads="1"/>
            </p:cNvSpPr>
            <p:nvPr/>
          </p:nvSpPr>
          <p:spPr bwMode="auto">
            <a:xfrm>
              <a:off x="8142381" y="3211358"/>
              <a:ext cx="116784" cy="116784"/>
            </a:xfrm>
            <a:prstGeom prst="ellipse">
              <a:avLst/>
            </a:prstGeom>
            <a:solidFill>
              <a:srgbClr val="28A8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198" name="Freeform 1045">
              <a:extLst>
                <a:ext uri="{FF2B5EF4-FFF2-40B4-BE49-F238E27FC236}">
                  <a16:creationId xmlns:a16="http://schemas.microsoft.com/office/drawing/2014/main" id="{24101F5B-5B37-45D9-8B63-042DDD0A1D9A}"/>
                </a:ext>
              </a:extLst>
            </p:cNvPr>
            <p:cNvSpPr>
              <a:spLocks/>
            </p:cNvSpPr>
            <p:nvPr/>
          </p:nvSpPr>
          <p:spPr bwMode="auto">
            <a:xfrm>
              <a:off x="8115837" y="3375916"/>
              <a:ext cx="212335" cy="122094"/>
            </a:xfrm>
            <a:custGeom>
              <a:avLst/>
              <a:gdLst>
                <a:gd name="T0" fmla="*/ 12 w 50"/>
                <a:gd name="T1" fmla="*/ 6 h 28"/>
                <a:gd name="T2" fmla="*/ 0 w 50"/>
                <a:gd name="T3" fmla="*/ 28 h 28"/>
                <a:gd name="T4" fmla="*/ 50 w 50"/>
                <a:gd name="T5" fmla="*/ 28 h 28"/>
                <a:gd name="T6" fmla="*/ 20 w 50"/>
                <a:gd name="T7" fmla="*/ 0 h 28"/>
                <a:gd name="T8" fmla="*/ 12 w 50"/>
                <a:gd name="T9" fmla="*/ 1 h 28"/>
                <a:gd name="T10" fmla="*/ 12 w 50"/>
                <a:gd name="T11" fmla="*/ 6 h 28"/>
              </a:gdLst>
              <a:ahLst/>
              <a:cxnLst>
                <a:cxn ang="0">
                  <a:pos x="T0" y="T1"/>
                </a:cxn>
                <a:cxn ang="0">
                  <a:pos x="T2" y="T3"/>
                </a:cxn>
                <a:cxn ang="0">
                  <a:pos x="T4" y="T5"/>
                </a:cxn>
                <a:cxn ang="0">
                  <a:pos x="T6" y="T7"/>
                </a:cxn>
                <a:cxn ang="0">
                  <a:pos x="T8" y="T9"/>
                </a:cxn>
                <a:cxn ang="0">
                  <a:pos x="T10" y="T11"/>
                </a:cxn>
              </a:cxnLst>
              <a:rect l="0" t="0" r="r" b="b"/>
              <a:pathLst>
                <a:path w="50" h="28">
                  <a:moveTo>
                    <a:pt x="12" y="6"/>
                  </a:moveTo>
                  <a:cubicBezTo>
                    <a:pt x="12" y="15"/>
                    <a:pt x="7" y="23"/>
                    <a:pt x="0" y="28"/>
                  </a:cubicBezTo>
                  <a:cubicBezTo>
                    <a:pt x="50" y="28"/>
                    <a:pt x="50" y="28"/>
                    <a:pt x="50" y="28"/>
                  </a:cubicBezTo>
                  <a:cubicBezTo>
                    <a:pt x="50" y="13"/>
                    <a:pt x="37" y="0"/>
                    <a:pt x="20" y="0"/>
                  </a:cubicBezTo>
                  <a:cubicBezTo>
                    <a:pt x="17" y="0"/>
                    <a:pt x="14" y="0"/>
                    <a:pt x="12" y="1"/>
                  </a:cubicBezTo>
                  <a:cubicBezTo>
                    <a:pt x="12" y="3"/>
                    <a:pt x="12" y="4"/>
                    <a:pt x="12" y="6"/>
                  </a:cubicBezTo>
                  <a:close/>
                </a:path>
              </a:pathLst>
            </a:custGeom>
            <a:solidFill>
              <a:srgbClr val="28A8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199" name="Oval 1046">
              <a:extLst>
                <a:ext uri="{FF2B5EF4-FFF2-40B4-BE49-F238E27FC236}">
                  <a16:creationId xmlns:a16="http://schemas.microsoft.com/office/drawing/2014/main" id="{F24CC1E0-F06D-4853-A2CF-26DB4C20537B}"/>
                </a:ext>
              </a:extLst>
            </p:cNvPr>
            <p:cNvSpPr>
              <a:spLocks noChangeArrowheads="1"/>
            </p:cNvSpPr>
            <p:nvPr/>
          </p:nvSpPr>
          <p:spPr bwMode="auto">
            <a:xfrm>
              <a:off x="7977820" y="3328142"/>
              <a:ext cx="153945" cy="148634"/>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200" name="Freeform 1047">
              <a:extLst>
                <a:ext uri="{FF2B5EF4-FFF2-40B4-BE49-F238E27FC236}">
                  <a16:creationId xmlns:a16="http://schemas.microsoft.com/office/drawing/2014/main" id="{5110EEB1-120B-488B-8A3E-1336A4939F1D}"/>
                </a:ext>
              </a:extLst>
            </p:cNvPr>
            <p:cNvSpPr>
              <a:spLocks/>
            </p:cNvSpPr>
            <p:nvPr/>
          </p:nvSpPr>
          <p:spPr bwMode="auto">
            <a:xfrm>
              <a:off x="7871652" y="3513933"/>
              <a:ext cx="371586" cy="185795"/>
            </a:xfrm>
            <a:custGeom>
              <a:avLst/>
              <a:gdLst>
                <a:gd name="T0" fmla="*/ 44 w 88"/>
                <a:gd name="T1" fmla="*/ 0 h 44"/>
                <a:gd name="T2" fmla="*/ 0 w 88"/>
                <a:gd name="T3" fmla="*/ 44 h 44"/>
                <a:gd name="T4" fmla="*/ 88 w 88"/>
                <a:gd name="T5" fmla="*/ 44 h 44"/>
                <a:gd name="T6" fmla="*/ 44 w 88"/>
                <a:gd name="T7" fmla="*/ 0 h 44"/>
              </a:gdLst>
              <a:ahLst/>
              <a:cxnLst>
                <a:cxn ang="0">
                  <a:pos x="T0" y="T1"/>
                </a:cxn>
                <a:cxn ang="0">
                  <a:pos x="T2" y="T3"/>
                </a:cxn>
                <a:cxn ang="0">
                  <a:pos x="T4" y="T5"/>
                </a:cxn>
                <a:cxn ang="0">
                  <a:pos x="T6" y="T7"/>
                </a:cxn>
              </a:cxnLst>
              <a:rect l="0" t="0" r="r" b="b"/>
              <a:pathLst>
                <a:path w="88" h="44">
                  <a:moveTo>
                    <a:pt x="44" y="0"/>
                  </a:moveTo>
                  <a:cubicBezTo>
                    <a:pt x="20" y="0"/>
                    <a:pt x="0" y="20"/>
                    <a:pt x="0" y="44"/>
                  </a:cubicBezTo>
                  <a:cubicBezTo>
                    <a:pt x="88" y="44"/>
                    <a:pt x="88" y="44"/>
                    <a:pt x="88" y="44"/>
                  </a:cubicBezTo>
                  <a:cubicBezTo>
                    <a:pt x="88" y="20"/>
                    <a:pt x="68" y="0"/>
                    <a:pt x="44" y="0"/>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283" name="Freeform 1090">
              <a:extLst>
                <a:ext uri="{FF2B5EF4-FFF2-40B4-BE49-F238E27FC236}">
                  <a16:creationId xmlns:a16="http://schemas.microsoft.com/office/drawing/2014/main" id="{F01166A5-A7F0-4EB2-8855-467F7230A5D8}"/>
                </a:ext>
              </a:extLst>
            </p:cNvPr>
            <p:cNvSpPr>
              <a:spLocks/>
            </p:cNvSpPr>
            <p:nvPr/>
          </p:nvSpPr>
          <p:spPr bwMode="auto">
            <a:xfrm>
              <a:off x="7786718" y="3375916"/>
              <a:ext cx="207028" cy="122094"/>
            </a:xfrm>
            <a:custGeom>
              <a:avLst/>
              <a:gdLst>
                <a:gd name="T0" fmla="*/ 38 w 50"/>
                <a:gd name="T1" fmla="*/ 6 h 28"/>
                <a:gd name="T2" fmla="*/ 38 w 50"/>
                <a:gd name="T3" fmla="*/ 1 h 28"/>
                <a:gd name="T4" fmla="*/ 30 w 50"/>
                <a:gd name="T5" fmla="*/ 0 h 28"/>
                <a:gd name="T6" fmla="*/ 0 w 50"/>
                <a:gd name="T7" fmla="*/ 28 h 28"/>
                <a:gd name="T8" fmla="*/ 50 w 50"/>
                <a:gd name="T9" fmla="*/ 28 h 28"/>
                <a:gd name="T10" fmla="*/ 38 w 50"/>
                <a:gd name="T11" fmla="*/ 6 h 28"/>
              </a:gdLst>
              <a:ahLst/>
              <a:cxnLst>
                <a:cxn ang="0">
                  <a:pos x="T0" y="T1"/>
                </a:cxn>
                <a:cxn ang="0">
                  <a:pos x="T2" y="T3"/>
                </a:cxn>
                <a:cxn ang="0">
                  <a:pos x="T4" y="T5"/>
                </a:cxn>
                <a:cxn ang="0">
                  <a:pos x="T6" y="T7"/>
                </a:cxn>
                <a:cxn ang="0">
                  <a:pos x="T8" y="T9"/>
                </a:cxn>
                <a:cxn ang="0">
                  <a:pos x="T10" y="T11"/>
                </a:cxn>
              </a:cxnLst>
              <a:rect l="0" t="0" r="r" b="b"/>
              <a:pathLst>
                <a:path w="50" h="28">
                  <a:moveTo>
                    <a:pt x="38" y="6"/>
                  </a:moveTo>
                  <a:cubicBezTo>
                    <a:pt x="38" y="4"/>
                    <a:pt x="38" y="3"/>
                    <a:pt x="38" y="1"/>
                  </a:cubicBezTo>
                  <a:cubicBezTo>
                    <a:pt x="36" y="0"/>
                    <a:pt x="33" y="0"/>
                    <a:pt x="30" y="0"/>
                  </a:cubicBezTo>
                  <a:cubicBezTo>
                    <a:pt x="13" y="0"/>
                    <a:pt x="0" y="13"/>
                    <a:pt x="0" y="28"/>
                  </a:cubicBezTo>
                  <a:cubicBezTo>
                    <a:pt x="50" y="28"/>
                    <a:pt x="50" y="28"/>
                    <a:pt x="50" y="28"/>
                  </a:cubicBezTo>
                  <a:cubicBezTo>
                    <a:pt x="43" y="23"/>
                    <a:pt x="38" y="15"/>
                    <a:pt x="38" y="6"/>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pSp>
      <p:grpSp>
        <p:nvGrpSpPr>
          <p:cNvPr id="11" name="Graphic 9">
            <a:extLst>
              <a:ext uri="{FF2B5EF4-FFF2-40B4-BE49-F238E27FC236}">
                <a16:creationId xmlns:a16="http://schemas.microsoft.com/office/drawing/2014/main" id="{122584A1-6343-4E65-914D-A9A32A38F8EE}"/>
              </a:ext>
            </a:extLst>
          </p:cNvPr>
          <p:cNvGrpSpPr/>
          <p:nvPr/>
        </p:nvGrpSpPr>
        <p:grpSpPr>
          <a:xfrm>
            <a:off x="9290934" y="4759109"/>
            <a:ext cx="803326" cy="424398"/>
            <a:chOff x="9395321" y="5122025"/>
            <a:chExt cx="897387" cy="474091"/>
          </a:xfrm>
        </p:grpSpPr>
        <p:sp>
          <p:nvSpPr>
            <p:cNvPr id="12" name="Freeform: Shape 11">
              <a:extLst>
                <a:ext uri="{FF2B5EF4-FFF2-40B4-BE49-F238E27FC236}">
                  <a16:creationId xmlns:a16="http://schemas.microsoft.com/office/drawing/2014/main" id="{6A8B7420-7259-4DB1-9302-35A41C5258D4}"/>
                </a:ext>
              </a:extLst>
            </p:cNvPr>
            <p:cNvSpPr/>
            <p:nvPr/>
          </p:nvSpPr>
          <p:spPr>
            <a:xfrm>
              <a:off x="10120003" y="5188059"/>
              <a:ext cx="169318" cy="287841"/>
            </a:xfrm>
            <a:custGeom>
              <a:avLst/>
              <a:gdLst>
                <a:gd name="connsiteX0" fmla="*/ 106671 w 169318"/>
                <a:gd name="connsiteY0" fmla="*/ 272602 h 287840"/>
                <a:gd name="connsiteX1" fmla="*/ 106671 w 169318"/>
                <a:gd name="connsiteY1" fmla="*/ 272602 h 287840"/>
                <a:gd name="connsiteX2" fmla="*/ 64341 w 169318"/>
                <a:gd name="connsiteY2" fmla="*/ 272602 h 287840"/>
                <a:gd name="connsiteX3" fmla="*/ 64341 w 169318"/>
                <a:gd name="connsiteY3" fmla="*/ 252284 h 287840"/>
                <a:gd name="connsiteX4" fmla="*/ 106671 w 169318"/>
                <a:gd name="connsiteY4" fmla="*/ 252284 h 287840"/>
                <a:gd name="connsiteX5" fmla="*/ 106671 w 169318"/>
                <a:gd name="connsiteY5" fmla="*/ 272602 h 287840"/>
                <a:gd name="connsiteX6" fmla="*/ 106671 w 169318"/>
                <a:gd name="connsiteY6" fmla="*/ 272602 h 287840"/>
                <a:gd name="connsiteX7" fmla="*/ 106671 w 169318"/>
                <a:gd name="connsiteY7" fmla="*/ 272602 h 287840"/>
                <a:gd name="connsiteX8" fmla="*/ 160852 w 169318"/>
                <a:gd name="connsiteY8" fmla="*/ 0 h 287840"/>
                <a:gd name="connsiteX9" fmla="*/ 160852 w 169318"/>
                <a:gd name="connsiteY9" fmla="*/ 0 h 287840"/>
                <a:gd name="connsiteX10" fmla="*/ 11852 w 169318"/>
                <a:gd name="connsiteY10" fmla="*/ 0 h 287840"/>
                <a:gd name="connsiteX11" fmla="*/ 0 w 169318"/>
                <a:gd name="connsiteY11" fmla="*/ 10159 h 287840"/>
                <a:gd name="connsiteX12" fmla="*/ 0 w 169318"/>
                <a:gd name="connsiteY12" fmla="*/ 284455 h 287840"/>
                <a:gd name="connsiteX13" fmla="*/ 11852 w 169318"/>
                <a:gd name="connsiteY13" fmla="*/ 294614 h 287840"/>
                <a:gd name="connsiteX14" fmla="*/ 160852 w 169318"/>
                <a:gd name="connsiteY14" fmla="*/ 294614 h 287840"/>
                <a:gd name="connsiteX15" fmla="*/ 171012 w 169318"/>
                <a:gd name="connsiteY15" fmla="*/ 284455 h 287840"/>
                <a:gd name="connsiteX16" fmla="*/ 171012 w 169318"/>
                <a:gd name="connsiteY16" fmla="*/ 10159 h 287840"/>
                <a:gd name="connsiteX17" fmla="*/ 160852 w 169318"/>
                <a:gd name="connsiteY17" fmla="*/ 0 h 287840"/>
                <a:gd name="connsiteX18" fmla="*/ 160852 w 169318"/>
                <a:gd name="connsiteY18" fmla="*/ 0 h 287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9318" h="287840">
                  <a:moveTo>
                    <a:pt x="106671" y="272602"/>
                  </a:moveTo>
                  <a:lnTo>
                    <a:pt x="106671" y="272602"/>
                  </a:lnTo>
                  <a:lnTo>
                    <a:pt x="64341" y="272602"/>
                  </a:lnTo>
                  <a:lnTo>
                    <a:pt x="64341" y="252284"/>
                  </a:lnTo>
                  <a:lnTo>
                    <a:pt x="106671" y="252284"/>
                  </a:lnTo>
                  <a:lnTo>
                    <a:pt x="106671" y="272602"/>
                  </a:lnTo>
                  <a:lnTo>
                    <a:pt x="106671" y="272602"/>
                  </a:lnTo>
                  <a:lnTo>
                    <a:pt x="106671" y="272602"/>
                  </a:lnTo>
                  <a:close/>
                  <a:moveTo>
                    <a:pt x="160852" y="0"/>
                  </a:moveTo>
                  <a:lnTo>
                    <a:pt x="160852" y="0"/>
                  </a:lnTo>
                  <a:lnTo>
                    <a:pt x="11852" y="0"/>
                  </a:lnTo>
                  <a:cubicBezTo>
                    <a:pt x="6773" y="0"/>
                    <a:pt x="0" y="5080"/>
                    <a:pt x="0" y="10159"/>
                  </a:cubicBezTo>
                  <a:lnTo>
                    <a:pt x="0" y="284455"/>
                  </a:lnTo>
                  <a:cubicBezTo>
                    <a:pt x="0" y="289534"/>
                    <a:pt x="5080" y="294614"/>
                    <a:pt x="11852" y="294614"/>
                  </a:cubicBezTo>
                  <a:lnTo>
                    <a:pt x="160852" y="294614"/>
                  </a:lnTo>
                  <a:cubicBezTo>
                    <a:pt x="165932" y="294614"/>
                    <a:pt x="171012" y="289534"/>
                    <a:pt x="171012" y="284455"/>
                  </a:cubicBezTo>
                  <a:lnTo>
                    <a:pt x="171012" y="10159"/>
                  </a:lnTo>
                  <a:cubicBezTo>
                    <a:pt x="171012" y="3386"/>
                    <a:pt x="165932" y="0"/>
                    <a:pt x="160852" y="0"/>
                  </a:cubicBezTo>
                  <a:lnTo>
                    <a:pt x="160852" y="0"/>
                  </a:lnTo>
                  <a:close/>
                </a:path>
              </a:pathLst>
            </a:custGeom>
            <a:solidFill>
              <a:schemeClr val="accent5"/>
            </a:solidFill>
            <a:ln w="1689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 name="Freeform: Shape 12">
              <a:extLst>
                <a:ext uri="{FF2B5EF4-FFF2-40B4-BE49-F238E27FC236}">
                  <a16:creationId xmlns:a16="http://schemas.microsoft.com/office/drawing/2014/main" id="{F437183B-8D37-4B93-A4A0-38EC3CC506AD}"/>
                </a:ext>
              </a:extLst>
            </p:cNvPr>
            <p:cNvSpPr/>
            <p:nvPr/>
          </p:nvSpPr>
          <p:spPr>
            <a:xfrm>
              <a:off x="9395321" y="5122025"/>
              <a:ext cx="609546" cy="474091"/>
            </a:xfrm>
            <a:custGeom>
              <a:avLst/>
              <a:gdLst>
                <a:gd name="connsiteX0" fmla="*/ 382659 w 609545"/>
                <a:gd name="connsiteY0" fmla="*/ 436841 h 474091"/>
                <a:gd name="connsiteX1" fmla="*/ 328478 w 609545"/>
                <a:gd name="connsiteY1" fmla="*/ 436841 h 474091"/>
                <a:gd name="connsiteX2" fmla="*/ 328478 w 609545"/>
                <a:gd name="connsiteY2" fmla="*/ 382659 h 474091"/>
                <a:gd name="connsiteX3" fmla="*/ 382659 w 609545"/>
                <a:gd name="connsiteY3" fmla="*/ 382659 h 474091"/>
                <a:gd name="connsiteX4" fmla="*/ 382659 w 609545"/>
                <a:gd name="connsiteY4" fmla="*/ 184557 h 474091"/>
                <a:gd name="connsiteX5" fmla="*/ 423296 w 609545"/>
                <a:gd name="connsiteY5" fmla="*/ 142227 h 474091"/>
                <a:gd name="connsiteX6" fmla="*/ 614625 w 609545"/>
                <a:gd name="connsiteY6" fmla="*/ 142227 h 474091"/>
                <a:gd name="connsiteX7" fmla="*/ 614625 w 609545"/>
                <a:gd name="connsiteY7" fmla="*/ 16932 h 474091"/>
                <a:gd name="connsiteX8" fmla="*/ 596000 w 609545"/>
                <a:gd name="connsiteY8" fmla="*/ 0 h 474091"/>
                <a:gd name="connsiteX9" fmla="*/ 16932 w 609545"/>
                <a:gd name="connsiteY9" fmla="*/ 0 h 474091"/>
                <a:gd name="connsiteX10" fmla="*/ 0 w 609545"/>
                <a:gd name="connsiteY10" fmla="*/ 16932 h 474091"/>
                <a:gd name="connsiteX11" fmla="*/ 0 w 609545"/>
                <a:gd name="connsiteY11" fmla="*/ 364034 h 474091"/>
                <a:gd name="connsiteX12" fmla="*/ 16932 w 609545"/>
                <a:gd name="connsiteY12" fmla="*/ 382659 h 474091"/>
                <a:gd name="connsiteX13" fmla="*/ 281068 w 609545"/>
                <a:gd name="connsiteY13" fmla="*/ 382659 h 474091"/>
                <a:gd name="connsiteX14" fmla="*/ 281068 w 609545"/>
                <a:gd name="connsiteY14" fmla="*/ 436841 h 474091"/>
                <a:gd name="connsiteX15" fmla="*/ 187943 w 609545"/>
                <a:gd name="connsiteY15" fmla="*/ 436841 h 474091"/>
                <a:gd name="connsiteX16" fmla="*/ 187943 w 609545"/>
                <a:gd name="connsiteY16" fmla="*/ 474091 h 474091"/>
                <a:gd name="connsiteX17" fmla="*/ 386046 w 609545"/>
                <a:gd name="connsiteY17" fmla="*/ 474091 h 474091"/>
                <a:gd name="connsiteX18" fmla="*/ 384353 w 609545"/>
                <a:gd name="connsiteY18" fmla="*/ 460546 h 474091"/>
                <a:gd name="connsiteX19" fmla="*/ 384353 w 609545"/>
                <a:gd name="connsiteY19" fmla="*/ 436841 h 474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09545" h="474091">
                  <a:moveTo>
                    <a:pt x="382659" y="436841"/>
                  </a:moveTo>
                  <a:lnTo>
                    <a:pt x="328478" y="436841"/>
                  </a:lnTo>
                  <a:lnTo>
                    <a:pt x="328478" y="382659"/>
                  </a:lnTo>
                  <a:lnTo>
                    <a:pt x="382659" y="382659"/>
                  </a:lnTo>
                  <a:lnTo>
                    <a:pt x="382659" y="184557"/>
                  </a:lnTo>
                  <a:cubicBezTo>
                    <a:pt x="382659" y="160852"/>
                    <a:pt x="401284" y="142227"/>
                    <a:pt x="423296" y="142227"/>
                  </a:cubicBezTo>
                  <a:lnTo>
                    <a:pt x="614625" y="142227"/>
                  </a:lnTo>
                  <a:lnTo>
                    <a:pt x="614625" y="16932"/>
                  </a:lnTo>
                  <a:cubicBezTo>
                    <a:pt x="614625" y="6773"/>
                    <a:pt x="606160" y="0"/>
                    <a:pt x="596000" y="0"/>
                  </a:cubicBezTo>
                  <a:lnTo>
                    <a:pt x="16932" y="0"/>
                  </a:lnTo>
                  <a:cubicBezTo>
                    <a:pt x="6773" y="0"/>
                    <a:pt x="0" y="6773"/>
                    <a:pt x="0" y="16932"/>
                  </a:cubicBezTo>
                  <a:lnTo>
                    <a:pt x="0" y="364034"/>
                  </a:lnTo>
                  <a:cubicBezTo>
                    <a:pt x="0" y="374193"/>
                    <a:pt x="6773" y="382659"/>
                    <a:pt x="16932" y="382659"/>
                  </a:cubicBezTo>
                  <a:lnTo>
                    <a:pt x="281068" y="382659"/>
                  </a:lnTo>
                  <a:lnTo>
                    <a:pt x="281068" y="436841"/>
                  </a:lnTo>
                  <a:lnTo>
                    <a:pt x="187943" y="436841"/>
                  </a:lnTo>
                  <a:lnTo>
                    <a:pt x="187943" y="474091"/>
                  </a:lnTo>
                  <a:lnTo>
                    <a:pt x="386046" y="474091"/>
                  </a:lnTo>
                  <a:cubicBezTo>
                    <a:pt x="384353" y="469011"/>
                    <a:pt x="384353" y="465625"/>
                    <a:pt x="384353" y="460546"/>
                  </a:cubicBezTo>
                  <a:lnTo>
                    <a:pt x="384353" y="436841"/>
                  </a:lnTo>
                  <a:close/>
                </a:path>
              </a:pathLst>
            </a:custGeom>
            <a:solidFill>
              <a:schemeClr val="tx2"/>
            </a:solidFill>
            <a:ln w="1689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 name="Freeform: Shape 13">
              <a:extLst>
                <a:ext uri="{FF2B5EF4-FFF2-40B4-BE49-F238E27FC236}">
                  <a16:creationId xmlns:a16="http://schemas.microsoft.com/office/drawing/2014/main" id="{1D59FFC2-84AF-4E39-8452-3623A255573B}"/>
                </a:ext>
              </a:extLst>
            </p:cNvPr>
            <p:cNvSpPr/>
            <p:nvPr/>
          </p:nvSpPr>
          <p:spPr>
            <a:xfrm>
              <a:off x="9805071" y="5293036"/>
              <a:ext cx="406364" cy="304773"/>
            </a:xfrm>
            <a:custGeom>
              <a:avLst/>
              <a:gdLst>
                <a:gd name="connsiteX0" fmla="*/ 13545 w 406363"/>
                <a:gd name="connsiteY0" fmla="*/ 0 h 304772"/>
                <a:gd name="connsiteX1" fmla="*/ 0 w 406363"/>
                <a:gd name="connsiteY1" fmla="*/ 15239 h 304772"/>
                <a:gd name="connsiteX2" fmla="*/ 0 w 406363"/>
                <a:gd name="connsiteY2" fmla="*/ 291227 h 304772"/>
                <a:gd name="connsiteX3" fmla="*/ 13545 w 406363"/>
                <a:gd name="connsiteY3" fmla="*/ 304773 h 304772"/>
                <a:gd name="connsiteX4" fmla="*/ 404671 w 406363"/>
                <a:gd name="connsiteY4" fmla="*/ 304773 h 304772"/>
                <a:gd name="connsiteX5" fmla="*/ 419909 w 406363"/>
                <a:gd name="connsiteY5" fmla="*/ 291227 h 304772"/>
                <a:gd name="connsiteX6" fmla="*/ 419909 w 406363"/>
                <a:gd name="connsiteY6" fmla="*/ 216727 h 304772"/>
                <a:gd name="connsiteX7" fmla="*/ 325091 w 406363"/>
                <a:gd name="connsiteY7" fmla="*/ 216727 h 304772"/>
                <a:gd name="connsiteX8" fmla="*/ 284455 w 406363"/>
                <a:gd name="connsiteY8" fmla="*/ 176091 h 304772"/>
                <a:gd name="connsiteX9" fmla="*/ 284455 w 406363"/>
                <a:gd name="connsiteY9" fmla="*/ 0 h 304772"/>
                <a:gd name="connsiteX10" fmla="*/ 13545 w 406363"/>
                <a:gd name="connsiteY10" fmla="*/ 0 h 304772"/>
                <a:gd name="connsiteX11" fmla="*/ 238739 w 406363"/>
                <a:gd name="connsiteY11" fmla="*/ 274296 h 304772"/>
                <a:gd name="connsiteX12" fmla="*/ 177784 w 406363"/>
                <a:gd name="connsiteY12" fmla="*/ 274296 h 304772"/>
                <a:gd name="connsiteX13" fmla="*/ 177784 w 406363"/>
                <a:gd name="connsiteY13" fmla="*/ 243818 h 304772"/>
                <a:gd name="connsiteX14" fmla="*/ 238739 w 406363"/>
                <a:gd name="connsiteY14" fmla="*/ 243818 h 304772"/>
                <a:gd name="connsiteX15" fmla="*/ 238739 w 406363"/>
                <a:gd name="connsiteY15" fmla="*/ 274296 h 304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06363" h="304772">
                  <a:moveTo>
                    <a:pt x="13545" y="0"/>
                  </a:moveTo>
                  <a:cubicBezTo>
                    <a:pt x="5080" y="0"/>
                    <a:pt x="0" y="6773"/>
                    <a:pt x="0" y="15239"/>
                  </a:cubicBezTo>
                  <a:lnTo>
                    <a:pt x="0" y="291227"/>
                  </a:lnTo>
                  <a:cubicBezTo>
                    <a:pt x="0" y="299693"/>
                    <a:pt x="5080" y="304773"/>
                    <a:pt x="13545" y="304773"/>
                  </a:cubicBezTo>
                  <a:lnTo>
                    <a:pt x="404671" y="304773"/>
                  </a:lnTo>
                  <a:cubicBezTo>
                    <a:pt x="413137" y="304773"/>
                    <a:pt x="419909" y="299693"/>
                    <a:pt x="419909" y="291227"/>
                  </a:cubicBezTo>
                  <a:lnTo>
                    <a:pt x="419909" y="216727"/>
                  </a:lnTo>
                  <a:lnTo>
                    <a:pt x="325091" y="216727"/>
                  </a:lnTo>
                  <a:cubicBezTo>
                    <a:pt x="303080" y="216727"/>
                    <a:pt x="284455" y="198102"/>
                    <a:pt x="284455" y="176091"/>
                  </a:cubicBezTo>
                  <a:lnTo>
                    <a:pt x="284455" y="0"/>
                  </a:lnTo>
                  <a:lnTo>
                    <a:pt x="13545" y="0"/>
                  </a:lnTo>
                  <a:close/>
                  <a:moveTo>
                    <a:pt x="238739" y="274296"/>
                  </a:moveTo>
                  <a:lnTo>
                    <a:pt x="177784" y="274296"/>
                  </a:lnTo>
                  <a:lnTo>
                    <a:pt x="177784" y="243818"/>
                  </a:lnTo>
                  <a:lnTo>
                    <a:pt x="238739" y="243818"/>
                  </a:lnTo>
                  <a:lnTo>
                    <a:pt x="238739" y="274296"/>
                  </a:lnTo>
                  <a:close/>
                </a:path>
              </a:pathLst>
            </a:custGeom>
            <a:solidFill>
              <a:srgbClr val="28A8EA"/>
            </a:solidFill>
            <a:ln w="1689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Tree>
    <p:extLst>
      <p:ext uri="{BB962C8B-B14F-4D97-AF65-F5344CB8AC3E}">
        <p14:creationId xmlns:p14="http://schemas.microsoft.com/office/powerpoint/2010/main" val="36556522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03"/>
                                        </p:tgtEl>
                                        <p:attrNameLst>
                                          <p:attrName>style.visibility</p:attrName>
                                        </p:attrNameLst>
                                      </p:cBhvr>
                                      <p:to>
                                        <p:strVal val="visible"/>
                                      </p:to>
                                    </p:set>
                                    <p:animEffect transition="in" filter="fade">
                                      <p:cBhvr>
                                        <p:cTn id="7" dur="500"/>
                                        <p:tgtEl>
                                          <p:spTgt spid="203"/>
                                        </p:tgtEl>
                                      </p:cBhvr>
                                    </p:animEffect>
                                  </p:childTnLst>
                                </p:cTn>
                              </p:par>
                              <p:par>
                                <p:cTn id="8" presetID="42" presetClass="path" presetSubtype="0" decel="100000" fill="hold" nodeType="withEffect">
                                  <p:stCondLst>
                                    <p:cond delay="0"/>
                                  </p:stCondLst>
                                  <p:childTnLst>
                                    <p:animMotion origin="layout" path="M 4.52132E-6 -2.88243E-6 L 4.52132E-6 0.03541 " pathEditMode="relative" rAng="0" ptsTypes="AA">
                                      <p:cBhvr>
                                        <p:cTn id="9" dur="700" spd="-100000" fill="hold"/>
                                        <p:tgtEl>
                                          <p:spTgt spid="203"/>
                                        </p:tgtEl>
                                        <p:attrNameLst>
                                          <p:attrName>ppt_x</p:attrName>
                                          <p:attrName>ppt_y</p:attrName>
                                        </p:attrNameLst>
                                      </p:cBhvr>
                                      <p:rCtr x="0" y="1770"/>
                                    </p:animMotion>
                                  </p:childTnLst>
                                </p:cTn>
                              </p:par>
                              <p:par>
                                <p:cTn id="10" presetID="10" presetClass="entr" presetSubtype="0" fill="hold" nodeType="with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par>
                                <p:cTn id="13" presetID="42" presetClass="path" presetSubtype="0" decel="100000" fill="hold" nodeType="withEffect">
                                  <p:stCondLst>
                                    <p:cond delay="0"/>
                                  </p:stCondLst>
                                  <p:childTnLst>
                                    <p:animMotion origin="layout" path="M 4.52132E-6 -2.88243E-6 L 4.52132E-6 0.03541 " pathEditMode="relative" rAng="0" ptsTypes="AA">
                                      <p:cBhvr>
                                        <p:cTn id="14" dur="700" spd="-100000" fill="hold"/>
                                        <p:tgtEl>
                                          <p:spTgt spid="20"/>
                                        </p:tgtEl>
                                        <p:attrNameLst>
                                          <p:attrName>ppt_x</p:attrName>
                                          <p:attrName>ppt_y</p:attrName>
                                        </p:attrNameLst>
                                      </p:cBhvr>
                                      <p:rCtr x="0" y="1770"/>
                                    </p:animMotion>
                                  </p:childTnLst>
                                </p:cTn>
                              </p:par>
                              <p:par>
                                <p:cTn id="15" presetID="10" presetClass="entr" presetSubtype="0" fill="hold" nodeType="withEffect">
                                  <p:stCondLst>
                                    <p:cond delay="600"/>
                                  </p:stCondLst>
                                  <p:childTnLst>
                                    <p:set>
                                      <p:cBhvr>
                                        <p:cTn id="16" dur="1" fill="hold">
                                          <p:stCondLst>
                                            <p:cond delay="0"/>
                                          </p:stCondLst>
                                        </p:cTn>
                                        <p:tgtEl>
                                          <p:spTgt spid="231"/>
                                        </p:tgtEl>
                                        <p:attrNameLst>
                                          <p:attrName>style.visibility</p:attrName>
                                        </p:attrNameLst>
                                      </p:cBhvr>
                                      <p:to>
                                        <p:strVal val="visible"/>
                                      </p:to>
                                    </p:set>
                                    <p:animEffect transition="in" filter="fade">
                                      <p:cBhvr>
                                        <p:cTn id="17" dur="500"/>
                                        <p:tgtEl>
                                          <p:spTgt spid="231"/>
                                        </p:tgtEl>
                                      </p:cBhvr>
                                    </p:animEffect>
                                  </p:childTnLst>
                                </p:cTn>
                              </p:par>
                              <p:par>
                                <p:cTn id="18" presetID="42" presetClass="path" presetSubtype="0" accel="100000" autoRev="1" fill="hold" nodeType="withEffect">
                                  <p:stCondLst>
                                    <p:cond delay="0"/>
                                  </p:stCondLst>
                                  <p:childTnLst>
                                    <p:animMotion origin="layout" path="M 2.0143E-6 2.70994E-6 L 0.04621 0.08148 " pathEditMode="relative" rAng="0" ptsTypes="AA">
                                      <p:cBhvr>
                                        <p:cTn id="19" dur="600" fill="hold"/>
                                        <p:tgtEl>
                                          <p:spTgt spid="231"/>
                                        </p:tgtEl>
                                        <p:attrNameLst>
                                          <p:attrName>ppt_x</p:attrName>
                                          <p:attrName>ppt_y</p:attrName>
                                        </p:attrNameLst>
                                      </p:cBhvr>
                                      <p:rCtr x="2310" y="4063"/>
                                    </p:animMotion>
                                  </p:childTnLst>
                                </p:cTn>
                              </p:par>
                              <p:par>
                                <p:cTn id="20" presetID="6" presetClass="emph" presetSubtype="0" accel="100000" autoRev="1" fill="hold" nodeType="withEffect">
                                  <p:stCondLst>
                                    <p:cond delay="0"/>
                                  </p:stCondLst>
                                  <p:childTnLst>
                                    <p:animScale>
                                      <p:cBhvr>
                                        <p:cTn id="21" dur="600" fill="hold"/>
                                        <p:tgtEl>
                                          <p:spTgt spid="231"/>
                                        </p:tgtEl>
                                      </p:cBhvr>
                                      <p:by x="60000" y="60000"/>
                                    </p:animScale>
                                  </p:childTnLst>
                                </p:cTn>
                              </p:par>
                              <p:par>
                                <p:cTn id="22" presetID="10" presetClass="entr" presetSubtype="0" fill="hold" nodeType="withEffect">
                                  <p:stCondLst>
                                    <p:cond delay="60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500"/>
                                        <p:tgtEl>
                                          <p:spTgt spid="11"/>
                                        </p:tgtEl>
                                      </p:cBhvr>
                                    </p:animEffect>
                                  </p:childTnLst>
                                </p:cTn>
                              </p:par>
                              <p:par>
                                <p:cTn id="25" presetID="42" presetClass="path" presetSubtype="0" accel="100000" autoRev="1" fill="hold" nodeType="withEffect">
                                  <p:stCondLst>
                                    <p:cond delay="0"/>
                                  </p:stCondLst>
                                  <p:childTnLst>
                                    <p:animMotion origin="layout" path="M -3.02783E-6 -1.87926E-6 L -0.04582 -0.08148 " pathEditMode="relative" rAng="0" ptsTypes="AA">
                                      <p:cBhvr>
                                        <p:cTn id="26" dur="600" fill="hold"/>
                                        <p:tgtEl>
                                          <p:spTgt spid="11"/>
                                        </p:tgtEl>
                                        <p:attrNameLst>
                                          <p:attrName>ppt_x</p:attrName>
                                          <p:attrName>ppt_y</p:attrName>
                                        </p:attrNameLst>
                                      </p:cBhvr>
                                      <p:rCtr x="-2298" y="-4085"/>
                                    </p:animMotion>
                                  </p:childTnLst>
                                </p:cTn>
                              </p:par>
                              <p:par>
                                <p:cTn id="27" presetID="6" presetClass="emph" presetSubtype="0" accel="100000" autoRev="1" fill="hold" nodeType="withEffect">
                                  <p:stCondLst>
                                    <p:cond delay="0"/>
                                  </p:stCondLst>
                                  <p:childTnLst>
                                    <p:animScale>
                                      <p:cBhvr>
                                        <p:cTn id="28" dur="600" fill="hold"/>
                                        <p:tgtEl>
                                          <p:spTgt spid="11"/>
                                        </p:tgtEl>
                                      </p:cBhvr>
                                      <p:by x="60000" y="60000"/>
                                    </p:animScale>
                                  </p:childTnLst>
                                </p:cTn>
                              </p:par>
                              <p:par>
                                <p:cTn id="29" presetID="10" presetClass="entr" presetSubtype="0" fill="hold" nodeType="withEffect">
                                  <p:stCondLst>
                                    <p:cond delay="600"/>
                                  </p:stCondLst>
                                  <p:childTnLst>
                                    <p:set>
                                      <p:cBhvr>
                                        <p:cTn id="30" dur="1" fill="hold">
                                          <p:stCondLst>
                                            <p:cond delay="0"/>
                                          </p:stCondLst>
                                        </p:cTn>
                                        <p:tgtEl>
                                          <p:spTgt spid="195"/>
                                        </p:tgtEl>
                                        <p:attrNameLst>
                                          <p:attrName>style.visibility</p:attrName>
                                        </p:attrNameLst>
                                      </p:cBhvr>
                                      <p:to>
                                        <p:strVal val="visible"/>
                                      </p:to>
                                    </p:set>
                                    <p:animEffect transition="in" filter="fade">
                                      <p:cBhvr>
                                        <p:cTn id="31" dur="500"/>
                                        <p:tgtEl>
                                          <p:spTgt spid="195"/>
                                        </p:tgtEl>
                                      </p:cBhvr>
                                    </p:animEffect>
                                  </p:childTnLst>
                                </p:cTn>
                              </p:par>
                              <p:par>
                                <p:cTn id="32" presetID="42" presetClass="path" presetSubtype="0" accel="100000" autoRev="1" fill="hold" nodeType="withEffect">
                                  <p:stCondLst>
                                    <p:cond delay="0"/>
                                  </p:stCondLst>
                                  <p:childTnLst>
                                    <p:animMotion origin="layout" path="M -2.55297E-8 3.49523E-7 L -0.04646 0.08239 " pathEditMode="relative" rAng="0" ptsTypes="AA">
                                      <p:cBhvr>
                                        <p:cTn id="33" dur="600" fill="hold"/>
                                        <p:tgtEl>
                                          <p:spTgt spid="195"/>
                                        </p:tgtEl>
                                        <p:attrNameLst>
                                          <p:attrName>ppt_x</p:attrName>
                                          <p:attrName>ppt_y</p:attrName>
                                        </p:attrNameLst>
                                      </p:cBhvr>
                                      <p:rCtr x="-2323" y="4108"/>
                                    </p:animMotion>
                                  </p:childTnLst>
                                </p:cTn>
                              </p:par>
                              <p:par>
                                <p:cTn id="34" presetID="6" presetClass="emph" presetSubtype="0" accel="100000" autoRev="1" fill="hold" nodeType="withEffect">
                                  <p:stCondLst>
                                    <p:cond delay="0"/>
                                  </p:stCondLst>
                                  <p:childTnLst>
                                    <p:animScale>
                                      <p:cBhvr>
                                        <p:cTn id="35" dur="600" fill="hold"/>
                                        <p:tgtEl>
                                          <p:spTgt spid="195"/>
                                        </p:tgtEl>
                                      </p:cBhvr>
                                      <p:by x="60000" y="60000"/>
                                    </p:animScale>
                                  </p:childTnLst>
                                </p:cTn>
                              </p:par>
                              <p:par>
                                <p:cTn id="36" presetID="10" presetClass="entr" presetSubtype="0" fill="hold" nodeType="withEffect">
                                  <p:stCondLst>
                                    <p:cond delay="600"/>
                                  </p:stCondLst>
                                  <p:childTnLst>
                                    <p:set>
                                      <p:cBhvr>
                                        <p:cTn id="37" dur="1" fill="hold">
                                          <p:stCondLst>
                                            <p:cond delay="0"/>
                                          </p:stCondLst>
                                        </p:cTn>
                                        <p:tgtEl>
                                          <p:spTgt spid="2"/>
                                        </p:tgtEl>
                                        <p:attrNameLst>
                                          <p:attrName>style.visibility</p:attrName>
                                        </p:attrNameLst>
                                      </p:cBhvr>
                                      <p:to>
                                        <p:strVal val="visible"/>
                                      </p:to>
                                    </p:set>
                                    <p:animEffect transition="in" filter="fade">
                                      <p:cBhvr>
                                        <p:cTn id="38" dur="500"/>
                                        <p:tgtEl>
                                          <p:spTgt spid="2"/>
                                        </p:tgtEl>
                                      </p:cBhvr>
                                    </p:animEffect>
                                  </p:childTnLst>
                                </p:cTn>
                              </p:par>
                              <p:par>
                                <p:cTn id="39" presetID="42" presetClass="path" presetSubtype="0" accel="100000" autoRev="1" fill="hold" nodeType="withEffect">
                                  <p:stCondLst>
                                    <p:cond delay="0"/>
                                  </p:stCondLst>
                                  <p:childTnLst>
                                    <p:animMotion origin="layout" path="M 2.0143E-6 -2.24694E-6 L 0.05119 -0.08647 " pathEditMode="relative" rAng="0" ptsTypes="AA">
                                      <p:cBhvr>
                                        <p:cTn id="40" dur="600" fill="hold"/>
                                        <p:tgtEl>
                                          <p:spTgt spid="2"/>
                                        </p:tgtEl>
                                        <p:attrNameLst>
                                          <p:attrName>ppt_x</p:attrName>
                                          <p:attrName>ppt_y</p:attrName>
                                        </p:attrNameLst>
                                      </p:cBhvr>
                                      <p:rCtr x="2553" y="-4335"/>
                                    </p:animMotion>
                                  </p:childTnLst>
                                </p:cTn>
                              </p:par>
                              <p:par>
                                <p:cTn id="41" presetID="6" presetClass="emph" presetSubtype="0" accel="100000" autoRev="1" fill="hold" nodeType="withEffect">
                                  <p:stCondLst>
                                    <p:cond delay="0"/>
                                  </p:stCondLst>
                                  <p:childTnLst>
                                    <p:animScale>
                                      <p:cBhvr>
                                        <p:cTn id="42" dur="600" fill="hold"/>
                                        <p:tgtEl>
                                          <p:spTgt spid="2"/>
                                        </p:tgtEl>
                                      </p:cBhvr>
                                      <p:by x="60000" y="60000"/>
                                    </p:animScale>
                                  </p:childTnLst>
                                </p:cTn>
                              </p:par>
                              <p:par>
                                <p:cTn id="43" presetID="10" presetClass="entr" presetSubtype="0" fill="hold" nodeType="withEffect">
                                  <p:stCondLst>
                                    <p:cond delay="600"/>
                                  </p:stCondLst>
                                  <p:childTnLst>
                                    <p:set>
                                      <p:cBhvr>
                                        <p:cTn id="44" dur="1" fill="hold">
                                          <p:stCondLst>
                                            <p:cond delay="0"/>
                                          </p:stCondLst>
                                        </p:cTn>
                                        <p:tgtEl>
                                          <p:spTgt spid="8"/>
                                        </p:tgtEl>
                                        <p:attrNameLst>
                                          <p:attrName>style.visibility</p:attrName>
                                        </p:attrNameLst>
                                      </p:cBhvr>
                                      <p:to>
                                        <p:strVal val="visible"/>
                                      </p:to>
                                    </p:set>
                                    <p:animEffect transition="in" filter="fade">
                                      <p:cBhvr>
                                        <p:cTn id="45" dur="500"/>
                                        <p:tgtEl>
                                          <p:spTgt spid="8"/>
                                        </p:tgtEl>
                                      </p:cBhvr>
                                    </p:animEffect>
                                  </p:childTnLst>
                                </p:cTn>
                              </p:par>
                              <p:par>
                                <p:cTn id="46" presetID="6" presetClass="emph" presetSubtype="0" accel="100000" autoRev="1" fill="hold" nodeType="withEffect">
                                  <p:stCondLst>
                                    <p:cond delay="0"/>
                                  </p:stCondLst>
                                  <p:childTnLst>
                                    <p:animScale>
                                      <p:cBhvr>
                                        <p:cTn id="47" dur="600" fill="hold"/>
                                        <p:tgtEl>
                                          <p:spTgt spid="8"/>
                                        </p:tgtEl>
                                      </p:cBhvr>
                                      <p:by x="40000" y="40000"/>
                                    </p:animScale>
                                  </p:childTnLst>
                                </p:cTn>
                              </p:par>
                              <p:par>
                                <p:cTn id="48" presetID="10" presetClass="entr" presetSubtype="0" fill="hold" grpId="0" nodeType="withEffect">
                                  <p:stCondLst>
                                    <p:cond delay="800"/>
                                  </p:stCondLst>
                                  <p:childTnLst>
                                    <p:set>
                                      <p:cBhvr>
                                        <p:cTn id="49" dur="1" fill="hold">
                                          <p:stCondLst>
                                            <p:cond delay="0"/>
                                          </p:stCondLst>
                                        </p:cTn>
                                        <p:tgtEl>
                                          <p:spTgt spid="229"/>
                                        </p:tgtEl>
                                        <p:attrNameLst>
                                          <p:attrName>style.visibility</p:attrName>
                                        </p:attrNameLst>
                                      </p:cBhvr>
                                      <p:to>
                                        <p:strVal val="visible"/>
                                      </p:to>
                                    </p:set>
                                    <p:animEffect transition="in" filter="fade">
                                      <p:cBhvr>
                                        <p:cTn id="50" dur="500"/>
                                        <p:tgtEl>
                                          <p:spTgt spid="229"/>
                                        </p:tgtEl>
                                      </p:cBhvr>
                                    </p:animEffect>
                                  </p:childTnLst>
                                </p:cTn>
                              </p:par>
                              <p:par>
                                <p:cTn id="51" presetID="63" presetClass="path" presetSubtype="0" decel="100000" fill="hold" grpId="1" nodeType="withEffect">
                                  <p:stCondLst>
                                    <p:cond delay="800"/>
                                  </p:stCondLst>
                                  <p:childTnLst>
                                    <p:animMotion origin="layout" path="M -3.83712E-6 -5.40172E-7 L -0.03433 -5.40172E-7 " pathEditMode="relative" rAng="0" ptsTypes="AA">
                                      <p:cBhvr>
                                        <p:cTn id="52" dur="1000" spd="-100000" fill="hold"/>
                                        <p:tgtEl>
                                          <p:spTgt spid="229"/>
                                        </p:tgtEl>
                                        <p:attrNameLst>
                                          <p:attrName>ppt_x</p:attrName>
                                          <p:attrName>ppt_y</p:attrName>
                                        </p:attrNameLst>
                                      </p:cBhvr>
                                      <p:rCtr x="-1723" y="0"/>
                                    </p:animMotion>
                                  </p:childTnLst>
                                </p:cTn>
                              </p:par>
                              <p:par>
                                <p:cTn id="53" presetID="10" presetClass="entr" presetSubtype="0" fill="hold" grpId="0" nodeType="withEffect">
                                  <p:stCondLst>
                                    <p:cond delay="800"/>
                                  </p:stCondLst>
                                  <p:childTnLst>
                                    <p:set>
                                      <p:cBhvr>
                                        <p:cTn id="54" dur="1" fill="hold">
                                          <p:stCondLst>
                                            <p:cond delay="0"/>
                                          </p:stCondLst>
                                        </p:cTn>
                                        <p:tgtEl>
                                          <p:spTgt spid="225"/>
                                        </p:tgtEl>
                                        <p:attrNameLst>
                                          <p:attrName>style.visibility</p:attrName>
                                        </p:attrNameLst>
                                      </p:cBhvr>
                                      <p:to>
                                        <p:strVal val="visible"/>
                                      </p:to>
                                    </p:set>
                                    <p:animEffect transition="in" filter="fade">
                                      <p:cBhvr>
                                        <p:cTn id="55" dur="500"/>
                                        <p:tgtEl>
                                          <p:spTgt spid="225"/>
                                        </p:tgtEl>
                                      </p:cBhvr>
                                    </p:animEffect>
                                  </p:childTnLst>
                                </p:cTn>
                              </p:par>
                              <p:par>
                                <p:cTn id="56" presetID="63" presetClass="path" presetSubtype="0" decel="100000" fill="hold" grpId="1" nodeType="withEffect">
                                  <p:stCondLst>
                                    <p:cond delay="800"/>
                                  </p:stCondLst>
                                  <p:childTnLst>
                                    <p:animMotion origin="layout" path="M -7.78657E-7 3.45892E-6 L -0.03434 3.45892E-6 " pathEditMode="relative" rAng="0" ptsTypes="AA">
                                      <p:cBhvr>
                                        <p:cTn id="57" dur="1000" spd="-100000" fill="hold"/>
                                        <p:tgtEl>
                                          <p:spTgt spid="225"/>
                                        </p:tgtEl>
                                        <p:attrNameLst>
                                          <p:attrName>ppt_x</p:attrName>
                                          <p:attrName>ppt_y</p:attrName>
                                        </p:attrNameLst>
                                      </p:cBhvr>
                                      <p:rCtr x="-1723" y="0"/>
                                    </p:animMotion>
                                  </p:childTnLst>
                                </p:cTn>
                              </p:par>
                              <p:par>
                                <p:cTn id="58" presetID="10" presetClass="entr" presetSubtype="0" fill="hold" grpId="0" nodeType="withEffect">
                                  <p:stCondLst>
                                    <p:cond delay="800"/>
                                  </p:stCondLst>
                                  <p:childTnLst>
                                    <p:set>
                                      <p:cBhvr>
                                        <p:cTn id="59" dur="1" fill="hold">
                                          <p:stCondLst>
                                            <p:cond delay="0"/>
                                          </p:stCondLst>
                                        </p:cTn>
                                        <p:tgtEl>
                                          <p:spTgt spid="232"/>
                                        </p:tgtEl>
                                        <p:attrNameLst>
                                          <p:attrName>style.visibility</p:attrName>
                                        </p:attrNameLst>
                                      </p:cBhvr>
                                      <p:to>
                                        <p:strVal val="visible"/>
                                      </p:to>
                                    </p:set>
                                    <p:animEffect transition="in" filter="fade">
                                      <p:cBhvr>
                                        <p:cTn id="60" dur="500"/>
                                        <p:tgtEl>
                                          <p:spTgt spid="232"/>
                                        </p:tgtEl>
                                      </p:cBhvr>
                                    </p:animEffect>
                                  </p:childTnLst>
                                </p:cTn>
                              </p:par>
                              <p:par>
                                <p:cTn id="61" presetID="63" presetClass="path" presetSubtype="0" decel="100000" fill="hold" grpId="1" nodeType="withEffect">
                                  <p:stCondLst>
                                    <p:cond delay="800"/>
                                  </p:stCondLst>
                                  <p:childTnLst>
                                    <p:animMotion origin="layout" path="M 9.2673E-7 -5.40172E-7 L 0.03753 -5.40172E-7 " pathEditMode="relative" rAng="0" ptsTypes="AA">
                                      <p:cBhvr>
                                        <p:cTn id="62" dur="1000" spd="-100000" fill="hold"/>
                                        <p:tgtEl>
                                          <p:spTgt spid="232"/>
                                        </p:tgtEl>
                                        <p:attrNameLst>
                                          <p:attrName>ppt_x</p:attrName>
                                          <p:attrName>ppt_y</p:attrName>
                                        </p:attrNameLst>
                                      </p:cBhvr>
                                      <p:rCtr x="1876" y="0"/>
                                    </p:animMotion>
                                  </p:childTnLst>
                                </p:cTn>
                              </p:par>
                              <p:par>
                                <p:cTn id="63" presetID="10" presetClass="entr" presetSubtype="0" fill="hold" grpId="0" nodeType="withEffect">
                                  <p:stCondLst>
                                    <p:cond delay="800"/>
                                  </p:stCondLst>
                                  <p:childTnLst>
                                    <p:set>
                                      <p:cBhvr>
                                        <p:cTn id="64" dur="1" fill="hold">
                                          <p:stCondLst>
                                            <p:cond delay="0"/>
                                          </p:stCondLst>
                                        </p:cTn>
                                        <p:tgtEl>
                                          <p:spTgt spid="227"/>
                                        </p:tgtEl>
                                        <p:attrNameLst>
                                          <p:attrName>style.visibility</p:attrName>
                                        </p:attrNameLst>
                                      </p:cBhvr>
                                      <p:to>
                                        <p:strVal val="visible"/>
                                      </p:to>
                                    </p:set>
                                    <p:animEffect transition="in" filter="fade">
                                      <p:cBhvr>
                                        <p:cTn id="65" dur="500"/>
                                        <p:tgtEl>
                                          <p:spTgt spid="227"/>
                                        </p:tgtEl>
                                      </p:cBhvr>
                                    </p:animEffect>
                                  </p:childTnLst>
                                </p:cTn>
                              </p:par>
                              <p:par>
                                <p:cTn id="66" presetID="63" presetClass="path" presetSubtype="0" decel="100000" fill="hold" grpId="1" nodeType="withEffect">
                                  <p:stCondLst>
                                    <p:cond delay="800"/>
                                  </p:stCondLst>
                                  <p:childTnLst>
                                    <p:animMotion origin="layout" path="M 9.54812E-7 3.45892E-6 L 0.03753 3.45892E-6 " pathEditMode="relative" rAng="0" ptsTypes="AA">
                                      <p:cBhvr>
                                        <p:cTn id="67" dur="1000" spd="-100000" fill="hold"/>
                                        <p:tgtEl>
                                          <p:spTgt spid="227"/>
                                        </p:tgtEl>
                                        <p:attrNameLst>
                                          <p:attrName>ppt_x</p:attrName>
                                          <p:attrName>ppt_y</p:attrName>
                                        </p:attrNameLst>
                                      </p:cBhvr>
                                      <p:rCtr x="1876" y="0"/>
                                    </p:animMotion>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272"/>
                                        </p:tgtEl>
                                        <p:attrNameLst>
                                          <p:attrName>style.visibility</p:attrName>
                                        </p:attrNameLst>
                                      </p:cBhvr>
                                      <p:to>
                                        <p:strVal val="visible"/>
                                      </p:to>
                                    </p:set>
                                    <p:animEffect transition="in" filter="fade">
                                      <p:cBhvr>
                                        <p:cTn id="72" dur="500"/>
                                        <p:tgtEl>
                                          <p:spTgt spid="272"/>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77"/>
                                        </p:tgtEl>
                                        <p:attrNameLst>
                                          <p:attrName>style.visibility</p:attrName>
                                        </p:attrNameLst>
                                      </p:cBhvr>
                                      <p:to>
                                        <p:strVal val="visible"/>
                                      </p:to>
                                    </p:set>
                                    <p:animEffect transition="in" filter="fade">
                                      <p:cBhvr>
                                        <p:cTn id="75" dur="500"/>
                                        <p:tgtEl>
                                          <p:spTgt spid="77"/>
                                        </p:tgtEl>
                                      </p:cBhvr>
                                    </p:animEffect>
                                  </p:childTnLst>
                                </p:cTn>
                              </p:par>
                              <p:par>
                                <p:cTn id="76" presetID="10" presetClass="entr" presetSubtype="0" fill="hold" grpId="1" nodeType="withEffect">
                                  <p:stCondLst>
                                    <p:cond delay="0"/>
                                  </p:stCondLst>
                                  <p:childTnLst>
                                    <p:set>
                                      <p:cBhvr>
                                        <p:cTn id="77" dur="1" fill="hold">
                                          <p:stCondLst>
                                            <p:cond delay="0"/>
                                          </p:stCondLst>
                                        </p:cTn>
                                        <p:tgtEl>
                                          <p:spTgt spid="224"/>
                                        </p:tgtEl>
                                        <p:attrNameLst>
                                          <p:attrName>style.visibility</p:attrName>
                                        </p:attrNameLst>
                                      </p:cBhvr>
                                      <p:to>
                                        <p:strVal val="visible"/>
                                      </p:to>
                                    </p:set>
                                    <p:animEffect transition="in" filter="fade">
                                      <p:cBhvr>
                                        <p:cTn id="78" dur="500"/>
                                        <p:tgtEl>
                                          <p:spTgt spid="224"/>
                                        </p:tgtEl>
                                      </p:cBhvr>
                                    </p:animEffect>
                                  </p:childTnLst>
                                </p:cTn>
                              </p:par>
                              <p:par>
                                <p:cTn id="79" presetID="1" presetClass="path" presetSubtype="0" repeatCount="indefinite" accel="22000" decel="78000" fill="hold" grpId="0" nodeType="withEffect">
                                  <p:stCondLst>
                                    <p:cond delay="0"/>
                                  </p:stCondLst>
                                  <p:childTnLst>
                                    <p:animMotion origin="layout" path="M 0.00038 0.00137 C 0.00894 0.00409 0.01787 0.03201 0.03727 0.05447 C 0.05566 0.07581 0.06676 0.07831 0.11284 0.06855 C 0.15433 0.06855 0.1893 0.12665 0.1893 0.20064 C 0.1893 0.27281 0.15433 0.33477 0.11284 0.33477 C 0.07085 0.33477 0.03779 0.27281 0.03779 0.20064 C 0.0383 0.16274 0.04787 0.13028 0.03842 0.07604 C 0.03523 0.04789 0.00587 0.00772 0.00064 0.00159 " pathEditMode="relative" rAng="0" ptsTypes="AAAAAAAA">
                                      <p:cBhvr>
                                        <p:cTn id="80" dur="4000" fill="hold"/>
                                        <p:tgtEl>
                                          <p:spTgt spid="224"/>
                                        </p:tgtEl>
                                        <p:attrNameLst>
                                          <p:attrName>ppt_x</p:attrName>
                                          <p:attrName>ppt_y</p:attrName>
                                        </p:attrNameLst>
                                      </p:cBhvr>
                                      <p:rCtr x="9446" y="16659"/>
                                    </p:animMotion>
                                  </p:childTnLst>
                                </p:cTn>
                              </p:par>
                              <p:par>
                                <p:cTn id="81" presetID="10" presetClass="entr" presetSubtype="0" fill="hold" grpId="1" nodeType="withEffect">
                                  <p:stCondLst>
                                    <p:cond delay="0"/>
                                  </p:stCondLst>
                                  <p:childTnLst>
                                    <p:set>
                                      <p:cBhvr>
                                        <p:cTn id="82" dur="1" fill="hold">
                                          <p:stCondLst>
                                            <p:cond delay="0"/>
                                          </p:stCondLst>
                                        </p:cTn>
                                        <p:tgtEl>
                                          <p:spTgt spid="86"/>
                                        </p:tgtEl>
                                        <p:attrNameLst>
                                          <p:attrName>style.visibility</p:attrName>
                                        </p:attrNameLst>
                                      </p:cBhvr>
                                      <p:to>
                                        <p:strVal val="visible"/>
                                      </p:to>
                                    </p:set>
                                    <p:animEffect transition="in" filter="fade">
                                      <p:cBhvr>
                                        <p:cTn id="83" dur="500"/>
                                        <p:tgtEl>
                                          <p:spTgt spid="86"/>
                                        </p:tgtEl>
                                      </p:cBhvr>
                                    </p:animEffect>
                                  </p:childTnLst>
                                </p:cTn>
                              </p:par>
                              <p:par>
                                <p:cTn id="84" presetID="1" presetClass="path" presetSubtype="0" repeatCount="indefinite" accel="22000" decel="78000" fill="hold" grpId="0" nodeType="withEffect">
                                  <p:stCondLst>
                                    <p:cond delay="0"/>
                                  </p:stCondLst>
                                  <p:childTnLst>
                                    <p:animMotion origin="layout" path="M 0.00421 -0.00431 C 0.00268 0.01089 -0.01302 0.02678 -0.02566 0.06128 C -0.03765 0.09396 -0.03906 0.11371 -0.03357 0.19564 C -0.03357 0.26941 -0.06625 0.33159 -0.10786 0.33159 C -0.14845 0.33159 -0.1833 0.26941 -0.1833 0.19564 C -0.1833 0.12097 -0.14845 0.06219 -0.10786 0.06219 C -0.08654 0.0631 -0.06829 0.08012 -0.03778 0.06332 C -0.02195 0.05765 0.00064 0.00545 0.00409 -0.00386 " pathEditMode="fixed" rAng="5400000" ptsTypes="AAAAAAAA">
                                      <p:cBhvr>
                                        <p:cTn id="85" dur="4000" fill="hold"/>
                                        <p:tgtEl>
                                          <p:spTgt spid="86"/>
                                        </p:tgtEl>
                                        <p:attrNameLst>
                                          <p:attrName>ppt_x</p:attrName>
                                          <p:attrName>ppt_y</p:attrName>
                                        </p:attrNameLst>
                                      </p:cBhvr>
                                      <p:rCtr x="-9369" y="16795"/>
                                    </p:animMotion>
                                  </p:childTnLst>
                                </p:cTn>
                              </p:par>
                              <p:par>
                                <p:cTn id="86" presetID="10" presetClass="entr" presetSubtype="0" fill="hold" grpId="1" nodeType="withEffect">
                                  <p:stCondLst>
                                    <p:cond delay="0"/>
                                  </p:stCondLst>
                                  <p:childTnLst>
                                    <p:set>
                                      <p:cBhvr>
                                        <p:cTn id="87" dur="1" fill="hold">
                                          <p:stCondLst>
                                            <p:cond delay="0"/>
                                          </p:stCondLst>
                                        </p:cTn>
                                        <p:tgtEl>
                                          <p:spTgt spid="88"/>
                                        </p:tgtEl>
                                        <p:attrNameLst>
                                          <p:attrName>style.visibility</p:attrName>
                                        </p:attrNameLst>
                                      </p:cBhvr>
                                      <p:to>
                                        <p:strVal val="visible"/>
                                      </p:to>
                                    </p:set>
                                    <p:animEffect transition="in" filter="fade">
                                      <p:cBhvr>
                                        <p:cTn id="88" dur="500"/>
                                        <p:tgtEl>
                                          <p:spTgt spid="88"/>
                                        </p:tgtEl>
                                      </p:cBhvr>
                                    </p:animEffect>
                                  </p:childTnLst>
                                </p:cTn>
                              </p:par>
                              <p:par>
                                <p:cTn id="89" presetID="1" presetClass="path" presetSubtype="0" repeatCount="indefinite" accel="22000" decel="78000" fill="hold" grpId="0" nodeType="withEffect">
                                  <p:stCondLst>
                                    <p:cond delay="0"/>
                                  </p:stCondLst>
                                  <p:childTnLst>
                                    <p:animMotion origin="layout" path="M -0.00051 0.00045 C -0.00881 -0.00227 -0.01762 -0.03019 -0.03676 -0.05288 C -0.05489 -0.07422 -0.06574 -0.07672 -0.11131 -0.06696 C -0.15216 -0.06741 -0.18675 -0.12551 -0.18675 -0.19973 C -0.18675 -0.27236 -0.15216 -0.33477 -0.11131 -0.33477 C -0.06982 -0.33477 -0.03727 -0.27236 -0.03727 -0.19973 C -0.03766 -0.1616 -0.04723 -0.1296 -0.03778 -0.07445 C -0.03472 -0.0463 -0.00574 -0.0059 -0.00051 0.00023 " pathEditMode="relative" rAng="10800000" ptsTypes="AAAAAAAA">
                                      <p:cBhvr>
                                        <p:cTn id="90" dur="4000" fill="hold"/>
                                        <p:tgtEl>
                                          <p:spTgt spid="88"/>
                                        </p:tgtEl>
                                        <p:attrNameLst>
                                          <p:attrName>ppt_x</p:attrName>
                                          <p:attrName>ppt_y</p:attrName>
                                        </p:attrNameLst>
                                      </p:cBhvr>
                                      <p:rCtr x="-9306" y="-16750"/>
                                    </p:animMotion>
                                  </p:childTnLst>
                                </p:cTn>
                              </p:par>
                              <p:par>
                                <p:cTn id="91" presetID="10" presetClass="entr" presetSubtype="0" fill="hold" grpId="1" nodeType="withEffect">
                                  <p:stCondLst>
                                    <p:cond delay="0"/>
                                  </p:stCondLst>
                                  <p:childTnLst>
                                    <p:set>
                                      <p:cBhvr>
                                        <p:cTn id="92" dur="1" fill="hold">
                                          <p:stCondLst>
                                            <p:cond delay="0"/>
                                          </p:stCondLst>
                                        </p:cTn>
                                        <p:tgtEl>
                                          <p:spTgt spid="89"/>
                                        </p:tgtEl>
                                        <p:attrNameLst>
                                          <p:attrName>style.visibility</p:attrName>
                                        </p:attrNameLst>
                                      </p:cBhvr>
                                      <p:to>
                                        <p:strVal val="visible"/>
                                      </p:to>
                                    </p:set>
                                    <p:animEffect transition="in" filter="fade">
                                      <p:cBhvr>
                                        <p:cTn id="93" dur="500"/>
                                        <p:tgtEl>
                                          <p:spTgt spid="89"/>
                                        </p:tgtEl>
                                      </p:cBhvr>
                                    </p:animEffect>
                                  </p:childTnLst>
                                </p:cTn>
                              </p:par>
                              <p:par>
                                <p:cTn id="94" presetID="1" presetClass="path" presetSubtype="0" repeatCount="indefinite" accel="22000" decel="78000" fill="hold" grpId="0" nodeType="withEffect">
                                  <p:stCondLst>
                                    <p:cond delay="0"/>
                                  </p:stCondLst>
                                  <p:childTnLst>
                                    <p:animMotion origin="layout" path="M -0.00165 0.01044 C -0.00012 -0.00431 0.01558 -0.01975 0.02834 -0.05402 C 0.04034 -0.08625 0.04175 -0.10531 0.03626 -0.18634 C 0.03651 -0.25919 0.06919 -0.3207 0.11093 -0.3207 C 0.15178 -0.3207 0.18701 -0.25919 0.18701 -0.18634 C 0.18701 -0.1128 0.15178 -0.05493 0.11093 -0.05493 C 0.08949 -0.05561 0.07149 -0.07263 0.04047 -0.05561 C 0.02464 -0.05039 -0.00089 -0.00159 -0.00434 0.00772 " pathEditMode="relative" rAng="16200000" ptsTypes="AAAAAAAA">
                                      <p:cBhvr>
                                        <p:cTn id="95" dur="4000" fill="hold"/>
                                        <p:tgtEl>
                                          <p:spTgt spid="89"/>
                                        </p:tgtEl>
                                        <p:attrNameLst>
                                          <p:attrName>ppt_x</p:attrName>
                                          <p:attrName>ppt_y</p:attrName>
                                        </p:attrNameLst>
                                      </p:cBhvr>
                                      <p:rCtr x="9293" y="-16546"/>
                                    </p:animMotion>
                                  </p:childTnLst>
                                </p:cTn>
                              </p:par>
                              <p:par>
                                <p:cTn id="96" presetID="10" presetClass="entr" presetSubtype="0" fill="hold" grpId="0" nodeType="withEffect">
                                  <p:stCondLst>
                                    <p:cond delay="0"/>
                                  </p:stCondLst>
                                  <p:childTnLst>
                                    <p:set>
                                      <p:cBhvr>
                                        <p:cTn id="97" dur="1" fill="hold">
                                          <p:stCondLst>
                                            <p:cond delay="0"/>
                                          </p:stCondLst>
                                        </p:cTn>
                                        <p:tgtEl>
                                          <p:spTgt spid="235"/>
                                        </p:tgtEl>
                                        <p:attrNameLst>
                                          <p:attrName>style.visibility</p:attrName>
                                        </p:attrNameLst>
                                      </p:cBhvr>
                                      <p:to>
                                        <p:strVal val="visible"/>
                                      </p:to>
                                    </p:set>
                                    <p:animEffect transition="in" filter="fade">
                                      <p:cBhvr>
                                        <p:cTn id="98" dur="500"/>
                                        <p:tgtEl>
                                          <p:spTgt spid="235"/>
                                        </p:tgtEl>
                                      </p:cBhvr>
                                    </p:animEffect>
                                  </p:childTnLst>
                                </p:cTn>
                              </p:par>
                              <p:par>
                                <p:cTn id="99" presetID="10" presetClass="entr" presetSubtype="0" fill="hold" grpId="0" nodeType="withEffect">
                                  <p:stCondLst>
                                    <p:cond delay="0"/>
                                  </p:stCondLst>
                                  <p:childTnLst>
                                    <p:set>
                                      <p:cBhvr>
                                        <p:cTn id="100" dur="1" fill="hold">
                                          <p:stCondLst>
                                            <p:cond delay="0"/>
                                          </p:stCondLst>
                                        </p:cTn>
                                        <p:tgtEl>
                                          <p:spTgt spid="78"/>
                                        </p:tgtEl>
                                        <p:attrNameLst>
                                          <p:attrName>style.visibility</p:attrName>
                                        </p:attrNameLst>
                                      </p:cBhvr>
                                      <p:to>
                                        <p:strVal val="visible"/>
                                      </p:to>
                                    </p:set>
                                    <p:animEffect transition="in" filter="fade">
                                      <p:cBhvr>
                                        <p:cTn id="101" dur="500"/>
                                        <p:tgtEl>
                                          <p:spTgt spid="78"/>
                                        </p:tgtEl>
                                      </p:cBhvr>
                                    </p:animEffect>
                                  </p:childTnLst>
                                </p:cTn>
                              </p:par>
                              <p:par>
                                <p:cTn id="102" presetID="10" presetClass="entr" presetSubtype="0" fill="hold" grpId="0" nodeType="withEffect">
                                  <p:stCondLst>
                                    <p:cond delay="0"/>
                                  </p:stCondLst>
                                  <p:childTnLst>
                                    <p:set>
                                      <p:cBhvr>
                                        <p:cTn id="103" dur="1" fill="hold">
                                          <p:stCondLst>
                                            <p:cond delay="0"/>
                                          </p:stCondLst>
                                        </p:cTn>
                                        <p:tgtEl>
                                          <p:spTgt spid="238"/>
                                        </p:tgtEl>
                                        <p:attrNameLst>
                                          <p:attrName>style.visibility</p:attrName>
                                        </p:attrNameLst>
                                      </p:cBhvr>
                                      <p:to>
                                        <p:strVal val="visible"/>
                                      </p:to>
                                    </p:set>
                                    <p:animEffect transition="in" filter="fade">
                                      <p:cBhvr>
                                        <p:cTn id="104" dur="500"/>
                                        <p:tgtEl>
                                          <p:spTgt spid="238"/>
                                        </p:tgtEl>
                                      </p:cBhvr>
                                    </p:animEffect>
                                  </p:childTnLst>
                                </p:cTn>
                              </p:par>
                            </p:childTnLst>
                          </p:cTn>
                        </p:par>
                      </p:childTnLst>
                    </p:cTn>
                  </p:par>
                  <p:par>
                    <p:cTn id="105" fill="hold">
                      <p:stCondLst>
                        <p:cond delay="indefinite"/>
                      </p:stCondLst>
                      <p:childTnLst>
                        <p:par>
                          <p:cTn id="106" fill="hold">
                            <p:stCondLst>
                              <p:cond delay="0"/>
                            </p:stCondLst>
                            <p:childTnLst>
                              <p:par>
                                <p:cTn id="107" presetID="10" presetClass="entr" presetSubtype="0" fill="hold" nodeType="clickEffect">
                                  <p:stCondLst>
                                    <p:cond delay="0"/>
                                  </p:stCondLst>
                                  <p:childTnLst>
                                    <p:set>
                                      <p:cBhvr>
                                        <p:cTn id="108" dur="1" fill="hold">
                                          <p:stCondLst>
                                            <p:cond delay="0"/>
                                          </p:stCondLst>
                                        </p:cTn>
                                        <p:tgtEl>
                                          <p:spTgt spid="275"/>
                                        </p:tgtEl>
                                        <p:attrNameLst>
                                          <p:attrName>style.visibility</p:attrName>
                                        </p:attrNameLst>
                                      </p:cBhvr>
                                      <p:to>
                                        <p:strVal val="visible"/>
                                      </p:to>
                                    </p:set>
                                    <p:animEffect transition="in" filter="fade">
                                      <p:cBhvr>
                                        <p:cTn id="109" dur="500"/>
                                        <p:tgtEl>
                                          <p:spTgt spid="275"/>
                                        </p:tgtEl>
                                      </p:cBhvr>
                                    </p:animEffect>
                                  </p:childTnLst>
                                </p:cTn>
                              </p:par>
                            </p:childTnLst>
                          </p:cTn>
                        </p:par>
                        <p:par>
                          <p:cTn id="110" fill="hold">
                            <p:stCondLst>
                              <p:cond delay="500"/>
                            </p:stCondLst>
                            <p:childTnLst>
                              <p:par>
                                <p:cTn id="111" presetID="8" presetClass="emph" presetSubtype="0" repeatCount="indefinite" accel="50000" decel="50000" fill="hold" nodeType="afterEffect">
                                  <p:stCondLst>
                                    <p:cond delay="0"/>
                                  </p:stCondLst>
                                  <p:childTnLst>
                                    <p:animRot by="10800000">
                                      <p:cBhvr>
                                        <p:cTn id="112" dur="2000" fill="hold"/>
                                        <p:tgtEl>
                                          <p:spTgt spid="20"/>
                                        </p:tgtEl>
                                        <p:attrNameLst>
                                          <p:attrName>r</p:attrName>
                                        </p:attrNameLst>
                                      </p:cBhvr>
                                    </p:animRot>
                                  </p:childTnLst>
                                </p:cTn>
                              </p:par>
                            </p:childTnLst>
                          </p:cTn>
                        </p:par>
                      </p:childTnLst>
                    </p:cTn>
                  </p:par>
                  <p:par>
                    <p:cTn id="113" fill="hold">
                      <p:stCondLst>
                        <p:cond delay="indefinite"/>
                      </p:stCondLst>
                      <p:childTnLst>
                        <p:par>
                          <p:cTn id="114" fill="hold">
                            <p:stCondLst>
                              <p:cond delay="0"/>
                            </p:stCondLst>
                            <p:childTnLst>
                              <p:par>
                                <p:cTn id="115" presetID="10" presetClass="entr" presetSubtype="0" fill="hold" nodeType="clickEffect">
                                  <p:stCondLst>
                                    <p:cond delay="0"/>
                                  </p:stCondLst>
                                  <p:childTnLst>
                                    <p:set>
                                      <p:cBhvr>
                                        <p:cTn id="116" dur="1" fill="hold">
                                          <p:stCondLst>
                                            <p:cond delay="0"/>
                                          </p:stCondLst>
                                        </p:cTn>
                                        <p:tgtEl>
                                          <p:spTgt spid="278"/>
                                        </p:tgtEl>
                                        <p:attrNameLst>
                                          <p:attrName>style.visibility</p:attrName>
                                        </p:attrNameLst>
                                      </p:cBhvr>
                                      <p:to>
                                        <p:strVal val="visible"/>
                                      </p:to>
                                    </p:set>
                                    <p:animEffect transition="in" filter="fade">
                                      <p:cBhvr>
                                        <p:cTn id="117" dur="500"/>
                                        <p:tgtEl>
                                          <p:spTgt spid="278"/>
                                        </p:tgtEl>
                                      </p:cBhvr>
                                    </p:animEffect>
                                  </p:childTnLst>
                                </p:cTn>
                              </p:par>
                              <p:par>
                                <p:cTn id="118" presetID="10" presetClass="entr" presetSubtype="0" fill="hold" grpId="0" nodeType="withEffect">
                                  <p:stCondLst>
                                    <p:cond delay="600"/>
                                  </p:stCondLst>
                                  <p:childTnLst>
                                    <p:set>
                                      <p:cBhvr>
                                        <p:cTn id="119" dur="1" fill="hold">
                                          <p:stCondLst>
                                            <p:cond delay="0"/>
                                          </p:stCondLst>
                                        </p:cTn>
                                        <p:tgtEl>
                                          <p:spTgt spid="164"/>
                                        </p:tgtEl>
                                        <p:attrNameLst>
                                          <p:attrName>style.visibility</p:attrName>
                                        </p:attrNameLst>
                                      </p:cBhvr>
                                      <p:to>
                                        <p:strVal val="visible"/>
                                      </p:to>
                                    </p:set>
                                    <p:animEffect transition="in" filter="fade">
                                      <p:cBhvr>
                                        <p:cTn id="120" dur="500"/>
                                        <p:tgtEl>
                                          <p:spTgt spid="164"/>
                                        </p:tgtEl>
                                      </p:cBhvr>
                                    </p:animEffect>
                                  </p:childTnLst>
                                </p:cTn>
                              </p:par>
                              <p:par>
                                <p:cTn id="121" presetID="42" presetClass="path" presetSubtype="0" accel="100000" autoRev="1" fill="hold" grpId="1" nodeType="withEffect">
                                  <p:stCondLst>
                                    <p:cond delay="0"/>
                                  </p:stCondLst>
                                  <p:childTnLst>
                                    <p:animMotion origin="layout" path="M 4.52132E-6 -4.50749E-6 L -0.0406 -4.50749E-6 " pathEditMode="relative" rAng="0" ptsTypes="AA">
                                      <p:cBhvr>
                                        <p:cTn id="122" dur="600" fill="hold"/>
                                        <p:tgtEl>
                                          <p:spTgt spid="164"/>
                                        </p:tgtEl>
                                        <p:attrNameLst>
                                          <p:attrName>ppt_x</p:attrName>
                                          <p:attrName>ppt_y</p:attrName>
                                        </p:attrNameLst>
                                      </p:cBhvr>
                                      <p:rCtr x="-2030" y="0"/>
                                    </p:animMotion>
                                  </p:childTnLst>
                                </p:cTn>
                              </p:par>
                              <p:par>
                                <p:cTn id="123" presetID="6" presetClass="emph" presetSubtype="0" accel="100000" autoRev="1" fill="hold" grpId="2" nodeType="withEffect">
                                  <p:stCondLst>
                                    <p:cond delay="0"/>
                                  </p:stCondLst>
                                  <p:childTnLst>
                                    <p:animScale>
                                      <p:cBhvr>
                                        <p:cTn id="124" dur="600" fill="hold"/>
                                        <p:tgtEl>
                                          <p:spTgt spid="164"/>
                                        </p:tgtEl>
                                      </p:cBhvr>
                                      <p:by x="40000" y="40000"/>
                                    </p:animScale>
                                  </p:childTnLst>
                                </p:cTn>
                              </p:par>
                              <p:par>
                                <p:cTn id="125" presetID="10" presetClass="entr" presetSubtype="0" fill="hold" grpId="0" nodeType="withEffect">
                                  <p:stCondLst>
                                    <p:cond delay="600"/>
                                  </p:stCondLst>
                                  <p:childTnLst>
                                    <p:set>
                                      <p:cBhvr>
                                        <p:cTn id="126" dur="1" fill="hold">
                                          <p:stCondLst>
                                            <p:cond delay="0"/>
                                          </p:stCondLst>
                                        </p:cTn>
                                        <p:tgtEl>
                                          <p:spTgt spid="150"/>
                                        </p:tgtEl>
                                        <p:attrNameLst>
                                          <p:attrName>style.visibility</p:attrName>
                                        </p:attrNameLst>
                                      </p:cBhvr>
                                      <p:to>
                                        <p:strVal val="visible"/>
                                      </p:to>
                                    </p:set>
                                    <p:animEffect transition="in" filter="fade">
                                      <p:cBhvr>
                                        <p:cTn id="127" dur="500"/>
                                        <p:tgtEl>
                                          <p:spTgt spid="150"/>
                                        </p:tgtEl>
                                      </p:cBhvr>
                                    </p:animEffect>
                                  </p:childTnLst>
                                </p:cTn>
                              </p:par>
                              <p:par>
                                <p:cTn id="128" presetID="42" presetClass="path" presetSubtype="0" accel="100000" autoRev="1" fill="hold" grpId="1" nodeType="withEffect">
                                  <p:stCondLst>
                                    <p:cond delay="0"/>
                                  </p:stCondLst>
                                  <p:childTnLst>
                                    <p:animMotion origin="layout" path="M 4.52132E-6 -4.50749E-6 L 4.52132E-6 0.07082 " pathEditMode="relative" rAng="0" ptsTypes="AA">
                                      <p:cBhvr>
                                        <p:cTn id="129" dur="600" fill="hold"/>
                                        <p:tgtEl>
                                          <p:spTgt spid="150"/>
                                        </p:tgtEl>
                                        <p:attrNameLst>
                                          <p:attrName>ppt_x</p:attrName>
                                          <p:attrName>ppt_y</p:attrName>
                                        </p:attrNameLst>
                                      </p:cBhvr>
                                      <p:rCtr x="0" y="3541"/>
                                    </p:animMotion>
                                  </p:childTnLst>
                                </p:cTn>
                              </p:par>
                              <p:par>
                                <p:cTn id="130" presetID="6" presetClass="emph" presetSubtype="0" accel="100000" autoRev="1" fill="hold" grpId="2" nodeType="withEffect">
                                  <p:stCondLst>
                                    <p:cond delay="0"/>
                                  </p:stCondLst>
                                  <p:childTnLst>
                                    <p:animScale>
                                      <p:cBhvr>
                                        <p:cTn id="131" dur="600" fill="hold"/>
                                        <p:tgtEl>
                                          <p:spTgt spid="150"/>
                                        </p:tgtEl>
                                      </p:cBhvr>
                                      <p:by x="40000" y="40000"/>
                                    </p:animScale>
                                  </p:childTnLst>
                                </p:cTn>
                              </p:par>
                              <p:par>
                                <p:cTn id="132" presetID="10" presetClass="entr" presetSubtype="0" fill="hold" grpId="0" nodeType="withEffect">
                                  <p:stCondLst>
                                    <p:cond delay="600"/>
                                  </p:stCondLst>
                                  <p:childTnLst>
                                    <p:set>
                                      <p:cBhvr>
                                        <p:cTn id="133" dur="1" fill="hold">
                                          <p:stCondLst>
                                            <p:cond delay="0"/>
                                          </p:stCondLst>
                                        </p:cTn>
                                        <p:tgtEl>
                                          <p:spTgt spid="151"/>
                                        </p:tgtEl>
                                        <p:attrNameLst>
                                          <p:attrName>style.visibility</p:attrName>
                                        </p:attrNameLst>
                                      </p:cBhvr>
                                      <p:to>
                                        <p:strVal val="visible"/>
                                      </p:to>
                                    </p:set>
                                    <p:animEffect transition="in" filter="fade">
                                      <p:cBhvr>
                                        <p:cTn id="134" dur="500"/>
                                        <p:tgtEl>
                                          <p:spTgt spid="151"/>
                                        </p:tgtEl>
                                      </p:cBhvr>
                                    </p:animEffect>
                                  </p:childTnLst>
                                </p:cTn>
                              </p:par>
                              <p:par>
                                <p:cTn id="135" presetID="42" presetClass="path" presetSubtype="0" accel="100000" autoRev="1" fill="hold" grpId="1" nodeType="withEffect">
                                  <p:stCondLst>
                                    <p:cond delay="0"/>
                                  </p:stCondLst>
                                  <p:childTnLst>
                                    <p:animMotion origin="layout" path="M 4.52132E-6 -4.50749E-6 L 0.04225 -4.50749E-6 " pathEditMode="relative" rAng="0" ptsTypes="AA">
                                      <p:cBhvr>
                                        <p:cTn id="136" dur="600" fill="hold"/>
                                        <p:tgtEl>
                                          <p:spTgt spid="151"/>
                                        </p:tgtEl>
                                        <p:attrNameLst>
                                          <p:attrName>ppt_x</p:attrName>
                                          <p:attrName>ppt_y</p:attrName>
                                        </p:attrNameLst>
                                      </p:cBhvr>
                                      <p:rCtr x="2106" y="0"/>
                                    </p:animMotion>
                                  </p:childTnLst>
                                </p:cTn>
                              </p:par>
                              <p:par>
                                <p:cTn id="137" presetID="6" presetClass="emph" presetSubtype="0" accel="100000" autoRev="1" fill="hold" grpId="2" nodeType="withEffect">
                                  <p:stCondLst>
                                    <p:cond delay="0"/>
                                  </p:stCondLst>
                                  <p:childTnLst>
                                    <p:animScale>
                                      <p:cBhvr>
                                        <p:cTn id="138" dur="600" fill="hold"/>
                                        <p:tgtEl>
                                          <p:spTgt spid="151"/>
                                        </p:tgtEl>
                                      </p:cBhvr>
                                      <p:by x="40000" y="40000"/>
                                    </p:animScale>
                                  </p:childTnLst>
                                </p:cTn>
                              </p:par>
                              <p:par>
                                <p:cTn id="139" presetID="10" presetClass="entr" presetSubtype="0" fill="hold" grpId="0" nodeType="withEffect">
                                  <p:stCondLst>
                                    <p:cond delay="600"/>
                                  </p:stCondLst>
                                  <p:childTnLst>
                                    <p:set>
                                      <p:cBhvr>
                                        <p:cTn id="140" dur="1" fill="hold">
                                          <p:stCondLst>
                                            <p:cond delay="0"/>
                                          </p:stCondLst>
                                        </p:cTn>
                                        <p:tgtEl>
                                          <p:spTgt spid="153"/>
                                        </p:tgtEl>
                                        <p:attrNameLst>
                                          <p:attrName>style.visibility</p:attrName>
                                        </p:attrNameLst>
                                      </p:cBhvr>
                                      <p:to>
                                        <p:strVal val="visible"/>
                                      </p:to>
                                    </p:set>
                                    <p:animEffect transition="in" filter="fade">
                                      <p:cBhvr>
                                        <p:cTn id="141" dur="500"/>
                                        <p:tgtEl>
                                          <p:spTgt spid="153"/>
                                        </p:tgtEl>
                                      </p:cBhvr>
                                    </p:animEffect>
                                  </p:childTnLst>
                                </p:cTn>
                              </p:par>
                              <p:par>
                                <p:cTn id="142" presetID="42" presetClass="path" presetSubtype="0" accel="100000" autoRev="1" fill="hold" grpId="1" nodeType="withEffect">
                                  <p:stCondLst>
                                    <p:cond delay="0"/>
                                  </p:stCondLst>
                                  <p:childTnLst>
                                    <p:animMotion origin="layout" path="M 4.52132E-6 -4.50749E-6 L 4.52132E-6 -0.07784 " pathEditMode="relative" rAng="0" ptsTypes="AA">
                                      <p:cBhvr>
                                        <p:cTn id="143" dur="600" fill="hold"/>
                                        <p:tgtEl>
                                          <p:spTgt spid="153"/>
                                        </p:tgtEl>
                                        <p:attrNameLst>
                                          <p:attrName>ppt_x</p:attrName>
                                          <p:attrName>ppt_y</p:attrName>
                                        </p:attrNameLst>
                                      </p:cBhvr>
                                      <p:rCtr x="0" y="-3904"/>
                                    </p:animMotion>
                                  </p:childTnLst>
                                </p:cTn>
                              </p:par>
                              <p:par>
                                <p:cTn id="144" presetID="6" presetClass="emph" presetSubtype="0" accel="100000" autoRev="1" fill="hold" grpId="2" nodeType="withEffect">
                                  <p:stCondLst>
                                    <p:cond delay="0"/>
                                  </p:stCondLst>
                                  <p:childTnLst>
                                    <p:animScale>
                                      <p:cBhvr>
                                        <p:cTn id="145" dur="600" fill="hold"/>
                                        <p:tgtEl>
                                          <p:spTgt spid="153"/>
                                        </p:tgtEl>
                                      </p:cBhvr>
                                      <p:by x="40000" y="40000"/>
                                    </p:animScale>
                                  </p:childTnLst>
                                </p:cTn>
                              </p:par>
                              <p:par>
                                <p:cTn id="146" presetID="10" presetClass="entr" presetSubtype="0" fill="hold" grpId="0" nodeType="withEffect">
                                  <p:stCondLst>
                                    <p:cond delay="1500"/>
                                  </p:stCondLst>
                                  <p:childTnLst>
                                    <p:set>
                                      <p:cBhvr>
                                        <p:cTn id="147" dur="1" fill="hold">
                                          <p:stCondLst>
                                            <p:cond delay="0"/>
                                          </p:stCondLst>
                                        </p:cTn>
                                        <p:tgtEl>
                                          <p:spTgt spid="184"/>
                                        </p:tgtEl>
                                        <p:attrNameLst>
                                          <p:attrName>style.visibility</p:attrName>
                                        </p:attrNameLst>
                                      </p:cBhvr>
                                      <p:to>
                                        <p:strVal val="visible"/>
                                      </p:to>
                                    </p:set>
                                    <p:animEffect transition="in" filter="fade">
                                      <p:cBhvr>
                                        <p:cTn id="148" dur="500"/>
                                        <p:tgtEl>
                                          <p:spTgt spid="184"/>
                                        </p:tgtEl>
                                      </p:cBhvr>
                                    </p:animEffect>
                                  </p:childTnLst>
                                </p:cTn>
                              </p:par>
                              <p:par>
                                <p:cTn id="149" presetID="1" presetClass="path" presetSubtype="0" repeatCount="indefinite" fill="hold" grpId="1" nodeType="withEffect">
                                  <p:stCondLst>
                                    <p:cond delay="1500"/>
                                  </p:stCondLst>
                                  <p:childTnLst>
                                    <p:animMotion origin="layout" path="M -4.88384E-6 2.81888E-6 C 0.09498 2.81888E-6 0.1722 0.13663 0.1722 0.30594 C 0.1722 0.4748 0.09498 0.61212 -4.88384E-6 0.61212 C -0.09522 0.61212 -0.17207 0.4748 -0.17207 0.30594 C -0.17207 0.13663 -0.09522 2.81888E-6 -4.88384E-6 2.81888E-6 Z " pathEditMode="relative" rAng="0" ptsTypes="AAAAA">
                                      <p:cBhvr>
                                        <p:cTn id="150" dur="5500" fill="hold"/>
                                        <p:tgtEl>
                                          <p:spTgt spid="184"/>
                                        </p:tgtEl>
                                        <p:attrNameLst>
                                          <p:attrName>ppt_x</p:attrName>
                                          <p:attrName>ppt_y</p:attrName>
                                        </p:attrNameLst>
                                      </p:cBhvr>
                                      <p:rCtr x="0" y="30595"/>
                                    </p:animMotion>
                                  </p:childTnLst>
                                </p:cTn>
                              </p:par>
                              <p:par>
                                <p:cTn id="151" presetID="10" presetClass="entr" presetSubtype="0" fill="hold" grpId="0" nodeType="withEffect">
                                  <p:stCondLst>
                                    <p:cond delay="1500"/>
                                  </p:stCondLst>
                                  <p:childTnLst>
                                    <p:set>
                                      <p:cBhvr>
                                        <p:cTn id="152" dur="1" fill="hold">
                                          <p:stCondLst>
                                            <p:cond delay="0"/>
                                          </p:stCondLst>
                                        </p:cTn>
                                        <p:tgtEl>
                                          <p:spTgt spid="190"/>
                                        </p:tgtEl>
                                        <p:attrNameLst>
                                          <p:attrName>style.visibility</p:attrName>
                                        </p:attrNameLst>
                                      </p:cBhvr>
                                      <p:to>
                                        <p:strVal val="visible"/>
                                      </p:to>
                                    </p:set>
                                    <p:animEffect transition="in" filter="fade">
                                      <p:cBhvr>
                                        <p:cTn id="153" dur="500"/>
                                        <p:tgtEl>
                                          <p:spTgt spid="190"/>
                                        </p:tgtEl>
                                      </p:cBhvr>
                                    </p:animEffect>
                                  </p:childTnLst>
                                </p:cTn>
                              </p:par>
                              <p:par>
                                <p:cTn id="154" presetID="1" presetClass="path" presetSubtype="0" repeatCount="indefinite" fill="hold" grpId="1" nodeType="withEffect">
                                  <p:stCondLst>
                                    <p:cond delay="1500"/>
                                  </p:stCondLst>
                                  <p:childTnLst>
                                    <p:animMotion origin="layout" path="M -0.0009 -3.98094E-6 C 0.09433 -3.98094E-6 0.17168 -0.13708 0.17168 -0.3064 C 0.17168 -0.47571 0.09433 -0.61257 -0.0009 -0.61257 C -0.09638 -0.61257 -0.17348 -0.47571 -0.17348 -0.3064 C -0.17348 -0.13708 -0.09638 -3.98094E-6 -0.0009 -3.98094E-6 Z " pathEditMode="relative" rAng="0" ptsTypes="AAAAA">
                                      <p:cBhvr>
                                        <p:cTn id="155" dur="5500" spd="-100000" fill="hold"/>
                                        <p:tgtEl>
                                          <p:spTgt spid="190"/>
                                        </p:tgtEl>
                                        <p:attrNameLst>
                                          <p:attrName>ppt_x</p:attrName>
                                          <p:attrName>ppt_y</p:attrName>
                                        </p:attrNameLst>
                                      </p:cBhvr>
                                      <p:rCtr x="0" y="-30640"/>
                                    </p:animMotion>
                                  </p:childTnLst>
                                </p:cTn>
                              </p:par>
                              <p:par>
                                <p:cTn id="156" presetID="10" presetClass="entr" presetSubtype="0" fill="hold" grpId="0" nodeType="withEffect">
                                  <p:stCondLst>
                                    <p:cond delay="1500"/>
                                  </p:stCondLst>
                                  <p:childTnLst>
                                    <p:set>
                                      <p:cBhvr>
                                        <p:cTn id="157" dur="1" fill="hold">
                                          <p:stCondLst>
                                            <p:cond delay="0"/>
                                          </p:stCondLst>
                                        </p:cTn>
                                        <p:tgtEl>
                                          <p:spTgt spid="187"/>
                                        </p:tgtEl>
                                        <p:attrNameLst>
                                          <p:attrName>style.visibility</p:attrName>
                                        </p:attrNameLst>
                                      </p:cBhvr>
                                      <p:to>
                                        <p:strVal val="visible"/>
                                      </p:to>
                                    </p:set>
                                    <p:animEffect transition="in" filter="fade">
                                      <p:cBhvr>
                                        <p:cTn id="158" dur="500"/>
                                        <p:tgtEl>
                                          <p:spTgt spid="187"/>
                                        </p:tgtEl>
                                      </p:cBhvr>
                                    </p:animEffect>
                                  </p:childTnLst>
                                </p:cTn>
                              </p:par>
                              <p:par>
                                <p:cTn id="159" presetID="1" presetClass="path" presetSubtype="0" repeatCount="indefinite" fill="hold" grpId="1" nodeType="withEffect">
                                  <p:stCondLst>
                                    <p:cond delay="1500"/>
                                  </p:stCondLst>
                                  <p:childTnLst>
                                    <p:animMotion origin="layout" path="M -3.58948E-6 -4.50749E-6 C -3.58948E-6 0.16932 -0.07722 0.30731 -0.17271 0.30731 C -0.26793 0.30731 -0.34554 0.16932 -0.34554 -4.50749E-6 C -0.34554 -0.16976 -0.26793 -0.30708 -0.17271 -0.30708 C -0.07722 -0.30708 -3.58948E-6 -0.16976 -3.58948E-6 -4.50749E-6 Z " pathEditMode="relative" rAng="5400000" ptsTypes="AAAAA">
                                      <p:cBhvr>
                                        <p:cTn id="160" dur="5500" fill="hold"/>
                                        <p:tgtEl>
                                          <p:spTgt spid="187"/>
                                        </p:tgtEl>
                                        <p:attrNameLst>
                                          <p:attrName>ppt_x</p:attrName>
                                          <p:attrName>ppt_y</p:attrName>
                                        </p:attrNameLst>
                                      </p:cBhvr>
                                      <p:rCtr x="-17271" y="0"/>
                                    </p:animMotion>
                                  </p:childTnLst>
                                </p:cTn>
                              </p:par>
                              <p:par>
                                <p:cTn id="161" presetID="10" presetClass="entr" presetSubtype="0" fill="hold" grpId="0" nodeType="withEffect">
                                  <p:stCondLst>
                                    <p:cond delay="1500"/>
                                  </p:stCondLst>
                                  <p:childTnLst>
                                    <p:set>
                                      <p:cBhvr>
                                        <p:cTn id="162" dur="1" fill="hold">
                                          <p:stCondLst>
                                            <p:cond delay="0"/>
                                          </p:stCondLst>
                                        </p:cTn>
                                        <p:tgtEl>
                                          <p:spTgt spid="189"/>
                                        </p:tgtEl>
                                        <p:attrNameLst>
                                          <p:attrName>style.visibility</p:attrName>
                                        </p:attrNameLst>
                                      </p:cBhvr>
                                      <p:to>
                                        <p:strVal val="visible"/>
                                      </p:to>
                                    </p:set>
                                    <p:animEffect transition="in" filter="fade">
                                      <p:cBhvr>
                                        <p:cTn id="163" dur="500"/>
                                        <p:tgtEl>
                                          <p:spTgt spid="189"/>
                                        </p:tgtEl>
                                      </p:cBhvr>
                                    </p:animEffect>
                                  </p:childTnLst>
                                </p:cTn>
                              </p:par>
                              <p:par>
                                <p:cTn id="164" presetID="1" presetClass="path" presetSubtype="0" repeatCount="indefinite" fill="hold" grpId="1" nodeType="withEffect">
                                  <p:stCondLst>
                                    <p:cond delay="1500"/>
                                  </p:stCondLst>
                                  <p:childTnLst>
                                    <p:animMotion origin="layout" path="M -8.80776E-7 3.34544E-6 C -8.80776E-7 0.16908 0.07736 0.30685 0.17258 0.30685 C 0.26794 0.30685 0.34516 0.16908 0.34516 3.34544E-6 C 0.34516 -0.16977 0.26794 -0.30686 0.17258 -0.30686 C 0.07736 -0.30686 -8.80776E-7 -0.16977 -8.80776E-7 3.34544E-6 Z " pathEditMode="relative" rAng="5400000" ptsTypes="AAAAA">
                                      <p:cBhvr>
                                        <p:cTn id="165" dur="5500" spd="-100000" fill="hold"/>
                                        <p:tgtEl>
                                          <p:spTgt spid="189"/>
                                        </p:tgtEl>
                                        <p:attrNameLst>
                                          <p:attrName>ppt_x</p:attrName>
                                          <p:attrName>ppt_y</p:attrName>
                                        </p:attrNameLst>
                                      </p:cBhvr>
                                      <p:rCtr x="17258" y="0"/>
                                    </p:animMotion>
                                  </p:childTnLst>
                                </p:cTn>
                              </p:par>
                              <p:par>
                                <p:cTn id="166" presetID="10" presetClass="entr" presetSubtype="0" fill="hold" grpId="0" nodeType="withEffect">
                                  <p:stCondLst>
                                    <p:cond delay="1500"/>
                                  </p:stCondLst>
                                  <p:childTnLst>
                                    <p:set>
                                      <p:cBhvr>
                                        <p:cTn id="167" dur="1" fill="hold">
                                          <p:stCondLst>
                                            <p:cond delay="0"/>
                                          </p:stCondLst>
                                        </p:cTn>
                                        <p:tgtEl>
                                          <p:spTgt spid="16"/>
                                        </p:tgtEl>
                                        <p:attrNameLst>
                                          <p:attrName>style.visibility</p:attrName>
                                        </p:attrNameLst>
                                      </p:cBhvr>
                                      <p:to>
                                        <p:strVal val="visible"/>
                                      </p:to>
                                    </p:set>
                                    <p:animEffect transition="in" filter="fade">
                                      <p:cBhvr>
                                        <p:cTn id="168" dur="500"/>
                                        <p:tgtEl>
                                          <p:spTgt spid="16"/>
                                        </p:tgtEl>
                                      </p:cBhvr>
                                    </p:animEffect>
                                  </p:childTnLst>
                                </p:cTn>
                              </p:par>
                              <p:par>
                                <p:cTn id="169" presetID="10" presetClass="entr" presetSubtype="0" fill="hold" grpId="0" nodeType="withEffect">
                                  <p:stCondLst>
                                    <p:cond delay="1500"/>
                                  </p:stCondLst>
                                  <p:childTnLst>
                                    <p:set>
                                      <p:cBhvr>
                                        <p:cTn id="170" dur="1" fill="hold">
                                          <p:stCondLst>
                                            <p:cond delay="0"/>
                                          </p:stCondLst>
                                        </p:cTn>
                                        <p:tgtEl>
                                          <p:spTgt spid="234"/>
                                        </p:tgtEl>
                                        <p:attrNameLst>
                                          <p:attrName>style.visibility</p:attrName>
                                        </p:attrNameLst>
                                      </p:cBhvr>
                                      <p:to>
                                        <p:strVal val="visible"/>
                                      </p:to>
                                    </p:set>
                                    <p:animEffect transition="in" filter="fade">
                                      <p:cBhvr>
                                        <p:cTn id="171" dur="500"/>
                                        <p:tgtEl>
                                          <p:spTgt spid="234"/>
                                        </p:tgtEl>
                                      </p:cBhvr>
                                    </p:animEffect>
                                  </p:childTnLst>
                                </p:cTn>
                              </p:par>
                              <p:par>
                                <p:cTn id="172" presetID="10" presetClass="entr" presetSubtype="0" fill="hold" grpId="0" nodeType="withEffect">
                                  <p:stCondLst>
                                    <p:cond delay="1500"/>
                                  </p:stCondLst>
                                  <p:childTnLst>
                                    <p:set>
                                      <p:cBhvr>
                                        <p:cTn id="173" dur="1" fill="hold">
                                          <p:stCondLst>
                                            <p:cond delay="0"/>
                                          </p:stCondLst>
                                        </p:cTn>
                                        <p:tgtEl>
                                          <p:spTgt spid="236"/>
                                        </p:tgtEl>
                                        <p:attrNameLst>
                                          <p:attrName>style.visibility</p:attrName>
                                        </p:attrNameLst>
                                      </p:cBhvr>
                                      <p:to>
                                        <p:strVal val="visible"/>
                                      </p:to>
                                    </p:set>
                                    <p:animEffect transition="in" filter="fade">
                                      <p:cBhvr>
                                        <p:cTn id="174" dur="500"/>
                                        <p:tgtEl>
                                          <p:spTgt spid="236"/>
                                        </p:tgtEl>
                                      </p:cBhvr>
                                    </p:animEffect>
                                  </p:childTnLst>
                                </p:cTn>
                              </p:par>
                              <p:par>
                                <p:cTn id="175" presetID="10" presetClass="entr" presetSubtype="0" fill="hold" grpId="0" nodeType="withEffect">
                                  <p:stCondLst>
                                    <p:cond delay="1500"/>
                                  </p:stCondLst>
                                  <p:childTnLst>
                                    <p:set>
                                      <p:cBhvr>
                                        <p:cTn id="176" dur="1" fill="hold">
                                          <p:stCondLst>
                                            <p:cond delay="0"/>
                                          </p:stCondLst>
                                        </p:cTn>
                                        <p:tgtEl>
                                          <p:spTgt spid="239"/>
                                        </p:tgtEl>
                                        <p:attrNameLst>
                                          <p:attrName>style.visibility</p:attrName>
                                        </p:attrNameLst>
                                      </p:cBhvr>
                                      <p:to>
                                        <p:strVal val="visible"/>
                                      </p:to>
                                    </p:set>
                                    <p:animEffect transition="in" filter="fade">
                                      <p:cBhvr>
                                        <p:cTn id="177" dur="500"/>
                                        <p:tgtEl>
                                          <p:spTgt spid="2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 grpId="0" animBg="1"/>
      <p:bldP spid="88" grpId="1" animBg="1"/>
      <p:bldP spid="150" grpId="0" animBg="1"/>
      <p:bldP spid="150" grpId="1" animBg="1"/>
      <p:bldP spid="150" grpId="2" animBg="1"/>
      <p:bldP spid="151" grpId="0" animBg="1"/>
      <p:bldP spid="151" grpId="1" animBg="1"/>
      <p:bldP spid="151" grpId="2" animBg="1"/>
      <p:bldP spid="153" grpId="0" animBg="1"/>
      <p:bldP spid="153" grpId="1" animBg="1"/>
      <p:bldP spid="153" grpId="2" animBg="1"/>
      <p:bldP spid="164" grpId="0" animBg="1"/>
      <p:bldP spid="164" grpId="1" animBg="1"/>
      <p:bldP spid="164" grpId="2" animBg="1"/>
      <p:bldP spid="89" grpId="0" animBg="1"/>
      <p:bldP spid="89" grpId="1" animBg="1"/>
      <p:bldP spid="184" grpId="0" animBg="1"/>
      <p:bldP spid="184" grpId="1" animBg="1"/>
      <p:bldP spid="187" grpId="0" animBg="1"/>
      <p:bldP spid="187" grpId="1" animBg="1"/>
      <p:bldP spid="189" grpId="0" animBg="1"/>
      <p:bldP spid="189" grpId="1" animBg="1"/>
      <p:bldP spid="190" grpId="0" animBg="1"/>
      <p:bldP spid="190" grpId="1" animBg="1"/>
      <p:bldP spid="224" grpId="0" animBg="1"/>
      <p:bldP spid="224" grpId="1" animBg="1"/>
      <p:bldP spid="225" grpId="0"/>
      <p:bldP spid="225" grpId="1"/>
      <p:bldP spid="227" grpId="0"/>
      <p:bldP spid="227" grpId="1"/>
      <p:bldP spid="229" grpId="0"/>
      <p:bldP spid="229" grpId="1"/>
      <p:bldP spid="232" grpId="0"/>
      <p:bldP spid="232" grpId="1"/>
      <p:bldP spid="16" grpId="0"/>
      <p:bldP spid="234" grpId="0"/>
      <p:bldP spid="235" grpId="0"/>
      <p:bldP spid="236" grpId="0"/>
      <p:bldP spid="238" grpId="0"/>
      <p:bldP spid="239" grpId="0"/>
      <p:bldP spid="77" grpId="0"/>
      <p:bldP spid="78" grpId="0"/>
      <p:bldP spid="86" grpId="0" animBg="1"/>
      <p:bldP spid="86" grpId="1" animBg="1"/>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51D5B231-1106-4596-A6F5-8CF8EB6CF95C}"/>
              </a:ext>
            </a:extLst>
          </p:cNvPr>
          <p:cNvSpPr/>
          <p:nvPr/>
        </p:nvSpPr>
        <p:spPr bwMode="auto">
          <a:xfrm>
            <a:off x="0" y="1603208"/>
            <a:ext cx="12436475" cy="334604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Title 15"/>
          <p:cNvSpPr>
            <a:spLocks noGrp="1"/>
          </p:cNvSpPr>
          <p:nvPr>
            <p:ph type="title"/>
          </p:nvPr>
        </p:nvSpPr>
        <p:spPr/>
        <p:txBody>
          <a:bodyPr/>
          <a:lstStyle/>
          <a:p>
            <a:r>
              <a:rPr lang="en-US"/>
              <a:t>Fueling opportunities </a:t>
            </a:r>
          </a:p>
        </p:txBody>
      </p:sp>
      <p:sp>
        <p:nvSpPr>
          <p:cNvPr id="53" name="Rectangle 52">
            <a:extLst>
              <a:ext uri="{FF2B5EF4-FFF2-40B4-BE49-F238E27FC236}">
                <a16:creationId xmlns:a16="http://schemas.microsoft.com/office/drawing/2014/main" id="{7FEE66D3-A410-4696-9CEE-382255DADE4A}"/>
              </a:ext>
            </a:extLst>
          </p:cNvPr>
          <p:cNvSpPr/>
          <p:nvPr/>
        </p:nvSpPr>
        <p:spPr>
          <a:xfrm>
            <a:off x="3434552" y="5705866"/>
            <a:ext cx="2046084" cy="757643"/>
          </a:xfrm>
          <a:prstGeom prst="rect">
            <a:avLst/>
          </a:prstGeom>
          <a:noFill/>
          <a:ln>
            <a:noFill/>
          </a:ln>
        </p:spPr>
        <p:txBody>
          <a:bodyPr wrap="square" lIns="0" rtlCol="0" anchor="t" anchorCtr="0">
            <a:spAutoFit/>
          </a:bodyPr>
          <a:lstStyle/>
          <a:p>
            <a:pPr marL="0" marR="0" lvl="0" indent="0" algn="l" defTabSz="950663" rtl="0" eaLnBrk="1" fontAlgn="base" latinLnBrk="0" hangingPunct="1">
              <a:lnSpc>
                <a:spcPct val="90000"/>
              </a:lnSpc>
              <a:spcBef>
                <a:spcPct val="0"/>
              </a:spcBef>
              <a:spcAft>
                <a:spcPct val="0"/>
              </a:spcAft>
              <a:buClrTx/>
              <a:buSzTx/>
              <a:buFontTx/>
              <a:buNone/>
              <a:tabLst/>
              <a:defRPr/>
            </a:pPr>
            <a:r>
              <a:rPr kumimoji="0" lang="en-US" sz="1800" b="1" i="0" u="none" strike="noStrike" kern="1200" cap="none" spc="31" normalizeH="0" baseline="0" noProof="0">
                <a:ln>
                  <a:noFill/>
                </a:ln>
                <a:gradFill>
                  <a:gsLst>
                    <a:gs pos="0">
                      <a:srgbClr val="0078D3"/>
                    </a:gs>
                    <a:gs pos="100000">
                      <a:srgbClr val="0078D3"/>
                    </a:gs>
                  </a:gsLst>
                  <a:lin ang="5400000" scaled="1"/>
                </a:gradFill>
                <a:effectLst/>
                <a:uLnTx/>
                <a:uFillTx/>
                <a:latin typeface="Segoe UI" panose="020B0502040204020203" pitchFamily="34" charset="0"/>
                <a:ea typeface="+mn-ea"/>
                <a:cs typeface="Segoe UI" panose="020B0502040204020203" pitchFamily="34" charset="0"/>
              </a:rPr>
              <a:t>$130B</a:t>
            </a:r>
          </a:p>
          <a:p>
            <a:pPr marL="0" marR="0" lvl="0" indent="0" algn="l" defTabSz="951304" rtl="0" eaLnBrk="1" fontAlgn="auto" latinLnBrk="0" hangingPunct="1">
              <a:lnSpc>
                <a:spcPct val="90000"/>
              </a:lnSpc>
              <a:spcBef>
                <a:spcPts val="612"/>
              </a:spcBef>
              <a:spcAft>
                <a:spcPts val="0"/>
              </a:spcAft>
              <a:buClrTx/>
              <a:buSzPct val="90000"/>
              <a:buFontTx/>
              <a:buNone/>
              <a:tabLst/>
              <a:defRPr/>
            </a:pPr>
            <a:r>
              <a:rPr kumimoji="0" lang="en-US" sz="1224" b="0" i="0" u="none" strike="noStrike" kern="1200" cap="none" spc="0" normalizeH="0" baseline="0" noProof="0">
                <a:ln>
                  <a:noFill/>
                </a:ln>
                <a:gradFill>
                  <a:gsLst>
                    <a:gs pos="0">
                      <a:srgbClr val="000000"/>
                    </a:gs>
                    <a:gs pos="100000">
                      <a:srgbClr val="000000"/>
                    </a:gs>
                  </a:gsLst>
                  <a:lin ang="5400000" scaled="1"/>
                </a:gradFill>
                <a:effectLst/>
                <a:uLnTx/>
                <a:uFillTx/>
                <a:latin typeface="Segoe UI"/>
                <a:ea typeface="+mn-ea"/>
                <a:cs typeface="Segoe UI Semilight" panose="020B0402040204020203" pitchFamily="34" charset="0"/>
              </a:rPr>
              <a:t>New monetization avenues due to IoT-related services</a:t>
            </a:r>
          </a:p>
        </p:txBody>
      </p:sp>
      <p:sp>
        <p:nvSpPr>
          <p:cNvPr id="54" name="Rectangle 53">
            <a:extLst>
              <a:ext uri="{FF2B5EF4-FFF2-40B4-BE49-F238E27FC236}">
                <a16:creationId xmlns:a16="http://schemas.microsoft.com/office/drawing/2014/main" id="{A650508A-D01E-4AEC-9E94-7FA42BA68DC2}"/>
              </a:ext>
            </a:extLst>
          </p:cNvPr>
          <p:cNvSpPr/>
          <p:nvPr/>
        </p:nvSpPr>
        <p:spPr>
          <a:xfrm>
            <a:off x="6237816" y="5705866"/>
            <a:ext cx="2595006" cy="757643"/>
          </a:xfrm>
          <a:prstGeom prst="rect">
            <a:avLst/>
          </a:prstGeom>
          <a:noFill/>
          <a:ln>
            <a:noFill/>
          </a:ln>
        </p:spPr>
        <p:txBody>
          <a:bodyPr wrap="square" lIns="0" rtlCol="0" anchor="t" anchorCtr="0">
            <a:spAutoFit/>
          </a:bodyPr>
          <a:lstStyle/>
          <a:p>
            <a:pPr marL="0" marR="0" lvl="0" indent="0" algn="l" defTabSz="950663" rtl="0" eaLnBrk="1" fontAlgn="base" latinLnBrk="0" hangingPunct="1">
              <a:lnSpc>
                <a:spcPct val="90000"/>
              </a:lnSpc>
              <a:spcBef>
                <a:spcPct val="0"/>
              </a:spcBef>
              <a:spcAft>
                <a:spcPct val="0"/>
              </a:spcAft>
              <a:buClrTx/>
              <a:buSzTx/>
              <a:buFontTx/>
              <a:buNone/>
              <a:tabLst/>
              <a:defRPr/>
            </a:pPr>
            <a:r>
              <a:rPr kumimoji="0" lang="en-US" sz="1800" b="1" i="0" u="none" strike="noStrike" kern="1200" cap="none" spc="31" normalizeH="0" baseline="0" noProof="0">
                <a:ln>
                  <a:noFill/>
                </a:ln>
                <a:gradFill>
                  <a:gsLst>
                    <a:gs pos="0">
                      <a:srgbClr val="0078D3"/>
                    </a:gs>
                    <a:gs pos="100000">
                      <a:srgbClr val="0078D3"/>
                    </a:gs>
                  </a:gsLst>
                  <a:lin ang="5400000" scaled="1"/>
                </a:gradFill>
                <a:effectLst/>
                <a:uLnTx/>
                <a:uFillTx/>
                <a:latin typeface="Segoe UI" panose="020B0502040204020203" pitchFamily="34" charset="0"/>
                <a:ea typeface="+mn-ea"/>
                <a:cs typeface="Segoe UI" panose="020B0502040204020203" pitchFamily="34" charset="0"/>
              </a:rPr>
              <a:t>80%</a:t>
            </a:r>
          </a:p>
          <a:p>
            <a:pPr marL="0" marR="0" lvl="0" indent="0" algn="l" defTabSz="951304" rtl="0" eaLnBrk="1" fontAlgn="auto" latinLnBrk="0" hangingPunct="1">
              <a:lnSpc>
                <a:spcPct val="90000"/>
              </a:lnSpc>
              <a:spcBef>
                <a:spcPts val="612"/>
              </a:spcBef>
              <a:spcAft>
                <a:spcPts val="0"/>
              </a:spcAft>
              <a:buClrTx/>
              <a:buSzPct val="90000"/>
              <a:buFontTx/>
              <a:buNone/>
              <a:tabLst/>
              <a:defRPr/>
            </a:pPr>
            <a:r>
              <a:rPr kumimoji="0" lang="en-US" sz="1224" b="0" i="0" u="none" strike="noStrike" kern="1200" cap="none" spc="0" normalizeH="0" baseline="0" noProof="0">
                <a:ln>
                  <a:noFill/>
                </a:ln>
                <a:gradFill>
                  <a:gsLst>
                    <a:gs pos="0">
                      <a:srgbClr val="000000"/>
                    </a:gs>
                    <a:gs pos="100000">
                      <a:srgbClr val="000000"/>
                    </a:gs>
                  </a:gsLst>
                  <a:lin ang="5400000" scaled="1"/>
                </a:gradFill>
                <a:effectLst/>
                <a:uLnTx/>
                <a:uFillTx/>
                <a:latin typeface="Segoe UI"/>
                <a:ea typeface="+mn-ea"/>
                <a:cs typeface="Segoe UI Semilight" panose="020B0402040204020203" pitchFamily="34" charset="0"/>
              </a:rPr>
              <a:t>Companies that increased revenue as a result of IoT implementation</a:t>
            </a:r>
          </a:p>
        </p:txBody>
      </p:sp>
      <p:sp>
        <p:nvSpPr>
          <p:cNvPr id="55" name="Rectangle 54">
            <a:extLst>
              <a:ext uri="{FF2B5EF4-FFF2-40B4-BE49-F238E27FC236}">
                <a16:creationId xmlns:a16="http://schemas.microsoft.com/office/drawing/2014/main" id="{3C273508-2FD3-4BB3-927F-3613FA263D81}"/>
              </a:ext>
            </a:extLst>
          </p:cNvPr>
          <p:cNvSpPr/>
          <p:nvPr/>
        </p:nvSpPr>
        <p:spPr>
          <a:xfrm>
            <a:off x="9590003" y="5705866"/>
            <a:ext cx="2481737" cy="927177"/>
          </a:xfrm>
          <a:prstGeom prst="rect">
            <a:avLst/>
          </a:prstGeom>
          <a:noFill/>
          <a:ln>
            <a:noFill/>
          </a:ln>
        </p:spPr>
        <p:txBody>
          <a:bodyPr wrap="square" lIns="0" rtlCol="0" anchor="t" anchorCtr="0">
            <a:spAutoFit/>
          </a:bodyPr>
          <a:lstStyle/>
          <a:p>
            <a:pPr marL="0" marR="0" lvl="0" indent="0" algn="l" defTabSz="950663" rtl="0" eaLnBrk="1" fontAlgn="base" latinLnBrk="0" hangingPunct="1">
              <a:lnSpc>
                <a:spcPct val="90000"/>
              </a:lnSpc>
              <a:spcBef>
                <a:spcPct val="0"/>
              </a:spcBef>
              <a:spcAft>
                <a:spcPct val="0"/>
              </a:spcAft>
              <a:buClrTx/>
              <a:buSzTx/>
              <a:buFontTx/>
              <a:buNone/>
              <a:tabLst/>
              <a:defRPr/>
            </a:pPr>
            <a:r>
              <a:rPr kumimoji="0" lang="en-US" sz="1800" b="1" i="0" u="none" strike="noStrike" kern="1200" cap="none" spc="31" normalizeH="0" baseline="0" noProof="0">
                <a:ln>
                  <a:noFill/>
                </a:ln>
                <a:gradFill>
                  <a:gsLst>
                    <a:gs pos="0">
                      <a:srgbClr val="0078D3"/>
                    </a:gs>
                    <a:gs pos="100000">
                      <a:srgbClr val="0078D3"/>
                    </a:gs>
                  </a:gsLst>
                  <a:lin ang="5400000" scaled="1"/>
                </a:gradFill>
                <a:effectLst/>
                <a:uLnTx/>
                <a:uFillTx/>
                <a:latin typeface="Segoe UI" panose="020B0502040204020203" pitchFamily="34" charset="0"/>
                <a:ea typeface="+mn-ea"/>
                <a:cs typeface="Segoe UI" panose="020B0502040204020203" pitchFamily="34" charset="0"/>
              </a:rPr>
              <a:t>$100M</a:t>
            </a:r>
          </a:p>
          <a:p>
            <a:pPr marL="0" marR="0" lvl="0" indent="0" algn="l" defTabSz="951304" rtl="0" eaLnBrk="1" fontAlgn="auto" latinLnBrk="0" hangingPunct="1">
              <a:lnSpc>
                <a:spcPct val="90000"/>
              </a:lnSpc>
              <a:spcBef>
                <a:spcPts val="612"/>
              </a:spcBef>
              <a:spcAft>
                <a:spcPts val="0"/>
              </a:spcAft>
              <a:buClrTx/>
              <a:buSzPct val="90000"/>
              <a:buFontTx/>
              <a:buNone/>
              <a:tabLst/>
              <a:defRPr/>
            </a:pPr>
            <a:r>
              <a:rPr kumimoji="0" lang="en-US" sz="1224" b="0" i="0" u="none" strike="noStrike" kern="1200" cap="none" spc="0" normalizeH="0" baseline="0" noProof="0">
                <a:ln>
                  <a:noFill/>
                </a:ln>
                <a:gradFill>
                  <a:gsLst>
                    <a:gs pos="0">
                      <a:srgbClr val="000000"/>
                    </a:gs>
                    <a:gs pos="100000">
                      <a:srgbClr val="000000"/>
                    </a:gs>
                  </a:gsLst>
                  <a:lin ang="5400000" scaled="1"/>
                </a:gradFill>
                <a:effectLst/>
                <a:uLnTx/>
                <a:uFillTx/>
                <a:latin typeface="Segoe UI"/>
                <a:ea typeface="+mn-ea"/>
                <a:cs typeface="Segoe UI Semilight" panose="020B0402040204020203" pitchFamily="34" charset="0"/>
              </a:rPr>
              <a:t>Average increase in operating income (avg. 8%) among the most digitally transformed enterprises</a:t>
            </a:r>
          </a:p>
        </p:txBody>
      </p:sp>
      <p:sp>
        <p:nvSpPr>
          <p:cNvPr id="65" name="Rectangle 64">
            <a:extLst>
              <a:ext uri="{FF2B5EF4-FFF2-40B4-BE49-F238E27FC236}">
                <a16:creationId xmlns:a16="http://schemas.microsoft.com/office/drawing/2014/main" id="{06C9041E-C9C2-4036-BD41-58BDE3CF7FE7}"/>
              </a:ext>
            </a:extLst>
          </p:cNvPr>
          <p:cNvSpPr/>
          <p:nvPr/>
        </p:nvSpPr>
        <p:spPr>
          <a:xfrm>
            <a:off x="631288" y="5705866"/>
            <a:ext cx="2046084" cy="757643"/>
          </a:xfrm>
          <a:prstGeom prst="rect">
            <a:avLst/>
          </a:prstGeom>
          <a:noFill/>
          <a:ln>
            <a:noFill/>
          </a:ln>
        </p:spPr>
        <p:txBody>
          <a:bodyPr wrap="square" lIns="0" rtlCol="0" anchor="t" anchorCtr="0">
            <a:spAutoFit/>
          </a:bodyPr>
          <a:lstStyle/>
          <a:p>
            <a:pPr marL="0" marR="0" lvl="0" indent="0" algn="l" defTabSz="950663" rtl="0" eaLnBrk="1" fontAlgn="base" latinLnBrk="0" hangingPunct="1">
              <a:lnSpc>
                <a:spcPct val="90000"/>
              </a:lnSpc>
              <a:spcBef>
                <a:spcPct val="0"/>
              </a:spcBef>
              <a:spcAft>
                <a:spcPct val="0"/>
              </a:spcAft>
              <a:buClrTx/>
              <a:buSzTx/>
              <a:buFontTx/>
              <a:buNone/>
              <a:tabLst/>
              <a:defRPr/>
            </a:pPr>
            <a:r>
              <a:rPr kumimoji="0" lang="en-US" sz="1800" b="1" i="0" u="none" strike="noStrike" kern="1200" cap="none" spc="31" normalizeH="0" baseline="0" noProof="0">
                <a:ln>
                  <a:noFill/>
                </a:ln>
                <a:gradFill>
                  <a:gsLst>
                    <a:gs pos="0">
                      <a:srgbClr val="0078D3"/>
                    </a:gs>
                    <a:gs pos="100000">
                      <a:srgbClr val="0078D3"/>
                    </a:gs>
                  </a:gsLst>
                  <a:lin ang="5400000" scaled="1"/>
                </a:gradFill>
                <a:effectLst/>
                <a:uLnTx/>
                <a:uFillTx/>
                <a:latin typeface="Segoe UI" panose="020B0502040204020203" pitchFamily="34" charset="0"/>
                <a:ea typeface="+mn-ea"/>
                <a:cs typeface="Segoe UI" panose="020B0502040204020203" pitchFamily="34" charset="0"/>
              </a:rPr>
              <a:t>80B</a:t>
            </a:r>
          </a:p>
          <a:p>
            <a:pPr marL="0" marR="0" lvl="0" indent="0" algn="l" defTabSz="951304" rtl="0" eaLnBrk="1" fontAlgn="auto" latinLnBrk="0" hangingPunct="1">
              <a:lnSpc>
                <a:spcPct val="90000"/>
              </a:lnSpc>
              <a:spcBef>
                <a:spcPts val="612"/>
              </a:spcBef>
              <a:spcAft>
                <a:spcPts val="0"/>
              </a:spcAft>
              <a:buClrTx/>
              <a:buSzPct val="90000"/>
              <a:buFontTx/>
              <a:buNone/>
              <a:tabLst/>
              <a:defRPr/>
            </a:pPr>
            <a:r>
              <a:rPr kumimoji="0" lang="en-US" sz="1224" b="0" i="0" u="none" strike="noStrike" kern="1200" cap="none" spc="0" normalizeH="0" baseline="0" noProof="0">
                <a:ln>
                  <a:noFill/>
                </a:ln>
                <a:gradFill>
                  <a:gsLst>
                    <a:gs pos="0">
                      <a:srgbClr val="000000"/>
                    </a:gs>
                    <a:gs pos="100000">
                      <a:srgbClr val="000000"/>
                    </a:gs>
                  </a:gsLst>
                  <a:lin ang="5400000" scaled="1"/>
                </a:gradFill>
                <a:effectLst/>
                <a:uLnTx/>
                <a:uFillTx/>
                <a:latin typeface="Segoe UI"/>
                <a:ea typeface="+mn-ea"/>
                <a:cs typeface="Segoe UI Semilight" panose="020B0402040204020203" pitchFamily="34" charset="0"/>
              </a:rPr>
              <a:t>Connected “things” by 2025 generating 180ZB of data</a:t>
            </a:r>
          </a:p>
        </p:txBody>
      </p:sp>
      <p:cxnSp>
        <p:nvCxnSpPr>
          <p:cNvPr id="7" name="Straight Connector 6">
            <a:extLst>
              <a:ext uri="{FF2B5EF4-FFF2-40B4-BE49-F238E27FC236}">
                <a16:creationId xmlns:a16="http://schemas.microsoft.com/office/drawing/2014/main" id="{E998CC44-6A4B-4C45-BD80-6E3DF0DEFE97}"/>
              </a:ext>
            </a:extLst>
          </p:cNvPr>
          <p:cNvCxnSpPr>
            <a:cxnSpLocks/>
          </p:cNvCxnSpPr>
          <p:nvPr/>
        </p:nvCxnSpPr>
        <p:spPr>
          <a:xfrm>
            <a:off x="4129266" y="2253247"/>
            <a:ext cx="0" cy="1937654"/>
          </a:xfrm>
          <a:prstGeom prst="line">
            <a:avLst/>
          </a:prstGeom>
          <a:noFill/>
          <a:ln w="19050">
            <a:solidFill>
              <a:srgbClr val="3B3C4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34" name="Straight Connector 33">
            <a:extLst>
              <a:ext uri="{FF2B5EF4-FFF2-40B4-BE49-F238E27FC236}">
                <a16:creationId xmlns:a16="http://schemas.microsoft.com/office/drawing/2014/main" id="{1ABC3F83-5657-4770-8A65-C07B5A3D5988}"/>
              </a:ext>
            </a:extLst>
          </p:cNvPr>
          <p:cNvCxnSpPr>
            <a:cxnSpLocks/>
          </p:cNvCxnSpPr>
          <p:nvPr/>
        </p:nvCxnSpPr>
        <p:spPr>
          <a:xfrm>
            <a:off x="8258532" y="2253247"/>
            <a:ext cx="0" cy="1937654"/>
          </a:xfrm>
          <a:prstGeom prst="line">
            <a:avLst/>
          </a:prstGeom>
          <a:noFill/>
          <a:ln w="19050">
            <a:solidFill>
              <a:srgbClr val="3B3C4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nvGrpSpPr>
          <p:cNvPr id="11" name="Group 10">
            <a:extLst>
              <a:ext uri="{FF2B5EF4-FFF2-40B4-BE49-F238E27FC236}">
                <a16:creationId xmlns:a16="http://schemas.microsoft.com/office/drawing/2014/main" id="{59B9E344-707B-409E-AC03-F64A065E37AB}"/>
              </a:ext>
            </a:extLst>
          </p:cNvPr>
          <p:cNvGrpSpPr/>
          <p:nvPr/>
        </p:nvGrpSpPr>
        <p:grpSpPr>
          <a:xfrm>
            <a:off x="533814" y="2207052"/>
            <a:ext cx="11464511" cy="2030045"/>
            <a:chOff x="533814" y="2091411"/>
            <a:chExt cx="11464511" cy="2030045"/>
          </a:xfrm>
        </p:grpSpPr>
        <p:grpSp>
          <p:nvGrpSpPr>
            <p:cNvPr id="10" name="Group 9">
              <a:extLst>
                <a:ext uri="{FF2B5EF4-FFF2-40B4-BE49-F238E27FC236}">
                  <a16:creationId xmlns:a16="http://schemas.microsoft.com/office/drawing/2014/main" id="{3D0FEBAC-4B5A-4601-AB06-E745088410A4}"/>
                </a:ext>
              </a:extLst>
            </p:cNvPr>
            <p:cNvGrpSpPr/>
            <p:nvPr/>
          </p:nvGrpSpPr>
          <p:grpSpPr>
            <a:xfrm>
              <a:off x="8717590" y="2091412"/>
              <a:ext cx="3280735" cy="1808444"/>
              <a:chOff x="8717590" y="2091412"/>
              <a:chExt cx="3280735" cy="1808444"/>
            </a:xfrm>
          </p:grpSpPr>
          <p:sp>
            <p:nvSpPr>
              <p:cNvPr id="26" name="Rectangle 25">
                <a:extLst>
                  <a:ext uri="{FF2B5EF4-FFF2-40B4-BE49-F238E27FC236}">
                    <a16:creationId xmlns:a16="http://schemas.microsoft.com/office/drawing/2014/main" id="{7E11EDA8-5F06-4110-BEE8-77EE8AF98930}"/>
                  </a:ext>
                </a:extLst>
              </p:cNvPr>
              <p:cNvSpPr/>
              <p:nvPr/>
            </p:nvSpPr>
            <p:spPr>
              <a:xfrm>
                <a:off x="8717590" y="3038082"/>
                <a:ext cx="3280735" cy="861774"/>
              </a:xfrm>
              <a:prstGeom prst="rect">
                <a:avLst/>
              </a:prstGeom>
              <a:noFill/>
              <a:ln>
                <a:noFill/>
              </a:ln>
            </p:spPr>
            <p:txBody>
              <a:bodyPr wrap="square" lIns="0" rtlCol="0" anchor="t" anchorCtr="0">
                <a:spAutoFit/>
              </a:bodyPr>
              <a:lstStyle/>
              <a:p>
                <a:pPr marL="0" marR="0" lvl="0" indent="0" algn="l" defTabSz="950663"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31" normalizeH="0" baseline="0" noProof="0">
                    <a:ln>
                      <a:noFill/>
                    </a:ln>
                    <a:gradFill>
                      <a:gsLst>
                        <a:gs pos="0">
                          <a:srgbClr val="FFFFFF"/>
                        </a:gs>
                        <a:gs pos="100000">
                          <a:srgbClr val="FFFFFF"/>
                        </a:gs>
                      </a:gsLst>
                      <a:lin ang="5400000" scaled="1"/>
                    </a:gradFill>
                    <a:effectLst/>
                    <a:uLnTx/>
                    <a:uFillTx/>
                    <a:latin typeface="Segoe UI Semibold"/>
                    <a:ea typeface="+mn-ea"/>
                    <a:cs typeface="Segoe UI Semilight" panose="020B0402040204020203" pitchFamily="34" charset="0"/>
                  </a:rPr>
                  <a:t>94</a:t>
                </a:r>
                <a:r>
                  <a:rPr kumimoji="0" lang="en-US" sz="1800" b="0" i="0" u="none" strike="noStrike" kern="1200" cap="none" spc="31" normalizeH="0" baseline="0" noProof="0">
                    <a:ln>
                      <a:noFill/>
                    </a:ln>
                    <a:gradFill>
                      <a:gsLst>
                        <a:gs pos="0">
                          <a:srgbClr val="50E6FF"/>
                        </a:gs>
                        <a:gs pos="100000">
                          <a:srgbClr val="50E6FF"/>
                        </a:gs>
                      </a:gsLst>
                      <a:lin ang="5400000" scaled="1"/>
                    </a:gradFill>
                    <a:effectLst/>
                    <a:uLnTx/>
                    <a:uFillTx/>
                    <a:latin typeface="Segoe UI Semibold"/>
                    <a:ea typeface="+mn-ea"/>
                    <a:cs typeface="Segoe UI Semilight" panose="020B0402040204020203" pitchFamily="34" charset="0"/>
                  </a:rPr>
                  <a:t>%</a:t>
                </a:r>
              </a:p>
              <a:p>
                <a:pPr marL="0" marR="0" lvl="0" indent="0" algn="l" defTabSz="951304" rtl="0" eaLnBrk="1" fontAlgn="auto" latinLnBrk="0" hangingPunct="1">
                  <a:lnSpc>
                    <a:spcPct val="90000"/>
                  </a:lnSpc>
                  <a:spcBef>
                    <a:spcPts val="612"/>
                  </a:spcBef>
                  <a:spcAft>
                    <a:spcPts val="0"/>
                  </a:spcAft>
                  <a:buClrTx/>
                  <a:buSzPct val="90000"/>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1"/>
                    </a:gradFill>
                    <a:effectLst/>
                    <a:uLnTx/>
                    <a:uFillTx/>
                    <a:latin typeface="Segoe UI"/>
                    <a:ea typeface="+mn-ea"/>
                    <a:cs typeface="Segoe UI Semilight" panose="020B0402040204020203" pitchFamily="34" charset="0"/>
                  </a:rPr>
                  <a:t>Percentage of businesses projected to be using IoT by the end of 2021</a:t>
                </a:r>
                <a:r>
                  <a:rPr kumimoji="0" lang="en-US" sz="1600" b="0" i="0" u="none" strike="noStrike" kern="1200" cap="none" spc="0" normalizeH="0" baseline="30000" noProof="0">
                    <a:ln>
                      <a:noFill/>
                    </a:ln>
                    <a:gradFill>
                      <a:gsLst>
                        <a:gs pos="0">
                          <a:srgbClr val="FFFFFF"/>
                        </a:gs>
                        <a:gs pos="100000">
                          <a:srgbClr val="FFFFFF"/>
                        </a:gs>
                      </a:gsLst>
                      <a:lin ang="5400000" scaled="1"/>
                    </a:gradFill>
                    <a:effectLst/>
                    <a:uLnTx/>
                    <a:uFillTx/>
                    <a:latin typeface="Segoe UI"/>
                    <a:ea typeface="+mn-ea"/>
                    <a:cs typeface="Segoe UI Semilight" panose="020B0402040204020203" pitchFamily="34" charset="0"/>
                  </a:rPr>
                  <a:t>3</a:t>
                </a:r>
              </a:p>
            </p:txBody>
          </p:sp>
          <p:pic>
            <p:nvPicPr>
              <p:cNvPr id="28" name="Picture 27">
                <a:extLst>
                  <a:ext uri="{FF2B5EF4-FFF2-40B4-BE49-F238E27FC236}">
                    <a16:creationId xmlns:a16="http://schemas.microsoft.com/office/drawing/2014/main" id="{E068B3B3-3B9E-47CF-BD35-72001DD14A6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17590" y="2091412"/>
                <a:ext cx="724338" cy="724338"/>
              </a:xfrm>
              <a:prstGeom prst="rect">
                <a:avLst/>
              </a:prstGeom>
            </p:spPr>
          </p:pic>
        </p:grpSp>
        <p:grpSp>
          <p:nvGrpSpPr>
            <p:cNvPr id="8" name="Group 7">
              <a:extLst>
                <a:ext uri="{FF2B5EF4-FFF2-40B4-BE49-F238E27FC236}">
                  <a16:creationId xmlns:a16="http://schemas.microsoft.com/office/drawing/2014/main" id="{755B9E31-343E-4925-9CF8-86BD7B1A1DC9}"/>
                </a:ext>
              </a:extLst>
            </p:cNvPr>
            <p:cNvGrpSpPr/>
            <p:nvPr/>
          </p:nvGrpSpPr>
          <p:grpSpPr>
            <a:xfrm>
              <a:off x="533814" y="2091412"/>
              <a:ext cx="2778982" cy="1808444"/>
              <a:chOff x="533814" y="2091412"/>
              <a:chExt cx="2778982" cy="1808444"/>
            </a:xfrm>
          </p:grpSpPr>
          <p:sp>
            <p:nvSpPr>
              <p:cNvPr id="23" name="Rectangle 22">
                <a:extLst>
                  <a:ext uri="{FF2B5EF4-FFF2-40B4-BE49-F238E27FC236}">
                    <a16:creationId xmlns:a16="http://schemas.microsoft.com/office/drawing/2014/main" id="{CC8F4135-F749-4F3C-917A-57FB63F253E3}"/>
                  </a:ext>
                </a:extLst>
              </p:cNvPr>
              <p:cNvSpPr/>
              <p:nvPr/>
            </p:nvSpPr>
            <p:spPr>
              <a:xfrm>
                <a:off x="533814" y="3038082"/>
                <a:ext cx="2778982" cy="861774"/>
              </a:xfrm>
              <a:prstGeom prst="rect">
                <a:avLst/>
              </a:prstGeom>
              <a:noFill/>
              <a:ln>
                <a:noFill/>
              </a:ln>
            </p:spPr>
            <p:txBody>
              <a:bodyPr wrap="square" lIns="0" rtlCol="0" anchor="t" anchorCtr="0">
                <a:spAutoFit/>
              </a:bodyPr>
              <a:lstStyle/>
              <a:p>
                <a:pPr marL="0" marR="0" lvl="0" indent="0" algn="l" defTabSz="950663"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31" normalizeH="0" baseline="0" noProof="0">
                    <a:ln>
                      <a:noFill/>
                    </a:ln>
                    <a:gradFill>
                      <a:gsLst>
                        <a:gs pos="0">
                          <a:srgbClr val="FFFFFF"/>
                        </a:gs>
                        <a:gs pos="100000">
                          <a:srgbClr val="FFFFFF"/>
                        </a:gs>
                      </a:gsLst>
                      <a:lin ang="5400000" scaled="1"/>
                    </a:gradFill>
                    <a:effectLst/>
                    <a:uLnTx/>
                    <a:uFillTx/>
                    <a:latin typeface="Segoe UI Semibold"/>
                    <a:ea typeface="+mn-ea"/>
                    <a:cs typeface="Segoe UI Semilight" panose="020B0402040204020203" pitchFamily="34" charset="0"/>
                  </a:rPr>
                  <a:t>$267 </a:t>
                </a:r>
                <a:r>
                  <a:rPr kumimoji="0" lang="en-US" sz="1800" b="0" i="0" u="none" strike="noStrike" kern="1200" cap="none" spc="31" normalizeH="0" baseline="0" noProof="0">
                    <a:ln>
                      <a:noFill/>
                    </a:ln>
                    <a:gradFill>
                      <a:gsLst>
                        <a:gs pos="0">
                          <a:srgbClr val="50E6FF"/>
                        </a:gs>
                        <a:gs pos="100000">
                          <a:srgbClr val="50E6FF"/>
                        </a:gs>
                      </a:gsLst>
                      <a:lin ang="5400000" scaled="1"/>
                    </a:gradFill>
                    <a:effectLst/>
                    <a:uLnTx/>
                    <a:uFillTx/>
                    <a:latin typeface="Segoe UI Semibold"/>
                    <a:ea typeface="+mn-ea"/>
                    <a:cs typeface="Segoe UI Semilight" panose="020B0402040204020203" pitchFamily="34" charset="0"/>
                  </a:rPr>
                  <a:t>billion</a:t>
                </a:r>
              </a:p>
              <a:p>
                <a:pPr marL="0" marR="0" lvl="0" indent="0" algn="l" defTabSz="951304" rtl="0" eaLnBrk="1" fontAlgn="auto" latinLnBrk="0" hangingPunct="1">
                  <a:lnSpc>
                    <a:spcPct val="90000"/>
                  </a:lnSpc>
                  <a:spcBef>
                    <a:spcPts val="612"/>
                  </a:spcBef>
                  <a:spcAft>
                    <a:spcPts val="0"/>
                  </a:spcAft>
                  <a:buClrTx/>
                  <a:buSzPct val="90000"/>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1"/>
                    </a:gradFill>
                    <a:effectLst/>
                    <a:uLnTx/>
                    <a:uFillTx/>
                    <a:latin typeface="Segoe UI"/>
                    <a:ea typeface="+mn-ea"/>
                    <a:cs typeface="Segoe UI Semilight" panose="020B0402040204020203" pitchFamily="34" charset="0"/>
                  </a:rPr>
                  <a:t>Predicted USD spend on IoT by manufacturers by 2020</a:t>
                </a:r>
                <a:r>
                  <a:rPr kumimoji="0" lang="en-US" sz="1600" b="0" i="0" u="none" strike="noStrike" kern="1200" cap="none" spc="0" normalizeH="0" baseline="30000" noProof="0">
                    <a:ln>
                      <a:noFill/>
                    </a:ln>
                    <a:gradFill>
                      <a:gsLst>
                        <a:gs pos="0">
                          <a:srgbClr val="FFFFFF"/>
                        </a:gs>
                        <a:gs pos="100000">
                          <a:srgbClr val="FFFFFF"/>
                        </a:gs>
                      </a:gsLst>
                      <a:lin ang="5400000" scaled="1"/>
                    </a:gradFill>
                    <a:effectLst/>
                    <a:uLnTx/>
                    <a:uFillTx/>
                    <a:latin typeface="Segoe UI"/>
                    <a:ea typeface="+mn-ea"/>
                    <a:cs typeface="Segoe UI Semilight" panose="020B0402040204020203" pitchFamily="34" charset="0"/>
                  </a:rPr>
                  <a:t>1</a:t>
                </a:r>
              </a:p>
            </p:txBody>
          </p:sp>
          <p:pic>
            <p:nvPicPr>
              <p:cNvPr id="29" name="Picture 28">
                <a:extLst>
                  <a:ext uri="{FF2B5EF4-FFF2-40B4-BE49-F238E27FC236}">
                    <a16:creationId xmlns:a16="http://schemas.microsoft.com/office/drawing/2014/main" id="{931FC603-76F6-47E7-94D8-79615C352AAE}"/>
                  </a:ext>
                </a:extLst>
              </p:cNvPr>
              <p:cNvPicPr>
                <a:picLocks noChangeAspect="1"/>
              </p:cNvPicPr>
              <p:nvPr/>
            </p:nvPicPr>
            <p:blipFill>
              <a:blip r:embed="rId4"/>
              <a:stretch>
                <a:fillRect/>
              </a:stretch>
            </p:blipFill>
            <p:spPr>
              <a:xfrm>
                <a:off x="533814" y="2091412"/>
                <a:ext cx="633346" cy="724338"/>
              </a:xfrm>
              <a:prstGeom prst="rect">
                <a:avLst/>
              </a:prstGeom>
            </p:spPr>
          </p:pic>
        </p:grpSp>
        <p:grpSp>
          <p:nvGrpSpPr>
            <p:cNvPr id="9" name="Group 8">
              <a:extLst>
                <a:ext uri="{FF2B5EF4-FFF2-40B4-BE49-F238E27FC236}">
                  <a16:creationId xmlns:a16="http://schemas.microsoft.com/office/drawing/2014/main" id="{1469B67F-F796-497A-9DB3-10968ED56930}"/>
                </a:ext>
              </a:extLst>
            </p:cNvPr>
            <p:cNvGrpSpPr/>
            <p:nvPr/>
          </p:nvGrpSpPr>
          <p:grpSpPr>
            <a:xfrm>
              <a:off x="4640162" y="2091411"/>
              <a:ext cx="3156151" cy="2030045"/>
              <a:chOff x="4640162" y="2091411"/>
              <a:chExt cx="3156151" cy="2030045"/>
            </a:xfrm>
          </p:grpSpPr>
          <p:sp>
            <p:nvSpPr>
              <p:cNvPr id="25" name="Rectangle 24">
                <a:extLst>
                  <a:ext uri="{FF2B5EF4-FFF2-40B4-BE49-F238E27FC236}">
                    <a16:creationId xmlns:a16="http://schemas.microsoft.com/office/drawing/2014/main" id="{D26C6DD9-4DD2-4C75-8501-8A125D41BD88}"/>
                  </a:ext>
                </a:extLst>
              </p:cNvPr>
              <p:cNvSpPr/>
              <p:nvPr/>
            </p:nvSpPr>
            <p:spPr>
              <a:xfrm>
                <a:off x="4640163" y="3038082"/>
                <a:ext cx="3156150" cy="1083374"/>
              </a:xfrm>
              <a:prstGeom prst="rect">
                <a:avLst/>
              </a:prstGeom>
              <a:noFill/>
              <a:ln>
                <a:noFill/>
              </a:ln>
            </p:spPr>
            <p:txBody>
              <a:bodyPr wrap="square" lIns="0" rtlCol="0" anchor="t" anchorCtr="0">
                <a:spAutoFit/>
              </a:bodyPr>
              <a:lstStyle/>
              <a:p>
                <a:pPr marL="0" marR="0" lvl="0" indent="0" algn="l" defTabSz="950663"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31" normalizeH="0" baseline="0" noProof="0">
                    <a:ln>
                      <a:noFill/>
                    </a:ln>
                    <a:gradFill>
                      <a:gsLst>
                        <a:gs pos="0">
                          <a:srgbClr val="FFFFFF"/>
                        </a:gs>
                        <a:gs pos="100000">
                          <a:srgbClr val="FFFFFF"/>
                        </a:gs>
                      </a:gsLst>
                      <a:lin ang="5400000" scaled="1"/>
                    </a:gradFill>
                    <a:effectLst/>
                    <a:uLnTx/>
                    <a:uFillTx/>
                    <a:latin typeface="Segoe UI Semibold"/>
                    <a:ea typeface="+mn-ea"/>
                    <a:cs typeface="Segoe UI Semilight" panose="020B0402040204020203" pitchFamily="34" charset="0"/>
                  </a:rPr>
                  <a:t>+$100 </a:t>
                </a:r>
                <a:r>
                  <a:rPr kumimoji="0" lang="en-US" sz="1800" b="0" i="0" u="none" strike="noStrike" kern="1200" cap="none" spc="31" normalizeH="0" baseline="0" noProof="0">
                    <a:ln>
                      <a:noFill/>
                    </a:ln>
                    <a:gradFill>
                      <a:gsLst>
                        <a:gs pos="0">
                          <a:srgbClr val="50E6FF"/>
                        </a:gs>
                        <a:gs pos="100000">
                          <a:srgbClr val="50E6FF"/>
                        </a:gs>
                      </a:gsLst>
                      <a:lin ang="5400000" scaled="1"/>
                    </a:gradFill>
                    <a:effectLst/>
                    <a:uLnTx/>
                    <a:uFillTx/>
                    <a:latin typeface="Segoe UI Semibold"/>
                    <a:ea typeface="+mn-ea"/>
                    <a:cs typeface="Segoe UI Semilight" panose="020B0402040204020203" pitchFamily="34" charset="0"/>
                  </a:rPr>
                  <a:t>million</a:t>
                </a:r>
              </a:p>
              <a:p>
                <a:pPr marL="0" marR="0" lvl="0" indent="0" algn="l" defTabSz="951304" rtl="0" eaLnBrk="1" fontAlgn="auto" latinLnBrk="0" hangingPunct="1">
                  <a:lnSpc>
                    <a:spcPct val="90000"/>
                  </a:lnSpc>
                  <a:spcBef>
                    <a:spcPts val="612"/>
                  </a:spcBef>
                  <a:spcAft>
                    <a:spcPts val="0"/>
                  </a:spcAft>
                  <a:buClrTx/>
                  <a:buSzPct val="90000"/>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1"/>
                    </a:gradFill>
                    <a:effectLst/>
                    <a:uLnTx/>
                    <a:uFillTx/>
                    <a:latin typeface="Segoe UI"/>
                    <a:ea typeface="+mn-ea"/>
                    <a:cs typeface="Segoe UI Semilight" panose="020B0402040204020203" pitchFamily="34" charset="0"/>
                  </a:rPr>
                  <a:t>Average increase operating income among the more digitally transformed enterprises</a:t>
                </a:r>
                <a:r>
                  <a:rPr kumimoji="0" lang="en-US" sz="1600" b="0" i="0" u="none" strike="noStrike" kern="1200" cap="none" spc="0" normalizeH="0" baseline="30000" noProof="0">
                    <a:ln>
                      <a:noFill/>
                    </a:ln>
                    <a:gradFill>
                      <a:gsLst>
                        <a:gs pos="0">
                          <a:srgbClr val="FFFFFF"/>
                        </a:gs>
                        <a:gs pos="100000">
                          <a:srgbClr val="FFFFFF"/>
                        </a:gs>
                      </a:gsLst>
                      <a:lin ang="5400000" scaled="1"/>
                    </a:gradFill>
                    <a:effectLst/>
                    <a:uLnTx/>
                    <a:uFillTx/>
                    <a:latin typeface="Segoe UI"/>
                    <a:ea typeface="+mn-ea"/>
                    <a:cs typeface="Segoe UI Semilight" panose="020B0402040204020203" pitchFamily="34" charset="0"/>
                  </a:rPr>
                  <a:t>2</a:t>
                </a:r>
              </a:p>
            </p:txBody>
          </p:sp>
          <p:pic>
            <p:nvPicPr>
              <p:cNvPr id="37" name="Picture 36">
                <a:extLst>
                  <a:ext uri="{FF2B5EF4-FFF2-40B4-BE49-F238E27FC236}">
                    <a16:creationId xmlns:a16="http://schemas.microsoft.com/office/drawing/2014/main" id="{5F8E3BEE-1914-406F-80DF-240F3A7ED7B7}"/>
                  </a:ext>
                </a:extLst>
              </p:cNvPr>
              <p:cNvPicPr>
                <a:picLocks noChangeAspect="1"/>
              </p:cNvPicPr>
              <p:nvPr/>
            </p:nvPicPr>
            <p:blipFill>
              <a:blip r:embed="rId5"/>
              <a:stretch>
                <a:fillRect/>
              </a:stretch>
            </p:blipFill>
            <p:spPr>
              <a:xfrm>
                <a:off x="4640162" y="2091411"/>
                <a:ext cx="724337" cy="724337"/>
              </a:xfrm>
              <a:prstGeom prst="rect">
                <a:avLst/>
              </a:prstGeom>
            </p:spPr>
          </p:pic>
        </p:grpSp>
      </p:grpSp>
      <p:pic>
        <p:nvPicPr>
          <p:cNvPr id="42" name="Picture 41">
            <a:extLst>
              <a:ext uri="{FF2B5EF4-FFF2-40B4-BE49-F238E27FC236}">
                <a16:creationId xmlns:a16="http://schemas.microsoft.com/office/drawing/2014/main" id="{A488E7C7-965F-4FFF-BDE8-63EFF04AF0A9}"/>
              </a:ext>
            </a:extLst>
          </p:cNvPr>
          <p:cNvPicPr>
            <a:picLocks noChangeAspect="1"/>
          </p:cNvPicPr>
          <p:nvPr/>
        </p:nvPicPr>
        <p:blipFill>
          <a:blip r:embed="rId6"/>
          <a:stretch>
            <a:fillRect/>
          </a:stretch>
        </p:blipFill>
        <p:spPr>
          <a:xfrm>
            <a:off x="631288" y="5178759"/>
            <a:ext cx="404712" cy="404712"/>
          </a:xfrm>
          <a:prstGeom prst="rect">
            <a:avLst/>
          </a:prstGeom>
        </p:spPr>
      </p:pic>
      <p:pic>
        <p:nvPicPr>
          <p:cNvPr id="43" name="Picture 42">
            <a:extLst>
              <a:ext uri="{FF2B5EF4-FFF2-40B4-BE49-F238E27FC236}">
                <a16:creationId xmlns:a16="http://schemas.microsoft.com/office/drawing/2014/main" id="{12508E1E-20EB-43F1-A39A-C794175A922C}"/>
              </a:ext>
            </a:extLst>
          </p:cNvPr>
          <p:cNvPicPr>
            <a:picLocks noChangeAspect="1"/>
          </p:cNvPicPr>
          <p:nvPr/>
        </p:nvPicPr>
        <p:blipFill>
          <a:blip r:embed="rId7"/>
          <a:stretch>
            <a:fillRect/>
          </a:stretch>
        </p:blipFill>
        <p:spPr>
          <a:xfrm>
            <a:off x="3434552" y="5178759"/>
            <a:ext cx="290991" cy="404712"/>
          </a:xfrm>
          <a:prstGeom prst="rect">
            <a:avLst/>
          </a:prstGeom>
        </p:spPr>
      </p:pic>
      <p:pic>
        <p:nvPicPr>
          <p:cNvPr id="44" name="Picture 43">
            <a:extLst>
              <a:ext uri="{FF2B5EF4-FFF2-40B4-BE49-F238E27FC236}">
                <a16:creationId xmlns:a16="http://schemas.microsoft.com/office/drawing/2014/main" id="{49C884A0-B54D-4F48-83D9-5AED554B19F1}"/>
              </a:ext>
            </a:extLst>
          </p:cNvPr>
          <p:cNvPicPr>
            <a:picLocks noChangeAspect="1"/>
          </p:cNvPicPr>
          <p:nvPr/>
        </p:nvPicPr>
        <p:blipFill>
          <a:blip r:embed="rId8"/>
          <a:stretch>
            <a:fillRect/>
          </a:stretch>
        </p:blipFill>
        <p:spPr>
          <a:xfrm>
            <a:off x="6237817" y="5178759"/>
            <a:ext cx="404712" cy="404712"/>
          </a:xfrm>
          <a:prstGeom prst="rect">
            <a:avLst/>
          </a:prstGeom>
        </p:spPr>
      </p:pic>
      <p:pic>
        <p:nvPicPr>
          <p:cNvPr id="46" name="Picture 45">
            <a:extLst>
              <a:ext uri="{FF2B5EF4-FFF2-40B4-BE49-F238E27FC236}">
                <a16:creationId xmlns:a16="http://schemas.microsoft.com/office/drawing/2014/main" id="{8EBFF46B-5648-4406-ABB8-07656C54A124}"/>
              </a:ext>
            </a:extLst>
          </p:cNvPr>
          <p:cNvPicPr>
            <a:picLocks noChangeAspect="1"/>
          </p:cNvPicPr>
          <p:nvPr/>
        </p:nvPicPr>
        <p:blipFill>
          <a:blip r:embed="rId9"/>
          <a:stretch>
            <a:fillRect/>
          </a:stretch>
        </p:blipFill>
        <p:spPr>
          <a:xfrm>
            <a:off x="9590003" y="5178759"/>
            <a:ext cx="404712" cy="404712"/>
          </a:xfrm>
          <a:prstGeom prst="rect">
            <a:avLst/>
          </a:prstGeom>
        </p:spPr>
      </p:pic>
    </p:spTree>
    <p:extLst>
      <p:ext uri="{BB962C8B-B14F-4D97-AF65-F5344CB8AC3E}">
        <p14:creationId xmlns:p14="http://schemas.microsoft.com/office/powerpoint/2010/main" val="2692570414"/>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0" name="Title 15">
            <a:extLst>
              <a:ext uri="{FF2B5EF4-FFF2-40B4-BE49-F238E27FC236}">
                <a16:creationId xmlns:a16="http://schemas.microsoft.com/office/drawing/2014/main" id="{C89E73F5-F5D0-4B14-9C17-B2E58B083F2C}"/>
              </a:ext>
            </a:extLst>
          </p:cNvPr>
          <p:cNvSpPr>
            <a:spLocks noGrp="1"/>
          </p:cNvSpPr>
          <p:nvPr>
            <p:ph type="title"/>
          </p:nvPr>
        </p:nvSpPr>
        <p:spPr>
          <a:xfrm>
            <a:off x="465139" y="632779"/>
            <a:ext cx="7423082" cy="820738"/>
          </a:xfrm>
        </p:spPr>
        <p:txBody>
          <a:bodyPr/>
          <a:lstStyle/>
          <a:p>
            <a:r>
              <a:rPr lang="en-US"/>
              <a:t>Innovations enabling new opportunities</a:t>
            </a:r>
          </a:p>
        </p:txBody>
      </p:sp>
      <p:sp>
        <p:nvSpPr>
          <p:cNvPr id="681" name="Oval 680">
            <a:extLst>
              <a:ext uri="{FF2B5EF4-FFF2-40B4-BE49-F238E27FC236}">
                <a16:creationId xmlns:a16="http://schemas.microsoft.com/office/drawing/2014/main" id="{3C18EA5C-B8D7-4880-A637-A20CC3C48714}"/>
              </a:ext>
            </a:extLst>
          </p:cNvPr>
          <p:cNvSpPr/>
          <p:nvPr/>
        </p:nvSpPr>
        <p:spPr bwMode="auto">
          <a:xfrm>
            <a:off x="3371085" y="1952786"/>
            <a:ext cx="54864" cy="54864"/>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82" name="Oval 681">
            <a:extLst>
              <a:ext uri="{FF2B5EF4-FFF2-40B4-BE49-F238E27FC236}">
                <a16:creationId xmlns:a16="http://schemas.microsoft.com/office/drawing/2014/main" id="{775017AA-254D-4451-AED1-0AE518E3592A}"/>
              </a:ext>
            </a:extLst>
          </p:cNvPr>
          <p:cNvSpPr/>
          <p:nvPr/>
        </p:nvSpPr>
        <p:spPr bwMode="auto">
          <a:xfrm>
            <a:off x="3438944" y="1919184"/>
            <a:ext cx="54864" cy="54864"/>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85" name="Freeform: Shape 684">
            <a:extLst>
              <a:ext uri="{FF2B5EF4-FFF2-40B4-BE49-F238E27FC236}">
                <a16:creationId xmlns:a16="http://schemas.microsoft.com/office/drawing/2014/main" id="{515B682A-687C-425B-99B5-FAFF713E6ACB}"/>
              </a:ext>
            </a:extLst>
          </p:cNvPr>
          <p:cNvSpPr/>
          <p:nvPr/>
        </p:nvSpPr>
        <p:spPr bwMode="auto">
          <a:xfrm>
            <a:off x="944817" y="5978282"/>
            <a:ext cx="2314661" cy="31148"/>
          </a:xfrm>
          <a:custGeom>
            <a:avLst/>
            <a:gdLst>
              <a:gd name="connsiteX0" fmla="*/ 0 w 3668751"/>
              <a:gd name="connsiteY0" fmla="*/ 3033131 h 3033131"/>
              <a:gd name="connsiteX1" fmla="*/ 2007220 w 3668751"/>
              <a:gd name="connsiteY1" fmla="*/ 2419814 h 3033131"/>
              <a:gd name="connsiteX2" fmla="*/ 3133493 w 3668751"/>
              <a:gd name="connsiteY2" fmla="*/ 936702 h 3033131"/>
              <a:gd name="connsiteX3" fmla="*/ 3668751 w 3668751"/>
              <a:gd name="connsiteY3" fmla="*/ 0 h 3033131"/>
              <a:gd name="connsiteX0" fmla="*/ 0 w 3668751"/>
              <a:gd name="connsiteY0" fmla="*/ 3033131 h 3033131"/>
              <a:gd name="connsiteX1" fmla="*/ 2007220 w 3668751"/>
              <a:gd name="connsiteY1" fmla="*/ 2419814 h 3033131"/>
              <a:gd name="connsiteX2" fmla="*/ 3133493 w 3668751"/>
              <a:gd name="connsiteY2" fmla="*/ 936702 h 3033131"/>
              <a:gd name="connsiteX3" fmla="*/ 3668751 w 3668751"/>
              <a:gd name="connsiteY3" fmla="*/ 0 h 3033131"/>
              <a:gd name="connsiteX0" fmla="*/ 0 w 3668751"/>
              <a:gd name="connsiteY0" fmla="*/ 3033131 h 3033131"/>
              <a:gd name="connsiteX1" fmla="*/ 2007220 w 3668751"/>
              <a:gd name="connsiteY1" fmla="*/ 2419814 h 3033131"/>
              <a:gd name="connsiteX2" fmla="*/ 3133493 w 3668751"/>
              <a:gd name="connsiteY2" fmla="*/ 936702 h 3033131"/>
              <a:gd name="connsiteX3" fmla="*/ 3668751 w 3668751"/>
              <a:gd name="connsiteY3" fmla="*/ 0 h 3033131"/>
              <a:gd name="connsiteX0" fmla="*/ 0 w 3668751"/>
              <a:gd name="connsiteY0" fmla="*/ 3033131 h 3033131"/>
              <a:gd name="connsiteX1" fmla="*/ 2007220 w 3668751"/>
              <a:gd name="connsiteY1" fmla="*/ 2419814 h 3033131"/>
              <a:gd name="connsiteX2" fmla="*/ 3133493 w 3668751"/>
              <a:gd name="connsiteY2" fmla="*/ 936702 h 3033131"/>
              <a:gd name="connsiteX3" fmla="*/ 3668751 w 3668751"/>
              <a:gd name="connsiteY3" fmla="*/ 0 h 3033131"/>
              <a:gd name="connsiteX0" fmla="*/ 0 w 3668751"/>
              <a:gd name="connsiteY0" fmla="*/ 3033131 h 3033131"/>
              <a:gd name="connsiteX1" fmla="*/ 2007220 w 3668751"/>
              <a:gd name="connsiteY1" fmla="*/ 2419814 h 3033131"/>
              <a:gd name="connsiteX2" fmla="*/ 3668751 w 3668751"/>
              <a:gd name="connsiteY2" fmla="*/ 0 h 3033131"/>
              <a:gd name="connsiteX0" fmla="*/ 0 w 3668751"/>
              <a:gd name="connsiteY0" fmla="*/ 3033131 h 3033131"/>
              <a:gd name="connsiteX1" fmla="*/ 2007220 w 3668751"/>
              <a:gd name="connsiteY1" fmla="*/ 2419814 h 3033131"/>
              <a:gd name="connsiteX2" fmla="*/ 3668751 w 3668751"/>
              <a:gd name="connsiteY2" fmla="*/ 0 h 3033131"/>
              <a:gd name="connsiteX0" fmla="*/ 0 w 3664174"/>
              <a:gd name="connsiteY0" fmla="*/ 3278815 h 3278815"/>
              <a:gd name="connsiteX1" fmla="*/ 2007220 w 3664174"/>
              <a:gd name="connsiteY1" fmla="*/ 2665498 h 3278815"/>
              <a:gd name="connsiteX2" fmla="*/ 3664174 w 3664174"/>
              <a:gd name="connsiteY2" fmla="*/ 0 h 3278815"/>
              <a:gd name="connsiteX0" fmla="*/ 0 w 3664174"/>
              <a:gd name="connsiteY0" fmla="*/ 3278815 h 3278815"/>
              <a:gd name="connsiteX1" fmla="*/ 919562 w 3664174"/>
              <a:gd name="connsiteY1" fmla="*/ 3115708 h 3278815"/>
              <a:gd name="connsiteX2" fmla="*/ 2007220 w 3664174"/>
              <a:gd name="connsiteY2" fmla="*/ 2665498 h 3278815"/>
              <a:gd name="connsiteX3" fmla="*/ 3664174 w 3664174"/>
              <a:gd name="connsiteY3" fmla="*/ 0 h 3278815"/>
              <a:gd name="connsiteX0" fmla="*/ 0 w 3664174"/>
              <a:gd name="connsiteY0" fmla="*/ 3278815 h 3401399"/>
              <a:gd name="connsiteX1" fmla="*/ 919562 w 3664174"/>
              <a:gd name="connsiteY1" fmla="*/ 3115708 h 3401399"/>
              <a:gd name="connsiteX2" fmla="*/ 3664174 w 3664174"/>
              <a:gd name="connsiteY2" fmla="*/ 0 h 3401399"/>
              <a:gd name="connsiteX0" fmla="*/ 0 w 919562"/>
              <a:gd name="connsiteY0" fmla="*/ 163107 h 285691"/>
              <a:gd name="connsiteX1" fmla="*/ 919562 w 919562"/>
              <a:gd name="connsiteY1" fmla="*/ 0 h 285691"/>
              <a:gd name="connsiteX0" fmla="*/ 0 w 919562"/>
              <a:gd name="connsiteY0" fmla="*/ 163107 h 163107"/>
              <a:gd name="connsiteX1" fmla="*/ 919562 w 919562"/>
              <a:gd name="connsiteY1" fmla="*/ 0 h 163107"/>
              <a:gd name="connsiteX0" fmla="*/ 0 w 803760"/>
              <a:gd name="connsiteY0" fmla="*/ 107446 h 107446"/>
              <a:gd name="connsiteX1" fmla="*/ 803760 w 803760"/>
              <a:gd name="connsiteY1" fmla="*/ 0 h 107446"/>
              <a:gd name="connsiteX0" fmla="*/ 0 w 803760"/>
              <a:gd name="connsiteY0" fmla="*/ 107446 h 107446"/>
              <a:gd name="connsiteX1" fmla="*/ 803760 w 803760"/>
              <a:gd name="connsiteY1" fmla="*/ 0 h 107446"/>
            </a:gdLst>
            <a:ahLst/>
            <a:cxnLst>
              <a:cxn ang="0">
                <a:pos x="connsiteX0" y="connsiteY0"/>
              </a:cxn>
              <a:cxn ang="0">
                <a:pos x="connsiteX1" y="connsiteY1"/>
              </a:cxn>
            </a:cxnLst>
            <a:rect l="l" t="t" r="r" b="b"/>
            <a:pathLst>
              <a:path w="803760" h="107446">
                <a:moveTo>
                  <a:pt x="0" y="107446"/>
                </a:moveTo>
                <a:cubicBezTo>
                  <a:pt x="153260" y="80262"/>
                  <a:pt x="641541" y="25944"/>
                  <a:pt x="803760" y="0"/>
                </a:cubicBezTo>
              </a:path>
            </a:pathLst>
          </a:cu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87" name="Oval 686">
            <a:extLst>
              <a:ext uri="{FF2B5EF4-FFF2-40B4-BE49-F238E27FC236}">
                <a16:creationId xmlns:a16="http://schemas.microsoft.com/office/drawing/2014/main" id="{EBD5133C-338B-4BE1-9A3F-F4787C4278C3}"/>
              </a:ext>
            </a:extLst>
          </p:cNvPr>
          <p:cNvSpPr/>
          <p:nvPr/>
        </p:nvSpPr>
        <p:spPr bwMode="auto">
          <a:xfrm>
            <a:off x="6094354" y="1510391"/>
            <a:ext cx="54864" cy="54864"/>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88" name="Oval 687">
            <a:extLst>
              <a:ext uri="{FF2B5EF4-FFF2-40B4-BE49-F238E27FC236}">
                <a16:creationId xmlns:a16="http://schemas.microsoft.com/office/drawing/2014/main" id="{5E64FA23-AB8A-4F57-8403-241642E63977}"/>
              </a:ext>
            </a:extLst>
          </p:cNvPr>
          <p:cNvSpPr/>
          <p:nvPr/>
        </p:nvSpPr>
        <p:spPr bwMode="auto">
          <a:xfrm>
            <a:off x="5981940" y="1493646"/>
            <a:ext cx="54864" cy="54864"/>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89" name="Ground circles">
            <a:extLst>
              <a:ext uri="{FF2B5EF4-FFF2-40B4-BE49-F238E27FC236}">
                <a16:creationId xmlns:a16="http://schemas.microsoft.com/office/drawing/2014/main" id="{FD2CABF6-D61E-44EB-8AD1-664063B3BA55}"/>
              </a:ext>
            </a:extLst>
          </p:cNvPr>
          <p:cNvGrpSpPr/>
          <p:nvPr/>
        </p:nvGrpSpPr>
        <p:grpSpPr>
          <a:xfrm>
            <a:off x="1264622" y="2472049"/>
            <a:ext cx="9953637" cy="1890824"/>
            <a:chOff x="1179566" y="2989359"/>
            <a:chExt cx="9953637" cy="1890824"/>
          </a:xfrm>
          <a:solidFill>
            <a:schemeClr val="bg1">
              <a:lumMod val="75000"/>
            </a:schemeClr>
          </a:solidFill>
        </p:grpSpPr>
        <p:sp>
          <p:nvSpPr>
            <p:cNvPr id="690" name="Rectangle 689">
              <a:extLst>
                <a:ext uri="{FF2B5EF4-FFF2-40B4-BE49-F238E27FC236}">
                  <a16:creationId xmlns:a16="http://schemas.microsoft.com/office/drawing/2014/main" id="{E3FB114A-1150-40D7-B759-0B3F81CFD1C8}"/>
                </a:ext>
              </a:extLst>
            </p:cNvPr>
            <p:cNvSpPr/>
            <p:nvPr/>
          </p:nvSpPr>
          <p:spPr bwMode="auto">
            <a:xfrm flipH="1">
              <a:off x="4945756" y="3164923"/>
              <a:ext cx="316951" cy="912526"/>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698" name="Rectangle 697">
              <a:extLst>
                <a:ext uri="{FF2B5EF4-FFF2-40B4-BE49-F238E27FC236}">
                  <a16:creationId xmlns:a16="http://schemas.microsoft.com/office/drawing/2014/main" id="{F5E3DBCC-D119-4C79-B9C4-1220126486F1}"/>
                </a:ext>
              </a:extLst>
            </p:cNvPr>
            <p:cNvSpPr/>
            <p:nvPr/>
          </p:nvSpPr>
          <p:spPr bwMode="auto">
            <a:xfrm>
              <a:off x="4644917" y="4611231"/>
              <a:ext cx="2939602" cy="262836"/>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705" name="Rectangle 677">
              <a:extLst>
                <a:ext uri="{FF2B5EF4-FFF2-40B4-BE49-F238E27FC236}">
                  <a16:creationId xmlns:a16="http://schemas.microsoft.com/office/drawing/2014/main" id="{5AFE505B-771F-43AF-8DA7-518CC0AD815B}"/>
                </a:ext>
              </a:extLst>
            </p:cNvPr>
            <p:cNvSpPr/>
            <p:nvPr/>
          </p:nvSpPr>
          <p:spPr bwMode="auto">
            <a:xfrm rot="16900103">
              <a:off x="2474809" y="3210305"/>
              <a:ext cx="273580" cy="2462758"/>
            </a:xfrm>
            <a:custGeom>
              <a:avLst/>
              <a:gdLst>
                <a:gd name="connsiteX0" fmla="*/ 0 w 272535"/>
                <a:gd name="connsiteY0" fmla="*/ 0 h 2369117"/>
                <a:gd name="connsiteX1" fmla="*/ 272535 w 272535"/>
                <a:gd name="connsiteY1" fmla="*/ 0 h 2369117"/>
                <a:gd name="connsiteX2" fmla="*/ 272535 w 272535"/>
                <a:gd name="connsiteY2" fmla="*/ 2369117 h 2369117"/>
                <a:gd name="connsiteX3" fmla="*/ 0 w 272535"/>
                <a:gd name="connsiteY3" fmla="*/ 2369117 h 2369117"/>
                <a:gd name="connsiteX4" fmla="*/ 0 w 272535"/>
                <a:gd name="connsiteY4" fmla="*/ 0 h 2369117"/>
                <a:gd name="connsiteX0" fmla="*/ 0 w 273580"/>
                <a:gd name="connsiteY0" fmla="*/ 0 h 2369117"/>
                <a:gd name="connsiteX1" fmla="*/ 273580 w 273580"/>
                <a:gd name="connsiteY1" fmla="*/ 27112 h 2369117"/>
                <a:gd name="connsiteX2" fmla="*/ 272535 w 273580"/>
                <a:gd name="connsiteY2" fmla="*/ 2369117 h 2369117"/>
                <a:gd name="connsiteX3" fmla="*/ 0 w 273580"/>
                <a:gd name="connsiteY3" fmla="*/ 2369117 h 2369117"/>
                <a:gd name="connsiteX4" fmla="*/ 0 w 273580"/>
                <a:gd name="connsiteY4" fmla="*/ 0 h 2369117"/>
                <a:gd name="connsiteX0" fmla="*/ 0 w 273580"/>
                <a:gd name="connsiteY0" fmla="*/ 0 h 2369117"/>
                <a:gd name="connsiteX1" fmla="*/ 273580 w 273580"/>
                <a:gd name="connsiteY1" fmla="*/ 27112 h 2369117"/>
                <a:gd name="connsiteX2" fmla="*/ 272535 w 273580"/>
                <a:gd name="connsiteY2" fmla="*/ 2369117 h 2369117"/>
                <a:gd name="connsiteX3" fmla="*/ 0 w 273580"/>
                <a:gd name="connsiteY3" fmla="*/ 2369117 h 2369117"/>
                <a:gd name="connsiteX4" fmla="*/ 0 w 273580"/>
                <a:gd name="connsiteY4" fmla="*/ 0 h 2369117"/>
                <a:gd name="connsiteX0" fmla="*/ 22744 w 273580"/>
                <a:gd name="connsiteY0" fmla="*/ 0 h 2369259"/>
                <a:gd name="connsiteX1" fmla="*/ 273580 w 273580"/>
                <a:gd name="connsiteY1" fmla="*/ 27254 h 2369259"/>
                <a:gd name="connsiteX2" fmla="*/ 272535 w 273580"/>
                <a:gd name="connsiteY2" fmla="*/ 2369259 h 2369259"/>
                <a:gd name="connsiteX3" fmla="*/ 0 w 273580"/>
                <a:gd name="connsiteY3" fmla="*/ 2369259 h 2369259"/>
                <a:gd name="connsiteX4" fmla="*/ 22744 w 273580"/>
                <a:gd name="connsiteY4" fmla="*/ 0 h 2369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3580" h="2369259">
                  <a:moveTo>
                    <a:pt x="22744" y="0"/>
                  </a:moveTo>
                  <a:lnTo>
                    <a:pt x="273580" y="27254"/>
                  </a:lnTo>
                  <a:cubicBezTo>
                    <a:pt x="273232" y="807922"/>
                    <a:pt x="272883" y="1588591"/>
                    <a:pt x="272535" y="2369259"/>
                  </a:cubicBezTo>
                  <a:lnTo>
                    <a:pt x="0" y="2369259"/>
                  </a:lnTo>
                  <a:lnTo>
                    <a:pt x="22744" y="0"/>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706" name="Oval 705">
              <a:extLst>
                <a:ext uri="{FF2B5EF4-FFF2-40B4-BE49-F238E27FC236}">
                  <a16:creationId xmlns:a16="http://schemas.microsoft.com/office/drawing/2014/main" id="{00A60644-E25F-4805-B84B-97150ACF1830}"/>
                </a:ext>
              </a:extLst>
            </p:cNvPr>
            <p:cNvSpPr/>
            <p:nvPr/>
          </p:nvSpPr>
          <p:spPr bwMode="auto">
            <a:xfrm>
              <a:off x="3327415" y="4503247"/>
              <a:ext cx="2275502" cy="374958"/>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707" name="Rectangle 706">
              <a:extLst>
                <a:ext uri="{FF2B5EF4-FFF2-40B4-BE49-F238E27FC236}">
                  <a16:creationId xmlns:a16="http://schemas.microsoft.com/office/drawing/2014/main" id="{1C13AF19-EC3D-48AC-A10B-CA09584C1910}"/>
                </a:ext>
              </a:extLst>
            </p:cNvPr>
            <p:cNvSpPr/>
            <p:nvPr/>
          </p:nvSpPr>
          <p:spPr bwMode="auto">
            <a:xfrm flipH="1">
              <a:off x="2987359" y="3645244"/>
              <a:ext cx="316951" cy="558388"/>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708" name="Oval 707">
              <a:extLst>
                <a:ext uri="{FF2B5EF4-FFF2-40B4-BE49-F238E27FC236}">
                  <a16:creationId xmlns:a16="http://schemas.microsoft.com/office/drawing/2014/main" id="{48D0B1C0-5196-4D0D-A74B-864580DA1769}"/>
                </a:ext>
              </a:extLst>
            </p:cNvPr>
            <p:cNvSpPr/>
            <p:nvPr/>
          </p:nvSpPr>
          <p:spPr bwMode="auto">
            <a:xfrm flipH="1">
              <a:off x="1179566" y="4010747"/>
              <a:ext cx="2124744" cy="374958"/>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709" name="Oval 708">
              <a:extLst>
                <a:ext uri="{FF2B5EF4-FFF2-40B4-BE49-F238E27FC236}">
                  <a16:creationId xmlns:a16="http://schemas.microsoft.com/office/drawing/2014/main" id="{10345FE3-EE6B-491E-9AF1-A7A2BF698172}"/>
                </a:ext>
              </a:extLst>
            </p:cNvPr>
            <p:cNvSpPr/>
            <p:nvPr/>
          </p:nvSpPr>
          <p:spPr bwMode="auto">
            <a:xfrm flipH="1">
              <a:off x="2987205" y="3453557"/>
              <a:ext cx="2275504" cy="374959"/>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710" name="Rectangle 709">
              <a:extLst>
                <a:ext uri="{FF2B5EF4-FFF2-40B4-BE49-F238E27FC236}">
                  <a16:creationId xmlns:a16="http://schemas.microsoft.com/office/drawing/2014/main" id="{F195D825-1311-4BAB-9980-78563BC4059F}"/>
                </a:ext>
              </a:extLst>
            </p:cNvPr>
            <p:cNvSpPr/>
            <p:nvPr/>
          </p:nvSpPr>
          <p:spPr bwMode="auto">
            <a:xfrm rot="4699897" flipH="1">
              <a:off x="9425700" y="3303168"/>
              <a:ext cx="272535" cy="2299143"/>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711" name="Oval 710">
              <a:extLst>
                <a:ext uri="{FF2B5EF4-FFF2-40B4-BE49-F238E27FC236}">
                  <a16:creationId xmlns:a16="http://schemas.microsoft.com/office/drawing/2014/main" id="{48141BF6-9375-4D98-A552-9030F10DD58F}"/>
                </a:ext>
              </a:extLst>
            </p:cNvPr>
            <p:cNvSpPr/>
            <p:nvPr/>
          </p:nvSpPr>
          <p:spPr bwMode="auto">
            <a:xfrm flipH="1">
              <a:off x="6559094" y="4505225"/>
              <a:ext cx="2275502" cy="374958"/>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712" name="Rectangle 711">
              <a:extLst>
                <a:ext uri="{FF2B5EF4-FFF2-40B4-BE49-F238E27FC236}">
                  <a16:creationId xmlns:a16="http://schemas.microsoft.com/office/drawing/2014/main" id="{2CE410FA-F701-49AA-9AA4-1E32A9EB0FE1}"/>
                </a:ext>
              </a:extLst>
            </p:cNvPr>
            <p:cNvSpPr/>
            <p:nvPr/>
          </p:nvSpPr>
          <p:spPr bwMode="auto">
            <a:xfrm>
              <a:off x="8857701" y="3658151"/>
              <a:ext cx="316951" cy="558388"/>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713" name="Oval 712">
              <a:extLst>
                <a:ext uri="{FF2B5EF4-FFF2-40B4-BE49-F238E27FC236}">
                  <a16:creationId xmlns:a16="http://schemas.microsoft.com/office/drawing/2014/main" id="{591B7B73-2290-4339-B974-EECFA7F9A953}"/>
                </a:ext>
              </a:extLst>
            </p:cNvPr>
            <p:cNvSpPr/>
            <p:nvPr/>
          </p:nvSpPr>
          <p:spPr bwMode="auto">
            <a:xfrm>
              <a:off x="8857701" y="4023654"/>
              <a:ext cx="2275502" cy="374958"/>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714" name="Rectangle 713">
              <a:extLst>
                <a:ext uri="{FF2B5EF4-FFF2-40B4-BE49-F238E27FC236}">
                  <a16:creationId xmlns:a16="http://schemas.microsoft.com/office/drawing/2014/main" id="{77F15A91-AD09-499C-9EC4-DEB107DF9922}"/>
                </a:ext>
              </a:extLst>
            </p:cNvPr>
            <p:cNvSpPr/>
            <p:nvPr/>
          </p:nvSpPr>
          <p:spPr bwMode="auto">
            <a:xfrm>
              <a:off x="6899303" y="3177829"/>
              <a:ext cx="316951" cy="878235"/>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715" name="Oval 714">
              <a:extLst>
                <a:ext uri="{FF2B5EF4-FFF2-40B4-BE49-F238E27FC236}">
                  <a16:creationId xmlns:a16="http://schemas.microsoft.com/office/drawing/2014/main" id="{D13375B0-3B5A-4138-BC5F-7964F0214088}"/>
                </a:ext>
              </a:extLst>
            </p:cNvPr>
            <p:cNvSpPr/>
            <p:nvPr/>
          </p:nvSpPr>
          <p:spPr bwMode="auto">
            <a:xfrm>
              <a:off x="6899303" y="3466464"/>
              <a:ext cx="2275504" cy="374959"/>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716" name="Oval 715">
              <a:extLst>
                <a:ext uri="{FF2B5EF4-FFF2-40B4-BE49-F238E27FC236}">
                  <a16:creationId xmlns:a16="http://schemas.microsoft.com/office/drawing/2014/main" id="{133AC3E1-D66F-4821-95CF-B90BE364659F}"/>
                </a:ext>
              </a:extLst>
            </p:cNvPr>
            <p:cNvSpPr/>
            <p:nvPr/>
          </p:nvSpPr>
          <p:spPr bwMode="auto">
            <a:xfrm>
              <a:off x="4940584" y="2989359"/>
              <a:ext cx="2275502" cy="374958"/>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grpSp>
        <p:nvGrpSpPr>
          <p:cNvPr id="717" name="Lines">
            <a:extLst>
              <a:ext uri="{FF2B5EF4-FFF2-40B4-BE49-F238E27FC236}">
                <a16:creationId xmlns:a16="http://schemas.microsoft.com/office/drawing/2014/main" id="{0A841885-E95E-43FC-A358-7E75E7C24589}"/>
              </a:ext>
            </a:extLst>
          </p:cNvPr>
          <p:cNvGrpSpPr/>
          <p:nvPr/>
        </p:nvGrpSpPr>
        <p:grpSpPr>
          <a:xfrm>
            <a:off x="2306793" y="2602694"/>
            <a:ext cx="7934292" cy="1849942"/>
            <a:chOff x="2221737" y="3120004"/>
            <a:chExt cx="7934292" cy="1849942"/>
          </a:xfrm>
        </p:grpSpPr>
        <p:cxnSp>
          <p:nvCxnSpPr>
            <p:cNvPr id="718" name="Straight Connector 717">
              <a:extLst>
                <a:ext uri="{FF2B5EF4-FFF2-40B4-BE49-F238E27FC236}">
                  <a16:creationId xmlns:a16="http://schemas.microsoft.com/office/drawing/2014/main" id="{4AD6DE4F-7500-4F30-820F-7CA21E956A93}"/>
                </a:ext>
              </a:extLst>
            </p:cNvPr>
            <p:cNvCxnSpPr>
              <a:cxnSpLocks/>
            </p:cNvCxnSpPr>
            <p:nvPr/>
          </p:nvCxnSpPr>
          <p:spPr>
            <a:xfrm flipH="1">
              <a:off x="9025703" y="3751572"/>
              <a:ext cx="0" cy="365760"/>
            </a:xfrm>
            <a:prstGeom prst="line">
              <a:avLst/>
            </a:prstGeom>
            <a:ln w="38100" cap="rnd">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19" name="Straight Connector 718">
              <a:extLst>
                <a:ext uri="{FF2B5EF4-FFF2-40B4-BE49-F238E27FC236}">
                  <a16:creationId xmlns:a16="http://schemas.microsoft.com/office/drawing/2014/main" id="{8225A34C-8CC9-4B7B-A759-B40D763EDF94}"/>
                </a:ext>
              </a:extLst>
            </p:cNvPr>
            <p:cNvCxnSpPr>
              <a:cxnSpLocks/>
              <a:stCxn id="713" idx="4"/>
              <a:endCxn id="745" idx="0"/>
            </p:cNvCxnSpPr>
            <p:nvPr/>
          </p:nvCxnSpPr>
          <p:spPr>
            <a:xfrm flipH="1">
              <a:off x="8744985" y="4405700"/>
              <a:ext cx="1250467" cy="222444"/>
            </a:xfrm>
            <a:prstGeom prst="line">
              <a:avLst/>
            </a:prstGeom>
            <a:ln w="38100" cap="rnd">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20" name="Arc 719">
              <a:extLst>
                <a:ext uri="{FF2B5EF4-FFF2-40B4-BE49-F238E27FC236}">
                  <a16:creationId xmlns:a16="http://schemas.microsoft.com/office/drawing/2014/main" id="{A4256F4A-2E3C-4E18-8F29-78F0D743D29B}"/>
                </a:ext>
              </a:extLst>
            </p:cNvPr>
            <p:cNvSpPr/>
            <p:nvPr/>
          </p:nvSpPr>
          <p:spPr>
            <a:xfrm rot="322971">
              <a:off x="3267388" y="4637505"/>
              <a:ext cx="2651136" cy="319534"/>
            </a:xfrm>
            <a:prstGeom prst="arc">
              <a:avLst>
                <a:gd name="adj1" fmla="val 10977219"/>
                <a:gd name="adj2" fmla="val 21104283"/>
              </a:avLst>
            </a:prstGeom>
            <a:ln w="38100" cap="rnd">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cxnSp>
          <p:nvCxnSpPr>
            <p:cNvPr id="737" name="Straight Connector 736">
              <a:extLst>
                <a:ext uri="{FF2B5EF4-FFF2-40B4-BE49-F238E27FC236}">
                  <a16:creationId xmlns:a16="http://schemas.microsoft.com/office/drawing/2014/main" id="{99AE047B-5F12-44F1-A576-409B731CE872}"/>
                </a:ext>
              </a:extLst>
            </p:cNvPr>
            <p:cNvCxnSpPr>
              <a:cxnSpLocks/>
            </p:cNvCxnSpPr>
            <p:nvPr/>
          </p:nvCxnSpPr>
          <p:spPr>
            <a:xfrm>
              <a:off x="3136308" y="3738665"/>
              <a:ext cx="0" cy="365760"/>
            </a:xfrm>
            <a:prstGeom prst="line">
              <a:avLst/>
            </a:prstGeom>
            <a:ln w="38100" cap="rnd">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39" name="Straight Connector 738">
              <a:extLst>
                <a:ext uri="{FF2B5EF4-FFF2-40B4-BE49-F238E27FC236}">
                  <a16:creationId xmlns:a16="http://schemas.microsoft.com/office/drawing/2014/main" id="{251FFEBC-BCFE-458B-874D-F4DA9B7161AA}"/>
                </a:ext>
              </a:extLst>
            </p:cNvPr>
            <p:cNvCxnSpPr>
              <a:cxnSpLocks/>
            </p:cNvCxnSpPr>
            <p:nvPr/>
          </p:nvCxnSpPr>
          <p:spPr>
            <a:xfrm flipH="1">
              <a:off x="7059982" y="3279771"/>
              <a:ext cx="0" cy="284904"/>
            </a:xfrm>
            <a:prstGeom prst="line">
              <a:avLst/>
            </a:prstGeom>
            <a:ln w="38100" cap="rnd">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40" name="Arc 682">
              <a:extLst>
                <a:ext uri="{FF2B5EF4-FFF2-40B4-BE49-F238E27FC236}">
                  <a16:creationId xmlns:a16="http://schemas.microsoft.com/office/drawing/2014/main" id="{F95574DF-6078-445C-8145-2C7F6DA76A79}"/>
                </a:ext>
              </a:extLst>
            </p:cNvPr>
            <p:cNvSpPr/>
            <p:nvPr/>
          </p:nvSpPr>
          <p:spPr>
            <a:xfrm rot="20642978" flipH="1">
              <a:off x="2221737" y="4204219"/>
              <a:ext cx="936319" cy="97807"/>
            </a:xfrm>
            <a:custGeom>
              <a:avLst/>
              <a:gdLst>
                <a:gd name="connsiteX0" fmla="*/ 136874 w 1303156"/>
                <a:gd name="connsiteY0" fmla="*/ 37832 h 195613"/>
                <a:gd name="connsiteX1" fmla="*/ 648701 w 1303156"/>
                <a:gd name="connsiteY1" fmla="*/ 0 h 195613"/>
                <a:gd name="connsiteX2" fmla="*/ 1073530 w 1303156"/>
                <a:gd name="connsiteY2" fmla="*/ 23278 h 195613"/>
                <a:gd name="connsiteX3" fmla="*/ 651578 w 1303156"/>
                <a:gd name="connsiteY3" fmla="*/ 97807 h 195613"/>
                <a:gd name="connsiteX4" fmla="*/ 136874 w 1303156"/>
                <a:gd name="connsiteY4" fmla="*/ 37832 h 195613"/>
                <a:gd name="connsiteX0" fmla="*/ 136874 w 1303156"/>
                <a:gd name="connsiteY0" fmla="*/ 37832 h 195613"/>
                <a:gd name="connsiteX1" fmla="*/ 648701 w 1303156"/>
                <a:gd name="connsiteY1" fmla="*/ 0 h 195613"/>
                <a:gd name="connsiteX2" fmla="*/ 1073530 w 1303156"/>
                <a:gd name="connsiteY2" fmla="*/ 23278 h 195613"/>
                <a:gd name="connsiteX0" fmla="*/ 0 w 939723"/>
                <a:gd name="connsiteY0" fmla="*/ 37832 h 97807"/>
                <a:gd name="connsiteX1" fmla="*/ 511827 w 939723"/>
                <a:gd name="connsiteY1" fmla="*/ 0 h 97807"/>
                <a:gd name="connsiteX2" fmla="*/ 936656 w 939723"/>
                <a:gd name="connsiteY2" fmla="*/ 23278 h 97807"/>
                <a:gd name="connsiteX3" fmla="*/ 514704 w 939723"/>
                <a:gd name="connsiteY3" fmla="*/ 97807 h 97807"/>
                <a:gd name="connsiteX4" fmla="*/ 0 w 939723"/>
                <a:gd name="connsiteY4" fmla="*/ 37832 h 97807"/>
                <a:gd name="connsiteX0" fmla="*/ 0 w 939723"/>
                <a:gd name="connsiteY0" fmla="*/ 37832 h 97807"/>
                <a:gd name="connsiteX1" fmla="*/ 511827 w 939723"/>
                <a:gd name="connsiteY1" fmla="*/ 0 h 97807"/>
                <a:gd name="connsiteX2" fmla="*/ 939723 w 939723"/>
                <a:gd name="connsiteY2" fmla="*/ 50236 h 97807"/>
              </a:gdLst>
              <a:ahLst/>
              <a:cxnLst>
                <a:cxn ang="0">
                  <a:pos x="connsiteX0" y="connsiteY0"/>
                </a:cxn>
                <a:cxn ang="0">
                  <a:pos x="connsiteX1" y="connsiteY1"/>
                </a:cxn>
                <a:cxn ang="0">
                  <a:pos x="connsiteX2" y="connsiteY2"/>
                </a:cxn>
              </a:cxnLst>
              <a:rect l="l" t="t" r="r" b="b"/>
              <a:pathLst>
                <a:path w="939723" h="97807" stroke="0" extrusionOk="0">
                  <a:moveTo>
                    <a:pt x="0" y="37832"/>
                  </a:moveTo>
                  <a:cubicBezTo>
                    <a:pt x="122808" y="14084"/>
                    <a:pt x="311551" y="133"/>
                    <a:pt x="511827" y="0"/>
                  </a:cubicBezTo>
                  <a:cubicBezTo>
                    <a:pt x="667409" y="-103"/>
                    <a:pt x="818102" y="8154"/>
                    <a:pt x="936656" y="23278"/>
                  </a:cubicBezTo>
                  <a:lnTo>
                    <a:pt x="514704" y="97807"/>
                  </a:lnTo>
                  <a:lnTo>
                    <a:pt x="0" y="37832"/>
                  </a:lnTo>
                  <a:close/>
                </a:path>
                <a:path w="939723" h="97807" fill="none">
                  <a:moveTo>
                    <a:pt x="0" y="37832"/>
                  </a:moveTo>
                  <a:cubicBezTo>
                    <a:pt x="122808" y="14084"/>
                    <a:pt x="311551" y="133"/>
                    <a:pt x="511827" y="0"/>
                  </a:cubicBezTo>
                  <a:cubicBezTo>
                    <a:pt x="667409" y="-103"/>
                    <a:pt x="821169" y="35112"/>
                    <a:pt x="939723" y="50236"/>
                  </a:cubicBezTo>
                </a:path>
              </a:pathLst>
            </a:custGeom>
            <a:ln w="38100" cap="rnd">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41" name="Arc 740">
              <a:extLst>
                <a:ext uri="{FF2B5EF4-FFF2-40B4-BE49-F238E27FC236}">
                  <a16:creationId xmlns:a16="http://schemas.microsoft.com/office/drawing/2014/main" id="{C34E1515-8556-42BD-87A2-17946BF5D9C9}"/>
                </a:ext>
              </a:extLst>
            </p:cNvPr>
            <p:cNvSpPr/>
            <p:nvPr/>
          </p:nvSpPr>
          <p:spPr>
            <a:xfrm rot="21277029" flipH="1">
              <a:off x="2926076" y="3576584"/>
              <a:ext cx="2396551" cy="319537"/>
            </a:xfrm>
            <a:prstGeom prst="arc">
              <a:avLst>
                <a:gd name="adj1" fmla="val 11110850"/>
                <a:gd name="adj2" fmla="val 21282874"/>
              </a:avLst>
            </a:prstGeom>
            <a:ln w="38100" cap="rnd">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cxnSp>
          <p:nvCxnSpPr>
            <p:cNvPr id="742" name="Straight Connector 741">
              <a:extLst>
                <a:ext uri="{FF2B5EF4-FFF2-40B4-BE49-F238E27FC236}">
                  <a16:creationId xmlns:a16="http://schemas.microsoft.com/office/drawing/2014/main" id="{B31F0D4E-3B56-4E65-9DC0-5E0D97E52E1D}"/>
                </a:ext>
              </a:extLst>
            </p:cNvPr>
            <p:cNvCxnSpPr>
              <a:cxnSpLocks/>
            </p:cNvCxnSpPr>
            <p:nvPr/>
          </p:nvCxnSpPr>
          <p:spPr>
            <a:xfrm>
              <a:off x="5102029" y="3266864"/>
              <a:ext cx="0" cy="284904"/>
            </a:xfrm>
            <a:prstGeom prst="line">
              <a:avLst/>
            </a:prstGeom>
            <a:ln w="38100" cap="rnd">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44" name="Straight Connector 743">
              <a:extLst>
                <a:ext uri="{FF2B5EF4-FFF2-40B4-BE49-F238E27FC236}">
                  <a16:creationId xmlns:a16="http://schemas.microsoft.com/office/drawing/2014/main" id="{6CCD8A93-3C3D-435D-9C17-47580684ADB3}"/>
                </a:ext>
              </a:extLst>
            </p:cNvPr>
            <p:cNvCxnSpPr>
              <a:cxnSpLocks/>
              <a:stCxn id="740" idx="2"/>
              <a:endCxn id="720" idx="0"/>
            </p:cNvCxnSpPr>
            <p:nvPr/>
          </p:nvCxnSpPr>
          <p:spPr>
            <a:xfrm>
              <a:off x="2240127" y="4383056"/>
              <a:ext cx="1145500" cy="237300"/>
            </a:xfrm>
            <a:prstGeom prst="line">
              <a:avLst/>
            </a:prstGeom>
            <a:ln w="38100" cap="rnd">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45" name="Arc 744">
              <a:extLst>
                <a:ext uri="{FF2B5EF4-FFF2-40B4-BE49-F238E27FC236}">
                  <a16:creationId xmlns:a16="http://schemas.microsoft.com/office/drawing/2014/main" id="{40A8E3DB-CAE4-4C6C-9172-CD0A65DA1F1A}"/>
                </a:ext>
              </a:extLst>
            </p:cNvPr>
            <p:cNvSpPr/>
            <p:nvPr/>
          </p:nvSpPr>
          <p:spPr>
            <a:xfrm rot="21277029" flipH="1">
              <a:off x="6243487" y="4650412"/>
              <a:ext cx="2651136" cy="319534"/>
            </a:xfrm>
            <a:prstGeom prst="arc">
              <a:avLst>
                <a:gd name="adj1" fmla="val 11005005"/>
                <a:gd name="adj2" fmla="val 21104283"/>
              </a:avLst>
            </a:prstGeom>
            <a:ln w="38100" cap="rnd">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52" name="Arc 751">
              <a:extLst>
                <a:ext uri="{FF2B5EF4-FFF2-40B4-BE49-F238E27FC236}">
                  <a16:creationId xmlns:a16="http://schemas.microsoft.com/office/drawing/2014/main" id="{A8D55B42-41B0-4077-9602-56DFC5D72240}"/>
                </a:ext>
              </a:extLst>
            </p:cNvPr>
            <p:cNvSpPr/>
            <p:nvPr/>
          </p:nvSpPr>
          <p:spPr>
            <a:xfrm rot="957022">
              <a:off x="8852873" y="4217861"/>
              <a:ext cx="1303156" cy="195613"/>
            </a:xfrm>
            <a:prstGeom prst="arc">
              <a:avLst>
                <a:gd name="adj1" fmla="val 11198773"/>
                <a:gd name="adj2" fmla="val 21158152"/>
              </a:avLst>
            </a:prstGeom>
            <a:ln w="38100" cap="rnd">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53" name="Arc 752">
              <a:extLst>
                <a:ext uri="{FF2B5EF4-FFF2-40B4-BE49-F238E27FC236}">
                  <a16:creationId xmlns:a16="http://schemas.microsoft.com/office/drawing/2014/main" id="{8E25E57E-CFA7-4EBB-8192-234ACD899555}"/>
                </a:ext>
              </a:extLst>
            </p:cNvPr>
            <p:cNvSpPr/>
            <p:nvPr/>
          </p:nvSpPr>
          <p:spPr>
            <a:xfrm rot="322971">
              <a:off x="6839384" y="3589491"/>
              <a:ext cx="2396551" cy="319537"/>
            </a:xfrm>
            <a:prstGeom prst="arc">
              <a:avLst>
                <a:gd name="adj1" fmla="val 11110850"/>
                <a:gd name="adj2" fmla="val 21282874"/>
              </a:avLst>
            </a:prstGeom>
            <a:ln w="38100" cap="rnd">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54" name="Arc 753">
              <a:extLst>
                <a:ext uri="{FF2B5EF4-FFF2-40B4-BE49-F238E27FC236}">
                  <a16:creationId xmlns:a16="http://schemas.microsoft.com/office/drawing/2014/main" id="{1B21101B-4295-47CE-8A9A-3151A8F31353}"/>
                </a:ext>
              </a:extLst>
            </p:cNvPr>
            <p:cNvSpPr/>
            <p:nvPr/>
          </p:nvSpPr>
          <p:spPr>
            <a:xfrm>
              <a:off x="5102028" y="3120004"/>
              <a:ext cx="1961801" cy="319534"/>
            </a:xfrm>
            <a:prstGeom prst="arc">
              <a:avLst>
                <a:gd name="adj1" fmla="val 10820284"/>
                <a:gd name="adj2" fmla="val 0"/>
              </a:avLst>
            </a:prstGeom>
            <a:ln w="38100">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cxnSp>
          <p:nvCxnSpPr>
            <p:cNvPr id="755" name="Straight Connector 754">
              <a:extLst>
                <a:ext uri="{FF2B5EF4-FFF2-40B4-BE49-F238E27FC236}">
                  <a16:creationId xmlns:a16="http://schemas.microsoft.com/office/drawing/2014/main" id="{FBF4A0F4-54B6-44B9-AFD7-023D2E1C3B5C}"/>
                </a:ext>
              </a:extLst>
            </p:cNvPr>
            <p:cNvCxnSpPr>
              <a:cxnSpLocks/>
              <a:stCxn id="745" idx="2"/>
              <a:endCxn id="720" idx="2"/>
            </p:cNvCxnSpPr>
            <p:nvPr/>
          </p:nvCxnSpPr>
          <p:spPr>
            <a:xfrm flipH="1" flipV="1">
              <a:off x="5447380" y="4754301"/>
              <a:ext cx="1267251" cy="12907"/>
            </a:xfrm>
            <a:prstGeom prst="line">
              <a:avLst/>
            </a:prstGeom>
            <a:ln w="38100" cap="rnd">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757" name="Oval 756">
            <a:extLst>
              <a:ext uri="{FF2B5EF4-FFF2-40B4-BE49-F238E27FC236}">
                <a16:creationId xmlns:a16="http://schemas.microsoft.com/office/drawing/2014/main" id="{DE80AD49-E003-4EC0-9681-86AAD5452F56}"/>
              </a:ext>
            </a:extLst>
          </p:cNvPr>
          <p:cNvSpPr/>
          <p:nvPr/>
        </p:nvSpPr>
        <p:spPr bwMode="auto">
          <a:xfrm>
            <a:off x="8409077" y="1750918"/>
            <a:ext cx="54864" cy="54864"/>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58" name="Oval 757">
            <a:extLst>
              <a:ext uri="{FF2B5EF4-FFF2-40B4-BE49-F238E27FC236}">
                <a16:creationId xmlns:a16="http://schemas.microsoft.com/office/drawing/2014/main" id="{91EB5791-0045-496B-B5F9-4446AD2D5BB9}"/>
              </a:ext>
            </a:extLst>
          </p:cNvPr>
          <p:cNvSpPr/>
          <p:nvPr/>
        </p:nvSpPr>
        <p:spPr bwMode="auto">
          <a:xfrm>
            <a:off x="8278998" y="1738585"/>
            <a:ext cx="54864" cy="54864"/>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59" name="5G circle">
            <a:extLst>
              <a:ext uri="{FF2B5EF4-FFF2-40B4-BE49-F238E27FC236}">
                <a16:creationId xmlns:a16="http://schemas.microsoft.com/office/drawing/2014/main" id="{E005DFF7-2CB9-4831-B065-72FEF29463DB}"/>
              </a:ext>
            </a:extLst>
          </p:cNvPr>
          <p:cNvSpPr/>
          <p:nvPr/>
        </p:nvSpPr>
        <p:spPr bwMode="auto">
          <a:xfrm>
            <a:off x="809332" y="1497213"/>
            <a:ext cx="10726022" cy="3653189"/>
          </a:xfrm>
          <a:prstGeom prst="ellipse">
            <a:avLst/>
          </a:prstGeom>
          <a:ln w="9525">
            <a:solidFill>
              <a:schemeClr val="tx2"/>
            </a:solidFill>
            <a:prstDash val="dash"/>
            <a:headEnd type="none"/>
            <a:tailEnd type="none"/>
          </a:ln>
        </p:spPr>
        <p:style>
          <a:lnRef idx="1">
            <a:schemeClr val="accent1"/>
          </a:lnRef>
          <a:fillRef idx="0">
            <a:schemeClr val="accent1"/>
          </a:fillRef>
          <a:effectRef idx="0">
            <a:schemeClr val="accent1"/>
          </a:effectRef>
          <a:fontRef idx="minor">
            <a:schemeClr val="tx1"/>
          </a:fontRef>
        </p:style>
        <p:txBody>
          <a:bodyPr vert="horz" wrap="square" lIns="62329" tIns="31164" rIns="62329" bIns="31164" numCol="1" anchor="t" anchorCtr="0" compatLnSpc="1">
            <a:prstTxWarp prst="textNoShape">
              <a:avLst/>
            </a:prstTxWarp>
          </a:bodyPr>
          <a:lstStyle/>
          <a:p>
            <a:pPr marL="0" marR="0" lvl="0" indent="0" algn="ctr" defTabSz="623257" rtl="0" eaLnBrk="1" fontAlgn="auto" latinLnBrk="0" hangingPunct="1">
              <a:lnSpc>
                <a:spcPct val="100000"/>
              </a:lnSpc>
              <a:spcBef>
                <a:spcPts val="0"/>
              </a:spcBef>
              <a:spcAft>
                <a:spcPts val="0"/>
              </a:spcAft>
              <a:buClrTx/>
              <a:buSzTx/>
              <a:buFontTx/>
              <a:buNone/>
              <a:tabLst/>
              <a:defRPr/>
            </a:pPr>
            <a:endParaRPr kumimoji="0" lang="en-US" sz="1227" b="0" i="0" u="none" strike="noStrike" kern="0" cap="none" spc="0" normalizeH="0" baseline="0" noProof="0" err="1">
              <a:ln>
                <a:noFill/>
              </a:ln>
              <a:solidFill>
                <a:srgbClr val="353535"/>
              </a:solidFill>
              <a:effectLst/>
              <a:uLnTx/>
              <a:uFillTx/>
              <a:latin typeface="Segoe UI Semilight"/>
              <a:ea typeface="+mn-ea"/>
              <a:cs typeface="+mn-cs"/>
            </a:endParaRPr>
          </a:p>
        </p:txBody>
      </p:sp>
      <p:sp>
        <p:nvSpPr>
          <p:cNvPr id="760" name="Oval 759">
            <a:extLst>
              <a:ext uri="{FF2B5EF4-FFF2-40B4-BE49-F238E27FC236}">
                <a16:creationId xmlns:a16="http://schemas.microsoft.com/office/drawing/2014/main" id="{8E32E94E-AADA-4C58-89B6-B6DBC271F90E}"/>
              </a:ext>
            </a:extLst>
          </p:cNvPr>
          <p:cNvSpPr/>
          <p:nvPr/>
        </p:nvSpPr>
        <p:spPr bwMode="auto">
          <a:xfrm>
            <a:off x="6113941" y="1435040"/>
            <a:ext cx="54864" cy="54864"/>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61" name="Oval 760">
            <a:extLst>
              <a:ext uri="{FF2B5EF4-FFF2-40B4-BE49-F238E27FC236}">
                <a16:creationId xmlns:a16="http://schemas.microsoft.com/office/drawing/2014/main" id="{12D42F57-18B3-41A2-9CC0-36D36BEBA361}"/>
              </a:ext>
            </a:extLst>
          </p:cNvPr>
          <p:cNvSpPr/>
          <p:nvPr/>
        </p:nvSpPr>
        <p:spPr bwMode="auto">
          <a:xfrm>
            <a:off x="6113941" y="1435040"/>
            <a:ext cx="54864" cy="54864"/>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62" name="Oval 761">
            <a:extLst>
              <a:ext uri="{FF2B5EF4-FFF2-40B4-BE49-F238E27FC236}">
                <a16:creationId xmlns:a16="http://schemas.microsoft.com/office/drawing/2014/main" id="{9C261043-C33F-491A-830B-4008DF66E864}"/>
              </a:ext>
            </a:extLst>
          </p:cNvPr>
          <p:cNvSpPr/>
          <p:nvPr/>
        </p:nvSpPr>
        <p:spPr bwMode="auto">
          <a:xfrm>
            <a:off x="6113941" y="1435040"/>
            <a:ext cx="54864" cy="54864"/>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63" name="Oval 762">
            <a:extLst>
              <a:ext uri="{FF2B5EF4-FFF2-40B4-BE49-F238E27FC236}">
                <a16:creationId xmlns:a16="http://schemas.microsoft.com/office/drawing/2014/main" id="{D3639DB3-C53B-4926-B063-679262104A37}"/>
              </a:ext>
            </a:extLst>
          </p:cNvPr>
          <p:cNvSpPr/>
          <p:nvPr/>
        </p:nvSpPr>
        <p:spPr bwMode="auto">
          <a:xfrm>
            <a:off x="6113941" y="1435040"/>
            <a:ext cx="54864" cy="54864"/>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64" name="Oval 763">
            <a:extLst>
              <a:ext uri="{FF2B5EF4-FFF2-40B4-BE49-F238E27FC236}">
                <a16:creationId xmlns:a16="http://schemas.microsoft.com/office/drawing/2014/main" id="{3BD56EC6-8D23-46F4-98B8-4D6E1A92BFFD}"/>
              </a:ext>
            </a:extLst>
          </p:cNvPr>
          <p:cNvSpPr/>
          <p:nvPr/>
        </p:nvSpPr>
        <p:spPr bwMode="auto">
          <a:xfrm>
            <a:off x="6113941" y="1435040"/>
            <a:ext cx="54864" cy="54864"/>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76" name="Oval 1575">
            <a:extLst>
              <a:ext uri="{FF2B5EF4-FFF2-40B4-BE49-F238E27FC236}">
                <a16:creationId xmlns:a16="http://schemas.microsoft.com/office/drawing/2014/main" id="{FEF2205C-06F5-4B4D-8C41-09401BFA519E}"/>
              </a:ext>
            </a:extLst>
          </p:cNvPr>
          <p:cNvSpPr/>
          <p:nvPr/>
        </p:nvSpPr>
        <p:spPr bwMode="auto">
          <a:xfrm>
            <a:off x="1733794" y="4302051"/>
            <a:ext cx="54864" cy="54864"/>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77" name="Oval 1576">
            <a:extLst>
              <a:ext uri="{FF2B5EF4-FFF2-40B4-BE49-F238E27FC236}">
                <a16:creationId xmlns:a16="http://schemas.microsoft.com/office/drawing/2014/main" id="{E19B2E68-B4A0-4A6C-8F06-8E8FDDB92F8A}"/>
              </a:ext>
            </a:extLst>
          </p:cNvPr>
          <p:cNvSpPr/>
          <p:nvPr/>
        </p:nvSpPr>
        <p:spPr bwMode="auto">
          <a:xfrm>
            <a:off x="1661046" y="4210614"/>
            <a:ext cx="54864" cy="54864"/>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72" name="Oval 971">
            <a:extLst>
              <a:ext uri="{FF2B5EF4-FFF2-40B4-BE49-F238E27FC236}">
                <a16:creationId xmlns:a16="http://schemas.microsoft.com/office/drawing/2014/main" id="{25C56B8F-F463-475E-853B-DE36DFE7278C}"/>
              </a:ext>
            </a:extLst>
          </p:cNvPr>
          <p:cNvSpPr/>
          <p:nvPr/>
        </p:nvSpPr>
        <p:spPr bwMode="auto">
          <a:xfrm>
            <a:off x="1771235" y="4210614"/>
            <a:ext cx="54864" cy="54864"/>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73" name="Oval 972">
            <a:extLst>
              <a:ext uri="{FF2B5EF4-FFF2-40B4-BE49-F238E27FC236}">
                <a16:creationId xmlns:a16="http://schemas.microsoft.com/office/drawing/2014/main" id="{FB5F6BB8-3810-4724-9A5B-E83672814A5A}"/>
              </a:ext>
            </a:extLst>
          </p:cNvPr>
          <p:cNvSpPr/>
          <p:nvPr/>
        </p:nvSpPr>
        <p:spPr bwMode="auto">
          <a:xfrm>
            <a:off x="1829046" y="4272281"/>
            <a:ext cx="54864" cy="54864"/>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70" name="Oval 969">
            <a:extLst>
              <a:ext uri="{FF2B5EF4-FFF2-40B4-BE49-F238E27FC236}">
                <a16:creationId xmlns:a16="http://schemas.microsoft.com/office/drawing/2014/main" id="{7F279BF9-BF35-4E56-B2D2-E2AE2FD5C3E2}"/>
              </a:ext>
            </a:extLst>
          </p:cNvPr>
          <p:cNvSpPr/>
          <p:nvPr/>
        </p:nvSpPr>
        <p:spPr bwMode="auto">
          <a:xfrm>
            <a:off x="4576913" y="4940872"/>
            <a:ext cx="54864" cy="54864"/>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71" name="Oval 970">
            <a:extLst>
              <a:ext uri="{FF2B5EF4-FFF2-40B4-BE49-F238E27FC236}">
                <a16:creationId xmlns:a16="http://schemas.microsoft.com/office/drawing/2014/main" id="{260549F4-1A28-4D17-AD76-9AA790A32817}"/>
              </a:ext>
            </a:extLst>
          </p:cNvPr>
          <p:cNvSpPr/>
          <p:nvPr/>
        </p:nvSpPr>
        <p:spPr bwMode="auto">
          <a:xfrm>
            <a:off x="4519652" y="4985311"/>
            <a:ext cx="54864" cy="54864"/>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68" name="Oval 967">
            <a:extLst>
              <a:ext uri="{FF2B5EF4-FFF2-40B4-BE49-F238E27FC236}">
                <a16:creationId xmlns:a16="http://schemas.microsoft.com/office/drawing/2014/main" id="{4392DA04-A6A9-4FFB-957F-CB4ABE3709A0}"/>
              </a:ext>
            </a:extLst>
          </p:cNvPr>
          <p:cNvSpPr/>
          <p:nvPr/>
        </p:nvSpPr>
        <p:spPr bwMode="auto">
          <a:xfrm>
            <a:off x="8349820" y="4833778"/>
            <a:ext cx="54864" cy="54864"/>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69" name="Oval 968">
            <a:extLst>
              <a:ext uri="{FF2B5EF4-FFF2-40B4-BE49-F238E27FC236}">
                <a16:creationId xmlns:a16="http://schemas.microsoft.com/office/drawing/2014/main" id="{7BC2695F-CD9A-45B3-8159-FDEC71570D8B}"/>
              </a:ext>
            </a:extLst>
          </p:cNvPr>
          <p:cNvSpPr/>
          <p:nvPr/>
        </p:nvSpPr>
        <p:spPr bwMode="auto">
          <a:xfrm>
            <a:off x="8543014" y="4836323"/>
            <a:ext cx="54864" cy="54864"/>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25" name="Oval 1424">
            <a:extLst>
              <a:ext uri="{FF2B5EF4-FFF2-40B4-BE49-F238E27FC236}">
                <a16:creationId xmlns:a16="http://schemas.microsoft.com/office/drawing/2014/main" id="{C3933A86-F9AB-4C4E-AFA9-7F5F5C032693}"/>
              </a:ext>
            </a:extLst>
          </p:cNvPr>
          <p:cNvSpPr/>
          <p:nvPr/>
        </p:nvSpPr>
        <p:spPr bwMode="auto">
          <a:xfrm>
            <a:off x="11116225" y="2641992"/>
            <a:ext cx="54864" cy="54864"/>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26" name="Oval 1425">
            <a:extLst>
              <a:ext uri="{FF2B5EF4-FFF2-40B4-BE49-F238E27FC236}">
                <a16:creationId xmlns:a16="http://schemas.microsoft.com/office/drawing/2014/main" id="{49372D1D-235D-493E-B3A7-71EC6AA90DFF}"/>
              </a:ext>
            </a:extLst>
          </p:cNvPr>
          <p:cNvSpPr/>
          <p:nvPr/>
        </p:nvSpPr>
        <p:spPr bwMode="auto">
          <a:xfrm>
            <a:off x="10916421" y="2641992"/>
            <a:ext cx="54864" cy="54864"/>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66" name="Oval 965">
            <a:extLst>
              <a:ext uri="{FF2B5EF4-FFF2-40B4-BE49-F238E27FC236}">
                <a16:creationId xmlns:a16="http://schemas.microsoft.com/office/drawing/2014/main" id="{3043BAAF-04F1-4924-91B0-6341B5176E9A}"/>
              </a:ext>
            </a:extLst>
          </p:cNvPr>
          <p:cNvSpPr/>
          <p:nvPr/>
        </p:nvSpPr>
        <p:spPr bwMode="auto">
          <a:xfrm>
            <a:off x="10835330" y="2659965"/>
            <a:ext cx="54864" cy="54864"/>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67" name="Oval 966">
            <a:extLst>
              <a:ext uri="{FF2B5EF4-FFF2-40B4-BE49-F238E27FC236}">
                <a16:creationId xmlns:a16="http://schemas.microsoft.com/office/drawing/2014/main" id="{162D9E9D-1B4D-4ECF-AF35-96A3FF41203B}"/>
              </a:ext>
            </a:extLst>
          </p:cNvPr>
          <p:cNvSpPr/>
          <p:nvPr/>
        </p:nvSpPr>
        <p:spPr bwMode="auto">
          <a:xfrm>
            <a:off x="11194741" y="2659965"/>
            <a:ext cx="54864" cy="54864"/>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64" name="Oval 963">
            <a:extLst>
              <a:ext uri="{FF2B5EF4-FFF2-40B4-BE49-F238E27FC236}">
                <a16:creationId xmlns:a16="http://schemas.microsoft.com/office/drawing/2014/main" id="{2D3972A5-59B2-4458-8814-9246E276354A}"/>
              </a:ext>
            </a:extLst>
          </p:cNvPr>
          <p:cNvSpPr/>
          <p:nvPr/>
        </p:nvSpPr>
        <p:spPr bwMode="auto">
          <a:xfrm>
            <a:off x="8614015" y="1772354"/>
            <a:ext cx="54864" cy="54864"/>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65" name="Oval 964">
            <a:extLst>
              <a:ext uri="{FF2B5EF4-FFF2-40B4-BE49-F238E27FC236}">
                <a16:creationId xmlns:a16="http://schemas.microsoft.com/office/drawing/2014/main" id="{9BB7A2A2-959F-48A3-88C0-0A2C78244C7F}"/>
              </a:ext>
            </a:extLst>
          </p:cNvPr>
          <p:cNvSpPr/>
          <p:nvPr/>
        </p:nvSpPr>
        <p:spPr bwMode="auto">
          <a:xfrm>
            <a:off x="8483936" y="1760021"/>
            <a:ext cx="54864" cy="54864"/>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62" name="Oval 961">
            <a:extLst>
              <a:ext uri="{FF2B5EF4-FFF2-40B4-BE49-F238E27FC236}">
                <a16:creationId xmlns:a16="http://schemas.microsoft.com/office/drawing/2014/main" id="{0F75C59C-CA15-47D5-86FF-B2082CCB21CB}"/>
              </a:ext>
            </a:extLst>
          </p:cNvPr>
          <p:cNvSpPr/>
          <p:nvPr/>
        </p:nvSpPr>
        <p:spPr bwMode="auto">
          <a:xfrm>
            <a:off x="6188790" y="1592840"/>
            <a:ext cx="54864" cy="54864"/>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63" name="Oval 962">
            <a:extLst>
              <a:ext uri="{FF2B5EF4-FFF2-40B4-BE49-F238E27FC236}">
                <a16:creationId xmlns:a16="http://schemas.microsoft.com/office/drawing/2014/main" id="{DE71C2C9-2A7F-4393-A040-1D697C0D11F5}"/>
              </a:ext>
            </a:extLst>
          </p:cNvPr>
          <p:cNvSpPr/>
          <p:nvPr/>
        </p:nvSpPr>
        <p:spPr bwMode="auto">
          <a:xfrm>
            <a:off x="6273434" y="1548920"/>
            <a:ext cx="54864" cy="54864"/>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60" name="Oval 959">
            <a:extLst>
              <a:ext uri="{FF2B5EF4-FFF2-40B4-BE49-F238E27FC236}">
                <a16:creationId xmlns:a16="http://schemas.microsoft.com/office/drawing/2014/main" id="{4FF632E5-96C6-4C17-8A9B-8C148557DA99}"/>
              </a:ext>
            </a:extLst>
          </p:cNvPr>
          <p:cNvSpPr/>
          <p:nvPr/>
        </p:nvSpPr>
        <p:spPr bwMode="auto">
          <a:xfrm>
            <a:off x="3541997" y="1914389"/>
            <a:ext cx="54864" cy="54864"/>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61" name="Oval 960">
            <a:extLst>
              <a:ext uri="{FF2B5EF4-FFF2-40B4-BE49-F238E27FC236}">
                <a16:creationId xmlns:a16="http://schemas.microsoft.com/office/drawing/2014/main" id="{F5D18EB1-8535-436F-8B49-E3323FDF8E25}"/>
              </a:ext>
            </a:extLst>
          </p:cNvPr>
          <p:cNvSpPr/>
          <p:nvPr/>
        </p:nvSpPr>
        <p:spPr bwMode="auto">
          <a:xfrm>
            <a:off x="3604233" y="1885983"/>
            <a:ext cx="54864" cy="54864"/>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55" name="Oval 654">
            <a:extLst>
              <a:ext uri="{FF2B5EF4-FFF2-40B4-BE49-F238E27FC236}">
                <a16:creationId xmlns:a16="http://schemas.microsoft.com/office/drawing/2014/main" id="{9D49B8C0-F851-4BD0-8C59-55539F6CE765}"/>
              </a:ext>
            </a:extLst>
          </p:cNvPr>
          <p:cNvSpPr/>
          <p:nvPr/>
        </p:nvSpPr>
        <p:spPr bwMode="auto">
          <a:xfrm>
            <a:off x="8521480" y="4899607"/>
            <a:ext cx="54864" cy="54864"/>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65" name="Oval 764">
            <a:extLst>
              <a:ext uri="{FF2B5EF4-FFF2-40B4-BE49-F238E27FC236}">
                <a16:creationId xmlns:a16="http://schemas.microsoft.com/office/drawing/2014/main" id="{7713345A-AA8C-4E54-8FEC-A359D0DA6320}"/>
              </a:ext>
            </a:extLst>
          </p:cNvPr>
          <p:cNvSpPr/>
          <p:nvPr/>
        </p:nvSpPr>
        <p:spPr bwMode="auto">
          <a:xfrm>
            <a:off x="6113941" y="1435040"/>
            <a:ext cx="54864" cy="54864"/>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66" name="Oval 765">
            <a:extLst>
              <a:ext uri="{FF2B5EF4-FFF2-40B4-BE49-F238E27FC236}">
                <a16:creationId xmlns:a16="http://schemas.microsoft.com/office/drawing/2014/main" id="{8495F11E-E55F-40EA-B909-4ED50E407FF2}"/>
              </a:ext>
            </a:extLst>
          </p:cNvPr>
          <p:cNvSpPr/>
          <p:nvPr/>
        </p:nvSpPr>
        <p:spPr bwMode="auto">
          <a:xfrm>
            <a:off x="6113941" y="1435040"/>
            <a:ext cx="54864" cy="54864"/>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67" name="Oval 766">
            <a:extLst>
              <a:ext uri="{FF2B5EF4-FFF2-40B4-BE49-F238E27FC236}">
                <a16:creationId xmlns:a16="http://schemas.microsoft.com/office/drawing/2014/main" id="{EBE17C05-4586-4331-AF0F-53025049A53D}"/>
              </a:ext>
            </a:extLst>
          </p:cNvPr>
          <p:cNvSpPr/>
          <p:nvPr/>
        </p:nvSpPr>
        <p:spPr bwMode="auto">
          <a:xfrm>
            <a:off x="6113941" y="1435040"/>
            <a:ext cx="54864" cy="54864"/>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69" name="Oval 768">
            <a:extLst>
              <a:ext uri="{FF2B5EF4-FFF2-40B4-BE49-F238E27FC236}">
                <a16:creationId xmlns:a16="http://schemas.microsoft.com/office/drawing/2014/main" id="{99B9544A-048B-41A4-9F01-D6D596591088}"/>
              </a:ext>
            </a:extLst>
          </p:cNvPr>
          <p:cNvSpPr/>
          <p:nvPr/>
        </p:nvSpPr>
        <p:spPr bwMode="auto">
          <a:xfrm>
            <a:off x="6113941" y="1435040"/>
            <a:ext cx="54864" cy="54864"/>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70" name="Oval 769">
            <a:extLst>
              <a:ext uri="{FF2B5EF4-FFF2-40B4-BE49-F238E27FC236}">
                <a16:creationId xmlns:a16="http://schemas.microsoft.com/office/drawing/2014/main" id="{084802FA-B999-44D7-8D1C-297E9077E78C}"/>
              </a:ext>
            </a:extLst>
          </p:cNvPr>
          <p:cNvSpPr/>
          <p:nvPr/>
        </p:nvSpPr>
        <p:spPr bwMode="auto">
          <a:xfrm>
            <a:off x="6113941" y="1435040"/>
            <a:ext cx="54864" cy="54864"/>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71" name="Oval 770">
            <a:extLst>
              <a:ext uri="{FF2B5EF4-FFF2-40B4-BE49-F238E27FC236}">
                <a16:creationId xmlns:a16="http://schemas.microsoft.com/office/drawing/2014/main" id="{ACD6ADDC-C0D4-4AE3-B235-01588E7DF5C4}"/>
              </a:ext>
            </a:extLst>
          </p:cNvPr>
          <p:cNvSpPr/>
          <p:nvPr/>
        </p:nvSpPr>
        <p:spPr bwMode="auto">
          <a:xfrm>
            <a:off x="9397506" y="2928254"/>
            <a:ext cx="496310" cy="496310"/>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72" name="Energy">
            <a:extLst>
              <a:ext uri="{FF2B5EF4-FFF2-40B4-BE49-F238E27FC236}">
                <a16:creationId xmlns:a16="http://schemas.microsoft.com/office/drawing/2014/main" id="{FC698997-3A56-49C7-8959-7B63BC36453E}"/>
              </a:ext>
            </a:extLst>
          </p:cNvPr>
          <p:cNvGrpSpPr/>
          <p:nvPr/>
        </p:nvGrpSpPr>
        <p:grpSpPr>
          <a:xfrm>
            <a:off x="9147967" y="2744165"/>
            <a:ext cx="2070584" cy="1397554"/>
            <a:chOff x="9062911" y="3261475"/>
            <a:chExt cx="2070584" cy="1397554"/>
          </a:xfrm>
        </p:grpSpPr>
        <p:pic>
          <p:nvPicPr>
            <p:cNvPr id="773" name="Graphic 772">
              <a:extLst>
                <a:ext uri="{FF2B5EF4-FFF2-40B4-BE49-F238E27FC236}">
                  <a16:creationId xmlns:a16="http://schemas.microsoft.com/office/drawing/2014/main" id="{BF8D744D-F516-43B9-93A2-F5CA5808E87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864670" y="3261475"/>
              <a:ext cx="385628" cy="621291"/>
            </a:xfrm>
            <a:prstGeom prst="rect">
              <a:avLst/>
            </a:prstGeom>
          </p:spPr>
        </p:pic>
        <p:sp>
          <p:nvSpPr>
            <p:cNvPr id="774" name="Arc 773">
              <a:extLst>
                <a:ext uri="{FF2B5EF4-FFF2-40B4-BE49-F238E27FC236}">
                  <a16:creationId xmlns:a16="http://schemas.microsoft.com/office/drawing/2014/main" id="{205AD84F-A52B-422A-A381-BF3FAE2FDD59}"/>
                </a:ext>
              </a:extLst>
            </p:cNvPr>
            <p:cNvSpPr/>
            <p:nvPr/>
          </p:nvSpPr>
          <p:spPr>
            <a:xfrm>
              <a:off x="9665272" y="3690784"/>
              <a:ext cx="1468223" cy="968245"/>
            </a:xfrm>
            <a:prstGeom prst="arc">
              <a:avLst>
                <a:gd name="adj1" fmla="val 11062348"/>
                <a:gd name="adj2" fmla="val 175971"/>
              </a:avLst>
            </a:prstGeom>
            <a:solidFill>
              <a:schemeClr val="bg1">
                <a:lumMod val="65000"/>
              </a:schemeClr>
            </a:solidFill>
            <a:ln>
              <a:no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75" name="Arc 774">
              <a:extLst>
                <a:ext uri="{FF2B5EF4-FFF2-40B4-BE49-F238E27FC236}">
                  <a16:creationId xmlns:a16="http://schemas.microsoft.com/office/drawing/2014/main" id="{E45426AB-4C31-4008-990F-301B6AC13A17}"/>
                </a:ext>
              </a:extLst>
            </p:cNvPr>
            <p:cNvSpPr/>
            <p:nvPr/>
          </p:nvSpPr>
          <p:spPr>
            <a:xfrm>
              <a:off x="9285700" y="3809695"/>
              <a:ext cx="666870" cy="666869"/>
            </a:xfrm>
            <a:prstGeom prst="arc">
              <a:avLst>
                <a:gd name="adj1" fmla="val 10746547"/>
                <a:gd name="adj2" fmla="val 0"/>
              </a:avLst>
            </a:prstGeom>
            <a:solidFill>
              <a:schemeClr val="bg1">
                <a:lumMod val="65000"/>
              </a:schemeClr>
            </a:solidFill>
            <a:ln>
              <a:no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76" name="Freeform: Shape 775">
              <a:extLst>
                <a:ext uri="{FF2B5EF4-FFF2-40B4-BE49-F238E27FC236}">
                  <a16:creationId xmlns:a16="http://schemas.microsoft.com/office/drawing/2014/main" id="{6117BC8C-A89C-41BB-BCB4-3361E153DB5D}"/>
                </a:ext>
              </a:extLst>
            </p:cNvPr>
            <p:cNvSpPr/>
            <p:nvPr/>
          </p:nvSpPr>
          <p:spPr>
            <a:xfrm>
              <a:off x="10742462" y="3857987"/>
              <a:ext cx="19628" cy="309501"/>
            </a:xfrm>
            <a:custGeom>
              <a:avLst/>
              <a:gdLst>
                <a:gd name="connsiteX0" fmla="*/ 0 w 35099"/>
                <a:gd name="connsiteY0" fmla="*/ 243 h 553456"/>
                <a:gd name="connsiteX1" fmla="*/ 38610 w 35099"/>
                <a:gd name="connsiteY1" fmla="*/ 0 h 553456"/>
                <a:gd name="connsiteX2" fmla="*/ 43829 w 35099"/>
                <a:gd name="connsiteY2" fmla="*/ 570934 h 553456"/>
                <a:gd name="connsiteX3" fmla="*/ 5220 w 35099"/>
                <a:gd name="connsiteY3" fmla="*/ 571177 h 553456"/>
              </a:gdLst>
              <a:ahLst/>
              <a:cxnLst>
                <a:cxn ang="0">
                  <a:pos x="connsiteX0" y="connsiteY0"/>
                </a:cxn>
                <a:cxn ang="0">
                  <a:pos x="connsiteX1" y="connsiteY1"/>
                </a:cxn>
                <a:cxn ang="0">
                  <a:pos x="connsiteX2" y="connsiteY2"/>
                </a:cxn>
                <a:cxn ang="0">
                  <a:pos x="connsiteX3" y="connsiteY3"/>
                </a:cxn>
              </a:cxnLst>
              <a:rect l="l" t="t" r="r" b="b"/>
              <a:pathLst>
                <a:path w="35099" h="553456">
                  <a:moveTo>
                    <a:pt x="0" y="243"/>
                  </a:moveTo>
                  <a:lnTo>
                    <a:pt x="38610" y="0"/>
                  </a:lnTo>
                  <a:lnTo>
                    <a:pt x="43829" y="570934"/>
                  </a:lnTo>
                  <a:lnTo>
                    <a:pt x="5220" y="571177"/>
                  </a:lnTo>
                  <a:close/>
                </a:path>
              </a:pathLst>
            </a:custGeom>
            <a:solidFill>
              <a:schemeClr val="tx1"/>
            </a:solidFill>
            <a:ln w="35069"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77" name="Freeform: Shape 776">
              <a:extLst>
                <a:ext uri="{FF2B5EF4-FFF2-40B4-BE49-F238E27FC236}">
                  <a16:creationId xmlns:a16="http://schemas.microsoft.com/office/drawing/2014/main" id="{7DCD168F-37D3-40DB-9BB3-92B5BD55DC83}"/>
                </a:ext>
              </a:extLst>
            </p:cNvPr>
            <p:cNvSpPr/>
            <p:nvPr/>
          </p:nvSpPr>
          <p:spPr>
            <a:xfrm>
              <a:off x="9553977" y="3699216"/>
              <a:ext cx="19628" cy="309501"/>
            </a:xfrm>
            <a:custGeom>
              <a:avLst/>
              <a:gdLst>
                <a:gd name="connsiteX0" fmla="*/ 0 w 35099"/>
                <a:gd name="connsiteY0" fmla="*/ 243 h 553456"/>
                <a:gd name="connsiteX1" fmla="*/ 38610 w 35099"/>
                <a:gd name="connsiteY1" fmla="*/ 0 h 553456"/>
                <a:gd name="connsiteX2" fmla="*/ 43829 w 35099"/>
                <a:gd name="connsiteY2" fmla="*/ 570934 h 553456"/>
                <a:gd name="connsiteX3" fmla="*/ 5220 w 35099"/>
                <a:gd name="connsiteY3" fmla="*/ 571177 h 553456"/>
              </a:gdLst>
              <a:ahLst/>
              <a:cxnLst>
                <a:cxn ang="0">
                  <a:pos x="connsiteX0" y="connsiteY0"/>
                </a:cxn>
                <a:cxn ang="0">
                  <a:pos x="connsiteX1" y="connsiteY1"/>
                </a:cxn>
                <a:cxn ang="0">
                  <a:pos x="connsiteX2" y="connsiteY2"/>
                </a:cxn>
                <a:cxn ang="0">
                  <a:pos x="connsiteX3" y="connsiteY3"/>
                </a:cxn>
              </a:cxnLst>
              <a:rect l="l" t="t" r="r" b="b"/>
              <a:pathLst>
                <a:path w="35099" h="553456">
                  <a:moveTo>
                    <a:pt x="0" y="243"/>
                  </a:moveTo>
                  <a:lnTo>
                    <a:pt x="38610" y="0"/>
                  </a:lnTo>
                  <a:lnTo>
                    <a:pt x="43829" y="570934"/>
                  </a:lnTo>
                  <a:lnTo>
                    <a:pt x="5220" y="571177"/>
                  </a:lnTo>
                  <a:close/>
                </a:path>
              </a:pathLst>
            </a:custGeom>
            <a:solidFill>
              <a:schemeClr val="tx1"/>
            </a:solidFill>
            <a:ln w="35069"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78" name="Freeform: Shape 777">
              <a:extLst>
                <a:ext uri="{FF2B5EF4-FFF2-40B4-BE49-F238E27FC236}">
                  <a16:creationId xmlns:a16="http://schemas.microsoft.com/office/drawing/2014/main" id="{45230712-15A2-4899-BE59-343D280008F8}"/>
                </a:ext>
              </a:extLst>
            </p:cNvPr>
            <p:cNvSpPr/>
            <p:nvPr/>
          </p:nvSpPr>
          <p:spPr>
            <a:xfrm>
              <a:off x="10357255" y="3574545"/>
              <a:ext cx="19628" cy="309501"/>
            </a:xfrm>
            <a:custGeom>
              <a:avLst/>
              <a:gdLst>
                <a:gd name="connsiteX0" fmla="*/ 0 w 35099"/>
                <a:gd name="connsiteY0" fmla="*/ 243 h 553456"/>
                <a:gd name="connsiteX1" fmla="*/ 38610 w 35099"/>
                <a:gd name="connsiteY1" fmla="*/ 0 h 553456"/>
                <a:gd name="connsiteX2" fmla="*/ 43829 w 35099"/>
                <a:gd name="connsiteY2" fmla="*/ 570934 h 553456"/>
                <a:gd name="connsiteX3" fmla="*/ 5220 w 35099"/>
                <a:gd name="connsiteY3" fmla="*/ 571177 h 553456"/>
              </a:gdLst>
              <a:ahLst/>
              <a:cxnLst>
                <a:cxn ang="0">
                  <a:pos x="connsiteX0" y="connsiteY0"/>
                </a:cxn>
                <a:cxn ang="0">
                  <a:pos x="connsiteX1" y="connsiteY1"/>
                </a:cxn>
                <a:cxn ang="0">
                  <a:pos x="connsiteX2" y="connsiteY2"/>
                </a:cxn>
                <a:cxn ang="0">
                  <a:pos x="connsiteX3" y="connsiteY3"/>
                </a:cxn>
              </a:cxnLst>
              <a:rect l="l" t="t" r="r" b="b"/>
              <a:pathLst>
                <a:path w="35099" h="553456">
                  <a:moveTo>
                    <a:pt x="0" y="243"/>
                  </a:moveTo>
                  <a:lnTo>
                    <a:pt x="38610" y="0"/>
                  </a:lnTo>
                  <a:lnTo>
                    <a:pt x="43829" y="570934"/>
                  </a:lnTo>
                  <a:lnTo>
                    <a:pt x="5220" y="571177"/>
                  </a:lnTo>
                  <a:close/>
                </a:path>
              </a:pathLst>
            </a:custGeom>
            <a:solidFill>
              <a:schemeClr val="tx1"/>
            </a:solidFill>
            <a:ln w="35069"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79" name="Freeform: Shape 778">
              <a:extLst>
                <a:ext uri="{FF2B5EF4-FFF2-40B4-BE49-F238E27FC236}">
                  <a16:creationId xmlns:a16="http://schemas.microsoft.com/office/drawing/2014/main" id="{7B96CD65-0037-41D4-A37B-C4E2F0925439}"/>
                </a:ext>
              </a:extLst>
            </p:cNvPr>
            <p:cNvSpPr/>
            <p:nvPr/>
          </p:nvSpPr>
          <p:spPr>
            <a:xfrm>
              <a:off x="9685252" y="4056065"/>
              <a:ext cx="228336" cy="194442"/>
            </a:xfrm>
            <a:custGeom>
              <a:avLst/>
              <a:gdLst>
                <a:gd name="connsiteX0" fmla="*/ 2987782 w 3031287"/>
                <a:gd name="connsiteY0" fmla="*/ 1422406 h 2581331"/>
                <a:gd name="connsiteX1" fmla="*/ 2805431 w 3031287"/>
                <a:gd name="connsiteY1" fmla="*/ 1076650 h 2581331"/>
                <a:gd name="connsiteX2" fmla="*/ 2852795 w 3031287"/>
                <a:gd name="connsiteY2" fmla="*/ 865880 h 2581331"/>
                <a:gd name="connsiteX3" fmla="*/ 2431256 w 3031287"/>
                <a:gd name="connsiteY3" fmla="*/ 463287 h 2581331"/>
                <a:gd name="connsiteX4" fmla="*/ 2220487 w 3031287"/>
                <a:gd name="connsiteY4" fmla="*/ 510651 h 2581331"/>
                <a:gd name="connsiteX5" fmla="*/ 1893676 w 3031287"/>
                <a:gd name="connsiteY5" fmla="*/ 356719 h 2581331"/>
                <a:gd name="connsiteX6" fmla="*/ 1626071 w 3031287"/>
                <a:gd name="connsiteY6" fmla="*/ 451446 h 2581331"/>
                <a:gd name="connsiteX7" fmla="*/ 1128750 w 3031287"/>
                <a:gd name="connsiteY7" fmla="*/ 44117 h 2581331"/>
                <a:gd name="connsiteX8" fmla="*/ 629061 w 3031287"/>
                <a:gd name="connsiteY8" fmla="*/ 550911 h 2581331"/>
                <a:gd name="connsiteX9" fmla="*/ 629061 w 3031287"/>
                <a:gd name="connsiteY9" fmla="*/ 569856 h 2581331"/>
                <a:gd name="connsiteX10" fmla="*/ 311723 w 3031287"/>
                <a:gd name="connsiteY10" fmla="*/ 884826 h 2581331"/>
                <a:gd name="connsiteX11" fmla="*/ 321196 w 3031287"/>
                <a:gd name="connsiteY11" fmla="*/ 979554 h 2581331"/>
                <a:gd name="connsiteX12" fmla="*/ 44117 w 3031287"/>
                <a:gd name="connsiteY12" fmla="*/ 1299260 h 2581331"/>
                <a:gd name="connsiteX13" fmla="*/ 179104 w 3031287"/>
                <a:gd name="connsiteY13" fmla="*/ 1557393 h 2581331"/>
                <a:gd name="connsiteX14" fmla="*/ 44117 w 3031287"/>
                <a:gd name="connsiteY14" fmla="*/ 1872363 h 2581331"/>
                <a:gd name="connsiteX15" fmla="*/ 494074 w 3031287"/>
                <a:gd name="connsiteY15" fmla="*/ 2312847 h 2581331"/>
                <a:gd name="connsiteX16" fmla="*/ 657479 w 3031287"/>
                <a:gd name="connsiteY16" fmla="*/ 2284428 h 2581331"/>
                <a:gd name="connsiteX17" fmla="*/ 676425 w 3031287"/>
                <a:gd name="connsiteY17" fmla="*/ 2350738 h 2581331"/>
                <a:gd name="connsiteX18" fmla="*/ 820885 w 3031287"/>
                <a:gd name="connsiteY18" fmla="*/ 2485725 h 2581331"/>
                <a:gd name="connsiteX19" fmla="*/ 1012708 w 3031287"/>
                <a:gd name="connsiteY19" fmla="*/ 2369683 h 2581331"/>
                <a:gd name="connsiteX20" fmla="*/ 1242423 w 3031287"/>
                <a:gd name="connsiteY20" fmla="*/ 2504671 h 2581331"/>
                <a:gd name="connsiteX21" fmla="*/ 1415301 w 3031287"/>
                <a:gd name="connsiteY21" fmla="*/ 2438361 h 2581331"/>
                <a:gd name="connsiteX22" fmla="*/ 1663962 w 3031287"/>
                <a:gd name="connsiteY22" fmla="*/ 2554403 h 2581331"/>
                <a:gd name="connsiteX23" fmla="*/ 1990772 w 3031287"/>
                <a:gd name="connsiteY23" fmla="*/ 2296269 h 2581331"/>
                <a:gd name="connsiteX24" fmla="*/ 2450202 w 3031287"/>
                <a:gd name="connsiteY24" fmla="*/ 2507039 h 2581331"/>
                <a:gd name="connsiteX25" fmla="*/ 2814904 w 3031287"/>
                <a:gd name="connsiteY25" fmla="*/ 2142337 h 2581331"/>
                <a:gd name="connsiteX26" fmla="*/ 2739122 w 3031287"/>
                <a:gd name="connsiteY26" fmla="*/ 1806053 h 2581331"/>
                <a:gd name="connsiteX27" fmla="*/ 2987782 w 3031287"/>
                <a:gd name="connsiteY27" fmla="*/ 1422406 h 2581331"/>
                <a:gd name="connsiteX28" fmla="*/ 2987782 w 3031287"/>
                <a:gd name="connsiteY28" fmla="*/ 1422406 h 2581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031287" h="2581331">
                  <a:moveTo>
                    <a:pt x="2987782" y="1422406"/>
                  </a:moveTo>
                  <a:cubicBezTo>
                    <a:pt x="2987782" y="1277946"/>
                    <a:pt x="2921472" y="1154800"/>
                    <a:pt x="2805431" y="1076650"/>
                  </a:cubicBezTo>
                  <a:cubicBezTo>
                    <a:pt x="2833849" y="1010340"/>
                    <a:pt x="2852795" y="941663"/>
                    <a:pt x="2852795" y="865880"/>
                  </a:cubicBezTo>
                  <a:cubicBezTo>
                    <a:pt x="2843322" y="645638"/>
                    <a:pt x="2651498" y="463287"/>
                    <a:pt x="2431256" y="463287"/>
                  </a:cubicBezTo>
                  <a:cubicBezTo>
                    <a:pt x="2355474" y="463287"/>
                    <a:pt x="2286796" y="482233"/>
                    <a:pt x="2220487" y="510651"/>
                  </a:cubicBezTo>
                  <a:cubicBezTo>
                    <a:pt x="2144705" y="425396"/>
                    <a:pt x="2028663" y="356719"/>
                    <a:pt x="1893676" y="356719"/>
                  </a:cubicBezTo>
                  <a:cubicBezTo>
                    <a:pt x="1787108" y="356719"/>
                    <a:pt x="1701853" y="394610"/>
                    <a:pt x="1626071" y="451446"/>
                  </a:cubicBezTo>
                  <a:cubicBezTo>
                    <a:pt x="1588179" y="226468"/>
                    <a:pt x="1377410" y="44117"/>
                    <a:pt x="1128750" y="44117"/>
                  </a:cubicBezTo>
                  <a:cubicBezTo>
                    <a:pt x="849303" y="44117"/>
                    <a:pt x="629061" y="273832"/>
                    <a:pt x="629061" y="550911"/>
                  </a:cubicBezTo>
                  <a:cubicBezTo>
                    <a:pt x="629061" y="560383"/>
                    <a:pt x="629061" y="569856"/>
                    <a:pt x="629061" y="569856"/>
                  </a:cubicBezTo>
                  <a:cubicBezTo>
                    <a:pt x="446710" y="569856"/>
                    <a:pt x="311723" y="714316"/>
                    <a:pt x="311723" y="884826"/>
                  </a:cubicBezTo>
                  <a:cubicBezTo>
                    <a:pt x="311723" y="922717"/>
                    <a:pt x="311723" y="951135"/>
                    <a:pt x="321196" y="979554"/>
                  </a:cubicBezTo>
                  <a:cubicBezTo>
                    <a:pt x="169631" y="1000867"/>
                    <a:pt x="44117" y="1135854"/>
                    <a:pt x="44117" y="1299260"/>
                  </a:cubicBezTo>
                  <a:cubicBezTo>
                    <a:pt x="44117" y="1403460"/>
                    <a:pt x="91481" y="1500556"/>
                    <a:pt x="179104" y="1557393"/>
                  </a:cubicBezTo>
                  <a:cubicBezTo>
                    <a:pt x="91481" y="1633175"/>
                    <a:pt x="44117" y="1749217"/>
                    <a:pt x="44117" y="1872363"/>
                  </a:cubicBezTo>
                  <a:cubicBezTo>
                    <a:pt x="44117" y="2111550"/>
                    <a:pt x="254886" y="2312847"/>
                    <a:pt x="494074" y="2312847"/>
                  </a:cubicBezTo>
                  <a:cubicBezTo>
                    <a:pt x="560383" y="2312847"/>
                    <a:pt x="657479" y="2284428"/>
                    <a:pt x="657479" y="2284428"/>
                  </a:cubicBezTo>
                  <a:cubicBezTo>
                    <a:pt x="666952" y="2293901"/>
                    <a:pt x="666952" y="2331792"/>
                    <a:pt x="676425" y="2350738"/>
                  </a:cubicBezTo>
                  <a:cubicBezTo>
                    <a:pt x="695370" y="2426520"/>
                    <a:pt x="742734" y="2466779"/>
                    <a:pt x="820885" y="2485725"/>
                  </a:cubicBezTo>
                  <a:cubicBezTo>
                    <a:pt x="906140" y="2504671"/>
                    <a:pt x="993763" y="2447834"/>
                    <a:pt x="1012708" y="2369683"/>
                  </a:cubicBezTo>
                  <a:cubicBezTo>
                    <a:pt x="1050599" y="2445466"/>
                    <a:pt x="1147695" y="2504671"/>
                    <a:pt x="1242423" y="2504671"/>
                  </a:cubicBezTo>
                  <a:cubicBezTo>
                    <a:pt x="1308733" y="2504671"/>
                    <a:pt x="1377410" y="2485725"/>
                    <a:pt x="1415301" y="2438361"/>
                  </a:cubicBezTo>
                  <a:cubicBezTo>
                    <a:pt x="1481611" y="2514143"/>
                    <a:pt x="1569234" y="2554403"/>
                    <a:pt x="1663962" y="2554403"/>
                  </a:cubicBezTo>
                  <a:cubicBezTo>
                    <a:pt x="1827367" y="2554403"/>
                    <a:pt x="1962354" y="2450202"/>
                    <a:pt x="1990772" y="2296269"/>
                  </a:cubicBezTo>
                  <a:cubicBezTo>
                    <a:pt x="2085500" y="2450202"/>
                    <a:pt x="2258378" y="2535457"/>
                    <a:pt x="2450202" y="2507039"/>
                  </a:cubicBezTo>
                  <a:cubicBezTo>
                    <a:pt x="2632553" y="2469148"/>
                    <a:pt x="2777013" y="2324688"/>
                    <a:pt x="2814904" y="2142337"/>
                  </a:cubicBezTo>
                  <a:cubicBezTo>
                    <a:pt x="2833849" y="2016823"/>
                    <a:pt x="2805431" y="1903149"/>
                    <a:pt x="2739122" y="1806053"/>
                  </a:cubicBezTo>
                  <a:cubicBezTo>
                    <a:pt x="2893054" y="1739744"/>
                    <a:pt x="2987782" y="1595284"/>
                    <a:pt x="2987782" y="1422406"/>
                  </a:cubicBezTo>
                  <a:lnTo>
                    <a:pt x="2987782" y="1422406"/>
                  </a:lnTo>
                  <a:close/>
                </a:path>
              </a:pathLst>
            </a:custGeom>
            <a:solidFill>
              <a:schemeClr val="tx2"/>
            </a:solidFill>
            <a:ln w="23659"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80" name="Freeform: Shape 779">
              <a:extLst>
                <a:ext uri="{FF2B5EF4-FFF2-40B4-BE49-F238E27FC236}">
                  <a16:creationId xmlns:a16="http://schemas.microsoft.com/office/drawing/2014/main" id="{1DD4205F-0860-4558-86AD-780FA317ECA3}"/>
                </a:ext>
              </a:extLst>
            </p:cNvPr>
            <p:cNvSpPr/>
            <p:nvPr/>
          </p:nvSpPr>
          <p:spPr>
            <a:xfrm>
              <a:off x="9062911" y="4084792"/>
              <a:ext cx="228336" cy="194442"/>
            </a:xfrm>
            <a:custGeom>
              <a:avLst/>
              <a:gdLst>
                <a:gd name="connsiteX0" fmla="*/ 2987782 w 3031287"/>
                <a:gd name="connsiteY0" fmla="*/ 1422406 h 2581331"/>
                <a:gd name="connsiteX1" fmla="*/ 2805431 w 3031287"/>
                <a:gd name="connsiteY1" fmla="*/ 1076650 h 2581331"/>
                <a:gd name="connsiteX2" fmla="*/ 2852795 w 3031287"/>
                <a:gd name="connsiteY2" fmla="*/ 865880 h 2581331"/>
                <a:gd name="connsiteX3" fmla="*/ 2431256 w 3031287"/>
                <a:gd name="connsiteY3" fmla="*/ 463287 h 2581331"/>
                <a:gd name="connsiteX4" fmla="*/ 2220487 w 3031287"/>
                <a:gd name="connsiteY4" fmla="*/ 510651 h 2581331"/>
                <a:gd name="connsiteX5" fmla="*/ 1893676 w 3031287"/>
                <a:gd name="connsiteY5" fmla="*/ 356719 h 2581331"/>
                <a:gd name="connsiteX6" fmla="*/ 1626071 w 3031287"/>
                <a:gd name="connsiteY6" fmla="*/ 451446 h 2581331"/>
                <a:gd name="connsiteX7" fmla="*/ 1128750 w 3031287"/>
                <a:gd name="connsiteY7" fmla="*/ 44117 h 2581331"/>
                <a:gd name="connsiteX8" fmla="*/ 629061 w 3031287"/>
                <a:gd name="connsiteY8" fmla="*/ 550911 h 2581331"/>
                <a:gd name="connsiteX9" fmla="*/ 629061 w 3031287"/>
                <a:gd name="connsiteY9" fmla="*/ 569856 h 2581331"/>
                <a:gd name="connsiteX10" fmla="*/ 311723 w 3031287"/>
                <a:gd name="connsiteY10" fmla="*/ 884826 h 2581331"/>
                <a:gd name="connsiteX11" fmla="*/ 321196 w 3031287"/>
                <a:gd name="connsiteY11" fmla="*/ 979554 h 2581331"/>
                <a:gd name="connsiteX12" fmla="*/ 44117 w 3031287"/>
                <a:gd name="connsiteY12" fmla="*/ 1299260 h 2581331"/>
                <a:gd name="connsiteX13" fmla="*/ 179104 w 3031287"/>
                <a:gd name="connsiteY13" fmla="*/ 1557393 h 2581331"/>
                <a:gd name="connsiteX14" fmla="*/ 44117 w 3031287"/>
                <a:gd name="connsiteY14" fmla="*/ 1872363 h 2581331"/>
                <a:gd name="connsiteX15" fmla="*/ 494074 w 3031287"/>
                <a:gd name="connsiteY15" fmla="*/ 2312847 h 2581331"/>
                <a:gd name="connsiteX16" fmla="*/ 657479 w 3031287"/>
                <a:gd name="connsiteY16" fmla="*/ 2284428 h 2581331"/>
                <a:gd name="connsiteX17" fmla="*/ 676425 w 3031287"/>
                <a:gd name="connsiteY17" fmla="*/ 2350738 h 2581331"/>
                <a:gd name="connsiteX18" fmla="*/ 820885 w 3031287"/>
                <a:gd name="connsiteY18" fmla="*/ 2485725 h 2581331"/>
                <a:gd name="connsiteX19" fmla="*/ 1012708 w 3031287"/>
                <a:gd name="connsiteY19" fmla="*/ 2369683 h 2581331"/>
                <a:gd name="connsiteX20" fmla="*/ 1242423 w 3031287"/>
                <a:gd name="connsiteY20" fmla="*/ 2504671 h 2581331"/>
                <a:gd name="connsiteX21" fmla="*/ 1415301 w 3031287"/>
                <a:gd name="connsiteY21" fmla="*/ 2438361 h 2581331"/>
                <a:gd name="connsiteX22" fmla="*/ 1663962 w 3031287"/>
                <a:gd name="connsiteY22" fmla="*/ 2554403 h 2581331"/>
                <a:gd name="connsiteX23" fmla="*/ 1990772 w 3031287"/>
                <a:gd name="connsiteY23" fmla="*/ 2296269 h 2581331"/>
                <a:gd name="connsiteX24" fmla="*/ 2450202 w 3031287"/>
                <a:gd name="connsiteY24" fmla="*/ 2507039 h 2581331"/>
                <a:gd name="connsiteX25" fmla="*/ 2814904 w 3031287"/>
                <a:gd name="connsiteY25" fmla="*/ 2142337 h 2581331"/>
                <a:gd name="connsiteX26" fmla="*/ 2739122 w 3031287"/>
                <a:gd name="connsiteY26" fmla="*/ 1806053 h 2581331"/>
                <a:gd name="connsiteX27" fmla="*/ 2987782 w 3031287"/>
                <a:gd name="connsiteY27" fmla="*/ 1422406 h 2581331"/>
                <a:gd name="connsiteX28" fmla="*/ 2987782 w 3031287"/>
                <a:gd name="connsiteY28" fmla="*/ 1422406 h 2581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031287" h="2581331">
                  <a:moveTo>
                    <a:pt x="2987782" y="1422406"/>
                  </a:moveTo>
                  <a:cubicBezTo>
                    <a:pt x="2987782" y="1277946"/>
                    <a:pt x="2921472" y="1154800"/>
                    <a:pt x="2805431" y="1076650"/>
                  </a:cubicBezTo>
                  <a:cubicBezTo>
                    <a:pt x="2833849" y="1010340"/>
                    <a:pt x="2852795" y="941663"/>
                    <a:pt x="2852795" y="865880"/>
                  </a:cubicBezTo>
                  <a:cubicBezTo>
                    <a:pt x="2843322" y="645638"/>
                    <a:pt x="2651498" y="463287"/>
                    <a:pt x="2431256" y="463287"/>
                  </a:cubicBezTo>
                  <a:cubicBezTo>
                    <a:pt x="2355474" y="463287"/>
                    <a:pt x="2286796" y="482233"/>
                    <a:pt x="2220487" y="510651"/>
                  </a:cubicBezTo>
                  <a:cubicBezTo>
                    <a:pt x="2144705" y="425396"/>
                    <a:pt x="2028663" y="356719"/>
                    <a:pt x="1893676" y="356719"/>
                  </a:cubicBezTo>
                  <a:cubicBezTo>
                    <a:pt x="1787108" y="356719"/>
                    <a:pt x="1701853" y="394610"/>
                    <a:pt x="1626071" y="451446"/>
                  </a:cubicBezTo>
                  <a:cubicBezTo>
                    <a:pt x="1588179" y="226468"/>
                    <a:pt x="1377410" y="44117"/>
                    <a:pt x="1128750" y="44117"/>
                  </a:cubicBezTo>
                  <a:cubicBezTo>
                    <a:pt x="849303" y="44117"/>
                    <a:pt x="629061" y="273832"/>
                    <a:pt x="629061" y="550911"/>
                  </a:cubicBezTo>
                  <a:cubicBezTo>
                    <a:pt x="629061" y="560383"/>
                    <a:pt x="629061" y="569856"/>
                    <a:pt x="629061" y="569856"/>
                  </a:cubicBezTo>
                  <a:cubicBezTo>
                    <a:pt x="446710" y="569856"/>
                    <a:pt x="311723" y="714316"/>
                    <a:pt x="311723" y="884826"/>
                  </a:cubicBezTo>
                  <a:cubicBezTo>
                    <a:pt x="311723" y="922717"/>
                    <a:pt x="311723" y="951135"/>
                    <a:pt x="321196" y="979554"/>
                  </a:cubicBezTo>
                  <a:cubicBezTo>
                    <a:pt x="169631" y="1000867"/>
                    <a:pt x="44117" y="1135854"/>
                    <a:pt x="44117" y="1299260"/>
                  </a:cubicBezTo>
                  <a:cubicBezTo>
                    <a:pt x="44117" y="1403460"/>
                    <a:pt x="91481" y="1500556"/>
                    <a:pt x="179104" y="1557393"/>
                  </a:cubicBezTo>
                  <a:cubicBezTo>
                    <a:pt x="91481" y="1633175"/>
                    <a:pt x="44117" y="1749217"/>
                    <a:pt x="44117" y="1872363"/>
                  </a:cubicBezTo>
                  <a:cubicBezTo>
                    <a:pt x="44117" y="2111550"/>
                    <a:pt x="254886" y="2312847"/>
                    <a:pt x="494074" y="2312847"/>
                  </a:cubicBezTo>
                  <a:cubicBezTo>
                    <a:pt x="560383" y="2312847"/>
                    <a:pt x="657479" y="2284428"/>
                    <a:pt x="657479" y="2284428"/>
                  </a:cubicBezTo>
                  <a:cubicBezTo>
                    <a:pt x="666952" y="2293901"/>
                    <a:pt x="666952" y="2331792"/>
                    <a:pt x="676425" y="2350738"/>
                  </a:cubicBezTo>
                  <a:cubicBezTo>
                    <a:pt x="695370" y="2426520"/>
                    <a:pt x="742734" y="2466779"/>
                    <a:pt x="820885" y="2485725"/>
                  </a:cubicBezTo>
                  <a:cubicBezTo>
                    <a:pt x="906140" y="2504671"/>
                    <a:pt x="993763" y="2447834"/>
                    <a:pt x="1012708" y="2369683"/>
                  </a:cubicBezTo>
                  <a:cubicBezTo>
                    <a:pt x="1050599" y="2445466"/>
                    <a:pt x="1147695" y="2504671"/>
                    <a:pt x="1242423" y="2504671"/>
                  </a:cubicBezTo>
                  <a:cubicBezTo>
                    <a:pt x="1308733" y="2504671"/>
                    <a:pt x="1377410" y="2485725"/>
                    <a:pt x="1415301" y="2438361"/>
                  </a:cubicBezTo>
                  <a:cubicBezTo>
                    <a:pt x="1481611" y="2514143"/>
                    <a:pt x="1569234" y="2554403"/>
                    <a:pt x="1663962" y="2554403"/>
                  </a:cubicBezTo>
                  <a:cubicBezTo>
                    <a:pt x="1827367" y="2554403"/>
                    <a:pt x="1962354" y="2450202"/>
                    <a:pt x="1990772" y="2296269"/>
                  </a:cubicBezTo>
                  <a:cubicBezTo>
                    <a:pt x="2085500" y="2450202"/>
                    <a:pt x="2258378" y="2535457"/>
                    <a:pt x="2450202" y="2507039"/>
                  </a:cubicBezTo>
                  <a:cubicBezTo>
                    <a:pt x="2632553" y="2469148"/>
                    <a:pt x="2777013" y="2324688"/>
                    <a:pt x="2814904" y="2142337"/>
                  </a:cubicBezTo>
                  <a:cubicBezTo>
                    <a:pt x="2833849" y="2016823"/>
                    <a:pt x="2805431" y="1903149"/>
                    <a:pt x="2739122" y="1806053"/>
                  </a:cubicBezTo>
                  <a:cubicBezTo>
                    <a:pt x="2893054" y="1739744"/>
                    <a:pt x="2987782" y="1595284"/>
                    <a:pt x="2987782" y="1422406"/>
                  </a:cubicBezTo>
                  <a:lnTo>
                    <a:pt x="2987782" y="1422406"/>
                  </a:lnTo>
                  <a:close/>
                </a:path>
              </a:pathLst>
            </a:custGeom>
            <a:solidFill>
              <a:schemeClr val="tx2"/>
            </a:solidFill>
            <a:ln w="23659"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81" name="Freeform: Shape 780">
              <a:extLst>
                <a:ext uri="{FF2B5EF4-FFF2-40B4-BE49-F238E27FC236}">
                  <a16:creationId xmlns:a16="http://schemas.microsoft.com/office/drawing/2014/main" id="{3D36EEE4-6E85-4C57-8132-851463AE1233}"/>
                </a:ext>
              </a:extLst>
            </p:cNvPr>
            <p:cNvSpPr/>
            <p:nvPr/>
          </p:nvSpPr>
          <p:spPr>
            <a:xfrm rot="6633693">
              <a:off x="9861354" y="4037937"/>
              <a:ext cx="292332" cy="248939"/>
            </a:xfrm>
            <a:custGeom>
              <a:avLst/>
              <a:gdLst>
                <a:gd name="connsiteX0" fmla="*/ 2987782 w 3031287"/>
                <a:gd name="connsiteY0" fmla="*/ 1422406 h 2581331"/>
                <a:gd name="connsiteX1" fmla="*/ 2805431 w 3031287"/>
                <a:gd name="connsiteY1" fmla="*/ 1076650 h 2581331"/>
                <a:gd name="connsiteX2" fmla="*/ 2852795 w 3031287"/>
                <a:gd name="connsiteY2" fmla="*/ 865880 h 2581331"/>
                <a:gd name="connsiteX3" fmla="*/ 2431256 w 3031287"/>
                <a:gd name="connsiteY3" fmla="*/ 463287 h 2581331"/>
                <a:gd name="connsiteX4" fmla="*/ 2220487 w 3031287"/>
                <a:gd name="connsiteY4" fmla="*/ 510651 h 2581331"/>
                <a:gd name="connsiteX5" fmla="*/ 1893676 w 3031287"/>
                <a:gd name="connsiteY5" fmla="*/ 356719 h 2581331"/>
                <a:gd name="connsiteX6" fmla="*/ 1626071 w 3031287"/>
                <a:gd name="connsiteY6" fmla="*/ 451446 h 2581331"/>
                <a:gd name="connsiteX7" fmla="*/ 1128750 w 3031287"/>
                <a:gd name="connsiteY7" fmla="*/ 44117 h 2581331"/>
                <a:gd name="connsiteX8" fmla="*/ 629061 w 3031287"/>
                <a:gd name="connsiteY8" fmla="*/ 550911 h 2581331"/>
                <a:gd name="connsiteX9" fmla="*/ 629061 w 3031287"/>
                <a:gd name="connsiteY9" fmla="*/ 569856 h 2581331"/>
                <a:gd name="connsiteX10" fmla="*/ 311723 w 3031287"/>
                <a:gd name="connsiteY10" fmla="*/ 884826 h 2581331"/>
                <a:gd name="connsiteX11" fmla="*/ 321196 w 3031287"/>
                <a:gd name="connsiteY11" fmla="*/ 979554 h 2581331"/>
                <a:gd name="connsiteX12" fmla="*/ 44117 w 3031287"/>
                <a:gd name="connsiteY12" fmla="*/ 1299260 h 2581331"/>
                <a:gd name="connsiteX13" fmla="*/ 179104 w 3031287"/>
                <a:gd name="connsiteY13" fmla="*/ 1557393 h 2581331"/>
                <a:gd name="connsiteX14" fmla="*/ 44117 w 3031287"/>
                <a:gd name="connsiteY14" fmla="*/ 1872363 h 2581331"/>
                <a:gd name="connsiteX15" fmla="*/ 494074 w 3031287"/>
                <a:gd name="connsiteY15" fmla="*/ 2312847 h 2581331"/>
                <a:gd name="connsiteX16" fmla="*/ 657479 w 3031287"/>
                <a:gd name="connsiteY16" fmla="*/ 2284428 h 2581331"/>
                <a:gd name="connsiteX17" fmla="*/ 676425 w 3031287"/>
                <a:gd name="connsiteY17" fmla="*/ 2350738 h 2581331"/>
                <a:gd name="connsiteX18" fmla="*/ 820885 w 3031287"/>
                <a:gd name="connsiteY18" fmla="*/ 2485725 h 2581331"/>
                <a:gd name="connsiteX19" fmla="*/ 1012708 w 3031287"/>
                <a:gd name="connsiteY19" fmla="*/ 2369683 h 2581331"/>
                <a:gd name="connsiteX20" fmla="*/ 1242423 w 3031287"/>
                <a:gd name="connsiteY20" fmla="*/ 2504671 h 2581331"/>
                <a:gd name="connsiteX21" fmla="*/ 1415301 w 3031287"/>
                <a:gd name="connsiteY21" fmla="*/ 2438361 h 2581331"/>
                <a:gd name="connsiteX22" fmla="*/ 1663962 w 3031287"/>
                <a:gd name="connsiteY22" fmla="*/ 2554403 h 2581331"/>
                <a:gd name="connsiteX23" fmla="*/ 1990772 w 3031287"/>
                <a:gd name="connsiteY23" fmla="*/ 2296269 h 2581331"/>
                <a:gd name="connsiteX24" fmla="*/ 2450202 w 3031287"/>
                <a:gd name="connsiteY24" fmla="*/ 2507039 h 2581331"/>
                <a:gd name="connsiteX25" fmla="*/ 2814904 w 3031287"/>
                <a:gd name="connsiteY25" fmla="*/ 2142337 h 2581331"/>
                <a:gd name="connsiteX26" fmla="*/ 2739122 w 3031287"/>
                <a:gd name="connsiteY26" fmla="*/ 1806053 h 2581331"/>
                <a:gd name="connsiteX27" fmla="*/ 2987782 w 3031287"/>
                <a:gd name="connsiteY27" fmla="*/ 1422406 h 2581331"/>
                <a:gd name="connsiteX28" fmla="*/ 2987782 w 3031287"/>
                <a:gd name="connsiteY28" fmla="*/ 1422406 h 2581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031287" h="2581331">
                  <a:moveTo>
                    <a:pt x="2987782" y="1422406"/>
                  </a:moveTo>
                  <a:cubicBezTo>
                    <a:pt x="2987782" y="1277946"/>
                    <a:pt x="2921472" y="1154800"/>
                    <a:pt x="2805431" y="1076650"/>
                  </a:cubicBezTo>
                  <a:cubicBezTo>
                    <a:pt x="2833849" y="1010340"/>
                    <a:pt x="2852795" y="941663"/>
                    <a:pt x="2852795" y="865880"/>
                  </a:cubicBezTo>
                  <a:cubicBezTo>
                    <a:pt x="2843322" y="645638"/>
                    <a:pt x="2651498" y="463287"/>
                    <a:pt x="2431256" y="463287"/>
                  </a:cubicBezTo>
                  <a:cubicBezTo>
                    <a:pt x="2355474" y="463287"/>
                    <a:pt x="2286796" y="482233"/>
                    <a:pt x="2220487" y="510651"/>
                  </a:cubicBezTo>
                  <a:cubicBezTo>
                    <a:pt x="2144705" y="425396"/>
                    <a:pt x="2028663" y="356719"/>
                    <a:pt x="1893676" y="356719"/>
                  </a:cubicBezTo>
                  <a:cubicBezTo>
                    <a:pt x="1787108" y="356719"/>
                    <a:pt x="1701853" y="394610"/>
                    <a:pt x="1626071" y="451446"/>
                  </a:cubicBezTo>
                  <a:cubicBezTo>
                    <a:pt x="1588179" y="226468"/>
                    <a:pt x="1377410" y="44117"/>
                    <a:pt x="1128750" y="44117"/>
                  </a:cubicBezTo>
                  <a:cubicBezTo>
                    <a:pt x="849303" y="44117"/>
                    <a:pt x="629061" y="273832"/>
                    <a:pt x="629061" y="550911"/>
                  </a:cubicBezTo>
                  <a:cubicBezTo>
                    <a:pt x="629061" y="560383"/>
                    <a:pt x="629061" y="569856"/>
                    <a:pt x="629061" y="569856"/>
                  </a:cubicBezTo>
                  <a:cubicBezTo>
                    <a:pt x="446710" y="569856"/>
                    <a:pt x="311723" y="714316"/>
                    <a:pt x="311723" y="884826"/>
                  </a:cubicBezTo>
                  <a:cubicBezTo>
                    <a:pt x="311723" y="922717"/>
                    <a:pt x="311723" y="951135"/>
                    <a:pt x="321196" y="979554"/>
                  </a:cubicBezTo>
                  <a:cubicBezTo>
                    <a:pt x="169631" y="1000867"/>
                    <a:pt x="44117" y="1135854"/>
                    <a:pt x="44117" y="1299260"/>
                  </a:cubicBezTo>
                  <a:cubicBezTo>
                    <a:pt x="44117" y="1403460"/>
                    <a:pt x="91481" y="1500556"/>
                    <a:pt x="179104" y="1557393"/>
                  </a:cubicBezTo>
                  <a:cubicBezTo>
                    <a:pt x="91481" y="1633175"/>
                    <a:pt x="44117" y="1749217"/>
                    <a:pt x="44117" y="1872363"/>
                  </a:cubicBezTo>
                  <a:cubicBezTo>
                    <a:pt x="44117" y="2111550"/>
                    <a:pt x="254886" y="2312847"/>
                    <a:pt x="494074" y="2312847"/>
                  </a:cubicBezTo>
                  <a:cubicBezTo>
                    <a:pt x="560383" y="2312847"/>
                    <a:pt x="657479" y="2284428"/>
                    <a:pt x="657479" y="2284428"/>
                  </a:cubicBezTo>
                  <a:cubicBezTo>
                    <a:pt x="666952" y="2293901"/>
                    <a:pt x="666952" y="2331792"/>
                    <a:pt x="676425" y="2350738"/>
                  </a:cubicBezTo>
                  <a:cubicBezTo>
                    <a:pt x="695370" y="2426520"/>
                    <a:pt x="742734" y="2466779"/>
                    <a:pt x="820885" y="2485725"/>
                  </a:cubicBezTo>
                  <a:cubicBezTo>
                    <a:pt x="906140" y="2504671"/>
                    <a:pt x="993763" y="2447834"/>
                    <a:pt x="1012708" y="2369683"/>
                  </a:cubicBezTo>
                  <a:cubicBezTo>
                    <a:pt x="1050599" y="2445466"/>
                    <a:pt x="1147695" y="2504671"/>
                    <a:pt x="1242423" y="2504671"/>
                  </a:cubicBezTo>
                  <a:cubicBezTo>
                    <a:pt x="1308733" y="2504671"/>
                    <a:pt x="1377410" y="2485725"/>
                    <a:pt x="1415301" y="2438361"/>
                  </a:cubicBezTo>
                  <a:cubicBezTo>
                    <a:pt x="1481611" y="2514143"/>
                    <a:pt x="1569234" y="2554403"/>
                    <a:pt x="1663962" y="2554403"/>
                  </a:cubicBezTo>
                  <a:cubicBezTo>
                    <a:pt x="1827367" y="2554403"/>
                    <a:pt x="1962354" y="2450202"/>
                    <a:pt x="1990772" y="2296269"/>
                  </a:cubicBezTo>
                  <a:cubicBezTo>
                    <a:pt x="2085500" y="2450202"/>
                    <a:pt x="2258378" y="2535457"/>
                    <a:pt x="2450202" y="2507039"/>
                  </a:cubicBezTo>
                  <a:cubicBezTo>
                    <a:pt x="2632553" y="2469148"/>
                    <a:pt x="2777013" y="2324688"/>
                    <a:pt x="2814904" y="2142337"/>
                  </a:cubicBezTo>
                  <a:cubicBezTo>
                    <a:pt x="2833849" y="2016823"/>
                    <a:pt x="2805431" y="1903149"/>
                    <a:pt x="2739122" y="1806053"/>
                  </a:cubicBezTo>
                  <a:cubicBezTo>
                    <a:pt x="2893054" y="1739744"/>
                    <a:pt x="2987782" y="1595284"/>
                    <a:pt x="2987782" y="1422406"/>
                  </a:cubicBezTo>
                  <a:lnTo>
                    <a:pt x="2987782" y="1422406"/>
                  </a:lnTo>
                  <a:close/>
                </a:path>
              </a:pathLst>
            </a:custGeom>
            <a:solidFill>
              <a:schemeClr val="tx2"/>
            </a:solidFill>
            <a:ln w="23659"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82" name="Freeform: Shape 781">
              <a:extLst>
                <a:ext uri="{FF2B5EF4-FFF2-40B4-BE49-F238E27FC236}">
                  <a16:creationId xmlns:a16="http://schemas.microsoft.com/office/drawing/2014/main" id="{AAD4CFE1-D1D7-4B87-98C2-84708D127103}"/>
                </a:ext>
              </a:extLst>
            </p:cNvPr>
            <p:cNvSpPr/>
            <p:nvPr/>
          </p:nvSpPr>
          <p:spPr>
            <a:xfrm>
              <a:off x="10032701" y="4045329"/>
              <a:ext cx="354282" cy="301692"/>
            </a:xfrm>
            <a:custGeom>
              <a:avLst/>
              <a:gdLst>
                <a:gd name="connsiteX0" fmla="*/ 2987782 w 3031287"/>
                <a:gd name="connsiteY0" fmla="*/ 1422406 h 2581331"/>
                <a:gd name="connsiteX1" fmla="*/ 2805431 w 3031287"/>
                <a:gd name="connsiteY1" fmla="*/ 1076650 h 2581331"/>
                <a:gd name="connsiteX2" fmla="*/ 2852795 w 3031287"/>
                <a:gd name="connsiteY2" fmla="*/ 865880 h 2581331"/>
                <a:gd name="connsiteX3" fmla="*/ 2431256 w 3031287"/>
                <a:gd name="connsiteY3" fmla="*/ 463287 h 2581331"/>
                <a:gd name="connsiteX4" fmla="*/ 2220487 w 3031287"/>
                <a:gd name="connsiteY4" fmla="*/ 510651 h 2581331"/>
                <a:gd name="connsiteX5" fmla="*/ 1893676 w 3031287"/>
                <a:gd name="connsiteY5" fmla="*/ 356719 h 2581331"/>
                <a:gd name="connsiteX6" fmla="*/ 1626071 w 3031287"/>
                <a:gd name="connsiteY6" fmla="*/ 451446 h 2581331"/>
                <a:gd name="connsiteX7" fmla="*/ 1128750 w 3031287"/>
                <a:gd name="connsiteY7" fmla="*/ 44117 h 2581331"/>
                <a:gd name="connsiteX8" fmla="*/ 629061 w 3031287"/>
                <a:gd name="connsiteY8" fmla="*/ 550911 h 2581331"/>
                <a:gd name="connsiteX9" fmla="*/ 629061 w 3031287"/>
                <a:gd name="connsiteY9" fmla="*/ 569856 h 2581331"/>
                <a:gd name="connsiteX10" fmla="*/ 311723 w 3031287"/>
                <a:gd name="connsiteY10" fmla="*/ 884826 h 2581331"/>
                <a:gd name="connsiteX11" fmla="*/ 321196 w 3031287"/>
                <a:gd name="connsiteY11" fmla="*/ 979554 h 2581331"/>
                <a:gd name="connsiteX12" fmla="*/ 44117 w 3031287"/>
                <a:gd name="connsiteY12" fmla="*/ 1299260 h 2581331"/>
                <a:gd name="connsiteX13" fmla="*/ 179104 w 3031287"/>
                <a:gd name="connsiteY13" fmla="*/ 1557393 h 2581331"/>
                <a:gd name="connsiteX14" fmla="*/ 44117 w 3031287"/>
                <a:gd name="connsiteY14" fmla="*/ 1872363 h 2581331"/>
                <a:gd name="connsiteX15" fmla="*/ 494074 w 3031287"/>
                <a:gd name="connsiteY15" fmla="*/ 2312847 h 2581331"/>
                <a:gd name="connsiteX16" fmla="*/ 657479 w 3031287"/>
                <a:gd name="connsiteY16" fmla="*/ 2284428 h 2581331"/>
                <a:gd name="connsiteX17" fmla="*/ 676425 w 3031287"/>
                <a:gd name="connsiteY17" fmla="*/ 2350738 h 2581331"/>
                <a:gd name="connsiteX18" fmla="*/ 820885 w 3031287"/>
                <a:gd name="connsiteY18" fmla="*/ 2485725 h 2581331"/>
                <a:gd name="connsiteX19" fmla="*/ 1012708 w 3031287"/>
                <a:gd name="connsiteY19" fmla="*/ 2369683 h 2581331"/>
                <a:gd name="connsiteX20" fmla="*/ 1242423 w 3031287"/>
                <a:gd name="connsiteY20" fmla="*/ 2504671 h 2581331"/>
                <a:gd name="connsiteX21" fmla="*/ 1415301 w 3031287"/>
                <a:gd name="connsiteY21" fmla="*/ 2438361 h 2581331"/>
                <a:gd name="connsiteX22" fmla="*/ 1663962 w 3031287"/>
                <a:gd name="connsiteY22" fmla="*/ 2554403 h 2581331"/>
                <a:gd name="connsiteX23" fmla="*/ 1990772 w 3031287"/>
                <a:gd name="connsiteY23" fmla="*/ 2296269 h 2581331"/>
                <a:gd name="connsiteX24" fmla="*/ 2450202 w 3031287"/>
                <a:gd name="connsiteY24" fmla="*/ 2507039 h 2581331"/>
                <a:gd name="connsiteX25" fmla="*/ 2814904 w 3031287"/>
                <a:gd name="connsiteY25" fmla="*/ 2142337 h 2581331"/>
                <a:gd name="connsiteX26" fmla="*/ 2739122 w 3031287"/>
                <a:gd name="connsiteY26" fmla="*/ 1806053 h 2581331"/>
                <a:gd name="connsiteX27" fmla="*/ 2987782 w 3031287"/>
                <a:gd name="connsiteY27" fmla="*/ 1422406 h 2581331"/>
                <a:gd name="connsiteX28" fmla="*/ 2987782 w 3031287"/>
                <a:gd name="connsiteY28" fmla="*/ 1422406 h 2581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031287" h="2581331">
                  <a:moveTo>
                    <a:pt x="2987782" y="1422406"/>
                  </a:moveTo>
                  <a:cubicBezTo>
                    <a:pt x="2987782" y="1277946"/>
                    <a:pt x="2921472" y="1154800"/>
                    <a:pt x="2805431" y="1076650"/>
                  </a:cubicBezTo>
                  <a:cubicBezTo>
                    <a:pt x="2833849" y="1010340"/>
                    <a:pt x="2852795" y="941663"/>
                    <a:pt x="2852795" y="865880"/>
                  </a:cubicBezTo>
                  <a:cubicBezTo>
                    <a:pt x="2843322" y="645638"/>
                    <a:pt x="2651498" y="463287"/>
                    <a:pt x="2431256" y="463287"/>
                  </a:cubicBezTo>
                  <a:cubicBezTo>
                    <a:pt x="2355474" y="463287"/>
                    <a:pt x="2286796" y="482233"/>
                    <a:pt x="2220487" y="510651"/>
                  </a:cubicBezTo>
                  <a:cubicBezTo>
                    <a:pt x="2144705" y="425396"/>
                    <a:pt x="2028663" y="356719"/>
                    <a:pt x="1893676" y="356719"/>
                  </a:cubicBezTo>
                  <a:cubicBezTo>
                    <a:pt x="1787108" y="356719"/>
                    <a:pt x="1701853" y="394610"/>
                    <a:pt x="1626071" y="451446"/>
                  </a:cubicBezTo>
                  <a:cubicBezTo>
                    <a:pt x="1588179" y="226468"/>
                    <a:pt x="1377410" y="44117"/>
                    <a:pt x="1128750" y="44117"/>
                  </a:cubicBezTo>
                  <a:cubicBezTo>
                    <a:pt x="849303" y="44117"/>
                    <a:pt x="629061" y="273832"/>
                    <a:pt x="629061" y="550911"/>
                  </a:cubicBezTo>
                  <a:cubicBezTo>
                    <a:pt x="629061" y="560383"/>
                    <a:pt x="629061" y="569856"/>
                    <a:pt x="629061" y="569856"/>
                  </a:cubicBezTo>
                  <a:cubicBezTo>
                    <a:pt x="446710" y="569856"/>
                    <a:pt x="311723" y="714316"/>
                    <a:pt x="311723" y="884826"/>
                  </a:cubicBezTo>
                  <a:cubicBezTo>
                    <a:pt x="311723" y="922717"/>
                    <a:pt x="311723" y="951135"/>
                    <a:pt x="321196" y="979554"/>
                  </a:cubicBezTo>
                  <a:cubicBezTo>
                    <a:pt x="169631" y="1000867"/>
                    <a:pt x="44117" y="1135854"/>
                    <a:pt x="44117" y="1299260"/>
                  </a:cubicBezTo>
                  <a:cubicBezTo>
                    <a:pt x="44117" y="1403460"/>
                    <a:pt x="91481" y="1500556"/>
                    <a:pt x="179104" y="1557393"/>
                  </a:cubicBezTo>
                  <a:cubicBezTo>
                    <a:pt x="91481" y="1633175"/>
                    <a:pt x="44117" y="1749217"/>
                    <a:pt x="44117" y="1872363"/>
                  </a:cubicBezTo>
                  <a:cubicBezTo>
                    <a:pt x="44117" y="2111550"/>
                    <a:pt x="254886" y="2312847"/>
                    <a:pt x="494074" y="2312847"/>
                  </a:cubicBezTo>
                  <a:cubicBezTo>
                    <a:pt x="560383" y="2312847"/>
                    <a:pt x="657479" y="2284428"/>
                    <a:pt x="657479" y="2284428"/>
                  </a:cubicBezTo>
                  <a:cubicBezTo>
                    <a:pt x="666952" y="2293901"/>
                    <a:pt x="666952" y="2331792"/>
                    <a:pt x="676425" y="2350738"/>
                  </a:cubicBezTo>
                  <a:cubicBezTo>
                    <a:pt x="695370" y="2426520"/>
                    <a:pt x="742734" y="2466779"/>
                    <a:pt x="820885" y="2485725"/>
                  </a:cubicBezTo>
                  <a:cubicBezTo>
                    <a:pt x="906140" y="2504671"/>
                    <a:pt x="993763" y="2447834"/>
                    <a:pt x="1012708" y="2369683"/>
                  </a:cubicBezTo>
                  <a:cubicBezTo>
                    <a:pt x="1050599" y="2445466"/>
                    <a:pt x="1147695" y="2504671"/>
                    <a:pt x="1242423" y="2504671"/>
                  </a:cubicBezTo>
                  <a:cubicBezTo>
                    <a:pt x="1308733" y="2504671"/>
                    <a:pt x="1377410" y="2485725"/>
                    <a:pt x="1415301" y="2438361"/>
                  </a:cubicBezTo>
                  <a:cubicBezTo>
                    <a:pt x="1481611" y="2514143"/>
                    <a:pt x="1569234" y="2554403"/>
                    <a:pt x="1663962" y="2554403"/>
                  </a:cubicBezTo>
                  <a:cubicBezTo>
                    <a:pt x="1827367" y="2554403"/>
                    <a:pt x="1962354" y="2450202"/>
                    <a:pt x="1990772" y="2296269"/>
                  </a:cubicBezTo>
                  <a:cubicBezTo>
                    <a:pt x="2085500" y="2450202"/>
                    <a:pt x="2258378" y="2535457"/>
                    <a:pt x="2450202" y="2507039"/>
                  </a:cubicBezTo>
                  <a:cubicBezTo>
                    <a:pt x="2632553" y="2469148"/>
                    <a:pt x="2777013" y="2324688"/>
                    <a:pt x="2814904" y="2142337"/>
                  </a:cubicBezTo>
                  <a:cubicBezTo>
                    <a:pt x="2833849" y="2016823"/>
                    <a:pt x="2805431" y="1903149"/>
                    <a:pt x="2739122" y="1806053"/>
                  </a:cubicBezTo>
                  <a:cubicBezTo>
                    <a:pt x="2893054" y="1739744"/>
                    <a:pt x="2987782" y="1595284"/>
                    <a:pt x="2987782" y="1422406"/>
                  </a:cubicBezTo>
                  <a:lnTo>
                    <a:pt x="2987782" y="1422406"/>
                  </a:lnTo>
                  <a:close/>
                </a:path>
              </a:pathLst>
            </a:custGeom>
            <a:solidFill>
              <a:schemeClr val="tx2"/>
            </a:solidFill>
            <a:ln w="23659"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783" name="Wireless 4">
            <a:extLst>
              <a:ext uri="{FF2B5EF4-FFF2-40B4-BE49-F238E27FC236}">
                <a16:creationId xmlns:a16="http://schemas.microsoft.com/office/drawing/2014/main" id="{588201EF-DB9D-419F-AAA4-5AB1D5F167AA}"/>
              </a:ext>
            </a:extLst>
          </p:cNvPr>
          <p:cNvSpPr/>
          <p:nvPr/>
        </p:nvSpPr>
        <p:spPr>
          <a:xfrm>
            <a:off x="7510363" y="2645019"/>
            <a:ext cx="49688" cy="24845"/>
          </a:xfrm>
          <a:custGeom>
            <a:avLst/>
            <a:gdLst>
              <a:gd name="connsiteX0" fmla="*/ 63112 w 61875"/>
              <a:gd name="connsiteY0" fmla="*/ 17944 h 30937"/>
              <a:gd name="connsiteX1" fmla="*/ 31556 w 61875"/>
              <a:gd name="connsiteY1" fmla="*/ 35888 h 30937"/>
              <a:gd name="connsiteX2" fmla="*/ 0 w 61875"/>
              <a:gd name="connsiteY2" fmla="*/ 17944 h 30937"/>
              <a:gd name="connsiteX3" fmla="*/ 31556 w 61875"/>
              <a:gd name="connsiteY3" fmla="*/ 0 h 30937"/>
              <a:gd name="connsiteX4" fmla="*/ 63112 w 61875"/>
              <a:gd name="connsiteY4" fmla="*/ 17944 h 309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875" h="30937">
                <a:moveTo>
                  <a:pt x="63112" y="17944"/>
                </a:moveTo>
                <a:cubicBezTo>
                  <a:pt x="63112" y="27854"/>
                  <a:pt x="48984" y="35888"/>
                  <a:pt x="31556" y="35888"/>
                </a:cubicBezTo>
                <a:cubicBezTo>
                  <a:pt x="14128" y="35888"/>
                  <a:pt x="0" y="27854"/>
                  <a:pt x="0" y="17944"/>
                </a:cubicBezTo>
                <a:cubicBezTo>
                  <a:pt x="0" y="8034"/>
                  <a:pt x="14128" y="0"/>
                  <a:pt x="31556" y="0"/>
                </a:cubicBezTo>
                <a:cubicBezTo>
                  <a:pt x="48984" y="0"/>
                  <a:pt x="63112" y="8034"/>
                  <a:pt x="63112" y="17944"/>
                </a:cubicBezTo>
                <a:close/>
              </a:path>
            </a:pathLst>
          </a:custGeom>
          <a:solidFill>
            <a:schemeClr val="accent2"/>
          </a:solidFill>
          <a:ln w="595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84" name="Wireless 3">
            <a:extLst>
              <a:ext uri="{FF2B5EF4-FFF2-40B4-BE49-F238E27FC236}">
                <a16:creationId xmlns:a16="http://schemas.microsoft.com/office/drawing/2014/main" id="{2F47FEBD-2859-456F-BB8D-5F1BB5D04E33}"/>
              </a:ext>
            </a:extLst>
          </p:cNvPr>
          <p:cNvSpPr/>
          <p:nvPr/>
        </p:nvSpPr>
        <p:spPr>
          <a:xfrm>
            <a:off x="7464650" y="2562040"/>
            <a:ext cx="129189" cy="69564"/>
          </a:xfrm>
          <a:custGeom>
            <a:avLst/>
            <a:gdLst>
              <a:gd name="connsiteX0" fmla="*/ 0 w 160875"/>
              <a:gd name="connsiteY0" fmla="*/ 37125 h 86625"/>
              <a:gd name="connsiteX1" fmla="*/ 3713 w 160875"/>
              <a:gd name="connsiteY1" fmla="*/ 33413 h 86625"/>
              <a:gd name="connsiteX2" fmla="*/ 82913 w 160875"/>
              <a:gd name="connsiteY2" fmla="*/ 0 h 86625"/>
              <a:gd name="connsiteX3" fmla="*/ 161494 w 160875"/>
              <a:gd name="connsiteY3" fmla="*/ 32794 h 86625"/>
              <a:gd name="connsiteX4" fmla="*/ 165206 w 160875"/>
              <a:gd name="connsiteY4" fmla="*/ 37125 h 86625"/>
              <a:gd name="connsiteX5" fmla="*/ 157163 w 160875"/>
              <a:gd name="connsiteY5" fmla="*/ 45169 h 86625"/>
              <a:gd name="connsiteX6" fmla="*/ 153450 w 160875"/>
              <a:gd name="connsiteY6" fmla="*/ 41456 h 86625"/>
              <a:gd name="connsiteX7" fmla="*/ 82913 w 160875"/>
              <a:gd name="connsiteY7" fmla="*/ 11756 h 86625"/>
              <a:gd name="connsiteX8" fmla="*/ 11756 w 160875"/>
              <a:gd name="connsiteY8" fmla="*/ 41456 h 86625"/>
              <a:gd name="connsiteX9" fmla="*/ 8044 w 160875"/>
              <a:gd name="connsiteY9" fmla="*/ 45169 h 86625"/>
              <a:gd name="connsiteX10" fmla="*/ 0 w 160875"/>
              <a:gd name="connsiteY10" fmla="*/ 37125 h 86625"/>
              <a:gd name="connsiteX11" fmla="*/ 20419 w 160875"/>
              <a:gd name="connsiteY11" fmla="*/ 59400 h 86625"/>
              <a:gd name="connsiteX12" fmla="*/ 24750 w 160875"/>
              <a:gd name="connsiteY12" fmla="*/ 55688 h 86625"/>
              <a:gd name="connsiteX13" fmla="*/ 83531 w 160875"/>
              <a:gd name="connsiteY13" fmla="*/ 30938 h 86625"/>
              <a:gd name="connsiteX14" fmla="*/ 141075 w 160875"/>
              <a:gd name="connsiteY14" fmla="*/ 55069 h 86625"/>
              <a:gd name="connsiteX15" fmla="*/ 144788 w 160875"/>
              <a:gd name="connsiteY15" fmla="*/ 58781 h 86625"/>
              <a:gd name="connsiteX16" fmla="*/ 136744 w 160875"/>
              <a:gd name="connsiteY16" fmla="*/ 66825 h 86625"/>
              <a:gd name="connsiteX17" fmla="*/ 133031 w 160875"/>
              <a:gd name="connsiteY17" fmla="*/ 63113 h 86625"/>
              <a:gd name="connsiteX18" fmla="*/ 83531 w 160875"/>
              <a:gd name="connsiteY18" fmla="*/ 42075 h 86625"/>
              <a:gd name="connsiteX19" fmla="*/ 32794 w 160875"/>
              <a:gd name="connsiteY19" fmla="*/ 63113 h 86625"/>
              <a:gd name="connsiteX20" fmla="*/ 29081 w 160875"/>
              <a:gd name="connsiteY20" fmla="*/ 67444 h 86625"/>
              <a:gd name="connsiteX21" fmla="*/ 20419 w 160875"/>
              <a:gd name="connsiteY21" fmla="*/ 59400 h 86625"/>
              <a:gd name="connsiteX22" fmla="*/ 44550 w 160875"/>
              <a:gd name="connsiteY22" fmla="*/ 82294 h 86625"/>
              <a:gd name="connsiteX23" fmla="*/ 48263 w 160875"/>
              <a:gd name="connsiteY23" fmla="*/ 78581 h 86625"/>
              <a:gd name="connsiteX24" fmla="*/ 82294 w 160875"/>
              <a:gd name="connsiteY24" fmla="*/ 64350 h 86625"/>
              <a:gd name="connsiteX25" fmla="*/ 116325 w 160875"/>
              <a:gd name="connsiteY25" fmla="*/ 78581 h 86625"/>
              <a:gd name="connsiteX26" fmla="*/ 120038 w 160875"/>
              <a:gd name="connsiteY26" fmla="*/ 82294 h 86625"/>
              <a:gd name="connsiteX27" fmla="*/ 111994 w 160875"/>
              <a:gd name="connsiteY27" fmla="*/ 90338 h 86625"/>
              <a:gd name="connsiteX28" fmla="*/ 108900 w 160875"/>
              <a:gd name="connsiteY28" fmla="*/ 86625 h 86625"/>
              <a:gd name="connsiteX29" fmla="*/ 82294 w 160875"/>
              <a:gd name="connsiteY29" fmla="*/ 75488 h 86625"/>
              <a:gd name="connsiteX30" fmla="*/ 55688 w 160875"/>
              <a:gd name="connsiteY30" fmla="*/ 86006 h 86625"/>
              <a:gd name="connsiteX31" fmla="*/ 51975 w 160875"/>
              <a:gd name="connsiteY31" fmla="*/ 89719 h 86625"/>
              <a:gd name="connsiteX32" fmla="*/ 44550 w 160875"/>
              <a:gd name="connsiteY32" fmla="*/ 82294 h 8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60875" h="86625">
                <a:moveTo>
                  <a:pt x="0" y="37125"/>
                </a:moveTo>
                <a:lnTo>
                  <a:pt x="3713" y="33413"/>
                </a:lnTo>
                <a:cubicBezTo>
                  <a:pt x="25369" y="11756"/>
                  <a:pt x="53213" y="0"/>
                  <a:pt x="82913" y="0"/>
                </a:cubicBezTo>
                <a:cubicBezTo>
                  <a:pt x="112613" y="0"/>
                  <a:pt x="140456" y="11756"/>
                  <a:pt x="161494" y="32794"/>
                </a:cubicBezTo>
                <a:lnTo>
                  <a:pt x="165206" y="37125"/>
                </a:lnTo>
                <a:lnTo>
                  <a:pt x="157163" y="45169"/>
                </a:lnTo>
                <a:lnTo>
                  <a:pt x="153450" y="41456"/>
                </a:lnTo>
                <a:cubicBezTo>
                  <a:pt x="134888" y="22275"/>
                  <a:pt x="109519" y="11756"/>
                  <a:pt x="82913" y="11756"/>
                </a:cubicBezTo>
                <a:cubicBezTo>
                  <a:pt x="56306" y="11138"/>
                  <a:pt x="30938" y="21656"/>
                  <a:pt x="11756" y="41456"/>
                </a:cubicBezTo>
                <a:lnTo>
                  <a:pt x="8044" y="45169"/>
                </a:lnTo>
                <a:lnTo>
                  <a:pt x="0" y="37125"/>
                </a:lnTo>
                <a:close/>
                <a:moveTo>
                  <a:pt x="20419" y="59400"/>
                </a:moveTo>
                <a:lnTo>
                  <a:pt x="24750" y="55688"/>
                </a:lnTo>
                <a:cubicBezTo>
                  <a:pt x="40219" y="39600"/>
                  <a:pt x="60638" y="30938"/>
                  <a:pt x="83531" y="30938"/>
                </a:cubicBezTo>
                <a:cubicBezTo>
                  <a:pt x="105188" y="30938"/>
                  <a:pt x="125606" y="39600"/>
                  <a:pt x="141075" y="55069"/>
                </a:cubicBezTo>
                <a:lnTo>
                  <a:pt x="144788" y="58781"/>
                </a:lnTo>
                <a:lnTo>
                  <a:pt x="136744" y="66825"/>
                </a:lnTo>
                <a:lnTo>
                  <a:pt x="133031" y="63113"/>
                </a:lnTo>
                <a:cubicBezTo>
                  <a:pt x="120038" y="50119"/>
                  <a:pt x="102094" y="42075"/>
                  <a:pt x="83531" y="42075"/>
                </a:cubicBezTo>
                <a:cubicBezTo>
                  <a:pt x="63731" y="42075"/>
                  <a:pt x="46406" y="49500"/>
                  <a:pt x="32794" y="63113"/>
                </a:cubicBezTo>
                <a:lnTo>
                  <a:pt x="29081" y="67444"/>
                </a:lnTo>
                <a:lnTo>
                  <a:pt x="20419" y="59400"/>
                </a:lnTo>
                <a:close/>
                <a:moveTo>
                  <a:pt x="44550" y="82294"/>
                </a:moveTo>
                <a:lnTo>
                  <a:pt x="48263" y="78581"/>
                </a:lnTo>
                <a:cubicBezTo>
                  <a:pt x="56925" y="69300"/>
                  <a:pt x="69300" y="64350"/>
                  <a:pt x="82294" y="64350"/>
                </a:cubicBezTo>
                <a:cubicBezTo>
                  <a:pt x="95288" y="64350"/>
                  <a:pt x="107663" y="69300"/>
                  <a:pt x="116325" y="78581"/>
                </a:cubicBezTo>
                <a:lnTo>
                  <a:pt x="120038" y="82294"/>
                </a:lnTo>
                <a:lnTo>
                  <a:pt x="111994" y="90338"/>
                </a:lnTo>
                <a:lnTo>
                  <a:pt x="108900" y="86625"/>
                </a:lnTo>
                <a:cubicBezTo>
                  <a:pt x="101475" y="79200"/>
                  <a:pt x="92813" y="75488"/>
                  <a:pt x="82294" y="75488"/>
                </a:cubicBezTo>
                <a:cubicBezTo>
                  <a:pt x="71775" y="75488"/>
                  <a:pt x="62494" y="79200"/>
                  <a:pt x="55688" y="86006"/>
                </a:cubicBezTo>
                <a:lnTo>
                  <a:pt x="51975" y="89719"/>
                </a:lnTo>
                <a:lnTo>
                  <a:pt x="44550" y="82294"/>
                </a:lnTo>
                <a:close/>
              </a:path>
            </a:pathLst>
          </a:custGeom>
          <a:solidFill>
            <a:schemeClr val="accent2"/>
          </a:solidFill>
          <a:ln w="595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85" name="Wireless 1">
            <a:extLst>
              <a:ext uri="{FF2B5EF4-FFF2-40B4-BE49-F238E27FC236}">
                <a16:creationId xmlns:a16="http://schemas.microsoft.com/office/drawing/2014/main" id="{431C69EC-F53C-46B4-9344-1A0BF166BFD8}"/>
              </a:ext>
            </a:extLst>
          </p:cNvPr>
          <p:cNvSpPr/>
          <p:nvPr/>
        </p:nvSpPr>
        <p:spPr>
          <a:xfrm flipH="1">
            <a:off x="7512155" y="2978014"/>
            <a:ext cx="151406" cy="81526"/>
          </a:xfrm>
          <a:custGeom>
            <a:avLst/>
            <a:gdLst>
              <a:gd name="connsiteX0" fmla="*/ 0 w 160875"/>
              <a:gd name="connsiteY0" fmla="*/ 37125 h 86625"/>
              <a:gd name="connsiteX1" fmla="*/ 3713 w 160875"/>
              <a:gd name="connsiteY1" fmla="*/ 33413 h 86625"/>
              <a:gd name="connsiteX2" fmla="*/ 82913 w 160875"/>
              <a:gd name="connsiteY2" fmla="*/ 0 h 86625"/>
              <a:gd name="connsiteX3" fmla="*/ 161494 w 160875"/>
              <a:gd name="connsiteY3" fmla="*/ 32794 h 86625"/>
              <a:gd name="connsiteX4" fmla="*/ 165206 w 160875"/>
              <a:gd name="connsiteY4" fmla="*/ 37125 h 86625"/>
              <a:gd name="connsiteX5" fmla="*/ 157163 w 160875"/>
              <a:gd name="connsiteY5" fmla="*/ 45169 h 86625"/>
              <a:gd name="connsiteX6" fmla="*/ 153450 w 160875"/>
              <a:gd name="connsiteY6" fmla="*/ 41456 h 86625"/>
              <a:gd name="connsiteX7" fmla="*/ 82913 w 160875"/>
              <a:gd name="connsiteY7" fmla="*/ 11756 h 86625"/>
              <a:gd name="connsiteX8" fmla="*/ 11756 w 160875"/>
              <a:gd name="connsiteY8" fmla="*/ 41456 h 86625"/>
              <a:gd name="connsiteX9" fmla="*/ 8044 w 160875"/>
              <a:gd name="connsiteY9" fmla="*/ 45169 h 86625"/>
              <a:gd name="connsiteX10" fmla="*/ 0 w 160875"/>
              <a:gd name="connsiteY10" fmla="*/ 37125 h 86625"/>
              <a:gd name="connsiteX11" fmla="*/ 20419 w 160875"/>
              <a:gd name="connsiteY11" fmla="*/ 59400 h 86625"/>
              <a:gd name="connsiteX12" fmla="*/ 24750 w 160875"/>
              <a:gd name="connsiteY12" fmla="*/ 55688 h 86625"/>
              <a:gd name="connsiteX13" fmla="*/ 83531 w 160875"/>
              <a:gd name="connsiteY13" fmla="*/ 30938 h 86625"/>
              <a:gd name="connsiteX14" fmla="*/ 141075 w 160875"/>
              <a:gd name="connsiteY14" fmla="*/ 55069 h 86625"/>
              <a:gd name="connsiteX15" fmla="*/ 144788 w 160875"/>
              <a:gd name="connsiteY15" fmla="*/ 58781 h 86625"/>
              <a:gd name="connsiteX16" fmla="*/ 136744 w 160875"/>
              <a:gd name="connsiteY16" fmla="*/ 66825 h 86625"/>
              <a:gd name="connsiteX17" fmla="*/ 133031 w 160875"/>
              <a:gd name="connsiteY17" fmla="*/ 63113 h 86625"/>
              <a:gd name="connsiteX18" fmla="*/ 83531 w 160875"/>
              <a:gd name="connsiteY18" fmla="*/ 42075 h 86625"/>
              <a:gd name="connsiteX19" fmla="*/ 32794 w 160875"/>
              <a:gd name="connsiteY19" fmla="*/ 63113 h 86625"/>
              <a:gd name="connsiteX20" fmla="*/ 29081 w 160875"/>
              <a:gd name="connsiteY20" fmla="*/ 67444 h 86625"/>
              <a:gd name="connsiteX21" fmla="*/ 20419 w 160875"/>
              <a:gd name="connsiteY21" fmla="*/ 59400 h 86625"/>
              <a:gd name="connsiteX22" fmla="*/ 44550 w 160875"/>
              <a:gd name="connsiteY22" fmla="*/ 82294 h 86625"/>
              <a:gd name="connsiteX23" fmla="*/ 48263 w 160875"/>
              <a:gd name="connsiteY23" fmla="*/ 78581 h 86625"/>
              <a:gd name="connsiteX24" fmla="*/ 82294 w 160875"/>
              <a:gd name="connsiteY24" fmla="*/ 64350 h 86625"/>
              <a:gd name="connsiteX25" fmla="*/ 116325 w 160875"/>
              <a:gd name="connsiteY25" fmla="*/ 78581 h 86625"/>
              <a:gd name="connsiteX26" fmla="*/ 120038 w 160875"/>
              <a:gd name="connsiteY26" fmla="*/ 82294 h 86625"/>
              <a:gd name="connsiteX27" fmla="*/ 111994 w 160875"/>
              <a:gd name="connsiteY27" fmla="*/ 90338 h 86625"/>
              <a:gd name="connsiteX28" fmla="*/ 108900 w 160875"/>
              <a:gd name="connsiteY28" fmla="*/ 86625 h 86625"/>
              <a:gd name="connsiteX29" fmla="*/ 82294 w 160875"/>
              <a:gd name="connsiteY29" fmla="*/ 75488 h 86625"/>
              <a:gd name="connsiteX30" fmla="*/ 55688 w 160875"/>
              <a:gd name="connsiteY30" fmla="*/ 86006 h 86625"/>
              <a:gd name="connsiteX31" fmla="*/ 51975 w 160875"/>
              <a:gd name="connsiteY31" fmla="*/ 89719 h 86625"/>
              <a:gd name="connsiteX32" fmla="*/ 44550 w 160875"/>
              <a:gd name="connsiteY32" fmla="*/ 82294 h 8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60875" h="86625">
                <a:moveTo>
                  <a:pt x="0" y="37125"/>
                </a:moveTo>
                <a:lnTo>
                  <a:pt x="3713" y="33413"/>
                </a:lnTo>
                <a:cubicBezTo>
                  <a:pt x="25369" y="11756"/>
                  <a:pt x="53213" y="0"/>
                  <a:pt x="82913" y="0"/>
                </a:cubicBezTo>
                <a:cubicBezTo>
                  <a:pt x="112613" y="0"/>
                  <a:pt x="140456" y="11756"/>
                  <a:pt x="161494" y="32794"/>
                </a:cubicBezTo>
                <a:lnTo>
                  <a:pt x="165206" y="37125"/>
                </a:lnTo>
                <a:lnTo>
                  <a:pt x="157163" y="45169"/>
                </a:lnTo>
                <a:lnTo>
                  <a:pt x="153450" y="41456"/>
                </a:lnTo>
                <a:cubicBezTo>
                  <a:pt x="134888" y="22275"/>
                  <a:pt x="109519" y="11756"/>
                  <a:pt x="82913" y="11756"/>
                </a:cubicBezTo>
                <a:cubicBezTo>
                  <a:pt x="56306" y="11138"/>
                  <a:pt x="30938" y="21656"/>
                  <a:pt x="11756" y="41456"/>
                </a:cubicBezTo>
                <a:lnTo>
                  <a:pt x="8044" y="45169"/>
                </a:lnTo>
                <a:lnTo>
                  <a:pt x="0" y="37125"/>
                </a:lnTo>
                <a:close/>
                <a:moveTo>
                  <a:pt x="20419" y="59400"/>
                </a:moveTo>
                <a:lnTo>
                  <a:pt x="24750" y="55688"/>
                </a:lnTo>
                <a:cubicBezTo>
                  <a:pt x="40219" y="39600"/>
                  <a:pt x="60638" y="30938"/>
                  <a:pt x="83531" y="30938"/>
                </a:cubicBezTo>
                <a:cubicBezTo>
                  <a:pt x="105188" y="30938"/>
                  <a:pt x="125606" y="39600"/>
                  <a:pt x="141075" y="55069"/>
                </a:cubicBezTo>
                <a:lnTo>
                  <a:pt x="144788" y="58781"/>
                </a:lnTo>
                <a:lnTo>
                  <a:pt x="136744" y="66825"/>
                </a:lnTo>
                <a:lnTo>
                  <a:pt x="133031" y="63113"/>
                </a:lnTo>
                <a:cubicBezTo>
                  <a:pt x="120038" y="50119"/>
                  <a:pt x="102094" y="42075"/>
                  <a:pt x="83531" y="42075"/>
                </a:cubicBezTo>
                <a:cubicBezTo>
                  <a:pt x="63731" y="42075"/>
                  <a:pt x="46406" y="49500"/>
                  <a:pt x="32794" y="63113"/>
                </a:cubicBezTo>
                <a:lnTo>
                  <a:pt x="29081" y="67444"/>
                </a:lnTo>
                <a:lnTo>
                  <a:pt x="20419" y="59400"/>
                </a:lnTo>
                <a:close/>
                <a:moveTo>
                  <a:pt x="44550" y="82294"/>
                </a:moveTo>
                <a:lnTo>
                  <a:pt x="48263" y="78581"/>
                </a:lnTo>
                <a:cubicBezTo>
                  <a:pt x="56925" y="69300"/>
                  <a:pt x="69300" y="64350"/>
                  <a:pt x="82294" y="64350"/>
                </a:cubicBezTo>
                <a:cubicBezTo>
                  <a:pt x="95288" y="64350"/>
                  <a:pt x="107663" y="69300"/>
                  <a:pt x="116325" y="78581"/>
                </a:cubicBezTo>
                <a:lnTo>
                  <a:pt x="120038" y="82294"/>
                </a:lnTo>
                <a:lnTo>
                  <a:pt x="111994" y="90338"/>
                </a:lnTo>
                <a:lnTo>
                  <a:pt x="108900" y="86625"/>
                </a:lnTo>
                <a:cubicBezTo>
                  <a:pt x="101475" y="79200"/>
                  <a:pt x="92813" y="75488"/>
                  <a:pt x="82294" y="75488"/>
                </a:cubicBezTo>
                <a:cubicBezTo>
                  <a:pt x="71775" y="75488"/>
                  <a:pt x="62494" y="79200"/>
                  <a:pt x="55688" y="86006"/>
                </a:cubicBezTo>
                <a:lnTo>
                  <a:pt x="51975" y="89719"/>
                </a:lnTo>
                <a:lnTo>
                  <a:pt x="44550" y="82294"/>
                </a:lnTo>
                <a:close/>
              </a:path>
            </a:pathLst>
          </a:custGeom>
          <a:solidFill>
            <a:schemeClr val="accent2"/>
          </a:solidFill>
          <a:ln w="595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86" name="Wireless 2">
            <a:extLst>
              <a:ext uri="{FF2B5EF4-FFF2-40B4-BE49-F238E27FC236}">
                <a16:creationId xmlns:a16="http://schemas.microsoft.com/office/drawing/2014/main" id="{8CF2D3E4-A35D-4624-94FE-5494444FA176}"/>
              </a:ext>
            </a:extLst>
          </p:cNvPr>
          <p:cNvSpPr/>
          <p:nvPr/>
        </p:nvSpPr>
        <p:spPr>
          <a:xfrm rot="1457501" flipH="1">
            <a:off x="8550012" y="2326159"/>
            <a:ext cx="151406" cy="81526"/>
          </a:xfrm>
          <a:custGeom>
            <a:avLst/>
            <a:gdLst>
              <a:gd name="connsiteX0" fmla="*/ 0 w 160875"/>
              <a:gd name="connsiteY0" fmla="*/ 37125 h 86625"/>
              <a:gd name="connsiteX1" fmla="*/ 3713 w 160875"/>
              <a:gd name="connsiteY1" fmla="*/ 33413 h 86625"/>
              <a:gd name="connsiteX2" fmla="*/ 82913 w 160875"/>
              <a:gd name="connsiteY2" fmla="*/ 0 h 86625"/>
              <a:gd name="connsiteX3" fmla="*/ 161494 w 160875"/>
              <a:gd name="connsiteY3" fmla="*/ 32794 h 86625"/>
              <a:gd name="connsiteX4" fmla="*/ 165206 w 160875"/>
              <a:gd name="connsiteY4" fmla="*/ 37125 h 86625"/>
              <a:gd name="connsiteX5" fmla="*/ 157163 w 160875"/>
              <a:gd name="connsiteY5" fmla="*/ 45169 h 86625"/>
              <a:gd name="connsiteX6" fmla="*/ 153450 w 160875"/>
              <a:gd name="connsiteY6" fmla="*/ 41456 h 86625"/>
              <a:gd name="connsiteX7" fmla="*/ 82913 w 160875"/>
              <a:gd name="connsiteY7" fmla="*/ 11756 h 86625"/>
              <a:gd name="connsiteX8" fmla="*/ 11756 w 160875"/>
              <a:gd name="connsiteY8" fmla="*/ 41456 h 86625"/>
              <a:gd name="connsiteX9" fmla="*/ 8044 w 160875"/>
              <a:gd name="connsiteY9" fmla="*/ 45169 h 86625"/>
              <a:gd name="connsiteX10" fmla="*/ 0 w 160875"/>
              <a:gd name="connsiteY10" fmla="*/ 37125 h 86625"/>
              <a:gd name="connsiteX11" fmla="*/ 20419 w 160875"/>
              <a:gd name="connsiteY11" fmla="*/ 59400 h 86625"/>
              <a:gd name="connsiteX12" fmla="*/ 24750 w 160875"/>
              <a:gd name="connsiteY12" fmla="*/ 55688 h 86625"/>
              <a:gd name="connsiteX13" fmla="*/ 83531 w 160875"/>
              <a:gd name="connsiteY13" fmla="*/ 30938 h 86625"/>
              <a:gd name="connsiteX14" fmla="*/ 141075 w 160875"/>
              <a:gd name="connsiteY14" fmla="*/ 55069 h 86625"/>
              <a:gd name="connsiteX15" fmla="*/ 144788 w 160875"/>
              <a:gd name="connsiteY15" fmla="*/ 58781 h 86625"/>
              <a:gd name="connsiteX16" fmla="*/ 136744 w 160875"/>
              <a:gd name="connsiteY16" fmla="*/ 66825 h 86625"/>
              <a:gd name="connsiteX17" fmla="*/ 133031 w 160875"/>
              <a:gd name="connsiteY17" fmla="*/ 63113 h 86625"/>
              <a:gd name="connsiteX18" fmla="*/ 83531 w 160875"/>
              <a:gd name="connsiteY18" fmla="*/ 42075 h 86625"/>
              <a:gd name="connsiteX19" fmla="*/ 32794 w 160875"/>
              <a:gd name="connsiteY19" fmla="*/ 63113 h 86625"/>
              <a:gd name="connsiteX20" fmla="*/ 29081 w 160875"/>
              <a:gd name="connsiteY20" fmla="*/ 67444 h 86625"/>
              <a:gd name="connsiteX21" fmla="*/ 20419 w 160875"/>
              <a:gd name="connsiteY21" fmla="*/ 59400 h 86625"/>
              <a:gd name="connsiteX22" fmla="*/ 44550 w 160875"/>
              <a:gd name="connsiteY22" fmla="*/ 82294 h 86625"/>
              <a:gd name="connsiteX23" fmla="*/ 48263 w 160875"/>
              <a:gd name="connsiteY23" fmla="*/ 78581 h 86625"/>
              <a:gd name="connsiteX24" fmla="*/ 82294 w 160875"/>
              <a:gd name="connsiteY24" fmla="*/ 64350 h 86625"/>
              <a:gd name="connsiteX25" fmla="*/ 116325 w 160875"/>
              <a:gd name="connsiteY25" fmla="*/ 78581 h 86625"/>
              <a:gd name="connsiteX26" fmla="*/ 120038 w 160875"/>
              <a:gd name="connsiteY26" fmla="*/ 82294 h 86625"/>
              <a:gd name="connsiteX27" fmla="*/ 111994 w 160875"/>
              <a:gd name="connsiteY27" fmla="*/ 90338 h 86625"/>
              <a:gd name="connsiteX28" fmla="*/ 108900 w 160875"/>
              <a:gd name="connsiteY28" fmla="*/ 86625 h 86625"/>
              <a:gd name="connsiteX29" fmla="*/ 82294 w 160875"/>
              <a:gd name="connsiteY29" fmla="*/ 75488 h 86625"/>
              <a:gd name="connsiteX30" fmla="*/ 55688 w 160875"/>
              <a:gd name="connsiteY30" fmla="*/ 86006 h 86625"/>
              <a:gd name="connsiteX31" fmla="*/ 51975 w 160875"/>
              <a:gd name="connsiteY31" fmla="*/ 89719 h 86625"/>
              <a:gd name="connsiteX32" fmla="*/ 44550 w 160875"/>
              <a:gd name="connsiteY32" fmla="*/ 82294 h 8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60875" h="86625">
                <a:moveTo>
                  <a:pt x="0" y="37125"/>
                </a:moveTo>
                <a:lnTo>
                  <a:pt x="3713" y="33413"/>
                </a:lnTo>
                <a:cubicBezTo>
                  <a:pt x="25369" y="11756"/>
                  <a:pt x="53213" y="0"/>
                  <a:pt x="82913" y="0"/>
                </a:cubicBezTo>
                <a:cubicBezTo>
                  <a:pt x="112613" y="0"/>
                  <a:pt x="140456" y="11756"/>
                  <a:pt x="161494" y="32794"/>
                </a:cubicBezTo>
                <a:lnTo>
                  <a:pt x="165206" y="37125"/>
                </a:lnTo>
                <a:lnTo>
                  <a:pt x="157163" y="45169"/>
                </a:lnTo>
                <a:lnTo>
                  <a:pt x="153450" y="41456"/>
                </a:lnTo>
                <a:cubicBezTo>
                  <a:pt x="134888" y="22275"/>
                  <a:pt x="109519" y="11756"/>
                  <a:pt x="82913" y="11756"/>
                </a:cubicBezTo>
                <a:cubicBezTo>
                  <a:pt x="56306" y="11138"/>
                  <a:pt x="30938" y="21656"/>
                  <a:pt x="11756" y="41456"/>
                </a:cubicBezTo>
                <a:lnTo>
                  <a:pt x="8044" y="45169"/>
                </a:lnTo>
                <a:lnTo>
                  <a:pt x="0" y="37125"/>
                </a:lnTo>
                <a:close/>
                <a:moveTo>
                  <a:pt x="20419" y="59400"/>
                </a:moveTo>
                <a:lnTo>
                  <a:pt x="24750" y="55688"/>
                </a:lnTo>
                <a:cubicBezTo>
                  <a:pt x="40219" y="39600"/>
                  <a:pt x="60638" y="30938"/>
                  <a:pt x="83531" y="30938"/>
                </a:cubicBezTo>
                <a:cubicBezTo>
                  <a:pt x="105188" y="30938"/>
                  <a:pt x="125606" y="39600"/>
                  <a:pt x="141075" y="55069"/>
                </a:cubicBezTo>
                <a:lnTo>
                  <a:pt x="144788" y="58781"/>
                </a:lnTo>
                <a:lnTo>
                  <a:pt x="136744" y="66825"/>
                </a:lnTo>
                <a:lnTo>
                  <a:pt x="133031" y="63113"/>
                </a:lnTo>
                <a:cubicBezTo>
                  <a:pt x="120038" y="50119"/>
                  <a:pt x="102094" y="42075"/>
                  <a:pt x="83531" y="42075"/>
                </a:cubicBezTo>
                <a:cubicBezTo>
                  <a:pt x="63731" y="42075"/>
                  <a:pt x="46406" y="49500"/>
                  <a:pt x="32794" y="63113"/>
                </a:cubicBezTo>
                <a:lnTo>
                  <a:pt x="29081" y="67444"/>
                </a:lnTo>
                <a:lnTo>
                  <a:pt x="20419" y="59400"/>
                </a:lnTo>
                <a:close/>
                <a:moveTo>
                  <a:pt x="44550" y="82294"/>
                </a:moveTo>
                <a:lnTo>
                  <a:pt x="48263" y="78581"/>
                </a:lnTo>
                <a:cubicBezTo>
                  <a:pt x="56925" y="69300"/>
                  <a:pt x="69300" y="64350"/>
                  <a:pt x="82294" y="64350"/>
                </a:cubicBezTo>
                <a:cubicBezTo>
                  <a:pt x="95288" y="64350"/>
                  <a:pt x="107663" y="69300"/>
                  <a:pt x="116325" y="78581"/>
                </a:cubicBezTo>
                <a:lnTo>
                  <a:pt x="120038" y="82294"/>
                </a:lnTo>
                <a:lnTo>
                  <a:pt x="111994" y="90338"/>
                </a:lnTo>
                <a:lnTo>
                  <a:pt x="108900" y="86625"/>
                </a:lnTo>
                <a:cubicBezTo>
                  <a:pt x="101475" y="79200"/>
                  <a:pt x="92813" y="75488"/>
                  <a:pt x="82294" y="75488"/>
                </a:cubicBezTo>
                <a:cubicBezTo>
                  <a:pt x="71775" y="75488"/>
                  <a:pt x="62494" y="79200"/>
                  <a:pt x="55688" y="86006"/>
                </a:cubicBezTo>
                <a:lnTo>
                  <a:pt x="51975" y="89719"/>
                </a:lnTo>
                <a:lnTo>
                  <a:pt x="44550" y="82294"/>
                </a:lnTo>
                <a:close/>
              </a:path>
            </a:pathLst>
          </a:custGeom>
          <a:solidFill>
            <a:schemeClr val="accent2"/>
          </a:solidFill>
          <a:ln w="595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787" name="City">
            <a:extLst>
              <a:ext uri="{FF2B5EF4-FFF2-40B4-BE49-F238E27FC236}">
                <a16:creationId xmlns:a16="http://schemas.microsoft.com/office/drawing/2014/main" id="{8408EC3E-B58A-4282-821E-1101C2F0F2FF}"/>
              </a:ext>
            </a:extLst>
          </p:cNvPr>
          <p:cNvGrpSpPr/>
          <p:nvPr/>
        </p:nvGrpSpPr>
        <p:grpSpPr>
          <a:xfrm>
            <a:off x="7483397" y="2439897"/>
            <a:ext cx="1556099" cy="821141"/>
            <a:chOff x="7398341" y="2957207"/>
            <a:chExt cx="1556099" cy="821141"/>
          </a:xfrm>
        </p:grpSpPr>
        <p:grpSp>
          <p:nvGrpSpPr>
            <p:cNvPr id="788" name="Group 133">
              <a:extLst>
                <a:ext uri="{FF2B5EF4-FFF2-40B4-BE49-F238E27FC236}">
                  <a16:creationId xmlns:a16="http://schemas.microsoft.com/office/drawing/2014/main" id="{243E59D7-DC59-4034-B3AB-301E06863993}"/>
                </a:ext>
              </a:extLst>
            </p:cNvPr>
            <p:cNvGrpSpPr>
              <a:grpSpLocks noChangeAspect="1"/>
            </p:cNvGrpSpPr>
            <p:nvPr/>
          </p:nvGrpSpPr>
          <p:grpSpPr bwMode="auto">
            <a:xfrm>
              <a:off x="7398341" y="3607169"/>
              <a:ext cx="268995" cy="171179"/>
              <a:chOff x="6740" y="1489"/>
              <a:chExt cx="264" cy="168"/>
            </a:xfrm>
            <a:solidFill>
              <a:schemeClr val="tx2"/>
            </a:solidFill>
          </p:grpSpPr>
          <p:sp>
            <p:nvSpPr>
              <p:cNvPr id="1351" name="Freeform 134">
                <a:extLst>
                  <a:ext uri="{FF2B5EF4-FFF2-40B4-BE49-F238E27FC236}">
                    <a16:creationId xmlns:a16="http://schemas.microsoft.com/office/drawing/2014/main" id="{483A7B94-D52C-4C72-8ABB-843F0C2D1025}"/>
                  </a:ext>
                </a:extLst>
              </p:cNvPr>
              <p:cNvSpPr>
                <a:spLocks noEditPoints="1"/>
              </p:cNvSpPr>
              <p:nvPr/>
            </p:nvSpPr>
            <p:spPr bwMode="auto">
              <a:xfrm>
                <a:off x="6740" y="1489"/>
                <a:ext cx="264" cy="149"/>
              </a:xfrm>
              <a:custGeom>
                <a:avLst/>
                <a:gdLst>
                  <a:gd name="T0" fmla="*/ 186 w 426"/>
                  <a:gd name="T1" fmla="*/ 80 h 240"/>
                  <a:gd name="T2" fmla="*/ 186 w 426"/>
                  <a:gd name="T3" fmla="*/ 80 h 240"/>
                  <a:gd name="T4" fmla="*/ 186 w 426"/>
                  <a:gd name="T5" fmla="*/ 27 h 240"/>
                  <a:gd name="T6" fmla="*/ 242 w 426"/>
                  <a:gd name="T7" fmla="*/ 27 h 240"/>
                  <a:gd name="T8" fmla="*/ 251 w 426"/>
                  <a:gd name="T9" fmla="*/ 31 h 240"/>
                  <a:gd name="T10" fmla="*/ 301 w 426"/>
                  <a:gd name="T11" fmla="*/ 80 h 240"/>
                  <a:gd name="T12" fmla="*/ 186 w 426"/>
                  <a:gd name="T13" fmla="*/ 80 h 240"/>
                  <a:gd name="T14" fmla="*/ 159 w 426"/>
                  <a:gd name="T15" fmla="*/ 80 h 240"/>
                  <a:gd name="T16" fmla="*/ 159 w 426"/>
                  <a:gd name="T17" fmla="*/ 80 h 240"/>
                  <a:gd name="T18" fmla="*/ 64 w 426"/>
                  <a:gd name="T19" fmla="*/ 80 h 240"/>
                  <a:gd name="T20" fmla="*/ 84 w 426"/>
                  <a:gd name="T21" fmla="*/ 35 h 240"/>
                  <a:gd name="T22" fmla="*/ 90 w 426"/>
                  <a:gd name="T23" fmla="*/ 29 h 240"/>
                  <a:gd name="T24" fmla="*/ 97 w 426"/>
                  <a:gd name="T25" fmla="*/ 27 h 240"/>
                  <a:gd name="T26" fmla="*/ 159 w 426"/>
                  <a:gd name="T27" fmla="*/ 27 h 240"/>
                  <a:gd name="T28" fmla="*/ 159 w 426"/>
                  <a:gd name="T29" fmla="*/ 80 h 240"/>
                  <a:gd name="T30" fmla="*/ 420 w 426"/>
                  <a:gd name="T31" fmla="*/ 129 h 240"/>
                  <a:gd name="T32" fmla="*/ 420 w 426"/>
                  <a:gd name="T33" fmla="*/ 129 h 240"/>
                  <a:gd name="T34" fmla="*/ 403 w 426"/>
                  <a:gd name="T35" fmla="*/ 104 h 240"/>
                  <a:gd name="T36" fmla="*/ 377 w 426"/>
                  <a:gd name="T37" fmla="*/ 87 h 240"/>
                  <a:gd name="T38" fmla="*/ 346 w 426"/>
                  <a:gd name="T39" fmla="*/ 80 h 240"/>
                  <a:gd name="T40" fmla="*/ 338 w 426"/>
                  <a:gd name="T41" fmla="*/ 80 h 240"/>
                  <a:gd name="T42" fmla="*/ 270 w 426"/>
                  <a:gd name="T43" fmla="*/ 12 h 240"/>
                  <a:gd name="T44" fmla="*/ 257 w 426"/>
                  <a:gd name="T45" fmla="*/ 3 h 240"/>
                  <a:gd name="T46" fmla="*/ 242 w 426"/>
                  <a:gd name="T47" fmla="*/ 0 h 240"/>
                  <a:gd name="T48" fmla="*/ 53 w 426"/>
                  <a:gd name="T49" fmla="*/ 0 h 240"/>
                  <a:gd name="T50" fmla="*/ 53 w 426"/>
                  <a:gd name="T51" fmla="*/ 27 h 240"/>
                  <a:gd name="T52" fmla="*/ 59 w 426"/>
                  <a:gd name="T53" fmla="*/ 27 h 240"/>
                  <a:gd name="T54" fmla="*/ 6 w 426"/>
                  <a:gd name="T55" fmla="*/ 144 h 240"/>
                  <a:gd name="T56" fmla="*/ 0 w 426"/>
                  <a:gd name="T57" fmla="*/ 172 h 240"/>
                  <a:gd name="T58" fmla="*/ 0 w 426"/>
                  <a:gd name="T59" fmla="*/ 187 h 240"/>
                  <a:gd name="T60" fmla="*/ 2 w 426"/>
                  <a:gd name="T61" fmla="*/ 204 h 240"/>
                  <a:gd name="T62" fmla="*/ 8 w 426"/>
                  <a:gd name="T63" fmla="*/ 183 h 240"/>
                  <a:gd name="T64" fmla="*/ 24 w 426"/>
                  <a:gd name="T65" fmla="*/ 159 h 240"/>
                  <a:gd name="T66" fmla="*/ 49 w 426"/>
                  <a:gd name="T67" fmla="*/ 142 h 240"/>
                  <a:gd name="T68" fmla="*/ 79 w 426"/>
                  <a:gd name="T69" fmla="*/ 136 h 240"/>
                  <a:gd name="T70" fmla="*/ 110 w 426"/>
                  <a:gd name="T71" fmla="*/ 142 h 240"/>
                  <a:gd name="T72" fmla="*/ 135 w 426"/>
                  <a:gd name="T73" fmla="*/ 159 h 240"/>
                  <a:gd name="T74" fmla="*/ 151 w 426"/>
                  <a:gd name="T75" fmla="*/ 183 h 240"/>
                  <a:gd name="T76" fmla="*/ 157 w 426"/>
                  <a:gd name="T77" fmla="*/ 214 h 240"/>
                  <a:gd name="T78" fmla="*/ 153 w 426"/>
                  <a:gd name="T79" fmla="*/ 240 h 240"/>
                  <a:gd name="T80" fmla="*/ 246 w 426"/>
                  <a:gd name="T81" fmla="*/ 240 h 240"/>
                  <a:gd name="T82" fmla="*/ 242 w 426"/>
                  <a:gd name="T83" fmla="*/ 214 h 240"/>
                  <a:gd name="T84" fmla="*/ 248 w 426"/>
                  <a:gd name="T85" fmla="*/ 183 h 240"/>
                  <a:gd name="T86" fmla="*/ 264 w 426"/>
                  <a:gd name="T87" fmla="*/ 159 h 240"/>
                  <a:gd name="T88" fmla="*/ 289 w 426"/>
                  <a:gd name="T89" fmla="*/ 142 h 240"/>
                  <a:gd name="T90" fmla="*/ 319 w 426"/>
                  <a:gd name="T91" fmla="*/ 136 h 240"/>
                  <a:gd name="T92" fmla="*/ 350 w 426"/>
                  <a:gd name="T93" fmla="*/ 142 h 240"/>
                  <a:gd name="T94" fmla="*/ 375 w 426"/>
                  <a:gd name="T95" fmla="*/ 159 h 240"/>
                  <a:gd name="T96" fmla="*/ 391 w 426"/>
                  <a:gd name="T97" fmla="*/ 183 h 240"/>
                  <a:gd name="T98" fmla="*/ 397 w 426"/>
                  <a:gd name="T99" fmla="*/ 214 h 240"/>
                  <a:gd name="T100" fmla="*/ 393 w 426"/>
                  <a:gd name="T101" fmla="*/ 240 h 240"/>
                  <a:gd name="T102" fmla="*/ 399 w 426"/>
                  <a:gd name="T103" fmla="*/ 240 h 240"/>
                  <a:gd name="T104" fmla="*/ 410 w 426"/>
                  <a:gd name="T105" fmla="*/ 238 h 240"/>
                  <a:gd name="T106" fmla="*/ 418 w 426"/>
                  <a:gd name="T107" fmla="*/ 233 h 240"/>
                  <a:gd name="T108" fmla="*/ 424 w 426"/>
                  <a:gd name="T109" fmla="*/ 224 h 240"/>
                  <a:gd name="T110" fmla="*/ 426 w 426"/>
                  <a:gd name="T111" fmla="*/ 214 h 240"/>
                  <a:gd name="T112" fmla="*/ 426 w 426"/>
                  <a:gd name="T113" fmla="*/ 160 h 240"/>
                  <a:gd name="T114" fmla="*/ 420 w 426"/>
                  <a:gd name="T115" fmla="*/ 129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26" h="240">
                    <a:moveTo>
                      <a:pt x="186" y="80"/>
                    </a:moveTo>
                    <a:lnTo>
                      <a:pt x="186" y="80"/>
                    </a:lnTo>
                    <a:lnTo>
                      <a:pt x="186" y="27"/>
                    </a:lnTo>
                    <a:lnTo>
                      <a:pt x="242" y="27"/>
                    </a:lnTo>
                    <a:cubicBezTo>
                      <a:pt x="245" y="27"/>
                      <a:pt x="249" y="28"/>
                      <a:pt x="251" y="31"/>
                    </a:cubicBezTo>
                    <a:lnTo>
                      <a:pt x="301" y="80"/>
                    </a:lnTo>
                    <a:lnTo>
                      <a:pt x="186" y="80"/>
                    </a:lnTo>
                    <a:close/>
                    <a:moveTo>
                      <a:pt x="159" y="80"/>
                    </a:moveTo>
                    <a:lnTo>
                      <a:pt x="159" y="80"/>
                    </a:lnTo>
                    <a:lnTo>
                      <a:pt x="64" y="80"/>
                    </a:lnTo>
                    <a:lnTo>
                      <a:pt x="84" y="35"/>
                    </a:lnTo>
                    <a:cubicBezTo>
                      <a:pt x="86" y="32"/>
                      <a:pt x="87" y="31"/>
                      <a:pt x="90" y="29"/>
                    </a:cubicBezTo>
                    <a:cubicBezTo>
                      <a:pt x="92" y="28"/>
                      <a:pt x="94" y="27"/>
                      <a:pt x="97" y="27"/>
                    </a:cubicBezTo>
                    <a:lnTo>
                      <a:pt x="159" y="27"/>
                    </a:lnTo>
                    <a:lnTo>
                      <a:pt x="159" y="80"/>
                    </a:lnTo>
                    <a:close/>
                    <a:moveTo>
                      <a:pt x="420" y="129"/>
                    </a:moveTo>
                    <a:lnTo>
                      <a:pt x="420" y="129"/>
                    </a:lnTo>
                    <a:cubicBezTo>
                      <a:pt x="416" y="119"/>
                      <a:pt x="410" y="111"/>
                      <a:pt x="403" y="104"/>
                    </a:cubicBezTo>
                    <a:cubicBezTo>
                      <a:pt x="396" y="97"/>
                      <a:pt x="387" y="91"/>
                      <a:pt x="377" y="87"/>
                    </a:cubicBezTo>
                    <a:cubicBezTo>
                      <a:pt x="368" y="82"/>
                      <a:pt x="357" y="80"/>
                      <a:pt x="346" y="80"/>
                    </a:cubicBezTo>
                    <a:lnTo>
                      <a:pt x="338" y="80"/>
                    </a:lnTo>
                    <a:lnTo>
                      <a:pt x="270" y="12"/>
                    </a:lnTo>
                    <a:cubicBezTo>
                      <a:pt x="266" y="8"/>
                      <a:pt x="262" y="5"/>
                      <a:pt x="257" y="3"/>
                    </a:cubicBezTo>
                    <a:cubicBezTo>
                      <a:pt x="252" y="1"/>
                      <a:pt x="247" y="0"/>
                      <a:pt x="242" y="0"/>
                    </a:cubicBezTo>
                    <a:lnTo>
                      <a:pt x="53" y="0"/>
                    </a:lnTo>
                    <a:lnTo>
                      <a:pt x="53" y="27"/>
                    </a:lnTo>
                    <a:lnTo>
                      <a:pt x="59" y="27"/>
                    </a:lnTo>
                    <a:lnTo>
                      <a:pt x="6" y="144"/>
                    </a:lnTo>
                    <a:cubicBezTo>
                      <a:pt x="2" y="153"/>
                      <a:pt x="0" y="162"/>
                      <a:pt x="0" y="172"/>
                    </a:cubicBezTo>
                    <a:lnTo>
                      <a:pt x="0" y="187"/>
                    </a:lnTo>
                    <a:cubicBezTo>
                      <a:pt x="0" y="193"/>
                      <a:pt x="0" y="198"/>
                      <a:pt x="2" y="204"/>
                    </a:cubicBezTo>
                    <a:cubicBezTo>
                      <a:pt x="3" y="197"/>
                      <a:pt x="5" y="190"/>
                      <a:pt x="8" y="183"/>
                    </a:cubicBezTo>
                    <a:cubicBezTo>
                      <a:pt x="12" y="174"/>
                      <a:pt x="17" y="166"/>
                      <a:pt x="24" y="159"/>
                    </a:cubicBezTo>
                    <a:cubicBezTo>
                      <a:pt x="31" y="152"/>
                      <a:pt x="40" y="146"/>
                      <a:pt x="49" y="142"/>
                    </a:cubicBezTo>
                    <a:cubicBezTo>
                      <a:pt x="58" y="138"/>
                      <a:pt x="69" y="136"/>
                      <a:pt x="79" y="136"/>
                    </a:cubicBezTo>
                    <a:cubicBezTo>
                      <a:pt x="90" y="136"/>
                      <a:pt x="101" y="138"/>
                      <a:pt x="110" y="142"/>
                    </a:cubicBezTo>
                    <a:cubicBezTo>
                      <a:pt x="119" y="146"/>
                      <a:pt x="128" y="152"/>
                      <a:pt x="135" y="159"/>
                    </a:cubicBezTo>
                    <a:cubicBezTo>
                      <a:pt x="142" y="166"/>
                      <a:pt x="147" y="174"/>
                      <a:pt x="151" y="183"/>
                    </a:cubicBezTo>
                    <a:cubicBezTo>
                      <a:pt x="155" y="193"/>
                      <a:pt x="157" y="203"/>
                      <a:pt x="157" y="214"/>
                    </a:cubicBezTo>
                    <a:cubicBezTo>
                      <a:pt x="157" y="223"/>
                      <a:pt x="156" y="232"/>
                      <a:pt x="153" y="240"/>
                    </a:cubicBezTo>
                    <a:lnTo>
                      <a:pt x="246" y="240"/>
                    </a:lnTo>
                    <a:cubicBezTo>
                      <a:pt x="243" y="232"/>
                      <a:pt x="242" y="223"/>
                      <a:pt x="242" y="214"/>
                    </a:cubicBezTo>
                    <a:cubicBezTo>
                      <a:pt x="242" y="203"/>
                      <a:pt x="244" y="193"/>
                      <a:pt x="248" y="183"/>
                    </a:cubicBezTo>
                    <a:cubicBezTo>
                      <a:pt x="252" y="174"/>
                      <a:pt x="257" y="166"/>
                      <a:pt x="264" y="159"/>
                    </a:cubicBezTo>
                    <a:cubicBezTo>
                      <a:pt x="271" y="152"/>
                      <a:pt x="280" y="146"/>
                      <a:pt x="289" y="142"/>
                    </a:cubicBezTo>
                    <a:cubicBezTo>
                      <a:pt x="298" y="138"/>
                      <a:pt x="309" y="136"/>
                      <a:pt x="319" y="136"/>
                    </a:cubicBezTo>
                    <a:cubicBezTo>
                      <a:pt x="330" y="136"/>
                      <a:pt x="341" y="138"/>
                      <a:pt x="350" y="142"/>
                    </a:cubicBezTo>
                    <a:cubicBezTo>
                      <a:pt x="359" y="146"/>
                      <a:pt x="367" y="152"/>
                      <a:pt x="375" y="159"/>
                    </a:cubicBezTo>
                    <a:cubicBezTo>
                      <a:pt x="382" y="166"/>
                      <a:pt x="387" y="174"/>
                      <a:pt x="391" y="183"/>
                    </a:cubicBezTo>
                    <a:cubicBezTo>
                      <a:pt x="395" y="193"/>
                      <a:pt x="397" y="203"/>
                      <a:pt x="397" y="214"/>
                    </a:cubicBezTo>
                    <a:cubicBezTo>
                      <a:pt x="397" y="223"/>
                      <a:pt x="396" y="232"/>
                      <a:pt x="393" y="240"/>
                    </a:cubicBezTo>
                    <a:lnTo>
                      <a:pt x="399" y="240"/>
                    </a:lnTo>
                    <a:cubicBezTo>
                      <a:pt x="403" y="240"/>
                      <a:pt x="407" y="240"/>
                      <a:pt x="410" y="238"/>
                    </a:cubicBezTo>
                    <a:cubicBezTo>
                      <a:pt x="413" y="237"/>
                      <a:pt x="416" y="235"/>
                      <a:pt x="418" y="233"/>
                    </a:cubicBezTo>
                    <a:cubicBezTo>
                      <a:pt x="421" y="230"/>
                      <a:pt x="423" y="227"/>
                      <a:pt x="424" y="224"/>
                    </a:cubicBezTo>
                    <a:cubicBezTo>
                      <a:pt x="425" y="221"/>
                      <a:pt x="426" y="217"/>
                      <a:pt x="426" y="214"/>
                    </a:cubicBezTo>
                    <a:lnTo>
                      <a:pt x="426" y="160"/>
                    </a:lnTo>
                    <a:cubicBezTo>
                      <a:pt x="426" y="149"/>
                      <a:pt x="424" y="139"/>
                      <a:pt x="420" y="129"/>
                    </a:cubicBez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latin typeface="Segoe UI"/>
                  <a:ea typeface="+mn-ea"/>
                  <a:cs typeface="+mn-cs"/>
                </a:endParaRPr>
              </a:p>
            </p:txBody>
          </p:sp>
          <p:sp>
            <p:nvSpPr>
              <p:cNvPr id="1352" name="Freeform 135">
                <a:extLst>
                  <a:ext uri="{FF2B5EF4-FFF2-40B4-BE49-F238E27FC236}">
                    <a16:creationId xmlns:a16="http://schemas.microsoft.com/office/drawing/2014/main" id="{C09BF2DC-EBFE-4DB8-B94F-5AB5159E2EBF}"/>
                  </a:ext>
                </a:extLst>
              </p:cNvPr>
              <p:cNvSpPr>
                <a:spLocks noEditPoints="1"/>
              </p:cNvSpPr>
              <p:nvPr/>
            </p:nvSpPr>
            <p:spPr bwMode="auto">
              <a:xfrm>
                <a:off x="6754" y="1587"/>
                <a:ext cx="70" cy="70"/>
              </a:xfrm>
              <a:custGeom>
                <a:avLst/>
                <a:gdLst>
                  <a:gd name="T0" fmla="*/ 32 w 113"/>
                  <a:gd name="T1" fmla="*/ 45 h 112"/>
                  <a:gd name="T2" fmla="*/ 32 w 113"/>
                  <a:gd name="T3" fmla="*/ 45 h 112"/>
                  <a:gd name="T4" fmla="*/ 38 w 113"/>
                  <a:gd name="T5" fmla="*/ 37 h 112"/>
                  <a:gd name="T6" fmla="*/ 46 w 113"/>
                  <a:gd name="T7" fmla="*/ 31 h 112"/>
                  <a:gd name="T8" fmla="*/ 57 w 113"/>
                  <a:gd name="T9" fmla="*/ 29 h 112"/>
                  <a:gd name="T10" fmla="*/ 67 w 113"/>
                  <a:gd name="T11" fmla="*/ 31 h 112"/>
                  <a:gd name="T12" fmla="*/ 75 w 113"/>
                  <a:gd name="T13" fmla="*/ 37 h 112"/>
                  <a:gd name="T14" fmla="*/ 81 w 113"/>
                  <a:gd name="T15" fmla="*/ 45 h 112"/>
                  <a:gd name="T16" fmla="*/ 83 w 113"/>
                  <a:gd name="T17" fmla="*/ 56 h 112"/>
                  <a:gd name="T18" fmla="*/ 81 w 113"/>
                  <a:gd name="T19" fmla="*/ 66 h 112"/>
                  <a:gd name="T20" fmla="*/ 75 w 113"/>
                  <a:gd name="T21" fmla="*/ 75 h 112"/>
                  <a:gd name="T22" fmla="*/ 67 w 113"/>
                  <a:gd name="T23" fmla="*/ 80 h 112"/>
                  <a:gd name="T24" fmla="*/ 57 w 113"/>
                  <a:gd name="T25" fmla="*/ 82 h 112"/>
                  <a:gd name="T26" fmla="*/ 46 w 113"/>
                  <a:gd name="T27" fmla="*/ 80 h 112"/>
                  <a:gd name="T28" fmla="*/ 38 w 113"/>
                  <a:gd name="T29" fmla="*/ 75 h 112"/>
                  <a:gd name="T30" fmla="*/ 32 w 113"/>
                  <a:gd name="T31" fmla="*/ 66 h 112"/>
                  <a:gd name="T32" fmla="*/ 30 w 113"/>
                  <a:gd name="T33" fmla="*/ 56 h 112"/>
                  <a:gd name="T34" fmla="*/ 32 w 113"/>
                  <a:gd name="T35" fmla="*/ 45 h 112"/>
                  <a:gd name="T36" fmla="*/ 96 w 113"/>
                  <a:gd name="T37" fmla="*/ 16 h 112"/>
                  <a:gd name="T38" fmla="*/ 96 w 113"/>
                  <a:gd name="T39" fmla="*/ 16 h 112"/>
                  <a:gd name="T40" fmla="*/ 78 w 113"/>
                  <a:gd name="T41" fmla="*/ 4 h 112"/>
                  <a:gd name="T42" fmla="*/ 57 w 113"/>
                  <a:gd name="T43" fmla="*/ 0 h 112"/>
                  <a:gd name="T44" fmla="*/ 35 w 113"/>
                  <a:gd name="T45" fmla="*/ 4 h 112"/>
                  <a:gd name="T46" fmla="*/ 17 w 113"/>
                  <a:gd name="T47" fmla="*/ 16 h 112"/>
                  <a:gd name="T48" fmla="*/ 5 w 113"/>
                  <a:gd name="T49" fmla="*/ 34 h 112"/>
                  <a:gd name="T50" fmla="*/ 0 w 113"/>
                  <a:gd name="T51" fmla="*/ 56 h 112"/>
                  <a:gd name="T52" fmla="*/ 4 w 113"/>
                  <a:gd name="T53" fmla="*/ 76 h 112"/>
                  <a:gd name="T54" fmla="*/ 5 w 113"/>
                  <a:gd name="T55" fmla="*/ 78 h 112"/>
                  <a:gd name="T56" fmla="*/ 17 w 113"/>
                  <a:gd name="T57" fmla="*/ 95 h 112"/>
                  <a:gd name="T58" fmla="*/ 35 w 113"/>
                  <a:gd name="T59" fmla="*/ 108 h 112"/>
                  <a:gd name="T60" fmla="*/ 57 w 113"/>
                  <a:gd name="T61" fmla="*/ 112 h 112"/>
                  <a:gd name="T62" fmla="*/ 78 w 113"/>
                  <a:gd name="T63" fmla="*/ 108 h 112"/>
                  <a:gd name="T64" fmla="*/ 96 w 113"/>
                  <a:gd name="T65" fmla="*/ 95 h 112"/>
                  <a:gd name="T66" fmla="*/ 106 w 113"/>
                  <a:gd name="T67" fmla="*/ 82 h 112"/>
                  <a:gd name="T68" fmla="*/ 108 w 113"/>
                  <a:gd name="T69" fmla="*/ 78 h 112"/>
                  <a:gd name="T70" fmla="*/ 113 w 113"/>
                  <a:gd name="T71" fmla="*/ 56 h 112"/>
                  <a:gd name="T72" fmla="*/ 108 w 113"/>
                  <a:gd name="T73" fmla="*/ 34 h 112"/>
                  <a:gd name="T74" fmla="*/ 96 w 113"/>
                  <a:gd name="T75" fmla="*/ 1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3" h="112">
                    <a:moveTo>
                      <a:pt x="32" y="45"/>
                    </a:moveTo>
                    <a:lnTo>
                      <a:pt x="32" y="45"/>
                    </a:lnTo>
                    <a:cubicBezTo>
                      <a:pt x="33" y="42"/>
                      <a:pt x="35" y="39"/>
                      <a:pt x="38" y="37"/>
                    </a:cubicBezTo>
                    <a:cubicBezTo>
                      <a:pt x="40" y="34"/>
                      <a:pt x="43" y="33"/>
                      <a:pt x="46" y="31"/>
                    </a:cubicBezTo>
                    <a:cubicBezTo>
                      <a:pt x="49" y="30"/>
                      <a:pt x="53" y="29"/>
                      <a:pt x="57" y="29"/>
                    </a:cubicBezTo>
                    <a:cubicBezTo>
                      <a:pt x="60" y="29"/>
                      <a:pt x="64" y="30"/>
                      <a:pt x="67" y="31"/>
                    </a:cubicBezTo>
                    <a:cubicBezTo>
                      <a:pt x="70" y="33"/>
                      <a:pt x="73" y="34"/>
                      <a:pt x="75" y="37"/>
                    </a:cubicBezTo>
                    <a:cubicBezTo>
                      <a:pt x="78" y="39"/>
                      <a:pt x="80" y="42"/>
                      <a:pt x="81" y="45"/>
                    </a:cubicBezTo>
                    <a:cubicBezTo>
                      <a:pt x="82" y="49"/>
                      <a:pt x="83" y="52"/>
                      <a:pt x="83" y="56"/>
                    </a:cubicBezTo>
                    <a:cubicBezTo>
                      <a:pt x="83" y="59"/>
                      <a:pt x="82" y="63"/>
                      <a:pt x="81" y="66"/>
                    </a:cubicBezTo>
                    <a:cubicBezTo>
                      <a:pt x="80" y="69"/>
                      <a:pt x="78" y="72"/>
                      <a:pt x="75" y="75"/>
                    </a:cubicBezTo>
                    <a:cubicBezTo>
                      <a:pt x="73" y="77"/>
                      <a:pt x="70" y="79"/>
                      <a:pt x="67" y="80"/>
                    </a:cubicBezTo>
                    <a:cubicBezTo>
                      <a:pt x="64" y="82"/>
                      <a:pt x="60" y="82"/>
                      <a:pt x="57" y="82"/>
                    </a:cubicBezTo>
                    <a:cubicBezTo>
                      <a:pt x="53" y="82"/>
                      <a:pt x="49" y="82"/>
                      <a:pt x="46" y="80"/>
                    </a:cubicBezTo>
                    <a:cubicBezTo>
                      <a:pt x="43" y="79"/>
                      <a:pt x="40" y="77"/>
                      <a:pt x="38" y="75"/>
                    </a:cubicBezTo>
                    <a:cubicBezTo>
                      <a:pt x="35" y="72"/>
                      <a:pt x="33" y="69"/>
                      <a:pt x="32" y="66"/>
                    </a:cubicBezTo>
                    <a:cubicBezTo>
                      <a:pt x="31" y="63"/>
                      <a:pt x="30" y="59"/>
                      <a:pt x="30" y="56"/>
                    </a:cubicBezTo>
                    <a:cubicBezTo>
                      <a:pt x="30" y="52"/>
                      <a:pt x="31" y="49"/>
                      <a:pt x="32" y="45"/>
                    </a:cubicBezTo>
                    <a:close/>
                    <a:moveTo>
                      <a:pt x="96" y="16"/>
                    </a:moveTo>
                    <a:lnTo>
                      <a:pt x="96" y="16"/>
                    </a:lnTo>
                    <a:cubicBezTo>
                      <a:pt x="91" y="11"/>
                      <a:pt x="85" y="7"/>
                      <a:pt x="78" y="4"/>
                    </a:cubicBezTo>
                    <a:cubicBezTo>
                      <a:pt x="72" y="1"/>
                      <a:pt x="64" y="0"/>
                      <a:pt x="57" y="0"/>
                    </a:cubicBezTo>
                    <a:cubicBezTo>
                      <a:pt x="49" y="0"/>
                      <a:pt x="41" y="1"/>
                      <a:pt x="35" y="4"/>
                    </a:cubicBezTo>
                    <a:cubicBezTo>
                      <a:pt x="28" y="7"/>
                      <a:pt x="22" y="11"/>
                      <a:pt x="17" y="16"/>
                    </a:cubicBezTo>
                    <a:cubicBezTo>
                      <a:pt x="12" y="21"/>
                      <a:pt x="8" y="27"/>
                      <a:pt x="5" y="34"/>
                    </a:cubicBezTo>
                    <a:cubicBezTo>
                      <a:pt x="2" y="41"/>
                      <a:pt x="0" y="48"/>
                      <a:pt x="0" y="56"/>
                    </a:cubicBezTo>
                    <a:cubicBezTo>
                      <a:pt x="0" y="63"/>
                      <a:pt x="2" y="69"/>
                      <a:pt x="4" y="76"/>
                    </a:cubicBezTo>
                    <a:cubicBezTo>
                      <a:pt x="4" y="76"/>
                      <a:pt x="4" y="77"/>
                      <a:pt x="5" y="78"/>
                    </a:cubicBezTo>
                    <a:cubicBezTo>
                      <a:pt x="8" y="84"/>
                      <a:pt x="12" y="90"/>
                      <a:pt x="17" y="95"/>
                    </a:cubicBezTo>
                    <a:cubicBezTo>
                      <a:pt x="22" y="101"/>
                      <a:pt x="28" y="105"/>
                      <a:pt x="35" y="108"/>
                    </a:cubicBezTo>
                    <a:cubicBezTo>
                      <a:pt x="41" y="110"/>
                      <a:pt x="49" y="112"/>
                      <a:pt x="57" y="112"/>
                    </a:cubicBezTo>
                    <a:cubicBezTo>
                      <a:pt x="64" y="112"/>
                      <a:pt x="72" y="110"/>
                      <a:pt x="78" y="108"/>
                    </a:cubicBezTo>
                    <a:cubicBezTo>
                      <a:pt x="85" y="105"/>
                      <a:pt x="91" y="101"/>
                      <a:pt x="96" y="95"/>
                    </a:cubicBezTo>
                    <a:cubicBezTo>
                      <a:pt x="100" y="92"/>
                      <a:pt x="103" y="87"/>
                      <a:pt x="106" y="82"/>
                    </a:cubicBezTo>
                    <a:cubicBezTo>
                      <a:pt x="107" y="81"/>
                      <a:pt x="108" y="79"/>
                      <a:pt x="108" y="78"/>
                    </a:cubicBezTo>
                    <a:cubicBezTo>
                      <a:pt x="111" y="71"/>
                      <a:pt x="113" y="64"/>
                      <a:pt x="113" y="56"/>
                    </a:cubicBezTo>
                    <a:cubicBezTo>
                      <a:pt x="113" y="48"/>
                      <a:pt x="111" y="41"/>
                      <a:pt x="108" y="34"/>
                    </a:cubicBezTo>
                    <a:cubicBezTo>
                      <a:pt x="105" y="27"/>
                      <a:pt x="101" y="21"/>
                      <a:pt x="96" y="1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latin typeface="Segoe UI"/>
                  <a:ea typeface="+mn-ea"/>
                  <a:cs typeface="+mn-cs"/>
                </a:endParaRPr>
              </a:p>
            </p:txBody>
          </p:sp>
          <p:sp>
            <p:nvSpPr>
              <p:cNvPr id="1353" name="Freeform 136">
                <a:extLst>
                  <a:ext uri="{FF2B5EF4-FFF2-40B4-BE49-F238E27FC236}">
                    <a16:creationId xmlns:a16="http://schemas.microsoft.com/office/drawing/2014/main" id="{1B906569-B33E-48F7-A6EB-97BF3629EB1F}"/>
                  </a:ext>
                </a:extLst>
              </p:cNvPr>
              <p:cNvSpPr>
                <a:spLocks noEditPoints="1"/>
              </p:cNvSpPr>
              <p:nvPr/>
            </p:nvSpPr>
            <p:spPr bwMode="auto">
              <a:xfrm>
                <a:off x="6903" y="1587"/>
                <a:ext cx="70" cy="70"/>
              </a:xfrm>
              <a:custGeom>
                <a:avLst/>
                <a:gdLst>
                  <a:gd name="T0" fmla="*/ 32 w 113"/>
                  <a:gd name="T1" fmla="*/ 45 h 112"/>
                  <a:gd name="T2" fmla="*/ 32 w 113"/>
                  <a:gd name="T3" fmla="*/ 45 h 112"/>
                  <a:gd name="T4" fmla="*/ 38 w 113"/>
                  <a:gd name="T5" fmla="*/ 37 h 112"/>
                  <a:gd name="T6" fmla="*/ 46 w 113"/>
                  <a:gd name="T7" fmla="*/ 31 h 112"/>
                  <a:gd name="T8" fmla="*/ 56 w 113"/>
                  <a:gd name="T9" fmla="*/ 29 h 112"/>
                  <a:gd name="T10" fmla="*/ 67 w 113"/>
                  <a:gd name="T11" fmla="*/ 31 h 112"/>
                  <a:gd name="T12" fmla="*/ 75 w 113"/>
                  <a:gd name="T13" fmla="*/ 37 h 112"/>
                  <a:gd name="T14" fmla="*/ 81 w 113"/>
                  <a:gd name="T15" fmla="*/ 45 h 112"/>
                  <a:gd name="T16" fmla="*/ 83 w 113"/>
                  <a:gd name="T17" fmla="*/ 56 h 112"/>
                  <a:gd name="T18" fmla="*/ 81 w 113"/>
                  <a:gd name="T19" fmla="*/ 66 h 112"/>
                  <a:gd name="T20" fmla="*/ 75 w 113"/>
                  <a:gd name="T21" fmla="*/ 75 h 112"/>
                  <a:gd name="T22" fmla="*/ 67 w 113"/>
                  <a:gd name="T23" fmla="*/ 80 h 112"/>
                  <a:gd name="T24" fmla="*/ 56 w 113"/>
                  <a:gd name="T25" fmla="*/ 82 h 112"/>
                  <a:gd name="T26" fmla="*/ 46 w 113"/>
                  <a:gd name="T27" fmla="*/ 80 h 112"/>
                  <a:gd name="T28" fmla="*/ 38 w 113"/>
                  <a:gd name="T29" fmla="*/ 75 h 112"/>
                  <a:gd name="T30" fmla="*/ 32 w 113"/>
                  <a:gd name="T31" fmla="*/ 66 h 112"/>
                  <a:gd name="T32" fmla="*/ 30 w 113"/>
                  <a:gd name="T33" fmla="*/ 56 h 112"/>
                  <a:gd name="T34" fmla="*/ 32 w 113"/>
                  <a:gd name="T35" fmla="*/ 45 h 112"/>
                  <a:gd name="T36" fmla="*/ 108 w 113"/>
                  <a:gd name="T37" fmla="*/ 34 h 112"/>
                  <a:gd name="T38" fmla="*/ 108 w 113"/>
                  <a:gd name="T39" fmla="*/ 34 h 112"/>
                  <a:gd name="T40" fmla="*/ 96 w 113"/>
                  <a:gd name="T41" fmla="*/ 16 h 112"/>
                  <a:gd name="T42" fmla="*/ 78 w 113"/>
                  <a:gd name="T43" fmla="*/ 4 h 112"/>
                  <a:gd name="T44" fmla="*/ 56 w 113"/>
                  <a:gd name="T45" fmla="*/ 0 h 112"/>
                  <a:gd name="T46" fmla="*/ 35 w 113"/>
                  <a:gd name="T47" fmla="*/ 4 h 112"/>
                  <a:gd name="T48" fmla="*/ 17 w 113"/>
                  <a:gd name="T49" fmla="*/ 16 h 112"/>
                  <a:gd name="T50" fmla="*/ 5 w 113"/>
                  <a:gd name="T51" fmla="*/ 34 h 112"/>
                  <a:gd name="T52" fmla="*/ 0 w 113"/>
                  <a:gd name="T53" fmla="*/ 56 h 112"/>
                  <a:gd name="T54" fmla="*/ 5 w 113"/>
                  <a:gd name="T55" fmla="*/ 78 h 112"/>
                  <a:gd name="T56" fmla="*/ 7 w 113"/>
                  <a:gd name="T57" fmla="*/ 82 h 112"/>
                  <a:gd name="T58" fmla="*/ 17 w 113"/>
                  <a:gd name="T59" fmla="*/ 95 h 112"/>
                  <a:gd name="T60" fmla="*/ 35 w 113"/>
                  <a:gd name="T61" fmla="*/ 108 h 112"/>
                  <a:gd name="T62" fmla="*/ 56 w 113"/>
                  <a:gd name="T63" fmla="*/ 112 h 112"/>
                  <a:gd name="T64" fmla="*/ 78 w 113"/>
                  <a:gd name="T65" fmla="*/ 108 h 112"/>
                  <a:gd name="T66" fmla="*/ 96 w 113"/>
                  <a:gd name="T67" fmla="*/ 95 h 112"/>
                  <a:gd name="T68" fmla="*/ 106 w 113"/>
                  <a:gd name="T69" fmla="*/ 82 h 112"/>
                  <a:gd name="T70" fmla="*/ 108 w 113"/>
                  <a:gd name="T71" fmla="*/ 78 h 112"/>
                  <a:gd name="T72" fmla="*/ 113 w 113"/>
                  <a:gd name="T73" fmla="*/ 56 h 112"/>
                  <a:gd name="T74" fmla="*/ 108 w 113"/>
                  <a:gd name="T75" fmla="*/ 34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3" h="112">
                    <a:moveTo>
                      <a:pt x="32" y="45"/>
                    </a:moveTo>
                    <a:lnTo>
                      <a:pt x="32" y="45"/>
                    </a:lnTo>
                    <a:cubicBezTo>
                      <a:pt x="33" y="42"/>
                      <a:pt x="35" y="39"/>
                      <a:pt x="38" y="37"/>
                    </a:cubicBezTo>
                    <a:cubicBezTo>
                      <a:pt x="40" y="34"/>
                      <a:pt x="43" y="33"/>
                      <a:pt x="46" y="31"/>
                    </a:cubicBezTo>
                    <a:cubicBezTo>
                      <a:pt x="49" y="30"/>
                      <a:pt x="53" y="29"/>
                      <a:pt x="56" y="29"/>
                    </a:cubicBezTo>
                    <a:cubicBezTo>
                      <a:pt x="60" y="29"/>
                      <a:pt x="64" y="30"/>
                      <a:pt x="67" y="31"/>
                    </a:cubicBezTo>
                    <a:cubicBezTo>
                      <a:pt x="70" y="33"/>
                      <a:pt x="73" y="34"/>
                      <a:pt x="75" y="37"/>
                    </a:cubicBezTo>
                    <a:cubicBezTo>
                      <a:pt x="78" y="39"/>
                      <a:pt x="80" y="42"/>
                      <a:pt x="81" y="45"/>
                    </a:cubicBezTo>
                    <a:cubicBezTo>
                      <a:pt x="82" y="49"/>
                      <a:pt x="83" y="52"/>
                      <a:pt x="83" y="56"/>
                    </a:cubicBezTo>
                    <a:cubicBezTo>
                      <a:pt x="83" y="59"/>
                      <a:pt x="82" y="63"/>
                      <a:pt x="81" y="66"/>
                    </a:cubicBezTo>
                    <a:cubicBezTo>
                      <a:pt x="80" y="69"/>
                      <a:pt x="78" y="72"/>
                      <a:pt x="75" y="75"/>
                    </a:cubicBezTo>
                    <a:cubicBezTo>
                      <a:pt x="73" y="77"/>
                      <a:pt x="70" y="79"/>
                      <a:pt x="67" y="80"/>
                    </a:cubicBezTo>
                    <a:cubicBezTo>
                      <a:pt x="64" y="82"/>
                      <a:pt x="60" y="82"/>
                      <a:pt x="56" y="82"/>
                    </a:cubicBezTo>
                    <a:cubicBezTo>
                      <a:pt x="53" y="82"/>
                      <a:pt x="49" y="82"/>
                      <a:pt x="46" y="80"/>
                    </a:cubicBezTo>
                    <a:cubicBezTo>
                      <a:pt x="43" y="79"/>
                      <a:pt x="40" y="77"/>
                      <a:pt x="38" y="75"/>
                    </a:cubicBezTo>
                    <a:cubicBezTo>
                      <a:pt x="35" y="72"/>
                      <a:pt x="33" y="69"/>
                      <a:pt x="32" y="66"/>
                    </a:cubicBezTo>
                    <a:cubicBezTo>
                      <a:pt x="31" y="63"/>
                      <a:pt x="30" y="59"/>
                      <a:pt x="30" y="56"/>
                    </a:cubicBezTo>
                    <a:cubicBezTo>
                      <a:pt x="30" y="52"/>
                      <a:pt x="31" y="49"/>
                      <a:pt x="32" y="45"/>
                    </a:cubicBezTo>
                    <a:close/>
                    <a:moveTo>
                      <a:pt x="108" y="34"/>
                    </a:moveTo>
                    <a:lnTo>
                      <a:pt x="108" y="34"/>
                    </a:lnTo>
                    <a:cubicBezTo>
                      <a:pt x="105" y="27"/>
                      <a:pt x="101" y="21"/>
                      <a:pt x="96" y="16"/>
                    </a:cubicBezTo>
                    <a:cubicBezTo>
                      <a:pt x="91" y="11"/>
                      <a:pt x="85" y="7"/>
                      <a:pt x="78" y="4"/>
                    </a:cubicBezTo>
                    <a:cubicBezTo>
                      <a:pt x="72" y="1"/>
                      <a:pt x="64" y="0"/>
                      <a:pt x="56" y="0"/>
                    </a:cubicBezTo>
                    <a:cubicBezTo>
                      <a:pt x="49" y="0"/>
                      <a:pt x="41" y="1"/>
                      <a:pt x="35" y="4"/>
                    </a:cubicBezTo>
                    <a:cubicBezTo>
                      <a:pt x="28" y="7"/>
                      <a:pt x="22" y="11"/>
                      <a:pt x="17" y="16"/>
                    </a:cubicBezTo>
                    <a:cubicBezTo>
                      <a:pt x="12" y="21"/>
                      <a:pt x="8" y="27"/>
                      <a:pt x="5" y="34"/>
                    </a:cubicBezTo>
                    <a:cubicBezTo>
                      <a:pt x="2" y="41"/>
                      <a:pt x="0" y="48"/>
                      <a:pt x="0" y="56"/>
                    </a:cubicBezTo>
                    <a:cubicBezTo>
                      <a:pt x="0" y="64"/>
                      <a:pt x="2" y="71"/>
                      <a:pt x="5" y="78"/>
                    </a:cubicBezTo>
                    <a:cubicBezTo>
                      <a:pt x="5" y="79"/>
                      <a:pt x="6" y="81"/>
                      <a:pt x="7" y="82"/>
                    </a:cubicBezTo>
                    <a:cubicBezTo>
                      <a:pt x="10" y="87"/>
                      <a:pt x="13" y="92"/>
                      <a:pt x="17" y="95"/>
                    </a:cubicBezTo>
                    <a:cubicBezTo>
                      <a:pt x="22" y="101"/>
                      <a:pt x="28" y="105"/>
                      <a:pt x="35" y="108"/>
                    </a:cubicBezTo>
                    <a:cubicBezTo>
                      <a:pt x="41" y="110"/>
                      <a:pt x="49" y="112"/>
                      <a:pt x="56" y="112"/>
                    </a:cubicBezTo>
                    <a:cubicBezTo>
                      <a:pt x="64" y="112"/>
                      <a:pt x="72" y="110"/>
                      <a:pt x="78" y="108"/>
                    </a:cubicBezTo>
                    <a:cubicBezTo>
                      <a:pt x="85" y="105"/>
                      <a:pt x="91" y="101"/>
                      <a:pt x="96" y="95"/>
                    </a:cubicBezTo>
                    <a:cubicBezTo>
                      <a:pt x="100" y="92"/>
                      <a:pt x="103" y="87"/>
                      <a:pt x="106" y="82"/>
                    </a:cubicBezTo>
                    <a:cubicBezTo>
                      <a:pt x="107" y="81"/>
                      <a:pt x="108" y="79"/>
                      <a:pt x="108" y="78"/>
                    </a:cubicBezTo>
                    <a:cubicBezTo>
                      <a:pt x="111" y="71"/>
                      <a:pt x="113" y="64"/>
                      <a:pt x="113" y="56"/>
                    </a:cubicBezTo>
                    <a:cubicBezTo>
                      <a:pt x="113" y="48"/>
                      <a:pt x="111" y="41"/>
                      <a:pt x="108" y="34"/>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latin typeface="Segoe UI"/>
                  <a:ea typeface="+mn-ea"/>
                  <a:cs typeface="+mn-cs"/>
                </a:endParaRPr>
              </a:p>
            </p:txBody>
          </p:sp>
          <p:sp>
            <p:nvSpPr>
              <p:cNvPr id="1354" name="Freeform 137">
                <a:extLst>
                  <a:ext uri="{FF2B5EF4-FFF2-40B4-BE49-F238E27FC236}">
                    <a16:creationId xmlns:a16="http://schemas.microsoft.com/office/drawing/2014/main" id="{26D493A9-6385-4457-8350-0CC209F5E528}"/>
                  </a:ext>
                </a:extLst>
              </p:cNvPr>
              <p:cNvSpPr>
                <a:spLocks/>
              </p:cNvSpPr>
              <p:nvPr/>
            </p:nvSpPr>
            <p:spPr bwMode="auto">
              <a:xfrm>
                <a:off x="6773" y="1605"/>
                <a:ext cx="33" cy="33"/>
              </a:xfrm>
              <a:custGeom>
                <a:avLst/>
                <a:gdLst>
                  <a:gd name="T0" fmla="*/ 8 w 53"/>
                  <a:gd name="T1" fmla="*/ 46 h 53"/>
                  <a:gd name="T2" fmla="*/ 8 w 53"/>
                  <a:gd name="T3" fmla="*/ 46 h 53"/>
                  <a:gd name="T4" fmla="*/ 16 w 53"/>
                  <a:gd name="T5" fmla="*/ 51 h 53"/>
                  <a:gd name="T6" fmla="*/ 26 w 53"/>
                  <a:gd name="T7" fmla="*/ 53 h 53"/>
                  <a:gd name="T8" fmla="*/ 37 w 53"/>
                  <a:gd name="T9" fmla="*/ 51 h 53"/>
                  <a:gd name="T10" fmla="*/ 45 w 53"/>
                  <a:gd name="T11" fmla="*/ 46 h 53"/>
                  <a:gd name="T12" fmla="*/ 51 w 53"/>
                  <a:gd name="T13" fmla="*/ 37 h 53"/>
                  <a:gd name="T14" fmla="*/ 53 w 53"/>
                  <a:gd name="T15" fmla="*/ 27 h 53"/>
                  <a:gd name="T16" fmla="*/ 51 w 53"/>
                  <a:gd name="T17" fmla="*/ 16 h 53"/>
                  <a:gd name="T18" fmla="*/ 45 w 53"/>
                  <a:gd name="T19" fmla="*/ 8 h 53"/>
                  <a:gd name="T20" fmla="*/ 37 w 53"/>
                  <a:gd name="T21" fmla="*/ 2 h 53"/>
                  <a:gd name="T22" fmla="*/ 26 w 53"/>
                  <a:gd name="T23" fmla="*/ 0 h 53"/>
                  <a:gd name="T24" fmla="*/ 16 w 53"/>
                  <a:gd name="T25" fmla="*/ 2 h 53"/>
                  <a:gd name="T26" fmla="*/ 8 w 53"/>
                  <a:gd name="T27" fmla="*/ 8 h 53"/>
                  <a:gd name="T28" fmla="*/ 2 w 53"/>
                  <a:gd name="T29" fmla="*/ 16 h 53"/>
                  <a:gd name="T30" fmla="*/ 0 w 53"/>
                  <a:gd name="T31" fmla="*/ 27 h 53"/>
                  <a:gd name="T32" fmla="*/ 2 w 53"/>
                  <a:gd name="T33" fmla="*/ 37 h 53"/>
                  <a:gd name="T34" fmla="*/ 8 w 53"/>
                  <a:gd name="T35" fmla="*/ 46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3" h="53">
                    <a:moveTo>
                      <a:pt x="8" y="46"/>
                    </a:moveTo>
                    <a:lnTo>
                      <a:pt x="8" y="46"/>
                    </a:lnTo>
                    <a:cubicBezTo>
                      <a:pt x="10" y="48"/>
                      <a:pt x="13" y="50"/>
                      <a:pt x="16" y="51"/>
                    </a:cubicBezTo>
                    <a:cubicBezTo>
                      <a:pt x="19" y="53"/>
                      <a:pt x="23" y="53"/>
                      <a:pt x="26" y="53"/>
                    </a:cubicBezTo>
                    <a:cubicBezTo>
                      <a:pt x="30" y="53"/>
                      <a:pt x="34" y="53"/>
                      <a:pt x="37" y="51"/>
                    </a:cubicBezTo>
                    <a:cubicBezTo>
                      <a:pt x="40" y="50"/>
                      <a:pt x="43" y="48"/>
                      <a:pt x="45" y="46"/>
                    </a:cubicBezTo>
                    <a:cubicBezTo>
                      <a:pt x="48" y="43"/>
                      <a:pt x="50" y="40"/>
                      <a:pt x="51" y="37"/>
                    </a:cubicBezTo>
                    <a:cubicBezTo>
                      <a:pt x="52" y="34"/>
                      <a:pt x="53" y="30"/>
                      <a:pt x="53" y="27"/>
                    </a:cubicBezTo>
                    <a:cubicBezTo>
                      <a:pt x="53" y="23"/>
                      <a:pt x="52" y="20"/>
                      <a:pt x="51" y="16"/>
                    </a:cubicBezTo>
                    <a:cubicBezTo>
                      <a:pt x="50" y="13"/>
                      <a:pt x="48" y="10"/>
                      <a:pt x="45" y="8"/>
                    </a:cubicBezTo>
                    <a:cubicBezTo>
                      <a:pt x="43" y="5"/>
                      <a:pt x="40" y="4"/>
                      <a:pt x="37" y="2"/>
                    </a:cubicBezTo>
                    <a:cubicBezTo>
                      <a:pt x="34" y="1"/>
                      <a:pt x="30" y="0"/>
                      <a:pt x="26" y="0"/>
                    </a:cubicBezTo>
                    <a:cubicBezTo>
                      <a:pt x="23" y="0"/>
                      <a:pt x="19" y="1"/>
                      <a:pt x="16" y="2"/>
                    </a:cubicBezTo>
                    <a:cubicBezTo>
                      <a:pt x="13" y="4"/>
                      <a:pt x="10" y="5"/>
                      <a:pt x="8" y="8"/>
                    </a:cubicBezTo>
                    <a:cubicBezTo>
                      <a:pt x="5" y="10"/>
                      <a:pt x="3" y="13"/>
                      <a:pt x="2" y="16"/>
                    </a:cubicBezTo>
                    <a:cubicBezTo>
                      <a:pt x="1" y="20"/>
                      <a:pt x="0" y="23"/>
                      <a:pt x="0" y="27"/>
                    </a:cubicBezTo>
                    <a:cubicBezTo>
                      <a:pt x="0" y="30"/>
                      <a:pt x="1" y="34"/>
                      <a:pt x="2" y="37"/>
                    </a:cubicBezTo>
                    <a:cubicBezTo>
                      <a:pt x="3" y="40"/>
                      <a:pt x="5" y="43"/>
                      <a:pt x="8" y="46"/>
                    </a:cubicBez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latin typeface="Segoe UI"/>
                  <a:ea typeface="+mn-ea"/>
                  <a:cs typeface="+mn-cs"/>
                </a:endParaRPr>
              </a:p>
            </p:txBody>
          </p:sp>
          <p:sp>
            <p:nvSpPr>
              <p:cNvPr id="1355" name="Freeform 138">
                <a:extLst>
                  <a:ext uri="{FF2B5EF4-FFF2-40B4-BE49-F238E27FC236}">
                    <a16:creationId xmlns:a16="http://schemas.microsoft.com/office/drawing/2014/main" id="{AA8CB6C7-4737-4BFA-8479-D68B047EA98E}"/>
                  </a:ext>
                </a:extLst>
              </p:cNvPr>
              <p:cNvSpPr>
                <a:spLocks/>
              </p:cNvSpPr>
              <p:nvPr/>
            </p:nvSpPr>
            <p:spPr bwMode="auto">
              <a:xfrm>
                <a:off x="6922" y="1605"/>
                <a:ext cx="33" cy="33"/>
              </a:xfrm>
              <a:custGeom>
                <a:avLst/>
                <a:gdLst>
                  <a:gd name="T0" fmla="*/ 8 w 53"/>
                  <a:gd name="T1" fmla="*/ 46 h 53"/>
                  <a:gd name="T2" fmla="*/ 8 w 53"/>
                  <a:gd name="T3" fmla="*/ 46 h 53"/>
                  <a:gd name="T4" fmla="*/ 16 w 53"/>
                  <a:gd name="T5" fmla="*/ 51 h 53"/>
                  <a:gd name="T6" fmla="*/ 27 w 53"/>
                  <a:gd name="T7" fmla="*/ 53 h 53"/>
                  <a:gd name="T8" fmla="*/ 37 w 53"/>
                  <a:gd name="T9" fmla="*/ 51 h 53"/>
                  <a:gd name="T10" fmla="*/ 45 w 53"/>
                  <a:gd name="T11" fmla="*/ 46 h 53"/>
                  <a:gd name="T12" fmla="*/ 51 w 53"/>
                  <a:gd name="T13" fmla="*/ 37 h 53"/>
                  <a:gd name="T14" fmla="*/ 53 w 53"/>
                  <a:gd name="T15" fmla="*/ 27 h 53"/>
                  <a:gd name="T16" fmla="*/ 51 w 53"/>
                  <a:gd name="T17" fmla="*/ 16 h 53"/>
                  <a:gd name="T18" fmla="*/ 45 w 53"/>
                  <a:gd name="T19" fmla="*/ 8 h 53"/>
                  <a:gd name="T20" fmla="*/ 37 w 53"/>
                  <a:gd name="T21" fmla="*/ 2 h 53"/>
                  <a:gd name="T22" fmla="*/ 27 w 53"/>
                  <a:gd name="T23" fmla="*/ 0 h 53"/>
                  <a:gd name="T24" fmla="*/ 16 w 53"/>
                  <a:gd name="T25" fmla="*/ 2 h 53"/>
                  <a:gd name="T26" fmla="*/ 8 w 53"/>
                  <a:gd name="T27" fmla="*/ 8 h 53"/>
                  <a:gd name="T28" fmla="*/ 2 w 53"/>
                  <a:gd name="T29" fmla="*/ 16 h 53"/>
                  <a:gd name="T30" fmla="*/ 0 w 53"/>
                  <a:gd name="T31" fmla="*/ 27 h 53"/>
                  <a:gd name="T32" fmla="*/ 2 w 53"/>
                  <a:gd name="T33" fmla="*/ 37 h 53"/>
                  <a:gd name="T34" fmla="*/ 8 w 53"/>
                  <a:gd name="T35" fmla="*/ 46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3" h="53">
                    <a:moveTo>
                      <a:pt x="8" y="46"/>
                    </a:moveTo>
                    <a:lnTo>
                      <a:pt x="8" y="46"/>
                    </a:lnTo>
                    <a:cubicBezTo>
                      <a:pt x="10" y="48"/>
                      <a:pt x="13" y="50"/>
                      <a:pt x="16" y="51"/>
                    </a:cubicBezTo>
                    <a:cubicBezTo>
                      <a:pt x="19" y="53"/>
                      <a:pt x="23" y="53"/>
                      <a:pt x="27" y="53"/>
                    </a:cubicBezTo>
                    <a:cubicBezTo>
                      <a:pt x="30" y="53"/>
                      <a:pt x="34" y="53"/>
                      <a:pt x="37" y="51"/>
                    </a:cubicBezTo>
                    <a:cubicBezTo>
                      <a:pt x="40" y="50"/>
                      <a:pt x="43" y="48"/>
                      <a:pt x="45" y="46"/>
                    </a:cubicBezTo>
                    <a:cubicBezTo>
                      <a:pt x="48" y="43"/>
                      <a:pt x="50" y="40"/>
                      <a:pt x="51" y="37"/>
                    </a:cubicBezTo>
                    <a:cubicBezTo>
                      <a:pt x="52" y="34"/>
                      <a:pt x="53" y="30"/>
                      <a:pt x="53" y="27"/>
                    </a:cubicBezTo>
                    <a:cubicBezTo>
                      <a:pt x="53" y="23"/>
                      <a:pt x="52" y="20"/>
                      <a:pt x="51" y="16"/>
                    </a:cubicBezTo>
                    <a:cubicBezTo>
                      <a:pt x="50" y="13"/>
                      <a:pt x="48" y="10"/>
                      <a:pt x="45" y="8"/>
                    </a:cubicBezTo>
                    <a:cubicBezTo>
                      <a:pt x="43" y="5"/>
                      <a:pt x="40" y="4"/>
                      <a:pt x="37" y="2"/>
                    </a:cubicBezTo>
                    <a:cubicBezTo>
                      <a:pt x="34" y="1"/>
                      <a:pt x="30" y="0"/>
                      <a:pt x="27" y="0"/>
                    </a:cubicBezTo>
                    <a:cubicBezTo>
                      <a:pt x="23" y="0"/>
                      <a:pt x="19" y="1"/>
                      <a:pt x="16" y="2"/>
                    </a:cubicBezTo>
                    <a:cubicBezTo>
                      <a:pt x="13" y="4"/>
                      <a:pt x="10" y="5"/>
                      <a:pt x="8" y="8"/>
                    </a:cubicBezTo>
                    <a:cubicBezTo>
                      <a:pt x="5" y="10"/>
                      <a:pt x="3" y="13"/>
                      <a:pt x="2" y="16"/>
                    </a:cubicBezTo>
                    <a:cubicBezTo>
                      <a:pt x="1" y="20"/>
                      <a:pt x="0" y="23"/>
                      <a:pt x="0" y="27"/>
                    </a:cubicBezTo>
                    <a:cubicBezTo>
                      <a:pt x="0" y="30"/>
                      <a:pt x="1" y="34"/>
                      <a:pt x="2" y="37"/>
                    </a:cubicBezTo>
                    <a:cubicBezTo>
                      <a:pt x="3" y="40"/>
                      <a:pt x="5" y="43"/>
                      <a:pt x="8" y="46"/>
                    </a:cubicBez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latin typeface="Segoe UI"/>
                  <a:ea typeface="+mn-ea"/>
                  <a:cs typeface="+mn-cs"/>
                </a:endParaRPr>
              </a:p>
            </p:txBody>
          </p:sp>
        </p:grpSp>
        <p:sp>
          <p:nvSpPr>
            <p:cNvPr id="789" name="Freeform: Shape 788">
              <a:extLst>
                <a:ext uri="{FF2B5EF4-FFF2-40B4-BE49-F238E27FC236}">
                  <a16:creationId xmlns:a16="http://schemas.microsoft.com/office/drawing/2014/main" id="{EC3E56D7-A17C-453C-9092-220B3F3DCF18}"/>
                </a:ext>
              </a:extLst>
            </p:cNvPr>
            <p:cNvSpPr/>
            <p:nvPr/>
          </p:nvSpPr>
          <p:spPr>
            <a:xfrm>
              <a:off x="7414376" y="3157361"/>
              <a:ext cx="159002" cy="352787"/>
            </a:xfrm>
            <a:custGeom>
              <a:avLst/>
              <a:gdLst>
                <a:gd name="connsiteX0" fmla="*/ 202331 w 198000"/>
                <a:gd name="connsiteY0" fmla="*/ 55688 h 439312"/>
                <a:gd name="connsiteX1" fmla="*/ 164587 w 198000"/>
                <a:gd name="connsiteY1" fmla="*/ 1856 h 439312"/>
                <a:gd name="connsiteX2" fmla="*/ 163969 w 198000"/>
                <a:gd name="connsiteY2" fmla="*/ 1856 h 439312"/>
                <a:gd name="connsiteX3" fmla="*/ 163969 w 198000"/>
                <a:gd name="connsiteY3" fmla="*/ 0 h 439312"/>
                <a:gd name="connsiteX4" fmla="*/ 11756 w 198000"/>
                <a:gd name="connsiteY4" fmla="*/ 0 h 439312"/>
                <a:gd name="connsiteX5" fmla="*/ 0 w 198000"/>
                <a:gd name="connsiteY5" fmla="*/ 11756 h 439312"/>
                <a:gd name="connsiteX6" fmla="*/ 11756 w 198000"/>
                <a:gd name="connsiteY6" fmla="*/ 23513 h 439312"/>
                <a:gd name="connsiteX7" fmla="*/ 151594 w 198000"/>
                <a:gd name="connsiteY7" fmla="*/ 23513 h 439312"/>
                <a:gd name="connsiteX8" fmla="*/ 178819 w 198000"/>
                <a:gd name="connsiteY8" fmla="*/ 62494 h 439312"/>
                <a:gd name="connsiteX9" fmla="*/ 178819 w 198000"/>
                <a:gd name="connsiteY9" fmla="*/ 443644 h 439312"/>
                <a:gd name="connsiteX10" fmla="*/ 202331 w 198000"/>
                <a:gd name="connsiteY10" fmla="*/ 443644 h 439312"/>
                <a:gd name="connsiteX11" fmla="*/ 202331 w 198000"/>
                <a:gd name="connsiteY11" fmla="*/ 55688 h 439312"/>
                <a:gd name="connsiteX12" fmla="*/ 201712 w 198000"/>
                <a:gd name="connsiteY12" fmla="*/ 56306 h 439312"/>
                <a:gd name="connsiteX13" fmla="*/ 202331 w 198000"/>
                <a:gd name="connsiteY13" fmla="*/ 55688 h 439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8000" h="439312">
                  <a:moveTo>
                    <a:pt x="202331" y="55688"/>
                  </a:moveTo>
                  <a:lnTo>
                    <a:pt x="164587" y="1856"/>
                  </a:lnTo>
                  <a:lnTo>
                    <a:pt x="163969" y="1856"/>
                  </a:lnTo>
                  <a:lnTo>
                    <a:pt x="163969" y="0"/>
                  </a:lnTo>
                  <a:lnTo>
                    <a:pt x="11756" y="0"/>
                  </a:lnTo>
                  <a:cubicBezTo>
                    <a:pt x="4950" y="0"/>
                    <a:pt x="0" y="5569"/>
                    <a:pt x="0" y="11756"/>
                  </a:cubicBezTo>
                  <a:cubicBezTo>
                    <a:pt x="0" y="17944"/>
                    <a:pt x="5569" y="23513"/>
                    <a:pt x="11756" y="23513"/>
                  </a:cubicBezTo>
                  <a:lnTo>
                    <a:pt x="151594" y="23513"/>
                  </a:lnTo>
                  <a:lnTo>
                    <a:pt x="178819" y="62494"/>
                  </a:lnTo>
                  <a:lnTo>
                    <a:pt x="178819" y="443644"/>
                  </a:lnTo>
                  <a:lnTo>
                    <a:pt x="202331" y="443644"/>
                  </a:lnTo>
                  <a:lnTo>
                    <a:pt x="202331" y="55688"/>
                  </a:lnTo>
                  <a:lnTo>
                    <a:pt x="201712" y="56306"/>
                  </a:lnTo>
                  <a:lnTo>
                    <a:pt x="202331" y="55688"/>
                  </a:lnTo>
                  <a:close/>
                </a:path>
              </a:pathLst>
            </a:custGeom>
            <a:solidFill>
              <a:schemeClr val="tx2"/>
            </a:solidFill>
            <a:ln w="595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790" name="Graphic 476">
              <a:extLst>
                <a:ext uri="{FF2B5EF4-FFF2-40B4-BE49-F238E27FC236}">
                  <a16:creationId xmlns:a16="http://schemas.microsoft.com/office/drawing/2014/main" id="{4A2F547A-0859-47C6-8FAB-6B4A939247D5}"/>
                </a:ext>
              </a:extLst>
            </p:cNvPr>
            <p:cNvGrpSpPr/>
            <p:nvPr/>
          </p:nvGrpSpPr>
          <p:grpSpPr>
            <a:xfrm>
              <a:off x="7716959" y="2970946"/>
              <a:ext cx="530166" cy="527055"/>
              <a:chOff x="7213683" y="2039797"/>
              <a:chExt cx="622779" cy="619125"/>
            </a:xfrm>
          </p:grpSpPr>
          <p:sp>
            <p:nvSpPr>
              <p:cNvPr id="1349" name="Freeform: Shape 1348">
                <a:extLst>
                  <a:ext uri="{FF2B5EF4-FFF2-40B4-BE49-F238E27FC236}">
                    <a16:creationId xmlns:a16="http://schemas.microsoft.com/office/drawing/2014/main" id="{F78E1F90-BB72-4439-A51B-4BB9F6D6F894}"/>
                  </a:ext>
                </a:extLst>
              </p:cNvPr>
              <p:cNvSpPr/>
              <p:nvPr/>
            </p:nvSpPr>
            <p:spPr>
              <a:xfrm>
                <a:off x="7213683" y="2341740"/>
                <a:ext cx="314325" cy="314325"/>
              </a:xfrm>
              <a:custGeom>
                <a:avLst/>
                <a:gdLst>
                  <a:gd name="connsiteX0" fmla="*/ 0 w 314325"/>
                  <a:gd name="connsiteY0" fmla="*/ 0 h 314325"/>
                  <a:gd name="connsiteX1" fmla="*/ 0 w 314325"/>
                  <a:gd name="connsiteY1" fmla="*/ 317183 h 314325"/>
                  <a:gd name="connsiteX2" fmla="*/ 315278 w 314325"/>
                  <a:gd name="connsiteY2" fmla="*/ 317183 h 314325"/>
                  <a:gd name="connsiteX3" fmla="*/ 315278 w 314325"/>
                  <a:gd name="connsiteY3" fmla="*/ 0 h 314325"/>
                  <a:gd name="connsiteX4" fmla="*/ 0 w 314325"/>
                  <a:gd name="connsiteY4" fmla="*/ 0 h 314325"/>
                  <a:gd name="connsiteX5" fmla="*/ 102870 w 314325"/>
                  <a:gd name="connsiteY5" fmla="*/ 227647 h 314325"/>
                  <a:gd name="connsiteX6" fmla="*/ 86678 w 314325"/>
                  <a:gd name="connsiteY6" fmla="*/ 227647 h 314325"/>
                  <a:gd name="connsiteX7" fmla="*/ 86678 w 314325"/>
                  <a:gd name="connsiteY7" fmla="*/ 211455 h 314325"/>
                  <a:gd name="connsiteX8" fmla="*/ 102870 w 314325"/>
                  <a:gd name="connsiteY8" fmla="*/ 211455 h 314325"/>
                  <a:gd name="connsiteX9" fmla="*/ 102870 w 314325"/>
                  <a:gd name="connsiteY9" fmla="*/ 227647 h 314325"/>
                  <a:gd name="connsiteX10" fmla="*/ 102870 w 314325"/>
                  <a:gd name="connsiteY10" fmla="*/ 112395 h 314325"/>
                  <a:gd name="connsiteX11" fmla="*/ 86678 w 314325"/>
                  <a:gd name="connsiteY11" fmla="*/ 112395 h 314325"/>
                  <a:gd name="connsiteX12" fmla="*/ 86678 w 314325"/>
                  <a:gd name="connsiteY12" fmla="*/ 96202 h 314325"/>
                  <a:gd name="connsiteX13" fmla="*/ 102870 w 314325"/>
                  <a:gd name="connsiteY13" fmla="*/ 96202 h 314325"/>
                  <a:gd name="connsiteX14" fmla="*/ 102870 w 314325"/>
                  <a:gd name="connsiteY14" fmla="*/ 112395 h 314325"/>
                  <a:gd name="connsiteX15" fmla="*/ 221933 w 314325"/>
                  <a:gd name="connsiteY15" fmla="*/ 227647 h 314325"/>
                  <a:gd name="connsiteX16" fmla="*/ 205740 w 314325"/>
                  <a:gd name="connsiteY16" fmla="*/ 227647 h 314325"/>
                  <a:gd name="connsiteX17" fmla="*/ 205740 w 314325"/>
                  <a:gd name="connsiteY17" fmla="*/ 211455 h 314325"/>
                  <a:gd name="connsiteX18" fmla="*/ 221933 w 314325"/>
                  <a:gd name="connsiteY18" fmla="*/ 211455 h 314325"/>
                  <a:gd name="connsiteX19" fmla="*/ 221933 w 314325"/>
                  <a:gd name="connsiteY19" fmla="*/ 227647 h 314325"/>
                  <a:gd name="connsiteX20" fmla="*/ 221933 w 314325"/>
                  <a:gd name="connsiteY20" fmla="*/ 112395 h 314325"/>
                  <a:gd name="connsiteX21" fmla="*/ 205740 w 314325"/>
                  <a:gd name="connsiteY21" fmla="*/ 112395 h 314325"/>
                  <a:gd name="connsiteX22" fmla="*/ 205740 w 314325"/>
                  <a:gd name="connsiteY22" fmla="*/ 96202 h 314325"/>
                  <a:gd name="connsiteX23" fmla="*/ 221933 w 314325"/>
                  <a:gd name="connsiteY23" fmla="*/ 96202 h 314325"/>
                  <a:gd name="connsiteX24" fmla="*/ 221933 w 314325"/>
                  <a:gd name="connsiteY24" fmla="*/ 112395 h 31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14325" h="314325">
                    <a:moveTo>
                      <a:pt x="0" y="0"/>
                    </a:moveTo>
                    <a:lnTo>
                      <a:pt x="0" y="317183"/>
                    </a:lnTo>
                    <a:cubicBezTo>
                      <a:pt x="0" y="317183"/>
                      <a:pt x="0" y="317183"/>
                      <a:pt x="315278" y="317183"/>
                    </a:cubicBezTo>
                    <a:cubicBezTo>
                      <a:pt x="315278" y="317183"/>
                      <a:pt x="315278" y="317183"/>
                      <a:pt x="315278" y="0"/>
                    </a:cubicBezTo>
                    <a:cubicBezTo>
                      <a:pt x="315278" y="0"/>
                      <a:pt x="315278" y="0"/>
                      <a:pt x="0" y="0"/>
                    </a:cubicBezTo>
                    <a:close/>
                    <a:moveTo>
                      <a:pt x="102870" y="227647"/>
                    </a:moveTo>
                    <a:cubicBezTo>
                      <a:pt x="102870" y="227647"/>
                      <a:pt x="102870" y="227647"/>
                      <a:pt x="86678" y="227647"/>
                    </a:cubicBezTo>
                    <a:cubicBezTo>
                      <a:pt x="86678" y="227647"/>
                      <a:pt x="86678" y="227647"/>
                      <a:pt x="86678" y="211455"/>
                    </a:cubicBezTo>
                    <a:cubicBezTo>
                      <a:pt x="86678" y="211455"/>
                      <a:pt x="86678" y="211455"/>
                      <a:pt x="102870" y="211455"/>
                    </a:cubicBezTo>
                    <a:lnTo>
                      <a:pt x="102870" y="227647"/>
                    </a:lnTo>
                    <a:close/>
                    <a:moveTo>
                      <a:pt x="102870" y="112395"/>
                    </a:moveTo>
                    <a:cubicBezTo>
                      <a:pt x="102870" y="112395"/>
                      <a:pt x="102870" y="112395"/>
                      <a:pt x="86678" y="112395"/>
                    </a:cubicBezTo>
                    <a:cubicBezTo>
                      <a:pt x="86678" y="112395"/>
                      <a:pt x="86678" y="112395"/>
                      <a:pt x="86678" y="96202"/>
                    </a:cubicBezTo>
                    <a:cubicBezTo>
                      <a:pt x="86678" y="96202"/>
                      <a:pt x="86678" y="96202"/>
                      <a:pt x="102870" y="96202"/>
                    </a:cubicBezTo>
                    <a:lnTo>
                      <a:pt x="102870" y="112395"/>
                    </a:lnTo>
                    <a:close/>
                    <a:moveTo>
                      <a:pt x="221933" y="227647"/>
                    </a:moveTo>
                    <a:cubicBezTo>
                      <a:pt x="221933" y="227647"/>
                      <a:pt x="221933" y="227647"/>
                      <a:pt x="205740" y="227647"/>
                    </a:cubicBezTo>
                    <a:cubicBezTo>
                      <a:pt x="205740" y="227647"/>
                      <a:pt x="205740" y="227647"/>
                      <a:pt x="205740" y="211455"/>
                    </a:cubicBezTo>
                    <a:cubicBezTo>
                      <a:pt x="205740" y="211455"/>
                      <a:pt x="205740" y="211455"/>
                      <a:pt x="221933" y="211455"/>
                    </a:cubicBezTo>
                    <a:lnTo>
                      <a:pt x="221933" y="227647"/>
                    </a:lnTo>
                    <a:close/>
                    <a:moveTo>
                      <a:pt x="221933" y="112395"/>
                    </a:moveTo>
                    <a:cubicBezTo>
                      <a:pt x="221933" y="112395"/>
                      <a:pt x="221933" y="112395"/>
                      <a:pt x="205740" y="112395"/>
                    </a:cubicBezTo>
                    <a:cubicBezTo>
                      <a:pt x="205740" y="112395"/>
                      <a:pt x="205740" y="112395"/>
                      <a:pt x="205740" y="96202"/>
                    </a:cubicBezTo>
                    <a:cubicBezTo>
                      <a:pt x="205740" y="96202"/>
                      <a:pt x="205740" y="96202"/>
                      <a:pt x="221933" y="96202"/>
                    </a:cubicBezTo>
                    <a:lnTo>
                      <a:pt x="221933" y="112395"/>
                    </a:lnTo>
                    <a:close/>
                  </a:path>
                </a:pathLst>
              </a:custGeom>
              <a:solidFill>
                <a:schemeClr val="tx2"/>
              </a:solidFill>
              <a:ln w="952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50" name="Freeform: Shape 1349">
                <a:extLst>
                  <a:ext uri="{FF2B5EF4-FFF2-40B4-BE49-F238E27FC236}">
                    <a16:creationId xmlns:a16="http://schemas.microsoft.com/office/drawing/2014/main" id="{4BDB37EA-D774-4B33-9A82-CE25F87F21D3}"/>
                  </a:ext>
                </a:extLst>
              </p:cNvPr>
              <p:cNvSpPr/>
              <p:nvPr/>
            </p:nvSpPr>
            <p:spPr>
              <a:xfrm>
                <a:off x="7522137" y="2039797"/>
                <a:ext cx="314325" cy="619125"/>
              </a:xfrm>
              <a:custGeom>
                <a:avLst/>
                <a:gdLst>
                  <a:gd name="connsiteX0" fmla="*/ 160973 w 314325"/>
                  <a:gd name="connsiteY0" fmla="*/ 0 h 619125"/>
                  <a:gd name="connsiteX1" fmla="*/ 0 w 314325"/>
                  <a:gd name="connsiteY1" fmla="*/ 144780 h 619125"/>
                  <a:gd name="connsiteX2" fmla="*/ 0 w 314325"/>
                  <a:gd name="connsiteY2" fmla="*/ 620078 h 619125"/>
                  <a:gd name="connsiteX3" fmla="*/ 67627 w 314325"/>
                  <a:gd name="connsiteY3" fmla="*/ 620078 h 619125"/>
                  <a:gd name="connsiteX4" fmla="*/ 67627 w 314325"/>
                  <a:gd name="connsiteY4" fmla="*/ 462915 h 619125"/>
                  <a:gd name="connsiteX5" fmla="*/ 157163 w 314325"/>
                  <a:gd name="connsiteY5" fmla="*/ 462915 h 619125"/>
                  <a:gd name="connsiteX6" fmla="*/ 246698 w 314325"/>
                  <a:gd name="connsiteY6" fmla="*/ 462915 h 619125"/>
                  <a:gd name="connsiteX7" fmla="*/ 246698 w 314325"/>
                  <a:gd name="connsiteY7" fmla="*/ 620078 h 619125"/>
                  <a:gd name="connsiteX8" fmla="*/ 317182 w 314325"/>
                  <a:gd name="connsiteY8" fmla="*/ 620078 h 619125"/>
                  <a:gd name="connsiteX9" fmla="*/ 317182 w 314325"/>
                  <a:gd name="connsiteY9" fmla="*/ 144780 h 619125"/>
                  <a:gd name="connsiteX10" fmla="*/ 160973 w 314325"/>
                  <a:gd name="connsiteY10" fmla="*/ 0 h 619125"/>
                  <a:gd name="connsiteX11" fmla="*/ 157163 w 314325"/>
                  <a:gd name="connsiteY11" fmla="*/ 391478 h 619125"/>
                  <a:gd name="connsiteX12" fmla="*/ 138113 w 314325"/>
                  <a:gd name="connsiteY12" fmla="*/ 368618 h 619125"/>
                  <a:gd name="connsiteX13" fmla="*/ 157163 w 314325"/>
                  <a:gd name="connsiteY13" fmla="*/ 349568 h 619125"/>
                  <a:gd name="connsiteX14" fmla="*/ 176213 w 314325"/>
                  <a:gd name="connsiteY14" fmla="*/ 368618 h 619125"/>
                  <a:gd name="connsiteX15" fmla="*/ 157163 w 314325"/>
                  <a:gd name="connsiteY15" fmla="*/ 391478 h 619125"/>
                  <a:gd name="connsiteX16" fmla="*/ 247650 w 314325"/>
                  <a:gd name="connsiteY16" fmla="*/ 269558 h 619125"/>
                  <a:gd name="connsiteX17" fmla="*/ 67627 w 314325"/>
                  <a:gd name="connsiteY17" fmla="*/ 269558 h 619125"/>
                  <a:gd name="connsiteX18" fmla="*/ 67627 w 314325"/>
                  <a:gd name="connsiteY18" fmla="*/ 185738 h 619125"/>
                  <a:gd name="connsiteX19" fmla="*/ 247650 w 314325"/>
                  <a:gd name="connsiteY19" fmla="*/ 185738 h 619125"/>
                  <a:gd name="connsiteX20" fmla="*/ 247650 w 314325"/>
                  <a:gd name="connsiteY20" fmla="*/ 269558 h 619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14325" h="619125">
                    <a:moveTo>
                      <a:pt x="160973" y="0"/>
                    </a:moveTo>
                    <a:cubicBezTo>
                      <a:pt x="0" y="144780"/>
                      <a:pt x="0" y="144780"/>
                      <a:pt x="0" y="144780"/>
                    </a:cubicBezTo>
                    <a:cubicBezTo>
                      <a:pt x="0" y="620078"/>
                      <a:pt x="0" y="620078"/>
                      <a:pt x="0" y="620078"/>
                    </a:cubicBezTo>
                    <a:cubicBezTo>
                      <a:pt x="24765" y="620078"/>
                      <a:pt x="46672" y="620078"/>
                      <a:pt x="67627" y="620078"/>
                    </a:cubicBezTo>
                    <a:cubicBezTo>
                      <a:pt x="67627" y="620078"/>
                      <a:pt x="67627" y="620078"/>
                      <a:pt x="67627" y="462915"/>
                    </a:cubicBezTo>
                    <a:cubicBezTo>
                      <a:pt x="67627" y="462915"/>
                      <a:pt x="67627" y="462915"/>
                      <a:pt x="157163" y="462915"/>
                    </a:cubicBezTo>
                    <a:cubicBezTo>
                      <a:pt x="157163" y="462915"/>
                      <a:pt x="157163" y="462915"/>
                      <a:pt x="246698" y="462915"/>
                    </a:cubicBezTo>
                    <a:cubicBezTo>
                      <a:pt x="246698" y="462915"/>
                      <a:pt x="246698" y="462915"/>
                      <a:pt x="246698" y="620078"/>
                    </a:cubicBezTo>
                    <a:cubicBezTo>
                      <a:pt x="317182" y="620078"/>
                      <a:pt x="317182" y="620078"/>
                      <a:pt x="317182" y="620078"/>
                    </a:cubicBezTo>
                    <a:cubicBezTo>
                      <a:pt x="317182" y="144780"/>
                      <a:pt x="317182" y="144780"/>
                      <a:pt x="317182" y="144780"/>
                    </a:cubicBezTo>
                    <a:lnTo>
                      <a:pt x="160973" y="0"/>
                    </a:lnTo>
                    <a:close/>
                    <a:moveTo>
                      <a:pt x="157163" y="391478"/>
                    </a:moveTo>
                    <a:cubicBezTo>
                      <a:pt x="147638" y="391478"/>
                      <a:pt x="138113" y="381953"/>
                      <a:pt x="138113" y="368618"/>
                    </a:cubicBezTo>
                    <a:cubicBezTo>
                      <a:pt x="138113" y="359093"/>
                      <a:pt x="147638" y="349568"/>
                      <a:pt x="157163" y="349568"/>
                    </a:cubicBezTo>
                    <a:cubicBezTo>
                      <a:pt x="169545" y="349568"/>
                      <a:pt x="176213" y="359093"/>
                      <a:pt x="176213" y="368618"/>
                    </a:cubicBezTo>
                    <a:cubicBezTo>
                      <a:pt x="176213" y="381953"/>
                      <a:pt x="170498" y="391478"/>
                      <a:pt x="157163" y="391478"/>
                    </a:cubicBezTo>
                    <a:close/>
                    <a:moveTo>
                      <a:pt x="247650" y="269558"/>
                    </a:moveTo>
                    <a:cubicBezTo>
                      <a:pt x="247650" y="269558"/>
                      <a:pt x="247650" y="269558"/>
                      <a:pt x="67627" y="269558"/>
                    </a:cubicBezTo>
                    <a:cubicBezTo>
                      <a:pt x="67627" y="269558"/>
                      <a:pt x="67627" y="269558"/>
                      <a:pt x="67627" y="185738"/>
                    </a:cubicBezTo>
                    <a:cubicBezTo>
                      <a:pt x="67627" y="185738"/>
                      <a:pt x="67627" y="185738"/>
                      <a:pt x="247650" y="185738"/>
                    </a:cubicBezTo>
                    <a:lnTo>
                      <a:pt x="247650" y="269558"/>
                    </a:lnTo>
                    <a:close/>
                  </a:path>
                </a:pathLst>
              </a:custGeom>
              <a:solidFill>
                <a:schemeClr val="tx2"/>
              </a:solidFill>
              <a:ln w="952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792" name="Group 4">
              <a:extLst>
                <a:ext uri="{FF2B5EF4-FFF2-40B4-BE49-F238E27FC236}">
                  <a16:creationId xmlns:a16="http://schemas.microsoft.com/office/drawing/2014/main" id="{B01EBC68-A1A2-4B96-A78C-C0A87BBC8BC6}"/>
                </a:ext>
              </a:extLst>
            </p:cNvPr>
            <p:cNvGrpSpPr>
              <a:grpSpLocks noChangeAspect="1"/>
            </p:cNvGrpSpPr>
            <p:nvPr/>
          </p:nvGrpSpPr>
          <p:grpSpPr bwMode="auto">
            <a:xfrm>
              <a:off x="8229628" y="2957207"/>
              <a:ext cx="283883" cy="564745"/>
              <a:chOff x="4969" y="1167"/>
              <a:chExt cx="94" cy="187"/>
            </a:xfrm>
          </p:grpSpPr>
          <p:sp>
            <p:nvSpPr>
              <p:cNvPr id="1339" name="Rectangle 6">
                <a:extLst>
                  <a:ext uri="{FF2B5EF4-FFF2-40B4-BE49-F238E27FC236}">
                    <a16:creationId xmlns:a16="http://schemas.microsoft.com/office/drawing/2014/main" id="{8C7DCFBB-C72C-4707-8F04-0107CC943AC3}"/>
                  </a:ext>
                </a:extLst>
              </p:cNvPr>
              <p:cNvSpPr>
                <a:spLocks noChangeArrowheads="1"/>
              </p:cNvSpPr>
              <p:nvPr/>
            </p:nvSpPr>
            <p:spPr bwMode="auto">
              <a:xfrm>
                <a:off x="4969" y="1167"/>
                <a:ext cx="94" cy="187"/>
              </a:xfrm>
              <a:prstGeom prst="rect">
                <a:avLst/>
              </a:prstGeom>
              <a:solidFill>
                <a:schemeClr val="accent2"/>
              </a:solidFill>
              <a:ln w="1305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40" name="Rectangle 8">
                <a:extLst>
                  <a:ext uri="{FF2B5EF4-FFF2-40B4-BE49-F238E27FC236}">
                    <a16:creationId xmlns:a16="http://schemas.microsoft.com/office/drawing/2014/main" id="{EB2F15C7-B8C8-4964-9E7C-43166300CE8B}"/>
                  </a:ext>
                </a:extLst>
              </p:cNvPr>
              <p:cNvSpPr>
                <a:spLocks noChangeArrowheads="1"/>
              </p:cNvSpPr>
              <p:nvPr/>
            </p:nvSpPr>
            <p:spPr bwMode="auto">
              <a:xfrm>
                <a:off x="4992" y="1196"/>
                <a:ext cx="18" cy="1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41" name="Rectangle 9">
                <a:extLst>
                  <a:ext uri="{FF2B5EF4-FFF2-40B4-BE49-F238E27FC236}">
                    <a16:creationId xmlns:a16="http://schemas.microsoft.com/office/drawing/2014/main" id="{D6B72981-0C89-46E4-8ACF-E002A628ADE7}"/>
                  </a:ext>
                </a:extLst>
              </p:cNvPr>
              <p:cNvSpPr>
                <a:spLocks noChangeArrowheads="1"/>
              </p:cNvSpPr>
              <p:nvPr/>
            </p:nvSpPr>
            <p:spPr bwMode="auto">
              <a:xfrm>
                <a:off x="5022" y="1196"/>
                <a:ext cx="17" cy="1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42" name="Rectangle 10">
                <a:extLst>
                  <a:ext uri="{FF2B5EF4-FFF2-40B4-BE49-F238E27FC236}">
                    <a16:creationId xmlns:a16="http://schemas.microsoft.com/office/drawing/2014/main" id="{5699DF04-B1A5-461C-8331-924B7585559C}"/>
                  </a:ext>
                </a:extLst>
              </p:cNvPr>
              <p:cNvSpPr>
                <a:spLocks noChangeArrowheads="1"/>
              </p:cNvSpPr>
              <p:nvPr/>
            </p:nvSpPr>
            <p:spPr bwMode="auto">
              <a:xfrm>
                <a:off x="4992" y="1225"/>
                <a:ext cx="18" cy="1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43" name="Rectangle 11">
                <a:extLst>
                  <a:ext uri="{FF2B5EF4-FFF2-40B4-BE49-F238E27FC236}">
                    <a16:creationId xmlns:a16="http://schemas.microsoft.com/office/drawing/2014/main" id="{BC934FD5-1858-4897-824B-1031D941313D}"/>
                  </a:ext>
                </a:extLst>
              </p:cNvPr>
              <p:cNvSpPr>
                <a:spLocks noChangeArrowheads="1"/>
              </p:cNvSpPr>
              <p:nvPr/>
            </p:nvSpPr>
            <p:spPr bwMode="auto">
              <a:xfrm>
                <a:off x="5022" y="1225"/>
                <a:ext cx="17" cy="1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44" name="Rectangle 12">
                <a:extLst>
                  <a:ext uri="{FF2B5EF4-FFF2-40B4-BE49-F238E27FC236}">
                    <a16:creationId xmlns:a16="http://schemas.microsoft.com/office/drawing/2014/main" id="{B798F8D9-1366-498D-AB15-41CA00F6E97E}"/>
                  </a:ext>
                </a:extLst>
              </p:cNvPr>
              <p:cNvSpPr>
                <a:spLocks noChangeArrowheads="1"/>
              </p:cNvSpPr>
              <p:nvPr/>
            </p:nvSpPr>
            <p:spPr bwMode="auto">
              <a:xfrm>
                <a:off x="4992" y="1255"/>
                <a:ext cx="18" cy="1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45" name="Rectangle 13">
                <a:extLst>
                  <a:ext uri="{FF2B5EF4-FFF2-40B4-BE49-F238E27FC236}">
                    <a16:creationId xmlns:a16="http://schemas.microsoft.com/office/drawing/2014/main" id="{C92E6EBF-41AD-4859-9389-8B58A96A0996}"/>
                  </a:ext>
                </a:extLst>
              </p:cNvPr>
              <p:cNvSpPr>
                <a:spLocks noChangeArrowheads="1"/>
              </p:cNvSpPr>
              <p:nvPr/>
            </p:nvSpPr>
            <p:spPr bwMode="auto">
              <a:xfrm>
                <a:off x="5022" y="1255"/>
                <a:ext cx="17" cy="1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46" name="Rectangle 14">
                <a:extLst>
                  <a:ext uri="{FF2B5EF4-FFF2-40B4-BE49-F238E27FC236}">
                    <a16:creationId xmlns:a16="http://schemas.microsoft.com/office/drawing/2014/main" id="{6453330E-8ACB-4606-8C02-F897AFF03A5A}"/>
                  </a:ext>
                </a:extLst>
              </p:cNvPr>
              <p:cNvSpPr>
                <a:spLocks noChangeArrowheads="1"/>
              </p:cNvSpPr>
              <p:nvPr/>
            </p:nvSpPr>
            <p:spPr bwMode="auto">
              <a:xfrm>
                <a:off x="4992" y="1284"/>
                <a:ext cx="18" cy="17"/>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47" name="Rectangle 15">
                <a:extLst>
                  <a:ext uri="{FF2B5EF4-FFF2-40B4-BE49-F238E27FC236}">
                    <a16:creationId xmlns:a16="http://schemas.microsoft.com/office/drawing/2014/main" id="{1812226E-D0AD-41DA-9106-19B7DD9E90E8}"/>
                  </a:ext>
                </a:extLst>
              </p:cNvPr>
              <p:cNvSpPr>
                <a:spLocks noChangeArrowheads="1"/>
              </p:cNvSpPr>
              <p:nvPr/>
            </p:nvSpPr>
            <p:spPr bwMode="auto">
              <a:xfrm>
                <a:off x="5022" y="1284"/>
                <a:ext cx="17" cy="17"/>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48" name="Rectangle 16">
                <a:extLst>
                  <a:ext uri="{FF2B5EF4-FFF2-40B4-BE49-F238E27FC236}">
                    <a16:creationId xmlns:a16="http://schemas.microsoft.com/office/drawing/2014/main" id="{CC29D35F-3FB6-44F7-9866-B2A842B18168}"/>
                  </a:ext>
                </a:extLst>
              </p:cNvPr>
              <p:cNvSpPr>
                <a:spLocks noChangeArrowheads="1"/>
              </p:cNvSpPr>
              <p:nvPr/>
            </p:nvSpPr>
            <p:spPr bwMode="auto">
              <a:xfrm>
                <a:off x="5004" y="1311"/>
                <a:ext cx="24" cy="4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793" name="Group 792">
              <a:extLst>
                <a:ext uri="{FF2B5EF4-FFF2-40B4-BE49-F238E27FC236}">
                  <a16:creationId xmlns:a16="http://schemas.microsoft.com/office/drawing/2014/main" id="{D05F6CE8-2AF2-4F42-AE34-2CB06EDC757A}"/>
                </a:ext>
              </a:extLst>
            </p:cNvPr>
            <p:cNvGrpSpPr/>
            <p:nvPr/>
          </p:nvGrpSpPr>
          <p:grpSpPr>
            <a:xfrm>
              <a:off x="8477513" y="3120602"/>
              <a:ext cx="476927" cy="415852"/>
              <a:chOff x="8245242" y="2355098"/>
              <a:chExt cx="506755" cy="441861"/>
            </a:xfrm>
          </p:grpSpPr>
          <p:grpSp>
            <p:nvGrpSpPr>
              <p:cNvPr id="1327" name="Graphic 272">
                <a:extLst>
                  <a:ext uri="{FF2B5EF4-FFF2-40B4-BE49-F238E27FC236}">
                    <a16:creationId xmlns:a16="http://schemas.microsoft.com/office/drawing/2014/main" id="{A65C19B9-F0F8-4495-81B8-0ADE86FBA976}"/>
                  </a:ext>
                </a:extLst>
              </p:cNvPr>
              <p:cNvGrpSpPr/>
              <p:nvPr/>
            </p:nvGrpSpPr>
            <p:grpSpPr>
              <a:xfrm>
                <a:off x="8245242" y="2355098"/>
                <a:ext cx="417313" cy="441861"/>
                <a:chOff x="7192138" y="2346248"/>
                <a:chExt cx="417313" cy="441861"/>
              </a:xfrm>
              <a:solidFill>
                <a:schemeClr val="accent1"/>
              </a:solidFill>
            </p:grpSpPr>
            <p:sp>
              <p:nvSpPr>
                <p:cNvPr id="1333" name="Freeform: Shape 1332">
                  <a:extLst>
                    <a:ext uri="{FF2B5EF4-FFF2-40B4-BE49-F238E27FC236}">
                      <a16:creationId xmlns:a16="http://schemas.microsoft.com/office/drawing/2014/main" id="{08A4A071-7A20-492E-A045-C2F71AFCBBBA}"/>
                    </a:ext>
                  </a:extLst>
                </p:cNvPr>
                <p:cNvSpPr/>
                <p:nvPr/>
              </p:nvSpPr>
              <p:spPr>
                <a:xfrm>
                  <a:off x="7192138" y="2346248"/>
                  <a:ext cx="417313" cy="441861"/>
                </a:xfrm>
                <a:custGeom>
                  <a:avLst/>
                  <a:gdLst>
                    <a:gd name="connsiteX0" fmla="*/ 428360 w 417313"/>
                    <a:gd name="connsiteY0" fmla="*/ 143605 h 441861"/>
                    <a:gd name="connsiteX1" fmla="*/ 428360 w 417313"/>
                    <a:gd name="connsiteY1" fmla="*/ 101874 h 441861"/>
                    <a:gd name="connsiteX2" fmla="*/ 428360 w 417313"/>
                    <a:gd name="connsiteY2" fmla="*/ 101874 h 441861"/>
                    <a:gd name="connsiteX3" fmla="*/ 321577 w 417313"/>
                    <a:gd name="connsiteY3" fmla="*/ 50323 h 441861"/>
                    <a:gd name="connsiteX4" fmla="*/ 214794 w 417313"/>
                    <a:gd name="connsiteY4" fmla="*/ 0 h 441861"/>
                    <a:gd name="connsiteX5" fmla="*/ 106783 w 417313"/>
                    <a:gd name="connsiteY5" fmla="*/ 50323 h 441861"/>
                    <a:gd name="connsiteX6" fmla="*/ 0 w 417313"/>
                    <a:gd name="connsiteY6" fmla="*/ 101874 h 441861"/>
                    <a:gd name="connsiteX7" fmla="*/ 1227 w 417313"/>
                    <a:gd name="connsiteY7" fmla="*/ 101874 h 441861"/>
                    <a:gd name="connsiteX8" fmla="*/ 0 w 417313"/>
                    <a:gd name="connsiteY8" fmla="*/ 101874 h 441861"/>
                    <a:gd name="connsiteX9" fmla="*/ 0 w 417313"/>
                    <a:gd name="connsiteY9" fmla="*/ 143605 h 441861"/>
                    <a:gd name="connsiteX10" fmla="*/ 25775 w 417313"/>
                    <a:gd name="connsiteY10" fmla="*/ 143605 h 441861"/>
                    <a:gd name="connsiteX11" fmla="*/ 25775 w 417313"/>
                    <a:gd name="connsiteY11" fmla="*/ 401357 h 441861"/>
                    <a:gd name="connsiteX12" fmla="*/ 0 w 417313"/>
                    <a:gd name="connsiteY12" fmla="*/ 401357 h 441861"/>
                    <a:gd name="connsiteX13" fmla="*/ 0 w 417313"/>
                    <a:gd name="connsiteY13" fmla="*/ 443088 h 441861"/>
                    <a:gd name="connsiteX14" fmla="*/ 428360 w 417313"/>
                    <a:gd name="connsiteY14" fmla="*/ 443088 h 441861"/>
                    <a:gd name="connsiteX15" fmla="*/ 428360 w 417313"/>
                    <a:gd name="connsiteY15" fmla="*/ 401357 h 441861"/>
                    <a:gd name="connsiteX16" fmla="*/ 402584 w 417313"/>
                    <a:gd name="connsiteY16" fmla="*/ 401357 h 441861"/>
                    <a:gd name="connsiteX17" fmla="*/ 402584 w 417313"/>
                    <a:gd name="connsiteY17" fmla="*/ 143605 h 441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17313" h="441861">
                      <a:moveTo>
                        <a:pt x="428360" y="143605"/>
                      </a:moveTo>
                      <a:lnTo>
                        <a:pt x="428360" y="101874"/>
                      </a:lnTo>
                      <a:lnTo>
                        <a:pt x="428360" y="101874"/>
                      </a:lnTo>
                      <a:lnTo>
                        <a:pt x="321577" y="50323"/>
                      </a:lnTo>
                      <a:lnTo>
                        <a:pt x="214794" y="0"/>
                      </a:lnTo>
                      <a:lnTo>
                        <a:pt x="106783" y="50323"/>
                      </a:lnTo>
                      <a:lnTo>
                        <a:pt x="0" y="101874"/>
                      </a:lnTo>
                      <a:lnTo>
                        <a:pt x="1227" y="101874"/>
                      </a:lnTo>
                      <a:lnTo>
                        <a:pt x="0" y="101874"/>
                      </a:lnTo>
                      <a:lnTo>
                        <a:pt x="0" y="143605"/>
                      </a:lnTo>
                      <a:lnTo>
                        <a:pt x="25775" y="143605"/>
                      </a:lnTo>
                      <a:lnTo>
                        <a:pt x="25775" y="401357"/>
                      </a:lnTo>
                      <a:lnTo>
                        <a:pt x="0" y="401357"/>
                      </a:lnTo>
                      <a:lnTo>
                        <a:pt x="0" y="443088"/>
                      </a:lnTo>
                      <a:lnTo>
                        <a:pt x="428360" y="443088"/>
                      </a:lnTo>
                      <a:lnTo>
                        <a:pt x="428360" y="401357"/>
                      </a:lnTo>
                      <a:lnTo>
                        <a:pt x="402584" y="401357"/>
                      </a:lnTo>
                      <a:lnTo>
                        <a:pt x="402584" y="143605"/>
                      </a:lnTo>
                      <a:close/>
                    </a:path>
                  </a:pathLst>
                </a:custGeom>
                <a:solidFill>
                  <a:schemeClr val="tx2"/>
                </a:solidFill>
                <a:ln w="12246"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34" name="Freeform: Shape 1333">
                  <a:extLst>
                    <a:ext uri="{FF2B5EF4-FFF2-40B4-BE49-F238E27FC236}">
                      <a16:creationId xmlns:a16="http://schemas.microsoft.com/office/drawing/2014/main" id="{17F0E7F4-EBA7-4E8E-8734-ADFDF9B7213B}"/>
                    </a:ext>
                  </a:extLst>
                </p:cNvPr>
                <p:cNvSpPr/>
                <p:nvPr/>
              </p:nvSpPr>
              <p:spPr>
                <a:xfrm>
                  <a:off x="7255962" y="2508264"/>
                  <a:ext cx="36822" cy="196383"/>
                </a:xfrm>
                <a:custGeom>
                  <a:avLst/>
                  <a:gdLst>
                    <a:gd name="connsiteX0" fmla="*/ 0 w 36821"/>
                    <a:gd name="connsiteY0" fmla="*/ 0 h 196382"/>
                    <a:gd name="connsiteX1" fmla="*/ 40504 w 36821"/>
                    <a:gd name="connsiteY1" fmla="*/ 0 h 196382"/>
                    <a:gd name="connsiteX2" fmla="*/ 40504 w 36821"/>
                    <a:gd name="connsiteY2" fmla="*/ 203747 h 196382"/>
                    <a:gd name="connsiteX3" fmla="*/ 0 w 36821"/>
                    <a:gd name="connsiteY3" fmla="*/ 203747 h 196382"/>
                  </a:gdLst>
                  <a:ahLst/>
                  <a:cxnLst>
                    <a:cxn ang="0">
                      <a:pos x="connsiteX0" y="connsiteY0"/>
                    </a:cxn>
                    <a:cxn ang="0">
                      <a:pos x="connsiteX1" y="connsiteY1"/>
                    </a:cxn>
                    <a:cxn ang="0">
                      <a:pos x="connsiteX2" y="connsiteY2"/>
                    </a:cxn>
                    <a:cxn ang="0">
                      <a:pos x="connsiteX3" y="connsiteY3"/>
                    </a:cxn>
                  </a:cxnLst>
                  <a:rect l="l" t="t" r="r" b="b"/>
                  <a:pathLst>
                    <a:path w="36821" h="196382">
                      <a:moveTo>
                        <a:pt x="0" y="0"/>
                      </a:moveTo>
                      <a:lnTo>
                        <a:pt x="40504" y="0"/>
                      </a:lnTo>
                      <a:lnTo>
                        <a:pt x="40504" y="203747"/>
                      </a:lnTo>
                      <a:lnTo>
                        <a:pt x="0" y="203747"/>
                      </a:lnTo>
                      <a:close/>
                    </a:path>
                  </a:pathLst>
                </a:custGeom>
                <a:solidFill>
                  <a:srgbClr val="50E6FF"/>
                </a:solidFill>
                <a:ln w="12246"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35" name="Freeform: Shape 1334">
                  <a:extLst>
                    <a:ext uri="{FF2B5EF4-FFF2-40B4-BE49-F238E27FC236}">
                      <a16:creationId xmlns:a16="http://schemas.microsoft.com/office/drawing/2014/main" id="{CC0C705C-E706-4133-BE9A-65EB91D925E0}"/>
                    </a:ext>
                  </a:extLst>
                </p:cNvPr>
                <p:cNvSpPr/>
                <p:nvPr/>
              </p:nvSpPr>
              <p:spPr>
                <a:xfrm>
                  <a:off x="7321014" y="2508264"/>
                  <a:ext cx="36822" cy="196383"/>
                </a:xfrm>
                <a:custGeom>
                  <a:avLst/>
                  <a:gdLst>
                    <a:gd name="connsiteX0" fmla="*/ 0 w 36821"/>
                    <a:gd name="connsiteY0" fmla="*/ 0 h 196382"/>
                    <a:gd name="connsiteX1" fmla="*/ 40504 w 36821"/>
                    <a:gd name="connsiteY1" fmla="*/ 0 h 196382"/>
                    <a:gd name="connsiteX2" fmla="*/ 40504 w 36821"/>
                    <a:gd name="connsiteY2" fmla="*/ 203747 h 196382"/>
                    <a:gd name="connsiteX3" fmla="*/ 0 w 36821"/>
                    <a:gd name="connsiteY3" fmla="*/ 203747 h 196382"/>
                  </a:gdLst>
                  <a:ahLst/>
                  <a:cxnLst>
                    <a:cxn ang="0">
                      <a:pos x="connsiteX0" y="connsiteY0"/>
                    </a:cxn>
                    <a:cxn ang="0">
                      <a:pos x="connsiteX1" y="connsiteY1"/>
                    </a:cxn>
                    <a:cxn ang="0">
                      <a:pos x="connsiteX2" y="connsiteY2"/>
                    </a:cxn>
                    <a:cxn ang="0">
                      <a:pos x="connsiteX3" y="connsiteY3"/>
                    </a:cxn>
                  </a:cxnLst>
                  <a:rect l="l" t="t" r="r" b="b"/>
                  <a:pathLst>
                    <a:path w="36821" h="196382">
                      <a:moveTo>
                        <a:pt x="0" y="0"/>
                      </a:moveTo>
                      <a:lnTo>
                        <a:pt x="40504" y="0"/>
                      </a:lnTo>
                      <a:lnTo>
                        <a:pt x="40504" y="203747"/>
                      </a:lnTo>
                      <a:lnTo>
                        <a:pt x="0" y="203747"/>
                      </a:lnTo>
                      <a:close/>
                    </a:path>
                  </a:pathLst>
                </a:custGeom>
                <a:solidFill>
                  <a:srgbClr val="50E6FF"/>
                </a:solidFill>
                <a:ln w="12246"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36" name="Freeform: Shape 1335">
                  <a:extLst>
                    <a:ext uri="{FF2B5EF4-FFF2-40B4-BE49-F238E27FC236}">
                      <a16:creationId xmlns:a16="http://schemas.microsoft.com/office/drawing/2014/main" id="{02CECB97-7D05-4BBC-858D-82C4C4812369}"/>
                    </a:ext>
                  </a:extLst>
                </p:cNvPr>
                <p:cNvSpPr/>
                <p:nvPr/>
              </p:nvSpPr>
              <p:spPr>
                <a:xfrm>
                  <a:off x="7386066" y="2508264"/>
                  <a:ext cx="36822" cy="196383"/>
                </a:xfrm>
                <a:custGeom>
                  <a:avLst/>
                  <a:gdLst>
                    <a:gd name="connsiteX0" fmla="*/ 0 w 36821"/>
                    <a:gd name="connsiteY0" fmla="*/ 0 h 196382"/>
                    <a:gd name="connsiteX1" fmla="*/ 40504 w 36821"/>
                    <a:gd name="connsiteY1" fmla="*/ 0 h 196382"/>
                    <a:gd name="connsiteX2" fmla="*/ 40504 w 36821"/>
                    <a:gd name="connsiteY2" fmla="*/ 203747 h 196382"/>
                    <a:gd name="connsiteX3" fmla="*/ 0 w 36821"/>
                    <a:gd name="connsiteY3" fmla="*/ 203747 h 196382"/>
                  </a:gdLst>
                  <a:ahLst/>
                  <a:cxnLst>
                    <a:cxn ang="0">
                      <a:pos x="connsiteX0" y="connsiteY0"/>
                    </a:cxn>
                    <a:cxn ang="0">
                      <a:pos x="connsiteX1" y="connsiteY1"/>
                    </a:cxn>
                    <a:cxn ang="0">
                      <a:pos x="connsiteX2" y="connsiteY2"/>
                    </a:cxn>
                    <a:cxn ang="0">
                      <a:pos x="connsiteX3" y="connsiteY3"/>
                    </a:cxn>
                  </a:cxnLst>
                  <a:rect l="l" t="t" r="r" b="b"/>
                  <a:pathLst>
                    <a:path w="36821" h="196382">
                      <a:moveTo>
                        <a:pt x="0" y="0"/>
                      </a:moveTo>
                      <a:lnTo>
                        <a:pt x="40504" y="0"/>
                      </a:lnTo>
                      <a:lnTo>
                        <a:pt x="40504" y="203747"/>
                      </a:lnTo>
                      <a:lnTo>
                        <a:pt x="0" y="203747"/>
                      </a:lnTo>
                      <a:close/>
                    </a:path>
                  </a:pathLst>
                </a:custGeom>
                <a:solidFill>
                  <a:srgbClr val="50E6FF"/>
                </a:solidFill>
                <a:ln w="12246"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37" name="Freeform: Shape 1336">
                  <a:extLst>
                    <a:ext uri="{FF2B5EF4-FFF2-40B4-BE49-F238E27FC236}">
                      <a16:creationId xmlns:a16="http://schemas.microsoft.com/office/drawing/2014/main" id="{ED9E02B4-C84B-440A-8608-BA67BD900566}"/>
                    </a:ext>
                  </a:extLst>
                </p:cNvPr>
                <p:cNvSpPr/>
                <p:nvPr/>
              </p:nvSpPr>
              <p:spPr>
                <a:xfrm>
                  <a:off x="7451118" y="2508264"/>
                  <a:ext cx="36822" cy="196383"/>
                </a:xfrm>
                <a:custGeom>
                  <a:avLst/>
                  <a:gdLst>
                    <a:gd name="connsiteX0" fmla="*/ 0 w 36821"/>
                    <a:gd name="connsiteY0" fmla="*/ 0 h 196382"/>
                    <a:gd name="connsiteX1" fmla="*/ 40504 w 36821"/>
                    <a:gd name="connsiteY1" fmla="*/ 0 h 196382"/>
                    <a:gd name="connsiteX2" fmla="*/ 40504 w 36821"/>
                    <a:gd name="connsiteY2" fmla="*/ 203747 h 196382"/>
                    <a:gd name="connsiteX3" fmla="*/ 0 w 36821"/>
                    <a:gd name="connsiteY3" fmla="*/ 203747 h 196382"/>
                  </a:gdLst>
                  <a:ahLst/>
                  <a:cxnLst>
                    <a:cxn ang="0">
                      <a:pos x="connsiteX0" y="connsiteY0"/>
                    </a:cxn>
                    <a:cxn ang="0">
                      <a:pos x="connsiteX1" y="connsiteY1"/>
                    </a:cxn>
                    <a:cxn ang="0">
                      <a:pos x="connsiteX2" y="connsiteY2"/>
                    </a:cxn>
                    <a:cxn ang="0">
                      <a:pos x="connsiteX3" y="connsiteY3"/>
                    </a:cxn>
                  </a:cxnLst>
                  <a:rect l="l" t="t" r="r" b="b"/>
                  <a:pathLst>
                    <a:path w="36821" h="196382">
                      <a:moveTo>
                        <a:pt x="0" y="0"/>
                      </a:moveTo>
                      <a:lnTo>
                        <a:pt x="40504" y="0"/>
                      </a:lnTo>
                      <a:lnTo>
                        <a:pt x="40504" y="203747"/>
                      </a:lnTo>
                      <a:lnTo>
                        <a:pt x="0" y="203747"/>
                      </a:lnTo>
                      <a:close/>
                    </a:path>
                  </a:pathLst>
                </a:custGeom>
                <a:solidFill>
                  <a:srgbClr val="50E6FF"/>
                </a:solidFill>
                <a:ln w="12246"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38" name="Freeform: Shape 1337">
                  <a:extLst>
                    <a:ext uri="{FF2B5EF4-FFF2-40B4-BE49-F238E27FC236}">
                      <a16:creationId xmlns:a16="http://schemas.microsoft.com/office/drawing/2014/main" id="{3C17FCE0-25F0-4697-B346-4FAD84E24DCE}"/>
                    </a:ext>
                  </a:extLst>
                </p:cNvPr>
                <p:cNvSpPr/>
                <p:nvPr/>
              </p:nvSpPr>
              <p:spPr>
                <a:xfrm>
                  <a:off x="7516169" y="2508264"/>
                  <a:ext cx="36822" cy="196383"/>
                </a:xfrm>
                <a:custGeom>
                  <a:avLst/>
                  <a:gdLst>
                    <a:gd name="connsiteX0" fmla="*/ 0 w 36821"/>
                    <a:gd name="connsiteY0" fmla="*/ 0 h 196382"/>
                    <a:gd name="connsiteX1" fmla="*/ 40504 w 36821"/>
                    <a:gd name="connsiteY1" fmla="*/ 0 h 196382"/>
                    <a:gd name="connsiteX2" fmla="*/ 40504 w 36821"/>
                    <a:gd name="connsiteY2" fmla="*/ 203747 h 196382"/>
                    <a:gd name="connsiteX3" fmla="*/ 0 w 36821"/>
                    <a:gd name="connsiteY3" fmla="*/ 203747 h 196382"/>
                  </a:gdLst>
                  <a:ahLst/>
                  <a:cxnLst>
                    <a:cxn ang="0">
                      <a:pos x="connsiteX0" y="connsiteY0"/>
                    </a:cxn>
                    <a:cxn ang="0">
                      <a:pos x="connsiteX1" y="connsiteY1"/>
                    </a:cxn>
                    <a:cxn ang="0">
                      <a:pos x="connsiteX2" y="connsiteY2"/>
                    </a:cxn>
                    <a:cxn ang="0">
                      <a:pos x="connsiteX3" y="connsiteY3"/>
                    </a:cxn>
                  </a:cxnLst>
                  <a:rect l="l" t="t" r="r" b="b"/>
                  <a:pathLst>
                    <a:path w="36821" h="196382">
                      <a:moveTo>
                        <a:pt x="0" y="0"/>
                      </a:moveTo>
                      <a:lnTo>
                        <a:pt x="40504" y="0"/>
                      </a:lnTo>
                      <a:lnTo>
                        <a:pt x="40504" y="203747"/>
                      </a:lnTo>
                      <a:lnTo>
                        <a:pt x="0" y="203747"/>
                      </a:lnTo>
                      <a:close/>
                    </a:path>
                  </a:pathLst>
                </a:custGeom>
                <a:solidFill>
                  <a:srgbClr val="50E6FF"/>
                </a:solidFill>
                <a:ln w="12246"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328" name="Group 1327">
                <a:extLst>
                  <a:ext uri="{FF2B5EF4-FFF2-40B4-BE49-F238E27FC236}">
                    <a16:creationId xmlns:a16="http://schemas.microsoft.com/office/drawing/2014/main" id="{0A691E77-5286-4A13-AE72-9192071FDECB}"/>
                  </a:ext>
                </a:extLst>
              </p:cNvPr>
              <p:cNvGrpSpPr/>
              <p:nvPr/>
            </p:nvGrpSpPr>
            <p:grpSpPr>
              <a:xfrm>
                <a:off x="8657372" y="2516226"/>
                <a:ext cx="94625" cy="66887"/>
                <a:chOff x="9442423" y="41119"/>
                <a:chExt cx="1130415" cy="799052"/>
              </a:xfrm>
            </p:grpSpPr>
            <p:sp>
              <p:nvSpPr>
                <p:cNvPr id="1329" name="Rectangle 1328">
                  <a:extLst>
                    <a:ext uri="{FF2B5EF4-FFF2-40B4-BE49-F238E27FC236}">
                      <a16:creationId xmlns:a16="http://schemas.microsoft.com/office/drawing/2014/main" id="{0E9F6292-52C2-4BD3-8F62-DF1445110B1B}"/>
                    </a:ext>
                  </a:extLst>
                </p:cNvPr>
                <p:cNvSpPr/>
                <p:nvPr/>
              </p:nvSpPr>
              <p:spPr bwMode="auto">
                <a:xfrm>
                  <a:off x="9442423" y="720698"/>
                  <a:ext cx="343805" cy="118216"/>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30" name="Rectangle 258">
                  <a:extLst>
                    <a:ext uri="{FF2B5EF4-FFF2-40B4-BE49-F238E27FC236}">
                      <a16:creationId xmlns:a16="http://schemas.microsoft.com/office/drawing/2014/main" id="{E43D02A6-35B5-4642-8B64-DECE7F2C3FFC}"/>
                    </a:ext>
                  </a:extLst>
                </p:cNvPr>
                <p:cNvSpPr/>
                <p:nvPr/>
              </p:nvSpPr>
              <p:spPr bwMode="auto">
                <a:xfrm rot="5400000">
                  <a:off x="9639515" y="598182"/>
                  <a:ext cx="365760" cy="118218"/>
                </a:xfrm>
                <a:custGeom>
                  <a:avLst/>
                  <a:gdLst>
                    <a:gd name="connsiteX0" fmla="*/ 0 w 365760"/>
                    <a:gd name="connsiteY0" fmla="*/ 0 h 118217"/>
                    <a:gd name="connsiteX1" fmla="*/ 365760 w 365760"/>
                    <a:gd name="connsiteY1" fmla="*/ 0 h 118217"/>
                    <a:gd name="connsiteX2" fmla="*/ 365760 w 365760"/>
                    <a:gd name="connsiteY2" fmla="*/ 118217 h 118217"/>
                    <a:gd name="connsiteX3" fmla="*/ 0 w 365760"/>
                    <a:gd name="connsiteY3" fmla="*/ 118217 h 118217"/>
                    <a:gd name="connsiteX4" fmla="*/ 0 w 365760"/>
                    <a:gd name="connsiteY4" fmla="*/ 0 h 118217"/>
                    <a:gd name="connsiteX0" fmla="*/ 27298 w 365760"/>
                    <a:gd name="connsiteY0" fmla="*/ 0 h 118218"/>
                    <a:gd name="connsiteX1" fmla="*/ 365760 w 365760"/>
                    <a:gd name="connsiteY1" fmla="*/ 1 h 118218"/>
                    <a:gd name="connsiteX2" fmla="*/ 365760 w 365760"/>
                    <a:gd name="connsiteY2" fmla="*/ 118218 h 118218"/>
                    <a:gd name="connsiteX3" fmla="*/ 0 w 365760"/>
                    <a:gd name="connsiteY3" fmla="*/ 118218 h 118218"/>
                    <a:gd name="connsiteX4" fmla="*/ 27298 w 365760"/>
                    <a:gd name="connsiteY4" fmla="*/ 0 h 1182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5760" h="118218">
                      <a:moveTo>
                        <a:pt x="27298" y="0"/>
                      </a:moveTo>
                      <a:lnTo>
                        <a:pt x="365760" y="1"/>
                      </a:lnTo>
                      <a:lnTo>
                        <a:pt x="365760" y="118218"/>
                      </a:lnTo>
                      <a:lnTo>
                        <a:pt x="0" y="118218"/>
                      </a:lnTo>
                      <a:lnTo>
                        <a:pt x="27298" y="0"/>
                      </a:lnTo>
                      <a:close/>
                    </a:path>
                  </a:pathLst>
                </a:cu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31" name="Rectangle 259">
                  <a:extLst>
                    <a:ext uri="{FF2B5EF4-FFF2-40B4-BE49-F238E27FC236}">
                      <a16:creationId xmlns:a16="http://schemas.microsoft.com/office/drawing/2014/main" id="{C32BC4E0-6BA6-430A-97A9-C78D5DC66B5C}"/>
                    </a:ext>
                  </a:extLst>
                </p:cNvPr>
                <p:cNvSpPr/>
                <p:nvPr/>
              </p:nvSpPr>
              <p:spPr bwMode="auto">
                <a:xfrm rot="984637">
                  <a:off x="9490263" y="211561"/>
                  <a:ext cx="953877" cy="285938"/>
                </a:xfrm>
                <a:custGeom>
                  <a:avLst/>
                  <a:gdLst>
                    <a:gd name="connsiteX0" fmla="*/ 0 w 335206"/>
                    <a:gd name="connsiteY0" fmla="*/ 0 h 123279"/>
                    <a:gd name="connsiteX1" fmla="*/ 335206 w 335206"/>
                    <a:gd name="connsiteY1" fmla="*/ 0 h 123279"/>
                    <a:gd name="connsiteX2" fmla="*/ 335206 w 335206"/>
                    <a:gd name="connsiteY2" fmla="*/ 123279 h 123279"/>
                    <a:gd name="connsiteX3" fmla="*/ 0 w 335206"/>
                    <a:gd name="connsiteY3" fmla="*/ 123279 h 123279"/>
                    <a:gd name="connsiteX4" fmla="*/ 0 w 335206"/>
                    <a:gd name="connsiteY4" fmla="*/ 0 h 123279"/>
                    <a:gd name="connsiteX0" fmla="*/ 0 w 368900"/>
                    <a:gd name="connsiteY0" fmla="*/ 6367 h 129646"/>
                    <a:gd name="connsiteX1" fmla="*/ 368900 w 368900"/>
                    <a:gd name="connsiteY1" fmla="*/ 0 h 129646"/>
                    <a:gd name="connsiteX2" fmla="*/ 335206 w 368900"/>
                    <a:gd name="connsiteY2" fmla="*/ 129646 h 129646"/>
                    <a:gd name="connsiteX3" fmla="*/ 0 w 368900"/>
                    <a:gd name="connsiteY3" fmla="*/ 129646 h 129646"/>
                    <a:gd name="connsiteX4" fmla="*/ 0 w 368900"/>
                    <a:gd name="connsiteY4" fmla="*/ 6367 h 1296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8900" h="129646">
                      <a:moveTo>
                        <a:pt x="0" y="6367"/>
                      </a:moveTo>
                      <a:lnTo>
                        <a:pt x="368900" y="0"/>
                      </a:lnTo>
                      <a:lnTo>
                        <a:pt x="335206" y="129646"/>
                      </a:lnTo>
                      <a:lnTo>
                        <a:pt x="0" y="129646"/>
                      </a:lnTo>
                      <a:lnTo>
                        <a:pt x="0" y="6367"/>
                      </a:lnTo>
                      <a:close/>
                    </a:path>
                  </a:pathLst>
                </a:custGeom>
                <a:solidFill>
                  <a:srgbClr val="C1C1C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32" name="Rectangle 259">
                  <a:extLst>
                    <a:ext uri="{FF2B5EF4-FFF2-40B4-BE49-F238E27FC236}">
                      <a16:creationId xmlns:a16="http://schemas.microsoft.com/office/drawing/2014/main" id="{45D87647-3C82-4DA5-8B4A-15679EDDBF08}"/>
                    </a:ext>
                  </a:extLst>
                </p:cNvPr>
                <p:cNvSpPr/>
                <p:nvPr/>
              </p:nvSpPr>
              <p:spPr bwMode="auto">
                <a:xfrm rot="945468">
                  <a:off x="9560000" y="41119"/>
                  <a:ext cx="1012838" cy="167825"/>
                </a:xfrm>
                <a:custGeom>
                  <a:avLst/>
                  <a:gdLst>
                    <a:gd name="connsiteX0" fmla="*/ 0 w 335206"/>
                    <a:gd name="connsiteY0" fmla="*/ 0 h 123279"/>
                    <a:gd name="connsiteX1" fmla="*/ 335206 w 335206"/>
                    <a:gd name="connsiteY1" fmla="*/ 0 h 123279"/>
                    <a:gd name="connsiteX2" fmla="*/ 335206 w 335206"/>
                    <a:gd name="connsiteY2" fmla="*/ 123279 h 123279"/>
                    <a:gd name="connsiteX3" fmla="*/ 0 w 335206"/>
                    <a:gd name="connsiteY3" fmla="*/ 123279 h 123279"/>
                    <a:gd name="connsiteX4" fmla="*/ 0 w 335206"/>
                    <a:gd name="connsiteY4" fmla="*/ 0 h 123279"/>
                    <a:gd name="connsiteX0" fmla="*/ 0 w 368900"/>
                    <a:gd name="connsiteY0" fmla="*/ 6367 h 129646"/>
                    <a:gd name="connsiteX1" fmla="*/ 368900 w 368900"/>
                    <a:gd name="connsiteY1" fmla="*/ 0 h 129646"/>
                    <a:gd name="connsiteX2" fmla="*/ 335206 w 368900"/>
                    <a:gd name="connsiteY2" fmla="*/ 129646 h 129646"/>
                    <a:gd name="connsiteX3" fmla="*/ 0 w 368900"/>
                    <a:gd name="connsiteY3" fmla="*/ 129646 h 129646"/>
                    <a:gd name="connsiteX4" fmla="*/ 0 w 368900"/>
                    <a:gd name="connsiteY4" fmla="*/ 6367 h 129646"/>
                    <a:gd name="connsiteX0" fmla="*/ 0 w 368900"/>
                    <a:gd name="connsiteY0" fmla="*/ 6367 h 130539"/>
                    <a:gd name="connsiteX1" fmla="*/ 368900 w 368900"/>
                    <a:gd name="connsiteY1" fmla="*/ 0 h 130539"/>
                    <a:gd name="connsiteX2" fmla="*/ 346742 w 368900"/>
                    <a:gd name="connsiteY2" fmla="*/ 130539 h 130539"/>
                    <a:gd name="connsiteX3" fmla="*/ 0 w 368900"/>
                    <a:gd name="connsiteY3" fmla="*/ 129646 h 130539"/>
                    <a:gd name="connsiteX4" fmla="*/ 0 w 368900"/>
                    <a:gd name="connsiteY4" fmla="*/ 6367 h 130539"/>
                    <a:gd name="connsiteX0" fmla="*/ 0 w 361209"/>
                    <a:gd name="connsiteY0" fmla="*/ 6963 h 131135"/>
                    <a:gd name="connsiteX1" fmla="*/ 361209 w 361209"/>
                    <a:gd name="connsiteY1" fmla="*/ 0 h 131135"/>
                    <a:gd name="connsiteX2" fmla="*/ 346742 w 361209"/>
                    <a:gd name="connsiteY2" fmla="*/ 131135 h 131135"/>
                    <a:gd name="connsiteX3" fmla="*/ 0 w 361209"/>
                    <a:gd name="connsiteY3" fmla="*/ 130242 h 131135"/>
                    <a:gd name="connsiteX4" fmla="*/ 0 w 361209"/>
                    <a:gd name="connsiteY4" fmla="*/ 6963 h 1311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1209" h="131135">
                      <a:moveTo>
                        <a:pt x="0" y="6963"/>
                      </a:moveTo>
                      <a:lnTo>
                        <a:pt x="361209" y="0"/>
                      </a:lnTo>
                      <a:lnTo>
                        <a:pt x="346742" y="131135"/>
                      </a:lnTo>
                      <a:lnTo>
                        <a:pt x="0" y="130242"/>
                      </a:lnTo>
                      <a:lnTo>
                        <a:pt x="0" y="6963"/>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794" name="Group 85">
              <a:extLst>
                <a:ext uri="{FF2B5EF4-FFF2-40B4-BE49-F238E27FC236}">
                  <a16:creationId xmlns:a16="http://schemas.microsoft.com/office/drawing/2014/main" id="{86DEFCBD-7221-4226-B74E-E2B416FA8A52}"/>
                </a:ext>
              </a:extLst>
            </p:cNvPr>
            <p:cNvGrpSpPr>
              <a:grpSpLocks noChangeAspect="1"/>
            </p:cNvGrpSpPr>
            <p:nvPr/>
          </p:nvGrpSpPr>
          <p:grpSpPr bwMode="auto">
            <a:xfrm rot="299641">
              <a:off x="7945349" y="3442200"/>
              <a:ext cx="219011" cy="131904"/>
              <a:chOff x="1536" y="1489"/>
              <a:chExt cx="264" cy="159"/>
            </a:xfrm>
            <a:solidFill>
              <a:schemeClr val="accent5"/>
            </a:solidFill>
          </p:grpSpPr>
          <p:sp>
            <p:nvSpPr>
              <p:cNvPr id="818" name="Freeform 86">
                <a:extLst>
                  <a:ext uri="{FF2B5EF4-FFF2-40B4-BE49-F238E27FC236}">
                    <a16:creationId xmlns:a16="http://schemas.microsoft.com/office/drawing/2014/main" id="{805F3B31-8C22-4084-8283-5AC488A97E7C}"/>
                  </a:ext>
                </a:extLst>
              </p:cNvPr>
              <p:cNvSpPr>
                <a:spLocks/>
              </p:cNvSpPr>
              <p:nvPr/>
            </p:nvSpPr>
            <p:spPr bwMode="auto">
              <a:xfrm>
                <a:off x="1536" y="1546"/>
                <a:ext cx="101" cy="102"/>
              </a:xfrm>
              <a:custGeom>
                <a:avLst/>
                <a:gdLst>
                  <a:gd name="T0" fmla="*/ 81 w 163"/>
                  <a:gd name="T1" fmla="*/ 163 h 163"/>
                  <a:gd name="T2" fmla="*/ 81 w 163"/>
                  <a:gd name="T3" fmla="*/ 163 h 163"/>
                  <a:gd name="T4" fmla="*/ 163 w 163"/>
                  <a:gd name="T5" fmla="*/ 81 h 163"/>
                  <a:gd name="T6" fmla="*/ 114 w 163"/>
                  <a:gd name="T7" fmla="*/ 7 h 163"/>
                  <a:gd name="T8" fmla="*/ 107 w 163"/>
                  <a:gd name="T9" fmla="*/ 33 h 163"/>
                  <a:gd name="T10" fmla="*/ 136 w 163"/>
                  <a:gd name="T11" fmla="*/ 81 h 163"/>
                  <a:gd name="T12" fmla="*/ 81 w 163"/>
                  <a:gd name="T13" fmla="*/ 136 h 163"/>
                  <a:gd name="T14" fmla="*/ 26 w 163"/>
                  <a:gd name="T15" fmla="*/ 81 h 163"/>
                  <a:gd name="T16" fmla="*/ 81 w 163"/>
                  <a:gd name="T17" fmla="*/ 26 h 163"/>
                  <a:gd name="T18" fmla="*/ 82 w 163"/>
                  <a:gd name="T19" fmla="*/ 26 h 163"/>
                  <a:gd name="T20" fmla="*/ 88 w 163"/>
                  <a:gd name="T21" fmla="*/ 0 h 163"/>
                  <a:gd name="T22" fmla="*/ 81 w 163"/>
                  <a:gd name="T23" fmla="*/ 0 h 163"/>
                  <a:gd name="T24" fmla="*/ 0 w 163"/>
                  <a:gd name="T25" fmla="*/ 81 h 163"/>
                  <a:gd name="T26" fmla="*/ 81 w 163"/>
                  <a:gd name="T27" fmla="*/ 163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3" h="163">
                    <a:moveTo>
                      <a:pt x="81" y="163"/>
                    </a:moveTo>
                    <a:lnTo>
                      <a:pt x="81" y="163"/>
                    </a:lnTo>
                    <a:cubicBezTo>
                      <a:pt x="126" y="163"/>
                      <a:pt x="163" y="126"/>
                      <a:pt x="163" y="81"/>
                    </a:cubicBezTo>
                    <a:cubicBezTo>
                      <a:pt x="163" y="48"/>
                      <a:pt x="143" y="19"/>
                      <a:pt x="114" y="7"/>
                    </a:cubicBezTo>
                    <a:lnTo>
                      <a:pt x="107" y="33"/>
                    </a:lnTo>
                    <a:cubicBezTo>
                      <a:pt x="124" y="43"/>
                      <a:pt x="136" y="60"/>
                      <a:pt x="136" y="81"/>
                    </a:cubicBezTo>
                    <a:cubicBezTo>
                      <a:pt x="136" y="112"/>
                      <a:pt x="111" y="136"/>
                      <a:pt x="81" y="136"/>
                    </a:cubicBezTo>
                    <a:cubicBezTo>
                      <a:pt x="51" y="136"/>
                      <a:pt x="26" y="112"/>
                      <a:pt x="26" y="81"/>
                    </a:cubicBezTo>
                    <a:cubicBezTo>
                      <a:pt x="26" y="51"/>
                      <a:pt x="51" y="26"/>
                      <a:pt x="81" y="26"/>
                    </a:cubicBezTo>
                    <a:cubicBezTo>
                      <a:pt x="81" y="26"/>
                      <a:pt x="81" y="26"/>
                      <a:pt x="82" y="26"/>
                    </a:cubicBezTo>
                    <a:lnTo>
                      <a:pt x="88" y="0"/>
                    </a:lnTo>
                    <a:cubicBezTo>
                      <a:pt x="86" y="0"/>
                      <a:pt x="84" y="0"/>
                      <a:pt x="81" y="0"/>
                    </a:cubicBezTo>
                    <a:cubicBezTo>
                      <a:pt x="36" y="0"/>
                      <a:pt x="0" y="36"/>
                      <a:pt x="0" y="81"/>
                    </a:cubicBezTo>
                    <a:cubicBezTo>
                      <a:pt x="0" y="126"/>
                      <a:pt x="36" y="163"/>
                      <a:pt x="81" y="163"/>
                    </a:cubicBez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latin typeface="Segoe UI"/>
                  <a:ea typeface="+mn-ea"/>
                  <a:cs typeface="+mn-cs"/>
                </a:endParaRPr>
              </a:p>
            </p:txBody>
          </p:sp>
          <p:sp>
            <p:nvSpPr>
              <p:cNvPr id="819" name="Freeform 87">
                <a:extLst>
                  <a:ext uri="{FF2B5EF4-FFF2-40B4-BE49-F238E27FC236}">
                    <a16:creationId xmlns:a16="http://schemas.microsoft.com/office/drawing/2014/main" id="{C8C20ACF-C574-405F-992C-757234D376B9}"/>
                  </a:ext>
                </a:extLst>
              </p:cNvPr>
              <p:cNvSpPr>
                <a:spLocks/>
              </p:cNvSpPr>
              <p:nvPr/>
            </p:nvSpPr>
            <p:spPr bwMode="auto">
              <a:xfrm>
                <a:off x="1700" y="1546"/>
                <a:ext cx="100" cy="102"/>
              </a:xfrm>
              <a:custGeom>
                <a:avLst/>
                <a:gdLst>
                  <a:gd name="T0" fmla="*/ 81 w 162"/>
                  <a:gd name="T1" fmla="*/ 27 h 164"/>
                  <a:gd name="T2" fmla="*/ 81 w 162"/>
                  <a:gd name="T3" fmla="*/ 27 h 164"/>
                  <a:gd name="T4" fmla="*/ 135 w 162"/>
                  <a:gd name="T5" fmla="*/ 82 h 164"/>
                  <a:gd name="T6" fmla="*/ 81 w 162"/>
                  <a:gd name="T7" fmla="*/ 137 h 164"/>
                  <a:gd name="T8" fmla="*/ 27 w 162"/>
                  <a:gd name="T9" fmla="*/ 96 h 164"/>
                  <a:gd name="T10" fmla="*/ 0 w 162"/>
                  <a:gd name="T11" fmla="*/ 96 h 164"/>
                  <a:gd name="T12" fmla="*/ 81 w 162"/>
                  <a:gd name="T13" fmla="*/ 164 h 164"/>
                  <a:gd name="T14" fmla="*/ 162 w 162"/>
                  <a:gd name="T15" fmla="*/ 82 h 164"/>
                  <a:gd name="T16" fmla="*/ 81 w 162"/>
                  <a:gd name="T17" fmla="*/ 0 h 164"/>
                  <a:gd name="T18" fmla="*/ 33 w 162"/>
                  <a:gd name="T19" fmla="*/ 16 h 164"/>
                  <a:gd name="T20" fmla="*/ 53 w 162"/>
                  <a:gd name="T21" fmla="*/ 35 h 164"/>
                  <a:gd name="T22" fmla="*/ 81 w 162"/>
                  <a:gd name="T23" fmla="*/ 27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2" h="164">
                    <a:moveTo>
                      <a:pt x="81" y="27"/>
                    </a:moveTo>
                    <a:lnTo>
                      <a:pt x="81" y="27"/>
                    </a:lnTo>
                    <a:cubicBezTo>
                      <a:pt x="111" y="27"/>
                      <a:pt x="135" y="52"/>
                      <a:pt x="135" y="82"/>
                    </a:cubicBezTo>
                    <a:cubicBezTo>
                      <a:pt x="135" y="112"/>
                      <a:pt x="111" y="137"/>
                      <a:pt x="81" y="137"/>
                    </a:cubicBezTo>
                    <a:cubicBezTo>
                      <a:pt x="55" y="137"/>
                      <a:pt x="33" y="119"/>
                      <a:pt x="27" y="96"/>
                    </a:cubicBezTo>
                    <a:lnTo>
                      <a:pt x="0" y="96"/>
                    </a:lnTo>
                    <a:cubicBezTo>
                      <a:pt x="7" y="134"/>
                      <a:pt x="40" y="164"/>
                      <a:pt x="81" y="164"/>
                    </a:cubicBezTo>
                    <a:cubicBezTo>
                      <a:pt x="126" y="164"/>
                      <a:pt x="162" y="127"/>
                      <a:pt x="162" y="82"/>
                    </a:cubicBezTo>
                    <a:cubicBezTo>
                      <a:pt x="162" y="37"/>
                      <a:pt x="126" y="0"/>
                      <a:pt x="81" y="0"/>
                    </a:cubicBezTo>
                    <a:cubicBezTo>
                      <a:pt x="63" y="0"/>
                      <a:pt x="47" y="6"/>
                      <a:pt x="33" y="16"/>
                    </a:cubicBezTo>
                    <a:lnTo>
                      <a:pt x="53" y="35"/>
                    </a:lnTo>
                    <a:cubicBezTo>
                      <a:pt x="61" y="30"/>
                      <a:pt x="70" y="27"/>
                      <a:pt x="81" y="27"/>
                    </a:cubicBez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latin typeface="Segoe UI"/>
                  <a:ea typeface="+mn-ea"/>
                  <a:cs typeface="+mn-cs"/>
                </a:endParaRPr>
              </a:p>
            </p:txBody>
          </p:sp>
          <p:sp>
            <p:nvSpPr>
              <p:cNvPr id="820" name="Freeform 88">
                <a:extLst>
                  <a:ext uri="{FF2B5EF4-FFF2-40B4-BE49-F238E27FC236}">
                    <a16:creationId xmlns:a16="http://schemas.microsoft.com/office/drawing/2014/main" id="{EB519962-C3BA-42BE-A5FF-DFB8ADD6867D}"/>
                  </a:ext>
                </a:extLst>
              </p:cNvPr>
              <p:cNvSpPr>
                <a:spLocks/>
              </p:cNvSpPr>
              <p:nvPr/>
            </p:nvSpPr>
            <p:spPr bwMode="auto">
              <a:xfrm>
                <a:off x="1709" y="1567"/>
                <a:ext cx="12" cy="12"/>
              </a:xfrm>
              <a:custGeom>
                <a:avLst/>
                <a:gdLst>
                  <a:gd name="T0" fmla="*/ 20 w 20"/>
                  <a:gd name="T1" fmla="*/ 20 h 20"/>
                  <a:gd name="T2" fmla="*/ 20 w 20"/>
                  <a:gd name="T3" fmla="*/ 20 h 20"/>
                  <a:gd name="T4" fmla="*/ 20 w 20"/>
                  <a:gd name="T5" fmla="*/ 20 h 20"/>
                  <a:gd name="T6" fmla="*/ 0 w 20"/>
                  <a:gd name="T7" fmla="*/ 0 h 20"/>
                  <a:gd name="T8" fmla="*/ 20 w 20"/>
                  <a:gd name="T9" fmla="*/ 20 h 20"/>
                </a:gdLst>
                <a:ahLst/>
                <a:cxnLst>
                  <a:cxn ang="0">
                    <a:pos x="T0" y="T1"/>
                  </a:cxn>
                  <a:cxn ang="0">
                    <a:pos x="T2" y="T3"/>
                  </a:cxn>
                  <a:cxn ang="0">
                    <a:pos x="T4" y="T5"/>
                  </a:cxn>
                  <a:cxn ang="0">
                    <a:pos x="T6" y="T7"/>
                  </a:cxn>
                  <a:cxn ang="0">
                    <a:pos x="T8" y="T9"/>
                  </a:cxn>
                </a:cxnLst>
                <a:rect l="0" t="0" r="r" b="b"/>
                <a:pathLst>
                  <a:path w="20" h="20">
                    <a:moveTo>
                      <a:pt x="20" y="20"/>
                    </a:moveTo>
                    <a:lnTo>
                      <a:pt x="20" y="20"/>
                    </a:lnTo>
                    <a:lnTo>
                      <a:pt x="20" y="20"/>
                    </a:lnTo>
                    <a:lnTo>
                      <a:pt x="0" y="0"/>
                    </a:lnTo>
                    <a:lnTo>
                      <a:pt x="20" y="2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latin typeface="Segoe UI"/>
                  <a:ea typeface="+mn-ea"/>
                  <a:cs typeface="+mn-cs"/>
                </a:endParaRPr>
              </a:p>
            </p:txBody>
          </p:sp>
          <p:sp>
            <p:nvSpPr>
              <p:cNvPr id="821" name="Freeform 89">
                <a:extLst>
                  <a:ext uri="{FF2B5EF4-FFF2-40B4-BE49-F238E27FC236}">
                    <a16:creationId xmlns:a16="http://schemas.microsoft.com/office/drawing/2014/main" id="{D37D7BCD-458F-4216-BBB6-91D3E27A1F87}"/>
                  </a:ext>
                </a:extLst>
              </p:cNvPr>
              <p:cNvSpPr>
                <a:spLocks noEditPoints="1"/>
              </p:cNvSpPr>
              <p:nvPr/>
            </p:nvSpPr>
            <p:spPr bwMode="auto">
              <a:xfrm>
                <a:off x="1578" y="1505"/>
                <a:ext cx="178" cy="105"/>
              </a:xfrm>
              <a:custGeom>
                <a:avLst/>
                <a:gdLst>
                  <a:gd name="T0" fmla="*/ 178 w 286"/>
                  <a:gd name="T1" fmla="*/ 134 h 168"/>
                  <a:gd name="T2" fmla="*/ 178 w 286"/>
                  <a:gd name="T3" fmla="*/ 134 h 168"/>
                  <a:gd name="T4" fmla="*/ 198 w 286"/>
                  <a:gd name="T5" fmla="*/ 87 h 168"/>
                  <a:gd name="T6" fmla="*/ 210 w 286"/>
                  <a:gd name="T7" fmla="*/ 99 h 168"/>
                  <a:gd name="T8" fmla="*/ 230 w 286"/>
                  <a:gd name="T9" fmla="*/ 119 h 168"/>
                  <a:gd name="T10" fmla="*/ 245 w 286"/>
                  <a:gd name="T11" fmla="*/ 134 h 168"/>
                  <a:gd name="T12" fmla="*/ 178 w 286"/>
                  <a:gd name="T13" fmla="*/ 134 h 168"/>
                  <a:gd name="T14" fmla="*/ 154 w 286"/>
                  <a:gd name="T15" fmla="*/ 123 h 168"/>
                  <a:gd name="T16" fmla="*/ 154 w 286"/>
                  <a:gd name="T17" fmla="*/ 123 h 168"/>
                  <a:gd name="T18" fmla="*/ 125 w 286"/>
                  <a:gd name="T19" fmla="*/ 92 h 168"/>
                  <a:gd name="T20" fmla="*/ 167 w 286"/>
                  <a:gd name="T21" fmla="*/ 92 h 168"/>
                  <a:gd name="T22" fmla="*/ 154 w 286"/>
                  <a:gd name="T23" fmla="*/ 123 h 168"/>
                  <a:gd name="T24" fmla="*/ 277 w 286"/>
                  <a:gd name="T25" fmla="*/ 134 h 168"/>
                  <a:gd name="T26" fmla="*/ 277 w 286"/>
                  <a:gd name="T27" fmla="*/ 134 h 168"/>
                  <a:gd name="T28" fmla="*/ 286 w 286"/>
                  <a:gd name="T29" fmla="*/ 138 h 168"/>
                  <a:gd name="T30" fmla="*/ 249 w 286"/>
                  <a:gd name="T31" fmla="*/ 100 h 168"/>
                  <a:gd name="T32" fmla="*/ 229 w 286"/>
                  <a:gd name="T33" fmla="*/ 81 h 168"/>
                  <a:gd name="T34" fmla="*/ 209 w 286"/>
                  <a:gd name="T35" fmla="*/ 60 h 168"/>
                  <a:gd name="T36" fmla="*/ 220 w 286"/>
                  <a:gd name="T37" fmla="*/ 34 h 168"/>
                  <a:gd name="T38" fmla="*/ 191 w 286"/>
                  <a:gd name="T39" fmla="*/ 34 h 168"/>
                  <a:gd name="T40" fmla="*/ 178 w 286"/>
                  <a:gd name="T41" fmla="*/ 65 h 168"/>
                  <a:gd name="T42" fmla="*/ 100 w 286"/>
                  <a:gd name="T43" fmla="*/ 65 h 168"/>
                  <a:gd name="T44" fmla="*/ 59 w 286"/>
                  <a:gd name="T45" fmla="*/ 22 h 168"/>
                  <a:gd name="T46" fmla="*/ 65 w 286"/>
                  <a:gd name="T47" fmla="*/ 0 h 168"/>
                  <a:gd name="T48" fmla="*/ 38 w 286"/>
                  <a:gd name="T49" fmla="*/ 0 h 168"/>
                  <a:gd name="T50" fmla="*/ 20 w 286"/>
                  <a:gd name="T51" fmla="*/ 66 h 168"/>
                  <a:gd name="T52" fmla="*/ 14 w 286"/>
                  <a:gd name="T53" fmla="*/ 92 h 168"/>
                  <a:gd name="T54" fmla="*/ 0 w 286"/>
                  <a:gd name="T55" fmla="*/ 144 h 168"/>
                  <a:gd name="T56" fmla="*/ 0 w 286"/>
                  <a:gd name="T57" fmla="*/ 144 h 168"/>
                  <a:gd name="T58" fmla="*/ 13 w 286"/>
                  <a:gd name="T59" fmla="*/ 134 h 168"/>
                  <a:gd name="T60" fmla="*/ 26 w 286"/>
                  <a:gd name="T61" fmla="*/ 147 h 168"/>
                  <a:gd name="T62" fmla="*/ 26 w 286"/>
                  <a:gd name="T63" fmla="*/ 150 h 168"/>
                  <a:gd name="T64" fmla="*/ 26 w 286"/>
                  <a:gd name="T65" fmla="*/ 151 h 168"/>
                  <a:gd name="T66" fmla="*/ 39 w 286"/>
                  <a:gd name="T67" fmla="*/ 99 h 168"/>
                  <a:gd name="T68" fmla="*/ 46 w 286"/>
                  <a:gd name="T69" fmla="*/ 73 h 168"/>
                  <a:gd name="T70" fmla="*/ 52 w 286"/>
                  <a:gd name="T71" fmla="*/ 52 h 168"/>
                  <a:gd name="T72" fmla="*/ 137 w 286"/>
                  <a:gd name="T73" fmla="*/ 144 h 168"/>
                  <a:gd name="T74" fmla="*/ 137 w 286"/>
                  <a:gd name="T75" fmla="*/ 147 h 168"/>
                  <a:gd name="T76" fmla="*/ 158 w 286"/>
                  <a:gd name="T77" fmla="*/ 168 h 168"/>
                  <a:gd name="T78" fmla="*/ 174 w 286"/>
                  <a:gd name="T79" fmla="*/ 161 h 168"/>
                  <a:gd name="T80" fmla="*/ 277 w 286"/>
                  <a:gd name="T81" fmla="*/ 161 h 168"/>
                  <a:gd name="T82" fmla="*/ 277 w 286"/>
                  <a:gd name="T83" fmla="*/ 160 h 168"/>
                  <a:gd name="T84" fmla="*/ 263 w 286"/>
                  <a:gd name="T85" fmla="*/ 147 h 168"/>
                  <a:gd name="T86" fmla="*/ 277 w 286"/>
                  <a:gd name="T87" fmla="*/ 134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86" h="168">
                    <a:moveTo>
                      <a:pt x="178" y="134"/>
                    </a:moveTo>
                    <a:lnTo>
                      <a:pt x="178" y="134"/>
                    </a:lnTo>
                    <a:lnTo>
                      <a:pt x="198" y="87"/>
                    </a:lnTo>
                    <a:lnTo>
                      <a:pt x="210" y="99"/>
                    </a:lnTo>
                    <a:lnTo>
                      <a:pt x="230" y="119"/>
                    </a:lnTo>
                    <a:lnTo>
                      <a:pt x="245" y="134"/>
                    </a:lnTo>
                    <a:lnTo>
                      <a:pt x="178" y="134"/>
                    </a:lnTo>
                    <a:close/>
                    <a:moveTo>
                      <a:pt x="154" y="123"/>
                    </a:moveTo>
                    <a:lnTo>
                      <a:pt x="154" y="123"/>
                    </a:lnTo>
                    <a:cubicBezTo>
                      <a:pt x="154" y="123"/>
                      <a:pt x="125" y="92"/>
                      <a:pt x="125" y="92"/>
                    </a:cubicBezTo>
                    <a:lnTo>
                      <a:pt x="167" y="92"/>
                    </a:lnTo>
                    <a:cubicBezTo>
                      <a:pt x="167" y="92"/>
                      <a:pt x="154" y="123"/>
                      <a:pt x="154" y="123"/>
                    </a:cubicBezTo>
                    <a:close/>
                    <a:moveTo>
                      <a:pt x="277" y="134"/>
                    </a:moveTo>
                    <a:lnTo>
                      <a:pt x="277" y="134"/>
                    </a:lnTo>
                    <a:cubicBezTo>
                      <a:pt x="280" y="134"/>
                      <a:pt x="284" y="135"/>
                      <a:pt x="286" y="138"/>
                    </a:cubicBezTo>
                    <a:lnTo>
                      <a:pt x="249" y="100"/>
                    </a:lnTo>
                    <a:lnTo>
                      <a:pt x="229" y="81"/>
                    </a:lnTo>
                    <a:lnTo>
                      <a:pt x="209" y="60"/>
                    </a:lnTo>
                    <a:lnTo>
                      <a:pt x="220" y="34"/>
                    </a:lnTo>
                    <a:lnTo>
                      <a:pt x="191" y="34"/>
                    </a:lnTo>
                    <a:lnTo>
                      <a:pt x="178" y="65"/>
                    </a:lnTo>
                    <a:lnTo>
                      <a:pt x="100" y="65"/>
                    </a:lnTo>
                    <a:lnTo>
                      <a:pt x="59" y="22"/>
                    </a:lnTo>
                    <a:lnTo>
                      <a:pt x="65" y="0"/>
                    </a:lnTo>
                    <a:lnTo>
                      <a:pt x="38" y="0"/>
                    </a:lnTo>
                    <a:lnTo>
                      <a:pt x="20" y="66"/>
                    </a:lnTo>
                    <a:lnTo>
                      <a:pt x="14" y="92"/>
                    </a:lnTo>
                    <a:lnTo>
                      <a:pt x="0" y="144"/>
                    </a:lnTo>
                    <a:lnTo>
                      <a:pt x="0" y="144"/>
                    </a:lnTo>
                    <a:cubicBezTo>
                      <a:pt x="2" y="138"/>
                      <a:pt x="7" y="134"/>
                      <a:pt x="13" y="134"/>
                    </a:cubicBezTo>
                    <a:cubicBezTo>
                      <a:pt x="20" y="134"/>
                      <a:pt x="26" y="140"/>
                      <a:pt x="26" y="147"/>
                    </a:cubicBezTo>
                    <a:cubicBezTo>
                      <a:pt x="26" y="148"/>
                      <a:pt x="26" y="149"/>
                      <a:pt x="26" y="150"/>
                    </a:cubicBezTo>
                    <a:lnTo>
                      <a:pt x="26" y="151"/>
                    </a:lnTo>
                    <a:lnTo>
                      <a:pt x="39" y="99"/>
                    </a:lnTo>
                    <a:lnTo>
                      <a:pt x="46" y="73"/>
                    </a:lnTo>
                    <a:lnTo>
                      <a:pt x="52" y="52"/>
                    </a:lnTo>
                    <a:lnTo>
                      <a:pt x="137" y="144"/>
                    </a:lnTo>
                    <a:cubicBezTo>
                      <a:pt x="137" y="145"/>
                      <a:pt x="137" y="146"/>
                      <a:pt x="137" y="147"/>
                    </a:cubicBezTo>
                    <a:cubicBezTo>
                      <a:pt x="137" y="159"/>
                      <a:pt x="146" y="168"/>
                      <a:pt x="158" y="168"/>
                    </a:cubicBezTo>
                    <a:cubicBezTo>
                      <a:pt x="164" y="168"/>
                      <a:pt x="170" y="165"/>
                      <a:pt x="174" y="161"/>
                    </a:cubicBezTo>
                    <a:lnTo>
                      <a:pt x="277" y="161"/>
                    </a:lnTo>
                    <a:lnTo>
                      <a:pt x="277" y="160"/>
                    </a:lnTo>
                    <a:cubicBezTo>
                      <a:pt x="269" y="160"/>
                      <a:pt x="263" y="154"/>
                      <a:pt x="263" y="147"/>
                    </a:cubicBezTo>
                    <a:cubicBezTo>
                      <a:pt x="263" y="140"/>
                      <a:pt x="269" y="134"/>
                      <a:pt x="277" y="134"/>
                    </a:cubicBez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latin typeface="Segoe UI"/>
                  <a:ea typeface="+mn-ea"/>
                  <a:cs typeface="+mn-cs"/>
                </a:endParaRPr>
              </a:p>
            </p:txBody>
          </p:sp>
          <p:sp>
            <p:nvSpPr>
              <p:cNvPr id="822" name="Freeform 90">
                <a:extLst>
                  <a:ext uri="{FF2B5EF4-FFF2-40B4-BE49-F238E27FC236}">
                    <a16:creationId xmlns:a16="http://schemas.microsoft.com/office/drawing/2014/main" id="{7F4B5245-F65F-4B2E-9112-D4B7CF0BA39C}"/>
                  </a:ext>
                </a:extLst>
              </p:cNvPr>
              <p:cNvSpPr>
                <a:spLocks/>
              </p:cNvSpPr>
              <p:nvPr/>
            </p:nvSpPr>
            <p:spPr bwMode="auto">
              <a:xfrm>
                <a:off x="1578" y="1597"/>
                <a:ext cx="11" cy="8"/>
              </a:xfrm>
              <a:custGeom>
                <a:avLst/>
                <a:gdLst>
                  <a:gd name="T0" fmla="*/ 0 w 18"/>
                  <a:gd name="T1" fmla="*/ 0 h 14"/>
                  <a:gd name="T2" fmla="*/ 0 w 18"/>
                  <a:gd name="T3" fmla="*/ 0 h 14"/>
                  <a:gd name="T4" fmla="*/ 0 w 18"/>
                  <a:gd name="T5" fmla="*/ 0 h 14"/>
                  <a:gd name="T6" fmla="*/ 13 w 18"/>
                  <a:gd name="T7" fmla="*/ 14 h 14"/>
                  <a:gd name="T8" fmla="*/ 18 w 18"/>
                  <a:gd name="T9" fmla="*/ 12 h 14"/>
                  <a:gd name="T10" fmla="*/ 13 w 18"/>
                  <a:gd name="T11" fmla="*/ 13 h 14"/>
                  <a:gd name="T12" fmla="*/ 0 w 18"/>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18" h="14">
                    <a:moveTo>
                      <a:pt x="0" y="0"/>
                    </a:moveTo>
                    <a:lnTo>
                      <a:pt x="0" y="0"/>
                    </a:lnTo>
                    <a:cubicBezTo>
                      <a:pt x="0" y="0"/>
                      <a:pt x="0" y="0"/>
                      <a:pt x="0" y="0"/>
                    </a:cubicBezTo>
                    <a:cubicBezTo>
                      <a:pt x="0" y="8"/>
                      <a:pt x="6" y="14"/>
                      <a:pt x="13" y="14"/>
                    </a:cubicBezTo>
                    <a:cubicBezTo>
                      <a:pt x="15" y="14"/>
                      <a:pt x="17" y="13"/>
                      <a:pt x="18" y="12"/>
                    </a:cubicBezTo>
                    <a:cubicBezTo>
                      <a:pt x="17" y="13"/>
                      <a:pt x="15" y="13"/>
                      <a:pt x="13" y="13"/>
                    </a:cubicBezTo>
                    <a:cubicBezTo>
                      <a:pt x="6" y="13"/>
                      <a:pt x="0" y="7"/>
                      <a:pt x="0" y="0"/>
                    </a:cubicBez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latin typeface="Segoe UI"/>
                  <a:ea typeface="+mn-ea"/>
                  <a:cs typeface="+mn-cs"/>
                </a:endParaRPr>
              </a:p>
            </p:txBody>
          </p:sp>
          <p:sp>
            <p:nvSpPr>
              <p:cNvPr id="823" name="Freeform 91">
                <a:extLst>
                  <a:ext uri="{FF2B5EF4-FFF2-40B4-BE49-F238E27FC236}">
                    <a16:creationId xmlns:a16="http://schemas.microsoft.com/office/drawing/2014/main" id="{3EF12BE0-28CD-4E6D-894F-2195EFED7C5E}"/>
                  </a:ext>
                </a:extLst>
              </p:cNvPr>
              <p:cNvSpPr>
                <a:spLocks/>
              </p:cNvSpPr>
              <p:nvPr/>
            </p:nvSpPr>
            <p:spPr bwMode="auto">
              <a:xfrm>
                <a:off x="1756" y="1591"/>
                <a:ext cx="0" cy="0"/>
              </a:xfrm>
              <a:custGeom>
                <a:avLst/>
                <a:gdLst/>
                <a:ahLst/>
                <a:cxnLst>
                  <a:cxn ang="0">
                    <a:pos x="0" y="0"/>
                  </a:cxn>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cubicBezTo>
                      <a:pt x="0" y="0"/>
                      <a:pt x="0" y="0"/>
                      <a:pt x="0" y="0"/>
                    </a:cubicBezTo>
                    <a:cubicBezTo>
                      <a:pt x="0" y="0"/>
                      <a:pt x="0" y="0"/>
                      <a:pt x="0" y="0"/>
                    </a:cubicBez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latin typeface="Segoe UI"/>
                  <a:ea typeface="+mn-ea"/>
                  <a:cs typeface="+mn-cs"/>
                </a:endParaRPr>
              </a:p>
            </p:txBody>
          </p:sp>
          <p:sp>
            <p:nvSpPr>
              <p:cNvPr id="824" name="Freeform 92">
                <a:extLst>
                  <a:ext uri="{FF2B5EF4-FFF2-40B4-BE49-F238E27FC236}">
                    <a16:creationId xmlns:a16="http://schemas.microsoft.com/office/drawing/2014/main" id="{74DA7C13-B6A9-43C0-92DE-3760EA80DEB5}"/>
                  </a:ext>
                </a:extLst>
              </p:cNvPr>
              <p:cNvSpPr>
                <a:spLocks/>
              </p:cNvSpPr>
              <p:nvPr/>
            </p:nvSpPr>
            <p:spPr bwMode="auto">
              <a:xfrm>
                <a:off x="1578" y="1595"/>
                <a:ext cx="0" cy="2"/>
              </a:xfrm>
              <a:custGeom>
                <a:avLst/>
                <a:gdLst>
                  <a:gd name="T0" fmla="*/ 3 h 3"/>
                  <a:gd name="T1" fmla="*/ 3 h 3"/>
                  <a:gd name="T2" fmla="*/ 0 h 3"/>
                  <a:gd name="T3" fmla="*/ 0 h 3"/>
                  <a:gd name="T4" fmla="*/ 3 h 3"/>
                  <a:gd name="T5" fmla="*/ 3 h 3"/>
                </a:gdLst>
                <a:ahLst/>
                <a:cxnLst>
                  <a:cxn ang="0">
                    <a:pos x="0" y="T0"/>
                  </a:cxn>
                  <a:cxn ang="0">
                    <a:pos x="0" y="T1"/>
                  </a:cxn>
                  <a:cxn ang="0">
                    <a:pos x="0" y="T2"/>
                  </a:cxn>
                  <a:cxn ang="0">
                    <a:pos x="0" y="T3"/>
                  </a:cxn>
                  <a:cxn ang="0">
                    <a:pos x="0" y="T4"/>
                  </a:cxn>
                  <a:cxn ang="0">
                    <a:pos x="0" y="T5"/>
                  </a:cxn>
                </a:cxnLst>
                <a:rect l="0" t="0" r="r" b="b"/>
                <a:pathLst>
                  <a:path h="3">
                    <a:moveTo>
                      <a:pt x="0" y="3"/>
                    </a:moveTo>
                    <a:lnTo>
                      <a:pt x="0" y="3"/>
                    </a:lnTo>
                    <a:cubicBezTo>
                      <a:pt x="0" y="2"/>
                      <a:pt x="0" y="1"/>
                      <a:pt x="0" y="0"/>
                    </a:cubicBezTo>
                    <a:lnTo>
                      <a:pt x="0" y="0"/>
                    </a:lnTo>
                    <a:cubicBezTo>
                      <a:pt x="0" y="1"/>
                      <a:pt x="0" y="2"/>
                      <a:pt x="0" y="3"/>
                    </a:cubicBezTo>
                    <a:cubicBezTo>
                      <a:pt x="0" y="3"/>
                      <a:pt x="0" y="3"/>
                      <a:pt x="0" y="3"/>
                    </a:cubicBez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latin typeface="Segoe UI"/>
                  <a:ea typeface="+mn-ea"/>
                  <a:cs typeface="+mn-cs"/>
                </a:endParaRPr>
              </a:p>
            </p:txBody>
          </p:sp>
          <p:sp>
            <p:nvSpPr>
              <p:cNvPr id="825" name="Freeform 93">
                <a:extLst>
                  <a:ext uri="{FF2B5EF4-FFF2-40B4-BE49-F238E27FC236}">
                    <a16:creationId xmlns:a16="http://schemas.microsoft.com/office/drawing/2014/main" id="{0C03199B-385F-431C-A1B4-6782F84159C5}"/>
                  </a:ext>
                </a:extLst>
              </p:cNvPr>
              <p:cNvSpPr>
                <a:spLocks/>
              </p:cNvSpPr>
              <p:nvPr/>
            </p:nvSpPr>
            <p:spPr bwMode="auto">
              <a:xfrm>
                <a:off x="1578" y="1589"/>
                <a:ext cx="16" cy="16"/>
              </a:xfrm>
              <a:custGeom>
                <a:avLst/>
                <a:gdLst>
                  <a:gd name="T0" fmla="*/ 0 w 26"/>
                  <a:gd name="T1" fmla="*/ 13 h 26"/>
                  <a:gd name="T2" fmla="*/ 0 w 26"/>
                  <a:gd name="T3" fmla="*/ 13 h 26"/>
                  <a:gd name="T4" fmla="*/ 13 w 26"/>
                  <a:gd name="T5" fmla="*/ 26 h 26"/>
                  <a:gd name="T6" fmla="*/ 18 w 26"/>
                  <a:gd name="T7" fmla="*/ 25 h 26"/>
                  <a:gd name="T8" fmla="*/ 19 w 26"/>
                  <a:gd name="T9" fmla="*/ 25 h 26"/>
                  <a:gd name="T10" fmla="*/ 22 w 26"/>
                  <a:gd name="T11" fmla="*/ 23 h 26"/>
                  <a:gd name="T12" fmla="*/ 23 w 26"/>
                  <a:gd name="T13" fmla="*/ 21 h 26"/>
                  <a:gd name="T14" fmla="*/ 24 w 26"/>
                  <a:gd name="T15" fmla="*/ 20 h 26"/>
                  <a:gd name="T16" fmla="*/ 26 w 26"/>
                  <a:gd name="T17" fmla="*/ 17 h 26"/>
                  <a:gd name="T18" fmla="*/ 26 w 26"/>
                  <a:gd name="T19" fmla="*/ 13 h 26"/>
                  <a:gd name="T20" fmla="*/ 13 w 26"/>
                  <a:gd name="T21" fmla="*/ 0 h 26"/>
                  <a:gd name="T22" fmla="*/ 0 w 26"/>
                  <a:gd name="T23" fmla="*/ 10 h 26"/>
                  <a:gd name="T24" fmla="*/ 0 w 26"/>
                  <a:gd name="T25" fmla="*/ 10 h 26"/>
                  <a:gd name="T26" fmla="*/ 0 w 26"/>
                  <a:gd name="T27"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6" h="26">
                    <a:moveTo>
                      <a:pt x="0" y="13"/>
                    </a:moveTo>
                    <a:lnTo>
                      <a:pt x="0" y="13"/>
                    </a:lnTo>
                    <a:cubicBezTo>
                      <a:pt x="0" y="20"/>
                      <a:pt x="6" y="26"/>
                      <a:pt x="13" y="26"/>
                    </a:cubicBezTo>
                    <a:cubicBezTo>
                      <a:pt x="15" y="26"/>
                      <a:pt x="17" y="26"/>
                      <a:pt x="18" y="25"/>
                    </a:cubicBezTo>
                    <a:cubicBezTo>
                      <a:pt x="18" y="25"/>
                      <a:pt x="18" y="25"/>
                      <a:pt x="19" y="25"/>
                    </a:cubicBezTo>
                    <a:cubicBezTo>
                      <a:pt x="20" y="25"/>
                      <a:pt x="21" y="24"/>
                      <a:pt x="22" y="23"/>
                    </a:cubicBezTo>
                    <a:cubicBezTo>
                      <a:pt x="22" y="22"/>
                      <a:pt x="23" y="22"/>
                      <a:pt x="23" y="21"/>
                    </a:cubicBezTo>
                    <a:cubicBezTo>
                      <a:pt x="24" y="21"/>
                      <a:pt x="24" y="20"/>
                      <a:pt x="24" y="20"/>
                    </a:cubicBezTo>
                    <a:cubicBezTo>
                      <a:pt x="25" y="19"/>
                      <a:pt x="25" y="18"/>
                      <a:pt x="26" y="17"/>
                    </a:cubicBezTo>
                    <a:cubicBezTo>
                      <a:pt x="26" y="15"/>
                      <a:pt x="26" y="14"/>
                      <a:pt x="26" y="13"/>
                    </a:cubicBezTo>
                    <a:cubicBezTo>
                      <a:pt x="26" y="6"/>
                      <a:pt x="20" y="0"/>
                      <a:pt x="13" y="0"/>
                    </a:cubicBezTo>
                    <a:cubicBezTo>
                      <a:pt x="7" y="0"/>
                      <a:pt x="2" y="4"/>
                      <a:pt x="0" y="10"/>
                    </a:cubicBezTo>
                    <a:lnTo>
                      <a:pt x="0" y="10"/>
                    </a:lnTo>
                    <a:cubicBezTo>
                      <a:pt x="0" y="11"/>
                      <a:pt x="0" y="12"/>
                      <a:pt x="0" y="13"/>
                    </a:cubicBez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latin typeface="Segoe UI"/>
                  <a:ea typeface="+mn-ea"/>
                  <a:cs typeface="+mn-cs"/>
                </a:endParaRPr>
              </a:p>
            </p:txBody>
          </p:sp>
          <p:sp>
            <p:nvSpPr>
              <p:cNvPr id="826" name="Freeform 94">
                <a:extLst>
                  <a:ext uri="{FF2B5EF4-FFF2-40B4-BE49-F238E27FC236}">
                    <a16:creationId xmlns:a16="http://schemas.microsoft.com/office/drawing/2014/main" id="{08B0BF5A-2FC3-4F0E-9730-FC9B54CD0ECC}"/>
                  </a:ext>
                </a:extLst>
              </p:cNvPr>
              <p:cNvSpPr>
                <a:spLocks/>
              </p:cNvSpPr>
              <p:nvPr/>
            </p:nvSpPr>
            <p:spPr bwMode="auto">
              <a:xfrm>
                <a:off x="1741" y="1589"/>
                <a:ext cx="17" cy="16"/>
              </a:xfrm>
              <a:custGeom>
                <a:avLst/>
                <a:gdLst>
                  <a:gd name="T0" fmla="*/ 23 w 27"/>
                  <a:gd name="T1" fmla="*/ 4 h 26"/>
                  <a:gd name="T2" fmla="*/ 23 w 27"/>
                  <a:gd name="T3" fmla="*/ 4 h 26"/>
                  <a:gd name="T4" fmla="*/ 23 w 27"/>
                  <a:gd name="T5" fmla="*/ 4 h 26"/>
                  <a:gd name="T6" fmla="*/ 14 w 27"/>
                  <a:gd name="T7" fmla="*/ 0 h 26"/>
                  <a:gd name="T8" fmla="*/ 0 w 27"/>
                  <a:gd name="T9" fmla="*/ 13 h 26"/>
                  <a:gd name="T10" fmla="*/ 14 w 27"/>
                  <a:gd name="T11" fmla="*/ 26 h 26"/>
                  <a:gd name="T12" fmla="*/ 27 w 27"/>
                  <a:gd name="T13" fmla="*/ 13 h 26"/>
                  <a:gd name="T14" fmla="*/ 26 w 27"/>
                  <a:gd name="T15" fmla="*/ 8 h 26"/>
                  <a:gd name="T16" fmla="*/ 23 w 27"/>
                  <a:gd name="T17" fmla="*/ 4 h 26"/>
                  <a:gd name="T18" fmla="*/ 23 w 27"/>
                  <a:gd name="T19" fmla="*/ 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 h="26">
                    <a:moveTo>
                      <a:pt x="23" y="4"/>
                    </a:moveTo>
                    <a:lnTo>
                      <a:pt x="23" y="4"/>
                    </a:lnTo>
                    <a:cubicBezTo>
                      <a:pt x="23" y="4"/>
                      <a:pt x="23" y="4"/>
                      <a:pt x="23" y="4"/>
                    </a:cubicBezTo>
                    <a:cubicBezTo>
                      <a:pt x="21" y="1"/>
                      <a:pt x="17" y="0"/>
                      <a:pt x="14" y="0"/>
                    </a:cubicBezTo>
                    <a:cubicBezTo>
                      <a:pt x="6" y="0"/>
                      <a:pt x="0" y="6"/>
                      <a:pt x="0" y="13"/>
                    </a:cubicBezTo>
                    <a:cubicBezTo>
                      <a:pt x="0" y="20"/>
                      <a:pt x="6" y="26"/>
                      <a:pt x="14" y="26"/>
                    </a:cubicBezTo>
                    <a:cubicBezTo>
                      <a:pt x="21" y="26"/>
                      <a:pt x="27" y="20"/>
                      <a:pt x="27" y="13"/>
                    </a:cubicBezTo>
                    <a:cubicBezTo>
                      <a:pt x="27" y="11"/>
                      <a:pt x="26" y="9"/>
                      <a:pt x="26" y="8"/>
                    </a:cubicBezTo>
                    <a:cubicBezTo>
                      <a:pt x="25" y="6"/>
                      <a:pt x="24" y="5"/>
                      <a:pt x="23" y="4"/>
                    </a:cubicBezTo>
                    <a:cubicBezTo>
                      <a:pt x="23" y="4"/>
                      <a:pt x="23" y="4"/>
                      <a:pt x="23" y="4"/>
                    </a:cubicBez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latin typeface="Segoe UI"/>
                  <a:ea typeface="+mn-ea"/>
                  <a:cs typeface="+mn-cs"/>
                </a:endParaRPr>
              </a:p>
            </p:txBody>
          </p:sp>
          <p:sp>
            <p:nvSpPr>
              <p:cNvPr id="1323" name="Freeform 95">
                <a:extLst>
                  <a:ext uri="{FF2B5EF4-FFF2-40B4-BE49-F238E27FC236}">
                    <a16:creationId xmlns:a16="http://schemas.microsoft.com/office/drawing/2014/main" id="{BA6E36BE-9B9F-4F8F-BBAE-598DEDB78C50}"/>
                  </a:ext>
                </a:extLst>
              </p:cNvPr>
              <p:cNvSpPr>
                <a:spLocks/>
              </p:cNvSpPr>
              <p:nvPr/>
            </p:nvSpPr>
            <p:spPr bwMode="auto">
              <a:xfrm>
                <a:off x="1606" y="1489"/>
                <a:ext cx="36" cy="16"/>
              </a:xfrm>
              <a:custGeom>
                <a:avLst/>
                <a:gdLst>
                  <a:gd name="T0" fmla="*/ 21 w 59"/>
                  <a:gd name="T1" fmla="*/ 27 h 27"/>
                  <a:gd name="T2" fmla="*/ 21 w 59"/>
                  <a:gd name="T3" fmla="*/ 27 h 27"/>
                  <a:gd name="T4" fmla="*/ 23 w 59"/>
                  <a:gd name="T5" fmla="*/ 27 h 27"/>
                  <a:gd name="T6" fmla="*/ 46 w 59"/>
                  <a:gd name="T7" fmla="*/ 27 h 27"/>
                  <a:gd name="T8" fmla="*/ 46 w 59"/>
                  <a:gd name="T9" fmla="*/ 27 h 27"/>
                  <a:gd name="T10" fmla="*/ 59 w 59"/>
                  <a:gd name="T11" fmla="*/ 14 h 27"/>
                  <a:gd name="T12" fmla="*/ 46 w 59"/>
                  <a:gd name="T13" fmla="*/ 1 h 27"/>
                  <a:gd name="T14" fmla="*/ 46 w 59"/>
                  <a:gd name="T15" fmla="*/ 1 h 27"/>
                  <a:gd name="T16" fmla="*/ 45 w 59"/>
                  <a:gd name="T17" fmla="*/ 1 h 27"/>
                  <a:gd name="T18" fmla="*/ 45 w 59"/>
                  <a:gd name="T19" fmla="*/ 1 h 27"/>
                  <a:gd name="T20" fmla="*/ 45 w 59"/>
                  <a:gd name="T21" fmla="*/ 1 h 27"/>
                  <a:gd name="T22" fmla="*/ 0 w 59"/>
                  <a:gd name="T23" fmla="*/ 0 h 27"/>
                  <a:gd name="T24" fmla="*/ 26 w 59"/>
                  <a:gd name="T25" fmla="*/ 9 h 27"/>
                  <a:gd name="T26" fmla="*/ 21 w 59"/>
                  <a:gd name="T27"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27">
                    <a:moveTo>
                      <a:pt x="21" y="27"/>
                    </a:moveTo>
                    <a:lnTo>
                      <a:pt x="21" y="27"/>
                    </a:lnTo>
                    <a:lnTo>
                      <a:pt x="23" y="27"/>
                    </a:lnTo>
                    <a:lnTo>
                      <a:pt x="46" y="27"/>
                    </a:lnTo>
                    <a:lnTo>
                      <a:pt x="46" y="27"/>
                    </a:lnTo>
                    <a:cubicBezTo>
                      <a:pt x="53" y="27"/>
                      <a:pt x="59" y="21"/>
                      <a:pt x="59" y="14"/>
                    </a:cubicBezTo>
                    <a:cubicBezTo>
                      <a:pt x="59" y="7"/>
                      <a:pt x="53" y="1"/>
                      <a:pt x="46" y="1"/>
                    </a:cubicBezTo>
                    <a:lnTo>
                      <a:pt x="46" y="1"/>
                    </a:lnTo>
                    <a:lnTo>
                      <a:pt x="45" y="1"/>
                    </a:lnTo>
                    <a:lnTo>
                      <a:pt x="45" y="1"/>
                    </a:lnTo>
                    <a:lnTo>
                      <a:pt x="45" y="1"/>
                    </a:lnTo>
                    <a:lnTo>
                      <a:pt x="0" y="0"/>
                    </a:lnTo>
                    <a:lnTo>
                      <a:pt x="26" y="9"/>
                    </a:lnTo>
                    <a:lnTo>
                      <a:pt x="21" y="27"/>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latin typeface="Segoe UI"/>
                  <a:ea typeface="+mn-ea"/>
                  <a:cs typeface="+mn-cs"/>
                </a:endParaRPr>
              </a:p>
            </p:txBody>
          </p:sp>
          <p:sp>
            <p:nvSpPr>
              <p:cNvPr id="1324" name="Freeform 96">
                <a:extLst>
                  <a:ext uri="{FF2B5EF4-FFF2-40B4-BE49-F238E27FC236}">
                    <a16:creationId xmlns:a16="http://schemas.microsoft.com/office/drawing/2014/main" id="{9581ED88-2DBA-4798-A12E-EE6C4EB7245F}"/>
                  </a:ext>
                </a:extLst>
              </p:cNvPr>
              <p:cNvSpPr>
                <a:spLocks/>
              </p:cNvSpPr>
              <p:nvPr/>
            </p:nvSpPr>
            <p:spPr bwMode="auto">
              <a:xfrm>
                <a:off x="1602" y="1489"/>
                <a:ext cx="20" cy="16"/>
              </a:xfrm>
              <a:custGeom>
                <a:avLst/>
                <a:gdLst>
                  <a:gd name="T0" fmla="*/ 32 w 32"/>
                  <a:gd name="T1" fmla="*/ 9 h 27"/>
                  <a:gd name="T2" fmla="*/ 32 w 32"/>
                  <a:gd name="T3" fmla="*/ 9 h 27"/>
                  <a:gd name="T4" fmla="*/ 6 w 32"/>
                  <a:gd name="T5" fmla="*/ 0 h 27"/>
                  <a:gd name="T6" fmla="*/ 0 w 32"/>
                  <a:gd name="T7" fmla="*/ 27 h 27"/>
                  <a:gd name="T8" fmla="*/ 27 w 32"/>
                  <a:gd name="T9" fmla="*/ 27 h 27"/>
                  <a:gd name="T10" fmla="*/ 32 w 32"/>
                  <a:gd name="T11" fmla="*/ 9 h 27"/>
                </a:gdLst>
                <a:ahLst/>
                <a:cxnLst>
                  <a:cxn ang="0">
                    <a:pos x="T0" y="T1"/>
                  </a:cxn>
                  <a:cxn ang="0">
                    <a:pos x="T2" y="T3"/>
                  </a:cxn>
                  <a:cxn ang="0">
                    <a:pos x="T4" y="T5"/>
                  </a:cxn>
                  <a:cxn ang="0">
                    <a:pos x="T6" y="T7"/>
                  </a:cxn>
                  <a:cxn ang="0">
                    <a:pos x="T8" y="T9"/>
                  </a:cxn>
                  <a:cxn ang="0">
                    <a:pos x="T10" y="T11"/>
                  </a:cxn>
                </a:cxnLst>
                <a:rect l="0" t="0" r="r" b="b"/>
                <a:pathLst>
                  <a:path w="32" h="27">
                    <a:moveTo>
                      <a:pt x="32" y="9"/>
                    </a:moveTo>
                    <a:lnTo>
                      <a:pt x="32" y="9"/>
                    </a:lnTo>
                    <a:lnTo>
                      <a:pt x="6" y="0"/>
                    </a:lnTo>
                    <a:lnTo>
                      <a:pt x="0" y="27"/>
                    </a:lnTo>
                    <a:lnTo>
                      <a:pt x="27" y="27"/>
                    </a:lnTo>
                    <a:lnTo>
                      <a:pt x="32" y="9"/>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latin typeface="Segoe UI"/>
                  <a:ea typeface="+mn-ea"/>
                  <a:cs typeface="+mn-cs"/>
                </a:endParaRPr>
              </a:p>
            </p:txBody>
          </p:sp>
          <p:sp>
            <p:nvSpPr>
              <p:cNvPr id="1325" name="Freeform 97">
                <a:extLst>
                  <a:ext uri="{FF2B5EF4-FFF2-40B4-BE49-F238E27FC236}">
                    <a16:creationId xmlns:a16="http://schemas.microsoft.com/office/drawing/2014/main" id="{EDB9B005-6C3A-41F0-A624-7F39A58ED395}"/>
                  </a:ext>
                </a:extLst>
              </p:cNvPr>
              <p:cNvSpPr>
                <a:spLocks/>
              </p:cNvSpPr>
              <p:nvPr/>
            </p:nvSpPr>
            <p:spPr bwMode="auto">
              <a:xfrm>
                <a:off x="1685" y="1510"/>
                <a:ext cx="55" cy="16"/>
              </a:xfrm>
              <a:custGeom>
                <a:avLst/>
                <a:gdLst>
                  <a:gd name="T0" fmla="*/ 50 w 89"/>
                  <a:gd name="T1" fmla="*/ 22 h 27"/>
                  <a:gd name="T2" fmla="*/ 50 w 89"/>
                  <a:gd name="T3" fmla="*/ 22 h 27"/>
                  <a:gd name="T4" fmla="*/ 48 w 89"/>
                  <a:gd name="T5" fmla="*/ 27 h 27"/>
                  <a:gd name="T6" fmla="*/ 53 w 89"/>
                  <a:gd name="T7" fmla="*/ 27 h 27"/>
                  <a:gd name="T8" fmla="*/ 76 w 89"/>
                  <a:gd name="T9" fmla="*/ 27 h 27"/>
                  <a:gd name="T10" fmla="*/ 76 w 89"/>
                  <a:gd name="T11" fmla="*/ 27 h 27"/>
                  <a:gd name="T12" fmla="*/ 89 w 89"/>
                  <a:gd name="T13" fmla="*/ 14 h 27"/>
                  <a:gd name="T14" fmla="*/ 76 w 89"/>
                  <a:gd name="T15" fmla="*/ 1 h 27"/>
                  <a:gd name="T16" fmla="*/ 76 w 89"/>
                  <a:gd name="T17" fmla="*/ 1 h 27"/>
                  <a:gd name="T18" fmla="*/ 75 w 89"/>
                  <a:gd name="T19" fmla="*/ 1 h 27"/>
                  <a:gd name="T20" fmla="*/ 75 w 89"/>
                  <a:gd name="T21" fmla="*/ 1 h 27"/>
                  <a:gd name="T22" fmla="*/ 0 w 89"/>
                  <a:gd name="T23" fmla="*/ 0 h 27"/>
                  <a:gd name="T24" fmla="*/ 0 w 89"/>
                  <a:gd name="T25" fmla="*/ 27 h 27"/>
                  <a:gd name="T26" fmla="*/ 19 w 89"/>
                  <a:gd name="T27" fmla="*/ 27 h 27"/>
                  <a:gd name="T28" fmla="*/ 21 w 89"/>
                  <a:gd name="T29" fmla="*/ 22 h 27"/>
                  <a:gd name="T30" fmla="*/ 50 w 89"/>
                  <a:gd name="T31" fmla="*/ 22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27">
                    <a:moveTo>
                      <a:pt x="50" y="22"/>
                    </a:moveTo>
                    <a:lnTo>
                      <a:pt x="50" y="22"/>
                    </a:lnTo>
                    <a:lnTo>
                      <a:pt x="48" y="27"/>
                    </a:lnTo>
                    <a:lnTo>
                      <a:pt x="53" y="27"/>
                    </a:lnTo>
                    <a:lnTo>
                      <a:pt x="76" y="27"/>
                    </a:lnTo>
                    <a:lnTo>
                      <a:pt x="76" y="27"/>
                    </a:lnTo>
                    <a:cubicBezTo>
                      <a:pt x="83" y="27"/>
                      <a:pt x="89" y="21"/>
                      <a:pt x="89" y="14"/>
                    </a:cubicBezTo>
                    <a:cubicBezTo>
                      <a:pt x="89" y="7"/>
                      <a:pt x="83" y="1"/>
                      <a:pt x="76" y="1"/>
                    </a:cubicBezTo>
                    <a:lnTo>
                      <a:pt x="76" y="1"/>
                    </a:lnTo>
                    <a:lnTo>
                      <a:pt x="75" y="1"/>
                    </a:lnTo>
                    <a:lnTo>
                      <a:pt x="75" y="1"/>
                    </a:lnTo>
                    <a:lnTo>
                      <a:pt x="0" y="0"/>
                    </a:lnTo>
                    <a:lnTo>
                      <a:pt x="0" y="27"/>
                    </a:lnTo>
                    <a:lnTo>
                      <a:pt x="19" y="27"/>
                    </a:lnTo>
                    <a:lnTo>
                      <a:pt x="21" y="22"/>
                    </a:lnTo>
                    <a:lnTo>
                      <a:pt x="50" y="22"/>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latin typeface="Segoe UI"/>
                  <a:ea typeface="+mn-ea"/>
                  <a:cs typeface="+mn-cs"/>
                </a:endParaRPr>
              </a:p>
            </p:txBody>
          </p:sp>
          <p:sp>
            <p:nvSpPr>
              <p:cNvPr id="1326" name="Freeform 98">
                <a:extLst>
                  <a:ext uri="{FF2B5EF4-FFF2-40B4-BE49-F238E27FC236}">
                    <a16:creationId xmlns:a16="http://schemas.microsoft.com/office/drawing/2014/main" id="{F425744D-A269-4DEE-B48E-E45A0D9BC378}"/>
                  </a:ext>
                </a:extLst>
              </p:cNvPr>
              <p:cNvSpPr>
                <a:spLocks/>
              </p:cNvSpPr>
              <p:nvPr/>
            </p:nvSpPr>
            <p:spPr bwMode="auto">
              <a:xfrm>
                <a:off x="1697" y="1523"/>
                <a:ext cx="19" cy="3"/>
              </a:xfrm>
              <a:custGeom>
                <a:avLst/>
                <a:gdLst>
                  <a:gd name="T0" fmla="*/ 31 w 31"/>
                  <a:gd name="T1" fmla="*/ 0 h 5"/>
                  <a:gd name="T2" fmla="*/ 31 w 31"/>
                  <a:gd name="T3" fmla="*/ 0 h 5"/>
                  <a:gd name="T4" fmla="*/ 2 w 31"/>
                  <a:gd name="T5" fmla="*/ 0 h 5"/>
                  <a:gd name="T6" fmla="*/ 0 w 31"/>
                  <a:gd name="T7" fmla="*/ 5 h 5"/>
                  <a:gd name="T8" fmla="*/ 29 w 31"/>
                  <a:gd name="T9" fmla="*/ 5 h 5"/>
                  <a:gd name="T10" fmla="*/ 31 w 31"/>
                  <a:gd name="T11" fmla="*/ 0 h 5"/>
                </a:gdLst>
                <a:ahLst/>
                <a:cxnLst>
                  <a:cxn ang="0">
                    <a:pos x="T0" y="T1"/>
                  </a:cxn>
                  <a:cxn ang="0">
                    <a:pos x="T2" y="T3"/>
                  </a:cxn>
                  <a:cxn ang="0">
                    <a:pos x="T4" y="T5"/>
                  </a:cxn>
                  <a:cxn ang="0">
                    <a:pos x="T6" y="T7"/>
                  </a:cxn>
                  <a:cxn ang="0">
                    <a:pos x="T8" y="T9"/>
                  </a:cxn>
                  <a:cxn ang="0">
                    <a:pos x="T10" y="T11"/>
                  </a:cxn>
                </a:cxnLst>
                <a:rect l="0" t="0" r="r" b="b"/>
                <a:pathLst>
                  <a:path w="31" h="5">
                    <a:moveTo>
                      <a:pt x="31" y="0"/>
                    </a:moveTo>
                    <a:lnTo>
                      <a:pt x="31" y="0"/>
                    </a:lnTo>
                    <a:lnTo>
                      <a:pt x="2" y="0"/>
                    </a:lnTo>
                    <a:lnTo>
                      <a:pt x="0" y="5"/>
                    </a:lnTo>
                    <a:lnTo>
                      <a:pt x="29" y="5"/>
                    </a:lnTo>
                    <a:lnTo>
                      <a:pt x="31"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latin typeface="Segoe UI"/>
                  <a:ea typeface="+mn-ea"/>
                  <a:cs typeface="+mn-cs"/>
                </a:endParaRPr>
              </a:p>
            </p:txBody>
          </p:sp>
        </p:grpSp>
      </p:grpSp>
      <p:sp>
        <p:nvSpPr>
          <p:cNvPr id="1356" name="Freeform: Shape 1355">
            <a:extLst>
              <a:ext uri="{FF2B5EF4-FFF2-40B4-BE49-F238E27FC236}">
                <a16:creationId xmlns:a16="http://schemas.microsoft.com/office/drawing/2014/main" id="{EF90D5CF-96DE-491D-A6A6-E939777EC7D8}"/>
              </a:ext>
            </a:extLst>
          </p:cNvPr>
          <p:cNvSpPr/>
          <p:nvPr/>
        </p:nvSpPr>
        <p:spPr>
          <a:xfrm rot="2572694" flipH="1">
            <a:off x="9016589" y="2707858"/>
            <a:ext cx="108584" cy="58468"/>
          </a:xfrm>
          <a:custGeom>
            <a:avLst/>
            <a:gdLst>
              <a:gd name="connsiteX0" fmla="*/ 0 w 160875"/>
              <a:gd name="connsiteY0" fmla="*/ 37125 h 86625"/>
              <a:gd name="connsiteX1" fmla="*/ 3713 w 160875"/>
              <a:gd name="connsiteY1" fmla="*/ 33413 h 86625"/>
              <a:gd name="connsiteX2" fmla="*/ 82913 w 160875"/>
              <a:gd name="connsiteY2" fmla="*/ 0 h 86625"/>
              <a:gd name="connsiteX3" fmla="*/ 161494 w 160875"/>
              <a:gd name="connsiteY3" fmla="*/ 32794 h 86625"/>
              <a:gd name="connsiteX4" fmla="*/ 165206 w 160875"/>
              <a:gd name="connsiteY4" fmla="*/ 37125 h 86625"/>
              <a:gd name="connsiteX5" fmla="*/ 157163 w 160875"/>
              <a:gd name="connsiteY5" fmla="*/ 45169 h 86625"/>
              <a:gd name="connsiteX6" fmla="*/ 153450 w 160875"/>
              <a:gd name="connsiteY6" fmla="*/ 41456 h 86625"/>
              <a:gd name="connsiteX7" fmla="*/ 82913 w 160875"/>
              <a:gd name="connsiteY7" fmla="*/ 11756 h 86625"/>
              <a:gd name="connsiteX8" fmla="*/ 11756 w 160875"/>
              <a:gd name="connsiteY8" fmla="*/ 41456 h 86625"/>
              <a:gd name="connsiteX9" fmla="*/ 8044 w 160875"/>
              <a:gd name="connsiteY9" fmla="*/ 45169 h 86625"/>
              <a:gd name="connsiteX10" fmla="*/ 0 w 160875"/>
              <a:gd name="connsiteY10" fmla="*/ 37125 h 86625"/>
              <a:gd name="connsiteX11" fmla="*/ 20419 w 160875"/>
              <a:gd name="connsiteY11" fmla="*/ 59400 h 86625"/>
              <a:gd name="connsiteX12" fmla="*/ 24750 w 160875"/>
              <a:gd name="connsiteY12" fmla="*/ 55688 h 86625"/>
              <a:gd name="connsiteX13" fmla="*/ 83531 w 160875"/>
              <a:gd name="connsiteY13" fmla="*/ 30938 h 86625"/>
              <a:gd name="connsiteX14" fmla="*/ 141075 w 160875"/>
              <a:gd name="connsiteY14" fmla="*/ 55069 h 86625"/>
              <a:gd name="connsiteX15" fmla="*/ 144788 w 160875"/>
              <a:gd name="connsiteY15" fmla="*/ 58781 h 86625"/>
              <a:gd name="connsiteX16" fmla="*/ 136744 w 160875"/>
              <a:gd name="connsiteY16" fmla="*/ 66825 h 86625"/>
              <a:gd name="connsiteX17" fmla="*/ 133031 w 160875"/>
              <a:gd name="connsiteY17" fmla="*/ 63113 h 86625"/>
              <a:gd name="connsiteX18" fmla="*/ 83531 w 160875"/>
              <a:gd name="connsiteY18" fmla="*/ 42075 h 86625"/>
              <a:gd name="connsiteX19" fmla="*/ 32794 w 160875"/>
              <a:gd name="connsiteY19" fmla="*/ 63113 h 86625"/>
              <a:gd name="connsiteX20" fmla="*/ 29081 w 160875"/>
              <a:gd name="connsiteY20" fmla="*/ 67444 h 86625"/>
              <a:gd name="connsiteX21" fmla="*/ 20419 w 160875"/>
              <a:gd name="connsiteY21" fmla="*/ 59400 h 86625"/>
              <a:gd name="connsiteX22" fmla="*/ 44550 w 160875"/>
              <a:gd name="connsiteY22" fmla="*/ 82294 h 86625"/>
              <a:gd name="connsiteX23" fmla="*/ 48263 w 160875"/>
              <a:gd name="connsiteY23" fmla="*/ 78581 h 86625"/>
              <a:gd name="connsiteX24" fmla="*/ 82294 w 160875"/>
              <a:gd name="connsiteY24" fmla="*/ 64350 h 86625"/>
              <a:gd name="connsiteX25" fmla="*/ 116325 w 160875"/>
              <a:gd name="connsiteY25" fmla="*/ 78581 h 86625"/>
              <a:gd name="connsiteX26" fmla="*/ 120038 w 160875"/>
              <a:gd name="connsiteY26" fmla="*/ 82294 h 86625"/>
              <a:gd name="connsiteX27" fmla="*/ 111994 w 160875"/>
              <a:gd name="connsiteY27" fmla="*/ 90338 h 86625"/>
              <a:gd name="connsiteX28" fmla="*/ 108900 w 160875"/>
              <a:gd name="connsiteY28" fmla="*/ 86625 h 86625"/>
              <a:gd name="connsiteX29" fmla="*/ 82294 w 160875"/>
              <a:gd name="connsiteY29" fmla="*/ 75488 h 86625"/>
              <a:gd name="connsiteX30" fmla="*/ 55688 w 160875"/>
              <a:gd name="connsiteY30" fmla="*/ 86006 h 86625"/>
              <a:gd name="connsiteX31" fmla="*/ 51975 w 160875"/>
              <a:gd name="connsiteY31" fmla="*/ 89719 h 86625"/>
              <a:gd name="connsiteX32" fmla="*/ 44550 w 160875"/>
              <a:gd name="connsiteY32" fmla="*/ 82294 h 8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60875" h="86625">
                <a:moveTo>
                  <a:pt x="0" y="37125"/>
                </a:moveTo>
                <a:lnTo>
                  <a:pt x="3713" y="33413"/>
                </a:lnTo>
                <a:cubicBezTo>
                  <a:pt x="25369" y="11756"/>
                  <a:pt x="53213" y="0"/>
                  <a:pt x="82913" y="0"/>
                </a:cubicBezTo>
                <a:cubicBezTo>
                  <a:pt x="112613" y="0"/>
                  <a:pt x="140456" y="11756"/>
                  <a:pt x="161494" y="32794"/>
                </a:cubicBezTo>
                <a:lnTo>
                  <a:pt x="165206" y="37125"/>
                </a:lnTo>
                <a:lnTo>
                  <a:pt x="157163" y="45169"/>
                </a:lnTo>
                <a:lnTo>
                  <a:pt x="153450" y="41456"/>
                </a:lnTo>
                <a:cubicBezTo>
                  <a:pt x="134888" y="22275"/>
                  <a:pt x="109519" y="11756"/>
                  <a:pt x="82913" y="11756"/>
                </a:cubicBezTo>
                <a:cubicBezTo>
                  <a:pt x="56306" y="11138"/>
                  <a:pt x="30938" y="21656"/>
                  <a:pt x="11756" y="41456"/>
                </a:cubicBezTo>
                <a:lnTo>
                  <a:pt x="8044" y="45169"/>
                </a:lnTo>
                <a:lnTo>
                  <a:pt x="0" y="37125"/>
                </a:lnTo>
                <a:close/>
                <a:moveTo>
                  <a:pt x="20419" y="59400"/>
                </a:moveTo>
                <a:lnTo>
                  <a:pt x="24750" y="55688"/>
                </a:lnTo>
                <a:cubicBezTo>
                  <a:pt x="40219" y="39600"/>
                  <a:pt x="60638" y="30938"/>
                  <a:pt x="83531" y="30938"/>
                </a:cubicBezTo>
                <a:cubicBezTo>
                  <a:pt x="105188" y="30938"/>
                  <a:pt x="125606" y="39600"/>
                  <a:pt x="141075" y="55069"/>
                </a:cubicBezTo>
                <a:lnTo>
                  <a:pt x="144788" y="58781"/>
                </a:lnTo>
                <a:lnTo>
                  <a:pt x="136744" y="66825"/>
                </a:lnTo>
                <a:lnTo>
                  <a:pt x="133031" y="63113"/>
                </a:lnTo>
                <a:cubicBezTo>
                  <a:pt x="120038" y="50119"/>
                  <a:pt x="102094" y="42075"/>
                  <a:pt x="83531" y="42075"/>
                </a:cubicBezTo>
                <a:cubicBezTo>
                  <a:pt x="63731" y="42075"/>
                  <a:pt x="46406" y="49500"/>
                  <a:pt x="32794" y="63113"/>
                </a:cubicBezTo>
                <a:lnTo>
                  <a:pt x="29081" y="67444"/>
                </a:lnTo>
                <a:lnTo>
                  <a:pt x="20419" y="59400"/>
                </a:lnTo>
                <a:close/>
                <a:moveTo>
                  <a:pt x="44550" y="82294"/>
                </a:moveTo>
                <a:lnTo>
                  <a:pt x="48263" y="78581"/>
                </a:lnTo>
                <a:cubicBezTo>
                  <a:pt x="56925" y="69300"/>
                  <a:pt x="69300" y="64350"/>
                  <a:pt x="82294" y="64350"/>
                </a:cubicBezTo>
                <a:cubicBezTo>
                  <a:pt x="95288" y="64350"/>
                  <a:pt x="107663" y="69300"/>
                  <a:pt x="116325" y="78581"/>
                </a:cubicBezTo>
                <a:lnTo>
                  <a:pt x="120038" y="82294"/>
                </a:lnTo>
                <a:lnTo>
                  <a:pt x="111994" y="90338"/>
                </a:lnTo>
                <a:lnTo>
                  <a:pt x="108900" y="86625"/>
                </a:lnTo>
                <a:cubicBezTo>
                  <a:pt x="101475" y="79200"/>
                  <a:pt x="92813" y="75488"/>
                  <a:pt x="82294" y="75488"/>
                </a:cubicBezTo>
                <a:cubicBezTo>
                  <a:pt x="71775" y="75488"/>
                  <a:pt x="62494" y="79200"/>
                  <a:pt x="55688" y="86006"/>
                </a:cubicBezTo>
                <a:lnTo>
                  <a:pt x="51975" y="89719"/>
                </a:lnTo>
                <a:lnTo>
                  <a:pt x="44550" y="82294"/>
                </a:lnTo>
                <a:close/>
              </a:path>
            </a:pathLst>
          </a:custGeom>
          <a:solidFill>
            <a:schemeClr val="accent2"/>
          </a:solidFill>
          <a:ln w="595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57" name="Freeform: Shape 1356">
            <a:extLst>
              <a:ext uri="{FF2B5EF4-FFF2-40B4-BE49-F238E27FC236}">
                <a16:creationId xmlns:a16="http://schemas.microsoft.com/office/drawing/2014/main" id="{6F2196B4-46C4-47E1-91AC-64A742B5F18A}"/>
              </a:ext>
            </a:extLst>
          </p:cNvPr>
          <p:cNvSpPr/>
          <p:nvPr/>
        </p:nvSpPr>
        <p:spPr>
          <a:xfrm>
            <a:off x="5349154" y="2388412"/>
            <a:ext cx="325161" cy="276895"/>
          </a:xfrm>
          <a:custGeom>
            <a:avLst/>
            <a:gdLst>
              <a:gd name="connsiteX0" fmla="*/ 2987782 w 3031287"/>
              <a:gd name="connsiteY0" fmla="*/ 1422406 h 2581331"/>
              <a:gd name="connsiteX1" fmla="*/ 2805431 w 3031287"/>
              <a:gd name="connsiteY1" fmla="*/ 1076650 h 2581331"/>
              <a:gd name="connsiteX2" fmla="*/ 2852795 w 3031287"/>
              <a:gd name="connsiteY2" fmla="*/ 865880 h 2581331"/>
              <a:gd name="connsiteX3" fmla="*/ 2431256 w 3031287"/>
              <a:gd name="connsiteY3" fmla="*/ 463287 h 2581331"/>
              <a:gd name="connsiteX4" fmla="*/ 2220487 w 3031287"/>
              <a:gd name="connsiteY4" fmla="*/ 510651 h 2581331"/>
              <a:gd name="connsiteX5" fmla="*/ 1893676 w 3031287"/>
              <a:gd name="connsiteY5" fmla="*/ 356719 h 2581331"/>
              <a:gd name="connsiteX6" fmla="*/ 1626071 w 3031287"/>
              <a:gd name="connsiteY6" fmla="*/ 451446 h 2581331"/>
              <a:gd name="connsiteX7" fmla="*/ 1128750 w 3031287"/>
              <a:gd name="connsiteY7" fmla="*/ 44117 h 2581331"/>
              <a:gd name="connsiteX8" fmla="*/ 629061 w 3031287"/>
              <a:gd name="connsiteY8" fmla="*/ 550911 h 2581331"/>
              <a:gd name="connsiteX9" fmla="*/ 629061 w 3031287"/>
              <a:gd name="connsiteY9" fmla="*/ 569856 h 2581331"/>
              <a:gd name="connsiteX10" fmla="*/ 311723 w 3031287"/>
              <a:gd name="connsiteY10" fmla="*/ 884826 h 2581331"/>
              <a:gd name="connsiteX11" fmla="*/ 321196 w 3031287"/>
              <a:gd name="connsiteY11" fmla="*/ 979554 h 2581331"/>
              <a:gd name="connsiteX12" fmla="*/ 44117 w 3031287"/>
              <a:gd name="connsiteY12" fmla="*/ 1299260 h 2581331"/>
              <a:gd name="connsiteX13" fmla="*/ 179104 w 3031287"/>
              <a:gd name="connsiteY13" fmla="*/ 1557393 h 2581331"/>
              <a:gd name="connsiteX14" fmla="*/ 44117 w 3031287"/>
              <a:gd name="connsiteY14" fmla="*/ 1872363 h 2581331"/>
              <a:gd name="connsiteX15" fmla="*/ 494074 w 3031287"/>
              <a:gd name="connsiteY15" fmla="*/ 2312847 h 2581331"/>
              <a:gd name="connsiteX16" fmla="*/ 657479 w 3031287"/>
              <a:gd name="connsiteY16" fmla="*/ 2284428 h 2581331"/>
              <a:gd name="connsiteX17" fmla="*/ 676425 w 3031287"/>
              <a:gd name="connsiteY17" fmla="*/ 2350738 h 2581331"/>
              <a:gd name="connsiteX18" fmla="*/ 820885 w 3031287"/>
              <a:gd name="connsiteY18" fmla="*/ 2485725 h 2581331"/>
              <a:gd name="connsiteX19" fmla="*/ 1012708 w 3031287"/>
              <a:gd name="connsiteY19" fmla="*/ 2369683 h 2581331"/>
              <a:gd name="connsiteX20" fmla="*/ 1242423 w 3031287"/>
              <a:gd name="connsiteY20" fmla="*/ 2504671 h 2581331"/>
              <a:gd name="connsiteX21" fmla="*/ 1415301 w 3031287"/>
              <a:gd name="connsiteY21" fmla="*/ 2438361 h 2581331"/>
              <a:gd name="connsiteX22" fmla="*/ 1663962 w 3031287"/>
              <a:gd name="connsiteY22" fmla="*/ 2554403 h 2581331"/>
              <a:gd name="connsiteX23" fmla="*/ 1990772 w 3031287"/>
              <a:gd name="connsiteY23" fmla="*/ 2296269 h 2581331"/>
              <a:gd name="connsiteX24" fmla="*/ 2450202 w 3031287"/>
              <a:gd name="connsiteY24" fmla="*/ 2507039 h 2581331"/>
              <a:gd name="connsiteX25" fmla="*/ 2814904 w 3031287"/>
              <a:gd name="connsiteY25" fmla="*/ 2142337 h 2581331"/>
              <a:gd name="connsiteX26" fmla="*/ 2739122 w 3031287"/>
              <a:gd name="connsiteY26" fmla="*/ 1806053 h 2581331"/>
              <a:gd name="connsiteX27" fmla="*/ 2987782 w 3031287"/>
              <a:gd name="connsiteY27" fmla="*/ 1422406 h 2581331"/>
              <a:gd name="connsiteX28" fmla="*/ 2987782 w 3031287"/>
              <a:gd name="connsiteY28" fmla="*/ 1422406 h 2581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031287" h="2581331">
                <a:moveTo>
                  <a:pt x="2987782" y="1422406"/>
                </a:moveTo>
                <a:cubicBezTo>
                  <a:pt x="2987782" y="1277946"/>
                  <a:pt x="2921472" y="1154800"/>
                  <a:pt x="2805431" y="1076650"/>
                </a:cubicBezTo>
                <a:cubicBezTo>
                  <a:pt x="2833849" y="1010340"/>
                  <a:pt x="2852795" y="941663"/>
                  <a:pt x="2852795" y="865880"/>
                </a:cubicBezTo>
                <a:cubicBezTo>
                  <a:pt x="2843322" y="645638"/>
                  <a:pt x="2651498" y="463287"/>
                  <a:pt x="2431256" y="463287"/>
                </a:cubicBezTo>
                <a:cubicBezTo>
                  <a:pt x="2355474" y="463287"/>
                  <a:pt x="2286796" y="482233"/>
                  <a:pt x="2220487" y="510651"/>
                </a:cubicBezTo>
                <a:cubicBezTo>
                  <a:pt x="2144705" y="425396"/>
                  <a:pt x="2028663" y="356719"/>
                  <a:pt x="1893676" y="356719"/>
                </a:cubicBezTo>
                <a:cubicBezTo>
                  <a:pt x="1787108" y="356719"/>
                  <a:pt x="1701853" y="394610"/>
                  <a:pt x="1626071" y="451446"/>
                </a:cubicBezTo>
                <a:cubicBezTo>
                  <a:pt x="1588179" y="226468"/>
                  <a:pt x="1377410" y="44117"/>
                  <a:pt x="1128750" y="44117"/>
                </a:cubicBezTo>
                <a:cubicBezTo>
                  <a:pt x="849303" y="44117"/>
                  <a:pt x="629061" y="273832"/>
                  <a:pt x="629061" y="550911"/>
                </a:cubicBezTo>
                <a:cubicBezTo>
                  <a:pt x="629061" y="560383"/>
                  <a:pt x="629061" y="569856"/>
                  <a:pt x="629061" y="569856"/>
                </a:cubicBezTo>
                <a:cubicBezTo>
                  <a:pt x="446710" y="569856"/>
                  <a:pt x="311723" y="714316"/>
                  <a:pt x="311723" y="884826"/>
                </a:cubicBezTo>
                <a:cubicBezTo>
                  <a:pt x="311723" y="922717"/>
                  <a:pt x="311723" y="951135"/>
                  <a:pt x="321196" y="979554"/>
                </a:cubicBezTo>
                <a:cubicBezTo>
                  <a:pt x="169631" y="1000867"/>
                  <a:pt x="44117" y="1135854"/>
                  <a:pt x="44117" y="1299260"/>
                </a:cubicBezTo>
                <a:cubicBezTo>
                  <a:pt x="44117" y="1403460"/>
                  <a:pt x="91481" y="1500556"/>
                  <a:pt x="179104" y="1557393"/>
                </a:cubicBezTo>
                <a:cubicBezTo>
                  <a:pt x="91481" y="1633175"/>
                  <a:pt x="44117" y="1749217"/>
                  <a:pt x="44117" y="1872363"/>
                </a:cubicBezTo>
                <a:cubicBezTo>
                  <a:pt x="44117" y="2111550"/>
                  <a:pt x="254886" y="2312847"/>
                  <a:pt x="494074" y="2312847"/>
                </a:cubicBezTo>
                <a:cubicBezTo>
                  <a:pt x="560383" y="2312847"/>
                  <a:pt x="657479" y="2284428"/>
                  <a:pt x="657479" y="2284428"/>
                </a:cubicBezTo>
                <a:cubicBezTo>
                  <a:pt x="666952" y="2293901"/>
                  <a:pt x="666952" y="2331792"/>
                  <a:pt x="676425" y="2350738"/>
                </a:cubicBezTo>
                <a:cubicBezTo>
                  <a:pt x="695370" y="2426520"/>
                  <a:pt x="742734" y="2466779"/>
                  <a:pt x="820885" y="2485725"/>
                </a:cubicBezTo>
                <a:cubicBezTo>
                  <a:pt x="906140" y="2504671"/>
                  <a:pt x="993763" y="2447834"/>
                  <a:pt x="1012708" y="2369683"/>
                </a:cubicBezTo>
                <a:cubicBezTo>
                  <a:pt x="1050599" y="2445466"/>
                  <a:pt x="1147695" y="2504671"/>
                  <a:pt x="1242423" y="2504671"/>
                </a:cubicBezTo>
                <a:cubicBezTo>
                  <a:pt x="1308733" y="2504671"/>
                  <a:pt x="1377410" y="2485725"/>
                  <a:pt x="1415301" y="2438361"/>
                </a:cubicBezTo>
                <a:cubicBezTo>
                  <a:pt x="1481611" y="2514143"/>
                  <a:pt x="1569234" y="2554403"/>
                  <a:pt x="1663962" y="2554403"/>
                </a:cubicBezTo>
                <a:cubicBezTo>
                  <a:pt x="1827367" y="2554403"/>
                  <a:pt x="1962354" y="2450202"/>
                  <a:pt x="1990772" y="2296269"/>
                </a:cubicBezTo>
                <a:cubicBezTo>
                  <a:pt x="2085500" y="2450202"/>
                  <a:pt x="2258378" y="2535457"/>
                  <a:pt x="2450202" y="2507039"/>
                </a:cubicBezTo>
                <a:cubicBezTo>
                  <a:pt x="2632553" y="2469148"/>
                  <a:pt x="2777013" y="2324688"/>
                  <a:pt x="2814904" y="2142337"/>
                </a:cubicBezTo>
                <a:cubicBezTo>
                  <a:pt x="2833849" y="2016823"/>
                  <a:pt x="2805431" y="1903149"/>
                  <a:pt x="2739122" y="1806053"/>
                </a:cubicBezTo>
                <a:cubicBezTo>
                  <a:pt x="2893054" y="1739744"/>
                  <a:pt x="2987782" y="1595284"/>
                  <a:pt x="2987782" y="1422406"/>
                </a:cubicBezTo>
                <a:lnTo>
                  <a:pt x="2987782" y="1422406"/>
                </a:lnTo>
                <a:close/>
              </a:path>
            </a:pathLst>
          </a:custGeom>
          <a:solidFill>
            <a:schemeClr val="tx2"/>
          </a:solidFill>
          <a:ln w="23659"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58" name="Freeform: Shape 1357">
            <a:extLst>
              <a:ext uri="{FF2B5EF4-FFF2-40B4-BE49-F238E27FC236}">
                <a16:creationId xmlns:a16="http://schemas.microsoft.com/office/drawing/2014/main" id="{42D3866F-B515-488A-9115-5BE46264D390}"/>
              </a:ext>
            </a:extLst>
          </p:cNvPr>
          <p:cNvSpPr/>
          <p:nvPr/>
        </p:nvSpPr>
        <p:spPr>
          <a:xfrm>
            <a:off x="5720460" y="2273511"/>
            <a:ext cx="224031" cy="190777"/>
          </a:xfrm>
          <a:custGeom>
            <a:avLst/>
            <a:gdLst>
              <a:gd name="connsiteX0" fmla="*/ 2987782 w 3031287"/>
              <a:gd name="connsiteY0" fmla="*/ 1422406 h 2581331"/>
              <a:gd name="connsiteX1" fmla="*/ 2805431 w 3031287"/>
              <a:gd name="connsiteY1" fmla="*/ 1076650 h 2581331"/>
              <a:gd name="connsiteX2" fmla="*/ 2852795 w 3031287"/>
              <a:gd name="connsiteY2" fmla="*/ 865880 h 2581331"/>
              <a:gd name="connsiteX3" fmla="*/ 2431256 w 3031287"/>
              <a:gd name="connsiteY3" fmla="*/ 463287 h 2581331"/>
              <a:gd name="connsiteX4" fmla="*/ 2220487 w 3031287"/>
              <a:gd name="connsiteY4" fmla="*/ 510651 h 2581331"/>
              <a:gd name="connsiteX5" fmla="*/ 1893676 w 3031287"/>
              <a:gd name="connsiteY5" fmla="*/ 356719 h 2581331"/>
              <a:gd name="connsiteX6" fmla="*/ 1626071 w 3031287"/>
              <a:gd name="connsiteY6" fmla="*/ 451446 h 2581331"/>
              <a:gd name="connsiteX7" fmla="*/ 1128750 w 3031287"/>
              <a:gd name="connsiteY7" fmla="*/ 44117 h 2581331"/>
              <a:gd name="connsiteX8" fmla="*/ 629061 w 3031287"/>
              <a:gd name="connsiteY8" fmla="*/ 550911 h 2581331"/>
              <a:gd name="connsiteX9" fmla="*/ 629061 w 3031287"/>
              <a:gd name="connsiteY9" fmla="*/ 569856 h 2581331"/>
              <a:gd name="connsiteX10" fmla="*/ 311723 w 3031287"/>
              <a:gd name="connsiteY10" fmla="*/ 884826 h 2581331"/>
              <a:gd name="connsiteX11" fmla="*/ 321196 w 3031287"/>
              <a:gd name="connsiteY11" fmla="*/ 979554 h 2581331"/>
              <a:gd name="connsiteX12" fmla="*/ 44117 w 3031287"/>
              <a:gd name="connsiteY12" fmla="*/ 1299260 h 2581331"/>
              <a:gd name="connsiteX13" fmla="*/ 179104 w 3031287"/>
              <a:gd name="connsiteY13" fmla="*/ 1557393 h 2581331"/>
              <a:gd name="connsiteX14" fmla="*/ 44117 w 3031287"/>
              <a:gd name="connsiteY14" fmla="*/ 1872363 h 2581331"/>
              <a:gd name="connsiteX15" fmla="*/ 494074 w 3031287"/>
              <a:gd name="connsiteY15" fmla="*/ 2312847 h 2581331"/>
              <a:gd name="connsiteX16" fmla="*/ 657479 w 3031287"/>
              <a:gd name="connsiteY16" fmla="*/ 2284428 h 2581331"/>
              <a:gd name="connsiteX17" fmla="*/ 676425 w 3031287"/>
              <a:gd name="connsiteY17" fmla="*/ 2350738 h 2581331"/>
              <a:gd name="connsiteX18" fmla="*/ 820885 w 3031287"/>
              <a:gd name="connsiteY18" fmla="*/ 2485725 h 2581331"/>
              <a:gd name="connsiteX19" fmla="*/ 1012708 w 3031287"/>
              <a:gd name="connsiteY19" fmla="*/ 2369683 h 2581331"/>
              <a:gd name="connsiteX20" fmla="*/ 1242423 w 3031287"/>
              <a:gd name="connsiteY20" fmla="*/ 2504671 h 2581331"/>
              <a:gd name="connsiteX21" fmla="*/ 1415301 w 3031287"/>
              <a:gd name="connsiteY21" fmla="*/ 2438361 h 2581331"/>
              <a:gd name="connsiteX22" fmla="*/ 1663962 w 3031287"/>
              <a:gd name="connsiteY22" fmla="*/ 2554403 h 2581331"/>
              <a:gd name="connsiteX23" fmla="*/ 1990772 w 3031287"/>
              <a:gd name="connsiteY23" fmla="*/ 2296269 h 2581331"/>
              <a:gd name="connsiteX24" fmla="*/ 2450202 w 3031287"/>
              <a:gd name="connsiteY24" fmla="*/ 2507039 h 2581331"/>
              <a:gd name="connsiteX25" fmla="*/ 2814904 w 3031287"/>
              <a:gd name="connsiteY25" fmla="*/ 2142337 h 2581331"/>
              <a:gd name="connsiteX26" fmla="*/ 2739122 w 3031287"/>
              <a:gd name="connsiteY26" fmla="*/ 1806053 h 2581331"/>
              <a:gd name="connsiteX27" fmla="*/ 2987782 w 3031287"/>
              <a:gd name="connsiteY27" fmla="*/ 1422406 h 2581331"/>
              <a:gd name="connsiteX28" fmla="*/ 2987782 w 3031287"/>
              <a:gd name="connsiteY28" fmla="*/ 1422406 h 2581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031287" h="2581331">
                <a:moveTo>
                  <a:pt x="2987782" y="1422406"/>
                </a:moveTo>
                <a:cubicBezTo>
                  <a:pt x="2987782" y="1277946"/>
                  <a:pt x="2921472" y="1154800"/>
                  <a:pt x="2805431" y="1076650"/>
                </a:cubicBezTo>
                <a:cubicBezTo>
                  <a:pt x="2833849" y="1010340"/>
                  <a:pt x="2852795" y="941663"/>
                  <a:pt x="2852795" y="865880"/>
                </a:cubicBezTo>
                <a:cubicBezTo>
                  <a:pt x="2843322" y="645638"/>
                  <a:pt x="2651498" y="463287"/>
                  <a:pt x="2431256" y="463287"/>
                </a:cubicBezTo>
                <a:cubicBezTo>
                  <a:pt x="2355474" y="463287"/>
                  <a:pt x="2286796" y="482233"/>
                  <a:pt x="2220487" y="510651"/>
                </a:cubicBezTo>
                <a:cubicBezTo>
                  <a:pt x="2144705" y="425396"/>
                  <a:pt x="2028663" y="356719"/>
                  <a:pt x="1893676" y="356719"/>
                </a:cubicBezTo>
                <a:cubicBezTo>
                  <a:pt x="1787108" y="356719"/>
                  <a:pt x="1701853" y="394610"/>
                  <a:pt x="1626071" y="451446"/>
                </a:cubicBezTo>
                <a:cubicBezTo>
                  <a:pt x="1588179" y="226468"/>
                  <a:pt x="1377410" y="44117"/>
                  <a:pt x="1128750" y="44117"/>
                </a:cubicBezTo>
                <a:cubicBezTo>
                  <a:pt x="849303" y="44117"/>
                  <a:pt x="629061" y="273832"/>
                  <a:pt x="629061" y="550911"/>
                </a:cubicBezTo>
                <a:cubicBezTo>
                  <a:pt x="629061" y="560383"/>
                  <a:pt x="629061" y="569856"/>
                  <a:pt x="629061" y="569856"/>
                </a:cubicBezTo>
                <a:cubicBezTo>
                  <a:pt x="446710" y="569856"/>
                  <a:pt x="311723" y="714316"/>
                  <a:pt x="311723" y="884826"/>
                </a:cubicBezTo>
                <a:cubicBezTo>
                  <a:pt x="311723" y="922717"/>
                  <a:pt x="311723" y="951135"/>
                  <a:pt x="321196" y="979554"/>
                </a:cubicBezTo>
                <a:cubicBezTo>
                  <a:pt x="169631" y="1000867"/>
                  <a:pt x="44117" y="1135854"/>
                  <a:pt x="44117" y="1299260"/>
                </a:cubicBezTo>
                <a:cubicBezTo>
                  <a:pt x="44117" y="1403460"/>
                  <a:pt x="91481" y="1500556"/>
                  <a:pt x="179104" y="1557393"/>
                </a:cubicBezTo>
                <a:cubicBezTo>
                  <a:pt x="91481" y="1633175"/>
                  <a:pt x="44117" y="1749217"/>
                  <a:pt x="44117" y="1872363"/>
                </a:cubicBezTo>
                <a:cubicBezTo>
                  <a:pt x="44117" y="2111550"/>
                  <a:pt x="254886" y="2312847"/>
                  <a:pt x="494074" y="2312847"/>
                </a:cubicBezTo>
                <a:cubicBezTo>
                  <a:pt x="560383" y="2312847"/>
                  <a:pt x="657479" y="2284428"/>
                  <a:pt x="657479" y="2284428"/>
                </a:cubicBezTo>
                <a:cubicBezTo>
                  <a:pt x="666952" y="2293901"/>
                  <a:pt x="666952" y="2331792"/>
                  <a:pt x="676425" y="2350738"/>
                </a:cubicBezTo>
                <a:cubicBezTo>
                  <a:pt x="695370" y="2426520"/>
                  <a:pt x="742734" y="2466779"/>
                  <a:pt x="820885" y="2485725"/>
                </a:cubicBezTo>
                <a:cubicBezTo>
                  <a:pt x="906140" y="2504671"/>
                  <a:pt x="993763" y="2447834"/>
                  <a:pt x="1012708" y="2369683"/>
                </a:cubicBezTo>
                <a:cubicBezTo>
                  <a:pt x="1050599" y="2445466"/>
                  <a:pt x="1147695" y="2504671"/>
                  <a:pt x="1242423" y="2504671"/>
                </a:cubicBezTo>
                <a:cubicBezTo>
                  <a:pt x="1308733" y="2504671"/>
                  <a:pt x="1377410" y="2485725"/>
                  <a:pt x="1415301" y="2438361"/>
                </a:cubicBezTo>
                <a:cubicBezTo>
                  <a:pt x="1481611" y="2514143"/>
                  <a:pt x="1569234" y="2554403"/>
                  <a:pt x="1663962" y="2554403"/>
                </a:cubicBezTo>
                <a:cubicBezTo>
                  <a:pt x="1827367" y="2554403"/>
                  <a:pt x="1962354" y="2450202"/>
                  <a:pt x="1990772" y="2296269"/>
                </a:cubicBezTo>
                <a:cubicBezTo>
                  <a:pt x="2085500" y="2450202"/>
                  <a:pt x="2258378" y="2535457"/>
                  <a:pt x="2450202" y="2507039"/>
                </a:cubicBezTo>
                <a:cubicBezTo>
                  <a:pt x="2632553" y="2469148"/>
                  <a:pt x="2777013" y="2324688"/>
                  <a:pt x="2814904" y="2142337"/>
                </a:cubicBezTo>
                <a:cubicBezTo>
                  <a:pt x="2833849" y="2016823"/>
                  <a:pt x="2805431" y="1903149"/>
                  <a:pt x="2739122" y="1806053"/>
                </a:cubicBezTo>
                <a:cubicBezTo>
                  <a:pt x="2893054" y="1739744"/>
                  <a:pt x="2987782" y="1595284"/>
                  <a:pt x="2987782" y="1422406"/>
                </a:cubicBezTo>
                <a:lnTo>
                  <a:pt x="2987782" y="1422406"/>
                </a:lnTo>
                <a:close/>
              </a:path>
            </a:pathLst>
          </a:custGeom>
          <a:solidFill>
            <a:schemeClr val="tx2"/>
          </a:solidFill>
          <a:ln w="23659"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1359" name="Wind 1">
            <a:extLst>
              <a:ext uri="{FF2B5EF4-FFF2-40B4-BE49-F238E27FC236}">
                <a16:creationId xmlns:a16="http://schemas.microsoft.com/office/drawing/2014/main" id="{E716341A-8A15-406C-8410-72455E013D34}"/>
              </a:ext>
            </a:extLst>
          </p:cNvPr>
          <p:cNvGrpSpPr/>
          <p:nvPr/>
        </p:nvGrpSpPr>
        <p:grpSpPr>
          <a:xfrm>
            <a:off x="9383542" y="2898418"/>
            <a:ext cx="527351" cy="527351"/>
            <a:chOff x="9260891" y="2203899"/>
            <a:chExt cx="527351" cy="527351"/>
          </a:xfrm>
        </p:grpSpPr>
        <p:sp>
          <p:nvSpPr>
            <p:cNvPr id="1360" name="Oval 1359">
              <a:extLst>
                <a:ext uri="{FF2B5EF4-FFF2-40B4-BE49-F238E27FC236}">
                  <a16:creationId xmlns:a16="http://schemas.microsoft.com/office/drawing/2014/main" id="{49F19DA6-2D5F-4CB6-B731-27A2E6FBDCF9}"/>
                </a:ext>
              </a:extLst>
            </p:cNvPr>
            <p:cNvSpPr/>
            <p:nvPr/>
          </p:nvSpPr>
          <p:spPr bwMode="auto">
            <a:xfrm>
              <a:off x="9260891" y="2203899"/>
              <a:ext cx="527351" cy="527351"/>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361" name="Graphic 1360">
              <a:extLst>
                <a:ext uri="{FF2B5EF4-FFF2-40B4-BE49-F238E27FC236}">
                  <a16:creationId xmlns:a16="http://schemas.microsoft.com/office/drawing/2014/main" id="{BD4A9391-7407-4DE9-B08A-ECC85D29172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301114" y="2219529"/>
              <a:ext cx="446905" cy="375400"/>
            </a:xfrm>
            <a:prstGeom prst="rect">
              <a:avLst/>
            </a:prstGeom>
          </p:spPr>
        </p:pic>
      </p:grpSp>
      <p:grpSp>
        <p:nvGrpSpPr>
          <p:cNvPr id="1362" name="Wind 2">
            <a:extLst>
              <a:ext uri="{FF2B5EF4-FFF2-40B4-BE49-F238E27FC236}">
                <a16:creationId xmlns:a16="http://schemas.microsoft.com/office/drawing/2014/main" id="{1F5C0E88-5FAE-4FAD-A0F2-79270B132529}"/>
              </a:ext>
            </a:extLst>
          </p:cNvPr>
          <p:cNvGrpSpPr/>
          <p:nvPr/>
        </p:nvGrpSpPr>
        <p:grpSpPr>
          <a:xfrm>
            <a:off x="10191583" y="2770740"/>
            <a:ext cx="527351" cy="527351"/>
            <a:chOff x="9260891" y="2203899"/>
            <a:chExt cx="527351" cy="527351"/>
          </a:xfrm>
        </p:grpSpPr>
        <p:sp>
          <p:nvSpPr>
            <p:cNvPr id="1363" name="Oval 1362">
              <a:extLst>
                <a:ext uri="{FF2B5EF4-FFF2-40B4-BE49-F238E27FC236}">
                  <a16:creationId xmlns:a16="http://schemas.microsoft.com/office/drawing/2014/main" id="{93B6B84F-EC0D-463F-91B2-E60152C3B862}"/>
                </a:ext>
              </a:extLst>
            </p:cNvPr>
            <p:cNvSpPr/>
            <p:nvPr/>
          </p:nvSpPr>
          <p:spPr bwMode="auto">
            <a:xfrm>
              <a:off x="9260891" y="2203899"/>
              <a:ext cx="527351" cy="527351"/>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364" name="Graphic 1363">
              <a:extLst>
                <a:ext uri="{FF2B5EF4-FFF2-40B4-BE49-F238E27FC236}">
                  <a16:creationId xmlns:a16="http://schemas.microsoft.com/office/drawing/2014/main" id="{020FC6D0-CB67-4BB8-B7C4-2C8A068E555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301114" y="2219529"/>
              <a:ext cx="446905" cy="375400"/>
            </a:xfrm>
            <a:prstGeom prst="rect">
              <a:avLst/>
            </a:prstGeom>
          </p:spPr>
        </p:pic>
      </p:grpSp>
      <p:grpSp>
        <p:nvGrpSpPr>
          <p:cNvPr id="1365" name="Wind 3">
            <a:extLst>
              <a:ext uri="{FF2B5EF4-FFF2-40B4-BE49-F238E27FC236}">
                <a16:creationId xmlns:a16="http://schemas.microsoft.com/office/drawing/2014/main" id="{A5DD8000-A358-403B-8EA9-C50A2D0CEF92}"/>
              </a:ext>
            </a:extLst>
          </p:cNvPr>
          <p:cNvGrpSpPr/>
          <p:nvPr/>
        </p:nvGrpSpPr>
        <p:grpSpPr>
          <a:xfrm>
            <a:off x="10582228" y="3052824"/>
            <a:ext cx="527351" cy="527351"/>
            <a:chOff x="9260891" y="2203899"/>
            <a:chExt cx="527351" cy="527351"/>
          </a:xfrm>
        </p:grpSpPr>
        <p:sp>
          <p:nvSpPr>
            <p:cNvPr id="1366" name="Oval 1365">
              <a:extLst>
                <a:ext uri="{FF2B5EF4-FFF2-40B4-BE49-F238E27FC236}">
                  <a16:creationId xmlns:a16="http://schemas.microsoft.com/office/drawing/2014/main" id="{F4962812-2E22-48B0-ADC3-DB2CCD2FB703}"/>
                </a:ext>
              </a:extLst>
            </p:cNvPr>
            <p:cNvSpPr/>
            <p:nvPr/>
          </p:nvSpPr>
          <p:spPr bwMode="auto">
            <a:xfrm>
              <a:off x="9260891" y="2203899"/>
              <a:ext cx="527351" cy="527351"/>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367" name="Graphic 1366">
              <a:extLst>
                <a:ext uri="{FF2B5EF4-FFF2-40B4-BE49-F238E27FC236}">
                  <a16:creationId xmlns:a16="http://schemas.microsoft.com/office/drawing/2014/main" id="{0273CBB5-DF9F-4ECA-B2F6-492D59D082D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301114" y="2219529"/>
              <a:ext cx="446905" cy="375400"/>
            </a:xfrm>
            <a:prstGeom prst="rect">
              <a:avLst/>
            </a:prstGeom>
          </p:spPr>
        </p:pic>
      </p:grpSp>
      <p:sp>
        <p:nvSpPr>
          <p:cNvPr id="1368" name="Smoke">
            <a:extLst>
              <a:ext uri="{FF2B5EF4-FFF2-40B4-BE49-F238E27FC236}">
                <a16:creationId xmlns:a16="http://schemas.microsoft.com/office/drawing/2014/main" id="{EAF65FBB-E77C-47B8-9E6A-420607083A6E}"/>
              </a:ext>
            </a:extLst>
          </p:cNvPr>
          <p:cNvSpPr/>
          <p:nvPr/>
        </p:nvSpPr>
        <p:spPr bwMode="auto">
          <a:xfrm flipH="1">
            <a:off x="7186422" y="3924308"/>
            <a:ext cx="73415" cy="58594"/>
          </a:xfrm>
          <a:custGeom>
            <a:avLst/>
            <a:gdLst>
              <a:gd name="connsiteX0" fmla="*/ 376727 w 1166078"/>
              <a:gd name="connsiteY0" fmla="*/ 0 h 930665"/>
              <a:gd name="connsiteX1" fmla="*/ 553797 w 1166078"/>
              <a:gd name="connsiteY1" fmla="*/ 63566 h 930665"/>
              <a:gd name="connsiteX2" fmla="*/ 572522 w 1166078"/>
              <a:gd name="connsiteY2" fmla="*/ 85195 h 930665"/>
              <a:gd name="connsiteX3" fmla="*/ 597236 w 1166078"/>
              <a:gd name="connsiteY3" fmla="*/ 71781 h 930665"/>
              <a:gd name="connsiteX4" fmla="*/ 705590 w 1166078"/>
              <a:gd name="connsiteY4" fmla="*/ 49905 h 930665"/>
              <a:gd name="connsiteX5" fmla="*/ 978305 w 1166078"/>
              <a:gd name="connsiteY5" fmla="*/ 272174 h 930665"/>
              <a:gd name="connsiteX6" fmla="*/ 978901 w 1166078"/>
              <a:gd name="connsiteY6" fmla="*/ 278087 h 930665"/>
              <a:gd name="connsiteX7" fmla="*/ 1013288 w 1166078"/>
              <a:gd name="connsiteY7" fmla="*/ 296752 h 930665"/>
              <a:gd name="connsiteX8" fmla="*/ 1166078 w 1166078"/>
              <a:gd name="connsiteY8" fmla="*/ 584116 h 930665"/>
              <a:gd name="connsiteX9" fmla="*/ 819529 w 1166078"/>
              <a:gd name="connsiteY9" fmla="*/ 930665 h 930665"/>
              <a:gd name="connsiteX10" fmla="*/ 532165 w 1166078"/>
              <a:gd name="connsiteY10" fmla="*/ 777875 h 930665"/>
              <a:gd name="connsiteX11" fmla="*/ 530507 w 1166078"/>
              <a:gd name="connsiteY11" fmla="*/ 774820 h 930665"/>
              <a:gd name="connsiteX12" fmla="*/ 513085 w 1166078"/>
              <a:gd name="connsiteY12" fmla="*/ 777454 h 930665"/>
              <a:gd name="connsiteX13" fmla="*/ 357446 w 1166078"/>
              <a:gd name="connsiteY13" fmla="*/ 729913 h 930665"/>
              <a:gd name="connsiteX14" fmla="*/ 341118 w 1166078"/>
              <a:gd name="connsiteY14" fmla="*/ 716442 h 930665"/>
              <a:gd name="connsiteX15" fmla="*/ 280864 w 1166078"/>
              <a:gd name="connsiteY15" fmla="*/ 757066 h 930665"/>
              <a:gd name="connsiteX16" fmla="*/ 202170 w 1166078"/>
              <a:gd name="connsiteY16" fmla="*/ 772954 h 930665"/>
              <a:gd name="connsiteX17" fmla="*/ 0 w 1166078"/>
              <a:gd name="connsiteY17" fmla="*/ 570784 h 930665"/>
              <a:gd name="connsiteX18" fmla="*/ 59215 w 1166078"/>
              <a:gd name="connsiteY18" fmla="*/ 427828 h 930665"/>
              <a:gd name="connsiteX19" fmla="*/ 120224 w 1166078"/>
              <a:gd name="connsiteY19" fmla="*/ 386695 h 930665"/>
              <a:gd name="connsiteX20" fmla="*/ 104013 w 1166078"/>
              <a:gd name="connsiteY20" fmla="*/ 334471 h 930665"/>
              <a:gd name="connsiteX21" fmla="*/ 98357 w 1166078"/>
              <a:gd name="connsiteY21" fmla="*/ 278370 h 930665"/>
              <a:gd name="connsiteX22" fmla="*/ 376727 w 1166078"/>
              <a:gd name="connsiteY22" fmla="*/ 0 h 930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166078" h="930665">
                <a:moveTo>
                  <a:pt x="376727" y="0"/>
                </a:moveTo>
                <a:cubicBezTo>
                  <a:pt x="443989" y="0"/>
                  <a:pt x="505678" y="23855"/>
                  <a:pt x="553797" y="63566"/>
                </a:cubicBezTo>
                <a:lnTo>
                  <a:pt x="572522" y="85195"/>
                </a:lnTo>
                <a:lnTo>
                  <a:pt x="597236" y="71781"/>
                </a:lnTo>
                <a:cubicBezTo>
                  <a:pt x="630540" y="57694"/>
                  <a:pt x="667155" y="49905"/>
                  <a:pt x="705590" y="49905"/>
                </a:cubicBezTo>
                <a:cubicBezTo>
                  <a:pt x="840113" y="49905"/>
                  <a:pt x="952348" y="145325"/>
                  <a:pt x="978305" y="272174"/>
                </a:cubicBezTo>
                <a:lnTo>
                  <a:pt x="978901" y="278087"/>
                </a:lnTo>
                <a:lnTo>
                  <a:pt x="1013288" y="296752"/>
                </a:lnTo>
                <a:cubicBezTo>
                  <a:pt x="1105471" y="359029"/>
                  <a:pt x="1166078" y="464495"/>
                  <a:pt x="1166078" y="584116"/>
                </a:cubicBezTo>
                <a:cubicBezTo>
                  <a:pt x="1166078" y="775510"/>
                  <a:pt x="1010923" y="930665"/>
                  <a:pt x="819529" y="930665"/>
                </a:cubicBezTo>
                <a:cubicBezTo>
                  <a:pt x="699908" y="930665"/>
                  <a:pt x="594443" y="870058"/>
                  <a:pt x="532165" y="777875"/>
                </a:cubicBezTo>
                <a:lnTo>
                  <a:pt x="530507" y="774820"/>
                </a:lnTo>
                <a:lnTo>
                  <a:pt x="513085" y="777454"/>
                </a:lnTo>
                <a:cubicBezTo>
                  <a:pt x="455433" y="777454"/>
                  <a:pt x="401874" y="759928"/>
                  <a:pt x="357446" y="729913"/>
                </a:cubicBezTo>
                <a:lnTo>
                  <a:pt x="341118" y="716442"/>
                </a:lnTo>
                <a:lnTo>
                  <a:pt x="280864" y="757066"/>
                </a:lnTo>
                <a:cubicBezTo>
                  <a:pt x="256677" y="767297"/>
                  <a:pt x="230084" y="772954"/>
                  <a:pt x="202170" y="772954"/>
                </a:cubicBezTo>
                <a:cubicBezTo>
                  <a:pt x="90515" y="772954"/>
                  <a:pt x="0" y="682439"/>
                  <a:pt x="0" y="570784"/>
                </a:cubicBezTo>
                <a:cubicBezTo>
                  <a:pt x="0" y="514957"/>
                  <a:pt x="22629" y="464414"/>
                  <a:pt x="59215" y="427828"/>
                </a:cubicBezTo>
                <a:lnTo>
                  <a:pt x="120224" y="386695"/>
                </a:lnTo>
                <a:lnTo>
                  <a:pt x="104013" y="334471"/>
                </a:lnTo>
                <a:cubicBezTo>
                  <a:pt x="100305" y="316350"/>
                  <a:pt x="98357" y="297587"/>
                  <a:pt x="98357" y="278370"/>
                </a:cubicBezTo>
                <a:cubicBezTo>
                  <a:pt x="98357" y="124630"/>
                  <a:pt x="222987" y="0"/>
                  <a:pt x="376727" y="0"/>
                </a:cubicBezTo>
                <a:close/>
              </a:path>
            </a:pathLst>
          </a:custGeom>
          <a:solidFill>
            <a:schemeClr val="bg1">
              <a:lumMod val="65000"/>
            </a:schemeClr>
          </a:solidFill>
          <a:ln w="15875"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err="1">
              <a:ln>
                <a:noFill/>
              </a:ln>
              <a:gradFill>
                <a:gsLst>
                  <a:gs pos="0">
                    <a:srgbClr val="505050"/>
                  </a:gs>
                  <a:gs pos="100000">
                    <a:srgbClr val="505050"/>
                  </a:gs>
                </a:gsLst>
                <a:lin ang="5400000" scaled="1"/>
              </a:gradFill>
              <a:effectLst/>
              <a:uLnTx/>
              <a:uFillTx/>
              <a:latin typeface="Segoe UI"/>
              <a:ea typeface="+mn-ea"/>
              <a:cs typeface="+mn-cs"/>
            </a:endParaRPr>
          </a:p>
        </p:txBody>
      </p:sp>
      <p:sp>
        <p:nvSpPr>
          <p:cNvPr id="1369" name="Smoke">
            <a:extLst>
              <a:ext uri="{FF2B5EF4-FFF2-40B4-BE49-F238E27FC236}">
                <a16:creationId xmlns:a16="http://schemas.microsoft.com/office/drawing/2014/main" id="{CDEAAA83-45E7-41FD-8FB1-F36A0876F56F}"/>
              </a:ext>
            </a:extLst>
          </p:cNvPr>
          <p:cNvSpPr/>
          <p:nvPr/>
        </p:nvSpPr>
        <p:spPr bwMode="auto">
          <a:xfrm rot="11025609" flipH="1">
            <a:off x="7203145" y="3944546"/>
            <a:ext cx="55336" cy="43164"/>
          </a:xfrm>
          <a:custGeom>
            <a:avLst/>
            <a:gdLst>
              <a:gd name="connsiteX0" fmla="*/ 118093 w 580130"/>
              <a:gd name="connsiteY0" fmla="*/ 0 h 452514"/>
              <a:gd name="connsiteX1" fmla="*/ 164060 w 580130"/>
              <a:gd name="connsiteY1" fmla="*/ 9280 h 452514"/>
              <a:gd name="connsiteX2" fmla="*/ 196223 w 580130"/>
              <a:gd name="connsiteY2" fmla="*/ 30965 h 452514"/>
              <a:gd name="connsiteX3" fmla="*/ 220732 w 580130"/>
              <a:gd name="connsiteY3" fmla="*/ 26017 h 452514"/>
              <a:gd name="connsiteX4" fmla="*/ 327253 w 580130"/>
              <a:gd name="connsiteY4" fmla="*/ 70140 h 452514"/>
              <a:gd name="connsiteX5" fmla="*/ 328116 w 580130"/>
              <a:gd name="connsiteY5" fmla="*/ 71420 h 452514"/>
              <a:gd name="connsiteX6" fmla="*/ 367322 w 580130"/>
              <a:gd name="connsiteY6" fmla="*/ 63504 h 452514"/>
              <a:gd name="connsiteX7" fmla="*/ 506128 w 580130"/>
              <a:gd name="connsiteY7" fmla="*/ 155511 h 452514"/>
              <a:gd name="connsiteX8" fmla="*/ 512455 w 580130"/>
              <a:gd name="connsiteY8" fmla="*/ 186849 h 452514"/>
              <a:gd name="connsiteX9" fmla="*/ 543631 w 580130"/>
              <a:gd name="connsiteY9" fmla="*/ 207869 h 452514"/>
              <a:gd name="connsiteX10" fmla="*/ 580130 w 580130"/>
              <a:gd name="connsiteY10" fmla="*/ 295985 h 452514"/>
              <a:gd name="connsiteX11" fmla="*/ 455515 w 580130"/>
              <a:gd name="connsiteY11" fmla="*/ 420600 h 452514"/>
              <a:gd name="connsiteX12" fmla="*/ 367399 w 580130"/>
              <a:gd name="connsiteY12" fmla="*/ 384101 h 452514"/>
              <a:gd name="connsiteX13" fmla="*/ 358608 w 580130"/>
              <a:gd name="connsiteY13" fmla="*/ 371063 h 452514"/>
              <a:gd name="connsiteX14" fmla="*/ 357530 w 580130"/>
              <a:gd name="connsiteY14" fmla="*/ 376405 h 452514"/>
              <a:gd name="connsiteX15" fmla="*/ 242708 w 580130"/>
              <a:gd name="connsiteY15" fmla="*/ 452514 h 452514"/>
              <a:gd name="connsiteX16" fmla="*/ 118093 w 580130"/>
              <a:gd name="connsiteY16" fmla="*/ 327899 h 452514"/>
              <a:gd name="connsiteX17" fmla="*/ 123695 w 580130"/>
              <a:gd name="connsiteY17" fmla="*/ 290843 h 452514"/>
              <a:gd name="connsiteX18" fmla="*/ 124155 w 580130"/>
              <a:gd name="connsiteY18" fmla="*/ 289887 h 452514"/>
              <a:gd name="connsiteX19" fmla="*/ 114211 w 580130"/>
              <a:gd name="connsiteY19" fmla="*/ 283182 h 452514"/>
              <a:gd name="connsiteX20" fmla="*/ 81926 w 580130"/>
              <a:gd name="connsiteY20" fmla="*/ 235298 h 452514"/>
              <a:gd name="connsiteX21" fmla="*/ 80576 w 580130"/>
              <a:gd name="connsiteY21" fmla="*/ 228612 h 452514"/>
              <a:gd name="connsiteX22" fmla="*/ 72126 w 580130"/>
              <a:gd name="connsiteY22" fmla="*/ 226906 h 452514"/>
              <a:gd name="connsiteX23" fmla="*/ 0 w 580130"/>
              <a:gd name="connsiteY23" fmla="*/ 118093 h 452514"/>
              <a:gd name="connsiteX24" fmla="*/ 118093 w 580130"/>
              <a:gd name="connsiteY24" fmla="*/ 0 h 452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80130" h="452514">
                <a:moveTo>
                  <a:pt x="118093" y="0"/>
                </a:moveTo>
                <a:cubicBezTo>
                  <a:pt x="134398" y="0"/>
                  <a:pt x="149932" y="3304"/>
                  <a:pt x="164060" y="9280"/>
                </a:cubicBezTo>
                <a:lnTo>
                  <a:pt x="196223" y="30965"/>
                </a:lnTo>
                <a:lnTo>
                  <a:pt x="220732" y="26017"/>
                </a:lnTo>
                <a:cubicBezTo>
                  <a:pt x="262331" y="26017"/>
                  <a:pt x="299992" y="42879"/>
                  <a:pt x="327253" y="70140"/>
                </a:cubicBezTo>
                <a:lnTo>
                  <a:pt x="328116" y="71420"/>
                </a:lnTo>
                <a:lnTo>
                  <a:pt x="367322" y="63504"/>
                </a:lnTo>
                <a:cubicBezTo>
                  <a:pt x="429721" y="63504"/>
                  <a:pt x="483259" y="101443"/>
                  <a:pt x="506128" y="155511"/>
                </a:cubicBezTo>
                <a:lnTo>
                  <a:pt x="512455" y="186849"/>
                </a:lnTo>
                <a:lnTo>
                  <a:pt x="543631" y="207869"/>
                </a:lnTo>
                <a:cubicBezTo>
                  <a:pt x="566182" y="230420"/>
                  <a:pt x="580130" y="261574"/>
                  <a:pt x="580130" y="295985"/>
                </a:cubicBezTo>
                <a:cubicBezTo>
                  <a:pt x="580130" y="364808"/>
                  <a:pt x="524338" y="420600"/>
                  <a:pt x="455515" y="420600"/>
                </a:cubicBezTo>
                <a:cubicBezTo>
                  <a:pt x="421103" y="420600"/>
                  <a:pt x="389950" y="406652"/>
                  <a:pt x="367399" y="384101"/>
                </a:cubicBezTo>
                <a:lnTo>
                  <a:pt x="358608" y="371063"/>
                </a:lnTo>
                <a:lnTo>
                  <a:pt x="357530" y="376405"/>
                </a:lnTo>
                <a:cubicBezTo>
                  <a:pt x="338613" y="421131"/>
                  <a:pt x="294325" y="452514"/>
                  <a:pt x="242708" y="452514"/>
                </a:cubicBezTo>
                <a:cubicBezTo>
                  <a:pt x="173885" y="452514"/>
                  <a:pt x="118093" y="396722"/>
                  <a:pt x="118093" y="327899"/>
                </a:cubicBezTo>
                <a:cubicBezTo>
                  <a:pt x="118093" y="314995"/>
                  <a:pt x="120054" y="302549"/>
                  <a:pt x="123695" y="290843"/>
                </a:cubicBezTo>
                <a:lnTo>
                  <a:pt x="124155" y="289887"/>
                </a:lnTo>
                <a:lnTo>
                  <a:pt x="114211" y="283182"/>
                </a:lnTo>
                <a:cubicBezTo>
                  <a:pt x="100580" y="269552"/>
                  <a:pt x="89549" y="253321"/>
                  <a:pt x="81926" y="235298"/>
                </a:cubicBezTo>
                <a:lnTo>
                  <a:pt x="80576" y="228612"/>
                </a:lnTo>
                <a:lnTo>
                  <a:pt x="72126" y="226906"/>
                </a:lnTo>
                <a:cubicBezTo>
                  <a:pt x="29741" y="208978"/>
                  <a:pt x="0" y="167009"/>
                  <a:pt x="0" y="118093"/>
                </a:cubicBezTo>
                <a:cubicBezTo>
                  <a:pt x="0" y="52872"/>
                  <a:pt x="52872" y="0"/>
                  <a:pt x="118093" y="0"/>
                </a:cubicBezTo>
                <a:close/>
              </a:path>
            </a:pathLst>
          </a:custGeom>
          <a:solidFill>
            <a:schemeClr val="bg1">
              <a:lumMod val="65000"/>
            </a:schemeClr>
          </a:solidFill>
          <a:ln w="15875" cap="flat">
            <a:noFill/>
            <a:prstDash val="solid"/>
            <a:miter lim="800000"/>
            <a:headEnd/>
            <a:tailEnd/>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err="1">
              <a:ln>
                <a:noFill/>
              </a:ln>
              <a:gradFill>
                <a:gsLst>
                  <a:gs pos="0">
                    <a:srgbClr val="505050"/>
                  </a:gs>
                  <a:gs pos="100000">
                    <a:srgbClr val="505050"/>
                  </a:gs>
                </a:gsLst>
                <a:lin ang="5400000" scaled="1"/>
              </a:gradFill>
              <a:effectLst/>
              <a:uLnTx/>
              <a:uFillTx/>
              <a:latin typeface="Segoe UI"/>
              <a:ea typeface="+mn-ea"/>
              <a:cs typeface="+mn-cs"/>
            </a:endParaRPr>
          </a:p>
        </p:txBody>
      </p:sp>
      <p:grpSp>
        <p:nvGrpSpPr>
          <p:cNvPr id="1370" name="Lift">
            <a:extLst>
              <a:ext uri="{FF2B5EF4-FFF2-40B4-BE49-F238E27FC236}">
                <a16:creationId xmlns:a16="http://schemas.microsoft.com/office/drawing/2014/main" id="{A908EF09-7660-4C72-964A-CF83951C5132}"/>
              </a:ext>
            </a:extLst>
          </p:cNvPr>
          <p:cNvGrpSpPr>
            <a:grpSpLocks noChangeAspect="1"/>
          </p:cNvGrpSpPr>
          <p:nvPr/>
        </p:nvGrpSpPr>
        <p:grpSpPr bwMode="auto">
          <a:xfrm flipH="1">
            <a:off x="4893048" y="3753793"/>
            <a:ext cx="268287" cy="268287"/>
            <a:chOff x="2913" y="2731"/>
            <a:chExt cx="169" cy="169"/>
          </a:xfrm>
        </p:grpSpPr>
        <p:sp>
          <p:nvSpPr>
            <p:cNvPr id="1371" name="AutoShape 24">
              <a:extLst>
                <a:ext uri="{FF2B5EF4-FFF2-40B4-BE49-F238E27FC236}">
                  <a16:creationId xmlns:a16="http://schemas.microsoft.com/office/drawing/2014/main" id="{E8E38D7F-B030-440C-B6F1-F62F75F83360}"/>
                </a:ext>
              </a:extLst>
            </p:cNvPr>
            <p:cNvSpPr>
              <a:spLocks noChangeAspect="1" noChangeArrowheads="1" noTextEdit="1"/>
            </p:cNvSpPr>
            <p:nvPr/>
          </p:nvSpPr>
          <p:spPr bwMode="auto">
            <a:xfrm>
              <a:off x="2913" y="2731"/>
              <a:ext cx="169" cy="16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72" name="Freeform 26">
              <a:extLst>
                <a:ext uri="{FF2B5EF4-FFF2-40B4-BE49-F238E27FC236}">
                  <a16:creationId xmlns:a16="http://schemas.microsoft.com/office/drawing/2014/main" id="{7F8A8EEC-317A-4329-B477-A51540C814CB}"/>
                </a:ext>
              </a:extLst>
            </p:cNvPr>
            <p:cNvSpPr>
              <a:spLocks/>
            </p:cNvSpPr>
            <p:nvPr/>
          </p:nvSpPr>
          <p:spPr bwMode="auto">
            <a:xfrm>
              <a:off x="3040" y="2753"/>
              <a:ext cx="23" cy="23"/>
            </a:xfrm>
            <a:custGeom>
              <a:avLst/>
              <a:gdLst>
                <a:gd name="T0" fmla="*/ 0 w 55"/>
                <a:gd name="T1" fmla="*/ 55 h 55"/>
                <a:gd name="T2" fmla="*/ 0 w 55"/>
                <a:gd name="T3" fmla="*/ 55 h 55"/>
                <a:gd name="T4" fmla="*/ 55 w 55"/>
                <a:gd name="T5" fmla="*/ 55 h 55"/>
                <a:gd name="T6" fmla="*/ 55 w 55"/>
                <a:gd name="T7" fmla="*/ 0 h 55"/>
                <a:gd name="T8" fmla="*/ 0 w 55"/>
                <a:gd name="T9" fmla="*/ 0 h 55"/>
                <a:gd name="T10" fmla="*/ 0 w 55"/>
                <a:gd name="T11" fmla="*/ 55 h 55"/>
              </a:gdLst>
              <a:ahLst/>
              <a:cxnLst>
                <a:cxn ang="0">
                  <a:pos x="T0" y="T1"/>
                </a:cxn>
                <a:cxn ang="0">
                  <a:pos x="T2" y="T3"/>
                </a:cxn>
                <a:cxn ang="0">
                  <a:pos x="T4" y="T5"/>
                </a:cxn>
                <a:cxn ang="0">
                  <a:pos x="T6" y="T7"/>
                </a:cxn>
                <a:cxn ang="0">
                  <a:pos x="T8" y="T9"/>
                </a:cxn>
                <a:cxn ang="0">
                  <a:pos x="T10" y="T11"/>
                </a:cxn>
              </a:cxnLst>
              <a:rect l="0" t="0" r="r" b="b"/>
              <a:pathLst>
                <a:path w="55" h="55">
                  <a:moveTo>
                    <a:pt x="0" y="55"/>
                  </a:moveTo>
                  <a:lnTo>
                    <a:pt x="0" y="55"/>
                  </a:lnTo>
                  <a:lnTo>
                    <a:pt x="55" y="55"/>
                  </a:lnTo>
                  <a:lnTo>
                    <a:pt x="55" y="0"/>
                  </a:lnTo>
                  <a:lnTo>
                    <a:pt x="0" y="0"/>
                  </a:lnTo>
                  <a:lnTo>
                    <a:pt x="0" y="55"/>
                  </a:ln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73" name="Freeform 27">
              <a:extLst>
                <a:ext uri="{FF2B5EF4-FFF2-40B4-BE49-F238E27FC236}">
                  <a16:creationId xmlns:a16="http://schemas.microsoft.com/office/drawing/2014/main" id="{152AA1B3-58B3-436E-8576-C79C7B2B2003}"/>
                </a:ext>
              </a:extLst>
            </p:cNvPr>
            <p:cNvSpPr>
              <a:spLocks noEditPoints="1"/>
            </p:cNvSpPr>
            <p:nvPr/>
          </p:nvSpPr>
          <p:spPr bwMode="auto">
            <a:xfrm>
              <a:off x="2918" y="2742"/>
              <a:ext cx="165" cy="135"/>
            </a:xfrm>
            <a:custGeom>
              <a:avLst/>
              <a:gdLst>
                <a:gd name="T0" fmla="*/ 110 w 402"/>
                <a:gd name="T1" fmla="*/ 192 h 330"/>
                <a:gd name="T2" fmla="*/ 110 w 402"/>
                <a:gd name="T3" fmla="*/ 192 h 330"/>
                <a:gd name="T4" fmla="*/ 110 w 402"/>
                <a:gd name="T5" fmla="*/ 137 h 330"/>
                <a:gd name="T6" fmla="*/ 27 w 402"/>
                <a:gd name="T7" fmla="*/ 137 h 330"/>
                <a:gd name="T8" fmla="*/ 27 w 402"/>
                <a:gd name="T9" fmla="*/ 55 h 330"/>
                <a:gd name="T10" fmla="*/ 124 w 402"/>
                <a:gd name="T11" fmla="*/ 55 h 330"/>
                <a:gd name="T12" fmla="*/ 144 w 402"/>
                <a:gd name="T13" fmla="*/ 60 h 330"/>
                <a:gd name="T14" fmla="*/ 159 w 402"/>
                <a:gd name="T15" fmla="*/ 75 h 330"/>
                <a:gd name="T16" fmla="*/ 163 w 402"/>
                <a:gd name="T17" fmla="*/ 82 h 330"/>
                <a:gd name="T18" fmla="*/ 166 w 402"/>
                <a:gd name="T19" fmla="*/ 92 h 330"/>
                <a:gd name="T20" fmla="*/ 170 w 402"/>
                <a:gd name="T21" fmla="*/ 103 h 330"/>
                <a:gd name="T22" fmla="*/ 172 w 402"/>
                <a:gd name="T23" fmla="*/ 110 h 330"/>
                <a:gd name="T24" fmla="*/ 187 w 402"/>
                <a:gd name="T25" fmla="*/ 151 h 330"/>
                <a:gd name="T26" fmla="*/ 201 w 402"/>
                <a:gd name="T27" fmla="*/ 192 h 330"/>
                <a:gd name="T28" fmla="*/ 110 w 402"/>
                <a:gd name="T29" fmla="*/ 192 h 330"/>
                <a:gd name="T30" fmla="*/ 275 w 402"/>
                <a:gd name="T31" fmla="*/ 0 h 330"/>
                <a:gd name="T32" fmla="*/ 275 w 402"/>
                <a:gd name="T33" fmla="*/ 0 h 330"/>
                <a:gd name="T34" fmla="*/ 247 w 402"/>
                <a:gd name="T35" fmla="*/ 0 h 330"/>
                <a:gd name="T36" fmla="*/ 247 w 402"/>
                <a:gd name="T37" fmla="*/ 192 h 330"/>
                <a:gd name="T38" fmla="*/ 230 w 402"/>
                <a:gd name="T39" fmla="*/ 192 h 330"/>
                <a:gd name="T40" fmla="*/ 220 w 402"/>
                <a:gd name="T41" fmla="*/ 164 h 330"/>
                <a:gd name="T42" fmla="*/ 210 w 402"/>
                <a:gd name="T43" fmla="*/ 136 h 330"/>
                <a:gd name="T44" fmla="*/ 202 w 402"/>
                <a:gd name="T45" fmla="*/ 111 h 330"/>
                <a:gd name="T46" fmla="*/ 193 w 402"/>
                <a:gd name="T47" fmla="*/ 86 h 330"/>
                <a:gd name="T48" fmla="*/ 188 w 402"/>
                <a:gd name="T49" fmla="*/ 73 h 330"/>
                <a:gd name="T50" fmla="*/ 183 w 402"/>
                <a:gd name="T51" fmla="*/ 62 h 330"/>
                <a:gd name="T52" fmla="*/ 158 w 402"/>
                <a:gd name="T53" fmla="*/ 36 h 330"/>
                <a:gd name="T54" fmla="*/ 124 w 402"/>
                <a:gd name="T55" fmla="*/ 27 h 330"/>
                <a:gd name="T56" fmla="*/ 27 w 402"/>
                <a:gd name="T57" fmla="*/ 27 h 330"/>
                <a:gd name="T58" fmla="*/ 17 w 402"/>
                <a:gd name="T59" fmla="*/ 29 h 330"/>
                <a:gd name="T60" fmla="*/ 8 w 402"/>
                <a:gd name="T61" fmla="*/ 35 h 330"/>
                <a:gd name="T62" fmla="*/ 2 w 402"/>
                <a:gd name="T63" fmla="*/ 44 h 330"/>
                <a:gd name="T64" fmla="*/ 0 w 402"/>
                <a:gd name="T65" fmla="*/ 55 h 330"/>
                <a:gd name="T66" fmla="*/ 0 w 402"/>
                <a:gd name="T67" fmla="*/ 302 h 330"/>
                <a:gd name="T68" fmla="*/ 2 w 402"/>
                <a:gd name="T69" fmla="*/ 314 h 330"/>
                <a:gd name="T70" fmla="*/ 9 w 402"/>
                <a:gd name="T71" fmla="*/ 323 h 330"/>
                <a:gd name="T72" fmla="*/ 14 w 402"/>
                <a:gd name="T73" fmla="*/ 326 h 330"/>
                <a:gd name="T74" fmla="*/ 13 w 402"/>
                <a:gd name="T75" fmla="*/ 316 h 330"/>
                <a:gd name="T76" fmla="*/ 73 w 402"/>
                <a:gd name="T77" fmla="*/ 256 h 330"/>
                <a:gd name="T78" fmla="*/ 133 w 402"/>
                <a:gd name="T79" fmla="*/ 316 h 330"/>
                <a:gd name="T80" fmla="*/ 131 w 402"/>
                <a:gd name="T81" fmla="*/ 330 h 330"/>
                <a:gd name="T82" fmla="*/ 148 w 402"/>
                <a:gd name="T83" fmla="*/ 330 h 330"/>
                <a:gd name="T84" fmla="*/ 146 w 402"/>
                <a:gd name="T85" fmla="*/ 316 h 330"/>
                <a:gd name="T86" fmla="*/ 206 w 402"/>
                <a:gd name="T87" fmla="*/ 256 h 330"/>
                <a:gd name="T88" fmla="*/ 266 w 402"/>
                <a:gd name="T89" fmla="*/ 316 h 330"/>
                <a:gd name="T90" fmla="*/ 265 w 402"/>
                <a:gd name="T91" fmla="*/ 323 h 330"/>
                <a:gd name="T92" fmla="*/ 266 w 402"/>
                <a:gd name="T93" fmla="*/ 323 h 330"/>
                <a:gd name="T94" fmla="*/ 273 w 402"/>
                <a:gd name="T95" fmla="*/ 314 h 330"/>
                <a:gd name="T96" fmla="*/ 275 w 402"/>
                <a:gd name="T97" fmla="*/ 302 h 330"/>
                <a:gd name="T98" fmla="*/ 385 w 402"/>
                <a:gd name="T99" fmla="*/ 302 h 330"/>
                <a:gd name="T100" fmla="*/ 402 w 402"/>
                <a:gd name="T101" fmla="*/ 302 h 330"/>
                <a:gd name="T102" fmla="*/ 402 w 402"/>
                <a:gd name="T103" fmla="*/ 275 h 330"/>
                <a:gd name="T104" fmla="*/ 275 w 402"/>
                <a:gd name="T105" fmla="*/ 275 h 330"/>
                <a:gd name="T106" fmla="*/ 275 w 402"/>
                <a:gd name="T107"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02" h="330">
                  <a:moveTo>
                    <a:pt x="110" y="192"/>
                  </a:moveTo>
                  <a:lnTo>
                    <a:pt x="110" y="192"/>
                  </a:lnTo>
                  <a:lnTo>
                    <a:pt x="110" y="137"/>
                  </a:lnTo>
                  <a:lnTo>
                    <a:pt x="27" y="137"/>
                  </a:lnTo>
                  <a:lnTo>
                    <a:pt x="27" y="55"/>
                  </a:lnTo>
                  <a:lnTo>
                    <a:pt x="124" y="55"/>
                  </a:lnTo>
                  <a:cubicBezTo>
                    <a:pt x="131" y="55"/>
                    <a:pt x="138" y="57"/>
                    <a:pt x="144" y="60"/>
                  </a:cubicBezTo>
                  <a:cubicBezTo>
                    <a:pt x="150" y="64"/>
                    <a:pt x="155" y="69"/>
                    <a:pt x="159" y="75"/>
                  </a:cubicBezTo>
                  <a:cubicBezTo>
                    <a:pt x="160" y="77"/>
                    <a:pt x="161" y="79"/>
                    <a:pt x="163" y="82"/>
                  </a:cubicBezTo>
                  <a:cubicBezTo>
                    <a:pt x="164" y="85"/>
                    <a:pt x="165" y="89"/>
                    <a:pt x="166" y="92"/>
                  </a:cubicBezTo>
                  <a:cubicBezTo>
                    <a:pt x="168" y="96"/>
                    <a:pt x="169" y="99"/>
                    <a:pt x="170" y="103"/>
                  </a:cubicBezTo>
                  <a:cubicBezTo>
                    <a:pt x="171" y="106"/>
                    <a:pt x="172" y="108"/>
                    <a:pt x="172" y="110"/>
                  </a:cubicBezTo>
                  <a:cubicBezTo>
                    <a:pt x="177" y="124"/>
                    <a:pt x="182" y="138"/>
                    <a:pt x="187" y="151"/>
                  </a:cubicBezTo>
                  <a:cubicBezTo>
                    <a:pt x="191" y="165"/>
                    <a:pt x="196" y="178"/>
                    <a:pt x="201" y="192"/>
                  </a:cubicBezTo>
                  <a:lnTo>
                    <a:pt x="110" y="192"/>
                  </a:lnTo>
                  <a:close/>
                  <a:moveTo>
                    <a:pt x="275" y="0"/>
                  </a:moveTo>
                  <a:lnTo>
                    <a:pt x="275" y="0"/>
                  </a:lnTo>
                  <a:lnTo>
                    <a:pt x="247" y="0"/>
                  </a:lnTo>
                  <a:lnTo>
                    <a:pt x="247" y="192"/>
                  </a:lnTo>
                  <a:lnTo>
                    <a:pt x="230" y="192"/>
                  </a:lnTo>
                  <a:cubicBezTo>
                    <a:pt x="227" y="183"/>
                    <a:pt x="223" y="173"/>
                    <a:pt x="220" y="164"/>
                  </a:cubicBezTo>
                  <a:cubicBezTo>
                    <a:pt x="217" y="155"/>
                    <a:pt x="214" y="145"/>
                    <a:pt x="210" y="136"/>
                  </a:cubicBezTo>
                  <a:cubicBezTo>
                    <a:pt x="208" y="127"/>
                    <a:pt x="205" y="119"/>
                    <a:pt x="202" y="111"/>
                  </a:cubicBezTo>
                  <a:cubicBezTo>
                    <a:pt x="199" y="102"/>
                    <a:pt x="196" y="94"/>
                    <a:pt x="193" y="86"/>
                  </a:cubicBezTo>
                  <a:cubicBezTo>
                    <a:pt x="191" y="82"/>
                    <a:pt x="190" y="78"/>
                    <a:pt x="188" y="73"/>
                  </a:cubicBezTo>
                  <a:cubicBezTo>
                    <a:pt x="187" y="69"/>
                    <a:pt x="185" y="65"/>
                    <a:pt x="183" y="62"/>
                  </a:cubicBezTo>
                  <a:cubicBezTo>
                    <a:pt x="177" y="51"/>
                    <a:pt x="168" y="43"/>
                    <a:pt x="158" y="36"/>
                  </a:cubicBezTo>
                  <a:cubicBezTo>
                    <a:pt x="148" y="30"/>
                    <a:pt x="136" y="27"/>
                    <a:pt x="124" y="27"/>
                  </a:cubicBezTo>
                  <a:lnTo>
                    <a:pt x="27" y="27"/>
                  </a:lnTo>
                  <a:cubicBezTo>
                    <a:pt x="24" y="27"/>
                    <a:pt x="20" y="28"/>
                    <a:pt x="17" y="29"/>
                  </a:cubicBezTo>
                  <a:cubicBezTo>
                    <a:pt x="13" y="31"/>
                    <a:pt x="11" y="33"/>
                    <a:pt x="8" y="35"/>
                  </a:cubicBezTo>
                  <a:cubicBezTo>
                    <a:pt x="6" y="38"/>
                    <a:pt x="4" y="41"/>
                    <a:pt x="2" y="44"/>
                  </a:cubicBezTo>
                  <a:cubicBezTo>
                    <a:pt x="1" y="47"/>
                    <a:pt x="0" y="51"/>
                    <a:pt x="0" y="55"/>
                  </a:cubicBezTo>
                  <a:lnTo>
                    <a:pt x="0" y="302"/>
                  </a:lnTo>
                  <a:cubicBezTo>
                    <a:pt x="0" y="307"/>
                    <a:pt x="1" y="310"/>
                    <a:pt x="2" y="314"/>
                  </a:cubicBezTo>
                  <a:cubicBezTo>
                    <a:pt x="4" y="317"/>
                    <a:pt x="6" y="320"/>
                    <a:pt x="9" y="323"/>
                  </a:cubicBezTo>
                  <a:cubicBezTo>
                    <a:pt x="10" y="324"/>
                    <a:pt x="12" y="325"/>
                    <a:pt x="14" y="326"/>
                  </a:cubicBezTo>
                  <a:cubicBezTo>
                    <a:pt x="13" y="323"/>
                    <a:pt x="13" y="319"/>
                    <a:pt x="13" y="316"/>
                  </a:cubicBezTo>
                  <a:cubicBezTo>
                    <a:pt x="13" y="283"/>
                    <a:pt x="40" y="256"/>
                    <a:pt x="73" y="256"/>
                  </a:cubicBezTo>
                  <a:cubicBezTo>
                    <a:pt x="106" y="256"/>
                    <a:pt x="133" y="283"/>
                    <a:pt x="133" y="316"/>
                  </a:cubicBezTo>
                  <a:cubicBezTo>
                    <a:pt x="133" y="321"/>
                    <a:pt x="132" y="325"/>
                    <a:pt x="131" y="330"/>
                  </a:cubicBezTo>
                  <a:lnTo>
                    <a:pt x="148" y="330"/>
                  </a:lnTo>
                  <a:cubicBezTo>
                    <a:pt x="147" y="325"/>
                    <a:pt x="146" y="321"/>
                    <a:pt x="146" y="316"/>
                  </a:cubicBezTo>
                  <a:cubicBezTo>
                    <a:pt x="146" y="283"/>
                    <a:pt x="173" y="256"/>
                    <a:pt x="206" y="256"/>
                  </a:cubicBezTo>
                  <a:cubicBezTo>
                    <a:pt x="239" y="256"/>
                    <a:pt x="266" y="283"/>
                    <a:pt x="266" y="316"/>
                  </a:cubicBezTo>
                  <a:cubicBezTo>
                    <a:pt x="266" y="318"/>
                    <a:pt x="266" y="321"/>
                    <a:pt x="265" y="323"/>
                  </a:cubicBezTo>
                  <a:cubicBezTo>
                    <a:pt x="266" y="323"/>
                    <a:pt x="266" y="323"/>
                    <a:pt x="266" y="323"/>
                  </a:cubicBezTo>
                  <a:cubicBezTo>
                    <a:pt x="269" y="320"/>
                    <a:pt x="271" y="317"/>
                    <a:pt x="273" y="314"/>
                  </a:cubicBezTo>
                  <a:cubicBezTo>
                    <a:pt x="274" y="310"/>
                    <a:pt x="275" y="307"/>
                    <a:pt x="275" y="302"/>
                  </a:cubicBezTo>
                  <a:lnTo>
                    <a:pt x="385" y="302"/>
                  </a:lnTo>
                  <a:lnTo>
                    <a:pt x="402" y="302"/>
                  </a:lnTo>
                  <a:lnTo>
                    <a:pt x="402" y="275"/>
                  </a:lnTo>
                  <a:lnTo>
                    <a:pt x="275" y="275"/>
                  </a:lnTo>
                  <a:lnTo>
                    <a:pt x="275"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74" name="Freeform 28">
              <a:extLst>
                <a:ext uri="{FF2B5EF4-FFF2-40B4-BE49-F238E27FC236}">
                  <a16:creationId xmlns:a16="http://schemas.microsoft.com/office/drawing/2014/main" id="{916F9786-3562-4363-AD47-A9C82263022C}"/>
                </a:ext>
              </a:extLst>
            </p:cNvPr>
            <p:cNvSpPr>
              <a:spLocks/>
            </p:cNvSpPr>
            <p:nvPr/>
          </p:nvSpPr>
          <p:spPr bwMode="auto">
            <a:xfrm>
              <a:off x="3040" y="2787"/>
              <a:ext cx="23" cy="23"/>
            </a:xfrm>
            <a:custGeom>
              <a:avLst/>
              <a:gdLst>
                <a:gd name="T0" fmla="*/ 0 w 55"/>
                <a:gd name="T1" fmla="*/ 55 h 55"/>
                <a:gd name="T2" fmla="*/ 0 w 55"/>
                <a:gd name="T3" fmla="*/ 55 h 55"/>
                <a:gd name="T4" fmla="*/ 55 w 55"/>
                <a:gd name="T5" fmla="*/ 55 h 55"/>
                <a:gd name="T6" fmla="*/ 55 w 55"/>
                <a:gd name="T7" fmla="*/ 0 h 55"/>
                <a:gd name="T8" fmla="*/ 0 w 55"/>
                <a:gd name="T9" fmla="*/ 0 h 55"/>
                <a:gd name="T10" fmla="*/ 0 w 55"/>
                <a:gd name="T11" fmla="*/ 55 h 55"/>
              </a:gdLst>
              <a:ahLst/>
              <a:cxnLst>
                <a:cxn ang="0">
                  <a:pos x="T0" y="T1"/>
                </a:cxn>
                <a:cxn ang="0">
                  <a:pos x="T2" y="T3"/>
                </a:cxn>
                <a:cxn ang="0">
                  <a:pos x="T4" y="T5"/>
                </a:cxn>
                <a:cxn ang="0">
                  <a:pos x="T6" y="T7"/>
                </a:cxn>
                <a:cxn ang="0">
                  <a:pos x="T8" y="T9"/>
                </a:cxn>
                <a:cxn ang="0">
                  <a:pos x="T10" y="T11"/>
                </a:cxn>
              </a:cxnLst>
              <a:rect l="0" t="0" r="r" b="b"/>
              <a:pathLst>
                <a:path w="55" h="55">
                  <a:moveTo>
                    <a:pt x="0" y="55"/>
                  </a:moveTo>
                  <a:lnTo>
                    <a:pt x="0" y="55"/>
                  </a:lnTo>
                  <a:lnTo>
                    <a:pt x="55" y="55"/>
                  </a:lnTo>
                  <a:lnTo>
                    <a:pt x="55" y="0"/>
                  </a:lnTo>
                  <a:lnTo>
                    <a:pt x="0" y="0"/>
                  </a:lnTo>
                  <a:lnTo>
                    <a:pt x="0" y="55"/>
                  </a:ln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75" name="Freeform 29">
              <a:extLst>
                <a:ext uri="{FF2B5EF4-FFF2-40B4-BE49-F238E27FC236}">
                  <a16:creationId xmlns:a16="http://schemas.microsoft.com/office/drawing/2014/main" id="{9DAB6ABF-7244-40A7-AE8C-0C2739C1AC8A}"/>
                </a:ext>
              </a:extLst>
            </p:cNvPr>
            <p:cNvSpPr>
              <a:spLocks/>
            </p:cNvSpPr>
            <p:nvPr/>
          </p:nvSpPr>
          <p:spPr bwMode="auto">
            <a:xfrm>
              <a:off x="3040" y="2821"/>
              <a:ext cx="41" cy="22"/>
            </a:xfrm>
            <a:custGeom>
              <a:avLst/>
              <a:gdLst>
                <a:gd name="T0" fmla="*/ 0 w 99"/>
                <a:gd name="T1" fmla="*/ 55 h 55"/>
                <a:gd name="T2" fmla="*/ 0 w 99"/>
                <a:gd name="T3" fmla="*/ 55 h 55"/>
                <a:gd name="T4" fmla="*/ 55 w 99"/>
                <a:gd name="T5" fmla="*/ 55 h 55"/>
                <a:gd name="T6" fmla="*/ 99 w 99"/>
                <a:gd name="T7" fmla="*/ 55 h 55"/>
                <a:gd name="T8" fmla="*/ 99 w 99"/>
                <a:gd name="T9" fmla="*/ 0 h 55"/>
                <a:gd name="T10" fmla="*/ 0 w 99"/>
                <a:gd name="T11" fmla="*/ 0 h 55"/>
                <a:gd name="T12" fmla="*/ 0 w 99"/>
                <a:gd name="T13" fmla="*/ 55 h 55"/>
              </a:gdLst>
              <a:ahLst/>
              <a:cxnLst>
                <a:cxn ang="0">
                  <a:pos x="T0" y="T1"/>
                </a:cxn>
                <a:cxn ang="0">
                  <a:pos x="T2" y="T3"/>
                </a:cxn>
                <a:cxn ang="0">
                  <a:pos x="T4" y="T5"/>
                </a:cxn>
                <a:cxn ang="0">
                  <a:pos x="T6" y="T7"/>
                </a:cxn>
                <a:cxn ang="0">
                  <a:pos x="T8" y="T9"/>
                </a:cxn>
                <a:cxn ang="0">
                  <a:pos x="T10" y="T11"/>
                </a:cxn>
                <a:cxn ang="0">
                  <a:pos x="T12" y="T13"/>
                </a:cxn>
              </a:cxnLst>
              <a:rect l="0" t="0" r="r" b="b"/>
              <a:pathLst>
                <a:path w="99" h="55">
                  <a:moveTo>
                    <a:pt x="0" y="55"/>
                  </a:moveTo>
                  <a:lnTo>
                    <a:pt x="0" y="55"/>
                  </a:lnTo>
                  <a:lnTo>
                    <a:pt x="55" y="55"/>
                  </a:lnTo>
                  <a:lnTo>
                    <a:pt x="99" y="55"/>
                  </a:lnTo>
                  <a:lnTo>
                    <a:pt x="99" y="0"/>
                  </a:lnTo>
                  <a:lnTo>
                    <a:pt x="0" y="0"/>
                  </a:lnTo>
                  <a:lnTo>
                    <a:pt x="0" y="55"/>
                  </a:ln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76" name="Freeform 30">
              <a:extLst>
                <a:ext uri="{FF2B5EF4-FFF2-40B4-BE49-F238E27FC236}">
                  <a16:creationId xmlns:a16="http://schemas.microsoft.com/office/drawing/2014/main" id="{F6F236E7-731E-45C4-86E2-9C0833AA3507}"/>
                </a:ext>
              </a:extLst>
            </p:cNvPr>
            <p:cNvSpPr>
              <a:spLocks noEditPoints="1"/>
            </p:cNvSpPr>
            <p:nvPr/>
          </p:nvSpPr>
          <p:spPr bwMode="auto">
            <a:xfrm>
              <a:off x="2929" y="2852"/>
              <a:ext cx="38" cy="39"/>
            </a:xfrm>
            <a:custGeom>
              <a:avLst/>
              <a:gdLst>
                <a:gd name="T0" fmla="*/ 47 w 93"/>
                <a:gd name="T1" fmla="*/ 67 h 94"/>
                <a:gd name="T2" fmla="*/ 47 w 93"/>
                <a:gd name="T3" fmla="*/ 67 h 94"/>
                <a:gd name="T4" fmla="*/ 27 w 93"/>
                <a:gd name="T5" fmla="*/ 47 h 94"/>
                <a:gd name="T6" fmla="*/ 47 w 93"/>
                <a:gd name="T7" fmla="*/ 27 h 94"/>
                <a:gd name="T8" fmla="*/ 67 w 93"/>
                <a:gd name="T9" fmla="*/ 47 h 94"/>
                <a:gd name="T10" fmla="*/ 47 w 93"/>
                <a:gd name="T11" fmla="*/ 67 h 94"/>
                <a:gd name="T12" fmla="*/ 47 w 93"/>
                <a:gd name="T13" fmla="*/ 0 h 94"/>
                <a:gd name="T14" fmla="*/ 47 w 93"/>
                <a:gd name="T15" fmla="*/ 0 h 94"/>
                <a:gd name="T16" fmla="*/ 0 w 93"/>
                <a:gd name="T17" fmla="*/ 47 h 94"/>
                <a:gd name="T18" fmla="*/ 2 w 93"/>
                <a:gd name="T19" fmla="*/ 61 h 94"/>
                <a:gd name="T20" fmla="*/ 47 w 93"/>
                <a:gd name="T21" fmla="*/ 94 h 94"/>
                <a:gd name="T22" fmla="*/ 91 w 93"/>
                <a:gd name="T23" fmla="*/ 61 h 94"/>
                <a:gd name="T24" fmla="*/ 93 w 93"/>
                <a:gd name="T25" fmla="*/ 47 h 94"/>
                <a:gd name="T26" fmla="*/ 47 w 93"/>
                <a:gd name="T27"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3" h="94">
                  <a:moveTo>
                    <a:pt x="47" y="67"/>
                  </a:moveTo>
                  <a:lnTo>
                    <a:pt x="47" y="67"/>
                  </a:lnTo>
                  <a:cubicBezTo>
                    <a:pt x="36" y="67"/>
                    <a:pt x="27" y="58"/>
                    <a:pt x="27" y="47"/>
                  </a:cubicBezTo>
                  <a:cubicBezTo>
                    <a:pt x="27" y="36"/>
                    <a:pt x="36" y="27"/>
                    <a:pt x="47" y="27"/>
                  </a:cubicBezTo>
                  <a:cubicBezTo>
                    <a:pt x="58" y="27"/>
                    <a:pt x="67" y="36"/>
                    <a:pt x="67" y="47"/>
                  </a:cubicBezTo>
                  <a:cubicBezTo>
                    <a:pt x="67" y="58"/>
                    <a:pt x="58" y="67"/>
                    <a:pt x="47" y="67"/>
                  </a:cubicBezTo>
                  <a:close/>
                  <a:moveTo>
                    <a:pt x="47" y="0"/>
                  </a:moveTo>
                  <a:lnTo>
                    <a:pt x="47" y="0"/>
                  </a:lnTo>
                  <a:cubicBezTo>
                    <a:pt x="21" y="0"/>
                    <a:pt x="0" y="21"/>
                    <a:pt x="0" y="47"/>
                  </a:cubicBezTo>
                  <a:cubicBezTo>
                    <a:pt x="0" y="52"/>
                    <a:pt x="1" y="56"/>
                    <a:pt x="2" y="61"/>
                  </a:cubicBezTo>
                  <a:cubicBezTo>
                    <a:pt x="8" y="80"/>
                    <a:pt x="26" y="94"/>
                    <a:pt x="47" y="94"/>
                  </a:cubicBezTo>
                  <a:cubicBezTo>
                    <a:pt x="68" y="94"/>
                    <a:pt x="85" y="80"/>
                    <a:pt x="91" y="61"/>
                  </a:cubicBezTo>
                  <a:cubicBezTo>
                    <a:pt x="93" y="56"/>
                    <a:pt x="93" y="52"/>
                    <a:pt x="93" y="47"/>
                  </a:cubicBezTo>
                  <a:cubicBezTo>
                    <a:pt x="93" y="21"/>
                    <a:pt x="73" y="0"/>
                    <a:pt x="47" y="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77" name="Freeform 31">
              <a:extLst>
                <a:ext uri="{FF2B5EF4-FFF2-40B4-BE49-F238E27FC236}">
                  <a16:creationId xmlns:a16="http://schemas.microsoft.com/office/drawing/2014/main" id="{4A27259A-C7A4-4C44-8677-11C865609304}"/>
                </a:ext>
              </a:extLst>
            </p:cNvPr>
            <p:cNvSpPr>
              <a:spLocks noEditPoints="1"/>
            </p:cNvSpPr>
            <p:nvPr/>
          </p:nvSpPr>
          <p:spPr bwMode="auto">
            <a:xfrm>
              <a:off x="2983" y="2852"/>
              <a:ext cx="39" cy="39"/>
            </a:xfrm>
            <a:custGeom>
              <a:avLst/>
              <a:gdLst>
                <a:gd name="T0" fmla="*/ 47 w 94"/>
                <a:gd name="T1" fmla="*/ 67 h 94"/>
                <a:gd name="T2" fmla="*/ 47 w 94"/>
                <a:gd name="T3" fmla="*/ 67 h 94"/>
                <a:gd name="T4" fmla="*/ 27 w 94"/>
                <a:gd name="T5" fmla="*/ 47 h 94"/>
                <a:gd name="T6" fmla="*/ 47 w 94"/>
                <a:gd name="T7" fmla="*/ 27 h 94"/>
                <a:gd name="T8" fmla="*/ 67 w 94"/>
                <a:gd name="T9" fmla="*/ 47 h 94"/>
                <a:gd name="T10" fmla="*/ 47 w 94"/>
                <a:gd name="T11" fmla="*/ 67 h 94"/>
                <a:gd name="T12" fmla="*/ 47 w 94"/>
                <a:gd name="T13" fmla="*/ 0 h 94"/>
                <a:gd name="T14" fmla="*/ 47 w 94"/>
                <a:gd name="T15" fmla="*/ 0 h 94"/>
                <a:gd name="T16" fmla="*/ 0 w 94"/>
                <a:gd name="T17" fmla="*/ 47 h 94"/>
                <a:gd name="T18" fmla="*/ 3 w 94"/>
                <a:gd name="T19" fmla="*/ 61 h 94"/>
                <a:gd name="T20" fmla="*/ 47 w 94"/>
                <a:gd name="T21" fmla="*/ 94 h 94"/>
                <a:gd name="T22" fmla="*/ 92 w 94"/>
                <a:gd name="T23" fmla="*/ 60 h 94"/>
                <a:gd name="T24" fmla="*/ 94 w 94"/>
                <a:gd name="T25" fmla="*/ 47 h 94"/>
                <a:gd name="T26" fmla="*/ 47 w 94"/>
                <a:gd name="T27"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4" h="94">
                  <a:moveTo>
                    <a:pt x="47" y="67"/>
                  </a:moveTo>
                  <a:lnTo>
                    <a:pt x="47" y="67"/>
                  </a:lnTo>
                  <a:cubicBezTo>
                    <a:pt x="36" y="67"/>
                    <a:pt x="27" y="58"/>
                    <a:pt x="27" y="47"/>
                  </a:cubicBezTo>
                  <a:cubicBezTo>
                    <a:pt x="27" y="36"/>
                    <a:pt x="36" y="27"/>
                    <a:pt x="47" y="27"/>
                  </a:cubicBezTo>
                  <a:cubicBezTo>
                    <a:pt x="58" y="27"/>
                    <a:pt x="67" y="36"/>
                    <a:pt x="67" y="47"/>
                  </a:cubicBezTo>
                  <a:cubicBezTo>
                    <a:pt x="67" y="58"/>
                    <a:pt x="58" y="67"/>
                    <a:pt x="47" y="67"/>
                  </a:cubicBezTo>
                  <a:close/>
                  <a:moveTo>
                    <a:pt x="47" y="0"/>
                  </a:moveTo>
                  <a:lnTo>
                    <a:pt x="47" y="0"/>
                  </a:lnTo>
                  <a:cubicBezTo>
                    <a:pt x="21" y="0"/>
                    <a:pt x="0" y="21"/>
                    <a:pt x="0" y="47"/>
                  </a:cubicBezTo>
                  <a:cubicBezTo>
                    <a:pt x="0" y="52"/>
                    <a:pt x="1" y="56"/>
                    <a:pt x="3" y="61"/>
                  </a:cubicBezTo>
                  <a:cubicBezTo>
                    <a:pt x="9" y="80"/>
                    <a:pt x="26" y="94"/>
                    <a:pt x="47" y="94"/>
                  </a:cubicBezTo>
                  <a:cubicBezTo>
                    <a:pt x="68" y="94"/>
                    <a:pt x="86" y="80"/>
                    <a:pt x="92" y="60"/>
                  </a:cubicBezTo>
                  <a:cubicBezTo>
                    <a:pt x="93" y="56"/>
                    <a:pt x="94" y="52"/>
                    <a:pt x="94" y="47"/>
                  </a:cubicBezTo>
                  <a:cubicBezTo>
                    <a:pt x="94" y="21"/>
                    <a:pt x="73" y="0"/>
                    <a:pt x="47" y="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1378" name="Freeform 7">
            <a:extLst>
              <a:ext uri="{FF2B5EF4-FFF2-40B4-BE49-F238E27FC236}">
                <a16:creationId xmlns:a16="http://schemas.microsoft.com/office/drawing/2014/main" id="{C73CFFCF-F9F4-4962-9195-B569968CF8D4}"/>
              </a:ext>
            </a:extLst>
          </p:cNvPr>
          <p:cNvSpPr>
            <a:spLocks/>
          </p:cNvSpPr>
          <p:nvPr/>
        </p:nvSpPr>
        <p:spPr bwMode="auto">
          <a:xfrm>
            <a:off x="3088911" y="1587929"/>
            <a:ext cx="691946" cy="425637"/>
          </a:xfrm>
          <a:custGeom>
            <a:avLst/>
            <a:gdLst>
              <a:gd name="T0" fmla="*/ 984 w 1109"/>
              <a:gd name="T1" fmla="*/ 426 h 682"/>
              <a:gd name="T2" fmla="*/ 982 w 1109"/>
              <a:gd name="T3" fmla="*/ 426 h 682"/>
              <a:gd name="T4" fmla="*/ 998 w 1109"/>
              <a:gd name="T5" fmla="*/ 341 h 682"/>
              <a:gd name="T6" fmla="*/ 776 w 1109"/>
              <a:gd name="T7" fmla="*/ 113 h 682"/>
              <a:gd name="T8" fmla="*/ 702 w 1109"/>
              <a:gd name="T9" fmla="*/ 127 h 682"/>
              <a:gd name="T10" fmla="*/ 443 w 1109"/>
              <a:gd name="T11" fmla="*/ 0 h 682"/>
              <a:gd name="T12" fmla="*/ 110 w 1109"/>
              <a:gd name="T13" fmla="*/ 341 h 682"/>
              <a:gd name="T14" fmla="*/ 121 w 1109"/>
              <a:gd name="T15" fmla="*/ 426 h 682"/>
              <a:gd name="T16" fmla="*/ 0 w 1109"/>
              <a:gd name="T17" fmla="*/ 554 h 682"/>
              <a:gd name="T18" fmla="*/ 124 w 1109"/>
              <a:gd name="T19" fmla="*/ 682 h 682"/>
              <a:gd name="T20" fmla="*/ 984 w 1109"/>
              <a:gd name="T21" fmla="*/ 682 h 682"/>
              <a:gd name="T22" fmla="*/ 1109 w 1109"/>
              <a:gd name="T23" fmla="*/ 554 h 682"/>
              <a:gd name="T24" fmla="*/ 984 w 1109"/>
              <a:gd name="T25" fmla="*/ 426 h 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09" h="682">
                <a:moveTo>
                  <a:pt x="984" y="426"/>
                </a:moveTo>
                <a:cubicBezTo>
                  <a:pt x="982" y="426"/>
                  <a:pt x="982" y="426"/>
                  <a:pt x="982" y="426"/>
                </a:cubicBezTo>
                <a:cubicBezTo>
                  <a:pt x="992" y="400"/>
                  <a:pt x="998" y="371"/>
                  <a:pt x="998" y="341"/>
                </a:cubicBezTo>
                <a:cubicBezTo>
                  <a:pt x="998" y="215"/>
                  <a:pt x="899" y="113"/>
                  <a:pt x="776" y="113"/>
                </a:cubicBezTo>
                <a:cubicBezTo>
                  <a:pt x="750" y="113"/>
                  <a:pt x="725" y="118"/>
                  <a:pt x="702" y="127"/>
                </a:cubicBezTo>
                <a:cubicBezTo>
                  <a:pt x="641" y="49"/>
                  <a:pt x="548" y="0"/>
                  <a:pt x="443" y="0"/>
                </a:cubicBezTo>
                <a:cubicBezTo>
                  <a:pt x="259" y="0"/>
                  <a:pt x="110" y="152"/>
                  <a:pt x="110" y="341"/>
                </a:cubicBezTo>
                <a:cubicBezTo>
                  <a:pt x="110" y="370"/>
                  <a:pt x="115" y="399"/>
                  <a:pt x="121" y="426"/>
                </a:cubicBezTo>
                <a:cubicBezTo>
                  <a:pt x="54" y="428"/>
                  <a:pt x="0" y="484"/>
                  <a:pt x="0" y="554"/>
                </a:cubicBezTo>
                <a:cubicBezTo>
                  <a:pt x="0" y="625"/>
                  <a:pt x="55" y="682"/>
                  <a:pt x="124" y="682"/>
                </a:cubicBezTo>
                <a:cubicBezTo>
                  <a:pt x="984" y="682"/>
                  <a:pt x="984" y="682"/>
                  <a:pt x="984" y="682"/>
                </a:cubicBezTo>
                <a:cubicBezTo>
                  <a:pt x="1053" y="682"/>
                  <a:pt x="1109" y="625"/>
                  <a:pt x="1109" y="554"/>
                </a:cubicBezTo>
                <a:cubicBezTo>
                  <a:pt x="1109" y="483"/>
                  <a:pt x="1053" y="426"/>
                  <a:pt x="984" y="426"/>
                </a:cubicBezTo>
                <a:close/>
              </a:path>
            </a:pathLst>
          </a:custGeom>
          <a:solidFill>
            <a:schemeClr val="bg1"/>
          </a:solidFill>
          <a:ln w="12700" cap="flat">
            <a:solidFill>
              <a:schemeClr val="tx2"/>
            </a:solidFill>
            <a:prstDash val="solid"/>
            <a:miter lim="800000"/>
            <a:headEnd/>
            <a:tailEnd/>
          </a:ln>
        </p:spPr>
        <p:txBody>
          <a:bodyPr vert="horz" wrap="square" lIns="62329" tIns="31164" rIns="62329" bIns="31164" numCol="1" anchor="t" anchorCtr="0" compatLnSpc="1">
            <a:prstTxWarp prst="textNoShape">
              <a:avLst/>
            </a:prstTxWarp>
          </a:bodyPr>
          <a:lstStyle/>
          <a:p>
            <a:pPr marL="0" marR="0" lvl="0" indent="0" algn="ctr" defTabSz="623257" rtl="0" eaLnBrk="1" fontAlgn="auto" latinLnBrk="0" hangingPunct="1">
              <a:lnSpc>
                <a:spcPct val="100000"/>
              </a:lnSpc>
              <a:spcBef>
                <a:spcPts val="0"/>
              </a:spcBef>
              <a:spcAft>
                <a:spcPts val="0"/>
              </a:spcAft>
              <a:buClrTx/>
              <a:buSzTx/>
              <a:buFontTx/>
              <a:buNone/>
              <a:tabLst/>
              <a:defRPr/>
            </a:pPr>
            <a:endParaRPr kumimoji="0" lang="en-US" sz="1227" b="0" i="0" u="none" strike="noStrike" kern="0" cap="none" spc="0" normalizeH="0" baseline="0" noProof="0">
              <a:ln>
                <a:noFill/>
              </a:ln>
              <a:solidFill>
                <a:srgbClr val="353535"/>
              </a:solidFill>
              <a:effectLst/>
              <a:uLnTx/>
              <a:uFillTx/>
              <a:latin typeface="Segoe UI Semilight"/>
              <a:ea typeface="+mn-ea"/>
              <a:cs typeface="+mn-cs"/>
            </a:endParaRPr>
          </a:p>
        </p:txBody>
      </p:sp>
      <p:grpSp>
        <p:nvGrpSpPr>
          <p:cNvPr id="1379" name="Shopping bag icon">
            <a:extLst>
              <a:ext uri="{FF2B5EF4-FFF2-40B4-BE49-F238E27FC236}">
                <a16:creationId xmlns:a16="http://schemas.microsoft.com/office/drawing/2014/main" id="{BF28600F-44A0-49F1-9373-5CEA7C943034}"/>
              </a:ext>
              <a:ext uri="{C183D7F6-B498-43B3-948B-1728B52AA6E4}">
                <adec:decorative xmlns:adec="http://schemas.microsoft.com/office/drawing/2017/decorative" val="1"/>
              </a:ext>
            </a:extLst>
          </p:cNvPr>
          <p:cNvGrpSpPr/>
          <p:nvPr/>
        </p:nvGrpSpPr>
        <p:grpSpPr>
          <a:xfrm>
            <a:off x="3342340" y="1664304"/>
            <a:ext cx="185089" cy="272886"/>
            <a:chOff x="4976227" y="965825"/>
            <a:chExt cx="460265" cy="678596"/>
          </a:xfrm>
          <a:solidFill>
            <a:schemeClr val="bg1">
              <a:lumMod val="95000"/>
              <a:alpha val="90000"/>
            </a:schemeClr>
          </a:solidFill>
        </p:grpSpPr>
        <p:sp>
          <p:nvSpPr>
            <p:cNvPr id="1380" name="Freeform: Shape 1379">
              <a:extLst>
                <a:ext uri="{FF2B5EF4-FFF2-40B4-BE49-F238E27FC236}">
                  <a16:creationId xmlns:a16="http://schemas.microsoft.com/office/drawing/2014/main" id="{E3115FEB-114D-4FE9-BA08-7BA8425CC858}"/>
                </a:ext>
              </a:extLst>
            </p:cNvPr>
            <p:cNvSpPr/>
            <p:nvPr/>
          </p:nvSpPr>
          <p:spPr>
            <a:xfrm>
              <a:off x="4976227" y="1155242"/>
              <a:ext cx="460265" cy="483868"/>
            </a:xfrm>
            <a:custGeom>
              <a:avLst/>
              <a:gdLst>
                <a:gd name="connsiteX0" fmla="*/ 0 w 460265"/>
                <a:gd name="connsiteY0" fmla="*/ 0 h 483868"/>
                <a:gd name="connsiteX1" fmla="*/ 460265 w 460265"/>
                <a:gd name="connsiteY1" fmla="*/ 0 h 483868"/>
                <a:gd name="connsiteX2" fmla="*/ 460265 w 460265"/>
                <a:gd name="connsiteY2" fmla="*/ 486819 h 483868"/>
                <a:gd name="connsiteX3" fmla="*/ 0 w 460265"/>
                <a:gd name="connsiteY3" fmla="*/ 486819 h 483868"/>
              </a:gdLst>
              <a:ahLst/>
              <a:cxnLst>
                <a:cxn ang="0">
                  <a:pos x="connsiteX0" y="connsiteY0"/>
                </a:cxn>
                <a:cxn ang="0">
                  <a:pos x="connsiteX1" y="connsiteY1"/>
                </a:cxn>
                <a:cxn ang="0">
                  <a:pos x="connsiteX2" y="connsiteY2"/>
                </a:cxn>
                <a:cxn ang="0">
                  <a:pos x="connsiteX3" y="connsiteY3"/>
                </a:cxn>
              </a:cxnLst>
              <a:rect l="l" t="t" r="r" b="b"/>
              <a:pathLst>
                <a:path w="460265" h="483868">
                  <a:moveTo>
                    <a:pt x="0" y="0"/>
                  </a:moveTo>
                  <a:lnTo>
                    <a:pt x="460265" y="0"/>
                  </a:lnTo>
                  <a:lnTo>
                    <a:pt x="460265" y="486819"/>
                  </a:lnTo>
                  <a:lnTo>
                    <a:pt x="0" y="486819"/>
                  </a:lnTo>
                  <a:close/>
                </a:path>
              </a:pathLst>
            </a:custGeom>
            <a:solidFill>
              <a:schemeClr val="tx1"/>
            </a:solidFill>
            <a:ln w="586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81" name="Freeform: Shape 1380">
              <a:extLst>
                <a:ext uri="{FF2B5EF4-FFF2-40B4-BE49-F238E27FC236}">
                  <a16:creationId xmlns:a16="http://schemas.microsoft.com/office/drawing/2014/main" id="{EE92EEB5-79BB-45F7-B9AA-6D5EC3E2AE61}"/>
                </a:ext>
              </a:extLst>
            </p:cNvPr>
            <p:cNvSpPr/>
            <p:nvPr/>
          </p:nvSpPr>
          <p:spPr>
            <a:xfrm>
              <a:off x="5032875" y="965825"/>
              <a:ext cx="342248" cy="188827"/>
            </a:xfrm>
            <a:custGeom>
              <a:avLst/>
              <a:gdLst>
                <a:gd name="connsiteX0" fmla="*/ 346969 w 342248"/>
                <a:gd name="connsiteY0" fmla="*/ 190597 h 188826"/>
                <a:gd name="connsiteX1" fmla="*/ 282060 w 342248"/>
                <a:gd name="connsiteY1" fmla="*/ 190597 h 188826"/>
                <a:gd name="connsiteX2" fmla="*/ 173485 w 342248"/>
                <a:gd name="connsiteY2" fmla="*/ 64909 h 188826"/>
                <a:gd name="connsiteX3" fmla="*/ 64909 w 342248"/>
                <a:gd name="connsiteY3" fmla="*/ 190597 h 188826"/>
                <a:gd name="connsiteX4" fmla="*/ 0 w 342248"/>
                <a:gd name="connsiteY4" fmla="*/ 190597 h 188826"/>
                <a:gd name="connsiteX5" fmla="*/ 173485 w 342248"/>
                <a:gd name="connsiteY5" fmla="*/ 0 h 188826"/>
                <a:gd name="connsiteX6" fmla="*/ 346969 w 342248"/>
                <a:gd name="connsiteY6" fmla="*/ 190597 h 188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2248" h="188826">
                  <a:moveTo>
                    <a:pt x="346969" y="190597"/>
                  </a:moveTo>
                  <a:lnTo>
                    <a:pt x="282060" y="190597"/>
                  </a:lnTo>
                  <a:cubicBezTo>
                    <a:pt x="282060" y="121557"/>
                    <a:pt x="233673" y="64909"/>
                    <a:pt x="173485" y="64909"/>
                  </a:cubicBezTo>
                  <a:cubicBezTo>
                    <a:pt x="113296" y="64909"/>
                    <a:pt x="64909" y="121557"/>
                    <a:pt x="64909" y="190597"/>
                  </a:cubicBezTo>
                  <a:lnTo>
                    <a:pt x="0" y="190597"/>
                  </a:lnTo>
                  <a:cubicBezTo>
                    <a:pt x="0" y="85562"/>
                    <a:pt x="77891" y="0"/>
                    <a:pt x="173485" y="0"/>
                  </a:cubicBezTo>
                  <a:cubicBezTo>
                    <a:pt x="269078" y="0"/>
                    <a:pt x="346969" y="85562"/>
                    <a:pt x="346969" y="190597"/>
                  </a:cubicBezTo>
                  <a:close/>
                </a:path>
              </a:pathLst>
            </a:custGeom>
            <a:solidFill>
              <a:schemeClr val="accent5"/>
            </a:solidFill>
            <a:ln w="586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82" name="Freeform: Shape 1381">
              <a:extLst>
                <a:ext uri="{FF2B5EF4-FFF2-40B4-BE49-F238E27FC236}">
                  <a16:creationId xmlns:a16="http://schemas.microsoft.com/office/drawing/2014/main" id="{329E608F-05E6-499E-A036-4F75F63E8AF4}"/>
                </a:ext>
              </a:extLst>
            </p:cNvPr>
            <p:cNvSpPr/>
            <p:nvPr/>
          </p:nvSpPr>
          <p:spPr>
            <a:xfrm>
              <a:off x="5055276" y="1303353"/>
              <a:ext cx="300943" cy="171124"/>
            </a:xfrm>
            <a:custGeom>
              <a:avLst/>
              <a:gdLst>
                <a:gd name="connsiteX0" fmla="*/ 25986 w 300942"/>
                <a:gd name="connsiteY0" fmla="*/ 97364 h 171124"/>
                <a:gd name="connsiteX1" fmla="*/ 25396 w 300942"/>
                <a:gd name="connsiteY1" fmla="*/ 86152 h 171124"/>
                <a:gd name="connsiteX2" fmla="*/ 112728 w 300942"/>
                <a:gd name="connsiteY2" fmla="*/ 0 h 171124"/>
                <a:gd name="connsiteX3" fmla="*/ 186489 w 300942"/>
                <a:gd name="connsiteY3" fmla="*/ 40126 h 171124"/>
                <a:gd name="connsiteX4" fmla="*/ 201241 w 300942"/>
                <a:gd name="connsiteY4" fmla="*/ 38355 h 171124"/>
                <a:gd name="connsiteX5" fmla="*/ 257889 w 300942"/>
                <a:gd name="connsiteY5" fmla="*/ 95003 h 171124"/>
                <a:gd name="connsiteX6" fmla="*/ 257889 w 300942"/>
                <a:gd name="connsiteY6" fmla="*/ 96184 h 171124"/>
                <a:gd name="connsiteX7" fmla="*/ 265560 w 300942"/>
                <a:gd name="connsiteY7" fmla="*/ 96184 h 171124"/>
                <a:gd name="connsiteX8" fmla="*/ 302735 w 300942"/>
                <a:gd name="connsiteY8" fmla="*/ 133949 h 171124"/>
                <a:gd name="connsiteX9" fmla="*/ 302735 w 300942"/>
                <a:gd name="connsiteY9" fmla="*/ 135719 h 171124"/>
                <a:gd name="connsiteX10" fmla="*/ 265560 w 300942"/>
                <a:gd name="connsiteY10" fmla="*/ 172894 h 171124"/>
                <a:gd name="connsiteX11" fmla="*/ 37198 w 300942"/>
                <a:gd name="connsiteY11" fmla="*/ 172894 h 171124"/>
                <a:gd name="connsiteX12" fmla="*/ 22 w 300942"/>
                <a:gd name="connsiteY12" fmla="*/ 135719 h 171124"/>
                <a:gd name="connsiteX13" fmla="*/ 22 w 300942"/>
                <a:gd name="connsiteY13" fmla="*/ 133949 h 171124"/>
                <a:gd name="connsiteX14" fmla="*/ 25986 w 300942"/>
                <a:gd name="connsiteY14" fmla="*/ 97364 h 171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0942" h="171124">
                  <a:moveTo>
                    <a:pt x="25986" y="97364"/>
                  </a:moveTo>
                  <a:cubicBezTo>
                    <a:pt x="25396" y="93823"/>
                    <a:pt x="25396" y="89693"/>
                    <a:pt x="25396" y="86152"/>
                  </a:cubicBezTo>
                  <a:cubicBezTo>
                    <a:pt x="25396" y="38355"/>
                    <a:pt x="64341" y="0"/>
                    <a:pt x="112728" y="0"/>
                  </a:cubicBezTo>
                  <a:cubicBezTo>
                    <a:pt x="144003" y="0"/>
                    <a:pt x="171146" y="15932"/>
                    <a:pt x="186489" y="40126"/>
                  </a:cubicBezTo>
                  <a:cubicBezTo>
                    <a:pt x="191209" y="38946"/>
                    <a:pt x="195930" y="38355"/>
                    <a:pt x="201241" y="38355"/>
                  </a:cubicBezTo>
                  <a:cubicBezTo>
                    <a:pt x="232515" y="38355"/>
                    <a:pt x="257889" y="63729"/>
                    <a:pt x="257889" y="95003"/>
                  </a:cubicBezTo>
                  <a:cubicBezTo>
                    <a:pt x="257889" y="95594"/>
                    <a:pt x="257889" y="95594"/>
                    <a:pt x="257889" y="96184"/>
                  </a:cubicBezTo>
                  <a:cubicBezTo>
                    <a:pt x="265560" y="96184"/>
                    <a:pt x="265560" y="96184"/>
                    <a:pt x="265560" y="96184"/>
                  </a:cubicBezTo>
                  <a:cubicBezTo>
                    <a:pt x="286213" y="96184"/>
                    <a:pt x="302735" y="113296"/>
                    <a:pt x="302735" y="133949"/>
                  </a:cubicBezTo>
                  <a:cubicBezTo>
                    <a:pt x="302735" y="135719"/>
                    <a:pt x="302735" y="135719"/>
                    <a:pt x="302735" y="135719"/>
                  </a:cubicBezTo>
                  <a:cubicBezTo>
                    <a:pt x="302735" y="156372"/>
                    <a:pt x="285623" y="172894"/>
                    <a:pt x="265560" y="172894"/>
                  </a:cubicBezTo>
                  <a:cubicBezTo>
                    <a:pt x="37198" y="172894"/>
                    <a:pt x="37198" y="172894"/>
                    <a:pt x="37198" y="172894"/>
                  </a:cubicBezTo>
                  <a:cubicBezTo>
                    <a:pt x="16545" y="172894"/>
                    <a:pt x="22" y="156372"/>
                    <a:pt x="22" y="135719"/>
                  </a:cubicBezTo>
                  <a:cubicBezTo>
                    <a:pt x="22" y="133949"/>
                    <a:pt x="22" y="133949"/>
                    <a:pt x="22" y="133949"/>
                  </a:cubicBezTo>
                  <a:cubicBezTo>
                    <a:pt x="-568" y="116837"/>
                    <a:pt x="10644" y="102084"/>
                    <a:pt x="25986" y="97364"/>
                  </a:cubicBezTo>
                  <a:close/>
                </a:path>
              </a:pathLst>
            </a:custGeom>
            <a:solidFill>
              <a:schemeClr val="accent5"/>
            </a:solidFill>
            <a:ln w="586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383" name="Group 43">
            <a:extLst>
              <a:ext uri="{FF2B5EF4-FFF2-40B4-BE49-F238E27FC236}">
                <a16:creationId xmlns:a16="http://schemas.microsoft.com/office/drawing/2014/main" id="{D1B3D3D7-9ACE-4228-A2FE-07EF5DA9A31A}"/>
              </a:ext>
            </a:extLst>
          </p:cNvPr>
          <p:cNvGrpSpPr>
            <a:grpSpLocks noChangeAspect="1"/>
          </p:cNvGrpSpPr>
          <p:nvPr/>
        </p:nvGrpSpPr>
        <p:grpSpPr bwMode="auto">
          <a:xfrm>
            <a:off x="2347324" y="3265132"/>
            <a:ext cx="172711" cy="172711"/>
            <a:chOff x="6006" y="954"/>
            <a:chExt cx="132" cy="132"/>
          </a:xfrm>
          <a:solidFill>
            <a:schemeClr val="tx2"/>
          </a:solidFill>
        </p:grpSpPr>
        <p:sp>
          <p:nvSpPr>
            <p:cNvPr id="1384" name="Freeform 46">
              <a:extLst>
                <a:ext uri="{FF2B5EF4-FFF2-40B4-BE49-F238E27FC236}">
                  <a16:creationId xmlns:a16="http://schemas.microsoft.com/office/drawing/2014/main" id="{BF56EF47-3E7C-48EB-A3AD-8FA6D5FE745D}"/>
                </a:ext>
              </a:extLst>
            </p:cNvPr>
            <p:cNvSpPr>
              <a:spLocks/>
            </p:cNvSpPr>
            <p:nvPr/>
          </p:nvSpPr>
          <p:spPr bwMode="auto">
            <a:xfrm>
              <a:off x="6137" y="1006"/>
              <a:ext cx="1" cy="2"/>
            </a:xfrm>
            <a:custGeom>
              <a:avLst/>
              <a:gdLst>
                <a:gd name="T0" fmla="*/ 2 w 2"/>
                <a:gd name="T1" fmla="*/ 3 h 4"/>
                <a:gd name="T2" fmla="*/ 2 w 2"/>
                <a:gd name="T3" fmla="*/ 3 h 4"/>
                <a:gd name="T4" fmla="*/ 1 w 2"/>
                <a:gd name="T5" fmla="*/ 0 h 4"/>
                <a:gd name="T6" fmla="*/ 0 w 2"/>
                <a:gd name="T7" fmla="*/ 4 h 4"/>
                <a:gd name="T8" fmla="*/ 2 w 2"/>
                <a:gd name="T9" fmla="*/ 3 h 4"/>
              </a:gdLst>
              <a:ahLst/>
              <a:cxnLst>
                <a:cxn ang="0">
                  <a:pos x="T0" y="T1"/>
                </a:cxn>
                <a:cxn ang="0">
                  <a:pos x="T2" y="T3"/>
                </a:cxn>
                <a:cxn ang="0">
                  <a:pos x="T4" y="T5"/>
                </a:cxn>
                <a:cxn ang="0">
                  <a:pos x="T6" y="T7"/>
                </a:cxn>
                <a:cxn ang="0">
                  <a:pos x="T8" y="T9"/>
                </a:cxn>
              </a:cxnLst>
              <a:rect l="0" t="0" r="r" b="b"/>
              <a:pathLst>
                <a:path w="2" h="4">
                  <a:moveTo>
                    <a:pt x="2" y="3"/>
                  </a:moveTo>
                  <a:lnTo>
                    <a:pt x="2" y="3"/>
                  </a:lnTo>
                  <a:lnTo>
                    <a:pt x="1" y="0"/>
                  </a:lnTo>
                  <a:cubicBezTo>
                    <a:pt x="1" y="1"/>
                    <a:pt x="0" y="3"/>
                    <a:pt x="0" y="4"/>
                  </a:cubicBezTo>
                  <a:lnTo>
                    <a:pt x="2" y="3"/>
                  </a:ln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C3C41"/>
                </a:solidFill>
                <a:effectLst/>
                <a:uLnTx/>
                <a:uFillTx/>
                <a:latin typeface="Segoe UI"/>
                <a:ea typeface="+mn-ea"/>
                <a:cs typeface="+mn-cs"/>
              </a:endParaRPr>
            </a:p>
          </p:txBody>
        </p:sp>
        <p:sp>
          <p:nvSpPr>
            <p:cNvPr id="1385" name="Freeform 47">
              <a:extLst>
                <a:ext uri="{FF2B5EF4-FFF2-40B4-BE49-F238E27FC236}">
                  <a16:creationId xmlns:a16="http://schemas.microsoft.com/office/drawing/2014/main" id="{B56E0A34-1DA8-4E04-B0A2-D6474FC748EC}"/>
                </a:ext>
              </a:extLst>
            </p:cNvPr>
            <p:cNvSpPr>
              <a:spLocks noEditPoints="1"/>
            </p:cNvSpPr>
            <p:nvPr/>
          </p:nvSpPr>
          <p:spPr bwMode="auto">
            <a:xfrm>
              <a:off x="6006" y="954"/>
              <a:ext cx="132" cy="132"/>
            </a:xfrm>
            <a:custGeom>
              <a:avLst/>
              <a:gdLst>
                <a:gd name="T0" fmla="*/ 146 w 213"/>
                <a:gd name="T1" fmla="*/ 108 h 213"/>
                <a:gd name="T2" fmla="*/ 134 w 213"/>
                <a:gd name="T3" fmla="*/ 134 h 213"/>
                <a:gd name="T4" fmla="*/ 106 w 213"/>
                <a:gd name="T5" fmla="*/ 146 h 213"/>
                <a:gd name="T6" fmla="*/ 79 w 213"/>
                <a:gd name="T7" fmla="*/ 134 h 213"/>
                <a:gd name="T8" fmla="*/ 67 w 213"/>
                <a:gd name="T9" fmla="*/ 108 h 213"/>
                <a:gd name="T10" fmla="*/ 70 w 213"/>
                <a:gd name="T11" fmla="*/ 91 h 213"/>
                <a:gd name="T12" fmla="*/ 79 w 213"/>
                <a:gd name="T13" fmla="*/ 78 h 213"/>
                <a:gd name="T14" fmla="*/ 106 w 213"/>
                <a:gd name="T15" fmla="*/ 67 h 213"/>
                <a:gd name="T16" fmla="*/ 134 w 213"/>
                <a:gd name="T17" fmla="*/ 78 h 213"/>
                <a:gd name="T18" fmla="*/ 143 w 213"/>
                <a:gd name="T19" fmla="*/ 91 h 213"/>
                <a:gd name="T20" fmla="*/ 146 w 213"/>
                <a:gd name="T21" fmla="*/ 108 h 213"/>
                <a:gd name="T22" fmla="*/ 212 w 213"/>
                <a:gd name="T23" fmla="*/ 83 h 213"/>
                <a:gd name="T24" fmla="*/ 187 w 213"/>
                <a:gd name="T25" fmla="*/ 48 h 213"/>
                <a:gd name="T26" fmla="*/ 160 w 213"/>
                <a:gd name="T27" fmla="*/ 47 h 213"/>
                <a:gd name="T28" fmla="*/ 127 w 213"/>
                <a:gd name="T29" fmla="*/ 0 h 213"/>
                <a:gd name="T30" fmla="*/ 108 w 213"/>
                <a:gd name="T31" fmla="*/ 27 h 213"/>
                <a:gd name="T32" fmla="*/ 105 w 213"/>
                <a:gd name="T33" fmla="*/ 27 h 213"/>
                <a:gd name="T34" fmla="*/ 86 w 213"/>
                <a:gd name="T35" fmla="*/ 0 h 213"/>
                <a:gd name="T36" fmla="*/ 48 w 213"/>
                <a:gd name="T37" fmla="*/ 28 h 213"/>
                <a:gd name="T38" fmla="*/ 48 w 213"/>
                <a:gd name="T39" fmla="*/ 53 h 213"/>
                <a:gd name="T40" fmla="*/ 16 w 213"/>
                <a:gd name="T41" fmla="*/ 45 h 213"/>
                <a:gd name="T42" fmla="*/ 2 w 213"/>
                <a:gd name="T43" fmla="*/ 81 h 213"/>
                <a:gd name="T44" fmla="*/ 27 w 213"/>
                <a:gd name="T45" fmla="*/ 102 h 213"/>
                <a:gd name="T46" fmla="*/ 27 w 213"/>
                <a:gd name="T47" fmla="*/ 106 h 213"/>
                <a:gd name="T48" fmla="*/ 27 w 213"/>
                <a:gd name="T49" fmla="*/ 108 h 213"/>
                <a:gd name="T50" fmla="*/ 0 w 213"/>
                <a:gd name="T51" fmla="*/ 127 h 213"/>
                <a:gd name="T52" fmla="*/ 48 w 213"/>
                <a:gd name="T53" fmla="*/ 160 h 213"/>
                <a:gd name="T54" fmla="*/ 46 w 213"/>
                <a:gd name="T55" fmla="*/ 196 h 213"/>
                <a:gd name="T56" fmla="*/ 103 w 213"/>
                <a:gd name="T57" fmla="*/ 186 h 213"/>
                <a:gd name="T58" fmla="*/ 106 w 213"/>
                <a:gd name="T59" fmla="*/ 186 h 213"/>
                <a:gd name="T60" fmla="*/ 110 w 213"/>
                <a:gd name="T61" fmla="*/ 186 h 213"/>
                <a:gd name="T62" fmla="*/ 167 w 213"/>
                <a:gd name="T63" fmla="*/ 196 h 213"/>
                <a:gd name="T64" fmla="*/ 165 w 213"/>
                <a:gd name="T65" fmla="*/ 160 h 213"/>
                <a:gd name="T66" fmla="*/ 213 w 213"/>
                <a:gd name="T67" fmla="*/ 127 h 213"/>
                <a:gd name="T68" fmla="*/ 186 w 213"/>
                <a:gd name="T69" fmla="*/ 108 h 213"/>
                <a:gd name="T70" fmla="*/ 186 w 213"/>
                <a:gd name="T71" fmla="*/ 106 h 213"/>
                <a:gd name="T72" fmla="*/ 186 w 213"/>
                <a:gd name="T73" fmla="*/ 102 h 213"/>
                <a:gd name="T74" fmla="*/ 212 w 213"/>
                <a:gd name="T75" fmla="*/ 83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13" h="213">
                  <a:moveTo>
                    <a:pt x="146" y="108"/>
                  </a:moveTo>
                  <a:lnTo>
                    <a:pt x="146" y="108"/>
                  </a:lnTo>
                  <a:cubicBezTo>
                    <a:pt x="146" y="112"/>
                    <a:pt x="145" y="117"/>
                    <a:pt x="143" y="122"/>
                  </a:cubicBezTo>
                  <a:cubicBezTo>
                    <a:pt x="141" y="126"/>
                    <a:pt x="138" y="130"/>
                    <a:pt x="134" y="134"/>
                  </a:cubicBezTo>
                  <a:cubicBezTo>
                    <a:pt x="131" y="138"/>
                    <a:pt x="127" y="140"/>
                    <a:pt x="122" y="142"/>
                  </a:cubicBezTo>
                  <a:cubicBezTo>
                    <a:pt x="117" y="145"/>
                    <a:pt x="112" y="146"/>
                    <a:pt x="106" y="146"/>
                  </a:cubicBezTo>
                  <a:cubicBezTo>
                    <a:pt x="101" y="146"/>
                    <a:pt x="96" y="145"/>
                    <a:pt x="91" y="142"/>
                  </a:cubicBezTo>
                  <a:cubicBezTo>
                    <a:pt x="86" y="140"/>
                    <a:pt x="82" y="138"/>
                    <a:pt x="79" y="134"/>
                  </a:cubicBezTo>
                  <a:cubicBezTo>
                    <a:pt x="75" y="130"/>
                    <a:pt x="72" y="126"/>
                    <a:pt x="70" y="122"/>
                  </a:cubicBezTo>
                  <a:cubicBezTo>
                    <a:pt x="68" y="117"/>
                    <a:pt x="67" y="112"/>
                    <a:pt x="67" y="108"/>
                  </a:cubicBezTo>
                  <a:cubicBezTo>
                    <a:pt x="67" y="107"/>
                    <a:pt x="67" y="107"/>
                    <a:pt x="67" y="106"/>
                  </a:cubicBezTo>
                  <a:cubicBezTo>
                    <a:pt x="67" y="101"/>
                    <a:pt x="68" y="96"/>
                    <a:pt x="70" y="91"/>
                  </a:cubicBezTo>
                  <a:cubicBezTo>
                    <a:pt x="72" y="87"/>
                    <a:pt x="74" y="84"/>
                    <a:pt x="76" y="81"/>
                  </a:cubicBezTo>
                  <a:cubicBezTo>
                    <a:pt x="77" y="80"/>
                    <a:pt x="78" y="79"/>
                    <a:pt x="79" y="78"/>
                  </a:cubicBezTo>
                  <a:cubicBezTo>
                    <a:pt x="82" y="75"/>
                    <a:pt x="86" y="72"/>
                    <a:pt x="91" y="70"/>
                  </a:cubicBezTo>
                  <a:cubicBezTo>
                    <a:pt x="96" y="68"/>
                    <a:pt x="101" y="67"/>
                    <a:pt x="106" y="67"/>
                  </a:cubicBezTo>
                  <a:cubicBezTo>
                    <a:pt x="112" y="67"/>
                    <a:pt x="117" y="68"/>
                    <a:pt x="122" y="70"/>
                  </a:cubicBezTo>
                  <a:cubicBezTo>
                    <a:pt x="127" y="72"/>
                    <a:pt x="131" y="75"/>
                    <a:pt x="134" y="78"/>
                  </a:cubicBezTo>
                  <a:cubicBezTo>
                    <a:pt x="135" y="79"/>
                    <a:pt x="136" y="80"/>
                    <a:pt x="136" y="81"/>
                  </a:cubicBezTo>
                  <a:cubicBezTo>
                    <a:pt x="139" y="84"/>
                    <a:pt x="141" y="87"/>
                    <a:pt x="143" y="91"/>
                  </a:cubicBezTo>
                  <a:cubicBezTo>
                    <a:pt x="145" y="96"/>
                    <a:pt x="146" y="101"/>
                    <a:pt x="146" y="106"/>
                  </a:cubicBezTo>
                  <a:cubicBezTo>
                    <a:pt x="146" y="107"/>
                    <a:pt x="146" y="107"/>
                    <a:pt x="146" y="108"/>
                  </a:cubicBezTo>
                  <a:close/>
                  <a:moveTo>
                    <a:pt x="212" y="83"/>
                  </a:moveTo>
                  <a:lnTo>
                    <a:pt x="212" y="83"/>
                  </a:lnTo>
                  <a:lnTo>
                    <a:pt x="196" y="45"/>
                  </a:lnTo>
                  <a:lnTo>
                    <a:pt x="187" y="48"/>
                  </a:lnTo>
                  <a:lnTo>
                    <a:pt x="165" y="53"/>
                  </a:lnTo>
                  <a:cubicBezTo>
                    <a:pt x="164" y="51"/>
                    <a:pt x="162" y="49"/>
                    <a:pt x="160" y="47"/>
                  </a:cubicBezTo>
                  <a:lnTo>
                    <a:pt x="167" y="16"/>
                  </a:lnTo>
                  <a:lnTo>
                    <a:pt x="127" y="0"/>
                  </a:lnTo>
                  <a:lnTo>
                    <a:pt x="110" y="27"/>
                  </a:lnTo>
                  <a:cubicBezTo>
                    <a:pt x="110" y="27"/>
                    <a:pt x="109" y="27"/>
                    <a:pt x="108" y="27"/>
                  </a:cubicBezTo>
                  <a:cubicBezTo>
                    <a:pt x="108" y="27"/>
                    <a:pt x="107" y="27"/>
                    <a:pt x="106" y="27"/>
                  </a:cubicBezTo>
                  <a:cubicBezTo>
                    <a:pt x="106" y="27"/>
                    <a:pt x="105" y="27"/>
                    <a:pt x="105" y="27"/>
                  </a:cubicBezTo>
                  <a:cubicBezTo>
                    <a:pt x="104" y="27"/>
                    <a:pt x="103" y="27"/>
                    <a:pt x="103" y="27"/>
                  </a:cubicBezTo>
                  <a:lnTo>
                    <a:pt x="86" y="0"/>
                  </a:lnTo>
                  <a:lnTo>
                    <a:pt x="46" y="16"/>
                  </a:lnTo>
                  <a:lnTo>
                    <a:pt x="48" y="28"/>
                  </a:lnTo>
                  <a:lnTo>
                    <a:pt x="53" y="47"/>
                  </a:lnTo>
                  <a:cubicBezTo>
                    <a:pt x="51" y="49"/>
                    <a:pt x="49" y="51"/>
                    <a:pt x="48" y="53"/>
                  </a:cubicBezTo>
                  <a:lnTo>
                    <a:pt x="27" y="48"/>
                  </a:lnTo>
                  <a:lnTo>
                    <a:pt x="16" y="45"/>
                  </a:lnTo>
                  <a:lnTo>
                    <a:pt x="13" y="54"/>
                  </a:lnTo>
                  <a:lnTo>
                    <a:pt x="2" y="81"/>
                  </a:lnTo>
                  <a:lnTo>
                    <a:pt x="0" y="86"/>
                  </a:lnTo>
                  <a:lnTo>
                    <a:pt x="27" y="102"/>
                  </a:lnTo>
                  <a:cubicBezTo>
                    <a:pt x="27" y="103"/>
                    <a:pt x="27" y="104"/>
                    <a:pt x="27" y="104"/>
                  </a:cubicBezTo>
                  <a:cubicBezTo>
                    <a:pt x="27" y="105"/>
                    <a:pt x="27" y="106"/>
                    <a:pt x="27" y="106"/>
                  </a:cubicBezTo>
                  <a:cubicBezTo>
                    <a:pt x="27" y="107"/>
                    <a:pt x="27" y="107"/>
                    <a:pt x="27" y="108"/>
                  </a:cubicBezTo>
                  <a:cubicBezTo>
                    <a:pt x="27" y="108"/>
                    <a:pt x="27" y="108"/>
                    <a:pt x="27" y="108"/>
                  </a:cubicBezTo>
                  <a:cubicBezTo>
                    <a:pt x="27" y="109"/>
                    <a:pt x="27" y="109"/>
                    <a:pt x="27" y="110"/>
                  </a:cubicBezTo>
                  <a:lnTo>
                    <a:pt x="0" y="127"/>
                  </a:lnTo>
                  <a:lnTo>
                    <a:pt x="16" y="167"/>
                  </a:lnTo>
                  <a:lnTo>
                    <a:pt x="48" y="160"/>
                  </a:lnTo>
                  <a:cubicBezTo>
                    <a:pt x="49" y="162"/>
                    <a:pt x="51" y="163"/>
                    <a:pt x="53" y="165"/>
                  </a:cubicBezTo>
                  <a:lnTo>
                    <a:pt x="46" y="196"/>
                  </a:lnTo>
                  <a:lnTo>
                    <a:pt x="86" y="213"/>
                  </a:lnTo>
                  <a:lnTo>
                    <a:pt x="103" y="186"/>
                  </a:lnTo>
                  <a:cubicBezTo>
                    <a:pt x="103" y="186"/>
                    <a:pt x="104" y="186"/>
                    <a:pt x="105" y="186"/>
                  </a:cubicBezTo>
                  <a:cubicBezTo>
                    <a:pt x="105" y="186"/>
                    <a:pt x="106" y="186"/>
                    <a:pt x="106" y="186"/>
                  </a:cubicBezTo>
                  <a:cubicBezTo>
                    <a:pt x="107" y="186"/>
                    <a:pt x="108" y="186"/>
                    <a:pt x="108" y="186"/>
                  </a:cubicBezTo>
                  <a:cubicBezTo>
                    <a:pt x="109" y="186"/>
                    <a:pt x="110" y="186"/>
                    <a:pt x="110" y="186"/>
                  </a:cubicBezTo>
                  <a:lnTo>
                    <a:pt x="127" y="213"/>
                  </a:lnTo>
                  <a:lnTo>
                    <a:pt x="167" y="196"/>
                  </a:lnTo>
                  <a:lnTo>
                    <a:pt x="160" y="165"/>
                  </a:lnTo>
                  <a:cubicBezTo>
                    <a:pt x="162" y="163"/>
                    <a:pt x="164" y="162"/>
                    <a:pt x="165" y="160"/>
                  </a:cubicBezTo>
                  <a:lnTo>
                    <a:pt x="196" y="167"/>
                  </a:lnTo>
                  <a:lnTo>
                    <a:pt x="213" y="127"/>
                  </a:lnTo>
                  <a:lnTo>
                    <a:pt x="186" y="110"/>
                  </a:lnTo>
                  <a:cubicBezTo>
                    <a:pt x="186" y="109"/>
                    <a:pt x="186" y="109"/>
                    <a:pt x="186" y="108"/>
                  </a:cubicBezTo>
                  <a:cubicBezTo>
                    <a:pt x="186" y="108"/>
                    <a:pt x="186" y="107"/>
                    <a:pt x="186" y="107"/>
                  </a:cubicBezTo>
                  <a:cubicBezTo>
                    <a:pt x="186" y="107"/>
                    <a:pt x="186" y="106"/>
                    <a:pt x="186" y="106"/>
                  </a:cubicBezTo>
                  <a:cubicBezTo>
                    <a:pt x="186" y="106"/>
                    <a:pt x="186" y="105"/>
                    <a:pt x="186" y="104"/>
                  </a:cubicBezTo>
                  <a:cubicBezTo>
                    <a:pt x="186" y="104"/>
                    <a:pt x="186" y="103"/>
                    <a:pt x="186" y="102"/>
                  </a:cubicBezTo>
                  <a:lnTo>
                    <a:pt x="211" y="87"/>
                  </a:lnTo>
                  <a:cubicBezTo>
                    <a:pt x="211" y="86"/>
                    <a:pt x="212" y="84"/>
                    <a:pt x="212" y="83"/>
                  </a:cubicBez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C3C41"/>
                </a:solidFill>
                <a:effectLst/>
                <a:uLnTx/>
                <a:uFillTx/>
                <a:latin typeface="Segoe UI"/>
                <a:ea typeface="+mn-ea"/>
                <a:cs typeface="+mn-cs"/>
              </a:endParaRPr>
            </a:p>
          </p:txBody>
        </p:sp>
      </p:grpSp>
      <p:grpSp>
        <p:nvGrpSpPr>
          <p:cNvPr id="1386" name="Group 43">
            <a:extLst>
              <a:ext uri="{FF2B5EF4-FFF2-40B4-BE49-F238E27FC236}">
                <a16:creationId xmlns:a16="http://schemas.microsoft.com/office/drawing/2014/main" id="{6857824E-52A2-4D9F-B9CF-936800963B04}"/>
              </a:ext>
            </a:extLst>
          </p:cNvPr>
          <p:cNvGrpSpPr>
            <a:grpSpLocks noChangeAspect="1"/>
          </p:cNvGrpSpPr>
          <p:nvPr/>
        </p:nvGrpSpPr>
        <p:grpSpPr bwMode="auto">
          <a:xfrm>
            <a:off x="2486763" y="3181920"/>
            <a:ext cx="124894" cy="124893"/>
            <a:chOff x="6006" y="954"/>
            <a:chExt cx="132" cy="132"/>
          </a:xfrm>
          <a:solidFill>
            <a:schemeClr val="tx2"/>
          </a:solidFill>
        </p:grpSpPr>
        <p:sp>
          <p:nvSpPr>
            <p:cNvPr id="1387" name="Freeform 46">
              <a:extLst>
                <a:ext uri="{FF2B5EF4-FFF2-40B4-BE49-F238E27FC236}">
                  <a16:creationId xmlns:a16="http://schemas.microsoft.com/office/drawing/2014/main" id="{8063434E-E3E3-4C34-ADF0-A5F584719CAF}"/>
                </a:ext>
              </a:extLst>
            </p:cNvPr>
            <p:cNvSpPr>
              <a:spLocks/>
            </p:cNvSpPr>
            <p:nvPr/>
          </p:nvSpPr>
          <p:spPr bwMode="auto">
            <a:xfrm>
              <a:off x="6137" y="1006"/>
              <a:ext cx="1" cy="2"/>
            </a:xfrm>
            <a:custGeom>
              <a:avLst/>
              <a:gdLst>
                <a:gd name="T0" fmla="*/ 2 w 2"/>
                <a:gd name="T1" fmla="*/ 3 h 4"/>
                <a:gd name="T2" fmla="*/ 2 w 2"/>
                <a:gd name="T3" fmla="*/ 3 h 4"/>
                <a:gd name="T4" fmla="*/ 1 w 2"/>
                <a:gd name="T5" fmla="*/ 0 h 4"/>
                <a:gd name="T6" fmla="*/ 0 w 2"/>
                <a:gd name="T7" fmla="*/ 4 h 4"/>
                <a:gd name="T8" fmla="*/ 2 w 2"/>
                <a:gd name="T9" fmla="*/ 3 h 4"/>
              </a:gdLst>
              <a:ahLst/>
              <a:cxnLst>
                <a:cxn ang="0">
                  <a:pos x="T0" y="T1"/>
                </a:cxn>
                <a:cxn ang="0">
                  <a:pos x="T2" y="T3"/>
                </a:cxn>
                <a:cxn ang="0">
                  <a:pos x="T4" y="T5"/>
                </a:cxn>
                <a:cxn ang="0">
                  <a:pos x="T6" y="T7"/>
                </a:cxn>
                <a:cxn ang="0">
                  <a:pos x="T8" y="T9"/>
                </a:cxn>
              </a:cxnLst>
              <a:rect l="0" t="0" r="r" b="b"/>
              <a:pathLst>
                <a:path w="2" h="4">
                  <a:moveTo>
                    <a:pt x="2" y="3"/>
                  </a:moveTo>
                  <a:lnTo>
                    <a:pt x="2" y="3"/>
                  </a:lnTo>
                  <a:lnTo>
                    <a:pt x="1" y="0"/>
                  </a:lnTo>
                  <a:cubicBezTo>
                    <a:pt x="1" y="1"/>
                    <a:pt x="0" y="3"/>
                    <a:pt x="0" y="4"/>
                  </a:cubicBezTo>
                  <a:lnTo>
                    <a:pt x="2" y="3"/>
                  </a:ln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C3C41"/>
                </a:solidFill>
                <a:effectLst/>
                <a:uLnTx/>
                <a:uFillTx/>
                <a:latin typeface="Segoe UI"/>
                <a:ea typeface="+mn-ea"/>
                <a:cs typeface="+mn-cs"/>
              </a:endParaRPr>
            </a:p>
          </p:txBody>
        </p:sp>
        <p:sp>
          <p:nvSpPr>
            <p:cNvPr id="1388" name="Freeform 47">
              <a:extLst>
                <a:ext uri="{FF2B5EF4-FFF2-40B4-BE49-F238E27FC236}">
                  <a16:creationId xmlns:a16="http://schemas.microsoft.com/office/drawing/2014/main" id="{C6CB97B0-BF66-4379-AEF3-494A4995C487}"/>
                </a:ext>
              </a:extLst>
            </p:cNvPr>
            <p:cNvSpPr>
              <a:spLocks noEditPoints="1"/>
            </p:cNvSpPr>
            <p:nvPr/>
          </p:nvSpPr>
          <p:spPr bwMode="auto">
            <a:xfrm>
              <a:off x="6006" y="954"/>
              <a:ext cx="132" cy="132"/>
            </a:xfrm>
            <a:custGeom>
              <a:avLst/>
              <a:gdLst>
                <a:gd name="T0" fmla="*/ 146 w 213"/>
                <a:gd name="T1" fmla="*/ 108 h 213"/>
                <a:gd name="T2" fmla="*/ 134 w 213"/>
                <a:gd name="T3" fmla="*/ 134 h 213"/>
                <a:gd name="T4" fmla="*/ 106 w 213"/>
                <a:gd name="T5" fmla="*/ 146 h 213"/>
                <a:gd name="T6" fmla="*/ 79 w 213"/>
                <a:gd name="T7" fmla="*/ 134 h 213"/>
                <a:gd name="T8" fmla="*/ 67 w 213"/>
                <a:gd name="T9" fmla="*/ 108 h 213"/>
                <a:gd name="T10" fmla="*/ 70 w 213"/>
                <a:gd name="T11" fmla="*/ 91 h 213"/>
                <a:gd name="T12" fmla="*/ 79 w 213"/>
                <a:gd name="T13" fmla="*/ 78 h 213"/>
                <a:gd name="T14" fmla="*/ 106 w 213"/>
                <a:gd name="T15" fmla="*/ 67 h 213"/>
                <a:gd name="T16" fmla="*/ 134 w 213"/>
                <a:gd name="T17" fmla="*/ 78 h 213"/>
                <a:gd name="T18" fmla="*/ 143 w 213"/>
                <a:gd name="T19" fmla="*/ 91 h 213"/>
                <a:gd name="T20" fmla="*/ 146 w 213"/>
                <a:gd name="T21" fmla="*/ 108 h 213"/>
                <a:gd name="T22" fmla="*/ 212 w 213"/>
                <a:gd name="T23" fmla="*/ 83 h 213"/>
                <a:gd name="T24" fmla="*/ 187 w 213"/>
                <a:gd name="T25" fmla="*/ 48 h 213"/>
                <a:gd name="T26" fmla="*/ 160 w 213"/>
                <a:gd name="T27" fmla="*/ 47 h 213"/>
                <a:gd name="T28" fmla="*/ 127 w 213"/>
                <a:gd name="T29" fmla="*/ 0 h 213"/>
                <a:gd name="T30" fmla="*/ 108 w 213"/>
                <a:gd name="T31" fmla="*/ 27 h 213"/>
                <a:gd name="T32" fmla="*/ 105 w 213"/>
                <a:gd name="T33" fmla="*/ 27 h 213"/>
                <a:gd name="T34" fmla="*/ 86 w 213"/>
                <a:gd name="T35" fmla="*/ 0 h 213"/>
                <a:gd name="T36" fmla="*/ 48 w 213"/>
                <a:gd name="T37" fmla="*/ 28 h 213"/>
                <a:gd name="T38" fmla="*/ 48 w 213"/>
                <a:gd name="T39" fmla="*/ 53 h 213"/>
                <a:gd name="T40" fmla="*/ 16 w 213"/>
                <a:gd name="T41" fmla="*/ 45 h 213"/>
                <a:gd name="T42" fmla="*/ 2 w 213"/>
                <a:gd name="T43" fmla="*/ 81 h 213"/>
                <a:gd name="T44" fmla="*/ 27 w 213"/>
                <a:gd name="T45" fmla="*/ 102 h 213"/>
                <a:gd name="T46" fmla="*/ 27 w 213"/>
                <a:gd name="T47" fmla="*/ 106 h 213"/>
                <a:gd name="T48" fmla="*/ 27 w 213"/>
                <a:gd name="T49" fmla="*/ 108 h 213"/>
                <a:gd name="T50" fmla="*/ 0 w 213"/>
                <a:gd name="T51" fmla="*/ 127 h 213"/>
                <a:gd name="T52" fmla="*/ 48 w 213"/>
                <a:gd name="T53" fmla="*/ 160 h 213"/>
                <a:gd name="T54" fmla="*/ 46 w 213"/>
                <a:gd name="T55" fmla="*/ 196 h 213"/>
                <a:gd name="T56" fmla="*/ 103 w 213"/>
                <a:gd name="T57" fmla="*/ 186 h 213"/>
                <a:gd name="T58" fmla="*/ 106 w 213"/>
                <a:gd name="T59" fmla="*/ 186 h 213"/>
                <a:gd name="T60" fmla="*/ 110 w 213"/>
                <a:gd name="T61" fmla="*/ 186 h 213"/>
                <a:gd name="T62" fmla="*/ 167 w 213"/>
                <a:gd name="T63" fmla="*/ 196 h 213"/>
                <a:gd name="T64" fmla="*/ 165 w 213"/>
                <a:gd name="T65" fmla="*/ 160 h 213"/>
                <a:gd name="T66" fmla="*/ 213 w 213"/>
                <a:gd name="T67" fmla="*/ 127 h 213"/>
                <a:gd name="T68" fmla="*/ 186 w 213"/>
                <a:gd name="T69" fmla="*/ 108 h 213"/>
                <a:gd name="T70" fmla="*/ 186 w 213"/>
                <a:gd name="T71" fmla="*/ 106 h 213"/>
                <a:gd name="T72" fmla="*/ 186 w 213"/>
                <a:gd name="T73" fmla="*/ 102 h 213"/>
                <a:gd name="T74" fmla="*/ 212 w 213"/>
                <a:gd name="T75" fmla="*/ 83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13" h="213">
                  <a:moveTo>
                    <a:pt x="146" y="108"/>
                  </a:moveTo>
                  <a:lnTo>
                    <a:pt x="146" y="108"/>
                  </a:lnTo>
                  <a:cubicBezTo>
                    <a:pt x="146" y="112"/>
                    <a:pt x="145" y="117"/>
                    <a:pt x="143" y="122"/>
                  </a:cubicBezTo>
                  <a:cubicBezTo>
                    <a:pt x="141" y="126"/>
                    <a:pt x="138" y="130"/>
                    <a:pt x="134" y="134"/>
                  </a:cubicBezTo>
                  <a:cubicBezTo>
                    <a:pt x="131" y="138"/>
                    <a:pt x="127" y="140"/>
                    <a:pt x="122" y="142"/>
                  </a:cubicBezTo>
                  <a:cubicBezTo>
                    <a:pt x="117" y="145"/>
                    <a:pt x="112" y="146"/>
                    <a:pt x="106" y="146"/>
                  </a:cubicBezTo>
                  <a:cubicBezTo>
                    <a:pt x="101" y="146"/>
                    <a:pt x="96" y="145"/>
                    <a:pt x="91" y="142"/>
                  </a:cubicBezTo>
                  <a:cubicBezTo>
                    <a:pt x="86" y="140"/>
                    <a:pt x="82" y="138"/>
                    <a:pt x="79" y="134"/>
                  </a:cubicBezTo>
                  <a:cubicBezTo>
                    <a:pt x="75" y="130"/>
                    <a:pt x="72" y="126"/>
                    <a:pt x="70" y="122"/>
                  </a:cubicBezTo>
                  <a:cubicBezTo>
                    <a:pt x="68" y="117"/>
                    <a:pt x="67" y="112"/>
                    <a:pt x="67" y="108"/>
                  </a:cubicBezTo>
                  <a:cubicBezTo>
                    <a:pt x="67" y="107"/>
                    <a:pt x="67" y="107"/>
                    <a:pt x="67" y="106"/>
                  </a:cubicBezTo>
                  <a:cubicBezTo>
                    <a:pt x="67" y="101"/>
                    <a:pt x="68" y="96"/>
                    <a:pt x="70" y="91"/>
                  </a:cubicBezTo>
                  <a:cubicBezTo>
                    <a:pt x="72" y="87"/>
                    <a:pt x="74" y="84"/>
                    <a:pt x="76" y="81"/>
                  </a:cubicBezTo>
                  <a:cubicBezTo>
                    <a:pt x="77" y="80"/>
                    <a:pt x="78" y="79"/>
                    <a:pt x="79" y="78"/>
                  </a:cubicBezTo>
                  <a:cubicBezTo>
                    <a:pt x="82" y="75"/>
                    <a:pt x="86" y="72"/>
                    <a:pt x="91" y="70"/>
                  </a:cubicBezTo>
                  <a:cubicBezTo>
                    <a:pt x="96" y="68"/>
                    <a:pt x="101" y="67"/>
                    <a:pt x="106" y="67"/>
                  </a:cubicBezTo>
                  <a:cubicBezTo>
                    <a:pt x="112" y="67"/>
                    <a:pt x="117" y="68"/>
                    <a:pt x="122" y="70"/>
                  </a:cubicBezTo>
                  <a:cubicBezTo>
                    <a:pt x="127" y="72"/>
                    <a:pt x="131" y="75"/>
                    <a:pt x="134" y="78"/>
                  </a:cubicBezTo>
                  <a:cubicBezTo>
                    <a:pt x="135" y="79"/>
                    <a:pt x="136" y="80"/>
                    <a:pt x="136" y="81"/>
                  </a:cubicBezTo>
                  <a:cubicBezTo>
                    <a:pt x="139" y="84"/>
                    <a:pt x="141" y="87"/>
                    <a:pt x="143" y="91"/>
                  </a:cubicBezTo>
                  <a:cubicBezTo>
                    <a:pt x="145" y="96"/>
                    <a:pt x="146" y="101"/>
                    <a:pt x="146" y="106"/>
                  </a:cubicBezTo>
                  <a:cubicBezTo>
                    <a:pt x="146" y="107"/>
                    <a:pt x="146" y="107"/>
                    <a:pt x="146" y="108"/>
                  </a:cubicBezTo>
                  <a:close/>
                  <a:moveTo>
                    <a:pt x="212" y="83"/>
                  </a:moveTo>
                  <a:lnTo>
                    <a:pt x="212" y="83"/>
                  </a:lnTo>
                  <a:lnTo>
                    <a:pt x="196" y="45"/>
                  </a:lnTo>
                  <a:lnTo>
                    <a:pt x="187" y="48"/>
                  </a:lnTo>
                  <a:lnTo>
                    <a:pt x="165" y="53"/>
                  </a:lnTo>
                  <a:cubicBezTo>
                    <a:pt x="164" y="51"/>
                    <a:pt x="162" y="49"/>
                    <a:pt x="160" y="47"/>
                  </a:cubicBezTo>
                  <a:lnTo>
                    <a:pt x="167" y="16"/>
                  </a:lnTo>
                  <a:lnTo>
                    <a:pt x="127" y="0"/>
                  </a:lnTo>
                  <a:lnTo>
                    <a:pt x="110" y="27"/>
                  </a:lnTo>
                  <a:cubicBezTo>
                    <a:pt x="110" y="27"/>
                    <a:pt x="109" y="27"/>
                    <a:pt x="108" y="27"/>
                  </a:cubicBezTo>
                  <a:cubicBezTo>
                    <a:pt x="108" y="27"/>
                    <a:pt x="107" y="27"/>
                    <a:pt x="106" y="27"/>
                  </a:cubicBezTo>
                  <a:cubicBezTo>
                    <a:pt x="106" y="27"/>
                    <a:pt x="105" y="27"/>
                    <a:pt x="105" y="27"/>
                  </a:cubicBezTo>
                  <a:cubicBezTo>
                    <a:pt x="104" y="27"/>
                    <a:pt x="103" y="27"/>
                    <a:pt x="103" y="27"/>
                  </a:cubicBezTo>
                  <a:lnTo>
                    <a:pt x="86" y="0"/>
                  </a:lnTo>
                  <a:lnTo>
                    <a:pt x="46" y="16"/>
                  </a:lnTo>
                  <a:lnTo>
                    <a:pt x="48" y="28"/>
                  </a:lnTo>
                  <a:lnTo>
                    <a:pt x="53" y="47"/>
                  </a:lnTo>
                  <a:cubicBezTo>
                    <a:pt x="51" y="49"/>
                    <a:pt x="49" y="51"/>
                    <a:pt x="48" y="53"/>
                  </a:cubicBezTo>
                  <a:lnTo>
                    <a:pt x="27" y="48"/>
                  </a:lnTo>
                  <a:lnTo>
                    <a:pt x="16" y="45"/>
                  </a:lnTo>
                  <a:lnTo>
                    <a:pt x="13" y="54"/>
                  </a:lnTo>
                  <a:lnTo>
                    <a:pt x="2" y="81"/>
                  </a:lnTo>
                  <a:lnTo>
                    <a:pt x="0" y="86"/>
                  </a:lnTo>
                  <a:lnTo>
                    <a:pt x="27" y="102"/>
                  </a:lnTo>
                  <a:cubicBezTo>
                    <a:pt x="27" y="103"/>
                    <a:pt x="27" y="104"/>
                    <a:pt x="27" y="104"/>
                  </a:cubicBezTo>
                  <a:cubicBezTo>
                    <a:pt x="27" y="105"/>
                    <a:pt x="27" y="106"/>
                    <a:pt x="27" y="106"/>
                  </a:cubicBezTo>
                  <a:cubicBezTo>
                    <a:pt x="27" y="107"/>
                    <a:pt x="27" y="107"/>
                    <a:pt x="27" y="108"/>
                  </a:cubicBezTo>
                  <a:cubicBezTo>
                    <a:pt x="27" y="108"/>
                    <a:pt x="27" y="108"/>
                    <a:pt x="27" y="108"/>
                  </a:cubicBezTo>
                  <a:cubicBezTo>
                    <a:pt x="27" y="109"/>
                    <a:pt x="27" y="109"/>
                    <a:pt x="27" y="110"/>
                  </a:cubicBezTo>
                  <a:lnTo>
                    <a:pt x="0" y="127"/>
                  </a:lnTo>
                  <a:lnTo>
                    <a:pt x="16" y="167"/>
                  </a:lnTo>
                  <a:lnTo>
                    <a:pt x="48" y="160"/>
                  </a:lnTo>
                  <a:cubicBezTo>
                    <a:pt x="49" y="162"/>
                    <a:pt x="51" y="163"/>
                    <a:pt x="53" y="165"/>
                  </a:cubicBezTo>
                  <a:lnTo>
                    <a:pt x="46" y="196"/>
                  </a:lnTo>
                  <a:lnTo>
                    <a:pt x="86" y="213"/>
                  </a:lnTo>
                  <a:lnTo>
                    <a:pt x="103" y="186"/>
                  </a:lnTo>
                  <a:cubicBezTo>
                    <a:pt x="103" y="186"/>
                    <a:pt x="104" y="186"/>
                    <a:pt x="105" y="186"/>
                  </a:cubicBezTo>
                  <a:cubicBezTo>
                    <a:pt x="105" y="186"/>
                    <a:pt x="106" y="186"/>
                    <a:pt x="106" y="186"/>
                  </a:cubicBezTo>
                  <a:cubicBezTo>
                    <a:pt x="107" y="186"/>
                    <a:pt x="108" y="186"/>
                    <a:pt x="108" y="186"/>
                  </a:cubicBezTo>
                  <a:cubicBezTo>
                    <a:pt x="109" y="186"/>
                    <a:pt x="110" y="186"/>
                    <a:pt x="110" y="186"/>
                  </a:cubicBezTo>
                  <a:lnTo>
                    <a:pt x="127" y="213"/>
                  </a:lnTo>
                  <a:lnTo>
                    <a:pt x="167" y="196"/>
                  </a:lnTo>
                  <a:lnTo>
                    <a:pt x="160" y="165"/>
                  </a:lnTo>
                  <a:cubicBezTo>
                    <a:pt x="162" y="163"/>
                    <a:pt x="164" y="162"/>
                    <a:pt x="165" y="160"/>
                  </a:cubicBezTo>
                  <a:lnTo>
                    <a:pt x="196" y="167"/>
                  </a:lnTo>
                  <a:lnTo>
                    <a:pt x="213" y="127"/>
                  </a:lnTo>
                  <a:lnTo>
                    <a:pt x="186" y="110"/>
                  </a:lnTo>
                  <a:cubicBezTo>
                    <a:pt x="186" y="109"/>
                    <a:pt x="186" y="109"/>
                    <a:pt x="186" y="108"/>
                  </a:cubicBezTo>
                  <a:cubicBezTo>
                    <a:pt x="186" y="108"/>
                    <a:pt x="186" y="107"/>
                    <a:pt x="186" y="107"/>
                  </a:cubicBezTo>
                  <a:cubicBezTo>
                    <a:pt x="186" y="107"/>
                    <a:pt x="186" y="106"/>
                    <a:pt x="186" y="106"/>
                  </a:cubicBezTo>
                  <a:cubicBezTo>
                    <a:pt x="186" y="106"/>
                    <a:pt x="186" y="105"/>
                    <a:pt x="186" y="104"/>
                  </a:cubicBezTo>
                  <a:cubicBezTo>
                    <a:pt x="186" y="104"/>
                    <a:pt x="186" y="103"/>
                    <a:pt x="186" y="102"/>
                  </a:cubicBezTo>
                  <a:lnTo>
                    <a:pt x="211" y="87"/>
                  </a:lnTo>
                  <a:cubicBezTo>
                    <a:pt x="211" y="86"/>
                    <a:pt x="212" y="84"/>
                    <a:pt x="212" y="83"/>
                  </a:cubicBez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C3C41"/>
                </a:solidFill>
                <a:effectLst/>
                <a:uLnTx/>
                <a:uFillTx/>
                <a:latin typeface="Segoe UI"/>
                <a:ea typeface="+mn-ea"/>
                <a:cs typeface="+mn-cs"/>
              </a:endParaRPr>
            </a:p>
          </p:txBody>
        </p:sp>
      </p:grpSp>
      <p:sp>
        <p:nvSpPr>
          <p:cNvPr id="1389" name="Black rectangle">
            <a:extLst>
              <a:ext uri="{FF2B5EF4-FFF2-40B4-BE49-F238E27FC236}">
                <a16:creationId xmlns:a16="http://schemas.microsoft.com/office/drawing/2014/main" id="{8C5DEC52-6CED-4F7A-BF64-8D0F6C77F534}"/>
              </a:ext>
            </a:extLst>
          </p:cNvPr>
          <p:cNvSpPr/>
          <p:nvPr/>
        </p:nvSpPr>
        <p:spPr bwMode="auto">
          <a:xfrm>
            <a:off x="4891833" y="3742710"/>
            <a:ext cx="451978" cy="30955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390" name="Retail">
            <a:extLst>
              <a:ext uri="{FF2B5EF4-FFF2-40B4-BE49-F238E27FC236}">
                <a16:creationId xmlns:a16="http://schemas.microsoft.com/office/drawing/2014/main" id="{28CA8CF7-9FE8-496F-A0E0-38732C85F938}"/>
              </a:ext>
            </a:extLst>
          </p:cNvPr>
          <p:cNvGrpSpPr/>
          <p:nvPr/>
        </p:nvGrpSpPr>
        <p:grpSpPr>
          <a:xfrm>
            <a:off x="3380072" y="2291906"/>
            <a:ext cx="1506865" cy="972015"/>
            <a:chOff x="3295016" y="2809216"/>
            <a:chExt cx="1506865" cy="972015"/>
          </a:xfrm>
        </p:grpSpPr>
        <p:sp>
          <p:nvSpPr>
            <p:cNvPr id="1391" name="Rectangle 1390">
              <a:extLst>
                <a:ext uri="{FF2B5EF4-FFF2-40B4-BE49-F238E27FC236}">
                  <a16:creationId xmlns:a16="http://schemas.microsoft.com/office/drawing/2014/main" id="{ECD52F0A-6EE8-495D-B65A-C9B5598D98C5}"/>
                </a:ext>
              </a:extLst>
            </p:cNvPr>
            <p:cNvSpPr/>
            <p:nvPr/>
          </p:nvSpPr>
          <p:spPr bwMode="auto">
            <a:xfrm>
              <a:off x="3318459" y="3473180"/>
              <a:ext cx="240635" cy="108881"/>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392" name="Graphic 1391">
              <a:extLst>
                <a:ext uri="{FF2B5EF4-FFF2-40B4-BE49-F238E27FC236}">
                  <a16:creationId xmlns:a16="http://schemas.microsoft.com/office/drawing/2014/main" id="{4C5B58AF-2426-4401-A7D9-C212778DE81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235703" y="3300938"/>
              <a:ext cx="513991" cy="185608"/>
            </a:xfrm>
            <a:prstGeom prst="rect">
              <a:avLst/>
            </a:prstGeom>
          </p:spPr>
        </p:pic>
        <p:pic>
          <p:nvPicPr>
            <p:cNvPr id="1393" name="Graphic 1392">
              <a:extLst>
                <a:ext uri="{FF2B5EF4-FFF2-40B4-BE49-F238E27FC236}">
                  <a16:creationId xmlns:a16="http://schemas.microsoft.com/office/drawing/2014/main" id="{6A99C9D9-75B6-4350-8F4B-CA08D3150E2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937220" y="2809216"/>
              <a:ext cx="333177" cy="684864"/>
            </a:xfrm>
            <a:prstGeom prst="rect">
              <a:avLst/>
            </a:prstGeom>
          </p:spPr>
        </p:pic>
        <p:grpSp>
          <p:nvGrpSpPr>
            <p:cNvPr id="1394" name="Group 1393">
              <a:extLst>
                <a:ext uri="{FF2B5EF4-FFF2-40B4-BE49-F238E27FC236}">
                  <a16:creationId xmlns:a16="http://schemas.microsoft.com/office/drawing/2014/main" id="{3EF3A60D-2BE8-4F15-B4EB-911F78284096}"/>
                </a:ext>
              </a:extLst>
            </p:cNvPr>
            <p:cNvGrpSpPr/>
            <p:nvPr/>
          </p:nvGrpSpPr>
          <p:grpSpPr>
            <a:xfrm>
              <a:off x="3669971" y="3056461"/>
              <a:ext cx="329560" cy="464197"/>
              <a:chOff x="3868389" y="3385937"/>
              <a:chExt cx="293037" cy="412753"/>
            </a:xfrm>
          </p:grpSpPr>
          <p:sp>
            <p:nvSpPr>
              <p:cNvPr id="1421" name="Rectangle 1420">
                <a:extLst>
                  <a:ext uri="{FF2B5EF4-FFF2-40B4-BE49-F238E27FC236}">
                    <a16:creationId xmlns:a16="http://schemas.microsoft.com/office/drawing/2014/main" id="{DC3AC7A6-A9A4-4D6B-8DA8-E1BD8EE6C619}"/>
                  </a:ext>
                </a:extLst>
              </p:cNvPr>
              <p:cNvSpPr/>
              <p:nvPr/>
            </p:nvSpPr>
            <p:spPr bwMode="auto">
              <a:xfrm>
                <a:off x="3884211" y="3398656"/>
                <a:ext cx="273940" cy="38817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422" name="Group 21">
                <a:extLst>
                  <a:ext uri="{FF2B5EF4-FFF2-40B4-BE49-F238E27FC236}">
                    <a16:creationId xmlns:a16="http://schemas.microsoft.com/office/drawing/2014/main" id="{60BE41D3-7682-4EC0-974F-312E69006F2A}"/>
                  </a:ext>
                </a:extLst>
              </p:cNvPr>
              <p:cNvGrpSpPr>
                <a:grpSpLocks noChangeAspect="1"/>
              </p:cNvGrpSpPr>
              <p:nvPr/>
            </p:nvGrpSpPr>
            <p:grpSpPr bwMode="auto">
              <a:xfrm>
                <a:off x="3868389" y="3385937"/>
                <a:ext cx="293037" cy="412753"/>
                <a:chOff x="2437" y="818"/>
                <a:chExt cx="164" cy="231"/>
              </a:xfrm>
              <a:solidFill>
                <a:schemeClr val="tx1"/>
              </a:solidFill>
            </p:grpSpPr>
            <p:sp>
              <p:nvSpPr>
                <p:cNvPr id="1423" name="Freeform 22">
                  <a:extLst>
                    <a:ext uri="{FF2B5EF4-FFF2-40B4-BE49-F238E27FC236}">
                      <a16:creationId xmlns:a16="http://schemas.microsoft.com/office/drawing/2014/main" id="{91DA572B-BA81-4E02-BFDF-F42F217FA63F}"/>
                    </a:ext>
                  </a:extLst>
                </p:cNvPr>
                <p:cNvSpPr>
                  <a:spLocks/>
                </p:cNvSpPr>
                <p:nvPr/>
              </p:nvSpPr>
              <p:spPr bwMode="auto">
                <a:xfrm>
                  <a:off x="2556" y="949"/>
                  <a:ext cx="32" cy="33"/>
                </a:xfrm>
                <a:custGeom>
                  <a:avLst/>
                  <a:gdLst>
                    <a:gd name="T0" fmla="*/ 0 w 52"/>
                    <a:gd name="T1" fmla="*/ 53 h 53"/>
                    <a:gd name="T2" fmla="*/ 0 w 52"/>
                    <a:gd name="T3" fmla="*/ 53 h 53"/>
                    <a:gd name="T4" fmla="*/ 52 w 52"/>
                    <a:gd name="T5" fmla="*/ 53 h 53"/>
                    <a:gd name="T6" fmla="*/ 52 w 52"/>
                    <a:gd name="T7" fmla="*/ 0 h 53"/>
                    <a:gd name="T8" fmla="*/ 0 w 52"/>
                    <a:gd name="T9" fmla="*/ 0 h 53"/>
                    <a:gd name="T10" fmla="*/ 0 w 52"/>
                    <a:gd name="T11" fmla="*/ 53 h 53"/>
                  </a:gdLst>
                  <a:ahLst/>
                  <a:cxnLst>
                    <a:cxn ang="0">
                      <a:pos x="T0" y="T1"/>
                    </a:cxn>
                    <a:cxn ang="0">
                      <a:pos x="T2" y="T3"/>
                    </a:cxn>
                    <a:cxn ang="0">
                      <a:pos x="T4" y="T5"/>
                    </a:cxn>
                    <a:cxn ang="0">
                      <a:pos x="T6" y="T7"/>
                    </a:cxn>
                    <a:cxn ang="0">
                      <a:pos x="T8" y="T9"/>
                    </a:cxn>
                    <a:cxn ang="0">
                      <a:pos x="T10" y="T11"/>
                    </a:cxn>
                  </a:cxnLst>
                  <a:rect l="0" t="0" r="r" b="b"/>
                  <a:pathLst>
                    <a:path w="52" h="53">
                      <a:moveTo>
                        <a:pt x="0" y="53"/>
                      </a:moveTo>
                      <a:lnTo>
                        <a:pt x="0" y="53"/>
                      </a:lnTo>
                      <a:lnTo>
                        <a:pt x="52" y="53"/>
                      </a:lnTo>
                      <a:lnTo>
                        <a:pt x="52" y="0"/>
                      </a:lnTo>
                      <a:lnTo>
                        <a:pt x="0" y="0"/>
                      </a:lnTo>
                      <a:lnTo>
                        <a:pt x="0" y="53"/>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latin typeface="Segoe UI"/>
                    <a:ea typeface="+mn-ea"/>
                    <a:cs typeface="+mn-cs"/>
                  </a:endParaRPr>
                </a:p>
              </p:txBody>
            </p:sp>
            <p:sp>
              <p:nvSpPr>
                <p:cNvPr id="1424" name="Freeform 23">
                  <a:extLst>
                    <a:ext uri="{FF2B5EF4-FFF2-40B4-BE49-F238E27FC236}">
                      <a16:creationId xmlns:a16="http://schemas.microsoft.com/office/drawing/2014/main" id="{48330575-C7BE-4AC7-AE08-D510CB6B93CD}"/>
                    </a:ext>
                  </a:extLst>
                </p:cNvPr>
                <p:cNvSpPr>
                  <a:spLocks noEditPoints="1"/>
                </p:cNvSpPr>
                <p:nvPr/>
              </p:nvSpPr>
              <p:spPr bwMode="auto">
                <a:xfrm>
                  <a:off x="2437" y="818"/>
                  <a:ext cx="164" cy="231"/>
                </a:xfrm>
                <a:custGeom>
                  <a:avLst/>
                  <a:gdLst>
                    <a:gd name="T0" fmla="*/ 239 w 265"/>
                    <a:gd name="T1" fmla="*/ 106 h 372"/>
                    <a:gd name="T2" fmla="*/ 239 w 265"/>
                    <a:gd name="T3" fmla="*/ 106 h 372"/>
                    <a:gd name="T4" fmla="*/ 186 w 265"/>
                    <a:gd name="T5" fmla="*/ 106 h 372"/>
                    <a:gd name="T6" fmla="*/ 186 w 265"/>
                    <a:gd name="T7" fmla="*/ 53 h 372"/>
                    <a:gd name="T8" fmla="*/ 239 w 265"/>
                    <a:gd name="T9" fmla="*/ 53 h 372"/>
                    <a:gd name="T10" fmla="*/ 239 w 265"/>
                    <a:gd name="T11" fmla="*/ 106 h 372"/>
                    <a:gd name="T12" fmla="*/ 239 w 265"/>
                    <a:gd name="T13" fmla="*/ 186 h 372"/>
                    <a:gd name="T14" fmla="*/ 239 w 265"/>
                    <a:gd name="T15" fmla="*/ 186 h 372"/>
                    <a:gd name="T16" fmla="*/ 186 w 265"/>
                    <a:gd name="T17" fmla="*/ 186 h 372"/>
                    <a:gd name="T18" fmla="*/ 186 w 265"/>
                    <a:gd name="T19" fmla="*/ 133 h 372"/>
                    <a:gd name="T20" fmla="*/ 239 w 265"/>
                    <a:gd name="T21" fmla="*/ 133 h 372"/>
                    <a:gd name="T22" fmla="*/ 239 w 265"/>
                    <a:gd name="T23" fmla="*/ 186 h 372"/>
                    <a:gd name="T24" fmla="*/ 238 w 265"/>
                    <a:gd name="T25" fmla="*/ 266 h 372"/>
                    <a:gd name="T26" fmla="*/ 238 w 265"/>
                    <a:gd name="T27" fmla="*/ 266 h 372"/>
                    <a:gd name="T28" fmla="*/ 186 w 265"/>
                    <a:gd name="T29" fmla="*/ 266 h 372"/>
                    <a:gd name="T30" fmla="*/ 186 w 265"/>
                    <a:gd name="T31" fmla="*/ 213 h 372"/>
                    <a:gd name="T32" fmla="*/ 238 w 265"/>
                    <a:gd name="T33" fmla="*/ 213 h 372"/>
                    <a:gd name="T34" fmla="*/ 238 w 265"/>
                    <a:gd name="T35" fmla="*/ 266 h 372"/>
                    <a:gd name="T36" fmla="*/ 159 w 265"/>
                    <a:gd name="T37" fmla="*/ 106 h 372"/>
                    <a:gd name="T38" fmla="*/ 159 w 265"/>
                    <a:gd name="T39" fmla="*/ 106 h 372"/>
                    <a:gd name="T40" fmla="*/ 106 w 265"/>
                    <a:gd name="T41" fmla="*/ 106 h 372"/>
                    <a:gd name="T42" fmla="*/ 106 w 265"/>
                    <a:gd name="T43" fmla="*/ 53 h 372"/>
                    <a:gd name="T44" fmla="*/ 159 w 265"/>
                    <a:gd name="T45" fmla="*/ 53 h 372"/>
                    <a:gd name="T46" fmla="*/ 159 w 265"/>
                    <a:gd name="T47" fmla="*/ 106 h 372"/>
                    <a:gd name="T48" fmla="*/ 159 w 265"/>
                    <a:gd name="T49" fmla="*/ 186 h 372"/>
                    <a:gd name="T50" fmla="*/ 159 w 265"/>
                    <a:gd name="T51" fmla="*/ 186 h 372"/>
                    <a:gd name="T52" fmla="*/ 106 w 265"/>
                    <a:gd name="T53" fmla="*/ 186 h 372"/>
                    <a:gd name="T54" fmla="*/ 106 w 265"/>
                    <a:gd name="T55" fmla="*/ 133 h 372"/>
                    <a:gd name="T56" fmla="*/ 159 w 265"/>
                    <a:gd name="T57" fmla="*/ 133 h 372"/>
                    <a:gd name="T58" fmla="*/ 159 w 265"/>
                    <a:gd name="T59" fmla="*/ 186 h 372"/>
                    <a:gd name="T60" fmla="*/ 159 w 265"/>
                    <a:gd name="T61" fmla="*/ 266 h 372"/>
                    <a:gd name="T62" fmla="*/ 159 w 265"/>
                    <a:gd name="T63" fmla="*/ 266 h 372"/>
                    <a:gd name="T64" fmla="*/ 106 w 265"/>
                    <a:gd name="T65" fmla="*/ 266 h 372"/>
                    <a:gd name="T66" fmla="*/ 106 w 265"/>
                    <a:gd name="T67" fmla="*/ 213 h 372"/>
                    <a:gd name="T68" fmla="*/ 159 w 265"/>
                    <a:gd name="T69" fmla="*/ 213 h 372"/>
                    <a:gd name="T70" fmla="*/ 159 w 265"/>
                    <a:gd name="T71" fmla="*/ 266 h 372"/>
                    <a:gd name="T72" fmla="*/ 159 w 265"/>
                    <a:gd name="T73" fmla="*/ 346 h 372"/>
                    <a:gd name="T74" fmla="*/ 159 w 265"/>
                    <a:gd name="T75" fmla="*/ 346 h 372"/>
                    <a:gd name="T76" fmla="*/ 106 w 265"/>
                    <a:gd name="T77" fmla="*/ 346 h 372"/>
                    <a:gd name="T78" fmla="*/ 106 w 265"/>
                    <a:gd name="T79" fmla="*/ 293 h 372"/>
                    <a:gd name="T80" fmla="*/ 159 w 265"/>
                    <a:gd name="T81" fmla="*/ 293 h 372"/>
                    <a:gd name="T82" fmla="*/ 159 w 265"/>
                    <a:gd name="T83" fmla="*/ 346 h 372"/>
                    <a:gd name="T84" fmla="*/ 79 w 265"/>
                    <a:gd name="T85" fmla="*/ 186 h 372"/>
                    <a:gd name="T86" fmla="*/ 79 w 265"/>
                    <a:gd name="T87" fmla="*/ 186 h 372"/>
                    <a:gd name="T88" fmla="*/ 26 w 265"/>
                    <a:gd name="T89" fmla="*/ 186 h 372"/>
                    <a:gd name="T90" fmla="*/ 26 w 265"/>
                    <a:gd name="T91" fmla="*/ 133 h 372"/>
                    <a:gd name="T92" fmla="*/ 79 w 265"/>
                    <a:gd name="T93" fmla="*/ 133 h 372"/>
                    <a:gd name="T94" fmla="*/ 79 w 265"/>
                    <a:gd name="T95" fmla="*/ 186 h 372"/>
                    <a:gd name="T96" fmla="*/ 79 w 265"/>
                    <a:gd name="T97" fmla="*/ 266 h 372"/>
                    <a:gd name="T98" fmla="*/ 79 w 265"/>
                    <a:gd name="T99" fmla="*/ 266 h 372"/>
                    <a:gd name="T100" fmla="*/ 26 w 265"/>
                    <a:gd name="T101" fmla="*/ 266 h 372"/>
                    <a:gd name="T102" fmla="*/ 26 w 265"/>
                    <a:gd name="T103" fmla="*/ 213 h 372"/>
                    <a:gd name="T104" fmla="*/ 79 w 265"/>
                    <a:gd name="T105" fmla="*/ 213 h 372"/>
                    <a:gd name="T106" fmla="*/ 79 w 265"/>
                    <a:gd name="T107" fmla="*/ 266 h 372"/>
                    <a:gd name="T108" fmla="*/ 0 w 265"/>
                    <a:gd name="T109" fmla="*/ 372 h 372"/>
                    <a:gd name="T110" fmla="*/ 0 w 265"/>
                    <a:gd name="T111" fmla="*/ 372 h 372"/>
                    <a:gd name="T112" fmla="*/ 265 w 265"/>
                    <a:gd name="T113" fmla="*/ 372 h 372"/>
                    <a:gd name="T114" fmla="*/ 265 w 265"/>
                    <a:gd name="T115" fmla="*/ 0 h 372"/>
                    <a:gd name="T116" fmla="*/ 0 w 265"/>
                    <a:gd name="T117" fmla="*/ 0 h 372"/>
                    <a:gd name="T118" fmla="*/ 0 w 265"/>
                    <a:gd name="T119" fmla="*/ 372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65" h="372">
                      <a:moveTo>
                        <a:pt x="239" y="106"/>
                      </a:moveTo>
                      <a:lnTo>
                        <a:pt x="239" y="106"/>
                      </a:lnTo>
                      <a:lnTo>
                        <a:pt x="186" y="106"/>
                      </a:lnTo>
                      <a:lnTo>
                        <a:pt x="186" y="53"/>
                      </a:lnTo>
                      <a:lnTo>
                        <a:pt x="239" y="53"/>
                      </a:lnTo>
                      <a:lnTo>
                        <a:pt x="239" y="106"/>
                      </a:lnTo>
                      <a:close/>
                      <a:moveTo>
                        <a:pt x="239" y="186"/>
                      </a:moveTo>
                      <a:lnTo>
                        <a:pt x="239" y="186"/>
                      </a:lnTo>
                      <a:lnTo>
                        <a:pt x="186" y="186"/>
                      </a:lnTo>
                      <a:lnTo>
                        <a:pt x="186" y="133"/>
                      </a:lnTo>
                      <a:lnTo>
                        <a:pt x="239" y="133"/>
                      </a:lnTo>
                      <a:lnTo>
                        <a:pt x="239" y="186"/>
                      </a:lnTo>
                      <a:close/>
                      <a:moveTo>
                        <a:pt x="238" y="266"/>
                      </a:moveTo>
                      <a:lnTo>
                        <a:pt x="238" y="266"/>
                      </a:lnTo>
                      <a:lnTo>
                        <a:pt x="186" y="266"/>
                      </a:lnTo>
                      <a:lnTo>
                        <a:pt x="186" y="213"/>
                      </a:lnTo>
                      <a:lnTo>
                        <a:pt x="238" y="213"/>
                      </a:lnTo>
                      <a:lnTo>
                        <a:pt x="238" y="266"/>
                      </a:lnTo>
                      <a:close/>
                      <a:moveTo>
                        <a:pt x="159" y="106"/>
                      </a:moveTo>
                      <a:lnTo>
                        <a:pt x="159" y="106"/>
                      </a:lnTo>
                      <a:lnTo>
                        <a:pt x="106" y="106"/>
                      </a:lnTo>
                      <a:lnTo>
                        <a:pt x="106" y="53"/>
                      </a:lnTo>
                      <a:lnTo>
                        <a:pt x="159" y="53"/>
                      </a:lnTo>
                      <a:lnTo>
                        <a:pt x="159" y="106"/>
                      </a:lnTo>
                      <a:close/>
                      <a:moveTo>
                        <a:pt x="159" y="186"/>
                      </a:moveTo>
                      <a:lnTo>
                        <a:pt x="159" y="186"/>
                      </a:lnTo>
                      <a:lnTo>
                        <a:pt x="106" y="186"/>
                      </a:lnTo>
                      <a:lnTo>
                        <a:pt x="106" y="133"/>
                      </a:lnTo>
                      <a:lnTo>
                        <a:pt x="159" y="133"/>
                      </a:lnTo>
                      <a:lnTo>
                        <a:pt x="159" y="186"/>
                      </a:lnTo>
                      <a:close/>
                      <a:moveTo>
                        <a:pt x="159" y="266"/>
                      </a:moveTo>
                      <a:lnTo>
                        <a:pt x="159" y="266"/>
                      </a:lnTo>
                      <a:lnTo>
                        <a:pt x="106" y="266"/>
                      </a:lnTo>
                      <a:lnTo>
                        <a:pt x="106" y="213"/>
                      </a:lnTo>
                      <a:lnTo>
                        <a:pt x="159" y="213"/>
                      </a:lnTo>
                      <a:lnTo>
                        <a:pt x="159" y="266"/>
                      </a:lnTo>
                      <a:close/>
                      <a:moveTo>
                        <a:pt x="159" y="346"/>
                      </a:moveTo>
                      <a:lnTo>
                        <a:pt x="159" y="346"/>
                      </a:lnTo>
                      <a:lnTo>
                        <a:pt x="106" y="346"/>
                      </a:lnTo>
                      <a:lnTo>
                        <a:pt x="106" y="293"/>
                      </a:lnTo>
                      <a:lnTo>
                        <a:pt x="159" y="293"/>
                      </a:lnTo>
                      <a:lnTo>
                        <a:pt x="159" y="346"/>
                      </a:lnTo>
                      <a:close/>
                      <a:moveTo>
                        <a:pt x="79" y="186"/>
                      </a:moveTo>
                      <a:lnTo>
                        <a:pt x="79" y="186"/>
                      </a:lnTo>
                      <a:lnTo>
                        <a:pt x="26" y="186"/>
                      </a:lnTo>
                      <a:lnTo>
                        <a:pt x="26" y="133"/>
                      </a:lnTo>
                      <a:lnTo>
                        <a:pt x="79" y="133"/>
                      </a:lnTo>
                      <a:lnTo>
                        <a:pt x="79" y="186"/>
                      </a:lnTo>
                      <a:close/>
                      <a:moveTo>
                        <a:pt x="79" y="266"/>
                      </a:moveTo>
                      <a:lnTo>
                        <a:pt x="79" y="266"/>
                      </a:lnTo>
                      <a:lnTo>
                        <a:pt x="26" y="266"/>
                      </a:lnTo>
                      <a:lnTo>
                        <a:pt x="26" y="213"/>
                      </a:lnTo>
                      <a:lnTo>
                        <a:pt x="79" y="213"/>
                      </a:lnTo>
                      <a:lnTo>
                        <a:pt x="79" y="266"/>
                      </a:lnTo>
                      <a:close/>
                      <a:moveTo>
                        <a:pt x="0" y="372"/>
                      </a:moveTo>
                      <a:lnTo>
                        <a:pt x="0" y="372"/>
                      </a:lnTo>
                      <a:lnTo>
                        <a:pt x="265" y="372"/>
                      </a:lnTo>
                      <a:lnTo>
                        <a:pt x="265" y="0"/>
                      </a:lnTo>
                      <a:lnTo>
                        <a:pt x="0" y="0"/>
                      </a:lnTo>
                      <a:lnTo>
                        <a:pt x="0" y="372"/>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latin typeface="Segoe UI"/>
                    <a:ea typeface="+mn-ea"/>
                    <a:cs typeface="+mn-cs"/>
                  </a:endParaRPr>
                </a:p>
              </p:txBody>
            </p:sp>
          </p:grpSp>
        </p:grpSp>
        <p:pic>
          <p:nvPicPr>
            <p:cNvPr id="1395" name="Graphic 1394">
              <a:extLst>
                <a:ext uri="{FF2B5EF4-FFF2-40B4-BE49-F238E27FC236}">
                  <a16:creationId xmlns:a16="http://schemas.microsoft.com/office/drawing/2014/main" id="{5EEDB432-62BD-4202-863F-84CE330BB668}"/>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553692" y="3234363"/>
              <a:ext cx="184715" cy="307859"/>
            </a:xfrm>
            <a:prstGeom prst="rect">
              <a:avLst/>
            </a:prstGeom>
          </p:spPr>
        </p:pic>
        <p:grpSp>
          <p:nvGrpSpPr>
            <p:cNvPr id="1396" name="Group 188">
              <a:extLst>
                <a:ext uri="{FF2B5EF4-FFF2-40B4-BE49-F238E27FC236}">
                  <a16:creationId xmlns:a16="http://schemas.microsoft.com/office/drawing/2014/main" id="{22DFA6AE-6C28-4B44-92F5-AA559D6CBF20}"/>
                </a:ext>
              </a:extLst>
            </p:cNvPr>
            <p:cNvGrpSpPr>
              <a:grpSpLocks noChangeAspect="1"/>
            </p:cNvGrpSpPr>
            <p:nvPr/>
          </p:nvGrpSpPr>
          <p:grpSpPr bwMode="auto">
            <a:xfrm>
              <a:off x="3295016" y="3302505"/>
              <a:ext cx="286471" cy="295115"/>
              <a:chOff x="4156" y="2737"/>
              <a:chExt cx="232" cy="239"/>
            </a:xfrm>
            <a:solidFill>
              <a:schemeClr val="tx2"/>
            </a:solidFill>
          </p:grpSpPr>
          <p:sp>
            <p:nvSpPr>
              <p:cNvPr id="1400" name="Freeform 189">
                <a:extLst>
                  <a:ext uri="{FF2B5EF4-FFF2-40B4-BE49-F238E27FC236}">
                    <a16:creationId xmlns:a16="http://schemas.microsoft.com/office/drawing/2014/main" id="{531AF6FD-AF36-406B-B48F-771D539A3897}"/>
                  </a:ext>
                </a:extLst>
              </p:cNvPr>
              <p:cNvSpPr>
                <a:spLocks noEditPoints="1"/>
              </p:cNvSpPr>
              <p:nvPr/>
            </p:nvSpPr>
            <p:spPr bwMode="auto">
              <a:xfrm>
                <a:off x="4165" y="2852"/>
                <a:ext cx="215" cy="124"/>
              </a:xfrm>
              <a:custGeom>
                <a:avLst/>
                <a:gdLst>
                  <a:gd name="T0" fmla="*/ 41 w 346"/>
                  <a:gd name="T1" fmla="*/ 173 h 200"/>
                  <a:gd name="T2" fmla="*/ 41 w 346"/>
                  <a:gd name="T3" fmla="*/ 173 h 200"/>
                  <a:gd name="T4" fmla="*/ 40 w 346"/>
                  <a:gd name="T5" fmla="*/ 67 h 200"/>
                  <a:gd name="T6" fmla="*/ 306 w 346"/>
                  <a:gd name="T7" fmla="*/ 67 h 200"/>
                  <a:gd name="T8" fmla="*/ 307 w 346"/>
                  <a:gd name="T9" fmla="*/ 173 h 200"/>
                  <a:gd name="T10" fmla="*/ 41 w 346"/>
                  <a:gd name="T11" fmla="*/ 173 h 200"/>
                  <a:gd name="T12" fmla="*/ 306 w 346"/>
                  <a:gd name="T13" fmla="*/ 0 h 200"/>
                  <a:gd name="T14" fmla="*/ 306 w 346"/>
                  <a:gd name="T15" fmla="*/ 0 h 200"/>
                  <a:gd name="T16" fmla="*/ 279 w 346"/>
                  <a:gd name="T17" fmla="*/ 27 h 200"/>
                  <a:gd name="T18" fmla="*/ 253 w 346"/>
                  <a:gd name="T19" fmla="*/ 0 h 200"/>
                  <a:gd name="T20" fmla="*/ 226 w 346"/>
                  <a:gd name="T21" fmla="*/ 27 h 200"/>
                  <a:gd name="T22" fmla="*/ 199 w 346"/>
                  <a:gd name="T23" fmla="*/ 0 h 200"/>
                  <a:gd name="T24" fmla="*/ 173 w 346"/>
                  <a:gd name="T25" fmla="*/ 27 h 200"/>
                  <a:gd name="T26" fmla="*/ 146 w 346"/>
                  <a:gd name="T27" fmla="*/ 0 h 200"/>
                  <a:gd name="T28" fmla="*/ 120 w 346"/>
                  <a:gd name="T29" fmla="*/ 27 h 200"/>
                  <a:gd name="T30" fmla="*/ 93 w 346"/>
                  <a:gd name="T31" fmla="*/ 0 h 200"/>
                  <a:gd name="T32" fmla="*/ 66 w 346"/>
                  <a:gd name="T33" fmla="*/ 27 h 200"/>
                  <a:gd name="T34" fmla="*/ 40 w 346"/>
                  <a:gd name="T35" fmla="*/ 0 h 200"/>
                  <a:gd name="T36" fmla="*/ 13 w 346"/>
                  <a:gd name="T37" fmla="*/ 27 h 200"/>
                  <a:gd name="T38" fmla="*/ 0 w 346"/>
                  <a:gd name="T39" fmla="*/ 23 h 200"/>
                  <a:gd name="T40" fmla="*/ 0 w 346"/>
                  <a:gd name="T41" fmla="*/ 200 h 200"/>
                  <a:gd name="T42" fmla="*/ 346 w 346"/>
                  <a:gd name="T43" fmla="*/ 200 h 200"/>
                  <a:gd name="T44" fmla="*/ 346 w 346"/>
                  <a:gd name="T45" fmla="*/ 23 h 200"/>
                  <a:gd name="T46" fmla="*/ 333 w 346"/>
                  <a:gd name="T47" fmla="*/ 27 h 200"/>
                  <a:gd name="T48" fmla="*/ 306 w 346"/>
                  <a:gd name="T49" fmla="*/ 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46" h="200">
                    <a:moveTo>
                      <a:pt x="41" y="173"/>
                    </a:moveTo>
                    <a:lnTo>
                      <a:pt x="41" y="173"/>
                    </a:lnTo>
                    <a:lnTo>
                      <a:pt x="40" y="67"/>
                    </a:lnTo>
                    <a:lnTo>
                      <a:pt x="306" y="67"/>
                    </a:lnTo>
                    <a:lnTo>
                      <a:pt x="307" y="173"/>
                    </a:lnTo>
                    <a:lnTo>
                      <a:pt x="41" y="173"/>
                    </a:lnTo>
                    <a:close/>
                    <a:moveTo>
                      <a:pt x="306" y="0"/>
                    </a:moveTo>
                    <a:lnTo>
                      <a:pt x="306" y="0"/>
                    </a:lnTo>
                    <a:cubicBezTo>
                      <a:pt x="306" y="15"/>
                      <a:pt x="294" y="27"/>
                      <a:pt x="279" y="27"/>
                    </a:cubicBezTo>
                    <a:cubicBezTo>
                      <a:pt x="265" y="27"/>
                      <a:pt x="253" y="15"/>
                      <a:pt x="253" y="0"/>
                    </a:cubicBezTo>
                    <a:cubicBezTo>
                      <a:pt x="253" y="15"/>
                      <a:pt x="241" y="27"/>
                      <a:pt x="226" y="27"/>
                    </a:cubicBezTo>
                    <a:cubicBezTo>
                      <a:pt x="211" y="27"/>
                      <a:pt x="200" y="15"/>
                      <a:pt x="199" y="0"/>
                    </a:cubicBezTo>
                    <a:cubicBezTo>
                      <a:pt x="199" y="15"/>
                      <a:pt x="187" y="27"/>
                      <a:pt x="173" y="27"/>
                    </a:cubicBezTo>
                    <a:cubicBezTo>
                      <a:pt x="158" y="27"/>
                      <a:pt x="146" y="15"/>
                      <a:pt x="146" y="0"/>
                    </a:cubicBezTo>
                    <a:cubicBezTo>
                      <a:pt x="146" y="15"/>
                      <a:pt x="134" y="27"/>
                      <a:pt x="120" y="27"/>
                    </a:cubicBezTo>
                    <a:cubicBezTo>
                      <a:pt x="105" y="27"/>
                      <a:pt x="93" y="15"/>
                      <a:pt x="93" y="0"/>
                    </a:cubicBezTo>
                    <a:cubicBezTo>
                      <a:pt x="93" y="15"/>
                      <a:pt x="81" y="27"/>
                      <a:pt x="66" y="27"/>
                    </a:cubicBezTo>
                    <a:cubicBezTo>
                      <a:pt x="52" y="27"/>
                      <a:pt x="40" y="15"/>
                      <a:pt x="40" y="0"/>
                    </a:cubicBezTo>
                    <a:cubicBezTo>
                      <a:pt x="39" y="15"/>
                      <a:pt x="28" y="27"/>
                      <a:pt x="13" y="27"/>
                    </a:cubicBezTo>
                    <a:cubicBezTo>
                      <a:pt x="8" y="27"/>
                      <a:pt x="4" y="25"/>
                      <a:pt x="0" y="23"/>
                    </a:cubicBezTo>
                    <a:lnTo>
                      <a:pt x="0" y="200"/>
                    </a:lnTo>
                    <a:lnTo>
                      <a:pt x="346" y="200"/>
                    </a:lnTo>
                    <a:lnTo>
                      <a:pt x="346" y="23"/>
                    </a:lnTo>
                    <a:cubicBezTo>
                      <a:pt x="342" y="25"/>
                      <a:pt x="338" y="27"/>
                      <a:pt x="333" y="27"/>
                    </a:cubicBezTo>
                    <a:cubicBezTo>
                      <a:pt x="318" y="27"/>
                      <a:pt x="306" y="15"/>
                      <a:pt x="306" y="0"/>
                    </a:cubicBez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1401" name="Freeform 190">
                <a:extLst>
                  <a:ext uri="{FF2B5EF4-FFF2-40B4-BE49-F238E27FC236}">
                    <a16:creationId xmlns:a16="http://schemas.microsoft.com/office/drawing/2014/main" id="{4BF3E4B1-17A6-4011-A37A-8A108DB1DF13}"/>
                  </a:ext>
                </a:extLst>
              </p:cNvPr>
              <p:cNvSpPr>
                <a:spLocks/>
              </p:cNvSpPr>
              <p:nvPr/>
            </p:nvSpPr>
            <p:spPr bwMode="auto">
              <a:xfrm>
                <a:off x="4156" y="2836"/>
                <a:ext cx="34" cy="33"/>
              </a:xfrm>
              <a:custGeom>
                <a:avLst/>
                <a:gdLst>
                  <a:gd name="T0" fmla="*/ 54 w 54"/>
                  <a:gd name="T1" fmla="*/ 0 h 53"/>
                  <a:gd name="T2" fmla="*/ 54 w 54"/>
                  <a:gd name="T3" fmla="*/ 0 h 53"/>
                  <a:gd name="T4" fmla="*/ 54 w 54"/>
                  <a:gd name="T5" fmla="*/ 26 h 53"/>
                  <a:gd name="T6" fmla="*/ 54 w 54"/>
                  <a:gd name="T7" fmla="*/ 26 h 53"/>
                  <a:gd name="T8" fmla="*/ 27 w 54"/>
                  <a:gd name="T9" fmla="*/ 53 h 53"/>
                  <a:gd name="T10" fmla="*/ 14 w 54"/>
                  <a:gd name="T11" fmla="*/ 49 h 53"/>
                  <a:gd name="T12" fmla="*/ 0 w 54"/>
                  <a:gd name="T13" fmla="*/ 26 h 53"/>
                  <a:gd name="T14" fmla="*/ 0 w 54"/>
                  <a:gd name="T15" fmla="*/ 0 h 53"/>
                  <a:gd name="T16" fmla="*/ 54 w 54"/>
                  <a:gd name="T17"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53">
                    <a:moveTo>
                      <a:pt x="54" y="0"/>
                    </a:moveTo>
                    <a:lnTo>
                      <a:pt x="54" y="0"/>
                    </a:lnTo>
                    <a:lnTo>
                      <a:pt x="54" y="26"/>
                    </a:lnTo>
                    <a:lnTo>
                      <a:pt x="54" y="26"/>
                    </a:lnTo>
                    <a:cubicBezTo>
                      <a:pt x="53" y="41"/>
                      <a:pt x="42" y="53"/>
                      <a:pt x="27" y="53"/>
                    </a:cubicBezTo>
                    <a:cubicBezTo>
                      <a:pt x="22" y="53"/>
                      <a:pt x="18" y="51"/>
                      <a:pt x="14" y="49"/>
                    </a:cubicBezTo>
                    <a:cubicBezTo>
                      <a:pt x="6" y="45"/>
                      <a:pt x="0" y="36"/>
                      <a:pt x="0" y="26"/>
                    </a:cubicBezTo>
                    <a:lnTo>
                      <a:pt x="0" y="0"/>
                    </a:lnTo>
                    <a:lnTo>
                      <a:pt x="54" y="0"/>
                    </a:lnTo>
                    <a:close/>
                  </a:path>
                </a:pathLst>
              </a:custGeom>
              <a:solidFill>
                <a:schemeClr val="accent5"/>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1402" name="Freeform 191">
                <a:extLst>
                  <a:ext uri="{FF2B5EF4-FFF2-40B4-BE49-F238E27FC236}">
                    <a16:creationId xmlns:a16="http://schemas.microsoft.com/office/drawing/2014/main" id="{4EB8290A-4B2D-4BCC-9AF3-52183DB95F73}"/>
                  </a:ext>
                </a:extLst>
              </p:cNvPr>
              <p:cNvSpPr>
                <a:spLocks/>
              </p:cNvSpPr>
              <p:nvPr/>
            </p:nvSpPr>
            <p:spPr bwMode="auto">
              <a:xfrm>
                <a:off x="4190" y="2836"/>
                <a:ext cx="33" cy="33"/>
              </a:xfrm>
              <a:custGeom>
                <a:avLst/>
                <a:gdLst>
                  <a:gd name="T0" fmla="*/ 53 w 53"/>
                  <a:gd name="T1" fmla="*/ 0 h 53"/>
                  <a:gd name="T2" fmla="*/ 53 w 53"/>
                  <a:gd name="T3" fmla="*/ 0 h 53"/>
                  <a:gd name="T4" fmla="*/ 53 w 53"/>
                  <a:gd name="T5" fmla="*/ 26 h 53"/>
                  <a:gd name="T6" fmla="*/ 53 w 53"/>
                  <a:gd name="T7" fmla="*/ 26 h 53"/>
                  <a:gd name="T8" fmla="*/ 26 w 53"/>
                  <a:gd name="T9" fmla="*/ 53 h 53"/>
                  <a:gd name="T10" fmla="*/ 0 w 53"/>
                  <a:gd name="T11" fmla="*/ 26 h 53"/>
                  <a:gd name="T12" fmla="*/ 0 w 53"/>
                  <a:gd name="T13" fmla="*/ 26 h 53"/>
                  <a:gd name="T14" fmla="*/ 0 w 53"/>
                  <a:gd name="T15" fmla="*/ 0 h 53"/>
                  <a:gd name="T16" fmla="*/ 53 w 53"/>
                  <a:gd name="T17"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53">
                    <a:moveTo>
                      <a:pt x="53" y="0"/>
                    </a:moveTo>
                    <a:lnTo>
                      <a:pt x="53" y="0"/>
                    </a:lnTo>
                    <a:lnTo>
                      <a:pt x="53" y="26"/>
                    </a:lnTo>
                    <a:lnTo>
                      <a:pt x="53" y="26"/>
                    </a:lnTo>
                    <a:cubicBezTo>
                      <a:pt x="53" y="41"/>
                      <a:pt x="41" y="53"/>
                      <a:pt x="26" y="53"/>
                    </a:cubicBezTo>
                    <a:cubicBezTo>
                      <a:pt x="12" y="53"/>
                      <a:pt x="0" y="41"/>
                      <a:pt x="0" y="26"/>
                    </a:cubicBezTo>
                    <a:lnTo>
                      <a:pt x="0" y="26"/>
                    </a:lnTo>
                    <a:lnTo>
                      <a:pt x="0" y="0"/>
                    </a:lnTo>
                    <a:lnTo>
                      <a:pt x="53" y="0"/>
                    </a:lnTo>
                    <a:close/>
                  </a:path>
                </a:pathLst>
              </a:custGeom>
              <a:solidFill>
                <a:schemeClr val="accent5"/>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1403" name="Freeform 192">
                <a:extLst>
                  <a:ext uri="{FF2B5EF4-FFF2-40B4-BE49-F238E27FC236}">
                    <a16:creationId xmlns:a16="http://schemas.microsoft.com/office/drawing/2014/main" id="{095CFB91-D360-4EDD-8D43-5E5D6239AE40}"/>
                  </a:ext>
                </a:extLst>
              </p:cNvPr>
              <p:cNvSpPr>
                <a:spLocks/>
              </p:cNvSpPr>
              <p:nvPr/>
            </p:nvSpPr>
            <p:spPr bwMode="auto">
              <a:xfrm>
                <a:off x="4190" y="2836"/>
                <a:ext cx="0" cy="16"/>
              </a:xfrm>
              <a:custGeom>
                <a:avLst/>
                <a:gdLst>
                  <a:gd name="T0" fmla="*/ 0 h 26"/>
                  <a:gd name="T1" fmla="*/ 0 h 26"/>
                  <a:gd name="T2" fmla="*/ 0 h 26"/>
                  <a:gd name="T3" fmla="*/ 26 h 26"/>
                  <a:gd name="T4" fmla="*/ 26 h 26"/>
                  <a:gd name="T5" fmla="*/ 0 h 26"/>
                </a:gdLst>
                <a:ahLst/>
                <a:cxnLst>
                  <a:cxn ang="0">
                    <a:pos x="0" y="T0"/>
                  </a:cxn>
                  <a:cxn ang="0">
                    <a:pos x="0" y="T1"/>
                  </a:cxn>
                  <a:cxn ang="0">
                    <a:pos x="0" y="T2"/>
                  </a:cxn>
                  <a:cxn ang="0">
                    <a:pos x="0" y="T3"/>
                  </a:cxn>
                  <a:cxn ang="0">
                    <a:pos x="0" y="T4"/>
                  </a:cxn>
                  <a:cxn ang="0">
                    <a:pos x="0" y="T5"/>
                  </a:cxn>
                </a:cxnLst>
                <a:rect l="0" t="0" r="r" b="b"/>
                <a:pathLst>
                  <a:path h="26">
                    <a:moveTo>
                      <a:pt x="0" y="0"/>
                    </a:moveTo>
                    <a:lnTo>
                      <a:pt x="0" y="0"/>
                    </a:lnTo>
                    <a:lnTo>
                      <a:pt x="0" y="0"/>
                    </a:lnTo>
                    <a:lnTo>
                      <a:pt x="0" y="26"/>
                    </a:lnTo>
                    <a:lnTo>
                      <a:pt x="0" y="26"/>
                    </a:lnTo>
                    <a:lnTo>
                      <a:pt x="0" y="0"/>
                    </a:ln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1404" name="Freeform 193">
                <a:extLst>
                  <a:ext uri="{FF2B5EF4-FFF2-40B4-BE49-F238E27FC236}">
                    <a16:creationId xmlns:a16="http://schemas.microsoft.com/office/drawing/2014/main" id="{04D3F976-5DA6-446E-B28C-6130AF746975}"/>
                  </a:ext>
                </a:extLst>
              </p:cNvPr>
              <p:cNvSpPr>
                <a:spLocks/>
              </p:cNvSpPr>
              <p:nvPr/>
            </p:nvSpPr>
            <p:spPr bwMode="auto">
              <a:xfrm>
                <a:off x="4190" y="2852"/>
                <a:ext cx="0" cy="0"/>
              </a:xfrm>
              <a:custGeom>
                <a:avLst/>
                <a:gdLst/>
                <a:ahLst/>
                <a:cxnLst>
                  <a:cxn ang="0">
                    <a:pos x="0" y="0"/>
                  </a:cxn>
                  <a:cxn ang="0">
                    <a:pos x="0" y="0"/>
                  </a:cxn>
                  <a:cxn ang="0">
                    <a:pos x="0" y="0"/>
                  </a:cxn>
                  <a:cxn ang="0">
                    <a:pos x="0" y="0"/>
                  </a:cxn>
                  <a:cxn ang="0">
                    <a:pos x="0" y="0"/>
                  </a:cxn>
                </a:cxnLst>
                <a:rect l="0" t="0" r="r" b="b"/>
                <a:pathLst>
                  <a:path>
                    <a:moveTo>
                      <a:pt x="0" y="0"/>
                    </a:moveTo>
                    <a:lnTo>
                      <a:pt x="0" y="0"/>
                    </a:lnTo>
                    <a:cubicBezTo>
                      <a:pt x="0" y="0"/>
                      <a:pt x="0" y="0"/>
                      <a:pt x="0" y="0"/>
                    </a:cubicBezTo>
                    <a:cubicBezTo>
                      <a:pt x="0" y="0"/>
                      <a:pt x="0" y="0"/>
                      <a:pt x="0" y="0"/>
                    </a:cubicBezTo>
                    <a:lnTo>
                      <a:pt x="0" y="0"/>
                    </a:ln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1405" name="Freeform 194">
                <a:extLst>
                  <a:ext uri="{FF2B5EF4-FFF2-40B4-BE49-F238E27FC236}">
                    <a16:creationId xmlns:a16="http://schemas.microsoft.com/office/drawing/2014/main" id="{9C14501D-23D3-4985-8A53-2063C8BC2B67}"/>
                  </a:ext>
                </a:extLst>
              </p:cNvPr>
              <p:cNvSpPr>
                <a:spLocks/>
              </p:cNvSpPr>
              <p:nvPr/>
            </p:nvSpPr>
            <p:spPr bwMode="auto">
              <a:xfrm>
                <a:off x="4223" y="2836"/>
                <a:ext cx="32" cy="33"/>
              </a:xfrm>
              <a:custGeom>
                <a:avLst/>
                <a:gdLst>
                  <a:gd name="T0" fmla="*/ 53 w 53"/>
                  <a:gd name="T1" fmla="*/ 0 h 53"/>
                  <a:gd name="T2" fmla="*/ 53 w 53"/>
                  <a:gd name="T3" fmla="*/ 0 h 53"/>
                  <a:gd name="T4" fmla="*/ 53 w 53"/>
                  <a:gd name="T5" fmla="*/ 26 h 53"/>
                  <a:gd name="T6" fmla="*/ 53 w 53"/>
                  <a:gd name="T7" fmla="*/ 26 h 53"/>
                  <a:gd name="T8" fmla="*/ 26 w 53"/>
                  <a:gd name="T9" fmla="*/ 53 h 53"/>
                  <a:gd name="T10" fmla="*/ 0 w 53"/>
                  <a:gd name="T11" fmla="*/ 26 h 53"/>
                  <a:gd name="T12" fmla="*/ 0 w 53"/>
                  <a:gd name="T13" fmla="*/ 26 h 53"/>
                  <a:gd name="T14" fmla="*/ 0 w 53"/>
                  <a:gd name="T15" fmla="*/ 0 h 53"/>
                  <a:gd name="T16" fmla="*/ 53 w 53"/>
                  <a:gd name="T17"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53">
                    <a:moveTo>
                      <a:pt x="53" y="0"/>
                    </a:moveTo>
                    <a:lnTo>
                      <a:pt x="53" y="0"/>
                    </a:lnTo>
                    <a:lnTo>
                      <a:pt x="53" y="26"/>
                    </a:lnTo>
                    <a:lnTo>
                      <a:pt x="53" y="26"/>
                    </a:lnTo>
                    <a:cubicBezTo>
                      <a:pt x="53" y="41"/>
                      <a:pt x="41" y="53"/>
                      <a:pt x="26" y="53"/>
                    </a:cubicBezTo>
                    <a:cubicBezTo>
                      <a:pt x="12" y="53"/>
                      <a:pt x="0" y="41"/>
                      <a:pt x="0" y="26"/>
                    </a:cubicBezTo>
                    <a:cubicBezTo>
                      <a:pt x="0" y="26"/>
                      <a:pt x="0" y="26"/>
                      <a:pt x="0" y="26"/>
                    </a:cubicBezTo>
                    <a:lnTo>
                      <a:pt x="0" y="0"/>
                    </a:lnTo>
                    <a:lnTo>
                      <a:pt x="53" y="0"/>
                    </a:lnTo>
                    <a:close/>
                  </a:path>
                </a:pathLst>
              </a:custGeom>
              <a:solidFill>
                <a:schemeClr val="accent5"/>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1406" name="Freeform 195">
                <a:extLst>
                  <a:ext uri="{FF2B5EF4-FFF2-40B4-BE49-F238E27FC236}">
                    <a16:creationId xmlns:a16="http://schemas.microsoft.com/office/drawing/2014/main" id="{BCA835D7-E51D-4F62-B0D0-A7DFAB40442F}"/>
                  </a:ext>
                </a:extLst>
              </p:cNvPr>
              <p:cNvSpPr>
                <a:spLocks/>
              </p:cNvSpPr>
              <p:nvPr/>
            </p:nvSpPr>
            <p:spPr bwMode="auto">
              <a:xfrm>
                <a:off x="4223" y="2836"/>
                <a:ext cx="0" cy="16"/>
              </a:xfrm>
              <a:custGeom>
                <a:avLst/>
                <a:gdLst>
                  <a:gd name="T0" fmla="*/ 26 h 26"/>
                  <a:gd name="T1" fmla="*/ 26 h 26"/>
                  <a:gd name="T2" fmla="*/ 0 h 26"/>
                  <a:gd name="T3" fmla="*/ 0 h 26"/>
                  <a:gd name="T4" fmla="*/ 26 h 26"/>
                  <a:gd name="T5" fmla="*/ 26 h 26"/>
                </a:gdLst>
                <a:ahLst/>
                <a:cxnLst>
                  <a:cxn ang="0">
                    <a:pos x="0" y="T0"/>
                  </a:cxn>
                  <a:cxn ang="0">
                    <a:pos x="0" y="T1"/>
                  </a:cxn>
                  <a:cxn ang="0">
                    <a:pos x="0" y="T2"/>
                  </a:cxn>
                  <a:cxn ang="0">
                    <a:pos x="0" y="T3"/>
                  </a:cxn>
                  <a:cxn ang="0">
                    <a:pos x="0" y="T4"/>
                  </a:cxn>
                  <a:cxn ang="0">
                    <a:pos x="0" y="T5"/>
                  </a:cxn>
                </a:cxnLst>
                <a:rect l="0" t="0" r="r" b="b"/>
                <a:pathLst>
                  <a:path h="26">
                    <a:moveTo>
                      <a:pt x="0" y="26"/>
                    </a:moveTo>
                    <a:lnTo>
                      <a:pt x="0" y="26"/>
                    </a:lnTo>
                    <a:lnTo>
                      <a:pt x="0" y="0"/>
                    </a:lnTo>
                    <a:lnTo>
                      <a:pt x="0" y="0"/>
                    </a:lnTo>
                    <a:lnTo>
                      <a:pt x="0" y="26"/>
                    </a:lnTo>
                    <a:lnTo>
                      <a:pt x="0" y="26"/>
                    </a:ln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1407" name="Freeform 196">
                <a:extLst>
                  <a:ext uri="{FF2B5EF4-FFF2-40B4-BE49-F238E27FC236}">
                    <a16:creationId xmlns:a16="http://schemas.microsoft.com/office/drawing/2014/main" id="{FBC6C60A-5AA0-4904-A88F-F81C5C655613}"/>
                  </a:ext>
                </a:extLst>
              </p:cNvPr>
              <p:cNvSpPr>
                <a:spLocks/>
              </p:cNvSpPr>
              <p:nvPr/>
            </p:nvSpPr>
            <p:spPr bwMode="auto">
              <a:xfrm>
                <a:off x="4223" y="2852"/>
                <a:ext cx="0" cy="0"/>
              </a:xfrm>
              <a:custGeom>
                <a:avLst/>
                <a:gdLst/>
                <a:ahLst/>
                <a:cxnLst>
                  <a:cxn ang="0">
                    <a:pos x="0" y="0"/>
                  </a:cxn>
                  <a:cxn ang="0">
                    <a:pos x="0" y="0"/>
                  </a:cxn>
                  <a:cxn ang="0">
                    <a:pos x="0" y="0"/>
                  </a:cxn>
                  <a:cxn ang="0">
                    <a:pos x="0" y="0"/>
                  </a:cxn>
                  <a:cxn ang="0">
                    <a:pos x="0" y="0"/>
                  </a:cxn>
                </a:cxnLst>
                <a:rect l="0" t="0" r="r" b="b"/>
                <a:pathLst>
                  <a:path>
                    <a:moveTo>
                      <a:pt x="0" y="0"/>
                    </a:moveTo>
                    <a:lnTo>
                      <a:pt x="0" y="0"/>
                    </a:lnTo>
                    <a:cubicBezTo>
                      <a:pt x="0" y="0"/>
                      <a:pt x="0" y="0"/>
                      <a:pt x="0" y="0"/>
                    </a:cubicBezTo>
                    <a:cubicBezTo>
                      <a:pt x="0" y="0"/>
                      <a:pt x="0" y="0"/>
                      <a:pt x="0" y="0"/>
                    </a:cubicBezTo>
                    <a:lnTo>
                      <a:pt x="0" y="0"/>
                    </a:ln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1408" name="Freeform 197">
                <a:extLst>
                  <a:ext uri="{FF2B5EF4-FFF2-40B4-BE49-F238E27FC236}">
                    <a16:creationId xmlns:a16="http://schemas.microsoft.com/office/drawing/2014/main" id="{D2CDD6B1-6E17-449C-8209-7F588A76325B}"/>
                  </a:ext>
                </a:extLst>
              </p:cNvPr>
              <p:cNvSpPr>
                <a:spLocks/>
              </p:cNvSpPr>
              <p:nvPr/>
            </p:nvSpPr>
            <p:spPr bwMode="auto">
              <a:xfrm>
                <a:off x="4255" y="2836"/>
                <a:ext cx="33" cy="33"/>
              </a:xfrm>
              <a:custGeom>
                <a:avLst/>
                <a:gdLst>
                  <a:gd name="T0" fmla="*/ 53 w 53"/>
                  <a:gd name="T1" fmla="*/ 26 h 53"/>
                  <a:gd name="T2" fmla="*/ 53 w 53"/>
                  <a:gd name="T3" fmla="*/ 26 h 53"/>
                  <a:gd name="T4" fmla="*/ 27 w 53"/>
                  <a:gd name="T5" fmla="*/ 53 h 53"/>
                  <a:gd name="T6" fmla="*/ 0 w 53"/>
                  <a:gd name="T7" fmla="*/ 26 h 53"/>
                  <a:gd name="T8" fmla="*/ 0 w 53"/>
                  <a:gd name="T9" fmla="*/ 26 h 53"/>
                  <a:gd name="T10" fmla="*/ 0 w 53"/>
                  <a:gd name="T11" fmla="*/ 0 h 53"/>
                  <a:gd name="T12" fmla="*/ 53 w 53"/>
                  <a:gd name="T13" fmla="*/ 0 h 53"/>
                  <a:gd name="T14" fmla="*/ 53 w 53"/>
                  <a:gd name="T15" fmla="*/ 26 h 53"/>
                  <a:gd name="T16" fmla="*/ 53 w 53"/>
                  <a:gd name="T17" fmla="*/ 26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53">
                    <a:moveTo>
                      <a:pt x="53" y="26"/>
                    </a:moveTo>
                    <a:lnTo>
                      <a:pt x="53" y="26"/>
                    </a:lnTo>
                    <a:cubicBezTo>
                      <a:pt x="53" y="41"/>
                      <a:pt x="41" y="53"/>
                      <a:pt x="27" y="53"/>
                    </a:cubicBezTo>
                    <a:cubicBezTo>
                      <a:pt x="12" y="53"/>
                      <a:pt x="0" y="41"/>
                      <a:pt x="0" y="26"/>
                    </a:cubicBezTo>
                    <a:lnTo>
                      <a:pt x="0" y="26"/>
                    </a:lnTo>
                    <a:lnTo>
                      <a:pt x="0" y="0"/>
                    </a:lnTo>
                    <a:lnTo>
                      <a:pt x="53" y="0"/>
                    </a:lnTo>
                    <a:lnTo>
                      <a:pt x="53" y="26"/>
                    </a:lnTo>
                    <a:cubicBezTo>
                      <a:pt x="53" y="26"/>
                      <a:pt x="53" y="26"/>
                      <a:pt x="53" y="26"/>
                    </a:cubicBezTo>
                    <a:close/>
                  </a:path>
                </a:pathLst>
              </a:custGeom>
              <a:solidFill>
                <a:schemeClr val="accent5"/>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1409" name="Freeform 198">
                <a:extLst>
                  <a:ext uri="{FF2B5EF4-FFF2-40B4-BE49-F238E27FC236}">
                    <a16:creationId xmlns:a16="http://schemas.microsoft.com/office/drawing/2014/main" id="{37CB03B7-1A02-4782-A61F-F74F19850850}"/>
                  </a:ext>
                </a:extLst>
              </p:cNvPr>
              <p:cNvSpPr>
                <a:spLocks/>
              </p:cNvSpPr>
              <p:nvPr/>
            </p:nvSpPr>
            <p:spPr bwMode="auto">
              <a:xfrm>
                <a:off x="4255" y="2836"/>
                <a:ext cx="0" cy="16"/>
              </a:xfrm>
              <a:custGeom>
                <a:avLst/>
                <a:gdLst>
                  <a:gd name="T0" fmla="*/ 26 h 26"/>
                  <a:gd name="T1" fmla="*/ 26 h 26"/>
                  <a:gd name="T2" fmla="*/ 0 h 26"/>
                  <a:gd name="T3" fmla="*/ 0 h 26"/>
                  <a:gd name="T4" fmla="*/ 26 h 26"/>
                  <a:gd name="T5" fmla="*/ 26 h 26"/>
                </a:gdLst>
                <a:ahLst/>
                <a:cxnLst>
                  <a:cxn ang="0">
                    <a:pos x="0" y="T0"/>
                  </a:cxn>
                  <a:cxn ang="0">
                    <a:pos x="0" y="T1"/>
                  </a:cxn>
                  <a:cxn ang="0">
                    <a:pos x="0" y="T2"/>
                  </a:cxn>
                  <a:cxn ang="0">
                    <a:pos x="0" y="T3"/>
                  </a:cxn>
                  <a:cxn ang="0">
                    <a:pos x="0" y="T4"/>
                  </a:cxn>
                  <a:cxn ang="0">
                    <a:pos x="0" y="T5"/>
                  </a:cxn>
                </a:cxnLst>
                <a:rect l="0" t="0" r="r" b="b"/>
                <a:pathLst>
                  <a:path h="26">
                    <a:moveTo>
                      <a:pt x="0" y="26"/>
                    </a:moveTo>
                    <a:lnTo>
                      <a:pt x="0" y="26"/>
                    </a:lnTo>
                    <a:lnTo>
                      <a:pt x="0" y="0"/>
                    </a:lnTo>
                    <a:lnTo>
                      <a:pt x="0" y="0"/>
                    </a:lnTo>
                    <a:lnTo>
                      <a:pt x="0" y="26"/>
                    </a:lnTo>
                    <a:lnTo>
                      <a:pt x="0" y="26"/>
                    </a:ln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1410" name="Freeform 199">
                <a:extLst>
                  <a:ext uri="{FF2B5EF4-FFF2-40B4-BE49-F238E27FC236}">
                    <a16:creationId xmlns:a16="http://schemas.microsoft.com/office/drawing/2014/main" id="{F1E6AEB6-320A-4A89-85FB-BD4732BB674B}"/>
                  </a:ext>
                </a:extLst>
              </p:cNvPr>
              <p:cNvSpPr>
                <a:spLocks/>
              </p:cNvSpPr>
              <p:nvPr/>
            </p:nvSpPr>
            <p:spPr bwMode="auto">
              <a:xfrm>
                <a:off x="4255" y="2852"/>
                <a:ext cx="0" cy="0"/>
              </a:xfrm>
              <a:custGeom>
                <a:avLst/>
                <a:gdLst/>
                <a:ahLst/>
                <a:cxnLst>
                  <a:cxn ang="0">
                    <a:pos x="0" y="0"/>
                  </a:cxn>
                  <a:cxn ang="0">
                    <a:pos x="0" y="0"/>
                  </a:cxn>
                  <a:cxn ang="0">
                    <a:pos x="0" y="0"/>
                  </a:cxn>
                  <a:cxn ang="0">
                    <a:pos x="0" y="0"/>
                  </a:cxn>
                  <a:cxn ang="0">
                    <a:pos x="0" y="0"/>
                  </a:cxn>
                </a:cxnLst>
                <a:rect l="0" t="0" r="r" b="b"/>
                <a:pathLst>
                  <a:path>
                    <a:moveTo>
                      <a:pt x="0" y="0"/>
                    </a:moveTo>
                    <a:lnTo>
                      <a:pt x="0" y="0"/>
                    </a:lnTo>
                    <a:cubicBezTo>
                      <a:pt x="0" y="0"/>
                      <a:pt x="0" y="0"/>
                      <a:pt x="0" y="0"/>
                    </a:cubicBezTo>
                    <a:cubicBezTo>
                      <a:pt x="0" y="0"/>
                      <a:pt x="0" y="0"/>
                      <a:pt x="0" y="0"/>
                    </a:cubicBezTo>
                    <a:lnTo>
                      <a:pt x="0" y="0"/>
                    </a:ln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1411" name="Freeform 200">
                <a:extLst>
                  <a:ext uri="{FF2B5EF4-FFF2-40B4-BE49-F238E27FC236}">
                    <a16:creationId xmlns:a16="http://schemas.microsoft.com/office/drawing/2014/main" id="{CCAB8FCD-5F80-4CA6-A05A-EEBC79EA9049}"/>
                  </a:ext>
                </a:extLst>
              </p:cNvPr>
              <p:cNvSpPr>
                <a:spLocks/>
              </p:cNvSpPr>
              <p:nvPr/>
            </p:nvSpPr>
            <p:spPr bwMode="auto">
              <a:xfrm>
                <a:off x="4289" y="2836"/>
                <a:ext cx="33" cy="33"/>
              </a:xfrm>
              <a:custGeom>
                <a:avLst/>
                <a:gdLst>
                  <a:gd name="T0" fmla="*/ 53 w 53"/>
                  <a:gd name="T1" fmla="*/ 0 h 53"/>
                  <a:gd name="T2" fmla="*/ 53 w 53"/>
                  <a:gd name="T3" fmla="*/ 0 h 53"/>
                  <a:gd name="T4" fmla="*/ 53 w 53"/>
                  <a:gd name="T5" fmla="*/ 26 h 53"/>
                  <a:gd name="T6" fmla="*/ 53 w 53"/>
                  <a:gd name="T7" fmla="*/ 26 h 53"/>
                  <a:gd name="T8" fmla="*/ 26 w 53"/>
                  <a:gd name="T9" fmla="*/ 53 h 53"/>
                  <a:gd name="T10" fmla="*/ 0 w 53"/>
                  <a:gd name="T11" fmla="*/ 26 h 53"/>
                  <a:gd name="T12" fmla="*/ 0 w 53"/>
                  <a:gd name="T13" fmla="*/ 26 h 53"/>
                  <a:gd name="T14" fmla="*/ 0 w 53"/>
                  <a:gd name="T15" fmla="*/ 0 h 53"/>
                  <a:gd name="T16" fmla="*/ 53 w 53"/>
                  <a:gd name="T17"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53">
                    <a:moveTo>
                      <a:pt x="53" y="0"/>
                    </a:moveTo>
                    <a:lnTo>
                      <a:pt x="53" y="0"/>
                    </a:lnTo>
                    <a:lnTo>
                      <a:pt x="53" y="26"/>
                    </a:lnTo>
                    <a:lnTo>
                      <a:pt x="53" y="26"/>
                    </a:lnTo>
                    <a:cubicBezTo>
                      <a:pt x="53" y="41"/>
                      <a:pt x="41" y="53"/>
                      <a:pt x="26" y="53"/>
                    </a:cubicBezTo>
                    <a:cubicBezTo>
                      <a:pt x="12" y="53"/>
                      <a:pt x="0" y="41"/>
                      <a:pt x="0" y="26"/>
                    </a:cubicBezTo>
                    <a:lnTo>
                      <a:pt x="0" y="26"/>
                    </a:lnTo>
                    <a:lnTo>
                      <a:pt x="0" y="0"/>
                    </a:lnTo>
                    <a:lnTo>
                      <a:pt x="53" y="0"/>
                    </a:lnTo>
                    <a:close/>
                  </a:path>
                </a:pathLst>
              </a:custGeom>
              <a:solidFill>
                <a:schemeClr val="accent5"/>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1412" name="Freeform 201">
                <a:extLst>
                  <a:ext uri="{FF2B5EF4-FFF2-40B4-BE49-F238E27FC236}">
                    <a16:creationId xmlns:a16="http://schemas.microsoft.com/office/drawing/2014/main" id="{5758DBA2-5A19-4494-B342-B0B2F7CB2CCA}"/>
                  </a:ext>
                </a:extLst>
              </p:cNvPr>
              <p:cNvSpPr>
                <a:spLocks/>
              </p:cNvSpPr>
              <p:nvPr/>
            </p:nvSpPr>
            <p:spPr bwMode="auto">
              <a:xfrm>
                <a:off x="4288" y="2836"/>
                <a:ext cx="0" cy="16"/>
              </a:xfrm>
              <a:custGeom>
                <a:avLst/>
                <a:gdLst>
                  <a:gd name="T0" fmla="*/ 26 h 26"/>
                  <a:gd name="T1" fmla="*/ 26 h 26"/>
                  <a:gd name="T2" fmla="*/ 0 h 26"/>
                  <a:gd name="T3" fmla="*/ 0 h 26"/>
                  <a:gd name="T4" fmla="*/ 26 h 26"/>
                  <a:gd name="T5" fmla="*/ 26 h 26"/>
                </a:gdLst>
                <a:ahLst/>
                <a:cxnLst>
                  <a:cxn ang="0">
                    <a:pos x="0" y="T0"/>
                  </a:cxn>
                  <a:cxn ang="0">
                    <a:pos x="0" y="T1"/>
                  </a:cxn>
                  <a:cxn ang="0">
                    <a:pos x="0" y="T2"/>
                  </a:cxn>
                  <a:cxn ang="0">
                    <a:pos x="0" y="T3"/>
                  </a:cxn>
                  <a:cxn ang="0">
                    <a:pos x="0" y="T4"/>
                  </a:cxn>
                  <a:cxn ang="0">
                    <a:pos x="0" y="T5"/>
                  </a:cxn>
                </a:cxnLst>
                <a:rect l="0" t="0" r="r" b="b"/>
                <a:pathLst>
                  <a:path h="26">
                    <a:moveTo>
                      <a:pt x="0" y="26"/>
                    </a:moveTo>
                    <a:lnTo>
                      <a:pt x="0" y="26"/>
                    </a:lnTo>
                    <a:lnTo>
                      <a:pt x="0" y="0"/>
                    </a:lnTo>
                    <a:lnTo>
                      <a:pt x="0" y="0"/>
                    </a:lnTo>
                    <a:lnTo>
                      <a:pt x="0" y="26"/>
                    </a:lnTo>
                    <a:lnTo>
                      <a:pt x="0" y="26"/>
                    </a:ln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1413" name="Freeform 202">
                <a:extLst>
                  <a:ext uri="{FF2B5EF4-FFF2-40B4-BE49-F238E27FC236}">
                    <a16:creationId xmlns:a16="http://schemas.microsoft.com/office/drawing/2014/main" id="{F250076B-A4CB-4288-B467-1DEC7C8A0C30}"/>
                  </a:ext>
                </a:extLst>
              </p:cNvPr>
              <p:cNvSpPr>
                <a:spLocks/>
              </p:cNvSpPr>
              <p:nvPr/>
            </p:nvSpPr>
            <p:spPr bwMode="auto">
              <a:xfrm>
                <a:off x="4288" y="2852"/>
                <a:ext cx="0" cy="0"/>
              </a:xfrm>
              <a:custGeom>
                <a:avLst/>
                <a:gdLst/>
                <a:ahLst/>
                <a:cxnLst>
                  <a:cxn ang="0">
                    <a:pos x="0" y="0"/>
                  </a:cxn>
                  <a:cxn ang="0">
                    <a:pos x="0" y="0"/>
                  </a:cxn>
                  <a:cxn ang="0">
                    <a:pos x="0" y="0"/>
                  </a:cxn>
                  <a:cxn ang="0">
                    <a:pos x="0" y="0"/>
                  </a:cxn>
                  <a:cxn ang="0">
                    <a:pos x="0" y="0"/>
                  </a:cxn>
                </a:cxnLst>
                <a:rect l="0" t="0" r="r" b="b"/>
                <a:pathLst>
                  <a:path>
                    <a:moveTo>
                      <a:pt x="0" y="0"/>
                    </a:moveTo>
                    <a:lnTo>
                      <a:pt x="0" y="0"/>
                    </a:lnTo>
                    <a:cubicBezTo>
                      <a:pt x="0" y="0"/>
                      <a:pt x="0" y="0"/>
                      <a:pt x="0" y="0"/>
                    </a:cubicBezTo>
                    <a:cubicBezTo>
                      <a:pt x="0" y="0"/>
                      <a:pt x="0" y="0"/>
                      <a:pt x="0" y="0"/>
                    </a:cubicBezTo>
                    <a:lnTo>
                      <a:pt x="0" y="0"/>
                    </a:ln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1414" name="Freeform 203">
                <a:extLst>
                  <a:ext uri="{FF2B5EF4-FFF2-40B4-BE49-F238E27FC236}">
                    <a16:creationId xmlns:a16="http://schemas.microsoft.com/office/drawing/2014/main" id="{2DA54B82-3B4D-4D02-8B3E-C3F661F32CED}"/>
                  </a:ext>
                </a:extLst>
              </p:cNvPr>
              <p:cNvSpPr>
                <a:spLocks/>
              </p:cNvSpPr>
              <p:nvPr/>
            </p:nvSpPr>
            <p:spPr bwMode="auto">
              <a:xfrm>
                <a:off x="4322" y="2836"/>
                <a:ext cx="33" cy="33"/>
              </a:xfrm>
              <a:custGeom>
                <a:avLst/>
                <a:gdLst>
                  <a:gd name="T0" fmla="*/ 53 w 53"/>
                  <a:gd name="T1" fmla="*/ 0 h 53"/>
                  <a:gd name="T2" fmla="*/ 53 w 53"/>
                  <a:gd name="T3" fmla="*/ 0 h 53"/>
                  <a:gd name="T4" fmla="*/ 53 w 53"/>
                  <a:gd name="T5" fmla="*/ 26 h 53"/>
                  <a:gd name="T6" fmla="*/ 53 w 53"/>
                  <a:gd name="T7" fmla="*/ 26 h 53"/>
                  <a:gd name="T8" fmla="*/ 26 w 53"/>
                  <a:gd name="T9" fmla="*/ 53 h 53"/>
                  <a:gd name="T10" fmla="*/ 0 w 53"/>
                  <a:gd name="T11" fmla="*/ 26 h 53"/>
                  <a:gd name="T12" fmla="*/ 0 w 53"/>
                  <a:gd name="T13" fmla="*/ 26 h 53"/>
                  <a:gd name="T14" fmla="*/ 0 w 53"/>
                  <a:gd name="T15" fmla="*/ 0 h 53"/>
                  <a:gd name="T16" fmla="*/ 53 w 53"/>
                  <a:gd name="T17"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53">
                    <a:moveTo>
                      <a:pt x="53" y="0"/>
                    </a:moveTo>
                    <a:lnTo>
                      <a:pt x="53" y="0"/>
                    </a:lnTo>
                    <a:lnTo>
                      <a:pt x="53" y="26"/>
                    </a:lnTo>
                    <a:lnTo>
                      <a:pt x="53" y="26"/>
                    </a:lnTo>
                    <a:cubicBezTo>
                      <a:pt x="53" y="41"/>
                      <a:pt x="41" y="53"/>
                      <a:pt x="26" y="53"/>
                    </a:cubicBezTo>
                    <a:cubicBezTo>
                      <a:pt x="12" y="53"/>
                      <a:pt x="0" y="41"/>
                      <a:pt x="0" y="26"/>
                    </a:cubicBezTo>
                    <a:lnTo>
                      <a:pt x="0" y="26"/>
                    </a:lnTo>
                    <a:lnTo>
                      <a:pt x="0" y="0"/>
                    </a:lnTo>
                    <a:lnTo>
                      <a:pt x="53" y="0"/>
                    </a:lnTo>
                    <a:close/>
                  </a:path>
                </a:pathLst>
              </a:custGeom>
              <a:solidFill>
                <a:schemeClr val="accent5"/>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1415" name="Freeform 204">
                <a:extLst>
                  <a:ext uri="{FF2B5EF4-FFF2-40B4-BE49-F238E27FC236}">
                    <a16:creationId xmlns:a16="http://schemas.microsoft.com/office/drawing/2014/main" id="{A1CA5793-6F4A-4064-A96C-5CFDF52B1258}"/>
                  </a:ext>
                </a:extLst>
              </p:cNvPr>
              <p:cNvSpPr>
                <a:spLocks/>
              </p:cNvSpPr>
              <p:nvPr/>
            </p:nvSpPr>
            <p:spPr bwMode="auto">
              <a:xfrm>
                <a:off x="4322" y="2836"/>
                <a:ext cx="0" cy="16"/>
              </a:xfrm>
              <a:custGeom>
                <a:avLst/>
                <a:gdLst>
                  <a:gd name="T0" fmla="*/ 26 h 26"/>
                  <a:gd name="T1" fmla="*/ 26 h 26"/>
                  <a:gd name="T2" fmla="*/ 0 h 26"/>
                  <a:gd name="T3" fmla="*/ 0 h 26"/>
                  <a:gd name="T4" fmla="*/ 26 h 26"/>
                  <a:gd name="T5" fmla="*/ 26 h 26"/>
                </a:gdLst>
                <a:ahLst/>
                <a:cxnLst>
                  <a:cxn ang="0">
                    <a:pos x="0" y="T0"/>
                  </a:cxn>
                  <a:cxn ang="0">
                    <a:pos x="0" y="T1"/>
                  </a:cxn>
                  <a:cxn ang="0">
                    <a:pos x="0" y="T2"/>
                  </a:cxn>
                  <a:cxn ang="0">
                    <a:pos x="0" y="T3"/>
                  </a:cxn>
                  <a:cxn ang="0">
                    <a:pos x="0" y="T4"/>
                  </a:cxn>
                  <a:cxn ang="0">
                    <a:pos x="0" y="T5"/>
                  </a:cxn>
                </a:cxnLst>
                <a:rect l="0" t="0" r="r" b="b"/>
                <a:pathLst>
                  <a:path h="26">
                    <a:moveTo>
                      <a:pt x="0" y="26"/>
                    </a:moveTo>
                    <a:lnTo>
                      <a:pt x="0" y="26"/>
                    </a:lnTo>
                    <a:lnTo>
                      <a:pt x="0" y="0"/>
                    </a:lnTo>
                    <a:lnTo>
                      <a:pt x="0" y="0"/>
                    </a:lnTo>
                    <a:lnTo>
                      <a:pt x="0" y="26"/>
                    </a:lnTo>
                    <a:lnTo>
                      <a:pt x="0" y="26"/>
                    </a:ln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1416" name="Freeform 205">
                <a:extLst>
                  <a:ext uri="{FF2B5EF4-FFF2-40B4-BE49-F238E27FC236}">
                    <a16:creationId xmlns:a16="http://schemas.microsoft.com/office/drawing/2014/main" id="{92F7BD59-0631-4BF0-A676-369820143F07}"/>
                  </a:ext>
                </a:extLst>
              </p:cNvPr>
              <p:cNvSpPr>
                <a:spLocks/>
              </p:cNvSpPr>
              <p:nvPr/>
            </p:nvSpPr>
            <p:spPr bwMode="auto">
              <a:xfrm>
                <a:off x="4322" y="2852"/>
                <a:ext cx="0" cy="0"/>
              </a:xfrm>
              <a:custGeom>
                <a:avLst/>
                <a:gdLst/>
                <a:ahLst/>
                <a:cxnLst>
                  <a:cxn ang="0">
                    <a:pos x="0" y="0"/>
                  </a:cxn>
                  <a:cxn ang="0">
                    <a:pos x="0" y="0"/>
                  </a:cxn>
                  <a:cxn ang="0">
                    <a:pos x="0" y="0"/>
                  </a:cxn>
                  <a:cxn ang="0">
                    <a:pos x="0" y="0"/>
                  </a:cxn>
                  <a:cxn ang="0">
                    <a:pos x="0" y="0"/>
                  </a:cxn>
                </a:cxnLst>
                <a:rect l="0" t="0" r="r" b="b"/>
                <a:pathLst>
                  <a:path>
                    <a:moveTo>
                      <a:pt x="0" y="0"/>
                    </a:moveTo>
                    <a:lnTo>
                      <a:pt x="0" y="0"/>
                    </a:lnTo>
                    <a:cubicBezTo>
                      <a:pt x="0" y="0"/>
                      <a:pt x="0" y="0"/>
                      <a:pt x="0" y="0"/>
                    </a:cubicBezTo>
                    <a:cubicBezTo>
                      <a:pt x="0" y="0"/>
                      <a:pt x="0" y="0"/>
                      <a:pt x="0" y="0"/>
                    </a:cubicBezTo>
                    <a:lnTo>
                      <a:pt x="0" y="0"/>
                    </a:ln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1417" name="Freeform 206">
                <a:extLst>
                  <a:ext uri="{FF2B5EF4-FFF2-40B4-BE49-F238E27FC236}">
                    <a16:creationId xmlns:a16="http://schemas.microsoft.com/office/drawing/2014/main" id="{7B8A6E38-087D-48D2-9906-15E2227920C0}"/>
                  </a:ext>
                </a:extLst>
              </p:cNvPr>
              <p:cNvSpPr>
                <a:spLocks/>
              </p:cNvSpPr>
              <p:nvPr/>
            </p:nvSpPr>
            <p:spPr bwMode="auto">
              <a:xfrm>
                <a:off x="4355" y="2836"/>
                <a:ext cx="33" cy="33"/>
              </a:xfrm>
              <a:custGeom>
                <a:avLst/>
                <a:gdLst>
                  <a:gd name="T0" fmla="*/ 53 w 53"/>
                  <a:gd name="T1" fmla="*/ 26 h 53"/>
                  <a:gd name="T2" fmla="*/ 53 w 53"/>
                  <a:gd name="T3" fmla="*/ 26 h 53"/>
                  <a:gd name="T4" fmla="*/ 40 w 53"/>
                  <a:gd name="T5" fmla="*/ 49 h 53"/>
                  <a:gd name="T6" fmla="*/ 27 w 53"/>
                  <a:gd name="T7" fmla="*/ 53 h 53"/>
                  <a:gd name="T8" fmla="*/ 0 w 53"/>
                  <a:gd name="T9" fmla="*/ 26 h 53"/>
                  <a:gd name="T10" fmla="*/ 0 w 53"/>
                  <a:gd name="T11" fmla="*/ 26 h 53"/>
                  <a:gd name="T12" fmla="*/ 0 w 53"/>
                  <a:gd name="T13" fmla="*/ 0 h 53"/>
                  <a:gd name="T14" fmla="*/ 53 w 53"/>
                  <a:gd name="T15" fmla="*/ 0 h 53"/>
                  <a:gd name="T16" fmla="*/ 53 w 53"/>
                  <a:gd name="T17" fmla="*/ 26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53">
                    <a:moveTo>
                      <a:pt x="53" y="26"/>
                    </a:moveTo>
                    <a:lnTo>
                      <a:pt x="53" y="26"/>
                    </a:lnTo>
                    <a:cubicBezTo>
                      <a:pt x="53" y="36"/>
                      <a:pt x="48" y="45"/>
                      <a:pt x="40" y="49"/>
                    </a:cubicBezTo>
                    <a:cubicBezTo>
                      <a:pt x="36" y="51"/>
                      <a:pt x="31" y="53"/>
                      <a:pt x="27" y="53"/>
                    </a:cubicBezTo>
                    <a:cubicBezTo>
                      <a:pt x="12" y="53"/>
                      <a:pt x="0" y="41"/>
                      <a:pt x="0" y="26"/>
                    </a:cubicBezTo>
                    <a:lnTo>
                      <a:pt x="0" y="26"/>
                    </a:lnTo>
                    <a:lnTo>
                      <a:pt x="0" y="0"/>
                    </a:lnTo>
                    <a:lnTo>
                      <a:pt x="53" y="0"/>
                    </a:lnTo>
                    <a:lnTo>
                      <a:pt x="53" y="26"/>
                    </a:lnTo>
                    <a:close/>
                  </a:path>
                </a:pathLst>
              </a:custGeom>
              <a:solidFill>
                <a:schemeClr val="accent5"/>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1418" name="Freeform 207">
                <a:extLst>
                  <a:ext uri="{FF2B5EF4-FFF2-40B4-BE49-F238E27FC236}">
                    <a16:creationId xmlns:a16="http://schemas.microsoft.com/office/drawing/2014/main" id="{FCF1146A-CD7C-43BD-BE9F-E9CD9CDB3476}"/>
                  </a:ext>
                </a:extLst>
              </p:cNvPr>
              <p:cNvSpPr>
                <a:spLocks/>
              </p:cNvSpPr>
              <p:nvPr/>
            </p:nvSpPr>
            <p:spPr bwMode="auto">
              <a:xfrm>
                <a:off x="4355" y="2836"/>
                <a:ext cx="0" cy="16"/>
              </a:xfrm>
              <a:custGeom>
                <a:avLst/>
                <a:gdLst>
                  <a:gd name="T0" fmla="*/ 26 h 26"/>
                  <a:gd name="T1" fmla="*/ 26 h 26"/>
                  <a:gd name="T2" fmla="*/ 26 h 26"/>
                  <a:gd name="T3" fmla="*/ 0 h 26"/>
                  <a:gd name="T4" fmla="*/ 0 h 26"/>
                  <a:gd name="T5" fmla="*/ 26 h 26"/>
                </a:gdLst>
                <a:ahLst/>
                <a:cxnLst>
                  <a:cxn ang="0">
                    <a:pos x="0" y="T0"/>
                  </a:cxn>
                  <a:cxn ang="0">
                    <a:pos x="0" y="T1"/>
                  </a:cxn>
                  <a:cxn ang="0">
                    <a:pos x="0" y="T2"/>
                  </a:cxn>
                  <a:cxn ang="0">
                    <a:pos x="0" y="T3"/>
                  </a:cxn>
                  <a:cxn ang="0">
                    <a:pos x="0" y="T4"/>
                  </a:cxn>
                  <a:cxn ang="0">
                    <a:pos x="0" y="T5"/>
                  </a:cxn>
                </a:cxnLst>
                <a:rect l="0" t="0" r="r" b="b"/>
                <a:pathLst>
                  <a:path h="26">
                    <a:moveTo>
                      <a:pt x="0" y="26"/>
                    </a:moveTo>
                    <a:lnTo>
                      <a:pt x="0" y="26"/>
                    </a:lnTo>
                    <a:lnTo>
                      <a:pt x="0" y="26"/>
                    </a:lnTo>
                    <a:lnTo>
                      <a:pt x="0" y="0"/>
                    </a:lnTo>
                    <a:lnTo>
                      <a:pt x="0" y="0"/>
                    </a:lnTo>
                    <a:lnTo>
                      <a:pt x="0" y="26"/>
                    </a:ln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1419" name="Freeform 208">
                <a:extLst>
                  <a:ext uri="{FF2B5EF4-FFF2-40B4-BE49-F238E27FC236}">
                    <a16:creationId xmlns:a16="http://schemas.microsoft.com/office/drawing/2014/main" id="{CE31FEE1-C7EB-470F-AD19-9BF9186ECEAB}"/>
                  </a:ext>
                </a:extLst>
              </p:cNvPr>
              <p:cNvSpPr>
                <a:spLocks/>
              </p:cNvSpPr>
              <p:nvPr/>
            </p:nvSpPr>
            <p:spPr bwMode="auto">
              <a:xfrm>
                <a:off x="4355" y="2852"/>
                <a:ext cx="0" cy="0"/>
              </a:xfrm>
              <a:custGeom>
                <a:avLst/>
                <a:gdLst/>
                <a:ahLst/>
                <a:cxnLst>
                  <a:cxn ang="0">
                    <a:pos x="0" y="0"/>
                  </a:cxn>
                  <a:cxn ang="0">
                    <a:pos x="0" y="0"/>
                  </a:cxn>
                  <a:cxn ang="0">
                    <a:pos x="0" y="0"/>
                  </a:cxn>
                  <a:cxn ang="0">
                    <a:pos x="0" y="0"/>
                  </a:cxn>
                  <a:cxn ang="0">
                    <a:pos x="0" y="0"/>
                  </a:cxn>
                </a:cxnLst>
                <a:rect l="0" t="0" r="r" b="b"/>
                <a:pathLst>
                  <a:path>
                    <a:moveTo>
                      <a:pt x="0" y="0"/>
                    </a:moveTo>
                    <a:lnTo>
                      <a:pt x="0" y="0"/>
                    </a:lnTo>
                    <a:cubicBezTo>
                      <a:pt x="0" y="0"/>
                      <a:pt x="0" y="0"/>
                      <a:pt x="0" y="0"/>
                    </a:cubicBezTo>
                    <a:lnTo>
                      <a:pt x="0" y="0"/>
                    </a:lnTo>
                    <a:cubicBezTo>
                      <a:pt x="0" y="0"/>
                      <a:pt x="0" y="0"/>
                      <a:pt x="0" y="0"/>
                    </a:cubicBez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1420" name="Freeform 209">
                <a:extLst>
                  <a:ext uri="{FF2B5EF4-FFF2-40B4-BE49-F238E27FC236}">
                    <a16:creationId xmlns:a16="http://schemas.microsoft.com/office/drawing/2014/main" id="{E9100261-1B52-46F4-B6AE-A14AE962482C}"/>
                  </a:ext>
                </a:extLst>
              </p:cNvPr>
              <p:cNvSpPr>
                <a:spLocks/>
              </p:cNvSpPr>
              <p:nvPr/>
            </p:nvSpPr>
            <p:spPr bwMode="auto">
              <a:xfrm>
                <a:off x="4156" y="2737"/>
                <a:ext cx="232" cy="99"/>
              </a:xfrm>
              <a:custGeom>
                <a:avLst/>
                <a:gdLst>
                  <a:gd name="T0" fmla="*/ 373 w 373"/>
                  <a:gd name="T1" fmla="*/ 160 h 160"/>
                  <a:gd name="T2" fmla="*/ 373 w 373"/>
                  <a:gd name="T3" fmla="*/ 160 h 160"/>
                  <a:gd name="T4" fmla="*/ 0 w 373"/>
                  <a:gd name="T5" fmla="*/ 160 h 160"/>
                  <a:gd name="T6" fmla="*/ 54 w 373"/>
                  <a:gd name="T7" fmla="*/ 80 h 160"/>
                  <a:gd name="T8" fmla="*/ 174 w 373"/>
                  <a:gd name="T9" fmla="*/ 80 h 160"/>
                  <a:gd name="T10" fmla="*/ 174 w 373"/>
                  <a:gd name="T11" fmla="*/ 66 h 160"/>
                  <a:gd name="T12" fmla="*/ 80 w 373"/>
                  <a:gd name="T13" fmla="*/ 66 h 160"/>
                  <a:gd name="T14" fmla="*/ 80 w 373"/>
                  <a:gd name="T15" fmla="*/ 0 h 160"/>
                  <a:gd name="T16" fmla="*/ 293 w 373"/>
                  <a:gd name="T17" fmla="*/ 0 h 160"/>
                  <a:gd name="T18" fmla="*/ 293 w 373"/>
                  <a:gd name="T19" fmla="*/ 66 h 160"/>
                  <a:gd name="T20" fmla="*/ 200 w 373"/>
                  <a:gd name="T21" fmla="*/ 66 h 160"/>
                  <a:gd name="T22" fmla="*/ 200 w 373"/>
                  <a:gd name="T23" fmla="*/ 80 h 160"/>
                  <a:gd name="T24" fmla="*/ 320 w 373"/>
                  <a:gd name="T25" fmla="*/ 80 h 160"/>
                  <a:gd name="T26" fmla="*/ 373 w 373"/>
                  <a:gd name="T27" fmla="*/ 16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3" h="160">
                    <a:moveTo>
                      <a:pt x="373" y="160"/>
                    </a:moveTo>
                    <a:lnTo>
                      <a:pt x="373" y="160"/>
                    </a:lnTo>
                    <a:lnTo>
                      <a:pt x="0" y="160"/>
                    </a:lnTo>
                    <a:lnTo>
                      <a:pt x="54" y="80"/>
                    </a:lnTo>
                    <a:lnTo>
                      <a:pt x="174" y="80"/>
                    </a:lnTo>
                    <a:lnTo>
                      <a:pt x="174" y="66"/>
                    </a:lnTo>
                    <a:lnTo>
                      <a:pt x="80" y="66"/>
                    </a:lnTo>
                    <a:lnTo>
                      <a:pt x="80" y="0"/>
                    </a:lnTo>
                    <a:lnTo>
                      <a:pt x="293" y="0"/>
                    </a:lnTo>
                    <a:lnTo>
                      <a:pt x="293" y="66"/>
                    </a:lnTo>
                    <a:lnTo>
                      <a:pt x="200" y="66"/>
                    </a:lnTo>
                    <a:lnTo>
                      <a:pt x="200" y="80"/>
                    </a:lnTo>
                    <a:lnTo>
                      <a:pt x="320" y="80"/>
                    </a:lnTo>
                    <a:lnTo>
                      <a:pt x="373" y="160"/>
                    </a:lnTo>
                    <a:close/>
                  </a:path>
                </a:pathLst>
              </a:custGeom>
              <a:solidFill>
                <a:schemeClr val="accent5"/>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pSp>
        <p:pic>
          <p:nvPicPr>
            <p:cNvPr id="1397" name="Graphic 1396">
              <a:extLst>
                <a:ext uri="{FF2B5EF4-FFF2-40B4-BE49-F238E27FC236}">
                  <a16:creationId xmlns:a16="http://schemas.microsoft.com/office/drawing/2014/main" id="{FC308D9F-FC35-48B6-911A-32B1F7232040}"/>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045701" y="3510972"/>
              <a:ext cx="300288" cy="270259"/>
            </a:xfrm>
            <a:prstGeom prst="rect">
              <a:avLst/>
            </a:prstGeom>
            <a:scene3d>
              <a:camera prst="isometricLeftDown">
                <a:rot lat="1200000" lon="1800000" rev="0"/>
              </a:camera>
              <a:lightRig rig="threePt" dir="t"/>
            </a:scene3d>
          </p:spPr>
        </p:pic>
        <p:sp>
          <p:nvSpPr>
            <p:cNvPr id="1398" name="Freeform: Shape 1397">
              <a:extLst>
                <a:ext uri="{FF2B5EF4-FFF2-40B4-BE49-F238E27FC236}">
                  <a16:creationId xmlns:a16="http://schemas.microsoft.com/office/drawing/2014/main" id="{B23954E1-A1B6-4308-A1E2-D14D76412803}"/>
                </a:ext>
              </a:extLst>
            </p:cNvPr>
            <p:cNvSpPr/>
            <p:nvPr/>
          </p:nvSpPr>
          <p:spPr>
            <a:xfrm>
              <a:off x="4501593" y="3166169"/>
              <a:ext cx="300288" cy="150144"/>
            </a:xfrm>
            <a:custGeom>
              <a:avLst/>
              <a:gdLst>
                <a:gd name="connsiteX0" fmla="*/ 304792 w 300288"/>
                <a:gd name="connsiteY0" fmla="*/ 0 h 150143"/>
                <a:gd name="connsiteX1" fmla="*/ 304792 w 300288"/>
                <a:gd name="connsiteY1" fmla="*/ 151645 h 150143"/>
                <a:gd name="connsiteX2" fmla="*/ 0 w 300288"/>
                <a:gd name="connsiteY2" fmla="*/ 151645 h 150143"/>
                <a:gd name="connsiteX3" fmla="*/ 0 w 300288"/>
                <a:gd name="connsiteY3" fmla="*/ 0 h 150143"/>
                <a:gd name="connsiteX4" fmla="*/ 0 w 300288"/>
                <a:gd name="connsiteY4" fmla="*/ 0 h 1501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0288" h="150143">
                  <a:moveTo>
                    <a:pt x="304792" y="0"/>
                  </a:moveTo>
                  <a:lnTo>
                    <a:pt x="304792" y="151645"/>
                  </a:lnTo>
                  <a:lnTo>
                    <a:pt x="0" y="151645"/>
                  </a:lnTo>
                  <a:lnTo>
                    <a:pt x="0" y="0"/>
                  </a:lnTo>
                  <a:lnTo>
                    <a:pt x="0" y="0"/>
                  </a:lnTo>
                </a:path>
              </a:pathLst>
            </a:custGeom>
            <a:solidFill>
              <a:schemeClr val="tx2"/>
            </a:solidFill>
            <a:ln w="14764" cap="flat">
              <a:noFill/>
              <a:prstDash val="solid"/>
              <a:miter/>
            </a:ln>
            <a:scene3d>
              <a:camera prst="isometricLeftDown">
                <a:rot lat="1200000" lon="1800000" rev="0"/>
              </a:camera>
              <a:lightRig rig="threePt" dir="t"/>
            </a:scene3d>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99" name="Freeform: Shape 1398">
              <a:extLst>
                <a:ext uri="{FF2B5EF4-FFF2-40B4-BE49-F238E27FC236}">
                  <a16:creationId xmlns:a16="http://schemas.microsoft.com/office/drawing/2014/main" id="{7A3232E9-8127-424A-B1B9-961F8742B212}"/>
                </a:ext>
              </a:extLst>
            </p:cNvPr>
            <p:cNvSpPr/>
            <p:nvPr/>
          </p:nvSpPr>
          <p:spPr>
            <a:xfrm>
              <a:off x="4636723" y="3247428"/>
              <a:ext cx="30029" cy="457200"/>
            </a:xfrm>
            <a:custGeom>
              <a:avLst/>
              <a:gdLst>
                <a:gd name="connsiteX0" fmla="*/ 0 w 30028"/>
                <a:gd name="connsiteY0" fmla="*/ 0 h 105100"/>
                <a:gd name="connsiteX1" fmla="*/ 30029 w 30028"/>
                <a:gd name="connsiteY1" fmla="*/ 0 h 105100"/>
                <a:gd name="connsiteX2" fmla="*/ 30029 w 30028"/>
                <a:gd name="connsiteY2" fmla="*/ 114109 h 105100"/>
                <a:gd name="connsiteX3" fmla="*/ 0 w 30028"/>
                <a:gd name="connsiteY3" fmla="*/ 114109 h 105100"/>
              </a:gdLst>
              <a:ahLst/>
              <a:cxnLst>
                <a:cxn ang="0">
                  <a:pos x="connsiteX0" y="connsiteY0"/>
                </a:cxn>
                <a:cxn ang="0">
                  <a:pos x="connsiteX1" y="connsiteY1"/>
                </a:cxn>
                <a:cxn ang="0">
                  <a:pos x="connsiteX2" y="connsiteY2"/>
                </a:cxn>
                <a:cxn ang="0">
                  <a:pos x="connsiteX3" y="connsiteY3"/>
                </a:cxn>
              </a:cxnLst>
              <a:rect l="l" t="t" r="r" b="b"/>
              <a:pathLst>
                <a:path w="30028" h="105100">
                  <a:moveTo>
                    <a:pt x="0" y="0"/>
                  </a:moveTo>
                  <a:lnTo>
                    <a:pt x="30029" y="0"/>
                  </a:lnTo>
                  <a:lnTo>
                    <a:pt x="30029" y="114109"/>
                  </a:lnTo>
                  <a:lnTo>
                    <a:pt x="0" y="114109"/>
                  </a:lnTo>
                  <a:close/>
                </a:path>
              </a:pathLst>
            </a:custGeom>
            <a:solidFill>
              <a:schemeClr val="tx2"/>
            </a:solidFill>
            <a:ln w="14764" cap="flat">
              <a:noFill/>
              <a:prstDash val="solid"/>
              <a:miter/>
            </a:ln>
            <a:scene3d>
              <a:camera prst="isometricLeftDown">
                <a:rot lat="1200000" lon="1800000" rev="0"/>
              </a:camera>
              <a:lightRig rig="threePt" dir="t"/>
            </a:scene3d>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428" name="Datacenter">
            <a:extLst>
              <a:ext uri="{FF2B5EF4-FFF2-40B4-BE49-F238E27FC236}">
                <a16:creationId xmlns:a16="http://schemas.microsoft.com/office/drawing/2014/main" id="{B2949BB3-E466-464E-97E5-296C641E5A37}"/>
              </a:ext>
            </a:extLst>
          </p:cNvPr>
          <p:cNvGrpSpPr/>
          <p:nvPr/>
        </p:nvGrpSpPr>
        <p:grpSpPr>
          <a:xfrm>
            <a:off x="5025548" y="2979285"/>
            <a:ext cx="2273037" cy="752445"/>
            <a:chOff x="4940492" y="2766645"/>
            <a:chExt cx="2273037" cy="752445"/>
          </a:xfrm>
        </p:grpSpPr>
        <p:sp>
          <p:nvSpPr>
            <p:cNvPr id="1429" name="Oval 1428">
              <a:extLst>
                <a:ext uri="{FF2B5EF4-FFF2-40B4-BE49-F238E27FC236}">
                  <a16:creationId xmlns:a16="http://schemas.microsoft.com/office/drawing/2014/main" id="{31418BC5-3B51-4F87-A3CE-CE4CC38F4A03}"/>
                </a:ext>
              </a:extLst>
            </p:cNvPr>
            <p:cNvSpPr/>
            <p:nvPr/>
          </p:nvSpPr>
          <p:spPr bwMode="auto">
            <a:xfrm>
              <a:off x="4940492" y="3144132"/>
              <a:ext cx="2273037" cy="374958"/>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1430" name="Data center">
              <a:extLst>
                <a:ext uri="{FF2B5EF4-FFF2-40B4-BE49-F238E27FC236}">
                  <a16:creationId xmlns:a16="http://schemas.microsoft.com/office/drawing/2014/main" id="{AD8F61F3-0D50-4BF8-995E-01C52E2BAD97}"/>
                </a:ext>
              </a:extLst>
            </p:cNvPr>
            <p:cNvGrpSpPr/>
            <p:nvPr/>
          </p:nvGrpSpPr>
          <p:grpSpPr>
            <a:xfrm>
              <a:off x="5378523" y="2767730"/>
              <a:ext cx="661768" cy="479991"/>
              <a:chOff x="5378523" y="2669869"/>
              <a:chExt cx="661768" cy="479991"/>
            </a:xfrm>
          </p:grpSpPr>
          <p:sp>
            <p:nvSpPr>
              <p:cNvPr id="1489" name="Freeform: Shape 1488">
                <a:extLst>
                  <a:ext uri="{FF2B5EF4-FFF2-40B4-BE49-F238E27FC236}">
                    <a16:creationId xmlns:a16="http://schemas.microsoft.com/office/drawing/2014/main" id="{FDEA89B6-8A9C-4148-A7C0-E2C55E03ECC2}"/>
                  </a:ext>
                </a:extLst>
              </p:cNvPr>
              <p:cNvSpPr/>
              <p:nvPr/>
            </p:nvSpPr>
            <p:spPr>
              <a:xfrm flipH="1">
                <a:off x="5453076" y="2669869"/>
                <a:ext cx="159159" cy="88233"/>
              </a:xfrm>
              <a:custGeom>
                <a:avLst/>
                <a:gdLst>
                  <a:gd name="connsiteX0" fmla="*/ 0 w 143482"/>
                  <a:gd name="connsiteY0" fmla="*/ 0 h 67965"/>
                  <a:gd name="connsiteX1" fmla="*/ 147258 w 143482"/>
                  <a:gd name="connsiteY1" fmla="*/ 0 h 67965"/>
                  <a:gd name="connsiteX2" fmla="*/ 147258 w 143482"/>
                  <a:gd name="connsiteY2" fmla="*/ 71741 h 67965"/>
                  <a:gd name="connsiteX3" fmla="*/ 0 w 143482"/>
                  <a:gd name="connsiteY3" fmla="*/ 71741 h 67965"/>
                </a:gdLst>
                <a:ahLst/>
                <a:cxnLst>
                  <a:cxn ang="0">
                    <a:pos x="connsiteX0" y="connsiteY0"/>
                  </a:cxn>
                  <a:cxn ang="0">
                    <a:pos x="connsiteX1" y="connsiteY1"/>
                  </a:cxn>
                  <a:cxn ang="0">
                    <a:pos x="connsiteX2" y="connsiteY2"/>
                  </a:cxn>
                  <a:cxn ang="0">
                    <a:pos x="connsiteX3" y="connsiteY3"/>
                  </a:cxn>
                </a:cxnLst>
                <a:rect l="l" t="t" r="r" b="b"/>
                <a:pathLst>
                  <a:path w="143482" h="67965">
                    <a:moveTo>
                      <a:pt x="0" y="0"/>
                    </a:moveTo>
                    <a:lnTo>
                      <a:pt x="147258" y="0"/>
                    </a:lnTo>
                    <a:lnTo>
                      <a:pt x="147258" y="71741"/>
                    </a:lnTo>
                    <a:lnTo>
                      <a:pt x="0" y="71741"/>
                    </a:lnTo>
                    <a:close/>
                  </a:path>
                </a:pathLst>
              </a:custGeom>
              <a:solidFill>
                <a:srgbClr val="0078D4"/>
              </a:solidFill>
              <a:ln w="747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90" name="Freeform: Shape 1489">
                <a:extLst>
                  <a:ext uri="{FF2B5EF4-FFF2-40B4-BE49-F238E27FC236}">
                    <a16:creationId xmlns:a16="http://schemas.microsoft.com/office/drawing/2014/main" id="{569D0E82-6B05-4156-B5E0-369281131B62}"/>
                  </a:ext>
                </a:extLst>
              </p:cNvPr>
              <p:cNvSpPr/>
              <p:nvPr/>
            </p:nvSpPr>
            <p:spPr>
              <a:xfrm flipH="1">
                <a:off x="5378523" y="2747774"/>
                <a:ext cx="159159" cy="402086"/>
              </a:xfrm>
              <a:custGeom>
                <a:avLst/>
                <a:gdLst>
                  <a:gd name="connsiteX0" fmla="*/ 0 w 143482"/>
                  <a:gd name="connsiteY0" fmla="*/ 0 h 362481"/>
                  <a:gd name="connsiteX1" fmla="*/ 147258 w 143482"/>
                  <a:gd name="connsiteY1" fmla="*/ 0 h 362481"/>
                  <a:gd name="connsiteX2" fmla="*/ 147258 w 143482"/>
                  <a:gd name="connsiteY2" fmla="*/ 363991 h 362481"/>
                  <a:gd name="connsiteX3" fmla="*/ 0 w 143482"/>
                  <a:gd name="connsiteY3" fmla="*/ 363991 h 362481"/>
                </a:gdLst>
                <a:ahLst/>
                <a:cxnLst>
                  <a:cxn ang="0">
                    <a:pos x="connsiteX0" y="connsiteY0"/>
                  </a:cxn>
                  <a:cxn ang="0">
                    <a:pos x="connsiteX1" y="connsiteY1"/>
                  </a:cxn>
                  <a:cxn ang="0">
                    <a:pos x="connsiteX2" y="connsiteY2"/>
                  </a:cxn>
                  <a:cxn ang="0">
                    <a:pos x="connsiteX3" y="connsiteY3"/>
                  </a:cxn>
                </a:cxnLst>
                <a:rect l="l" t="t" r="r" b="b"/>
                <a:pathLst>
                  <a:path w="143482" h="362481">
                    <a:moveTo>
                      <a:pt x="0" y="0"/>
                    </a:moveTo>
                    <a:lnTo>
                      <a:pt x="147258" y="0"/>
                    </a:lnTo>
                    <a:lnTo>
                      <a:pt x="147258" y="363991"/>
                    </a:lnTo>
                    <a:lnTo>
                      <a:pt x="0" y="363991"/>
                    </a:lnTo>
                    <a:close/>
                  </a:path>
                </a:pathLst>
              </a:custGeom>
              <a:solidFill>
                <a:srgbClr val="0078D4"/>
              </a:solidFill>
              <a:ln w="747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91" name="Freeform: Shape 1490">
                <a:extLst>
                  <a:ext uri="{FF2B5EF4-FFF2-40B4-BE49-F238E27FC236}">
                    <a16:creationId xmlns:a16="http://schemas.microsoft.com/office/drawing/2014/main" id="{FCFE337B-1926-464D-B19D-EAE3345A54AD}"/>
                  </a:ext>
                </a:extLst>
              </p:cNvPr>
              <p:cNvSpPr/>
              <p:nvPr/>
            </p:nvSpPr>
            <p:spPr>
              <a:xfrm flipH="1">
                <a:off x="5536007" y="2669869"/>
                <a:ext cx="251304" cy="477477"/>
              </a:xfrm>
              <a:custGeom>
                <a:avLst/>
                <a:gdLst>
                  <a:gd name="connsiteX0" fmla="*/ 157830 w 226550"/>
                  <a:gd name="connsiteY0" fmla="*/ 71741 h 430446"/>
                  <a:gd name="connsiteX1" fmla="*/ 157830 w 226550"/>
                  <a:gd name="connsiteY1" fmla="*/ 0 h 430446"/>
                  <a:gd name="connsiteX2" fmla="*/ 0 w 226550"/>
                  <a:gd name="connsiteY2" fmla="*/ 0 h 430446"/>
                  <a:gd name="connsiteX3" fmla="*/ 0 w 226550"/>
                  <a:gd name="connsiteY3" fmla="*/ 434977 h 430446"/>
                  <a:gd name="connsiteX4" fmla="*/ 101948 w 226550"/>
                  <a:gd name="connsiteY4" fmla="*/ 434977 h 430446"/>
                  <a:gd name="connsiteX5" fmla="*/ 157830 w 226550"/>
                  <a:gd name="connsiteY5" fmla="*/ 434977 h 430446"/>
                  <a:gd name="connsiteX6" fmla="*/ 231837 w 226550"/>
                  <a:gd name="connsiteY6" fmla="*/ 434977 h 430446"/>
                  <a:gd name="connsiteX7" fmla="*/ 231837 w 226550"/>
                  <a:gd name="connsiteY7" fmla="*/ 71741 h 430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6550" h="430446">
                    <a:moveTo>
                      <a:pt x="157830" y="71741"/>
                    </a:moveTo>
                    <a:lnTo>
                      <a:pt x="157830" y="0"/>
                    </a:lnTo>
                    <a:lnTo>
                      <a:pt x="0" y="0"/>
                    </a:lnTo>
                    <a:lnTo>
                      <a:pt x="0" y="434977"/>
                    </a:lnTo>
                    <a:lnTo>
                      <a:pt x="101948" y="434977"/>
                    </a:lnTo>
                    <a:lnTo>
                      <a:pt x="157830" y="434977"/>
                    </a:lnTo>
                    <a:lnTo>
                      <a:pt x="231837" y="434977"/>
                    </a:lnTo>
                    <a:lnTo>
                      <a:pt x="231837" y="71741"/>
                    </a:lnTo>
                    <a:close/>
                  </a:path>
                </a:pathLst>
              </a:custGeom>
              <a:solidFill>
                <a:srgbClr val="50E6FF"/>
              </a:solidFill>
              <a:ln w="747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92" name="Freeform: Shape 1491">
                <a:extLst>
                  <a:ext uri="{FF2B5EF4-FFF2-40B4-BE49-F238E27FC236}">
                    <a16:creationId xmlns:a16="http://schemas.microsoft.com/office/drawing/2014/main" id="{FF9C15C4-1B84-4D0A-8B62-602B9B312BCF}"/>
                  </a:ext>
                </a:extLst>
              </p:cNvPr>
              <p:cNvSpPr/>
              <p:nvPr/>
            </p:nvSpPr>
            <p:spPr>
              <a:xfrm flipH="1">
                <a:off x="5553599" y="2928712"/>
                <a:ext cx="209420" cy="33507"/>
              </a:xfrm>
              <a:custGeom>
                <a:avLst/>
                <a:gdLst>
                  <a:gd name="connsiteX0" fmla="*/ 188792 w 188792"/>
                  <a:gd name="connsiteY0" fmla="*/ 35493 h 30206"/>
                  <a:gd name="connsiteX1" fmla="*/ 0 w 188792"/>
                  <a:gd name="connsiteY1" fmla="*/ 35493 h 30206"/>
                  <a:gd name="connsiteX2" fmla="*/ 0 w 188792"/>
                  <a:gd name="connsiteY2" fmla="*/ 0 h 30206"/>
                  <a:gd name="connsiteX3" fmla="*/ 188792 w 188792"/>
                  <a:gd name="connsiteY3" fmla="*/ 0 h 30206"/>
                  <a:gd name="connsiteX4" fmla="*/ 188792 w 188792"/>
                  <a:gd name="connsiteY4" fmla="*/ 35493 h 302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792" h="30206">
                    <a:moveTo>
                      <a:pt x="188792" y="35493"/>
                    </a:moveTo>
                    <a:lnTo>
                      <a:pt x="0" y="35493"/>
                    </a:lnTo>
                    <a:lnTo>
                      <a:pt x="0" y="0"/>
                    </a:lnTo>
                    <a:lnTo>
                      <a:pt x="188792" y="0"/>
                    </a:lnTo>
                    <a:lnTo>
                      <a:pt x="188792" y="35493"/>
                    </a:lnTo>
                    <a:close/>
                  </a:path>
                </a:pathLst>
              </a:custGeom>
              <a:solidFill>
                <a:srgbClr val="000000"/>
              </a:solidFill>
              <a:ln w="747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93" name="Freeform: Shape 1492">
                <a:extLst>
                  <a:ext uri="{FF2B5EF4-FFF2-40B4-BE49-F238E27FC236}">
                    <a16:creationId xmlns:a16="http://schemas.microsoft.com/office/drawing/2014/main" id="{41FD7B38-BDF7-48F3-B436-15DEF781C566}"/>
                  </a:ext>
                </a:extLst>
              </p:cNvPr>
              <p:cNvSpPr/>
              <p:nvPr/>
            </p:nvSpPr>
            <p:spPr>
              <a:xfrm flipH="1">
                <a:off x="5553599" y="2981486"/>
                <a:ext cx="209420" cy="33507"/>
              </a:xfrm>
              <a:custGeom>
                <a:avLst/>
                <a:gdLst>
                  <a:gd name="connsiteX0" fmla="*/ 188792 w 188792"/>
                  <a:gd name="connsiteY0" fmla="*/ 34738 h 30206"/>
                  <a:gd name="connsiteX1" fmla="*/ 0 w 188792"/>
                  <a:gd name="connsiteY1" fmla="*/ 34738 h 30206"/>
                  <a:gd name="connsiteX2" fmla="*/ 0 w 188792"/>
                  <a:gd name="connsiteY2" fmla="*/ 0 h 30206"/>
                  <a:gd name="connsiteX3" fmla="*/ 188792 w 188792"/>
                  <a:gd name="connsiteY3" fmla="*/ 0 h 30206"/>
                  <a:gd name="connsiteX4" fmla="*/ 188792 w 188792"/>
                  <a:gd name="connsiteY4" fmla="*/ 34738 h 302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792" h="30206">
                    <a:moveTo>
                      <a:pt x="188792" y="34738"/>
                    </a:moveTo>
                    <a:lnTo>
                      <a:pt x="0" y="34738"/>
                    </a:lnTo>
                    <a:lnTo>
                      <a:pt x="0" y="0"/>
                    </a:lnTo>
                    <a:lnTo>
                      <a:pt x="188792" y="0"/>
                    </a:lnTo>
                    <a:lnTo>
                      <a:pt x="188792" y="34738"/>
                    </a:lnTo>
                    <a:close/>
                  </a:path>
                </a:pathLst>
              </a:custGeom>
              <a:solidFill>
                <a:srgbClr val="000000"/>
              </a:solidFill>
              <a:ln w="747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94" name="Freeform: Shape 1493">
                <a:extLst>
                  <a:ext uri="{FF2B5EF4-FFF2-40B4-BE49-F238E27FC236}">
                    <a16:creationId xmlns:a16="http://schemas.microsoft.com/office/drawing/2014/main" id="{EFA3030C-5A39-43E3-9972-65846A45048E}"/>
                  </a:ext>
                </a:extLst>
              </p:cNvPr>
              <p:cNvSpPr/>
              <p:nvPr/>
            </p:nvSpPr>
            <p:spPr>
              <a:xfrm flipH="1">
                <a:off x="5553599" y="3033422"/>
                <a:ext cx="209420" cy="33507"/>
              </a:xfrm>
              <a:custGeom>
                <a:avLst/>
                <a:gdLst>
                  <a:gd name="connsiteX0" fmla="*/ 188792 w 188792"/>
                  <a:gd name="connsiteY0" fmla="*/ 35493 h 30206"/>
                  <a:gd name="connsiteX1" fmla="*/ 0 w 188792"/>
                  <a:gd name="connsiteY1" fmla="*/ 35493 h 30206"/>
                  <a:gd name="connsiteX2" fmla="*/ 0 w 188792"/>
                  <a:gd name="connsiteY2" fmla="*/ 0 h 30206"/>
                  <a:gd name="connsiteX3" fmla="*/ 188792 w 188792"/>
                  <a:gd name="connsiteY3" fmla="*/ 0 h 30206"/>
                  <a:gd name="connsiteX4" fmla="*/ 188792 w 188792"/>
                  <a:gd name="connsiteY4" fmla="*/ 35493 h 302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792" h="30206">
                    <a:moveTo>
                      <a:pt x="188792" y="35493"/>
                    </a:moveTo>
                    <a:lnTo>
                      <a:pt x="0" y="35493"/>
                    </a:lnTo>
                    <a:lnTo>
                      <a:pt x="0" y="0"/>
                    </a:lnTo>
                    <a:lnTo>
                      <a:pt x="188792" y="0"/>
                    </a:lnTo>
                    <a:lnTo>
                      <a:pt x="188792" y="35493"/>
                    </a:lnTo>
                    <a:close/>
                  </a:path>
                </a:pathLst>
              </a:custGeom>
              <a:solidFill>
                <a:srgbClr val="000000"/>
              </a:solidFill>
              <a:ln w="747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95" name="Freeform: Shape 1494">
                <a:extLst>
                  <a:ext uri="{FF2B5EF4-FFF2-40B4-BE49-F238E27FC236}">
                    <a16:creationId xmlns:a16="http://schemas.microsoft.com/office/drawing/2014/main" id="{299460E0-66CD-45E3-925F-673C93B70982}"/>
                  </a:ext>
                </a:extLst>
              </p:cNvPr>
              <p:cNvSpPr/>
              <p:nvPr/>
            </p:nvSpPr>
            <p:spPr>
              <a:xfrm flipH="1">
                <a:off x="5553599" y="3085359"/>
                <a:ext cx="209420" cy="33507"/>
              </a:xfrm>
              <a:custGeom>
                <a:avLst/>
                <a:gdLst>
                  <a:gd name="connsiteX0" fmla="*/ 188792 w 188792"/>
                  <a:gd name="connsiteY0" fmla="*/ 35493 h 30206"/>
                  <a:gd name="connsiteX1" fmla="*/ 0 w 188792"/>
                  <a:gd name="connsiteY1" fmla="*/ 35493 h 30206"/>
                  <a:gd name="connsiteX2" fmla="*/ 0 w 188792"/>
                  <a:gd name="connsiteY2" fmla="*/ 0 h 30206"/>
                  <a:gd name="connsiteX3" fmla="*/ 188792 w 188792"/>
                  <a:gd name="connsiteY3" fmla="*/ 0 h 30206"/>
                  <a:gd name="connsiteX4" fmla="*/ 188792 w 188792"/>
                  <a:gd name="connsiteY4" fmla="*/ 35493 h 302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792" h="30206">
                    <a:moveTo>
                      <a:pt x="188792" y="35493"/>
                    </a:moveTo>
                    <a:lnTo>
                      <a:pt x="0" y="35493"/>
                    </a:lnTo>
                    <a:lnTo>
                      <a:pt x="0" y="0"/>
                    </a:lnTo>
                    <a:lnTo>
                      <a:pt x="188792" y="0"/>
                    </a:lnTo>
                    <a:lnTo>
                      <a:pt x="188792" y="35493"/>
                    </a:lnTo>
                    <a:close/>
                  </a:path>
                </a:pathLst>
              </a:custGeom>
              <a:solidFill>
                <a:srgbClr val="000000"/>
              </a:solidFill>
              <a:ln w="747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96" name="Freeform: Shape 1495">
                <a:extLst>
                  <a:ext uri="{FF2B5EF4-FFF2-40B4-BE49-F238E27FC236}">
                    <a16:creationId xmlns:a16="http://schemas.microsoft.com/office/drawing/2014/main" id="{99C38528-11DB-46FE-AE21-FB85394E8836}"/>
                  </a:ext>
                </a:extLst>
              </p:cNvPr>
              <p:cNvSpPr/>
              <p:nvPr/>
            </p:nvSpPr>
            <p:spPr>
              <a:xfrm flipH="1">
                <a:off x="5733700" y="3095411"/>
                <a:ext cx="16753" cy="16753"/>
              </a:xfrm>
              <a:custGeom>
                <a:avLst/>
                <a:gdLst>
                  <a:gd name="connsiteX0" fmla="*/ 18124 w 15103"/>
                  <a:gd name="connsiteY0" fmla="*/ 9062 h 15103"/>
                  <a:gd name="connsiteX1" fmla="*/ 9062 w 15103"/>
                  <a:gd name="connsiteY1" fmla="*/ 18124 h 15103"/>
                  <a:gd name="connsiteX2" fmla="*/ 0 w 15103"/>
                  <a:gd name="connsiteY2" fmla="*/ 9062 h 15103"/>
                  <a:gd name="connsiteX3" fmla="*/ 9062 w 15103"/>
                  <a:gd name="connsiteY3" fmla="*/ 0 h 15103"/>
                  <a:gd name="connsiteX4" fmla="*/ 18124 w 15103"/>
                  <a:gd name="connsiteY4" fmla="*/ 9062 h 15103"/>
                  <a:gd name="connsiteX5" fmla="*/ 18124 w 15103"/>
                  <a:gd name="connsiteY5" fmla="*/ 9062 h 1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03" h="15103">
                    <a:moveTo>
                      <a:pt x="18124" y="9062"/>
                    </a:moveTo>
                    <a:cubicBezTo>
                      <a:pt x="18124" y="13593"/>
                      <a:pt x="14348" y="18124"/>
                      <a:pt x="9062" y="18124"/>
                    </a:cubicBezTo>
                    <a:cubicBezTo>
                      <a:pt x="4531" y="18124"/>
                      <a:pt x="0" y="14348"/>
                      <a:pt x="0" y="9062"/>
                    </a:cubicBezTo>
                    <a:cubicBezTo>
                      <a:pt x="0" y="3776"/>
                      <a:pt x="3776" y="0"/>
                      <a:pt x="9062" y="0"/>
                    </a:cubicBezTo>
                    <a:cubicBezTo>
                      <a:pt x="14348" y="0"/>
                      <a:pt x="18124" y="3776"/>
                      <a:pt x="18124" y="9062"/>
                    </a:cubicBezTo>
                    <a:lnTo>
                      <a:pt x="18124" y="9062"/>
                    </a:lnTo>
                    <a:close/>
                  </a:path>
                </a:pathLst>
              </a:custGeom>
              <a:solidFill>
                <a:srgbClr val="FFFFFF"/>
              </a:solidFill>
              <a:ln w="747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97" name="Freeform: Shape 1496">
                <a:extLst>
                  <a:ext uri="{FF2B5EF4-FFF2-40B4-BE49-F238E27FC236}">
                    <a16:creationId xmlns:a16="http://schemas.microsoft.com/office/drawing/2014/main" id="{05F2B0B2-65F1-4B11-B6CB-3460C7A07B15}"/>
                  </a:ext>
                </a:extLst>
              </p:cNvPr>
              <p:cNvSpPr/>
              <p:nvPr/>
            </p:nvSpPr>
            <p:spPr>
              <a:xfrm flipH="1">
                <a:off x="5704381" y="3095411"/>
                <a:ext cx="16753" cy="16753"/>
              </a:xfrm>
              <a:custGeom>
                <a:avLst/>
                <a:gdLst>
                  <a:gd name="connsiteX0" fmla="*/ 18124 w 15103"/>
                  <a:gd name="connsiteY0" fmla="*/ 9062 h 15103"/>
                  <a:gd name="connsiteX1" fmla="*/ 9062 w 15103"/>
                  <a:gd name="connsiteY1" fmla="*/ 18124 h 15103"/>
                  <a:gd name="connsiteX2" fmla="*/ 0 w 15103"/>
                  <a:gd name="connsiteY2" fmla="*/ 9062 h 15103"/>
                  <a:gd name="connsiteX3" fmla="*/ 9062 w 15103"/>
                  <a:gd name="connsiteY3" fmla="*/ 0 h 15103"/>
                  <a:gd name="connsiteX4" fmla="*/ 18124 w 15103"/>
                  <a:gd name="connsiteY4" fmla="*/ 9062 h 15103"/>
                  <a:gd name="connsiteX5" fmla="*/ 18124 w 15103"/>
                  <a:gd name="connsiteY5" fmla="*/ 9062 h 1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03" h="15103">
                    <a:moveTo>
                      <a:pt x="18124" y="9062"/>
                    </a:moveTo>
                    <a:cubicBezTo>
                      <a:pt x="18124" y="13593"/>
                      <a:pt x="14348" y="18124"/>
                      <a:pt x="9062" y="18124"/>
                    </a:cubicBezTo>
                    <a:cubicBezTo>
                      <a:pt x="4531" y="18124"/>
                      <a:pt x="0" y="14348"/>
                      <a:pt x="0" y="9062"/>
                    </a:cubicBezTo>
                    <a:cubicBezTo>
                      <a:pt x="0" y="3776"/>
                      <a:pt x="3776" y="0"/>
                      <a:pt x="9062" y="0"/>
                    </a:cubicBezTo>
                    <a:cubicBezTo>
                      <a:pt x="14348" y="0"/>
                      <a:pt x="18124" y="3776"/>
                      <a:pt x="18124" y="9062"/>
                    </a:cubicBezTo>
                    <a:lnTo>
                      <a:pt x="18124" y="9062"/>
                    </a:lnTo>
                    <a:close/>
                  </a:path>
                </a:pathLst>
              </a:custGeom>
              <a:solidFill>
                <a:srgbClr val="FFFFFF"/>
              </a:solidFill>
              <a:ln w="747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98" name="Freeform: Shape 1497">
                <a:extLst>
                  <a:ext uri="{FF2B5EF4-FFF2-40B4-BE49-F238E27FC236}">
                    <a16:creationId xmlns:a16="http://schemas.microsoft.com/office/drawing/2014/main" id="{284C241B-FC3D-4356-A3DB-D1673D288E40}"/>
                  </a:ext>
                </a:extLst>
              </p:cNvPr>
              <p:cNvSpPr/>
              <p:nvPr/>
            </p:nvSpPr>
            <p:spPr>
              <a:xfrm flipH="1">
                <a:off x="5675062" y="3095411"/>
                <a:ext cx="16753" cy="16753"/>
              </a:xfrm>
              <a:custGeom>
                <a:avLst/>
                <a:gdLst>
                  <a:gd name="connsiteX0" fmla="*/ 18124 w 15103"/>
                  <a:gd name="connsiteY0" fmla="*/ 9062 h 15103"/>
                  <a:gd name="connsiteX1" fmla="*/ 9062 w 15103"/>
                  <a:gd name="connsiteY1" fmla="*/ 18124 h 15103"/>
                  <a:gd name="connsiteX2" fmla="*/ 0 w 15103"/>
                  <a:gd name="connsiteY2" fmla="*/ 9062 h 15103"/>
                  <a:gd name="connsiteX3" fmla="*/ 9062 w 15103"/>
                  <a:gd name="connsiteY3" fmla="*/ 0 h 15103"/>
                  <a:gd name="connsiteX4" fmla="*/ 18124 w 15103"/>
                  <a:gd name="connsiteY4" fmla="*/ 9062 h 15103"/>
                  <a:gd name="connsiteX5" fmla="*/ 18124 w 15103"/>
                  <a:gd name="connsiteY5" fmla="*/ 9062 h 1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03" h="15103">
                    <a:moveTo>
                      <a:pt x="18124" y="9062"/>
                    </a:moveTo>
                    <a:cubicBezTo>
                      <a:pt x="18124" y="13593"/>
                      <a:pt x="14348" y="18124"/>
                      <a:pt x="9062" y="18124"/>
                    </a:cubicBezTo>
                    <a:cubicBezTo>
                      <a:pt x="4531" y="18124"/>
                      <a:pt x="0" y="14348"/>
                      <a:pt x="0" y="9062"/>
                    </a:cubicBezTo>
                    <a:cubicBezTo>
                      <a:pt x="0" y="3776"/>
                      <a:pt x="3776" y="0"/>
                      <a:pt x="9062" y="0"/>
                    </a:cubicBezTo>
                    <a:cubicBezTo>
                      <a:pt x="14348" y="0"/>
                      <a:pt x="18124" y="3776"/>
                      <a:pt x="18124" y="9062"/>
                    </a:cubicBezTo>
                    <a:lnTo>
                      <a:pt x="18124" y="9062"/>
                    </a:lnTo>
                    <a:close/>
                  </a:path>
                </a:pathLst>
              </a:custGeom>
              <a:solidFill>
                <a:srgbClr val="0078D4"/>
              </a:solidFill>
              <a:ln w="747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99" name="Freeform: Shape 1498">
                <a:extLst>
                  <a:ext uri="{FF2B5EF4-FFF2-40B4-BE49-F238E27FC236}">
                    <a16:creationId xmlns:a16="http://schemas.microsoft.com/office/drawing/2014/main" id="{34BE6EA1-8168-4F80-9E0E-01A3F2E332B6}"/>
                  </a:ext>
                </a:extLst>
              </p:cNvPr>
              <p:cNvSpPr/>
              <p:nvPr/>
            </p:nvSpPr>
            <p:spPr>
              <a:xfrm flipH="1">
                <a:off x="5733700" y="3042636"/>
                <a:ext cx="16753" cy="16753"/>
              </a:xfrm>
              <a:custGeom>
                <a:avLst/>
                <a:gdLst>
                  <a:gd name="connsiteX0" fmla="*/ 18124 w 15103"/>
                  <a:gd name="connsiteY0" fmla="*/ 9062 h 15103"/>
                  <a:gd name="connsiteX1" fmla="*/ 9062 w 15103"/>
                  <a:gd name="connsiteY1" fmla="*/ 18124 h 15103"/>
                  <a:gd name="connsiteX2" fmla="*/ 0 w 15103"/>
                  <a:gd name="connsiteY2" fmla="*/ 9062 h 15103"/>
                  <a:gd name="connsiteX3" fmla="*/ 9062 w 15103"/>
                  <a:gd name="connsiteY3" fmla="*/ 0 h 15103"/>
                  <a:gd name="connsiteX4" fmla="*/ 18124 w 15103"/>
                  <a:gd name="connsiteY4" fmla="*/ 9062 h 15103"/>
                  <a:gd name="connsiteX5" fmla="*/ 18124 w 15103"/>
                  <a:gd name="connsiteY5" fmla="*/ 9062 h 1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03" h="15103">
                    <a:moveTo>
                      <a:pt x="18124" y="9062"/>
                    </a:moveTo>
                    <a:cubicBezTo>
                      <a:pt x="18124" y="14348"/>
                      <a:pt x="14348" y="18124"/>
                      <a:pt x="9062" y="18124"/>
                    </a:cubicBezTo>
                    <a:cubicBezTo>
                      <a:pt x="4531" y="18124"/>
                      <a:pt x="0" y="14348"/>
                      <a:pt x="0" y="9062"/>
                    </a:cubicBezTo>
                    <a:cubicBezTo>
                      <a:pt x="0" y="4531"/>
                      <a:pt x="3776" y="0"/>
                      <a:pt x="9062" y="0"/>
                    </a:cubicBezTo>
                    <a:cubicBezTo>
                      <a:pt x="14348" y="755"/>
                      <a:pt x="18124" y="4531"/>
                      <a:pt x="18124" y="9062"/>
                    </a:cubicBezTo>
                    <a:lnTo>
                      <a:pt x="18124" y="9062"/>
                    </a:lnTo>
                    <a:close/>
                  </a:path>
                </a:pathLst>
              </a:custGeom>
              <a:solidFill>
                <a:srgbClr val="FFFFFF"/>
              </a:solidFill>
              <a:ln w="747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00" name="Freeform: Shape 1499">
                <a:extLst>
                  <a:ext uri="{FF2B5EF4-FFF2-40B4-BE49-F238E27FC236}">
                    <a16:creationId xmlns:a16="http://schemas.microsoft.com/office/drawing/2014/main" id="{CC6DCF67-714F-413A-B4BD-1C7132FD93E7}"/>
                  </a:ext>
                </a:extLst>
              </p:cNvPr>
              <p:cNvSpPr/>
              <p:nvPr/>
            </p:nvSpPr>
            <p:spPr>
              <a:xfrm flipH="1">
                <a:off x="5704381" y="3042636"/>
                <a:ext cx="16753" cy="16753"/>
              </a:xfrm>
              <a:custGeom>
                <a:avLst/>
                <a:gdLst>
                  <a:gd name="connsiteX0" fmla="*/ 18124 w 15103"/>
                  <a:gd name="connsiteY0" fmla="*/ 9062 h 15103"/>
                  <a:gd name="connsiteX1" fmla="*/ 9062 w 15103"/>
                  <a:gd name="connsiteY1" fmla="*/ 18124 h 15103"/>
                  <a:gd name="connsiteX2" fmla="*/ 0 w 15103"/>
                  <a:gd name="connsiteY2" fmla="*/ 9062 h 15103"/>
                  <a:gd name="connsiteX3" fmla="*/ 9062 w 15103"/>
                  <a:gd name="connsiteY3" fmla="*/ 0 h 15103"/>
                  <a:gd name="connsiteX4" fmla="*/ 18124 w 15103"/>
                  <a:gd name="connsiteY4" fmla="*/ 9062 h 15103"/>
                  <a:gd name="connsiteX5" fmla="*/ 18124 w 15103"/>
                  <a:gd name="connsiteY5" fmla="*/ 9062 h 1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03" h="15103">
                    <a:moveTo>
                      <a:pt x="18124" y="9062"/>
                    </a:moveTo>
                    <a:cubicBezTo>
                      <a:pt x="18124" y="14348"/>
                      <a:pt x="14348" y="18124"/>
                      <a:pt x="9062" y="18124"/>
                    </a:cubicBezTo>
                    <a:cubicBezTo>
                      <a:pt x="4531" y="18124"/>
                      <a:pt x="0" y="14348"/>
                      <a:pt x="0" y="9062"/>
                    </a:cubicBezTo>
                    <a:cubicBezTo>
                      <a:pt x="0" y="4531"/>
                      <a:pt x="3776" y="0"/>
                      <a:pt x="9062" y="0"/>
                    </a:cubicBezTo>
                    <a:cubicBezTo>
                      <a:pt x="14348" y="755"/>
                      <a:pt x="18124" y="4531"/>
                      <a:pt x="18124" y="9062"/>
                    </a:cubicBezTo>
                    <a:lnTo>
                      <a:pt x="18124" y="9062"/>
                    </a:lnTo>
                    <a:close/>
                  </a:path>
                </a:pathLst>
              </a:custGeom>
              <a:solidFill>
                <a:srgbClr val="FFFFFF"/>
              </a:solidFill>
              <a:ln w="747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01" name="Freeform: Shape 1500">
                <a:extLst>
                  <a:ext uri="{FF2B5EF4-FFF2-40B4-BE49-F238E27FC236}">
                    <a16:creationId xmlns:a16="http://schemas.microsoft.com/office/drawing/2014/main" id="{5F6EC89B-691E-4357-8113-3B71B00B8F0F}"/>
                  </a:ext>
                </a:extLst>
              </p:cNvPr>
              <p:cNvSpPr/>
              <p:nvPr/>
            </p:nvSpPr>
            <p:spPr>
              <a:xfrm flipH="1">
                <a:off x="5675062" y="3042636"/>
                <a:ext cx="16753" cy="16753"/>
              </a:xfrm>
              <a:custGeom>
                <a:avLst/>
                <a:gdLst>
                  <a:gd name="connsiteX0" fmla="*/ 18124 w 15103"/>
                  <a:gd name="connsiteY0" fmla="*/ 9062 h 15103"/>
                  <a:gd name="connsiteX1" fmla="*/ 9062 w 15103"/>
                  <a:gd name="connsiteY1" fmla="*/ 18124 h 15103"/>
                  <a:gd name="connsiteX2" fmla="*/ 0 w 15103"/>
                  <a:gd name="connsiteY2" fmla="*/ 9062 h 15103"/>
                  <a:gd name="connsiteX3" fmla="*/ 9062 w 15103"/>
                  <a:gd name="connsiteY3" fmla="*/ 0 h 15103"/>
                  <a:gd name="connsiteX4" fmla="*/ 18124 w 15103"/>
                  <a:gd name="connsiteY4" fmla="*/ 9062 h 15103"/>
                  <a:gd name="connsiteX5" fmla="*/ 18124 w 15103"/>
                  <a:gd name="connsiteY5" fmla="*/ 9062 h 1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03" h="15103">
                    <a:moveTo>
                      <a:pt x="18124" y="9062"/>
                    </a:moveTo>
                    <a:cubicBezTo>
                      <a:pt x="18124" y="14348"/>
                      <a:pt x="14348" y="18124"/>
                      <a:pt x="9062" y="18124"/>
                    </a:cubicBezTo>
                    <a:cubicBezTo>
                      <a:pt x="4531" y="18124"/>
                      <a:pt x="0" y="14348"/>
                      <a:pt x="0" y="9062"/>
                    </a:cubicBezTo>
                    <a:cubicBezTo>
                      <a:pt x="0" y="4531"/>
                      <a:pt x="3776" y="0"/>
                      <a:pt x="9062" y="0"/>
                    </a:cubicBezTo>
                    <a:cubicBezTo>
                      <a:pt x="14348" y="755"/>
                      <a:pt x="18124" y="4531"/>
                      <a:pt x="18124" y="9062"/>
                    </a:cubicBezTo>
                    <a:lnTo>
                      <a:pt x="18124" y="9062"/>
                    </a:lnTo>
                    <a:close/>
                  </a:path>
                </a:pathLst>
              </a:custGeom>
              <a:solidFill>
                <a:srgbClr val="0078D4"/>
              </a:solidFill>
              <a:ln w="747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02" name="Freeform: Shape 1501">
                <a:extLst>
                  <a:ext uri="{FF2B5EF4-FFF2-40B4-BE49-F238E27FC236}">
                    <a16:creationId xmlns:a16="http://schemas.microsoft.com/office/drawing/2014/main" id="{74C76511-D1D6-4A4A-87AD-5772A776411F}"/>
                  </a:ext>
                </a:extLst>
              </p:cNvPr>
              <p:cNvSpPr/>
              <p:nvPr/>
            </p:nvSpPr>
            <p:spPr>
              <a:xfrm flipH="1">
                <a:off x="5733700" y="2990701"/>
                <a:ext cx="16753" cy="16753"/>
              </a:xfrm>
              <a:custGeom>
                <a:avLst/>
                <a:gdLst>
                  <a:gd name="connsiteX0" fmla="*/ 18124 w 15103"/>
                  <a:gd name="connsiteY0" fmla="*/ 9062 h 15103"/>
                  <a:gd name="connsiteX1" fmla="*/ 9062 w 15103"/>
                  <a:gd name="connsiteY1" fmla="*/ 18124 h 15103"/>
                  <a:gd name="connsiteX2" fmla="*/ 0 w 15103"/>
                  <a:gd name="connsiteY2" fmla="*/ 9062 h 15103"/>
                  <a:gd name="connsiteX3" fmla="*/ 9062 w 15103"/>
                  <a:gd name="connsiteY3" fmla="*/ 0 h 15103"/>
                  <a:gd name="connsiteX4" fmla="*/ 18124 w 15103"/>
                  <a:gd name="connsiteY4" fmla="*/ 9062 h 15103"/>
                  <a:gd name="connsiteX5" fmla="*/ 18124 w 15103"/>
                  <a:gd name="connsiteY5" fmla="*/ 9062 h 1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03" h="15103">
                    <a:moveTo>
                      <a:pt x="18124" y="9062"/>
                    </a:moveTo>
                    <a:cubicBezTo>
                      <a:pt x="18124" y="13593"/>
                      <a:pt x="14348" y="18124"/>
                      <a:pt x="9062" y="18124"/>
                    </a:cubicBezTo>
                    <a:cubicBezTo>
                      <a:pt x="4531" y="18124"/>
                      <a:pt x="0" y="14348"/>
                      <a:pt x="0" y="9062"/>
                    </a:cubicBezTo>
                    <a:cubicBezTo>
                      <a:pt x="0" y="3776"/>
                      <a:pt x="3776" y="0"/>
                      <a:pt x="9062" y="0"/>
                    </a:cubicBezTo>
                    <a:cubicBezTo>
                      <a:pt x="14348" y="0"/>
                      <a:pt x="18124" y="3776"/>
                      <a:pt x="18124" y="9062"/>
                    </a:cubicBezTo>
                    <a:lnTo>
                      <a:pt x="18124" y="9062"/>
                    </a:lnTo>
                    <a:close/>
                  </a:path>
                </a:pathLst>
              </a:custGeom>
              <a:solidFill>
                <a:srgbClr val="FFFFFF"/>
              </a:solidFill>
              <a:ln w="747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03" name="Freeform: Shape 1502">
                <a:extLst>
                  <a:ext uri="{FF2B5EF4-FFF2-40B4-BE49-F238E27FC236}">
                    <a16:creationId xmlns:a16="http://schemas.microsoft.com/office/drawing/2014/main" id="{97916CFE-35A6-43D9-8F6F-9D8644CDC2E4}"/>
                  </a:ext>
                </a:extLst>
              </p:cNvPr>
              <p:cNvSpPr/>
              <p:nvPr/>
            </p:nvSpPr>
            <p:spPr>
              <a:xfrm flipH="1">
                <a:off x="5704381" y="2990701"/>
                <a:ext cx="16753" cy="16753"/>
              </a:xfrm>
              <a:custGeom>
                <a:avLst/>
                <a:gdLst>
                  <a:gd name="connsiteX0" fmla="*/ 18124 w 15103"/>
                  <a:gd name="connsiteY0" fmla="*/ 9062 h 15103"/>
                  <a:gd name="connsiteX1" fmla="*/ 9062 w 15103"/>
                  <a:gd name="connsiteY1" fmla="*/ 18124 h 15103"/>
                  <a:gd name="connsiteX2" fmla="*/ 0 w 15103"/>
                  <a:gd name="connsiteY2" fmla="*/ 9062 h 15103"/>
                  <a:gd name="connsiteX3" fmla="*/ 9062 w 15103"/>
                  <a:gd name="connsiteY3" fmla="*/ 0 h 15103"/>
                  <a:gd name="connsiteX4" fmla="*/ 18124 w 15103"/>
                  <a:gd name="connsiteY4" fmla="*/ 9062 h 15103"/>
                  <a:gd name="connsiteX5" fmla="*/ 18124 w 15103"/>
                  <a:gd name="connsiteY5" fmla="*/ 9062 h 1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03" h="15103">
                    <a:moveTo>
                      <a:pt x="18124" y="9062"/>
                    </a:moveTo>
                    <a:cubicBezTo>
                      <a:pt x="18124" y="13593"/>
                      <a:pt x="14348" y="18124"/>
                      <a:pt x="9062" y="18124"/>
                    </a:cubicBezTo>
                    <a:cubicBezTo>
                      <a:pt x="4531" y="18124"/>
                      <a:pt x="0" y="14348"/>
                      <a:pt x="0" y="9062"/>
                    </a:cubicBezTo>
                    <a:cubicBezTo>
                      <a:pt x="0" y="3776"/>
                      <a:pt x="3776" y="0"/>
                      <a:pt x="9062" y="0"/>
                    </a:cubicBezTo>
                    <a:cubicBezTo>
                      <a:pt x="14348" y="0"/>
                      <a:pt x="18124" y="3776"/>
                      <a:pt x="18124" y="9062"/>
                    </a:cubicBezTo>
                    <a:lnTo>
                      <a:pt x="18124" y="9062"/>
                    </a:lnTo>
                    <a:close/>
                  </a:path>
                </a:pathLst>
              </a:custGeom>
              <a:solidFill>
                <a:srgbClr val="FFFFFF"/>
              </a:solidFill>
              <a:ln w="747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04" name="Freeform: Shape 1503">
                <a:extLst>
                  <a:ext uri="{FF2B5EF4-FFF2-40B4-BE49-F238E27FC236}">
                    <a16:creationId xmlns:a16="http://schemas.microsoft.com/office/drawing/2014/main" id="{91318B62-C36E-4AC3-80C5-FECD1ACA9656}"/>
                  </a:ext>
                </a:extLst>
              </p:cNvPr>
              <p:cNvSpPr/>
              <p:nvPr/>
            </p:nvSpPr>
            <p:spPr>
              <a:xfrm flipH="1">
                <a:off x="5675062" y="2990701"/>
                <a:ext cx="16753" cy="16753"/>
              </a:xfrm>
              <a:custGeom>
                <a:avLst/>
                <a:gdLst>
                  <a:gd name="connsiteX0" fmla="*/ 18124 w 15103"/>
                  <a:gd name="connsiteY0" fmla="*/ 9062 h 15103"/>
                  <a:gd name="connsiteX1" fmla="*/ 9062 w 15103"/>
                  <a:gd name="connsiteY1" fmla="*/ 18124 h 15103"/>
                  <a:gd name="connsiteX2" fmla="*/ 0 w 15103"/>
                  <a:gd name="connsiteY2" fmla="*/ 9062 h 15103"/>
                  <a:gd name="connsiteX3" fmla="*/ 9062 w 15103"/>
                  <a:gd name="connsiteY3" fmla="*/ 0 h 15103"/>
                  <a:gd name="connsiteX4" fmla="*/ 18124 w 15103"/>
                  <a:gd name="connsiteY4" fmla="*/ 9062 h 15103"/>
                  <a:gd name="connsiteX5" fmla="*/ 18124 w 15103"/>
                  <a:gd name="connsiteY5" fmla="*/ 9062 h 1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03" h="15103">
                    <a:moveTo>
                      <a:pt x="18124" y="9062"/>
                    </a:moveTo>
                    <a:cubicBezTo>
                      <a:pt x="18124" y="13593"/>
                      <a:pt x="14348" y="18124"/>
                      <a:pt x="9062" y="18124"/>
                    </a:cubicBezTo>
                    <a:cubicBezTo>
                      <a:pt x="4531" y="18124"/>
                      <a:pt x="0" y="14348"/>
                      <a:pt x="0" y="9062"/>
                    </a:cubicBezTo>
                    <a:cubicBezTo>
                      <a:pt x="0" y="3776"/>
                      <a:pt x="3776" y="0"/>
                      <a:pt x="9062" y="0"/>
                    </a:cubicBezTo>
                    <a:cubicBezTo>
                      <a:pt x="14348" y="0"/>
                      <a:pt x="18124" y="3776"/>
                      <a:pt x="18124" y="9062"/>
                    </a:cubicBezTo>
                    <a:lnTo>
                      <a:pt x="18124" y="9062"/>
                    </a:lnTo>
                    <a:close/>
                  </a:path>
                </a:pathLst>
              </a:custGeom>
              <a:solidFill>
                <a:srgbClr val="0078D4"/>
              </a:solidFill>
              <a:ln w="747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05" name="Freeform: Shape 1504">
                <a:extLst>
                  <a:ext uri="{FF2B5EF4-FFF2-40B4-BE49-F238E27FC236}">
                    <a16:creationId xmlns:a16="http://schemas.microsoft.com/office/drawing/2014/main" id="{C1E4E712-2A55-4E79-B219-A0E9E22E30C1}"/>
                  </a:ext>
                </a:extLst>
              </p:cNvPr>
              <p:cNvSpPr/>
              <p:nvPr/>
            </p:nvSpPr>
            <p:spPr>
              <a:xfrm flipH="1">
                <a:off x="5733700" y="2938764"/>
                <a:ext cx="16753" cy="16753"/>
              </a:xfrm>
              <a:custGeom>
                <a:avLst/>
                <a:gdLst>
                  <a:gd name="connsiteX0" fmla="*/ 18124 w 15103"/>
                  <a:gd name="connsiteY0" fmla="*/ 9062 h 15103"/>
                  <a:gd name="connsiteX1" fmla="*/ 9062 w 15103"/>
                  <a:gd name="connsiteY1" fmla="*/ 18124 h 15103"/>
                  <a:gd name="connsiteX2" fmla="*/ 0 w 15103"/>
                  <a:gd name="connsiteY2" fmla="*/ 9062 h 15103"/>
                  <a:gd name="connsiteX3" fmla="*/ 9062 w 15103"/>
                  <a:gd name="connsiteY3" fmla="*/ 0 h 15103"/>
                  <a:gd name="connsiteX4" fmla="*/ 18124 w 15103"/>
                  <a:gd name="connsiteY4" fmla="*/ 9062 h 15103"/>
                  <a:gd name="connsiteX5" fmla="*/ 18124 w 15103"/>
                  <a:gd name="connsiteY5" fmla="*/ 9062 h 1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03" h="15103">
                    <a:moveTo>
                      <a:pt x="18124" y="9062"/>
                    </a:moveTo>
                    <a:cubicBezTo>
                      <a:pt x="18124" y="14348"/>
                      <a:pt x="14348" y="18124"/>
                      <a:pt x="9062" y="18124"/>
                    </a:cubicBezTo>
                    <a:cubicBezTo>
                      <a:pt x="4531" y="18124"/>
                      <a:pt x="0" y="14348"/>
                      <a:pt x="0" y="9062"/>
                    </a:cubicBezTo>
                    <a:cubicBezTo>
                      <a:pt x="0" y="4531"/>
                      <a:pt x="3776" y="0"/>
                      <a:pt x="9062" y="0"/>
                    </a:cubicBezTo>
                    <a:cubicBezTo>
                      <a:pt x="14348" y="0"/>
                      <a:pt x="18124" y="3776"/>
                      <a:pt x="18124" y="9062"/>
                    </a:cubicBezTo>
                    <a:lnTo>
                      <a:pt x="18124" y="9062"/>
                    </a:lnTo>
                    <a:close/>
                  </a:path>
                </a:pathLst>
              </a:custGeom>
              <a:solidFill>
                <a:srgbClr val="FFFFFF"/>
              </a:solidFill>
              <a:ln w="747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06" name="Freeform: Shape 1505">
                <a:extLst>
                  <a:ext uri="{FF2B5EF4-FFF2-40B4-BE49-F238E27FC236}">
                    <a16:creationId xmlns:a16="http://schemas.microsoft.com/office/drawing/2014/main" id="{0F537460-6F50-4187-B7FC-A464BDE58900}"/>
                  </a:ext>
                </a:extLst>
              </p:cNvPr>
              <p:cNvSpPr/>
              <p:nvPr/>
            </p:nvSpPr>
            <p:spPr>
              <a:xfrm flipH="1">
                <a:off x="5704381" y="2938764"/>
                <a:ext cx="16753" cy="16753"/>
              </a:xfrm>
              <a:custGeom>
                <a:avLst/>
                <a:gdLst>
                  <a:gd name="connsiteX0" fmla="*/ 18124 w 15103"/>
                  <a:gd name="connsiteY0" fmla="*/ 9062 h 15103"/>
                  <a:gd name="connsiteX1" fmla="*/ 9062 w 15103"/>
                  <a:gd name="connsiteY1" fmla="*/ 18124 h 15103"/>
                  <a:gd name="connsiteX2" fmla="*/ 0 w 15103"/>
                  <a:gd name="connsiteY2" fmla="*/ 9062 h 15103"/>
                  <a:gd name="connsiteX3" fmla="*/ 9062 w 15103"/>
                  <a:gd name="connsiteY3" fmla="*/ 0 h 15103"/>
                  <a:gd name="connsiteX4" fmla="*/ 18124 w 15103"/>
                  <a:gd name="connsiteY4" fmla="*/ 9062 h 15103"/>
                  <a:gd name="connsiteX5" fmla="*/ 18124 w 15103"/>
                  <a:gd name="connsiteY5" fmla="*/ 9062 h 1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03" h="15103">
                    <a:moveTo>
                      <a:pt x="18124" y="9062"/>
                    </a:moveTo>
                    <a:cubicBezTo>
                      <a:pt x="18124" y="14348"/>
                      <a:pt x="14348" y="18124"/>
                      <a:pt x="9062" y="18124"/>
                    </a:cubicBezTo>
                    <a:cubicBezTo>
                      <a:pt x="4531" y="18124"/>
                      <a:pt x="0" y="14348"/>
                      <a:pt x="0" y="9062"/>
                    </a:cubicBezTo>
                    <a:cubicBezTo>
                      <a:pt x="0" y="4531"/>
                      <a:pt x="3776" y="0"/>
                      <a:pt x="9062" y="0"/>
                    </a:cubicBezTo>
                    <a:cubicBezTo>
                      <a:pt x="14348" y="0"/>
                      <a:pt x="18124" y="3776"/>
                      <a:pt x="18124" y="9062"/>
                    </a:cubicBezTo>
                    <a:lnTo>
                      <a:pt x="18124" y="9062"/>
                    </a:lnTo>
                    <a:close/>
                  </a:path>
                </a:pathLst>
              </a:custGeom>
              <a:solidFill>
                <a:srgbClr val="FFFFFF"/>
              </a:solidFill>
              <a:ln w="747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07" name="Freeform: Shape 1506">
                <a:extLst>
                  <a:ext uri="{FF2B5EF4-FFF2-40B4-BE49-F238E27FC236}">
                    <a16:creationId xmlns:a16="http://schemas.microsoft.com/office/drawing/2014/main" id="{9C238A5D-211F-4B1C-A2C1-B0E73B957862}"/>
                  </a:ext>
                </a:extLst>
              </p:cNvPr>
              <p:cNvSpPr/>
              <p:nvPr/>
            </p:nvSpPr>
            <p:spPr>
              <a:xfrm flipH="1">
                <a:off x="5675062" y="2938764"/>
                <a:ext cx="16753" cy="16753"/>
              </a:xfrm>
              <a:custGeom>
                <a:avLst/>
                <a:gdLst>
                  <a:gd name="connsiteX0" fmla="*/ 18124 w 15103"/>
                  <a:gd name="connsiteY0" fmla="*/ 9062 h 15103"/>
                  <a:gd name="connsiteX1" fmla="*/ 9062 w 15103"/>
                  <a:gd name="connsiteY1" fmla="*/ 18124 h 15103"/>
                  <a:gd name="connsiteX2" fmla="*/ 0 w 15103"/>
                  <a:gd name="connsiteY2" fmla="*/ 9062 h 15103"/>
                  <a:gd name="connsiteX3" fmla="*/ 9062 w 15103"/>
                  <a:gd name="connsiteY3" fmla="*/ 0 h 15103"/>
                  <a:gd name="connsiteX4" fmla="*/ 18124 w 15103"/>
                  <a:gd name="connsiteY4" fmla="*/ 9062 h 15103"/>
                  <a:gd name="connsiteX5" fmla="*/ 18124 w 15103"/>
                  <a:gd name="connsiteY5" fmla="*/ 9062 h 1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03" h="15103">
                    <a:moveTo>
                      <a:pt x="18124" y="9062"/>
                    </a:moveTo>
                    <a:cubicBezTo>
                      <a:pt x="18124" y="14348"/>
                      <a:pt x="14348" y="18124"/>
                      <a:pt x="9062" y="18124"/>
                    </a:cubicBezTo>
                    <a:cubicBezTo>
                      <a:pt x="4531" y="18124"/>
                      <a:pt x="0" y="14348"/>
                      <a:pt x="0" y="9062"/>
                    </a:cubicBezTo>
                    <a:cubicBezTo>
                      <a:pt x="0" y="4531"/>
                      <a:pt x="3776" y="0"/>
                      <a:pt x="9062" y="0"/>
                    </a:cubicBezTo>
                    <a:cubicBezTo>
                      <a:pt x="14348" y="0"/>
                      <a:pt x="18124" y="3776"/>
                      <a:pt x="18124" y="9062"/>
                    </a:cubicBezTo>
                    <a:lnTo>
                      <a:pt x="18124" y="9062"/>
                    </a:lnTo>
                    <a:close/>
                  </a:path>
                </a:pathLst>
              </a:custGeom>
              <a:solidFill>
                <a:srgbClr val="0078D4"/>
              </a:solidFill>
              <a:ln w="747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08" name="Freeform: Shape 1507">
                <a:extLst>
                  <a:ext uri="{FF2B5EF4-FFF2-40B4-BE49-F238E27FC236}">
                    <a16:creationId xmlns:a16="http://schemas.microsoft.com/office/drawing/2014/main" id="{87B1697D-E73D-4504-894A-8D435B751F76}"/>
                  </a:ext>
                </a:extLst>
              </p:cNvPr>
              <p:cNvSpPr/>
              <p:nvPr/>
            </p:nvSpPr>
            <p:spPr>
              <a:xfrm flipH="1">
                <a:off x="5556112" y="2825677"/>
                <a:ext cx="209420" cy="33507"/>
              </a:xfrm>
              <a:custGeom>
                <a:avLst/>
                <a:gdLst>
                  <a:gd name="connsiteX0" fmla="*/ 188792 w 188792"/>
                  <a:gd name="connsiteY0" fmla="*/ 34738 h 30206"/>
                  <a:gd name="connsiteX1" fmla="*/ 0 w 188792"/>
                  <a:gd name="connsiteY1" fmla="*/ 34738 h 30206"/>
                  <a:gd name="connsiteX2" fmla="*/ 0 w 188792"/>
                  <a:gd name="connsiteY2" fmla="*/ 0 h 30206"/>
                  <a:gd name="connsiteX3" fmla="*/ 188792 w 188792"/>
                  <a:gd name="connsiteY3" fmla="*/ 0 h 30206"/>
                  <a:gd name="connsiteX4" fmla="*/ 188792 w 188792"/>
                  <a:gd name="connsiteY4" fmla="*/ 34738 h 302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792" h="30206">
                    <a:moveTo>
                      <a:pt x="188792" y="34738"/>
                    </a:moveTo>
                    <a:lnTo>
                      <a:pt x="0" y="34738"/>
                    </a:lnTo>
                    <a:lnTo>
                      <a:pt x="0" y="0"/>
                    </a:lnTo>
                    <a:lnTo>
                      <a:pt x="188792" y="0"/>
                    </a:lnTo>
                    <a:lnTo>
                      <a:pt x="188792" y="34738"/>
                    </a:lnTo>
                    <a:close/>
                  </a:path>
                </a:pathLst>
              </a:custGeom>
              <a:solidFill>
                <a:srgbClr val="000000"/>
              </a:solidFill>
              <a:ln w="747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09" name="Freeform: Shape 1508">
                <a:extLst>
                  <a:ext uri="{FF2B5EF4-FFF2-40B4-BE49-F238E27FC236}">
                    <a16:creationId xmlns:a16="http://schemas.microsoft.com/office/drawing/2014/main" id="{73A2D99C-C146-4ABC-8387-4BD0B66DEB44}"/>
                  </a:ext>
                </a:extLst>
              </p:cNvPr>
              <p:cNvSpPr/>
              <p:nvPr/>
            </p:nvSpPr>
            <p:spPr>
              <a:xfrm flipH="1">
                <a:off x="5556112" y="2877614"/>
                <a:ext cx="209420" cy="33507"/>
              </a:xfrm>
              <a:custGeom>
                <a:avLst/>
                <a:gdLst>
                  <a:gd name="connsiteX0" fmla="*/ 188792 w 188792"/>
                  <a:gd name="connsiteY0" fmla="*/ 35493 h 30206"/>
                  <a:gd name="connsiteX1" fmla="*/ 0 w 188792"/>
                  <a:gd name="connsiteY1" fmla="*/ 35493 h 30206"/>
                  <a:gd name="connsiteX2" fmla="*/ 0 w 188792"/>
                  <a:gd name="connsiteY2" fmla="*/ 0 h 30206"/>
                  <a:gd name="connsiteX3" fmla="*/ 188792 w 188792"/>
                  <a:gd name="connsiteY3" fmla="*/ 0 h 30206"/>
                  <a:gd name="connsiteX4" fmla="*/ 188792 w 188792"/>
                  <a:gd name="connsiteY4" fmla="*/ 35493 h 302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792" h="30206">
                    <a:moveTo>
                      <a:pt x="188792" y="35493"/>
                    </a:moveTo>
                    <a:lnTo>
                      <a:pt x="0" y="35493"/>
                    </a:lnTo>
                    <a:lnTo>
                      <a:pt x="0" y="0"/>
                    </a:lnTo>
                    <a:lnTo>
                      <a:pt x="188792" y="0"/>
                    </a:lnTo>
                    <a:lnTo>
                      <a:pt x="188792" y="35493"/>
                    </a:lnTo>
                    <a:close/>
                  </a:path>
                </a:pathLst>
              </a:custGeom>
              <a:solidFill>
                <a:srgbClr val="000000"/>
              </a:solidFill>
              <a:ln w="747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10" name="Freeform: Shape 1509">
                <a:extLst>
                  <a:ext uri="{FF2B5EF4-FFF2-40B4-BE49-F238E27FC236}">
                    <a16:creationId xmlns:a16="http://schemas.microsoft.com/office/drawing/2014/main" id="{53410F06-CFA2-43EF-BEB6-5F6A690425EC}"/>
                  </a:ext>
                </a:extLst>
              </p:cNvPr>
              <p:cNvSpPr/>
              <p:nvPr/>
            </p:nvSpPr>
            <p:spPr>
              <a:xfrm flipH="1">
                <a:off x="5736213" y="2834891"/>
                <a:ext cx="16753" cy="16753"/>
              </a:xfrm>
              <a:custGeom>
                <a:avLst/>
                <a:gdLst>
                  <a:gd name="connsiteX0" fmla="*/ 18124 w 15103"/>
                  <a:gd name="connsiteY0" fmla="*/ 9062 h 15103"/>
                  <a:gd name="connsiteX1" fmla="*/ 9062 w 15103"/>
                  <a:gd name="connsiteY1" fmla="*/ 18124 h 15103"/>
                  <a:gd name="connsiteX2" fmla="*/ 0 w 15103"/>
                  <a:gd name="connsiteY2" fmla="*/ 9062 h 15103"/>
                  <a:gd name="connsiteX3" fmla="*/ 9062 w 15103"/>
                  <a:gd name="connsiteY3" fmla="*/ 0 h 15103"/>
                  <a:gd name="connsiteX4" fmla="*/ 18124 w 15103"/>
                  <a:gd name="connsiteY4" fmla="*/ 9062 h 15103"/>
                  <a:gd name="connsiteX5" fmla="*/ 18124 w 15103"/>
                  <a:gd name="connsiteY5" fmla="*/ 9062 h 1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03" h="15103">
                    <a:moveTo>
                      <a:pt x="18124" y="9062"/>
                    </a:moveTo>
                    <a:cubicBezTo>
                      <a:pt x="18124" y="14348"/>
                      <a:pt x="14348" y="18124"/>
                      <a:pt x="9062" y="18124"/>
                    </a:cubicBezTo>
                    <a:cubicBezTo>
                      <a:pt x="4531" y="18124"/>
                      <a:pt x="0" y="14348"/>
                      <a:pt x="0" y="9062"/>
                    </a:cubicBezTo>
                    <a:cubicBezTo>
                      <a:pt x="0" y="4531"/>
                      <a:pt x="3776" y="0"/>
                      <a:pt x="9062" y="0"/>
                    </a:cubicBezTo>
                    <a:cubicBezTo>
                      <a:pt x="14348" y="0"/>
                      <a:pt x="18124" y="4531"/>
                      <a:pt x="18124" y="9062"/>
                    </a:cubicBezTo>
                    <a:lnTo>
                      <a:pt x="18124" y="9062"/>
                    </a:lnTo>
                    <a:close/>
                  </a:path>
                </a:pathLst>
              </a:custGeom>
              <a:solidFill>
                <a:srgbClr val="FFFFFF"/>
              </a:solidFill>
              <a:ln w="747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11" name="Freeform: Shape 1510">
                <a:extLst>
                  <a:ext uri="{FF2B5EF4-FFF2-40B4-BE49-F238E27FC236}">
                    <a16:creationId xmlns:a16="http://schemas.microsoft.com/office/drawing/2014/main" id="{F7C65996-1213-4E47-A0FA-22954904DBFD}"/>
                  </a:ext>
                </a:extLst>
              </p:cNvPr>
              <p:cNvSpPr/>
              <p:nvPr/>
            </p:nvSpPr>
            <p:spPr>
              <a:xfrm flipH="1">
                <a:off x="5706894" y="2834891"/>
                <a:ext cx="16753" cy="16753"/>
              </a:xfrm>
              <a:custGeom>
                <a:avLst/>
                <a:gdLst>
                  <a:gd name="connsiteX0" fmla="*/ 18124 w 15103"/>
                  <a:gd name="connsiteY0" fmla="*/ 9062 h 15103"/>
                  <a:gd name="connsiteX1" fmla="*/ 9062 w 15103"/>
                  <a:gd name="connsiteY1" fmla="*/ 18124 h 15103"/>
                  <a:gd name="connsiteX2" fmla="*/ 0 w 15103"/>
                  <a:gd name="connsiteY2" fmla="*/ 9062 h 15103"/>
                  <a:gd name="connsiteX3" fmla="*/ 9062 w 15103"/>
                  <a:gd name="connsiteY3" fmla="*/ 0 h 15103"/>
                  <a:gd name="connsiteX4" fmla="*/ 18124 w 15103"/>
                  <a:gd name="connsiteY4" fmla="*/ 9062 h 15103"/>
                  <a:gd name="connsiteX5" fmla="*/ 18124 w 15103"/>
                  <a:gd name="connsiteY5" fmla="*/ 9062 h 1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03" h="15103">
                    <a:moveTo>
                      <a:pt x="18124" y="9062"/>
                    </a:moveTo>
                    <a:cubicBezTo>
                      <a:pt x="18124" y="14348"/>
                      <a:pt x="14348" y="18124"/>
                      <a:pt x="9062" y="18124"/>
                    </a:cubicBezTo>
                    <a:cubicBezTo>
                      <a:pt x="4531" y="18124"/>
                      <a:pt x="0" y="14348"/>
                      <a:pt x="0" y="9062"/>
                    </a:cubicBezTo>
                    <a:cubicBezTo>
                      <a:pt x="0" y="4531"/>
                      <a:pt x="3776" y="0"/>
                      <a:pt x="9062" y="0"/>
                    </a:cubicBezTo>
                    <a:cubicBezTo>
                      <a:pt x="14348" y="0"/>
                      <a:pt x="18124" y="4531"/>
                      <a:pt x="18124" y="9062"/>
                    </a:cubicBezTo>
                    <a:lnTo>
                      <a:pt x="18124" y="9062"/>
                    </a:lnTo>
                    <a:close/>
                  </a:path>
                </a:pathLst>
              </a:custGeom>
              <a:solidFill>
                <a:srgbClr val="FFFFFF"/>
              </a:solidFill>
              <a:ln w="747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12" name="Freeform: Shape 1511">
                <a:extLst>
                  <a:ext uri="{FF2B5EF4-FFF2-40B4-BE49-F238E27FC236}">
                    <a16:creationId xmlns:a16="http://schemas.microsoft.com/office/drawing/2014/main" id="{200F56FC-EBED-4BD7-8A63-EEC17A82BE87}"/>
                  </a:ext>
                </a:extLst>
              </p:cNvPr>
              <p:cNvSpPr/>
              <p:nvPr/>
            </p:nvSpPr>
            <p:spPr>
              <a:xfrm flipH="1">
                <a:off x="5676738" y="2834891"/>
                <a:ext cx="16753" cy="16753"/>
              </a:xfrm>
              <a:custGeom>
                <a:avLst/>
                <a:gdLst>
                  <a:gd name="connsiteX0" fmla="*/ 18124 w 15103"/>
                  <a:gd name="connsiteY0" fmla="*/ 9062 h 15103"/>
                  <a:gd name="connsiteX1" fmla="*/ 9062 w 15103"/>
                  <a:gd name="connsiteY1" fmla="*/ 18124 h 15103"/>
                  <a:gd name="connsiteX2" fmla="*/ 0 w 15103"/>
                  <a:gd name="connsiteY2" fmla="*/ 9062 h 15103"/>
                  <a:gd name="connsiteX3" fmla="*/ 9062 w 15103"/>
                  <a:gd name="connsiteY3" fmla="*/ 0 h 15103"/>
                  <a:gd name="connsiteX4" fmla="*/ 18124 w 15103"/>
                  <a:gd name="connsiteY4" fmla="*/ 9062 h 15103"/>
                  <a:gd name="connsiteX5" fmla="*/ 18124 w 15103"/>
                  <a:gd name="connsiteY5" fmla="*/ 9062 h 1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03" h="15103">
                    <a:moveTo>
                      <a:pt x="18124" y="9062"/>
                    </a:moveTo>
                    <a:cubicBezTo>
                      <a:pt x="18124" y="14348"/>
                      <a:pt x="14348" y="18124"/>
                      <a:pt x="9062" y="18124"/>
                    </a:cubicBezTo>
                    <a:cubicBezTo>
                      <a:pt x="4531" y="18124"/>
                      <a:pt x="0" y="14348"/>
                      <a:pt x="0" y="9062"/>
                    </a:cubicBezTo>
                    <a:cubicBezTo>
                      <a:pt x="0" y="4531"/>
                      <a:pt x="3776" y="0"/>
                      <a:pt x="9062" y="0"/>
                    </a:cubicBezTo>
                    <a:cubicBezTo>
                      <a:pt x="13593" y="0"/>
                      <a:pt x="18124" y="4531"/>
                      <a:pt x="18124" y="9062"/>
                    </a:cubicBezTo>
                    <a:lnTo>
                      <a:pt x="18124" y="9062"/>
                    </a:lnTo>
                    <a:close/>
                  </a:path>
                </a:pathLst>
              </a:custGeom>
              <a:solidFill>
                <a:srgbClr val="0078D4"/>
              </a:solidFill>
              <a:ln w="747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13" name="Freeform: Shape 1512">
                <a:extLst>
                  <a:ext uri="{FF2B5EF4-FFF2-40B4-BE49-F238E27FC236}">
                    <a16:creationId xmlns:a16="http://schemas.microsoft.com/office/drawing/2014/main" id="{2A19C0C5-A7B4-4DBB-B7CE-8B4C83467925}"/>
                  </a:ext>
                </a:extLst>
              </p:cNvPr>
              <p:cNvSpPr/>
              <p:nvPr/>
            </p:nvSpPr>
            <p:spPr>
              <a:xfrm flipH="1">
                <a:off x="5556112" y="2773741"/>
                <a:ext cx="209420" cy="33507"/>
              </a:xfrm>
              <a:custGeom>
                <a:avLst/>
                <a:gdLst>
                  <a:gd name="connsiteX0" fmla="*/ 188792 w 188792"/>
                  <a:gd name="connsiteY0" fmla="*/ 35493 h 30206"/>
                  <a:gd name="connsiteX1" fmla="*/ 0 w 188792"/>
                  <a:gd name="connsiteY1" fmla="*/ 35493 h 30206"/>
                  <a:gd name="connsiteX2" fmla="*/ 0 w 188792"/>
                  <a:gd name="connsiteY2" fmla="*/ 0 h 30206"/>
                  <a:gd name="connsiteX3" fmla="*/ 188792 w 188792"/>
                  <a:gd name="connsiteY3" fmla="*/ 0 h 30206"/>
                  <a:gd name="connsiteX4" fmla="*/ 188792 w 188792"/>
                  <a:gd name="connsiteY4" fmla="*/ 35493 h 302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792" h="30206">
                    <a:moveTo>
                      <a:pt x="188792" y="35493"/>
                    </a:moveTo>
                    <a:lnTo>
                      <a:pt x="0" y="35493"/>
                    </a:lnTo>
                    <a:lnTo>
                      <a:pt x="0" y="0"/>
                    </a:lnTo>
                    <a:lnTo>
                      <a:pt x="188792" y="0"/>
                    </a:lnTo>
                    <a:lnTo>
                      <a:pt x="188792" y="35493"/>
                    </a:lnTo>
                    <a:close/>
                  </a:path>
                </a:pathLst>
              </a:custGeom>
              <a:solidFill>
                <a:srgbClr val="000000"/>
              </a:solidFill>
              <a:ln w="747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14" name="Freeform: Shape 1513">
                <a:extLst>
                  <a:ext uri="{FF2B5EF4-FFF2-40B4-BE49-F238E27FC236}">
                    <a16:creationId xmlns:a16="http://schemas.microsoft.com/office/drawing/2014/main" id="{69FF6A39-0577-4E24-8704-F851D044FA19}"/>
                  </a:ext>
                </a:extLst>
              </p:cNvPr>
              <p:cNvSpPr/>
              <p:nvPr/>
            </p:nvSpPr>
            <p:spPr>
              <a:xfrm flipH="1">
                <a:off x="5737051" y="2783793"/>
                <a:ext cx="16753" cy="16753"/>
              </a:xfrm>
              <a:custGeom>
                <a:avLst/>
                <a:gdLst>
                  <a:gd name="connsiteX0" fmla="*/ 18124 w 15103"/>
                  <a:gd name="connsiteY0" fmla="*/ 9062 h 15103"/>
                  <a:gd name="connsiteX1" fmla="*/ 9062 w 15103"/>
                  <a:gd name="connsiteY1" fmla="*/ 18124 h 15103"/>
                  <a:gd name="connsiteX2" fmla="*/ 0 w 15103"/>
                  <a:gd name="connsiteY2" fmla="*/ 9062 h 15103"/>
                  <a:gd name="connsiteX3" fmla="*/ 9062 w 15103"/>
                  <a:gd name="connsiteY3" fmla="*/ 0 h 15103"/>
                  <a:gd name="connsiteX4" fmla="*/ 18124 w 15103"/>
                  <a:gd name="connsiteY4" fmla="*/ 9062 h 15103"/>
                  <a:gd name="connsiteX5" fmla="*/ 18124 w 15103"/>
                  <a:gd name="connsiteY5" fmla="*/ 9062 h 1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03" h="15103">
                    <a:moveTo>
                      <a:pt x="18124" y="9062"/>
                    </a:moveTo>
                    <a:cubicBezTo>
                      <a:pt x="18124" y="14348"/>
                      <a:pt x="14348" y="18124"/>
                      <a:pt x="9062" y="18124"/>
                    </a:cubicBezTo>
                    <a:cubicBezTo>
                      <a:pt x="4531" y="18124"/>
                      <a:pt x="0" y="14348"/>
                      <a:pt x="0" y="9062"/>
                    </a:cubicBezTo>
                    <a:cubicBezTo>
                      <a:pt x="0" y="4531"/>
                      <a:pt x="3776" y="0"/>
                      <a:pt x="9062" y="0"/>
                    </a:cubicBezTo>
                    <a:cubicBezTo>
                      <a:pt x="14348" y="0"/>
                      <a:pt x="18124" y="3776"/>
                      <a:pt x="18124" y="9062"/>
                    </a:cubicBezTo>
                    <a:lnTo>
                      <a:pt x="18124" y="9062"/>
                    </a:lnTo>
                    <a:close/>
                  </a:path>
                </a:pathLst>
              </a:custGeom>
              <a:solidFill>
                <a:srgbClr val="FFFFFF"/>
              </a:solidFill>
              <a:ln w="747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15" name="Freeform: Shape 1514">
                <a:extLst>
                  <a:ext uri="{FF2B5EF4-FFF2-40B4-BE49-F238E27FC236}">
                    <a16:creationId xmlns:a16="http://schemas.microsoft.com/office/drawing/2014/main" id="{99E321E3-AE7E-4DBF-9274-30E76070A866}"/>
                  </a:ext>
                </a:extLst>
              </p:cNvPr>
              <p:cNvSpPr/>
              <p:nvPr/>
            </p:nvSpPr>
            <p:spPr>
              <a:xfrm flipH="1">
                <a:off x="5707732" y="2783793"/>
                <a:ext cx="16753" cy="16753"/>
              </a:xfrm>
              <a:custGeom>
                <a:avLst/>
                <a:gdLst>
                  <a:gd name="connsiteX0" fmla="*/ 18124 w 15103"/>
                  <a:gd name="connsiteY0" fmla="*/ 9062 h 15103"/>
                  <a:gd name="connsiteX1" fmla="*/ 9062 w 15103"/>
                  <a:gd name="connsiteY1" fmla="*/ 18124 h 15103"/>
                  <a:gd name="connsiteX2" fmla="*/ 0 w 15103"/>
                  <a:gd name="connsiteY2" fmla="*/ 9062 h 15103"/>
                  <a:gd name="connsiteX3" fmla="*/ 9062 w 15103"/>
                  <a:gd name="connsiteY3" fmla="*/ 0 h 15103"/>
                  <a:gd name="connsiteX4" fmla="*/ 18124 w 15103"/>
                  <a:gd name="connsiteY4" fmla="*/ 9062 h 15103"/>
                  <a:gd name="connsiteX5" fmla="*/ 18124 w 15103"/>
                  <a:gd name="connsiteY5" fmla="*/ 9062 h 1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03" h="15103">
                    <a:moveTo>
                      <a:pt x="18124" y="9062"/>
                    </a:moveTo>
                    <a:cubicBezTo>
                      <a:pt x="18124" y="14348"/>
                      <a:pt x="14348" y="18124"/>
                      <a:pt x="9062" y="18124"/>
                    </a:cubicBezTo>
                    <a:cubicBezTo>
                      <a:pt x="4531" y="18124"/>
                      <a:pt x="0" y="14348"/>
                      <a:pt x="0" y="9062"/>
                    </a:cubicBezTo>
                    <a:cubicBezTo>
                      <a:pt x="0" y="4531"/>
                      <a:pt x="3776" y="0"/>
                      <a:pt x="9062" y="0"/>
                    </a:cubicBezTo>
                    <a:cubicBezTo>
                      <a:pt x="14348" y="0"/>
                      <a:pt x="18124" y="3776"/>
                      <a:pt x="18124" y="9062"/>
                    </a:cubicBezTo>
                    <a:lnTo>
                      <a:pt x="18124" y="9062"/>
                    </a:lnTo>
                    <a:close/>
                  </a:path>
                </a:pathLst>
              </a:custGeom>
              <a:solidFill>
                <a:srgbClr val="FFFFFF"/>
              </a:solidFill>
              <a:ln w="747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16" name="Freeform: Shape 1515">
                <a:extLst>
                  <a:ext uri="{FF2B5EF4-FFF2-40B4-BE49-F238E27FC236}">
                    <a16:creationId xmlns:a16="http://schemas.microsoft.com/office/drawing/2014/main" id="{8CC82B9D-88B7-46E6-BAD8-BC63D44E739B}"/>
                  </a:ext>
                </a:extLst>
              </p:cNvPr>
              <p:cNvSpPr/>
              <p:nvPr/>
            </p:nvSpPr>
            <p:spPr>
              <a:xfrm flipH="1">
                <a:off x="5678413" y="2783793"/>
                <a:ext cx="16753" cy="16753"/>
              </a:xfrm>
              <a:custGeom>
                <a:avLst/>
                <a:gdLst>
                  <a:gd name="connsiteX0" fmla="*/ 18124 w 15103"/>
                  <a:gd name="connsiteY0" fmla="*/ 9062 h 15103"/>
                  <a:gd name="connsiteX1" fmla="*/ 9062 w 15103"/>
                  <a:gd name="connsiteY1" fmla="*/ 18124 h 15103"/>
                  <a:gd name="connsiteX2" fmla="*/ 0 w 15103"/>
                  <a:gd name="connsiteY2" fmla="*/ 9062 h 15103"/>
                  <a:gd name="connsiteX3" fmla="*/ 9062 w 15103"/>
                  <a:gd name="connsiteY3" fmla="*/ 0 h 15103"/>
                  <a:gd name="connsiteX4" fmla="*/ 18124 w 15103"/>
                  <a:gd name="connsiteY4" fmla="*/ 9062 h 15103"/>
                  <a:gd name="connsiteX5" fmla="*/ 18124 w 15103"/>
                  <a:gd name="connsiteY5" fmla="*/ 9062 h 1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03" h="15103">
                    <a:moveTo>
                      <a:pt x="18124" y="9062"/>
                    </a:moveTo>
                    <a:cubicBezTo>
                      <a:pt x="18124" y="14348"/>
                      <a:pt x="14348" y="18124"/>
                      <a:pt x="9062" y="18124"/>
                    </a:cubicBezTo>
                    <a:cubicBezTo>
                      <a:pt x="4531" y="18124"/>
                      <a:pt x="0" y="14348"/>
                      <a:pt x="0" y="9062"/>
                    </a:cubicBezTo>
                    <a:cubicBezTo>
                      <a:pt x="0" y="4531"/>
                      <a:pt x="3776" y="0"/>
                      <a:pt x="9062" y="0"/>
                    </a:cubicBezTo>
                    <a:cubicBezTo>
                      <a:pt x="14348" y="0"/>
                      <a:pt x="18124" y="3776"/>
                      <a:pt x="18124" y="9062"/>
                    </a:cubicBezTo>
                    <a:lnTo>
                      <a:pt x="18124" y="9062"/>
                    </a:lnTo>
                    <a:close/>
                  </a:path>
                </a:pathLst>
              </a:custGeom>
              <a:solidFill>
                <a:srgbClr val="0078D4"/>
              </a:solidFill>
              <a:ln w="747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17" name="Freeform: Shape 1516">
                <a:extLst>
                  <a:ext uri="{FF2B5EF4-FFF2-40B4-BE49-F238E27FC236}">
                    <a16:creationId xmlns:a16="http://schemas.microsoft.com/office/drawing/2014/main" id="{07DD4872-8884-4B2C-92BE-9D91E6ABCB0E}"/>
                  </a:ext>
                </a:extLst>
              </p:cNvPr>
              <p:cNvSpPr/>
              <p:nvPr/>
            </p:nvSpPr>
            <p:spPr>
              <a:xfrm flipH="1">
                <a:off x="5788987" y="2669869"/>
                <a:ext cx="251304" cy="477477"/>
              </a:xfrm>
              <a:custGeom>
                <a:avLst/>
                <a:gdLst>
                  <a:gd name="connsiteX0" fmla="*/ 71741 w 226550"/>
                  <a:gd name="connsiteY0" fmla="*/ 0 h 430446"/>
                  <a:gd name="connsiteX1" fmla="*/ 71741 w 226550"/>
                  <a:gd name="connsiteY1" fmla="*/ 71741 h 430446"/>
                  <a:gd name="connsiteX2" fmla="*/ 0 w 226550"/>
                  <a:gd name="connsiteY2" fmla="*/ 71741 h 430446"/>
                  <a:gd name="connsiteX3" fmla="*/ 0 w 226550"/>
                  <a:gd name="connsiteY3" fmla="*/ 434977 h 430446"/>
                  <a:gd name="connsiteX4" fmla="*/ 71741 w 226550"/>
                  <a:gd name="connsiteY4" fmla="*/ 434977 h 430446"/>
                  <a:gd name="connsiteX5" fmla="*/ 129134 w 226550"/>
                  <a:gd name="connsiteY5" fmla="*/ 434977 h 430446"/>
                  <a:gd name="connsiteX6" fmla="*/ 229572 w 226550"/>
                  <a:gd name="connsiteY6" fmla="*/ 434977 h 430446"/>
                  <a:gd name="connsiteX7" fmla="*/ 229572 w 226550"/>
                  <a:gd name="connsiteY7" fmla="*/ 0 h 430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6550" h="430446">
                    <a:moveTo>
                      <a:pt x="71741" y="0"/>
                    </a:moveTo>
                    <a:lnTo>
                      <a:pt x="71741" y="71741"/>
                    </a:lnTo>
                    <a:lnTo>
                      <a:pt x="0" y="71741"/>
                    </a:lnTo>
                    <a:lnTo>
                      <a:pt x="0" y="434977"/>
                    </a:lnTo>
                    <a:lnTo>
                      <a:pt x="71741" y="434977"/>
                    </a:lnTo>
                    <a:lnTo>
                      <a:pt x="129134" y="434977"/>
                    </a:lnTo>
                    <a:lnTo>
                      <a:pt x="229572" y="434977"/>
                    </a:lnTo>
                    <a:lnTo>
                      <a:pt x="229572" y="0"/>
                    </a:lnTo>
                    <a:close/>
                  </a:path>
                </a:pathLst>
              </a:custGeom>
              <a:solidFill>
                <a:srgbClr val="50E6FF"/>
              </a:solidFill>
              <a:ln w="747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18" name="Freeform: Shape 1517">
                <a:extLst>
                  <a:ext uri="{FF2B5EF4-FFF2-40B4-BE49-F238E27FC236}">
                    <a16:creationId xmlns:a16="http://schemas.microsoft.com/office/drawing/2014/main" id="{A554B657-CED3-4A0E-8EA9-6019FD47361A}"/>
                  </a:ext>
                </a:extLst>
              </p:cNvPr>
              <p:cNvSpPr/>
              <p:nvPr/>
            </p:nvSpPr>
            <p:spPr>
              <a:xfrm flipH="1">
                <a:off x="5800715" y="2930388"/>
                <a:ext cx="209420" cy="33507"/>
              </a:xfrm>
              <a:custGeom>
                <a:avLst/>
                <a:gdLst>
                  <a:gd name="connsiteX0" fmla="*/ 188792 w 188792"/>
                  <a:gd name="connsiteY0" fmla="*/ 34738 h 30206"/>
                  <a:gd name="connsiteX1" fmla="*/ 0 w 188792"/>
                  <a:gd name="connsiteY1" fmla="*/ 34738 h 30206"/>
                  <a:gd name="connsiteX2" fmla="*/ 0 w 188792"/>
                  <a:gd name="connsiteY2" fmla="*/ 0 h 30206"/>
                  <a:gd name="connsiteX3" fmla="*/ 188792 w 188792"/>
                  <a:gd name="connsiteY3" fmla="*/ 0 h 30206"/>
                  <a:gd name="connsiteX4" fmla="*/ 188792 w 188792"/>
                  <a:gd name="connsiteY4" fmla="*/ 34738 h 302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792" h="30206">
                    <a:moveTo>
                      <a:pt x="188792" y="34738"/>
                    </a:moveTo>
                    <a:lnTo>
                      <a:pt x="0" y="34738"/>
                    </a:lnTo>
                    <a:lnTo>
                      <a:pt x="0" y="0"/>
                    </a:lnTo>
                    <a:lnTo>
                      <a:pt x="188792" y="0"/>
                    </a:lnTo>
                    <a:lnTo>
                      <a:pt x="188792" y="34738"/>
                    </a:lnTo>
                    <a:close/>
                  </a:path>
                </a:pathLst>
              </a:custGeom>
              <a:solidFill>
                <a:srgbClr val="000000"/>
              </a:solidFill>
              <a:ln w="747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19" name="Freeform: Shape 1518">
                <a:extLst>
                  <a:ext uri="{FF2B5EF4-FFF2-40B4-BE49-F238E27FC236}">
                    <a16:creationId xmlns:a16="http://schemas.microsoft.com/office/drawing/2014/main" id="{CB741EBD-8940-4FED-881C-C85A7E30BC0E}"/>
                  </a:ext>
                </a:extLst>
              </p:cNvPr>
              <p:cNvSpPr/>
              <p:nvPr/>
            </p:nvSpPr>
            <p:spPr>
              <a:xfrm flipH="1">
                <a:off x="5800715" y="2982324"/>
                <a:ext cx="209420" cy="33507"/>
              </a:xfrm>
              <a:custGeom>
                <a:avLst/>
                <a:gdLst>
                  <a:gd name="connsiteX0" fmla="*/ 188792 w 188792"/>
                  <a:gd name="connsiteY0" fmla="*/ 35493 h 30206"/>
                  <a:gd name="connsiteX1" fmla="*/ 0 w 188792"/>
                  <a:gd name="connsiteY1" fmla="*/ 35493 h 30206"/>
                  <a:gd name="connsiteX2" fmla="*/ 0 w 188792"/>
                  <a:gd name="connsiteY2" fmla="*/ 0 h 30206"/>
                  <a:gd name="connsiteX3" fmla="*/ 188792 w 188792"/>
                  <a:gd name="connsiteY3" fmla="*/ 0 h 30206"/>
                  <a:gd name="connsiteX4" fmla="*/ 188792 w 188792"/>
                  <a:gd name="connsiteY4" fmla="*/ 35493 h 302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792" h="30206">
                    <a:moveTo>
                      <a:pt x="188792" y="35493"/>
                    </a:moveTo>
                    <a:lnTo>
                      <a:pt x="0" y="35493"/>
                    </a:lnTo>
                    <a:lnTo>
                      <a:pt x="0" y="0"/>
                    </a:lnTo>
                    <a:lnTo>
                      <a:pt x="188792" y="0"/>
                    </a:lnTo>
                    <a:lnTo>
                      <a:pt x="188792" y="35493"/>
                    </a:lnTo>
                    <a:close/>
                  </a:path>
                </a:pathLst>
              </a:custGeom>
              <a:solidFill>
                <a:srgbClr val="000000"/>
              </a:solidFill>
              <a:ln w="747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20" name="Freeform: Shape 1519">
                <a:extLst>
                  <a:ext uri="{FF2B5EF4-FFF2-40B4-BE49-F238E27FC236}">
                    <a16:creationId xmlns:a16="http://schemas.microsoft.com/office/drawing/2014/main" id="{79B3938C-EF75-4694-9596-2E3FB2961349}"/>
                  </a:ext>
                </a:extLst>
              </p:cNvPr>
              <p:cNvSpPr/>
              <p:nvPr/>
            </p:nvSpPr>
            <p:spPr>
              <a:xfrm flipH="1">
                <a:off x="5800715" y="3034260"/>
                <a:ext cx="209420" cy="33507"/>
              </a:xfrm>
              <a:custGeom>
                <a:avLst/>
                <a:gdLst>
                  <a:gd name="connsiteX0" fmla="*/ 188792 w 188792"/>
                  <a:gd name="connsiteY0" fmla="*/ 35493 h 30206"/>
                  <a:gd name="connsiteX1" fmla="*/ 0 w 188792"/>
                  <a:gd name="connsiteY1" fmla="*/ 35493 h 30206"/>
                  <a:gd name="connsiteX2" fmla="*/ 0 w 188792"/>
                  <a:gd name="connsiteY2" fmla="*/ 0 h 30206"/>
                  <a:gd name="connsiteX3" fmla="*/ 188792 w 188792"/>
                  <a:gd name="connsiteY3" fmla="*/ 0 h 30206"/>
                  <a:gd name="connsiteX4" fmla="*/ 188792 w 188792"/>
                  <a:gd name="connsiteY4" fmla="*/ 35493 h 302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792" h="30206">
                    <a:moveTo>
                      <a:pt x="188792" y="35493"/>
                    </a:moveTo>
                    <a:lnTo>
                      <a:pt x="0" y="35493"/>
                    </a:lnTo>
                    <a:lnTo>
                      <a:pt x="0" y="0"/>
                    </a:lnTo>
                    <a:lnTo>
                      <a:pt x="188792" y="0"/>
                    </a:lnTo>
                    <a:lnTo>
                      <a:pt x="188792" y="35493"/>
                    </a:lnTo>
                    <a:close/>
                  </a:path>
                </a:pathLst>
              </a:custGeom>
              <a:solidFill>
                <a:srgbClr val="000000"/>
              </a:solidFill>
              <a:ln w="747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21" name="Freeform: Shape 1520">
                <a:extLst>
                  <a:ext uri="{FF2B5EF4-FFF2-40B4-BE49-F238E27FC236}">
                    <a16:creationId xmlns:a16="http://schemas.microsoft.com/office/drawing/2014/main" id="{5E747A77-18AC-48CC-B8F3-BC6CA8BEC6E4}"/>
                  </a:ext>
                </a:extLst>
              </p:cNvPr>
              <p:cNvSpPr/>
              <p:nvPr/>
            </p:nvSpPr>
            <p:spPr>
              <a:xfrm flipH="1">
                <a:off x="5800715" y="3086196"/>
                <a:ext cx="209420" cy="33507"/>
              </a:xfrm>
              <a:custGeom>
                <a:avLst/>
                <a:gdLst>
                  <a:gd name="connsiteX0" fmla="*/ 188792 w 188792"/>
                  <a:gd name="connsiteY0" fmla="*/ 35493 h 30206"/>
                  <a:gd name="connsiteX1" fmla="*/ 0 w 188792"/>
                  <a:gd name="connsiteY1" fmla="*/ 35493 h 30206"/>
                  <a:gd name="connsiteX2" fmla="*/ 0 w 188792"/>
                  <a:gd name="connsiteY2" fmla="*/ 0 h 30206"/>
                  <a:gd name="connsiteX3" fmla="*/ 188792 w 188792"/>
                  <a:gd name="connsiteY3" fmla="*/ 0 h 30206"/>
                  <a:gd name="connsiteX4" fmla="*/ 188792 w 188792"/>
                  <a:gd name="connsiteY4" fmla="*/ 35493 h 302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792" h="30206">
                    <a:moveTo>
                      <a:pt x="188792" y="35493"/>
                    </a:moveTo>
                    <a:lnTo>
                      <a:pt x="0" y="35493"/>
                    </a:lnTo>
                    <a:lnTo>
                      <a:pt x="0" y="0"/>
                    </a:lnTo>
                    <a:lnTo>
                      <a:pt x="188792" y="0"/>
                    </a:lnTo>
                    <a:lnTo>
                      <a:pt x="188792" y="35493"/>
                    </a:lnTo>
                    <a:close/>
                  </a:path>
                </a:pathLst>
              </a:custGeom>
              <a:solidFill>
                <a:srgbClr val="000000"/>
              </a:solidFill>
              <a:ln w="747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22" name="Freeform: Shape 1521">
                <a:extLst>
                  <a:ext uri="{FF2B5EF4-FFF2-40B4-BE49-F238E27FC236}">
                    <a16:creationId xmlns:a16="http://schemas.microsoft.com/office/drawing/2014/main" id="{60906FDD-C6C0-45CD-B123-B7520EE972DB}"/>
                  </a:ext>
                </a:extLst>
              </p:cNvPr>
              <p:cNvSpPr/>
              <p:nvPr/>
            </p:nvSpPr>
            <p:spPr>
              <a:xfrm flipH="1">
                <a:off x="5980816" y="3096248"/>
                <a:ext cx="16753" cy="16753"/>
              </a:xfrm>
              <a:custGeom>
                <a:avLst/>
                <a:gdLst>
                  <a:gd name="connsiteX0" fmla="*/ 18124 w 15103"/>
                  <a:gd name="connsiteY0" fmla="*/ 9062 h 15103"/>
                  <a:gd name="connsiteX1" fmla="*/ 9062 w 15103"/>
                  <a:gd name="connsiteY1" fmla="*/ 18124 h 15103"/>
                  <a:gd name="connsiteX2" fmla="*/ 0 w 15103"/>
                  <a:gd name="connsiteY2" fmla="*/ 9062 h 15103"/>
                  <a:gd name="connsiteX3" fmla="*/ 9062 w 15103"/>
                  <a:gd name="connsiteY3" fmla="*/ 0 h 15103"/>
                  <a:gd name="connsiteX4" fmla="*/ 18124 w 15103"/>
                  <a:gd name="connsiteY4" fmla="*/ 9062 h 15103"/>
                  <a:gd name="connsiteX5" fmla="*/ 18124 w 15103"/>
                  <a:gd name="connsiteY5" fmla="*/ 9062 h 1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03" h="15103">
                    <a:moveTo>
                      <a:pt x="18124" y="9062"/>
                    </a:moveTo>
                    <a:cubicBezTo>
                      <a:pt x="18124" y="13593"/>
                      <a:pt x="14348" y="18124"/>
                      <a:pt x="9062" y="18124"/>
                    </a:cubicBezTo>
                    <a:cubicBezTo>
                      <a:pt x="4531" y="18124"/>
                      <a:pt x="0" y="14348"/>
                      <a:pt x="0" y="9062"/>
                    </a:cubicBezTo>
                    <a:cubicBezTo>
                      <a:pt x="0" y="3776"/>
                      <a:pt x="3776" y="0"/>
                      <a:pt x="9062" y="0"/>
                    </a:cubicBezTo>
                    <a:cubicBezTo>
                      <a:pt x="14348" y="0"/>
                      <a:pt x="18124" y="3776"/>
                      <a:pt x="18124" y="9062"/>
                    </a:cubicBezTo>
                    <a:lnTo>
                      <a:pt x="18124" y="9062"/>
                    </a:lnTo>
                    <a:close/>
                  </a:path>
                </a:pathLst>
              </a:custGeom>
              <a:solidFill>
                <a:srgbClr val="FFFFFF"/>
              </a:solidFill>
              <a:ln w="747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23" name="Freeform: Shape 1522">
                <a:extLst>
                  <a:ext uri="{FF2B5EF4-FFF2-40B4-BE49-F238E27FC236}">
                    <a16:creationId xmlns:a16="http://schemas.microsoft.com/office/drawing/2014/main" id="{40FD228F-85DF-4B83-A4B6-C7267BC71076}"/>
                  </a:ext>
                </a:extLst>
              </p:cNvPr>
              <p:cNvSpPr/>
              <p:nvPr/>
            </p:nvSpPr>
            <p:spPr>
              <a:xfrm flipH="1">
                <a:off x="5951497" y="3096248"/>
                <a:ext cx="16753" cy="16753"/>
              </a:xfrm>
              <a:custGeom>
                <a:avLst/>
                <a:gdLst>
                  <a:gd name="connsiteX0" fmla="*/ 18124 w 15103"/>
                  <a:gd name="connsiteY0" fmla="*/ 9062 h 15103"/>
                  <a:gd name="connsiteX1" fmla="*/ 9062 w 15103"/>
                  <a:gd name="connsiteY1" fmla="*/ 18124 h 15103"/>
                  <a:gd name="connsiteX2" fmla="*/ 0 w 15103"/>
                  <a:gd name="connsiteY2" fmla="*/ 9062 h 15103"/>
                  <a:gd name="connsiteX3" fmla="*/ 9062 w 15103"/>
                  <a:gd name="connsiteY3" fmla="*/ 0 h 15103"/>
                  <a:gd name="connsiteX4" fmla="*/ 18124 w 15103"/>
                  <a:gd name="connsiteY4" fmla="*/ 9062 h 15103"/>
                  <a:gd name="connsiteX5" fmla="*/ 18124 w 15103"/>
                  <a:gd name="connsiteY5" fmla="*/ 9062 h 1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03" h="15103">
                    <a:moveTo>
                      <a:pt x="18124" y="9062"/>
                    </a:moveTo>
                    <a:cubicBezTo>
                      <a:pt x="18124" y="13593"/>
                      <a:pt x="14348" y="18124"/>
                      <a:pt x="9062" y="18124"/>
                    </a:cubicBezTo>
                    <a:cubicBezTo>
                      <a:pt x="4531" y="18124"/>
                      <a:pt x="0" y="14348"/>
                      <a:pt x="0" y="9062"/>
                    </a:cubicBezTo>
                    <a:cubicBezTo>
                      <a:pt x="0" y="3776"/>
                      <a:pt x="3776" y="0"/>
                      <a:pt x="9062" y="0"/>
                    </a:cubicBezTo>
                    <a:cubicBezTo>
                      <a:pt x="14348" y="0"/>
                      <a:pt x="18124" y="3776"/>
                      <a:pt x="18124" y="9062"/>
                    </a:cubicBezTo>
                    <a:lnTo>
                      <a:pt x="18124" y="9062"/>
                    </a:lnTo>
                    <a:close/>
                  </a:path>
                </a:pathLst>
              </a:custGeom>
              <a:solidFill>
                <a:srgbClr val="FFFFFF"/>
              </a:solidFill>
              <a:ln w="747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24" name="Freeform: Shape 1523">
                <a:extLst>
                  <a:ext uri="{FF2B5EF4-FFF2-40B4-BE49-F238E27FC236}">
                    <a16:creationId xmlns:a16="http://schemas.microsoft.com/office/drawing/2014/main" id="{8B6C80E9-F664-4656-A70C-47E6C5C6E30F}"/>
                  </a:ext>
                </a:extLst>
              </p:cNvPr>
              <p:cNvSpPr/>
              <p:nvPr/>
            </p:nvSpPr>
            <p:spPr>
              <a:xfrm flipH="1">
                <a:off x="5922178" y="3096248"/>
                <a:ext cx="16753" cy="16753"/>
              </a:xfrm>
              <a:custGeom>
                <a:avLst/>
                <a:gdLst>
                  <a:gd name="connsiteX0" fmla="*/ 18124 w 15103"/>
                  <a:gd name="connsiteY0" fmla="*/ 9062 h 15103"/>
                  <a:gd name="connsiteX1" fmla="*/ 9062 w 15103"/>
                  <a:gd name="connsiteY1" fmla="*/ 18124 h 15103"/>
                  <a:gd name="connsiteX2" fmla="*/ 0 w 15103"/>
                  <a:gd name="connsiteY2" fmla="*/ 9062 h 15103"/>
                  <a:gd name="connsiteX3" fmla="*/ 9062 w 15103"/>
                  <a:gd name="connsiteY3" fmla="*/ 0 h 15103"/>
                  <a:gd name="connsiteX4" fmla="*/ 18124 w 15103"/>
                  <a:gd name="connsiteY4" fmla="*/ 9062 h 15103"/>
                  <a:gd name="connsiteX5" fmla="*/ 18124 w 15103"/>
                  <a:gd name="connsiteY5" fmla="*/ 9062 h 1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03" h="15103">
                    <a:moveTo>
                      <a:pt x="18124" y="9062"/>
                    </a:moveTo>
                    <a:cubicBezTo>
                      <a:pt x="18124" y="13593"/>
                      <a:pt x="14348" y="18124"/>
                      <a:pt x="9062" y="18124"/>
                    </a:cubicBezTo>
                    <a:cubicBezTo>
                      <a:pt x="3776" y="18124"/>
                      <a:pt x="0" y="14348"/>
                      <a:pt x="0" y="9062"/>
                    </a:cubicBezTo>
                    <a:cubicBezTo>
                      <a:pt x="0" y="3776"/>
                      <a:pt x="3776" y="0"/>
                      <a:pt x="9062" y="0"/>
                    </a:cubicBezTo>
                    <a:cubicBezTo>
                      <a:pt x="14348" y="0"/>
                      <a:pt x="18124" y="3776"/>
                      <a:pt x="18124" y="9062"/>
                    </a:cubicBezTo>
                    <a:lnTo>
                      <a:pt x="18124" y="9062"/>
                    </a:lnTo>
                    <a:close/>
                  </a:path>
                </a:pathLst>
              </a:custGeom>
              <a:solidFill>
                <a:srgbClr val="0078D4"/>
              </a:solidFill>
              <a:ln w="747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25" name="Freeform: Shape 1524">
                <a:extLst>
                  <a:ext uri="{FF2B5EF4-FFF2-40B4-BE49-F238E27FC236}">
                    <a16:creationId xmlns:a16="http://schemas.microsoft.com/office/drawing/2014/main" id="{70F8C4D5-51BD-4C2E-8827-32203E7BDA9A}"/>
                  </a:ext>
                </a:extLst>
              </p:cNvPr>
              <p:cNvSpPr/>
              <p:nvPr/>
            </p:nvSpPr>
            <p:spPr>
              <a:xfrm flipH="1">
                <a:off x="5980816" y="3043474"/>
                <a:ext cx="16753" cy="16753"/>
              </a:xfrm>
              <a:custGeom>
                <a:avLst/>
                <a:gdLst>
                  <a:gd name="connsiteX0" fmla="*/ 18124 w 15103"/>
                  <a:gd name="connsiteY0" fmla="*/ 9062 h 15103"/>
                  <a:gd name="connsiteX1" fmla="*/ 9062 w 15103"/>
                  <a:gd name="connsiteY1" fmla="*/ 18124 h 15103"/>
                  <a:gd name="connsiteX2" fmla="*/ 0 w 15103"/>
                  <a:gd name="connsiteY2" fmla="*/ 9062 h 15103"/>
                  <a:gd name="connsiteX3" fmla="*/ 9062 w 15103"/>
                  <a:gd name="connsiteY3" fmla="*/ 0 h 15103"/>
                  <a:gd name="connsiteX4" fmla="*/ 18124 w 15103"/>
                  <a:gd name="connsiteY4" fmla="*/ 9062 h 15103"/>
                  <a:gd name="connsiteX5" fmla="*/ 18124 w 15103"/>
                  <a:gd name="connsiteY5" fmla="*/ 9062 h 1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03" h="15103">
                    <a:moveTo>
                      <a:pt x="18124" y="9062"/>
                    </a:moveTo>
                    <a:cubicBezTo>
                      <a:pt x="18124" y="14348"/>
                      <a:pt x="14348" y="18124"/>
                      <a:pt x="9062" y="18124"/>
                    </a:cubicBezTo>
                    <a:cubicBezTo>
                      <a:pt x="4531" y="18124"/>
                      <a:pt x="0" y="14348"/>
                      <a:pt x="0" y="9062"/>
                    </a:cubicBezTo>
                    <a:cubicBezTo>
                      <a:pt x="0" y="4531"/>
                      <a:pt x="3776" y="0"/>
                      <a:pt x="9062" y="0"/>
                    </a:cubicBezTo>
                    <a:cubicBezTo>
                      <a:pt x="14348" y="755"/>
                      <a:pt x="18124" y="4531"/>
                      <a:pt x="18124" y="9062"/>
                    </a:cubicBezTo>
                    <a:lnTo>
                      <a:pt x="18124" y="9062"/>
                    </a:lnTo>
                    <a:close/>
                  </a:path>
                </a:pathLst>
              </a:custGeom>
              <a:solidFill>
                <a:srgbClr val="FFFFFF"/>
              </a:solidFill>
              <a:ln w="747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26" name="Freeform: Shape 1525">
                <a:extLst>
                  <a:ext uri="{FF2B5EF4-FFF2-40B4-BE49-F238E27FC236}">
                    <a16:creationId xmlns:a16="http://schemas.microsoft.com/office/drawing/2014/main" id="{07EBD1F5-EAA2-44B8-AF13-053E7B8171BC}"/>
                  </a:ext>
                </a:extLst>
              </p:cNvPr>
              <p:cNvSpPr/>
              <p:nvPr/>
            </p:nvSpPr>
            <p:spPr>
              <a:xfrm flipH="1">
                <a:off x="5951497" y="3043474"/>
                <a:ext cx="16753" cy="16753"/>
              </a:xfrm>
              <a:custGeom>
                <a:avLst/>
                <a:gdLst>
                  <a:gd name="connsiteX0" fmla="*/ 18124 w 15103"/>
                  <a:gd name="connsiteY0" fmla="*/ 9062 h 15103"/>
                  <a:gd name="connsiteX1" fmla="*/ 9062 w 15103"/>
                  <a:gd name="connsiteY1" fmla="*/ 18124 h 15103"/>
                  <a:gd name="connsiteX2" fmla="*/ 0 w 15103"/>
                  <a:gd name="connsiteY2" fmla="*/ 9062 h 15103"/>
                  <a:gd name="connsiteX3" fmla="*/ 9062 w 15103"/>
                  <a:gd name="connsiteY3" fmla="*/ 0 h 15103"/>
                  <a:gd name="connsiteX4" fmla="*/ 18124 w 15103"/>
                  <a:gd name="connsiteY4" fmla="*/ 9062 h 15103"/>
                  <a:gd name="connsiteX5" fmla="*/ 18124 w 15103"/>
                  <a:gd name="connsiteY5" fmla="*/ 9062 h 1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03" h="15103">
                    <a:moveTo>
                      <a:pt x="18124" y="9062"/>
                    </a:moveTo>
                    <a:cubicBezTo>
                      <a:pt x="18124" y="14348"/>
                      <a:pt x="14348" y="18124"/>
                      <a:pt x="9062" y="18124"/>
                    </a:cubicBezTo>
                    <a:cubicBezTo>
                      <a:pt x="4531" y="18124"/>
                      <a:pt x="0" y="14348"/>
                      <a:pt x="0" y="9062"/>
                    </a:cubicBezTo>
                    <a:cubicBezTo>
                      <a:pt x="0" y="4531"/>
                      <a:pt x="3776" y="0"/>
                      <a:pt x="9062" y="0"/>
                    </a:cubicBezTo>
                    <a:cubicBezTo>
                      <a:pt x="14348" y="755"/>
                      <a:pt x="18124" y="4531"/>
                      <a:pt x="18124" y="9062"/>
                    </a:cubicBezTo>
                    <a:lnTo>
                      <a:pt x="18124" y="9062"/>
                    </a:lnTo>
                    <a:close/>
                  </a:path>
                </a:pathLst>
              </a:custGeom>
              <a:solidFill>
                <a:srgbClr val="FFFFFF"/>
              </a:solidFill>
              <a:ln w="747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27" name="Freeform: Shape 1526">
                <a:extLst>
                  <a:ext uri="{FF2B5EF4-FFF2-40B4-BE49-F238E27FC236}">
                    <a16:creationId xmlns:a16="http://schemas.microsoft.com/office/drawing/2014/main" id="{C6173C42-7294-48AE-A31A-1644884537ED}"/>
                  </a:ext>
                </a:extLst>
              </p:cNvPr>
              <p:cNvSpPr/>
              <p:nvPr/>
            </p:nvSpPr>
            <p:spPr>
              <a:xfrm flipH="1">
                <a:off x="5922178" y="3043474"/>
                <a:ext cx="16753" cy="16753"/>
              </a:xfrm>
              <a:custGeom>
                <a:avLst/>
                <a:gdLst>
                  <a:gd name="connsiteX0" fmla="*/ 18124 w 15103"/>
                  <a:gd name="connsiteY0" fmla="*/ 9062 h 15103"/>
                  <a:gd name="connsiteX1" fmla="*/ 9062 w 15103"/>
                  <a:gd name="connsiteY1" fmla="*/ 18124 h 15103"/>
                  <a:gd name="connsiteX2" fmla="*/ 0 w 15103"/>
                  <a:gd name="connsiteY2" fmla="*/ 9062 h 15103"/>
                  <a:gd name="connsiteX3" fmla="*/ 9062 w 15103"/>
                  <a:gd name="connsiteY3" fmla="*/ 0 h 15103"/>
                  <a:gd name="connsiteX4" fmla="*/ 18124 w 15103"/>
                  <a:gd name="connsiteY4" fmla="*/ 9062 h 15103"/>
                  <a:gd name="connsiteX5" fmla="*/ 18124 w 15103"/>
                  <a:gd name="connsiteY5" fmla="*/ 9062 h 1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03" h="15103">
                    <a:moveTo>
                      <a:pt x="18124" y="9062"/>
                    </a:moveTo>
                    <a:cubicBezTo>
                      <a:pt x="18124" y="14348"/>
                      <a:pt x="14348" y="18124"/>
                      <a:pt x="9062" y="18124"/>
                    </a:cubicBezTo>
                    <a:cubicBezTo>
                      <a:pt x="3776" y="18124"/>
                      <a:pt x="0" y="14348"/>
                      <a:pt x="0" y="9062"/>
                    </a:cubicBezTo>
                    <a:cubicBezTo>
                      <a:pt x="0" y="4531"/>
                      <a:pt x="3776" y="0"/>
                      <a:pt x="9062" y="0"/>
                    </a:cubicBezTo>
                    <a:cubicBezTo>
                      <a:pt x="14348" y="0"/>
                      <a:pt x="18124" y="4531"/>
                      <a:pt x="18124" y="9062"/>
                    </a:cubicBezTo>
                    <a:lnTo>
                      <a:pt x="18124" y="9062"/>
                    </a:lnTo>
                    <a:close/>
                  </a:path>
                </a:pathLst>
              </a:custGeom>
              <a:solidFill>
                <a:srgbClr val="0078D4"/>
              </a:solidFill>
              <a:ln w="747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28" name="Freeform: Shape 1527">
                <a:extLst>
                  <a:ext uri="{FF2B5EF4-FFF2-40B4-BE49-F238E27FC236}">
                    <a16:creationId xmlns:a16="http://schemas.microsoft.com/office/drawing/2014/main" id="{A0D59859-CC63-4E9C-9386-66AE903B0FE4}"/>
                  </a:ext>
                </a:extLst>
              </p:cNvPr>
              <p:cNvSpPr/>
              <p:nvPr/>
            </p:nvSpPr>
            <p:spPr>
              <a:xfrm flipH="1">
                <a:off x="5980816" y="2939601"/>
                <a:ext cx="16753" cy="16753"/>
              </a:xfrm>
              <a:custGeom>
                <a:avLst/>
                <a:gdLst>
                  <a:gd name="connsiteX0" fmla="*/ 18124 w 15103"/>
                  <a:gd name="connsiteY0" fmla="*/ 9062 h 15103"/>
                  <a:gd name="connsiteX1" fmla="*/ 9062 w 15103"/>
                  <a:gd name="connsiteY1" fmla="*/ 18124 h 15103"/>
                  <a:gd name="connsiteX2" fmla="*/ 0 w 15103"/>
                  <a:gd name="connsiteY2" fmla="*/ 9062 h 15103"/>
                  <a:gd name="connsiteX3" fmla="*/ 9062 w 15103"/>
                  <a:gd name="connsiteY3" fmla="*/ 0 h 15103"/>
                  <a:gd name="connsiteX4" fmla="*/ 18124 w 15103"/>
                  <a:gd name="connsiteY4" fmla="*/ 9062 h 15103"/>
                  <a:gd name="connsiteX5" fmla="*/ 18124 w 15103"/>
                  <a:gd name="connsiteY5" fmla="*/ 9062 h 1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03" h="15103">
                    <a:moveTo>
                      <a:pt x="18124" y="9062"/>
                    </a:moveTo>
                    <a:cubicBezTo>
                      <a:pt x="18124" y="14348"/>
                      <a:pt x="14348" y="18124"/>
                      <a:pt x="9062" y="18124"/>
                    </a:cubicBezTo>
                    <a:cubicBezTo>
                      <a:pt x="4531" y="18124"/>
                      <a:pt x="0" y="14348"/>
                      <a:pt x="0" y="9062"/>
                    </a:cubicBezTo>
                    <a:cubicBezTo>
                      <a:pt x="0" y="4531"/>
                      <a:pt x="3776" y="0"/>
                      <a:pt x="9062" y="0"/>
                    </a:cubicBezTo>
                    <a:cubicBezTo>
                      <a:pt x="14348" y="0"/>
                      <a:pt x="18124" y="4531"/>
                      <a:pt x="18124" y="9062"/>
                    </a:cubicBezTo>
                    <a:lnTo>
                      <a:pt x="18124" y="9062"/>
                    </a:lnTo>
                    <a:close/>
                  </a:path>
                </a:pathLst>
              </a:custGeom>
              <a:solidFill>
                <a:srgbClr val="FFFFFF"/>
              </a:solidFill>
              <a:ln w="747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29" name="Freeform: Shape 1528">
                <a:extLst>
                  <a:ext uri="{FF2B5EF4-FFF2-40B4-BE49-F238E27FC236}">
                    <a16:creationId xmlns:a16="http://schemas.microsoft.com/office/drawing/2014/main" id="{7E5D671A-3B9B-4968-88E5-1B2544CA9B32}"/>
                  </a:ext>
                </a:extLst>
              </p:cNvPr>
              <p:cNvSpPr/>
              <p:nvPr/>
            </p:nvSpPr>
            <p:spPr>
              <a:xfrm flipH="1">
                <a:off x="5951497" y="2939601"/>
                <a:ext cx="16753" cy="16753"/>
              </a:xfrm>
              <a:custGeom>
                <a:avLst/>
                <a:gdLst>
                  <a:gd name="connsiteX0" fmla="*/ 18124 w 15103"/>
                  <a:gd name="connsiteY0" fmla="*/ 9062 h 15103"/>
                  <a:gd name="connsiteX1" fmla="*/ 9062 w 15103"/>
                  <a:gd name="connsiteY1" fmla="*/ 18124 h 15103"/>
                  <a:gd name="connsiteX2" fmla="*/ 0 w 15103"/>
                  <a:gd name="connsiteY2" fmla="*/ 9062 h 15103"/>
                  <a:gd name="connsiteX3" fmla="*/ 9062 w 15103"/>
                  <a:gd name="connsiteY3" fmla="*/ 0 h 15103"/>
                  <a:gd name="connsiteX4" fmla="*/ 18124 w 15103"/>
                  <a:gd name="connsiteY4" fmla="*/ 9062 h 15103"/>
                  <a:gd name="connsiteX5" fmla="*/ 18124 w 15103"/>
                  <a:gd name="connsiteY5" fmla="*/ 9062 h 1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03" h="15103">
                    <a:moveTo>
                      <a:pt x="18124" y="9062"/>
                    </a:moveTo>
                    <a:cubicBezTo>
                      <a:pt x="18124" y="14348"/>
                      <a:pt x="14348" y="18124"/>
                      <a:pt x="9062" y="18124"/>
                    </a:cubicBezTo>
                    <a:cubicBezTo>
                      <a:pt x="4531" y="18124"/>
                      <a:pt x="0" y="14348"/>
                      <a:pt x="0" y="9062"/>
                    </a:cubicBezTo>
                    <a:cubicBezTo>
                      <a:pt x="0" y="4531"/>
                      <a:pt x="3776" y="0"/>
                      <a:pt x="9062" y="0"/>
                    </a:cubicBezTo>
                    <a:cubicBezTo>
                      <a:pt x="14348" y="0"/>
                      <a:pt x="18124" y="4531"/>
                      <a:pt x="18124" y="9062"/>
                    </a:cubicBezTo>
                    <a:lnTo>
                      <a:pt x="18124" y="9062"/>
                    </a:lnTo>
                    <a:close/>
                  </a:path>
                </a:pathLst>
              </a:custGeom>
              <a:solidFill>
                <a:srgbClr val="FFFFFF"/>
              </a:solidFill>
              <a:ln w="747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30" name="Freeform: Shape 1529">
                <a:extLst>
                  <a:ext uri="{FF2B5EF4-FFF2-40B4-BE49-F238E27FC236}">
                    <a16:creationId xmlns:a16="http://schemas.microsoft.com/office/drawing/2014/main" id="{5AE1BC94-DC76-443A-B351-27DAC7937A3A}"/>
                  </a:ext>
                </a:extLst>
              </p:cNvPr>
              <p:cNvSpPr/>
              <p:nvPr/>
            </p:nvSpPr>
            <p:spPr>
              <a:xfrm flipH="1">
                <a:off x="5922178" y="2939601"/>
                <a:ext cx="16753" cy="16753"/>
              </a:xfrm>
              <a:custGeom>
                <a:avLst/>
                <a:gdLst>
                  <a:gd name="connsiteX0" fmla="*/ 18124 w 15103"/>
                  <a:gd name="connsiteY0" fmla="*/ 9062 h 15103"/>
                  <a:gd name="connsiteX1" fmla="*/ 9062 w 15103"/>
                  <a:gd name="connsiteY1" fmla="*/ 18124 h 15103"/>
                  <a:gd name="connsiteX2" fmla="*/ 0 w 15103"/>
                  <a:gd name="connsiteY2" fmla="*/ 9062 h 15103"/>
                  <a:gd name="connsiteX3" fmla="*/ 9062 w 15103"/>
                  <a:gd name="connsiteY3" fmla="*/ 0 h 15103"/>
                  <a:gd name="connsiteX4" fmla="*/ 18124 w 15103"/>
                  <a:gd name="connsiteY4" fmla="*/ 9062 h 15103"/>
                  <a:gd name="connsiteX5" fmla="*/ 18124 w 15103"/>
                  <a:gd name="connsiteY5" fmla="*/ 9062 h 1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03" h="15103">
                    <a:moveTo>
                      <a:pt x="18124" y="9062"/>
                    </a:moveTo>
                    <a:cubicBezTo>
                      <a:pt x="18124" y="14348"/>
                      <a:pt x="14348" y="18124"/>
                      <a:pt x="9062" y="18124"/>
                    </a:cubicBezTo>
                    <a:cubicBezTo>
                      <a:pt x="3776" y="18124"/>
                      <a:pt x="0" y="14348"/>
                      <a:pt x="0" y="9062"/>
                    </a:cubicBezTo>
                    <a:cubicBezTo>
                      <a:pt x="0" y="4531"/>
                      <a:pt x="3776" y="0"/>
                      <a:pt x="9062" y="0"/>
                    </a:cubicBezTo>
                    <a:cubicBezTo>
                      <a:pt x="14348" y="0"/>
                      <a:pt x="18124" y="4531"/>
                      <a:pt x="18124" y="9062"/>
                    </a:cubicBezTo>
                    <a:lnTo>
                      <a:pt x="18124" y="9062"/>
                    </a:lnTo>
                    <a:close/>
                  </a:path>
                </a:pathLst>
              </a:custGeom>
              <a:solidFill>
                <a:srgbClr val="0078D4"/>
              </a:solidFill>
              <a:ln w="747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31" name="Freeform: Shape 1530">
                <a:extLst>
                  <a:ext uri="{FF2B5EF4-FFF2-40B4-BE49-F238E27FC236}">
                    <a16:creationId xmlns:a16="http://schemas.microsoft.com/office/drawing/2014/main" id="{65362407-1D52-4BBA-AFCC-6BD2AE5972B8}"/>
                  </a:ext>
                </a:extLst>
              </p:cNvPr>
              <p:cNvSpPr/>
              <p:nvPr/>
            </p:nvSpPr>
            <p:spPr>
              <a:xfrm flipH="1">
                <a:off x="5800715" y="2827353"/>
                <a:ext cx="209420" cy="33507"/>
              </a:xfrm>
              <a:custGeom>
                <a:avLst/>
                <a:gdLst>
                  <a:gd name="connsiteX0" fmla="*/ 188792 w 188792"/>
                  <a:gd name="connsiteY0" fmla="*/ 34738 h 30206"/>
                  <a:gd name="connsiteX1" fmla="*/ 0 w 188792"/>
                  <a:gd name="connsiteY1" fmla="*/ 34738 h 30206"/>
                  <a:gd name="connsiteX2" fmla="*/ 0 w 188792"/>
                  <a:gd name="connsiteY2" fmla="*/ 0 h 30206"/>
                  <a:gd name="connsiteX3" fmla="*/ 188792 w 188792"/>
                  <a:gd name="connsiteY3" fmla="*/ 0 h 30206"/>
                  <a:gd name="connsiteX4" fmla="*/ 188792 w 188792"/>
                  <a:gd name="connsiteY4" fmla="*/ 34738 h 302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792" h="30206">
                    <a:moveTo>
                      <a:pt x="188792" y="34738"/>
                    </a:moveTo>
                    <a:lnTo>
                      <a:pt x="0" y="34738"/>
                    </a:lnTo>
                    <a:lnTo>
                      <a:pt x="0" y="0"/>
                    </a:lnTo>
                    <a:lnTo>
                      <a:pt x="188792" y="0"/>
                    </a:lnTo>
                    <a:lnTo>
                      <a:pt x="188792" y="34738"/>
                    </a:lnTo>
                    <a:close/>
                  </a:path>
                </a:pathLst>
              </a:custGeom>
              <a:solidFill>
                <a:srgbClr val="000000"/>
              </a:solidFill>
              <a:ln w="747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32" name="Freeform: Shape 1531">
                <a:extLst>
                  <a:ext uri="{FF2B5EF4-FFF2-40B4-BE49-F238E27FC236}">
                    <a16:creationId xmlns:a16="http://schemas.microsoft.com/office/drawing/2014/main" id="{7E7A1F4A-C789-48A8-B040-99472061811B}"/>
                  </a:ext>
                </a:extLst>
              </p:cNvPr>
              <p:cNvSpPr/>
              <p:nvPr/>
            </p:nvSpPr>
            <p:spPr>
              <a:xfrm flipH="1">
                <a:off x="5800715" y="2879289"/>
                <a:ext cx="209420" cy="33507"/>
              </a:xfrm>
              <a:custGeom>
                <a:avLst/>
                <a:gdLst>
                  <a:gd name="connsiteX0" fmla="*/ 188792 w 188792"/>
                  <a:gd name="connsiteY0" fmla="*/ 35493 h 30206"/>
                  <a:gd name="connsiteX1" fmla="*/ 0 w 188792"/>
                  <a:gd name="connsiteY1" fmla="*/ 35493 h 30206"/>
                  <a:gd name="connsiteX2" fmla="*/ 0 w 188792"/>
                  <a:gd name="connsiteY2" fmla="*/ 0 h 30206"/>
                  <a:gd name="connsiteX3" fmla="*/ 188792 w 188792"/>
                  <a:gd name="connsiteY3" fmla="*/ 0 h 30206"/>
                  <a:gd name="connsiteX4" fmla="*/ 188792 w 188792"/>
                  <a:gd name="connsiteY4" fmla="*/ 35493 h 302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792" h="30206">
                    <a:moveTo>
                      <a:pt x="188792" y="35493"/>
                    </a:moveTo>
                    <a:lnTo>
                      <a:pt x="0" y="35493"/>
                    </a:lnTo>
                    <a:lnTo>
                      <a:pt x="0" y="0"/>
                    </a:lnTo>
                    <a:lnTo>
                      <a:pt x="188792" y="0"/>
                    </a:lnTo>
                    <a:lnTo>
                      <a:pt x="188792" y="35493"/>
                    </a:lnTo>
                    <a:close/>
                  </a:path>
                </a:pathLst>
              </a:custGeom>
              <a:solidFill>
                <a:srgbClr val="000000"/>
              </a:solidFill>
              <a:ln w="747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33" name="Freeform: Shape 1532">
                <a:extLst>
                  <a:ext uri="{FF2B5EF4-FFF2-40B4-BE49-F238E27FC236}">
                    <a16:creationId xmlns:a16="http://schemas.microsoft.com/office/drawing/2014/main" id="{31003AFD-3716-4236-9A2F-F872B58D8BE9}"/>
                  </a:ext>
                </a:extLst>
              </p:cNvPr>
              <p:cNvSpPr/>
              <p:nvPr/>
            </p:nvSpPr>
            <p:spPr>
              <a:xfrm flipH="1">
                <a:off x="5980816" y="2888503"/>
                <a:ext cx="16753" cy="16753"/>
              </a:xfrm>
              <a:custGeom>
                <a:avLst/>
                <a:gdLst>
                  <a:gd name="connsiteX0" fmla="*/ 18124 w 15103"/>
                  <a:gd name="connsiteY0" fmla="*/ 9062 h 15103"/>
                  <a:gd name="connsiteX1" fmla="*/ 9062 w 15103"/>
                  <a:gd name="connsiteY1" fmla="*/ 18124 h 15103"/>
                  <a:gd name="connsiteX2" fmla="*/ 0 w 15103"/>
                  <a:gd name="connsiteY2" fmla="*/ 9062 h 15103"/>
                  <a:gd name="connsiteX3" fmla="*/ 9062 w 15103"/>
                  <a:gd name="connsiteY3" fmla="*/ 0 h 15103"/>
                  <a:gd name="connsiteX4" fmla="*/ 18124 w 15103"/>
                  <a:gd name="connsiteY4" fmla="*/ 9062 h 15103"/>
                  <a:gd name="connsiteX5" fmla="*/ 18124 w 15103"/>
                  <a:gd name="connsiteY5" fmla="*/ 9062 h 1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03" h="15103">
                    <a:moveTo>
                      <a:pt x="18124" y="9062"/>
                    </a:moveTo>
                    <a:cubicBezTo>
                      <a:pt x="18124" y="13593"/>
                      <a:pt x="14348" y="18124"/>
                      <a:pt x="9062" y="18124"/>
                    </a:cubicBezTo>
                    <a:cubicBezTo>
                      <a:pt x="4531" y="18124"/>
                      <a:pt x="0" y="14348"/>
                      <a:pt x="0" y="9062"/>
                    </a:cubicBezTo>
                    <a:cubicBezTo>
                      <a:pt x="0" y="3776"/>
                      <a:pt x="3776" y="0"/>
                      <a:pt x="9062" y="0"/>
                    </a:cubicBezTo>
                    <a:cubicBezTo>
                      <a:pt x="14348" y="755"/>
                      <a:pt x="18124" y="4531"/>
                      <a:pt x="18124" y="9062"/>
                    </a:cubicBezTo>
                    <a:lnTo>
                      <a:pt x="18124" y="9062"/>
                    </a:lnTo>
                    <a:close/>
                  </a:path>
                </a:pathLst>
              </a:custGeom>
              <a:solidFill>
                <a:srgbClr val="FFFFFF"/>
              </a:solidFill>
              <a:ln w="747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34" name="Freeform: Shape 1533">
                <a:extLst>
                  <a:ext uri="{FF2B5EF4-FFF2-40B4-BE49-F238E27FC236}">
                    <a16:creationId xmlns:a16="http://schemas.microsoft.com/office/drawing/2014/main" id="{D73B82AE-8F94-41EF-8A30-98AF2A1E663F}"/>
                  </a:ext>
                </a:extLst>
              </p:cNvPr>
              <p:cNvSpPr/>
              <p:nvPr/>
            </p:nvSpPr>
            <p:spPr>
              <a:xfrm flipH="1">
                <a:off x="5951497" y="2888503"/>
                <a:ext cx="16753" cy="16753"/>
              </a:xfrm>
              <a:custGeom>
                <a:avLst/>
                <a:gdLst>
                  <a:gd name="connsiteX0" fmla="*/ 18124 w 15103"/>
                  <a:gd name="connsiteY0" fmla="*/ 9062 h 15103"/>
                  <a:gd name="connsiteX1" fmla="*/ 9062 w 15103"/>
                  <a:gd name="connsiteY1" fmla="*/ 18124 h 15103"/>
                  <a:gd name="connsiteX2" fmla="*/ 0 w 15103"/>
                  <a:gd name="connsiteY2" fmla="*/ 9062 h 15103"/>
                  <a:gd name="connsiteX3" fmla="*/ 9062 w 15103"/>
                  <a:gd name="connsiteY3" fmla="*/ 0 h 15103"/>
                  <a:gd name="connsiteX4" fmla="*/ 18124 w 15103"/>
                  <a:gd name="connsiteY4" fmla="*/ 9062 h 15103"/>
                  <a:gd name="connsiteX5" fmla="*/ 18124 w 15103"/>
                  <a:gd name="connsiteY5" fmla="*/ 9062 h 1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03" h="15103">
                    <a:moveTo>
                      <a:pt x="18124" y="9062"/>
                    </a:moveTo>
                    <a:cubicBezTo>
                      <a:pt x="18124" y="13593"/>
                      <a:pt x="14348" y="18124"/>
                      <a:pt x="9062" y="18124"/>
                    </a:cubicBezTo>
                    <a:cubicBezTo>
                      <a:pt x="4531" y="18124"/>
                      <a:pt x="0" y="14348"/>
                      <a:pt x="0" y="9062"/>
                    </a:cubicBezTo>
                    <a:cubicBezTo>
                      <a:pt x="0" y="3776"/>
                      <a:pt x="3776" y="0"/>
                      <a:pt x="9062" y="0"/>
                    </a:cubicBezTo>
                    <a:cubicBezTo>
                      <a:pt x="14348" y="755"/>
                      <a:pt x="18124" y="4531"/>
                      <a:pt x="18124" y="9062"/>
                    </a:cubicBezTo>
                    <a:lnTo>
                      <a:pt x="18124" y="9062"/>
                    </a:lnTo>
                    <a:close/>
                  </a:path>
                </a:pathLst>
              </a:custGeom>
              <a:solidFill>
                <a:srgbClr val="FFFFFF"/>
              </a:solidFill>
              <a:ln w="747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35" name="Freeform: Shape 1534">
                <a:extLst>
                  <a:ext uri="{FF2B5EF4-FFF2-40B4-BE49-F238E27FC236}">
                    <a16:creationId xmlns:a16="http://schemas.microsoft.com/office/drawing/2014/main" id="{BECA3A8D-583B-4A45-A1AC-E6C140613015}"/>
                  </a:ext>
                </a:extLst>
              </p:cNvPr>
              <p:cNvSpPr/>
              <p:nvPr/>
            </p:nvSpPr>
            <p:spPr>
              <a:xfrm flipH="1">
                <a:off x="5922178" y="2888503"/>
                <a:ext cx="16753" cy="16753"/>
              </a:xfrm>
              <a:custGeom>
                <a:avLst/>
                <a:gdLst>
                  <a:gd name="connsiteX0" fmla="*/ 18124 w 15103"/>
                  <a:gd name="connsiteY0" fmla="*/ 9062 h 15103"/>
                  <a:gd name="connsiteX1" fmla="*/ 9062 w 15103"/>
                  <a:gd name="connsiteY1" fmla="*/ 18124 h 15103"/>
                  <a:gd name="connsiteX2" fmla="*/ 0 w 15103"/>
                  <a:gd name="connsiteY2" fmla="*/ 9062 h 15103"/>
                  <a:gd name="connsiteX3" fmla="*/ 9062 w 15103"/>
                  <a:gd name="connsiteY3" fmla="*/ 0 h 15103"/>
                  <a:gd name="connsiteX4" fmla="*/ 18124 w 15103"/>
                  <a:gd name="connsiteY4" fmla="*/ 9062 h 15103"/>
                  <a:gd name="connsiteX5" fmla="*/ 18124 w 15103"/>
                  <a:gd name="connsiteY5" fmla="*/ 9062 h 1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03" h="15103">
                    <a:moveTo>
                      <a:pt x="18124" y="9062"/>
                    </a:moveTo>
                    <a:cubicBezTo>
                      <a:pt x="18124" y="13593"/>
                      <a:pt x="14348" y="18124"/>
                      <a:pt x="9062" y="18124"/>
                    </a:cubicBezTo>
                    <a:cubicBezTo>
                      <a:pt x="3776" y="18124"/>
                      <a:pt x="0" y="14348"/>
                      <a:pt x="0" y="9062"/>
                    </a:cubicBezTo>
                    <a:cubicBezTo>
                      <a:pt x="0" y="3776"/>
                      <a:pt x="3776" y="0"/>
                      <a:pt x="9062" y="0"/>
                    </a:cubicBezTo>
                    <a:cubicBezTo>
                      <a:pt x="14348" y="0"/>
                      <a:pt x="18124" y="4531"/>
                      <a:pt x="18124" y="9062"/>
                    </a:cubicBezTo>
                    <a:lnTo>
                      <a:pt x="18124" y="9062"/>
                    </a:lnTo>
                    <a:close/>
                  </a:path>
                </a:pathLst>
              </a:custGeom>
              <a:solidFill>
                <a:srgbClr val="0078D4"/>
              </a:solidFill>
              <a:ln w="747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36" name="Freeform: Shape 1535">
                <a:extLst>
                  <a:ext uri="{FF2B5EF4-FFF2-40B4-BE49-F238E27FC236}">
                    <a16:creationId xmlns:a16="http://schemas.microsoft.com/office/drawing/2014/main" id="{D56CCFBE-524E-45E7-B217-A66D933C3B0C}"/>
                  </a:ext>
                </a:extLst>
              </p:cNvPr>
              <p:cNvSpPr/>
              <p:nvPr/>
            </p:nvSpPr>
            <p:spPr>
              <a:xfrm flipH="1">
                <a:off x="5980816" y="2836568"/>
                <a:ext cx="16753" cy="16753"/>
              </a:xfrm>
              <a:custGeom>
                <a:avLst/>
                <a:gdLst>
                  <a:gd name="connsiteX0" fmla="*/ 18124 w 15103"/>
                  <a:gd name="connsiteY0" fmla="*/ 9062 h 15103"/>
                  <a:gd name="connsiteX1" fmla="*/ 9062 w 15103"/>
                  <a:gd name="connsiteY1" fmla="*/ 18124 h 15103"/>
                  <a:gd name="connsiteX2" fmla="*/ 0 w 15103"/>
                  <a:gd name="connsiteY2" fmla="*/ 9062 h 15103"/>
                  <a:gd name="connsiteX3" fmla="*/ 9062 w 15103"/>
                  <a:gd name="connsiteY3" fmla="*/ 0 h 15103"/>
                  <a:gd name="connsiteX4" fmla="*/ 18124 w 15103"/>
                  <a:gd name="connsiteY4" fmla="*/ 9062 h 15103"/>
                  <a:gd name="connsiteX5" fmla="*/ 18124 w 15103"/>
                  <a:gd name="connsiteY5" fmla="*/ 9062 h 1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03" h="15103">
                    <a:moveTo>
                      <a:pt x="18124" y="9062"/>
                    </a:moveTo>
                    <a:cubicBezTo>
                      <a:pt x="18124" y="14348"/>
                      <a:pt x="14348" y="18124"/>
                      <a:pt x="9062" y="18124"/>
                    </a:cubicBezTo>
                    <a:cubicBezTo>
                      <a:pt x="4531" y="18124"/>
                      <a:pt x="0" y="14348"/>
                      <a:pt x="0" y="9062"/>
                    </a:cubicBezTo>
                    <a:cubicBezTo>
                      <a:pt x="0" y="4531"/>
                      <a:pt x="3776" y="0"/>
                      <a:pt x="9062" y="0"/>
                    </a:cubicBezTo>
                    <a:cubicBezTo>
                      <a:pt x="14348" y="0"/>
                      <a:pt x="18124" y="4531"/>
                      <a:pt x="18124" y="9062"/>
                    </a:cubicBezTo>
                    <a:lnTo>
                      <a:pt x="18124" y="9062"/>
                    </a:lnTo>
                    <a:close/>
                  </a:path>
                </a:pathLst>
              </a:custGeom>
              <a:solidFill>
                <a:srgbClr val="FFFFFF"/>
              </a:solidFill>
              <a:ln w="747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37" name="Freeform: Shape 1536">
                <a:extLst>
                  <a:ext uri="{FF2B5EF4-FFF2-40B4-BE49-F238E27FC236}">
                    <a16:creationId xmlns:a16="http://schemas.microsoft.com/office/drawing/2014/main" id="{60540694-DC53-4691-8FB1-343E9AC25DEA}"/>
                  </a:ext>
                </a:extLst>
              </p:cNvPr>
              <p:cNvSpPr/>
              <p:nvPr/>
            </p:nvSpPr>
            <p:spPr>
              <a:xfrm flipH="1">
                <a:off x="5951497" y="2836568"/>
                <a:ext cx="16753" cy="16753"/>
              </a:xfrm>
              <a:custGeom>
                <a:avLst/>
                <a:gdLst>
                  <a:gd name="connsiteX0" fmla="*/ 18124 w 15103"/>
                  <a:gd name="connsiteY0" fmla="*/ 9062 h 15103"/>
                  <a:gd name="connsiteX1" fmla="*/ 9062 w 15103"/>
                  <a:gd name="connsiteY1" fmla="*/ 18124 h 15103"/>
                  <a:gd name="connsiteX2" fmla="*/ 0 w 15103"/>
                  <a:gd name="connsiteY2" fmla="*/ 9062 h 15103"/>
                  <a:gd name="connsiteX3" fmla="*/ 9062 w 15103"/>
                  <a:gd name="connsiteY3" fmla="*/ 0 h 15103"/>
                  <a:gd name="connsiteX4" fmla="*/ 18124 w 15103"/>
                  <a:gd name="connsiteY4" fmla="*/ 9062 h 15103"/>
                  <a:gd name="connsiteX5" fmla="*/ 18124 w 15103"/>
                  <a:gd name="connsiteY5" fmla="*/ 9062 h 1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03" h="15103">
                    <a:moveTo>
                      <a:pt x="18124" y="9062"/>
                    </a:moveTo>
                    <a:cubicBezTo>
                      <a:pt x="18124" y="14348"/>
                      <a:pt x="14348" y="18124"/>
                      <a:pt x="9062" y="18124"/>
                    </a:cubicBezTo>
                    <a:cubicBezTo>
                      <a:pt x="4531" y="18124"/>
                      <a:pt x="0" y="14348"/>
                      <a:pt x="0" y="9062"/>
                    </a:cubicBezTo>
                    <a:cubicBezTo>
                      <a:pt x="0" y="4531"/>
                      <a:pt x="3776" y="0"/>
                      <a:pt x="9062" y="0"/>
                    </a:cubicBezTo>
                    <a:cubicBezTo>
                      <a:pt x="14348" y="0"/>
                      <a:pt x="18124" y="4531"/>
                      <a:pt x="18124" y="9062"/>
                    </a:cubicBezTo>
                    <a:lnTo>
                      <a:pt x="18124" y="9062"/>
                    </a:lnTo>
                    <a:close/>
                  </a:path>
                </a:pathLst>
              </a:custGeom>
              <a:solidFill>
                <a:srgbClr val="FFFFFF"/>
              </a:solidFill>
              <a:ln w="747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38" name="Freeform: Shape 1537">
                <a:extLst>
                  <a:ext uri="{FF2B5EF4-FFF2-40B4-BE49-F238E27FC236}">
                    <a16:creationId xmlns:a16="http://schemas.microsoft.com/office/drawing/2014/main" id="{8AC95CD7-1FBC-4C10-9F1C-00FD23079514}"/>
                  </a:ext>
                </a:extLst>
              </p:cNvPr>
              <p:cNvSpPr/>
              <p:nvPr/>
            </p:nvSpPr>
            <p:spPr>
              <a:xfrm flipH="1">
                <a:off x="5922178" y="2836568"/>
                <a:ext cx="16753" cy="16753"/>
              </a:xfrm>
              <a:custGeom>
                <a:avLst/>
                <a:gdLst>
                  <a:gd name="connsiteX0" fmla="*/ 18124 w 15103"/>
                  <a:gd name="connsiteY0" fmla="*/ 9062 h 15103"/>
                  <a:gd name="connsiteX1" fmla="*/ 9062 w 15103"/>
                  <a:gd name="connsiteY1" fmla="*/ 18124 h 15103"/>
                  <a:gd name="connsiteX2" fmla="*/ 0 w 15103"/>
                  <a:gd name="connsiteY2" fmla="*/ 9062 h 15103"/>
                  <a:gd name="connsiteX3" fmla="*/ 9062 w 15103"/>
                  <a:gd name="connsiteY3" fmla="*/ 0 h 15103"/>
                  <a:gd name="connsiteX4" fmla="*/ 18124 w 15103"/>
                  <a:gd name="connsiteY4" fmla="*/ 9062 h 15103"/>
                  <a:gd name="connsiteX5" fmla="*/ 18124 w 15103"/>
                  <a:gd name="connsiteY5" fmla="*/ 9062 h 1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03" h="15103">
                    <a:moveTo>
                      <a:pt x="18124" y="9062"/>
                    </a:moveTo>
                    <a:cubicBezTo>
                      <a:pt x="18124" y="14348"/>
                      <a:pt x="14348" y="18124"/>
                      <a:pt x="9062" y="18124"/>
                    </a:cubicBezTo>
                    <a:cubicBezTo>
                      <a:pt x="3776" y="18124"/>
                      <a:pt x="0" y="14348"/>
                      <a:pt x="0" y="9062"/>
                    </a:cubicBezTo>
                    <a:cubicBezTo>
                      <a:pt x="0" y="4531"/>
                      <a:pt x="3776" y="0"/>
                      <a:pt x="9062" y="0"/>
                    </a:cubicBezTo>
                    <a:cubicBezTo>
                      <a:pt x="14348" y="0"/>
                      <a:pt x="18124" y="4531"/>
                      <a:pt x="18124" y="9062"/>
                    </a:cubicBezTo>
                    <a:lnTo>
                      <a:pt x="18124" y="9062"/>
                    </a:lnTo>
                    <a:close/>
                  </a:path>
                </a:pathLst>
              </a:custGeom>
              <a:solidFill>
                <a:srgbClr val="0078D4"/>
              </a:solidFill>
              <a:ln w="747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39" name="Freeform: Shape 1538">
                <a:extLst>
                  <a:ext uri="{FF2B5EF4-FFF2-40B4-BE49-F238E27FC236}">
                    <a16:creationId xmlns:a16="http://schemas.microsoft.com/office/drawing/2014/main" id="{FC683BC3-70C0-4233-9FFC-34B901C5C3AD}"/>
                  </a:ext>
                </a:extLst>
              </p:cNvPr>
              <p:cNvSpPr/>
              <p:nvPr/>
            </p:nvSpPr>
            <p:spPr>
              <a:xfrm flipH="1">
                <a:off x="5799878" y="2775416"/>
                <a:ext cx="209420" cy="33507"/>
              </a:xfrm>
              <a:custGeom>
                <a:avLst/>
                <a:gdLst>
                  <a:gd name="connsiteX0" fmla="*/ 188792 w 188792"/>
                  <a:gd name="connsiteY0" fmla="*/ 34738 h 30206"/>
                  <a:gd name="connsiteX1" fmla="*/ 0 w 188792"/>
                  <a:gd name="connsiteY1" fmla="*/ 34738 h 30206"/>
                  <a:gd name="connsiteX2" fmla="*/ 0 w 188792"/>
                  <a:gd name="connsiteY2" fmla="*/ 0 h 30206"/>
                  <a:gd name="connsiteX3" fmla="*/ 188792 w 188792"/>
                  <a:gd name="connsiteY3" fmla="*/ 0 h 30206"/>
                  <a:gd name="connsiteX4" fmla="*/ 188792 w 188792"/>
                  <a:gd name="connsiteY4" fmla="*/ 34738 h 302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792" h="30206">
                    <a:moveTo>
                      <a:pt x="188792" y="34738"/>
                    </a:moveTo>
                    <a:lnTo>
                      <a:pt x="0" y="34738"/>
                    </a:lnTo>
                    <a:lnTo>
                      <a:pt x="0" y="0"/>
                    </a:lnTo>
                    <a:lnTo>
                      <a:pt x="188792" y="0"/>
                    </a:lnTo>
                    <a:lnTo>
                      <a:pt x="188792" y="34738"/>
                    </a:lnTo>
                    <a:close/>
                  </a:path>
                </a:pathLst>
              </a:custGeom>
              <a:solidFill>
                <a:srgbClr val="000000"/>
              </a:solidFill>
              <a:ln w="747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431" name="Data center">
              <a:extLst>
                <a:ext uri="{FF2B5EF4-FFF2-40B4-BE49-F238E27FC236}">
                  <a16:creationId xmlns:a16="http://schemas.microsoft.com/office/drawing/2014/main" id="{19D0CB3F-527A-4616-B8C8-3830AF80FAA4}"/>
                </a:ext>
              </a:extLst>
            </p:cNvPr>
            <p:cNvGrpSpPr/>
            <p:nvPr/>
          </p:nvGrpSpPr>
          <p:grpSpPr>
            <a:xfrm flipH="1">
              <a:off x="6079997" y="2766645"/>
              <a:ext cx="661768" cy="479991"/>
              <a:chOff x="5378523" y="2669869"/>
              <a:chExt cx="661768" cy="479991"/>
            </a:xfrm>
          </p:grpSpPr>
          <p:sp>
            <p:nvSpPr>
              <p:cNvPr id="1438" name="Freeform: Shape 1437">
                <a:extLst>
                  <a:ext uri="{FF2B5EF4-FFF2-40B4-BE49-F238E27FC236}">
                    <a16:creationId xmlns:a16="http://schemas.microsoft.com/office/drawing/2014/main" id="{ABAFD250-4475-477E-83C9-93C94F7FA88F}"/>
                  </a:ext>
                </a:extLst>
              </p:cNvPr>
              <p:cNvSpPr/>
              <p:nvPr/>
            </p:nvSpPr>
            <p:spPr>
              <a:xfrm flipH="1">
                <a:off x="5453076" y="2669869"/>
                <a:ext cx="159159" cy="88233"/>
              </a:xfrm>
              <a:custGeom>
                <a:avLst/>
                <a:gdLst>
                  <a:gd name="connsiteX0" fmla="*/ 0 w 143482"/>
                  <a:gd name="connsiteY0" fmla="*/ 0 h 67965"/>
                  <a:gd name="connsiteX1" fmla="*/ 147258 w 143482"/>
                  <a:gd name="connsiteY1" fmla="*/ 0 h 67965"/>
                  <a:gd name="connsiteX2" fmla="*/ 147258 w 143482"/>
                  <a:gd name="connsiteY2" fmla="*/ 71741 h 67965"/>
                  <a:gd name="connsiteX3" fmla="*/ 0 w 143482"/>
                  <a:gd name="connsiteY3" fmla="*/ 71741 h 67965"/>
                </a:gdLst>
                <a:ahLst/>
                <a:cxnLst>
                  <a:cxn ang="0">
                    <a:pos x="connsiteX0" y="connsiteY0"/>
                  </a:cxn>
                  <a:cxn ang="0">
                    <a:pos x="connsiteX1" y="connsiteY1"/>
                  </a:cxn>
                  <a:cxn ang="0">
                    <a:pos x="connsiteX2" y="connsiteY2"/>
                  </a:cxn>
                  <a:cxn ang="0">
                    <a:pos x="connsiteX3" y="connsiteY3"/>
                  </a:cxn>
                </a:cxnLst>
                <a:rect l="l" t="t" r="r" b="b"/>
                <a:pathLst>
                  <a:path w="143482" h="67965">
                    <a:moveTo>
                      <a:pt x="0" y="0"/>
                    </a:moveTo>
                    <a:lnTo>
                      <a:pt x="147258" y="0"/>
                    </a:lnTo>
                    <a:lnTo>
                      <a:pt x="147258" y="71741"/>
                    </a:lnTo>
                    <a:lnTo>
                      <a:pt x="0" y="71741"/>
                    </a:lnTo>
                    <a:close/>
                  </a:path>
                </a:pathLst>
              </a:custGeom>
              <a:solidFill>
                <a:srgbClr val="0078D4"/>
              </a:solidFill>
              <a:ln w="747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39" name="Freeform: Shape 1438">
                <a:extLst>
                  <a:ext uri="{FF2B5EF4-FFF2-40B4-BE49-F238E27FC236}">
                    <a16:creationId xmlns:a16="http://schemas.microsoft.com/office/drawing/2014/main" id="{DAD401ED-03D3-4F27-B256-7F45DA6ADD4B}"/>
                  </a:ext>
                </a:extLst>
              </p:cNvPr>
              <p:cNvSpPr/>
              <p:nvPr/>
            </p:nvSpPr>
            <p:spPr>
              <a:xfrm flipH="1">
                <a:off x="5378523" y="2747774"/>
                <a:ext cx="159159" cy="402086"/>
              </a:xfrm>
              <a:custGeom>
                <a:avLst/>
                <a:gdLst>
                  <a:gd name="connsiteX0" fmla="*/ 0 w 143482"/>
                  <a:gd name="connsiteY0" fmla="*/ 0 h 362481"/>
                  <a:gd name="connsiteX1" fmla="*/ 147258 w 143482"/>
                  <a:gd name="connsiteY1" fmla="*/ 0 h 362481"/>
                  <a:gd name="connsiteX2" fmla="*/ 147258 w 143482"/>
                  <a:gd name="connsiteY2" fmla="*/ 363991 h 362481"/>
                  <a:gd name="connsiteX3" fmla="*/ 0 w 143482"/>
                  <a:gd name="connsiteY3" fmla="*/ 363991 h 362481"/>
                </a:gdLst>
                <a:ahLst/>
                <a:cxnLst>
                  <a:cxn ang="0">
                    <a:pos x="connsiteX0" y="connsiteY0"/>
                  </a:cxn>
                  <a:cxn ang="0">
                    <a:pos x="connsiteX1" y="connsiteY1"/>
                  </a:cxn>
                  <a:cxn ang="0">
                    <a:pos x="connsiteX2" y="connsiteY2"/>
                  </a:cxn>
                  <a:cxn ang="0">
                    <a:pos x="connsiteX3" y="connsiteY3"/>
                  </a:cxn>
                </a:cxnLst>
                <a:rect l="l" t="t" r="r" b="b"/>
                <a:pathLst>
                  <a:path w="143482" h="362481">
                    <a:moveTo>
                      <a:pt x="0" y="0"/>
                    </a:moveTo>
                    <a:lnTo>
                      <a:pt x="147258" y="0"/>
                    </a:lnTo>
                    <a:lnTo>
                      <a:pt x="147258" y="363991"/>
                    </a:lnTo>
                    <a:lnTo>
                      <a:pt x="0" y="363991"/>
                    </a:lnTo>
                    <a:close/>
                  </a:path>
                </a:pathLst>
              </a:custGeom>
              <a:solidFill>
                <a:srgbClr val="0078D4"/>
              </a:solidFill>
              <a:ln w="747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40" name="Freeform: Shape 1439">
                <a:extLst>
                  <a:ext uri="{FF2B5EF4-FFF2-40B4-BE49-F238E27FC236}">
                    <a16:creationId xmlns:a16="http://schemas.microsoft.com/office/drawing/2014/main" id="{9B15E9BC-D565-40A9-AAA0-F2EF45D5D8E6}"/>
                  </a:ext>
                </a:extLst>
              </p:cNvPr>
              <p:cNvSpPr/>
              <p:nvPr/>
            </p:nvSpPr>
            <p:spPr>
              <a:xfrm flipH="1">
                <a:off x="5536007" y="2669869"/>
                <a:ext cx="251304" cy="477477"/>
              </a:xfrm>
              <a:custGeom>
                <a:avLst/>
                <a:gdLst>
                  <a:gd name="connsiteX0" fmla="*/ 157830 w 226550"/>
                  <a:gd name="connsiteY0" fmla="*/ 71741 h 430446"/>
                  <a:gd name="connsiteX1" fmla="*/ 157830 w 226550"/>
                  <a:gd name="connsiteY1" fmla="*/ 0 h 430446"/>
                  <a:gd name="connsiteX2" fmla="*/ 0 w 226550"/>
                  <a:gd name="connsiteY2" fmla="*/ 0 h 430446"/>
                  <a:gd name="connsiteX3" fmla="*/ 0 w 226550"/>
                  <a:gd name="connsiteY3" fmla="*/ 434977 h 430446"/>
                  <a:gd name="connsiteX4" fmla="*/ 101948 w 226550"/>
                  <a:gd name="connsiteY4" fmla="*/ 434977 h 430446"/>
                  <a:gd name="connsiteX5" fmla="*/ 157830 w 226550"/>
                  <a:gd name="connsiteY5" fmla="*/ 434977 h 430446"/>
                  <a:gd name="connsiteX6" fmla="*/ 231837 w 226550"/>
                  <a:gd name="connsiteY6" fmla="*/ 434977 h 430446"/>
                  <a:gd name="connsiteX7" fmla="*/ 231837 w 226550"/>
                  <a:gd name="connsiteY7" fmla="*/ 71741 h 430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6550" h="430446">
                    <a:moveTo>
                      <a:pt x="157830" y="71741"/>
                    </a:moveTo>
                    <a:lnTo>
                      <a:pt x="157830" y="0"/>
                    </a:lnTo>
                    <a:lnTo>
                      <a:pt x="0" y="0"/>
                    </a:lnTo>
                    <a:lnTo>
                      <a:pt x="0" y="434977"/>
                    </a:lnTo>
                    <a:lnTo>
                      <a:pt x="101948" y="434977"/>
                    </a:lnTo>
                    <a:lnTo>
                      <a:pt x="157830" y="434977"/>
                    </a:lnTo>
                    <a:lnTo>
                      <a:pt x="231837" y="434977"/>
                    </a:lnTo>
                    <a:lnTo>
                      <a:pt x="231837" y="71741"/>
                    </a:lnTo>
                    <a:close/>
                  </a:path>
                </a:pathLst>
              </a:custGeom>
              <a:solidFill>
                <a:srgbClr val="50E6FF"/>
              </a:solidFill>
              <a:ln w="747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41" name="Freeform: Shape 1440">
                <a:extLst>
                  <a:ext uri="{FF2B5EF4-FFF2-40B4-BE49-F238E27FC236}">
                    <a16:creationId xmlns:a16="http://schemas.microsoft.com/office/drawing/2014/main" id="{65FEC022-31C3-4FDB-A6ED-884B94B4308C}"/>
                  </a:ext>
                </a:extLst>
              </p:cNvPr>
              <p:cNvSpPr/>
              <p:nvPr/>
            </p:nvSpPr>
            <p:spPr>
              <a:xfrm flipH="1">
                <a:off x="5553599" y="2928712"/>
                <a:ext cx="209420" cy="33507"/>
              </a:xfrm>
              <a:custGeom>
                <a:avLst/>
                <a:gdLst>
                  <a:gd name="connsiteX0" fmla="*/ 188792 w 188792"/>
                  <a:gd name="connsiteY0" fmla="*/ 35493 h 30206"/>
                  <a:gd name="connsiteX1" fmla="*/ 0 w 188792"/>
                  <a:gd name="connsiteY1" fmla="*/ 35493 h 30206"/>
                  <a:gd name="connsiteX2" fmla="*/ 0 w 188792"/>
                  <a:gd name="connsiteY2" fmla="*/ 0 h 30206"/>
                  <a:gd name="connsiteX3" fmla="*/ 188792 w 188792"/>
                  <a:gd name="connsiteY3" fmla="*/ 0 h 30206"/>
                  <a:gd name="connsiteX4" fmla="*/ 188792 w 188792"/>
                  <a:gd name="connsiteY4" fmla="*/ 35493 h 302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792" h="30206">
                    <a:moveTo>
                      <a:pt x="188792" y="35493"/>
                    </a:moveTo>
                    <a:lnTo>
                      <a:pt x="0" y="35493"/>
                    </a:lnTo>
                    <a:lnTo>
                      <a:pt x="0" y="0"/>
                    </a:lnTo>
                    <a:lnTo>
                      <a:pt x="188792" y="0"/>
                    </a:lnTo>
                    <a:lnTo>
                      <a:pt x="188792" y="35493"/>
                    </a:lnTo>
                    <a:close/>
                  </a:path>
                </a:pathLst>
              </a:custGeom>
              <a:solidFill>
                <a:srgbClr val="000000"/>
              </a:solidFill>
              <a:ln w="747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42" name="Freeform: Shape 1441">
                <a:extLst>
                  <a:ext uri="{FF2B5EF4-FFF2-40B4-BE49-F238E27FC236}">
                    <a16:creationId xmlns:a16="http://schemas.microsoft.com/office/drawing/2014/main" id="{2DCCC291-84F5-462D-B332-642830567E23}"/>
                  </a:ext>
                </a:extLst>
              </p:cNvPr>
              <p:cNvSpPr/>
              <p:nvPr/>
            </p:nvSpPr>
            <p:spPr>
              <a:xfrm flipH="1">
                <a:off x="5553599" y="2981486"/>
                <a:ext cx="209420" cy="33507"/>
              </a:xfrm>
              <a:custGeom>
                <a:avLst/>
                <a:gdLst>
                  <a:gd name="connsiteX0" fmla="*/ 188792 w 188792"/>
                  <a:gd name="connsiteY0" fmla="*/ 34738 h 30206"/>
                  <a:gd name="connsiteX1" fmla="*/ 0 w 188792"/>
                  <a:gd name="connsiteY1" fmla="*/ 34738 h 30206"/>
                  <a:gd name="connsiteX2" fmla="*/ 0 w 188792"/>
                  <a:gd name="connsiteY2" fmla="*/ 0 h 30206"/>
                  <a:gd name="connsiteX3" fmla="*/ 188792 w 188792"/>
                  <a:gd name="connsiteY3" fmla="*/ 0 h 30206"/>
                  <a:gd name="connsiteX4" fmla="*/ 188792 w 188792"/>
                  <a:gd name="connsiteY4" fmla="*/ 34738 h 302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792" h="30206">
                    <a:moveTo>
                      <a:pt x="188792" y="34738"/>
                    </a:moveTo>
                    <a:lnTo>
                      <a:pt x="0" y="34738"/>
                    </a:lnTo>
                    <a:lnTo>
                      <a:pt x="0" y="0"/>
                    </a:lnTo>
                    <a:lnTo>
                      <a:pt x="188792" y="0"/>
                    </a:lnTo>
                    <a:lnTo>
                      <a:pt x="188792" y="34738"/>
                    </a:lnTo>
                    <a:close/>
                  </a:path>
                </a:pathLst>
              </a:custGeom>
              <a:solidFill>
                <a:srgbClr val="000000"/>
              </a:solidFill>
              <a:ln w="747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43" name="Freeform: Shape 1442">
                <a:extLst>
                  <a:ext uri="{FF2B5EF4-FFF2-40B4-BE49-F238E27FC236}">
                    <a16:creationId xmlns:a16="http://schemas.microsoft.com/office/drawing/2014/main" id="{6A1CE9D3-6539-4CDB-BEEF-59298F02EAB1}"/>
                  </a:ext>
                </a:extLst>
              </p:cNvPr>
              <p:cNvSpPr/>
              <p:nvPr/>
            </p:nvSpPr>
            <p:spPr>
              <a:xfrm flipH="1">
                <a:off x="5553599" y="3033422"/>
                <a:ext cx="209420" cy="33507"/>
              </a:xfrm>
              <a:custGeom>
                <a:avLst/>
                <a:gdLst>
                  <a:gd name="connsiteX0" fmla="*/ 188792 w 188792"/>
                  <a:gd name="connsiteY0" fmla="*/ 35493 h 30206"/>
                  <a:gd name="connsiteX1" fmla="*/ 0 w 188792"/>
                  <a:gd name="connsiteY1" fmla="*/ 35493 h 30206"/>
                  <a:gd name="connsiteX2" fmla="*/ 0 w 188792"/>
                  <a:gd name="connsiteY2" fmla="*/ 0 h 30206"/>
                  <a:gd name="connsiteX3" fmla="*/ 188792 w 188792"/>
                  <a:gd name="connsiteY3" fmla="*/ 0 h 30206"/>
                  <a:gd name="connsiteX4" fmla="*/ 188792 w 188792"/>
                  <a:gd name="connsiteY4" fmla="*/ 35493 h 302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792" h="30206">
                    <a:moveTo>
                      <a:pt x="188792" y="35493"/>
                    </a:moveTo>
                    <a:lnTo>
                      <a:pt x="0" y="35493"/>
                    </a:lnTo>
                    <a:lnTo>
                      <a:pt x="0" y="0"/>
                    </a:lnTo>
                    <a:lnTo>
                      <a:pt x="188792" y="0"/>
                    </a:lnTo>
                    <a:lnTo>
                      <a:pt x="188792" y="35493"/>
                    </a:lnTo>
                    <a:close/>
                  </a:path>
                </a:pathLst>
              </a:custGeom>
              <a:solidFill>
                <a:srgbClr val="000000"/>
              </a:solidFill>
              <a:ln w="747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44" name="Freeform: Shape 1443">
                <a:extLst>
                  <a:ext uri="{FF2B5EF4-FFF2-40B4-BE49-F238E27FC236}">
                    <a16:creationId xmlns:a16="http://schemas.microsoft.com/office/drawing/2014/main" id="{D9953DC4-AE00-42B6-8EDB-2C00FC648CCF}"/>
                  </a:ext>
                </a:extLst>
              </p:cNvPr>
              <p:cNvSpPr/>
              <p:nvPr/>
            </p:nvSpPr>
            <p:spPr>
              <a:xfrm flipH="1">
                <a:off x="5553599" y="3085359"/>
                <a:ext cx="209420" cy="33507"/>
              </a:xfrm>
              <a:custGeom>
                <a:avLst/>
                <a:gdLst>
                  <a:gd name="connsiteX0" fmla="*/ 188792 w 188792"/>
                  <a:gd name="connsiteY0" fmla="*/ 35493 h 30206"/>
                  <a:gd name="connsiteX1" fmla="*/ 0 w 188792"/>
                  <a:gd name="connsiteY1" fmla="*/ 35493 h 30206"/>
                  <a:gd name="connsiteX2" fmla="*/ 0 w 188792"/>
                  <a:gd name="connsiteY2" fmla="*/ 0 h 30206"/>
                  <a:gd name="connsiteX3" fmla="*/ 188792 w 188792"/>
                  <a:gd name="connsiteY3" fmla="*/ 0 h 30206"/>
                  <a:gd name="connsiteX4" fmla="*/ 188792 w 188792"/>
                  <a:gd name="connsiteY4" fmla="*/ 35493 h 302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792" h="30206">
                    <a:moveTo>
                      <a:pt x="188792" y="35493"/>
                    </a:moveTo>
                    <a:lnTo>
                      <a:pt x="0" y="35493"/>
                    </a:lnTo>
                    <a:lnTo>
                      <a:pt x="0" y="0"/>
                    </a:lnTo>
                    <a:lnTo>
                      <a:pt x="188792" y="0"/>
                    </a:lnTo>
                    <a:lnTo>
                      <a:pt x="188792" y="35493"/>
                    </a:lnTo>
                    <a:close/>
                  </a:path>
                </a:pathLst>
              </a:custGeom>
              <a:solidFill>
                <a:srgbClr val="000000"/>
              </a:solidFill>
              <a:ln w="747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45" name="Freeform: Shape 1444">
                <a:extLst>
                  <a:ext uri="{FF2B5EF4-FFF2-40B4-BE49-F238E27FC236}">
                    <a16:creationId xmlns:a16="http://schemas.microsoft.com/office/drawing/2014/main" id="{B172BD28-B14D-4141-B7C7-5762A8CD93CF}"/>
                  </a:ext>
                </a:extLst>
              </p:cNvPr>
              <p:cNvSpPr/>
              <p:nvPr/>
            </p:nvSpPr>
            <p:spPr>
              <a:xfrm flipH="1">
                <a:off x="5733700" y="3095411"/>
                <a:ext cx="16753" cy="16753"/>
              </a:xfrm>
              <a:custGeom>
                <a:avLst/>
                <a:gdLst>
                  <a:gd name="connsiteX0" fmla="*/ 18124 w 15103"/>
                  <a:gd name="connsiteY0" fmla="*/ 9062 h 15103"/>
                  <a:gd name="connsiteX1" fmla="*/ 9062 w 15103"/>
                  <a:gd name="connsiteY1" fmla="*/ 18124 h 15103"/>
                  <a:gd name="connsiteX2" fmla="*/ 0 w 15103"/>
                  <a:gd name="connsiteY2" fmla="*/ 9062 h 15103"/>
                  <a:gd name="connsiteX3" fmla="*/ 9062 w 15103"/>
                  <a:gd name="connsiteY3" fmla="*/ 0 h 15103"/>
                  <a:gd name="connsiteX4" fmla="*/ 18124 w 15103"/>
                  <a:gd name="connsiteY4" fmla="*/ 9062 h 15103"/>
                  <a:gd name="connsiteX5" fmla="*/ 18124 w 15103"/>
                  <a:gd name="connsiteY5" fmla="*/ 9062 h 1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03" h="15103">
                    <a:moveTo>
                      <a:pt x="18124" y="9062"/>
                    </a:moveTo>
                    <a:cubicBezTo>
                      <a:pt x="18124" y="13593"/>
                      <a:pt x="14348" y="18124"/>
                      <a:pt x="9062" y="18124"/>
                    </a:cubicBezTo>
                    <a:cubicBezTo>
                      <a:pt x="4531" y="18124"/>
                      <a:pt x="0" y="14348"/>
                      <a:pt x="0" y="9062"/>
                    </a:cubicBezTo>
                    <a:cubicBezTo>
                      <a:pt x="0" y="3776"/>
                      <a:pt x="3776" y="0"/>
                      <a:pt x="9062" y="0"/>
                    </a:cubicBezTo>
                    <a:cubicBezTo>
                      <a:pt x="14348" y="0"/>
                      <a:pt x="18124" y="3776"/>
                      <a:pt x="18124" y="9062"/>
                    </a:cubicBezTo>
                    <a:lnTo>
                      <a:pt x="18124" y="9062"/>
                    </a:lnTo>
                    <a:close/>
                  </a:path>
                </a:pathLst>
              </a:custGeom>
              <a:solidFill>
                <a:srgbClr val="FFFFFF"/>
              </a:solidFill>
              <a:ln w="747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46" name="Freeform: Shape 1445">
                <a:extLst>
                  <a:ext uri="{FF2B5EF4-FFF2-40B4-BE49-F238E27FC236}">
                    <a16:creationId xmlns:a16="http://schemas.microsoft.com/office/drawing/2014/main" id="{EFA7C3C6-FCB3-42E9-96B4-41F58D090D31}"/>
                  </a:ext>
                </a:extLst>
              </p:cNvPr>
              <p:cNvSpPr/>
              <p:nvPr/>
            </p:nvSpPr>
            <p:spPr>
              <a:xfrm flipH="1">
                <a:off x="5704381" y="3095411"/>
                <a:ext cx="16753" cy="16753"/>
              </a:xfrm>
              <a:custGeom>
                <a:avLst/>
                <a:gdLst>
                  <a:gd name="connsiteX0" fmla="*/ 18124 w 15103"/>
                  <a:gd name="connsiteY0" fmla="*/ 9062 h 15103"/>
                  <a:gd name="connsiteX1" fmla="*/ 9062 w 15103"/>
                  <a:gd name="connsiteY1" fmla="*/ 18124 h 15103"/>
                  <a:gd name="connsiteX2" fmla="*/ 0 w 15103"/>
                  <a:gd name="connsiteY2" fmla="*/ 9062 h 15103"/>
                  <a:gd name="connsiteX3" fmla="*/ 9062 w 15103"/>
                  <a:gd name="connsiteY3" fmla="*/ 0 h 15103"/>
                  <a:gd name="connsiteX4" fmla="*/ 18124 w 15103"/>
                  <a:gd name="connsiteY4" fmla="*/ 9062 h 15103"/>
                  <a:gd name="connsiteX5" fmla="*/ 18124 w 15103"/>
                  <a:gd name="connsiteY5" fmla="*/ 9062 h 1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03" h="15103">
                    <a:moveTo>
                      <a:pt x="18124" y="9062"/>
                    </a:moveTo>
                    <a:cubicBezTo>
                      <a:pt x="18124" y="13593"/>
                      <a:pt x="14348" y="18124"/>
                      <a:pt x="9062" y="18124"/>
                    </a:cubicBezTo>
                    <a:cubicBezTo>
                      <a:pt x="4531" y="18124"/>
                      <a:pt x="0" y="14348"/>
                      <a:pt x="0" y="9062"/>
                    </a:cubicBezTo>
                    <a:cubicBezTo>
                      <a:pt x="0" y="3776"/>
                      <a:pt x="3776" y="0"/>
                      <a:pt x="9062" y="0"/>
                    </a:cubicBezTo>
                    <a:cubicBezTo>
                      <a:pt x="14348" y="0"/>
                      <a:pt x="18124" y="3776"/>
                      <a:pt x="18124" y="9062"/>
                    </a:cubicBezTo>
                    <a:lnTo>
                      <a:pt x="18124" y="9062"/>
                    </a:lnTo>
                    <a:close/>
                  </a:path>
                </a:pathLst>
              </a:custGeom>
              <a:solidFill>
                <a:srgbClr val="FFFFFF"/>
              </a:solidFill>
              <a:ln w="747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47" name="Freeform: Shape 1446">
                <a:extLst>
                  <a:ext uri="{FF2B5EF4-FFF2-40B4-BE49-F238E27FC236}">
                    <a16:creationId xmlns:a16="http://schemas.microsoft.com/office/drawing/2014/main" id="{8CD5D16B-DA67-4218-9BF2-AF2F8A778A4C}"/>
                  </a:ext>
                </a:extLst>
              </p:cNvPr>
              <p:cNvSpPr/>
              <p:nvPr/>
            </p:nvSpPr>
            <p:spPr>
              <a:xfrm flipH="1">
                <a:off x="5675062" y="3095411"/>
                <a:ext cx="16753" cy="16753"/>
              </a:xfrm>
              <a:custGeom>
                <a:avLst/>
                <a:gdLst>
                  <a:gd name="connsiteX0" fmla="*/ 18124 w 15103"/>
                  <a:gd name="connsiteY0" fmla="*/ 9062 h 15103"/>
                  <a:gd name="connsiteX1" fmla="*/ 9062 w 15103"/>
                  <a:gd name="connsiteY1" fmla="*/ 18124 h 15103"/>
                  <a:gd name="connsiteX2" fmla="*/ 0 w 15103"/>
                  <a:gd name="connsiteY2" fmla="*/ 9062 h 15103"/>
                  <a:gd name="connsiteX3" fmla="*/ 9062 w 15103"/>
                  <a:gd name="connsiteY3" fmla="*/ 0 h 15103"/>
                  <a:gd name="connsiteX4" fmla="*/ 18124 w 15103"/>
                  <a:gd name="connsiteY4" fmla="*/ 9062 h 15103"/>
                  <a:gd name="connsiteX5" fmla="*/ 18124 w 15103"/>
                  <a:gd name="connsiteY5" fmla="*/ 9062 h 1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03" h="15103">
                    <a:moveTo>
                      <a:pt x="18124" y="9062"/>
                    </a:moveTo>
                    <a:cubicBezTo>
                      <a:pt x="18124" y="13593"/>
                      <a:pt x="14348" y="18124"/>
                      <a:pt x="9062" y="18124"/>
                    </a:cubicBezTo>
                    <a:cubicBezTo>
                      <a:pt x="4531" y="18124"/>
                      <a:pt x="0" y="14348"/>
                      <a:pt x="0" y="9062"/>
                    </a:cubicBezTo>
                    <a:cubicBezTo>
                      <a:pt x="0" y="3776"/>
                      <a:pt x="3776" y="0"/>
                      <a:pt x="9062" y="0"/>
                    </a:cubicBezTo>
                    <a:cubicBezTo>
                      <a:pt x="14348" y="0"/>
                      <a:pt x="18124" y="3776"/>
                      <a:pt x="18124" y="9062"/>
                    </a:cubicBezTo>
                    <a:lnTo>
                      <a:pt x="18124" y="9062"/>
                    </a:lnTo>
                    <a:close/>
                  </a:path>
                </a:pathLst>
              </a:custGeom>
              <a:solidFill>
                <a:srgbClr val="0078D4"/>
              </a:solidFill>
              <a:ln w="747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48" name="Freeform: Shape 1447">
                <a:extLst>
                  <a:ext uri="{FF2B5EF4-FFF2-40B4-BE49-F238E27FC236}">
                    <a16:creationId xmlns:a16="http://schemas.microsoft.com/office/drawing/2014/main" id="{6A5D4962-7787-454F-9A54-A045BEA533EE}"/>
                  </a:ext>
                </a:extLst>
              </p:cNvPr>
              <p:cNvSpPr/>
              <p:nvPr/>
            </p:nvSpPr>
            <p:spPr>
              <a:xfrm flipH="1">
                <a:off x="5733700" y="3042636"/>
                <a:ext cx="16753" cy="16753"/>
              </a:xfrm>
              <a:custGeom>
                <a:avLst/>
                <a:gdLst>
                  <a:gd name="connsiteX0" fmla="*/ 18124 w 15103"/>
                  <a:gd name="connsiteY0" fmla="*/ 9062 h 15103"/>
                  <a:gd name="connsiteX1" fmla="*/ 9062 w 15103"/>
                  <a:gd name="connsiteY1" fmla="*/ 18124 h 15103"/>
                  <a:gd name="connsiteX2" fmla="*/ 0 w 15103"/>
                  <a:gd name="connsiteY2" fmla="*/ 9062 h 15103"/>
                  <a:gd name="connsiteX3" fmla="*/ 9062 w 15103"/>
                  <a:gd name="connsiteY3" fmla="*/ 0 h 15103"/>
                  <a:gd name="connsiteX4" fmla="*/ 18124 w 15103"/>
                  <a:gd name="connsiteY4" fmla="*/ 9062 h 15103"/>
                  <a:gd name="connsiteX5" fmla="*/ 18124 w 15103"/>
                  <a:gd name="connsiteY5" fmla="*/ 9062 h 1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03" h="15103">
                    <a:moveTo>
                      <a:pt x="18124" y="9062"/>
                    </a:moveTo>
                    <a:cubicBezTo>
                      <a:pt x="18124" y="14348"/>
                      <a:pt x="14348" y="18124"/>
                      <a:pt x="9062" y="18124"/>
                    </a:cubicBezTo>
                    <a:cubicBezTo>
                      <a:pt x="4531" y="18124"/>
                      <a:pt x="0" y="14348"/>
                      <a:pt x="0" y="9062"/>
                    </a:cubicBezTo>
                    <a:cubicBezTo>
                      <a:pt x="0" y="4531"/>
                      <a:pt x="3776" y="0"/>
                      <a:pt x="9062" y="0"/>
                    </a:cubicBezTo>
                    <a:cubicBezTo>
                      <a:pt x="14348" y="755"/>
                      <a:pt x="18124" y="4531"/>
                      <a:pt x="18124" y="9062"/>
                    </a:cubicBezTo>
                    <a:lnTo>
                      <a:pt x="18124" y="9062"/>
                    </a:lnTo>
                    <a:close/>
                  </a:path>
                </a:pathLst>
              </a:custGeom>
              <a:solidFill>
                <a:srgbClr val="FFFFFF"/>
              </a:solidFill>
              <a:ln w="747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49" name="Freeform: Shape 1448">
                <a:extLst>
                  <a:ext uri="{FF2B5EF4-FFF2-40B4-BE49-F238E27FC236}">
                    <a16:creationId xmlns:a16="http://schemas.microsoft.com/office/drawing/2014/main" id="{B0997644-CFA5-4532-BEB9-FDE4B7E73F10}"/>
                  </a:ext>
                </a:extLst>
              </p:cNvPr>
              <p:cNvSpPr/>
              <p:nvPr/>
            </p:nvSpPr>
            <p:spPr>
              <a:xfrm flipH="1">
                <a:off x="5704381" y="3042636"/>
                <a:ext cx="16753" cy="16753"/>
              </a:xfrm>
              <a:custGeom>
                <a:avLst/>
                <a:gdLst>
                  <a:gd name="connsiteX0" fmla="*/ 18124 w 15103"/>
                  <a:gd name="connsiteY0" fmla="*/ 9062 h 15103"/>
                  <a:gd name="connsiteX1" fmla="*/ 9062 w 15103"/>
                  <a:gd name="connsiteY1" fmla="*/ 18124 h 15103"/>
                  <a:gd name="connsiteX2" fmla="*/ 0 w 15103"/>
                  <a:gd name="connsiteY2" fmla="*/ 9062 h 15103"/>
                  <a:gd name="connsiteX3" fmla="*/ 9062 w 15103"/>
                  <a:gd name="connsiteY3" fmla="*/ 0 h 15103"/>
                  <a:gd name="connsiteX4" fmla="*/ 18124 w 15103"/>
                  <a:gd name="connsiteY4" fmla="*/ 9062 h 15103"/>
                  <a:gd name="connsiteX5" fmla="*/ 18124 w 15103"/>
                  <a:gd name="connsiteY5" fmla="*/ 9062 h 1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03" h="15103">
                    <a:moveTo>
                      <a:pt x="18124" y="9062"/>
                    </a:moveTo>
                    <a:cubicBezTo>
                      <a:pt x="18124" y="14348"/>
                      <a:pt x="14348" y="18124"/>
                      <a:pt x="9062" y="18124"/>
                    </a:cubicBezTo>
                    <a:cubicBezTo>
                      <a:pt x="4531" y="18124"/>
                      <a:pt x="0" y="14348"/>
                      <a:pt x="0" y="9062"/>
                    </a:cubicBezTo>
                    <a:cubicBezTo>
                      <a:pt x="0" y="4531"/>
                      <a:pt x="3776" y="0"/>
                      <a:pt x="9062" y="0"/>
                    </a:cubicBezTo>
                    <a:cubicBezTo>
                      <a:pt x="14348" y="755"/>
                      <a:pt x="18124" y="4531"/>
                      <a:pt x="18124" y="9062"/>
                    </a:cubicBezTo>
                    <a:lnTo>
                      <a:pt x="18124" y="9062"/>
                    </a:lnTo>
                    <a:close/>
                  </a:path>
                </a:pathLst>
              </a:custGeom>
              <a:solidFill>
                <a:srgbClr val="FFFFFF"/>
              </a:solidFill>
              <a:ln w="747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50" name="Freeform: Shape 1449">
                <a:extLst>
                  <a:ext uri="{FF2B5EF4-FFF2-40B4-BE49-F238E27FC236}">
                    <a16:creationId xmlns:a16="http://schemas.microsoft.com/office/drawing/2014/main" id="{8EF2A64C-37F8-4D6B-ABDC-A1B7D4F2AA94}"/>
                  </a:ext>
                </a:extLst>
              </p:cNvPr>
              <p:cNvSpPr/>
              <p:nvPr/>
            </p:nvSpPr>
            <p:spPr>
              <a:xfrm flipH="1">
                <a:off x="5675062" y="3042636"/>
                <a:ext cx="16753" cy="16753"/>
              </a:xfrm>
              <a:custGeom>
                <a:avLst/>
                <a:gdLst>
                  <a:gd name="connsiteX0" fmla="*/ 18124 w 15103"/>
                  <a:gd name="connsiteY0" fmla="*/ 9062 h 15103"/>
                  <a:gd name="connsiteX1" fmla="*/ 9062 w 15103"/>
                  <a:gd name="connsiteY1" fmla="*/ 18124 h 15103"/>
                  <a:gd name="connsiteX2" fmla="*/ 0 w 15103"/>
                  <a:gd name="connsiteY2" fmla="*/ 9062 h 15103"/>
                  <a:gd name="connsiteX3" fmla="*/ 9062 w 15103"/>
                  <a:gd name="connsiteY3" fmla="*/ 0 h 15103"/>
                  <a:gd name="connsiteX4" fmla="*/ 18124 w 15103"/>
                  <a:gd name="connsiteY4" fmla="*/ 9062 h 15103"/>
                  <a:gd name="connsiteX5" fmla="*/ 18124 w 15103"/>
                  <a:gd name="connsiteY5" fmla="*/ 9062 h 1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03" h="15103">
                    <a:moveTo>
                      <a:pt x="18124" y="9062"/>
                    </a:moveTo>
                    <a:cubicBezTo>
                      <a:pt x="18124" y="14348"/>
                      <a:pt x="14348" y="18124"/>
                      <a:pt x="9062" y="18124"/>
                    </a:cubicBezTo>
                    <a:cubicBezTo>
                      <a:pt x="4531" y="18124"/>
                      <a:pt x="0" y="14348"/>
                      <a:pt x="0" y="9062"/>
                    </a:cubicBezTo>
                    <a:cubicBezTo>
                      <a:pt x="0" y="4531"/>
                      <a:pt x="3776" y="0"/>
                      <a:pt x="9062" y="0"/>
                    </a:cubicBezTo>
                    <a:cubicBezTo>
                      <a:pt x="14348" y="755"/>
                      <a:pt x="18124" y="4531"/>
                      <a:pt x="18124" y="9062"/>
                    </a:cubicBezTo>
                    <a:lnTo>
                      <a:pt x="18124" y="9062"/>
                    </a:lnTo>
                    <a:close/>
                  </a:path>
                </a:pathLst>
              </a:custGeom>
              <a:solidFill>
                <a:srgbClr val="0078D4"/>
              </a:solidFill>
              <a:ln w="747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51" name="Freeform: Shape 1450">
                <a:extLst>
                  <a:ext uri="{FF2B5EF4-FFF2-40B4-BE49-F238E27FC236}">
                    <a16:creationId xmlns:a16="http://schemas.microsoft.com/office/drawing/2014/main" id="{90AC217B-B536-42B7-9DF6-B10E9CECF6B8}"/>
                  </a:ext>
                </a:extLst>
              </p:cNvPr>
              <p:cNvSpPr/>
              <p:nvPr/>
            </p:nvSpPr>
            <p:spPr>
              <a:xfrm flipH="1">
                <a:off x="5733700" y="2990701"/>
                <a:ext cx="16753" cy="16753"/>
              </a:xfrm>
              <a:custGeom>
                <a:avLst/>
                <a:gdLst>
                  <a:gd name="connsiteX0" fmla="*/ 18124 w 15103"/>
                  <a:gd name="connsiteY0" fmla="*/ 9062 h 15103"/>
                  <a:gd name="connsiteX1" fmla="*/ 9062 w 15103"/>
                  <a:gd name="connsiteY1" fmla="*/ 18124 h 15103"/>
                  <a:gd name="connsiteX2" fmla="*/ 0 w 15103"/>
                  <a:gd name="connsiteY2" fmla="*/ 9062 h 15103"/>
                  <a:gd name="connsiteX3" fmla="*/ 9062 w 15103"/>
                  <a:gd name="connsiteY3" fmla="*/ 0 h 15103"/>
                  <a:gd name="connsiteX4" fmla="*/ 18124 w 15103"/>
                  <a:gd name="connsiteY4" fmla="*/ 9062 h 15103"/>
                  <a:gd name="connsiteX5" fmla="*/ 18124 w 15103"/>
                  <a:gd name="connsiteY5" fmla="*/ 9062 h 1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03" h="15103">
                    <a:moveTo>
                      <a:pt x="18124" y="9062"/>
                    </a:moveTo>
                    <a:cubicBezTo>
                      <a:pt x="18124" y="13593"/>
                      <a:pt x="14348" y="18124"/>
                      <a:pt x="9062" y="18124"/>
                    </a:cubicBezTo>
                    <a:cubicBezTo>
                      <a:pt x="4531" y="18124"/>
                      <a:pt x="0" y="14348"/>
                      <a:pt x="0" y="9062"/>
                    </a:cubicBezTo>
                    <a:cubicBezTo>
                      <a:pt x="0" y="3776"/>
                      <a:pt x="3776" y="0"/>
                      <a:pt x="9062" y="0"/>
                    </a:cubicBezTo>
                    <a:cubicBezTo>
                      <a:pt x="14348" y="0"/>
                      <a:pt x="18124" y="3776"/>
                      <a:pt x="18124" y="9062"/>
                    </a:cubicBezTo>
                    <a:lnTo>
                      <a:pt x="18124" y="9062"/>
                    </a:lnTo>
                    <a:close/>
                  </a:path>
                </a:pathLst>
              </a:custGeom>
              <a:solidFill>
                <a:srgbClr val="FFFFFF"/>
              </a:solidFill>
              <a:ln w="747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52" name="Freeform: Shape 1451">
                <a:extLst>
                  <a:ext uri="{FF2B5EF4-FFF2-40B4-BE49-F238E27FC236}">
                    <a16:creationId xmlns:a16="http://schemas.microsoft.com/office/drawing/2014/main" id="{2C48B089-9194-48EE-A345-129C1AC31467}"/>
                  </a:ext>
                </a:extLst>
              </p:cNvPr>
              <p:cNvSpPr/>
              <p:nvPr/>
            </p:nvSpPr>
            <p:spPr>
              <a:xfrm flipH="1">
                <a:off x="5704381" y="2990701"/>
                <a:ext cx="16753" cy="16753"/>
              </a:xfrm>
              <a:custGeom>
                <a:avLst/>
                <a:gdLst>
                  <a:gd name="connsiteX0" fmla="*/ 18124 w 15103"/>
                  <a:gd name="connsiteY0" fmla="*/ 9062 h 15103"/>
                  <a:gd name="connsiteX1" fmla="*/ 9062 w 15103"/>
                  <a:gd name="connsiteY1" fmla="*/ 18124 h 15103"/>
                  <a:gd name="connsiteX2" fmla="*/ 0 w 15103"/>
                  <a:gd name="connsiteY2" fmla="*/ 9062 h 15103"/>
                  <a:gd name="connsiteX3" fmla="*/ 9062 w 15103"/>
                  <a:gd name="connsiteY3" fmla="*/ 0 h 15103"/>
                  <a:gd name="connsiteX4" fmla="*/ 18124 w 15103"/>
                  <a:gd name="connsiteY4" fmla="*/ 9062 h 15103"/>
                  <a:gd name="connsiteX5" fmla="*/ 18124 w 15103"/>
                  <a:gd name="connsiteY5" fmla="*/ 9062 h 1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03" h="15103">
                    <a:moveTo>
                      <a:pt x="18124" y="9062"/>
                    </a:moveTo>
                    <a:cubicBezTo>
                      <a:pt x="18124" y="13593"/>
                      <a:pt x="14348" y="18124"/>
                      <a:pt x="9062" y="18124"/>
                    </a:cubicBezTo>
                    <a:cubicBezTo>
                      <a:pt x="4531" y="18124"/>
                      <a:pt x="0" y="14348"/>
                      <a:pt x="0" y="9062"/>
                    </a:cubicBezTo>
                    <a:cubicBezTo>
                      <a:pt x="0" y="3776"/>
                      <a:pt x="3776" y="0"/>
                      <a:pt x="9062" y="0"/>
                    </a:cubicBezTo>
                    <a:cubicBezTo>
                      <a:pt x="14348" y="0"/>
                      <a:pt x="18124" y="3776"/>
                      <a:pt x="18124" y="9062"/>
                    </a:cubicBezTo>
                    <a:lnTo>
                      <a:pt x="18124" y="9062"/>
                    </a:lnTo>
                    <a:close/>
                  </a:path>
                </a:pathLst>
              </a:custGeom>
              <a:solidFill>
                <a:srgbClr val="FFFFFF"/>
              </a:solidFill>
              <a:ln w="747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53" name="Freeform: Shape 1452">
                <a:extLst>
                  <a:ext uri="{FF2B5EF4-FFF2-40B4-BE49-F238E27FC236}">
                    <a16:creationId xmlns:a16="http://schemas.microsoft.com/office/drawing/2014/main" id="{D81BDC03-9096-4B6F-AC73-92336EEE3BC0}"/>
                  </a:ext>
                </a:extLst>
              </p:cNvPr>
              <p:cNvSpPr/>
              <p:nvPr/>
            </p:nvSpPr>
            <p:spPr>
              <a:xfrm flipH="1">
                <a:off x="5675062" y="2990701"/>
                <a:ext cx="16753" cy="16753"/>
              </a:xfrm>
              <a:custGeom>
                <a:avLst/>
                <a:gdLst>
                  <a:gd name="connsiteX0" fmla="*/ 18124 w 15103"/>
                  <a:gd name="connsiteY0" fmla="*/ 9062 h 15103"/>
                  <a:gd name="connsiteX1" fmla="*/ 9062 w 15103"/>
                  <a:gd name="connsiteY1" fmla="*/ 18124 h 15103"/>
                  <a:gd name="connsiteX2" fmla="*/ 0 w 15103"/>
                  <a:gd name="connsiteY2" fmla="*/ 9062 h 15103"/>
                  <a:gd name="connsiteX3" fmla="*/ 9062 w 15103"/>
                  <a:gd name="connsiteY3" fmla="*/ 0 h 15103"/>
                  <a:gd name="connsiteX4" fmla="*/ 18124 w 15103"/>
                  <a:gd name="connsiteY4" fmla="*/ 9062 h 15103"/>
                  <a:gd name="connsiteX5" fmla="*/ 18124 w 15103"/>
                  <a:gd name="connsiteY5" fmla="*/ 9062 h 1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03" h="15103">
                    <a:moveTo>
                      <a:pt x="18124" y="9062"/>
                    </a:moveTo>
                    <a:cubicBezTo>
                      <a:pt x="18124" y="13593"/>
                      <a:pt x="14348" y="18124"/>
                      <a:pt x="9062" y="18124"/>
                    </a:cubicBezTo>
                    <a:cubicBezTo>
                      <a:pt x="4531" y="18124"/>
                      <a:pt x="0" y="14348"/>
                      <a:pt x="0" y="9062"/>
                    </a:cubicBezTo>
                    <a:cubicBezTo>
                      <a:pt x="0" y="3776"/>
                      <a:pt x="3776" y="0"/>
                      <a:pt x="9062" y="0"/>
                    </a:cubicBezTo>
                    <a:cubicBezTo>
                      <a:pt x="14348" y="0"/>
                      <a:pt x="18124" y="3776"/>
                      <a:pt x="18124" y="9062"/>
                    </a:cubicBezTo>
                    <a:lnTo>
                      <a:pt x="18124" y="9062"/>
                    </a:lnTo>
                    <a:close/>
                  </a:path>
                </a:pathLst>
              </a:custGeom>
              <a:solidFill>
                <a:srgbClr val="0078D4"/>
              </a:solidFill>
              <a:ln w="747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54" name="Freeform: Shape 1453">
                <a:extLst>
                  <a:ext uri="{FF2B5EF4-FFF2-40B4-BE49-F238E27FC236}">
                    <a16:creationId xmlns:a16="http://schemas.microsoft.com/office/drawing/2014/main" id="{D5C65210-54AC-40D3-96F4-FAC3107AC4C7}"/>
                  </a:ext>
                </a:extLst>
              </p:cNvPr>
              <p:cNvSpPr/>
              <p:nvPr/>
            </p:nvSpPr>
            <p:spPr>
              <a:xfrm flipH="1">
                <a:off x="5733700" y="2938764"/>
                <a:ext cx="16753" cy="16753"/>
              </a:xfrm>
              <a:custGeom>
                <a:avLst/>
                <a:gdLst>
                  <a:gd name="connsiteX0" fmla="*/ 18124 w 15103"/>
                  <a:gd name="connsiteY0" fmla="*/ 9062 h 15103"/>
                  <a:gd name="connsiteX1" fmla="*/ 9062 w 15103"/>
                  <a:gd name="connsiteY1" fmla="*/ 18124 h 15103"/>
                  <a:gd name="connsiteX2" fmla="*/ 0 w 15103"/>
                  <a:gd name="connsiteY2" fmla="*/ 9062 h 15103"/>
                  <a:gd name="connsiteX3" fmla="*/ 9062 w 15103"/>
                  <a:gd name="connsiteY3" fmla="*/ 0 h 15103"/>
                  <a:gd name="connsiteX4" fmla="*/ 18124 w 15103"/>
                  <a:gd name="connsiteY4" fmla="*/ 9062 h 15103"/>
                  <a:gd name="connsiteX5" fmla="*/ 18124 w 15103"/>
                  <a:gd name="connsiteY5" fmla="*/ 9062 h 1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03" h="15103">
                    <a:moveTo>
                      <a:pt x="18124" y="9062"/>
                    </a:moveTo>
                    <a:cubicBezTo>
                      <a:pt x="18124" y="14348"/>
                      <a:pt x="14348" y="18124"/>
                      <a:pt x="9062" y="18124"/>
                    </a:cubicBezTo>
                    <a:cubicBezTo>
                      <a:pt x="4531" y="18124"/>
                      <a:pt x="0" y="14348"/>
                      <a:pt x="0" y="9062"/>
                    </a:cubicBezTo>
                    <a:cubicBezTo>
                      <a:pt x="0" y="4531"/>
                      <a:pt x="3776" y="0"/>
                      <a:pt x="9062" y="0"/>
                    </a:cubicBezTo>
                    <a:cubicBezTo>
                      <a:pt x="14348" y="0"/>
                      <a:pt x="18124" y="3776"/>
                      <a:pt x="18124" y="9062"/>
                    </a:cubicBezTo>
                    <a:lnTo>
                      <a:pt x="18124" y="9062"/>
                    </a:lnTo>
                    <a:close/>
                  </a:path>
                </a:pathLst>
              </a:custGeom>
              <a:solidFill>
                <a:srgbClr val="FFFFFF"/>
              </a:solidFill>
              <a:ln w="747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55" name="Freeform: Shape 1454">
                <a:extLst>
                  <a:ext uri="{FF2B5EF4-FFF2-40B4-BE49-F238E27FC236}">
                    <a16:creationId xmlns:a16="http://schemas.microsoft.com/office/drawing/2014/main" id="{E43EE64A-8C0E-49FA-B67E-4349AF6773D5}"/>
                  </a:ext>
                </a:extLst>
              </p:cNvPr>
              <p:cNvSpPr/>
              <p:nvPr/>
            </p:nvSpPr>
            <p:spPr>
              <a:xfrm flipH="1">
                <a:off x="5704381" y="2938764"/>
                <a:ext cx="16753" cy="16753"/>
              </a:xfrm>
              <a:custGeom>
                <a:avLst/>
                <a:gdLst>
                  <a:gd name="connsiteX0" fmla="*/ 18124 w 15103"/>
                  <a:gd name="connsiteY0" fmla="*/ 9062 h 15103"/>
                  <a:gd name="connsiteX1" fmla="*/ 9062 w 15103"/>
                  <a:gd name="connsiteY1" fmla="*/ 18124 h 15103"/>
                  <a:gd name="connsiteX2" fmla="*/ 0 w 15103"/>
                  <a:gd name="connsiteY2" fmla="*/ 9062 h 15103"/>
                  <a:gd name="connsiteX3" fmla="*/ 9062 w 15103"/>
                  <a:gd name="connsiteY3" fmla="*/ 0 h 15103"/>
                  <a:gd name="connsiteX4" fmla="*/ 18124 w 15103"/>
                  <a:gd name="connsiteY4" fmla="*/ 9062 h 15103"/>
                  <a:gd name="connsiteX5" fmla="*/ 18124 w 15103"/>
                  <a:gd name="connsiteY5" fmla="*/ 9062 h 1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03" h="15103">
                    <a:moveTo>
                      <a:pt x="18124" y="9062"/>
                    </a:moveTo>
                    <a:cubicBezTo>
                      <a:pt x="18124" y="14348"/>
                      <a:pt x="14348" y="18124"/>
                      <a:pt x="9062" y="18124"/>
                    </a:cubicBezTo>
                    <a:cubicBezTo>
                      <a:pt x="4531" y="18124"/>
                      <a:pt x="0" y="14348"/>
                      <a:pt x="0" y="9062"/>
                    </a:cubicBezTo>
                    <a:cubicBezTo>
                      <a:pt x="0" y="4531"/>
                      <a:pt x="3776" y="0"/>
                      <a:pt x="9062" y="0"/>
                    </a:cubicBezTo>
                    <a:cubicBezTo>
                      <a:pt x="14348" y="0"/>
                      <a:pt x="18124" y="3776"/>
                      <a:pt x="18124" y="9062"/>
                    </a:cubicBezTo>
                    <a:lnTo>
                      <a:pt x="18124" y="9062"/>
                    </a:lnTo>
                    <a:close/>
                  </a:path>
                </a:pathLst>
              </a:custGeom>
              <a:solidFill>
                <a:srgbClr val="FFFFFF"/>
              </a:solidFill>
              <a:ln w="747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56" name="Freeform: Shape 1455">
                <a:extLst>
                  <a:ext uri="{FF2B5EF4-FFF2-40B4-BE49-F238E27FC236}">
                    <a16:creationId xmlns:a16="http://schemas.microsoft.com/office/drawing/2014/main" id="{B35A1B2D-1AF3-44CC-8152-3DFA0DF6EF64}"/>
                  </a:ext>
                </a:extLst>
              </p:cNvPr>
              <p:cNvSpPr/>
              <p:nvPr/>
            </p:nvSpPr>
            <p:spPr>
              <a:xfrm flipH="1">
                <a:off x="5675062" y="2938764"/>
                <a:ext cx="16753" cy="16753"/>
              </a:xfrm>
              <a:custGeom>
                <a:avLst/>
                <a:gdLst>
                  <a:gd name="connsiteX0" fmla="*/ 18124 w 15103"/>
                  <a:gd name="connsiteY0" fmla="*/ 9062 h 15103"/>
                  <a:gd name="connsiteX1" fmla="*/ 9062 w 15103"/>
                  <a:gd name="connsiteY1" fmla="*/ 18124 h 15103"/>
                  <a:gd name="connsiteX2" fmla="*/ 0 w 15103"/>
                  <a:gd name="connsiteY2" fmla="*/ 9062 h 15103"/>
                  <a:gd name="connsiteX3" fmla="*/ 9062 w 15103"/>
                  <a:gd name="connsiteY3" fmla="*/ 0 h 15103"/>
                  <a:gd name="connsiteX4" fmla="*/ 18124 w 15103"/>
                  <a:gd name="connsiteY4" fmla="*/ 9062 h 15103"/>
                  <a:gd name="connsiteX5" fmla="*/ 18124 w 15103"/>
                  <a:gd name="connsiteY5" fmla="*/ 9062 h 1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03" h="15103">
                    <a:moveTo>
                      <a:pt x="18124" y="9062"/>
                    </a:moveTo>
                    <a:cubicBezTo>
                      <a:pt x="18124" y="14348"/>
                      <a:pt x="14348" y="18124"/>
                      <a:pt x="9062" y="18124"/>
                    </a:cubicBezTo>
                    <a:cubicBezTo>
                      <a:pt x="4531" y="18124"/>
                      <a:pt x="0" y="14348"/>
                      <a:pt x="0" y="9062"/>
                    </a:cubicBezTo>
                    <a:cubicBezTo>
                      <a:pt x="0" y="4531"/>
                      <a:pt x="3776" y="0"/>
                      <a:pt x="9062" y="0"/>
                    </a:cubicBezTo>
                    <a:cubicBezTo>
                      <a:pt x="14348" y="0"/>
                      <a:pt x="18124" y="3776"/>
                      <a:pt x="18124" y="9062"/>
                    </a:cubicBezTo>
                    <a:lnTo>
                      <a:pt x="18124" y="9062"/>
                    </a:lnTo>
                    <a:close/>
                  </a:path>
                </a:pathLst>
              </a:custGeom>
              <a:solidFill>
                <a:srgbClr val="0078D4"/>
              </a:solidFill>
              <a:ln w="747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57" name="Freeform: Shape 1456">
                <a:extLst>
                  <a:ext uri="{FF2B5EF4-FFF2-40B4-BE49-F238E27FC236}">
                    <a16:creationId xmlns:a16="http://schemas.microsoft.com/office/drawing/2014/main" id="{6C7AA4FE-2B27-4053-AE25-DD5345BD1A64}"/>
                  </a:ext>
                </a:extLst>
              </p:cNvPr>
              <p:cNvSpPr/>
              <p:nvPr/>
            </p:nvSpPr>
            <p:spPr>
              <a:xfrm flipH="1">
                <a:off x="5556112" y="2825677"/>
                <a:ext cx="209420" cy="33507"/>
              </a:xfrm>
              <a:custGeom>
                <a:avLst/>
                <a:gdLst>
                  <a:gd name="connsiteX0" fmla="*/ 188792 w 188792"/>
                  <a:gd name="connsiteY0" fmla="*/ 34738 h 30206"/>
                  <a:gd name="connsiteX1" fmla="*/ 0 w 188792"/>
                  <a:gd name="connsiteY1" fmla="*/ 34738 h 30206"/>
                  <a:gd name="connsiteX2" fmla="*/ 0 w 188792"/>
                  <a:gd name="connsiteY2" fmla="*/ 0 h 30206"/>
                  <a:gd name="connsiteX3" fmla="*/ 188792 w 188792"/>
                  <a:gd name="connsiteY3" fmla="*/ 0 h 30206"/>
                  <a:gd name="connsiteX4" fmla="*/ 188792 w 188792"/>
                  <a:gd name="connsiteY4" fmla="*/ 34738 h 302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792" h="30206">
                    <a:moveTo>
                      <a:pt x="188792" y="34738"/>
                    </a:moveTo>
                    <a:lnTo>
                      <a:pt x="0" y="34738"/>
                    </a:lnTo>
                    <a:lnTo>
                      <a:pt x="0" y="0"/>
                    </a:lnTo>
                    <a:lnTo>
                      <a:pt x="188792" y="0"/>
                    </a:lnTo>
                    <a:lnTo>
                      <a:pt x="188792" y="34738"/>
                    </a:lnTo>
                    <a:close/>
                  </a:path>
                </a:pathLst>
              </a:custGeom>
              <a:solidFill>
                <a:srgbClr val="000000"/>
              </a:solidFill>
              <a:ln w="747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58" name="Freeform: Shape 1457">
                <a:extLst>
                  <a:ext uri="{FF2B5EF4-FFF2-40B4-BE49-F238E27FC236}">
                    <a16:creationId xmlns:a16="http://schemas.microsoft.com/office/drawing/2014/main" id="{A4D3AA38-E59D-4067-A28C-6771A8192A51}"/>
                  </a:ext>
                </a:extLst>
              </p:cNvPr>
              <p:cNvSpPr/>
              <p:nvPr/>
            </p:nvSpPr>
            <p:spPr>
              <a:xfrm flipH="1">
                <a:off x="5556112" y="2877614"/>
                <a:ext cx="209420" cy="33507"/>
              </a:xfrm>
              <a:custGeom>
                <a:avLst/>
                <a:gdLst>
                  <a:gd name="connsiteX0" fmla="*/ 188792 w 188792"/>
                  <a:gd name="connsiteY0" fmla="*/ 35493 h 30206"/>
                  <a:gd name="connsiteX1" fmla="*/ 0 w 188792"/>
                  <a:gd name="connsiteY1" fmla="*/ 35493 h 30206"/>
                  <a:gd name="connsiteX2" fmla="*/ 0 w 188792"/>
                  <a:gd name="connsiteY2" fmla="*/ 0 h 30206"/>
                  <a:gd name="connsiteX3" fmla="*/ 188792 w 188792"/>
                  <a:gd name="connsiteY3" fmla="*/ 0 h 30206"/>
                  <a:gd name="connsiteX4" fmla="*/ 188792 w 188792"/>
                  <a:gd name="connsiteY4" fmla="*/ 35493 h 302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792" h="30206">
                    <a:moveTo>
                      <a:pt x="188792" y="35493"/>
                    </a:moveTo>
                    <a:lnTo>
                      <a:pt x="0" y="35493"/>
                    </a:lnTo>
                    <a:lnTo>
                      <a:pt x="0" y="0"/>
                    </a:lnTo>
                    <a:lnTo>
                      <a:pt x="188792" y="0"/>
                    </a:lnTo>
                    <a:lnTo>
                      <a:pt x="188792" y="35493"/>
                    </a:lnTo>
                    <a:close/>
                  </a:path>
                </a:pathLst>
              </a:custGeom>
              <a:solidFill>
                <a:srgbClr val="000000"/>
              </a:solidFill>
              <a:ln w="747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59" name="Freeform: Shape 1458">
                <a:extLst>
                  <a:ext uri="{FF2B5EF4-FFF2-40B4-BE49-F238E27FC236}">
                    <a16:creationId xmlns:a16="http://schemas.microsoft.com/office/drawing/2014/main" id="{7B353B01-318C-4EB7-A453-A99EC024962B}"/>
                  </a:ext>
                </a:extLst>
              </p:cNvPr>
              <p:cNvSpPr/>
              <p:nvPr/>
            </p:nvSpPr>
            <p:spPr>
              <a:xfrm flipH="1">
                <a:off x="5736213" y="2834891"/>
                <a:ext cx="16753" cy="16753"/>
              </a:xfrm>
              <a:custGeom>
                <a:avLst/>
                <a:gdLst>
                  <a:gd name="connsiteX0" fmla="*/ 18124 w 15103"/>
                  <a:gd name="connsiteY0" fmla="*/ 9062 h 15103"/>
                  <a:gd name="connsiteX1" fmla="*/ 9062 w 15103"/>
                  <a:gd name="connsiteY1" fmla="*/ 18124 h 15103"/>
                  <a:gd name="connsiteX2" fmla="*/ 0 w 15103"/>
                  <a:gd name="connsiteY2" fmla="*/ 9062 h 15103"/>
                  <a:gd name="connsiteX3" fmla="*/ 9062 w 15103"/>
                  <a:gd name="connsiteY3" fmla="*/ 0 h 15103"/>
                  <a:gd name="connsiteX4" fmla="*/ 18124 w 15103"/>
                  <a:gd name="connsiteY4" fmla="*/ 9062 h 15103"/>
                  <a:gd name="connsiteX5" fmla="*/ 18124 w 15103"/>
                  <a:gd name="connsiteY5" fmla="*/ 9062 h 1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03" h="15103">
                    <a:moveTo>
                      <a:pt x="18124" y="9062"/>
                    </a:moveTo>
                    <a:cubicBezTo>
                      <a:pt x="18124" y="14348"/>
                      <a:pt x="14348" y="18124"/>
                      <a:pt x="9062" y="18124"/>
                    </a:cubicBezTo>
                    <a:cubicBezTo>
                      <a:pt x="4531" y="18124"/>
                      <a:pt x="0" y="14348"/>
                      <a:pt x="0" y="9062"/>
                    </a:cubicBezTo>
                    <a:cubicBezTo>
                      <a:pt x="0" y="4531"/>
                      <a:pt x="3776" y="0"/>
                      <a:pt x="9062" y="0"/>
                    </a:cubicBezTo>
                    <a:cubicBezTo>
                      <a:pt x="14348" y="0"/>
                      <a:pt x="18124" y="4531"/>
                      <a:pt x="18124" y="9062"/>
                    </a:cubicBezTo>
                    <a:lnTo>
                      <a:pt x="18124" y="9062"/>
                    </a:lnTo>
                    <a:close/>
                  </a:path>
                </a:pathLst>
              </a:custGeom>
              <a:solidFill>
                <a:srgbClr val="FFFFFF"/>
              </a:solidFill>
              <a:ln w="747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60" name="Freeform: Shape 1459">
                <a:extLst>
                  <a:ext uri="{FF2B5EF4-FFF2-40B4-BE49-F238E27FC236}">
                    <a16:creationId xmlns:a16="http://schemas.microsoft.com/office/drawing/2014/main" id="{EADFCD7F-C141-412B-A981-59F646F54234}"/>
                  </a:ext>
                </a:extLst>
              </p:cNvPr>
              <p:cNvSpPr/>
              <p:nvPr/>
            </p:nvSpPr>
            <p:spPr>
              <a:xfrm flipH="1">
                <a:off x="5706894" y="2834891"/>
                <a:ext cx="16753" cy="16753"/>
              </a:xfrm>
              <a:custGeom>
                <a:avLst/>
                <a:gdLst>
                  <a:gd name="connsiteX0" fmla="*/ 18124 w 15103"/>
                  <a:gd name="connsiteY0" fmla="*/ 9062 h 15103"/>
                  <a:gd name="connsiteX1" fmla="*/ 9062 w 15103"/>
                  <a:gd name="connsiteY1" fmla="*/ 18124 h 15103"/>
                  <a:gd name="connsiteX2" fmla="*/ 0 w 15103"/>
                  <a:gd name="connsiteY2" fmla="*/ 9062 h 15103"/>
                  <a:gd name="connsiteX3" fmla="*/ 9062 w 15103"/>
                  <a:gd name="connsiteY3" fmla="*/ 0 h 15103"/>
                  <a:gd name="connsiteX4" fmla="*/ 18124 w 15103"/>
                  <a:gd name="connsiteY4" fmla="*/ 9062 h 15103"/>
                  <a:gd name="connsiteX5" fmla="*/ 18124 w 15103"/>
                  <a:gd name="connsiteY5" fmla="*/ 9062 h 1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03" h="15103">
                    <a:moveTo>
                      <a:pt x="18124" y="9062"/>
                    </a:moveTo>
                    <a:cubicBezTo>
                      <a:pt x="18124" y="14348"/>
                      <a:pt x="14348" y="18124"/>
                      <a:pt x="9062" y="18124"/>
                    </a:cubicBezTo>
                    <a:cubicBezTo>
                      <a:pt x="4531" y="18124"/>
                      <a:pt x="0" y="14348"/>
                      <a:pt x="0" y="9062"/>
                    </a:cubicBezTo>
                    <a:cubicBezTo>
                      <a:pt x="0" y="4531"/>
                      <a:pt x="3776" y="0"/>
                      <a:pt x="9062" y="0"/>
                    </a:cubicBezTo>
                    <a:cubicBezTo>
                      <a:pt x="14348" y="0"/>
                      <a:pt x="18124" y="4531"/>
                      <a:pt x="18124" y="9062"/>
                    </a:cubicBezTo>
                    <a:lnTo>
                      <a:pt x="18124" y="9062"/>
                    </a:lnTo>
                    <a:close/>
                  </a:path>
                </a:pathLst>
              </a:custGeom>
              <a:solidFill>
                <a:srgbClr val="FFFFFF"/>
              </a:solidFill>
              <a:ln w="747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61" name="Freeform: Shape 1460">
                <a:extLst>
                  <a:ext uri="{FF2B5EF4-FFF2-40B4-BE49-F238E27FC236}">
                    <a16:creationId xmlns:a16="http://schemas.microsoft.com/office/drawing/2014/main" id="{C28992F9-714D-42CD-9549-FDD8B96F84D5}"/>
                  </a:ext>
                </a:extLst>
              </p:cNvPr>
              <p:cNvSpPr/>
              <p:nvPr/>
            </p:nvSpPr>
            <p:spPr>
              <a:xfrm flipH="1">
                <a:off x="5676738" y="2834891"/>
                <a:ext cx="16753" cy="16753"/>
              </a:xfrm>
              <a:custGeom>
                <a:avLst/>
                <a:gdLst>
                  <a:gd name="connsiteX0" fmla="*/ 18124 w 15103"/>
                  <a:gd name="connsiteY0" fmla="*/ 9062 h 15103"/>
                  <a:gd name="connsiteX1" fmla="*/ 9062 w 15103"/>
                  <a:gd name="connsiteY1" fmla="*/ 18124 h 15103"/>
                  <a:gd name="connsiteX2" fmla="*/ 0 w 15103"/>
                  <a:gd name="connsiteY2" fmla="*/ 9062 h 15103"/>
                  <a:gd name="connsiteX3" fmla="*/ 9062 w 15103"/>
                  <a:gd name="connsiteY3" fmla="*/ 0 h 15103"/>
                  <a:gd name="connsiteX4" fmla="*/ 18124 w 15103"/>
                  <a:gd name="connsiteY4" fmla="*/ 9062 h 15103"/>
                  <a:gd name="connsiteX5" fmla="*/ 18124 w 15103"/>
                  <a:gd name="connsiteY5" fmla="*/ 9062 h 1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03" h="15103">
                    <a:moveTo>
                      <a:pt x="18124" y="9062"/>
                    </a:moveTo>
                    <a:cubicBezTo>
                      <a:pt x="18124" y="14348"/>
                      <a:pt x="14348" y="18124"/>
                      <a:pt x="9062" y="18124"/>
                    </a:cubicBezTo>
                    <a:cubicBezTo>
                      <a:pt x="4531" y="18124"/>
                      <a:pt x="0" y="14348"/>
                      <a:pt x="0" y="9062"/>
                    </a:cubicBezTo>
                    <a:cubicBezTo>
                      <a:pt x="0" y="4531"/>
                      <a:pt x="3776" y="0"/>
                      <a:pt x="9062" y="0"/>
                    </a:cubicBezTo>
                    <a:cubicBezTo>
                      <a:pt x="13593" y="0"/>
                      <a:pt x="18124" y="4531"/>
                      <a:pt x="18124" y="9062"/>
                    </a:cubicBezTo>
                    <a:lnTo>
                      <a:pt x="18124" y="9062"/>
                    </a:lnTo>
                    <a:close/>
                  </a:path>
                </a:pathLst>
              </a:custGeom>
              <a:solidFill>
                <a:srgbClr val="0078D4"/>
              </a:solidFill>
              <a:ln w="747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62" name="Freeform: Shape 1461">
                <a:extLst>
                  <a:ext uri="{FF2B5EF4-FFF2-40B4-BE49-F238E27FC236}">
                    <a16:creationId xmlns:a16="http://schemas.microsoft.com/office/drawing/2014/main" id="{F78E0957-14F8-493D-8659-C43C3A7FCBEC}"/>
                  </a:ext>
                </a:extLst>
              </p:cNvPr>
              <p:cNvSpPr/>
              <p:nvPr/>
            </p:nvSpPr>
            <p:spPr>
              <a:xfrm flipH="1">
                <a:off x="5556112" y="2773741"/>
                <a:ext cx="209420" cy="33507"/>
              </a:xfrm>
              <a:custGeom>
                <a:avLst/>
                <a:gdLst>
                  <a:gd name="connsiteX0" fmla="*/ 188792 w 188792"/>
                  <a:gd name="connsiteY0" fmla="*/ 35493 h 30206"/>
                  <a:gd name="connsiteX1" fmla="*/ 0 w 188792"/>
                  <a:gd name="connsiteY1" fmla="*/ 35493 h 30206"/>
                  <a:gd name="connsiteX2" fmla="*/ 0 w 188792"/>
                  <a:gd name="connsiteY2" fmla="*/ 0 h 30206"/>
                  <a:gd name="connsiteX3" fmla="*/ 188792 w 188792"/>
                  <a:gd name="connsiteY3" fmla="*/ 0 h 30206"/>
                  <a:gd name="connsiteX4" fmla="*/ 188792 w 188792"/>
                  <a:gd name="connsiteY4" fmla="*/ 35493 h 302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792" h="30206">
                    <a:moveTo>
                      <a:pt x="188792" y="35493"/>
                    </a:moveTo>
                    <a:lnTo>
                      <a:pt x="0" y="35493"/>
                    </a:lnTo>
                    <a:lnTo>
                      <a:pt x="0" y="0"/>
                    </a:lnTo>
                    <a:lnTo>
                      <a:pt x="188792" y="0"/>
                    </a:lnTo>
                    <a:lnTo>
                      <a:pt x="188792" y="35493"/>
                    </a:lnTo>
                    <a:close/>
                  </a:path>
                </a:pathLst>
              </a:custGeom>
              <a:solidFill>
                <a:srgbClr val="000000"/>
              </a:solidFill>
              <a:ln w="747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63" name="Freeform: Shape 1462">
                <a:extLst>
                  <a:ext uri="{FF2B5EF4-FFF2-40B4-BE49-F238E27FC236}">
                    <a16:creationId xmlns:a16="http://schemas.microsoft.com/office/drawing/2014/main" id="{50906C4B-6E04-420E-8CAC-4F5DE98F49AC}"/>
                  </a:ext>
                </a:extLst>
              </p:cNvPr>
              <p:cNvSpPr/>
              <p:nvPr/>
            </p:nvSpPr>
            <p:spPr>
              <a:xfrm flipH="1">
                <a:off x="5737051" y="2783793"/>
                <a:ext cx="16753" cy="16753"/>
              </a:xfrm>
              <a:custGeom>
                <a:avLst/>
                <a:gdLst>
                  <a:gd name="connsiteX0" fmla="*/ 18124 w 15103"/>
                  <a:gd name="connsiteY0" fmla="*/ 9062 h 15103"/>
                  <a:gd name="connsiteX1" fmla="*/ 9062 w 15103"/>
                  <a:gd name="connsiteY1" fmla="*/ 18124 h 15103"/>
                  <a:gd name="connsiteX2" fmla="*/ 0 w 15103"/>
                  <a:gd name="connsiteY2" fmla="*/ 9062 h 15103"/>
                  <a:gd name="connsiteX3" fmla="*/ 9062 w 15103"/>
                  <a:gd name="connsiteY3" fmla="*/ 0 h 15103"/>
                  <a:gd name="connsiteX4" fmla="*/ 18124 w 15103"/>
                  <a:gd name="connsiteY4" fmla="*/ 9062 h 15103"/>
                  <a:gd name="connsiteX5" fmla="*/ 18124 w 15103"/>
                  <a:gd name="connsiteY5" fmla="*/ 9062 h 1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03" h="15103">
                    <a:moveTo>
                      <a:pt x="18124" y="9062"/>
                    </a:moveTo>
                    <a:cubicBezTo>
                      <a:pt x="18124" y="14348"/>
                      <a:pt x="14348" y="18124"/>
                      <a:pt x="9062" y="18124"/>
                    </a:cubicBezTo>
                    <a:cubicBezTo>
                      <a:pt x="4531" y="18124"/>
                      <a:pt x="0" y="14348"/>
                      <a:pt x="0" y="9062"/>
                    </a:cubicBezTo>
                    <a:cubicBezTo>
                      <a:pt x="0" y="4531"/>
                      <a:pt x="3776" y="0"/>
                      <a:pt x="9062" y="0"/>
                    </a:cubicBezTo>
                    <a:cubicBezTo>
                      <a:pt x="14348" y="0"/>
                      <a:pt x="18124" y="3776"/>
                      <a:pt x="18124" y="9062"/>
                    </a:cubicBezTo>
                    <a:lnTo>
                      <a:pt x="18124" y="9062"/>
                    </a:lnTo>
                    <a:close/>
                  </a:path>
                </a:pathLst>
              </a:custGeom>
              <a:solidFill>
                <a:srgbClr val="FFFFFF"/>
              </a:solidFill>
              <a:ln w="747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64" name="Freeform: Shape 1463">
                <a:extLst>
                  <a:ext uri="{FF2B5EF4-FFF2-40B4-BE49-F238E27FC236}">
                    <a16:creationId xmlns:a16="http://schemas.microsoft.com/office/drawing/2014/main" id="{D9CCAB7F-F483-49D6-BDC4-9AFF15C17F4D}"/>
                  </a:ext>
                </a:extLst>
              </p:cNvPr>
              <p:cNvSpPr/>
              <p:nvPr/>
            </p:nvSpPr>
            <p:spPr>
              <a:xfrm flipH="1">
                <a:off x="5707732" y="2783793"/>
                <a:ext cx="16753" cy="16753"/>
              </a:xfrm>
              <a:custGeom>
                <a:avLst/>
                <a:gdLst>
                  <a:gd name="connsiteX0" fmla="*/ 18124 w 15103"/>
                  <a:gd name="connsiteY0" fmla="*/ 9062 h 15103"/>
                  <a:gd name="connsiteX1" fmla="*/ 9062 w 15103"/>
                  <a:gd name="connsiteY1" fmla="*/ 18124 h 15103"/>
                  <a:gd name="connsiteX2" fmla="*/ 0 w 15103"/>
                  <a:gd name="connsiteY2" fmla="*/ 9062 h 15103"/>
                  <a:gd name="connsiteX3" fmla="*/ 9062 w 15103"/>
                  <a:gd name="connsiteY3" fmla="*/ 0 h 15103"/>
                  <a:gd name="connsiteX4" fmla="*/ 18124 w 15103"/>
                  <a:gd name="connsiteY4" fmla="*/ 9062 h 15103"/>
                  <a:gd name="connsiteX5" fmla="*/ 18124 w 15103"/>
                  <a:gd name="connsiteY5" fmla="*/ 9062 h 1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03" h="15103">
                    <a:moveTo>
                      <a:pt x="18124" y="9062"/>
                    </a:moveTo>
                    <a:cubicBezTo>
                      <a:pt x="18124" y="14348"/>
                      <a:pt x="14348" y="18124"/>
                      <a:pt x="9062" y="18124"/>
                    </a:cubicBezTo>
                    <a:cubicBezTo>
                      <a:pt x="4531" y="18124"/>
                      <a:pt x="0" y="14348"/>
                      <a:pt x="0" y="9062"/>
                    </a:cubicBezTo>
                    <a:cubicBezTo>
                      <a:pt x="0" y="4531"/>
                      <a:pt x="3776" y="0"/>
                      <a:pt x="9062" y="0"/>
                    </a:cubicBezTo>
                    <a:cubicBezTo>
                      <a:pt x="14348" y="0"/>
                      <a:pt x="18124" y="3776"/>
                      <a:pt x="18124" y="9062"/>
                    </a:cubicBezTo>
                    <a:lnTo>
                      <a:pt x="18124" y="9062"/>
                    </a:lnTo>
                    <a:close/>
                  </a:path>
                </a:pathLst>
              </a:custGeom>
              <a:solidFill>
                <a:srgbClr val="FFFFFF"/>
              </a:solidFill>
              <a:ln w="747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65" name="Freeform: Shape 1464">
                <a:extLst>
                  <a:ext uri="{FF2B5EF4-FFF2-40B4-BE49-F238E27FC236}">
                    <a16:creationId xmlns:a16="http://schemas.microsoft.com/office/drawing/2014/main" id="{0B7645D5-DFE8-4FC6-8971-802C21ECFA46}"/>
                  </a:ext>
                </a:extLst>
              </p:cNvPr>
              <p:cNvSpPr/>
              <p:nvPr/>
            </p:nvSpPr>
            <p:spPr>
              <a:xfrm flipH="1">
                <a:off x="5678413" y="2783793"/>
                <a:ext cx="16753" cy="16753"/>
              </a:xfrm>
              <a:custGeom>
                <a:avLst/>
                <a:gdLst>
                  <a:gd name="connsiteX0" fmla="*/ 18124 w 15103"/>
                  <a:gd name="connsiteY0" fmla="*/ 9062 h 15103"/>
                  <a:gd name="connsiteX1" fmla="*/ 9062 w 15103"/>
                  <a:gd name="connsiteY1" fmla="*/ 18124 h 15103"/>
                  <a:gd name="connsiteX2" fmla="*/ 0 w 15103"/>
                  <a:gd name="connsiteY2" fmla="*/ 9062 h 15103"/>
                  <a:gd name="connsiteX3" fmla="*/ 9062 w 15103"/>
                  <a:gd name="connsiteY3" fmla="*/ 0 h 15103"/>
                  <a:gd name="connsiteX4" fmla="*/ 18124 w 15103"/>
                  <a:gd name="connsiteY4" fmla="*/ 9062 h 15103"/>
                  <a:gd name="connsiteX5" fmla="*/ 18124 w 15103"/>
                  <a:gd name="connsiteY5" fmla="*/ 9062 h 1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03" h="15103">
                    <a:moveTo>
                      <a:pt x="18124" y="9062"/>
                    </a:moveTo>
                    <a:cubicBezTo>
                      <a:pt x="18124" y="14348"/>
                      <a:pt x="14348" y="18124"/>
                      <a:pt x="9062" y="18124"/>
                    </a:cubicBezTo>
                    <a:cubicBezTo>
                      <a:pt x="4531" y="18124"/>
                      <a:pt x="0" y="14348"/>
                      <a:pt x="0" y="9062"/>
                    </a:cubicBezTo>
                    <a:cubicBezTo>
                      <a:pt x="0" y="4531"/>
                      <a:pt x="3776" y="0"/>
                      <a:pt x="9062" y="0"/>
                    </a:cubicBezTo>
                    <a:cubicBezTo>
                      <a:pt x="14348" y="0"/>
                      <a:pt x="18124" y="3776"/>
                      <a:pt x="18124" y="9062"/>
                    </a:cubicBezTo>
                    <a:lnTo>
                      <a:pt x="18124" y="9062"/>
                    </a:lnTo>
                    <a:close/>
                  </a:path>
                </a:pathLst>
              </a:custGeom>
              <a:solidFill>
                <a:srgbClr val="0078D4"/>
              </a:solidFill>
              <a:ln w="747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66" name="Freeform: Shape 1465">
                <a:extLst>
                  <a:ext uri="{FF2B5EF4-FFF2-40B4-BE49-F238E27FC236}">
                    <a16:creationId xmlns:a16="http://schemas.microsoft.com/office/drawing/2014/main" id="{160758E8-61D1-4697-B058-6C612225BFF0}"/>
                  </a:ext>
                </a:extLst>
              </p:cNvPr>
              <p:cNvSpPr/>
              <p:nvPr/>
            </p:nvSpPr>
            <p:spPr>
              <a:xfrm flipH="1">
                <a:off x="5788987" y="2669869"/>
                <a:ext cx="251304" cy="477477"/>
              </a:xfrm>
              <a:custGeom>
                <a:avLst/>
                <a:gdLst>
                  <a:gd name="connsiteX0" fmla="*/ 71741 w 226550"/>
                  <a:gd name="connsiteY0" fmla="*/ 0 h 430446"/>
                  <a:gd name="connsiteX1" fmla="*/ 71741 w 226550"/>
                  <a:gd name="connsiteY1" fmla="*/ 71741 h 430446"/>
                  <a:gd name="connsiteX2" fmla="*/ 0 w 226550"/>
                  <a:gd name="connsiteY2" fmla="*/ 71741 h 430446"/>
                  <a:gd name="connsiteX3" fmla="*/ 0 w 226550"/>
                  <a:gd name="connsiteY3" fmla="*/ 434977 h 430446"/>
                  <a:gd name="connsiteX4" fmla="*/ 71741 w 226550"/>
                  <a:gd name="connsiteY4" fmla="*/ 434977 h 430446"/>
                  <a:gd name="connsiteX5" fmla="*/ 129134 w 226550"/>
                  <a:gd name="connsiteY5" fmla="*/ 434977 h 430446"/>
                  <a:gd name="connsiteX6" fmla="*/ 229572 w 226550"/>
                  <a:gd name="connsiteY6" fmla="*/ 434977 h 430446"/>
                  <a:gd name="connsiteX7" fmla="*/ 229572 w 226550"/>
                  <a:gd name="connsiteY7" fmla="*/ 0 h 430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6550" h="430446">
                    <a:moveTo>
                      <a:pt x="71741" y="0"/>
                    </a:moveTo>
                    <a:lnTo>
                      <a:pt x="71741" y="71741"/>
                    </a:lnTo>
                    <a:lnTo>
                      <a:pt x="0" y="71741"/>
                    </a:lnTo>
                    <a:lnTo>
                      <a:pt x="0" y="434977"/>
                    </a:lnTo>
                    <a:lnTo>
                      <a:pt x="71741" y="434977"/>
                    </a:lnTo>
                    <a:lnTo>
                      <a:pt x="129134" y="434977"/>
                    </a:lnTo>
                    <a:lnTo>
                      <a:pt x="229572" y="434977"/>
                    </a:lnTo>
                    <a:lnTo>
                      <a:pt x="229572" y="0"/>
                    </a:lnTo>
                    <a:close/>
                  </a:path>
                </a:pathLst>
              </a:custGeom>
              <a:solidFill>
                <a:srgbClr val="50E6FF"/>
              </a:solidFill>
              <a:ln w="747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67" name="Freeform: Shape 1466">
                <a:extLst>
                  <a:ext uri="{FF2B5EF4-FFF2-40B4-BE49-F238E27FC236}">
                    <a16:creationId xmlns:a16="http://schemas.microsoft.com/office/drawing/2014/main" id="{BC35008A-337F-46E0-959F-96E9A8D1574C}"/>
                  </a:ext>
                </a:extLst>
              </p:cNvPr>
              <p:cNvSpPr/>
              <p:nvPr/>
            </p:nvSpPr>
            <p:spPr>
              <a:xfrm flipH="1">
                <a:off x="5800715" y="2930388"/>
                <a:ext cx="209420" cy="33507"/>
              </a:xfrm>
              <a:custGeom>
                <a:avLst/>
                <a:gdLst>
                  <a:gd name="connsiteX0" fmla="*/ 188792 w 188792"/>
                  <a:gd name="connsiteY0" fmla="*/ 34738 h 30206"/>
                  <a:gd name="connsiteX1" fmla="*/ 0 w 188792"/>
                  <a:gd name="connsiteY1" fmla="*/ 34738 h 30206"/>
                  <a:gd name="connsiteX2" fmla="*/ 0 w 188792"/>
                  <a:gd name="connsiteY2" fmla="*/ 0 h 30206"/>
                  <a:gd name="connsiteX3" fmla="*/ 188792 w 188792"/>
                  <a:gd name="connsiteY3" fmla="*/ 0 h 30206"/>
                  <a:gd name="connsiteX4" fmla="*/ 188792 w 188792"/>
                  <a:gd name="connsiteY4" fmla="*/ 34738 h 302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792" h="30206">
                    <a:moveTo>
                      <a:pt x="188792" y="34738"/>
                    </a:moveTo>
                    <a:lnTo>
                      <a:pt x="0" y="34738"/>
                    </a:lnTo>
                    <a:lnTo>
                      <a:pt x="0" y="0"/>
                    </a:lnTo>
                    <a:lnTo>
                      <a:pt x="188792" y="0"/>
                    </a:lnTo>
                    <a:lnTo>
                      <a:pt x="188792" y="34738"/>
                    </a:lnTo>
                    <a:close/>
                  </a:path>
                </a:pathLst>
              </a:custGeom>
              <a:solidFill>
                <a:srgbClr val="000000"/>
              </a:solidFill>
              <a:ln w="747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68" name="Freeform: Shape 1467">
                <a:extLst>
                  <a:ext uri="{FF2B5EF4-FFF2-40B4-BE49-F238E27FC236}">
                    <a16:creationId xmlns:a16="http://schemas.microsoft.com/office/drawing/2014/main" id="{93AAACDE-0F12-4780-821D-A170CBC1D261}"/>
                  </a:ext>
                </a:extLst>
              </p:cNvPr>
              <p:cNvSpPr/>
              <p:nvPr/>
            </p:nvSpPr>
            <p:spPr>
              <a:xfrm flipH="1">
                <a:off x="5800715" y="2982324"/>
                <a:ext cx="209420" cy="33507"/>
              </a:xfrm>
              <a:custGeom>
                <a:avLst/>
                <a:gdLst>
                  <a:gd name="connsiteX0" fmla="*/ 188792 w 188792"/>
                  <a:gd name="connsiteY0" fmla="*/ 35493 h 30206"/>
                  <a:gd name="connsiteX1" fmla="*/ 0 w 188792"/>
                  <a:gd name="connsiteY1" fmla="*/ 35493 h 30206"/>
                  <a:gd name="connsiteX2" fmla="*/ 0 w 188792"/>
                  <a:gd name="connsiteY2" fmla="*/ 0 h 30206"/>
                  <a:gd name="connsiteX3" fmla="*/ 188792 w 188792"/>
                  <a:gd name="connsiteY3" fmla="*/ 0 h 30206"/>
                  <a:gd name="connsiteX4" fmla="*/ 188792 w 188792"/>
                  <a:gd name="connsiteY4" fmla="*/ 35493 h 302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792" h="30206">
                    <a:moveTo>
                      <a:pt x="188792" y="35493"/>
                    </a:moveTo>
                    <a:lnTo>
                      <a:pt x="0" y="35493"/>
                    </a:lnTo>
                    <a:lnTo>
                      <a:pt x="0" y="0"/>
                    </a:lnTo>
                    <a:lnTo>
                      <a:pt x="188792" y="0"/>
                    </a:lnTo>
                    <a:lnTo>
                      <a:pt x="188792" y="35493"/>
                    </a:lnTo>
                    <a:close/>
                  </a:path>
                </a:pathLst>
              </a:custGeom>
              <a:solidFill>
                <a:srgbClr val="000000"/>
              </a:solidFill>
              <a:ln w="747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69" name="Freeform: Shape 1468">
                <a:extLst>
                  <a:ext uri="{FF2B5EF4-FFF2-40B4-BE49-F238E27FC236}">
                    <a16:creationId xmlns:a16="http://schemas.microsoft.com/office/drawing/2014/main" id="{FCF8B8CF-558B-454B-884B-06A6F1AED084}"/>
                  </a:ext>
                </a:extLst>
              </p:cNvPr>
              <p:cNvSpPr/>
              <p:nvPr/>
            </p:nvSpPr>
            <p:spPr>
              <a:xfrm flipH="1">
                <a:off x="5800715" y="3034260"/>
                <a:ext cx="209420" cy="33507"/>
              </a:xfrm>
              <a:custGeom>
                <a:avLst/>
                <a:gdLst>
                  <a:gd name="connsiteX0" fmla="*/ 188792 w 188792"/>
                  <a:gd name="connsiteY0" fmla="*/ 35493 h 30206"/>
                  <a:gd name="connsiteX1" fmla="*/ 0 w 188792"/>
                  <a:gd name="connsiteY1" fmla="*/ 35493 h 30206"/>
                  <a:gd name="connsiteX2" fmla="*/ 0 w 188792"/>
                  <a:gd name="connsiteY2" fmla="*/ 0 h 30206"/>
                  <a:gd name="connsiteX3" fmla="*/ 188792 w 188792"/>
                  <a:gd name="connsiteY3" fmla="*/ 0 h 30206"/>
                  <a:gd name="connsiteX4" fmla="*/ 188792 w 188792"/>
                  <a:gd name="connsiteY4" fmla="*/ 35493 h 302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792" h="30206">
                    <a:moveTo>
                      <a:pt x="188792" y="35493"/>
                    </a:moveTo>
                    <a:lnTo>
                      <a:pt x="0" y="35493"/>
                    </a:lnTo>
                    <a:lnTo>
                      <a:pt x="0" y="0"/>
                    </a:lnTo>
                    <a:lnTo>
                      <a:pt x="188792" y="0"/>
                    </a:lnTo>
                    <a:lnTo>
                      <a:pt x="188792" y="35493"/>
                    </a:lnTo>
                    <a:close/>
                  </a:path>
                </a:pathLst>
              </a:custGeom>
              <a:solidFill>
                <a:srgbClr val="000000"/>
              </a:solidFill>
              <a:ln w="747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70" name="Freeform: Shape 1469">
                <a:extLst>
                  <a:ext uri="{FF2B5EF4-FFF2-40B4-BE49-F238E27FC236}">
                    <a16:creationId xmlns:a16="http://schemas.microsoft.com/office/drawing/2014/main" id="{9FF587C3-261C-43B8-B26A-3CA4D154546E}"/>
                  </a:ext>
                </a:extLst>
              </p:cNvPr>
              <p:cNvSpPr/>
              <p:nvPr/>
            </p:nvSpPr>
            <p:spPr>
              <a:xfrm flipH="1">
                <a:off x="5800715" y="3086196"/>
                <a:ext cx="209420" cy="33507"/>
              </a:xfrm>
              <a:custGeom>
                <a:avLst/>
                <a:gdLst>
                  <a:gd name="connsiteX0" fmla="*/ 188792 w 188792"/>
                  <a:gd name="connsiteY0" fmla="*/ 35493 h 30206"/>
                  <a:gd name="connsiteX1" fmla="*/ 0 w 188792"/>
                  <a:gd name="connsiteY1" fmla="*/ 35493 h 30206"/>
                  <a:gd name="connsiteX2" fmla="*/ 0 w 188792"/>
                  <a:gd name="connsiteY2" fmla="*/ 0 h 30206"/>
                  <a:gd name="connsiteX3" fmla="*/ 188792 w 188792"/>
                  <a:gd name="connsiteY3" fmla="*/ 0 h 30206"/>
                  <a:gd name="connsiteX4" fmla="*/ 188792 w 188792"/>
                  <a:gd name="connsiteY4" fmla="*/ 35493 h 302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792" h="30206">
                    <a:moveTo>
                      <a:pt x="188792" y="35493"/>
                    </a:moveTo>
                    <a:lnTo>
                      <a:pt x="0" y="35493"/>
                    </a:lnTo>
                    <a:lnTo>
                      <a:pt x="0" y="0"/>
                    </a:lnTo>
                    <a:lnTo>
                      <a:pt x="188792" y="0"/>
                    </a:lnTo>
                    <a:lnTo>
                      <a:pt x="188792" y="35493"/>
                    </a:lnTo>
                    <a:close/>
                  </a:path>
                </a:pathLst>
              </a:custGeom>
              <a:solidFill>
                <a:srgbClr val="000000"/>
              </a:solidFill>
              <a:ln w="747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71" name="Freeform: Shape 1470">
                <a:extLst>
                  <a:ext uri="{FF2B5EF4-FFF2-40B4-BE49-F238E27FC236}">
                    <a16:creationId xmlns:a16="http://schemas.microsoft.com/office/drawing/2014/main" id="{D99CF651-9E04-4D68-8CE2-1A224E91D1BE}"/>
                  </a:ext>
                </a:extLst>
              </p:cNvPr>
              <p:cNvSpPr/>
              <p:nvPr/>
            </p:nvSpPr>
            <p:spPr>
              <a:xfrm flipH="1">
                <a:off x="5980816" y="3096248"/>
                <a:ext cx="16753" cy="16753"/>
              </a:xfrm>
              <a:custGeom>
                <a:avLst/>
                <a:gdLst>
                  <a:gd name="connsiteX0" fmla="*/ 18124 w 15103"/>
                  <a:gd name="connsiteY0" fmla="*/ 9062 h 15103"/>
                  <a:gd name="connsiteX1" fmla="*/ 9062 w 15103"/>
                  <a:gd name="connsiteY1" fmla="*/ 18124 h 15103"/>
                  <a:gd name="connsiteX2" fmla="*/ 0 w 15103"/>
                  <a:gd name="connsiteY2" fmla="*/ 9062 h 15103"/>
                  <a:gd name="connsiteX3" fmla="*/ 9062 w 15103"/>
                  <a:gd name="connsiteY3" fmla="*/ 0 h 15103"/>
                  <a:gd name="connsiteX4" fmla="*/ 18124 w 15103"/>
                  <a:gd name="connsiteY4" fmla="*/ 9062 h 15103"/>
                  <a:gd name="connsiteX5" fmla="*/ 18124 w 15103"/>
                  <a:gd name="connsiteY5" fmla="*/ 9062 h 1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03" h="15103">
                    <a:moveTo>
                      <a:pt x="18124" y="9062"/>
                    </a:moveTo>
                    <a:cubicBezTo>
                      <a:pt x="18124" y="13593"/>
                      <a:pt x="14348" y="18124"/>
                      <a:pt x="9062" y="18124"/>
                    </a:cubicBezTo>
                    <a:cubicBezTo>
                      <a:pt x="4531" y="18124"/>
                      <a:pt x="0" y="14348"/>
                      <a:pt x="0" y="9062"/>
                    </a:cubicBezTo>
                    <a:cubicBezTo>
                      <a:pt x="0" y="3776"/>
                      <a:pt x="3776" y="0"/>
                      <a:pt x="9062" y="0"/>
                    </a:cubicBezTo>
                    <a:cubicBezTo>
                      <a:pt x="14348" y="0"/>
                      <a:pt x="18124" y="3776"/>
                      <a:pt x="18124" y="9062"/>
                    </a:cubicBezTo>
                    <a:lnTo>
                      <a:pt x="18124" y="9062"/>
                    </a:lnTo>
                    <a:close/>
                  </a:path>
                </a:pathLst>
              </a:custGeom>
              <a:solidFill>
                <a:srgbClr val="FFFFFF"/>
              </a:solidFill>
              <a:ln w="747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72" name="Freeform: Shape 1471">
                <a:extLst>
                  <a:ext uri="{FF2B5EF4-FFF2-40B4-BE49-F238E27FC236}">
                    <a16:creationId xmlns:a16="http://schemas.microsoft.com/office/drawing/2014/main" id="{BD981BE2-3D24-4B9E-8DD2-D8B72A2EE9E6}"/>
                  </a:ext>
                </a:extLst>
              </p:cNvPr>
              <p:cNvSpPr/>
              <p:nvPr/>
            </p:nvSpPr>
            <p:spPr>
              <a:xfrm flipH="1">
                <a:off x="5951497" y="3096248"/>
                <a:ext cx="16753" cy="16753"/>
              </a:xfrm>
              <a:custGeom>
                <a:avLst/>
                <a:gdLst>
                  <a:gd name="connsiteX0" fmla="*/ 18124 w 15103"/>
                  <a:gd name="connsiteY0" fmla="*/ 9062 h 15103"/>
                  <a:gd name="connsiteX1" fmla="*/ 9062 w 15103"/>
                  <a:gd name="connsiteY1" fmla="*/ 18124 h 15103"/>
                  <a:gd name="connsiteX2" fmla="*/ 0 w 15103"/>
                  <a:gd name="connsiteY2" fmla="*/ 9062 h 15103"/>
                  <a:gd name="connsiteX3" fmla="*/ 9062 w 15103"/>
                  <a:gd name="connsiteY3" fmla="*/ 0 h 15103"/>
                  <a:gd name="connsiteX4" fmla="*/ 18124 w 15103"/>
                  <a:gd name="connsiteY4" fmla="*/ 9062 h 15103"/>
                  <a:gd name="connsiteX5" fmla="*/ 18124 w 15103"/>
                  <a:gd name="connsiteY5" fmla="*/ 9062 h 1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03" h="15103">
                    <a:moveTo>
                      <a:pt x="18124" y="9062"/>
                    </a:moveTo>
                    <a:cubicBezTo>
                      <a:pt x="18124" y="13593"/>
                      <a:pt x="14348" y="18124"/>
                      <a:pt x="9062" y="18124"/>
                    </a:cubicBezTo>
                    <a:cubicBezTo>
                      <a:pt x="4531" y="18124"/>
                      <a:pt x="0" y="14348"/>
                      <a:pt x="0" y="9062"/>
                    </a:cubicBezTo>
                    <a:cubicBezTo>
                      <a:pt x="0" y="3776"/>
                      <a:pt x="3776" y="0"/>
                      <a:pt x="9062" y="0"/>
                    </a:cubicBezTo>
                    <a:cubicBezTo>
                      <a:pt x="14348" y="0"/>
                      <a:pt x="18124" y="3776"/>
                      <a:pt x="18124" y="9062"/>
                    </a:cubicBezTo>
                    <a:lnTo>
                      <a:pt x="18124" y="9062"/>
                    </a:lnTo>
                    <a:close/>
                  </a:path>
                </a:pathLst>
              </a:custGeom>
              <a:solidFill>
                <a:srgbClr val="FFFFFF"/>
              </a:solidFill>
              <a:ln w="747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73" name="Freeform: Shape 1472">
                <a:extLst>
                  <a:ext uri="{FF2B5EF4-FFF2-40B4-BE49-F238E27FC236}">
                    <a16:creationId xmlns:a16="http://schemas.microsoft.com/office/drawing/2014/main" id="{F01E489F-C893-4AA8-8D23-B751A33C6E80}"/>
                  </a:ext>
                </a:extLst>
              </p:cNvPr>
              <p:cNvSpPr/>
              <p:nvPr/>
            </p:nvSpPr>
            <p:spPr>
              <a:xfrm flipH="1">
                <a:off x="5922178" y="3096248"/>
                <a:ext cx="16753" cy="16753"/>
              </a:xfrm>
              <a:custGeom>
                <a:avLst/>
                <a:gdLst>
                  <a:gd name="connsiteX0" fmla="*/ 18124 w 15103"/>
                  <a:gd name="connsiteY0" fmla="*/ 9062 h 15103"/>
                  <a:gd name="connsiteX1" fmla="*/ 9062 w 15103"/>
                  <a:gd name="connsiteY1" fmla="*/ 18124 h 15103"/>
                  <a:gd name="connsiteX2" fmla="*/ 0 w 15103"/>
                  <a:gd name="connsiteY2" fmla="*/ 9062 h 15103"/>
                  <a:gd name="connsiteX3" fmla="*/ 9062 w 15103"/>
                  <a:gd name="connsiteY3" fmla="*/ 0 h 15103"/>
                  <a:gd name="connsiteX4" fmla="*/ 18124 w 15103"/>
                  <a:gd name="connsiteY4" fmla="*/ 9062 h 15103"/>
                  <a:gd name="connsiteX5" fmla="*/ 18124 w 15103"/>
                  <a:gd name="connsiteY5" fmla="*/ 9062 h 1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03" h="15103">
                    <a:moveTo>
                      <a:pt x="18124" y="9062"/>
                    </a:moveTo>
                    <a:cubicBezTo>
                      <a:pt x="18124" y="13593"/>
                      <a:pt x="14348" y="18124"/>
                      <a:pt x="9062" y="18124"/>
                    </a:cubicBezTo>
                    <a:cubicBezTo>
                      <a:pt x="3776" y="18124"/>
                      <a:pt x="0" y="14348"/>
                      <a:pt x="0" y="9062"/>
                    </a:cubicBezTo>
                    <a:cubicBezTo>
                      <a:pt x="0" y="3776"/>
                      <a:pt x="3776" y="0"/>
                      <a:pt x="9062" y="0"/>
                    </a:cubicBezTo>
                    <a:cubicBezTo>
                      <a:pt x="14348" y="0"/>
                      <a:pt x="18124" y="3776"/>
                      <a:pt x="18124" y="9062"/>
                    </a:cubicBezTo>
                    <a:lnTo>
                      <a:pt x="18124" y="9062"/>
                    </a:lnTo>
                    <a:close/>
                  </a:path>
                </a:pathLst>
              </a:custGeom>
              <a:solidFill>
                <a:srgbClr val="0078D4"/>
              </a:solidFill>
              <a:ln w="747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74" name="Freeform: Shape 1473">
                <a:extLst>
                  <a:ext uri="{FF2B5EF4-FFF2-40B4-BE49-F238E27FC236}">
                    <a16:creationId xmlns:a16="http://schemas.microsoft.com/office/drawing/2014/main" id="{AA00E042-AD85-4E93-8B08-2556AE89B4DC}"/>
                  </a:ext>
                </a:extLst>
              </p:cNvPr>
              <p:cNvSpPr/>
              <p:nvPr/>
            </p:nvSpPr>
            <p:spPr>
              <a:xfrm flipH="1">
                <a:off x="5980816" y="3043474"/>
                <a:ext cx="16753" cy="16753"/>
              </a:xfrm>
              <a:custGeom>
                <a:avLst/>
                <a:gdLst>
                  <a:gd name="connsiteX0" fmla="*/ 18124 w 15103"/>
                  <a:gd name="connsiteY0" fmla="*/ 9062 h 15103"/>
                  <a:gd name="connsiteX1" fmla="*/ 9062 w 15103"/>
                  <a:gd name="connsiteY1" fmla="*/ 18124 h 15103"/>
                  <a:gd name="connsiteX2" fmla="*/ 0 w 15103"/>
                  <a:gd name="connsiteY2" fmla="*/ 9062 h 15103"/>
                  <a:gd name="connsiteX3" fmla="*/ 9062 w 15103"/>
                  <a:gd name="connsiteY3" fmla="*/ 0 h 15103"/>
                  <a:gd name="connsiteX4" fmla="*/ 18124 w 15103"/>
                  <a:gd name="connsiteY4" fmla="*/ 9062 h 15103"/>
                  <a:gd name="connsiteX5" fmla="*/ 18124 w 15103"/>
                  <a:gd name="connsiteY5" fmla="*/ 9062 h 1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03" h="15103">
                    <a:moveTo>
                      <a:pt x="18124" y="9062"/>
                    </a:moveTo>
                    <a:cubicBezTo>
                      <a:pt x="18124" y="14348"/>
                      <a:pt x="14348" y="18124"/>
                      <a:pt x="9062" y="18124"/>
                    </a:cubicBezTo>
                    <a:cubicBezTo>
                      <a:pt x="4531" y="18124"/>
                      <a:pt x="0" y="14348"/>
                      <a:pt x="0" y="9062"/>
                    </a:cubicBezTo>
                    <a:cubicBezTo>
                      <a:pt x="0" y="4531"/>
                      <a:pt x="3776" y="0"/>
                      <a:pt x="9062" y="0"/>
                    </a:cubicBezTo>
                    <a:cubicBezTo>
                      <a:pt x="14348" y="755"/>
                      <a:pt x="18124" y="4531"/>
                      <a:pt x="18124" y="9062"/>
                    </a:cubicBezTo>
                    <a:lnTo>
                      <a:pt x="18124" y="9062"/>
                    </a:lnTo>
                    <a:close/>
                  </a:path>
                </a:pathLst>
              </a:custGeom>
              <a:solidFill>
                <a:srgbClr val="FFFFFF"/>
              </a:solidFill>
              <a:ln w="747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75" name="Freeform: Shape 1474">
                <a:extLst>
                  <a:ext uri="{FF2B5EF4-FFF2-40B4-BE49-F238E27FC236}">
                    <a16:creationId xmlns:a16="http://schemas.microsoft.com/office/drawing/2014/main" id="{E8AF04E4-163D-4CB5-B124-0382E06CD48B}"/>
                  </a:ext>
                </a:extLst>
              </p:cNvPr>
              <p:cNvSpPr/>
              <p:nvPr/>
            </p:nvSpPr>
            <p:spPr>
              <a:xfrm flipH="1">
                <a:off x="5951497" y="3043474"/>
                <a:ext cx="16753" cy="16753"/>
              </a:xfrm>
              <a:custGeom>
                <a:avLst/>
                <a:gdLst>
                  <a:gd name="connsiteX0" fmla="*/ 18124 w 15103"/>
                  <a:gd name="connsiteY0" fmla="*/ 9062 h 15103"/>
                  <a:gd name="connsiteX1" fmla="*/ 9062 w 15103"/>
                  <a:gd name="connsiteY1" fmla="*/ 18124 h 15103"/>
                  <a:gd name="connsiteX2" fmla="*/ 0 w 15103"/>
                  <a:gd name="connsiteY2" fmla="*/ 9062 h 15103"/>
                  <a:gd name="connsiteX3" fmla="*/ 9062 w 15103"/>
                  <a:gd name="connsiteY3" fmla="*/ 0 h 15103"/>
                  <a:gd name="connsiteX4" fmla="*/ 18124 w 15103"/>
                  <a:gd name="connsiteY4" fmla="*/ 9062 h 15103"/>
                  <a:gd name="connsiteX5" fmla="*/ 18124 w 15103"/>
                  <a:gd name="connsiteY5" fmla="*/ 9062 h 1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03" h="15103">
                    <a:moveTo>
                      <a:pt x="18124" y="9062"/>
                    </a:moveTo>
                    <a:cubicBezTo>
                      <a:pt x="18124" y="14348"/>
                      <a:pt x="14348" y="18124"/>
                      <a:pt x="9062" y="18124"/>
                    </a:cubicBezTo>
                    <a:cubicBezTo>
                      <a:pt x="4531" y="18124"/>
                      <a:pt x="0" y="14348"/>
                      <a:pt x="0" y="9062"/>
                    </a:cubicBezTo>
                    <a:cubicBezTo>
                      <a:pt x="0" y="4531"/>
                      <a:pt x="3776" y="0"/>
                      <a:pt x="9062" y="0"/>
                    </a:cubicBezTo>
                    <a:cubicBezTo>
                      <a:pt x="14348" y="755"/>
                      <a:pt x="18124" y="4531"/>
                      <a:pt x="18124" y="9062"/>
                    </a:cubicBezTo>
                    <a:lnTo>
                      <a:pt x="18124" y="9062"/>
                    </a:lnTo>
                    <a:close/>
                  </a:path>
                </a:pathLst>
              </a:custGeom>
              <a:solidFill>
                <a:srgbClr val="FFFFFF"/>
              </a:solidFill>
              <a:ln w="747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76" name="Freeform: Shape 1475">
                <a:extLst>
                  <a:ext uri="{FF2B5EF4-FFF2-40B4-BE49-F238E27FC236}">
                    <a16:creationId xmlns:a16="http://schemas.microsoft.com/office/drawing/2014/main" id="{9E7A9FC2-15A4-4601-B3B3-86548421AE18}"/>
                  </a:ext>
                </a:extLst>
              </p:cNvPr>
              <p:cNvSpPr/>
              <p:nvPr/>
            </p:nvSpPr>
            <p:spPr>
              <a:xfrm flipH="1">
                <a:off x="5922178" y="3043474"/>
                <a:ext cx="16753" cy="16753"/>
              </a:xfrm>
              <a:custGeom>
                <a:avLst/>
                <a:gdLst>
                  <a:gd name="connsiteX0" fmla="*/ 18124 w 15103"/>
                  <a:gd name="connsiteY0" fmla="*/ 9062 h 15103"/>
                  <a:gd name="connsiteX1" fmla="*/ 9062 w 15103"/>
                  <a:gd name="connsiteY1" fmla="*/ 18124 h 15103"/>
                  <a:gd name="connsiteX2" fmla="*/ 0 w 15103"/>
                  <a:gd name="connsiteY2" fmla="*/ 9062 h 15103"/>
                  <a:gd name="connsiteX3" fmla="*/ 9062 w 15103"/>
                  <a:gd name="connsiteY3" fmla="*/ 0 h 15103"/>
                  <a:gd name="connsiteX4" fmla="*/ 18124 w 15103"/>
                  <a:gd name="connsiteY4" fmla="*/ 9062 h 15103"/>
                  <a:gd name="connsiteX5" fmla="*/ 18124 w 15103"/>
                  <a:gd name="connsiteY5" fmla="*/ 9062 h 1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03" h="15103">
                    <a:moveTo>
                      <a:pt x="18124" y="9062"/>
                    </a:moveTo>
                    <a:cubicBezTo>
                      <a:pt x="18124" y="14348"/>
                      <a:pt x="14348" y="18124"/>
                      <a:pt x="9062" y="18124"/>
                    </a:cubicBezTo>
                    <a:cubicBezTo>
                      <a:pt x="3776" y="18124"/>
                      <a:pt x="0" y="14348"/>
                      <a:pt x="0" y="9062"/>
                    </a:cubicBezTo>
                    <a:cubicBezTo>
                      <a:pt x="0" y="4531"/>
                      <a:pt x="3776" y="0"/>
                      <a:pt x="9062" y="0"/>
                    </a:cubicBezTo>
                    <a:cubicBezTo>
                      <a:pt x="14348" y="0"/>
                      <a:pt x="18124" y="4531"/>
                      <a:pt x="18124" y="9062"/>
                    </a:cubicBezTo>
                    <a:lnTo>
                      <a:pt x="18124" y="9062"/>
                    </a:lnTo>
                    <a:close/>
                  </a:path>
                </a:pathLst>
              </a:custGeom>
              <a:solidFill>
                <a:srgbClr val="0078D4"/>
              </a:solidFill>
              <a:ln w="747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77" name="Freeform: Shape 1476">
                <a:extLst>
                  <a:ext uri="{FF2B5EF4-FFF2-40B4-BE49-F238E27FC236}">
                    <a16:creationId xmlns:a16="http://schemas.microsoft.com/office/drawing/2014/main" id="{79D4921A-B409-403F-8460-36C5B5A85D00}"/>
                  </a:ext>
                </a:extLst>
              </p:cNvPr>
              <p:cNvSpPr/>
              <p:nvPr/>
            </p:nvSpPr>
            <p:spPr>
              <a:xfrm flipH="1">
                <a:off x="5980816" y="2939601"/>
                <a:ext cx="16753" cy="16753"/>
              </a:xfrm>
              <a:custGeom>
                <a:avLst/>
                <a:gdLst>
                  <a:gd name="connsiteX0" fmla="*/ 18124 w 15103"/>
                  <a:gd name="connsiteY0" fmla="*/ 9062 h 15103"/>
                  <a:gd name="connsiteX1" fmla="*/ 9062 w 15103"/>
                  <a:gd name="connsiteY1" fmla="*/ 18124 h 15103"/>
                  <a:gd name="connsiteX2" fmla="*/ 0 w 15103"/>
                  <a:gd name="connsiteY2" fmla="*/ 9062 h 15103"/>
                  <a:gd name="connsiteX3" fmla="*/ 9062 w 15103"/>
                  <a:gd name="connsiteY3" fmla="*/ 0 h 15103"/>
                  <a:gd name="connsiteX4" fmla="*/ 18124 w 15103"/>
                  <a:gd name="connsiteY4" fmla="*/ 9062 h 15103"/>
                  <a:gd name="connsiteX5" fmla="*/ 18124 w 15103"/>
                  <a:gd name="connsiteY5" fmla="*/ 9062 h 1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03" h="15103">
                    <a:moveTo>
                      <a:pt x="18124" y="9062"/>
                    </a:moveTo>
                    <a:cubicBezTo>
                      <a:pt x="18124" y="14348"/>
                      <a:pt x="14348" y="18124"/>
                      <a:pt x="9062" y="18124"/>
                    </a:cubicBezTo>
                    <a:cubicBezTo>
                      <a:pt x="4531" y="18124"/>
                      <a:pt x="0" y="14348"/>
                      <a:pt x="0" y="9062"/>
                    </a:cubicBezTo>
                    <a:cubicBezTo>
                      <a:pt x="0" y="4531"/>
                      <a:pt x="3776" y="0"/>
                      <a:pt x="9062" y="0"/>
                    </a:cubicBezTo>
                    <a:cubicBezTo>
                      <a:pt x="14348" y="0"/>
                      <a:pt x="18124" y="4531"/>
                      <a:pt x="18124" y="9062"/>
                    </a:cubicBezTo>
                    <a:lnTo>
                      <a:pt x="18124" y="9062"/>
                    </a:lnTo>
                    <a:close/>
                  </a:path>
                </a:pathLst>
              </a:custGeom>
              <a:solidFill>
                <a:srgbClr val="FFFFFF"/>
              </a:solidFill>
              <a:ln w="747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78" name="Freeform: Shape 1477">
                <a:extLst>
                  <a:ext uri="{FF2B5EF4-FFF2-40B4-BE49-F238E27FC236}">
                    <a16:creationId xmlns:a16="http://schemas.microsoft.com/office/drawing/2014/main" id="{25E1D294-8C99-402B-B744-60344C0CC7E1}"/>
                  </a:ext>
                </a:extLst>
              </p:cNvPr>
              <p:cNvSpPr/>
              <p:nvPr/>
            </p:nvSpPr>
            <p:spPr>
              <a:xfrm flipH="1">
                <a:off x="5951497" y="2939601"/>
                <a:ext cx="16753" cy="16753"/>
              </a:xfrm>
              <a:custGeom>
                <a:avLst/>
                <a:gdLst>
                  <a:gd name="connsiteX0" fmla="*/ 18124 w 15103"/>
                  <a:gd name="connsiteY0" fmla="*/ 9062 h 15103"/>
                  <a:gd name="connsiteX1" fmla="*/ 9062 w 15103"/>
                  <a:gd name="connsiteY1" fmla="*/ 18124 h 15103"/>
                  <a:gd name="connsiteX2" fmla="*/ 0 w 15103"/>
                  <a:gd name="connsiteY2" fmla="*/ 9062 h 15103"/>
                  <a:gd name="connsiteX3" fmla="*/ 9062 w 15103"/>
                  <a:gd name="connsiteY3" fmla="*/ 0 h 15103"/>
                  <a:gd name="connsiteX4" fmla="*/ 18124 w 15103"/>
                  <a:gd name="connsiteY4" fmla="*/ 9062 h 15103"/>
                  <a:gd name="connsiteX5" fmla="*/ 18124 w 15103"/>
                  <a:gd name="connsiteY5" fmla="*/ 9062 h 1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03" h="15103">
                    <a:moveTo>
                      <a:pt x="18124" y="9062"/>
                    </a:moveTo>
                    <a:cubicBezTo>
                      <a:pt x="18124" y="14348"/>
                      <a:pt x="14348" y="18124"/>
                      <a:pt x="9062" y="18124"/>
                    </a:cubicBezTo>
                    <a:cubicBezTo>
                      <a:pt x="4531" y="18124"/>
                      <a:pt x="0" y="14348"/>
                      <a:pt x="0" y="9062"/>
                    </a:cubicBezTo>
                    <a:cubicBezTo>
                      <a:pt x="0" y="4531"/>
                      <a:pt x="3776" y="0"/>
                      <a:pt x="9062" y="0"/>
                    </a:cubicBezTo>
                    <a:cubicBezTo>
                      <a:pt x="14348" y="0"/>
                      <a:pt x="18124" y="4531"/>
                      <a:pt x="18124" y="9062"/>
                    </a:cubicBezTo>
                    <a:lnTo>
                      <a:pt x="18124" y="9062"/>
                    </a:lnTo>
                    <a:close/>
                  </a:path>
                </a:pathLst>
              </a:custGeom>
              <a:solidFill>
                <a:srgbClr val="FFFFFF"/>
              </a:solidFill>
              <a:ln w="747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79" name="Freeform: Shape 1478">
                <a:extLst>
                  <a:ext uri="{FF2B5EF4-FFF2-40B4-BE49-F238E27FC236}">
                    <a16:creationId xmlns:a16="http://schemas.microsoft.com/office/drawing/2014/main" id="{C5EBE685-C73E-4C58-BDBE-49133027BF09}"/>
                  </a:ext>
                </a:extLst>
              </p:cNvPr>
              <p:cNvSpPr/>
              <p:nvPr/>
            </p:nvSpPr>
            <p:spPr>
              <a:xfrm flipH="1">
                <a:off x="5922178" y="2939601"/>
                <a:ext cx="16753" cy="16753"/>
              </a:xfrm>
              <a:custGeom>
                <a:avLst/>
                <a:gdLst>
                  <a:gd name="connsiteX0" fmla="*/ 18124 w 15103"/>
                  <a:gd name="connsiteY0" fmla="*/ 9062 h 15103"/>
                  <a:gd name="connsiteX1" fmla="*/ 9062 w 15103"/>
                  <a:gd name="connsiteY1" fmla="*/ 18124 h 15103"/>
                  <a:gd name="connsiteX2" fmla="*/ 0 w 15103"/>
                  <a:gd name="connsiteY2" fmla="*/ 9062 h 15103"/>
                  <a:gd name="connsiteX3" fmla="*/ 9062 w 15103"/>
                  <a:gd name="connsiteY3" fmla="*/ 0 h 15103"/>
                  <a:gd name="connsiteX4" fmla="*/ 18124 w 15103"/>
                  <a:gd name="connsiteY4" fmla="*/ 9062 h 15103"/>
                  <a:gd name="connsiteX5" fmla="*/ 18124 w 15103"/>
                  <a:gd name="connsiteY5" fmla="*/ 9062 h 1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03" h="15103">
                    <a:moveTo>
                      <a:pt x="18124" y="9062"/>
                    </a:moveTo>
                    <a:cubicBezTo>
                      <a:pt x="18124" y="14348"/>
                      <a:pt x="14348" y="18124"/>
                      <a:pt x="9062" y="18124"/>
                    </a:cubicBezTo>
                    <a:cubicBezTo>
                      <a:pt x="3776" y="18124"/>
                      <a:pt x="0" y="14348"/>
                      <a:pt x="0" y="9062"/>
                    </a:cubicBezTo>
                    <a:cubicBezTo>
                      <a:pt x="0" y="4531"/>
                      <a:pt x="3776" y="0"/>
                      <a:pt x="9062" y="0"/>
                    </a:cubicBezTo>
                    <a:cubicBezTo>
                      <a:pt x="14348" y="0"/>
                      <a:pt x="18124" y="4531"/>
                      <a:pt x="18124" y="9062"/>
                    </a:cubicBezTo>
                    <a:lnTo>
                      <a:pt x="18124" y="9062"/>
                    </a:lnTo>
                    <a:close/>
                  </a:path>
                </a:pathLst>
              </a:custGeom>
              <a:solidFill>
                <a:srgbClr val="0078D4"/>
              </a:solidFill>
              <a:ln w="747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80" name="Freeform: Shape 1479">
                <a:extLst>
                  <a:ext uri="{FF2B5EF4-FFF2-40B4-BE49-F238E27FC236}">
                    <a16:creationId xmlns:a16="http://schemas.microsoft.com/office/drawing/2014/main" id="{49938548-E78D-4A38-86D9-728222F1F63D}"/>
                  </a:ext>
                </a:extLst>
              </p:cNvPr>
              <p:cNvSpPr/>
              <p:nvPr/>
            </p:nvSpPr>
            <p:spPr>
              <a:xfrm flipH="1">
                <a:off x="5800715" y="2827353"/>
                <a:ext cx="209420" cy="33507"/>
              </a:xfrm>
              <a:custGeom>
                <a:avLst/>
                <a:gdLst>
                  <a:gd name="connsiteX0" fmla="*/ 188792 w 188792"/>
                  <a:gd name="connsiteY0" fmla="*/ 34738 h 30206"/>
                  <a:gd name="connsiteX1" fmla="*/ 0 w 188792"/>
                  <a:gd name="connsiteY1" fmla="*/ 34738 h 30206"/>
                  <a:gd name="connsiteX2" fmla="*/ 0 w 188792"/>
                  <a:gd name="connsiteY2" fmla="*/ 0 h 30206"/>
                  <a:gd name="connsiteX3" fmla="*/ 188792 w 188792"/>
                  <a:gd name="connsiteY3" fmla="*/ 0 h 30206"/>
                  <a:gd name="connsiteX4" fmla="*/ 188792 w 188792"/>
                  <a:gd name="connsiteY4" fmla="*/ 34738 h 302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792" h="30206">
                    <a:moveTo>
                      <a:pt x="188792" y="34738"/>
                    </a:moveTo>
                    <a:lnTo>
                      <a:pt x="0" y="34738"/>
                    </a:lnTo>
                    <a:lnTo>
                      <a:pt x="0" y="0"/>
                    </a:lnTo>
                    <a:lnTo>
                      <a:pt x="188792" y="0"/>
                    </a:lnTo>
                    <a:lnTo>
                      <a:pt x="188792" y="34738"/>
                    </a:lnTo>
                    <a:close/>
                  </a:path>
                </a:pathLst>
              </a:custGeom>
              <a:solidFill>
                <a:srgbClr val="000000"/>
              </a:solidFill>
              <a:ln w="747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81" name="Freeform: Shape 1480">
                <a:extLst>
                  <a:ext uri="{FF2B5EF4-FFF2-40B4-BE49-F238E27FC236}">
                    <a16:creationId xmlns:a16="http://schemas.microsoft.com/office/drawing/2014/main" id="{69D4847A-4EAE-4A6C-A80C-EE6FDB2F1866}"/>
                  </a:ext>
                </a:extLst>
              </p:cNvPr>
              <p:cNvSpPr/>
              <p:nvPr/>
            </p:nvSpPr>
            <p:spPr>
              <a:xfrm flipH="1">
                <a:off x="5800715" y="2879289"/>
                <a:ext cx="209420" cy="33507"/>
              </a:xfrm>
              <a:custGeom>
                <a:avLst/>
                <a:gdLst>
                  <a:gd name="connsiteX0" fmla="*/ 188792 w 188792"/>
                  <a:gd name="connsiteY0" fmla="*/ 35493 h 30206"/>
                  <a:gd name="connsiteX1" fmla="*/ 0 w 188792"/>
                  <a:gd name="connsiteY1" fmla="*/ 35493 h 30206"/>
                  <a:gd name="connsiteX2" fmla="*/ 0 w 188792"/>
                  <a:gd name="connsiteY2" fmla="*/ 0 h 30206"/>
                  <a:gd name="connsiteX3" fmla="*/ 188792 w 188792"/>
                  <a:gd name="connsiteY3" fmla="*/ 0 h 30206"/>
                  <a:gd name="connsiteX4" fmla="*/ 188792 w 188792"/>
                  <a:gd name="connsiteY4" fmla="*/ 35493 h 302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792" h="30206">
                    <a:moveTo>
                      <a:pt x="188792" y="35493"/>
                    </a:moveTo>
                    <a:lnTo>
                      <a:pt x="0" y="35493"/>
                    </a:lnTo>
                    <a:lnTo>
                      <a:pt x="0" y="0"/>
                    </a:lnTo>
                    <a:lnTo>
                      <a:pt x="188792" y="0"/>
                    </a:lnTo>
                    <a:lnTo>
                      <a:pt x="188792" y="35493"/>
                    </a:lnTo>
                    <a:close/>
                  </a:path>
                </a:pathLst>
              </a:custGeom>
              <a:solidFill>
                <a:srgbClr val="000000"/>
              </a:solidFill>
              <a:ln w="747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82" name="Freeform: Shape 1481">
                <a:extLst>
                  <a:ext uri="{FF2B5EF4-FFF2-40B4-BE49-F238E27FC236}">
                    <a16:creationId xmlns:a16="http://schemas.microsoft.com/office/drawing/2014/main" id="{B1D0E2A2-8F01-4205-BDFA-58B91BECB619}"/>
                  </a:ext>
                </a:extLst>
              </p:cNvPr>
              <p:cNvSpPr/>
              <p:nvPr/>
            </p:nvSpPr>
            <p:spPr>
              <a:xfrm flipH="1">
                <a:off x="5980816" y="2888503"/>
                <a:ext cx="16753" cy="16753"/>
              </a:xfrm>
              <a:custGeom>
                <a:avLst/>
                <a:gdLst>
                  <a:gd name="connsiteX0" fmla="*/ 18124 w 15103"/>
                  <a:gd name="connsiteY0" fmla="*/ 9062 h 15103"/>
                  <a:gd name="connsiteX1" fmla="*/ 9062 w 15103"/>
                  <a:gd name="connsiteY1" fmla="*/ 18124 h 15103"/>
                  <a:gd name="connsiteX2" fmla="*/ 0 w 15103"/>
                  <a:gd name="connsiteY2" fmla="*/ 9062 h 15103"/>
                  <a:gd name="connsiteX3" fmla="*/ 9062 w 15103"/>
                  <a:gd name="connsiteY3" fmla="*/ 0 h 15103"/>
                  <a:gd name="connsiteX4" fmla="*/ 18124 w 15103"/>
                  <a:gd name="connsiteY4" fmla="*/ 9062 h 15103"/>
                  <a:gd name="connsiteX5" fmla="*/ 18124 w 15103"/>
                  <a:gd name="connsiteY5" fmla="*/ 9062 h 1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03" h="15103">
                    <a:moveTo>
                      <a:pt x="18124" y="9062"/>
                    </a:moveTo>
                    <a:cubicBezTo>
                      <a:pt x="18124" y="13593"/>
                      <a:pt x="14348" y="18124"/>
                      <a:pt x="9062" y="18124"/>
                    </a:cubicBezTo>
                    <a:cubicBezTo>
                      <a:pt x="4531" y="18124"/>
                      <a:pt x="0" y="14348"/>
                      <a:pt x="0" y="9062"/>
                    </a:cubicBezTo>
                    <a:cubicBezTo>
                      <a:pt x="0" y="3776"/>
                      <a:pt x="3776" y="0"/>
                      <a:pt x="9062" y="0"/>
                    </a:cubicBezTo>
                    <a:cubicBezTo>
                      <a:pt x="14348" y="755"/>
                      <a:pt x="18124" y="4531"/>
                      <a:pt x="18124" y="9062"/>
                    </a:cubicBezTo>
                    <a:lnTo>
                      <a:pt x="18124" y="9062"/>
                    </a:lnTo>
                    <a:close/>
                  </a:path>
                </a:pathLst>
              </a:custGeom>
              <a:solidFill>
                <a:srgbClr val="FFFFFF"/>
              </a:solidFill>
              <a:ln w="747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83" name="Freeform: Shape 1482">
                <a:extLst>
                  <a:ext uri="{FF2B5EF4-FFF2-40B4-BE49-F238E27FC236}">
                    <a16:creationId xmlns:a16="http://schemas.microsoft.com/office/drawing/2014/main" id="{E9304810-36CD-461A-81FA-D5DA37E18B72}"/>
                  </a:ext>
                </a:extLst>
              </p:cNvPr>
              <p:cNvSpPr/>
              <p:nvPr/>
            </p:nvSpPr>
            <p:spPr>
              <a:xfrm flipH="1">
                <a:off x="5951497" y="2888503"/>
                <a:ext cx="16753" cy="16753"/>
              </a:xfrm>
              <a:custGeom>
                <a:avLst/>
                <a:gdLst>
                  <a:gd name="connsiteX0" fmla="*/ 18124 w 15103"/>
                  <a:gd name="connsiteY0" fmla="*/ 9062 h 15103"/>
                  <a:gd name="connsiteX1" fmla="*/ 9062 w 15103"/>
                  <a:gd name="connsiteY1" fmla="*/ 18124 h 15103"/>
                  <a:gd name="connsiteX2" fmla="*/ 0 w 15103"/>
                  <a:gd name="connsiteY2" fmla="*/ 9062 h 15103"/>
                  <a:gd name="connsiteX3" fmla="*/ 9062 w 15103"/>
                  <a:gd name="connsiteY3" fmla="*/ 0 h 15103"/>
                  <a:gd name="connsiteX4" fmla="*/ 18124 w 15103"/>
                  <a:gd name="connsiteY4" fmla="*/ 9062 h 15103"/>
                  <a:gd name="connsiteX5" fmla="*/ 18124 w 15103"/>
                  <a:gd name="connsiteY5" fmla="*/ 9062 h 1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03" h="15103">
                    <a:moveTo>
                      <a:pt x="18124" y="9062"/>
                    </a:moveTo>
                    <a:cubicBezTo>
                      <a:pt x="18124" y="13593"/>
                      <a:pt x="14348" y="18124"/>
                      <a:pt x="9062" y="18124"/>
                    </a:cubicBezTo>
                    <a:cubicBezTo>
                      <a:pt x="4531" y="18124"/>
                      <a:pt x="0" y="14348"/>
                      <a:pt x="0" y="9062"/>
                    </a:cubicBezTo>
                    <a:cubicBezTo>
                      <a:pt x="0" y="3776"/>
                      <a:pt x="3776" y="0"/>
                      <a:pt x="9062" y="0"/>
                    </a:cubicBezTo>
                    <a:cubicBezTo>
                      <a:pt x="14348" y="755"/>
                      <a:pt x="18124" y="4531"/>
                      <a:pt x="18124" y="9062"/>
                    </a:cubicBezTo>
                    <a:lnTo>
                      <a:pt x="18124" y="9062"/>
                    </a:lnTo>
                    <a:close/>
                  </a:path>
                </a:pathLst>
              </a:custGeom>
              <a:solidFill>
                <a:srgbClr val="FFFFFF"/>
              </a:solidFill>
              <a:ln w="747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84" name="Freeform: Shape 1483">
                <a:extLst>
                  <a:ext uri="{FF2B5EF4-FFF2-40B4-BE49-F238E27FC236}">
                    <a16:creationId xmlns:a16="http://schemas.microsoft.com/office/drawing/2014/main" id="{079A8D3F-DD0A-47E7-A61F-5612215081EC}"/>
                  </a:ext>
                </a:extLst>
              </p:cNvPr>
              <p:cNvSpPr/>
              <p:nvPr/>
            </p:nvSpPr>
            <p:spPr>
              <a:xfrm flipH="1">
                <a:off x="5922178" y="2888503"/>
                <a:ext cx="16753" cy="16753"/>
              </a:xfrm>
              <a:custGeom>
                <a:avLst/>
                <a:gdLst>
                  <a:gd name="connsiteX0" fmla="*/ 18124 w 15103"/>
                  <a:gd name="connsiteY0" fmla="*/ 9062 h 15103"/>
                  <a:gd name="connsiteX1" fmla="*/ 9062 w 15103"/>
                  <a:gd name="connsiteY1" fmla="*/ 18124 h 15103"/>
                  <a:gd name="connsiteX2" fmla="*/ 0 w 15103"/>
                  <a:gd name="connsiteY2" fmla="*/ 9062 h 15103"/>
                  <a:gd name="connsiteX3" fmla="*/ 9062 w 15103"/>
                  <a:gd name="connsiteY3" fmla="*/ 0 h 15103"/>
                  <a:gd name="connsiteX4" fmla="*/ 18124 w 15103"/>
                  <a:gd name="connsiteY4" fmla="*/ 9062 h 15103"/>
                  <a:gd name="connsiteX5" fmla="*/ 18124 w 15103"/>
                  <a:gd name="connsiteY5" fmla="*/ 9062 h 1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03" h="15103">
                    <a:moveTo>
                      <a:pt x="18124" y="9062"/>
                    </a:moveTo>
                    <a:cubicBezTo>
                      <a:pt x="18124" y="13593"/>
                      <a:pt x="14348" y="18124"/>
                      <a:pt x="9062" y="18124"/>
                    </a:cubicBezTo>
                    <a:cubicBezTo>
                      <a:pt x="3776" y="18124"/>
                      <a:pt x="0" y="14348"/>
                      <a:pt x="0" y="9062"/>
                    </a:cubicBezTo>
                    <a:cubicBezTo>
                      <a:pt x="0" y="3776"/>
                      <a:pt x="3776" y="0"/>
                      <a:pt x="9062" y="0"/>
                    </a:cubicBezTo>
                    <a:cubicBezTo>
                      <a:pt x="14348" y="0"/>
                      <a:pt x="18124" y="4531"/>
                      <a:pt x="18124" y="9062"/>
                    </a:cubicBezTo>
                    <a:lnTo>
                      <a:pt x="18124" y="9062"/>
                    </a:lnTo>
                    <a:close/>
                  </a:path>
                </a:pathLst>
              </a:custGeom>
              <a:solidFill>
                <a:srgbClr val="0078D4"/>
              </a:solidFill>
              <a:ln w="747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85" name="Freeform: Shape 1484">
                <a:extLst>
                  <a:ext uri="{FF2B5EF4-FFF2-40B4-BE49-F238E27FC236}">
                    <a16:creationId xmlns:a16="http://schemas.microsoft.com/office/drawing/2014/main" id="{C8E56B32-FBB1-4A64-90E5-AB2859348303}"/>
                  </a:ext>
                </a:extLst>
              </p:cNvPr>
              <p:cNvSpPr/>
              <p:nvPr/>
            </p:nvSpPr>
            <p:spPr>
              <a:xfrm flipH="1">
                <a:off x="5980816" y="2836568"/>
                <a:ext cx="16753" cy="16753"/>
              </a:xfrm>
              <a:custGeom>
                <a:avLst/>
                <a:gdLst>
                  <a:gd name="connsiteX0" fmla="*/ 18124 w 15103"/>
                  <a:gd name="connsiteY0" fmla="*/ 9062 h 15103"/>
                  <a:gd name="connsiteX1" fmla="*/ 9062 w 15103"/>
                  <a:gd name="connsiteY1" fmla="*/ 18124 h 15103"/>
                  <a:gd name="connsiteX2" fmla="*/ 0 w 15103"/>
                  <a:gd name="connsiteY2" fmla="*/ 9062 h 15103"/>
                  <a:gd name="connsiteX3" fmla="*/ 9062 w 15103"/>
                  <a:gd name="connsiteY3" fmla="*/ 0 h 15103"/>
                  <a:gd name="connsiteX4" fmla="*/ 18124 w 15103"/>
                  <a:gd name="connsiteY4" fmla="*/ 9062 h 15103"/>
                  <a:gd name="connsiteX5" fmla="*/ 18124 w 15103"/>
                  <a:gd name="connsiteY5" fmla="*/ 9062 h 1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03" h="15103">
                    <a:moveTo>
                      <a:pt x="18124" y="9062"/>
                    </a:moveTo>
                    <a:cubicBezTo>
                      <a:pt x="18124" y="14348"/>
                      <a:pt x="14348" y="18124"/>
                      <a:pt x="9062" y="18124"/>
                    </a:cubicBezTo>
                    <a:cubicBezTo>
                      <a:pt x="4531" y="18124"/>
                      <a:pt x="0" y="14348"/>
                      <a:pt x="0" y="9062"/>
                    </a:cubicBezTo>
                    <a:cubicBezTo>
                      <a:pt x="0" y="4531"/>
                      <a:pt x="3776" y="0"/>
                      <a:pt x="9062" y="0"/>
                    </a:cubicBezTo>
                    <a:cubicBezTo>
                      <a:pt x="14348" y="0"/>
                      <a:pt x="18124" y="4531"/>
                      <a:pt x="18124" y="9062"/>
                    </a:cubicBezTo>
                    <a:lnTo>
                      <a:pt x="18124" y="9062"/>
                    </a:lnTo>
                    <a:close/>
                  </a:path>
                </a:pathLst>
              </a:custGeom>
              <a:solidFill>
                <a:srgbClr val="FFFFFF"/>
              </a:solidFill>
              <a:ln w="747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86" name="Freeform: Shape 1485">
                <a:extLst>
                  <a:ext uri="{FF2B5EF4-FFF2-40B4-BE49-F238E27FC236}">
                    <a16:creationId xmlns:a16="http://schemas.microsoft.com/office/drawing/2014/main" id="{A9DCA600-9A50-4A17-B197-8252E7B7B9C2}"/>
                  </a:ext>
                </a:extLst>
              </p:cNvPr>
              <p:cNvSpPr/>
              <p:nvPr/>
            </p:nvSpPr>
            <p:spPr>
              <a:xfrm flipH="1">
                <a:off x="5951497" y="2836568"/>
                <a:ext cx="16753" cy="16753"/>
              </a:xfrm>
              <a:custGeom>
                <a:avLst/>
                <a:gdLst>
                  <a:gd name="connsiteX0" fmla="*/ 18124 w 15103"/>
                  <a:gd name="connsiteY0" fmla="*/ 9062 h 15103"/>
                  <a:gd name="connsiteX1" fmla="*/ 9062 w 15103"/>
                  <a:gd name="connsiteY1" fmla="*/ 18124 h 15103"/>
                  <a:gd name="connsiteX2" fmla="*/ 0 w 15103"/>
                  <a:gd name="connsiteY2" fmla="*/ 9062 h 15103"/>
                  <a:gd name="connsiteX3" fmla="*/ 9062 w 15103"/>
                  <a:gd name="connsiteY3" fmla="*/ 0 h 15103"/>
                  <a:gd name="connsiteX4" fmla="*/ 18124 w 15103"/>
                  <a:gd name="connsiteY4" fmla="*/ 9062 h 15103"/>
                  <a:gd name="connsiteX5" fmla="*/ 18124 w 15103"/>
                  <a:gd name="connsiteY5" fmla="*/ 9062 h 1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03" h="15103">
                    <a:moveTo>
                      <a:pt x="18124" y="9062"/>
                    </a:moveTo>
                    <a:cubicBezTo>
                      <a:pt x="18124" y="14348"/>
                      <a:pt x="14348" y="18124"/>
                      <a:pt x="9062" y="18124"/>
                    </a:cubicBezTo>
                    <a:cubicBezTo>
                      <a:pt x="4531" y="18124"/>
                      <a:pt x="0" y="14348"/>
                      <a:pt x="0" y="9062"/>
                    </a:cubicBezTo>
                    <a:cubicBezTo>
                      <a:pt x="0" y="4531"/>
                      <a:pt x="3776" y="0"/>
                      <a:pt x="9062" y="0"/>
                    </a:cubicBezTo>
                    <a:cubicBezTo>
                      <a:pt x="14348" y="0"/>
                      <a:pt x="18124" y="4531"/>
                      <a:pt x="18124" y="9062"/>
                    </a:cubicBezTo>
                    <a:lnTo>
                      <a:pt x="18124" y="9062"/>
                    </a:lnTo>
                    <a:close/>
                  </a:path>
                </a:pathLst>
              </a:custGeom>
              <a:solidFill>
                <a:srgbClr val="FFFFFF"/>
              </a:solidFill>
              <a:ln w="747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87" name="Freeform: Shape 1486">
                <a:extLst>
                  <a:ext uri="{FF2B5EF4-FFF2-40B4-BE49-F238E27FC236}">
                    <a16:creationId xmlns:a16="http://schemas.microsoft.com/office/drawing/2014/main" id="{92E1A2C2-23EB-402A-9872-E802CD4D0B00}"/>
                  </a:ext>
                </a:extLst>
              </p:cNvPr>
              <p:cNvSpPr/>
              <p:nvPr/>
            </p:nvSpPr>
            <p:spPr>
              <a:xfrm flipH="1">
                <a:off x="5922178" y="2836568"/>
                <a:ext cx="16753" cy="16753"/>
              </a:xfrm>
              <a:custGeom>
                <a:avLst/>
                <a:gdLst>
                  <a:gd name="connsiteX0" fmla="*/ 18124 w 15103"/>
                  <a:gd name="connsiteY0" fmla="*/ 9062 h 15103"/>
                  <a:gd name="connsiteX1" fmla="*/ 9062 w 15103"/>
                  <a:gd name="connsiteY1" fmla="*/ 18124 h 15103"/>
                  <a:gd name="connsiteX2" fmla="*/ 0 w 15103"/>
                  <a:gd name="connsiteY2" fmla="*/ 9062 h 15103"/>
                  <a:gd name="connsiteX3" fmla="*/ 9062 w 15103"/>
                  <a:gd name="connsiteY3" fmla="*/ 0 h 15103"/>
                  <a:gd name="connsiteX4" fmla="*/ 18124 w 15103"/>
                  <a:gd name="connsiteY4" fmla="*/ 9062 h 15103"/>
                  <a:gd name="connsiteX5" fmla="*/ 18124 w 15103"/>
                  <a:gd name="connsiteY5" fmla="*/ 9062 h 1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03" h="15103">
                    <a:moveTo>
                      <a:pt x="18124" y="9062"/>
                    </a:moveTo>
                    <a:cubicBezTo>
                      <a:pt x="18124" y="14348"/>
                      <a:pt x="14348" y="18124"/>
                      <a:pt x="9062" y="18124"/>
                    </a:cubicBezTo>
                    <a:cubicBezTo>
                      <a:pt x="3776" y="18124"/>
                      <a:pt x="0" y="14348"/>
                      <a:pt x="0" y="9062"/>
                    </a:cubicBezTo>
                    <a:cubicBezTo>
                      <a:pt x="0" y="4531"/>
                      <a:pt x="3776" y="0"/>
                      <a:pt x="9062" y="0"/>
                    </a:cubicBezTo>
                    <a:cubicBezTo>
                      <a:pt x="14348" y="0"/>
                      <a:pt x="18124" y="4531"/>
                      <a:pt x="18124" y="9062"/>
                    </a:cubicBezTo>
                    <a:lnTo>
                      <a:pt x="18124" y="9062"/>
                    </a:lnTo>
                    <a:close/>
                  </a:path>
                </a:pathLst>
              </a:custGeom>
              <a:solidFill>
                <a:srgbClr val="0078D4"/>
              </a:solidFill>
              <a:ln w="747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88" name="Freeform: Shape 1487">
                <a:extLst>
                  <a:ext uri="{FF2B5EF4-FFF2-40B4-BE49-F238E27FC236}">
                    <a16:creationId xmlns:a16="http://schemas.microsoft.com/office/drawing/2014/main" id="{CFF0981B-AC12-4DE5-98B9-4A34A214B091}"/>
                  </a:ext>
                </a:extLst>
              </p:cNvPr>
              <p:cNvSpPr/>
              <p:nvPr/>
            </p:nvSpPr>
            <p:spPr>
              <a:xfrm flipH="1">
                <a:off x="5799878" y="2775416"/>
                <a:ext cx="209420" cy="33507"/>
              </a:xfrm>
              <a:custGeom>
                <a:avLst/>
                <a:gdLst>
                  <a:gd name="connsiteX0" fmla="*/ 188792 w 188792"/>
                  <a:gd name="connsiteY0" fmla="*/ 34738 h 30206"/>
                  <a:gd name="connsiteX1" fmla="*/ 0 w 188792"/>
                  <a:gd name="connsiteY1" fmla="*/ 34738 h 30206"/>
                  <a:gd name="connsiteX2" fmla="*/ 0 w 188792"/>
                  <a:gd name="connsiteY2" fmla="*/ 0 h 30206"/>
                  <a:gd name="connsiteX3" fmla="*/ 188792 w 188792"/>
                  <a:gd name="connsiteY3" fmla="*/ 0 h 30206"/>
                  <a:gd name="connsiteX4" fmla="*/ 188792 w 188792"/>
                  <a:gd name="connsiteY4" fmla="*/ 34738 h 302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792" h="30206">
                    <a:moveTo>
                      <a:pt x="188792" y="34738"/>
                    </a:moveTo>
                    <a:lnTo>
                      <a:pt x="0" y="34738"/>
                    </a:lnTo>
                    <a:lnTo>
                      <a:pt x="0" y="0"/>
                    </a:lnTo>
                    <a:lnTo>
                      <a:pt x="188792" y="0"/>
                    </a:lnTo>
                    <a:lnTo>
                      <a:pt x="188792" y="34738"/>
                    </a:lnTo>
                    <a:close/>
                  </a:path>
                </a:pathLst>
              </a:custGeom>
              <a:solidFill>
                <a:srgbClr val="000000"/>
              </a:solidFill>
              <a:ln w="747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1432" name="Arc 1431">
              <a:extLst>
                <a:ext uri="{FF2B5EF4-FFF2-40B4-BE49-F238E27FC236}">
                  <a16:creationId xmlns:a16="http://schemas.microsoft.com/office/drawing/2014/main" id="{6DDC4AFF-5154-46CF-AE1C-E767194516CE}"/>
                </a:ext>
              </a:extLst>
            </p:cNvPr>
            <p:cNvSpPr/>
            <p:nvPr/>
          </p:nvSpPr>
          <p:spPr>
            <a:xfrm flipV="1">
              <a:off x="5131699" y="3084885"/>
              <a:ext cx="1961801" cy="319534"/>
            </a:xfrm>
            <a:prstGeom prst="arc">
              <a:avLst>
                <a:gd name="adj1" fmla="val 10774041"/>
                <a:gd name="adj2" fmla="val 21542200"/>
              </a:avLst>
            </a:prstGeom>
            <a:ln w="38100" cap="rnd">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33" name="Bushes">
              <a:extLst>
                <a:ext uri="{FF2B5EF4-FFF2-40B4-BE49-F238E27FC236}">
                  <a16:creationId xmlns:a16="http://schemas.microsoft.com/office/drawing/2014/main" id="{F63E7131-83BD-441E-BB53-CA5E60E79A16}"/>
                </a:ext>
              </a:extLst>
            </p:cNvPr>
            <p:cNvSpPr/>
            <p:nvPr/>
          </p:nvSpPr>
          <p:spPr>
            <a:xfrm rot="14703504">
              <a:off x="6327832" y="3264567"/>
              <a:ext cx="228336" cy="194442"/>
            </a:xfrm>
            <a:custGeom>
              <a:avLst/>
              <a:gdLst>
                <a:gd name="connsiteX0" fmla="*/ 2987782 w 3031287"/>
                <a:gd name="connsiteY0" fmla="*/ 1422406 h 2581331"/>
                <a:gd name="connsiteX1" fmla="*/ 2805431 w 3031287"/>
                <a:gd name="connsiteY1" fmla="*/ 1076650 h 2581331"/>
                <a:gd name="connsiteX2" fmla="*/ 2852795 w 3031287"/>
                <a:gd name="connsiteY2" fmla="*/ 865880 h 2581331"/>
                <a:gd name="connsiteX3" fmla="*/ 2431256 w 3031287"/>
                <a:gd name="connsiteY3" fmla="*/ 463287 h 2581331"/>
                <a:gd name="connsiteX4" fmla="*/ 2220487 w 3031287"/>
                <a:gd name="connsiteY4" fmla="*/ 510651 h 2581331"/>
                <a:gd name="connsiteX5" fmla="*/ 1893676 w 3031287"/>
                <a:gd name="connsiteY5" fmla="*/ 356719 h 2581331"/>
                <a:gd name="connsiteX6" fmla="*/ 1626071 w 3031287"/>
                <a:gd name="connsiteY6" fmla="*/ 451446 h 2581331"/>
                <a:gd name="connsiteX7" fmla="*/ 1128750 w 3031287"/>
                <a:gd name="connsiteY7" fmla="*/ 44117 h 2581331"/>
                <a:gd name="connsiteX8" fmla="*/ 629061 w 3031287"/>
                <a:gd name="connsiteY8" fmla="*/ 550911 h 2581331"/>
                <a:gd name="connsiteX9" fmla="*/ 629061 w 3031287"/>
                <a:gd name="connsiteY9" fmla="*/ 569856 h 2581331"/>
                <a:gd name="connsiteX10" fmla="*/ 311723 w 3031287"/>
                <a:gd name="connsiteY10" fmla="*/ 884826 h 2581331"/>
                <a:gd name="connsiteX11" fmla="*/ 321196 w 3031287"/>
                <a:gd name="connsiteY11" fmla="*/ 979554 h 2581331"/>
                <a:gd name="connsiteX12" fmla="*/ 44117 w 3031287"/>
                <a:gd name="connsiteY12" fmla="*/ 1299260 h 2581331"/>
                <a:gd name="connsiteX13" fmla="*/ 179104 w 3031287"/>
                <a:gd name="connsiteY13" fmla="*/ 1557393 h 2581331"/>
                <a:gd name="connsiteX14" fmla="*/ 44117 w 3031287"/>
                <a:gd name="connsiteY14" fmla="*/ 1872363 h 2581331"/>
                <a:gd name="connsiteX15" fmla="*/ 494074 w 3031287"/>
                <a:gd name="connsiteY15" fmla="*/ 2312847 h 2581331"/>
                <a:gd name="connsiteX16" fmla="*/ 657479 w 3031287"/>
                <a:gd name="connsiteY16" fmla="*/ 2284428 h 2581331"/>
                <a:gd name="connsiteX17" fmla="*/ 676425 w 3031287"/>
                <a:gd name="connsiteY17" fmla="*/ 2350738 h 2581331"/>
                <a:gd name="connsiteX18" fmla="*/ 820885 w 3031287"/>
                <a:gd name="connsiteY18" fmla="*/ 2485725 h 2581331"/>
                <a:gd name="connsiteX19" fmla="*/ 1012708 w 3031287"/>
                <a:gd name="connsiteY19" fmla="*/ 2369683 h 2581331"/>
                <a:gd name="connsiteX20" fmla="*/ 1242423 w 3031287"/>
                <a:gd name="connsiteY20" fmla="*/ 2504671 h 2581331"/>
                <a:gd name="connsiteX21" fmla="*/ 1415301 w 3031287"/>
                <a:gd name="connsiteY21" fmla="*/ 2438361 h 2581331"/>
                <a:gd name="connsiteX22" fmla="*/ 1663962 w 3031287"/>
                <a:gd name="connsiteY22" fmla="*/ 2554403 h 2581331"/>
                <a:gd name="connsiteX23" fmla="*/ 1990772 w 3031287"/>
                <a:gd name="connsiteY23" fmla="*/ 2296269 h 2581331"/>
                <a:gd name="connsiteX24" fmla="*/ 2450202 w 3031287"/>
                <a:gd name="connsiteY24" fmla="*/ 2507039 h 2581331"/>
                <a:gd name="connsiteX25" fmla="*/ 2814904 w 3031287"/>
                <a:gd name="connsiteY25" fmla="*/ 2142337 h 2581331"/>
                <a:gd name="connsiteX26" fmla="*/ 2739122 w 3031287"/>
                <a:gd name="connsiteY26" fmla="*/ 1806053 h 2581331"/>
                <a:gd name="connsiteX27" fmla="*/ 2987782 w 3031287"/>
                <a:gd name="connsiteY27" fmla="*/ 1422406 h 2581331"/>
                <a:gd name="connsiteX28" fmla="*/ 2987782 w 3031287"/>
                <a:gd name="connsiteY28" fmla="*/ 1422406 h 2581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031287" h="2581331">
                  <a:moveTo>
                    <a:pt x="2987782" y="1422406"/>
                  </a:moveTo>
                  <a:cubicBezTo>
                    <a:pt x="2987782" y="1277946"/>
                    <a:pt x="2921472" y="1154800"/>
                    <a:pt x="2805431" y="1076650"/>
                  </a:cubicBezTo>
                  <a:cubicBezTo>
                    <a:pt x="2833849" y="1010340"/>
                    <a:pt x="2852795" y="941663"/>
                    <a:pt x="2852795" y="865880"/>
                  </a:cubicBezTo>
                  <a:cubicBezTo>
                    <a:pt x="2843322" y="645638"/>
                    <a:pt x="2651498" y="463287"/>
                    <a:pt x="2431256" y="463287"/>
                  </a:cubicBezTo>
                  <a:cubicBezTo>
                    <a:pt x="2355474" y="463287"/>
                    <a:pt x="2286796" y="482233"/>
                    <a:pt x="2220487" y="510651"/>
                  </a:cubicBezTo>
                  <a:cubicBezTo>
                    <a:pt x="2144705" y="425396"/>
                    <a:pt x="2028663" y="356719"/>
                    <a:pt x="1893676" y="356719"/>
                  </a:cubicBezTo>
                  <a:cubicBezTo>
                    <a:pt x="1787108" y="356719"/>
                    <a:pt x="1701853" y="394610"/>
                    <a:pt x="1626071" y="451446"/>
                  </a:cubicBezTo>
                  <a:cubicBezTo>
                    <a:pt x="1588179" y="226468"/>
                    <a:pt x="1377410" y="44117"/>
                    <a:pt x="1128750" y="44117"/>
                  </a:cubicBezTo>
                  <a:cubicBezTo>
                    <a:pt x="849303" y="44117"/>
                    <a:pt x="629061" y="273832"/>
                    <a:pt x="629061" y="550911"/>
                  </a:cubicBezTo>
                  <a:cubicBezTo>
                    <a:pt x="629061" y="560383"/>
                    <a:pt x="629061" y="569856"/>
                    <a:pt x="629061" y="569856"/>
                  </a:cubicBezTo>
                  <a:cubicBezTo>
                    <a:pt x="446710" y="569856"/>
                    <a:pt x="311723" y="714316"/>
                    <a:pt x="311723" y="884826"/>
                  </a:cubicBezTo>
                  <a:cubicBezTo>
                    <a:pt x="311723" y="922717"/>
                    <a:pt x="311723" y="951135"/>
                    <a:pt x="321196" y="979554"/>
                  </a:cubicBezTo>
                  <a:cubicBezTo>
                    <a:pt x="169631" y="1000867"/>
                    <a:pt x="44117" y="1135854"/>
                    <a:pt x="44117" y="1299260"/>
                  </a:cubicBezTo>
                  <a:cubicBezTo>
                    <a:pt x="44117" y="1403460"/>
                    <a:pt x="91481" y="1500556"/>
                    <a:pt x="179104" y="1557393"/>
                  </a:cubicBezTo>
                  <a:cubicBezTo>
                    <a:pt x="91481" y="1633175"/>
                    <a:pt x="44117" y="1749217"/>
                    <a:pt x="44117" y="1872363"/>
                  </a:cubicBezTo>
                  <a:cubicBezTo>
                    <a:pt x="44117" y="2111550"/>
                    <a:pt x="254886" y="2312847"/>
                    <a:pt x="494074" y="2312847"/>
                  </a:cubicBezTo>
                  <a:cubicBezTo>
                    <a:pt x="560383" y="2312847"/>
                    <a:pt x="657479" y="2284428"/>
                    <a:pt x="657479" y="2284428"/>
                  </a:cubicBezTo>
                  <a:cubicBezTo>
                    <a:pt x="666952" y="2293901"/>
                    <a:pt x="666952" y="2331792"/>
                    <a:pt x="676425" y="2350738"/>
                  </a:cubicBezTo>
                  <a:cubicBezTo>
                    <a:pt x="695370" y="2426520"/>
                    <a:pt x="742734" y="2466779"/>
                    <a:pt x="820885" y="2485725"/>
                  </a:cubicBezTo>
                  <a:cubicBezTo>
                    <a:pt x="906140" y="2504671"/>
                    <a:pt x="993763" y="2447834"/>
                    <a:pt x="1012708" y="2369683"/>
                  </a:cubicBezTo>
                  <a:cubicBezTo>
                    <a:pt x="1050599" y="2445466"/>
                    <a:pt x="1147695" y="2504671"/>
                    <a:pt x="1242423" y="2504671"/>
                  </a:cubicBezTo>
                  <a:cubicBezTo>
                    <a:pt x="1308733" y="2504671"/>
                    <a:pt x="1377410" y="2485725"/>
                    <a:pt x="1415301" y="2438361"/>
                  </a:cubicBezTo>
                  <a:cubicBezTo>
                    <a:pt x="1481611" y="2514143"/>
                    <a:pt x="1569234" y="2554403"/>
                    <a:pt x="1663962" y="2554403"/>
                  </a:cubicBezTo>
                  <a:cubicBezTo>
                    <a:pt x="1827367" y="2554403"/>
                    <a:pt x="1962354" y="2450202"/>
                    <a:pt x="1990772" y="2296269"/>
                  </a:cubicBezTo>
                  <a:cubicBezTo>
                    <a:pt x="2085500" y="2450202"/>
                    <a:pt x="2258378" y="2535457"/>
                    <a:pt x="2450202" y="2507039"/>
                  </a:cubicBezTo>
                  <a:cubicBezTo>
                    <a:pt x="2632553" y="2469148"/>
                    <a:pt x="2777013" y="2324688"/>
                    <a:pt x="2814904" y="2142337"/>
                  </a:cubicBezTo>
                  <a:cubicBezTo>
                    <a:pt x="2833849" y="2016823"/>
                    <a:pt x="2805431" y="1903149"/>
                    <a:pt x="2739122" y="1806053"/>
                  </a:cubicBezTo>
                  <a:cubicBezTo>
                    <a:pt x="2893054" y="1739744"/>
                    <a:pt x="2987782" y="1595284"/>
                    <a:pt x="2987782" y="1422406"/>
                  </a:cubicBezTo>
                  <a:lnTo>
                    <a:pt x="2987782" y="1422406"/>
                  </a:lnTo>
                  <a:close/>
                </a:path>
              </a:pathLst>
            </a:custGeom>
            <a:solidFill>
              <a:schemeClr val="tx2"/>
            </a:solidFill>
            <a:ln w="23659"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34" name="Bushes">
              <a:extLst>
                <a:ext uri="{FF2B5EF4-FFF2-40B4-BE49-F238E27FC236}">
                  <a16:creationId xmlns:a16="http://schemas.microsoft.com/office/drawing/2014/main" id="{F09B0C88-C53F-4E7D-9241-B97A51852748}"/>
                </a:ext>
              </a:extLst>
            </p:cNvPr>
            <p:cNvSpPr/>
            <p:nvPr/>
          </p:nvSpPr>
          <p:spPr>
            <a:xfrm>
              <a:off x="5477897" y="3243086"/>
              <a:ext cx="228336" cy="194442"/>
            </a:xfrm>
            <a:custGeom>
              <a:avLst/>
              <a:gdLst>
                <a:gd name="connsiteX0" fmla="*/ 2987782 w 3031287"/>
                <a:gd name="connsiteY0" fmla="*/ 1422406 h 2581331"/>
                <a:gd name="connsiteX1" fmla="*/ 2805431 w 3031287"/>
                <a:gd name="connsiteY1" fmla="*/ 1076650 h 2581331"/>
                <a:gd name="connsiteX2" fmla="*/ 2852795 w 3031287"/>
                <a:gd name="connsiteY2" fmla="*/ 865880 h 2581331"/>
                <a:gd name="connsiteX3" fmla="*/ 2431256 w 3031287"/>
                <a:gd name="connsiteY3" fmla="*/ 463287 h 2581331"/>
                <a:gd name="connsiteX4" fmla="*/ 2220487 w 3031287"/>
                <a:gd name="connsiteY4" fmla="*/ 510651 h 2581331"/>
                <a:gd name="connsiteX5" fmla="*/ 1893676 w 3031287"/>
                <a:gd name="connsiteY5" fmla="*/ 356719 h 2581331"/>
                <a:gd name="connsiteX6" fmla="*/ 1626071 w 3031287"/>
                <a:gd name="connsiteY6" fmla="*/ 451446 h 2581331"/>
                <a:gd name="connsiteX7" fmla="*/ 1128750 w 3031287"/>
                <a:gd name="connsiteY7" fmla="*/ 44117 h 2581331"/>
                <a:gd name="connsiteX8" fmla="*/ 629061 w 3031287"/>
                <a:gd name="connsiteY8" fmla="*/ 550911 h 2581331"/>
                <a:gd name="connsiteX9" fmla="*/ 629061 w 3031287"/>
                <a:gd name="connsiteY9" fmla="*/ 569856 h 2581331"/>
                <a:gd name="connsiteX10" fmla="*/ 311723 w 3031287"/>
                <a:gd name="connsiteY10" fmla="*/ 884826 h 2581331"/>
                <a:gd name="connsiteX11" fmla="*/ 321196 w 3031287"/>
                <a:gd name="connsiteY11" fmla="*/ 979554 h 2581331"/>
                <a:gd name="connsiteX12" fmla="*/ 44117 w 3031287"/>
                <a:gd name="connsiteY12" fmla="*/ 1299260 h 2581331"/>
                <a:gd name="connsiteX13" fmla="*/ 179104 w 3031287"/>
                <a:gd name="connsiteY13" fmla="*/ 1557393 h 2581331"/>
                <a:gd name="connsiteX14" fmla="*/ 44117 w 3031287"/>
                <a:gd name="connsiteY14" fmla="*/ 1872363 h 2581331"/>
                <a:gd name="connsiteX15" fmla="*/ 494074 w 3031287"/>
                <a:gd name="connsiteY15" fmla="*/ 2312847 h 2581331"/>
                <a:gd name="connsiteX16" fmla="*/ 657479 w 3031287"/>
                <a:gd name="connsiteY16" fmla="*/ 2284428 h 2581331"/>
                <a:gd name="connsiteX17" fmla="*/ 676425 w 3031287"/>
                <a:gd name="connsiteY17" fmla="*/ 2350738 h 2581331"/>
                <a:gd name="connsiteX18" fmla="*/ 820885 w 3031287"/>
                <a:gd name="connsiteY18" fmla="*/ 2485725 h 2581331"/>
                <a:gd name="connsiteX19" fmla="*/ 1012708 w 3031287"/>
                <a:gd name="connsiteY19" fmla="*/ 2369683 h 2581331"/>
                <a:gd name="connsiteX20" fmla="*/ 1242423 w 3031287"/>
                <a:gd name="connsiteY20" fmla="*/ 2504671 h 2581331"/>
                <a:gd name="connsiteX21" fmla="*/ 1415301 w 3031287"/>
                <a:gd name="connsiteY21" fmla="*/ 2438361 h 2581331"/>
                <a:gd name="connsiteX22" fmla="*/ 1663962 w 3031287"/>
                <a:gd name="connsiteY22" fmla="*/ 2554403 h 2581331"/>
                <a:gd name="connsiteX23" fmla="*/ 1990772 w 3031287"/>
                <a:gd name="connsiteY23" fmla="*/ 2296269 h 2581331"/>
                <a:gd name="connsiteX24" fmla="*/ 2450202 w 3031287"/>
                <a:gd name="connsiteY24" fmla="*/ 2507039 h 2581331"/>
                <a:gd name="connsiteX25" fmla="*/ 2814904 w 3031287"/>
                <a:gd name="connsiteY25" fmla="*/ 2142337 h 2581331"/>
                <a:gd name="connsiteX26" fmla="*/ 2739122 w 3031287"/>
                <a:gd name="connsiteY26" fmla="*/ 1806053 h 2581331"/>
                <a:gd name="connsiteX27" fmla="*/ 2987782 w 3031287"/>
                <a:gd name="connsiteY27" fmla="*/ 1422406 h 2581331"/>
                <a:gd name="connsiteX28" fmla="*/ 2987782 w 3031287"/>
                <a:gd name="connsiteY28" fmla="*/ 1422406 h 2581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031287" h="2581331">
                  <a:moveTo>
                    <a:pt x="2987782" y="1422406"/>
                  </a:moveTo>
                  <a:cubicBezTo>
                    <a:pt x="2987782" y="1277946"/>
                    <a:pt x="2921472" y="1154800"/>
                    <a:pt x="2805431" y="1076650"/>
                  </a:cubicBezTo>
                  <a:cubicBezTo>
                    <a:pt x="2833849" y="1010340"/>
                    <a:pt x="2852795" y="941663"/>
                    <a:pt x="2852795" y="865880"/>
                  </a:cubicBezTo>
                  <a:cubicBezTo>
                    <a:pt x="2843322" y="645638"/>
                    <a:pt x="2651498" y="463287"/>
                    <a:pt x="2431256" y="463287"/>
                  </a:cubicBezTo>
                  <a:cubicBezTo>
                    <a:pt x="2355474" y="463287"/>
                    <a:pt x="2286796" y="482233"/>
                    <a:pt x="2220487" y="510651"/>
                  </a:cubicBezTo>
                  <a:cubicBezTo>
                    <a:pt x="2144705" y="425396"/>
                    <a:pt x="2028663" y="356719"/>
                    <a:pt x="1893676" y="356719"/>
                  </a:cubicBezTo>
                  <a:cubicBezTo>
                    <a:pt x="1787108" y="356719"/>
                    <a:pt x="1701853" y="394610"/>
                    <a:pt x="1626071" y="451446"/>
                  </a:cubicBezTo>
                  <a:cubicBezTo>
                    <a:pt x="1588179" y="226468"/>
                    <a:pt x="1377410" y="44117"/>
                    <a:pt x="1128750" y="44117"/>
                  </a:cubicBezTo>
                  <a:cubicBezTo>
                    <a:pt x="849303" y="44117"/>
                    <a:pt x="629061" y="273832"/>
                    <a:pt x="629061" y="550911"/>
                  </a:cubicBezTo>
                  <a:cubicBezTo>
                    <a:pt x="629061" y="560383"/>
                    <a:pt x="629061" y="569856"/>
                    <a:pt x="629061" y="569856"/>
                  </a:cubicBezTo>
                  <a:cubicBezTo>
                    <a:pt x="446710" y="569856"/>
                    <a:pt x="311723" y="714316"/>
                    <a:pt x="311723" y="884826"/>
                  </a:cubicBezTo>
                  <a:cubicBezTo>
                    <a:pt x="311723" y="922717"/>
                    <a:pt x="311723" y="951135"/>
                    <a:pt x="321196" y="979554"/>
                  </a:cubicBezTo>
                  <a:cubicBezTo>
                    <a:pt x="169631" y="1000867"/>
                    <a:pt x="44117" y="1135854"/>
                    <a:pt x="44117" y="1299260"/>
                  </a:cubicBezTo>
                  <a:cubicBezTo>
                    <a:pt x="44117" y="1403460"/>
                    <a:pt x="91481" y="1500556"/>
                    <a:pt x="179104" y="1557393"/>
                  </a:cubicBezTo>
                  <a:cubicBezTo>
                    <a:pt x="91481" y="1633175"/>
                    <a:pt x="44117" y="1749217"/>
                    <a:pt x="44117" y="1872363"/>
                  </a:cubicBezTo>
                  <a:cubicBezTo>
                    <a:pt x="44117" y="2111550"/>
                    <a:pt x="254886" y="2312847"/>
                    <a:pt x="494074" y="2312847"/>
                  </a:cubicBezTo>
                  <a:cubicBezTo>
                    <a:pt x="560383" y="2312847"/>
                    <a:pt x="657479" y="2284428"/>
                    <a:pt x="657479" y="2284428"/>
                  </a:cubicBezTo>
                  <a:cubicBezTo>
                    <a:pt x="666952" y="2293901"/>
                    <a:pt x="666952" y="2331792"/>
                    <a:pt x="676425" y="2350738"/>
                  </a:cubicBezTo>
                  <a:cubicBezTo>
                    <a:pt x="695370" y="2426520"/>
                    <a:pt x="742734" y="2466779"/>
                    <a:pt x="820885" y="2485725"/>
                  </a:cubicBezTo>
                  <a:cubicBezTo>
                    <a:pt x="906140" y="2504671"/>
                    <a:pt x="993763" y="2447834"/>
                    <a:pt x="1012708" y="2369683"/>
                  </a:cubicBezTo>
                  <a:cubicBezTo>
                    <a:pt x="1050599" y="2445466"/>
                    <a:pt x="1147695" y="2504671"/>
                    <a:pt x="1242423" y="2504671"/>
                  </a:cubicBezTo>
                  <a:cubicBezTo>
                    <a:pt x="1308733" y="2504671"/>
                    <a:pt x="1377410" y="2485725"/>
                    <a:pt x="1415301" y="2438361"/>
                  </a:cubicBezTo>
                  <a:cubicBezTo>
                    <a:pt x="1481611" y="2514143"/>
                    <a:pt x="1569234" y="2554403"/>
                    <a:pt x="1663962" y="2554403"/>
                  </a:cubicBezTo>
                  <a:cubicBezTo>
                    <a:pt x="1827367" y="2554403"/>
                    <a:pt x="1962354" y="2450202"/>
                    <a:pt x="1990772" y="2296269"/>
                  </a:cubicBezTo>
                  <a:cubicBezTo>
                    <a:pt x="2085500" y="2450202"/>
                    <a:pt x="2258378" y="2535457"/>
                    <a:pt x="2450202" y="2507039"/>
                  </a:cubicBezTo>
                  <a:cubicBezTo>
                    <a:pt x="2632553" y="2469148"/>
                    <a:pt x="2777013" y="2324688"/>
                    <a:pt x="2814904" y="2142337"/>
                  </a:cubicBezTo>
                  <a:cubicBezTo>
                    <a:pt x="2833849" y="2016823"/>
                    <a:pt x="2805431" y="1903149"/>
                    <a:pt x="2739122" y="1806053"/>
                  </a:cubicBezTo>
                  <a:cubicBezTo>
                    <a:pt x="2893054" y="1739744"/>
                    <a:pt x="2987782" y="1595284"/>
                    <a:pt x="2987782" y="1422406"/>
                  </a:cubicBezTo>
                  <a:lnTo>
                    <a:pt x="2987782" y="1422406"/>
                  </a:lnTo>
                  <a:close/>
                </a:path>
              </a:pathLst>
            </a:custGeom>
            <a:solidFill>
              <a:schemeClr val="tx2"/>
            </a:solidFill>
            <a:ln w="23659"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35" name="Bushes">
              <a:extLst>
                <a:ext uri="{FF2B5EF4-FFF2-40B4-BE49-F238E27FC236}">
                  <a16:creationId xmlns:a16="http://schemas.microsoft.com/office/drawing/2014/main" id="{278F151C-7269-4E6B-A618-0E38F2290D07}"/>
                </a:ext>
              </a:extLst>
            </p:cNvPr>
            <p:cNvSpPr/>
            <p:nvPr/>
          </p:nvSpPr>
          <p:spPr>
            <a:xfrm>
              <a:off x="5715912" y="3200559"/>
              <a:ext cx="341778" cy="291045"/>
            </a:xfrm>
            <a:custGeom>
              <a:avLst/>
              <a:gdLst>
                <a:gd name="connsiteX0" fmla="*/ 2987782 w 3031287"/>
                <a:gd name="connsiteY0" fmla="*/ 1422406 h 2581331"/>
                <a:gd name="connsiteX1" fmla="*/ 2805431 w 3031287"/>
                <a:gd name="connsiteY1" fmla="*/ 1076650 h 2581331"/>
                <a:gd name="connsiteX2" fmla="*/ 2852795 w 3031287"/>
                <a:gd name="connsiteY2" fmla="*/ 865880 h 2581331"/>
                <a:gd name="connsiteX3" fmla="*/ 2431256 w 3031287"/>
                <a:gd name="connsiteY3" fmla="*/ 463287 h 2581331"/>
                <a:gd name="connsiteX4" fmla="*/ 2220487 w 3031287"/>
                <a:gd name="connsiteY4" fmla="*/ 510651 h 2581331"/>
                <a:gd name="connsiteX5" fmla="*/ 1893676 w 3031287"/>
                <a:gd name="connsiteY5" fmla="*/ 356719 h 2581331"/>
                <a:gd name="connsiteX6" fmla="*/ 1626071 w 3031287"/>
                <a:gd name="connsiteY6" fmla="*/ 451446 h 2581331"/>
                <a:gd name="connsiteX7" fmla="*/ 1128750 w 3031287"/>
                <a:gd name="connsiteY7" fmla="*/ 44117 h 2581331"/>
                <a:gd name="connsiteX8" fmla="*/ 629061 w 3031287"/>
                <a:gd name="connsiteY8" fmla="*/ 550911 h 2581331"/>
                <a:gd name="connsiteX9" fmla="*/ 629061 w 3031287"/>
                <a:gd name="connsiteY9" fmla="*/ 569856 h 2581331"/>
                <a:gd name="connsiteX10" fmla="*/ 311723 w 3031287"/>
                <a:gd name="connsiteY10" fmla="*/ 884826 h 2581331"/>
                <a:gd name="connsiteX11" fmla="*/ 321196 w 3031287"/>
                <a:gd name="connsiteY11" fmla="*/ 979554 h 2581331"/>
                <a:gd name="connsiteX12" fmla="*/ 44117 w 3031287"/>
                <a:gd name="connsiteY12" fmla="*/ 1299260 h 2581331"/>
                <a:gd name="connsiteX13" fmla="*/ 179104 w 3031287"/>
                <a:gd name="connsiteY13" fmla="*/ 1557393 h 2581331"/>
                <a:gd name="connsiteX14" fmla="*/ 44117 w 3031287"/>
                <a:gd name="connsiteY14" fmla="*/ 1872363 h 2581331"/>
                <a:gd name="connsiteX15" fmla="*/ 494074 w 3031287"/>
                <a:gd name="connsiteY15" fmla="*/ 2312847 h 2581331"/>
                <a:gd name="connsiteX16" fmla="*/ 657479 w 3031287"/>
                <a:gd name="connsiteY16" fmla="*/ 2284428 h 2581331"/>
                <a:gd name="connsiteX17" fmla="*/ 676425 w 3031287"/>
                <a:gd name="connsiteY17" fmla="*/ 2350738 h 2581331"/>
                <a:gd name="connsiteX18" fmla="*/ 820885 w 3031287"/>
                <a:gd name="connsiteY18" fmla="*/ 2485725 h 2581331"/>
                <a:gd name="connsiteX19" fmla="*/ 1012708 w 3031287"/>
                <a:gd name="connsiteY19" fmla="*/ 2369683 h 2581331"/>
                <a:gd name="connsiteX20" fmla="*/ 1242423 w 3031287"/>
                <a:gd name="connsiteY20" fmla="*/ 2504671 h 2581331"/>
                <a:gd name="connsiteX21" fmla="*/ 1415301 w 3031287"/>
                <a:gd name="connsiteY21" fmla="*/ 2438361 h 2581331"/>
                <a:gd name="connsiteX22" fmla="*/ 1663962 w 3031287"/>
                <a:gd name="connsiteY22" fmla="*/ 2554403 h 2581331"/>
                <a:gd name="connsiteX23" fmla="*/ 1990772 w 3031287"/>
                <a:gd name="connsiteY23" fmla="*/ 2296269 h 2581331"/>
                <a:gd name="connsiteX24" fmla="*/ 2450202 w 3031287"/>
                <a:gd name="connsiteY24" fmla="*/ 2507039 h 2581331"/>
                <a:gd name="connsiteX25" fmla="*/ 2814904 w 3031287"/>
                <a:gd name="connsiteY25" fmla="*/ 2142337 h 2581331"/>
                <a:gd name="connsiteX26" fmla="*/ 2739122 w 3031287"/>
                <a:gd name="connsiteY26" fmla="*/ 1806053 h 2581331"/>
                <a:gd name="connsiteX27" fmla="*/ 2987782 w 3031287"/>
                <a:gd name="connsiteY27" fmla="*/ 1422406 h 2581331"/>
                <a:gd name="connsiteX28" fmla="*/ 2987782 w 3031287"/>
                <a:gd name="connsiteY28" fmla="*/ 1422406 h 2581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031287" h="2581331">
                  <a:moveTo>
                    <a:pt x="2987782" y="1422406"/>
                  </a:moveTo>
                  <a:cubicBezTo>
                    <a:pt x="2987782" y="1277946"/>
                    <a:pt x="2921472" y="1154800"/>
                    <a:pt x="2805431" y="1076650"/>
                  </a:cubicBezTo>
                  <a:cubicBezTo>
                    <a:pt x="2833849" y="1010340"/>
                    <a:pt x="2852795" y="941663"/>
                    <a:pt x="2852795" y="865880"/>
                  </a:cubicBezTo>
                  <a:cubicBezTo>
                    <a:pt x="2843322" y="645638"/>
                    <a:pt x="2651498" y="463287"/>
                    <a:pt x="2431256" y="463287"/>
                  </a:cubicBezTo>
                  <a:cubicBezTo>
                    <a:pt x="2355474" y="463287"/>
                    <a:pt x="2286796" y="482233"/>
                    <a:pt x="2220487" y="510651"/>
                  </a:cubicBezTo>
                  <a:cubicBezTo>
                    <a:pt x="2144705" y="425396"/>
                    <a:pt x="2028663" y="356719"/>
                    <a:pt x="1893676" y="356719"/>
                  </a:cubicBezTo>
                  <a:cubicBezTo>
                    <a:pt x="1787108" y="356719"/>
                    <a:pt x="1701853" y="394610"/>
                    <a:pt x="1626071" y="451446"/>
                  </a:cubicBezTo>
                  <a:cubicBezTo>
                    <a:pt x="1588179" y="226468"/>
                    <a:pt x="1377410" y="44117"/>
                    <a:pt x="1128750" y="44117"/>
                  </a:cubicBezTo>
                  <a:cubicBezTo>
                    <a:pt x="849303" y="44117"/>
                    <a:pt x="629061" y="273832"/>
                    <a:pt x="629061" y="550911"/>
                  </a:cubicBezTo>
                  <a:cubicBezTo>
                    <a:pt x="629061" y="560383"/>
                    <a:pt x="629061" y="569856"/>
                    <a:pt x="629061" y="569856"/>
                  </a:cubicBezTo>
                  <a:cubicBezTo>
                    <a:pt x="446710" y="569856"/>
                    <a:pt x="311723" y="714316"/>
                    <a:pt x="311723" y="884826"/>
                  </a:cubicBezTo>
                  <a:cubicBezTo>
                    <a:pt x="311723" y="922717"/>
                    <a:pt x="311723" y="951135"/>
                    <a:pt x="321196" y="979554"/>
                  </a:cubicBezTo>
                  <a:cubicBezTo>
                    <a:pt x="169631" y="1000867"/>
                    <a:pt x="44117" y="1135854"/>
                    <a:pt x="44117" y="1299260"/>
                  </a:cubicBezTo>
                  <a:cubicBezTo>
                    <a:pt x="44117" y="1403460"/>
                    <a:pt x="91481" y="1500556"/>
                    <a:pt x="179104" y="1557393"/>
                  </a:cubicBezTo>
                  <a:cubicBezTo>
                    <a:pt x="91481" y="1633175"/>
                    <a:pt x="44117" y="1749217"/>
                    <a:pt x="44117" y="1872363"/>
                  </a:cubicBezTo>
                  <a:cubicBezTo>
                    <a:pt x="44117" y="2111550"/>
                    <a:pt x="254886" y="2312847"/>
                    <a:pt x="494074" y="2312847"/>
                  </a:cubicBezTo>
                  <a:cubicBezTo>
                    <a:pt x="560383" y="2312847"/>
                    <a:pt x="657479" y="2284428"/>
                    <a:pt x="657479" y="2284428"/>
                  </a:cubicBezTo>
                  <a:cubicBezTo>
                    <a:pt x="666952" y="2293901"/>
                    <a:pt x="666952" y="2331792"/>
                    <a:pt x="676425" y="2350738"/>
                  </a:cubicBezTo>
                  <a:cubicBezTo>
                    <a:pt x="695370" y="2426520"/>
                    <a:pt x="742734" y="2466779"/>
                    <a:pt x="820885" y="2485725"/>
                  </a:cubicBezTo>
                  <a:cubicBezTo>
                    <a:pt x="906140" y="2504671"/>
                    <a:pt x="993763" y="2447834"/>
                    <a:pt x="1012708" y="2369683"/>
                  </a:cubicBezTo>
                  <a:cubicBezTo>
                    <a:pt x="1050599" y="2445466"/>
                    <a:pt x="1147695" y="2504671"/>
                    <a:pt x="1242423" y="2504671"/>
                  </a:cubicBezTo>
                  <a:cubicBezTo>
                    <a:pt x="1308733" y="2504671"/>
                    <a:pt x="1377410" y="2485725"/>
                    <a:pt x="1415301" y="2438361"/>
                  </a:cubicBezTo>
                  <a:cubicBezTo>
                    <a:pt x="1481611" y="2514143"/>
                    <a:pt x="1569234" y="2554403"/>
                    <a:pt x="1663962" y="2554403"/>
                  </a:cubicBezTo>
                  <a:cubicBezTo>
                    <a:pt x="1827367" y="2554403"/>
                    <a:pt x="1962354" y="2450202"/>
                    <a:pt x="1990772" y="2296269"/>
                  </a:cubicBezTo>
                  <a:cubicBezTo>
                    <a:pt x="2085500" y="2450202"/>
                    <a:pt x="2258378" y="2535457"/>
                    <a:pt x="2450202" y="2507039"/>
                  </a:cubicBezTo>
                  <a:cubicBezTo>
                    <a:pt x="2632553" y="2469148"/>
                    <a:pt x="2777013" y="2324688"/>
                    <a:pt x="2814904" y="2142337"/>
                  </a:cubicBezTo>
                  <a:cubicBezTo>
                    <a:pt x="2833849" y="2016823"/>
                    <a:pt x="2805431" y="1903149"/>
                    <a:pt x="2739122" y="1806053"/>
                  </a:cubicBezTo>
                  <a:cubicBezTo>
                    <a:pt x="2893054" y="1739744"/>
                    <a:pt x="2987782" y="1595284"/>
                    <a:pt x="2987782" y="1422406"/>
                  </a:cubicBezTo>
                  <a:lnTo>
                    <a:pt x="2987782" y="1422406"/>
                  </a:lnTo>
                  <a:close/>
                </a:path>
              </a:pathLst>
            </a:custGeom>
            <a:solidFill>
              <a:schemeClr val="tx2"/>
            </a:solidFill>
            <a:ln w="23659"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36" name="Bushes">
              <a:extLst>
                <a:ext uri="{FF2B5EF4-FFF2-40B4-BE49-F238E27FC236}">
                  <a16:creationId xmlns:a16="http://schemas.microsoft.com/office/drawing/2014/main" id="{4A09C1B1-EF17-40D7-982E-77C195ECB324}"/>
                </a:ext>
              </a:extLst>
            </p:cNvPr>
            <p:cNvSpPr/>
            <p:nvPr/>
          </p:nvSpPr>
          <p:spPr>
            <a:xfrm rot="21210361">
              <a:off x="6496140" y="3226065"/>
              <a:ext cx="281585" cy="239787"/>
            </a:xfrm>
            <a:custGeom>
              <a:avLst/>
              <a:gdLst>
                <a:gd name="connsiteX0" fmla="*/ 2987782 w 3031287"/>
                <a:gd name="connsiteY0" fmla="*/ 1422406 h 2581331"/>
                <a:gd name="connsiteX1" fmla="*/ 2805431 w 3031287"/>
                <a:gd name="connsiteY1" fmla="*/ 1076650 h 2581331"/>
                <a:gd name="connsiteX2" fmla="*/ 2852795 w 3031287"/>
                <a:gd name="connsiteY2" fmla="*/ 865880 h 2581331"/>
                <a:gd name="connsiteX3" fmla="*/ 2431256 w 3031287"/>
                <a:gd name="connsiteY3" fmla="*/ 463287 h 2581331"/>
                <a:gd name="connsiteX4" fmla="*/ 2220487 w 3031287"/>
                <a:gd name="connsiteY4" fmla="*/ 510651 h 2581331"/>
                <a:gd name="connsiteX5" fmla="*/ 1893676 w 3031287"/>
                <a:gd name="connsiteY5" fmla="*/ 356719 h 2581331"/>
                <a:gd name="connsiteX6" fmla="*/ 1626071 w 3031287"/>
                <a:gd name="connsiteY6" fmla="*/ 451446 h 2581331"/>
                <a:gd name="connsiteX7" fmla="*/ 1128750 w 3031287"/>
                <a:gd name="connsiteY7" fmla="*/ 44117 h 2581331"/>
                <a:gd name="connsiteX8" fmla="*/ 629061 w 3031287"/>
                <a:gd name="connsiteY8" fmla="*/ 550911 h 2581331"/>
                <a:gd name="connsiteX9" fmla="*/ 629061 w 3031287"/>
                <a:gd name="connsiteY9" fmla="*/ 569856 h 2581331"/>
                <a:gd name="connsiteX10" fmla="*/ 311723 w 3031287"/>
                <a:gd name="connsiteY10" fmla="*/ 884826 h 2581331"/>
                <a:gd name="connsiteX11" fmla="*/ 321196 w 3031287"/>
                <a:gd name="connsiteY11" fmla="*/ 979554 h 2581331"/>
                <a:gd name="connsiteX12" fmla="*/ 44117 w 3031287"/>
                <a:gd name="connsiteY12" fmla="*/ 1299260 h 2581331"/>
                <a:gd name="connsiteX13" fmla="*/ 179104 w 3031287"/>
                <a:gd name="connsiteY13" fmla="*/ 1557393 h 2581331"/>
                <a:gd name="connsiteX14" fmla="*/ 44117 w 3031287"/>
                <a:gd name="connsiteY14" fmla="*/ 1872363 h 2581331"/>
                <a:gd name="connsiteX15" fmla="*/ 494074 w 3031287"/>
                <a:gd name="connsiteY15" fmla="*/ 2312847 h 2581331"/>
                <a:gd name="connsiteX16" fmla="*/ 657479 w 3031287"/>
                <a:gd name="connsiteY16" fmla="*/ 2284428 h 2581331"/>
                <a:gd name="connsiteX17" fmla="*/ 676425 w 3031287"/>
                <a:gd name="connsiteY17" fmla="*/ 2350738 h 2581331"/>
                <a:gd name="connsiteX18" fmla="*/ 820885 w 3031287"/>
                <a:gd name="connsiteY18" fmla="*/ 2485725 h 2581331"/>
                <a:gd name="connsiteX19" fmla="*/ 1012708 w 3031287"/>
                <a:gd name="connsiteY19" fmla="*/ 2369683 h 2581331"/>
                <a:gd name="connsiteX20" fmla="*/ 1242423 w 3031287"/>
                <a:gd name="connsiteY20" fmla="*/ 2504671 h 2581331"/>
                <a:gd name="connsiteX21" fmla="*/ 1415301 w 3031287"/>
                <a:gd name="connsiteY21" fmla="*/ 2438361 h 2581331"/>
                <a:gd name="connsiteX22" fmla="*/ 1663962 w 3031287"/>
                <a:gd name="connsiteY22" fmla="*/ 2554403 h 2581331"/>
                <a:gd name="connsiteX23" fmla="*/ 1990772 w 3031287"/>
                <a:gd name="connsiteY23" fmla="*/ 2296269 h 2581331"/>
                <a:gd name="connsiteX24" fmla="*/ 2450202 w 3031287"/>
                <a:gd name="connsiteY24" fmla="*/ 2507039 h 2581331"/>
                <a:gd name="connsiteX25" fmla="*/ 2814904 w 3031287"/>
                <a:gd name="connsiteY25" fmla="*/ 2142337 h 2581331"/>
                <a:gd name="connsiteX26" fmla="*/ 2739122 w 3031287"/>
                <a:gd name="connsiteY26" fmla="*/ 1806053 h 2581331"/>
                <a:gd name="connsiteX27" fmla="*/ 2987782 w 3031287"/>
                <a:gd name="connsiteY27" fmla="*/ 1422406 h 2581331"/>
                <a:gd name="connsiteX28" fmla="*/ 2987782 w 3031287"/>
                <a:gd name="connsiteY28" fmla="*/ 1422406 h 2581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031287" h="2581331">
                  <a:moveTo>
                    <a:pt x="2987782" y="1422406"/>
                  </a:moveTo>
                  <a:cubicBezTo>
                    <a:pt x="2987782" y="1277946"/>
                    <a:pt x="2921472" y="1154800"/>
                    <a:pt x="2805431" y="1076650"/>
                  </a:cubicBezTo>
                  <a:cubicBezTo>
                    <a:pt x="2833849" y="1010340"/>
                    <a:pt x="2852795" y="941663"/>
                    <a:pt x="2852795" y="865880"/>
                  </a:cubicBezTo>
                  <a:cubicBezTo>
                    <a:pt x="2843322" y="645638"/>
                    <a:pt x="2651498" y="463287"/>
                    <a:pt x="2431256" y="463287"/>
                  </a:cubicBezTo>
                  <a:cubicBezTo>
                    <a:pt x="2355474" y="463287"/>
                    <a:pt x="2286796" y="482233"/>
                    <a:pt x="2220487" y="510651"/>
                  </a:cubicBezTo>
                  <a:cubicBezTo>
                    <a:pt x="2144705" y="425396"/>
                    <a:pt x="2028663" y="356719"/>
                    <a:pt x="1893676" y="356719"/>
                  </a:cubicBezTo>
                  <a:cubicBezTo>
                    <a:pt x="1787108" y="356719"/>
                    <a:pt x="1701853" y="394610"/>
                    <a:pt x="1626071" y="451446"/>
                  </a:cubicBezTo>
                  <a:cubicBezTo>
                    <a:pt x="1588179" y="226468"/>
                    <a:pt x="1377410" y="44117"/>
                    <a:pt x="1128750" y="44117"/>
                  </a:cubicBezTo>
                  <a:cubicBezTo>
                    <a:pt x="849303" y="44117"/>
                    <a:pt x="629061" y="273832"/>
                    <a:pt x="629061" y="550911"/>
                  </a:cubicBezTo>
                  <a:cubicBezTo>
                    <a:pt x="629061" y="560383"/>
                    <a:pt x="629061" y="569856"/>
                    <a:pt x="629061" y="569856"/>
                  </a:cubicBezTo>
                  <a:cubicBezTo>
                    <a:pt x="446710" y="569856"/>
                    <a:pt x="311723" y="714316"/>
                    <a:pt x="311723" y="884826"/>
                  </a:cubicBezTo>
                  <a:cubicBezTo>
                    <a:pt x="311723" y="922717"/>
                    <a:pt x="311723" y="951135"/>
                    <a:pt x="321196" y="979554"/>
                  </a:cubicBezTo>
                  <a:cubicBezTo>
                    <a:pt x="169631" y="1000867"/>
                    <a:pt x="44117" y="1135854"/>
                    <a:pt x="44117" y="1299260"/>
                  </a:cubicBezTo>
                  <a:cubicBezTo>
                    <a:pt x="44117" y="1403460"/>
                    <a:pt x="91481" y="1500556"/>
                    <a:pt x="179104" y="1557393"/>
                  </a:cubicBezTo>
                  <a:cubicBezTo>
                    <a:pt x="91481" y="1633175"/>
                    <a:pt x="44117" y="1749217"/>
                    <a:pt x="44117" y="1872363"/>
                  </a:cubicBezTo>
                  <a:cubicBezTo>
                    <a:pt x="44117" y="2111550"/>
                    <a:pt x="254886" y="2312847"/>
                    <a:pt x="494074" y="2312847"/>
                  </a:cubicBezTo>
                  <a:cubicBezTo>
                    <a:pt x="560383" y="2312847"/>
                    <a:pt x="657479" y="2284428"/>
                    <a:pt x="657479" y="2284428"/>
                  </a:cubicBezTo>
                  <a:cubicBezTo>
                    <a:pt x="666952" y="2293901"/>
                    <a:pt x="666952" y="2331792"/>
                    <a:pt x="676425" y="2350738"/>
                  </a:cubicBezTo>
                  <a:cubicBezTo>
                    <a:pt x="695370" y="2426520"/>
                    <a:pt x="742734" y="2466779"/>
                    <a:pt x="820885" y="2485725"/>
                  </a:cubicBezTo>
                  <a:cubicBezTo>
                    <a:pt x="906140" y="2504671"/>
                    <a:pt x="993763" y="2447834"/>
                    <a:pt x="1012708" y="2369683"/>
                  </a:cubicBezTo>
                  <a:cubicBezTo>
                    <a:pt x="1050599" y="2445466"/>
                    <a:pt x="1147695" y="2504671"/>
                    <a:pt x="1242423" y="2504671"/>
                  </a:cubicBezTo>
                  <a:cubicBezTo>
                    <a:pt x="1308733" y="2504671"/>
                    <a:pt x="1377410" y="2485725"/>
                    <a:pt x="1415301" y="2438361"/>
                  </a:cubicBezTo>
                  <a:cubicBezTo>
                    <a:pt x="1481611" y="2514143"/>
                    <a:pt x="1569234" y="2554403"/>
                    <a:pt x="1663962" y="2554403"/>
                  </a:cubicBezTo>
                  <a:cubicBezTo>
                    <a:pt x="1827367" y="2554403"/>
                    <a:pt x="1962354" y="2450202"/>
                    <a:pt x="1990772" y="2296269"/>
                  </a:cubicBezTo>
                  <a:cubicBezTo>
                    <a:pt x="2085500" y="2450202"/>
                    <a:pt x="2258378" y="2535457"/>
                    <a:pt x="2450202" y="2507039"/>
                  </a:cubicBezTo>
                  <a:cubicBezTo>
                    <a:pt x="2632553" y="2469148"/>
                    <a:pt x="2777013" y="2324688"/>
                    <a:pt x="2814904" y="2142337"/>
                  </a:cubicBezTo>
                  <a:cubicBezTo>
                    <a:pt x="2833849" y="2016823"/>
                    <a:pt x="2805431" y="1903149"/>
                    <a:pt x="2739122" y="1806053"/>
                  </a:cubicBezTo>
                  <a:cubicBezTo>
                    <a:pt x="2893054" y="1739744"/>
                    <a:pt x="2987782" y="1595284"/>
                    <a:pt x="2987782" y="1422406"/>
                  </a:cubicBezTo>
                  <a:lnTo>
                    <a:pt x="2987782" y="1422406"/>
                  </a:lnTo>
                  <a:close/>
                </a:path>
              </a:pathLst>
            </a:custGeom>
            <a:solidFill>
              <a:schemeClr val="tx2"/>
            </a:solidFill>
            <a:ln w="23659"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37" name="Bushes">
              <a:extLst>
                <a:ext uri="{FF2B5EF4-FFF2-40B4-BE49-F238E27FC236}">
                  <a16:creationId xmlns:a16="http://schemas.microsoft.com/office/drawing/2014/main" id="{F4B9A09C-F8F7-44E0-A2DB-A92CE4C76523}"/>
                </a:ext>
              </a:extLst>
            </p:cNvPr>
            <p:cNvSpPr/>
            <p:nvPr/>
          </p:nvSpPr>
          <p:spPr>
            <a:xfrm>
              <a:off x="6775714" y="3071520"/>
              <a:ext cx="228336" cy="194442"/>
            </a:xfrm>
            <a:custGeom>
              <a:avLst/>
              <a:gdLst>
                <a:gd name="connsiteX0" fmla="*/ 2987782 w 3031287"/>
                <a:gd name="connsiteY0" fmla="*/ 1422406 h 2581331"/>
                <a:gd name="connsiteX1" fmla="*/ 2805431 w 3031287"/>
                <a:gd name="connsiteY1" fmla="*/ 1076650 h 2581331"/>
                <a:gd name="connsiteX2" fmla="*/ 2852795 w 3031287"/>
                <a:gd name="connsiteY2" fmla="*/ 865880 h 2581331"/>
                <a:gd name="connsiteX3" fmla="*/ 2431256 w 3031287"/>
                <a:gd name="connsiteY3" fmla="*/ 463287 h 2581331"/>
                <a:gd name="connsiteX4" fmla="*/ 2220487 w 3031287"/>
                <a:gd name="connsiteY4" fmla="*/ 510651 h 2581331"/>
                <a:gd name="connsiteX5" fmla="*/ 1893676 w 3031287"/>
                <a:gd name="connsiteY5" fmla="*/ 356719 h 2581331"/>
                <a:gd name="connsiteX6" fmla="*/ 1626071 w 3031287"/>
                <a:gd name="connsiteY6" fmla="*/ 451446 h 2581331"/>
                <a:gd name="connsiteX7" fmla="*/ 1128750 w 3031287"/>
                <a:gd name="connsiteY7" fmla="*/ 44117 h 2581331"/>
                <a:gd name="connsiteX8" fmla="*/ 629061 w 3031287"/>
                <a:gd name="connsiteY8" fmla="*/ 550911 h 2581331"/>
                <a:gd name="connsiteX9" fmla="*/ 629061 w 3031287"/>
                <a:gd name="connsiteY9" fmla="*/ 569856 h 2581331"/>
                <a:gd name="connsiteX10" fmla="*/ 311723 w 3031287"/>
                <a:gd name="connsiteY10" fmla="*/ 884826 h 2581331"/>
                <a:gd name="connsiteX11" fmla="*/ 321196 w 3031287"/>
                <a:gd name="connsiteY11" fmla="*/ 979554 h 2581331"/>
                <a:gd name="connsiteX12" fmla="*/ 44117 w 3031287"/>
                <a:gd name="connsiteY12" fmla="*/ 1299260 h 2581331"/>
                <a:gd name="connsiteX13" fmla="*/ 179104 w 3031287"/>
                <a:gd name="connsiteY13" fmla="*/ 1557393 h 2581331"/>
                <a:gd name="connsiteX14" fmla="*/ 44117 w 3031287"/>
                <a:gd name="connsiteY14" fmla="*/ 1872363 h 2581331"/>
                <a:gd name="connsiteX15" fmla="*/ 494074 w 3031287"/>
                <a:gd name="connsiteY15" fmla="*/ 2312847 h 2581331"/>
                <a:gd name="connsiteX16" fmla="*/ 657479 w 3031287"/>
                <a:gd name="connsiteY16" fmla="*/ 2284428 h 2581331"/>
                <a:gd name="connsiteX17" fmla="*/ 676425 w 3031287"/>
                <a:gd name="connsiteY17" fmla="*/ 2350738 h 2581331"/>
                <a:gd name="connsiteX18" fmla="*/ 820885 w 3031287"/>
                <a:gd name="connsiteY18" fmla="*/ 2485725 h 2581331"/>
                <a:gd name="connsiteX19" fmla="*/ 1012708 w 3031287"/>
                <a:gd name="connsiteY19" fmla="*/ 2369683 h 2581331"/>
                <a:gd name="connsiteX20" fmla="*/ 1242423 w 3031287"/>
                <a:gd name="connsiteY20" fmla="*/ 2504671 h 2581331"/>
                <a:gd name="connsiteX21" fmla="*/ 1415301 w 3031287"/>
                <a:gd name="connsiteY21" fmla="*/ 2438361 h 2581331"/>
                <a:gd name="connsiteX22" fmla="*/ 1663962 w 3031287"/>
                <a:gd name="connsiteY22" fmla="*/ 2554403 h 2581331"/>
                <a:gd name="connsiteX23" fmla="*/ 1990772 w 3031287"/>
                <a:gd name="connsiteY23" fmla="*/ 2296269 h 2581331"/>
                <a:gd name="connsiteX24" fmla="*/ 2450202 w 3031287"/>
                <a:gd name="connsiteY24" fmla="*/ 2507039 h 2581331"/>
                <a:gd name="connsiteX25" fmla="*/ 2814904 w 3031287"/>
                <a:gd name="connsiteY25" fmla="*/ 2142337 h 2581331"/>
                <a:gd name="connsiteX26" fmla="*/ 2739122 w 3031287"/>
                <a:gd name="connsiteY26" fmla="*/ 1806053 h 2581331"/>
                <a:gd name="connsiteX27" fmla="*/ 2987782 w 3031287"/>
                <a:gd name="connsiteY27" fmla="*/ 1422406 h 2581331"/>
                <a:gd name="connsiteX28" fmla="*/ 2987782 w 3031287"/>
                <a:gd name="connsiteY28" fmla="*/ 1422406 h 2581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031287" h="2581331">
                  <a:moveTo>
                    <a:pt x="2987782" y="1422406"/>
                  </a:moveTo>
                  <a:cubicBezTo>
                    <a:pt x="2987782" y="1277946"/>
                    <a:pt x="2921472" y="1154800"/>
                    <a:pt x="2805431" y="1076650"/>
                  </a:cubicBezTo>
                  <a:cubicBezTo>
                    <a:pt x="2833849" y="1010340"/>
                    <a:pt x="2852795" y="941663"/>
                    <a:pt x="2852795" y="865880"/>
                  </a:cubicBezTo>
                  <a:cubicBezTo>
                    <a:pt x="2843322" y="645638"/>
                    <a:pt x="2651498" y="463287"/>
                    <a:pt x="2431256" y="463287"/>
                  </a:cubicBezTo>
                  <a:cubicBezTo>
                    <a:pt x="2355474" y="463287"/>
                    <a:pt x="2286796" y="482233"/>
                    <a:pt x="2220487" y="510651"/>
                  </a:cubicBezTo>
                  <a:cubicBezTo>
                    <a:pt x="2144705" y="425396"/>
                    <a:pt x="2028663" y="356719"/>
                    <a:pt x="1893676" y="356719"/>
                  </a:cubicBezTo>
                  <a:cubicBezTo>
                    <a:pt x="1787108" y="356719"/>
                    <a:pt x="1701853" y="394610"/>
                    <a:pt x="1626071" y="451446"/>
                  </a:cubicBezTo>
                  <a:cubicBezTo>
                    <a:pt x="1588179" y="226468"/>
                    <a:pt x="1377410" y="44117"/>
                    <a:pt x="1128750" y="44117"/>
                  </a:cubicBezTo>
                  <a:cubicBezTo>
                    <a:pt x="849303" y="44117"/>
                    <a:pt x="629061" y="273832"/>
                    <a:pt x="629061" y="550911"/>
                  </a:cubicBezTo>
                  <a:cubicBezTo>
                    <a:pt x="629061" y="560383"/>
                    <a:pt x="629061" y="569856"/>
                    <a:pt x="629061" y="569856"/>
                  </a:cubicBezTo>
                  <a:cubicBezTo>
                    <a:pt x="446710" y="569856"/>
                    <a:pt x="311723" y="714316"/>
                    <a:pt x="311723" y="884826"/>
                  </a:cubicBezTo>
                  <a:cubicBezTo>
                    <a:pt x="311723" y="922717"/>
                    <a:pt x="311723" y="951135"/>
                    <a:pt x="321196" y="979554"/>
                  </a:cubicBezTo>
                  <a:cubicBezTo>
                    <a:pt x="169631" y="1000867"/>
                    <a:pt x="44117" y="1135854"/>
                    <a:pt x="44117" y="1299260"/>
                  </a:cubicBezTo>
                  <a:cubicBezTo>
                    <a:pt x="44117" y="1403460"/>
                    <a:pt x="91481" y="1500556"/>
                    <a:pt x="179104" y="1557393"/>
                  </a:cubicBezTo>
                  <a:cubicBezTo>
                    <a:pt x="91481" y="1633175"/>
                    <a:pt x="44117" y="1749217"/>
                    <a:pt x="44117" y="1872363"/>
                  </a:cubicBezTo>
                  <a:cubicBezTo>
                    <a:pt x="44117" y="2111550"/>
                    <a:pt x="254886" y="2312847"/>
                    <a:pt x="494074" y="2312847"/>
                  </a:cubicBezTo>
                  <a:cubicBezTo>
                    <a:pt x="560383" y="2312847"/>
                    <a:pt x="657479" y="2284428"/>
                    <a:pt x="657479" y="2284428"/>
                  </a:cubicBezTo>
                  <a:cubicBezTo>
                    <a:pt x="666952" y="2293901"/>
                    <a:pt x="666952" y="2331792"/>
                    <a:pt x="676425" y="2350738"/>
                  </a:cubicBezTo>
                  <a:cubicBezTo>
                    <a:pt x="695370" y="2426520"/>
                    <a:pt x="742734" y="2466779"/>
                    <a:pt x="820885" y="2485725"/>
                  </a:cubicBezTo>
                  <a:cubicBezTo>
                    <a:pt x="906140" y="2504671"/>
                    <a:pt x="993763" y="2447834"/>
                    <a:pt x="1012708" y="2369683"/>
                  </a:cubicBezTo>
                  <a:cubicBezTo>
                    <a:pt x="1050599" y="2445466"/>
                    <a:pt x="1147695" y="2504671"/>
                    <a:pt x="1242423" y="2504671"/>
                  </a:cubicBezTo>
                  <a:cubicBezTo>
                    <a:pt x="1308733" y="2504671"/>
                    <a:pt x="1377410" y="2485725"/>
                    <a:pt x="1415301" y="2438361"/>
                  </a:cubicBezTo>
                  <a:cubicBezTo>
                    <a:pt x="1481611" y="2514143"/>
                    <a:pt x="1569234" y="2554403"/>
                    <a:pt x="1663962" y="2554403"/>
                  </a:cubicBezTo>
                  <a:cubicBezTo>
                    <a:pt x="1827367" y="2554403"/>
                    <a:pt x="1962354" y="2450202"/>
                    <a:pt x="1990772" y="2296269"/>
                  </a:cubicBezTo>
                  <a:cubicBezTo>
                    <a:pt x="2085500" y="2450202"/>
                    <a:pt x="2258378" y="2535457"/>
                    <a:pt x="2450202" y="2507039"/>
                  </a:cubicBezTo>
                  <a:cubicBezTo>
                    <a:pt x="2632553" y="2469148"/>
                    <a:pt x="2777013" y="2324688"/>
                    <a:pt x="2814904" y="2142337"/>
                  </a:cubicBezTo>
                  <a:cubicBezTo>
                    <a:pt x="2833849" y="2016823"/>
                    <a:pt x="2805431" y="1903149"/>
                    <a:pt x="2739122" y="1806053"/>
                  </a:cubicBezTo>
                  <a:cubicBezTo>
                    <a:pt x="2893054" y="1739744"/>
                    <a:pt x="2987782" y="1595284"/>
                    <a:pt x="2987782" y="1422406"/>
                  </a:cubicBezTo>
                  <a:lnTo>
                    <a:pt x="2987782" y="1422406"/>
                  </a:lnTo>
                  <a:close/>
                </a:path>
              </a:pathLst>
            </a:custGeom>
            <a:solidFill>
              <a:schemeClr val="tx2"/>
            </a:solidFill>
            <a:ln w="23659"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540" name="Data center lights left">
            <a:extLst>
              <a:ext uri="{FF2B5EF4-FFF2-40B4-BE49-F238E27FC236}">
                <a16:creationId xmlns:a16="http://schemas.microsoft.com/office/drawing/2014/main" id="{D37CC3DA-DA1F-4F4D-BB6F-0A6244892698}"/>
              </a:ext>
            </a:extLst>
          </p:cNvPr>
          <p:cNvGrpSpPr/>
          <p:nvPr/>
        </p:nvGrpSpPr>
        <p:grpSpPr>
          <a:xfrm>
            <a:off x="5761794" y="3094294"/>
            <a:ext cx="320831" cy="224498"/>
            <a:chOff x="5676738" y="2783793"/>
            <a:chExt cx="320831" cy="224498"/>
          </a:xfrm>
        </p:grpSpPr>
        <p:sp>
          <p:nvSpPr>
            <p:cNvPr id="1541" name="Freeform: Shape 1540">
              <a:extLst>
                <a:ext uri="{FF2B5EF4-FFF2-40B4-BE49-F238E27FC236}">
                  <a16:creationId xmlns:a16="http://schemas.microsoft.com/office/drawing/2014/main" id="{6EB92550-F8DD-4C3F-B99B-3B947BC799A1}"/>
                </a:ext>
              </a:extLst>
            </p:cNvPr>
            <p:cNvSpPr/>
            <p:nvPr/>
          </p:nvSpPr>
          <p:spPr>
            <a:xfrm flipH="1">
              <a:off x="5736213" y="2886828"/>
              <a:ext cx="16753" cy="16753"/>
            </a:xfrm>
            <a:custGeom>
              <a:avLst/>
              <a:gdLst>
                <a:gd name="connsiteX0" fmla="*/ 18124 w 15103"/>
                <a:gd name="connsiteY0" fmla="*/ 9062 h 15103"/>
                <a:gd name="connsiteX1" fmla="*/ 9062 w 15103"/>
                <a:gd name="connsiteY1" fmla="*/ 18124 h 15103"/>
                <a:gd name="connsiteX2" fmla="*/ 0 w 15103"/>
                <a:gd name="connsiteY2" fmla="*/ 9062 h 15103"/>
                <a:gd name="connsiteX3" fmla="*/ 9062 w 15103"/>
                <a:gd name="connsiteY3" fmla="*/ 0 h 15103"/>
                <a:gd name="connsiteX4" fmla="*/ 18124 w 15103"/>
                <a:gd name="connsiteY4" fmla="*/ 9062 h 15103"/>
                <a:gd name="connsiteX5" fmla="*/ 18124 w 15103"/>
                <a:gd name="connsiteY5" fmla="*/ 9062 h 1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03" h="15103">
                  <a:moveTo>
                    <a:pt x="18124" y="9062"/>
                  </a:moveTo>
                  <a:cubicBezTo>
                    <a:pt x="18124" y="13593"/>
                    <a:pt x="14348" y="18124"/>
                    <a:pt x="9062" y="18124"/>
                  </a:cubicBezTo>
                  <a:cubicBezTo>
                    <a:pt x="4531" y="18124"/>
                    <a:pt x="0" y="14348"/>
                    <a:pt x="0" y="9062"/>
                  </a:cubicBezTo>
                  <a:cubicBezTo>
                    <a:pt x="0" y="3776"/>
                    <a:pt x="3776" y="0"/>
                    <a:pt x="9062" y="0"/>
                  </a:cubicBezTo>
                  <a:cubicBezTo>
                    <a:pt x="14348" y="755"/>
                    <a:pt x="18124" y="4531"/>
                    <a:pt x="18124" y="9062"/>
                  </a:cubicBezTo>
                  <a:lnTo>
                    <a:pt x="18124" y="9062"/>
                  </a:lnTo>
                  <a:close/>
                </a:path>
              </a:pathLst>
            </a:custGeom>
            <a:solidFill>
              <a:srgbClr val="FFFFFF"/>
            </a:solidFill>
            <a:ln w="747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42" name="Freeform: Shape 1541">
              <a:extLst>
                <a:ext uri="{FF2B5EF4-FFF2-40B4-BE49-F238E27FC236}">
                  <a16:creationId xmlns:a16="http://schemas.microsoft.com/office/drawing/2014/main" id="{C696B0FF-80DD-42C4-B808-6411C20EEE9F}"/>
                </a:ext>
              </a:extLst>
            </p:cNvPr>
            <p:cNvSpPr/>
            <p:nvPr/>
          </p:nvSpPr>
          <p:spPr>
            <a:xfrm flipH="1">
              <a:off x="5706894" y="2886828"/>
              <a:ext cx="16753" cy="16753"/>
            </a:xfrm>
            <a:custGeom>
              <a:avLst/>
              <a:gdLst>
                <a:gd name="connsiteX0" fmla="*/ 18124 w 15103"/>
                <a:gd name="connsiteY0" fmla="*/ 9062 h 15103"/>
                <a:gd name="connsiteX1" fmla="*/ 9062 w 15103"/>
                <a:gd name="connsiteY1" fmla="*/ 18124 h 15103"/>
                <a:gd name="connsiteX2" fmla="*/ 0 w 15103"/>
                <a:gd name="connsiteY2" fmla="*/ 9062 h 15103"/>
                <a:gd name="connsiteX3" fmla="*/ 9062 w 15103"/>
                <a:gd name="connsiteY3" fmla="*/ 0 h 15103"/>
                <a:gd name="connsiteX4" fmla="*/ 18124 w 15103"/>
                <a:gd name="connsiteY4" fmla="*/ 9062 h 15103"/>
                <a:gd name="connsiteX5" fmla="*/ 18124 w 15103"/>
                <a:gd name="connsiteY5" fmla="*/ 9062 h 1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03" h="15103">
                  <a:moveTo>
                    <a:pt x="18124" y="9062"/>
                  </a:moveTo>
                  <a:cubicBezTo>
                    <a:pt x="18124" y="13593"/>
                    <a:pt x="14348" y="18124"/>
                    <a:pt x="9062" y="18124"/>
                  </a:cubicBezTo>
                  <a:cubicBezTo>
                    <a:pt x="4531" y="18124"/>
                    <a:pt x="0" y="14348"/>
                    <a:pt x="0" y="9062"/>
                  </a:cubicBezTo>
                  <a:cubicBezTo>
                    <a:pt x="0" y="3776"/>
                    <a:pt x="3776" y="0"/>
                    <a:pt x="9062" y="0"/>
                  </a:cubicBezTo>
                  <a:cubicBezTo>
                    <a:pt x="14348" y="755"/>
                    <a:pt x="18124" y="4531"/>
                    <a:pt x="18124" y="9062"/>
                  </a:cubicBezTo>
                  <a:lnTo>
                    <a:pt x="18124" y="9062"/>
                  </a:lnTo>
                  <a:close/>
                </a:path>
              </a:pathLst>
            </a:custGeom>
            <a:solidFill>
              <a:srgbClr val="FFFFFF"/>
            </a:solidFill>
            <a:ln w="747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43" name="Freeform: Shape 1542">
              <a:extLst>
                <a:ext uri="{FF2B5EF4-FFF2-40B4-BE49-F238E27FC236}">
                  <a16:creationId xmlns:a16="http://schemas.microsoft.com/office/drawing/2014/main" id="{83008465-BB7D-4C42-A8C1-BD054077EB9E}"/>
                </a:ext>
              </a:extLst>
            </p:cNvPr>
            <p:cNvSpPr/>
            <p:nvPr/>
          </p:nvSpPr>
          <p:spPr>
            <a:xfrm flipH="1">
              <a:off x="5676738" y="2886828"/>
              <a:ext cx="16753" cy="16753"/>
            </a:xfrm>
            <a:custGeom>
              <a:avLst/>
              <a:gdLst>
                <a:gd name="connsiteX0" fmla="*/ 18124 w 15103"/>
                <a:gd name="connsiteY0" fmla="*/ 9062 h 15103"/>
                <a:gd name="connsiteX1" fmla="*/ 9062 w 15103"/>
                <a:gd name="connsiteY1" fmla="*/ 18124 h 15103"/>
                <a:gd name="connsiteX2" fmla="*/ 0 w 15103"/>
                <a:gd name="connsiteY2" fmla="*/ 9062 h 15103"/>
                <a:gd name="connsiteX3" fmla="*/ 9062 w 15103"/>
                <a:gd name="connsiteY3" fmla="*/ 0 h 15103"/>
                <a:gd name="connsiteX4" fmla="*/ 18124 w 15103"/>
                <a:gd name="connsiteY4" fmla="*/ 9062 h 15103"/>
                <a:gd name="connsiteX5" fmla="*/ 18124 w 15103"/>
                <a:gd name="connsiteY5" fmla="*/ 9062 h 1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03" h="15103">
                  <a:moveTo>
                    <a:pt x="18124" y="9062"/>
                  </a:moveTo>
                  <a:cubicBezTo>
                    <a:pt x="18124" y="13593"/>
                    <a:pt x="14348" y="18124"/>
                    <a:pt x="9062" y="18124"/>
                  </a:cubicBezTo>
                  <a:cubicBezTo>
                    <a:pt x="4531" y="18124"/>
                    <a:pt x="0" y="14348"/>
                    <a:pt x="0" y="9062"/>
                  </a:cubicBezTo>
                  <a:cubicBezTo>
                    <a:pt x="0" y="3776"/>
                    <a:pt x="3776" y="0"/>
                    <a:pt x="9062" y="0"/>
                  </a:cubicBezTo>
                  <a:cubicBezTo>
                    <a:pt x="13593" y="755"/>
                    <a:pt x="18124" y="4531"/>
                    <a:pt x="18124" y="9062"/>
                  </a:cubicBezTo>
                  <a:lnTo>
                    <a:pt x="18124" y="9062"/>
                  </a:lnTo>
                  <a:close/>
                </a:path>
              </a:pathLst>
            </a:custGeom>
            <a:solidFill>
              <a:srgbClr val="0078D4"/>
            </a:solidFill>
            <a:ln w="747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44" name="Freeform: Shape 1543">
              <a:extLst>
                <a:ext uri="{FF2B5EF4-FFF2-40B4-BE49-F238E27FC236}">
                  <a16:creationId xmlns:a16="http://schemas.microsoft.com/office/drawing/2014/main" id="{E400C3C9-259B-4750-BBCB-53891DAF7A92}"/>
                </a:ext>
              </a:extLst>
            </p:cNvPr>
            <p:cNvSpPr/>
            <p:nvPr/>
          </p:nvSpPr>
          <p:spPr>
            <a:xfrm flipH="1">
              <a:off x="5980816" y="2991538"/>
              <a:ext cx="16753" cy="16753"/>
            </a:xfrm>
            <a:custGeom>
              <a:avLst/>
              <a:gdLst>
                <a:gd name="connsiteX0" fmla="*/ 18124 w 15103"/>
                <a:gd name="connsiteY0" fmla="*/ 9062 h 15103"/>
                <a:gd name="connsiteX1" fmla="*/ 9062 w 15103"/>
                <a:gd name="connsiteY1" fmla="*/ 18124 h 15103"/>
                <a:gd name="connsiteX2" fmla="*/ 0 w 15103"/>
                <a:gd name="connsiteY2" fmla="*/ 9062 h 15103"/>
                <a:gd name="connsiteX3" fmla="*/ 9062 w 15103"/>
                <a:gd name="connsiteY3" fmla="*/ 0 h 15103"/>
                <a:gd name="connsiteX4" fmla="*/ 18124 w 15103"/>
                <a:gd name="connsiteY4" fmla="*/ 9062 h 15103"/>
                <a:gd name="connsiteX5" fmla="*/ 18124 w 15103"/>
                <a:gd name="connsiteY5" fmla="*/ 9062 h 1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03" h="15103">
                  <a:moveTo>
                    <a:pt x="18124" y="9062"/>
                  </a:moveTo>
                  <a:cubicBezTo>
                    <a:pt x="18124" y="13593"/>
                    <a:pt x="14348" y="18124"/>
                    <a:pt x="9062" y="18124"/>
                  </a:cubicBezTo>
                  <a:cubicBezTo>
                    <a:pt x="4531" y="18124"/>
                    <a:pt x="0" y="14348"/>
                    <a:pt x="0" y="9062"/>
                  </a:cubicBezTo>
                  <a:cubicBezTo>
                    <a:pt x="0" y="3776"/>
                    <a:pt x="3776" y="0"/>
                    <a:pt x="9062" y="0"/>
                  </a:cubicBezTo>
                  <a:cubicBezTo>
                    <a:pt x="14348" y="755"/>
                    <a:pt x="18124" y="4531"/>
                    <a:pt x="18124" y="9062"/>
                  </a:cubicBezTo>
                  <a:lnTo>
                    <a:pt x="18124" y="9062"/>
                  </a:lnTo>
                  <a:close/>
                </a:path>
              </a:pathLst>
            </a:custGeom>
            <a:solidFill>
              <a:srgbClr val="FFFFFF"/>
            </a:solidFill>
            <a:ln w="747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45" name="Freeform: Shape 1544">
              <a:extLst>
                <a:ext uri="{FF2B5EF4-FFF2-40B4-BE49-F238E27FC236}">
                  <a16:creationId xmlns:a16="http://schemas.microsoft.com/office/drawing/2014/main" id="{44B4A465-B30E-4ED6-8BD6-57F0FB276961}"/>
                </a:ext>
              </a:extLst>
            </p:cNvPr>
            <p:cNvSpPr/>
            <p:nvPr/>
          </p:nvSpPr>
          <p:spPr>
            <a:xfrm flipH="1">
              <a:off x="5951497" y="2991538"/>
              <a:ext cx="16753" cy="16753"/>
            </a:xfrm>
            <a:custGeom>
              <a:avLst/>
              <a:gdLst>
                <a:gd name="connsiteX0" fmla="*/ 18124 w 15103"/>
                <a:gd name="connsiteY0" fmla="*/ 9062 h 15103"/>
                <a:gd name="connsiteX1" fmla="*/ 9062 w 15103"/>
                <a:gd name="connsiteY1" fmla="*/ 18124 h 15103"/>
                <a:gd name="connsiteX2" fmla="*/ 0 w 15103"/>
                <a:gd name="connsiteY2" fmla="*/ 9062 h 15103"/>
                <a:gd name="connsiteX3" fmla="*/ 9062 w 15103"/>
                <a:gd name="connsiteY3" fmla="*/ 0 h 15103"/>
                <a:gd name="connsiteX4" fmla="*/ 18124 w 15103"/>
                <a:gd name="connsiteY4" fmla="*/ 9062 h 15103"/>
                <a:gd name="connsiteX5" fmla="*/ 18124 w 15103"/>
                <a:gd name="connsiteY5" fmla="*/ 9062 h 1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03" h="15103">
                  <a:moveTo>
                    <a:pt x="18124" y="9062"/>
                  </a:moveTo>
                  <a:cubicBezTo>
                    <a:pt x="18124" y="13593"/>
                    <a:pt x="14348" y="18124"/>
                    <a:pt x="9062" y="18124"/>
                  </a:cubicBezTo>
                  <a:cubicBezTo>
                    <a:pt x="4531" y="18124"/>
                    <a:pt x="0" y="14348"/>
                    <a:pt x="0" y="9062"/>
                  </a:cubicBezTo>
                  <a:cubicBezTo>
                    <a:pt x="0" y="3776"/>
                    <a:pt x="3776" y="0"/>
                    <a:pt x="9062" y="0"/>
                  </a:cubicBezTo>
                  <a:cubicBezTo>
                    <a:pt x="14348" y="755"/>
                    <a:pt x="18124" y="4531"/>
                    <a:pt x="18124" y="9062"/>
                  </a:cubicBezTo>
                  <a:lnTo>
                    <a:pt x="18124" y="9062"/>
                  </a:lnTo>
                  <a:close/>
                </a:path>
              </a:pathLst>
            </a:custGeom>
            <a:solidFill>
              <a:srgbClr val="FFFFFF"/>
            </a:solidFill>
            <a:ln w="747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46" name="Freeform: Shape 1545">
              <a:extLst>
                <a:ext uri="{FF2B5EF4-FFF2-40B4-BE49-F238E27FC236}">
                  <a16:creationId xmlns:a16="http://schemas.microsoft.com/office/drawing/2014/main" id="{3B15674A-B028-4F7B-B5B3-93346CE58C31}"/>
                </a:ext>
              </a:extLst>
            </p:cNvPr>
            <p:cNvSpPr/>
            <p:nvPr/>
          </p:nvSpPr>
          <p:spPr>
            <a:xfrm flipH="1">
              <a:off x="5922178" y="2991538"/>
              <a:ext cx="16753" cy="16753"/>
            </a:xfrm>
            <a:custGeom>
              <a:avLst/>
              <a:gdLst>
                <a:gd name="connsiteX0" fmla="*/ 18124 w 15103"/>
                <a:gd name="connsiteY0" fmla="*/ 9062 h 15103"/>
                <a:gd name="connsiteX1" fmla="*/ 9062 w 15103"/>
                <a:gd name="connsiteY1" fmla="*/ 18124 h 15103"/>
                <a:gd name="connsiteX2" fmla="*/ 0 w 15103"/>
                <a:gd name="connsiteY2" fmla="*/ 9062 h 15103"/>
                <a:gd name="connsiteX3" fmla="*/ 9062 w 15103"/>
                <a:gd name="connsiteY3" fmla="*/ 0 h 15103"/>
                <a:gd name="connsiteX4" fmla="*/ 18124 w 15103"/>
                <a:gd name="connsiteY4" fmla="*/ 9062 h 15103"/>
                <a:gd name="connsiteX5" fmla="*/ 18124 w 15103"/>
                <a:gd name="connsiteY5" fmla="*/ 9062 h 1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03" h="15103">
                  <a:moveTo>
                    <a:pt x="18124" y="9062"/>
                  </a:moveTo>
                  <a:cubicBezTo>
                    <a:pt x="18124" y="13593"/>
                    <a:pt x="14348" y="18124"/>
                    <a:pt x="9062" y="18124"/>
                  </a:cubicBezTo>
                  <a:cubicBezTo>
                    <a:pt x="3776" y="18124"/>
                    <a:pt x="0" y="14348"/>
                    <a:pt x="0" y="9062"/>
                  </a:cubicBezTo>
                  <a:cubicBezTo>
                    <a:pt x="0" y="3776"/>
                    <a:pt x="3776" y="0"/>
                    <a:pt x="9062" y="0"/>
                  </a:cubicBezTo>
                  <a:cubicBezTo>
                    <a:pt x="14348" y="0"/>
                    <a:pt x="18124" y="4531"/>
                    <a:pt x="18124" y="9062"/>
                  </a:cubicBezTo>
                  <a:lnTo>
                    <a:pt x="18124" y="9062"/>
                  </a:lnTo>
                  <a:close/>
                </a:path>
              </a:pathLst>
            </a:custGeom>
            <a:solidFill>
              <a:srgbClr val="0078D4"/>
            </a:solidFill>
            <a:ln w="747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47" name="Freeform: Shape 1546">
              <a:extLst>
                <a:ext uri="{FF2B5EF4-FFF2-40B4-BE49-F238E27FC236}">
                  <a16:creationId xmlns:a16="http://schemas.microsoft.com/office/drawing/2014/main" id="{42FD19C7-2DA2-4874-A8E7-FBBD5BEE3736}"/>
                </a:ext>
              </a:extLst>
            </p:cNvPr>
            <p:cNvSpPr/>
            <p:nvPr/>
          </p:nvSpPr>
          <p:spPr>
            <a:xfrm flipH="1">
              <a:off x="5978035" y="2783793"/>
              <a:ext cx="16753" cy="16753"/>
            </a:xfrm>
            <a:custGeom>
              <a:avLst/>
              <a:gdLst>
                <a:gd name="connsiteX0" fmla="*/ 18124 w 15103"/>
                <a:gd name="connsiteY0" fmla="*/ 9062 h 15103"/>
                <a:gd name="connsiteX1" fmla="*/ 9062 w 15103"/>
                <a:gd name="connsiteY1" fmla="*/ 18124 h 15103"/>
                <a:gd name="connsiteX2" fmla="*/ 0 w 15103"/>
                <a:gd name="connsiteY2" fmla="*/ 9062 h 15103"/>
                <a:gd name="connsiteX3" fmla="*/ 9062 w 15103"/>
                <a:gd name="connsiteY3" fmla="*/ 0 h 15103"/>
                <a:gd name="connsiteX4" fmla="*/ 18124 w 15103"/>
                <a:gd name="connsiteY4" fmla="*/ 9062 h 15103"/>
                <a:gd name="connsiteX5" fmla="*/ 18124 w 15103"/>
                <a:gd name="connsiteY5" fmla="*/ 9062 h 1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03" h="15103">
                  <a:moveTo>
                    <a:pt x="18124" y="9062"/>
                  </a:moveTo>
                  <a:cubicBezTo>
                    <a:pt x="18124" y="14348"/>
                    <a:pt x="14348" y="18124"/>
                    <a:pt x="9062" y="18124"/>
                  </a:cubicBezTo>
                  <a:cubicBezTo>
                    <a:pt x="4531" y="18124"/>
                    <a:pt x="0" y="14348"/>
                    <a:pt x="0" y="9062"/>
                  </a:cubicBezTo>
                  <a:cubicBezTo>
                    <a:pt x="0" y="4531"/>
                    <a:pt x="3776" y="0"/>
                    <a:pt x="9062" y="0"/>
                  </a:cubicBezTo>
                  <a:cubicBezTo>
                    <a:pt x="14348" y="0"/>
                    <a:pt x="18124" y="3776"/>
                    <a:pt x="18124" y="9062"/>
                  </a:cubicBezTo>
                  <a:lnTo>
                    <a:pt x="18124" y="9062"/>
                  </a:lnTo>
                  <a:close/>
                </a:path>
              </a:pathLst>
            </a:custGeom>
            <a:solidFill>
              <a:srgbClr val="FFFFFF"/>
            </a:solidFill>
            <a:ln w="747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48" name="Freeform: Shape 1547">
              <a:extLst>
                <a:ext uri="{FF2B5EF4-FFF2-40B4-BE49-F238E27FC236}">
                  <a16:creationId xmlns:a16="http://schemas.microsoft.com/office/drawing/2014/main" id="{2F950E55-5461-4967-B8BB-E4041B2513B2}"/>
                </a:ext>
              </a:extLst>
            </p:cNvPr>
            <p:cNvSpPr/>
            <p:nvPr/>
          </p:nvSpPr>
          <p:spPr>
            <a:xfrm flipH="1">
              <a:off x="5948716" y="2783793"/>
              <a:ext cx="16753" cy="16753"/>
            </a:xfrm>
            <a:custGeom>
              <a:avLst/>
              <a:gdLst>
                <a:gd name="connsiteX0" fmla="*/ 18124 w 15103"/>
                <a:gd name="connsiteY0" fmla="*/ 9062 h 15103"/>
                <a:gd name="connsiteX1" fmla="*/ 9062 w 15103"/>
                <a:gd name="connsiteY1" fmla="*/ 18124 h 15103"/>
                <a:gd name="connsiteX2" fmla="*/ 0 w 15103"/>
                <a:gd name="connsiteY2" fmla="*/ 9062 h 15103"/>
                <a:gd name="connsiteX3" fmla="*/ 9062 w 15103"/>
                <a:gd name="connsiteY3" fmla="*/ 0 h 15103"/>
                <a:gd name="connsiteX4" fmla="*/ 18124 w 15103"/>
                <a:gd name="connsiteY4" fmla="*/ 9062 h 15103"/>
                <a:gd name="connsiteX5" fmla="*/ 18124 w 15103"/>
                <a:gd name="connsiteY5" fmla="*/ 9062 h 1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03" h="15103">
                  <a:moveTo>
                    <a:pt x="18124" y="9062"/>
                  </a:moveTo>
                  <a:cubicBezTo>
                    <a:pt x="18124" y="14348"/>
                    <a:pt x="14348" y="18124"/>
                    <a:pt x="9062" y="18124"/>
                  </a:cubicBezTo>
                  <a:cubicBezTo>
                    <a:pt x="4531" y="18124"/>
                    <a:pt x="0" y="14348"/>
                    <a:pt x="0" y="9062"/>
                  </a:cubicBezTo>
                  <a:cubicBezTo>
                    <a:pt x="0" y="4531"/>
                    <a:pt x="3776" y="0"/>
                    <a:pt x="9062" y="0"/>
                  </a:cubicBezTo>
                  <a:cubicBezTo>
                    <a:pt x="14348" y="0"/>
                    <a:pt x="18124" y="3776"/>
                    <a:pt x="18124" y="9062"/>
                  </a:cubicBezTo>
                  <a:lnTo>
                    <a:pt x="18124" y="9062"/>
                  </a:lnTo>
                  <a:close/>
                </a:path>
              </a:pathLst>
            </a:custGeom>
            <a:solidFill>
              <a:srgbClr val="FFFFFF"/>
            </a:solidFill>
            <a:ln w="747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49" name="Freeform: Shape 1548">
              <a:extLst>
                <a:ext uri="{FF2B5EF4-FFF2-40B4-BE49-F238E27FC236}">
                  <a16:creationId xmlns:a16="http://schemas.microsoft.com/office/drawing/2014/main" id="{C5D459C3-F9EE-4376-8818-FB407423291B}"/>
                </a:ext>
              </a:extLst>
            </p:cNvPr>
            <p:cNvSpPr/>
            <p:nvPr/>
          </p:nvSpPr>
          <p:spPr>
            <a:xfrm flipH="1">
              <a:off x="5918560" y="2783793"/>
              <a:ext cx="16753" cy="16753"/>
            </a:xfrm>
            <a:custGeom>
              <a:avLst/>
              <a:gdLst>
                <a:gd name="connsiteX0" fmla="*/ 18124 w 15103"/>
                <a:gd name="connsiteY0" fmla="*/ 9062 h 15103"/>
                <a:gd name="connsiteX1" fmla="*/ 9062 w 15103"/>
                <a:gd name="connsiteY1" fmla="*/ 18124 h 15103"/>
                <a:gd name="connsiteX2" fmla="*/ 0 w 15103"/>
                <a:gd name="connsiteY2" fmla="*/ 9062 h 15103"/>
                <a:gd name="connsiteX3" fmla="*/ 9062 w 15103"/>
                <a:gd name="connsiteY3" fmla="*/ 0 h 15103"/>
                <a:gd name="connsiteX4" fmla="*/ 18124 w 15103"/>
                <a:gd name="connsiteY4" fmla="*/ 9062 h 15103"/>
                <a:gd name="connsiteX5" fmla="*/ 18124 w 15103"/>
                <a:gd name="connsiteY5" fmla="*/ 9062 h 1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03" h="15103">
                  <a:moveTo>
                    <a:pt x="18124" y="9062"/>
                  </a:moveTo>
                  <a:cubicBezTo>
                    <a:pt x="18124" y="14348"/>
                    <a:pt x="14348" y="18124"/>
                    <a:pt x="9062" y="18124"/>
                  </a:cubicBezTo>
                  <a:cubicBezTo>
                    <a:pt x="4531" y="18124"/>
                    <a:pt x="0" y="14348"/>
                    <a:pt x="0" y="9062"/>
                  </a:cubicBezTo>
                  <a:cubicBezTo>
                    <a:pt x="0" y="4531"/>
                    <a:pt x="3776" y="0"/>
                    <a:pt x="9062" y="0"/>
                  </a:cubicBezTo>
                  <a:cubicBezTo>
                    <a:pt x="13593" y="0"/>
                    <a:pt x="18124" y="3776"/>
                    <a:pt x="18124" y="9062"/>
                  </a:cubicBezTo>
                  <a:lnTo>
                    <a:pt x="18124" y="9062"/>
                  </a:lnTo>
                  <a:close/>
                </a:path>
              </a:pathLst>
            </a:custGeom>
            <a:solidFill>
              <a:srgbClr val="0078D4"/>
            </a:solidFill>
            <a:ln w="747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550" name="Data center light right">
            <a:extLst>
              <a:ext uri="{FF2B5EF4-FFF2-40B4-BE49-F238E27FC236}">
                <a16:creationId xmlns:a16="http://schemas.microsoft.com/office/drawing/2014/main" id="{D900F98C-2D6D-4C20-90CB-5F67BAEB08E3}"/>
              </a:ext>
            </a:extLst>
          </p:cNvPr>
          <p:cNvGrpSpPr/>
          <p:nvPr/>
        </p:nvGrpSpPr>
        <p:grpSpPr>
          <a:xfrm flipH="1">
            <a:off x="6206389" y="3093209"/>
            <a:ext cx="320831" cy="224498"/>
            <a:chOff x="5676738" y="2783793"/>
            <a:chExt cx="320831" cy="224498"/>
          </a:xfrm>
        </p:grpSpPr>
        <p:sp>
          <p:nvSpPr>
            <p:cNvPr id="1551" name="Freeform: Shape 1550">
              <a:extLst>
                <a:ext uri="{FF2B5EF4-FFF2-40B4-BE49-F238E27FC236}">
                  <a16:creationId xmlns:a16="http://schemas.microsoft.com/office/drawing/2014/main" id="{B895BACD-A1BC-4E0A-82F4-4EDA7F5B09BC}"/>
                </a:ext>
              </a:extLst>
            </p:cNvPr>
            <p:cNvSpPr/>
            <p:nvPr/>
          </p:nvSpPr>
          <p:spPr>
            <a:xfrm flipH="1">
              <a:off x="5736213" y="2886828"/>
              <a:ext cx="16753" cy="16753"/>
            </a:xfrm>
            <a:custGeom>
              <a:avLst/>
              <a:gdLst>
                <a:gd name="connsiteX0" fmla="*/ 18124 w 15103"/>
                <a:gd name="connsiteY0" fmla="*/ 9062 h 15103"/>
                <a:gd name="connsiteX1" fmla="*/ 9062 w 15103"/>
                <a:gd name="connsiteY1" fmla="*/ 18124 h 15103"/>
                <a:gd name="connsiteX2" fmla="*/ 0 w 15103"/>
                <a:gd name="connsiteY2" fmla="*/ 9062 h 15103"/>
                <a:gd name="connsiteX3" fmla="*/ 9062 w 15103"/>
                <a:gd name="connsiteY3" fmla="*/ 0 h 15103"/>
                <a:gd name="connsiteX4" fmla="*/ 18124 w 15103"/>
                <a:gd name="connsiteY4" fmla="*/ 9062 h 15103"/>
                <a:gd name="connsiteX5" fmla="*/ 18124 w 15103"/>
                <a:gd name="connsiteY5" fmla="*/ 9062 h 1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03" h="15103">
                  <a:moveTo>
                    <a:pt x="18124" y="9062"/>
                  </a:moveTo>
                  <a:cubicBezTo>
                    <a:pt x="18124" y="13593"/>
                    <a:pt x="14348" y="18124"/>
                    <a:pt x="9062" y="18124"/>
                  </a:cubicBezTo>
                  <a:cubicBezTo>
                    <a:pt x="4531" y="18124"/>
                    <a:pt x="0" y="14348"/>
                    <a:pt x="0" y="9062"/>
                  </a:cubicBezTo>
                  <a:cubicBezTo>
                    <a:pt x="0" y="3776"/>
                    <a:pt x="3776" y="0"/>
                    <a:pt x="9062" y="0"/>
                  </a:cubicBezTo>
                  <a:cubicBezTo>
                    <a:pt x="14348" y="755"/>
                    <a:pt x="18124" y="4531"/>
                    <a:pt x="18124" y="9062"/>
                  </a:cubicBezTo>
                  <a:lnTo>
                    <a:pt x="18124" y="9062"/>
                  </a:lnTo>
                  <a:close/>
                </a:path>
              </a:pathLst>
            </a:custGeom>
            <a:solidFill>
              <a:srgbClr val="FFFFFF"/>
            </a:solidFill>
            <a:ln w="747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52" name="Freeform: Shape 1551">
              <a:extLst>
                <a:ext uri="{FF2B5EF4-FFF2-40B4-BE49-F238E27FC236}">
                  <a16:creationId xmlns:a16="http://schemas.microsoft.com/office/drawing/2014/main" id="{8393C41E-D241-44DF-8788-5394CF737A81}"/>
                </a:ext>
              </a:extLst>
            </p:cNvPr>
            <p:cNvSpPr/>
            <p:nvPr/>
          </p:nvSpPr>
          <p:spPr>
            <a:xfrm flipH="1">
              <a:off x="5706894" y="2886828"/>
              <a:ext cx="16753" cy="16753"/>
            </a:xfrm>
            <a:custGeom>
              <a:avLst/>
              <a:gdLst>
                <a:gd name="connsiteX0" fmla="*/ 18124 w 15103"/>
                <a:gd name="connsiteY0" fmla="*/ 9062 h 15103"/>
                <a:gd name="connsiteX1" fmla="*/ 9062 w 15103"/>
                <a:gd name="connsiteY1" fmla="*/ 18124 h 15103"/>
                <a:gd name="connsiteX2" fmla="*/ 0 w 15103"/>
                <a:gd name="connsiteY2" fmla="*/ 9062 h 15103"/>
                <a:gd name="connsiteX3" fmla="*/ 9062 w 15103"/>
                <a:gd name="connsiteY3" fmla="*/ 0 h 15103"/>
                <a:gd name="connsiteX4" fmla="*/ 18124 w 15103"/>
                <a:gd name="connsiteY4" fmla="*/ 9062 h 15103"/>
                <a:gd name="connsiteX5" fmla="*/ 18124 w 15103"/>
                <a:gd name="connsiteY5" fmla="*/ 9062 h 1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03" h="15103">
                  <a:moveTo>
                    <a:pt x="18124" y="9062"/>
                  </a:moveTo>
                  <a:cubicBezTo>
                    <a:pt x="18124" y="13593"/>
                    <a:pt x="14348" y="18124"/>
                    <a:pt x="9062" y="18124"/>
                  </a:cubicBezTo>
                  <a:cubicBezTo>
                    <a:pt x="4531" y="18124"/>
                    <a:pt x="0" y="14348"/>
                    <a:pt x="0" y="9062"/>
                  </a:cubicBezTo>
                  <a:cubicBezTo>
                    <a:pt x="0" y="3776"/>
                    <a:pt x="3776" y="0"/>
                    <a:pt x="9062" y="0"/>
                  </a:cubicBezTo>
                  <a:cubicBezTo>
                    <a:pt x="14348" y="755"/>
                    <a:pt x="18124" y="4531"/>
                    <a:pt x="18124" y="9062"/>
                  </a:cubicBezTo>
                  <a:lnTo>
                    <a:pt x="18124" y="9062"/>
                  </a:lnTo>
                  <a:close/>
                </a:path>
              </a:pathLst>
            </a:custGeom>
            <a:solidFill>
              <a:srgbClr val="FFFFFF"/>
            </a:solidFill>
            <a:ln w="747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53" name="Freeform: Shape 1552">
              <a:extLst>
                <a:ext uri="{FF2B5EF4-FFF2-40B4-BE49-F238E27FC236}">
                  <a16:creationId xmlns:a16="http://schemas.microsoft.com/office/drawing/2014/main" id="{7E8BB5F5-A8DD-43DA-B811-009F08FE906A}"/>
                </a:ext>
              </a:extLst>
            </p:cNvPr>
            <p:cNvSpPr/>
            <p:nvPr/>
          </p:nvSpPr>
          <p:spPr>
            <a:xfrm flipH="1">
              <a:off x="5676738" y="2886828"/>
              <a:ext cx="16753" cy="16753"/>
            </a:xfrm>
            <a:custGeom>
              <a:avLst/>
              <a:gdLst>
                <a:gd name="connsiteX0" fmla="*/ 18124 w 15103"/>
                <a:gd name="connsiteY0" fmla="*/ 9062 h 15103"/>
                <a:gd name="connsiteX1" fmla="*/ 9062 w 15103"/>
                <a:gd name="connsiteY1" fmla="*/ 18124 h 15103"/>
                <a:gd name="connsiteX2" fmla="*/ 0 w 15103"/>
                <a:gd name="connsiteY2" fmla="*/ 9062 h 15103"/>
                <a:gd name="connsiteX3" fmla="*/ 9062 w 15103"/>
                <a:gd name="connsiteY3" fmla="*/ 0 h 15103"/>
                <a:gd name="connsiteX4" fmla="*/ 18124 w 15103"/>
                <a:gd name="connsiteY4" fmla="*/ 9062 h 15103"/>
                <a:gd name="connsiteX5" fmla="*/ 18124 w 15103"/>
                <a:gd name="connsiteY5" fmla="*/ 9062 h 1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03" h="15103">
                  <a:moveTo>
                    <a:pt x="18124" y="9062"/>
                  </a:moveTo>
                  <a:cubicBezTo>
                    <a:pt x="18124" y="13593"/>
                    <a:pt x="14348" y="18124"/>
                    <a:pt x="9062" y="18124"/>
                  </a:cubicBezTo>
                  <a:cubicBezTo>
                    <a:pt x="4531" y="18124"/>
                    <a:pt x="0" y="14348"/>
                    <a:pt x="0" y="9062"/>
                  </a:cubicBezTo>
                  <a:cubicBezTo>
                    <a:pt x="0" y="3776"/>
                    <a:pt x="3776" y="0"/>
                    <a:pt x="9062" y="0"/>
                  </a:cubicBezTo>
                  <a:cubicBezTo>
                    <a:pt x="13593" y="755"/>
                    <a:pt x="18124" y="4531"/>
                    <a:pt x="18124" y="9062"/>
                  </a:cubicBezTo>
                  <a:lnTo>
                    <a:pt x="18124" y="9062"/>
                  </a:lnTo>
                  <a:close/>
                </a:path>
              </a:pathLst>
            </a:custGeom>
            <a:solidFill>
              <a:srgbClr val="0078D4"/>
            </a:solidFill>
            <a:ln w="747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54" name="Freeform: Shape 1553">
              <a:extLst>
                <a:ext uri="{FF2B5EF4-FFF2-40B4-BE49-F238E27FC236}">
                  <a16:creationId xmlns:a16="http://schemas.microsoft.com/office/drawing/2014/main" id="{6404DD10-6D11-474A-A8F4-E46BC7AF04FE}"/>
                </a:ext>
              </a:extLst>
            </p:cNvPr>
            <p:cNvSpPr/>
            <p:nvPr/>
          </p:nvSpPr>
          <p:spPr>
            <a:xfrm flipH="1">
              <a:off x="5980816" y="2991538"/>
              <a:ext cx="16753" cy="16753"/>
            </a:xfrm>
            <a:custGeom>
              <a:avLst/>
              <a:gdLst>
                <a:gd name="connsiteX0" fmla="*/ 18124 w 15103"/>
                <a:gd name="connsiteY0" fmla="*/ 9062 h 15103"/>
                <a:gd name="connsiteX1" fmla="*/ 9062 w 15103"/>
                <a:gd name="connsiteY1" fmla="*/ 18124 h 15103"/>
                <a:gd name="connsiteX2" fmla="*/ 0 w 15103"/>
                <a:gd name="connsiteY2" fmla="*/ 9062 h 15103"/>
                <a:gd name="connsiteX3" fmla="*/ 9062 w 15103"/>
                <a:gd name="connsiteY3" fmla="*/ 0 h 15103"/>
                <a:gd name="connsiteX4" fmla="*/ 18124 w 15103"/>
                <a:gd name="connsiteY4" fmla="*/ 9062 h 15103"/>
                <a:gd name="connsiteX5" fmla="*/ 18124 w 15103"/>
                <a:gd name="connsiteY5" fmla="*/ 9062 h 1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03" h="15103">
                  <a:moveTo>
                    <a:pt x="18124" y="9062"/>
                  </a:moveTo>
                  <a:cubicBezTo>
                    <a:pt x="18124" y="13593"/>
                    <a:pt x="14348" y="18124"/>
                    <a:pt x="9062" y="18124"/>
                  </a:cubicBezTo>
                  <a:cubicBezTo>
                    <a:pt x="4531" y="18124"/>
                    <a:pt x="0" y="14348"/>
                    <a:pt x="0" y="9062"/>
                  </a:cubicBezTo>
                  <a:cubicBezTo>
                    <a:pt x="0" y="3776"/>
                    <a:pt x="3776" y="0"/>
                    <a:pt x="9062" y="0"/>
                  </a:cubicBezTo>
                  <a:cubicBezTo>
                    <a:pt x="14348" y="755"/>
                    <a:pt x="18124" y="4531"/>
                    <a:pt x="18124" y="9062"/>
                  </a:cubicBezTo>
                  <a:lnTo>
                    <a:pt x="18124" y="9062"/>
                  </a:lnTo>
                  <a:close/>
                </a:path>
              </a:pathLst>
            </a:custGeom>
            <a:solidFill>
              <a:srgbClr val="FFFFFF"/>
            </a:solidFill>
            <a:ln w="747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55" name="Freeform: Shape 1554">
              <a:extLst>
                <a:ext uri="{FF2B5EF4-FFF2-40B4-BE49-F238E27FC236}">
                  <a16:creationId xmlns:a16="http://schemas.microsoft.com/office/drawing/2014/main" id="{AB34FEF5-E301-4919-BA27-575B5E478D7F}"/>
                </a:ext>
              </a:extLst>
            </p:cNvPr>
            <p:cNvSpPr/>
            <p:nvPr/>
          </p:nvSpPr>
          <p:spPr>
            <a:xfrm flipH="1">
              <a:off x="5951497" y="2991538"/>
              <a:ext cx="16753" cy="16753"/>
            </a:xfrm>
            <a:custGeom>
              <a:avLst/>
              <a:gdLst>
                <a:gd name="connsiteX0" fmla="*/ 18124 w 15103"/>
                <a:gd name="connsiteY0" fmla="*/ 9062 h 15103"/>
                <a:gd name="connsiteX1" fmla="*/ 9062 w 15103"/>
                <a:gd name="connsiteY1" fmla="*/ 18124 h 15103"/>
                <a:gd name="connsiteX2" fmla="*/ 0 w 15103"/>
                <a:gd name="connsiteY2" fmla="*/ 9062 h 15103"/>
                <a:gd name="connsiteX3" fmla="*/ 9062 w 15103"/>
                <a:gd name="connsiteY3" fmla="*/ 0 h 15103"/>
                <a:gd name="connsiteX4" fmla="*/ 18124 w 15103"/>
                <a:gd name="connsiteY4" fmla="*/ 9062 h 15103"/>
                <a:gd name="connsiteX5" fmla="*/ 18124 w 15103"/>
                <a:gd name="connsiteY5" fmla="*/ 9062 h 1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03" h="15103">
                  <a:moveTo>
                    <a:pt x="18124" y="9062"/>
                  </a:moveTo>
                  <a:cubicBezTo>
                    <a:pt x="18124" y="13593"/>
                    <a:pt x="14348" y="18124"/>
                    <a:pt x="9062" y="18124"/>
                  </a:cubicBezTo>
                  <a:cubicBezTo>
                    <a:pt x="4531" y="18124"/>
                    <a:pt x="0" y="14348"/>
                    <a:pt x="0" y="9062"/>
                  </a:cubicBezTo>
                  <a:cubicBezTo>
                    <a:pt x="0" y="3776"/>
                    <a:pt x="3776" y="0"/>
                    <a:pt x="9062" y="0"/>
                  </a:cubicBezTo>
                  <a:cubicBezTo>
                    <a:pt x="14348" y="755"/>
                    <a:pt x="18124" y="4531"/>
                    <a:pt x="18124" y="9062"/>
                  </a:cubicBezTo>
                  <a:lnTo>
                    <a:pt x="18124" y="9062"/>
                  </a:lnTo>
                  <a:close/>
                </a:path>
              </a:pathLst>
            </a:custGeom>
            <a:solidFill>
              <a:srgbClr val="FFFFFF"/>
            </a:solidFill>
            <a:ln w="747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56" name="Freeform: Shape 1555">
              <a:extLst>
                <a:ext uri="{FF2B5EF4-FFF2-40B4-BE49-F238E27FC236}">
                  <a16:creationId xmlns:a16="http://schemas.microsoft.com/office/drawing/2014/main" id="{CA689FEA-53D9-432E-8506-D162F5C4D5F9}"/>
                </a:ext>
              </a:extLst>
            </p:cNvPr>
            <p:cNvSpPr/>
            <p:nvPr/>
          </p:nvSpPr>
          <p:spPr>
            <a:xfrm flipH="1">
              <a:off x="5922178" y="2991538"/>
              <a:ext cx="16753" cy="16753"/>
            </a:xfrm>
            <a:custGeom>
              <a:avLst/>
              <a:gdLst>
                <a:gd name="connsiteX0" fmla="*/ 18124 w 15103"/>
                <a:gd name="connsiteY0" fmla="*/ 9062 h 15103"/>
                <a:gd name="connsiteX1" fmla="*/ 9062 w 15103"/>
                <a:gd name="connsiteY1" fmla="*/ 18124 h 15103"/>
                <a:gd name="connsiteX2" fmla="*/ 0 w 15103"/>
                <a:gd name="connsiteY2" fmla="*/ 9062 h 15103"/>
                <a:gd name="connsiteX3" fmla="*/ 9062 w 15103"/>
                <a:gd name="connsiteY3" fmla="*/ 0 h 15103"/>
                <a:gd name="connsiteX4" fmla="*/ 18124 w 15103"/>
                <a:gd name="connsiteY4" fmla="*/ 9062 h 15103"/>
                <a:gd name="connsiteX5" fmla="*/ 18124 w 15103"/>
                <a:gd name="connsiteY5" fmla="*/ 9062 h 1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03" h="15103">
                  <a:moveTo>
                    <a:pt x="18124" y="9062"/>
                  </a:moveTo>
                  <a:cubicBezTo>
                    <a:pt x="18124" y="13593"/>
                    <a:pt x="14348" y="18124"/>
                    <a:pt x="9062" y="18124"/>
                  </a:cubicBezTo>
                  <a:cubicBezTo>
                    <a:pt x="3776" y="18124"/>
                    <a:pt x="0" y="14348"/>
                    <a:pt x="0" y="9062"/>
                  </a:cubicBezTo>
                  <a:cubicBezTo>
                    <a:pt x="0" y="3776"/>
                    <a:pt x="3776" y="0"/>
                    <a:pt x="9062" y="0"/>
                  </a:cubicBezTo>
                  <a:cubicBezTo>
                    <a:pt x="14348" y="0"/>
                    <a:pt x="18124" y="4531"/>
                    <a:pt x="18124" y="9062"/>
                  </a:cubicBezTo>
                  <a:lnTo>
                    <a:pt x="18124" y="9062"/>
                  </a:lnTo>
                  <a:close/>
                </a:path>
              </a:pathLst>
            </a:custGeom>
            <a:solidFill>
              <a:srgbClr val="0078D4"/>
            </a:solidFill>
            <a:ln w="747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57" name="Freeform: Shape 1556">
              <a:extLst>
                <a:ext uri="{FF2B5EF4-FFF2-40B4-BE49-F238E27FC236}">
                  <a16:creationId xmlns:a16="http://schemas.microsoft.com/office/drawing/2014/main" id="{6B793588-FA62-4522-BEAC-1E4F903E30D9}"/>
                </a:ext>
              </a:extLst>
            </p:cNvPr>
            <p:cNvSpPr/>
            <p:nvPr/>
          </p:nvSpPr>
          <p:spPr>
            <a:xfrm flipH="1">
              <a:off x="5978035" y="2783793"/>
              <a:ext cx="16753" cy="16753"/>
            </a:xfrm>
            <a:custGeom>
              <a:avLst/>
              <a:gdLst>
                <a:gd name="connsiteX0" fmla="*/ 18124 w 15103"/>
                <a:gd name="connsiteY0" fmla="*/ 9062 h 15103"/>
                <a:gd name="connsiteX1" fmla="*/ 9062 w 15103"/>
                <a:gd name="connsiteY1" fmla="*/ 18124 h 15103"/>
                <a:gd name="connsiteX2" fmla="*/ 0 w 15103"/>
                <a:gd name="connsiteY2" fmla="*/ 9062 h 15103"/>
                <a:gd name="connsiteX3" fmla="*/ 9062 w 15103"/>
                <a:gd name="connsiteY3" fmla="*/ 0 h 15103"/>
                <a:gd name="connsiteX4" fmla="*/ 18124 w 15103"/>
                <a:gd name="connsiteY4" fmla="*/ 9062 h 15103"/>
                <a:gd name="connsiteX5" fmla="*/ 18124 w 15103"/>
                <a:gd name="connsiteY5" fmla="*/ 9062 h 1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03" h="15103">
                  <a:moveTo>
                    <a:pt x="18124" y="9062"/>
                  </a:moveTo>
                  <a:cubicBezTo>
                    <a:pt x="18124" y="14348"/>
                    <a:pt x="14348" y="18124"/>
                    <a:pt x="9062" y="18124"/>
                  </a:cubicBezTo>
                  <a:cubicBezTo>
                    <a:pt x="4531" y="18124"/>
                    <a:pt x="0" y="14348"/>
                    <a:pt x="0" y="9062"/>
                  </a:cubicBezTo>
                  <a:cubicBezTo>
                    <a:pt x="0" y="4531"/>
                    <a:pt x="3776" y="0"/>
                    <a:pt x="9062" y="0"/>
                  </a:cubicBezTo>
                  <a:cubicBezTo>
                    <a:pt x="14348" y="0"/>
                    <a:pt x="18124" y="3776"/>
                    <a:pt x="18124" y="9062"/>
                  </a:cubicBezTo>
                  <a:lnTo>
                    <a:pt x="18124" y="9062"/>
                  </a:lnTo>
                  <a:close/>
                </a:path>
              </a:pathLst>
            </a:custGeom>
            <a:solidFill>
              <a:srgbClr val="FFFFFF"/>
            </a:solidFill>
            <a:ln w="747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58" name="Freeform: Shape 1557">
              <a:extLst>
                <a:ext uri="{FF2B5EF4-FFF2-40B4-BE49-F238E27FC236}">
                  <a16:creationId xmlns:a16="http://schemas.microsoft.com/office/drawing/2014/main" id="{106CD23D-35B6-422B-8332-33FFE3769674}"/>
                </a:ext>
              </a:extLst>
            </p:cNvPr>
            <p:cNvSpPr/>
            <p:nvPr/>
          </p:nvSpPr>
          <p:spPr>
            <a:xfrm flipH="1">
              <a:off x="5948716" y="2783793"/>
              <a:ext cx="16753" cy="16753"/>
            </a:xfrm>
            <a:custGeom>
              <a:avLst/>
              <a:gdLst>
                <a:gd name="connsiteX0" fmla="*/ 18124 w 15103"/>
                <a:gd name="connsiteY0" fmla="*/ 9062 h 15103"/>
                <a:gd name="connsiteX1" fmla="*/ 9062 w 15103"/>
                <a:gd name="connsiteY1" fmla="*/ 18124 h 15103"/>
                <a:gd name="connsiteX2" fmla="*/ 0 w 15103"/>
                <a:gd name="connsiteY2" fmla="*/ 9062 h 15103"/>
                <a:gd name="connsiteX3" fmla="*/ 9062 w 15103"/>
                <a:gd name="connsiteY3" fmla="*/ 0 h 15103"/>
                <a:gd name="connsiteX4" fmla="*/ 18124 w 15103"/>
                <a:gd name="connsiteY4" fmla="*/ 9062 h 15103"/>
                <a:gd name="connsiteX5" fmla="*/ 18124 w 15103"/>
                <a:gd name="connsiteY5" fmla="*/ 9062 h 1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03" h="15103">
                  <a:moveTo>
                    <a:pt x="18124" y="9062"/>
                  </a:moveTo>
                  <a:cubicBezTo>
                    <a:pt x="18124" y="14348"/>
                    <a:pt x="14348" y="18124"/>
                    <a:pt x="9062" y="18124"/>
                  </a:cubicBezTo>
                  <a:cubicBezTo>
                    <a:pt x="4531" y="18124"/>
                    <a:pt x="0" y="14348"/>
                    <a:pt x="0" y="9062"/>
                  </a:cubicBezTo>
                  <a:cubicBezTo>
                    <a:pt x="0" y="4531"/>
                    <a:pt x="3776" y="0"/>
                    <a:pt x="9062" y="0"/>
                  </a:cubicBezTo>
                  <a:cubicBezTo>
                    <a:pt x="14348" y="0"/>
                    <a:pt x="18124" y="3776"/>
                    <a:pt x="18124" y="9062"/>
                  </a:cubicBezTo>
                  <a:lnTo>
                    <a:pt x="18124" y="9062"/>
                  </a:lnTo>
                  <a:close/>
                </a:path>
              </a:pathLst>
            </a:custGeom>
            <a:solidFill>
              <a:srgbClr val="FFFFFF"/>
            </a:solidFill>
            <a:ln w="747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59" name="Freeform: Shape 1558">
              <a:extLst>
                <a:ext uri="{FF2B5EF4-FFF2-40B4-BE49-F238E27FC236}">
                  <a16:creationId xmlns:a16="http://schemas.microsoft.com/office/drawing/2014/main" id="{038C810E-432C-407D-AB75-BEDA103F4D00}"/>
                </a:ext>
              </a:extLst>
            </p:cNvPr>
            <p:cNvSpPr/>
            <p:nvPr/>
          </p:nvSpPr>
          <p:spPr>
            <a:xfrm flipH="1">
              <a:off x="5918560" y="2783793"/>
              <a:ext cx="16753" cy="16753"/>
            </a:xfrm>
            <a:custGeom>
              <a:avLst/>
              <a:gdLst>
                <a:gd name="connsiteX0" fmla="*/ 18124 w 15103"/>
                <a:gd name="connsiteY0" fmla="*/ 9062 h 15103"/>
                <a:gd name="connsiteX1" fmla="*/ 9062 w 15103"/>
                <a:gd name="connsiteY1" fmla="*/ 18124 h 15103"/>
                <a:gd name="connsiteX2" fmla="*/ 0 w 15103"/>
                <a:gd name="connsiteY2" fmla="*/ 9062 h 15103"/>
                <a:gd name="connsiteX3" fmla="*/ 9062 w 15103"/>
                <a:gd name="connsiteY3" fmla="*/ 0 h 15103"/>
                <a:gd name="connsiteX4" fmla="*/ 18124 w 15103"/>
                <a:gd name="connsiteY4" fmla="*/ 9062 h 15103"/>
                <a:gd name="connsiteX5" fmla="*/ 18124 w 15103"/>
                <a:gd name="connsiteY5" fmla="*/ 9062 h 1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03" h="15103">
                  <a:moveTo>
                    <a:pt x="18124" y="9062"/>
                  </a:moveTo>
                  <a:cubicBezTo>
                    <a:pt x="18124" y="14348"/>
                    <a:pt x="14348" y="18124"/>
                    <a:pt x="9062" y="18124"/>
                  </a:cubicBezTo>
                  <a:cubicBezTo>
                    <a:pt x="4531" y="18124"/>
                    <a:pt x="0" y="14348"/>
                    <a:pt x="0" y="9062"/>
                  </a:cubicBezTo>
                  <a:cubicBezTo>
                    <a:pt x="0" y="4531"/>
                    <a:pt x="3776" y="0"/>
                    <a:pt x="9062" y="0"/>
                  </a:cubicBezTo>
                  <a:cubicBezTo>
                    <a:pt x="13593" y="0"/>
                    <a:pt x="18124" y="3776"/>
                    <a:pt x="18124" y="9062"/>
                  </a:cubicBezTo>
                  <a:lnTo>
                    <a:pt x="18124" y="9062"/>
                  </a:lnTo>
                  <a:close/>
                </a:path>
              </a:pathLst>
            </a:custGeom>
            <a:solidFill>
              <a:srgbClr val="0078D4"/>
            </a:solidFill>
            <a:ln w="747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560" name="Lines 2">
            <a:extLst>
              <a:ext uri="{FF2B5EF4-FFF2-40B4-BE49-F238E27FC236}">
                <a16:creationId xmlns:a16="http://schemas.microsoft.com/office/drawing/2014/main" id="{4E8B6C7C-39C0-453C-8960-77DF23580679}"/>
              </a:ext>
            </a:extLst>
          </p:cNvPr>
          <p:cNvGrpSpPr/>
          <p:nvPr/>
        </p:nvGrpSpPr>
        <p:grpSpPr>
          <a:xfrm>
            <a:off x="5107533" y="3030349"/>
            <a:ext cx="2163218" cy="434177"/>
            <a:chOff x="5022477" y="2817709"/>
            <a:chExt cx="2163218" cy="434177"/>
          </a:xfrm>
        </p:grpSpPr>
        <p:sp>
          <p:nvSpPr>
            <p:cNvPr id="1561" name="Freeform: Shape 1560">
              <a:extLst>
                <a:ext uri="{FF2B5EF4-FFF2-40B4-BE49-F238E27FC236}">
                  <a16:creationId xmlns:a16="http://schemas.microsoft.com/office/drawing/2014/main" id="{B3808101-D0AD-4010-84A2-8852B094D5AD}"/>
                </a:ext>
              </a:extLst>
            </p:cNvPr>
            <p:cNvSpPr/>
            <p:nvPr/>
          </p:nvSpPr>
          <p:spPr bwMode="auto">
            <a:xfrm rot="20862357" flipH="1">
              <a:off x="5022477" y="2817709"/>
              <a:ext cx="88871" cy="216647"/>
            </a:xfrm>
            <a:custGeom>
              <a:avLst/>
              <a:gdLst>
                <a:gd name="connsiteX0" fmla="*/ 304674 w 304674"/>
                <a:gd name="connsiteY0" fmla="*/ 0 h 256233"/>
                <a:gd name="connsiteX1" fmla="*/ 244384 w 304674"/>
                <a:gd name="connsiteY1" fmla="*/ 115556 h 256233"/>
                <a:gd name="connsiteX2" fmla="*/ 219263 w 304674"/>
                <a:gd name="connsiteY2" fmla="*/ 256233 h 256233"/>
                <a:gd name="connsiteX0" fmla="*/ 306878 w 306878"/>
                <a:gd name="connsiteY0" fmla="*/ 0 h 228184"/>
                <a:gd name="connsiteX1" fmla="*/ 246588 w 306878"/>
                <a:gd name="connsiteY1" fmla="*/ 115556 h 228184"/>
                <a:gd name="connsiteX2" fmla="*/ 218662 w 306878"/>
                <a:gd name="connsiteY2" fmla="*/ 228184 h 228184"/>
                <a:gd name="connsiteX0" fmla="*/ 88871 w 88871"/>
                <a:gd name="connsiteY0" fmla="*/ 0 h 228184"/>
                <a:gd name="connsiteX1" fmla="*/ 28581 w 88871"/>
                <a:gd name="connsiteY1" fmla="*/ 115556 h 228184"/>
                <a:gd name="connsiteX2" fmla="*/ 655 w 88871"/>
                <a:gd name="connsiteY2" fmla="*/ 228184 h 228184"/>
              </a:gdLst>
              <a:ahLst/>
              <a:cxnLst>
                <a:cxn ang="0">
                  <a:pos x="connsiteX0" y="connsiteY0"/>
                </a:cxn>
                <a:cxn ang="0">
                  <a:pos x="connsiteX1" y="connsiteY1"/>
                </a:cxn>
                <a:cxn ang="0">
                  <a:pos x="connsiteX2" y="connsiteY2"/>
                </a:cxn>
              </a:cxnLst>
              <a:rect l="l" t="t" r="r" b="b"/>
              <a:pathLst>
                <a:path w="88871" h="228184">
                  <a:moveTo>
                    <a:pt x="88871" y="0"/>
                  </a:moveTo>
                  <a:cubicBezTo>
                    <a:pt x="65843" y="36425"/>
                    <a:pt x="43284" y="77525"/>
                    <a:pt x="28581" y="115556"/>
                  </a:cubicBezTo>
                  <a:cubicBezTo>
                    <a:pt x="13878" y="153587"/>
                    <a:pt x="-3620" y="211549"/>
                    <a:pt x="655" y="228184"/>
                  </a:cubicBezTo>
                </a:path>
              </a:pathLst>
            </a:custGeom>
            <a:ln w="38100" cap="rnd">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cxnSp>
          <p:nvCxnSpPr>
            <p:cNvPr id="1562" name="Straight Connector 1561">
              <a:extLst>
                <a:ext uri="{FF2B5EF4-FFF2-40B4-BE49-F238E27FC236}">
                  <a16:creationId xmlns:a16="http://schemas.microsoft.com/office/drawing/2014/main" id="{6A6D66C8-F4A7-46A7-B379-587A1834E581}"/>
                </a:ext>
              </a:extLst>
            </p:cNvPr>
            <p:cNvCxnSpPr>
              <a:cxnSpLocks/>
            </p:cNvCxnSpPr>
            <p:nvPr/>
          </p:nvCxnSpPr>
          <p:spPr>
            <a:xfrm>
              <a:off x="7092920" y="3059488"/>
              <a:ext cx="0" cy="192398"/>
            </a:xfrm>
            <a:prstGeom prst="line">
              <a:avLst/>
            </a:prstGeom>
            <a:ln w="38100" cap="rnd">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563" name="Freeform: Shape 1562">
              <a:extLst>
                <a:ext uri="{FF2B5EF4-FFF2-40B4-BE49-F238E27FC236}">
                  <a16:creationId xmlns:a16="http://schemas.microsoft.com/office/drawing/2014/main" id="{3C00FA68-2DB8-4912-8596-3ACD5A24B81A}"/>
                </a:ext>
              </a:extLst>
            </p:cNvPr>
            <p:cNvSpPr/>
            <p:nvPr/>
          </p:nvSpPr>
          <p:spPr bwMode="auto">
            <a:xfrm>
              <a:off x="7092788" y="2834725"/>
              <a:ext cx="92907" cy="227383"/>
            </a:xfrm>
            <a:custGeom>
              <a:avLst/>
              <a:gdLst>
                <a:gd name="connsiteX0" fmla="*/ 304674 w 304674"/>
                <a:gd name="connsiteY0" fmla="*/ 0 h 256233"/>
                <a:gd name="connsiteX1" fmla="*/ 244384 w 304674"/>
                <a:gd name="connsiteY1" fmla="*/ 115556 h 256233"/>
                <a:gd name="connsiteX2" fmla="*/ 219263 w 304674"/>
                <a:gd name="connsiteY2" fmla="*/ 256233 h 256233"/>
                <a:gd name="connsiteX0" fmla="*/ 306878 w 306878"/>
                <a:gd name="connsiteY0" fmla="*/ 0 h 228184"/>
                <a:gd name="connsiteX1" fmla="*/ 246588 w 306878"/>
                <a:gd name="connsiteY1" fmla="*/ 115556 h 228184"/>
                <a:gd name="connsiteX2" fmla="*/ 218662 w 306878"/>
                <a:gd name="connsiteY2" fmla="*/ 228184 h 228184"/>
                <a:gd name="connsiteX0" fmla="*/ 88871 w 88871"/>
                <a:gd name="connsiteY0" fmla="*/ 0 h 228184"/>
                <a:gd name="connsiteX1" fmla="*/ 28581 w 88871"/>
                <a:gd name="connsiteY1" fmla="*/ 115556 h 228184"/>
                <a:gd name="connsiteX2" fmla="*/ 655 w 88871"/>
                <a:gd name="connsiteY2" fmla="*/ 228184 h 228184"/>
              </a:gdLst>
              <a:ahLst/>
              <a:cxnLst>
                <a:cxn ang="0">
                  <a:pos x="connsiteX0" y="connsiteY0"/>
                </a:cxn>
                <a:cxn ang="0">
                  <a:pos x="connsiteX1" y="connsiteY1"/>
                </a:cxn>
                <a:cxn ang="0">
                  <a:pos x="connsiteX2" y="connsiteY2"/>
                </a:cxn>
              </a:cxnLst>
              <a:rect l="l" t="t" r="r" b="b"/>
              <a:pathLst>
                <a:path w="88871" h="228184">
                  <a:moveTo>
                    <a:pt x="88871" y="0"/>
                  </a:moveTo>
                  <a:cubicBezTo>
                    <a:pt x="65843" y="36425"/>
                    <a:pt x="43284" y="77525"/>
                    <a:pt x="28581" y="115556"/>
                  </a:cubicBezTo>
                  <a:cubicBezTo>
                    <a:pt x="13878" y="153587"/>
                    <a:pt x="-3620" y="211549"/>
                    <a:pt x="655" y="228184"/>
                  </a:cubicBezTo>
                </a:path>
              </a:pathLst>
            </a:custGeom>
            <a:ln w="38100" cap="rnd">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cxnSp>
          <p:nvCxnSpPr>
            <p:cNvPr id="1564" name="Straight Connector 1563">
              <a:extLst>
                <a:ext uri="{FF2B5EF4-FFF2-40B4-BE49-F238E27FC236}">
                  <a16:creationId xmlns:a16="http://schemas.microsoft.com/office/drawing/2014/main" id="{BA3FB5C1-F0AD-4580-9C02-30E4CF848C32}"/>
                </a:ext>
              </a:extLst>
            </p:cNvPr>
            <p:cNvCxnSpPr>
              <a:cxnSpLocks/>
              <a:stCxn id="1561" idx="2"/>
              <a:endCxn id="1432" idx="0"/>
            </p:cNvCxnSpPr>
            <p:nvPr/>
          </p:nvCxnSpPr>
          <p:spPr>
            <a:xfrm flipH="1">
              <a:off x="5132751" y="3022550"/>
              <a:ext cx="3" cy="214703"/>
            </a:xfrm>
            <a:prstGeom prst="line">
              <a:avLst/>
            </a:prstGeom>
            <a:ln w="38100" cap="rnd">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1565" name="Straight Connector 1564">
            <a:extLst>
              <a:ext uri="{FF2B5EF4-FFF2-40B4-BE49-F238E27FC236}">
                <a16:creationId xmlns:a16="http://schemas.microsoft.com/office/drawing/2014/main" id="{3A5EECE8-09DA-4E91-B6AC-3F33A1EC9F7C}"/>
              </a:ext>
            </a:extLst>
          </p:cNvPr>
          <p:cNvCxnSpPr>
            <a:cxnSpLocks/>
          </p:cNvCxnSpPr>
          <p:nvPr/>
        </p:nvCxnSpPr>
        <p:spPr>
          <a:xfrm>
            <a:off x="923526" y="6048315"/>
            <a:ext cx="9686579" cy="0"/>
          </a:xfrm>
          <a:prstGeom prst="line">
            <a:avLst/>
          </a:prstGeom>
          <a:ln w="15875">
            <a:solidFill>
              <a:schemeClr val="bg1">
                <a:lumMod val="7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567" name="Freeform: Shape 1566">
            <a:extLst>
              <a:ext uri="{FF2B5EF4-FFF2-40B4-BE49-F238E27FC236}">
                <a16:creationId xmlns:a16="http://schemas.microsoft.com/office/drawing/2014/main" id="{148CF74C-9135-475C-BB79-3A11A800D056}"/>
              </a:ext>
            </a:extLst>
          </p:cNvPr>
          <p:cNvSpPr/>
          <p:nvPr/>
        </p:nvSpPr>
        <p:spPr bwMode="auto">
          <a:xfrm>
            <a:off x="8107637" y="5561335"/>
            <a:ext cx="2504538" cy="212107"/>
          </a:xfrm>
          <a:custGeom>
            <a:avLst/>
            <a:gdLst>
              <a:gd name="connsiteX0" fmla="*/ 0 w 3668751"/>
              <a:gd name="connsiteY0" fmla="*/ 3033131 h 3033131"/>
              <a:gd name="connsiteX1" fmla="*/ 2007220 w 3668751"/>
              <a:gd name="connsiteY1" fmla="*/ 2419814 h 3033131"/>
              <a:gd name="connsiteX2" fmla="*/ 3133493 w 3668751"/>
              <a:gd name="connsiteY2" fmla="*/ 936702 h 3033131"/>
              <a:gd name="connsiteX3" fmla="*/ 3668751 w 3668751"/>
              <a:gd name="connsiteY3" fmla="*/ 0 h 3033131"/>
              <a:gd name="connsiteX0" fmla="*/ 0 w 3668751"/>
              <a:gd name="connsiteY0" fmla="*/ 3033131 h 3033131"/>
              <a:gd name="connsiteX1" fmla="*/ 2007220 w 3668751"/>
              <a:gd name="connsiteY1" fmla="*/ 2419814 h 3033131"/>
              <a:gd name="connsiteX2" fmla="*/ 3133493 w 3668751"/>
              <a:gd name="connsiteY2" fmla="*/ 936702 h 3033131"/>
              <a:gd name="connsiteX3" fmla="*/ 3668751 w 3668751"/>
              <a:gd name="connsiteY3" fmla="*/ 0 h 3033131"/>
              <a:gd name="connsiteX0" fmla="*/ 0 w 3668751"/>
              <a:gd name="connsiteY0" fmla="*/ 3033131 h 3033131"/>
              <a:gd name="connsiteX1" fmla="*/ 2007220 w 3668751"/>
              <a:gd name="connsiteY1" fmla="*/ 2419814 h 3033131"/>
              <a:gd name="connsiteX2" fmla="*/ 3133493 w 3668751"/>
              <a:gd name="connsiteY2" fmla="*/ 936702 h 3033131"/>
              <a:gd name="connsiteX3" fmla="*/ 3668751 w 3668751"/>
              <a:gd name="connsiteY3" fmla="*/ 0 h 3033131"/>
              <a:gd name="connsiteX0" fmla="*/ 0 w 3668751"/>
              <a:gd name="connsiteY0" fmla="*/ 3033131 h 3033131"/>
              <a:gd name="connsiteX1" fmla="*/ 2007220 w 3668751"/>
              <a:gd name="connsiteY1" fmla="*/ 2419814 h 3033131"/>
              <a:gd name="connsiteX2" fmla="*/ 3133493 w 3668751"/>
              <a:gd name="connsiteY2" fmla="*/ 936702 h 3033131"/>
              <a:gd name="connsiteX3" fmla="*/ 3668751 w 3668751"/>
              <a:gd name="connsiteY3" fmla="*/ 0 h 3033131"/>
              <a:gd name="connsiteX0" fmla="*/ 0 w 3668751"/>
              <a:gd name="connsiteY0" fmla="*/ 3033131 h 3033131"/>
              <a:gd name="connsiteX1" fmla="*/ 2007220 w 3668751"/>
              <a:gd name="connsiteY1" fmla="*/ 2419814 h 3033131"/>
              <a:gd name="connsiteX2" fmla="*/ 3668751 w 3668751"/>
              <a:gd name="connsiteY2" fmla="*/ 0 h 3033131"/>
              <a:gd name="connsiteX0" fmla="*/ 0 w 3668751"/>
              <a:gd name="connsiteY0" fmla="*/ 3033131 h 3033131"/>
              <a:gd name="connsiteX1" fmla="*/ 2007220 w 3668751"/>
              <a:gd name="connsiteY1" fmla="*/ 2419814 h 3033131"/>
              <a:gd name="connsiteX2" fmla="*/ 3668751 w 3668751"/>
              <a:gd name="connsiteY2" fmla="*/ 0 h 3033131"/>
              <a:gd name="connsiteX0" fmla="*/ 0 w 3664174"/>
              <a:gd name="connsiteY0" fmla="*/ 3278815 h 3278815"/>
              <a:gd name="connsiteX1" fmla="*/ 2007220 w 3664174"/>
              <a:gd name="connsiteY1" fmla="*/ 2665498 h 3278815"/>
              <a:gd name="connsiteX2" fmla="*/ 3664174 w 3664174"/>
              <a:gd name="connsiteY2" fmla="*/ 0 h 3278815"/>
              <a:gd name="connsiteX0" fmla="*/ 0 w 3664174"/>
              <a:gd name="connsiteY0" fmla="*/ 3278815 h 3278815"/>
              <a:gd name="connsiteX1" fmla="*/ 2007220 w 3664174"/>
              <a:gd name="connsiteY1" fmla="*/ 2665498 h 3278815"/>
              <a:gd name="connsiteX2" fmla="*/ 2781723 w 3664174"/>
              <a:gd name="connsiteY2" fmla="*/ 1468071 h 3278815"/>
              <a:gd name="connsiteX3" fmla="*/ 3664174 w 3664174"/>
              <a:gd name="connsiteY3" fmla="*/ 0 h 3278815"/>
              <a:gd name="connsiteX0" fmla="*/ 0 w 3664174"/>
              <a:gd name="connsiteY0" fmla="*/ 3278815 h 3278815"/>
              <a:gd name="connsiteX1" fmla="*/ 2007220 w 3664174"/>
              <a:gd name="connsiteY1" fmla="*/ 2665498 h 3278815"/>
              <a:gd name="connsiteX2" fmla="*/ 2793282 w 3664174"/>
              <a:gd name="connsiteY2" fmla="*/ 1536882 h 3278815"/>
              <a:gd name="connsiteX3" fmla="*/ 3664174 w 3664174"/>
              <a:gd name="connsiteY3" fmla="*/ 0 h 3278815"/>
              <a:gd name="connsiteX0" fmla="*/ 0 w 3664174"/>
              <a:gd name="connsiteY0" fmla="*/ 3278815 h 3278815"/>
              <a:gd name="connsiteX1" fmla="*/ 2007220 w 3664174"/>
              <a:gd name="connsiteY1" fmla="*/ 2665498 h 3278815"/>
              <a:gd name="connsiteX2" fmla="*/ 2793282 w 3664174"/>
              <a:gd name="connsiteY2" fmla="*/ 1536882 h 3278815"/>
              <a:gd name="connsiteX3" fmla="*/ 3664174 w 3664174"/>
              <a:gd name="connsiteY3" fmla="*/ 0 h 3278815"/>
              <a:gd name="connsiteX0" fmla="*/ 0 w 3664174"/>
              <a:gd name="connsiteY0" fmla="*/ 3278815 h 3278815"/>
              <a:gd name="connsiteX1" fmla="*/ 2007220 w 3664174"/>
              <a:gd name="connsiteY1" fmla="*/ 2665498 h 3278815"/>
              <a:gd name="connsiteX2" fmla="*/ 2793282 w 3664174"/>
              <a:gd name="connsiteY2" fmla="*/ 1743315 h 3278815"/>
              <a:gd name="connsiteX3" fmla="*/ 3664174 w 3664174"/>
              <a:gd name="connsiteY3" fmla="*/ 0 h 3278815"/>
              <a:gd name="connsiteX0" fmla="*/ 0 w 1656954"/>
              <a:gd name="connsiteY0" fmla="*/ 2665498 h 2665496"/>
              <a:gd name="connsiteX1" fmla="*/ 786062 w 1656954"/>
              <a:gd name="connsiteY1" fmla="*/ 1743315 h 2665496"/>
              <a:gd name="connsiteX2" fmla="*/ 1656954 w 1656954"/>
              <a:gd name="connsiteY2" fmla="*/ 0 h 2665496"/>
              <a:gd name="connsiteX0" fmla="*/ 0 w 870892"/>
              <a:gd name="connsiteY0" fmla="*/ 1743315 h 1743315"/>
              <a:gd name="connsiteX1" fmla="*/ 870892 w 870892"/>
              <a:gd name="connsiteY1" fmla="*/ 0 h 1743315"/>
              <a:gd name="connsiteX0" fmla="*/ 0 w 878100"/>
              <a:gd name="connsiteY0" fmla="*/ 1700403 h 1700403"/>
              <a:gd name="connsiteX1" fmla="*/ 878100 w 878100"/>
              <a:gd name="connsiteY1" fmla="*/ 0 h 1700403"/>
              <a:gd name="connsiteX0" fmla="*/ 0 w 878100"/>
              <a:gd name="connsiteY0" fmla="*/ 1614585 h 1614585"/>
              <a:gd name="connsiteX1" fmla="*/ 878100 w 878100"/>
              <a:gd name="connsiteY1" fmla="*/ 0 h 1614585"/>
              <a:gd name="connsiteX0" fmla="*/ 0 w 881888"/>
              <a:gd name="connsiteY0" fmla="*/ 1441451 h 1441451"/>
              <a:gd name="connsiteX1" fmla="*/ 881888 w 881888"/>
              <a:gd name="connsiteY1" fmla="*/ 0 h 1441451"/>
              <a:gd name="connsiteX0" fmla="*/ 0 w 881888"/>
              <a:gd name="connsiteY0" fmla="*/ 1337567 h 1337567"/>
              <a:gd name="connsiteX1" fmla="*/ 881888 w 881888"/>
              <a:gd name="connsiteY1" fmla="*/ 0 h 1337567"/>
              <a:gd name="connsiteX0" fmla="*/ 0 w 881888"/>
              <a:gd name="connsiteY0" fmla="*/ 1365468 h 1365468"/>
              <a:gd name="connsiteX1" fmla="*/ 881888 w 881888"/>
              <a:gd name="connsiteY1" fmla="*/ 0 h 1365468"/>
            </a:gdLst>
            <a:ahLst/>
            <a:cxnLst>
              <a:cxn ang="0">
                <a:pos x="connsiteX0" y="connsiteY0"/>
              </a:cxn>
              <a:cxn ang="0">
                <a:pos x="connsiteX1" y="connsiteY1"/>
              </a:cxn>
            </a:cxnLst>
            <a:rect l="l" t="t" r="r" b="b"/>
            <a:pathLst>
              <a:path w="881888" h="1365468">
                <a:moveTo>
                  <a:pt x="0" y="1365468"/>
                </a:moveTo>
                <a:cubicBezTo>
                  <a:pt x="276159" y="921218"/>
                  <a:pt x="734813" y="244678"/>
                  <a:pt x="881888" y="0"/>
                </a:cubicBezTo>
              </a:path>
            </a:pathLst>
          </a:cu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569" name="Oval 1568">
            <a:extLst>
              <a:ext uri="{FF2B5EF4-FFF2-40B4-BE49-F238E27FC236}">
                <a16:creationId xmlns:a16="http://schemas.microsoft.com/office/drawing/2014/main" id="{69DC95CF-EB75-486F-AA6D-E548B6267494}"/>
              </a:ext>
            </a:extLst>
          </p:cNvPr>
          <p:cNvSpPr/>
          <p:nvPr/>
        </p:nvSpPr>
        <p:spPr bwMode="auto">
          <a:xfrm>
            <a:off x="8422680" y="4948071"/>
            <a:ext cx="54864" cy="54864"/>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72" name="Oval 1571">
            <a:extLst>
              <a:ext uri="{FF2B5EF4-FFF2-40B4-BE49-F238E27FC236}">
                <a16:creationId xmlns:a16="http://schemas.microsoft.com/office/drawing/2014/main" id="{348AF09D-8DBA-4BF3-9D2B-B44BBEEA2AB5}"/>
              </a:ext>
            </a:extLst>
          </p:cNvPr>
          <p:cNvSpPr/>
          <p:nvPr/>
        </p:nvSpPr>
        <p:spPr bwMode="auto">
          <a:xfrm>
            <a:off x="4383644" y="4988182"/>
            <a:ext cx="54864" cy="54864"/>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73" name="Oval 1572">
            <a:extLst>
              <a:ext uri="{FF2B5EF4-FFF2-40B4-BE49-F238E27FC236}">
                <a16:creationId xmlns:a16="http://schemas.microsoft.com/office/drawing/2014/main" id="{640F1188-0BB1-4F0D-A49F-90EEE9D5FCB2}"/>
              </a:ext>
            </a:extLst>
          </p:cNvPr>
          <p:cNvSpPr/>
          <p:nvPr/>
        </p:nvSpPr>
        <p:spPr bwMode="auto">
          <a:xfrm>
            <a:off x="4253565" y="4975849"/>
            <a:ext cx="54864" cy="54864"/>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74" name="Freeform: Shape 1573">
            <a:extLst>
              <a:ext uri="{FF2B5EF4-FFF2-40B4-BE49-F238E27FC236}">
                <a16:creationId xmlns:a16="http://schemas.microsoft.com/office/drawing/2014/main" id="{1B7EADCF-D7EC-4EA4-AA01-51984E1AC4B9}"/>
              </a:ext>
            </a:extLst>
          </p:cNvPr>
          <p:cNvSpPr/>
          <p:nvPr/>
        </p:nvSpPr>
        <p:spPr bwMode="auto">
          <a:xfrm>
            <a:off x="3269752" y="5776089"/>
            <a:ext cx="4842928" cy="200343"/>
          </a:xfrm>
          <a:custGeom>
            <a:avLst/>
            <a:gdLst>
              <a:gd name="connsiteX0" fmla="*/ 0 w 3668751"/>
              <a:gd name="connsiteY0" fmla="*/ 3033131 h 3033131"/>
              <a:gd name="connsiteX1" fmla="*/ 2007220 w 3668751"/>
              <a:gd name="connsiteY1" fmla="*/ 2419814 h 3033131"/>
              <a:gd name="connsiteX2" fmla="*/ 3133493 w 3668751"/>
              <a:gd name="connsiteY2" fmla="*/ 936702 h 3033131"/>
              <a:gd name="connsiteX3" fmla="*/ 3668751 w 3668751"/>
              <a:gd name="connsiteY3" fmla="*/ 0 h 3033131"/>
              <a:gd name="connsiteX0" fmla="*/ 0 w 3668751"/>
              <a:gd name="connsiteY0" fmla="*/ 3033131 h 3033131"/>
              <a:gd name="connsiteX1" fmla="*/ 2007220 w 3668751"/>
              <a:gd name="connsiteY1" fmla="*/ 2419814 h 3033131"/>
              <a:gd name="connsiteX2" fmla="*/ 3133493 w 3668751"/>
              <a:gd name="connsiteY2" fmla="*/ 936702 h 3033131"/>
              <a:gd name="connsiteX3" fmla="*/ 3668751 w 3668751"/>
              <a:gd name="connsiteY3" fmla="*/ 0 h 3033131"/>
              <a:gd name="connsiteX0" fmla="*/ 0 w 3668751"/>
              <a:gd name="connsiteY0" fmla="*/ 3033131 h 3033131"/>
              <a:gd name="connsiteX1" fmla="*/ 2007220 w 3668751"/>
              <a:gd name="connsiteY1" fmla="*/ 2419814 h 3033131"/>
              <a:gd name="connsiteX2" fmla="*/ 3133493 w 3668751"/>
              <a:gd name="connsiteY2" fmla="*/ 936702 h 3033131"/>
              <a:gd name="connsiteX3" fmla="*/ 3668751 w 3668751"/>
              <a:gd name="connsiteY3" fmla="*/ 0 h 3033131"/>
              <a:gd name="connsiteX0" fmla="*/ 0 w 3668751"/>
              <a:gd name="connsiteY0" fmla="*/ 3033131 h 3033131"/>
              <a:gd name="connsiteX1" fmla="*/ 2007220 w 3668751"/>
              <a:gd name="connsiteY1" fmla="*/ 2419814 h 3033131"/>
              <a:gd name="connsiteX2" fmla="*/ 3133493 w 3668751"/>
              <a:gd name="connsiteY2" fmla="*/ 936702 h 3033131"/>
              <a:gd name="connsiteX3" fmla="*/ 3668751 w 3668751"/>
              <a:gd name="connsiteY3" fmla="*/ 0 h 3033131"/>
              <a:gd name="connsiteX0" fmla="*/ 0 w 3668751"/>
              <a:gd name="connsiteY0" fmla="*/ 3033131 h 3033131"/>
              <a:gd name="connsiteX1" fmla="*/ 2007220 w 3668751"/>
              <a:gd name="connsiteY1" fmla="*/ 2419814 h 3033131"/>
              <a:gd name="connsiteX2" fmla="*/ 3668751 w 3668751"/>
              <a:gd name="connsiteY2" fmla="*/ 0 h 3033131"/>
              <a:gd name="connsiteX0" fmla="*/ 0 w 3668751"/>
              <a:gd name="connsiteY0" fmla="*/ 3033131 h 3033131"/>
              <a:gd name="connsiteX1" fmla="*/ 2007220 w 3668751"/>
              <a:gd name="connsiteY1" fmla="*/ 2419814 h 3033131"/>
              <a:gd name="connsiteX2" fmla="*/ 3668751 w 3668751"/>
              <a:gd name="connsiteY2" fmla="*/ 0 h 3033131"/>
              <a:gd name="connsiteX0" fmla="*/ 0 w 3664174"/>
              <a:gd name="connsiteY0" fmla="*/ 3278815 h 3278815"/>
              <a:gd name="connsiteX1" fmla="*/ 2007220 w 3664174"/>
              <a:gd name="connsiteY1" fmla="*/ 2665498 h 3278815"/>
              <a:gd name="connsiteX2" fmla="*/ 3664174 w 3664174"/>
              <a:gd name="connsiteY2" fmla="*/ 0 h 3278815"/>
              <a:gd name="connsiteX0" fmla="*/ 0 w 3664174"/>
              <a:gd name="connsiteY0" fmla="*/ 3278815 h 3278815"/>
              <a:gd name="connsiteX1" fmla="*/ 915829 w 3664174"/>
              <a:gd name="connsiteY1" fmla="*/ 3113245 h 3278815"/>
              <a:gd name="connsiteX2" fmla="*/ 2007220 w 3664174"/>
              <a:gd name="connsiteY2" fmla="*/ 2665498 h 3278815"/>
              <a:gd name="connsiteX3" fmla="*/ 3664174 w 3664174"/>
              <a:gd name="connsiteY3" fmla="*/ 0 h 3278815"/>
              <a:gd name="connsiteX0" fmla="*/ 0 w 3664174"/>
              <a:gd name="connsiteY0" fmla="*/ 3278815 h 3278815"/>
              <a:gd name="connsiteX1" fmla="*/ 915829 w 3664174"/>
              <a:gd name="connsiteY1" fmla="*/ 3113245 h 3278815"/>
              <a:gd name="connsiteX2" fmla="*/ 2007220 w 3664174"/>
              <a:gd name="connsiteY2" fmla="*/ 2665498 h 3278815"/>
              <a:gd name="connsiteX3" fmla="*/ 2776823 w 3664174"/>
              <a:gd name="connsiteY3" fmla="*/ 1644619 h 3278815"/>
              <a:gd name="connsiteX4" fmla="*/ 3664174 w 3664174"/>
              <a:gd name="connsiteY4" fmla="*/ 0 h 3278815"/>
              <a:gd name="connsiteX0" fmla="*/ 0 w 2776823"/>
              <a:gd name="connsiteY0" fmla="*/ 1634196 h 1634196"/>
              <a:gd name="connsiteX1" fmla="*/ 915829 w 2776823"/>
              <a:gd name="connsiteY1" fmla="*/ 1468626 h 1634196"/>
              <a:gd name="connsiteX2" fmla="*/ 2007220 w 2776823"/>
              <a:gd name="connsiteY2" fmla="*/ 1020879 h 1634196"/>
              <a:gd name="connsiteX3" fmla="*/ 2776823 w 2776823"/>
              <a:gd name="connsiteY3" fmla="*/ 0 h 1634196"/>
              <a:gd name="connsiteX0" fmla="*/ 0 w 1860994"/>
              <a:gd name="connsiteY0" fmla="*/ 1468626 h 1468626"/>
              <a:gd name="connsiteX1" fmla="*/ 1091391 w 1860994"/>
              <a:gd name="connsiteY1" fmla="*/ 1020879 h 1468626"/>
              <a:gd name="connsiteX2" fmla="*/ 1860994 w 1860994"/>
              <a:gd name="connsiteY2" fmla="*/ 0 h 1468626"/>
              <a:gd name="connsiteX0" fmla="*/ 0 w 1559925"/>
              <a:gd name="connsiteY0" fmla="*/ 1203095 h 1203095"/>
              <a:gd name="connsiteX1" fmla="*/ 1091391 w 1559925"/>
              <a:gd name="connsiteY1" fmla="*/ 755348 h 1203095"/>
              <a:gd name="connsiteX2" fmla="*/ 1559925 w 1559925"/>
              <a:gd name="connsiteY2" fmla="*/ 0 h 1203095"/>
              <a:gd name="connsiteX0" fmla="*/ 0 w 1559925"/>
              <a:gd name="connsiteY0" fmla="*/ 1203095 h 1203095"/>
              <a:gd name="connsiteX1" fmla="*/ 781030 w 1559925"/>
              <a:gd name="connsiteY1" fmla="*/ 921304 h 1203095"/>
              <a:gd name="connsiteX2" fmla="*/ 1559925 w 1559925"/>
              <a:gd name="connsiteY2" fmla="*/ 0 h 1203095"/>
              <a:gd name="connsiteX0" fmla="*/ 0 w 1559925"/>
              <a:gd name="connsiteY0" fmla="*/ 1203095 h 1203095"/>
              <a:gd name="connsiteX1" fmla="*/ 786605 w 1559925"/>
              <a:gd name="connsiteY1" fmla="*/ 888111 h 1203095"/>
              <a:gd name="connsiteX2" fmla="*/ 1559925 w 1559925"/>
              <a:gd name="connsiteY2" fmla="*/ 0 h 1203095"/>
              <a:gd name="connsiteX0" fmla="*/ 0 w 1673290"/>
              <a:gd name="connsiteY0" fmla="*/ 1236282 h 1236282"/>
              <a:gd name="connsiteX1" fmla="*/ 899970 w 1673290"/>
              <a:gd name="connsiteY1" fmla="*/ 888111 h 1236282"/>
              <a:gd name="connsiteX2" fmla="*/ 1673290 w 1673290"/>
              <a:gd name="connsiteY2" fmla="*/ 0 h 1236282"/>
            </a:gdLst>
            <a:ahLst/>
            <a:cxnLst>
              <a:cxn ang="0">
                <a:pos x="connsiteX0" y="connsiteY0"/>
              </a:cxn>
              <a:cxn ang="0">
                <a:pos x="connsiteX1" y="connsiteY1"/>
              </a:cxn>
              <a:cxn ang="0">
                <a:pos x="connsiteX2" y="connsiteY2"/>
              </a:cxn>
            </a:cxnLst>
            <a:rect l="l" t="t" r="r" b="b"/>
            <a:pathLst>
              <a:path w="1673290" h="1236282">
                <a:moveTo>
                  <a:pt x="0" y="1236282"/>
                </a:moveTo>
                <a:cubicBezTo>
                  <a:pt x="334537" y="1134063"/>
                  <a:pt x="589804" y="1132882"/>
                  <a:pt x="899970" y="888111"/>
                </a:cubicBezTo>
                <a:cubicBezTo>
                  <a:pt x="1210136" y="643340"/>
                  <a:pt x="1397131" y="444250"/>
                  <a:pt x="1673290" y="0"/>
                </a:cubicBezTo>
              </a:path>
            </a:pathLst>
          </a:cu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1578" name="Group 1577">
            <a:extLst>
              <a:ext uri="{FF2B5EF4-FFF2-40B4-BE49-F238E27FC236}">
                <a16:creationId xmlns:a16="http://schemas.microsoft.com/office/drawing/2014/main" id="{5991EC8F-89C5-49A3-AE45-1BCB4EF9A281}"/>
              </a:ext>
            </a:extLst>
          </p:cNvPr>
          <p:cNvGrpSpPr/>
          <p:nvPr/>
        </p:nvGrpSpPr>
        <p:grpSpPr>
          <a:xfrm>
            <a:off x="1625096" y="3097541"/>
            <a:ext cx="1417812" cy="654290"/>
            <a:chOff x="1540040" y="3614851"/>
            <a:chExt cx="1417812" cy="654290"/>
          </a:xfrm>
        </p:grpSpPr>
        <p:grpSp>
          <p:nvGrpSpPr>
            <p:cNvPr id="1579" name="Graphic 653">
              <a:extLst>
                <a:ext uri="{FF2B5EF4-FFF2-40B4-BE49-F238E27FC236}">
                  <a16:creationId xmlns:a16="http://schemas.microsoft.com/office/drawing/2014/main" id="{68A8736B-4C15-40E2-BD8C-BEF33B1B933E}"/>
                </a:ext>
              </a:extLst>
            </p:cNvPr>
            <p:cNvGrpSpPr/>
            <p:nvPr/>
          </p:nvGrpSpPr>
          <p:grpSpPr>
            <a:xfrm>
              <a:off x="1540040" y="3614851"/>
              <a:ext cx="489653" cy="247086"/>
              <a:chOff x="1718244" y="3581870"/>
              <a:chExt cx="489653" cy="247086"/>
            </a:xfrm>
            <a:solidFill>
              <a:schemeClr val="accent1"/>
            </a:solidFill>
          </p:grpSpPr>
          <p:grpSp>
            <p:nvGrpSpPr>
              <p:cNvPr id="1592" name="Graphic 653">
                <a:extLst>
                  <a:ext uri="{FF2B5EF4-FFF2-40B4-BE49-F238E27FC236}">
                    <a16:creationId xmlns:a16="http://schemas.microsoft.com/office/drawing/2014/main" id="{AC7C97DE-CC59-4F02-834B-AF01E863051E}"/>
                  </a:ext>
                </a:extLst>
              </p:cNvPr>
              <p:cNvGrpSpPr/>
              <p:nvPr/>
            </p:nvGrpSpPr>
            <p:grpSpPr>
              <a:xfrm>
                <a:off x="1718244" y="3581870"/>
                <a:ext cx="105464" cy="241060"/>
                <a:chOff x="1718244" y="3581870"/>
                <a:chExt cx="105464" cy="241060"/>
              </a:xfrm>
              <a:solidFill>
                <a:schemeClr val="accent1"/>
              </a:solidFill>
            </p:grpSpPr>
            <p:sp>
              <p:nvSpPr>
                <p:cNvPr id="1606" name="Freeform: Shape 1605">
                  <a:extLst>
                    <a:ext uri="{FF2B5EF4-FFF2-40B4-BE49-F238E27FC236}">
                      <a16:creationId xmlns:a16="http://schemas.microsoft.com/office/drawing/2014/main" id="{7623F7E8-BB87-4371-9770-B2694523B036}"/>
                    </a:ext>
                  </a:extLst>
                </p:cNvPr>
                <p:cNvSpPr/>
                <p:nvPr/>
              </p:nvSpPr>
              <p:spPr>
                <a:xfrm>
                  <a:off x="1718244" y="3654188"/>
                  <a:ext cx="105464" cy="165729"/>
                </a:xfrm>
                <a:custGeom>
                  <a:avLst/>
                  <a:gdLst>
                    <a:gd name="connsiteX0" fmla="*/ 0 w 105463"/>
                    <a:gd name="connsiteY0" fmla="*/ 179288 h 165728"/>
                    <a:gd name="connsiteX1" fmla="*/ 111490 w 105463"/>
                    <a:gd name="connsiteY1" fmla="*/ 177782 h 165728"/>
                    <a:gd name="connsiteX2" fmla="*/ 102450 w 105463"/>
                    <a:gd name="connsiteY2" fmla="*/ 0 h 165728"/>
                    <a:gd name="connsiteX3" fmla="*/ 10546 w 105463"/>
                    <a:gd name="connsiteY3" fmla="*/ 0 h 165728"/>
                  </a:gdLst>
                  <a:ahLst/>
                  <a:cxnLst>
                    <a:cxn ang="0">
                      <a:pos x="connsiteX0" y="connsiteY0"/>
                    </a:cxn>
                    <a:cxn ang="0">
                      <a:pos x="connsiteX1" y="connsiteY1"/>
                    </a:cxn>
                    <a:cxn ang="0">
                      <a:pos x="connsiteX2" y="connsiteY2"/>
                    </a:cxn>
                    <a:cxn ang="0">
                      <a:pos x="connsiteX3" y="connsiteY3"/>
                    </a:cxn>
                  </a:cxnLst>
                  <a:rect l="l" t="t" r="r" b="b"/>
                  <a:pathLst>
                    <a:path w="105463" h="165728">
                      <a:moveTo>
                        <a:pt x="0" y="179288"/>
                      </a:moveTo>
                      <a:lnTo>
                        <a:pt x="111490" y="177782"/>
                      </a:lnTo>
                      <a:lnTo>
                        <a:pt x="102450" y="0"/>
                      </a:lnTo>
                      <a:lnTo>
                        <a:pt x="10546" y="0"/>
                      </a:lnTo>
                      <a:close/>
                    </a:path>
                  </a:pathLst>
                </a:custGeom>
                <a:solidFill>
                  <a:schemeClr val="tx2"/>
                </a:solidFill>
                <a:ln w="14968"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07" name="Freeform: Shape 1606">
                  <a:extLst>
                    <a:ext uri="{FF2B5EF4-FFF2-40B4-BE49-F238E27FC236}">
                      <a16:creationId xmlns:a16="http://schemas.microsoft.com/office/drawing/2014/main" id="{50F51B0E-23E6-4829-A7A2-35AA1F4382C1}"/>
                    </a:ext>
                  </a:extLst>
                </p:cNvPr>
                <p:cNvSpPr/>
                <p:nvPr/>
              </p:nvSpPr>
              <p:spPr>
                <a:xfrm>
                  <a:off x="1728790" y="3581870"/>
                  <a:ext cx="90397" cy="60265"/>
                </a:xfrm>
                <a:custGeom>
                  <a:avLst/>
                  <a:gdLst>
                    <a:gd name="connsiteX0" fmla="*/ 4520 w 90397"/>
                    <a:gd name="connsiteY0" fmla="*/ 0 h 60264"/>
                    <a:gd name="connsiteX1" fmla="*/ 0 w 90397"/>
                    <a:gd name="connsiteY1" fmla="*/ 72318 h 60264"/>
                    <a:gd name="connsiteX2" fmla="*/ 91904 w 90397"/>
                    <a:gd name="connsiteY2" fmla="*/ 72318 h 60264"/>
                    <a:gd name="connsiteX3" fmla="*/ 87384 w 90397"/>
                    <a:gd name="connsiteY3" fmla="*/ 0 h 60264"/>
                  </a:gdLst>
                  <a:ahLst/>
                  <a:cxnLst>
                    <a:cxn ang="0">
                      <a:pos x="connsiteX0" y="connsiteY0"/>
                    </a:cxn>
                    <a:cxn ang="0">
                      <a:pos x="connsiteX1" y="connsiteY1"/>
                    </a:cxn>
                    <a:cxn ang="0">
                      <a:pos x="connsiteX2" y="connsiteY2"/>
                    </a:cxn>
                    <a:cxn ang="0">
                      <a:pos x="connsiteX3" y="connsiteY3"/>
                    </a:cxn>
                  </a:cxnLst>
                  <a:rect l="l" t="t" r="r" b="b"/>
                  <a:pathLst>
                    <a:path w="90397" h="60264">
                      <a:moveTo>
                        <a:pt x="4520" y="0"/>
                      </a:moveTo>
                      <a:lnTo>
                        <a:pt x="0" y="72318"/>
                      </a:lnTo>
                      <a:lnTo>
                        <a:pt x="91904" y="72318"/>
                      </a:lnTo>
                      <a:lnTo>
                        <a:pt x="87384" y="0"/>
                      </a:lnTo>
                      <a:close/>
                    </a:path>
                  </a:pathLst>
                </a:custGeom>
                <a:solidFill>
                  <a:schemeClr val="accent5"/>
                </a:solidFill>
                <a:ln w="14968"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593" name="Graphic 653">
                <a:extLst>
                  <a:ext uri="{FF2B5EF4-FFF2-40B4-BE49-F238E27FC236}">
                    <a16:creationId xmlns:a16="http://schemas.microsoft.com/office/drawing/2014/main" id="{AEF388DF-28AF-4A2F-998C-9C0E957A4AA4}"/>
                  </a:ext>
                </a:extLst>
              </p:cNvPr>
              <p:cNvGrpSpPr/>
              <p:nvPr/>
            </p:nvGrpSpPr>
            <p:grpSpPr>
              <a:xfrm>
                <a:off x="1911092" y="3587896"/>
                <a:ext cx="105464" cy="241060"/>
                <a:chOff x="1911092" y="3587896"/>
                <a:chExt cx="105464" cy="241060"/>
              </a:xfrm>
              <a:solidFill>
                <a:schemeClr val="accent1"/>
              </a:solidFill>
            </p:grpSpPr>
            <p:sp>
              <p:nvSpPr>
                <p:cNvPr id="1604" name="Freeform: Shape 1603">
                  <a:extLst>
                    <a:ext uri="{FF2B5EF4-FFF2-40B4-BE49-F238E27FC236}">
                      <a16:creationId xmlns:a16="http://schemas.microsoft.com/office/drawing/2014/main" id="{77AF220C-8302-43CD-99D0-58296D6F74AF}"/>
                    </a:ext>
                  </a:extLst>
                </p:cNvPr>
                <p:cNvSpPr/>
                <p:nvPr/>
              </p:nvSpPr>
              <p:spPr>
                <a:xfrm>
                  <a:off x="1911092" y="3661721"/>
                  <a:ext cx="105464" cy="165729"/>
                </a:xfrm>
                <a:custGeom>
                  <a:avLst/>
                  <a:gdLst>
                    <a:gd name="connsiteX0" fmla="*/ 0 w 105463"/>
                    <a:gd name="connsiteY0" fmla="*/ 177782 h 165728"/>
                    <a:gd name="connsiteX1" fmla="*/ 109984 w 105463"/>
                    <a:gd name="connsiteY1" fmla="*/ 177782 h 165728"/>
                    <a:gd name="connsiteX2" fmla="*/ 100944 w 105463"/>
                    <a:gd name="connsiteY2" fmla="*/ 0 h 165728"/>
                    <a:gd name="connsiteX3" fmla="*/ 9040 w 105463"/>
                    <a:gd name="connsiteY3" fmla="*/ 0 h 165728"/>
                  </a:gdLst>
                  <a:ahLst/>
                  <a:cxnLst>
                    <a:cxn ang="0">
                      <a:pos x="connsiteX0" y="connsiteY0"/>
                    </a:cxn>
                    <a:cxn ang="0">
                      <a:pos x="connsiteX1" y="connsiteY1"/>
                    </a:cxn>
                    <a:cxn ang="0">
                      <a:pos x="connsiteX2" y="connsiteY2"/>
                    </a:cxn>
                    <a:cxn ang="0">
                      <a:pos x="connsiteX3" y="connsiteY3"/>
                    </a:cxn>
                  </a:cxnLst>
                  <a:rect l="l" t="t" r="r" b="b"/>
                  <a:pathLst>
                    <a:path w="105463" h="165728">
                      <a:moveTo>
                        <a:pt x="0" y="177782"/>
                      </a:moveTo>
                      <a:lnTo>
                        <a:pt x="109984" y="177782"/>
                      </a:lnTo>
                      <a:lnTo>
                        <a:pt x="100944" y="0"/>
                      </a:lnTo>
                      <a:lnTo>
                        <a:pt x="9040" y="0"/>
                      </a:lnTo>
                      <a:close/>
                    </a:path>
                  </a:pathLst>
                </a:custGeom>
                <a:solidFill>
                  <a:schemeClr val="tx2"/>
                </a:solidFill>
                <a:ln w="14968"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05" name="Freeform: Shape 1604">
                  <a:extLst>
                    <a:ext uri="{FF2B5EF4-FFF2-40B4-BE49-F238E27FC236}">
                      <a16:creationId xmlns:a16="http://schemas.microsoft.com/office/drawing/2014/main" id="{6DFEF68B-70D2-441E-8B2F-A95E5A7C6532}"/>
                    </a:ext>
                  </a:extLst>
                </p:cNvPr>
                <p:cNvSpPr/>
                <p:nvPr/>
              </p:nvSpPr>
              <p:spPr>
                <a:xfrm>
                  <a:off x="1920132" y="3587896"/>
                  <a:ext cx="90397" cy="60265"/>
                </a:xfrm>
                <a:custGeom>
                  <a:avLst/>
                  <a:gdLst>
                    <a:gd name="connsiteX0" fmla="*/ 4520 w 90397"/>
                    <a:gd name="connsiteY0" fmla="*/ 0 h 60264"/>
                    <a:gd name="connsiteX1" fmla="*/ 0 w 90397"/>
                    <a:gd name="connsiteY1" fmla="*/ 73825 h 60264"/>
                    <a:gd name="connsiteX2" fmla="*/ 91904 w 90397"/>
                    <a:gd name="connsiteY2" fmla="*/ 73825 h 60264"/>
                    <a:gd name="connsiteX3" fmla="*/ 88891 w 90397"/>
                    <a:gd name="connsiteY3" fmla="*/ 0 h 60264"/>
                  </a:gdLst>
                  <a:ahLst/>
                  <a:cxnLst>
                    <a:cxn ang="0">
                      <a:pos x="connsiteX0" y="connsiteY0"/>
                    </a:cxn>
                    <a:cxn ang="0">
                      <a:pos x="connsiteX1" y="connsiteY1"/>
                    </a:cxn>
                    <a:cxn ang="0">
                      <a:pos x="connsiteX2" y="connsiteY2"/>
                    </a:cxn>
                    <a:cxn ang="0">
                      <a:pos x="connsiteX3" y="connsiteY3"/>
                    </a:cxn>
                  </a:cxnLst>
                  <a:rect l="l" t="t" r="r" b="b"/>
                  <a:pathLst>
                    <a:path w="90397" h="60264">
                      <a:moveTo>
                        <a:pt x="4520" y="0"/>
                      </a:moveTo>
                      <a:lnTo>
                        <a:pt x="0" y="73825"/>
                      </a:lnTo>
                      <a:lnTo>
                        <a:pt x="91904" y="73825"/>
                      </a:lnTo>
                      <a:lnTo>
                        <a:pt x="88891" y="0"/>
                      </a:lnTo>
                      <a:close/>
                    </a:path>
                  </a:pathLst>
                </a:custGeom>
                <a:solidFill>
                  <a:schemeClr val="accent5"/>
                </a:solidFill>
                <a:ln w="14968"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594" name="Graphic 653">
                <a:extLst>
                  <a:ext uri="{FF2B5EF4-FFF2-40B4-BE49-F238E27FC236}">
                    <a16:creationId xmlns:a16="http://schemas.microsoft.com/office/drawing/2014/main" id="{F67B26B3-AD8A-4C1F-B854-363D5623EF3C}"/>
                  </a:ext>
                </a:extLst>
              </p:cNvPr>
              <p:cNvGrpSpPr/>
              <p:nvPr/>
            </p:nvGrpSpPr>
            <p:grpSpPr>
              <a:xfrm>
                <a:off x="2102433" y="3584883"/>
                <a:ext cx="105464" cy="241060"/>
                <a:chOff x="2102433" y="3584883"/>
                <a:chExt cx="105464" cy="241060"/>
              </a:xfrm>
              <a:solidFill>
                <a:schemeClr val="accent1"/>
              </a:solidFill>
            </p:grpSpPr>
            <p:sp>
              <p:nvSpPr>
                <p:cNvPr id="1602" name="Freeform: Shape 1601">
                  <a:extLst>
                    <a:ext uri="{FF2B5EF4-FFF2-40B4-BE49-F238E27FC236}">
                      <a16:creationId xmlns:a16="http://schemas.microsoft.com/office/drawing/2014/main" id="{3A9678B8-9F22-4EC4-BB11-D24D5872AE91}"/>
                    </a:ext>
                  </a:extLst>
                </p:cNvPr>
                <p:cNvSpPr/>
                <p:nvPr/>
              </p:nvSpPr>
              <p:spPr>
                <a:xfrm>
                  <a:off x="2102433" y="3657201"/>
                  <a:ext cx="105464" cy="165729"/>
                </a:xfrm>
                <a:custGeom>
                  <a:avLst/>
                  <a:gdLst>
                    <a:gd name="connsiteX0" fmla="*/ 0 w 105463"/>
                    <a:gd name="connsiteY0" fmla="*/ 179288 h 165728"/>
                    <a:gd name="connsiteX1" fmla="*/ 111490 w 105463"/>
                    <a:gd name="connsiteY1" fmla="*/ 177782 h 165728"/>
                    <a:gd name="connsiteX2" fmla="*/ 102450 w 105463"/>
                    <a:gd name="connsiteY2" fmla="*/ 0 h 165728"/>
                    <a:gd name="connsiteX3" fmla="*/ 10546 w 105463"/>
                    <a:gd name="connsiteY3" fmla="*/ 0 h 165728"/>
                  </a:gdLst>
                  <a:ahLst/>
                  <a:cxnLst>
                    <a:cxn ang="0">
                      <a:pos x="connsiteX0" y="connsiteY0"/>
                    </a:cxn>
                    <a:cxn ang="0">
                      <a:pos x="connsiteX1" y="connsiteY1"/>
                    </a:cxn>
                    <a:cxn ang="0">
                      <a:pos x="connsiteX2" y="connsiteY2"/>
                    </a:cxn>
                    <a:cxn ang="0">
                      <a:pos x="connsiteX3" y="connsiteY3"/>
                    </a:cxn>
                  </a:cxnLst>
                  <a:rect l="l" t="t" r="r" b="b"/>
                  <a:pathLst>
                    <a:path w="105463" h="165728">
                      <a:moveTo>
                        <a:pt x="0" y="179288"/>
                      </a:moveTo>
                      <a:lnTo>
                        <a:pt x="111490" y="177782"/>
                      </a:lnTo>
                      <a:lnTo>
                        <a:pt x="102450" y="0"/>
                      </a:lnTo>
                      <a:lnTo>
                        <a:pt x="10546" y="0"/>
                      </a:lnTo>
                      <a:close/>
                    </a:path>
                  </a:pathLst>
                </a:custGeom>
                <a:solidFill>
                  <a:schemeClr val="tx2"/>
                </a:solidFill>
                <a:ln w="14968"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03" name="Freeform: Shape 1602">
                  <a:extLst>
                    <a:ext uri="{FF2B5EF4-FFF2-40B4-BE49-F238E27FC236}">
                      <a16:creationId xmlns:a16="http://schemas.microsoft.com/office/drawing/2014/main" id="{82E1C54C-BC90-4DA0-B2A4-F08065E3D4FE}"/>
                    </a:ext>
                  </a:extLst>
                </p:cNvPr>
                <p:cNvSpPr/>
                <p:nvPr/>
              </p:nvSpPr>
              <p:spPr>
                <a:xfrm>
                  <a:off x="2112980" y="3584883"/>
                  <a:ext cx="90397" cy="60265"/>
                </a:xfrm>
                <a:custGeom>
                  <a:avLst/>
                  <a:gdLst>
                    <a:gd name="connsiteX0" fmla="*/ 4520 w 90397"/>
                    <a:gd name="connsiteY0" fmla="*/ 0 h 60264"/>
                    <a:gd name="connsiteX1" fmla="*/ 0 w 90397"/>
                    <a:gd name="connsiteY1" fmla="*/ 72318 h 60264"/>
                    <a:gd name="connsiteX2" fmla="*/ 91904 w 90397"/>
                    <a:gd name="connsiteY2" fmla="*/ 72318 h 60264"/>
                    <a:gd name="connsiteX3" fmla="*/ 87384 w 90397"/>
                    <a:gd name="connsiteY3" fmla="*/ 0 h 60264"/>
                  </a:gdLst>
                  <a:ahLst/>
                  <a:cxnLst>
                    <a:cxn ang="0">
                      <a:pos x="connsiteX0" y="connsiteY0"/>
                    </a:cxn>
                    <a:cxn ang="0">
                      <a:pos x="connsiteX1" y="connsiteY1"/>
                    </a:cxn>
                    <a:cxn ang="0">
                      <a:pos x="connsiteX2" y="connsiteY2"/>
                    </a:cxn>
                    <a:cxn ang="0">
                      <a:pos x="connsiteX3" y="connsiteY3"/>
                    </a:cxn>
                  </a:cxnLst>
                  <a:rect l="l" t="t" r="r" b="b"/>
                  <a:pathLst>
                    <a:path w="90397" h="60264">
                      <a:moveTo>
                        <a:pt x="4520" y="0"/>
                      </a:moveTo>
                      <a:lnTo>
                        <a:pt x="0" y="72318"/>
                      </a:lnTo>
                      <a:lnTo>
                        <a:pt x="91904" y="72318"/>
                      </a:lnTo>
                      <a:lnTo>
                        <a:pt x="87384" y="0"/>
                      </a:lnTo>
                      <a:close/>
                    </a:path>
                  </a:pathLst>
                </a:custGeom>
                <a:solidFill>
                  <a:schemeClr val="accent5"/>
                </a:solidFill>
                <a:ln w="14968"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1595" name="Freeform: Shape 1594">
                <a:extLst>
                  <a:ext uri="{FF2B5EF4-FFF2-40B4-BE49-F238E27FC236}">
                    <a16:creationId xmlns:a16="http://schemas.microsoft.com/office/drawing/2014/main" id="{3E64CA8D-14B4-4BC5-A457-4BFCBAE2AD7A}"/>
                  </a:ext>
                </a:extLst>
              </p:cNvPr>
              <p:cNvSpPr/>
              <p:nvPr/>
            </p:nvSpPr>
            <p:spPr>
              <a:xfrm>
                <a:off x="1597714" y="3831970"/>
                <a:ext cx="572517" cy="301325"/>
              </a:xfrm>
              <a:custGeom>
                <a:avLst/>
                <a:gdLst>
                  <a:gd name="connsiteX0" fmla="*/ 0 w 572517"/>
                  <a:gd name="connsiteY0" fmla="*/ 0 h 301324"/>
                  <a:gd name="connsiteX1" fmla="*/ 0 w 572517"/>
                  <a:gd name="connsiteY1" fmla="*/ 316391 h 301324"/>
                  <a:gd name="connsiteX2" fmla="*/ 233527 w 572517"/>
                  <a:gd name="connsiteY2" fmla="*/ 316391 h 301324"/>
                  <a:gd name="connsiteX3" fmla="*/ 233527 w 572517"/>
                  <a:gd name="connsiteY3" fmla="*/ 212434 h 301324"/>
                  <a:gd name="connsiteX4" fmla="*/ 349537 w 572517"/>
                  <a:gd name="connsiteY4" fmla="*/ 212434 h 301324"/>
                  <a:gd name="connsiteX5" fmla="*/ 349537 w 572517"/>
                  <a:gd name="connsiteY5" fmla="*/ 316391 h 301324"/>
                  <a:gd name="connsiteX6" fmla="*/ 584570 w 572517"/>
                  <a:gd name="connsiteY6" fmla="*/ 316391 h 301324"/>
                  <a:gd name="connsiteX7" fmla="*/ 584570 w 572517"/>
                  <a:gd name="connsiteY7" fmla="*/ 0 h 301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2517" h="301324">
                    <a:moveTo>
                      <a:pt x="0" y="0"/>
                    </a:moveTo>
                    <a:lnTo>
                      <a:pt x="0" y="316391"/>
                    </a:lnTo>
                    <a:lnTo>
                      <a:pt x="233527" y="316391"/>
                    </a:lnTo>
                    <a:lnTo>
                      <a:pt x="233527" y="212434"/>
                    </a:lnTo>
                    <a:lnTo>
                      <a:pt x="349537" y="212434"/>
                    </a:lnTo>
                    <a:lnTo>
                      <a:pt x="349537" y="316391"/>
                    </a:lnTo>
                    <a:lnTo>
                      <a:pt x="584570" y="316391"/>
                    </a:lnTo>
                    <a:lnTo>
                      <a:pt x="584570" y="0"/>
                    </a:lnTo>
                    <a:close/>
                  </a:path>
                </a:pathLst>
              </a:custGeom>
              <a:solidFill>
                <a:schemeClr val="accent2"/>
              </a:solidFill>
              <a:ln w="14968"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96" name="Freeform: Shape 1595">
                <a:extLst>
                  <a:ext uri="{FF2B5EF4-FFF2-40B4-BE49-F238E27FC236}">
                    <a16:creationId xmlns:a16="http://schemas.microsoft.com/office/drawing/2014/main" id="{35A9DE8E-7051-4519-AA4B-9F77335DB186}"/>
                  </a:ext>
                </a:extLst>
              </p:cNvPr>
              <p:cNvSpPr/>
              <p:nvPr/>
            </p:nvSpPr>
            <p:spPr>
              <a:xfrm>
                <a:off x="1686605" y="3919354"/>
                <a:ext cx="30132" cy="30132"/>
              </a:xfrm>
              <a:custGeom>
                <a:avLst/>
                <a:gdLst>
                  <a:gd name="connsiteX0" fmla="*/ 0 w 30132"/>
                  <a:gd name="connsiteY0" fmla="*/ 0 h 30132"/>
                  <a:gd name="connsiteX1" fmla="*/ 36159 w 30132"/>
                  <a:gd name="connsiteY1" fmla="*/ 0 h 30132"/>
                  <a:gd name="connsiteX2" fmla="*/ 36159 w 30132"/>
                  <a:gd name="connsiteY2" fmla="*/ 36159 h 30132"/>
                  <a:gd name="connsiteX3" fmla="*/ 0 w 30132"/>
                  <a:gd name="connsiteY3" fmla="*/ 36159 h 30132"/>
                </a:gdLst>
                <a:ahLst/>
                <a:cxnLst>
                  <a:cxn ang="0">
                    <a:pos x="connsiteX0" y="connsiteY0"/>
                  </a:cxn>
                  <a:cxn ang="0">
                    <a:pos x="connsiteX1" y="connsiteY1"/>
                  </a:cxn>
                  <a:cxn ang="0">
                    <a:pos x="connsiteX2" y="connsiteY2"/>
                  </a:cxn>
                  <a:cxn ang="0">
                    <a:pos x="connsiteX3" y="connsiteY3"/>
                  </a:cxn>
                </a:cxnLst>
                <a:rect l="l" t="t" r="r" b="b"/>
                <a:pathLst>
                  <a:path w="30132" h="30132">
                    <a:moveTo>
                      <a:pt x="0" y="0"/>
                    </a:moveTo>
                    <a:lnTo>
                      <a:pt x="36159" y="0"/>
                    </a:lnTo>
                    <a:lnTo>
                      <a:pt x="36159" y="36159"/>
                    </a:lnTo>
                    <a:lnTo>
                      <a:pt x="0" y="36159"/>
                    </a:lnTo>
                    <a:close/>
                  </a:path>
                </a:pathLst>
              </a:custGeom>
              <a:solidFill>
                <a:schemeClr val="tx1"/>
              </a:solidFill>
              <a:ln w="14968"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97" name="Freeform: Shape 1596">
                <a:extLst>
                  <a:ext uri="{FF2B5EF4-FFF2-40B4-BE49-F238E27FC236}">
                    <a16:creationId xmlns:a16="http://schemas.microsoft.com/office/drawing/2014/main" id="{A4FC623E-DB34-4BCD-ABF0-52AAC4AD35E4}"/>
                  </a:ext>
                </a:extLst>
              </p:cNvPr>
              <p:cNvSpPr/>
              <p:nvPr/>
            </p:nvSpPr>
            <p:spPr>
              <a:xfrm>
                <a:off x="1783029" y="3919354"/>
                <a:ext cx="30132" cy="30132"/>
              </a:xfrm>
              <a:custGeom>
                <a:avLst/>
                <a:gdLst>
                  <a:gd name="connsiteX0" fmla="*/ 0 w 30132"/>
                  <a:gd name="connsiteY0" fmla="*/ 0 h 30132"/>
                  <a:gd name="connsiteX1" fmla="*/ 36159 w 30132"/>
                  <a:gd name="connsiteY1" fmla="*/ 0 h 30132"/>
                  <a:gd name="connsiteX2" fmla="*/ 36159 w 30132"/>
                  <a:gd name="connsiteY2" fmla="*/ 36159 h 30132"/>
                  <a:gd name="connsiteX3" fmla="*/ 0 w 30132"/>
                  <a:gd name="connsiteY3" fmla="*/ 36159 h 30132"/>
                </a:gdLst>
                <a:ahLst/>
                <a:cxnLst>
                  <a:cxn ang="0">
                    <a:pos x="connsiteX0" y="connsiteY0"/>
                  </a:cxn>
                  <a:cxn ang="0">
                    <a:pos x="connsiteX1" y="connsiteY1"/>
                  </a:cxn>
                  <a:cxn ang="0">
                    <a:pos x="connsiteX2" y="connsiteY2"/>
                  </a:cxn>
                  <a:cxn ang="0">
                    <a:pos x="connsiteX3" y="connsiteY3"/>
                  </a:cxn>
                </a:cxnLst>
                <a:rect l="l" t="t" r="r" b="b"/>
                <a:pathLst>
                  <a:path w="30132" h="30132">
                    <a:moveTo>
                      <a:pt x="0" y="0"/>
                    </a:moveTo>
                    <a:lnTo>
                      <a:pt x="36159" y="0"/>
                    </a:lnTo>
                    <a:lnTo>
                      <a:pt x="36159" y="36159"/>
                    </a:lnTo>
                    <a:lnTo>
                      <a:pt x="0" y="36159"/>
                    </a:lnTo>
                    <a:close/>
                  </a:path>
                </a:pathLst>
              </a:custGeom>
              <a:solidFill>
                <a:schemeClr val="tx1"/>
              </a:solidFill>
              <a:ln w="14968"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98" name="Freeform: Shape 1597">
                <a:extLst>
                  <a:ext uri="{FF2B5EF4-FFF2-40B4-BE49-F238E27FC236}">
                    <a16:creationId xmlns:a16="http://schemas.microsoft.com/office/drawing/2014/main" id="{EC6F102E-74F3-435F-B725-F54165EFEB83}"/>
                  </a:ext>
                </a:extLst>
              </p:cNvPr>
              <p:cNvSpPr/>
              <p:nvPr/>
            </p:nvSpPr>
            <p:spPr>
              <a:xfrm>
                <a:off x="1880959" y="3919354"/>
                <a:ext cx="30132" cy="30132"/>
              </a:xfrm>
              <a:custGeom>
                <a:avLst/>
                <a:gdLst>
                  <a:gd name="connsiteX0" fmla="*/ 0 w 30132"/>
                  <a:gd name="connsiteY0" fmla="*/ 0 h 30132"/>
                  <a:gd name="connsiteX1" fmla="*/ 36159 w 30132"/>
                  <a:gd name="connsiteY1" fmla="*/ 0 h 30132"/>
                  <a:gd name="connsiteX2" fmla="*/ 36159 w 30132"/>
                  <a:gd name="connsiteY2" fmla="*/ 36159 h 30132"/>
                  <a:gd name="connsiteX3" fmla="*/ 0 w 30132"/>
                  <a:gd name="connsiteY3" fmla="*/ 36159 h 30132"/>
                </a:gdLst>
                <a:ahLst/>
                <a:cxnLst>
                  <a:cxn ang="0">
                    <a:pos x="connsiteX0" y="connsiteY0"/>
                  </a:cxn>
                  <a:cxn ang="0">
                    <a:pos x="connsiteX1" y="connsiteY1"/>
                  </a:cxn>
                  <a:cxn ang="0">
                    <a:pos x="connsiteX2" y="connsiteY2"/>
                  </a:cxn>
                  <a:cxn ang="0">
                    <a:pos x="connsiteX3" y="connsiteY3"/>
                  </a:cxn>
                </a:cxnLst>
                <a:rect l="l" t="t" r="r" b="b"/>
                <a:pathLst>
                  <a:path w="30132" h="30132">
                    <a:moveTo>
                      <a:pt x="0" y="0"/>
                    </a:moveTo>
                    <a:lnTo>
                      <a:pt x="36159" y="0"/>
                    </a:lnTo>
                    <a:lnTo>
                      <a:pt x="36159" y="36159"/>
                    </a:lnTo>
                    <a:lnTo>
                      <a:pt x="0" y="36159"/>
                    </a:lnTo>
                    <a:close/>
                  </a:path>
                </a:pathLst>
              </a:custGeom>
              <a:solidFill>
                <a:schemeClr val="tx1"/>
              </a:solidFill>
              <a:ln w="14968"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99" name="Freeform: Shape 1598">
                <a:extLst>
                  <a:ext uri="{FF2B5EF4-FFF2-40B4-BE49-F238E27FC236}">
                    <a16:creationId xmlns:a16="http://schemas.microsoft.com/office/drawing/2014/main" id="{FF306F9C-698D-45AE-90FF-CBBDAC0587A5}"/>
                  </a:ext>
                </a:extLst>
              </p:cNvPr>
              <p:cNvSpPr/>
              <p:nvPr/>
            </p:nvSpPr>
            <p:spPr>
              <a:xfrm>
                <a:off x="1978890" y="3919354"/>
                <a:ext cx="30132" cy="30132"/>
              </a:xfrm>
              <a:custGeom>
                <a:avLst/>
                <a:gdLst>
                  <a:gd name="connsiteX0" fmla="*/ 0 w 30132"/>
                  <a:gd name="connsiteY0" fmla="*/ 0 h 30132"/>
                  <a:gd name="connsiteX1" fmla="*/ 36159 w 30132"/>
                  <a:gd name="connsiteY1" fmla="*/ 0 h 30132"/>
                  <a:gd name="connsiteX2" fmla="*/ 36159 w 30132"/>
                  <a:gd name="connsiteY2" fmla="*/ 36159 h 30132"/>
                  <a:gd name="connsiteX3" fmla="*/ 0 w 30132"/>
                  <a:gd name="connsiteY3" fmla="*/ 36159 h 30132"/>
                </a:gdLst>
                <a:ahLst/>
                <a:cxnLst>
                  <a:cxn ang="0">
                    <a:pos x="connsiteX0" y="connsiteY0"/>
                  </a:cxn>
                  <a:cxn ang="0">
                    <a:pos x="connsiteX1" y="connsiteY1"/>
                  </a:cxn>
                  <a:cxn ang="0">
                    <a:pos x="connsiteX2" y="connsiteY2"/>
                  </a:cxn>
                  <a:cxn ang="0">
                    <a:pos x="connsiteX3" y="connsiteY3"/>
                  </a:cxn>
                </a:cxnLst>
                <a:rect l="l" t="t" r="r" b="b"/>
                <a:pathLst>
                  <a:path w="30132" h="30132">
                    <a:moveTo>
                      <a:pt x="0" y="0"/>
                    </a:moveTo>
                    <a:lnTo>
                      <a:pt x="36159" y="0"/>
                    </a:lnTo>
                    <a:lnTo>
                      <a:pt x="36159" y="36159"/>
                    </a:lnTo>
                    <a:lnTo>
                      <a:pt x="0" y="36159"/>
                    </a:lnTo>
                    <a:close/>
                  </a:path>
                </a:pathLst>
              </a:custGeom>
              <a:solidFill>
                <a:schemeClr val="tx1"/>
              </a:solidFill>
              <a:ln w="14968"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00" name="Freeform: Shape 1599">
                <a:extLst>
                  <a:ext uri="{FF2B5EF4-FFF2-40B4-BE49-F238E27FC236}">
                    <a16:creationId xmlns:a16="http://schemas.microsoft.com/office/drawing/2014/main" id="{916D1B07-EC73-42FA-BEEE-B781725D9B5A}"/>
                  </a:ext>
                </a:extLst>
              </p:cNvPr>
              <p:cNvSpPr/>
              <p:nvPr/>
            </p:nvSpPr>
            <p:spPr>
              <a:xfrm>
                <a:off x="2076821" y="3919354"/>
                <a:ext cx="30132" cy="30132"/>
              </a:xfrm>
              <a:custGeom>
                <a:avLst/>
                <a:gdLst>
                  <a:gd name="connsiteX0" fmla="*/ 0 w 30132"/>
                  <a:gd name="connsiteY0" fmla="*/ 0 h 30132"/>
                  <a:gd name="connsiteX1" fmla="*/ 36159 w 30132"/>
                  <a:gd name="connsiteY1" fmla="*/ 0 h 30132"/>
                  <a:gd name="connsiteX2" fmla="*/ 36159 w 30132"/>
                  <a:gd name="connsiteY2" fmla="*/ 36159 h 30132"/>
                  <a:gd name="connsiteX3" fmla="*/ 0 w 30132"/>
                  <a:gd name="connsiteY3" fmla="*/ 36159 h 30132"/>
                </a:gdLst>
                <a:ahLst/>
                <a:cxnLst>
                  <a:cxn ang="0">
                    <a:pos x="connsiteX0" y="connsiteY0"/>
                  </a:cxn>
                  <a:cxn ang="0">
                    <a:pos x="connsiteX1" y="connsiteY1"/>
                  </a:cxn>
                  <a:cxn ang="0">
                    <a:pos x="connsiteX2" y="connsiteY2"/>
                  </a:cxn>
                  <a:cxn ang="0">
                    <a:pos x="connsiteX3" y="connsiteY3"/>
                  </a:cxn>
                </a:cxnLst>
                <a:rect l="l" t="t" r="r" b="b"/>
                <a:pathLst>
                  <a:path w="30132" h="30132">
                    <a:moveTo>
                      <a:pt x="0" y="0"/>
                    </a:moveTo>
                    <a:lnTo>
                      <a:pt x="36159" y="0"/>
                    </a:lnTo>
                    <a:lnTo>
                      <a:pt x="36159" y="36159"/>
                    </a:lnTo>
                    <a:lnTo>
                      <a:pt x="0" y="36159"/>
                    </a:lnTo>
                    <a:close/>
                  </a:path>
                </a:pathLst>
              </a:custGeom>
              <a:solidFill>
                <a:schemeClr val="tx1"/>
              </a:solidFill>
              <a:ln w="14968"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01" name="Freeform: Shape 1600">
                <a:extLst>
                  <a:ext uri="{FF2B5EF4-FFF2-40B4-BE49-F238E27FC236}">
                    <a16:creationId xmlns:a16="http://schemas.microsoft.com/office/drawing/2014/main" id="{6E107571-93F8-4C84-94C1-1AB17593F019}"/>
                  </a:ext>
                </a:extLst>
              </p:cNvPr>
              <p:cNvSpPr/>
              <p:nvPr/>
            </p:nvSpPr>
            <p:spPr>
              <a:xfrm>
                <a:off x="2180778" y="3830463"/>
                <a:ext cx="150662" cy="316391"/>
              </a:xfrm>
              <a:custGeom>
                <a:avLst/>
                <a:gdLst>
                  <a:gd name="connsiteX0" fmla="*/ 0 w 150662"/>
                  <a:gd name="connsiteY0" fmla="*/ 0 h 316390"/>
                  <a:gd name="connsiteX1" fmla="*/ 153676 w 150662"/>
                  <a:gd name="connsiteY1" fmla="*/ 0 h 316390"/>
                  <a:gd name="connsiteX2" fmla="*/ 153676 w 150662"/>
                  <a:gd name="connsiteY2" fmla="*/ 322418 h 316390"/>
                  <a:gd name="connsiteX3" fmla="*/ 0 w 150662"/>
                  <a:gd name="connsiteY3" fmla="*/ 322418 h 316390"/>
                </a:gdLst>
                <a:ahLst/>
                <a:cxnLst>
                  <a:cxn ang="0">
                    <a:pos x="connsiteX0" y="connsiteY0"/>
                  </a:cxn>
                  <a:cxn ang="0">
                    <a:pos x="connsiteX1" y="connsiteY1"/>
                  </a:cxn>
                  <a:cxn ang="0">
                    <a:pos x="connsiteX2" y="connsiteY2"/>
                  </a:cxn>
                  <a:cxn ang="0">
                    <a:pos x="connsiteX3" y="connsiteY3"/>
                  </a:cxn>
                </a:cxnLst>
                <a:rect l="l" t="t" r="r" b="b"/>
                <a:pathLst>
                  <a:path w="150662" h="316390">
                    <a:moveTo>
                      <a:pt x="0" y="0"/>
                    </a:moveTo>
                    <a:lnTo>
                      <a:pt x="153676" y="0"/>
                    </a:lnTo>
                    <a:lnTo>
                      <a:pt x="153676" y="322418"/>
                    </a:lnTo>
                    <a:lnTo>
                      <a:pt x="0" y="322418"/>
                    </a:lnTo>
                    <a:close/>
                  </a:path>
                </a:pathLst>
              </a:custGeom>
              <a:solidFill>
                <a:schemeClr val="tx1"/>
              </a:solidFill>
              <a:ln w="14968"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1580" name="Rectangle 189">
              <a:extLst>
                <a:ext uri="{FF2B5EF4-FFF2-40B4-BE49-F238E27FC236}">
                  <a16:creationId xmlns:a16="http://schemas.microsoft.com/office/drawing/2014/main" id="{DBB2B95D-8D6E-414D-9355-1B6583895189}"/>
                </a:ext>
              </a:extLst>
            </p:cNvPr>
            <p:cNvSpPr/>
            <p:nvPr/>
          </p:nvSpPr>
          <p:spPr bwMode="auto">
            <a:xfrm>
              <a:off x="2032803" y="4013812"/>
              <a:ext cx="820163" cy="255329"/>
            </a:xfrm>
            <a:custGeom>
              <a:avLst/>
              <a:gdLst>
                <a:gd name="connsiteX0" fmla="*/ 0 w 819908"/>
                <a:gd name="connsiteY0" fmla="*/ 0 h 170515"/>
                <a:gd name="connsiteX1" fmla="*/ 819908 w 819908"/>
                <a:gd name="connsiteY1" fmla="*/ 0 h 170515"/>
                <a:gd name="connsiteX2" fmla="*/ 819908 w 819908"/>
                <a:gd name="connsiteY2" fmla="*/ 170515 h 170515"/>
                <a:gd name="connsiteX3" fmla="*/ 0 w 819908"/>
                <a:gd name="connsiteY3" fmla="*/ 170515 h 170515"/>
                <a:gd name="connsiteX4" fmla="*/ 0 w 819908"/>
                <a:gd name="connsiteY4" fmla="*/ 0 h 170515"/>
                <a:gd name="connsiteX0" fmla="*/ 0 w 819908"/>
                <a:gd name="connsiteY0" fmla="*/ 0 h 170515"/>
                <a:gd name="connsiteX1" fmla="*/ 817258 w 819908"/>
                <a:gd name="connsiteY1" fmla="*/ 63610 h 170515"/>
                <a:gd name="connsiteX2" fmla="*/ 819908 w 819908"/>
                <a:gd name="connsiteY2" fmla="*/ 170515 h 170515"/>
                <a:gd name="connsiteX3" fmla="*/ 0 w 819908"/>
                <a:gd name="connsiteY3" fmla="*/ 170515 h 170515"/>
                <a:gd name="connsiteX4" fmla="*/ 0 w 819908"/>
                <a:gd name="connsiteY4" fmla="*/ 0 h 170515"/>
                <a:gd name="connsiteX0" fmla="*/ 0 w 827860"/>
                <a:gd name="connsiteY0" fmla="*/ 0 h 210272"/>
                <a:gd name="connsiteX1" fmla="*/ 817258 w 827860"/>
                <a:gd name="connsiteY1" fmla="*/ 63610 h 210272"/>
                <a:gd name="connsiteX2" fmla="*/ 827860 w 827860"/>
                <a:gd name="connsiteY2" fmla="*/ 210272 h 210272"/>
                <a:gd name="connsiteX3" fmla="*/ 0 w 827860"/>
                <a:gd name="connsiteY3" fmla="*/ 170515 h 210272"/>
                <a:gd name="connsiteX4" fmla="*/ 0 w 827860"/>
                <a:gd name="connsiteY4" fmla="*/ 0 h 210272"/>
                <a:gd name="connsiteX0" fmla="*/ 0 w 819908"/>
                <a:gd name="connsiteY0" fmla="*/ 0 h 255329"/>
                <a:gd name="connsiteX1" fmla="*/ 817258 w 819908"/>
                <a:gd name="connsiteY1" fmla="*/ 63610 h 255329"/>
                <a:gd name="connsiteX2" fmla="*/ 819908 w 819908"/>
                <a:gd name="connsiteY2" fmla="*/ 255329 h 255329"/>
                <a:gd name="connsiteX3" fmla="*/ 0 w 819908"/>
                <a:gd name="connsiteY3" fmla="*/ 170515 h 255329"/>
                <a:gd name="connsiteX4" fmla="*/ 0 w 819908"/>
                <a:gd name="connsiteY4" fmla="*/ 0 h 255329"/>
                <a:gd name="connsiteX0" fmla="*/ 0 w 820163"/>
                <a:gd name="connsiteY0" fmla="*/ 0 h 255329"/>
                <a:gd name="connsiteX1" fmla="*/ 819909 w 820163"/>
                <a:gd name="connsiteY1" fmla="*/ 92765 h 255329"/>
                <a:gd name="connsiteX2" fmla="*/ 819908 w 820163"/>
                <a:gd name="connsiteY2" fmla="*/ 255329 h 255329"/>
                <a:gd name="connsiteX3" fmla="*/ 0 w 820163"/>
                <a:gd name="connsiteY3" fmla="*/ 170515 h 255329"/>
                <a:gd name="connsiteX4" fmla="*/ 0 w 820163"/>
                <a:gd name="connsiteY4" fmla="*/ 0 h 255329"/>
                <a:gd name="connsiteX0" fmla="*/ 0 w 820163"/>
                <a:gd name="connsiteY0" fmla="*/ 0 h 255329"/>
                <a:gd name="connsiteX1" fmla="*/ 819909 w 820163"/>
                <a:gd name="connsiteY1" fmla="*/ 87464 h 255329"/>
                <a:gd name="connsiteX2" fmla="*/ 819908 w 820163"/>
                <a:gd name="connsiteY2" fmla="*/ 255329 h 255329"/>
                <a:gd name="connsiteX3" fmla="*/ 0 w 820163"/>
                <a:gd name="connsiteY3" fmla="*/ 170515 h 255329"/>
                <a:gd name="connsiteX4" fmla="*/ 0 w 820163"/>
                <a:gd name="connsiteY4" fmla="*/ 0 h 2553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0163" h="255329">
                  <a:moveTo>
                    <a:pt x="0" y="0"/>
                  </a:moveTo>
                  <a:lnTo>
                    <a:pt x="819909" y="87464"/>
                  </a:lnTo>
                  <a:cubicBezTo>
                    <a:pt x="820792" y="123099"/>
                    <a:pt x="819025" y="219694"/>
                    <a:pt x="819908" y="255329"/>
                  </a:cubicBezTo>
                  <a:lnTo>
                    <a:pt x="0" y="170515"/>
                  </a:lnTo>
                  <a:lnTo>
                    <a:pt x="0" y="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81" name="Rectangle 190">
              <a:extLst>
                <a:ext uri="{FF2B5EF4-FFF2-40B4-BE49-F238E27FC236}">
                  <a16:creationId xmlns:a16="http://schemas.microsoft.com/office/drawing/2014/main" id="{DDCC2843-3325-4954-9713-656387A20E44}"/>
                </a:ext>
              </a:extLst>
            </p:cNvPr>
            <p:cNvSpPr/>
            <p:nvPr/>
          </p:nvSpPr>
          <p:spPr bwMode="auto">
            <a:xfrm>
              <a:off x="2033622" y="4003757"/>
              <a:ext cx="814042" cy="96541"/>
            </a:xfrm>
            <a:custGeom>
              <a:avLst/>
              <a:gdLst>
                <a:gd name="connsiteX0" fmla="*/ 0 w 800788"/>
                <a:gd name="connsiteY0" fmla="*/ 0 h 149550"/>
                <a:gd name="connsiteX1" fmla="*/ 800788 w 800788"/>
                <a:gd name="connsiteY1" fmla="*/ 0 h 149550"/>
                <a:gd name="connsiteX2" fmla="*/ 800788 w 800788"/>
                <a:gd name="connsiteY2" fmla="*/ 149550 h 149550"/>
                <a:gd name="connsiteX3" fmla="*/ 0 w 800788"/>
                <a:gd name="connsiteY3" fmla="*/ 149550 h 149550"/>
                <a:gd name="connsiteX4" fmla="*/ 0 w 800788"/>
                <a:gd name="connsiteY4" fmla="*/ 0 h 149550"/>
                <a:gd name="connsiteX0" fmla="*/ 98066 w 800788"/>
                <a:gd name="connsiteY0" fmla="*/ 13252 h 149550"/>
                <a:gd name="connsiteX1" fmla="*/ 800788 w 800788"/>
                <a:gd name="connsiteY1" fmla="*/ 0 h 149550"/>
                <a:gd name="connsiteX2" fmla="*/ 800788 w 800788"/>
                <a:gd name="connsiteY2" fmla="*/ 149550 h 149550"/>
                <a:gd name="connsiteX3" fmla="*/ 0 w 800788"/>
                <a:gd name="connsiteY3" fmla="*/ 149550 h 149550"/>
                <a:gd name="connsiteX4" fmla="*/ 98066 w 800788"/>
                <a:gd name="connsiteY4" fmla="*/ 13252 h 149550"/>
                <a:gd name="connsiteX0" fmla="*/ 106018 w 808740"/>
                <a:gd name="connsiteY0" fmla="*/ 13252 h 149550"/>
                <a:gd name="connsiteX1" fmla="*/ 808740 w 808740"/>
                <a:gd name="connsiteY1" fmla="*/ 0 h 149550"/>
                <a:gd name="connsiteX2" fmla="*/ 808740 w 808740"/>
                <a:gd name="connsiteY2" fmla="*/ 149550 h 149550"/>
                <a:gd name="connsiteX3" fmla="*/ 0 w 808740"/>
                <a:gd name="connsiteY3" fmla="*/ 14378 h 149550"/>
                <a:gd name="connsiteX4" fmla="*/ 106018 w 808740"/>
                <a:gd name="connsiteY4" fmla="*/ 13252 h 149550"/>
                <a:gd name="connsiteX0" fmla="*/ 106018 w 808740"/>
                <a:gd name="connsiteY0" fmla="*/ 13252 h 72687"/>
                <a:gd name="connsiteX1" fmla="*/ 808740 w 808740"/>
                <a:gd name="connsiteY1" fmla="*/ 0 h 72687"/>
                <a:gd name="connsiteX2" fmla="*/ 747780 w 808740"/>
                <a:gd name="connsiteY2" fmla="*/ 72687 h 72687"/>
                <a:gd name="connsiteX3" fmla="*/ 0 w 808740"/>
                <a:gd name="connsiteY3" fmla="*/ 14378 h 72687"/>
                <a:gd name="connsiteX4" fmla="*/ 106018 w 808740"/>
                <a:gd name="connsiteY4" fmla="*/ 13252 h 72687"/>
                <a:gd name="connsiteX0" fmla="*/ 106018 w 808740"/>
                <a:gd name="connsiteY0" fmla="*/ 13252 h 117744"/>
                <a:gd name="connsiteX1" fmla="*/ 808740 w 808740"/>
                <a:gd name="connsiteY1" fmla="*/ 0 h 117744"/>
                <a:gd name="connsiteX2" fmla="*/ 803439 w 808740"/>
                <a:gd name="connsiteY2" fmla="*/ 117744 h 117744"/>
                <a:gd name="connsiteX3" fmla="*/ 0 w 808740"/>
                <a:gd name="connsiteY3" fmla="*/ 14378 h 117744"/>
                <a:gd name="connsiteX4" fmla="*/ 106018 w 808740"/>
                <a:gd name="connsiteY4" fmla="*/ 13252 h 117744"/>
                <a:gd name="connsiteX0" fmla="*/ 106018 w 803439"/>
                <a:gd name="connsiteY0" fmla="*/ 0 h 104492"/>
                <a:gd name="connsiteX1" fmla="*/ 803439 w 803439"/>
                <a:gd name="connsiteY1" fmla="*/ 47708 h 104492"/>
                <a:gd name="connsiteX2" fmla="*/ 803439 w 803439"/>
                <a:gd name="connsiteY2" fmla="*/ 104492 h 104492"/>
                <a:gd name="connsiteX3" fmla="*/ 0 w 803439"/>
                <a:gd name="connsiteY3" fmla="*/ 1126 h 104492"/>
                <a:gd name="connsiteX4" fmla="*/ 106018 w 803439"/>
                <a:gd name="connsiteY4" fmla="*/ 0 h 104492"/>
                <a:gd name="connsiteX0" fmla="*/ 113970 w 811391"/>
                <a:gd name="connsiteY0" fmla="*/ 0 h 104492"/>
                <a:gd name="connsiteX1" fmla="*/ 811391 w 811391"/>
                <a:gd name="connsiteY1" fmla="*/ 47708 h 104492"/>
                <a:gd name="connsiteX2" fmla="*/ 811391 w 811391"/>
                <a:gd name="connsiteY2" fmla="*/ 104492 h 104492"/>
                <a:gd name="connsiteX3" fmla="*/ 0 w 811391"/>
                <a:gd name="connsiteY3" fmla="*/ 3777 h 104492"/>
                <a:gd name="connsiteX4" fmla="*/ 113970 w 811391"/>
                <a:gd name="connsiteY4" fmla="*/ 0 h 104492"/>
                <a:gd name="connsiteX0" fmla="*/ 116621 w 814042"/>
                <a:gd name="connsiteY0" fmla="*/ 0 h 104492"/>
                <a:gd name="connsiteX1" fmla="*/ 814042 w 814042"/>
                <a:gd name="connsiteY1" fmla="*/ 47708 h 104492"/>
                <a:gd name="connsiteX2" fmla="*/ 814042 w 814042"/>
                <a:gd name="connsiteY2" fmla="*/ 104492 h 104492"/>
                <a:gd name="connsiteX3" fmla="*/ 0 w 814042"/>
                <a:gd name="connsiteY3" fmla="*/ 11728 h 104492"/>
                <a:gd name="connsiteX4" fmla="*/ 116621 w 814042"/>
                <a:gd name="connsiteY4" fmla="*/ 0 h 104492"/>
                <a:gd name="connsiteX0" fmla="*/ 116621 w 814042"/>
                <a:gd name="connsiteY0" fmla="*/ 0 h 104492"/>
                <a:gd name="connsiteX1" fmla="*/ 814042 w 814042"/>
                <a:gd name="connsiteY1" fmla="*/ 50359 h 104492"/>
                <a:gd name="connsiteX2" fmla="*/ 814042 w 814042"/>
                <a:gd name="connsiteY2" fmla="*/ 104492 h 104492"/>
                <a:gd name="connsiteX3" fmla="*/ 0 w 814042"/>
                <a:gd name="connsiteY3" fmla="*/ 11728 h 104492"/>
                <a:gd name="connsiteX4" fmla="*/ 116621 w 814042"/>
                <a:gd name="connsiteY4" fmla="*/ 0 h 104492"/>
                <a:gd name="connsiteX0" fmla="*/ 116621 w 814042"/>
                <a:gd name="connsiteY0" fmla="*/ 0 h 96541"/>
                <a:gd name="connsiteX1" fmla="*/ 814042 w 814042"/>
                <a:gd name="connsiteY1" fmla="*/ 50359 h 96541"/>
                <a:gd name="connsiteX2" fmla="*/ 814042 w 814042"/>
                <a:gd name="connsiteY2" fmla="*/ 96541 h 96541"/>
                <a:gd name="connsiteX3" fmla="*/ 0 w 814042"/>
                <a:gd name="connsiteY3" fmla="*/ 11728 h 96541"/>
                <a:gd name="connsiteX4" fmla="*/ 116621 w 814042"/>
                <a:gd name="connsiteY4" fmla="*/ 0 h 965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4042" h="96541">
                  <a:moveTo>
                    <a:pt x="116621" y="0"/>
                  </a:moveTo>
                  <a:lnTo>
                    <a:pt x="814042" y="50359"/>
                  </a:lnTo>
                  <a:lnTo>
                    <a:pt x="814042" y="96541"/>
                  </a:lnTo>
                  <a:lnTo>
                    <a:pt x="0" y="11728"/>
                  </a:lnTo>
                  <a:lnTo>
                    <a:pt x="116621" y="0"/>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582" name="Group 1581">
              <a:extLst>
                <a:ext uri="{FF2B5EF4-FFF2-40B4-BE49-F238E27FC236}">
                  <a16:creationId xmlns:a16="http://schemas.microsoft.com/office/drawing/2014/main" id="{2A5F52FE-16CD-48EF-8991-85BFBC14479F}"/>
                </a:ext>
              </a:extLst>
            </p:cNvPr>
            <p:cNvGrpSpPr/>
            <p:nvPr/>
          </p:nvGrpSpPr>
          <p:grpSpPr>
            <a:xfrm>
              <a:off x="2539877" y="3700484"/>
              <a:ext cx="417975" cy="553827"/>
              <a:chOff x="2599143" y="3810981"/>
              <a:chExt cx="342799" cy="454219"/>
            </a:xfrm>
          </p:grpSpPr>
          <p:grpSp>
            <p:nvGrpSpPr>
              <p:cNvPr id="1584" name="Graphic 176">
                <a:extLst>
                  <a:ext uri="{FF2B5EF4-FFF2-40B4-BE49-F238E27FC236}">
                    <a16:creationId xmlns:a16="http://schemas.microsoft.com/office/drawing/2014/main" id="{422150E8-DBBF-4B80-BE50-5CBCB9D20848}"/>
                  </a:ext>
                </a:extLst>
              </p:cNvPr>
              <p:cNvGrpSpPr/>
              <p:nvPr/>
            </p:nvGrpSpPr>
            <p:grpSpPr>
              <a:xfrm flipH="1">
                <a:off x="2599143" y="3810981"/>
                <a:ext cx="340943" cy="322889"/>
                <a:chOff x="2660264" y="3551443"/>
                <a:chExt cx="340943" cy="322889"/>
              </a:xfrm>
            </p:grpSpPr>
            <p:sp>
              <p:nvSpPr>
                <p:cNvPr id="1586" name="Freeform: Shape 1585">
                  <a:extLst>
                    <a:ext uri="{FF2B5EF4-FFF2-40B4-BE49-F238E27FC236}">
                      <a16:creationId xmlns:a16="http://schemas.microsoft.com/office/drawing/2014/main" id="{79FDCB83-BE13-4A0E-8DDE-4C8056AAF95E}"/>
                    </a:ext>
                  </a:extLst>
                </p:cNvPr>
                <p:cNvSpPr/>
                <p:nvPr/>
              </p:nvSpPr>
              <p:spPr>
                <a:xfrm rot="15715791">
                  <a:off x="2956686" y="3537388"/>
                  <a:ext cx="28111" cy="56221"/>
                </a:xfrm>
                <a:custGeom>
                  <a:avLst/>
                  <a:gdLst>
                    <a:gd name="connsiteX0" fmla="*/ 37949 w 28110"/>
                    <a:gd name="connsiteY0" fmla="*/ 60438 h 56221"/>
                    <a:gd name="connsiteX1" fmla="*/ 23894 w 28110"/>
                    <a:gd name="connsiteY1" fmla="*/ 60438 h 56221"/>
                    <a:gd name="connsiteX2" fmla="*/ 23894 w 28110"/>
                    <a:gd name="connsiteY2" fmla="*/ 33733 h 56221"/>
                    <a:gd name="connsiteX3" fmla="*/ 0 w 28110"/>
                    <a:gd name="connsiteY3" fmla="*/ 9839 h 56221"/>
                    <a:gd name="connsiteX4" fmla="*/ 9839 w 28110"/>
                    <a:gd name="connsiteY4" fmla="*/ 0 h 56221"/>
                    <a:gd name="connsiteX5" fmla="*/ 37949 w 28110"/>
                    <a:gd name="connsiteY5" fmla="*/ 28111 h 56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110" h="56221">
                      <a:moveTo>
                        <a:pt x="37949" y="60438"/>
                      </a:moveTo>
                      <a:lnTo>
                        <a:pt x="23894" y="60438"/>
                      </a:lnTo>
                      <a:lnTo>
                        <a:pt x="23894" y="33733"/>
                      </a:lnTo>
                      <a:lnTo>
                        <a:pt x="0" y="9839"/>
                      </a:lnTo>
                      <a:lnTo>
                        <a:pt x="9839" y="0"/>
                      </a:lnTo>
                      <a:lnTo>
                        <a:pt x="37949" y="28111"/>
                      </a:lnTo>
                      <a:close/>
                    </a:path>
                  </a:pathLst>
                </a:custGeom>
                <a:solidFill>
                  <a:schemeClr val="tx2"/>
                </a:solidFill>
                <a:ln w="13811"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87" name="Freeform: Shape 1586">
                  <a:extLst>
                    <a:ext uri="{FF2B5EF4-FFF2-40B4-BE49-F238E27FC236}">
                      <a16:creationId xmlns:a16="http://schemas.microsoft.com/office/drawing/2014/main" id="{E93F54F5-3713-4CEA-AC06-23FC91A3144A}"/>
                    </a:ext>
                  </a:extLst>
                </p:cNvPr>
                <p:cNvSpPr/>
                <p:nvPr/>
              </p:nvSpPr>
              <p:spPr>
                <a:xfrm rot="16387879">
                  <a:off x="2959041" y="3603736"/>
                  <a:ext cx="28111" cy="56221"/>
                </a:xfrm>
                <a:custGeom>
                  <a:avLst/>
                  <a:gdLst>
                    <a:gd name="connsiteX0" fmla="*/ 14055 w 28110"/>
                    <a:gd name="connsiteY0" fmla="*/ 60438 h 56221"/>
                    <a:gd name="connsiteX1" fmla="*/ 0 w 28110"/>
                    <a:gd name="connsiteY1" fmla="*/ 60438 h 56221"/>
                    <a:gd name="connsiteX2" fmla="*/ 0 w 28110"/>
                    <a:gd name="connsiteY2" fmla="*/ 28111 h 56221"/>
                    <a:gd name="connsiteX3" fmla="*/ 26705 w 28110"/>
                    <a:gd name="connsiteY3" fmla="*/ 0 h 56221"/>
                    <a:gd name="connsiteX4" fmla="*/ 36544 w 28110"/>
                    <a:gd name="connsiteY4" fmla="*/ 9839 h 56221"/>
                    <a:gd name="connsiteX5" fmla="*/ 14055 w 28110"/>
                    <a:gd name="connsiteY5" fmla="*/ 33733 h 56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110" h="56221">
                      <a:moveTo>
                        <a:pt x="14055" y="60438"/>
                      </a:moveTo>
                      <a:lnTo>
                        <a:pt x="0" y="60438"/>
                      </a:lnTo>
                      <a:lnTo>
                        <a:pt x="0" y="28111"/>
                      </a:lnTo>
                      <a:lnTo>
                        <a:pt x="26705" y="0"/>
                      </a:lnTo>
                      <a:lnTo>
                        <a:pt x="36544" y="9839"/>
                      </a:lnTo>
                      <a:lnTo>
                        <a:pt x="14055" y="33733"/>
                      </a:lnTo>
                      <a:close/>
                    </a:path>
                  </a:pathLst>
                </a:custGeom>
                <a:solidFill>
                  <a:schemeClr val="tx2"/>
                </a:solidFill>
                <a:ln w="13811"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88" name="Freeform: Shape 1587">
                  <a:extLst>
                    <a:ext uri="{FF2B5EF4-FFF2-40B4-BE49-F238E27FC236}">
                      <a16:creationId xmlns:a16="http://schemas.microsoft.com/office/drawing/2014/main" id="{F7A658B7-883D-4A26-8354-6669C0CB7B76}"/>
                    </a:ext>
                  </a:extLst>
                </p:cNvPr>
                <p:cNvSpPr/>
                <p:nvPr/>
              </p:nvSpPr>
              <p:spPr>
                <a:xfrm>
                  <a:off x="2660264" y="3691613"/>
                  <a:ext cx="98387" cy="182719"/>
                </a:xfrm>
                <a:custGeom>
                  <a:avLst/>
                  <a:gdLst>
                    <a:gd name="connsiteX0" fmla="*/ 49194 w 98387"/>
                    <a:gd name="connsiteY0" fmla="*/ 0 h 182719"/>
                    <a:gd name="connsiteX1" fmla="*/ 0 w 98387"/>
                    <a:gd name="connsiteY1" fmla="*/ 49194 h 182719"/>
                    <a:gd name="connsiteX2" fmla="*/ 0 w 98387"/>
                    <a:gd name="connsiteY2" fmla="*/ 188341 h 182719"/>
                    <a:gd name="connsiteX3" fmla="*/ 99793 w 98387"/>
                    <a:gd name="connsiteY3" fmla="*/ 188341 h 182719"/>
                    <a:gd name="connsiteX4" fmla="*/ 99793 w 98387"/>
                    <a:gd name="connsiteY4" fmla="*/ 49194 h 182719"/>
                    <a:gd name="connsiteX5" fmla="*/ 49194 w 98387"/>
                    <a:gd name="connsiteY5" fmla="*/ 0 h 182719"/>
                    <a:gd name="connsiteX6" fmla="*/ 49194 w 98387"/>
                    <a:gd name="connsiteY6" fmla="*/ 0 h 182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8387" h="182719">
                      <a:moveTo>
                        <a:pt x="49194" y="0"/>
                      </a:moveTo>
                      <a:cubicBezTo>
                        <a:pt x="21083" y="0"/>
                        <a:pt x="0" y="22489"/>
                        <a:pt x="0" y="49194"/>
                      </a:cubicBezTo>
                      <a:cubicBezTo>
                        <a:pt x="0" y="188341"/>
                        <a:pt x="0" y="188341"/>
                        <a:pt x="0" y="188341"/>
                      </a:cubicBezTo>
                      <a:cubicBezTo>
                        <a:pt x="99793" y="188341"/>
                        <a:pt x="99793" y="188341"/>
                        <a:pt x="99793" y="188341"/>
                      </a:cubicBezTo>
                      <a:cubicBezTo>
                        <a:pt x="99793" y="49194"/>
                        <a:pt x="99793" y="49194"/>
                        <a:pt x="99793" y="49194"/>
                      </a:cubicBezTo>
                      <a:cubicBezTo>
                        <a:pt x="99793" y="22489"/>
                        <a:pt x="77304" y="0"/>
                        <a:pt x="49194" y="0"/>
                      </a:cubicBezTo>
                      <a:lnTo>
                        <a:pt x="49194" y="0"/>
                      </a:lnTo>
                      <a:close/>
                    </a:path>
                  </a:pathLst>
                </a:custGeom>
                <a:solidFill>
                  <a:schemeClr val="tx1"/>
                </a:solidFill>
                <a:ln w="13811"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89" name="Freeform: Shape 1588">
                  <a:extLst>
                    <a:ext uri="{FF2B5EF4-FFF2-40B4-BE49-F238E27FC236}">
                      <a16:creationId xmlns:a16="http://schemas.microsoft.com/office/drawing/2014/main" id="{FB5AE6A7-CF61-4070-9EC5-EB546E543C89}"/>
                    </a:ext>
                  </a:extLst>
                </p:cNvPr>
                <p:cNvSpPr/>
                <p:nvPr/>
              </p:nvSpPr>
              <p:spPr>
                <a:xfrm>
                  <a:off x="2873905" y="3716913"/>
                  <a:ext cx="28111" cy="14055"/>
                </a:xfrm>
                <a:custGeom>
                  <a:avLst/>
                  <a:gdLst>
                    <a:gd name="connsiteX0" fmla="*/ 0 w 28110"/>
                    <a:gd name="connsiteY0" fmla="*/ 15461 h 14055"/>
                    <a:gd name="connsiteX1" fmla="*/ 36544 w 28110"/>
                    <a:gd name="connsiteY1" fmla="*/ 0 h 14055"/>
                  </a:gdLst>
                  <a:ahLst/>
                  <a:cxnLst>
                    <a:cxn ang="0">
                      <a:pos x="connsiteX0" y="connsiteY0"/>
                    </a:cxn>
                    <a:cxn ang="0">
                      <a:pos x="connsiteX1" y="connsiteY1"/>
                    </a:cxn>
                  </a:cxnLst>
                  <a:rect l="l" t="t" r="r" b="b"/>
                  <a:pathLst>
                    <a:path w="28110" h="14055">
                      <a:moveTo>
                        <a:pt x="0" y="15461"/>
                      </a:moveTo>
                      <a:cubicBezTo>
                        <a:pt x="36544" y="0"/>
                        <a:pt x="36544" y="0"/>
                        <a:pt x="36544" y="0"/>
                      </a:cubicBezTo>
                    </a:path>
                  </a:pathLst>
                </a:custGeom>
                <a:solidFill>
                  <a:schemeClr val="tx2"/>
                </a:solidFill>
                <a:ln w="13811"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90" name="Freeform: Shape 1589">
                  <a:extLst>
                    <a:ext uri="{FF2B5EF4-FFF2-40B4-BE49-F238E27FC236}">
                      <a16:creationId xmlns:a16="http://schemas.microsoft.com/office/drawing/2014/main" id="{2E61D0C9-BCEA-41EB-876E-DFF5FA2C26E0}"/>
                    </a:ext>
                  </a:extLst>
                </p:cNvPr>
                <p:cNvSpPr/>
                <p:nvPr/>
              </p:nvSpPr>
              <p:spPr>
                <a:xfrm>
                  <a:off x="2710863" y="3583387"/>
                  <a:ext cx="140554" cy="140553"/>
                </a:xfrm>
                <a:custGeom>
                  <a:avLst/>
                  <a:gdLst>
                    <a:gd name="connsiteX0" fmla="*/ 47788 w 140553"/>
                    <a:gd name="connsiteY0" fmla="*/ 146175 h 140553"/>
                    <a:gd name="connsiteX1" fmla="*/ 140554 w 140553"/>
                    <a:gd name="connsiteY1" fmla="*/ 50599 h 140553"/>
                    <a:gd name="connsiteX2" fmla="*/ 140554 w 140553"/>
                    <a:gd name="connsiteY2" fmla="*/ 8433 h 140553"/>
                    <a:gd name="connsiteX3" fmla="*/ 98387 w 140553"/>
                    <a:gd name="connsiteY3" fmla="*/ 8433 h 140553"/>
                    <a:gd name="connsiteX4" fmla="*/ 0 w 140553"/>
                    <a:gd name="connsiteY4" fmla="*/ 108226 h 1405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553" h="140553">
                      <a:moveTo>
                        <a:pt x="47788" y="146175"/>
                      </a:moveTo>
                      <a:cubicBezTo>
                        <a:pt x="140554" y="50599"/>
                        <a:pt x="140554" y="50599"/>
                        <a:pt x="140554" y="50599"/>
                      </a:cubicBezTo>
                      <a:cubicBezTo>
                        <a:pt x="151798" y="39355"/>
                        <a:pt x="151798" y="19677"/>
                        <a:pt x="140554" y="8433"/>
                      </a:cubicBezTo>
                      <a:cubicBezTo>
                        <a:pt x="129309" y="-2811"/>
                        <a:pt x="109632" y="-2811"/>
                        <a:pt x="98387" y="8433"/>
                      </a:cubicBezTo>
                      <a:cubicBezTo>
                        <a:pt x="0" y="108226"/>
                        <a:pt x="0" y="108226"/>
                        <a:pt x="0" y="108226"/>
                      </a:cubicBezTo>
                    </a:path>
                  </a:pathLst>
                </a:custGeom>
                <a:solidFill>
                  <a:schemeClr val="accent2"/>
                </a:solidFill>
                <a:ln w="13811"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91" name="Freeform: Shape 1590">
                  <a:extLst>
                    <a:ext uri="{FF2B5EF4-FFF2-40B4-BE49-F238E27FC236}">
                      <a16:creationId xmlns:a16="http://schemas.microsoft.com/office/drawing/2014/main" id="{9EA5E647-450E-4166-928D-E595D751D595}"/>
                    </a:ext>
                  </a:extLst>
                </p:cNvPr>
                <p:cNvSpPr/>
                <p:nvPr/>
              </p:nvSpPr>
              <p:spPr>
                <a:xfrm rot="17436368">
                  <a:off x="2847320" y="3518191"/>
                  <a:ext cx="84332" cy="154609"/>
                </a:xfrm>
                <a:custGeom>
                  <a:avLst/>
                  <a:gdLst>
                    <a:gd name="connsiteX0" fmla="*/ 0 w 84332"/>
                    <a:gd name="connsiteY0" fmla="*/ 42166 h 154608"/>
                    <a:gd name="connsiteX1" fmla="*/ 47788 w 84332"/>
                    <a:gd name="connsiteY1" fmla="*/ 147581 h 154608"/>
                    <a:gd name="connsiteX2" fmla="*/ 77304 w 84332"/>
                    <a:gd name="connsiteY2" fmla="*/ 156014 h 154608"/>
                    <a:gd name="connsiteX3" fmla="*/ 84332 w 84332"/>
                    <a:gd name="connsiteY3" fmla="*/ 130715 h 154608"/>
                    <a:gd name="connsiteX4" fmla="*/ 23894 w 84332"/>
                    <a:gd name="connsiteY4" fmla="*/ 0 h 154608"/>
                    <a:gd name="connsiteX5" fmla="*/ 0 w 84332"/>
                    <a:gd name="connsiteY5" fmla="*/ 42166 h 154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332" h="154608">
                      <a:moveTo>
                        <a:pt x="0" y="42166"/>
                      </a:moveTo>
                      <a:lnTo>
                        <a:pt x="47788" y="147581"/>
                      </a:lnTo>
                      <a:cubicBezTo>
                        <a:pt x="52005" y="158825"/>
                        <a:pt x="66060" y="163042"/>
                        <a:pt x="77304" y="156014"/>
                      </a:cubicBezTo>
                      <a:cubicBezTo>
                        <a:pt x="85738" y="150392"/>
                        <a:pt x="88549" y="139148"/>
                        <a:pt x="84332" y="130715"/>
                      </a:cubicBezTo>
                      <a:cubicBezTo>
                        <a:pt x="23894" y="0"/>
                        <a:pt x="23894" y="0"/>
                        <a:pt x="23894" y="0"/>
                      </a:cubicBezTo>
                      <a:lnTo>
                        <a:pt x="0" y="42166"/>
                      </a:lnTo>
                      <a:close/>
                    </a:path>
                  </a:pathLst>
                </a:custGeom>
                <a:solidFill>
                  <a:schemeClr val="accent2"/>
                </a:solidFill>
                <a:ln w="13811"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1585" name="Freeform: Shape 1584">
                <a:extLst>
                  <a:ext uri="{FF2B5EF4-FFF2-40B4-BE49-F238E27FC236}">
                    <a16:creationId xmlns:a16="http://schemas.microsoft.com/office/drawing/2014/main" id="{03273DD1-27C5-4472-82C5-E9883E9F4081}"/>
                  </a:ext>
                </a:extLst>
              </p:cNvPr>
              <p:cNvSpPr/>
              <p:nvPr/>
            </p:nvSpPr>
            <p:spPr>
              <a:xfrm flipH="1">
                <a:off x="2840283" y="4007066"/>
                <a:ext cx="101659" cy="258134"/>
              </a:xfrm>
              <a:custGeom>
                <a:avLst/>
                <a:gdLst>
                  <a:gd name="connsiteX0" fmla="*/ 49194 w 98387"/>
                  <a:gd name="connsiteY0" fmla="*/ 0 h 182719"/>
                  <a:gd name="connsiteX1" fmla="*/ 0 w 98387"/>
                  <a:gd name="connsiteY1" fmla="*/ 49194 h 182719"/>
                  <a:gd name="connsiteX2" fmla="*/ 0 w 98387"/>
                  <a:gd name="connsiteY2" fmla="*/ 188341 h 182719"/>
                  <a:gd name="connsiteX3" fmla="*/ 99793 w 98387"/>
                  <a:gd name="connsiteY3" fmla="*/ 188341 h 182719"/>
                  <a:gd name="connsiteX4" fmla="*/ 99793 w 98387"/>
                  <a:gd name="connsiteY4" fmla="*/ 49194 h 182719"/>
                  <a:gd name="connsiteX5" fmla="*/ 49194 w 98387"/>
                  <a:gd name="connsiteY5" fmla="*/ 0 h 182719"/>
                  <a:gd name="connsiteX6" fmla="*/ 49194 w 98387"/>
                  <a:gd name="connsiteY6" fmla="*/ 0 h 182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8387" h="182719">
                    <a:moveTo>
                      <a:pt x="49194" y="0"/>
                    </a:moveTo>
                    <a:cubicBezTo>
                      <a:pt x="21083" y="0"/>
                      <a:pt x="0" y="22489"/>
                      <a:pt x="0" y="49194"/>
                    </a:cubicBezTo>
                    <a:cubicBezTo>
                      <a:pt x="0" y="188341"/>
                      <a:pt x="0" y="188341"/>
                      <a:pt x="0" y="188341"/>
                    </a:cubicBezTo>
                    <a:cubicBezTo>
                      <a:pt x="99793" y="188341"/>
                      <a:pt x="99793" y="188341"/>
                      <a:pt x="99793" y="188341"/>
                    </a:cubicBezTo>
                    <a:cubicBezTo>
                      <a:pt x="99793" y="49194"/>
                      <a:pt x="99793" y="49194"/>
                      <a:pt x="99793" y="49194"/>
                    </a:cubicBezTo>
                    <a:cubicBezTo>
                      <a:pt x="99793" y="22489"/>
                      <a:pt x="77304" y="0"/>
                      <a:pt x="49194" y="0"/>
                    </a:cubicBezTo>
                    <a:lnTo>
                      <a:pt x="49194" y="0"/>
                    </a:lnTo>
                    <a:close/>
                  </a:path>
                </a:pathLst>
              </a:custGeom>
              <a:solidFill>
                <a:schemeClr val="tx1"/>
              </a:solidFill>
              <a:ln w="13811"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1583" name="Freeform: Shape 1582">
              <a:extLst>
                <a:ext uri="{FF2B5EF4-FFF2-40B4-BE49-F238E27FC236}">
                  <a16:creationId xmlns:a16="http://schemas.microsoft.com/office/drawing/2014/main" id="{8B22F6E9-FD4F-4195-A6BE-097B16EA4EBE}"/>
                </a:ext>
              </a:extLst>
            </p:cNvPr>
            <p:cNvSpPr/>
            <p:nvPr/>
          </p:nvSpPr>
          <p:spPr>
            <a:xfrm flipH="1">
              <a:off x="2508625" y="4084585"/>
              <a:ext cx="123952" cy="158068"/>
            </a:xfrm>
            <a:custGeom>
              <a:avLst/>
              <a:gdLst>
                <a:gd name="connsiteX0" fmla="*/ 49194 w 98387"/>
                <a:gd name="connsiteY0" fmla="*/ 0 h 182719"/>
                <a:gd name="connsiteX1" fmla="*/ 0 w 98387"/>
                <a:gd name="connsiteY1" fmla="*/ 49194 h 182719"/>
                <a:gd name="connsiteX2" fmla="*/ 0 w 98387"/>
                <a:gd name="connsiteY2" fmla="*/ 188341 h 182719"/>
                <a:gd name="connsiteX3" fmla="*/ 99793 w 98387"/>
                <a:gd name="connsiteY3" fmla="*/ 188341 h 182719"/>
                <a:gd name="connsiteX4" fmla="*/ 99793 w 98387"/>
                <a:gd name="connsiteY4" fmla="*/ 49194 h 182719"/>
                <a:gd name="connsiteX5" fmla="*/ 49194 w 98387"/>
                <a:gd name="connsiteY5" fmla="*/ 0 h 182719"/>
                <a:gd name="connsiteX6" fmla="*/ 49194 w 98387"/>
                <a:gd name="connsiteY6" fmla="*/ 0 h 182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8387" h="182719">
                  <a:moveTo>
                    <a:pt x="49194" y="0"/>
                  </a:moveTo>
                  <a:cubicBezTo>
                    <a:pt x="21083" y="0"/>
                    <a:pt x="0" y="22489"/>
                    <a:pt x="0" y="49194"/>
                  </a:cubicBezTo>
                  <a:cubicBezTo>
                    <a:pt x="0" y="188341"/>
                    <a:pt x="0" y="188341"/>
                    <a:pt x="0" y="188341"/>
                  </a:cubicBezTo>
                  <a:cubicBezTo>
                    <a:pt x="99793" y="188341"/>
                    <a:pt x="99793" y="188341"/>
                    <a:pt x="99793" y="188341"/>
                  </a:cubicBezTo>
                  <a:cubicBezTo>
                    <a:pt x="99793" y="49194"/>
                    <a:pt x="99793" y="49194"/>
                    <a:pt x="99793" y="49194"/>
                  </a:cubicBezTo>
                  <a:cubicBezTo>
                    <a:pt x="99793" y="22489"/>
                    <a:pt x="77304" y="0"/>
                    <a:pt x="49194" y="0"/>
                  </a:cubicBezTo>
                  <a:lnTo>
                    <a:pt x="49194" y="0"/>
                  </a:lnTo>
                  <a:close/>
                </a:path>
              </a:pathLst>
            </a:custGeom>
            <a:solidFill>
              <a:schemeClr val="tx1"/>
            </a:solidFill>
            <a:ln w="13811" cap="flat">
              <a:noFill/>
              <a:prstDash val="solid"/>
              <a:miter/>
            </a:ln>
            <a:scene3d>
              <a:camera prst="isometricLeftDown">
                <a:rot lat="1200000" lon="1200000" rev="0"/>
              </a:camera>
              <a:lightRig rig="threePt" dir="t"/>
            </a:scene3d>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1608" name="Freeform 7">
            <a:extLst>
              <a:ext uri="{FF2B5EF4-FFF2-40B4-BE49-F238E27FC236}">
                <a16:creationId xmlns:a16="http://schemas.microsoft.com/office/drawing/2014/main" id="{AD9A9262-012A-41E7-A1EA-AF2962284F3B}"/>
              </a:ext>
            </a:extLst>
          </p:cNvPr>
          <p:cNvSpPr>
            <a:spLocks/>
          </p:cNvSpPr>
          <p:nvPr/>
        </p:nvSpPr>
        <p:spPr bwMode="auto">
          <a:xfrm>
            <a:off x="1445288" y="4178761"/>
            <a:ext cx="691946" cy="425637"/>
          </a:xfrm>
          <a:custGeom>
            <a:avLst/>
            <a:gdLst>
              <a:gd name="T0" fmla="*/ 984 w 1109"/>
              <a:gd name="T1" fmla="*/ 426 h 682"/>
              <a:gd name="T2" fmla="*/ 982 w 1109"/>
              <a:gd name="T3" fmla="*/ 426 h 682"/>
              <a:gd name="T4" fmla="*/ 998 w 1109"/>
              <a:gd name="T5" fmla="*/ 341 h 682"/>
              <a:gd name="T6" fmla="*/ 776 w 1109"/>
              <a:gd name="T7" fmla="*/ 113 h 682"/>
              <a:gd name="T8" fmla="*/ 702 w 1109"/>
              <a:gd name="T9" fmla="*/ 127 h 682"/>
              <a:gd name="T10" fmla="*/ 443 w 1109"/>
              <a:gd name="T11" fmla="*/ 0 h 682"/>
              <a:gd name="T12" fmla="*/ 110 w 1109"/>
              <a:gd name="T13" fmla="*/ 341 h 682"/>
              <a:gd name="T14" fmla="*/ 121 w 1109"/>
              <a:gd name="T15" fmla="*/ 426 h 682"/>
              <a:gd name="T16" fmla="*/ 0 w 1109"/>
              <a:gd name="T17" fmla="*/ 554 h 682"/>
              <a:gd name="T18" fmla="*/ 124 w 1109"/>
              <a:gd name="T19" fmla="*/ 682 h 682"/>
              <a:gd name="T20" fmla="*/ 984 w 1109"/>
              <a:gd name="T21" fmla="*/ 682 h 682"/>
              <a:gd name="T22" fmla="*/ 1109 w 1109"/>
              <a:gd name="T23" fmla="*/ 554 h 682"/>
              <a:gd name="T24" fmla="*/ 984 w 1109"/>
              <a:gd name="T25" fmla="*/ 426 h 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09" h="682">
                <a:moveTo>
                  <a:pt x="984" y="426"/>
                </a:moveTo>
                <a:cubicBezTo>
                  <a:pt x="982" y="426"/>
                  <a:pt x="982" y="426"/>
                  <a:pt x="982" y="426"/>
                </a:cubicBezTo>
                <a:cubicBezTo>
                  <a:pt x="992" y="400"/>
                  <a:pt x="998" y="371"/>
                  <a:pt x="998" y="341"/>
                </a:cubicBezTo>
                <a:cubicBezTo>
                  <a:pt x="998" y="215"/>
                  <a:pt x="899" y="113"/>
                  <a:pt x="776" y="113"/>
                </a:cubicBezTo>
                <a:cubicBezTo>
                  <a:pt x="750" y="113"/>
                  <a:pt x="725" y="118"/>
                  <a:pt x="702" y="127"/>
                </a:cubicBezTo>
                <a:cubicBezTo>
                  <a:pt x="641" y="49"/>
                  <a:pt x="548" y="0"/>
                  <a:pt x="443" y="0"/>
                </a:cubicBezTo>
                <a:cubicBezTo>
                  <a:pt x="259" y="0"/>
                  <a:pt x="110" y="152"/>
                  <a:pt x="110" y="341"/>
                </a:cubicBezTo>
                <a:cubicBezTo>
                  <a:pt x="110" y="370"/>
                  <a:pt x="115" y="399"/>
                  <a:pt x="121" y="426"/>
                </a:cubicBezTo>
                <a:cubicBezTo>
                  <a:pt x="54" y="428"/>
                  <a:pt x="0" y="484"/>
                  <a:pt x="0" y="554"/>
                </a:cubicBezTo>
                <a:cubicBezTo>
                  <a:pt x="0" y="625"/>
                  <a:pt x="55" y="682"/>
                  <a:pt x="124" y="682"/>
                </a:cubicBezTo>
                <a:cubicBezTo>
                  <a:pt x="984" y="682"/>
                  <a:pt x="984" y="682"/>
                  <a:pt x="984" y="682"/>
                </a:cubicBezTo>
                <a:cubicBezTo>
                  <a:pt x="1053" y="682"/>
                  <a:pt x="1109" y="625"/>
                  <a:pt x="1109" y="554"/>
                </a:cubicBezTo>
                <a:cubicBezTo>
                  <a:pt x="1109" y="483"/>
                  <a:pt x="1053" y="426"/>
                  <a:pt x="984" y="426"/>
                </a:cubicBezTo>
                <a:close/>
              </a:path>
            </a:pathLst>
          </a:custGeom>
          <a:solidFill>
            <a:schemeClr val="bg1"/>
          </a:solidFill>
          <a:ln w="12700" cap="flat">
            <a:solidFill>
              <a:schemeClr val="tx2"/>
            </a:solidFill>
            <a:prstDash val="solid"/>
            <a:miter lim="800000"/>
            <a:headEnd/>
            <a:tailEnd/>
          </a:ln>
        </p:spPr>
        <p:txBody>
          <a:bodyPr vert="horz" wrap="square" lIns="62329" tIns="31164" rIns="62329" bIns="31164" numCol="1" anchor="t" anchorCtr="0" compatLnSpc="1">
            <a:prstTxWarp prst="textNoShape">
              <a:avLst/>
            </a:prstTxWarp>
          </a:bodyPr>
          <a:lstStyle/>
          <a:p>
            <a:pPr marL="0" marR="0" lvl="0" indent="0" algn="ctr" defTabSz="623257" rtl="0" eaLnBrk="1" fontAlgn="auto" latinLnBrk="0" hangingPunct="1">
              <a:lnSpc>
                <a:spcPct val="100000"/>
              </a:lnSpc>
              <a:spcBef>
                <a:spcPts val="0"/>
              </a:spcBef>
              <a:spcAft>
                <a:spcPts val="0"/>
              </a:spcAft>
              <a:buClrTx/>
              <a:buSzTx/>
              <a:buFontTx/>
              <a:buNone/>
              <a:tabLst/>
              <a:defRPr/>
            </a:pPr>
            <a:endParaRPr kumimoji="0" lang="en-US" sz="1227" b="0" i="0" u="none" strike="noStrike" kern="0" cap="none" spc="0" normalizeH="0" baseline="0" noProof="0">
              <a:ln>
                <a:noFill/>
              </a:ln>
              <a:solidFill>
                <a:srgbClr val="353535"/>
              </a:solidFill>
              <a:effectLst/>
              <a:uLnTx/>
              <a:uFillTx/>
              <a:latin typeface="Segoe UI Semilight"/>
              <a:ea typeface="+mn-ea"/>
              <a:cs typeface="+mn-cs"/>
            </a:endParaRPr>
          </a:p>
        </p:txBody>
      </p:sp>
      <p:grpSp>
        <p:nvGrpSpPr>
          <p:cNvPr id="1609" name="Operations">
            <a:extLst>
              <a:ext uri="{FF2B5EF4-FFF2-40B4-BE49-F238E27FC236}">
                <a16:creationId xmlns:a16="http://schemas.microsoft.com/office/drawing/2014/main" id="{778474CF-1A90-4C20-8843-471E733F8083}"/>
              </a:ext>
            </a:extLst>
          </p:cNvPr>
          <p:cNvGrpSpPr/>
          <p:nvPr/>
        </p:nvGrpSpPr>
        <p:grpSpPr>
          <a:xfrm>
            <a:off x="1650792" y="4276458"/>
            <a:ext cx="262844" cy="262844"/>
            <a:chOff x="10963469" y="3543859"/>
            <a:chExt cx="558644" cy="558644"/>
          </a:xfrm>
        </p:grpSpPr>
        <p:sp>
          <p:nvSpPr>
            <p:cNvPr id="1610" name="Freeform: Shape 1609">
              <a:extLst>
                <a:ext uri="{FF2B5EF4-FFF2-40B4-BE49-F238E27FC236}">
                  <a16:creationId xmlns:a16="http://schemas.microsoft.com/office/drawing/2014/main" id="{5CB75009-0CCF-4B03-B40A-02E6E2547F1D}"/>
                </a:ext>
              </a:extLst>
            </p:cNvPr>
            <p:cNvSpPr/>
            <p:nvPr/>
          </p:nvSpPr>
          <p:spPr>
            <a:xfrm>
              <a:off x="10963469" y="3543859"/>
              <a:ext cx="516482" cy="527023"/>
            </a:xfrm>
            <a:custGeom>
              <a:avLst/>
              <a:gdLst>
                <a:gd name="connsiteX0" fmla="*/ 452185 w 516482"/>
                <a:gd name="connsiteY0" fmla="*/ 269836 h 527022"/>
                <a:gd name="connsiteX1" fmla="*/ 452185 w 516482"/>
                <a:gd name="connsiteY1" fmla="*/ 264565 h 527022"/>
                <a:gd name="connsiteX2" fmla="*/ 452185 w 516482"/>
                <a:gd name="connsiteY2" fmla="*/ 259295 h 527022"/>
                <a:gd name="connsiteX3" fmla="*/ 452185 w 516482"/>
                <a:gd name="connsiteY3" fmla="*/ 255079 h 527022"/>
                <a:gd name="connsiteX4" fmla="*/ 517536 w 516482"/>
                <a:gd name="connsiteY4" fmla="*/ 212917 h 527022"/>
                <a:gd name="connsiteX5" fmla="*/ 477483 w 516482"/>
                <a:gd name="connsiteY5" fmla="*/ 112783 h 527022"/>
                <a:gd name="connsiteX6" fmla="*/ 402645 w 516482"/>
                <a:gd name="connsiteY6" fmla="*/ 130702 h 527022"/>
                <a:gd name="connsiteX7" fmla="*/ 388943 w 516482"/>
                <a:gd name="connsiteY7" fmla="*/ 116999 h 527022"/>
                <a:gd name="connsiteX8" fmla="*/ 405807 w 516482"/>
                <a:gd name="connsiteY8" fmla="*/ 39000 h 527022"/>
                <a:gd name="connsiteX9" fmla="*/ 308835 w 516482"/>
                <a:gd name="connsiteY9" fmla="*/ 0 h 527022"/>
                <a:gd name="connsiteX10" fmla="*/ 267728 w 516482"/>
                <a:gd name="connsiteY10" fmla="*/ 66405 h 527022"/>
                <a:gd name="connsiteX11" fmla="*/ 264565 w 516482"/>
                <a:gd name="connsiteY11" fmla="*/ 66405 h 527022"/>
                <a:gd name="connsiteX12" fmla="*/ 259295 w 516482"/>
                <a:gd name="connsiteY12" fmla="*/ 66405 h 527022"/>
                <a:gd name="connsiteX13" fmla="*/ 254025 w 516482"/>
                <a:gd name="connsiteY13" fmla="*/ 66405 h 527022"/>
                <a:gd name="connsiteX14" fmla="*/ 248755 w 516482"/>
                <a:gd name="connsiteY14" fmla="*/ 66405 h 527022"/>
                <a:gd name="connsiteX15" fmla="*/ 208701 w 516482"/>
                <a:gd name="connsiteY15" fmla="*/ 0 h 527022"/>
                <a:gd name="connsiteX16" fmla="*/ 110675 w 516482"/>
                <a:gd name="connsiteY16" fmla="*/ 40054 h 527022"/>
                <a:gd name="connsiteX17" fmla="*/ 128594 w 516482"/>
                <a:gd name="connsiteY17" fmla="*/ 118053 h 527022"/>
                <a:gd name="connsiteX18" fmla="*/ 114891 w 516482"/>
                <a:gd name="connsiteY18" fmla="*/ 131756 h 527022"/>
                <a:gd name="connsiteX19" fmla="*/ 40054 w 516482"/>
                <a:gd name="connsiteY19" fmla="*/ 113837 h 527022"/>
                <a:gd name="connsiteX20" fmla="*/ 0 w 516482"/>
                <a:gd name="connsiteY20" fmla="*/ 213971 h 527022"/>
                <a:gd name="connsiteX21" fmla="*/ 65351 w 516482"/>
                <a:gd name="connsiteY21" fmla="*/ 256133 h 527022"/>
                <a:gd name="connsiteX22" fmla="*/ 65351 w 516482"/>
                <a:gd name="connsiteY22" fmla="*/ 260349 h 527022"/>
                <a:gd name="connsiteX23" fmla="*/ 65351 w 516482"/>
                <a:gd name="connsiteY23" fmla="*/ 265619 h 527022"/>
                <a:gd name="connsiteX24" fmla="*/ 65351 w 516482"/>
                <a:gd name="connsiteY24" fmla="*/ 270890 h 527022"/>
                <a:gd name="connsiteX25" fmla="*/ 65351 w 516482"/>
                <a:gd name="connsiteY25" fmla="*/ 276160 h 527022"/>
                <a:gd name="connsiteX26" fmla="*/ 0 w 516482"/>
                <a:gd name="connsiteY26" fmla="*/ 316214 h 527022"/>
                <a:gd name="connsiteX27" fmla="*/ 40054 w 516482"/>
                <a:gd name="connsiteY27" fmla="*/ 417402 h 527022"/>
                <a:gd name="connsiteX28" fmla="*/ 114891 w 516482"/>
                <a:gd name="connsiteY28" fmla="*/ 398429 h 527022"/>
                <a:gd name="connsiteX29" fmla="*/ 128594 w 516482"/>
                <a:gd name="connsiteY29" fmla="*/ 412132 h 527022"/>
                <a:gd name="connsiteX30" fmla="*/ 110675 w 516482"/>
                <a:gd name="connsiteY30" fmla="*/ 490131 h 527022"/>
                <a:gd name="connsiteX31" fmla="*/ 208701 w 516482"/>
                <a:gd name="connsiteY31" fmla="*/ 531239 h 527022"/>
                <a:gd name="connsiteX32" fmla="*/ 248755 w 516482"/>
                <a:gd name="connsiteY32" fmla="*/ 463780 h 527022"/>
                <a:gd name="connsiteX33" fmla="*/ 254025 w 516482"/>
                <a:gd name="connsiteY33" fmla="*/ 463780 h 527022"/>
                <a:gd name="connsiteX34" fmla="*/ 259295 w 516482"/>
                <a:gd name="connsiteY34" fmla="*/ 463780 h 527022"/>
                <a:gd name="connsiteX35" fmla="*/ 264565 w 516482"/>
                <a:gd name="connsiteY35" fmla="*/ 463780 h 527022"/>
                <a:gd name="connsiteX36" fmla="*/ 267728 w 516482"/>
                <a:gd name="connsiteY36" fmla="*/ 463780 h 527022"/>
                <a:gd name="connsiteX37" fmla="*/ 308835 w 516482"/>
                <a:gd name="connsiteY37" fmla="*/ 531239 h 527022"/>
                <a:gd name="connsiteX38" fmla="*/ 405807 w 516482"/>
                <a:gd name="connsiteY38" fmla="*/ 490131 h 527022"/>
                <a:gd name="connsiteX39" fmla="*/ 388943 w 516482"/>
                <a:gd name="connsiteY39" fmla="*/ 412132 h 527022"/>
                <a:gd name="connsiteX40" fmla="*/ 402645 w 516482"/>
                <a:gd name="connsiteY40" fmla="*/ 398429 h 527022"/>
                <a:gd name="connsiteX41" fmla="*/ 477483 w 516482"/>
                <a:gd name="connsiteY41" fmla="*/ 417402 h 527022"/>
                <a:gd name="connsiteX42" fmla="*/ 517536 w 516482"/>
                <a:gd name="connsiteY42" fmla="*/ 316214 h 527022"/>
                <a:gd name="connsiteX43" fmla="*/ 452185 w 516482"/>
                <a:gd name="connsiteY43" fmla="*/ 275106 h 527022"/>
                <a:gd name="connsiteX44" fmla="*/ 452185 w 516482"/>
                <a:gd name="connsiteY44" fmla="*/ 269836 h 527022"/>
                <a:gd name="connsiteX45" fmla="*/ 259295 w 516482"/>
                <a:gd name="connsiteY45" fmla="*/ 413186 h 527022"/>
                <a:gd name="connsiteX46" fmla="*/ 111729 w 516482"/>
                <a:gd name="connsiteY46" fmla="*/ 265619 h 527022"/>
                <a:gd name="connsiteX47" fmla="*/ 259295 w 516482"/>
                <a:gd name="connsiteY47" fmla="*/ 118053 h 527022"/>
                <a:gd name="connsiteX48" fmla="*/ 406861 w 516482"/>
                <a:gd name="connsiteY48" fmla="*/ 265619 h 527022"/>
                <a:gd name="connsiteX49" fmla="*/ 259295 w 516482"/>
                <a:gd name="connsiteY49" fmla="*/ 413186 h 527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516482" h="527022">
                  <a:moveTo>
                    <a:pt x="452185" y="269836"/>
                  </a:moveTo>
                  <a:cubicBezTo>
                    <a:pt x="452185" y="268782"/>
                    <a:pt x="452185" y="265619"/>
                    <a:pt x="452185" y="264565"/>
                  </a:cubicBezTo>
                  <a:cubicBezTo>
                    <a:pt x="452185" y="263511"/>
                    <a:pt x="452185" y="262457"/>
                    <a:pt x="452185" y="259295"/>
                  </a:cubicBezTo>
                  <a:cubicBezTo>
                    <a:pt x="452185" y="258241"/>
                    <a:pt x="452185" y="257187"/>
                    <a:pt x="452185" y="255079"/>
                  </a:cubicBezTo>
                  <a:lnTo>
                    <a:pt x="517536" y="212917"/>
                  </a:lnTo>
                  <a:lnTo>
                    <a:pt x="477483" y="112783"/>
                  </a:lnTo>
                  <a:lnTo>
                    <a:pt x="402645" y="130702"/>
                  </a:lnTo>
                  <a:cubicBezTo>
                    <a:pt x="397375" y="125431"/>
                    <a:pt x="394213" y="122269"/>
                    <a:pt x="388943" y="116999"/>
                  </a:cubicBezTo>
                  <a:lnTo>
                    <a:pt x="405807" y="39000"/>
                  </a:lnTo>
                  <a:lnTo>
                    <a:pt x="308835" y="0"/>
                  </a:lnTo>
                  <a:lnTo>
                    <a:pt x="267728" y="66405"/>
                  </a:lnTo>
                  <a:cubicBezTo>
                    <a:pt x="266673" y="66405"/>
                    <a:pt x="265619" y="66405"/>
                    <a:pt x="264565" y="66405"/>
                  </a:cubicBezTo>
                  <a:cubicBezTo>
                    <a:pt x="262457" y="66405"/>
                    <a:pt x="261403" y="66405"/>
                    <a:pt x="259295" y="66405"/>
                  </a:cubicBezTo>
                  <a:cubicBezTo>
                    <a:pt x="257187" y="66405"/>
                    <a:pt x="256133" y="66405"/>
                    <a:pt x="254025" y="66405"/>
                  </a:cubicBezTo>
                  <a:cubicBezTo>
                    <a:pt x="251917" y="66405"/>
                    <a:pt x="251917" y="66405"/>
                    <a:pt x="248755" y="66405"/>
                  </a:cubicBezTo>
                  <a:lnTo>
                    <a:pt x="208701" y="0"/>
                  </a:lnTo>
                  <a:lnTo>
                    <a:pt x="110675" y="40054"/>
                  </a:lnTo>
                  <a:lnTo>
                    <a:pt x="128594" y="118053"/>
                  </a:lnTo>
                  <a:cubicBezTo>
                    <a:pt x="123323" y="123323"/>
                    <a:pt x="119107" y="126485"/>
                    <a:pt x="114891" y="131756"/>
                  </a:cubicBezTo>
                  <a:lnTo>
                    <a:pt x="40054" y="113837"/>
                  </a:lnTo>
                  <a:lnTo>
                    <a:pt x="0" y="213971"/>
                  </a:lnTo>
                  <a:lnTo>
                    <a:pt x="65351" y="256133"/>
                  </a:lnTo>
                  <a:cubicBezTo>
                    <a:pt x="65351" y="257187"/>
                    <a:pt x="65351" y="258241"/>
                    <a:pt x="65351" y="260349"/>
                  </a:cubicBezTo>
                  <a:cubicBezTo>
                    <a:pt x="65351" y="262457"/>
                    <a:pt x="65351" y="264565"/>
                    <a:pt x="65351" y="265619"/>
                  </a:cubicBezTo>
                  <a:cubicBezTo>
                    <a:pt x="65351" y="266673"/>
                    <a:pt x="65351" y="269836"/>
                    <a:pt x="65351" y="270890"/>
                  </a:cubicBezTo>
                  <a:cubicBezTo>
                    <a:pt x="65351" y="271944"/>
                    <a:pt x="65351" y="272998"/>
                    <a:pt x="65351" y="276160"/>
                  </a:cubicBezTo>
                  <a:lnTo>
                    <a:pt x="0" y="316214"/>
                  </a:lnTo>
                  <a:lnTo>
                    <a:pt x="40054" y="417402"/>
                  </a:lnTo>
                  <a:lnTo>
                    <a:pt x="114891" y="398429"/>
                  </a:lnTo>
                  <a:cubicBezTo>
                    <a:pt x="118053" y="403699"/>
                    <a:pt x="123323" y="407916"/>
                    <a:pt x="128594" y="412132"/>
                  </a:cubicBezTo>
                  <a:lnTo>
                    <a:pt x="110675" y="490131"/>
                  </a:lnTo>
                  <a:lnTo>
                    <a:pt x="208701" y="531239"/>
                  </a:lnTo>
                  <a:lnTo>
                    <a:pt x="248755" y="463780"/>
                  </a:lnTo>
                  <a:cubicBezTo>
                    <a:pt x="250863" y="463780"/>
                    <a:pt x="251917" y="463780"/>
                    <a:pt x="254025" y="463780"/>
                  </a:cubicBezTo>
                  <a:cubicBezTo>
                    <a:pt x="256133" y="463780"/>
                    <a:pt x="257187" y="463780"/>
                    <a:pt x="259295" y="463780"/>
                  </a:cubicBezTo>
                  <a:cubicBezTo>
                    <a:pt x="261403" y="463780"/>
                    <a:pt x="261403" y="463780"/>
                    <a:pt x="264565" y="463780"/>
                  </a:cubicBezTo>
                  <a:cubicBezTo>
                    <a:pt x="265619" y="463780"/>
                    <a:pt x="266673" y="463780"/>
                    <a:pt x="267728" y="463780"/>
                  </a:cubicBezTo>
                  <a:lnTo>
                    <a:pt x="308835" y="531239"/>
                  </a:lnTo>
                  <a:lnTo>
                    <a:pt x="405807" y="490131"/>
                  </a:lnTo>
                  <a:lnTo>
                    <a:pt x="388943" y="412132"/>
                  </a:lnTo>
                  <a:cubicBezTo>
                    <a:pt x="394213" y="407916"/>
                    <a:pt x="397375" y="403699"/>
                    <a:pt x="402645" y="398429"/>
                  </a:cubicBezTo>
                  <a:lnTo>
                    <a:pt x="477483" y="417402"/>
                  </a:lnTo>
                  <a:lnTo>
                    <a:pt x="517536" y="316214"/>
                  </a:lnTo>
                  <a:lnTo>
                    <a:pt x="452185" y="275106"/>
                  </a:lnTo>
                  <a:cubicBezTo>
                    <a:pt x="452185" y="272998"/>
                    <a:pt x="452185" y="271944"/>
                    <a:pt x="452185" y="269836"/>
                  </a:cubicBezTo>
                  <a:close/>
                  <a:moveTo>
                    <a:pt x="259295" y="413186"/>
                  </a:moveTo>
                  <a:cubicBezTo>
                    <a:pt x="178134" y="413186"/>
                    <a:pt x="111729" y="347835"/>
                    <a:pt x="111729" y="265619"/>
                  </a:cubicBezTo>
                  <a:cubicBezTo>
                    <a:pt x="111729" y="183404"/>
                    <a:pt x="177080" y="118053"/>
                    <a:pt x="259295" y="118053"/>
                  </a:cubicBezTo>
                  <a:cubicBezTo>
                    <a:pt x="341511" y="118053"/>
                    <a:pt x="406861" y="183404"/>
                    <a:pt x="406861" y="265619"/>
                  </a:cubicBezTo>
                  <a:cubicBezTo>
                    <a:pt x="406861" y="347835"/>
                    <a:pt x="340457" y="413186"/>
                    <a:pt x="259295" y="413186"/>
                  </a:cubicBezTo>
                  <a:close/>
                </a:path>
              </a:pathLst>
            </a:custGeom>
            <a:solidFill>
              <a:schemeClr val="accent5"/>
            </a:solidFill>
            <a:ln w="10424"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11" name="Freeform: Shape 1610">
              <a:extLst>
                <a:ext uri="{FF2B5EF4-FFF2-40B4-BE49-F238E27FC236}">
                  <a16:creationId xmlns:a16="http://schemas.microsoft.com/office/drawing/2014/main" id="{DA7B6C3B-16E7-497A-A9EA-68A15DBF9275}"/>
                </a:ext>
              </a:extLst>
            </p:cNvPr>
            <p:cNvSpPr/>
            <p:nvPr/>
          </p:nvSpPr>
          <p:spPr>
            <a:xfrm>
              <a:off x="11122630" y="3707236"/>
              <a:ext cx="389997" cy="389997"/>
            </a:xfrm>
            <a:custGeom>
              <a:avLst/>
              <a:gdLst>
                <a:gd name="connsiteX0" fmla="*/ 394213 w 389996"/>
                <a:gd name="connsiteY0" fmla="*/ 334132 h 389996"/>
                <a:gd name="connsiteX1" fmla="*/ 394213 w 389996"/>
                <a:gd name="connsiteY1" fmla="*/ 334132 h 389996"/>
                <a:gd name="connsiteX2" fmla="*/ 397375 w 389996"/>
                <a:gd name="connsiteY2" fmla="*/ 352051 h 389996"/>
                <a:gd name="connsiteX3" fmla="*/ 393159 w 389996"/>
                <a:gd name="connsiteY3" fmla="*/ 368916 h 389996"/>
                <a:gd name="connsiteX4" fmla="*/ 383672 w 389996"/>
                <a:gd name="connsiteY4" fmla="*/ 383673 h 389996"/>
                <a:gd name="connsiteX5" fmla="*/ 368916 w 389996"/>
                <a:gd name="connsiteY5" fmla="*/ 393159 h 389996"/>
                <a:gd name="connsiteX6" fmla="*/ 352051 w 389996"/>
                <a:gd name="connsiteY6" fmla="*/ 397375 h 389996"/>
                <a:gd name="connsiteX7" fmla="*/ 334132 w 389996"/>
                <a:gd name="connsiteY7" fmla="*/ 393159 h 389996"/>
                <a:gd name="connsiteX8" fmla="*/ 319376 w 389996"/>
                <a:gd name="connsiteY8" fmla="*/ 383673 h 389996"/>
                <a:gd name="connsiteX9" fmla="*/ 128594 w 389996"/>
                <a:gd name="connsiteY9" fmla="*/ 193944 h 389996"/>
                <a:gd name="connsiteX10" fmla="*/ 113837 w 389996"/>
                <a:gd name="connsiteY10" fmla="*/ 197106 h 389996"/>
                <a:gd name="connsiteX11" fmla="*/ 99080 w 389996"/>
                <a:gd name="connsiteY11" fmla="*/ 198161 h 389996"/>
                <a:gd name="connsiteX12" fmla="*/ 59027 w 389996"/>
                <a:gd name="connsiteY12" fmla="*/ 190782 h 389996"/>
                <a:gd name="connsiteX13" fmla="*/ 28459 w 389996"/>
                <a:gd name="connsiteY13" fmla="*/ 169701 h 389996"/>
                <a:gd name="connsiteX14" fmla="*/ 7378 w 389996"/>
                <a:gd name="connsiteY14" fmla="*/ 138080 h 389996"/>
                <a:gd name="connsiteX15" fmla="*/ 0 w 389996"/>
                <a:gd name="connsiteY15" fmla="*/ 100134 h 389996"/>
                <a:gd name="connsiteX16" fmla="*/ 5270 w 389996"/>
                <a:gd name="connsiteY16" fmla="*/ 68513 h 389996"/>
                <a:gd name="connsiteX17" fmla="*/ 85378 w 389996"/>
                <a:gd name="connsiteY17" fmla="*/ 148620 h 389996"/>
                <a:gd name="connsiteX18" fmla="*/ 147566 w 389996"/>
                <a:gd name="connsiteY18" fmla="*/ 85378 h 389996"/>
                <a:gd name="connsiteX19" fmla="*/ 67459 w 389996"/>
                <a:gd name="connsiteY19" fmla="*/ 5270 h 389996"/>
                <a:gd name="connsiteX20" fmla="*/ 99080 w 389996"/>
                <a:gd name="connsiteY20" fmla="*/ 0 h 389996"/>
                <a:gd name="connsiteX21" fmla="*/ 138080 w 389996"/>
                <a:gd name="connsiteY21" fmla="*/ 8432 h 389996"/>
                <a:gd name="connsiteX22" fmla="*/ 169701 w 389996"/>
                <a:gd name="connsiteY22" fmla="*/ 29513 h 389996"/>
                <a:gd name="connsiteX23" fmla="*/ 190782 w 389996"/>
                <a:gd name="connsiteY23" fmla="*/ 60081 h 389996"/>
                <a:gd name="connsiteX24" fmla="*/ 198161 w 389996"/>
                <a:gd name="connsiteY24" fmla="*/ 99080 h 389996"/>
                <a:gd name="connsiteX25" fmla="*/ 197106 w 389996"/>
                <a:gd name="connsiteY25" fmla="*/ 113837 h 389996"/>
                <a:gd name="connsiteX26" fmla="*/ 193944 w 389996"/>
                <a:gd name="connsiteY26" fmla="*/ 128594 h 389996"/>
                <a:gd name="connsiteX27" fmla="*/ 384727 w 389996"/>
                <a:gd name="connsiteY27" fmla="*/ 318322 h 389996"/>
                <a:gd name="connsiteX28" fmla="*/ 394213 w 389996"/>
                <a:gd name="connsiteY28" fmla="*/ 334132 h 389996"/>
                <a:gd name="connsiteX29" fmla="*/ 394213 w 389996"/>
                <a:gd name="connsiteY29" fmla="*/ 334132 h 389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89996" h="389996">
                  <a:moveTo>
                    <a:pt x="394213" y="334132"/>
                  </a:moveTo>
                  <a:lnTo>
                    <a:pt x="394213" y="334132"/>
                  </a:lnTo>
                  <a:cubicBezTo>
                    <a:pt x="396321" y="339403"/>
                    <a:pt x="397375" y="345727"/>
                    <a:pt x="397375" y="352051"/>
                  </a:cubicBezTo>
                  <a:cubicBezTo>
                    <a:pt x="397375" y="358375"/>
                    <a:pt x="396321" y="363646"/>
                    <a:pt x="393159" y="368916"/>
                  </a:cubicBezTo>
                  <a:cubicBezTo>
                    <a:pt x="391051" y="375240"/>
                    <a:pt x="387889" y="379456"/>
                    <a:pt x="383672" y="383673"/>
                  </a:cubicBezTo>
                  <a:cubicBezTo>
                    <a:pt x="379456" y="387889"/>
                    <a:pt x="375240" y="391051"/>
                    <a:pt x="368916" y="393159"/>
                  </a:cubicBezTo>
                  <a:cubicBezTo>
                    <a:pt x="363646" y="396321"/>
                    <a:pt x="358375" y="397375"/>
                    <a:pt x="352051" y="397375"/>
                  </a:cubicBezTo>
                  <a:cubicBezTo>
                    <a:pt x="345727" y="397375"/>
                    <a:pt x="339403" y="396321"/>
                    <a:pt x="334132" y="393159"/>
                  </a:cubicBezTo>
                  <a:cubicBezTo>
                    <a:pt x="328862" y="391051"/>
                    <a:pt x="323592" y="387889"/>
                    <a:pt x="319376" y="383673"/>
                  </a:cubicBezTo>
                  <a:lnTo>
                    <a:pt x="128594" y="193944"/>
                  </a:lnTo>
                  <a:cubicBezTo>
                    <a:pt x="123323" y="194998"/>
                    <a:pt x="119107" y="196052"/>
                    <a:pt x="113837" y="197106"/>
                  </a:cubicBezTo>
                  <a:cubicBezTo>
                    <a:pt x="108567" y="198161"/>
                    <a:pt x="104350" y="198161"/>
                    <a:pt x="99080" y="198161"/>
                  </a:cubicBezTo>
                  <a:cubicBezTo>
                    <a:pt x="85378" y="198161"/>
                    <a:pt x="72729" y="196052"/>
                    <a:pt x="59027" y="190782"/>
                  </a:cubicBezTo>
                  <a:cubicBezTo>
                    <a:pt x="47432" y="185512"/>
                    <a:pt x="36892" y="178134"/>
                    <a:pt x="28459" y="169701"/>
                  </a:cubicBezTo>
                  <a:cubicBezTo>
                    <a:pt x="20027" y="160215"/>
                    <a:pt x="12649" y="150728"/>
                    <a:pt x="7378" y="138080"/>
                  </a:cubicBezTo>
                  <a:cubicBezTo>
                    <a:pt x="2108" y="126485"/>
                    <a:pt x="0" y="113837"/>
                    <a:pt x="0" y="100134"/>
                  </a:cubicBezTo>
                  <a:cubicBezTo>
                    <a:pt x="0" y="89594"/>
                    <a:pt x="1054" y="79053"/>
                    <a:pt x="5270" y="68513"/>
                  </a:cubicBezTo>
                  <a:lnTo>
                    <a:pt x="85378" y="148620"/>
                  </a:lnTo>
                  <a:lnTo>
                    <a:pt x="147566" y="85378"/>
                  </a:lnTo>
                  <a:lnTo>
                    <a:pt x="67459" y="5270"/>
                  </a:lnTo>
                  <a:cubicBezTo>
                    <a:pt x="77999" y="2108"/>
                    <a:pt x="88540" y="0"/>
                    <a:pt x="99080" y="0"/>
                  </a:cubicBezTo>
                  <a:cubicBezTo>
                    <a:pt x="112783" y="0"/>
                    <a:pt x="125431" y="3162"/>
                    <a:pt x="138080" y="8432"/>
                  </a:cubicBezTo>
                  <a:cubicBezTo>
                    <a:pt x="150728" y="13703"/>
                    <a:pt x="160215" y="20027"/>
                    <a:pt x="169701" y="29513"/>
                  </a:cubicBezTo>
                  <a:cubicBezTo>
                    <a:pt x="178134" y="37946"/>
                    <a:pt x="185512" y="48486"/>
                    <a:pt x="190782" y="60081"/>
                  </a:cubicBezTo>
                  <a:cubicBezTo>
                    <a:pt x="196052" y="72729"/>
                    <a:pt x="198161" y="85378"/>
                    <a:pt x="198161" y="99080"/>
                  </a:cubicBezTo>
                  <a:cubicBezTo>
                    <a:pt x="198161" y="104350"/>
                    <a:pt x="198161" y="108567"/>
                    <a:pt x="197106" y="113837"/>
                  </a:cubicBezTo>
                  <a:cubicBezTo>
                    <a:pt x="196052" y="119107"/>
                    <a:pt x="194998" y="123323"/>
                    <a:pt x="193944" y="128594"/>
                  </a:cubicBezTo>
                  <a:lnTo>
                    <a:pt x="384727" y="318322"/>
                  </a:lnTo>
                  <a:cubicBezTo>
                    <a:pt x="387889" y="323592"/>
                    <a:pt x="391051" y="328862"/>
                    <a:pt x="394213" y="334132"/>
                  </a:cubicBezTo>
                  <a:lnTo>
                    <a:pt x="394213" y="334132"/>
                  </a:lnTo>
                  <a:close/>
                </a:path>
              </a:pathLst>
            </a:custGeom>
            <a:solidFill>
              <a:schemeClr val="tx2"/>
            </a:solidFill>
            <a:ln w="10424"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620" name="Transportation">
            <a:extLst>
              <a:ext uri="{FF2B5EF4-FFF2-40B4-BE49-F238E27FC236}">
                <a16:creationId xmlns:a16="http://schemas.microsoft.com/office/drawing/2014/main" id="{5CC82D09-FEDA-4E3B-96CA-E5CBFC4CF0F7}"/>
              </a:ext>
            </a:extLst>
          </p:cNvPr>
          <p:cNvGrpSpPr/>
          <p:nvPr/>
        </p:nvGrpSpPr>
        <p:grpSpPr>
          <a:xfrm>
            <a:off x="3801738" y="3492842"/>
            <a:ext cx="1707098" cy="813150"/>
            <a:chOff x="3716682" y="4010152"/>
            <a:chExt cx="1707098" cy="813150"/>
          </a:xfrm>
        </p:grpSpPr>
        <p:grpSp>
          <p:nvGrpSpPr>
            <p:cNvPr id="1621" name="Group 4">
              <a:extLst>
                <a:ext uri="{FF2B5EF4-FFF2-40B4-BE49-F238E27FC236}">
                  <a16:creationId xmlns:a16="http://schemas.microsoft.com/office/drawing/2014/main" id="{560206FA-2022-46F8-9E31-EFD738D6636E}"/>
                </a:ext>
              </a:extLst>
            </p:cNvPr>
            <p:cNvGrpSpPr>
              <a:grpSpLocks noChangeAspect="1"/>
            </p:cNvGrpSpPr>
            <p:nvPr/>
          </p:nvGrpSpPr>
          <p:grpSpPr bwMode="auto">
            <a:xfrm>
              <a:off x="4769326" y="4211133"/>
              <a:ext cx="534864" cy="356576"/>
              <a:chOff x="689" y="861"/>
              <a:chExt cx="216" cy="144"/>
            </a:xfrm>
            <a:solidFill>
              <a:schemeClr val="tx2"/>
            </a:solidFill>
          </p:grpSpPr>
          <p:sp>
            <p:nvSpPr>
              <p:cNvPr id="1663" name="Freeform 5">
                <a:extLst>
                  <a:ext uri="{FF2B5EF4-FFF2-40B4-BE49-F238E27FC236}">
                    <a16:creationId xmlns:a16="http://schemas.microsoft.com/office/drawing/2014/main" id="{A4B574FA-529C-455A-B676-EA6C44346FAF}"/>
                  </a:ext>
                </a:extLst>
              </p:cNvPr>
              <p:cNvSpPr>
                <a:spLocks/>
              </p:cNvSpPr>
              <p:nvPr/>
            </p:nvSpPr>
            <p:spPr bwMode="auto">
              <a:xfrm>
                <a:off x="789" y="936"/>
                <a:ext cx="16" cy="69"/>
              </a:xfrm>
              <a:custGeom>
                <a:avLst/>
                <a:gdLst>
                  <a:gd name="T0" fmla="*/ 0 w 27"/>
                  <a:gd name="T1" fmla="*/ 112 h 112"/>
                  <a:gd name="T2" fmla="*/ 0 w 27"/>
                  <a:gd name="T3" fmla="*/ 112 h 112"/>
                  <a:gd name="T4" fmla="*/ 27 w 27"/>
                  <a:gd name="T5" fmla="*/ 112 h 112"/>
                  <a:gd name="T6" fmla="*/ 27 w 27"/>
                  <a:gd name="T7" fmla="*/ 0 h 112"/>
                  <a:gd name="T8" fmla="*/ 0 w 27"/>
                  <a:gd name="T9" fmla="*/ 0 h 112"/>
                  <a:gd name="T10" fmla="*/ 0 w 27"/>
                  <a:gd name="T11" fmla="*/ 112 h 112"/>
                </a:gdLst>
                <a:ahLst/>
                <a:cxnLst>
                  <a:cxn ang="0">
                    <a:pos x="T0" y="T1"/>
                  </a:cxn>
                  <a:cxn ang="0">
                    <a:pos x="T2" y="T3"/>
                  </a:cxn>
                  <a:cxn ang="0">
                    <a:pos x="T4" y="T5"/>
                  </a:cxn>
                  <a:cxn ang="0">
                    <a:pos x="T6" y="T7"/>
                  </a:cxn>
                  <a:cxn ang="0">
                    <a:pos x="T8" y="T9"/>
                  </a:cxn>
                  <a:cxn ang="0">
                    <a:pos x="T10" y="T11"/>
                  </a:cxn>
                </a:cxnLst>
                <a:rect l="0" t="0" r="r" b="b"/>
                <a:pathLst>
                  <a:path w="27" h="112">
                    <a:moveTo>
                      <a:pt x="0" y="112"/>
                    </a:moveTo>
                    <a:lnTo>
                      <a:pt x="0" y="112"/>
                    </a:lnTo>
                    <a:lnTo>
                      <a:pt x="27" y="112"/>
                    </a:lnTo>
                    <a:lnTo>
                      <a:pt x="27" y="0"/>
                    </a:lnTo>
                    <a:lnTo>
                      <a:pt x="0" y="0"/>
                    </a:lnTo>
                    <a:lnTo>
                      <a:pt x="0" y="11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latin typeface="Segoe UI"/>
                  <a:ea typeface="+mn-ea"/>
                  <a:cs typeface="+mn-cs"/>
                </a:endParaRPr>
              </a:p>
            </p:txBody>
          </p:sp>
          <p:sp>
            <p:nvSpPr>
              <p:cNvPr id="1664" name="Freeform 6">
                <a:extLst>
                  <a:ext uri="{FF2B5EF4-FFF2-40B4-BE49-F238E27FC236}">
                    <a16:creationId xmlns:a16="http://schemas.microsoft.com/office/drawing/2014/main" id="{EA6872F1-5CBF-4E0B-982F-E8D193976290}"/>
                  </a:ext>
                </a:extLst>
              </p:cNvPr>
              <p:cNvSpPr>
                <a:spLocks/>
              </p:cNvSpPr>
              <p:nvPr/>
            </p:nvSpPr>
            <p:spPr bwMode="auto">
              <a:xfrm>
                <a:off x="723" y="936"/>
                <a:ext cx="16" cy="69"/>
              </a:xfrm>
              <a:custGeom>
                <a:avLst/>
                <a:gdLst>
                  <a:gd name="T0" fmla="*/ 0 w 26"/>
                  <a:gd name="T1" fmla="*/ 112 h 112"/>
                  <a:gd name="T2" fmla="*/ 0 w 26"/>
                  <a:gd name="T3" fmla="*/ 112 h 112"/>
                  <a:gd name="T4" fmla="*/ 26 w 26"/>
                  <a:gd name="T5" fmla="*/ 112 h 112"/>
                  <a:gd name="T6" fmla="*/ 26 w 26"/>
                  <a:gd name="T7" fmla="*/ 0 h 112"/>
                  <a:gd name="T8" fmla="*/ 0 w 26"/>
                  <a:gd name="T9" fmla="*/ 0 h 112"/>
                  <a:gd name="T10" fmla="*/ 0 w 26"/>
                  <a:gd name="T11" fmla="*/ 112 h 112"/>
                </a:gdLst>
                <a:ahLst/>
                <a:cxnLst>
                  <a:cxn ang="0">
                    <a:pos x="T0" y="T1"/>
                  </a:cxn>
                  <a:cxn ang="0">
                    <a:pos x="T2" y="T3"/>
                  </a:cxn>
                  <a:cxn ang="0">
                    <a:pos x="T4" y="T5"/>
                  </a:cxn>
                  <a:cxn ang="0">
                    <a:pos x="T6" y="T7"/>
                  </a:cxn>
                  <a:cxn ang="0">
                    <a:pos x="T8" y="T9"/>
                  </a:cxn>
                  <a:cxn ang="0">
                    <a:pos x="T10" y="T11"/>
                  </a:cxn>
                </a:cxnLst>
                <a:rect l="0" t="0" r="r" b="b"/>
                <a:pathLst>
                  <a:path w="26" h="112">
                    <a:moveTo>
                      <a:pt x="0" y="112"/>
                    </a:moveTo>
                    <a:lnTo>
                      <a:pt x="0" y="112"/>
                    </a:lnTo>
                    <a:lnTo>
                      <a:pt x="26" y="112"/>
                    </a:lnTo>
                    <a:lnTo>
                      <a:pt x="26" y="0"/>
                    </a:lnTo>
                    <a:lnTo>
                      <a:pt x="0" y="0"/>
                    </a:lnTo>
                    <a:lnTo>
                      <a:pt x="0" y="11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latin typeface="Segoe UI"/>
                  <a:ea typeface="+mn-ea"/>
                  <a:cs typeface="+mn-cs"/>
                </a:endParaRPr>
              </a:p>
            </p:txBody>
          </p:sp>
          <p:sp>
            <p:nvSpPr>
              <p:cNvPr id="1665" name="Freeform 7">
                <a:extLst>
                  <a:ext uri="{FF2B5EF4-FFF2-40B4-BE49-F238E27FC236}">
                    <a16:creationId xmlns:a16="http://schemas.microsoft.com/office/drawing/2014/main" id="{10F71687-F75D-4E83-AAF8-AF808B6087CC}"/>
                  </a:ext>
                </a:extLst>
              </p:cNvPr>
              <p:cNvSpPr>
                <a:spLocks/>
              </p:cNvSpPr>
              <p:nvPr/>
            </p:nvSpPr>
            <p:spPr bwMode="auto">
              <a:xfrm>
                <a:off x="855" y="936"/>
                <a:ext cx="17" cy="69"/>
              </a:xfrm>
              <a:custGeom>
                <a:avLst/>
                <a:gdLst>
                  <a:gd name="T0" fmla="*/ 27 w 27"/>
                  <a:gd name="T1" fmla="*/ 0 h 112"/>
                  <a:gd name="T2" fmla="*/ 27 w 27"/>
                  <a:gd name="T3" fmla="*/ 0 h 112"/>
                  <a:gd name="T4" fmla="*/ 0 w 27"/>
                  <a:gd name="T5" fmla="*/ 0 h 112"/>
                  <a:gd name="T6" fmla="*/ 0 w 27"/>
                  <a:gd name="T7" fmla="*/ 112 h 112"/>
                  <a:gd name="T8" fmla="*/ 27 w 27"/>
                  <a:gd name="T9" fmla="*/ 112 h 112"/>
                  <a:gd name="T10" fmla="*/ 27 w 27"/>
                  <a:gd name="T11" fmla="*/ 0 h 112"/>
                </a:gdLst>
                <a:ahLst/>
                <a:cxnLst>
                  <a:cxn ang="0">
                    <a:pos x="T0" y="T1"/>
                  </a:cxn>
                  <a:cxn ang="0">
                    <a:pos x="T2" y="T3"/>
                  </a:cxn>
                  <a:cxn ang="0">
                    <a:pos x="T4" y="T5"/>
                  </a:cxn>
                  <a:cxn ang="0">
                    <a:pos x="T6" y="T7"/>
                  </a:cxn>
                  <a:cxn ang="0">
                    <a:pos x="T8" y="T9"/>
                  </a:cxn>
                  <a:cxn ang="0">
                    <a:pos x="T10" y="T11"/>
                  </a:cxn>
                </a:cxnLst>
                <a:rect l="0" t="0" r="r" b="b"/>
                <a:pathLst>
                  <a:path w="27" h="112">
                    <a:moveTo>
                      <a:pt x="27" y="0"/>
                    </a:moveTo>
                    <a:lnTo>
                      <a:pt x="27" y="0"/>
                    </a:lnTo>
                    <a:lnTo>
                      <a:pt x="0" y="0"/>
                    </a:lnTo>
                    <a:lnTo>
                      <a:pt x="0" y="112"/>
                    </a:lnTo>
                    <a:lnTo>
                      <a:pt x="27" y="112"/>
                    </a:lnTo>
                    <a:lnTo>
                      <a:pt x="2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latin typeface="Segoe UI"/>
                  <a:ea typeface="+mn-ea"/>
                  <a:cs typeface="+mn-cs"/>
                </a:endParaRPr>
              </a:p>
            </p:txBody>
          </p:sp>
          <p:sp>
            <p:nvSpPr>
              <p:cNvPr id="1666" name="Freeform 8">
                <a:extLst>
                  <a:ext uri="{FF2B5EF4-FFF2-40B4-BE49-F238E27FC236}">
                    <a16:creationId xmlns:a16="http://schemas.microsoft.com/office/drawing/2014/main" id="{DD74D767-CB1E-4FB8-A610-52F8B5C77F7C}"/>
                  </a:ext>
                </a:extLst>
              </p:cNvPr>
              <p:cNvSpPr>
                <a:spLocks/>
              </p:cNvSpPr>
              <p:nvPr/>
            </p:nvSpPr>
            <p:spPr bwMode="auto">
              <a:xfrm>
                <a:off x="689" y="861"/>
                <a:ext cx="216" cy="144"/>
              </a:xfrm>
              <a:custGeom>
                <a:avLst/>
                <a:gdLst>
                  <a:gd name="T0" fmla="*/ 0 w 347"/>
                  <a:gd name="T1" fmla="*/ 232 h 232"/>
                  <a:gd name="T2" fmla="*/ 0 w 347"/>
                  <a:gd name="T3" fmla="*/ 232 h 232"/>
                  <a:gd name="T4" fmla="*/ 27 w 347"/>
                  <a:gd name="T5" fmla="*/ 232 h 232"/>
                  <a:gd name="T6" fmla="*/ 27 w 347"/>
                  <a:gd name="T7" fmla="*/ 93 h 232"/>
                  <a:gd name="T8" fmla="*/ 107 w 347"/>
                  <a:gd name="T9" fmla="*/ 93 h 232"/>
                  <a:gd name="T10" fmla="*/ 107 w 347"/>
                  <a:gd name="T11" fmla="*/ 232 h 232"/>
                  <a:gd name="T12" fmla="*/ 134 w 347"/>
                  <a:gd name="T13" fmla="*/ 232 h 232"/>
                  <a:gd name="T14" fmla="*/ 134 w 347"/>
                  <a:gd name="T15" fmla="*/ 93 h 232"/>
                  <a:gd name="T16" fmla="*/ 214 w 347"/>
                  <a:gd name="T17" fmla="*/ 93 h 232"/>
                  <a:gd name="T18" fmla="*/ 214 w 347"/>
                  <a:gd name="T19" fmla="*/ 232 h 232"/>
                  <a:gd name="T20" fmla="*/ 240 w 347"/>
                  <a:gd name="T21" fmla="*/ 232 h 232"/>
                  <a:gd name="T22" fmla="*/ 240 w 347"/>
                  <a:gd name="T23" fmla="*/ 93 h 232"/>
                  <a:gd name="T24" fmla="*/ 320 w 347"/>
                  <a:gd name="T25" fmla="*/ 93 h 232"/>
                  <a:gd name="T26" fmla="*/ 320 w 347"/>
                  <a:gd name="T27" fmla="*/ 232 h 232"/>
                  <a:gd name="T28" fmla="*/ 347 w 347"/>
                  <a:gd name="T29" fmla="*/ 232 h 232"/>
                  <a:gd name="T30" fmla="*/ 347 w 347"/>
                  <a:gd name="T31" fmla="*/ 43 h 232"/>
                  <a:gd name="T32" fmla="*/ 174 w 347"/>
                  <a:gd name="T33" fmla="*/ 0 h 232"/>
                  <a:gd name="T34" fmla="*/ 0 w 347"/>
                  <a:gd name="T35" fmla="*/ 43 h 232"/>
                  <a:gd name="T36" fmla="*/ 0 w 347"/>
                  <a:gd name="T37" fmla="*/ 232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7" h="232">
                    <a:moveTo>
                      <a:pt x="0" y="232"/>
                    </a:moveTo>
                    <a:lnTo>
                      <a:pt x="0" y="232"/>
                    </a:lnTo>
                    <a:lnTo>
                      <a:pt x="27" y="232"/>
                    </a:lnTo>
                    <a:lnTo>
                      <a:pt x="27" y="93"/>
                    </a:lnTo>
                    <a:lnTo>
                      <a:pt x="107" y="93"/>
                    </a:lnTo>
                    <a:lnTo>
                      <a:pt x="107" y="232"/>
                    </a:lnTo>
                    <a:lnTo>
                      <a:pt x="134" y="232"/>
                    </a:lnTo>
                    <a:lnTo>
                      <a:pt x="134" y="93"/>
                    </a:lnTo>
                    <a:lnTo>
                      <a:pt x="214" y="93"/>
                    </a:lnTo>
                    <a:lnTo>
                      <a:pt x="214" y="232"/>
                    </a:lnTo>
                    <a:lnTo>
                      <a:pt x="240" y="232"/>
                    </a:lnTo>
                    <a:lnTo>
                      <a:pt x="240" y="93"/>
                    </a:lnTo>
                    <a:lnTo>
                      <a:pt x="320" y="93"/>
                    </a:lnTo>
                    <a:lnTo>
                      <a:pt x="320" y="232"/>
                    </a:lnTo>
                    <a:lnTo>
                      <a:pt x="347" y="232"/>
                    </a:lnTo>
                    <a:lnTo>
                      <a:pt x="347" y="43"/>
                    </a:lnTo>
                    <a:lnTo>
                      <a:pt x="174" y="0"/>
                    </a:lnTo>
                    <a:lnTo>
                      <a:pt x="0" y="43"/>
                    </a:lnTo>
                    <a:lnTo>
                      <a:pt x="0" y="23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latin typeface="Segoe UI"/>
                  <a:ea typeface="+mn-ea"/>
                  <a:cs typeface="+mn-cs"/>
                </a:endParaRPr>
              </a:p>
            </p:txBody>
          </p:sp>
        </p:grpSp>
        <p:grpSp>
          <p:nvGrpSpPr>
            <p:cNvPr id="1622" name="Group 1621">
              <a:extLst>
                <a:ext uri="{FF2B5EF4-FFF2-40B4-BE49-F238E27FC236}">
                  <a16:creationId xmlns:a16="http://schemas.microsoft.com/office/drawing/2014/main" id="{B33DD6E9-56D5-4D0B-9D35-3922AD9BDD79}"/>
                </a:ext>
              </a:extLst>
            </p:cNvPr>
            <p:cNvGrpSpPr/>
            <p:nvPr/>
          </p:nvGrpSpPr>
          <p:grpSpPr>
            <a:xfrm>
              <a:off x="3913319" y="4010152"/>
              <a:ext cx="536620" cy="521724"/>
              <a:chOff x="4002667" y="4062925"/>
              <a:chExt cx="536620" cy="521724"/>
            </a:xfrm>
          </p:grpSpPr>
          <p:sp>
            <p:nvSpPr>
              <p:cNvPr id="1656" name="Rectangle 1655">
                <a:extLst>
                  <a:ext uri="{FF2B5EF4-FFF2-40B4-BE49-F238E27FC236}">
                    <a16:creationId xmlns:a16="http://schemas.microsoft.com/office/drawing/2014/main" id="{6DCF1C3C-61D5-4DF2-BCE0-D5AC2A562DC6}"/>
                  </a:ext>
                </a:extLst>
              </p:cNvPr>
              <p:cNvSpPr/>
              <p:nvPr/>
            </p:nvSpPr>
            <p:spPr bwMode="auto">
              <a:xfrm>
                <a:off x="4043243" y="4062925"/>
                <a:ext cx="493749" cy="52102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57" name="Rectangle 1656">
                <a:extLst>
                  <a:ext uri="{FF2B5EF4-FFF2-40B4-BE49-F238E27FC236}">
                    <a16:creationId xmlns:a16="http://schemas.microsoft.com/office/drawing/2014/main" id="{7816AFB9-433B-4EF8-B1EB-09C2618FF8C0}"/>
                  </a:ext>
                </a:extLst>
              </p:cNvPr>
              <p:cNvSpPr/>
              <p:nvPr/>
            </p:nvSpPr>
            <p:spPr bwMode="auto">
              <a:xfrm>
                <a:off x="4370349" y="4426046"/>
                <a:ext cx="168938" cy="15860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58" name="Rectangle 1657">
                <a:extLst>
                  <a:ext uri="{FF2B5EF4-FFF2-40B4-BE49-F238E27FC236}">
                    <a16:creationId xmlns:a16="http://schemas.microsoft.com/office/drawing/2014/main" id="{B20DD328-0D4B-43DB-A6A0-AF35158A192E}"/>
                  </a:ext>
                </a:extLst>
              </p:cNvPr>
              <p:cNvSpPr/>
              <p:nvPr/>
            </p:nvSpPr>
            <p:spPr bwMode="auto">
              <a:xfrm>
                <a:off x="4184932" y="4426046"/>
                <a:ext cx="168938" cy="15860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59" name="Rectangle 1658">
                <a:extLst>
                  <a:ext uri="{FF2B5EF4-FFF2-40B4-BE49-F238E27FC236}">
                    <a16:creationId xmlns:a16="http://schemas.microsoft.com/office/drawing/2014/main" id="{09D49B3C-EABA-4386-8C9E-3F94205B8D6F}"/>
                  </a:ext>
                </a:extLst>
              </p:cNvPr>
              <p:cNvSpPr/>
              <p:nvPr/>
            </p:nvSpPr>
            <p:spPr bwMode="auto">
              <a:xfrm>
                <a:off x="4370349" y="4256803"/>
                <a:ext cx="168938" cy="15860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60" name="Rectangle 1659">
                <a:extLst>
                  <a:ext uri="{FF2B5EF4-FFF2-40B4-BE49-F238E27FC236}">
                    <a16:creationId xmlns:a16="http://schemas.microsoft.com/office/drawing/2014/main" id="{FFF456E2-90CB-4288-B2EF-7D4335AC85DA}"/>
                  </a:ext>
                </a:extLst>
              </p:cNvPr>
              <p:cNvSpPr/>
              <p:nvPr/>
            </p:nvSpPr>
            <p:spPr bwMode="auto">
              <a:xfrm>
                <a:off x="4184932" y="4256803"/>
                <a:ext cx="168938" cy="15860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61" name="Rectangle 1660">
                <a:extLst>
                  <a:ext uri="{FF2B5EF4-FFF2-40B4-BE49-F238E27FC236}">
                    <a16:creationId xmlns:a16="http://schemas.microsoft.com/office/drawing/2014/main" id="{A2E1DC31-F4BF-46C7-B2F4-E50D75B7643B}"/>
                  </a:ext>
                </a:extLst>
              </p:cNvPr>
              <p:cNvSpPr/>
              <p:nvPr/>
            </p:nvSpPr>
            <p:spPr bwMode="auto">
              <a:xfrm>
                <a:off x="4370349" y="4085890"/>
                <a:ext cx="168938" cy="15860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62" name="Rectangle 1661">
                <a:extLst>
                  <a:ext uri="{FF2B5EF4-FFF2-40B4-BE49-F238E27FC236}">
                    <a16:creationId xmlns:a16="http://schemas.microsoft.com/office/drawing/2014/main" id="{1E03799F-0F75-4651-A9A3-14299D58AC46}"/>
                  </a:ext>
                </a:extLst>
              </p:cNvPr>
              <p:cNvSpPr/>
              <p:nvPr/>
            </p:nvSpPr>
            <p:spPr bwMode="auto">
              <a:xfrm>
                <a:off x="4002667" y="4426046"/>
                <a:ext cx="168938" cy="15860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623" name="Graphic 56">
              <a:extLst>
                <a:ext uri="{FF2B5EF4-FFF2-40B4-BE49-F238E27FC236}">
                  <a16:creationId xmlns:a16="http://schemas.microsoft.com/office/drawing/2014/main" id="{88C43491-CC38-4B70-9775-A011F1D1FC6C}"/>
                </a:ext>
              </a:extLst>
            </p:cNvPr>
            <p:cNvGrpSpPr/>
            <p:nvPr/>
          </p:nvGrpSpPr>
          <p:grpSpPr>
            <a:xfrm flipH="1">
              <a:off x="4427829" y="4566203"/>
              <a:ext cx="447816" cy="257051"/>
              <a:chOff x="9027932" y="2381633"/>
              <a:chExt cx="791527" cy="454343"/>
            </a:xfrm>
            <a:solidFill>
              <a:srgbClr val="50E6FF"/>
            </a:solidFill>
          </p:grpSpPr>
          <p:sp>
            <p:nvSpPr>
              <p:cNvPr id="1652" name="Freeform: Shape 1651">
                <a:extLst>
                  <a:ext uri="{FF2B5EF4-FFF2-40B4-BE49-F238E27FC236}">
                    <a16:creationId xmlns:a16="http://schemas.microsoft.com/office/drawing/2014/main" id="{B72F8E61-AECA-4714-BC7D-63899924EC70}"/>
                  </a:ext>
                </a:extLst>
              </p:cNvPr>
              <p:cNvSpPr/>
              <p:nvPr/>
            </p:nvSpPr>
            <p:spPr>
              <a:xfrm>
                <a:off x="9027932" y="2381633"/>
                <a:ext cx="581025" cy="400048"/>
              </a:xfrm>
              <a:custGeom>
                <a:avLst/>
                <a:gdLst>
                  <a:gd name="connsiteX0" fmla="*/ 0 w 581025"/>
                  <a:gd name="connsiteY0" fmla="*/ 0 h 400050"/>
                  <a:gd name="connsiteX1" fmla="*/ 0 w 581025"/>
                  <a:gd name="connsiteY1" fmla="*/ 406718 h 400050"/>
                  <a:gd name="connsiteX2" fmla="*/ 46673 w 581025"/>
                  <a:gd name="connsiteY2" fmla="*/ 406718 h 400050"/>
                  <a:gd name="connsiteX3" fmla="*/ 116205 w 581025"/>
                  <a:gd name="connsiteY3" fmla="*/ 341948 h 400050"/>
                  <a:gd name="connsiteX4" fmla="*/ 185738 w 581025"/>
                  <a:gd name="connsiteY4" fmla="*/ 406718 h 400050"/>
                  <a:gd name="connsiteX5" fmla="*/ 581025 w 581025"/>
                  <a:gd name="connsiteY5" fmla="*/ 406718 h 400050"/>
                  <a:gd name="connsiteX6" fmla="*/ 581025 w 581025"/>
                  <a:gd name="connsiteY6" fmla="*/ 0 h 400050"/>
                  <a:gd name="connsiteX7" fmla="*/ 0 w 581025"/>
                  <a:gd name="connsiteY7" fmla="*/ 0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81025" h="400050">
                    <a:moveTo>
                      <a:pt x="0" y="0"/>
                    </a:moveTo>
                    <a:lnTo>
                      <a:pt x="0" y="406718"/>
                    </a:lnTo>
                    <a:lnTo>
                      <a:pt x="46673" y="406718"/>
                    </a:lnTo>
                    <a:cubicBezTo>
                      <a:pt x="49530" y="370523"/>
                      <a:pt x="79058" y="341948"/>
                      <a:pt x="116205" y="341948"/>
                    </a:cubicBezTo>
                    <a:cubicBezTo>
                      <a:pt x="153353" y="341948"/>
                      <a:pt x="182880" y="370523"/>
                      <a:pt x="185738" y="406718"/>
                    </a:cubicBezTo>
                    <a:lnTo>
                      <a:pt x="581025" y="406718"/>
                    </a:lnTo>
                    <a:lnTo>
                      <a:pt x="581025" y="0"/>
                    </a:lnTo>
                    <a:lnTo>
                      <a:pt x="0" y="0"/>
                    </a:lnTo>
                    <a:close/>
                  </a:path>
                </a:pathLst>
              </a:custGeom>
              <a:solidFill>
                <a:schemeClr val="tx1"/>
              </a:solidFill>
              <a:ln w="952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53" name="Freeform: Shape 1652">
                <a:extLst>
                  <a:ext uri="{FF2B5EF4-FFF2-40B4-BE49-F238E27FC236}">
                    <a16:creationId xmlns:a16="http://schemas.microsoft.com/office/drawing/2014/main" id="{AE4CB0C1-74D2-4C80-9B25-9A93E41ABFFF}"/>
                  </a:ext>
                </a:extLst>
              </p:cNvPr>
              <p:cNvSpPr/>
              <p:nvPr/>
            </p:nvSpPr>
            <p:spPr>
              <a:xfrm>
                <a:off x="9093654" y="2740724"/>
                <a:ext cx="95250" cy="95250"/>
              </a:xfrm>
              <a:custGeom>
                <a:avLst/>
                <a:gdLst>
                  <a:gd name="connsiteX0" fmla="*/ 100965 w 95250"/>
                  <a:gd name="connsiteY0" fmla="*/ 50483 h 95250"/>
                  <a:gd name="connsiteX1" fmla="*/ 50483 w 95250"/>
                  <a:gd name="connsiteY1" fmla="*/ 100965 h 95250"/>
                  <a:gd name="connsiteX2" fmla="*/ 0 w 95250"/>
                  <a:gd name="connsiteY2" fmla="*/ 50483 h 95250"/>
                  <a:gd name="connsiteX3" fmla="*/ 50483 w 95250"/>
                  <a:gd name="connsiteY3" fmla="*/ 0 h 95250"/>
                  <a:gd name="connsiteX4" fmla="*/ 100965 w 95250"/>
                  <a:gd name="connsiteY4" fmla="*/ 50483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100965" y="50483"/>
                    </a:moveTo>
                    <a:cubicBezTo>
                      <a:pt x="100965" y="78363"/>
                      <a:pt x="78363" y="100965"/>
                      <a:pt x="50483" y="100965"/>
                    </a:cubicBezTo>
                    <a:cubicBezTo>
                      <a:pt x="22602" y="100965"/>
                      <a:pt x="0" y="78363"/>
                      <a:pt x="0" y="50483"/>
                    </a:cubicBezTo>
                    <a:cubicBezTo>
                      <a:pt x="0" y="22602"/>
                      <a:pt x="22602" y="0"/>
                      <a:pt x="50483" y="0"/>
                    </a:cubicBezTo>
                    <a:cubicBezTo>
                      <a:pt x="78363" y="0"/>
                      <a:pt x="100965" y="22602"/>
                      <a:pt x="100965" y="50483"/>
                    </a:cubicBezTo>
                    <a:close/>
                  </a:path>
                </a:pathLst>
              </a:custGeom>
              <a:solidFill>
                <a:schemeClr val="tx2"/>
              </a:solidFill>
              <a:ln w="952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54" name="Freeform: Shape 1653">
                <a:extLst>
                  <a:ext uri="{FF2B5EF4-FFF2-40B4-BE49-F238E27FC236}">
                    <a16:creationId xmlns:a16="http://schemas.microsoft.com/office/drawing/2014/main" id="{C2822E7B-898C-4D61-B4A0-3E8AD1BA4887}"/>
                  </a:ext>
                </a:extLst>
              </p:cNvPr>
              <p:cNvSpPr/>
              <p:nvPr/>
            </p:nvSpPr>
            <p:spPr>
              <a:xfrm>
                <a:off x="9609910" y="2457833"/>
                <a:ext cx="209549" cy="323850"/>
              </a:xfrm>
              <a:custGeom>
                <a:avLst/>
                <a:gdLst>
                  <a:gd name="connsiteX0" fmla="*/ 213360 w 209550"/>
                  <a:gd name="connsiteY0" fmla="*/ 172403 h 323850"/>
                  <a:gd name="connsiteX1" fmla="*/ 40958 w 209550"/>
                  <a:gd name="connsiteY1" fmla="*/ 0 h 323850"/>
                  <a:gd name="connsiteX2" fmla="*/ 0 w 209550"/>
                  <a:gd name="connsiteY2" fmla="*/ 0 h 323850"/>
                  <a:gd name="connsiteX3" fmla="*/ 0 w 209550"/>
                  <a:gd name="connsiteY3" fmla="*/ 330518 h 323850"/>
                  <a:gd name="connsiteX4" fmla="*/ 35243 w 209550"/>
                  <a:gd name="connsiteY4" fmla="*/ 330518 h 323850"/>
                  <a:gd name="connsiteX5" fmla="*/ 104775 w 209550"/>
                  <a:gd name="connsiteY5" fmla="*/ 263843 h 323850"/>
                  <a:gd name="connsiteX6" fmla="*/ 174308 w 209550"/>
                  <a:gd name="connsiteY6" fmla="*/ 330518 h 323850"/>
                  <a:gd name="connsiteX7" fmla="*/ 212408 w 209550"/>
                  <a:gd name="connsiteY7" fmla="*/ 330518 h 323850"/>
                  <a:gd name="connsiteX8" fmla="*/ 212408 w 209550"/>
                  <a:gd name="connsiteY8" fmla="*/ 172403 h 323850"/>
                  <a:gd name="connsiteX9" fmla="*/ 159068 w 209550"/>
                  <a:gd name="connsiteY9" fmla="*/ 136208 h 323850"/>
                  <a:gd name="connsiteX10" fmla="*/ 71438 w 209550"/>
                  <a:gd name="connsiteY10" fmla="*/ 136208 h 323850"/>
                  <a:gd name="connsiteX11" fmla="*/ 71438 w 209550"/>
                  <a:gd name="connsiteY11" fmla="*/ 45720 h 323850"/>
                  <a:gd name="connsiteX12" fmla="*/ 159068 w 209550"/>
                  <a:gd name="connsiteY12" fmla="*/ 133350 h 323850"/>
                  <a:gd name="connsiteX13" fmla="*/ 159068 w 209550"/>
                  <a:gd name="connsiteY13" fmla="*/ 136208 h 323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9550" h="323850">
                    <a:moveTo>
                      <a:pt x="213360" y="172403"/>
                    </a:moveTo>
                    <a:cubicBezTo>
                      <a:pt x="213360" y="77152"/>
                      <a:pt x="136208" y="0"/>
                      <a:pt x="40958" y="0"/>
                    </a:cubicBezTo>
                    <a:lnTo>
                      <a:pt x="0" y="0"/>
                    </a:lnTo>
                    <a:lnTo>
                      <a:pt x="0" y="330518"/>
                    </a:lnTo>
                    <a:lnTo>
                      <a:pt x="35243" y="330518"/>
                    </a:lnTo>
                    <a:cubicBezTo>
                      <a:pt x="37148" y="293370"/>
                      <a:pt x="67627" y="263843"/>
                      <a:pt x="104775" y="263843"/>
                    </a:cubicBezTo>
                    <a:cubicBezTo>
                      <a:pt x="141923" y="263843"/>
                      <a:pt x="172402" y="293370"/>
                      <a:pt x="174308" y="330518"/>
                    </a:cubicBezTo>
                    <a:lnTo>
                      <a:pt x="212408" y="330518"/>
                    </a:lnTo>
                    <a:lnTo>
                      <a:pt x="212408" y="172403"/>
                    </a:lnTo>
                    <a:close/>
                    <a:moveTo>
                      <a:pt x="159068" y="136208"/>
                    </a:moveTo>
                    <a:lnTo>
                      <a:pt x="71438" y="136208"/>
                    </a:lnTo>
                    <a:lnTo>
                      <a:pt x="71438" y="45720"/>
                    </a:lnTo>
                    <a:cubicBezTo>
                      <a:pt x="120015" y="45720"/>
                      <a:pt x="159068" y="84773"/>
                      <a:pt x="159068" y="133350"/>
                    </a:cubicBezTo>
                    <a:lnTo>
                      <a:pt x="159068" y="136208"/>
                    </a:lnTo>
                    <a:close/>
                  </a:path>
                </a:pathLst>
              </a:custGeom>
              <a:solidFill>
                <a:schemeClr val="tx1"/>
              </a:solidFill>
              <a:ln w="952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55" name="Freeform: Shape 1654">
                <a:extLst>
                  <a:ext uri="{FF2B5EF4-FFF2-40B4-BE49-F238E27FC236}">
                    <a16:creationId xmlns:a16="http://schemas.microsoft.com/office/drawing/2014/main" id="{170A1BE7-FBD7-4DA7-8A3D-A46D368FA9DB}"/>
                  </a:ext>
                </a:extLst>
              </p:cNvPr>
              <p:cNvSpPr/>
              <p:nvPr/>
            </p:nvSpPr>
            <p:spPr>
              <a:xfrm>
                <a:off x="9665154" y="2740726"/>
                <a:ext cx="95250" cy="95250"/>
              </a:xfrm>
              <a:custGeom>
                <a:avLst/>
                <a:gdLst>
                  <a:gd name="connsiteX0" fmla="*/ 100965 w 95250"/>
                  <a:gd name="connsiteY0" fmla="*/ 50483 h 95250"/>
                  <a:gd name="connsiteX1" fmla="*/ 50482 w 95250"/>
                  <a:gd name="connsiteY1" fmla="*/ 100965 h 95250"/>
                  <a:gd name="connsiteX2" fmla="*/ 0 w 95250"/>
                  <a:gd name="connsiteY2" fmla="*/ 50483 h 95250"/>
                  <a:gd name="connsiteX3" fmla="*/ 50482 w 95250"/>
                  <a:gd name="connsiteY3" fmla="*/ 0 h 95250"/>
                  <a:gd name="connsiteX4" fmla="*/ 100965 w 95250"/>
                  <a:gd name="connsiteY4" fmla="*/ 50483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100965" y="50483"/>
                    </a:moveTo>
                    <a:cubicBezTo>
                      <a:pt x="100965" y="78363"/>
                      <a:pt x="78363" y="100965"/>
                      <a:pt x="50482" y="100965"/>
                    </a:cubicBezTo>
                    <a:cubicBezTo>
                      <a:pt x="22602" y="100965"/>
                      <a:pt x="0" y="78363"/>
                      <a:pt x="0" y="50483"/>
                    </a:cubicBezTo>
                    <a:cubicBezTo>
                      <a:pt x="0" y="22602"/>
                      <a:pt x="22602" y="0"/>
                      <a:pt x="50482" y="0"/>
                    </a:cubicBezTo>
                    <a:cubicBezTo>
                      <a:pt x="78363" y="0"/>
                      <a:pt x="100965" y="22602"/>
                      <a:pt x="100965" y="50483"/>
                    </a:cubicBezTo>
                    <a:close/>
                  </a:path>
                </a:pathLst>
              </a:custGeom>
              <a:solidFill>
                <a:schemeClr val="tx2"/>
              </a:solidFill>
              <a:ln w="952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624" name="Group 4">
              <a:extLst>
                <a:ext uri="{FF2B5EF4-FFF2-40B4-BE49-F238E27FC236}">
                  <a16:creationId xmlns:a16="http://schemas.microsoft.com/office/drawing/2014/main" id="{98AD21AB-EC72-41BE-BC73-687C21AA9B41}"/>
                </a:ext>
              </a:extLst>
            </p:cNvPr>
            <p:cNvGrpSpPr>
              <a:grpSpLocks noChangeAspect="1"/>
            </p:cNvGrpSpPr>
            <p:nvPr/>
          </p:nvGrpSpPr>
          <p:grpSpPr bwMode="auto">
            <a:xfrm flipH="1">
              <a:off x="4962606" y="4462311"/>
              <a:ext cx="461174" cy="360991"/>
              <a:chOff x="1527" y="2148"/>
              <a:chExt cx="290" cy="227"/>
            </a:xfrm>
            <a:solidFill>
              <a:schemeClr val="accent5"/>
            </a:solidFill>
          </p:grpSpPr>
          <p:sp>
            <p:nvSpPr>
              <p:cNvPr id="1637" name="Freeform 5">
                <a:extLst>
                  <a:ext uri="{FF2B5EF4-FFF2-40B4-BE49-F238E27FC236}">
                    <a16:creationId xmlns:a16="http://schemas.microsoft.com/office/drawing/2014/main" id="{FBEE03CC-3337-4435-BEBE-43038060A132}"/>
                  </a:ext>
                </a:extLst>
              </p:cNvPr>
              <p:cNvSpPr>
                <a:spLocks noEditPoints="1"/>
              </p:cNvSpPr>
              <p:nvPr/>
            </p:nvSpPr>
            <p:spPr bwMode="auto">
              <a:xfrm>
                <a:off x="1569" y="2218"/>
                <a:ext cx="248" cy="124"/>
              </a:xfrm>
              <a:custGeom>
                <a:avLst/>
                <a:gdLst>
                  <a:gd name="T0" fmla="*/ 373 w 400"/>
                  <a:gd name="T1" fmla="*/ 54 h 200"/>
                  <a:gd name="T2" fmla="*/ 373 w 400"/>
                  <a:gd name="T3" fmla="*/ 54 h 200"/>
                  <a:gd name="T4" fmla="*/ 373 w 400"/>
                  <a:gd name="T5" fmla="*/ 80 h 200"/>
                  <a:gd name="T6" fmla="*/ 280 w 400"/>
                  <a:gd name="T7" fmla="*/ 80 h 200"/>
                  <a:gd name="T8" fmla="*/ 280 w 400"/>
                  <a:gd name="T9" fmla="*/ 27 h 200"/>
                  <a:gd name="T10" fmla="*/ 347 w 400"/>
                  <a:gd name="T11" fmla="*/ 27 h 200"/>
                  <a:gd name="T12" fmla="*/ 373 w 400"/>
                  <a:gd name="T13" fmla="*/ 54 h 200"/>
                  <a:gd name="T14" fmla="*/ 254 w 400"/>
                  <a:gd name="T15" fmla="*/ 0 h 200"/>
                  <a:gd name="T16" fmla="*/ 254 w 400"/>
                  <a:gd name="T17" fmla="*/ 0 h 200"/>
                  <a:gd name="T18" fmla="*/ 254 w 400"/>
                  <a:gd name="T19" fmla="*/ 110 h 200"/>
                  <a:gd name="T20" fmla="*/ 254 w 400"/>
                  <a:gd name="T21" fmla="*/ 137 h 200"/>
                  <a:gd name="T22" fmla="*/ 227 w 400"/>
                  <a:gd name="T23" fmla="*/ 137 h 200"/>
                  <a:gd name="T24" fmla="*/ 0 w 400"/>
                  <a:gd name="T25" fmla="*/ 137 h 200"/>
                  <a:gd name="T26" fmla="*/ 0 w 400"/>
                  <a:gd name="T27" fmla="*/ 200 h 200"/>
                  <a:gd name="T28" fmla="*/ 19 w 400"/>
                  <a:gd name="T29" fmla="*/ 200 h 200"/>
                  <a:gd name="T30" fmla="*/ 23 w 400"/>
                  <a:gd name="T31" fmla="*/ 186 h 200"/>
                  <a:gd name="T32" fmla="*/ 38 w 400"/>
                  <a:gd name="T33" fmla="*/ 165 h 200"/>
                  <a:gd name="T34" fmla="*/ 59 w 400"/>
                  <a:gd name="T35" fmla="*/ 151 h 200"/>
                  <a:gd name="T36" fmla="*/ 85 w 400"/>
                  <a:gd name="T37" fmla="*/ 146 h 200"/>
                  <a:gd name="T38" fmla="*/ 111 w 400"/>
                  <a:gd name="T39" fmla="*/ 151 h 200"/>
                  <a:gd name="T40" fmla="*/ 132 w 400"/>
                  <a:gd name="T41" fmla="*/ 165 h 200"/>
                  <a:gd name="T42" fmla="*/ 146 w 400"/>
                  <a:gd name="T43" fmla="*/ 186 h 200"/>
                  <a:gd name="T44" fmla="*/ 150 w 400"/>
                  <a:gd name="T45" fmla="*/ 200 h 200"/>
                  <a:gd name="T46" fmla="*/ 256 w 400"/>
                  <a:gd name="T47" fmla="*/ 200 h 200"/>
                  <a:gd name="T48" fmla="*/ 260 w 400"/>
                  <a:gd name="T49" fmla="*/ 186 h 200"/>
                  <a:gd name="T50" fmla="*/ 275 w 400"/>
                  <a:gd name="T51" fmla="*/ 165 h 200"/>
                  <a:gd name="T52" fmla="*/ 295 w 400"/>
                  <a:gd name="T53" fmla="*/ 151 h 200"/>
                  <a:gd name="T54" fmla="*/ 322 w 400"/>
                  <a:gd name="T55" fmla="*/ 146 h 200"/>
                  <a:gd name="T56" fmla="*/ 348 w 400"/>
                  <a:gd name="T57" fmla="*/ 151 h 200"/>
                  <a:gd name="T58" fmla="*/ 369 w 400"/>
                  <a:gd name="T59" fmla="*/ 165 h 200"/>
                  <a:gd name="T60" fmla="*/ 383 w 400"/>
                  <a:gd name="T61" fmla="*/ 186 h 200"/>
                  <a:gd name="T62" fmla="*/ 387 w 400"/>
                  <a:gd name="T63" fmla="*/ 200 h 200"/>
                  <a:gd name="T64" fmla="*/ 400 w 400"/>
                  <a:gd name="T65" fmla="*/ 186 h 200"/>
                  <a:gd name="T66" fmla="*/ 400 w 400"/>
                  <a:gd name="T67" fmla="*/ 53 h 200"/>
                  <a:gd name="T68" fmla="*/ 347 w 400"/>
                  <a:gd name="T69" fmla="*/ 0 h 200"/>
                  <a:gd name="T70" fmla="*/ 254 w 400"/>
                  <a:gd name="T71" fmla="*/ 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00" h="200">
                    <a:moveTo>
                      <a:pt x="373" y="54"/>
                    </a:moveTo>
                    <a:lnTo>
                      <a:pt x="373" y="54"/>
                    </a:lnTo>
                    <a:lnTo>
                      <a:pt x="373" y="80"/>
                    </a:lnTo>
                    <a:lnTo>
                      <a:pt x="280" y="80"/>
                    </a:lnTo>
                    <a:lnTo>
                      <a:pt x="280" y="27"/>
                    </a:lnTo>
                    <a:lnTo>
                      <a:pt x="347" y="27"/>
                    </a:lnTo>
                    <a:cubicBezTo>
                      <a:pt x="361" y="27"/>
                      <a:pt x="373" y="39"/>
                      <a:pt x="373" y="54"/>
                    </a:cubicBezTo>
                    <a:close/>
                    <a:moveTo>
                      <a:pt x="254" y="0"/>
                    </a:moveTo>
                    <a:lnTo>
                      <a:pt x="254" y="0"/>
                    </a:lnTo>
                    <a:lnTo>
                      <a:pt x="254" y="110"/>
                    </a:lnTo>
                    <a:lnTo>
                      <a:pt x="254" y="137"/>
                    </a:lnTo>
                    <a:lnTo>
                      <a:pt x="227" y="137"/>
                    </a:lnTo>
                    <a:lnTo>
                      <a:pt x="0" y="137"/>
                    </a:lnTo>
                    <a:lnTo>
                      <a:pt x="0" y="200"/>
                    </a:lnTo>
                    <a:lnTo>
                      <a:pt x="19" y="200"/>
                    </a:lnTo>
                    <a:cubicBezTo>
                      <a:pt x="20" y="195"/>
                      <a:pt x="22" y="191"/>
                      <a:pt x="23" y="186"/>
                    </a:cubicBezTo>
                    <a:cubicBezTo>
                      <a:pt x="27" y="178"/>
                      <a:pt x="32" y="171"/>
                      <a:pt x="38" y="165"/>
                    </a:cubicBezTo>
                    <a:cubicBezTo>
                      <a:pt x="44" y="159"/>
                      <a:pt x="51" y="155"/>
                      <a:pt x="59" y="151"/>
                    </a:cubicBezTo>
                    <a:cubicBezTo>
                      <a:pt x="67" y="148"/>
                      <a:pt x="76" y="146"/>
                      <a:pt x="85" y="146"/>
                    </a:cubicBezTo>
                    <a:cubicBezTo>
                      <a:pt x="94" y="146"/>
                      <a:pt x="103" y="148"/>
                      <a:pt x="111" y="151"/>
                    </a:cubicBezTo>
                    <a:cubicBezTo>
                      <a:pt x="119" y="155"/>
                      <a:pt x="126" y="159"/>
                      <a:pt x="132" y="165"/>
                    </a:cubicBezTo>
                    <a:cubicBezTo>
                      <a:pt x="138" y="171"/>
                      <a:pt x="143" y="178"/>
                      <a:pt x="146" y="186"/>
                    </a:cubicBezTo>
                    <a:cubicBezTo>
                      <a:pt x="148" y="191"/>
                      <a:pt x="149" y="195"/>
                      <a:pt x="150" y="200"/>
                    </a:cubicBezTo>
                    <a:lnTo>
                      <a:pt x="256" y="200"/>
                    </a:lnTo>
                    <a:cubicBezTo>
                      <a:pt x="257" y="195"/>
                      <a:pt x="258" y="191"/>
                      <a:pt x="260" y="186"/>
                    </a:cubicBezTo>
                    <a:cubicBezTo>
                      <a:pt x="264" y="178"/>
                      <a:pt x="268" y="171"/>
                      <a:pt x="275" y="165"/>
                    </a:cubicBezTo>
                    <a:cubicBezTo>
                      <a:pt x="281" y="159"/>
                      <a:pt x="288" y="155"/>
                      <a:pt x="295" y="151"/>
                    </a:cubicBezTo>
                    <a:cubicBezTo>
                      <a:pt x="304" y="148"/>
                      <a:pt x="312" y="146"/>
                      <a:pt x="322" y="146"/>
                    </a:cubicBezTo>
                    <a:cubicBezTo>
                      <a:pt x="331" y="146"/>
                      <a:pt x="340" y="148"/>
                      <a:pt x="348" y="151"/>
                    </a:cubicBezTo>
                    <a:cubicBezTo>
                      <a:pt x="356" y="155"/>
                      <a:pt x="363" y="159"/>
                      <a:pt x="369" y="165"/>
                    </a:cubicBezTo>
                    <a:cubicBezTo>
                      <a:pt x="375" y="171"/>
                      <a:pt x="380" y="178"/>
                      <a:pt x="383" y="186"/>
                    </a:cubicBezTo>
                    <a:cubicBezTo>
                      <a:pt x="385" y="191"/>
                      <a:pt x="386" y="195"/>
                      <a:pt x="387" y="200"/>
                    </a:cubicBezTo>
                    <a:cubicBezTo>
                      <a:pt x="394" y="199"/>
                      <a:pt x="400" y="193"/>
                      <a:pt x="400" y="186"/>
                    </a:cubicBezTo>
                    <a:lnTo>
                      <a:pt x="400" y="53"/>
                    </a:lnTo>
                    <a:cubicBezTo>
                      <a:pt x="400" y="24"/>
                      <a:pt x="376" y="0"/>
                      <a:pt x="347" y="0"/>
                    </a:cubicBezTo>
                    <a:lnTo>
                      <a:pt x="254"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38" name="Freeform 6">
                <a:extLst>
                  <a:ext uri="{FF2B5EF4-FFF2-40B4-BE49-F238E27FC236}">
                    <a16:creationId xmlns:a16="http://schemas.microsoft.com/office/drawing/2014/main" id="{D53BBB8B-3608-45B6-8500-C2955B8493DA}"/>
                  </a:ext>
                </a:extLst>
              </p:cNvPr>
              <p:cNvSpPr>
                <a:spLocks/>
              </p:cNvSpPr>
              <p:nvPr/>
            </p:nvSpPr>
            <p:spPr bwMode="auto">
              <a:xfrm>
                <a:off x="1527" y="2148"/>
                <a:ext cx="222" cy="138"/>
              </a:xfrm>
              <a:custGeom>
                <a:avLst/>
                <a:gdLst>
                  <a:gd name="T0" fmla="*/ 253 w 253"/>
                  <a:gd name="T1" fmla="*/ 190 h 190"/>
                  <a:gd name="T2" fmla="*/ 253 w 253"/>
                  <a:gd name="T3" fmla="*/ 190 h 190"/>
                  <a:gd name="T4" fmla="*/ 253 w 253"/>
                  <a:gd name="T5" fmla="*/ 80 h 190"/>
                  <a:gd name="T6" fmla="*/ 253 w 253"/>
                  <a:gd name="T7" fmla="*/ 0 h 190"/>
                  <a:gd name="T8" fmla="*/ 0 w 253"/>
                  <a:gd name="T9" fmla="*/ 0 h 190"/>
                  <a:gd name="T10" fmla="*/ 0 w 253"/>
                  <a:gd name="T11" fmla="*/ 190 h 190"/>
                  <a:gd name="T12" fmla="*/ 26 w 253"/>
                  <a:gd name="T13" fmla="*/ 190 h 190"/>
                  <a:gd name="T14" fmla="*/ 253 w 253"/>
                  <a:gd name="T15" fmla="*/ 190 h 190"/>
                  <a:gd name="connsiteX0" fmla="*/ 10098 w 10098"/>
                  <a:gd name="connsiteY0" fmla="*/ 10000 h 10000"/>
                  <a:gd name="connsiteX1" fmla="*/ 10098 w 10098"/>
                  <a:gd name="connsiteY1" fmla="*/ 10000 h 10000"/>
                  <a:gd name="connsiteX2" fmla="*/ 10098 w 10098"/>
                  <a:gd name="connsiteY2" fmla="*/ 4211 h 10000"/>
                  <a:gd name="connsiteX3" fmla="*/ 10098 w 10098"/>
                  <a:gd name="connsiteY3" fmla="*/ 0 h 10000"/>
                  <a:gd name="connsiteX4" fmla="*/ 98 w 10098"/>
                  <a:gd name="connsiteY4" fmla="*/ 0 h 10000"/>
                  <a:gd name="connsiteX5" fmla="*/ 0 w 10098"/>
                  <a:gd name="connsiteY5" fmla="*/ 7520 h 10000"/>
                  <a:gd name="connsiteX6" fmla="*/ 1126 w 10098"/>
                  <a:gd name="connsiteY6" fmla="*/ 10000 h 10000"/>
                  <a:gd name="connsiteX7" fmla="*/ 10098 w 10098"/>
                  <a:gd name="connsiteY7" fmla="*/ 10000 h 10000"/>
                  <a:gd name="connsiteX0" fmla="*/ 10098 w 10098"/>
                  <a:gd name="connsiteY0" fmla="*/ 10000 h 10000"/>
                  <a:gd name="connsiteX1" fmla="*/ 10098 w 10098"/>
                  <a:gd name="connsiteY1" fmla="*/ 10000 h 10000"/>
                  <a:gd name="connsiteX2" fmla="*/ 10098 w 10098"/>
                  <a:gd name="connsiteY2" fmla="*/ 3036 h 10000"/>
                  <a:gd name="connsiteX3" fmla="*/ 10098 w 10098"/>
                  <a:gd name="connsiteY3" fmla="*/ 0 h 10000"/>
                  <a:gd name="connsiteX4" fmla="*/ 98 w 10098"/>
                  <a:gd name="connsiteY4" fmla="*/ 0 h 10000"/>
                  <a:gd name="connsiteX5" fmla="*/ 0 w 10098"/>
                  <a:gd name="connsiteY5" fmla="*/ 7520 h 10000"/>
                  <a:gd name="connsiteX6" fmla="*/ 1126 w 10098"/>
                  <a:gd name="connsiteY6" fmla="*/ 10000 h 10000"/>
                  <a:gd name="connsiteX7" fmla="*/ 10098 w 10098"/>
                  <a:gd name="connsiteY7" fmla="*/ 10000 h 10000"/>
                  <a:gd name="connsiteX0" fmla="*/ 10098 w 10105"/>
                  <a:gd name="connsiteY0" fmla="*/ 10000 h 10000"/>
                  <a:gd name="connsiteX1" fmla="*/ 10098 w 10105"/>
                  <a:gd name="connsiteY1" fmla="*/ 10000 h 10000"/>
                  <a:gd name="connsiteX2" fmla="*/ 10105 w 10105"/>
                  <a:gd name="connsiteY2" fmla="*/ 7060 h 10000"/>
                  <a:gd name="connsiteX3" fmla="*/ 10098 w 10105"/>
                  <a:gd name="connsiteY3" fmla="*/ 3036 h 10000"/>
                  <a:gd name="connsiteX4" fmla="*/ 10098 w 10105"/>
                  <a:gd name="connsiteY4" fmla="*/ 0 h 10000"/>
                  <a:gd name="connsiteX5" fmla="*/ 98 w 10105"/>
                  <a:gd name="connsiteY5" fmla="*/ 0 h 10000"/>
                  <a:gd name="connsiteX6" fmla="*/ 0 w 10105"/>
                  <a:gd name="connsiteY6" fmla="*/ 7520 h 10000"/>
                  <a:gd name="connsiteX7" fmla="*/ 1126 w 10105"/>
                  <a:gd name="connsiteY7" fmla="*/ 10000 h 10000"/>
                  <a:gd name="connsiteX8" fmla="*/ 10098 w 10105"/>
                  <a:gd name="connsiteY8" fmla="*/ 10000 h 10000"/>
                  <a:gd name="connsiteX0" fmla="*/ 10098 w 10105"/>
                  <a:gd name="connsiteY0" fmla="*/ 10000 h 10000"/>
                  <a:gd name="connsiteX1" fmla="*/ 10098 w 10105"/>
                  <a:gd name="connsiteY1" fmla="*/ 10000 h 10000"/>
                  <a:gd name="connsiteX2" fmla="*/ 10105 w 10105"/>
                  <a:gd name="connsiteY2" fmla="*/ 4189 h 10000"/>
                  <a:gd name="connsiteX3" fmla="*/ 10098 w 10105"/>
                  <a:gd name="connsiteY3" fmla="*/ 3036 h 10000"/>
                  <a:gd name="connsiteX4" fmla="*/ 10098 w 10105"/>
                  <a:gd name="connsiteY4" fmla="*/ 0 h 10000"/>
                  <a:gd name="connsiteX5" fmla="*/ 98 w 10105"/>
                  <a:gd name="connsiteY5" fmla="*/ 0 h 10000"/>
                  <a:gd name="connsiteX6" fmla="*/ 0 w 10105"/>
                  <a:gd name="connsiteY6" fmla="*/ 7520 h 10000"/>
                  <a:gd name="connsiteX7" fmla="*/ 1126 w 10105"/>
                  <a:gd name="connsiteY7" fmla="*/ 10000 h 10000"/>
                  <a:gd name="connsiteX8" fmla="*/ 10098 w 10105"/>
                  <a:gd name="connsiteY8" fmla="*/ 10000 h 10000"/>
                  <a:gd name="connsiteX0" fmla="*/ 10038 w 10045"/>
                  <a:gd name="connsiteY0" fmla="*/ 10000 h 10000"/>
                  <a:gd name="connsiteX1" fmla="*/ 10038 w 10045"/>
                  <a:gd name="connsiteY1" fmla="*/ 10000 h 10000"/>
                  <a:gd name="connsiteX2" fmla="*/ 10045 w 10045"/>
                  <a:gd name="connsiteY2" fmla="*/ 4189 h 10000"/>
                  <a:gd name="connsiteX3" fmla="*/ 10038 w 10045"/>
                  <a:gd name="connsiteY3" fmla="*/ 3036 h 10000"/>
                  <a:gd name="connsiteX4" fmla="*/ 10038 w 10045"/>
                  <a:gd name="connsiteY4" fmla="*/ 0 h 10000"/>
                  <a:gd name="connsiteX5" fmla="*/ 38 w 10045"/>
                  <a:gd name="connsiteY5" fmla="*/ 0 h 10000"/>
                  <a:gd name="connsiteX6" fmla="*/ 0 w 10045"/>
                  <a:gd name="connsiteY6" fmla="*/ 7520 h 10000"/>
                  <a:gd name="connsiteX7" fmla="*/ 1066 w 10045"/>
                  <a:gd name="connsiteY7" fmla="*/ 10000 h 10000"/>
                  <a:gd name="connsiteX8" fmla="*/ 10038 w 10045"/>
                  <a:gd name="connsiteY8" fmla="*/ 10000 h 10000"/>
                  <a:gd name="connsiteX0" fmla="*/ 10038 w 10045"/>
                  <a:gd name="connsiteY0" fmla="*/ 10000 h 10000"/>
                  <a:gd name="connsiteX1" fmla="*/ 10038 w 10045"/>
                  <a:gd name="connsiteY1" fmla="*/ 10000 h 10000"/>
                  <a:gd name="connsiteX2" fmla="*/ 10045 w 10045"/>
                  <a:gd name="connsiteY2" fmla="*/ 4189 h 10000"/>
                  <a:gd name="connsiteX3" fmla="*/ 10038 w 10045"/>
                  <a:gd name="connsiteY3" fmla="*/ 3036 h 10000"/>
                  <a:gd name="connsiteX4" fmla="*/ 10038 w 10045"/>
                  <a:gd name="connsiteY4" fmla="*/ 0 h 10000"/>
                  <a:gd name="connsiteX5" fmla="*/ 38 w 10045"/>
                  <a:gd name="connsiteY5" fmla="*/ 0 h 10000"/>
                  <a:gd name="connsiteX6" fmla="*/ 0 w 10045"/>
                  <a:gd name="connsiteY6" fmla="*/ 7520 h 10000"/>
                  <a:gd name="connsiteX7" fmla="*/ 1066 w 10045"/>
                  <a:gd name="connsiteY7" fmla="*/ 10000 h 10000"/>
                  <a:gd name="connsiteX8" fmla="*/ 10038 w 10045"/>
                  <a:gd name="connsiteY8" fmla="*/ 10000 h 10000"/>
                  <a:gd name="connsiteX0" fmla="*/ 10008 w 10015"/>
                  <a:gd name="connsiteY0" fmla="*/ 10000 h 10000"/>
                  <a:gd name="connsiteX1" fmla="*/ 10008 w 10015"/>
                  <a:gd name="connsiteY1" fmla="*/ 10000 h 10000"/>
                  <a:gd name="connsiteX2" fmla="*/ 10015 w 10015"/>
                  <a:gd name="connsiteY2" fmla="*/ 4189 h 10000"/>
                  <a:gd name="connsiteX3" fmla="*/ 10008 w 10015"/>
                  <a:gd name="connsiteY3" fmla="*/ 3036 h 10000"/>
                  <a:gd name="connsiteX4" fmla="*/ 10008 w 10015"/>
                  <a:gd name="connsiteY4" fmla="*/ 0 h 10000"/>
                  <a:gd name="connsiteX5" fmla="*/ 8 w 10015"/>
                  <a:gd name="connsiteY5" fmla="*/ 0 h 10000"/>
                  <a:gd name="connsiteX6" fmla="*/ 30 w 10015"/>
                  <a:gd name="connsiteY6" fmla="*/ 7520 h 10000"/>
                  <a:gd name="connsiteX7" fmla="*/ 1036 w 10015"/>
                  <a:gd name="connsiteY7" fmla="*/ 10000 h 10000"/>
                  <a:gd name="connsiteX8" fmla="*/ 10008 w 10015"/>
                  <a:gd name="connsiteY8" fmla="*/ 10000 h 10000"/>
                  <a:gd name="connsiteX0" fmla="*/ 10038 w 10045"/>
                  <a:gd name="connsiteY0" fmla="*/ 10000 h 10000"/>
                  <a:gd name="connsiteX1" fmla="*/ 10038 w 10045"/>
                  <a:gd name="connsiteY1" fmla="*/ 10000 h 10000"/>
                  <a:gd name="connsiteX2" fmla="*/ 10045 w 10045"/>
                  <a:gd name="connsiteY2" fmla="*/ 4189 h 10000"/>
                  <a:gd name="connsiteX3" fmla="*/ 10038 w 10045"/>
                  <a:gd name="connsiteY3" fmla="*/ 3036 h 10000"/>
                  <a:gd name="connsiteX4" fmla="*/ 10038 w 10045"/>
                  <a:gd name="connsiteY4" fmla="*/ 0 h 10000"/>
                  <a:gd name="connsiteX5" fmla="*/ 38 w 10045"/>
                  <a:gd name="connsiteY5" fmla="*/ 0 h 10000"/>
                  <a:gd name="connsiteX6" fmla="*/ 0 w 10045"/>
                  <a:gd name="connsiteY6" fmla="*/ 7520 h 10000"/>
                  <a:gd name="connsiteX7" fmla="*/ 1066 w 10045"/>
                  <a:gd name="connsiteY7" fmla="*/ 10000 h 10000"/>
                  <a:gd name="connsiteX8" fmla="*/ 10038 w 10045"/>
                  <a:gd name="connsiteY8" fmla="*/ 10000 h 10000"/>
                  <a:gd name="connsiteX0" fmla="*/ 10038 w 10045"/>
                  <a:gd name="connsiteY0" fmla="*/ 10000 h 10000"/>
                  <a:gd name="connsiteX1" fmla="*/ 10038 w 10045"/>
                  <a:gd name="connsiteY1" fmla="*/ 10000 h 10000"/>
                  <a:gd name="connsiteX2" fmla="*/ 10045 w 10045"/>
                  <a:gd name="connsiteY2" fmla="*/ 3669 h 10000"/>
                  <a:gd name="connsiteX3" fmla="*/ 10038 w 10045"/>
                  <a:gd name="connsiteY3" fmla="*/ 3036 h 10000"/>
                  <a:gd name="connsiteX4" fmla="*/ 10038 w 10045"/>
                  <a:gd name="connsiteY4" fmla="*/ 0 h 10000"/>
                  <a:gd name="connsiteX5" fmla="*/ 38 w 10045"/>
                  <a:gd name="connsiteY5" fmla="*/ 0 h 10000"/>
                  <a:gd name="connsiteX6" fmla="*/ 0 w 10045"/>
                  <a:gd name="connsiteY6" fmla="*/ 7520 h 10000"/>
                  <a:gd name="connsiteX7" fmla="*/ 1066 w 10045"/>
                  <a:gd name="connsiteY7" fmla="*/ 10000 h 10000"/>
                  <a:gd name="connsiteX8" fmla="*/ 10038 w 10045"/>
                  <a:gd name="connsiteY8" fmla="*/ 10000 h 10000"/>
                  <a:gd name="connsiteX0" fmla="*/ 10038 w 12047"/>
                  <a:gd name="connsiteY0" fmla="*/ 10000 h 10000"/>
                  <a:gd name="connsiteX1" fmla="*/ 10038 w 12047"/>
                  <a:gd name="connsiteY1" fmla="*/ 10000 h 10000"/>
                  <a:gd name="connsiteX2" fmla="*/ 10045 w 12047"/>
                  <a:gd name="connsiteY2" fmla="*/ 3669 h 10000"/>
                  <a:gd name="connsiteX3" fmla="*/ 10038 w 12047"/>
                  <a:gd name="connsiteY3" fmla="*/ 3036 h 10000"/>
                  <a:gd name="connsiteX4" fmla="*/ 12047 w 12047"/>
                  <a:gd name="connsiteY4" fmla="*/ 40 h 10000"/>
                  <a:gd name="connsiteX5" fmla="*/ 38 w 12047"/>
                  <a:gd name="connsiteY5" fmla="*/ 0 h 10000"/>
                  <a:gd name="connsiteX6" fmla="*/ 0 w 12047"/>
                  <a:gd name="connsiteY6" fmla="*/ 7520 h 10000"/>
                  <a:gd name="connsiteX7" fmla="*/ 1066 w 12047"/>
                  <a:gd name="connsiteY7" fmla="*/ 10000 h 10000"/>
                  <a:gd name="connsiteX8" fmla="*/ 10038 w 12047"/>
                  <a:gd name="connsiteY8" fmla="*/ 10000 h 10000"/>
                  <a:gd name="connsiteX0" fmla="*/ 10038 w 12047"/>
                  <a:gd name="connsiteY0" fmla="*/ 10000 h 10000"/>
                  <a:gd name="connsiteX1" fmla="*/ 10038 w 12047"/>
                  <a:gd name="connsiteY1" fmla="*/ 10000 h 10000"/>
                  <a:gd name="connsiteX2" fmla="*/ 10045 w 12047"/>
                  <a:gd name="connsiteY2" fmla="*/ 3669 h 10000"/>
                  <a:gd name="connsiteX3" fmla="*/ 11992 w 12047"/>
                  <a:gd name="connsiteY3" fmla="*/ 2756 h 10000"/>
                  <a:gd name="connsiteX4" fmla="*/ 12047 w 12047"/>
                  <a:gd name="connsiteY4" fmla="*/ 40 h 10000"/>
                  <a:gd name="connsiteX5" fmla="*/ 38 w 12047"/>
                  <a:gd name="connsiteY5" fmla="*/ 0 h 10000"/>
                  <a:gd name="connsiteX6" fmla="*/ 0 w 12047"/>
                  <a:gd name="connsiteY6" fmla="*/ 7520 h 10000"/>
                  <a:gd name="connsiteX7" fmla="*/ 1066 w 12047"/>
                  <a:gd name="connsiteY7" fmla="*/ 10000 h 10000"/>
                  <a:gd name="connsiteX8" fmla="*/ 10038 w 12047"/>
                  <a:gd name="connsiteY8" fmla="*/ 10000 h 10000"/>
                  <a:gd name="connsiteX0" fmla="*/ 10038 w 12084"/>
                  <a:gd name="connsiteY0" fmla="*/ 10000 h 10000"/>
                  <a:gd name="connsiteX1" fmla="*/ 10038 w 12084"/>
                  <a:gd name="connsiteY1" fmla="*/ 10000 h 10000"/>
                  <a:gd name="connsiteX2" fmla="*/ 10045 w 12084"/>
                  <a:gd name="connsiteY2" fmla="*/ 3669 h 10000"/>
                  <a:gd name="connsiteX3" fmla="*/ 12082 w 12084"/>
                  <a:gd name="connsiteY3" fmla="*/ 2756 h 10000"/>
                  <a:gd name="connsiteX4" fmla="*/ 12047 w 12084"/>
                  <a:gd name="connsiteY4" fmla="*/ 40 h 10000"/>
                  <a:gd name="connsiteX5" fmla="*/ 38 w 12084"/>
                  <a:gd name="connsiteY5" fmla="*/ 0 h 10000"/>
                  <a:gd name="connsiteX6" fmla="*/ 0 w 12084"/>
                  <a:gd name="connsiteY6" fmla="*/ 7520 h 10000"/>
                  <a:gd name="connsiteX7" fmla="*/ 1066 w 12084"/>
                  <a:gd name="connsiteY7" fmla="*/ 10000 h 10000"/>
                  <a:gd name="connsiteX8" fmla="*/ 10038 w 12084"/>
                  <a:gd name="connsiteY8" fmla="*/ 10000 h 10000"/>
                  <a:gd name="connsiteX0" fmla="*/ 10038 w 12084"/>
                  <a:gd name="connsiteY0" fmla="*/ 10000 h 10000"/>
                  <a:gd name="connsiteX1" fmla="*/ 10038 w 12084"/>
                  <a:gd name="connsiteY1" fmla="*/ 10000 h 10000"/>
                  <a:gd name="connsiteX2" fmla="*/ 10045 w 12084"/>
                  <a:gd name="connsiteY2" fmla="*/ 3669 h 10000"/>
                  <a:gd name="connsiteX3" fmla="*/ 12082 w 12084"/>
                  <a:gd name="connsiteY3" fmla="*/ 2756 h 10000"/>
                  <a:gd name="connsiteX4" fmla="*/ 12047 w 12084"/>
                  <a:gd name="connsiteY4" fmla="*/ 40 h 10000"/>
                  <a:gd name="connsiteX5" fmla="*/ 38 w 12084"/>
                  <a:gd name="connsiteY5" fmla="*/ 0 h 10000"/>
                  <a:gd name="connsiteX6" fmla="*/ 0 w 12084"/>
                  <a:gd name="connsiteY6" fmla="*/ 7520 h 10000"/>
                  <a:gd name="connsiteX7" fmla="*/ 1066 w 12084"/>
                  <a:gd name="connsiteY7" fmla="*/ 10000 h 10000"/>
                  <a:gd name="connsiteX8" fmla="*/ 10038 w 12084"/>
                  <a:gd name="connsiteY8" fmla="*/ 10000 h 10000"/>
                  <a:gd name="connsiteX0" fmla="*/ 10038 w 12084"/>
                  <a:gd name="connsiteY0" fmla="*/ 10000 h 10000"/>
                  <a:gd name="connsiteX1" fmla="*/ 10038 w 12084"/>
                  <a:gd name="connsiteY1" fmla="*/ 10000 h 10000"/>
                  <a:gd name="connsiteX2" fmla="*/ 10045 w 12084"/>
                  <a:gd name="connsiteY2" fmla="*/ 3669 h 10000"/>
                  <a:gd name="connsiteX3" fmla="*/ 12082 w 12084"/>
                  <a:gd name="connsiteY3" fmla="*/ 2756 h 10000"/>
                  <a:gd name="connsiteX4" fmla="*/ 12047 w 12084"/>
                  <a:gd name="connsiteY4" fmla="*/ 40 h 10000"/>
                  <a:gd name="connsiteX5" fmla="*/ 38 w 12084"/>
                  <a:gd name="connsiteY5" fmla="*/ 0 h 10000"/>
                  <a:gd name="connsiteX6" fmla="*/ 0 w 12084"/>
                  <a:gd name="connsiteY6" fmla="*/ 7520 h 10000"/>
                  <a:gd name="connsiteX7" fmla="*/ 1066 w 12084"/>
                  <a:gd name="connsiteY7" fmla="*/ 10000 h 10000"/>
                  <a:gd name="connsiteX8" fmla="*/ 10038 w 12084"/>
                  <a:gd name="connsiteY8" fmla="*/ 10000 h 10000"/>
                  <a:gd name="connsiteX0" fmla="*/ 10038 w 12087"/>
                  <a:gd name="connsiteY0" fmla="*/ 10000 h 10000"/>
                  <a:gd name="connsiteX1" fmla="*/ 10038 w 12087"/>
                  <a:gd name="connsiteY1" fmla="*/ 10000 h 10000"/>
                  <a:gd name="connsiteX2" fmla="*/ 10045 w 12087"/>
                  <a:gd name="connsiteY2" fmla="*/ 3669 h 10000"/>
                  <a:gd name="connsiteX3" fmla="*/ 12082 w 12087"/>
                  <a:gd name="connsiteY3" fmla="*/ 2756 h 10000"/>
                  <a:gd name="connsiteX4" fmla="*/ 12047 w 12087"/>
                  <a:gd name="connsiteY4" fmla="*/ 40 h 10000"/>
                  <a:gd name="connsiteX5" fmla="*/ 38 w 12087"/>
                  <a:gd name="connsiteY5" fmla="*/ 0 h 10000"/>
                  <a:gd name="connsiteX6" fmla="*/ 0 w 12087"/>
                  <a:gd name="connsiteY6" fmla="*/ 7520 h 10000"/>
                  <a:gd name="connsiteX7" fmla="*/ 1066 w 12087"/>
                  <a:gd name="connsiteY7" fmla="*/ 10000 h 10000"/>
                  <a:gd name="connsiteX8" fmla="*/ 10038 w 12087"/>
                  <a:gd name="connsiteY8" fmla="*/ 10000 h 10000"/>
                  <a:gd name="connsiteX0" fmla="*/ 10038 w 12087"/>
                  <a:gd name="connsiteY0" fmla="*/ 10000 h 10000"/>
                  <a:gd name="connsiteX1" fmla="*/ 10038 w 12087"/>
                  <a:gd name="connsiteY1" fmla="*/ 10000 h 10000"/>
                  <a:gd name="connsiteX2" fmla="*/ 10045 w 12087"/>
                  <a:gd name="connsiteY2" fmla="*/ 3669 h 10000"/>
                  <a:gd name="connsiteX3" fmla="*/ 12082 w 12087"/>
                  <a:gd name="connsiteY3" fmla="*/ 2756 h 10000"/>
                  <a:gd name="connsiteX4" fmla="*/ 12047 w 12087"/>
                  <a:gd name="connsiteY4" fmla="*/ 40 h 10000"/>
                  <a:gd name="connsiteX5" fmla="*/ 38 w 12087"/>
                  <a:gd name="connsiteY5" fmla="*/ 0 h 10000"/>
                  <a:gd name="connsiteX6" fmla="*/ 0 w 12087"/>
                  <a:gd name="connsiteY6" fmla="*/ 7520 h 10000"/>
                  <a:gd name="connsiteX7" fmla="*/ 1066 w 12087"/>
                  <a:gd name="connsiteY7" fmla="*/ 10000 h 10000"/>
                  <a:gd name="connsiteX8" fmla="*/ 10038 w 12087"/>
                  <a:gd name="connsiteY8" fmla="*/ 10000 h 10000"/>
                  <a:gd name="connsiteX0" fmla="*/ 10038 w 12087"/>
                  <a:gd name="connsiteY0" fmla="*/ 10000 h 10000"/>
                  <a:gd name="connsiteX1" fmla="*/ 10038 w 12087"/>
                  <a:gd name="connsiteY1" fmla="*/ 10000 h 10000"/>
                  <a:gd name="connsiteX2" fmla="*/ 10045 w 12087"/>
                  <a:gd name="connsiteY2" fmla="*/ 3669 h 10000"/>
                  <a:gd name="connsiteX3" fmla="*/ 12082 w 12087"/>
                  <a:gd name="connsiteY3" fmla="*/ 3515 h 10000"/>
                  <a:gd name="connsiteX4" fmla="*/ 12047 w 12087"/>
                  <a:gd name="connsiteY4" fmla="*/ 40 h 10000"/>
                  <a:gd name="connsiteX5" fmla="*/ 38 w 12087"/>
                  <a:gd name="connsiteY5" fmla="*/ 0 h 10000"/>
                  <a:gd name="connsiteX6" fmla="*/ 0 w 12087"/>
                  <a:gd name="connsiteY6" fmla="*/ 7520 h 10000"/>
                  <a:gd name="connsiteX7" fmla="*/ 1066 w 12087"/>
                  <a:gd name="connsiteY7" fmla="*/ 10000 h 10000"/>
                  <a:gd name="connsiteX8" fmla="*/ 10038 w 12087"/>
                  <a:gd name="connsiteY8" fmla="*/ 10000 h 10000"/>
                  <a:gd name="connsiteX0" fmla="*/ 10038 w 12087"/>
                  <a:gd name="connsiteY0" fmla="*/ 10000 h 10000"/>
                  <a:gd name="connsiteX1" fmla="*/ 10038 w 12087"/>
                  <a:gd name="connsiteY1" fmla="*/ 10000 h 10000"/>
                  <a:gd name="connsiteX2" fmla="*/ 10045 w 12087"/>
                  <a:gd name="connsiteY2" fmla="*/ 3669 h 10000"/>
                  <a:gd name="connsiteX3" fmla="*/ 12082 w 12087"/>
                  <a:gd name="connsiteY3" fmla="*/ 3435 h 10000"/>
                  <a:gd name="connsiteX4" fmla="*/ 12047 w 12087"/>
                  <a:gd name="connsiteY4" fmla="*/ 40 h 10000"/>
                  <a:gd name="connsiteX5" fmla="*/ 38 w 12087"/>
                  <a:gd name="connsiteY5" fmla="*/ 0 h 10000"/>
                  <a:gd name="connsiteX6" fmla="*/ 0 w 12087"/>
                  <a:gd name="connsiteY6" fmla="*/ 7520 h 10000"/>
                  <a:gd name="connsiteX7" fmla="*/ 1066 w 12087"/>
                  <a:gd name="connsiteY7" fmla="*/ 10000 h 10000"/>
                  <a:gd name="connsiteX8" fmla="*/ 10038 w 12087"/>
                  <a:gd name="connsiteY8" fmla="*/ 10000 h 10000"/>
                  <a:gd name="connsiteX0" fmla="*/ 10038 w 12060"/>
                  <a:gd name="connsiteY0" fmla="*/ 10000 h 10000"/>
                  <a:gd name="connsiteX1" fmla="*/ 10038 w 12060"/>
                  <a:gd name="connsiteY1" fmla="*/ 10000 h 10000"/>
                  <a:gd name="connsiteX2" fmla="*/ 10045 w 12060"/>
                  <a:gd name="connsiteY2" fmla="*/ 3669 h 10000"/>
                  <a:gd name="connsiteX3" fmla="*/ 12052 w 12060"/>
                  <a:gd name="connsiteY3" fmla="*/ 3515 h 10000"/>
                  <a:gd name="connsiteX4" fmla="*/ 12047 w 12060"/>
                  <a:gd name="connsiteY4" fmla="*/ 40 h 10000"/>
                  <a:gd name="connsiteX5" fmla="*/ 38 w 12060"/>
                  <a:gd name="connsiteY5" fmla="*/ 0 h 10000"/>
                  <a:gd name="connsiteX6" fmla="*/ 0 w 12060"/>
                  <a:gd name="connsiteY6" fmla="*/ 7520 h 10000"/>
                  <a:gd name="connsiteX7" fmla="*/ 1066 w 12060"/>
                  <a:gd name="connsiteY7" fmla="*/ 10000 h 10000"/>
                  <a:gd name="connsiteX8" fmla="*/ 10038 w 12060"/>
                  <a:gd name="connsiteY8" fmla="*/ 10000 h 10000"/>
                  <a:gd name="connsiteX0" fmla="*/ 10038 w 12060"/>
                  <a:gd name="connsiteY0" fmla="*/ 10000 h 10000"/>
                  <a:gd name="connsiteX1" fmla="*/ 10038 w 12060"/>
                  <a:gd name="connsiteY1" fmla="*/ 10000 h 10000"/>
                  <a:gd name="connsiteX2" fmla="*/ 10045 w 12060"/>
                  <a:gd name="connsiteY2" fmla="*/ 3669 h 10000"/>
                  <a:gd name="connsiteX3" fmla="*/ 12052 w 12060"/>
                  <a:gd name="connsiteY3" fmla="*/ 3515 h 10000"/>
                  <a:gd name="connsiteX4" fmla="*/ 12047 w 12060"/>
                  <a:gd name="connsiteY4" fmla="*/ 40 h 10000"/>
                  <a:gd name="connsiteX5" fmla="*/ 38 w 12060"/>
                  <a:gd name="connsiteY5" fmla="*/ 0 h 10000"/>
                  <a:gd name="connsiteX6" fmla="*/ 0 w 12060"/>
                  <a:gd name="connsiteY6" fmla="*/ 7520 h 10000"/>
                  <a:gd name="connsiteX7" fmla="*/ 1066 w 12060"/>
                  <a:gd name="connsiteY7" fmla="*/ 10000 h 10000"/>
                  <a:gd name="connsiteX8" fmla="*/ 10038 w 12060"/>
                  <a:gd name="connsiteY8" fmla="*/ 10000 h 10000"/>
                  <a:gd name="connsiteX0" fmla="*/ 10038 w 12195"/>
                  <a:gd name="connsiteY0" fmla="*/ 10000 h 10000"/>
                  <a:gd name="connsiteX1" fmla="*/ 10038 w 12195"/>
                  <a:gd name="connsiteY1" fmla="*/ 10000 h 10000"/>
                  <a:gd name="connsiteX2" fmla="*/ 10045 w 12195"/>
                  <a:gd name="connsiteY2" fmla="*/ 3642 h 10000"/>
                  <a:gd name="connsiteX3" fmla="*/ 12052 w 12195"/>
                  <a:gd name="connsiteY3" fmla="*/ 3515 h 10000"/>
                  <a:gd name="connsiteX4" fmla="*/ 12047 w 12195"/>
                  <a:gd name="connsiteY4" fmla="*/ 40 h 10000"/>
                  <a:gd name="connsiteX5" fmla="*/ 38 w 12195"/>
                  <a:gd name="connsiteY5" fmla="*/ 0 h 10000"/>
                  <a:gd name="connsiteX6" fmla="*/ 0 w 12195"/>
                  <a:gd name="connsiteY6" fmla="*/ 7520 h 10000"/>
                  <a:gd name="connsiteX7" fmla="*/ 1066 w 12195"/>
                  <a:gd name="connsiteY7" fmla="*/ 10000 h 10000"/>
                  <a:gd name="connsiteX8" fmla="*/ 10038 w 12195"/>
                  <a:gd name="connsiteY8" fmla="*/ 10000 h 10000"/>
                  <a:gd name="connsiteX0" fmla="*/ 10038 w 12062"/>
                  <a:gd name="connsiteY0" fmla="*/ 10000 h 10000"/>
                  <a:gd name="connsiteX1" fmla="*/ 10038 w 12062"/>
                  <a:gd name="connsiteY1" fmla="*/ 10000 h 10000"/>
                  <a:gd name="connsiteX2" fmla="*/ 10045 w 12062"/>
                  <a:gd name="connsiteY2" fmla="*/ 3642 h 10000"/>
                  <a:gd name="connsiteX3" fmla="*/ 12052 w 12062"/>
                  <a:gd name="connsiteY3" fmla="*/ 3515 h 10000"/>
                  <a:gd name="connsiteX4" fmla="*/ 12047 w 12062"/>
                  <a:gd name="connsiteY4" fmla="*/ 40 h 10000"/>
                  <a:gd name="connsiteX5" fmla="*/ 38 w 12062"/>
                  <a:gd name="connsiteY5" fmla="*/ 0 h 10000"/>
                  <a:gd name="connsiteX6" fmla="*/ 0 w 12062"/>
                  <a:gd name="connsiteY6" fmla="*/ 7520 h 10000"/>
                  <a:gd name="connsiteX7" fmla="*/ 1066 w 12062"/>
                  <a:gd name="connsiteY7" fmla="*/ 10000 h 10000"/>
                  <a:gd name="connsiteX8" fmla="*/ 10038 w 12062"/>
                  <a:gd name="connsiteY8" fmla="*/ 10000 h 10000"/>
                  <a:gd name="connsiteX0" fmla="*/ 10038 w 12077"/>
                  <a:gd name="connsiteY0" fmla="*/ 10000 h 10000"/>
                  <a:gd name="connsiteX1" fmla="*/ 10038 w 12077"/>
                  <a:gd name="connsiteY1" fmla="*/ 10000 h 10000"/>
                  <a:gd name="connsiteX2" fmla="*/ 10045 w 12077"/>
                  <a:gd name="connsiteY2" fmla="*/ 3642 h 10000"/>
                  <a:gd name="connsiteX3" fmla="*/ 12052 w 12077"/>
                  <a:gd name="connsiteY3" fmla="*/ 3515 h 10000"/>
                  <a:gd name="connsiteX4" fmla="*/ 12047 w 12077"/>
                  <a:gd name="connsiteY4" fmla="*/ 40 h 10000"/>
                  <a:gd name="connsiteX5" fmla="*/ 38 w 12077"/>
                  <a:gd name="connsiteY5" fmla="*/ 0 h 10000"/>
                  <a:gd name="connsiteX6" fmla="*/ 0 w 12077"/>
                  <a:gd name="connsiteY6" fmla="*/ 7520 h 10000"/>
                  <a:gd name="connsiteX7" fmla="*/ 1066 w 12077"/>
                  <a:gd name="connsiteY7" fmla="*/ 10000 h 10000"/>
                  <a:gd name="connsiteX8" fmla="*/ 10038 w 12077"/>
                  <a:gd name="connsiteY8" fmla="*/ 10000 h 10000"/>
                  <a:gd name="connsiteX0" fmla="*/ 10038 w 12217"/>
                  <a:gd name="connsiteY0" fmla="*/ 10000 h 10000"/>
                  <a:gd name="connsiteX1" fmla="*/ 10038 w 12217"/>
                  <a:gd name="connsiteY1" fmla="*/ 10000 h 10000"/>
                  <a:gd name="connsiteX2" fmla="*/ 10045 w 12217"/>
                  <a:gd name="connsiteY2" fmla="*/ 3642 h 10000"/>
                  <a:gd name="connsiteX3" fmla="*/ 12052 w 12217"/>
                  <a:gd name="connsiteY3" fmla="*/ 3515 h 10000"/>
                  <a:gd name="connsiteX4" fmla="*/ 12047 w 12217"/>
                  <a:gd name="connsiteY4" fmla="*/ 40 h 10000"/>
                  <a:gd name="connsiteX5" fmla="*/ 9863 w 12217"/>
                  <a:gd name="connsiteY5" fmla="*/ 19 h 10000"/>
                  <a:gd name="connsiteX6" fmla="*/ 38 w 12217"/>
                  <a:gd name="connsiteY6" fmla="*/ 0 h 10000"/>
                  <a:gd name="connsiteX7" fmla="*/ 0 w 12217"/>
                  <a:gd name="connsiteY7" fmla="*/ 7520 h 10000"/>
                  <a:gd name="connsiteX8" fmla="*/ 1066 w 12217"/>
                  <a:gd name="connsiteY8" fmla="*/ 10000 h 10000"/>
                  <a:gd name="connsiteX9" fmla="*/ 10038 w 12217"/>
                  <a:gd name="connsiteY9" fmla="*/ 10000 h 10000"/>
                  <a:gd name="connsiteX0" fmla="*/ 10038 w 12217"/>
                  <a:gd name="connsiteY0" fmla="*/ 10000 h 10000"/>
                  <a:gd name="connsiteX1" fmla="*/ 10038 w 12217"/>
                  <a:gd name="connsiteY1" fmla="*/ 10000 h 10000"/>
                  <a:gd name="connsiteX2" fmla="*/ 10045 w 12217"/>
                  <a:gd name="connsiteY2" fmla="*/ 3642 h 10000"/>
                  <a:gd name="connsiteX3" fmla="*/ 12052 w 12217"/>
                  <a:gd name="connsiteY3" fmla="*/ 3515 h 10000"/>
                  <a:gd name="connsiteX4" fmla="*/ 12047 w 12217"/>
                  <a:gd name="connsiteY4" fmla="*/ 40 h 10000"/>
                  <a:gd name="connsiteX5" fmla="*/ 9863 w 12217"/>
                  <a:gd name="connsiteY5" fmla="*/ 19 h 10000"/>
                  <a:gd name="connsiteX6" fmla="*/ 9424 w 12217"/>
                  <a:gd name="connsiteY6" fmla="*/ 19 h 10000"/>
                  <a:gd name="connsiteX7" fmla="*/ 38 w 12217"/>
                  <a:gd name="connsiteY7" fmla="*/ 0 h 10000"/>
                  <a:gd name="connsiteX8" fmla="*/ 0 w 12217"/>
                  <a:gd name="connsiteY8" fmla="*/ 7520 h 10000"/>
                  <a:gd name="connsiteX9" fmla="*/ 1066 w 12217"/>
                  <a:gd name="connsiteY9" fmla="*/ 10000 h 10000"/>
                  <a:gd name="connsiteX10" fmla="*/ 10038 w 12217"/>
                  <a:gd name="connsiteY10" fmla="*/ 10000 h 10000"/>
                  <a:gd name="connsiteX0" fmla="*/ 10038 w 12217"/>
                  <a:gd name="connsiteY0" fmla="*/ 10000 h 10000"/>
                  <a:gd name="connsiteX1" fmla="*/ 10038 w 12217"/>
                  <a:gd name="connsiteY1" fmla="*/ 10000 h 10000"/>
                  <a:gd name="connsiteX2" fmla="*/ 10045 w 12217"/>
                  <a:gd name="connsiteY2" fmla="*/ 3642 h 10000"/>
                  <a:gd name="connsiteX3" fmla="*/ 12052 w 12217"/>
                  <a:gd name="connsiteY3" fmla="*/ 3515 h 10000"/>
                  <a:gd name="connsiteX4" fmla="*/ 12047 w 12217"/>
                  <a:gd name="connsiteY4" fmla="*/ 40 h 10000"/>
                  <a:gd name="connsiteX5" fmla="*/ 9863 w 12217"/>
                  <a:gd name="connsiteY5" fmla="*/ 19 h 10000"/>
                  <a:gd name="connsiteX6" fmla="*/ 8004 w 12217"/>
                  <a:gd name="connsiteY6" fmla="*/ 19 h 10000"/>
                  <a:gd name="connsiteX7" fmla="*/ 38 w 12217"/>
                  <a:gd name="connsiteY7" fmla="*/ 0 h 10000"/>
                  <a:gd name="connsiteX8" fmla="*/ 0 w 12217"/>
                  <a:gd name="connsiteY8" fmla="*/ 7520 h 10000"/>
                  <a:gd name="connsiteX9" fmla="*/ 1066 w 12217"/>
                  <a:gd name="connsiteY9" fmla="*/ 10000 h 10000"/>
                  <a:gd name="connsiteX10" fmla="*/ 10038 w 12217"/>
                  <a:gd name="connsiteY10" fmla="*/ 10000 h 10000"/>
                  <a:gd name="connsiteX0" fmla="*/ 10038 w 12282"/>
                  <a:gd name="connsiteY0" fmla="*/ 10708 h 10708"/>
                  <a:gd name="connsiteX1" fmla="*/ 10038 w 12282"/>
                  <a:gd name="connsiteY1" fmla="*/ 10708 h 10708"/>
                  <a:gd name="connsiteX2" fmla="*/ 10045 w 12282"/>
                  <a:gd name="connsiteY2" fmla="*/ 4350 h 10708"/>
                  <a:gd name="connsiteX3" fmla="*/ 12052 w 12282"/>
                  <a:gd name="connsiteY3" fmla="*/ 4223 h 10708"/>
                  <a:gd name="connsiteX4" fmla="*/ 11994 w 12282"/>
                  <a:gd name="connsiteY4" fmla="*/ 0 h 10708"/>
                  <a:gd name="connsiteX5" fmla="*/ 9863 w 12282"/>
                  <a:gd name="connsiteY5" fmla="*/ 727 h 10708"/>
                  <a:gd name="connsiteX6" fmla="*/ 8004 w 12282"/>
                  <a:gd name="connsiteY6" fmla="*/ 727 h 10708"/>
                  <a:gd name="connsiteX7" fmla="*/ 38 w 12282"/>
                  <a:gd name="connsiteY7" fmla="*/ 708 h 10708"/>
                  <a:gd name="connsiteX8" fmla="*/ 0 w 12282"/>
                  <a:gd name="connsiteY8" fmla="*/ 8228 h 10708"/>
                  <a:gd name="connsiteX9" fmla="*/ 1066 w 12282"/>
                  <a:gd name="connsiteY9" fmla="*/ 10708 h 10708"/>
                  <a:gd name="connsiteX10" fmla="*/ 10038 w 12282"/>
                  <a:gd name="connsiteY10" fmla="*/ 10708 h 10708"/>
                  <a:gd name="connsiteX0" fmla="*/ 10038 w 12185"/>
                  <a:gd name="connsiteY0" fmla="*/ 10708 h 10708"/>
                  <a:gd name="connsiteX1" fmla="*/ 10038 w 12185"/>
                  <a:gd name="connsiteY1" fmla="*/ 10708 h 10708"/>
                  <a:gd name="connsiteX2" fmla="*/ 10045 w 12185"/>
                  <a:gd name="connsiteY2" fmla="*/ 4350 h 10708"/>
                  <a:gd name="connsiteX3" fmla="*/ 12052 w 12185"/>
                  <a:gd name="connsiteY3" fmla="*/ 4223 h 10708"/>
                  <a:gd name="connsiteX4" fmla="*/ 11994 w 12185"/>
                  <a:gd name="connsiteY4" fmla="*/ 0 h 10708"/>
                  <a:gd name="connsiteX5" fmla="*/ 9863 w 12185"/>
                  <a:gd name="connsiteY5" fmla="*/ 727 h 10708"/>
                  <a:gd name="connsiteX6" fmla="*/ 8004 w 12185"/>
                  <a:gd name="connsiteY6" fmla="*/ 727 h 10708"/>
                  <a:gd name="connsiteX7" fmla="*/ 38 w 12185"/>
                  <a:gd name="connsiteY7" fmla="*/ 708 h 10708"/>
                  <a:gd name="connsiteX8" fmla="*/ 0 w 12185"/>
                  <a:gd name="connsiteY8" fmla="*/ 8228 h 10708"/>
                  <a:gd name="connsiteX9" fmla="*/ 1066 w 12185"/>
                  <a:gd name="connsiteY9" fmla="*/ 10708 h 10708"/>
                  <a:gd name="connsiteX10" fmla="*/ 10038 w 12185"/>
                  <a:gd name="connsiteY10" fmla="*/ 10708 h 10708"/>
                  <a:gd name="connsiteX0" fmla="*/ 10038 w 12058"/>
                  <a:gd name="connsiteY0" fmla="*/ 10708 h 10708"/>
                  <a:gd name="connsiteX1" fmla="*/ 10038 w 12058"/>
                  <a:gd name="connsiteY1" fmla="*/ 10708 h 10708"/>
                  <a:gd name="connsiteX2" fmla="*/ 10045 w 12058"/>
                  <a:gd name="connsiteY2" fmla="*/ 4350 h 10708"/>
                  <a:gd name="connsiteX3" fmla="*/ 12052 w 12058"/>
                  <a:gd name="connsiteY3" fmla="*/ 4223 h 10708"/>
                  <a:gd name="connsiteX4" fmla="*/ 11994 w 12058"/>
                  <a:gd name="connsiteY4" fmla="*/ 0 h 10708"/>
                  <a:gd name="connsiteX5" fmla="*/ 9863 w 12058"/>
                  <a:gd name="connsiteY5" fmla="*/ 727 h 10708"/>
                  <a:gd name="connsiteX6" fmla="*/ 8004 w 12058"/>
                  <a:gd name="connsiteY6" fmla="*/ 727 h 10708"/>
                  <a:gd name="connsiteX7" fmla="*/ 38 w 12058"/>
                  <a:gd name="connsiteY7" fmla="*/ 708 h 10708"/>
                  <a:gd name="connsiteX8" fmla="*/ 0 w 12058"/>
                  <a:gd name="connsiteY8" fmla="*/ 8228 h 10708"/>
                  <a:gd name="connsiteX9" fmla="*/ 1066 w 12058"/>
                  <a:gd name="connsiteY9" fmla="*/ 10708 h 10708"/>
                  <a:gd name="connsiteX10" fmla="*/ 10038 w 12058"/>
                  <a:gd name="connsiteY10" fmla="*/ 10708 h 10708"/>
                  <a:gd name="connsiteX0" fmla="*/ 10038 w 12058"/>
                  <a:gd name="connsiteY0" fmla="*/ 10729 h 10729"/>
                  <a:gd name="connsiteX1" fmla="*/ 10038 w 12058"/>
                  <a:gd name="connsiteY1" fmla="*/ 10729 h 10729"/>
                  <a:gd name="connsiteX2" fmla="*/ 10045 w 12058"/>
                  <a:gd name="connsiteY2" fmla="*/ 4371 h 10729"/>
                  <a:gd name="connsiteX3" fmla="*/ 12052 w 12058"/>
                  <a:gd name="connsiteY3" fmla="*/ 4244 h 10729"/>
                  <a:gd name="connsiteX4" fmla="*/ 11994 w 12058"/>
                  <a:gd name="connsiteY4" fmla="*/ 21 h 10729"/>
                  <a:gd name="connsiteX5" fmla="*/ 9793 w 12058"/>
                  <a:gd name="connsiteY5" fmla="*/ 0 h 10729"/>
                  <a:gd name="connsiteX6" fmla="*/ 8004 w 12058"/>
                  <a:gd name="connsiteY6" fmla="*/ 748 h 10729"/>
                  <a:gd name="connsiteX7" fmla="*/ 38 w 12058"/>
                  <a:gd name="connsiteY7" fmla="*/ 729 h 10729"/>
                  <a:gd name="connsiteX8" fmla="*/ 0 w 12058"/>
                  <a:gd name="connsiteY8" fmla="*/ 8249 h 10729"/>
                  <a:gd name="connsiteX9" fmla="*/ 1066 w 12058"/>
                  <a:gd name="connsiteY9" fmla="*/ 10729 h 10729"/>
                  <a:gd name="connsiteX10" fmla="*/ 10038 w 12058"/>
                  <a:gd name="connsiteY10" fmla="*/ 10729 h 10729"/>
                  <a:gd name="connsiteX0" fmla="*/ 10038 w 12058"/>
                  <a:gd name="connsiteY0" fmla="*/ 10729 h 10729"/>
                  <a:gd name="connsiteX1" fmla="*/ 10038 w 12058"/>
                  <a:gd name="connsiteY1" fmla="*/ 10729 h 10729"/>
                  <a:gd name="connsiteX2" fmla="*/ 10045 w 12058"/>
                  <a:gd name="connsiteY2" fmla="*/ 4371 h 10729"/>
                  <a:gd name="connsiteX3" fmla="*/ 12052 w 12058"/>
                  <a:gd name="connsiteY3" fmla="*/ 4244 h 10729"/>
                  <a:gd name="connsiteX4" fmla="*/ 11994 w 12058"/>
                  <a:gd name="connsiteY4" fmla="*/ 21 h 10729"/>
                  <a:gd name="connsiteX5" fmla="*/ 9793 w 12058"/>
                  <a:gd name="connsiteY5" fmla="*/ 0 h 10729"/>
                  <a:gd name="connsiteX6" fmla="*/ 8004 w 12058"/>
                  <a:gd name="connsiteY6" fmla="*/ 748 h 10729"/>
                  <a:gd name="connsiteX7" fmla="*/ 38 w 12058"/>
                  <a:gd name="connsiteY7" fmla="*/ 729 h 10729"/>
                  <a:gd name="connsiteX8" fmla="*/ 0 w 12058"/>
                  <a:gd name="connsiteY8" fmla="*/ 8249 h 10729"/>
                  <a:gd name="connsiteX9" fmla="*/ 1066 w 12058"/>
                  <a:gd name="connsiteY9" fmla="*/ 10729 h 10729"/>
                  <a:gd name="connsiteX10" fmla="*/ 10038 w 12058"/>
                  <a:gd name="connsiteY10" fmla="*/ 10729 h 10729"/>
                  <a:gd name="connsiteX0" fmla="*/ 10038 w 12026"/>
                  <a:gd name="connsiteY0" fmla="*/ 10729 h 10729"/>
                  <a:gd name="connsiteX1" fmla="*/ 10038 w 12026"/>
                  <a:gd name="connsiteY1" fmla="*/ 10729 h 10729"/>
                  <a:gd name="connsiteX2" fmla="*/ 10045 w 12026"/>
                  <a:gd name="connsiteY2" fmla="*/ 4371 h 10729"/>
                  <a:gd name="connsiteX3" fmla="*/ 12017 w 12026"/>
                  <a:gd name="connsiteY3" fmla="*/ 4337 h 10729"/>
                  <a:gd name="connsiteX4" fmla="*/ 11994 w 12026"/>
                  <a:gd name="connsiteY4" fmla="*/ 21 h 10729"/>
                  <a:gd name="connsiteX5" fmla="*/ 9793 w 12026"/>
                  <a:gd name="connsiteY5" fmla="*/ 0 h 10729"/>
                  <a:gd name="connsiteX6" fmla="*/ 8004 w 12026"/>
                  <a:gd name="connsiteY6" fmla="*/ 748 h 10729"/>
                  <a:gd name="connsiteX7" fmla="*/ 38 w 12026"/>
                  <a:gd name="connsiteY7" fmla="*/ 729 h 10729"/>
                  <a:gd name="connsiteX8" fmla="*/ 0 w 12026"/>
                  <a:gd name="connsiteY8" fmla="*/ 8249 h 10729"/>
                  <a:gd name="connsiteX9" fmla="*/ 1066 w 12026"/>
                  <a:gd name="connsiteY9" fmla="*/ 10729 h 10729"/>
                  <a:gd name="connsiteX10" fmla="*/ 10038 w 12026"/>
                  <a:gd name="connsiteY10" fmla="*/ 10729 h 10729"/>
                  <a:gd name="connsiteX0" fmla="*/ 10038 w 12026"/>
                  <a:gd name="connsiteY0" fmla="*/ 10729 h 10729"/>
                  <a:gd name="connsiteX1" fmla="*/ 10038 w 12026"/>
                  <a:gd name="connsiteY1" fmla="*/ 10729 h 10729"/>
                  <a:gd name="connsiteX2" fmla="*/ 10045 w 12026"/>
                  <a:gd name="connsiteY2" fmla="*/ 4371 h 10729"/>
                  <a:gd name="connsiteX3" fmla="*/ 12017 w 12026"/>
                  <a:gd name="connsiteY3" fmla="*/ 4337 h 10729"/>
                  <a:gd name="connsiteX4" fmla="*/ 11994 w 12026"/>
                  <a:gd name="connsiteY4" fmla="*/ 21 h 10729"/>
                  <a:gd name="connsiteX5" fmla="*/ 9793 w 12026"/>
                  <a:gd name="connsiteY5" fmla="*/ 0 h 10729"/>
                  <a:gd name="connsiteX6" fmla="*/ 8004 w 12026"/>
                  <a:gd name="connsiteY6" fmla="*/ 748 h 10729"/>
                  <a:gd name="connsiteX7" fmla="*/ 38 w 12026"/>
                  <a:gd name="connsiteY7" fmla="*/ 729 h 10729"/>
                  <a:gd name="connsiteX8" fmla="*/ 0 w 12026"/>
                  <a:gd name="connsiteY8" fmla="*/ 8249 h 10729"/>
                  <a:gd name="connsiteX9" fmla="*/ 1557 w 12026"/>
                  <a:gd name="connsiteY9" fmla="*/ 10729 h 10729"/>
                  <a:gd name="connsiteX10" fmla="*/ 10038 w 12026"/>
                  <a:gd name="connsiteY10" fmla="*/ 10729 h 10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026" h="10729">
                    <a:moveTo>
                      <a:pt x="10038" y="10729"/>
                    </a:moveTo>
                    <a:lnTo>
                      <a:pt x="10038" y="10729"/>
                    </a:lnTo>
                    <a:cubicBezTo>
                      <a:pt x="10040" y="9749"/>
                      <a:pt x="10043" y="5351"/>
                      <a:pt x="10045" y="4371"/>
                    </a:cubicBezTo>
                    <a:cubicBezTo>
                      <a:pt x="10002" y="4296"/>
                      <a:pt x="11990" y="4361"/>
                      <a:pt x="12017" y="4337"/>
                    </a:cubicBezTo>
                    <a:cubicBezTo>
                      <a:pt x="12044" y="4313"/>
                      <a:pt x="12008" y="581"/>
                      <a:pt x="11994" y="21"/>
                    </a:cubicBezTo>
                    <a:lnTo>
                      <a:pt x="9793" y="0"/>
                    </a:lnTo>
                    <a:lnTo>
                      <a:pt x="8004" y="748"/>
                    </a:lnTo>
                    <a:lnTo>
                      <a:pt x="38" y="729"/>
                    </a:lnTo>
                    <a:cubicBezTo>
                      <a:pt x="5" y="3236"/>
                      <a:pt x="33" y="5742"/>
                      <a:pt x="0" y="8249"/>
                    </a:cubicBezTo>
                    <a:lnTo>
                      <a:pt x="1557" y="10729"/>
                    </a:lnTo>
                    <a:lnTo>
                      <a:pt x="10038" y="10729"/>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39" name="Freeform 7">
                <a:extLst>
                  <a:ext uri="{FF2B5EF4-FFF2-40B4-BE49-F238E27FC236}">
                    <a16:creationId xmlns:a16="http://schemas.microsoft.com/office/drawing/2014/main" id="{6CE74A2C-E70E-48A9-826D-0320E2A47A14}"/>
                  </a:ext>
                </a:extLst>
              </p:cNvPr>
              <p:cNvSpPr>
                <a:spLocks/>
              </p:cNvSpPr>
              <p:nvPr/>
            </p:nvSpPr>
            <p:spPr bwMode="auto">
              <a:xfrm>
                <a:off x="1773" y="2339"/>
                <a:ext cx="1" cy="0"/>
              </a:xfrm>
              <a:custGeom>
                <a:avLst/>
                <a:gdLst>
                  <a:gd name="T0" fmla="*/ 0 w 2"/>
                  <a:gd name="T1" fmla="*/ 0 w 2"/>
                  <a:gd name="T2" fmla="*/ 2 w 2"/>
                  <a:gd name="T3" fmla="*/ 1 w 2"/>
                  <a:gd name="T4" fmla="*/ 0 w 2"/>
                </a:gdLst>
                <a:ahLst/>
                <a:cxnLst>
                  <a:cxn ang="0">
                    <a:pos x="T0" y="0"/>
                  </a:cxn>
                  <a:cxn ang="0">
                    <a:pos x="T1" y="0"/>
                  </a:cxn>
                  <a:cxn ang="0">
                    <a:pos x="T2" y="0"/>
                  </a:cxn>
                  <a:cxn ang="0">
                    <a:pos x="T3" y="0"/>
                  </a:cxn>
                  <a:cxn ang="0">
                    <a:pos x="T4" y="0"/>
                  </a:cxn>
                </a:cxnLst>
                <a:rect l="0" t="0" r="r" b="b"/>
                <a:pathLst>
                  <a:path w="2">
                    <a:moveTo>
                      <a:pt x="0" y="0"/>
                    </a:moveTo>
                    <a:lnTo>
                      <a:pt x="0" y="0"/>
                    </a:lnTo>
                    <a:cubicBezTo>
                      <a:pt x="0" y="0"/>
                      <a:pt x="1" y="0"/>
                      <a:pt x="2" y="0"/>
                    </a:cubicBezTo>
                    <a:cubicBezTo>
                      <a:pt x="1" y="0"/>
                      <a:pt x="1" y="0"/>
                      <a:pt x="1" y="0"/>
                    </a:cubicBezTo>
                    <a:cubicBezTo>
                      <a:pt x="1"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40" name="Freeform 8">
                <a:extLst>
                  <a:ext uri="{FF2B5EF4-FFF2-40B4-BE49-F238E27FC236}">
                    <a16:creationId xmlns:a16="http://schemas.microsoft.com/office/drawing/2014/main" id="{A8CDCCA1-775C-4C82-8FE7-E2107D363C9E}"/>
                  </a:ext>
                </a:extLst>
              </p:cNvPr>
              <p:cNvSpPr>
                <a:spLocks/>
              </p:cNvSpPr>
              <p:nvPr/>
            </p:nvSpPr>
            <p:spPr bwMode="auto">
              <a:xfrm>
                <a:off x="1768" y="2338"/>
                <a:ext cx="2" cy="0"/>
              </a:xfrm>
              <a:custGeom>
                <a:avLst/>
                <a:gdLst>
                  <a:gd name="T0" fmla="*/ 0 w 4"/>
                  <a:gd name="T1" fmla="*/ 0 w 4"/>
                  <a:gd name="T2" fmla="*/ 2 w 4"/>
                  <a:gd name="T3" fmla="*/ 4 w 4"/>
                  <a:gd name="T4" fmla="*/ 2 w 4"/>
                  <a:gd name="T5" fmla="*/ 0 w 4"/>
                </a:gdLst>
                <a:ahLst/>
                <a:cxnLst>
                  <a:cxn ang="0">
                    <a:pos x="T0" y="0"/>
                  </a:cxn>
                  <a:cxn ang="0">
                    <a:pos x="T1" y="0"/>
                  </a:cxn>
                  <a:cxn ang="0">
                    <a:pos x="T2" y="0"/>
                  </a:cxn>
                  <a:cxn ang="0">
                    <a:pos x="T3" y="0"/>
                  </a:cxn>
                  <a:cxn ang="0">
                    <a:pos x="T4" y="0"/>
                  </a:cxn>
                  <a:cxn ang="0">
                    <a:pos x="T5" y="0"/>
                  </a:cxn>
                </a:cxnLst>
                <a:rect l="0" t="0" r="r" b="b"/>
                <a:pathLst>
                  <a:path w="4">
                    <a:moveTo>
                      <a:pt x="0" y="0"/>
                    </a:moveTo>
                    <a:lnTo>
                      <a:pt x="0" y="0"/>
                    </a:lnTo>
                    <a:cubicBezTo>
                      <a:pt x="0" y="0"/>
                      <a:pt x="1" y="0"/>
                      <a:pt x="2" y="0"/>
                    </a:cubicBezTo>
                    <a:cubicBezTo>
                      <a:pt x="2" y="0"/>
                      <a:pt x="3" y="0"/>
                      <a:pt x="4" y="0"/>
                    </a:cubicBezTo>
                    <a:cubicBezTo>
                      <a:pt x="3" y="0"/>
                      <a:pt x="2" y="0"/>
                      <a:pt x="2" y="0"/>
                    </a:cubicBezTo>
                    <a:cubicBezTo>
                      <a:pt x="1"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41" name="Freeform 9">
                <a:extLst>
                  <a:ext uri="{FF2B5EF4-FFF2-40B4-BE49-F238E27FC236}">
                    <a16:creationId xmlns:a16="http://schemas.microsoft.com/office/drawing/2014/main" id="{C452B57C-1507-4999-8BF2-C5C988B4F07A}"/>
                  </a:ext>
                </a:extLst>
              </p:cNvPr>
              <p:cNvSpPr>
                <a:spLocks/>
              </p:cNvSpPr>
              <p:nvPr/>
            </p:nvSpPr>
            <p:spPr bwMode="auto">
              <a:xfrm>
                <a:off x="1764" y="2339"/>
                <a:ext cx="1" cy="0"/>
              </a:xfrm>
              <a:custGeom>
                <a:avLst/>
                <a:gdLst>
                  <a:gd name="T0" fmla="*/ 0 w 2"/>
                  <a:gd name="T1" fmla="*/ 0 w 2"/>
                  <a:gd name="T2" fmla="*/ 2 w 2"/>
                  <a:gd name="T3" fmla="*/ 0 w 2"/>
                  <a:gd name="T4" fmla="*/ 0 w 2"/>
                </a:gdLst>
                <a:ahLst/>
                <a:cxnLst>
                  <a:cxn ang="0">
                    <a:pos x="T0" y="0"/>
                  </a:cxn>
                  <a:cxn ang="0">
                    <a:pos x="T1" y="0"/>
                  </a:cxn>
                  <a:cxn ang="0">
                    <a:pos x="T2" y="0"/>
                  </a:cxn>
                  <a:cxn ang="0">
                    <a:pos x="T3" y="0"/>
                  </a:cxn>
                  <a:cxn ang="0">
                    <a:pos x="T4" y="0"/>
                  </a:cxn>
                </a:cxnLst>
                <a:rect l="0" t="0" r="r" b="b"/>
                <a:pathLst>
                  <a:path w="2">
                    <a:moveTo>
                      <a:pt x="0" y="0"/>
                    </a:moveTo>
                    <a:lnTo>
                      <a:pt x="0" y="0"/>
                    </a:lnTo>
                    <a:cubicBezTo>
                      <a:pt x="0" y="0"/>
                      <a:pt x="1" y="0"/>
                      <a:pt x="2" y="0"/>
                    </a:cubicBezTo>
                    <a:cubicBezTo>
                      <a:pt x="1" y="0"/>
                      <a:pt x="1" y="0"/>
                      <a:pt x="0" y="0"/>
                    </a:cubicBezTo>
                    <a:cubicBezTo>
                      <a:pt x="0"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42" name="Freeform 10">
                <a:extLst>
                  <a:ext uri="{FF2B5EF4-FFF2-40B4-BE49-F238E27FC236}">
                    <a16:creationId xmlns:a16="http://schemas.microsoft.com/office/drawing/2014/main" id="{5908ED10-82DB-45DD-90F3-4EC40D71A635}"/>
                  </a:ext>
                </a:extLst>
              </p:cNvPr>
              <p:cNvSpPr>
                <a:spLocks noEditPoints="1"/>
              </p:cNvSpPr>
              <p:nvPr/>
            </p:nvSpPr>
            <p:spPr bwMode="auto">
              <a:xfrm>
                <a:off x="1744" y="2325"/>
                <a:ext cx="50" cy="50"/>
              </a:xfrm>
              <a:custGeom>
                <a:avLst/>
                <a:gdLst>
                  <a:gd name="T0" fmla="*/ 40 w 80"/>
                  <a:gd name="T1" fmla="*/ 61 h 80"/>
                  <a:gd name="T2" fmla="*/ 40 w 80"/>
                  <a:gd name="T3" fmla="*/ 61 h 80"/>
                  <a:gd name="T4" fmla="*/ 20 w 80"/>
                  <a:gd name="T5" fmla="*/ 41 h 80"/>
                  <a:gd name="T6" fmla="*/ 25 w 80"/>
                  <a:gd name="T7" fmla="*/ 27 h 80"/>
                  <a:gd name="T8" fmla="*/ 24 w 80"/>
                  <a:gd name="T9" fmla="*/ 27 h 80"/>
                  <a:gd name="T10" fmla="*/ 26 w 80"/>
                  <a:gd name="T11" fmla="*/ 25 h 80"/>
                  <a:gd name="T12" fmla="*/ 32 w 80"/>
                  <a:gd name="T13" fmla="*/ 21 h 80"/>
                  <a:gd name="T14" fmla="*/ 40 w 80"/>
                  <a:gd name="T15" fmla="*/ 20 h 80"/>
                  <a:gd name="T16" fmla="*/ 47 w 80"/>
                  <a:gd name="T17" fmla="*/ 21 h 80"/>
                  <a:gd name="T18" fmla="*/ 54 w 80"/>
                  <a:gd name="T19" fmla="*/ 25 h 80"/>
                  <a:gd name="T20" fmla="*/ 55 w 80"/>
                  <a:gd name="T21" fmla="*/ 27 h 80"/>
                  <a:gd name="T22" fmla="*/ 54 w 80"/>
                  <a:gd name="T23" fmla="*/ 27 h 80"/>
                  <a:gd name="T24" fmla="*/ 60 w 80"/>
                  <a:gd name="T25" fmla="*/ 41 h 80"/>
                  <a:gd name="T26" fmla="*/ 40 w 80"/>
                  <a:gd name="T27" fmla="*/ 61 h 80"/>
                  <a:gd name="T28" fmla="*/ 68 w 80"/>
                  <a:gd name="T29" fmla="*/ 11 h 80"/>
                  <a:gd name="T30" fmla="*/ 68 w 80"/>
                  <a:gd name="T31" fmla="*/ 11 h 80"/>
                  <a:gd name="T32" fmla="*/ 55 w 80"/>
                  <a:gd name="T33" fmla="*/ 3 h 80"/>
                  <a:gd name="T34" fmla="*/ 40 w 80"/>
                  <a:gd name="T35" fmla="*/ 0 h 80"/>
                  <a:gd name="T36" fmla="*/ 24 w 80"/>
                  <a:gd name="T37" fmla="*/ 3 h 80"/>
                  <a:gd name="T38" fmla="*/ 11 w 80"/>
                  <a:gd name="T39" fmla="*/ 11 h 80"/>
                  <a:gd name="T40" fmla="*/ 3 w 80"/>
                  <a:gd name="T41" fmla="*/ 24 h 80"/>
                  <a:gd name="T42" fmla="*/ 2 w 80"/>
                  <a:gd name="T43" fmla="*/ 27 h 80"/>
                  <a:gd name="T44" fmla="*/ 0 w 80"/>
                  <a:gd name="T45" fmla="*/ 40 h 80"/>
                  <a:gd name="T46" fmla="*/ 3 w 80"/>
                  <a:gd name="T47" fmla="*/ 55 h 80"/>
                  <a:gd name="T48" fmla="*/ 5 w 80"/>
                  <a:gd name="T49" fmla="*/ 58 h 80"/>
                  <a:gd name="T50" fmla="*/ 11 w 80"/>
                  <a:gd name="T51" fmla="*/ 68 h 80"/>
                  <a:gd name="T52" fmla="*/ 24 w 80"/>
                  <a:gd name="T53" fmla="*/ 76 h 80"/>
                  <a:gd name="T54" fmla="*/ 40 w 80"/>
                  <a:gd name="T55" fmla="*/ 80 h 80"/>
                  <a:gd name="T56" fmla="*/ 55 w 80"/>
                  <a:gd name="T57" fmla="*/ 76 h 80"/>
                  <a:gd name="T58" fmla="*/ 68 w 80"/>
                  <a:gd name="T59" fmla="*/ 68 h 80"/>
                  <a:gd name="T60" fmla="*/ 75 w 80"/>
                  <a:gd name="T61" fmla="*/ 58 h 80"/>
                  <a:gd name="T62" fmla="*/ 77 w 80"/>
                  <a:gd name="T63" fmla="*/ 55 h 80"/>
                  <a:gd name="T64" fmla="*/ 80 w 80"/>
                  <a:gd name="T65" fmla="*/ 40 h 80"/>
                  <a:gd name="T66" fmla="*/ 77 w 80"/>
                  <a:gd name="T67" fmla="*/ 27 h 80"/>
                  <a:gd name="T68" fmla="*/ 77 w 80"/>
                  <a:gd name="T69" fmla="*/ 24 h 80"/>
                  <a:gd name="T70" fmla="*/ 68 w 80"/>
                  <a:gd name="T71" fmla="*/ 11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0" h="80">
                    <a:moveTo>
                      <a:pt x="40" y="61"/>
                    </a:moveTo>
                    <a:lnTo>
                      <a:pt x="40" y="61"/>
                    </a:lnTo>
                    <a:cubicBezTo>
                      <a:pt x="29" y="61"/>
                      <a:pt x="20" y="52"/>
                      <a:pt x="20" y="41"/>
                    </a:cubicBezTo>
                    <a:cubicBezTo>
                      <a:pt x="20" y="35"/>
                      <a:pt x="22" y="31"/>
                      <a:pt x="25" y="27"/>
                    </a:cubicBezTo>
                    <a:lnTo>
                      <a:pt x="24" y="27"/>
                    </a:lnTo>
                    <a:cubicBezTo>
                      <a:pt x="25" y="26"/>
                      <a:pt x="25" y="26"/>
                      <a:pt x="26" y="25"/>
                    </a:cubicBezTo>
                    <a:cubicBezTo>
                      <a:pt x="27" y="24"/>
                      <a:pt x="29" y="22"/>
                      <a:pt x="32" y="21"/>
                    </a:cubicBezTo>
                    <a:cubicBezTo>
                      <a:pt x="34" y="20"/>
                      <a:pt x="37" y="20"/>
                      <a:pt x="40" y="20"/>
                    </a:cubicBezTo>
                    <a:cubicBezTo>
                      <a:pt x="42" y="20"/>
                      <a:pt x="45" y="20"/>
                      <a:pt x="47" y="21"/>
                    </a:cubicBezTo>
                    <a:cubicBezTo>
                      <a:pt x="50" y="22"/>
                      <a:pt x="52" y="24"/>
                      <a:pt x="54" y="25"/>
                    </a:cubicBezTo>
                    <a:cubicBezTo>
                      <a:pt x="54" y="26"/>
                      <a:pt x="54" y="26"/>
                      <a:pt x="55" y="27"/>
                    </a:cubicBezTo>
                    <a:lnTo>
                      <a:pt x="54" y="27"/>
                    </a:lnTo>
                    <a:cubicBezTo>
                      <a:pt x="58" y="31"/>
                      <a:pt x="60" y="35"/>
                      <a:pt x="60" y="41"/>
                    </a:cubicBezTo>
                    <a:cubicBezTo>
                      <a:pt x="60" y="52"/>
                      <a:pt x="51" y="61"/>
                      <a:pt x="40" y="61"/>
                    </a:cubicBezTo>
                    <a:close/>
                    <a:moveTo>
                      <a:pt x="68" y="11"/>
                    </a:moveTo>
                    <a:lnTo>
                      <a:pt x="68" y="11"/>
                    </a:lnTo>
                    <a:cubicBezTo>
                      <a:pt x="64" y="8"/>
                      <a:pt x="60" y="5"/>
                      <a:pt x="55" y="3"/>
                    </a:cubicBezTo>
                    <a:cubicBezTo>
                      <a:pt x="50" y="1"/>
                      <a:pt x="45" y="0"/>
                      <a:pt x="40" y="0"/>
                    </a:cubicBezTo>
                    <a:cubicBezTo>
                      <a:pt x="34" y="0"/>
                      <a:pt x="29" y="1"/>
                      <a:pt x="24" y="3"/>
                    </a:cubicBezTo>
                    <a:cubicBezTo>
                      <a:pt x="19" y="5"/>
                      <a:pt x="15" y="8"/>
                      <a:pt x="11" y="11"/>
                    </a:cubicBezTo>
                    <a:cubicBezTo>
                      <a:pt x="8" y="15"/>
                      <a:pt x="5" y="19"/>
                      <a:pt x="3" y="24"/>
                    </a:cubicBezTo>
                    <a:cubicBezTo>
                      <a:pt x="2" y="25"/>
                      <a:pt x="2" y="26"/>
                      <a:pt x="2" y="27"/>
                    </a:cubicBezTo>
                    <a:cubicBezTo>
                      <a:pt x="0" y="31"/>
                      <a:pt x="0" y="35"/>
                      <a:pt x="0" y="40"/>
                    </a:cubicBezTo>
                    <a:cubicBezTo>
                      <a:pt x="0" y="45"/>
                      <a:pt x="1" y="50"/>
                      <a:pt x="3" y="55"/>
                    </a:cubicBezTo>
                    <a:cubicBezTo>
                      <a:pt x="3" y="56"/>
                      <a:pt x="4" y="57"/>
                      <a:pt x="5" y="58"/>
                    </a:cubicBezTo>
                    <a:cubicBezTo>
                      <a:pt x="6" y="62"/>
                      <a:pt x="9" y="65"/>
                      <a:pt x="11" y="68"/>
                    </a:cubicBezTo>
                    <a:cubicBezTo>
                      <a:pt x="15" y="71"/>
                      <a:pt x="19" y="74"/>
                      <a:pt x="24" y="76"/>
                    </a:cubicBezTo>
                    <a:cubicBezTo>
                      <a:pt x="29" y="78"/>
                      <a:pt x="34" y="80"/>
                      <a:pt x="40" y="80"/>
                    </a:cubicBezTo>
                    <a:cubicBezTo>
                      <a:pt x="45" y="80"/>
                      <a:pt x="50" y="78"/>
                      <a:pt x="55" y="76"/>
                    </a:cubicBezTo>
                    <a:cubicBezTo>
                      <a:pt x="60" y="74"/>
                      <a:pt x="64" y="71"/>
                      <a:pt x="68" y="68"/>
                    </a:cubicBezTo>
                    <a:cubicBezTo>
                      <a:pt x="71" y="65"/>
                      <a:pt x="73" y="62"/>
                      <a:pt x="75" y="58"/>
                    </a:cubicBezTo>
                    <a:cubicBezTo>
                      <a:pt x="75" y="57"/>
                      <a:pt x="76" y="56"/>
                      <a:pt x="77" y="55"/>
                    </a:cubicBezTo>
                    <a:cubicBezTo>
                      <a:pt x="79" y="50"/>
                      <a:pt x="80" y="45"/>
                      <a:pt x="80" y="40"/>
                    </a:cubicBezTo>
                    <a:cubicBezTo>
                      <a:pt x="80" y="35"/>
                      <a:pt x="79" y="31"/>
                      <a:pt x="77" y="27"/>
                    </a:cubicBezTo>
                    <a:cubicBezTo>
                      <a:pt x="77" y="26"/>
                      <a:pt x="77" y="25"/>
                      <a:pt x="77" y="24"/>
                    </a:cubicBezTo>
                    <a:cubicBezTo>
                      <a:pt x="74" y="19"/>
                      <a:pt x="72" y="15"/>
                      <a:pt x="68" y="11"/>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43" name="Freeform 11">
                <a:extLst>
                  <a:ext uri="{FF2B5EF4-FFF2-40B4-BE49-F238E27FC236}">
                    <a16:creationId xmlns:a16="http://schemas.microsoft.com/office/drawing/2014/main" id="{17B29856-1E3C-4DD7-9FB9-00FEDF6DEAA2}"/>
                  </a:ext>
                </a:extLst>
              </p:cNvPr>
              <p:cNvSpPr>
                <a:spLocks/>
              </p:cNvSpPr>
              <p:nvPr/>
            </p:nvSpPr>
            <p:spPr bwMode="auto">
              <a:xfrm>
                <a:off x="1759" y="2337"/>
                <a:ext cx="19" cy="5"/>
              </a:xfrm>
              <a:custGeom>
                <a:avLst/>
                <a:gdLst>
                  <a:gd name="T0" fmla="*/ 2 w 31"/>
                  <a:gd name="T1" fmla="*/ 6 h 7"/>
                  <a:gd name="T2" fmla="*/ 2 w 31"/>
                  <a:gd name="T3" fmla="*/ 6 h 7"/>
                  <a:gd name="T4" fmla="*/ 3 w 31"/>
                  <a:gd name="T5" fmla="*/ 6 h 7"/>
                  <a:gd name="T6" fmla="*/ 8 w 31"/>
                  <a:gd name="T7" fmla="*/ 2 h 7"/>
                  <a:gd name="T8" fmla="*/ 8 w 31"/>
                  <a:gd name="T9" fmla="*/ 2 h 7"/>
                  <a:gd name="T10" fmla="*/ 10 w 31"/>
                  <a:gd name="T11" fmla="*/ 2 h 7"/>
                  <a:gd name="T12" fmla="*/ 14 w 31"/>
                  <a:gd name="T13" fmla="*/ 1 h 7"/>
                  <a:gd name="T14" fmla="*/ 16 w 31"/>
                  <a:gd name="T15" fmla="*/ 1 h 7"/>
                  <a:gd name="T16" fmla="*/ 18 w 31"/>
                  <a:gd name="T17" fmla="*/ 1 h 7"/>
                  <a:gd name="T18" fmla="*/ 22 w 31"/>
                  <a:gd name="T19" fmla="*/ 2 h 7"/>
                  <a:gd name="T20" fmla="*/ 23 w 31"/>
                  <a:gd name="T21" fmla="*/ 2 h 7"/>
                  <a:gd name="T22" fmla="*/ 24 w 31"/>
                  <a:gd name="T23" fmla="*/ 2 h 7"/>
                  <a:gd name="T24" fmla="*/ 28 w 31"/>
                  <a:gd name="T25" fmla="*/ 6 h 7"/>
                  <a:gd name="T26" fmla="*/ 29 w 31"/>
                  <a:gd name="T27" fmla="*/ 6 h 7"/>
                  <a:gd name="T28" fmla="*/ 29 w 31"/>
                  <a:gd name="T29" fmla="*/ 6 h 7"/>
                  <a:gd name="T30" fmla="*/ 30 w 31"/>
                  <a:gd name="T31" fmla="*/ 7 h 7"/>
                  <a:gd name="T32" fmla="*/ 31 w 31"/>
                  <a:gd name="T33" fmla="*/ 7 h 7"/>
                  <a:gd name="T34" fmla="*/ 30 w 31"/>
                  <a:gd name="T35" fmla="*/ 5 h 7"/>
                  <a:gd name="T36" fmla="*/ 23 w 31"/>
                  <a:gd name="T37" fmla="*/ 1 h 7"/>
                  <a:gd name="T38" fmla="*/ 16 w 31"/>
                  <a:gd name="T39" fmla="*/ 0 h 7"/>
                  <a:gd name="T40" fmla="*/ 8 w 31"/>
                  <a:gd name="T41" fmla="*/ 1 h 7"/>
                  <a:gd name="T42" fmla="*/ 2 w 31"/>
                  <a:gd name="T43" fmla="*/ 5 h 7"/>
                  <a:gd name="T44" fmla="*/ 0 w 31"/>
                  <a:gd name="T45" fmla="*/ 7 h 7"/>
                  <a:gd name="T46" fmla="*/ 1 w 31"/>
                  <a:gd name="T47" fmla="*/ 7 h 7"/>
                  <a:gd name="T48" fmla="*/ 2 w 31"/>
                  <a:gd name="T49" fmla="*/ 6 h 7"/>
                  <a:gd name="T50" fmla="*/ 2 w 31"/>
                  <a:gd name="T51" fmla="*/ 6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1" h="7">
                    <a:moveTo>
                      <a:pt x="2" y="6"/>
                    </a:moveTo>
                    <a:lnTo>
                      <a:pt x="2" y="6"/>
                    </a:lnTo>
                    <a:cubicBezTo>
                      <a:pt x="2" y="6"/>
                      <a:pt x="3" y="6"/>
                      <a:pt x="3" y="6"/>
                    </a:cubicBezTo>
                    <a:cubicBezTo>
                      <a:pt x="4" y="4"/>
                      <a:pt x="6" y="3"/>
                      <a:pt x="8" y="2"/>
                    </a:cubicBezTo>
                    <a:cubicBezTo>
                      <a:pt x="8" y="2"/>
                      <a:pt x="8" y="2"/>
                      <a:pt x="8" y="2"/>
                    </a:cubicBezTo>
                    <a:cubicBezTo>
                      <a:pt x="9" y="2"/>
                      <a:pt x="9" y="2"/>
                      <a:pt x="10" y="2"/>
                    </a:cubicBezTo>
                    <a:cubicBezTo>
                      <a:pt x="11" y="1"/>
                      <a:pt x="12" y="1"/>
                      <a:pt x="14" y="1"/>
                    </a:cubicBezTo>
                    <a:cubicBezTo>
                      <a:pt x="14" y="1"/>
                      <a:pt x="15" y="1"/>
                      <a:pt x="16" y="1"/>
                    </a:cubicBezTo>
                    <a:cubicBezTo>
                      <a:pt x="16" y="1"/>
                      <a:pt x="17" y="1"/>
                      <a:pt x="18" y="1"/>
                    </a:cubicBezTo>
                    <a:cubicBezTo>
                      <a:pt x="19" y="1"/>
                      <a:pt x="20" y="1"/>
                      <a:pt x="22" y="2"/>
                    </a:cubicBezTo>
                    <a:cubicBezTo>
                      <a:pt x="22" y="2"/>
                      <a:pt x="23" y="2"/>
                      <a:pt x="23" y="2"/>
                    </a:cubicBezTo>
                    <a:cubicBezTo>
                      <a:pt x="23" y="2"/>
                      <a:pt x="23" y="2"/>
                      <a:pt x="24" y="2"/>
                    </a:cubicBezTo>
                    <a:cubicBezTo>
                      <a:pt x="25" y="3"/>
                      <a:pt x="27" y="4"/>
                      <a:pt x="28" y="6"/>
                    </a:cubicBezTo>
                    <a:cubicBezTo>
                      <a:pt x="29" y="6"/>
                      <a:pt x="29" y="6"/>
                      <a:pt x="29" y="6"/>
                    </a:cubicBezTo>
                    <a:cubicBezTo>
                      <a:pt x="29" y="6"/>
                      <a:pt x="29" y="6"/>
                      <a:pt x="29" y="6"/>
                    </a:cubicBezTo>
                    <a:cubicBezTo>
                      <a:pt x="30" y="7"/>
                      <a:pt x="30" y="7"/>
                      <a:pt x="30" y="7"/>
                    </a:cubicBezTo>
                    <a:lnTo>
                      <a:pt x="31" y="7"/>
                    </a:lnTo>
                    <a:cubicBezTo>
                      <a:pt x="30" y="6"/>
                      <a:pt x="30" y="6"/>
                      <a:pt x="30" y="5"/>
                    </a:cubicBezTo>
                    <a:cubicBezTo>
                      <a:pt x="28" y="4"/>
                      <a:pt x="26" y="2"/>
                      <a:pt x="23" y="1"/>
                    </a:cubicBezTo>
                    <a:cubicBezTo>
                      <a:pt x="21" y="0"/>
                      <a:pt x="18" y="0"/>
                      <a:pt x="16" y="0"/>
                    </a:cubicBezTo>
                    <a:cubicBezTo>
                      <a:pt x="13" y="0"/>
                      <a:pt x="10" y="0"/>
                      <a:pt x="8" y="1"/>
                    </a:cubicBezTo>
                    <a:cubicBezTo>
                      <a:pt x="5" y="2"/>
                      <a:pt x="3" y="4"/>
                      <a:pt x="2" y="5"/>
                    </a:cubicBezTo>
                    <a:cubicBezTo>
                      <a:pt x="1" y="6"/>
                      <a:pt x="1" y="6"/>
                      <a:pt x="0" y="7"/>
                    </a:cubicBezTo>
                    <a:lnTo>
                      <a:pt x="1" y="7"/>
                    </a:lnTo>
                    <a:cubicBezTo>
                      <a:pt x="1" y="7"/>
                      <a:pt x="2" y="7"/>
                      <a:pt x="2" y="6"/>
                    </a:cubicBezTo>
                    <a:cubicBezTo>
                      <a:pt x="2" y="6"/>
                      <a:pt x="2" y="6"/>
                      <a:pt x="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44" name="Freeform 12">
                <a:extLst>
                  <a:ext uri="{FF2B5EF4-FFF2-40B4-BE49-F238E27FC236}">
                    <a16:creationId xmlns:a16="http://schemas.microsoft.com/office/drawing/2014/main" id="{AA8B617C-C528-4F7B-8915-E635D2BC9C22}"/>
                  </a:ext>
                </a:extLst>
              </p:cNvPr>
              <p:cNvSpPr>
                <a:spLocks noEditPoints="1"/>
              </p:cNvSpPr>
              <p:nvPr/>
            </p:nvSpPr>
            <p:spPr bwMode="auto">
              <a:xfrm>
                <a:off x="1597" y="2325"/>
                <a:ext cx="50" cy="50"/>
              </a:xfrm>
              <a:custGeom>
                <a:avLst/>
                <a:gdLst>
                  <a:gd name="T0" fmla="*/ 40 w 80"/>
                  <a:gd name="T1" fmla="*/ 60 h 80"/>
                  <a:gd name="T2" fmla="*/ 40 w 80"/>
                  <a:gd name="T3" fmla="*/ 60 h 80"/>
                  <a:gd name="T4" fmla="*/ 20 w 80"/>
                  <a:gd name="T5" fmla="*/ 40 h 80"/>
                  <a:gd name="T6" fmla="*/ 40 w 80"/>
                  <a:gd name="T7" fmla="*/ 20 h 80"/>
                  <a:gd name="T8" fmla="*/ 60 w 80"/>
                  <a:gd name="T9" fmla="*/ 40 h 80"/>
                  <a:gd name="T10" fmla="*/ 40 w 80"/>
                  <a:gd name="T11" fmla="*/ 60 h 80"/>
                  <a:gd name="T12" fmla="*/ 68 w 80"/>
                  <a:gd name="T13" fmla="*/ 11 h 80"/>
                  <a:gd name="T14" fmla="*/ 68 w 80"/>
                  <a:gd name="T15" fmla="*/ 11 h 80"/>
                  <a:gd name="T16" fmla="*/ 55 w 80"/>
                  <a:gd name="T17" fmla="*/ 3 h 80"/>
                  <a:gd name="T18" fmla="*/ 40 w 80"/>
                  <a:gd name="T19" fmla="*/ 0 h 80"/>
                  <a:gd name="T20" fmla="*/ 24 w 80"/>
                  <a:gd name="T21" fmla="*/ 3 h 80"/>
                  <a:gd name="T22" fmla="*/ 12 w 80"/>
                  <a:gd name="T23" fmla="*/ 11 h 80"/>
                  <a:gd name="T24" fmla="*/ 3 w 80"/>
                  <a:gd name="T25" fmla="*/ 24 h 80"/>
                  <a:gd name="T26" fmla="*/ 2 w 80"/>
                  <a:gd name="T27" fmla="*/ 27 h 80"/>
                  <a:gd name="T28" fmla="*/ 0 w 80"/>
                  <a:gd name="T29" fmla="*/ 40 h 80"/>
                  <a:gd name="T30" fmla="*/ 3 w 80"/>
                  <a:gd name="T31" fmla="*/ 55 h 80"/>
                  <a:gd name="T32" fmla="*/ 5 w 80"/>
                  <a:gd name="T33" fmla="*/ 58 h 80"/>
                  <a:gd name="T34" fmla="*/ 12 w 80"/>
                  <a:gd name="T35" fmla="*/ 68 h 80"/>
                  <a:gd name="T36" fmla="*/ 24 w 80"/>
                  <a:gd name="T37" fmla="*/ 76 h 80"/>
                  <a:gd name="T38" fmla="*/ 40 w 80"/>
                  <a:gd name="T39" fmla="*/ 80 h 80"/>
                  <a:gd name="T40" fmla="*/ 55 w 80"/>
                  <a:gd name="T41" fmla="*/ 76 h 80"/>
                  <a:gd name="T42" fmla="*/ 68 w 80"/>
                  <a:gd name="T43" fmla="*/ 68 h 80"/>
                  <a:gd name="T44" fmla="*/ 75 w 80"/>
                  <a:gd name="T45" fmla="*/ 58 h 80"/>
                  <a:gd name="T46" fmla="*/ 77 w 80"/>
                  <a:gd name="T47" fmla="*/ 55 h 80"/>
                  <a:gd name="T48" fmla="*/ 80 w 80"/>
                  <a:gd name="T49" fmla="*/ 40 h 80"/>
                  <a:gd name="T50" fmla="*/ 78 w 80"/>
                  <a:gd name="T51" fmla="*/ 27 h 80"/>
                  <a:gd name="T52" fmla="*/ 77 w 80"/>
                  <a:gd name="T53" fmla="*/ 24 h 80"/>
                  <a:gd name="T54" fmla="*/ 68 w 80"/>
                  <a:gd name="T55" fmla="*/ 11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0" h="80">
                    <a:moveTo>
                      <a:pt x="40" y="60"/>
                    </a:moveTo>
                    <a:lnTo>
                      <a:pt x="40" y="60"/>
                    </a:lnTo>
                    <a:cubicBezTo>
                      <a:pt x="29" y="60"/>
                      <a:pt x="20" y="51"/>
                      <a:pt x="20" y="40"/>
                    </a:cubicBezTo>
                    <a:cubicBezTo>
                      <a:pt x="20" y="28"/>
                      <a:pt x="29" y="20"/>
                      <a:pt x="40" y="20"/>
                    </a:cubicBezTo>
                    <a:cubicBezTo>
                      <a:pt x="51" y="20"/>
                      <a:pt x="60" y="28"/>
                      <a:pt x="60" y="40"/>
                    </a:cubicBezTo>
                    <a:cubicBezTo>
                      <a:pt x="60" y="51"/>
                      <a:pt x="51" y="60"/>
                      <a:pt x="40" y="60"/>
                    </a:cubicBezTo>
                    <a:close/>
                    <a:moveTo>
                      <a:pt x="68" y="11"/>
                    </a:moveTo>
                    <a:lnTo>
                      <a:pt x="68" y="11"/>
                    </a:lnTo>
                    <a:cubicBezTo>
                      <a:pt x="64" y="8"/>
                      <a:pt x="60" y="5"/>
                      <a:pt x="55" y="3"/>
                    </a:cubicBezTo>
                    <a:cubicBezTo>
                      <a:pt x="51" y="1"/>
                      <a:pt x="45" y="0"/>
                      <a:pt x="40" y="0"/>
                    </a:cubicBezTo>
                    <a:cubicBezTo>
                      <a:pt x="34" y="0"/>
                      <a:pt x="29" y="1"/>
                      <a:pt x="24" y="3"/>
                    </a:cubicBezTo>
                    <a:cubicBezTo>
                      <a:pt x="19" y="5"/>
                      <a:pt x="15" y="8"/>
                      <a:pt x="12" y="11"/>
                    </a:cubicBezTo>
                    <a:cubicBezTo>
                      <a:pt x="8" y="15"/>
                      <a:pt x="5" y="19"/>
                      <a:pt x="3" y="24"/>
                    </a:cubicBezTo>
                    <a:cubicBezTo>
                      <a:pt x="3" y="25"/>
                      <a:pt x="2" y="26"/>
                      <a:pt x="2" y="27"/>
                    </a:cubicBezTo>
                    <a:cubicBezTo>
                      <a:pt x="1" y="31"/>
                      <a:pt x="0" y="35"/>
                      <a:pt x="0" y="40"/>
                    </a:cubicBezTo>
                    <a:cubicBezTo>
                      <a:pt x="0" y="45"/>
                      <a:pt x="1" y="50"/>
                      <a:pt x="3" y="55"/>
                    </a:cubicBezTo>
                    <a:cubicBezTo>
                      <a:pt x="3" y="56"/>
                      <a:pt x="4" y="57"/>
                      <a:pt x="5" y="58"/>
                    </a:cubicBezTo>
                    <a:cubicBezTo>
                      <a:pt x="7" y="62"/>
                      <a:pt x="9" y="65"/>
                      <a:pt x="12" y="68"/>
                    </a:cubicBezTo>
                    <a:cubicBezTo>
                      <a:pt x="15" y="71"/>
                      <a:pt x="19" y="74"/>
                      <a:pt x="24" y="76"/>
                    </a:cubicBezTo>
                    <a:cubicBezTo>
                      <a:pt x="29" y="78"/>
                      <a:pt x="34" y="80"/>
                      <a:pt x="40" y="80"/>
                    </a:cubicBezTo>
                    <a:cubicBezTo>
                      <a:pt x="45" y="80"/>
                      <a:pt x="51" y="78"/>
                      <a:pt x="55" y="76"/>
                    </a:cubicBezTo>
                    <a:cubicBezTo>
                      <a:pt x="60" y="74"/>
                      <a:pt x="64" y="71"/>
                      <a:pt x="68" y="68"/>
                    </a:cubicBezTo>
                    <a:cubicBezTo>
                      <a:pt x="71" y="65"/>
                      <a:pt x="73" y="62"/>
                      <a:pt x="75" y="58"/>
                    </a:cubicBezTo>
                    <a:cubicBezTo>
                      <a:pt x="75" y="57"/>
                      <a:pt x="76" y="56"/>
                      <a:pt x="77" y="55"/>
                    </a:cubicBezTo>
                    <a:cubicBezTo>
                      <a:pt x="79" y="50"/>
                      <a:pt x="80" y="45"/>
                      <a:pt x="80" y="40"/>
                    </a:cubicBezTo>
                    <a:cubicBezTo>
                      <a:pt x="80" y="35"/>
                      <a:pt x="79" y="31"/>
                      <a:pt x="78" y="27"/>
                    </a:cubicBezTo>
                    <a:cubicBezTo>
                      <a:pt x="77" y="26"/>
                      <a:pt x="77" y="25"/>
                      <a:pt x="77" y="24"/>
                    </a:cubicBezTo>
                    <a:cubicBezTo>
                      <a:pt x="75" y="19"/>
                      <a:pt x="72" y="15"/>
                      <a:pt x="68" y="11"/>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45" name="Freeform 13">
                <a:extLst>
                  <a:ext uri="{FF2B5EF4-FFF2-40B4-BE49-F238E27FC236}">
                    <a16:creationId xmlns:a16="http://schemas.microsoft.com/office/drawing/2014/main" id="{D0CDBF86-9E88-4315-B9E3-A63685E84A28}"/>
                  </a:ext>
                </a:extLst>
              </p:cNvPr>
              <p:cNvSpPr>
                <a:spLocks/>
              </p:cNvSpPr>
              <p:nvPr/>
            </p:nvSpPr>
            <p:spPr bwMode="auto">
              <a:xfrm>
                <a:off x="1607" y="2335"/>
                <a:ext cx="29" cy="29"/>
              </a:xfrm>
              <a:custGeom>
                <a:avLst/>
                <a:gdLst>
                  <a:gd name="T0" fmla="*/ 20 w 40"/>
                  <a:gd name="T1" fmla="*/ 0 h 40"/>
                  <a:gd name="T2" fmla="*/ 20 w 40"/>
                  <a:gd name="T3" fmla="*/ 0 h 40"/>
                  <a:gd name="T4" fmla="*/ 0 w 40"/>
                  <a:gd name="T5" fmla="*/ 20 h 40"/>
                  <a:gd name="T6" fmla="*/ 20 w 40"/>
                  <a:gd name="T7" fmla="*/ 40 h 40"/>
                  <a:gd name="T8" fmla="*/ 40 w 40"/>
                  <a:gd name="T9" fmla="*/ 20 h 40"/>
                  <a:gd name="T10" fmla="*/ 20 w 40"/>
                  <a:gd name="T11" fmla="*/ 0 h 40"/>
                </a:gdLst>
                <a:ahLst/>
                <a:cxnLst>
                  <a:cxn ang="0">
                    <a:pos x="T0" y="T1"/>
                  </a:cxn>
                  <a:cxn ang="0">
                    <a:pos x="T2" y="T3"/>
                  </a:cxn>
                  <a:cxn ang="0">
                    <a:pos x="T4" y="T5"/>
                  </a:cxn>
                  <a:cxn ang="0">
                    <a:pos x="T6" y="T7"/>
                  </a:cxn>
                  <a:cxn ang="0">
                    <a:pos x="T8" y="T9"/>
                  </a:cxn>
                  <a:cxn ang="0">
                    <a:pos x="T10" y="T11"/>
                  </a:cxn>
                </a:cxnLst>
                <a:rect l="0" t="0" r="r" b="b"/>
                <a:pathLst>
                  <a:path w="40" h="40">
                    <a:moveTo>
                      <a:pt x="20" y="0"/>
                    </a:moveTo>
                    <a:lnTo>
                      <a:pt x="20" y="0"/>
                    </a:lnTo>
                    <a:cubicBezTo>
                      <a:pt x="9" y="0"/>
                      <a:pt x="0" y="8"/>
                      <a:pt x="0" y="20"/>
                    </a:cubicBezTo>
                    <a:cubicBezTo>
                      <a:pt x="0" y="31"/>
                      <a:pt x="9" y="40"/>
                      <a:pt x="20" y="40"/>
                    </a:cubicBezTo>
                    <a:cubicBezTo>
                      <a:pt x="31" y="40"/>
                      <a:pt x="40" y="31"/>
                      <a:pt x="40" y="20"/>
                    </a:cubicBezTo>
                    <a:cubicBezTo>
                      <a:pt x="40" y="8"/>
                      <a:pt x="31" y="0"/>
                      <a:pt x="20" y="0"/>
                    </a:cubicBez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46" name="Freeform 14">
                <a:extLst>
                  <a:ext uri="{FF2B5EF4-FFF2-40B4-BE49-F238E27FC236}">
                    <a16:creationId xmlns:a16="http://schemas.microsoft.com/office/drawing/2014/main" id="{29042996-0933-4DD4-BE67-5B8954180120}"/>
                  </a:ext>
                </a:extLst>
              </p:cNvPr>
              <p:cNvSpPr>
                <a:spLocks noEditPoints="1"/>
              </p:cNvSpPr>
              <p:nvPr/>
            </p:nvSpPr>
            <p:spPr bwMode="auto">
              <a:xfrm>
                <a:off x="1755" y="2336"/>
                <a:ext cx="29" cy="29"/>
              </a:xfrm>
              <a:custGeom>
                <a:avLst/>
                <a:gdLst>
                  <a:gd name="T0" fmla="*/ 25 w 40"/>
                  <a:gd name="T1" fmla="*/ 21 h 40"/>
                  <a:gd name="T2" fmla="*/ 25 w 40"/>
                  <a:gd name="T3" fmla="*/ 21 h 40"/>
                  <a:gd name="T4" fmla="*/ 24 w 40"/>
                  <a:gd name="T5" fmla="*/ 23 h 40"/>
                  <a:gd name="T6" fmla="*/ 22 w 40"/>
                  <a:gd name="T7" fmla="*/ 24 h 40"/>
                  <a:gd name="T8" fmla="*/ 20 w 40"/>
                  <a:gd name="T9" fmla="*/ 24 h 40"/>
                  <a:gd name="T10" fmla="*/ 18 w 40"/>
                  <a:gd name="T11" fmla="*/ 24 h 40"/>
                  <a:gd name="T12" fmla="*/ 16 w 40"/>
                  <a:gd name="T13" fmla="*/ 23 h 40"/>
                  <a:gd name="T14" fmla="*/ 14 w 40"/>
                  <a:gd name="T15" fmla="*/ 21 h 40"/>
                  <a:gd name="T16" fmla="*/ 14 w 40"/>
                  <a:gd name="T17" fmla="*/ 19 h 40"/>
                  <a:gd name="T18" fmla="*/ 14 w 40"/>
                  <a:gd name="T19" fmla="*/ 16 h 40"/>
                  <a:gd name="T20" fmla="*/ 16 w 40"/>
                  <a:gd name="T21" fmla="*/ 15 h 40"/>
                  <a:gd name="T22" fmla="*/ 18 w 40"/>
                  <a:gd name="T23" fmla="*/ 13 h 40"/>
                  <a:gd name="T24" fmla="*/ 20 w 40"/>
                  <a:gd name="T25" fmla="*/ 13 h 40"/>
                  <a:gd name="T26" fmla="*/ 22 w 40"/>
                  <a:gd name="T27" fmla="*/ 13 h 40"/>
                  <a:gd name="T28" fmla="*/ 24 w 40"/>
                  <a:gd name="T29" fmla="*/ 14 h 40"/>
                  <a:gd name="T30" fmla="*/ 25 w 40"/>
                  <a:gd name="T31" fmla="*/ 16 h 40"/>
                  <a:gd name="T32" fmla="*/ 25 w 40"/>
                  <a:gd name="T33" fmla="*/ 19 h 40"/>
                  <a:gd name="T34" fmla="*/ 25 w 40"/>
                  <a:gd name="T35" fmla="*/ 21 h 40"/>
                  <a:gd name="T36" fmla="*/ 34 w 40"/>
                  <a:gd name="T37" fmla="*/ 6 h 40"/>
                  <a:gd name="T38" fmla="*/ 34 w 40"/>
                  <a:gd name="T39" fmla="*/ 6 h 40"/>
                  <a:gd name="T40" fmla="*/ 33 w 40"/>
                  <a:gd name="T41" fmla="*/ 5 h 40"/>
                  <a:gd name="T42" fmla="*/ 32 w 40"/>
                  <a:gd name="T43" fmla="*/ 5 h 40"/>
                  <a:gd name="T44" fmla="*/ 28 w 40"/>
                  <a:gd name="T45" fmla="*/ 1 h 40"/>
                  <a:gd name="T46" fmla="*/ 26 w 40"/>
                  <a:gd name="T47" fmla="*/ 1 h 40"/>
                  <a:gd name="T48" fmla="*/ 22 w 40"/>
                  <a:gd name="T49" fmla="*/ 0 h 40"/>
                  <a:gd name="T50" fmla="*/ 20 w 40"/>
                  <a:gd name="T51" fmla="*/ 0 h 40"/>
                  <a:gd name="T52" fmla="*/ 18 w 40"/>
                  <a:gd name="T53" fmla="*/ 0 h 40"/>
                  <a:gd name="T54" fmla="*/ 14 w 40"/>
                  <a:gd name="T55" fmla="*/ 1 h 40"/>
                  <a:gd name="T56" fmla="*/ 12 w 40"/>
                  <a:gd name="T57" fmla="*/ 1 h 40"/>
                  <a:gd name="T58" fmla="*/ 7 w 40"/>
                  <a:gd name="T59" fmla="*/ 5 h 40"/>
                  <a:gd name="T60" fmla="*/ 6 w 40"/>
                  <a:gd name="T61" fmla="*/ 5 h 40"/>
                  <a:gd name="T62" fmla="*/ 6 w 40"/>
                  <a:gd name="T63" fmla="*/ 6 h 40"/>
                  <a:gd name="T64" fmla="*/ 5 w 40"/>
                  <a:gd name="T65" fmla="*/ 6 h 40"/>
                  <a:gd name="T66" fmla="*/ 0 w 40"/>
                  <a:gd name="T67" fmla="*/ 20 h 40"/>
                  <a:gd name="T68" fmla="*/ 20 w 40"/>
                  <a:gd name="T69" fmla="*/ 40 h 40"/>
                  <a:gd name="T70" fmla="*/ 40 w 40"/>
                  <a:gd name="T71" fmla="*/ 20 h 40"/>
                  <a:gd name="T72" fmla="*/ 34 w 40"/>
                  <a:gd name="T73" fmla="*/ 6 h 40"/>
                  <a:gd name="T74" fmla="*/ 34 w 40"/>
                  <a:gd name="T75" fmla="*/ 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0" h="40">
                    <a:moveTo>
                      <a:pt x="25" y="21"/>
                    </a:moveTo>
                    <a:lnTo>
                      <a:pt x="25" y="21"/>
                    </a:lnTo>
                    <a:cubicBezTo>
                      <a:pt x="25" y="21"/>
                      <a:pt x="24" y="22"/>
                      <a:pt x="24" y="23"/>
                    </a:cubicBezTo>
                    <a:cubicBezTo>
                      <a:pt x="23" y="23"/>
                      <a:pt x="23" y="23"/>
                      <a:pt x="22" y="24"/>
                    </a:cubicBezTo>
                    <a:cubicBezTo>
                      <a:pt x="21" y="24"/>
                      <a:pt x="20" y="24"/>
                      <a:pt x="20" y="24"/>
                    </a:cubicBezTo>
                    <a:cubicBezTo>
                      <a:pt x="19" y="24"/>
                      <a:pt x="18" y="24"/>
                      <a:pt x="18" y="24"/>
                    </a:cubicBezTo>
                    <a:cubicBezTo>
                      <a:pt x="17" y="23"/>
                      <a:pt x="16" y="23"/>
                      <a:pt x="16" y="23"/>
                    </a:cubicBezTo>
                    <a:cubicBezTo>
                      <a:pt x="15" y="22"/>
                      <a:pt x="15" y="21"/>
                      <a:pt x="14" y="21"/>
                    </a:cubicBezTo>
                    <a:cubicBezTo>
                      <a:pt x="14" y="20"/>
                      <a:pt x="14" y="19"/>
                      <a:pt x="14" y="19"/>
                    </a:cubicBezTo>
                    <a:cubicBezTo>
                      <a:pt x="14" y="18"/>
                      <a:pt x="14" y="17"/>
                      <a:pt x="14" y="16"/>
                    </a:cubicBezTo>
                    <a:cubicBezTo>
                      <a:pt x="15" y="16"/>
                      <a:pt x="15" y="15"/>
                      <a:pt x="16" y="15"/>
                    </a:cubicBezTo>
                    <a:cubicBezTo>
                      <a:pt x="16" y="14"/>
                      <a:pt x="17" y="14"/>
                      <a:pt x="18" y="13"/>
                    </a:cubicBezTo>
                    <a:cubicBezTo>
                      <a:pt x="18" y="13"/>
                      <a:pt x="19" y="13"/>
                      <a:pt x="20" y="13"/>
                    </a:cubicBezTo>
                    <a:cubicBezTo>
                      <a:pt x="20" y="13"/>
                      <a:pt x="21" y="13"/>
                      <a:pt x="22" y="13"/>
                    </a:cubicBezTo>
                    <a:cubicBezTo>
                      <a:pt x="22" y="14"/>
                      <a:pt x="23" y="14"/>
                      <a:pt x="24" y="14"/>
                    </a:cubicBezTo>
                    <a:cubicBezTo>
                      <a:pt x="24" y="15"/>
                      <a:pt x="25" y="16"/>
                      <a:pt x="25" y="16"/>
                    </a:cubicBezTo>
                    <a:cubicBezTo>
                      <a:pt x="25" y="17"/>
                      <a:pt x="25" y="18"/>
                      <a:pt x="25" y="19"/>
                    </a:cubicBezTo>
                    <a:cubicBezTo>
                      <a:pt x="25" y="19"/>
                      <a:pt x="25" y="20"/>
                      <a:pt x="25" y="21"/>
                    </a:cubicBezTo>
                    <a:close/>
                    <a:moveTo>
                      <a:pt x="34" y="6"/>
                    </a:moveTo>
                    <a:lnTo>
                      <a:pt x="34" y="6"/>
                    </a:lnTo>
                    <a:cubicBezTo>
                      <a:pt x="33" y="6"/>
                      <a:pt x="33" y="6"/>
                      <a:pt x="33" y="5"/>
                    </a:cubicBezTo>
                    <a:cubicBezTo>
                      <a:pt x="33" y="5"/>
                      <a:pt x="33" y="5"/>
                      <a:pt x="32" y="5"/>
                    </a:cubicBezTo>
                    <a:cubicBezTo>
                      <a:pt x="31" y="3"/>
                      <a:pt x="29" y="2"/>
                      <a:pt x="28" y="1"/>
                    </a:cubicBezTo>
                    <a:cubicBezTo>
                      <a:pt x="27" y="1"/>
                      <a:pt x="26" y="1"/>
                      <a:pt x="26" y="1"/>
                    </a:cubicBezTo>
                    <a:cubicBezTo>
                      <a:pt x="24" y="0"/>
                      <a:pt x="23" y="0"/>
                      <a:pt x="22" y="0"/>
                    </a:cubicBezTo>
                    <a:cubicBezTo>
                      <a:pt x="21" y="0"/>
                      <a:pt x="20" y="0"/>
                      <a:pt x="20" y="0"/>
                    </a:cubicBezTo>
                    <a:cubicBezTo>
                      <a:pt x="19" y="0"/>
                      <a:pt x="18" y="0"/>
                      <a:pt x="18" y="0"/>
                    </a:cubicBezTo>
                    <a:cubicBezTo>
                      <a:pt x="16" y="0"/>
                      <a:pt x="15" y="0"/>
                      <a:pt x="14" y="1"/>
                    </a:cubicBezTo>
                    <a:cubicBezTo>
                      <a:pt x="13" y="1"/>
                      <a:pt x="12" y="1"/>
                      <a:pt x="12" y="1"/>
                    </a:cubicBezTo>
                    <a:cubicBezTo>
                      <a:pt x="10" y="2"/>
                      <a:pt x="8" y="3"/>
                      <a:pt x="7" y="5"/>
                    </a:cubicBezTo>
                    <a:cubicBezTo>
                      <a:pt x="7" y="5"/>
                      <a:pt x="6" y="5"/>
                      <a:pt x="6" y="5"/>
                    </a:cubicBezTo>
                    <a:cubicBezTo>
                      <a:pt x="6" y="6"/>
                      <a:pt x="6" y="6"/>
                      <a:pt x="6" y="6"/>
                    </a:cubicBezTo>
                    <a:lnTo>
                      <a:pt x="5" y="6"/>
                    </a:lnTo>
                    <a:cubicBezTo>
                      <a:pt x="2" y="10"/>
                      <a:pt x="0" y="14"/>
                      <a:pt x="0" y="20"/>
                    </a:cubicBezTo>
                    <a:cubicBezTo>
                      <a:pt x="0" y="31"/>
                      <a:pt x="9" y="40"/>
                      <a:pt x="20" y="40"/>
                    </a:cubicBezTo>
                    <a:cubicBezTo>
                      <a:pt x="31" y="40"/>
                      <a:pt x="40" y="31"/>
                      <a:pt x="40" y="20"/>
                    </a:cubicBezTo>
                    <a:cubicBezTo>
                      <a:pt x="40" y="14"/>
                      <a:pt x="38" y="10"/>
                      <a:pt x="34" y="6"/>
                    </a:cubicBezTo>
                    <a:lnTo>
                      <a:pt x="34"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47" name="Freeform 15">
                <a:extLst>
                  <a:ext uri="{FF2B5EF4-FFF2-40B4-BE49-F238E27FC236}">
                    <a16:creationId xmlns:a16="http://schemas.microsoft.com/office/drawing/2014/main" id="{85629872-672F-4ED2-AA64-576B2D500C98}"/>
                  </a:ext>
                </a:extLst>
              </p:cNvPr>
              <p:cNvSpPr>
                <a:spLocks/>
              </p:cNvSpPr>
              <p:nvPr/>
            </p:nvSpPr>
            <p:spPr bwMode="auto">
              <a:xfrm>
                <a:off x="1760" y="2341"/>
                <a:ext cx="0" cy="1"/>
              </a:xfrm>
              <a:custGeom>
                <a:avLst/>
                <a:gdLst>
                  <a:gd name="T0" fmla="*/ 1 w 1"/>
                  <a:gd name="T1" fmla="*/ 0 h 1"/>
                  <a:gd name="T2" fmla="*/ 1 w 1"/>
                  <a:gd name="T3" fmla="*/ 0 h 1"/>
                  <a:gd name="T4" fmla="*/ 0 w 1"/>
                  <a:gd name="T5" fmla="*/ 1 h 1"/>
                  <a:gd name="T6" fmla="*/ 1 w 1"/>
                  <a:gd name="T7" fmla="*/ 1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lnTo>
                      <a:pt x="1" y="0"/>
                    </a:lnTo>
                    <a:cubicBezTo>
                      <a:pt x="1" y="1"/>
                      <a:pt x="0" y="1"/>
                      <a:pt x="0" y="1"/>
                    </a:cubicBezTo>
                    <a:lnTo>
                      <a:pt x="1" y="1"/>
                    </a:lnTo>
                    <a:cubicBezTo>
                      <a:pt x="1" y="1"/>
                      <a:pt x="1" y="1"/>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48" name="Freeform 16">
                <a:extLst>
                  <a:ext uri="{FF2B5EF4-FFF2-40B4-BE49-F238E27FC236}">
                    <a16:creationId xmlns:a16="http://schemas.microsoft.com/office/drawing/2014/main" id="{9B8E11D6-2E64-43EC-B69B-491FB15EC6EB}"/>
                  </a:ext>
                </a:extLst>
              </p:cNvPr>
              <p:cNvSpPr>
                <a:spLocks/>
              </p:cNvSpPr>
              <p:nvPr/>
            </p:nvSpPr>
            <p:spPr bwMode="auto">
              <a:xfrm>
                <a:off x="1760" y="2341"/>
                <a:ext cx="1" cy="0"/>
              </a:xfrm>
              <a:custGeom>
                <a:avLst/>
                <a:gdLst>
                  <a:gd name="T0" fmla="*/ 0 w 1"/>
                  <a:gd name="T1" fmla="*/ 0 w 1"/>
                  <a:gd name="T2" fmla="*/ 1 w 1"/>
                  <a:gd name="T3" fmla="*/ 0 w 1"/>
                  <a:gd name="T4" fmla="*/ 0 w 1"/>
                </a:gdLst>
                <a:ahLst/>
                <a:cxnLst>
                  <a:cxn ang="0">
                    <a:pos x="T0" y="0"/>
                  </a:cxn>
                  <a:cxn ang="0">
                    <a:pos x="T1" y="0"/>
                  </a:cxn>
                  <a:cxn ang="0">
                    <a:pos x="T2" y="0"/>
                  </a:cxn>
                  <a:cxn ang="0">
                    <a:pos x="T3" y="0"/>
                  </a:cxn>
                  <a:cxn ang="0">
                    <a:pos x="T4" y="0"/>
                  </a:cxn>
                </a:cxnLst>
                <a:rect l="0" t="0" r="r" b="b"/>
                <a:pathLst>
                  <a:path w="1">
                    <a:moveTo>
                      <a:pt x="0" y="0"/>
                    </a:moveTo>
                    <a:lnTo>
                      <a:pt x="0" y="0"/>
                    </a:lnTo>
                    <a:cubicBezTo>
                      <a:pt x="0" y="0"/>
                      <a:pt x="1" y="0"/>
                      <a:pt x="1" y="0"/>
                    </a:cubicBezTo>
                    <a:cubicBezTo>
                      <a:pt x="1" y="0"/>
                      <a:pt x="0" y="0"/>
                      <a:pt x="0" y="0"/>
                    </a:cubicBezTo>
                    <a:cubicBezTo>
                      <a:pt x="0"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49" name="Freeform 17">
                <a:extLst>
                  <a:ext uri="{FF2B5EF4-FFF2-40B4-BE49-F238E27FC236}">
                    <a16:creationId xmlns:a16="http://schemas.microsoft.com/office/drawing/2014/main" id="{ABAE5910-144C-4494-9F7C-89749E2B0059}"/>
                  </a:ext>
                </a:extLst>
              </p:cNvPr>
              <p:cNvSpPr>
                <a:spLocks/>
              </p:cNvSpPr>
              <p:nvPr/>
            </p:nvSpPr>
            <p:spPr bwMode="auto">
              <a:xfrm>
                <a:off x="1777" y="2341"/>
                <a:ext cx="1" cy="1"/>
              </a:xfrm>
              <a:custGeom>
                <a:avLst/>
                <a:gdLst>
                  <a:gd name="T0" fmla="*/ 1 w 1"/>
                  <a:gd name="T1" fmla="*/ 1 h 1"/>
                  <a:gd name="T2" fmla="*/ 1 w 1"/>
                  <a:gd name="T3" fmla="*/ 1 h 1"/>
                  <a:gd name="T4" fmla="*/ 1 w 1"/>
                  <a:gd name="T5" fmla="*/ 1 h 1"/>
                  <a:gd name="T6" fmla="*/ 0 w 1"/>
                  <a:gd name="T7" fmla="*/ 0 h 1"/>
                  <a:gd name="T8" fmla="*/ 1 w 1"/>
                  <a:gd name="T9" fmla="*/ 1 h 1"/>
                </a:gdLst>
                <a:ahLst/>
                <a:cxnLst>
                  <a:cxn ang="0">
                    <a:pos x="T0" y="T1"/>
                  </a:cxn>
                  <a:cxn ang="0">
                    <a:pos x="T2" y="T3"/>
                  </a:cxn>
                  <a:cxn ang="0">
                    <a:pos x="T4" y="T5"/>
                  </a:cxn>
                  <a:cxn ang="0">
                    <a:pos x="T6" y="T7"/>
                  </a:cxn>
                  <a:cxn ang="0">
                    <a:pos x="T8" y="T9"/>
                  </a:cxn>
                </a:cxnLst>
                <a:rect l="0" t="0" r="r" b="b"/>
                <a:pathLst>
                  <a:path w="1" h="1">
                    <a:moveTo>
                      <a:pt x="1" y="1"/>
                    </a:moveTo>
                    <a:lnTo>
                      <a:pt x="1" y="1"/>
                    </a:lnTo>
                    <a:lnTo>
                      <a:pt x="1" y="1"/>
                    </a:lnTo>
                    <a:cubicBezTo>
                      <a:pt x="1" y="1"/>
                      <a:pt x="1" y="1"/>
                      <a:pt x="0" y="0"/>
                    </a:cubicBezTo>
                    <a:cubicBezTo>
                      <a:pt x="0" y="1"/>
                      <a:pt x="0" y="1"/>
                      <a:pt x="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50" name="Freeform 18">
                <a:extLst>
                  <a:ext uri="{FF2B5EF4-FFF2-40B4-BE49-F238E27FC236}">
                    <a16:creationId xmlns:a16="http://schemas.microsoft.com/office/drawing/2014/main" id="{69B79655-0F9B-4A57-A81A-549462F04818}"/>
                  </a:ext>
                </a:extLst>
              </p:cNvPr>
              <p:cNvSpPr>
                <a:spLocks/>
              </p:cNvSpPr>
              <p:nvPr/>
            </p:nvSpPr>
            <p:spPr bwMode="auto">
              <a:xfrm>
                <a:off x="1776" y="2341"/>
                <a:ext cx="1" cy="0"/>
              </a:xfrm>
              <a:custGeom>
                <a:avLst/>
                <a:gdLst>
                  <a:gd name="T0" fmla="*/ 0 w 1"/>
                  <a:gd name="T1" fmla="*/ 0 w 1"/>
                  <a:gd name="T2" fmla="*/ 1 w 1"/>
                  <a:gd name="T3" fmla="*/ 1 w 1"/>
                  <a:gd name="T4" fmla="*/ 0 w 1"/>
                </a:gdLst>
                <a:ahLst/>
                <a:cxnLst>
                  <a:cxn ang="0">
                    <a:pos x="T0" y="0"/>
                  </a:cxn>
                  <a:cxn ang="0">
                    <a:pos x="T1" y="0"/>
                  </a:cxn>
                  <a:cxn ang="0">
                    <a:pos x="T2" y="0"/>
                  </a:cxn>
                  <a:cxn ang="0">
                    <a:pos x="T3" y="0"/>
                  </a:cxn>
                  <a:cxn ang="0">
                    <a:pos x="T4" y="0"/>
                  </a:cxn>
                </a:cxnLst>
                <a:rect l="0" t="0" r="r" b="b"/>
                <a:pathLst>
                  <a:path w="1">
                    <a:moveTo>
                      <a:pt x="0" y="0"/>
                    </a:moveTo>
                    <a:lnTo>
                      <a:pt x="0" y="0"/>
                    </a:lnTo>
                    <a:cubicBezTo>
                      <a:pt x="1" y="0"/>
                      <a:pt x="1" y="0"/>
                      <a:pt x="1" y="0"/>
                    </a:cubicBezTo>
                    <a:cubicBezTo>
                      <a:pt x="1" y="0"/>
                      <a:pt x="1" y="0"/>
                      <a:pt x="1" y="0"/>
                    </a:cubicBezTo>
                    <a:cubicBezTo>
                      <a:pt x="1" y="0"/>
                      <a:pt x="1"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51" name="Freeform 19">
                <a:extLst>
                  <a:ext uri="{FF2B5EF4-FFF2-40B4-BE49-F238E27FC236}">
                    <a16:creationId xmlns:a16="http://schemas.microsoft.com/office/drawing/2014/main" id="{93E7397F-4504-4707-A063-86D2841CECB7}"/>
                  </a:ext>
                </a:extLst>
              </p:cNvPr>
              <p:cNvSpPr>
                <a:spLocks/>
              </p:cNvSpPr>
              <p:nvPr/>
            </p:nvSpPr>
            <p:spPr bwMode="auto">
              <a:xfrm>
                <a:off x="1764" y="2345"/>
                <a:ext cx="12" cy="11"/>
              </a:xfrm>
              <a:custGeom>
                <a:avLst/>
                <a:gdLst>
                  <a:gd name="T0" fmla="*/ 10 w 11"/>
                  <a:gd name="T1" fmla="*/ 1 h 11"/>
                  <a:gd name="T2" fmla="*/ 10 w 11"/>
                  <a:gd name="T3" fmla="*/ 1 h 11"/>
                  <a:gd name="T4" fmla="*/ 8 w 11"/>
                  <a:gd name="T5" fmla="*/ 0 h 11"/>
                  <a:gd name="T6" fmla="*/ 6 w 11"/>
                  <a:gd name="T7" fmla="*/ 0 h 11"/>
                  <a:gd name="T8" fmla="*/ 4 w 11"/>
                  <a:gd name="T9" fmla="*/ 0 h 11"/>
                  <a:gd name="T10" fmla="*/ 2 w 11"/>
                  <a:gd name="T11" fmla="*/ 2 h 11"/>
                  <a:gd name="T12" fmla="*/ 0 w 11"/>
                  <a:gd name="T13" fmla="*/ 3 h 11"/>
                  <a:gd name="T14" fmla="*/ 0 w 11"/>
                  <a:gd name="T15" fmla="*/ 6 h 11"/>
                  <a:gd name="T16" fmla="*/ 0 w 11"/>
                  <a:gd name="T17" fmla="*/ 8 h 11"/>
                  <a:gd name="T18" fmla="*/ 2 w 11"/>
                  <a:gd name="T19" fmla="*/ 10 h 11"/>
                  <a:gd name="T20" fmla="*/ 4 w 11"/>
                  <a:gd name="T21" fmla="*/ 11 h 11"/>
                  <a:gd name="T22" fmla="*/ 6 w 11"/>
                  <a:gd name="T23" fmla="*/ 11 h 11"/>
                  <a:gd name="T24" fmla="*/ 8 w 11"/>
                  <a:gd name="T25" fmla="*/ 11 h 11"/>
                  <a:gd name="T26" fmla="*/ 10 w 11"/>
                  <a:gd name="T27" fmla="*/ 10 h 11"/>
                  <a:gd name="T28" fmla="*/ 11 w 11"/>
                  <a:gd name="T29" fmla="*/ 8 h 11"/>
                  <a:gd name="T30" fmla="*/ 11 w 11"/>
                  <a:gd name="T31" fmla="*/ 6 h 11"/>
                  <a:gd name="T32" fmla="*/ 11 w 11"/>
                  <a:gd name="T33" fmla="*/ 3 h 11"/>
                  <a:gd name="T34" fmla="*/ 10 w 11"/>
                  <a:gd name="T35"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 h="11">
                    <a:moveTo>
                      <a:pt x="10" y="1"/>
                    </a:moveTo>
                    <a:lnTo>
                      <a:pt x="10" y="1"/>
                    </a:lnTo>
                    <a:cubicBezTo>
                      <a:pt x="9" y="1"/>
                      <a:pt x="9" y="1"/>
                      <a:pt x="8" y="0"/>
                    </a:cubicBezTo>
                    <a:cubicBezTo>
                      <a:pt x="7" y="0"/>
                      <a:pt x="6" y="0"/>
                      <a:pt x="6" y="0"/>
                    </a:cubicBezTo>
                    <a:cubicBezTo>
                      <a:pt x="5" y="0"/>
                      <a:pt x="4" y="0"/>
                      <a:pt x="4" y="0"/>
                    </a:cubicBezTo>
                    <a:cubicBezTo>
                      <a:pt x="3" y="1"/>
                      <a:pt x="2" y="1"/>
                      <a:pt x="2" y="2"/>
                    </a:cubicBezTo>
                    <a:cubicBezTo>
                      <a:pt x="1" y="2"/>
                      <a:pt x="1" y="3"/>
                      <a:pt x="0" y="3"/>
                    </a:cubicBezTo>
                    <a:cubicBezTo>
                      <a:pt x="0" y="4"/>
                      <a:pt x="0" y="5"/>
                      <a:pt x="0" y="6"/>
                    </a:cubicBezTo>
                    <a:cubicBezTo>
                      <a:pt x="0" y="6"/>
                      <a:pt x="0" y="7"/>
                      <a:pt x="0" y="8"/>
                    </a:cubicBezTo>
                    <a:cubicBezTo>
                      <a:pt x="1" y="8"/>
                      <a:pt x="1" y="9"/>
                      <a:pt x="2" y="10"/>
                    </a:cubicBezTo>
                    <a:cubicBezTo>
                      <a:pt x="2" y="10"/>
                      <a:pt x="3" y="10"/>
                      <a:pt x="4" y="11"/>
                    </a:cubicBezTo>
                    <a:cubicBezTo>
                      <a:pt x="4" y="11"/>
                      <a:pt x="5" y="11"/>
                      <a:pt x="6" y="11"/>
                    </a:cubicBezTo>
                    <a:cubicBezTo>
                      <a:pt x="6" y="11"/>
                      <a:pt x="7" y="11"/>
                      <a:pt x="8" y="11"/>
                    </a:cubicBezTo>
                    <a:cubicBezTo>
                      <a:pt x="9" y="10"/>
                      <a:pt x="9" y="10"/>
                      <a:pt x="10" y="10"/>
                    </a:cubicBezTo>
                    <a:cubicBezTo>
                      <a:pt x="10" y="9"/>
                      <a:pt x="11" y="8"/>
                      <a:pt x="11" y="8"/>
                    </a:cubicBezTo>
                    <a:cubicBezTo>
                      <a:pt x="11" y="7"/>
                      <a:pt x="11" y="6"/>
                      <a:pt x="11" y="6"/>
                    </a:cubicBezTo>
                    <a:cubicBezTo>
                      <a:pt x="11" y="5"/>
                      <a:pt x="11" y="4"/>
                      <a:pt x="11" y="3"/>
                    </a:cubicBezTo>
                    <a:cubicBezTo>
                      <a:pt x="11" y="3"/>
                      <a:pt x="10" y="2"/>
                      <a:pt x="1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625" name="Group 133">
              <a:extLst>
                <a:ext uri="{FF2B5EF4-FFF2-40B4-BE49-F238E27FC236}">
                  <a16:creationId xmlns:a16="http://schemas.microsoft.com/office/drawing/2014/main" id="{F8B79C80-4589-4B62-8C20-F4FD139DFEDA}"/>
                </a:ext>
              </a:extLst>
            </p:cNvPr>
            <p:cNvGrpSpPr>
              <a:grpSpLocks noChangeAspect="1"/>
            </p:cNvGrpSpPr>
            <p:nvPr/>
          </p:nvGrpSpPr>
          <p:grpSpPr bwMode="auto">
            <a:xfrm flipH="1">
              <a:off x="4067226" y="4615268"/>
              <a:ext cx="268995" cy="171179"/>
              <a:chOff x="6740" y="1489"/>
              <a:chExt cx="264" cy="168"/>
            </a:xfrm>
            <a:solidFill>
              <a:schemeClr val="tx2"/>
            </a:solidFill>
          </p:grpSpPr>
          <p:sp>
            <p:nvSpPr>
              <p:cNvPr id="1632" name="Freeform 134">
                <a:extLst>
                  <a:ext uri="{FF2B5EF4-FFF2-40B4-BE49-F238E27FC236}">
                    <a16:creationId xmlns:a16="http://schemas.microsoft.com/office/drawing/2014/main" id="{3C671625-3F26-40D1-89DF-188C38EC87C4}"/>
                  </a:ext>
                </a:extLst>
              </p:cNvPr>
              <p:cNvSpPr>
                <a:spLocks noEditPoints="1"/>
              </p:cNvSpPr>
              <p:nvPr/>
            </p:nvSpPr>
            <p:spPr bwMode="auto">
              <a:xfrm>
                <a:off x="6740" y="1489"/>
                <a:ext cx="264" cy="149"/>
              </a:xfrm>
              <a:custGeom>
                <a:avLst/>
                <a:gdLst>
                  <a:gd name="T0" fmla="*/ 186 w 426"/>
                  <a:gd name="T1" fmla="*/ 80 h 240"/>
                  <a:gd name="T2" fmla="*/ 186 w 426"/>
                  <a:gd name="T3" fmla="*/ 80 h 240"/>
                  <a:gd name="T4" fmla="*/ 186 w 426"/>
                  <a:gd name="T5" fmla="*/ 27 h 240"/>
                  <a:gd name="T6" fmla="*/ 242 w 426"/>
                  <a:gd name="T7" fmla="*/ 27 h 240"/>
                  <a:gd name="T8" fmla="*/ 251 w 426"/>
                  <a:gd name="T9" fmla="*/ 31 h 240"/>
                  <a:gd name="T10" fmla="*/ 301 w 426"/>
                  <a:gd name="T11" fmla="*/ 80 h 240"/>
                  <a:gd name="T12" fmla="*/ 186 w 426"/>
                  <a:gd name="T13" fmla="*/ 80 h 240"/>
                  <a:gd name="T14" fmla="*/ 159 w 426"/>
                  <a:gd name="T15" fmla="*/ 80 h 240"/>
                  <a:gd name="T16" fmla="*/ 159 w 426"/>
                  <a:gd name="T17" fmla="*/ 80 h 240"/>
                  <a:gd name="T18" fmla="*/ 64 w 426"/>
                  <a:gd name="T19" fmla="*/ 80 h 240"/>
                  <a:gd name="T20" fmla="*/ 84 w 426"/>
                  <a:gd name="T21" fmla="*/ 35 h 240"/>
                  <a:gd name="T22" fmla="*/ 90 w 426"/>
                  <a:gd name="T23" fmla="*/ 29 h 240"/>
                  <a:gd name="T24" fmla="*/ 97 w 426"/>
                  <a:gd name="T25" fmla="*/ 27 h 240"/>
                  <a:gd name="T26" fmla="*/ 159 w 426"/>
                  <a:gd name="T27" fmla="*/ 27 h 240"/>
                  <a:gd name="T28" fmla="*/ 159 w 426"/>
                  <a:gd name="T29" fmla="*/ 80 h 240"/>
                  <a:gd name="T30" fmla="*/ 420 w 426"/>
                  <a:gd name="T31" fmla="*/ 129 h 240"/>
                  <a:gd name="T32" fmla="*/ 420 w 426"/>
                  <a:gd name="T33" fmla="*/ 129 h 240"/>
                  <a:gd name="T34" fmla="*/ 403 w 426"/>
                  <a:gd name="T35" fmla="*/ 104 h 240"/>
                  <a:gd name="T36" fmla="*/ 377 w 426"/>
                  <a:gd name="T37" fmla="*/ 87 h 240"/>
                  <a:gd name="T38" fmla="*/ 346 w 426"/>
                  <a:gd name="T39" fmla="*/ 80 h 240"/>
                  <a:gd name="T40" fmla="*/ 338 w 426"/>
                  <a:gd name="T41" fmla="*/ 80 h 240"/>
                  <a:gd name="T42" fmla="*/ 270 w 426"/>
                  <a:gd name="T43" fmla="*/ 12 h 240"/>
                  <a:gd name="T44" fmla="*/ 257 w 426"/>
                  <a:gd name="T45" fmla="*/ 3 h 240"/>
                  <a:gd name="T46" fmla="*/ 242 w 426"/>
                  <a:gd name="T47" fmla="*/ 0 h 240"/>
                  <a:gd name="T48" fmla="*/ 53 w 426"/>
                  <a:gd name="T49" fmla="*/ 0 h 240"/>
                  <a:gd name="T50" fmla="*/ 53 w 426"/>
                  <a:gd name="T51" fmla="*/ 27 h 240"/>
                  <a:gd name="T52" fmla="*/ 59 w 426"/>
                  <a:gd name="T53" fmla="*/ 27 h 240"/>
                  <a:gd name="T54" fmla="*/ 6 w 426"/>
                  <a:gd name="T55" fmla="*/ 144 h 240"/>
                  <a:gd name="T56" fmla="*/ 0 w 426"/>
                  <a:gd name="T57" fmla="*/ 172 h 240"/>
                  <a:gd name="T58" fmla="*/ 0 w 426"/>
                  <a:gd name="T59" fmla="*/ 187 h 240"/>
                  <a:gd name="T60" fmla="*/ 2 w 426"/>
                  <a:gd name="T61" fmla="*/ 204 h 240"/>
                  <a:gd name="T62" fmla="*/ 8 w 426"/>
                  <a:gd name="T63" fmla="*/ 183 h 240"/>
                  <a:gd name="T64" fmla="*/ 24 w 426"/>
                  <a:gd name="T65" fmla="*/ 159 h 240"/>
                  <a:gd name="T66" fmla="*/ 49 w 426"/>
                  <a:gd name="T67" fmla="*/ 142 h 240"/>
                  <a:gd name="T68" fmla="*/ 79 w 426"/>
                  <a:gd name="T69" fmla="*/ 136 h 240"/>
                  <a:gd name="T70" fmla="*/ 110 w 426"/>
                  <a:gd name="T71" fmla="*/ 142 h 240"/>
                  <a:gd name="T72" fmla="*/ 135 w 426"/>
                  <a:gd name="T73" fmla="*/ 159 h 240"/>
                  <a:gd name="T74" fmla="*/ 151 w 426"/>
                  <a:gd name="T75" fmla="*/ 183 h 240"/>
                  <a:gd name="T76" fmla="*/ 157 w 426"/>
                  <a:gd name="T77" fmla="*/ 214 h 240"/>
                  <a:gd name="T78" fmla="*/ 153 w 426"/>
                  <a:gd name="T79" fmla="*/ 240 h 240"/>
                  <a:gd name="T80" fmla="*/ 246 w 426"/>
                  <a:gd name="T81" fmla="*/ 240 h 240"/>
                  <a:gd name="T82" fmla="*/ 242 w 426"/>
                  <a:gd name="T83" fmla="*/ 214 h 240"/>
                  <a:gd name="T84" fmla="*/ 248 w 426"/>
                  <a:gd name="T85" fmla="*/ 183 h 240"/>
                  <a:gd name="T86" fmla="*/ 264 w 426"/>
                  <a:gd name="T87" fmla="*/ 159 h 240"/>
                  <a:gd name="T88" fmla="*/ 289 w 426"/>
                  <a:gd name="T89" fmla="*/ 142 h 240"/>
                  <a:gd name="T90" fmla="*/ 319 w 426"/>
                  <a:gd name="T91" fmla="*/ 136 h 240"/>
                  <a:gd name="T92" fmla="*/ 350 w 426"/>
                  <a:gd name="T93" fmla="*/ 142 h 240"/>
                  <a:gd name="T94" fmla="*/ 375 w 426"/>
                  <a:gd name="T95" fmla="*/ 159 h 240"/>
                  <a:gd name="T96" fmla="*/ 391 w 426"/>
                  <a:gd name="T97" fmla="*/ 183 h 240"/>
                  <a:gd name="T98" fmla="*/ 397 w 426"/>
                  <a:gd name="T99" fmla="*/ 214 h 240"/>
                  <a:gd name="T100" fmla="*/ 393 w 426"/>
                  <a:gd name="T101" fmla="*/ 240 h 240"/>
                  <a:gd name="T102" fmla="*/ 399 w 426"/>
                  <a:gd name="T103" fmla="*/ 240 h 240"/>
                  <a:gd name="T104" fmla="*/ 410 w 426"/>
                  <a:gd name="T105" fmla="*/ 238 h 240"/>
                  <a:gd name="T106" fmla="*/ 418 w 426"/>
                  <a:gd name="T107" fmla="*/ 233 h 240"/>
                  <a:gd name="T108" fmla="*/ 424 w 426"/>
                  <a:gd name="T109" fmla="*/ 224 h 240"/>
                  <a:gd name="T110" fmla="*/ 426 w 426"/>
                  <a:gd name="T111" fmla="*/ 214 h 240"/>
                  <a:gd name="T112" fmla="*/ 426 w 426"/>
                  <a:gd name="T113" fmla="*/ 160 h 240"/>
                  <a:gd name="T114" fmla="*/ 420 w 426"/>
                  <a:gd name="T115" fmla="*/ 129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26" h="240">
                    <a:moveTo>
                      <a:pt x="186" y="80"/>
                    </a:moveTo>
                    <a:lnTo>
                      <a:pt x="186" y="80"/>
                    </a:lnTo>
                    <a:lnTo>
                      <a:pt x="186" y="27"/>
                    </a:lnTo>
                    <a:lnTo>
                      <a:pt x="242" y="27"/>
                    </a:lnTo>
                    <a:cubicBezTo>
                      <a:pt x="245" y="27"/>
                      <a:pt x="249" y="28"/>
                      <a:pt x="251" y="31"/>
                    </a:cubicBezTo>
                    <a:lnTo>
                      <a:pt x="301" y="80"/>
                    </a:lnTo>
                    <a:lnTo>
                      <a:pt x="186" y="80"/>
                    </a:lnTo>
                    <a:close/>
                    <a:moveTo>
                      <a:pt x="159" y="80"/>
                    </a:moveTo>
                    <a:lnTo>
                      <a:pt x="159" y="80"/>
                    </a:lnTo>
                    <a:lnTo>
                      <a:pt x="64" y="80"/>
                    </a:lnTo>
                    <a:lnTo>
                      <a:pt x="84" y="35"/>
                    </a:lnTo>
                    <a:cubicBezTo>
                      <a:pt x="86" y="32"/>
                      <a:pt x="87" y="31"/>
                      <a:pt x="90" y="29"/>
                    </a:cubicBezTo>
                    <a:cubicBezTo>
                      <a:pt x="92" y="28"/>
                      <a:pt x="94" y="27"/>
                      <a:pt x="97" y="27"/>
                    </a:cubicBezTo>
                    <a:lnTo>
                      <a:pt x="159" y="27"/>
                    </a:lnTo>
                    <a:lnTo>
                      <a:pt x="159" y="80"/>
                    </a:lnTo>
                    <a:close/>
                    <a:moveTo>
                      <a:pt x="420" y="129"/>
                    </a:moveTo>
                    <a:lnTo>
                      <a:pt x="420" y="129"/>
                    </a:lnTo>
                    <a:cubicBezTo>
                      <a:pt x="416" y="119"/>
                      <a:pt x="410" y="111"/>
                      <a:pt x="403" y="104"/>
                    </a:cubicBezTo>
                    <a:cubicBezTo>
                      <a:pt x="396" y="97"/>
                      <a:pt x="387" y="91"/>
                      <a:pt x="377" y="87"/>
                    </a:cubicBezTo>
                    <a:cubicBezTo>
                      <a:pt x="368" y="82"/>
                      <a:pt x="357" y="80"/>
                      <a:pt x="346" y="80"/>
                    </a:cubicBezTo>
                    <a:lnTo>
                      <a:pt x="338" y="80"/>
                    </a:lnTo>
                    <a:lnTo>
                      <a:pt x="270" y="12"/>
                    </a:lnTo>
                    <a:cubicBezTo>
                      <a:pt x="266" y="8"/>
                      <a:pt x="262" y="5"/>
                      <a:pt x="257" y="3"/>
                    </a:cubicBezTo>
                    <a:cubicBezTo>
                      <a:pt x="252" y="1"/>
                      <a:pt x="247" y="0"/>
                      <a:pt x="242" y="0"/>
                    </a:cubicBezTo>
                    <a:lnTo>
                      <a:pt x="53" y="0"/>
                    </a:lnTo>
                    <a:lnTo>
                      <a:pt x="53" y="27"/>
                    </a:lnTo>
                    <a:lnTo>
                      <a:pt x="59" y="27"/>
                    </a:lnTo>
                    <a:lnTo>
                      <a:pt x="6" y="144"/>
                    </a:lnTo>
                    <a:cubicBezTo>
                      <a:pt x="2" y="153"/>
                      <a:pt x="0" y="162"/>
                      <a:pt x="0" y="172"/>
                    </a:cubicBezTo>
                    <a:lnTo>
                      <a:pt x="0" y="187"/>
                    </a:lnTo>
                    <a:cubicBezTo>
                      <a:pt x="0" y="193"/>
                      <a:pt x="0" y="198"/>
                      <a:pt x="2" y="204"/>
                    </a:cubicBezTo>
                    <a:cubicBezTo>
                      <a:pt x="3" y="197"/>
                      <a:pt x="5" y="190"/>
                      <a:pt x="8" y="183"/>
                    </a:cubicBezTo>
                    <a:cubicBezTo>
                      <a:pt x="12" y="174"/>
                      <a:pt x="17" y="166"/>
                      <a:pt x="24" y="159"/>
                    </a:cubicBezTo>
                    <a:cubicBezTo>
                      <a:pt x="31" y="152"/>
                      <a:pt x="40" y="146"/>
                      <a:pt x="49" y="142"/>
                    </a:cubicBezTo>
                    <a:cubicBezTo>
                      <a:pt x="58" y="138"/>
                      <a:pt x="69" y="136"/>
                      <a:pt x="79" y="136"/>
                    </a:cubicBezTo>
                    <a:cubicBezTo>
                      <a:pt x="90" y="136"/>
                      <a:pt x="101" y="138"/>
                      <a:pt x="110" y="142"/>
                    </a:cubicBezTo>
                    <a:cubicBezTo>
                      <a:pt x="119" y="146"/>
                      <a:pt x="128" y="152"/>
                      <a:pt x="135" y="159"/>
                    </a:cubicBezTo>
                    <a:cubicBezTo>
                      <a:pt x="142" y="166"/>
                      <a:pt x="147" y="174"/>
                      <a:pt x="151" y="183"/>
                    </a:cubicBezTo>
                    <a:cubicBezTo>
                      <a:pt x="155" y="193"/>
                      <a:pt x="157" y="203"/>
                      <a:pt x="157" y="214"/>
                    </a:cubicBezTo>
                    <a:cubicBezTo>
                      <a:pt x="157" y="223"/>
                      <a:pt x="156" y="232"/>
                      <a:pt x="153" y="240"/>
                    </a:cubicBezTo>
                    <a:lnTo>
                      <a:pt x="246" y="240"/>
                    </a:lnTo>
                    <a:cubicBezTo>
                      <a:pt x="243" y="232"/>
                      <a:pt x="242" y="223"/>
                      <a:pt x="242" y="214"/>
                    </a:cubicBezTo>
                    <a:cubicBezTo>
                      <a:pt x="242" y="203"/>
                      <a:pt x="244" y="193"/>
                      <a:pt x="248" y="183"/>
                    </a:cubicBezTo>
                    <a:cubicBezTo>
                      <a:pt x="252" y="174"/>
                      <a:pt x="257" y="166"/>
                      <a:pt x="264" y="159"/>
                    </a:cubicBezTo>
                    <a:cubicBezTo>
                      <a:pt x="271" y="152"/>
                      <a:pt x="280" y="146"/>
                      <a:pt x="289" y="142"/>
                    </a:cubicBezTo>
                    <a:cubicBezTo>
                      <a:pt x="298" y="138"/>
                      <a:pt x="309" y="136"/>
                      <a:pt x="319" y="136"/>
                    </a:cubicBezTo>
                    <a:cubicBezTo>
                      <a:pt x="330" y="136"/>
                      <a:pt x="341" y="138"/>
                      <a:pt x="350" y="142"/>
                    </a:cubicBezTo>
                    <a:cubicBezTo>
                      <a:pt x="359" y="146"/>
                      <a:pt x="367" y="152"/>
                      <a:pt x="375" y="159"/>
                    </a:cubicBezTo>
                    <a:cubicBezTo>
                      <a:pt x="382" y="166"/>
                      <a:pt x="387" y="174"/>
                      <a:pt x="391" y="183"/>
                    </a:cubicBezTo>
                    <a:cubicBezTo>
                      <a:pt x="395" y="193"/>
                      <a:pt x="397" y="203"/>
                      <a:pt x="397" y="214"/>
                    </a:cubicBezTo>
                    <a:cubicBezTo>
                      <a:pt x="397" y="223"/>
                      <a:pt x="396" y="232"/>
                      <a:pt x="393" y="240"/>
                    </a:cubicBezTo>
                    <a:lnTo>
                      <a:pt x="399" y="240"/>
                    </a:lnTo>
                    <a:cubicBezTo>
                      <a:pt x="403" y="240"/>
                      <a:pt x="407" y="240"/>
                      <a:pt x="410" y="238"/>
                    </a:cubicBezTo>
                    <a:cubicBezTo>
                      <a:pt x="413" y="237"/>
                      <a:pt x="416" y="235"/>
                      <a:pt x="418" y="233"/>
                    </a:cubicBezTo>
                    <a:cubicBezTo>
                      <a:pt x="421" y="230"/>
                      <a:pt x="423" y="227"/>
                      <a:pt x="424" y="224"/>
                    </a:cubicBezTo>
                    <a:cubicBezTo>
                      <a:pt x="425" y="221"/>
                      <a:pt x="426" y="217"/>
                      <a:pt x="426" y="214"/>
                    </a:cubicBezTo>
                    <a:lnTo>
                      <a:pt x="426" y="160"/>
                    </a:lnTo>
                    <a:cubicBezTo>
                      <a:pt x="426" y="149"/>
                      <a:pt x="424" y="139"/>
                      <a:pt x="420" y="129"/>
                    </a:cubicBez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latin typeface="Segoe UI"/>
                  <a:ea typeface="+mn-ea"/>
                  <a:cs typeface="+mn-cs"/>
                </a:endParaRPr>
              </a:p>
            </p:txBody>
          </p:sp>
          <p:sp>
            <p:nvSpPr>
              <p:cNvPr id="1633" name="Freeform 135">
                <a:extLst>
                  <a:ext uri="{FF2B5EF4-FFF2-40B4-BE49-F238E27FC236}">
                    <a16:creationId xmlns:a16="http://schemas.microsoft.com/office/drawing/2014/main" id="{95FAB929-5647-4BE7-B5EB-96BC62D3768A}"/>
                  </a:ext>
                </a:extLst>
              </p:cNvPr>
              <p:cNvSpPr>
                <a:spLocks noEditPoints="1"/>
              </p:cNvSpPr>
              <p:nvPr/>
            </p:nvSpPr>
            <p:spPr bwMode="auto">
              <a:xfrm>
                <a:off x="6754" y="1587"/>
                <a:ext cx="70" cy="70"/>
              </a:xfrm>
              <a:custGeom>
                <a:avLst/>
                <a:gdLst>
                  <a:gd name="T0" fmla="*/ 32 w 113"/>
                  <a:gd name="T1" fmla="*/ 45 h 112"/>
                  <a:gd name="T2" fmla="*/ 32 w 113"/>
                  <a:gd name="T3" fmla="*/ 45 h 112"/>
                  <a:gd name="T4" fmla="*/ 38 w 113"/>
                  <a:gd name="T5" fmla="*/ 37 h 112"/>
                  <a:gd name="T6" fmla="*/ 46 w 113"/>
                  <a:gd name="T7" fmla="*/ 31 h 112"/>
                  <a:gd name="T8" fmla="*/ 57 w 113"/>
                  <a:gd name="T9" fmla="*/ 29 h 112"/>
                  <a:gd name="T10" fmla="*/ 67 w 113"/>
                  <a:gd name="T11" fmla="*/ 31 h 112"/>
                  <a:gd name="T12" fmla="*/ 75 w 113"/>
                  <a:gd name="T13" fmla="*/ 37 h 112"/>
                  <a:gd name="T14" fmla="*/ 81 w 113"/>
                  <a:gd name="T15" fmla="*/ 45 h 112"/>
                  <a:gd name="T16" fmla="*/ 83 w 113"/>
                  <a:gd name="T17" fmla="*/ 56 h 112"/>
                  <a:gd name="T18" fmla="*/ 81 w 113"/>
                  <a:gd name="T19" fmla="*/ 66 h 112"/>
                  <a:gd name="T20" fmla="*/ 75 w 113"/>
                  <a:gd name="T21" fmla="*/ 75 h 112"/>
                  <a:gd name="T22" fmla="*/ 67 w 113"/>
                  <a:gd name="T23" fmla="*/ 80 h 112"/>
                  <a:gd name="T24" fmla="*/ 57 w 113"/>
                  <a:gd name="T25" fmla="*/ 82 h 112"/>
                  <a:gd name="T26" fmla="*/ 46 w 113"/>
                  <a:gd name="T27" fmla="*/ 80 h 112"/>
                  <a:gd name="T28" fmla="*/ 38 w 113"/>
                  <a:gd name="T29" fmla="*/ 75 h 112"/>
                  <a:gd name="T30" fmla="*/ 32 w 113"/>
                  <a:gd name="T31" fmla="*/ 66 h 112"/>
                  <a:gd name="T32" fmla="*/ 30 w 113"/>
                  <a:gd name="T33" fmla="*/ 56 h 112"/>
                  <a:gd name="T34" fmla="*/ 32 w 113"/>
                  <a:gd name="T35" fmla="*/ 45 h 112"/>
                  <a:gd name="T36" fmla="*/ 96 w 113"/>
                  <a:gd name="T37" fmla="*/ 16 h 112"/>
                  <a:gd name="T38" fmla="*/ 96 w 113"/>
                  <a:gd name="T39" fmla="*/ 16 h 112"/>
                  <a:gd name="T40" fmla="*/ 78 w 113"/>
                  <a:gd name="T41" fmla="*/ 4 h 112"/>
                  <a:gd name="T42" fmla="*/ 57 w 113"/>
                  <a:gd name="T43" fmla="*/ 0 h 112"/>
                  <a:gd name="T44" fmla="*/ 35 w 113"/>
                  <a:gd name="T45" fmla="*/ 4 h 112"/>
                  <a:gd name="T46" fmla="*/ 17 w 113"/>
                  <a:gd name="T47" fmla="*/ 16 h 112"/>
                  <a:gd name="T48" fmla="*/ 5 w 113"/>
                  <a:gd name="T49" fmla="*/ 34 h 112"/>
                  <a:gd name="T50" fmla="*/ 0 w 113"/>
                  <a:gd name="T51" fmla="*/ 56 h 112"/>
                  <a:gd name="T52" fmla="*/ 4 w 113"/>
                  <a:gd name="T53" fmla="*/ 76 h 112"/>
                  <a:gd name="T54" fmla="*/ 5 w 113"/>
                  <a:gd name="T55" fmla="*/ 78 h 112"/>
                  <a:gd name="T56" fmla="*/ 17 w 113"/>
                  <a:gd name="T57" fmla="*/ 95 h 112"/>
                  <a:gd name="T58" fmla="*/ 35 w 113"/>
                  <a:gd name="T59" fmla="*/ 108 h 112"/>
                  <a:gd name="T60" fmla="*/ 57 w 113"/>
                  <a:gd name="T61" fmla="*/ 112 h 112"/>
                  <a:gd name="T62" fmla="*/ 78 w 113"/>
                  <a:gd name="T63" fmla="*/ 108 h 112"/>
                  <a:gd name="T64" fmla="*/ 96 w 113"/>
                  <a:gd name="T65" fmla="*/ 95 h 112"/>
                  <a:gd name="T66" fmla="*/ 106 w 113"/>
                  <a:gd name="T67" fmla="*/ 82 h 112"/>
                  <a:gd name="T68" fmla="*/ 108 w 113"/>
                  <a:gd name="T69" fmla="*/ 78 h 112"/>
                  <a:gd name="T70" fmla="*/ 113 w 113"/>
                  <a:gd name="T71" fmla="*/ 56 h 112"/>
                  <a:gd name="T72" fmla="*/ 108 w 113"/>
                  <a:gd name="T73" fmla="*/ 34 h 112"/>
                  <a:gd name="T74" fmla="*/ 96 w 113"/>
                  <a:gd name="T75" fmla="*/ 1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3" h="112">
                    <a:moveTo>
                      <a:pt x="32" y="45"/>
                    </a:moveTo>
                    <a:lnTo>
                      <a:pt x="32" y="45"/>
                    </a:lnTo>
                    <a:cubicBezTo>
                      <a:pt x="33" y="42"/>
                      <a:pt x="35" y="39"/>
                      <a:pt x="38" y="37"/>
                    </a:cubicBezTo>
                    <a:cubicBezTo>
                      <a:pt x="40" y="34"/>
                      <a:pt x="43" y="33"/>
                      <a:pt x="46" y="31"/>
                    </a:cubicBezTo>
                    <a:cubicBezTo>
                      <a:pt x="49" y="30"/>
                      <a:pt x="53" y="29"/>
                      <a:pt x="57" y="29"/>
                    </a:cubicBezTo>
                    <a:cubicBezTo>
                      <a:pt x="60" y="29"/>
                      <a:pt x="64" y="30"/>
                      <a:pt x="67" y="31"/>
                    </a:cubicBezTo>
                    <a:cubicBezTo>
                      <a:pt x="70" y="33"/>
                      <a:pt x="73" y="34"/>
                      <a:pt x="75" y="37"/>
                    </a:cubicBezTo>
                    <a:cubicBezTo>
                      <a:pt x="78" y="39"/>
                      <a:pt x="80" y="42"/>
                      <a:pt x="81" y="45"/>
                    </a:cubicBezTo>
                    <a:cubicBezTo>
                      <a:pt x="82" y="49"/>
                      <a:pt x="83" y="52"/>
                      <a:pt x="83" y="56"/>
                    </a:cubicBezTo>
                    <a:cubicBezTo>
                      <a:pt x="83" y="59"/>
                      <a:pt x="82" y="63"/>
                      <a:pt x="81" y="66"/>
                    </a:cubicBezTo>
                    <a:cubicBezTo>
                      <a:pt x="80" y="69"/>
                      <a:pt x="78" y="72"/>
                      <a:pt x="75" y="75"/>
                    </a:cubicBezTo>
                    <a:cubicBezTo>
                      <a:pt x="73" y="77"/>
                      <a:pt x="70" y="79"/>
                      <a:pt x="67" y="80"/>
                    </a:cubicBezTo>
                    <a:cubicBezTo>
                      <a:pt x="64" y="82"/>
                      <a:pt x="60" y="82"/>
                      <a:pt x="57" y="82"/>
                    </a:cubicBezTo>
                    <a:cubicBezTo>
                      <a:pt x="53" y="82"/>
                      <a:pt x="49" y="82"/>
                      <a:pt x="46" y="80"/>
                    </a:cubicBezTo>
                    <a:cubicBezTo>
                      <a:pt x="43" y="79"/>
                      <a:pt x="40" y="77"/>
                      <a:pt x="38" y="75"/>
                    </a:cubicBezTo>
                    <a:cubicBezTo>
                      <a:pt x="35" y="72"/>
                      <a:pt x="33" y="69"/>
                      <a:pt x="32" y="66"/>
                    </a:cubicBezTo>
                    <a:cubicBezTo>
                      <a:pt x="31" y="63"/>
                      <a:pt x="30" y="59"/>
                      <a:pt x="30" y="56"/>
                    </a:cubicBezTo>
                    <a:cubicBezTo>
                      <a:pt x="30" y="52"/>
                      <a:pt x="31" y="49"/>
                      <a:pt x="32" y="45"/>
                    </a:cubicBezTo>
                    <a:close/>
                    <a:moveTo>
                      <a:pt x="96" y="16"/>
                    </a:moveTo>
                    <a:lnTo>
                      <a:pt x="96" y="16"/>
                    </a:lnTo>
                    <a:cubicBezTo>
                      <a:pt x="91" y="11"/>
                      <a:pt x="85" y="7"/>
                      <a:pt x="78" y="4"/>
                    </a:cubicBezTo>
                    <a:cubicBezTo>
                      <a:pt x="72" y="1"/>
                      <a:pt x="64" y="0"/>
                      <a:pt x="57" y="0"/>
                    </a:cubicBezTo>
                    <a:cubicBezTo>
                      <a:pt x="49" y="0"/>
                      <a:pt x="41" y="1"/>
                      <a:pt x="35" y="4"/>
                    </a:cubicBezTo>
                    <a:cubicBezTo>
                      <a:pt x="28" y="7"/>
                      <a:pt x="22" y="11"/>
                      <a:pt x="17" y="16"/>
                    </a:cubicBezTo>
                    <a:cubicBezTo>
                      <a:pt x="12" y="21"/>
                      <a:pt x="8" y="27"/>
                      <a:pt x="5" y="34"/>
                    </a:cubicBezTo>
                    <a:cubicBezTo>
                      <a:pt x="2" y="41"/>
                      <a:pt x="0" y="48"/>
                      <a:pt x="0" y="56"/>
                    </a:cubicBezTo>
                    <a:cubicBezTo>
                      <a:pt x="0" y="63"/>
                      <a:pt x="2" y="69"/>
                      <a:pt x="4" y="76"/>
                    </a:cubicBezTo>
                    <a:cubicBezTo>
                      <a:pt x="4" y="76"/>
                      <a:pt x="4" y="77"/>
                      <a:pt x="5" y="78"/>
                    </a:cubicBezTo>
                    <a:cubicBezTo>
                      <a:pt x="8" y="84"/>
                      <a:pt x="12" y="90"/>
                      <a:pt x="17" y="95"/>
                    </a:cubicBezTo>
                    <a:cubicBezTo>
                      <a:pt x="22" y="101"/>
                      <a:pt x="28" y="105"/>
                      <a:pt x="35" y="108"/>
                    </a:cubicBezTo>
                    <a:cubicBezTo>
                      <a:pt x="41" y="110"/>
                      <a:pt x="49" y="112"/>
                      <a:pt x="57" y="112"/>
                    </a:cubicBezTo>
                    <a:cubicBezTo>
                      <a:pt x="64" y="112"/>
                      <a:pt x="72" y="110"/>
                      <a:pt x="78" y="108"/>
                    </a:cubicBezTo>
                    <a:cubicBezTo>
                      <a:pt x="85" y="105"/>
                      <a:pt x="91" y="101"/>
                      <a:pt x="96" y="95"/>
                    </a:cubicBezTo>
                    <a:cubicBezTo>
                      <a:pt x="100" y="92"/>
                      <a:pt x="103" y="87"/>
                      <a:pt x="106" y="82"/>
                    </a:cubicBezTo>
                    <a:cubicBezTo>
                      <a:pt x="107" y="81"/>
                      <a:pt x="108" y="79"/>
                      <a:pt x="108" y="78"/>
                    </a:cubicBezTo>
                    <a:cubicBezTo>
                      <a:pt x="111" y="71"/>
                      <a:pt x="113" y="64"/>
                      <a:pt x="113" y="56"/>
                    </a:cubicBezTo>
                    <a:cubicBezTo>
                      <a:pt x="113" y="48"/>
                      <a:pt x="111" y="41"/>
                      <a:pt x="108" y="34"/>
                    </a:cubicBezTo>
                    <a:cubicBezTo>
                      <a:pt x="105" y="27"/>
                      <a:pt x="101" y="21"/>
                      <a:pt x="96" y="1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latin typeface="Segoe UI"/>
                  <a:ea typeface="+mn-ea"/>
                  <a:cs typeface="+mn-cs"/>
                </a:endParaRPr>
              </a:p>
            </p:txBody>
          </p:sp>
          <p:sp>
            <p:nvSpPr>
              <p:cNvPr id="1634" name="Freeform 136">
                <a:extLst>
                  <a:ext uri="{FF2B5EF4-FFF2-40B4-BE49-F238E27FC236}">
                    <a16:creationId xmlns:a16="http://schemas.microsoft.com/office/drawing/2014/main" id="{11D39407-FFCE-4F7B-81A6-EABDA4896667}"/>
                  </a:ext>
                </a:extLst>
              </p:cNvPr>
              <p:cNvSpPr>
                <a:spLocks noEditPoints="1"/>
              </p:cNvSpPr>
              <p:nvPr/>
            </p:nvSpPr>
            <p:spPr bwMode="auto">
              <a:xfrm>
                <a:off x="6903" y="1587"/>
                <a:ext cx="70" cy="70"/>
              </a:xfrm>
              <a:custGeom>
                <a:avLst/>
                <a:gdLst>
                  <a:gd name="T0" fmla="*/ 32 w 113"/>
                  <a:gd name="T1" fmla="*/ 45 h 112"/>
                  <a:gd name="T2" fmla="*/ 32 w 113"/>
                  <a:gd name="T3" fmla="*/ 45 h 112"/>
                  <a:gd name="T4" fmla="*/ 38 w 113"/>
                  <a:gd name="T5" fmla="*/ 37 h 112"/>
                  <a:gd name="T6" fmla="*/ 46 w 113"/>
                  <a:gd name="T7" fmla="*/ 31 h 112"/>
                  <a:gd name="T8" fmla="*/ 56 w 113"/>
                  <a:gd name="T9" fmla="*/ 29 h 112"/>
                  <a:gd name="T10" fmla="*/ 67 w 113"/>
                  <a:gd name="T11" fmla="*/ 31 h 112"/>
                  <a:gd name="T12" fmla="*/ 75 w 113"/>
                  <a:gd name="T13" fmla="*/ 37 h 112"/>
                  <a:gd name="T14" fmla="*/ 81 w 113"/>
                  <a:gd name="T15" fmla="*/ 45 h 112"/>
                  <a:gd name="T16" fmla="*/ 83 w 113"/>
                  <a:gd name="T17" fmla="*/ 56 h 112"/>
                  <a:gd name="T18" fmla="*/ 81 w 113"/>
                  <a:gd name="T19" fmla="*/ 66 h 112"/>
                  <a:gd name="T20" fmla="*/ 75 w 113"/>
                  <a:gd name="T21" fmla="*/ 75 h 112"/>
                  <a:gd name="T22" fmla="*/ 67 w 113"/>
                  <a:gd name="T23" fmla="*/ 80 h 112"/>
                  <a:gd name="T24" fmla="*/ 56 w 113"/>
                  <a:gd name="T25" fmla="*/ 82 h 112"/>
                  <a:gd name="T26" fmla="*/ 46 w 113"/>
                  <a:gd name="T27" fmla="*/ 80 h 112"/>
                  <a:gd name="T28" fmla="*/ 38 w 113"/>
                  <a:gd name="T29" fmla="*/ 75 h 112"/>
                  <a:gd name="T30" fmla="*/ 32 w 113"/>
                  <a:gd name="T31" fmla="*/ 66 h 112"/>
                  <a:gd name="T32" fmla="*/ 30 w 113"/>
                  <a:gd name="T33" fmla="*/ 56 h 112"/>
                  <a:gd name="T34" fmla="*/ 32 w 113"/>
                  <a:gd name="T35" fmla="*/ 45 h 112"/>
                  <a:gd name="T36" fmla="*/ 108 w 113"/>
                  <a:gd name="T37" fmla="*/ 34 h 112"/>
                  <a:gd name="T38" fmla="*/ 108 w 113"/>
                  <a:gd name="T39" fmla="*/ 34 h 112"/>
                  <a:gd name="T40" fmla="*/ 96 w 113"/>
                  <a:gd name="T41" fmla="*/ 16 h 112"/>
                  <a:gd name="T42" fmla="*/ 78 w 113"/>
                  <a:gd name="T43" fmla="*/ 4 h 112"/>
                  <a:gd name="T44" fmla="*/ 56 w 113"/>
                  <a:gd name="T45" fmla="*/ 0 h 112"/>
                  <a:gd name="T46" fmla="*/ 35 w 113"/>
                  <a:gd name="T47" fmla="*/ 4 h 112"/>
                  <a:gd name="T48" fmla="*/ 17 w 113"/>
                  <a:gd name="T49" fmla="*/ 16 h 112"/>
                  <a:gd name="T50" fmla="*/ 5 w 113"/>
                  <a:gd name="T51" fmla="*/ 34 h 112"/>
                  <a:gd name="T52" fmla="*/ 0 w 113"/>
                  <a:gd name="T53" fmla="*/ 56 h 112"/>
                  <a:gd name="T54" fmla="*/ 5 w 113"/>
                  <a:gd name="T55" fmla="*/ 78 h 112"/>
                  <a:gd name="T56" fmla="*/ 7 w 113"/>
                  <a:gd name="T57" fmla="*/ 82 h 112"/>
                  <a:gd name="T58" fmla="*/ 17 w 113"/>
                  <a:gd name="T59" fmla="*/ 95 h 112"/>
                  <a:gd name="T60" fmla="*/ 35 w 113"/>
                  <a:gd name="T61" fmla="*/ 108 h 112"/>
                  <a:gd name="T62" fmla="*/ 56 w 113"/>
                  <a:gd name="T63" fmla="*/ 112 h 112"/>
                  <a:gd name="T64" fmla="*/ 78 w 113"/>
                  <a:gd name="T65" fmla="*/ 108 h 112"/>
                  <a:gd name="T66" fmla="*/ 96 w 113"/>
                  <a:gd name="T67" fmla="*/ 95 h 112"/>
                  <a:gd name="T68" fmla="*/ 106 w 113"/>
                  <a:gd name="T69" fmla="*/ 82 h 112"/>
                  <a:gd name="T70" fmla="*/ 108 w 113"/>
                  <a:gd name="T71" fmla="*/ 78 h 112"/>
                  <a:gd name="T72" fmla="*/ 113 w 113"/>
                  <a:gd name="T73" fmla="*/ 56 h 112"/>
                  <a:gd name="T74" fmla="*/ 108 w 113"/>
                  <a:gd name="T75" fmla="*/ 34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3" h="112">
                    <a:moveTo>
                      <a:pt x="32" y="45"/>
                    </a:moveTo>
                    <a:lnTo>
                      <a:pt x="32" y="45"/>
                    </a:lnTo>
                    <a:cubicBezTo>
                      <a:pt x="33" y="42"/>
                      <a:pt x="35" y="39"/>
                      <a:pt x="38" y="37"/>
                    </a:cubicBezTo>
                    <a:cubicBezTo>
                      <a:pt x="40" y="34"/>
                      <a:pt x="43" y="33"/>
                      <a:pt x="46" y="31"/>
                    </a:cubicBezTo>
                    <a:cubicBezTo>
                      <a:pt x="49" y="30"/>
                      <a:pt x="53" y="29"/>
                      <a:pt x="56" y="29"/>
                    </a:cubicBezTo>
                    <a:cubicBezTo>
                      <a:pt x="60" y="29"/>
                      <a:pt x="64" y="30"/>
                      <a:pt x="67" y="31"/>
                    </a:cubicBezTo>
                    <a:cubicBezTo>
                      <a:pt x="70" y="33"/>
                      <a:pt x="73" y="34"/>
                      <a:pt x="75" y="37"/>
                    </a:cubicBezTo>
                    <a:cubicBezTo>
                      <a:pt x="78" y="39"/>
                      <a:pt x="80" y="42"/>
                      <a:pt x="81" y="45"/>
                    </a:cubicBezTo>
                    <a:cubicBezTo>
                      <a:pt x="82" y="49"/>
                      <a:pt x="83" y="52"/>
                      <a:pt x="83" y="56"/>
                    </a:cubicBezTo>
                    <a:cubicBezTo>
                      <a:pt x="83" y="59"/>
                      <a:pt x="82" y="63"/>
                      <a:pt x="81" y="66"/>
                    </a:cubicBezTo>
                    <a:cubicBezTo>
                      <a:pt x="80" y="69"/>
                      <a:pt x="78" y="72"/>
                      <a:pt x="75" y="75"/>
                    </a:cubicBezTo>
                    <a:cubicBezTo>
                      <a:pt x="73" y="77"/>
                      <a:pt x="70" y="79"/>
                      <a:pt x="67" y="80"/>
                    </a:cubicBezTo>
                    <a:cubicBezTo>
                      <a:pt x="64" y="82"/>
                      <a:pt x="60" y="82"/>
                      <a:pt x="56" y="82"/>
                    </a:cubicBezTo>
                    <a:cubicBezTo>
                      <a:pt x="53" y="82"/>
                      <a:pt x="49" y="82"/>
                      <a:pt x="46" y="80"/>
                    </a:cubicBezTo>
                    <a:cubicBezTo>
                      <a:pt x="43" y="79"/>
                      <a:pt x="40" y="77"/>
                      <a:pt x="38" y="75"/>
                    </a:cubicBezTo>
                    <a:cubicBezTo>
                      <a:pt x="35" y="72"/>
                      <a:pt x="33" y="69"/>
                      <a:pt x="32" y="66"/>
                    </a:cubicBezTo>
                    <a:cubicBezTo>
                      <a:pt x="31" y="63"/>
                      <a:pt x="30" y="59"/>
                      <a:pt x="30" y="56"/>
                    </a:cubicBezTo>
                    <a:cubicBezTo>
                      <a:pt x="30" y="52"/>
                      <a:pt x="31" y="49"/>
                      <a:pt x="32" y="45"/>
                    </a:cubicBezTo>
                    <a:close/>
                    <a:moveTo>
                      <a:pt x="108" y="34"/>
                    </a:moveTo>
                    <a:lnTo>
                      <a:pt x="108" y="34"/>
                    </a:lnTo>
                    <a:cubicBezTo>
                      <a:pt x="105" y="27"/>
                      <a:pt x="101" y="21"/>
                      <a:pt x="96" y="16"/>
                    </a:cubicBezTo>
                    <a:cubicBezTo>
                      <a:pt x="91" y="11"/>
                      <a:pt x="85" y="7"/>
                      <a:pt x="78" y="4"/>
                    </a:cubicBezTo>
                    <a:cubicBezTo>
                      <a:pt x="72" y="1"/>
                      <a:pt x="64" y="0"/>
                      <a:pt x="56" y="0"/>
                    </a:cubicBezTo>
                    <a:cubicBezTo>
                      <a:pt x="49" y="0"/>
                      <a:pt x="41" y="1"/>
                      <a:pt x="35" y="4"/>
                    </a:cubicBezTo>
                    <a:cubicBezTo>
                      <a:pt x="28" y="7"/>
                      <a:pt x="22" y="11"/>
                      <a:pt x="17" y="16"/>
                    </a:cubicBezTo>
                    <a:cubicBezTo>
                      <a:pt x="12" y="21"/>
                      <a:pt x="8" y="27"/>
                      <a:pt x="5" y="34"/>
                    </a:cubicBezTo>
                    <a:cubicBezTo>
                      <a:pt x="2" y="41"/>
                      <a:pt x="0" y="48"/>
                      <a:pt x="0" y="56"/>
                    </a:cubicBezTo>
                    <a:cubicBezTo>
                      <a:pt x="0" y="64"/>
                      <a:pt x="2" y="71"/>
                      <a:pt x="5" y="78"/>
                    </a:cubicBezTo>
                    <a:cubicBezTo>
                      <a:pt x="5" y="79"/>
                      <a:pt x="6" y="81"/>
                      <a:pt x="7" y="82"/>
                    </a:cubicBezTo>
                    <a:cubicBezTo>
                      <a:pt x="10" y="87"/>
                      <a:pt x="13" y="92"/>
                      <a:pt x="17" y="95"/>
                    </a:cubicBezTo>
                    <a:cubicBezTo>
                      <a:pt x="22" y="101"/>
                      <a:pt x="28" y="105"/>
                      <a:pt x="35" y="108"/>
                    </a:cubicBezTo>
                    <a:cubicBezTo>
                      <a:pt x="41" y="110"/>
                      <a:pt x="49" y="112"/>
                      <a:pt x="56" y="112"/>
                    </a:cubicBezTo>
                    <a:cubicBezTo>
                      <a:pt x="64" y="112"/>
                      <a:pt x="72" y="110"/>
                      <a:pt x="78" y="108"/>
                    </a:cubicBezTo>
                    <a:cubicBezTo>
                      <a:pt x="85" y="105"/>
                      <a:pt x="91" y="101"/>
                      <a:pt x="96" y="95"/>
                    </a:cubicBezTo>
                    <a:cubicBezTo>
                      <a:pt x="100" y="92"/>
                      <a:pt x="103" y="87"/>
                      <a:pt x="106" y="82"/>
                    </a:cubicBezTo>
                    <a:cubicBezTo>
                      <a:pt x="107" y="81"/>
                      <a:pt x="108" y="79"/>
                      <a:pt x="108" y="78"/>
                    </a:cubicBezTo>
                    <a:cubicBezTo>
                      <a:pt x="111" y="71"/>
                      <a:pt x="113" y="64"/>
                      <a:pt x="113" y="56"/>
                    </a:cubicBezTo>
                    <a:cubicBezTo>
                      <a:pt x="113" y="48"/>
                      <a:pt x="111" y="41"/>
                      <a:pt x="108" y="34"/>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latin typeface="Segoe UI"/>
                  <a:ea typeface="+mn-ea"/>
                  <a:cs typeface="+mn-cs"/>
                </a:endParaRPr>
              </a:p>
            </p:txBody>
          </p:sp>
          <p:sp>
            <p:nvSpPr>
              <p:cNvPr id="1635" name="Freeform 137">
                <a:extLst>
                  <a:ext uri="{FF2B5EF4-FFF2-40B4-BE49-F238E27FC236}">
                    <a16:creationId xmlns:a16="http://schemas.microsoft.com/office/drawing/2014/main" id="{70A3485A-A408-4A05-B1EE-956A54EC1307}"/>
                  </a:ext>
                </a:extLst>
              </p:cNvPr>
              <p:cNvSpPr>
                <a:spLocks/>
              </p:cNvSpPr>
              <p:nvPr/>
            </p:nvSpPr>
            <p:spPr bwMode="auto">
              <a:xfrm>
                <a:off x="6773" y="1605"/>
                <a:ext cx="33" cy="33"/>
              </a:xfrm>
              <a:custGeom>
                <a:avLst/>
                <a:gdLst>
                  <a:gd name="T0" fmla="*/ 8 w 53"/>
                  <a:gd name="T1" fmla="*/ 46 h 53"/>
                  <a:gd name="T2" fmla="*/ 8 w 53"/>
                  <a:gd name="T3" fmla="*/ 46 h 53"/>
                  <a:gd name="T4" fmla="*/ 16 w 53"/>
                  <a:gd name="T5" fmla="*/ 51 h 53"/>
                  <a:gd name="T6" fmla="*/ 26 w 53"/>
                  <a:gd name="T7" fmla="*/ 53 h 53"/>
                  <a:gd name="T8" fmla="*/ 37 w 53"/>
                  <a:gd name="T9" fmla="*/ 51 h 53"/>
                  <a:gd name="T10" fmla="*/ 45 w 53"/>
                  <a:gd name="T11" fmla="*/ 46 h 53"/>
                  <a:gd name="T12" fmla="*/ 51 w 53"/>
                  <a:gd name="T13" fmla="*/ 37 h 53"/>
                  <a:gd name="T14" fmla="*/ 53 w 53"/>
                  <a:gd name="T15" fmla="*/ 27 h 53"/>
                  <a:gd name="T16" fmla="*/ 51 w 53"/>
                  <a:gd name="T17" fmla="*/ 16 h 53"/>
                  <a:gd name="T18" fmla="*/ 45 w 53"/>
                  <a:gd name="T19" fmla="*/ 8 h 53"/>
                  <a:gd name="T20" fmla="*/ 37 w 53"/>
                  <a:gd name="T21" fmla="*/ 2 h 53"/>
                  <a:gd name="T22" fmla="*/ 26 w 53"/>
                  <a:gd name="T23" fmla="*/ 0 h 53"/>
                  <a:gd name="T24" fmla="*/ 16 w 53"/>
                  <a:gd name="T25" fmla="*/ 2 h 53"/>
                  <a:gd name="T26" fmla="*/ 8 w 53"/>
                  <a:gd name="T27" fmla="*/ 8 h 53"/>
                  <a:gd name="T28" fmla="*/ 2 w 53"/>
                  <a:gd name="T29" fmla="*/ 16 h 53"/>
                  <a:gd name="T30" fmla="*/ 0 w 53"/>
                  <a:gd name="T31" fmla="*/ 27 h 53"/>
                  <a:gd name="T32" fmla="*/ 2 w 53"/>
                  <a:gd name="T33" fmla="*/ 37 h 53"/>
                  <a:gd name="T34" fmla="*/ 8 w 53"/>
                  <a:gd name="T35" fmla="*/ 46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3" h="53">
                    <a:moveTo>
                      <a:pt x="8" y="46"/>
                    </a:moveTo>
                    <a:lnTo>
                      <a:pt x="8" y="46"/>
                    </a:lnTo>
                    <a:cubicBezTo>
                      <a:pt x="10" y="48"/>
                      <a:pt x="13" y="50"/>
                      <a:pt x="16" y="51"/>
                    </a:cubicBezTo>
                    <a:cubicBezTo>
                      <a:pt x="19" y="53"/>
                      <a:pt x="23" y="53"/>
                      <a:pt x="26" y="53"/>
                    </a:cubicBezTo>
                    <a:cubicBezTo>
                      <a:pt x="30" y="53"/>
                      <a:pt x="34" y="53"/>
                      <a:pt x="37" y="51"/>
                    </a:cubicBezTo>
                    <a:cubicBezTo>
                      <a:pt x="40" y="50"/>
                      <a:pt x="43" y="48"/>
                      <a:pt x="45" y="46"/>
                    </a:cubicBezTo>
                    <a:cubicBezTo>
                      <a:pt x="48" y="43"/>
                      <a:pt x="50" y="40"/>
                      <a:pt x="51" y="37"/>
                    </a:cubicBezTo>
                    <a:cubicBezTo>
                      <a:pt x="52" y="34"/>
                      <a:pt x="53" y="30"/>
                      <a:pt x="53" y="27"/>
                    </a:cubicBezTo>
                    <a:cubicBezTo>
                      <a:pt x="53" y="23"/>
                      <a:pt x="52" y="20"/>
                      <a:pt x="51" y="16"/>
                    </a:cubicBezTo>
                    <a:cubicBezTo>
                      <a:pt x="50" y="13"/>
                      <a:pt x="48" y="10"/>
                      <a:pt x="45" y="8"/>
                    </a:cubicBezTo>
                    <a:cubicBezTo>
                      <a:pt x="43" y="5"/>
                      <a:pt x="40" y="4"/>
                      <a:pt x="37" y="2"/>
                    </a:cubicBezTo>
                    <a:cubicBezTo>
                      <a:pt x="34" y="1"/>
                      <a:pt x="30" y="0"/>
                      <a:pt x="26" y="0"/>
                    </a:cubicBezTo>
                    <a:cubicBezTo>
                      <a:pt x="23" y="0"/>
                      <a:pt x="19" y="1"/>
                      <a:pt x="16" y="2"/>
                    </a:cubicBezTo>
                    <a:cubicBezTo>
                      <a:pt x="13" y="4"/>
                      <a:pt x="10" y="5"/>
                      <a:pt x="8" y="8"/>
                    </a:cubicBezTo>
                    <a:cubicBezTo>
                      <a:pt x="5" y="10"/>
                      <a:pt x="3" y="13"/>
                      <a:pt x="2" y="16"/>
                    </a:cubicBezTo>
                    <a:cubicBezTo>
                      <a:pt x="1" y="20"/>
                      <a:pt x="0" y="23"/>
                      <a:pt x="0" y="27"/>
                    </a:cubicBezTo>
                    <a:cubicBezTo>
                      <a:pt x="0" y="30"/>
                      <a:pt x="1" y="34"/>
                      <a:pt x="2" y="37"/>
                    </a:cubicBezTo>
                    <a:cubicBezTo>
                      <a:pt x="3" y="40"/>
                      <a:pt x="5" y="43"/>
                      <a:pt x="8" y="46"/>
                    </a:cubicBez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latin typeface="Segoe UI"/>
                  <a:ea typeface="+mn-ea"/>
                  <a:cs typeface="+mn-cs"/>
                </a:endParaRPr>
              </a:p>
            </p:txBody>
          </p:sp>
          <p:sp>
            <p:nvSpPr>
              <p:cNvPr id="1636" name="Freeform 138">
                <a:extLst>
                  <a:ext uri="{FF2B5EF4-FFF2-40B4-BE49-F238E27FC236}">
                    <a16:creationId xmlns:a16="http://schemas.microsoft.com/office/drawing/2014/main" id="{B8D573C2-73BD-4A0B-B61F-E61AC30C552D}"/>
                  </a:ext>
                </a:extLst>
              </p:cNvPr>
              <p:cNvSpPr>
                <a:spLocks/>
              </p:cNvSpPr>
              <p:nvPr/>
            </p:nvSpPr>
            <p:spPr bwMode="auto">
              <a:xfrm>
                <a:off x="6922" y="1605"/>
                <a:ext cx="33" cy="33"/>
              </a:xfrm>
              <a:custGeom>
                <a:avLst/>
                <a:gdLst>
                  <a:gd name="T0" fmla="*/ 8 w 53"/>
                  <a:gd name="T1" fmla="*/ 46 h 53"/>
                  <a:gd name="T2" fmla="*/ 8 w 53"/>
                  <a:gd name="T3" fmla="*/ 46 h 53"/>
                  <a:gd name="T4" fmla="*/ 16 w 53"/>
                  <a:gd name="T5" fmla="*/ 51 h 53"/>
                  <a:gd name="T6" fmla="*/ 27 w 53"/>
                  <a:gd name="T7" fmla="*/ 53 h 53"/>
                  <a:gd name="T8" fmla="*/ 37 w 53"/>
                  <a:gd name="T9" fmla="*/ 51 h 53"/>
                  <a:gd name="T10" fmla="*/ 45 w 53"/>
                  <a:gd name="T11" fmla="*/ 46 h 53"/>
                  <a:gd name="T12" fmla="*/ 51 w 53"/>
                  <a:gd name="T13" fmla="*/ 37 h 53"/>
                  <a:gd name="T14" fmla="*/ 53 w 53"/>
                  <a:gd name="T15" fmla="*/ 27 h 53"/>
                  <a:gd name="T16" fmla="*/ 51 w 53"/>
                  <a:gd name="T17" fmla="*/ 16 h 53"/>
                  <a:gd name="T18" fmla="*/ 45 w 53"/>
                  <a:gd name="T19" fmla="*/ 8 h 53"/>
                  <a:gd name="T20" fmla="*/ 37 w 53"/>
                  <a:gd name="T21" fmla="*/ 2 h 53"/>
                  <a:gd name="T22" fmla="*/ 27 w 53"/>
                  <a:gd name="T23" fmla="*/ 0 h 53"/>
                  <a:gd name="T24" fmla="*/ 16 w 53"/>
                  <a:gd name="T25" fmla="*/ 2 h 53"/>
                  <a:gd name="T26" fmla="*/ 8 w 53"/>
                  <a:gd name="T27" fmla="*/ 8 h 53"/>
                  <a:gd name="T28" fmla="*/ 2 w 53"/>
                  <a:gd name="T29" fmla="*/ 16 h 53"/>
                  <a:gd name="T30" fmla="*/ 0 w 53"/>
                  <a:gd name="T31" fmla="*/ 27 h 53"/>
                  <a:gd name="T32" fmla="*/ 2 w 53"/>
                  <a:gd name="T33" fmla="*/ 37 h 53"/>
                  <a:gd name="T34" fmla="*/ 8 w 53"/>
                  <a:gd name="T35" fmla="*/ 46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3" h="53">
                    <a:moveTo>
                      <a:pt x="8" y="46"/>
                    </a:moveTo>
                    <a:lnTo>
                      <a:pt x="8" y="46"/>
                    </a:lnTo>
                    <a:cubicBezTo>
                      <a:pt x="10" y="48"/>
                      <a:pt x="13" y="50"/>
                      <a:pt x="16" y="51"/>
                    </a:cubicBezTo>
                    <a:cubicBezTo>
                      <a:pt x="19" y="53"/>
                      <a:pt x="23" y="53"/>
                      <a:pt x="27" y="53"/>
                    </a:cubicBezTo>
                    <a:cubicBezTo>
                      <a:pt x="30" y="53"/>
                      <a:pt x="34" y="53"/>
                      <a:pt x="37" y="51"/>
                    </a:cubicBezTo>
                    <a:cubicBezTo>
                      <a:pt x="40" y="50"/>
                      <a:pt x="43" y="48"/>
                      <a:pt x="45" y="46"/>
                    </a:cubicBezTo>
                    <a:cubicBezTo>
                      <a:pt x="48" y="43"/>
                      <a:pt x="50" y="40"/>
                      <a:pt x="51" y="37"/>
                    </a:cubicBezTo>
                    <a:cubicBezTo>
                      <a:pt x="52" y="34"/>
                      <a:pt x="53" y="30"/>
                      <a:pt x="53" y="27"/>
                    </a:cubicBezTo>
                    <a:cubicBezTo>
                      <a:pt x="53" y="23"/>
                      <a:pt x="52" y="20"/>
                      <a:pt x="51" y="16"/>
                    </a:cubicBezTo>
                    <a:cubicBezTo>
                      <a:pt x="50" y="13"/>
                      <a:pt x="48" y="10"/>
                      <a:pt x="45" y="8"/>
                    </a:cubicBezTo>
                    <a:cubicBezTo>
                      <a:pt x="43" y="5"/>
                      <a:pt x="40" y="4"/>
                      <a:pt x="37" y="2"/>
                    </a:cubicBezTo>
                    <a:cubicBezTo>
                      <a:pt x="34" y="1"/>
                      <a:pt x="30" y="0"/>
                      <a:pt x="27" y="0"/>
                    </a:cubicBezTo>
                    <a:cubicBezTo>
                      <a:pt x="23" y="0"/>
                      <a:pt x="19" y="1"/>
                      <a:pt x="16" y="2"/>
                    </a:cubicBezTo>
                    <a:cubicBezTo>
                      <a:pt x="13" y="4"/>
                      <a:pt x="10" y="5"/>
                      <a:pt x="8" y="8"/>
                    </a:cubicBezTo>
                    <a:cubicBezTo>
                      <a:pt x="5" y="10"/>
                      <a:pt x="3" y="13"/>
                      <a:pt x="2" y="16"/>
                    </a:cubicBezTo>
                    <a:cubicBezTo>
                      <a:pt x="1" y="20"/>
                      <a:pt x="0" y="23"/>
                      <a:pt x="0" y="27"/>
                    </a:cubicBezTo>
                    <a:cubicBezTo>
                      <a:pt x="0" y="30"/>
                      <a:pt x="1" y="34"/>
                      <a:pt x="2" y="37"/>
                    </a:cubicBezTo>
                    <a:cubicBezTo>
                      <a:pt x="3" y="40"/>
                      <a:pt x="5" y="43"/>
                      <a:pt x="8" y="46"/>
                    </a:cubicBez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latin typeface="Segoe UI"/>
                  <a:ea typeface="+mn-ea"/>
                  <a:cs typeface="+mn-cs"/>
                </a:endParaRPr>
              </a:p>
            </p:txBody>
          </p:sp>
        </p:grpSp>
        <p:grpSp>
          <p:nvGrpSpPr>
            <p:cNvPr id="1626" name="Group 133">
              <a:extLst>
                <a:ext uri="{FF2B5EF4-FFF2-40B4-BE49-F238E27FC236}">
                  <a16:creationId xmlns:a16="http://schemas.microsoft.com/office/drawing/2014/main" id="{E9E67F57-30D2-44CA-B30D-90309B114556}"/>
                </a:ext>
              </a:extLst>
            </p:cNvPr>
            <p:cNvGrpSpPr>
              <a:grpSpLocks noChangeAspect="1"/>
            </p:cNvGrpSpPr>
            <p:nvPr/>
          </p:nvGrpSpPr>
          <p:grpSpPr bwMode="auto">
            <a:xfrm flipH="1">
              <a:off x="3716682" y="4644303"/>
              <a:ext cx="268995" cy="171179"/>
              <a:chOff x="6740" y="1489"/>
              <a:chExt cx="264" cy="168"/>
            </a:xfrm>
            <a:solidFill>
              <a:schemeClr val="tx2"/>
            </a:solidFill>
          </p:grpSpPr>
          <p:sp>
            <p:nvSpPr>
              <p:cNvPr id="1627" name="Freeform 134">
                <a:extLst>
                  <a:ext uri="{FF2B5EF4-FFF2-40B4-BE49-F238E27FC236}">
                    <a16:creationId xmlns:a16="http://schemas.microsoft.com/office/drawing/2014/main" id="{44F6979F-221B-4573-9360-7FE8A5DE0163}"/>
                  </a:ext>
                </a:extLst>
              </p:cNvPr>
              <p:cNvSpPr>
                <a:spLocks noEditPoints="1"/>
              </p:cNvSpPr>
              <p:nvPr/>
            </p:nvSpPr>
            <p:spPr bwMode="auto">
              <a:xfrm>
                <a:off x="6740" y="1489"/>
                <a:ext cx="264" cy="149"/>
              </a:xfrm>
              <a:custGeom>
                <a:avLst/>
                <a:gdLst>
                  <a:gd name="T0" fmla="*/ 186 w 426"/>
                  <a:gd name="T1" fmla="*/ 80 h 240"/>
                  <a:gd name="T2" fmla="*/ 186 w 426"/>
                  <a:gd name="T3" fmla="*/ 80 h 240"/>
                  <a:gd name="T4" fmla="*/ 186 w 426"/>
                  <a:gd name="T5" fmla="*/ 27 h 240"/>
                  <a:gd name="T6" fmla="*/ 242 w 426"/>
                  <a:gd name="T7" fmla="*/ 27 h 240"/>
                  <a:gd name="T8" fmla="*/ 251 w 426"/>
                  <a:gd name="T9" fmla="*/ 31 h 240"/>
                  <a:gd name="T10" fmla="*/ 301 w 426"/>
                  <a:gd name="T11" fmla="*/ 80 h 240"/>
                  <a:gd name="T12" fmla="*/ 186 w 426"/>
                  <a:gd name="T13" fmla="*/ 80 h 240"/>
                  <a:gd name="T14" fmla="*/ 159 w 426"/>
                  <a:gd name="T15" fmla="*/ 80 h 240"/>
                  <a:gd name="T16" fmla="*/ 159 w 426"/>
                  <a:gd name="T17" fmla="*/ 80 h 240"/>
                  <a:gd name="T18" fmla="*/ 64 w 426"/>
                  <a:gd name="T19" fmla="*/ 80 h 240"/>
                  <a:gd name="T20" fmla="*/ 84 w 426"/>
                  <a:gd name="T21" fmla="*/ 35 h 240"/>
                  <a:gd name="T22" fmla="*/ 90 w 426"/>
                  <a:gd name="T23" fmla="*/ 29 h 240"/>
                  <a:gd name="T24" fmla="*/ 97 w 426"/>
                  <a:gd name="T25" fmla="*/ 27 h 240"/>
                  <a:gd name="T26" fmla="*/ 159 w 426"/>
                  <a:gd name="T27" fmla="*/ 27 h 240"/>
                  <a:gd name="T28" fmla="*/ 159 w 426"/>
                  <a:gd name="T29" fmla="*/ 80 h 240"/>
                  <a:gd name="T30" fmla="*/ 420 w 426"/>
                  <a:gd name="T31" fmla="*/ 129 h 240"/>
                  <a:gd name="T32" fmla="*/ 420 w 426"/>
                  <a:gd name="T33" fmla="*/ 129 h 240"/>
                  <a:gd name="T34" fmla="*/ 403 w 426"/>
                  <a:gd name="T35" fmla="*/ 104 h 240"/>
                  <a:gd name="T36" fmla="*/ 377 w 426"/>
                  <a:gd name="T37" fmla="*/ 87 h 240"/>
                  <a:gd name="T38" fmla="*/ 346 w 426"/>
                  <a:gd name="T39" fmla="*/ 80 h 240"/>
                  <a:gd name="T40" fmla="*/ 338 w 426"/>
                  <a:gd name="T41" fmla="*/ 80 h 240"/>
                  <a:gd name="T42" fmla="*/ 270 w 426"/>
                  <a:gd name="T43" fmla="*/ 12 h 240"/>
                  <a:gd name="T44" fmla="*/ 257 w 426"/>
                  <a:gd name="T45" fmla="*/ 3 h 240"/>
                  <a:gd name="T46" fmla="*/ 242 w 426"/>
                  <a:gd name="T47" fmla="*/ 0 h 240"/>
                  <a:gd name="T48" fmla="*/ 53 w 426"/>
                  <a:gd name="T49" fmla="*/ 0 h 240"/>
                  <a:gd name="T50" fmla="*/ 53 w 426"/>
                  <a:gd name="T51" fmla="*/ 27 h 240"/>
                  <a:gd name="T52" fmla="*/ 59 w 426"/>
                  <a:gd name="T53" fmla="*/ 27 h 240"/>
                  <a:gd name="T54" fmla="*/ 6 w 426"/>
                  <a:gd name="T55" fmla="*/ 144 h 240"/>
                  <a:gd name="T56" fmla="*/ 0 w 426"/>
                  <a:gd name="T57" fmla="*/ 172 h 240"/>
                  <a:gd name="T58" fmla="*/ 0 w 426"/>
                  <a:gd name="T59" fmla="*/ 187 h 240"/>
                  <a:gd name="T60" fmla="*/ 2 w 426"/>
                  <a:gd name="T61" fmla="*/ 204 h 240"/>
                  <a:gd name="T62" fmla="*/ 8 w 426"/>
                  <a:gd name="T63" fmla="*/ 183 h 240"/>
                  <a:gd name="T64" fmla="*/ 24 w 426"/>
                  <a:gd name="T65" fmla="*/ 159 h 240"/>
                  <a:gd name="T66" fmla="*/ 49 w 426"/>
                  <a:gd name="T67" fmla="*/ 142 h 240"/>
                  <a:gd name="T68" fmla="*/ 79 w 426"/>
                  <a:gd name="T69" fmla="*/ 136 h 240"/>
                  <a:gd name="T70" fmla="*/ 110 w 426"/>
                  <a:gd name="T71" fmla="*/ 142 h 240"/>
                  <a:gd name="T72" fmla="*/ 135 w 426"/>
                  <a:gd name="T73" fmla="*/ 159 h 240"/>
                  <a:gd name="T74" fmla="*/ 151 w 426"/>
                  <a:gd name="T75" fmla="*/ 183 h 240"/>
                  <a:gd name="T76" fmla="*/ 157 w 426"/>
                  <a:gd name="T77" fmla="*/ 214 h 240"/>
                  <a:gd name="T78" fmla="*/ 153 w 426"/>
                  <a:gd name="T79" fmla="*/ 240 h 240"/>
                  <a:gd name="T80" fmla="*/ 246 w 426"/>
                  <a:gd name="T81" fmla="*/ 240 h 240"/>
                  <a:gd name="T82" fmla="*/ 242 w 426"/>
                  <a:gd name="T83" fmla="*/ 214 h 240"/>
                  <a:gd name="T84" fmla="*/ 248 w 426"/>
                  <a:gd name="T85" fmla="*/ 183 h 240"/>
                  <a:gd name="T86" fmla="*/ 264 w 426"/>
                  <a:gd name="T87" fmla="*/ 159 h 240"/>
                  <a:gd name="T88" fmla="*/ 289 w 426"/>
                  <a:gd name="T89" fmla="*/ 142 h 240"/>
                  <a:gd name="T90" fmla="*/ 319 w 426"/>
                  <a:gd name="T91" fmla="*/ 136 h 240"/>
                  <a:gd name="T92" fmla="*/ 350 w 426"/>
                  <a:gd name="T93" fmla="*/ 142 h 240"/>
                  <a:gd name="T94" fmla="*/ 375 w 426"/>
                  <a:gd name="T95" fmla="*/ 159 h 240"/>
                  <a:gd name="T96" fmla="*/ 391 w 426"/>
                  <a:gd name="T97" fmla="*/ 183 h 240"/>
                  <a:gd name="T98" fmla="*/ 397 w 426"/>
                  <a:gd name="T99" fmla="*/ 214 h 240"/>
                  <a:gd name="T100" fmla="*/ 393 w 426"/>
                  <a:gd name="T101" fmla="*/ 240 h 240"/>
                  <a:gd name="T102" fmla="*/ 399 w 426"/>
                  <a:gd name="T103" fmla="*/ 240 h 240"/>
                  <a:gd name="T104" fmla="*/ 410 w 426"/>
                  <a:gd name="T105" fmla="*/ 238 h 240"/>
                  <a:gd name="T106" fmla="*/ 418 w 426"/>
                  <a:gd name="T107" fmla="*/ 233 h 240"/>
                  <a:gd name="T108" fmla="*/ 424 w 426"/>
                  <a:gd name="T109" fmla="*/ 224 h 240"/>
                  <a:gd name="T110" fmla="*/ 426 w 426"/>
                  <a:gd name="T111" fmla="*/ 214 h 240"/>
                  <a:gd name="T112" fmla="*/ 426 w 426"/>
                  <a:gd name="T113" fmla="*/ 160 h 240"/>
                  <a:gd name="T114" fmla="*/ 420 w 426"/>
                  <a:gd name="T115" fmla="*/ 129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26" h="240">
                    <a:moveTo>
                      <a:pt x="186" y="80"/>
                    </a:moveTo>
                    <a:lnTo>
                      <a:pt x="186" y="80"/>
                    </a:lnTo>
                    <a:lnTo>
                      <a:pt x="186" y="27"/>
                    </a:lnTo>
                    <a:lnTo>
                      <a:pt x="242" y="27"/>
                    </a:lnTo>
                    <a:cubicBezTo>
                      <a:pt x="245" y="27"/>
                      <a:pt x="249" y="28"/>
                      <a:pt x="251" y="31"/>
                    </a:cubicBezTo>
                    <a:lnTo>
                      <a:pt x="301" y="80"/>
                    </a:lnTo>
                    <a:lnTo>
                      <a:pt x="186" y="80"/>
                    </a:lnTo>
                    <a:close/>
                    <a:moveTo>
                      <a:pt x="159" y="80"/>
                    </a:moveTo>
                    <a:lnTo>
                      <a:pt x="159" y="80"/>
                    </a:lnTo>
                    <a:lnTo>
                      <a:pt x="64" y="80"/>
                    </a:lnTo>
                    <a:lnTo>
                      <a:pt x="84" y="35"/>
                    </a:lnTo>
                    <a:cubicBezTo>
                      <a:pt x="86" y="32"/>
                      <a:pt x="87" y="31"/>
                      <a:pt x="90" y="29"/>
                    </a:cubicBezTo>
                    <a:cubicBezTo>
                      <a:pt x="92" y="28"/>
                      <a:pt x="94" y="27"/>
                      <a:pt x="97" y="27"/>
                    </a:cubicBezTo>
                    <a:lnTo>
                      <a:pt x="159" y="27"/>
                    </a:lnTo>
                    <a:lnTo>
                      <a:pt x="159" y="80"/>
                    </a:lnTo>
                    <a:close/>
                    <a:moveTo>
                      <a:pt x="420" y="129"/>
                    </a:moveTo>
                    <a:lnTo>
                      <a:pt x="420" y="129"/>
                    </a:lnTo>
                    <a:cubicBezTo>
                      <a:pt x="416" y="119"/>
                      <a:pt x="410" y="111"/>
                      <a:pt x="403" y="104"/>
                    </a:cubicBezTo>
                    <a:cubicBezTo>
                      <a:pt x="396" y="97"/>
                      <a:pt x="387" y="91"/>
                      <a:pt x="377" y="87"/>
                    </a:cubicBezTo>
                    <a:cubicBezTo>
                      <a:pt x="368" y="82"/>
                      <a:pt x="357" y="80"/>
                      <a:pt x="346" y="80"/>
                    </a:cubicBezTo>
                    <a:lnTo>
                      <a:pt x="338" y="80"/>
                    </a:lnTo>
                    <a:lnTo>
                      <a:pt x="270" y="12"/>
                    </a:lnTo>
                    <a:cubicBezTo>
                      <a:pt x="266" y="8"/>
                      <a:pt x="262" y="5"/>
                      <a:pt x="257" y="3"/>
                    </a:cubicBezTo>
                    <a:cubicBezTo>
                      <a:pt x="252" y="1"/>
                      <a:pt x="247" y="0"/>
                      <a:pt x="242" y="0"/>
                    </a:cubicBezTo>
                    <a:lnTo>
                      <a:pt x="53" y="0"/>
                    </a:lnTo>
                    <a:lnTo>
                      <a:pt x="53" y="27"/>
                    </a:lnTo>
                    <a:lnTo>
                      <a:pt x="59" y="27"/>
                    </a:lnTo>
                    <a:lnTo>
                      <a:pt x="6" y="144"/>
                    </a:lnTo>
                    <a:cubicBezTo>
                      <a:pt x="2" y="153"/>
                      <a:pt x="0" y="162"/>
                      <a:pt x="0" y="172"/>
                    </a:cubicBezTo>
                    <a:lnTo>
                      <a:pt x="0" y="187"/>
                    </a:lnTo>
                    <a:cubicBezTo>
                      <a:pt x="0" y="193"/>
                      <a:pt x="0" y="198"/>
                      <a:pt x="2" y="204"/>
                    </a:cubicBezTo>
                    <a:cubicBezTo>
                      <a:pt x="3" y="197"/>
                      <a:pt x="5" y="190"/>
                      <a:pt x="8" y="183"/>
                    </a:cubicBezTo>
                    <a:cubicBezTo>
                      <a:pt x="12" y="174"/>
                      <a:pt x="17" y="166"/>
                      <a:pt x="24" y="159"/>
                    </a:cubicBezTo>
                    <a:cubicBezTo>
                      <a:pt x="31" y="152"/>
                      <a:pt x="40" y="146"/>
                      <a:pt x="49" y="142"/>
                    </a:cubicBezTo>
                    <a:cubicBezTo>
                      <a:pt x="58" y="138"/>
                      <a:pt x="69" y="136"/>
                      <a:pt x="79" y="136"/>
                    </a:cubicBezTo>
                    <a:cubicBezTo>
                      <a:pt x="90" y="136"/>
                      <a:pt x="101" y="138"/>
                      <a:pt x="110" y="142"/>
                    </a:cubicBezTo>
                    <a:cubicBezTo>
                      <a:pt x="119" y="146"/>
                      <a:pt x="128" y="152"/>
                      <a:pt x="135" y="159"/>
                    </a:cubicBezTo>
                    <a:cubicBezTo>
                      <a:pt x="142" y="166"/>
                      <a:pt x="147" y="174"/>
                      <a:pt x="151" y="183"/>
                    </a:cubicBezTo>
                    <a:cubicBezTo>
                      <a:pt x="155" y="193"/>
                      <a:pt x="157" y="203"/>
                      <a:pt x="157" y="214"/>
                    </a:cubicBezTo>
                    <a:cubicBezTo>
                      <a:pt x="157" y="223"/>
                      <a:pt x="156" y="232"/>
                      <a:pt x="153" y="240"/>
                    </a:cubicBezTo>
                    <a:lnTo>
                      <a:pt x="246" y="240"/>
                    </a:lnTo>
                    <a:cubicBezTo>
                      <a:pt x="243" y="232"/>
                      <a:pt x="242" y="223"/>
                      <a:pt x="242" y="214"/>
                    </a:cubicBezTo>
                    <a:cubicBezTo>
                      <a:pt x="242" y="203"/>
                      <a:pt x="244" y="193"/>
                      <a:pt x="248" y="183"/>
                    </a:cubicBezTo>
                    <a:cubicBezTo>
                      <a:pt x="252" y="174"/>
                      <a:pt x="257" y="166"/>
                      <a:pt x="264" y="159"/>
                    </a:cubicBezTo>
                    <a:cubicBezTo>
                      <a:pt x="271" y="152"/>
                      <a:pt x="280" y="146"/>
                      <a:pt x="289" y="142"/>
                    </a:cubicBezTo>
                    <a:cubicBezTo>
                      <a:pt x="298" y="138"/>
                      <a:pt x="309" y="136"/>
                      <a:pt x="319" y="136"/>
                    </a:cubicBezTo>
                    <a:cubicBezTo>
                      <a:pt x="330" y="136"/>
                      <a:pt x="341" y="138"/>
                      <a:pt x="350" y="142"/>
                    </a:cubicBezTo>
                    <a:cubicBezTo>
                      <a:pt x="359" y="146"/>
                      <a:pt x="367" y="152"/>
                      <a:pt x="375" y="159"/>
                    </a:cubicBezTo>
                    <a:cubicBezTo>
                      <a:pt x="382" y="166"/>
                      <a:pt x="387" y="174"/>
                      <a:pt x="391" y="183"/>
                    </a:cubicBezTo>
                    <a:cubicBezTo>
                      <a:pt x="395" y="193"/>
                      <a:pt x="397" y="203"/>
                      <a:pt x="397" y="214"/>
                    </a:cubicBezTo>
                    <a:cubicBezTo>
                      <a:pt x="397" y="223"/>
                      <a:pt x="396" y="232"/>
                      <a:pt x="393" y="240"/>
                    </a:cubicBezTo>
                    <a:lnTo>
                      <a:pt x="399" y="240"/>
                    </a:lnTo>
                    <a:cubicBezTo>
                      <a:pt x="403" y="240"/>
                      <a:pt x="407" y="240"/>
                      <a:pt x="410" y="238"/>
                    </a:cubicBezTo>
                    <a:cubicBezTo>
                      <a:pt x="413" y="237"/>
                      <a:pt x="416" y="235"/>
                      <a:pt x="418" y="233"/>
                    </a:cubicBezTo>
                    <a:cubicBezTo>
                      <a:pt x="421" y="230"/>
                      <a:pt x="423" y="227"/>
                      <a:pt x="424" y="224"/>
                    </a:cubicBezTo>
                    <a:cubicBezTo>
                      <a:pt x="425" y="221"/>
                      <a:pt x="426" y="217"/>
                      <a:pt x="426" y="214"/>
                    </a:cubicBezTo>
                    <a:lnTo>
                      <a:pt x="426" y="160"/>
                    </a:lnTo>
                    <a:cubicBezTo>
                      <a:pt x="426" y="149"/>
                      <a:pt x="424" y="139"/>
                      <a:pt x="420" y="129"/>
                    </a:cubicBez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latin typeface="Segoe UI"/>
                  <a:ea typeface="+mn-ea"/>
                  <a:cs typeface="+mn-cs"/>
                </a:endParaRPr>
              </a:p>
            </p:txBody>
          </p:sp>
          <p:sp>
            <p:nvSpPr>
              <p:cNvPr id="1628" name="Freeform 135">
                <a:extLst>
                  <a:ext uri="{FF2B5EF4-FFF2-40B4-BE49-F238E27FC236}">
                    <a16:creationId xmlns:a16="http://schemas.microsoft.com/office/drawing/2014/main" id="{F363CFD5-8636-4B39-B90B-54CE4862F8AF}"/>
                  </a:ext>
                </a:extLst>
              </p:cNvPr>
              <p:cNvSpPr>
                <a:spLocks noEditPoints="1"/>
              </p:cNvSpPr>
              <p:nvPr/>
            </p:nvSpPr>
            <p:spPr bwMode="auto">
              <a:xfrm>
                <a:off x="6754" y="1587"/>
                <a:ext cx="70" cy="70"/>
              </a:xfrm>
              <a:custGeom>
                <a:avLst/>
                <a:gdLst>
                  <a:gd name="T0" fmla="*/ 32 w 113"/>
                  <a:gd name="T1" fmla="*/ 45 h 112"/>
                  <a:gd name="T2" fmla="*/ 32 w 113"/>
                  <a:gd name="T3" fmla="*/ 45 h 112"/>
                  <a:gd name="T4" fmla="*/ 38 w 113"/>
                  <a:gd name="T5" fmla="*/ 37 h 112"/>
                  <a:gd name="T6" fmla="*/ 46 w 113"/>
                  <a:gd name="T7" fmla="*/ 31 h 112"/>
                  <a:gd name="T8" fmla="*/ 57 w 113"/>
                  <a:gd name="T9" fmla="*/ 29 h 112"/>
                  <a:gd name="T10" fmla="*/ 67 w 113"/>
                  <a:gd name="T11" fmla="*/ 31 h 112"/>
                  <a:gd name="T12" fmla="*/ 75 w 113"/>
                  <a:gd name="T13" fmla="*/ 37 h 112"/>
                  <a:gd name="T14" fmla="*/ 81 w 113"/>
                  <a:gd name="T15" fmla="*/ 45 h 112"/>
                  <a:gd name="T16" fmla="*/ 83 w 113"/>
                  <a:gd name="T17" fmla="*/ 56 h 112"/>
                  <a:gd name="T18" fmla="*/ 81 w 113"/>
                  <a:gd name="T19" fmla="*/ 66 h 112"/>
                  <a:gd name="T20" fmla="*/ 75 w 113"/>
                  <a:gd name="T21" fmla="*/ 75 h 112"/>
                  <a:gd name="T22" fmla="*/ 67 w 113"/>
                  <a:gd name="T23" fmla="*/ 80 h 112"/>
                  <a:gd name="T24" fmla="*/ 57 w 113"/>
                  <a:gd name="T25" fmla="*/ 82 h 112"/>
                  <a:gd name="T26" fmla="*/ 46 w 113"/>
                  <a:gd name="T27" fmla="*/ 80 h 112"/>
                  <a:gd name="T28" fmla="*/ 38 w 113"/>
                  <a:gd name="T29" fmla="*/ 75 h 112"/>
                  <a:gd name="T30" fmla="*/ 32 w 113"/>
                  <a:gd name="T31" fmla="*/ 66 h 112"/>
                  <a:gd name="T32" fmla="*/ 30 w 113"/>
                  <a:gd name="T33" fmla="*/ 56 h 112"/>
                  <a:gd name="T34" fmla="*/ 32 w 113"/>
                  <a:gd name="T35" fmla="*/ 45 h 112"/>
                  <a:gd name="T36" fmla="*/ 96 w 113"/>
                  <a:gd name="T37" fmla="*/ 16 h 112"/>
                  <a:gd name="T38" fmla="*/ 96 w 113"/>
                  <a:gd name="T39" fmla="*/ 16 h 112"/>
                  <a:gd name="T40" fmla="*/ 78 w 113"/>
                  <a:gd name="T41" fmla="*/ 4 h 112"/>
                  <a:gd name="T42" fmla="*/ 57 w 113"/>
                  <a:gd name="T43" fmla="*/ 0 h 112"/>
                  <a:gd name="T44" fmla="*/ 35 w 113"/>
                  <a:gd name="T45" fmla="*/ 4 h 112"/>
                  <a:gd name="T46" fmla="*/ 17 w 113"/>
                  <a:gd name="T47" fmla="*/ 16 h 112"/>
                  <a:gd name="T48" fmla="*/ 5 w 113"/>
                  <a:gd name="T49" fmla="*/ 34 h 112"/>
                  <a:gd name="T50" fmla="*/ 0 w 113"/>
                  <a:gd name="T51" fmla="*/ 56 h 112"/>
                  <a:gd name="T52" fmla="*/ 4 w 113"/>
                  <a:gd name="T53" fmla="*/ 76 h 112"/>
                  <a:gd name="T54" fmla="*/ 5 w 113"/>
                  <a:gd name="T55" fmla="*/ 78 h 112"/>
                  <a:gd name="T56" fmla="*/ 17 w 113"/>
                  <a:gd name="T57" fmla="*/ 95 h 112"/>
                  <a:gd name="T58" fmla="*/ 35 w 113"/>
                  <a:gd name="T59" fmla="*/ 108 h 112"/>
                  <a:gd name="T60" fmla="*/ 57 w 113"/>
                  <a:gd name="T61" fmla="*/ 112 h 112"/>
                  <a:gd name="T62" fmla="*/ 78 w 113"/>
                  <a:gd name="T63" fmla="*/ 108 h 112"/>
                  <a:gd name="T64" fmla="*/ 96 w 113"/>
                  <a:gd name="T65" fmla="*/ 95 h 112"/>
                  <a:gd name="T66" fmla="*/ 106 w 113"/>
                  <a:gd name="T67" fmla="*/ 82 h 112"/>
                  <a:gd name="T68" fmla="*/ 108 w 113"/>
                  <a:gd name="T69" fmla="*/ 78 h 112"/>
                  <a:gd name="T70" fmla="*/ 113 w 113"/>
                  <a:gd name="T71" fmla="*/ 56 h 112"/>
                  <a:gd name="T72" fmla="*/ 108 w 113"/>
                  <a:gd name="T73" fmla="*/ 34 h 112"/>
                  <a:gd name="T74" fmla="*/ 96 w 113"/>
                  <a:gd name="T75" fmla="*/ 1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3" h="112">
                    <a:moveTo>
                      <a:pt x="32" y="45"/>
                    </a:moveTo>
                    <a:lnTo>
                      <a:pt x="32" y="45"/>
                    </a:lnTo>
                    <a:cubicBezTo>
                      <a:pt x="33" y="42"/>
                      <a:pt x="35" y="39"/>
                      <a:pt x="38" y="37"/>
                    </a:cubicBezTo>
                    <a:cubicBezTo>
                      <a:pt x="40" y="34"/>
                      <a:pt x="43" y="33"/>
                      <a:pt x="46" y="31"/>
                    </a:cubicBezTo>
                    <a:cubicBezTo>
                      <a:pt x="49" y="30"/>
                      <a:pt x="53" y="29"/>
                      <a:pt x="57" y="29"/>
                    </a:cubicBezTo>
                    <a:cubicBezTo>
                      <a:pt x="60" y="29"/>
                      <a:pt x="64" y="30"/>
                      <a:pt x="67" y="31"/>
                    </a:cubicBezTo>
                    <a:cubicBezTo>
                      <a:pt x="70" y="33"/>
                      <a:pt x="73" y="34"/>
                      <a:pt x="75" y="37"/>
                    </a:cubicBezTo>
                    <a:cubicBezTo>
                      <a:pt x="78" y="39"/>
                      <a:pt x="80" y="42"/>
                      <a:pt x="81" y="45"/>
                    </a:cubicBezTo>
                    <a:cubicBezTo>
                      <a:pt x="82" y="49"/>
                      <a:pt x="83" y="52"/>
                      <a:pt x="83" y="56"/>
                    </a:cubicBezTo>
                    <a:cubicBezTo>
                      <a:pt x="83" y="59"/>
                      <a:pt x="82" y="63"/>
                      <a:pt x="81" y="66"/>
                    </a:cubicBezTo>
                    <a:cubicBezTo>
                      <a:pt x="80" y="69"/>
                      <a:pt x="78" y="72"/>
                      <a:pt x="75" y="75"/>
                    </a:cubicBezTo>
                    <a:cubicBezTo>
                      <a:pt x="73" y="77"/>
                      <a:pt x="70" y="79"/>
                      <a:pt x="67" y="80"/>
                    </a:cubicBezTo>
                    <a:cubicBezTo>
                      <a:pt x="64" y="82"/>
                      <a:pt x="60" y="82"/>
                      <a:pt x="57" y="82"/>
                    </a:cubicBezTo>
                    <a:cubicBezTo>
                      <a:pt x="53" y="82"/>
                      <a:pt x="49" y="82"/>
                      <a:pt x="46" y="80"/>
                    </a:cubicBezTo>
                    <a:cubicBezTo>
                      <a:pt x="43" y="79"/>
                      <a:pt x="40" y="77"/>
                      <a:pt x="38" y="75"/>
                    </a:cubicBezTo>
                    <a:cubicBezTo>
                      <a:pt x="35" y="72"/>
                      <a:pt x="33" y="69"/>
                      <a:pt x="32" y="66"/>
                    </a:cubicBezTo>
                    <a:cubicBezTo>
                      <a:pt x="31" y="63"/>
                      <a:pt x="30" y="59"/>
                      <a:pt x="30" y="56"/>
                    </a:cubicBezTo>
                    <a:cubicBezTo>
                      <a:pt x="30" y="52"/>
                      <a:pt x="31" y="49"/>
                      <a:pt x="32" y="45"/>
                    </a:cubicBezTo>
                    <a:close/>
                    <a:moveTo>
                      <a:pt x="96" y="16"/>
                    </a:moveTo>
                    <a:lnTo>
                      <a:pt x="96" y="16"/>
                    </a:lnTo>
                    <a:cubicBezTo>
                      <a:pt x="91" y="11"/>
                      <a:pt x="85" y="7"/>
                      <a:pt x="78" y="4"/>
                    </a:cubicBezTo>
                    <a:cubicBezTo>
                      <a:pt x="72" y="1"/>
                      <a:pt x="64" y="0"/>
                      <a:pt x="57" y="0"/>
                    </a:cubicBezTo>
                    <a:cubicBezTo>
                      <a:pt x="49" y="0"/>
                      <a:pt x="41" y="1"/>
                      <a:pt x="35" y="4"/>
                    </a:cubicBezTo>
                    <a:cubicBezTo>
                      <a:pt x="28" y="7"/>
                      <a:pt x="22" y="11"/>
                      <a:pt x="17" y="16"/>
                    </a:cubicBezTo>
                    <a:cubicBezTo>
                      <a:pt x="12" y="21"/>
                      <a:pt x="8" y="27"/>
                      <a:pt x="5" y="34"/>
                    </a:cubicBezTo>
                    <a:cubicBezTo>
                      <a:pt x="2" y="41"/>
                      <a:pt x="0" y="48"/>
                      <a:pt x="0" y="56"/>
                    </a:cubicBezTo>
                    <a:cubicBezTo>
                      <a:pt x="0" y="63"/>
                      <a:pt x="2" y="69"/>
                      <a:pt x="4" y="76"/>
                    </a:cubicBezTo>
                    <a:cubicBezTo>
                      <a:pt x="4" y="76"/>
                      <a:pt x="4" y="77"/>
                      <a:pt x="5" y="78"/>
                    </a:cubicBezTo>
                    <a:cubicBezTo>
                      <a:pt x="8" y="84"/>
                      <a:pt x="12" y="90"/>
                      <a:pt x="17" y="95"/>
                    </a:cubicBezTo>
                    <a:cubicBezTo>
                      <a:pt x="22" y="101"/>
                      <a:pt x="28" y="105"/>
                      <a:pt x="35" y="108"/>
                    </a:cubicBezTo>
                    <a:cubicBezTo>
                      <a:pt x="41" y="110"/>
                      <a:pt x="49" y="112"/>
                      <a:pt x="57" y="112"/>
                    </a:cubicBezTo>
                    <a:cubicBezTo>
                      <a:pt x="64" y="112"/>
                      <a:pt x="72" y="110"/>
                      <a:pt x="78" y="108"/>
                    </a:cubicBezTo>
                    <a:cubicBezTo>
                      <a:pt x="85" y="105"/>
                      <a:pt x="91" y="101"/>
                      <a:pt x="96" y="95"/>
                    </a:cubicBezTo>
                    <a:cubicBezTo>
                      <a:pt x="100" y="92"/>
                      <a:pt x="103" y="87"/>
                      <a:pt x="106" y="82"/>
                    </a:cubicBezTo>
                    <a:cubicBezTo>
                      <a:pt x="107" y="81"/>
                      <a:pt x="108" y="79"/>
                      <a:pt x="108" y="78"/>
                    </a:cubicBezTo>
                    <a:cubicBezTo>
                      <a:pt x="111" y="71"/>
                      <a:pt x="113" y="64"/>
                      <a:pt x="113" y="56"/>
                    </a:cubicBezTo>
                    <a:cubicBezTo>
                      <a:pt x="113" y="48"/>
                      <a:pt x="111" y="41"/>
                      <a:pt x="108" y="34"/>
                    </a:cubicBezTo>
                    <a:cubicBezTo>
                      <a:pt x="105" y="27"/>
                      <a:pt x="101" y="21"/>
                      <a:pt x="96" y="1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latin typeface="Segoe UI"/>
                  <a:ea typeface="+mn-ea"/>
                  <a:cs typeface="+mn-cs"/>
                </a:endParaRPr>
              </a:p>
            </p:txBody>
          </p:sp>
          <p:sp>
            <p:nvSpPr>
              <p:cNvPr id="1629" name="Freeform 136">
                <a:extLst>
                  <a:ext uri="{FF2B5EF4-FFF2-40B4-BE49-F238E27FC236}">
                    <a16:creationId xmlns:a16="http://schemas.microsoft.com/office/drawing/2014/main" id="{6B4F6828-7ECF-4B66-983D-39D3D8B21A0D}"/>
                  </a:ext>
                </a:extLst>
              </p:cNvPr>
              <p:cNvSpPr>
                <a:spLocks noEditPoints="1"/>
              </p:cNvSpPr>
              <p:nvPr/>
            </p:nvSpPr>
            <p:spPr bwMode="auto">
              <a:xfrm>
                <a:off x="6903" y="1587"/>
                <a:ext cx="70" cy="70"/>
              </a:xfrm>
              <a:custGeom>
                <a:avLst/>
                <a:gdLst>
                  <a:gd name="T0" fmla="*/ 32 w 113"/>
                  <a:gd name="T1" fmla="*/ 45 h 112"/>
                  <a:gd name="T2" fmla="*/ 32 w 113"/>
                  <a:gd name="T3" fmla="*/ 45 h 112"/>
                  <a:gd name="T4" fmla="*/ 38 w 113"/>
                  <a:gd name="T5" fmla="*/ 37 h 112"/>
                  <a:gd name="T6" fmla="*/ 46 w 113"/>
                  <a:gd name="T7" fmla="*/ 31 h 112"/>
                  <a:gd name="T8" fmla="*/ 56 w 113"/>
                  <a:gd name="T9" fmla="*/ 29 h 112"/>
                  <a:gd name="T10" fmla="*/ 67 w 113"/>
                  <a:gd name="T11" fmla="*/ 31 h 112"/>
                  <a:gd name="T12" fmla="*/ 75 w 113"/>
                  <a:gd name="T13" fmla="*/ 37 h 112"/>
                  <a:gd name="T14" fmla="*/ 81 w 113"/>
                  <a:gd name="T15" fmla="*/ 45 h 112"/>
                  <a:gd name="T16" fmla="*/ 83 w 113"/>
                  <a:gd name="T17" fmla="*/ 56 h 112"/>
                  <a:gd name="T18" fmla="*/ 81 w 113"/>
                  <a:gd name="T19" fmla="*/ 66 h 112"/>
                  <a:gd name="T20" fmla="*/ 75 w 113"/>
                  <a:gd name="T21" fmla="*/ 75 h 112"/>
                  <a:gd name="T22" fmla="*/ 67 w 113"/>
                  <a:gd name="T23" fmla="*/ 80 h 112"/>
                  <a:gd name="T24" fmla="*/ 56 w 113"/>
                  <a:gd name="T25" fmla="*/ 82 h 112"/>
                  <a:gd name="T26" fmla="*/ 46 w 113"/>
                  <a:gd name="T27" fmla="*/ 80 h 112"/>
                  <a:gd name="T28" fmla="*/ 38 w 113"/>
                  <a:gd name="T29" fmla="*/ 75 h 112"/>
                  <a:gd name="T30" fmla="*/ 32 w 113"/>
                  <a:gd name="T31" fmla="*/ 66 h 112"/>
                  <a:gd name="T32" fmla="*/ 30 w 113"/>
                  <a:gd name="T33" fmla="*/ 56 h 112"/>
                  <a:gd name="T34" fmla="*/ 32 w 113"/>
                  <a:gd name="T35" fmla="*/ 45 h 112"/>
                  <a:gd name="T36" fmla="*/ 108 w 113"/>
                  <a:gd name="T37" fmla="*/ 34 h 112"/>
                  <a:gd name="T38" fmla="*/ 108 w 113"/>
                  <a:gd name="T39" fmla="*/ 34 h 112"/>
                  <a:gd name="T40" fmla="*/ 96 w 113"/>
                  <a:gd name="T41" fmla="*/ 16 h 112"/>
                  <a:gd name="T42" fmla="*/ 78 w 113"/>
                  <a:gd name="T43" fmla="*/ 4 h 112"/>
                  <a:gd name="T44" fmla="*/ 56 w 113"/>
                  <a:gd name="T45" fmla="*/ 0 h 112"/>
                  <a:gd name="T46" fmla="*/ 35 w 113"/>
                  <a:gd name="T47" fmla="*/ 4 h 112"/>
                  <a:gd name="T48" fmla="*/ 17 w 113"/>
                  <a:gd name="T49" fmla="*/ 16 h 112"/>
                  <a:gd name="T50" fmla="*/ 5 w 113"/>
                  <a:gd name="T51" fmla="*/ 34 h 112"/>
                  <a:gd name="T52" fmla="*/ 0 w 113"/>
                  <a:gd name="T53" fmla="*/ 56 h 112"/>
                  <a:gd name="T54" fmla="*/ 5 w 113"/>
                  <a:gd name="T55" fmla="*/ 78 h 112"/>
                  <a:gd name="T56" fmla="*/ 7 w 113"/>
                  <a:gd name="T57" fmla="*/ 82 h 112"/>
                  <a:gd name="T58" fmla="*/ 17 w 113"/>
                  <a:gd name="T59" fmla="*/ 95 h 112"/>
                  <a:gd name="T60" fmla="*/ 35 w 113"/>
                  <a:gd name="T61" fmla="*/ 108 h 112"/>
                  <a:gd name="T62" fmla="*/ 56 w 113"/>
                  <a:gd name="T63" fmla="*/ 112 h 112"/>
                  <a:gd name="T64" fmla="*/ 78 w 113"/>
                  <a:gd name="T65" fmla="*/ 108 h 112"/>
                  <a:gd name="T66" fmla="*/ 96 w 113"/>
                  <a:gd name="T67" fmla="*/ 95 h 112"/>
                  <a:gd name="T68" fmla="*/ 106 w 113"/>
                  <a:gd name="T69" fmla="*/ 82 h 112"/>
                  <a:gd name="T70" fmla="*/ 108 w 113"/>
                  <a:gd name="T71" fmla="*/ 78 h 112"/>
                  <a:gd name="T72" fmla="*/ 113 w 113"/>
                  <a:gd name="T73" fmla="*/ 56 h 112"/>
                  <a:gd name="T74" fmla="*/ 108 w 113"/>
                  <a:gd name="T75" fmla="*/ 34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3" h="112">
                    <a:moveTo>
                      <a:pt x="32" y="45"/>
                    </a:moveTo>
                    <a:lnTo>
                      <a:pt x="32" y="45"/>
                    </a:lnTo>
                    <a:cubicBezTo>
                      <a:pt x="33" y="42"/>
                      <a:pt x="35" y="39"/>
                      <a:pt x="38" y="37"/>
                    </a:cubicBezTo>
                    <a:cubicBezTo>
                      <a:pt x="40" y="34"/>
                      <a:pt x="43" y="33"/>
                      <a:pt x="46" y="31"/>
                    </a:cubicBezTo>
                    <a:cubicBezTo>
                      <a:pt x="49" y="30"/>
                      <a:pt x="53" y="29"/>
                      <a:pt x="56" y="29"/>
                    </a:cubicBezTo>
                    <a:cubicBezTo>
                      <a:pt x="60" y="29"/>
                      <a:pt x="64" y="30"/>
                      <a:pt x="67" y="31"/>
                    </a:cubicBezTo>
                    <a:cubicBezTo>
                      <a:pt x="70" y="33"/>
                      <a:pt x="73" y="34"/>
                      <a:pt x="75" y="37"/>
                    </a:cubicBezTo>
                    <a:cubicBezTo>
                      <a:pt x="78" y="39"/>
                      <a:pt x="80" y="42"/>
                      <a:pt x="81" y="45"/>
                    </a:cubicBezTo>
                    <a:cubicBezTo>
                      <a:pt x="82" y="49"/>
                      <a:pt x="83" y="52"/>
                      <a:pt x="83" y="56"/>
                    </a:cubicBezTo>
                    <a:cubicBezTo>
                      <a:pt x="83" y="59"/>
                      <a:pt x="82" y="63"/>
                      <a:pt x="81" y="66"/>
                    </a:cubicBezTo>
                    <a:cubicBezTo>
                      <a:pt x="80" y="69"/>
                      <a:pt x="78" y="72"/>
                      <a:pt x="75" y="75"/>
                    </a:cubicBezTo>
                    <a:cubicBezTo>
                      <a:pt x="73" y="77"/>
                      <a:pt x="70" y="79"/>
                      <a:pt x="67" y="80"/>
                    </a:cubicBezTo>
                    <a:cubicBezTo>
                      <a:pt x="64" y="82"/>
                      <a:pt x="60" y="82"/>
                      <a:pt x="56" y="82"/>
                    </a:cubicBezTo>
                    <a:cubicBezTo>
                      <a:pt x="53" y="82"/>
                      <a:pt x="49" y="82"/>
                      <a:pt x="46" y="80"/>
                    </a:cubicBezTo>
                    <a:cubicBezTo>
                      <a:pt x="43" y="79"/>
                      <a:pt x="40" y="77"/>
                      <a:pt x="38" y="75"/>
                    </a:cubicBezTo>
                    <a:cubicBezTo>
                      <a:pt x="35" y="72"/>
                      <a:pt x="33" y="69"/>
                      <a:pt x="32" y="66"/>
                    </a:cubicBezTo>
                    <a:cubicBezTo>
                      <a:pt x="31" y="63"/>
                      <a:pt x="30" y="59"/>
                      <a:pt x="30" y="56"/>
                    </a:cubicBezTo>
                    <a:cubicBezTo>
                      <a:pt x="30" y="52"/>
                      <a:pt x="31" y="49"/>
                      <a:pt x="32" y="45"/>
                    </a:cubicBezTo>
                    <a:close/>
                    <a:moveTo>
                      <a:pt x="108" y="34"/>
                    </a:moveTo>
                    <a:lnTo>
                      <a:pt x="108" y="34"/>
                    </a:lnTo>
                    <a:cubicBezTo>
                      <a:pt x="105" y="27"/>
                      <a:pt x="101" y="21"/>
                      <a:pt x="96" y="16"/>
                    </a:cubicBezTo>
                    <a:cubicBezTo>
                      <a:pt x="91" y="11"/>
                      <a:pt x="85" y="7"/>
                      <a:pt x="78" y="4"/>
                    </a:cubicBezTo>
                    <a:cubicBezTo>
                      <a:pt x="72" y="1"/>
                      <a:pt x="64" y="0"/>
                      <a:pt x="56" y="0"/>
                    </a:cubicBezTo>
                    <a:cubicBezTo>
                      <a:pt x="49" y="0"/>
                      <a:pt x="41" y="1"/>
                      <a:pt x="35" y="4"/>
                    </a:cubicBezTo>
                    <a:cubicBezTo>
                      <a:pt x="28" y="7"/>
                      <a:pt x="22" y="11"/>
                      <a:pt x="17" y="16"/>
                    </a:cubicBezTo>
                    <a:cubicBezTo>
                      <a:pt x="12" y="21"/>
                      <a:pt x="8" y="27"/>
                      <a:pt x="5" y="34"/>
                    </a:cubicBezTo>
                    <a:cubicBezTo>
                      <a:pt x="2" y="41"/>
                      <a:pt x="0" y="48"/>
                      <a:pt x="0" y="56"/>
                    </a:cubicBezTo>
                    <a:cubicBezTo>
                      <a:pt x="0" y="64"/>
                      <a:pt x="2" y="71"/>
                      <a:pt x="5" y="78"/>
                    </a:cubicBezTo>
                    <a:cubicBezTo>
                      <a:pt x="5" y="79"/>
                      <a:pt x="6" y="81"/>
                      <a:pt x="7" y="82"/>
                    </a:cubicBezTo>
                    <a:cubicBezTo>
                      <a:pt x="10" y="87"/>
                      <a:pt x="13" y="92"/>
                      <a:pt x="17" y="95"/>
                    </a:cubicBezTo>
                    <a:cubicBezTo>
                      <a:pt x="22" y="101"/>
                      <a:pt x="28" y="105"/>
                      <a:pt x="35" y="108"/>
                    </a:cubicBezTo>
                    <a:cubicBezTo>
                      <a:pt x="41" y="110"/>
                      <a:pt x="49" y="112"/>
                      <a:pt x="56" y="112"/>
                    </a:cubicBezTo>
                    <a:cubicBezTo>
                      <a:pt x="64" y="112"/>
                      <a:pt x="72" y="110"/>
                      <a:pt x="78" y="108"/>
                    </a:cubicBezTo>
                    <a:cubicBezTo>
                      <a:pt x="85" y="105"/>
                      <a:pt x="91" y="101"/>
                      <a:pt x="96" y="95"/>
                    </a:cubicBezTo>
                    <a:cubicBezTo>
                      <a:pt x="100" y="92"/>
                      <a:pt x="103" y="87"/>
                      <a:pt x="106" y="82"/>
                    </a:cubicBezTo>
                    <a:cubicBezTo>
                      <a:pt x="107" y="81"/>
                      <a:pt x="108" y="79"/>
                      <a:pt x="108" y="78"/>
                    </a:cubicBezTo>
                    <a:cubicBezTo>
                      <a:pt x="111" y="71"/>
                      <a:pt x="113" y="64"/>
                      <a:pt x="113" y="56"/>
                    </a:cubicBezTo>
                    <a:cubicBezTo>
                      <a:pt x="113" y="48"/>
                      <a:pt x="111" y="41"/>
                      <a:pt x="108" y="34"/>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latin typeface="Segoe UI"/>
                  <a:ea typeface="+mn-ea"/>
                  <a:cs typeface="+mn-cs"/>
                </a:endParaRPr>
              </a:p>
            </p:txBody>
          </p:sp>
          <p:sp>
            <p:nvSpPr>
              <p:cNvPr id="1630" name="Freeform 137">
                <a:extLst>
                  <a:ext uri="{FF2B5EF4-FFF2-40B4-BE49-F238E27FC236}">
                    <a16:creationId xmlns:a16="http://schemas.microsoft.com/office/drawing/2014/main" id="{8F0629BE-5FFB-45D4-A064-32264F61057D}"/>
                  </a:ext>
                </a:extLst>
              </p:cNvPr>
              <p:cNvSpPr>
                <a:spLocks/>
              </p:cNvSpPr>
              <p:nvPr/>
            </p:nvSpPr>
            <p:spPr bwMode="auto">
              <a:xfrm>
                <a:off x="6773" y="1605"/>
                <a:ext cx="33" cy="33"/>
              </a:xfrm>
              <a:custGeom>
                <a:avLst/>
                <a:gdLst>
                  <a:gd name="T0" fmla="*/ 8 w 53"/>
                  <a:gd name="T1" fmla="*/ 46 h 53"/>
                  <a:gd name="T2" fmla="*/ 8 w 53"/>
                  <a:gd name="T3" fmla="*/ 46 h 53"/>
                  <a:gd name="T4" fmla="*/ 16 w 53"/>
                  <a:gd name="T5" fmla="*/ 51 h 53"/>
                  <a:gd name="T6" fmla="*/ 26 w 53"/>
                  <a:gd name="T7" fmla="*/ 53 h 53"/>
                  <a:gd name="T8" fmla="*/ 37 w 53"/>
                  <a:gd name="T9" fmla="*/ 51 h 53"/>
                  <a:gd name="T10" fmla="*/ 45 w 53"/>
                  <a:gd name="T11" fmla="*/ 46 h 53"/>
                  <a:gd name="T12" fmla="*/ 51 w 53"/>
                  <a:gd name="T13" fmla="*/ 37 h 53"/>
                  <a:gd name="T14" fmla="*/ 53 w 53"/>
                  <a:gd name="T15" fmla="*/ 27 h 53"/>
                  <a:gd name="T16" fmla="*/ 51 w 53"/>
                  <a:gd name="T17" fmla="*/ 16 h 53"/>
                  <a:gd name="T18" fmla="*/ 45 w 53"/>
                  <a:gd name="T19" fmla="*/ 8 h 53"/>
                  <a:gd name="T20" fmla="*/ 37 w 53"/>
                  <a:gd name="T21" fmla="*/ 2 h 53"/>
                  <a:gd name="T22" fmla="*/ 26 w 53"/>
                  <a:gd name="T23" fmla="*/ 0 h 53"/>
                  <a:gd name="T24" fmla="*/ 16 w 53"/>
                  <a:gd name="T25" fmla="*/ 2 h 53"/>
                  <a:gd name="T26" fmla="*/ 8 w 53"/>
                  <a:gd name="T27" fmla="*/ 8 h 53"/>
                  <a:gd name="T28" fmla="*/ 2 w 53"/>
                  <a:gd name="T29" fmla="*/ 16 h 53"/>
                  <a:gd name="T30" fmla="*/ 0 w 53"/>
                  <a:gd name="T31" fmla="*/ 27 h 53"/>
                  <a:gd name="T32" fmla="*/ 2 w 53"/>
                  <a:gd name="T33" fmla="*/ 37 h 53"/>
                  <a:gd name="T34" fmla="*/ 8 w 53"/>
                  <a:gd name="T35" fmla="*/ 46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3" h="53">
                    <a:moveTo>
                      <a:pt x="8" y="46"/>
                    </a:moveTo>
                    <a:lnTo>
                      <a:pt x="8" y="46"/>
                    </a:lnTo>
                    <a:cubicBezTo>
                      <a:pt x="10" y="48"/>
                      <a:pt x="13" y="50"/>
                      <a:pt x="16" y="51"/>
                    </a:cubicBezTo>
                    <a:cubicBezTo>
                      <a:pt x="19" y="53"/>
                      <a:pt x="23" y="53"/>
                      <a:pt x="26" y="53"/>
                    </a:cubicBezTo>
                    <a:cubicBezTo>
                      <a:pt x="30" y="53"/>
                      <a:pt x="34" y="53"/>
                      <a:pt x="37" y="51"/>
                    </a:cubicBezTo>
                    <a:cubicBezTo>
                      <a:pt x="40" y="50"/>
                      <a:pt x="43" y="48"/>
                      <a:pt x="45" y="46"/>
                    </a:cubicBezTo>
                    <a:cubicBezTo>
                      <a:pt x="48" y="43"/>
                      <a:pt x="50" y="40"/>
                      <a:pt x="51" y="37"/>
                    </a:cubicBezTo>
                    <a:cubicBezTo>
                      <a:pt x="52" y="34"/>
                      <a:pt x="53" y="30"/>
                      <a:pt x="53" y="27"/>
                    </a:cubicBezTo>
                    <a:cubicBezTo>
                      <a:pt x="53" y="23"/>
                      <a:pt x="52" y="20"/>
                      <a:pt x="51" y="16"/>
                    </a:cubicBezTo>
                    <a:cubicBezTo>
                      <a:pt x="50" y="13"/>
                      <a:pt x="48" y="10"/>
                      <a:pt x="45" y="8"/>
                    </a:cubicBezTo>
                    <a:cubicBezTo>
                      <a:pt x="43" y="5"/>
                      <a:pt x="40" y="4"/>
                      <a:pt x="37" y="2"/>
                    </a:cubicBezTo>
                    <a:cubicBezTo>
                      <a:pt x="34" y="1"/>
                      <a:pt x="30" y="0"/>
                      <a:pt x="26" y="0"/>
                    </a:cubicBezTo>
                    <a:cubicBezTo>
                      <a:pt x="23" y="0"/>
                      <a:pt x="19" y="1"/>
                      <a:pt x="16" y="2"/>
                    </a:cubicBezTo>
                    <a:cubicBezTo>
                      <a:pt x="13" y="4"/>
                      <a:pt x="10" y="5"/>
                      <a:pt x="8" y="8"/>
                    </a:cubicBezTo>
                    <a:cubicBezTo>
                      <a:pt x="5" y="10"/>
                      <a:pt x="3" y="13"/>
                      <a:pt x="2" y="16"/>
                    </a:cubicBezTo>
                    <a:cubicBezTo>
                      <a:pt x="1" y="20"/>
                      <a:pt x="0" y="23"/>
                      <a:pt x="0" y="27"/>
                    </a:cubicBezTo>
                    <a:cubicBezTo>
                      <a:pt x="0" y="30"/>
                      <a:pt x="1" y="34"/>
                      <a:pt x="2" y="37"/>
                    </a:cubicBezTo>
                    <a:cubicBezTo>
                      <a:pt x="3" y="40"/>
                      <a:pt x="5" y="43"/>
                      <a:pt x="8" y="46"/>
                    </a:cubicBez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latin typeface="Segoe UI"/>
                  <a:ea typeface="+mn-ea"/>
                  <a:cs typeface="+mn-cs"/>
                </a:endParaRPr>
              </a:p>
            </p:txBody>
          </p:sp>
          <p:sp>
            <p:nvSpPr>
              <p:cNvPr id="1631" name="Freeform 138">
                <a:extLst>
                  <a:ext uri="{FF2B5EF4-FFF2-40B4-BE49-F238E27FC236}">
                    <a16:creationId xmlns:a16="http://schemas.microsoft.com/office/drawing/2014/main" id="{A5662D37-7AA2-494E-870E-1B8495986527}"/>
                  </a:ext>
                </a:extLst>
              </p:cNvPr>
              <p:cNvSpPr>
                <a:spLocks/>
              </p:cNvSpPr>
              <p:nvPr/>
            </p:nvSpPr>
            <p:spPr bwMode="auto">
              <a:xfrm>
                <a:off x="6922" y="1605"/>
                <a:ext cx="33" cy="33"/>
              </a:xfrm>
              <a:custGeom>
                <a:avLst/>
                <a:gdLst>
                  <a:gd name="T0" fmla="*/ 8 w 53"/>
                  <a:gd name="T1" fmla="*/ 46 h 53"/>
                  <a:gd name="T2" fmla="*/ 8 w 53"/>
                  <a:gd name="T3" fmla="*/ 46 h 53"/>
                  <a:gd name="T4" fmla="*/ 16 w 53"/>
                  <a:gd name="T5" fmla="*/ 51 h 53"/>
                  <a:gd name="T6" fmla="*/ 27 w 53"/>
                  <a:gd name="T7" fmla="*/ 53 h 53"/>
                  <a:gd name="T8" fmla="*/ 37 w 53"/>
                  <a:gd name="T9" fmla="*/ 51 h 53"/>
                  <a:gd name="T10" fmla="*/ 45 w 53"/>
                  <a:gd name="T11" fmla="*/ 46 h 53"/>
                  <a:gd name="T12" fmla="*/ 51 w 53"/>
                  <a:gd name="T13" fmla="*/ 37 h 53"/>
                  <a:gd name="T14" fmla="*/ 53 w 53"/>
                  <a:gd name="T15" fmla="*/ 27 h 53"/>
                  <a:gd name="T16" fmla="*/ 51 w 53"/>
                  <a:gd name="T17" fmla="*/ 16 h 53"/>
                  <a:gd name="T18" fmla="*/ 45 w 53"/>
                  <a:gd name="T19" fmla="*/ 8 h 53"/>
                  <a:gd name="T20" fmla="*/ 37 w 53"/>
                  <a:gd name="T21" fmla="*/ 2 h 53"/>
                  <a:gd name="T22" fmla="*/ 27 w 53"/>
                  <a:gd name="T23" fmla="*/ 0 h 53"/>
                  <a:gd name="T24" fmla="*/ 16 w 53"/>
                  <a:gd name="T25" fmla="*/ 2 h 53"/>
                  <a:gd name="T26" fmla="*/ 8 w 53"/>
                  <a:gd name="T27" fmla="*/ 8 h 53"/>
                  <a:gd name="T28" fmla="*/ 2 w 53"/>
                  <a:gd name="T29" fmla="*/ 16 h 53"/>
                  <a:gd name="T30" fmla="*/ 0 w 53"/>
                  <a:gd name="T31" fmla="*/ 27 h 53"/>
                  <a:gd name="T32" fmla="*/ 2 w 53"/>
                  <a:gd name="T33" fmla="*/ 37 h 53"/>
                  <a:gd name="T34" fmla="*/ 8 w 53"/>
                  <a:gd name="T35" fmla="*/ 46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3" h="53">
                    <a:moveTo>
                      <a:pt x="8" y="46"/>
                    </a:moveTo>
                    <a:lnTo>
                      <a:pt x="8" y="46"/>
                    </a:lnTo>
                    <a:cubicBezTo>
                      <a:pt x="10" y="48"/>
                      <a:pt x="13" y="50"/>
                      <a:pt x="16" y="51"/>
                    </a:cubicBezTo>
                    <a:cubicBezTo>
                      <a:pt x="19" y="53"/>
                      <a:pt x="23" y="53"/>
                      <a:pt x="27" y="53"/>
                    </a:cubicBezTo>
                    <a:cubicBezTo>
                      <a:pt x="30" y="53"/>
                      <a:pt x="34" y="53"/>
                      <a:pt x="37" y="51"/>
                    </a:cubicBezTo>
                    <a:cubicBezTo>
                      <a:pt x="40" y="50"/>
                      <a:pt x="43" y="48"/>
                      <a:pt x="45" y="46"/>
                    </a:cubicBezTo>
                    <a:cubicBezTo>
                      <a:pt x="48" y="43"/>
                      <a:pt x="50" y="40"/>
                      <a:pt x="51" y="37"/>
                    </a:cubicBezTo>
                    <a:cubicBezTo>
                      <a:pt x="52" y="34"/>
                      <a:pt x="53" y="30"/>
                      <a:pt x="53" y="27"/>
                    </a:cubicBezTo>
                    <a:cubicBezTo>
                      <a:pt x="53" y="23"/>
                      <a:pt x="52" y="20"/>
                      <a:pt x="51" y="16"/>
                    </a:cubicBezTo>
                    <a:cubicBezTo>
                      <a:pt x="50" y="13"/>
                      <a:pt x="48" y="10"/>
                      <a:pt x="45" y="8"/>
                    </a:cubicBezTo>
                    <a:cubicBezTo>
                      <a:pt x="43" y="5"/>
                      <a:pt x="40" y="4"/>
                      <a:pt x="37" y="2"/>
                    </a:cubicBezTo>
                    <a:cubicBezTo>
                      <a:pt x="34" y="1"/>
                      <a:pt x="30" y="0"/>
                      <a:pt x="27" y="0"/>
                    </a:cubicBezTo>
                    <a:cubicBezTo>
                      <a:pt x="23" y="0"/>
                      <a:pt x="19" y="1"/>
                      <a:pt x="16" y="2"/>
                    </a:cubicBezTo>
                    <a:cubicBezTo>
                      <a:pt x="13" y="4"/>
                      <a:pt x="10" y="5"/>
                      <a:pt x="8" y="8"/>
                    </a:cubicBezTo>
                    <a:cubicBezTo>
                      <a:pt x="5" y="10"/>
                      <a:pt x="3" y="13"/>
                      <a:pt x="2" y="16"/>
                    </a:cubicBezTo>
                    <a:cubicBezTo>
                      <a:pt x="1" y="20"/>
                      <a:pt x="0" y="23"/>
                      <a:pt x="0" y="27"/>
                    </a:cubicBezTo>
                    <a:cubicBezTo>
                      <a:pt x="0" y="30"/>
                      <a:pt x="1" y="34"/>
                      <a:pt x="2" y="37"/>
                    </a:cubicBezTo>
                    <a:cubicBezTo>
                      <a:pt x="3" y="40"/>
                      <a:pt x="5" y="43"/>
                      <a:pt x="8" y="46"/>
                    </a:cubicBez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latin typeface="Segoe UI"/>
                  <a:ea typeface="+mn-ea"/>
                  <a:cs typeface="+mn-cs"/>
                </a:endParaRPr>
              </a:p>
            </p:txBody>
          </p:sp>
        </p:grpSp>
      </p:grpSp>
      <p:sp>
        <p:nvSpPr>
          <p:cNvPr id="1667" name="Freeform 7">
            <a:extLst>
              <a:ext uri="{FF2B5EF4-FFF2-40B4-BE49-F238E27FC236}">
                <a16:creationId xmlns:a16="http://schemas.microsoft.com/office/drawing/2014/main" id="{FEB72137-E825-441F-8049-76DAFDDE152B}"/>
              </a:ext>
            </a:extLst>
          </p:cNvPr>
          <p:cNvSpPr>
            <a:spLocks/>
          </p:cNvSpPr>
          <p:nvPr/>
        </p:nvSpPr>
        <p:spPr bwMode="auto">
          <a:xfrm>
            <a:off x="8102407" y="4745016"/>
            <a:ext cx="691946" cy="425637"/>
          </a:xfrm>
          <a:custGeom>
            <a:avLst/>
            <a:gdLst>
              <a:gd name="T0" fmla="*/ 984 w 1109"/>
              <a:gd name="T1" fmla="*/ 426 h 682"/>
              <a:gd name="T2" fmla="*/ 982 w 1109"/>
              <a:gd name="T3" fmla="*/ 426 h 682"/>
              <a:gd name="T4" fmla="*/ 998 w 1109"/>
              <a:gd name="T5" fmla="*/ 341 h 682"/>
              <a:gd name="T6" fmla="*/ 776 w 1109"/>
              <a:gd name="T7" fmla="*/ 113 h 682"/>
              <a:gd name="T8" fmla="*/ 702 w 1109"/>
              <a:gd name="T9" fmla="*/ 127 h 682"/>
              <a:gd name="T10" fmla="*/ 443 w 1109"/>
              <a:gd name="T11" fmla="*/ 0 h 682"/>
              <a:gd name="T12" fmla="*/ 110 w 1109"/>
              <a:gd name="T13" fmla="*/ 341 h 682"/>
              <a:gd name="T14" fmla="*/ 121 w 1109"/>
              <a:gd name="T15" fmla="*/ 426 h 682"/>
              <a:gd name="T16" fmla="*/ 0 w 1109"/>
              <a:gd name="T17" fmla="*/ 554 h 682"/>
              <a:gd name="T18" fmla="*/ 124 w 1109"/>
              <a:gd name="T19" fmla="*/ 682 h 682"/>
              <a:gd name="T20" fmla="*/ 984 w 1109"/>
              <a:gd name="T21" fmla="*/ 682 h 682"/>
              <a:gd name="T22" fmla="*/ 1109 w 1109"/>
              <a:gd name="T23" fmla="*/ 554 h 682"/>
              <a:gd name="T24" fmla="*/ 984 w 1109"/>
              <a:gd name="T25" fmla="*/ 426 h 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09" h="682">
                <a:moveTo>
                  <a:pt x="984" y="426"/>
                </a:moveTo>
                <a:cubicBezTo>
                  <a:pt x="982" y="426"/>
                  <a:pt x="982" y="426"/>
                  <a:pt x="982" y="426"/>
                </a:cubicBezTo>
                <a:cubicBezTo>
                  <a:pt x="992" y="400"/>
                  <a:pt x="998" y="371"/>
                  <a:pt x="998" y="341"/>
                </a:cubicBezTo>
                <a:cubicBezTo>
                  <a:pt x="998" y="215"/>
                  <a:pt x="899" y="113"/>
                  <a:pt x="776" y="113"/>
                </a:cubicBezTo>
                <a:cubicBezTo>
                  <a:pt x="750" y="113"/>
                  <a:pt x="725" y="118"/>
                  <a:pt x="702" y="127"/>
                </a:cubicBezTo>
                <a:cubicBezTo>
                  <a:pt x="641" y="49"/>
                  <a:pt x="548" y="0"/>
                  <a:pt x="443" y="0"/>
                </a:cubicBezTo>
                <a:cubicBezTo>
                  <a:pt x="259" y="0"/>
                  <a:pt x="110" y="152"/>
                  <a:pt x="110" y="341"/>
                </a:cubicBezTo>
                <a:cubicBezTo>
                  <a:pt x="110" y="370"/>
                  <a:pt x="115" y="399"/>
                  <a:pt x="121" y="426"/>
                </a:cubicBezTo>
                <a:cubicBezTo>
                  <a:pt x="54" y="428"/>
                  <a:pt x="0" y="484"/>
                  <a:pt x="0" y="554"/>
                </a:cubicBezTo>
                <a:cubicBezTo>
                  <a:pt x="0" y="625"/>
                  <a:pt x="55" y="682"/>
                  <a:pt x="124" y="682"/>
                </a:cubicBezTo>
                <a:cubicBezTo>
                  <a:pt x="984" y="682"/>
                  <a:pt x="984" y="682"/>
                  <a:pt x="984" y="682"/>
                </a:cubicBezTo>
                <a:cubicBezTo>
                  <a:pt x="1053" y="682"/>
                  <a:pt x="1109" y="625"/>
                  <a:pt x="1109" y="554"/>
                </a:cubicBezTo>
                <a:cubicBezTo>
                  <a:pt x="1109" y="483"/>
                  <a:pt x="1053" y="426"/>
                  <a:pt x="984" y="426"/>
                </a:cubicBezTo>
                <a:close/>
              </a:path>
            </a:pathLst>
          </a:custGeom>
          <a:solidFill>
            <a:schemeClr val="bg1"/>
          </a:solidFill>
          <a:ln w="12700" cap="flat">
            <a:solidFill>
              <a:schemeClr val="tx2"/>
            </a:solidFill>
            <a:prstDash val="solid"/>
            <a:miter lim="800000"/>
            <a:headEnd/>
            <a:tailEnd/>
          </a:ln>
        </p:spPr>
        <p:txBody>
          <a:bodyPr vert="horz" wrap="square" lIns="62329" tIns="31164" rIns="62329" bIns="31164" numCol="1" anchor="t" anchorCtr="0" compatLnSpc="1">
            <a:prstTxWarp prst="textNoShape">
              <a:avLst/>
            </a:prstTxWarp>
          </a:bodyPr>
          <a:lstStyle/>
          <a:p>
            <a:pPr marL="0" marR="0" lvl="0" indent="0" algn="ctr" defTabSz="623257" rtl="0" eaLnBrk="1" fontAlgn="auto" latinLnBrk="0" hangingPunct="1">
              <a:lnSpc>
                <a:spcPct val="100000"/>
              </a:lnSpc>
              <a:spcBef>
                <a:spcPts val="0"/>
              </a:spcBef>
              <a:spcAft>
                <a:spcPts val="0"/>
              </a:spcAft>
              <a:buClrTx/>
              <a:buSzTx/>
              <a:buFontTx/>
              <a:buNone/>
              <a:tabLst/>
              <a:defRPr/>
            </a:pPr>
            <a:endParaRPr kumimoji="0" lang="en-US" sz="1227" b="0" i="0" u="none" strike="noStrike" kern="0" cap="none" spc="0" normalizeH="0" baseline="0" noProof="0">
              <a:ln>
                <a:noFill/>
              </a:ln>
              <a:solidFill>
                <a:srgbClr val="353535"/>
              </a:solidFill>
              <a:effectLst/>
              <a:uLnTx/>
              <a:uFillTx/>
              <a:latin typeface="Segoe UI Semilight"/>
              <a:ea typeface="+mn-ea"/>
              <a:cs typeface="+mn-cs"/>
            </a:endParaRPr>
          </a:p>
        </p:txBody>
      </p:sp>
      <p:grpSp>
        <p:nvGrpSpPr>
          <p:cNvPr id="1680" name="Farm">
            <a:extLst>
              <a:ext uri="{FF2B5EF4-FFF2-40B4-BE49-F238E27FC236}">
                <a16:creationId xmlns:a16="http://schemas.microsoft.com/office/drawing/2014/main" id="{4411A828-5DCC-4519-823D-FC363A706497}"/>
              </a:ext>
            </a:extLst>
          </p:cNvPr>
          <p:cNvGrpSpPr/>
          <p:nvPr/>
        </p:nvGrpSpPr>
        <p:grpSpPr>
          <a:xfrm>
            <a:off x="6963486" y="3613477"/>
            <a:ext cx="1700443" cy="714219"/>
            <a:chOff x="6878430" y="4130787"/>
            <a:chExt cx="1700443" cy="714219"/>
          </a:xfrm>
        </p:grpSpPr>
        <p:grpSp>
          <p:nvGrpSpPr>
            <p:cNvPr id="1681" name="Group 1680">
              <a:extLst>
                <a:ext uri="{FF2B5EF4-FFF2-40B4-BE49-F238E27FC236}">
                  <a16:creationId xmlns:a16="http://schemas.microsoft.com/office/drawing/2014/main" id="{40C4FDD8-528B-4699-8E50-F4A6123C7681}"/>
                </a:ext>
              </a:extLst>
            </p:cNvPr>
            <p:cNvGrpSpPr/>
            <p:nvPr/>
          </p:nvGrpSpPr>
          <p:grpSpPr>
            <a:xfrm>
              <a:off x="7582578" y="4193575"/>
              <a:ext cx="194265" cy="374684"/>
              <a:chOff x="1432395" y="1223018"/>
              <a:chExt cx="149898" cy="289112"/>
            </a:xfrm>
            <a:solidFill>
              <a:schemeClr val="tx2"/>
            </a:solidFill>
          </p:grpSpPr>
          <p:sp>
            <p:nvSpPr>
              <p:cNvPr id="1810" name="Graphic 21">
                <a:extLst>
                  <a:ext uri="{FF2B5EF4-FFF2-40B4-BE49-F238E27FC236}">
                    <a16:creationId xmlns:a16="http://schemas.microsoft.com/office/drawing/2014/main" id="{C7A417EE-2E6D-4844-BFD3-736600C2878E}"/>
                  </a:ext>
                </a:extLst>
              </p:cNvPr>
              <p:cNvSpPr/>
              <p:nvPr/>
            </p:nvSpPr>
            <p:spPr>
              <a:xfrm>
                <a:off x="1432395" y="1223018"/>
                <a:ext cx="149898" cy="196418"/>
              </a:xfrm>
              <a:custGeom>
                <a:avLst/>
                <a:gdLst>
                  <a:gd name="connsiteX0" fmla="*/ 414624 w 421750"/>
                  <a:gd name="connsiteY0" fmla="*/ 345835 h 552638"/>
                  <a:gd name="connsiteX1" fmla="*/ 211554 w 421750"/>
                  <a:gd name="connsiteY1" fmla="*/ 548906 h 552638"/>
                  <a:gd name="connsiteX2" fmla="*/ 8483 w 421750"/>
                  <a:gd name="connsiteY2" fmla="*/ 345835 h 552638"/>
                  <a:gd name="connsiteX3" fmla="*/ 211554 w 421750"/>
                  <a:gd name="connsiteY3" fmla="*/ 8483 h 552638"/>
                  <a:gd name="connsiteX4" fmla="*/ 414624 w 421750"/>
                  <a:gd name="connsiteY4" fmla="*/ 345835 h 5526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1750" h="552638">
                    <a:moveTo>
                      <a:pt x="414624" y="345835"/>
                    </a:moveTo>
                    <a:cubicBezTo>
                      <a:pt x="414624" y="458011"/>
                      <a:pt x="323681" y="548906"/>
                      <a:pt x="211554" y="548906"/>
                    </a:cubicBezTo>
                    <a:cubicBezTo>
                      <a:pt x="99426" y="548906"/>
                      <a:pt x="8483" y="458011"/>
                      <a:pt x="8483" y="345835"/>
                    </a:cubicBezTo>
                    <a:cubicBezTo>
                      <a:pt x="8483" y="233659"/>
                      <a:pt x="99426" y="8483"/>
                      <a:pt x="211554" y="8483"/>
                    </a:cubicBezTo>
                    <a:cubicBezTo>
                      <a:pt x="323681" y="8483"/>
                      <a:pt x="414624" y="233708"/>
                      <a:pt x="414624" y="345835"/>
                    </a:cubicBezTo>
                    <a:close/>
                  </a:path>
                </a:pathLst>
              </a:custGeom>
              <a:grpFill/>
              <a:ln w="190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1811" name="Rectangle 1810">
                <a:extLst>
                  <a:ext uri="{FF2B5EF4-FFF2-40B4-BE49-F238E27FC236}">
                    <a16:creationId xmlns:a16="http://schemas.microsoft.com/office/drawing/2014/main" id="{1A2788D8-21D8-43B3-B21B-6FB2A27EDA0D}"/>
                  </a:ext>
                </a:extLst>
              </p:cNvPr>
              <p:cNvSpPr/>
              <p:nvPr/>
            </p:nvSpPr>
            <p:spPr bwMode="auto">
              <a:xfrm>
                <a:off x="1498200" y="1394186"/>
                <a:ext cx="18288" cy="11794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682" name="Group 1681">
              <a:extLst>
                <a:ext uri="{FF2B5EF4-FFF2-40B4-BE49-F238E27FC236}">
                  <a16:creationId xmlns:a16="http://schemas.microsoft.com/office/drawing/2014/main" id="{617F0372-7ECC-4CF4-8A3A-E6295897710B}"/>
                </a:ext>
              </a:extLst>
            </p:cNvPr>
            <p:cNvGrpSpPr/>
            <p:nvPr/>
          </p:nvGrpSpPr>
          <p:grpSpPr>
            <a:xfrm>
              <a:off x="7736678" y="4139200"/>
              <a:ext cx="218929" cy="422254"/>
              <a:chOff x="1432395" y="1223018"/>
              <a:chExt cx="149898" cy="289112"/>
            </a:xfrm>
            <a:solidFill>
              <a:schemeClr val="tx2"/>
            </a:solidFill>
          </p:grpSpPr>
          <p:sp>
            <p:nvSpPr>
              <p:cNvPr id="1808" name="Graphic 21">
                <a:extLst>
                  <a:ext uri="{FF2B5EF4-FFF2-40B4-BE49-F238E27FC236}">
                    <a16:creationId xmlns:a16="http://schemas.microsoft.com/office/drawing/2014/main" id="{171FDED9-3276-4081-BBDE-7298FDD3474C}"/>
                  </a:ext>
                </a:extLst>
              </p:cNvPr>
              <p:cNvSpPr/>
              <p:nvPr/>
            </p:nvSpPr>
            <p:spPr>
              <a:xfrm>
                <a:off x="1432395" y="1223018"/>
                <a:ext cx="149898" cy="196418"/>
              </a:xfrm>
              <a:custGeom>
                <a:avLst/>
                <a:gdLst>
                  <a:gd name="connsiteX0" fmla="*/ 414624 w 421750"/>
                  <a:gd name="connsiteY0" fmla="*/ 345835 h 552638"/>
                  <a:gd name="connsiteX1" fmla="*/ 211554 w 421750"/>
                  <a:gd name="connsiteY1" fmla="*/ 548906 h 552638"/>
                  <a:gd name="connsiteX2" fmla="*/ 8483 w 421750"/>
                  <a:gd name="connsiteY2" fmla="*/ 345835 h 552638"/>
                  <a:gd name="connsiteX3" fmla="*/ 211554 w 421750"/>
                  <a:gd name="connsiteY3" fmla="*/ 8483 h 552638"/>
                  <a:gd name="connsiteX4" fmla="*/ 414624 w 421750"/>
                  <a:gd name="connsiteY4" fmla="*/ 345835 h 5526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1750" h="552638">
                    <a:moveTo>
                      <a:pt x="414624" y="345835"/>
                    </a:moveTo>
                    <a:cubicBezTo>
                      <a:pt x="414624" y="458011"/>
                      <a:pt x="323681" y="548906"/>
                      <a:pt x="211554" y="548906"/>
                    </a:cubicBezTo>
                    <a:cubicBezTo>
                      <a:pt x="99426" y="548906"/>
                      <a:pt x="8483" y="458011"/>
                      <a:pt x="8483" y="345835"/>
                    </a:cubicBezTo>
                    <a:cubicBezTo>
                      <a:pt x="8483" y="233659"/>
                      <a:pt x="99426" y="8483"/>
                      <a:pt x="211554" y="8483"/>
                    </a:cubicBezTo>
                    <a:cubicBezTo>
                      <a:pt x="323681" y="8483"/>
                      <a:pt x="414624" y="233708"/>
                      <a:pt x="414624" y="345835"/>
                    </a:cubicBezTo>
                    <a:close/>
                  </a:path>
                </a:pathLst>
              </a:custGeom>
              <a:grpFill/>
              <a:ln w="190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1809" name="Rectangle 1808">
                <a:extLst>
                  <a:ext uri="{FF2B5EF4-FFF2-40B4-BE49-F238E27FC236}">
                    <a16:creationId xmlns:a16="http://schemas.microsoft.com/office/drawing/2014/main" id="{D9A8BF45-F6CF-4412-A04F-A7A46A8A96A6}"/>
                  </a:ext>
                </a:extLst>
              </p:cNvPr>
              <p:cNvSpPr/>
              <p:nvPr/>
            </p:nvSpPr>
            <p:spPr bwMode="auto">
              <a:xfrm>
                <a:off x="1498200" y="1394186"/>
                <a:ext cx="18288" cy="11794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683" name="Group 1682">
              <a:extLst>
                <a:ext uri="{FF2B5EF4-FFF2-40B4-BE49-F238E27FC236}">
                  <a16:creationId xmlns:a16="http://schemas.microsoft.com/office/drawing/2014/main" id="{733BDD72-658F-4070-8D0A-7A7E38E48E09}"/>
                </a:ext>
              </a:extLst>
            </p:cNvPr>
            <p:cNvGrpSpPr/>
            <p:nvPr/>
          </p:nvGrpSpPr>
          <p:grpSpPr>
            <a:xfrm>
              <a:off x="7953593" y="4239393"/>
              <a:ext cx="162830" cy="314054"/>
              <a:chOff x="1432395" y="1223018"/>
              <a:chExt cx="149898" cy="289112"/>
            </a:xfrm>
            <a:solidFill>
              <a:schemeClr val="tx2"/>
            </a:solidFill>
          </p:grpSpPr>
          <p:sp>
            <p:nvSpPr>
              <p:cNvPr id="1806" name="Graphic 21">
                <a:extLst>
                  <a:ext uri="{FF2B5EF4-FFF2-40B4-BE49-F238E27FC236}">
                    <a16:creationId xmlns:a16="http://schemas.microsoft.com/office/drawing/2014/main" id="{0223FDE5-7631-4249-9DF6-3B01B3976CDE}"/>
                  </a:ext>
                </a:extLst>
              </p:cNvPr>
              <p:cNvSpPr/>
              <p:nvPr/>
            </p:nvSpPr>
            <p:spPr>
              <a:xfrm>
                <a:off x="1432395" y="1223018"/>
                <a:ext cx="149898" cy="196418"/>
              </a:xfrm>
              <a:custGeom>
                <a:avLst/>
                <a:gdLst>
                  <a:gd name="connsiteX0" fmla="*/ 414624 w 421750"/>
                  <a:gd name="connsiteY0" fmla="*/ 345835 h 552638"/>
                  <a:gd name="connsiteX1" fmla="*/ 211554 w 421750"/>
                  <a:gd name="connsiteY1" fmla="*/ 548906 h 552638"/>
                  <a:gd name="connsiteX2" fmla="*/ 8483 w 421750"/>
                  <a:gd name="connsiteY2" fmla="*/ 345835 h 552638"/>
                  <a:gd name="connsiteX3" fmla="*/ 211554 w 421750"/>
                  <a:gd name="connsiteY3" fmla="*/ 8483 h 552638"/>
                  <a:gd name="connsiteX4" fmla="*/ 414624 w 421750"/>
                  <a:gd name="connsiteY4" fmla="*/ 345835 h 5526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1750" h="552638">
                    <a:moveTo>
                      <a:pt x="414624" y="345835"/>
                    </a:moveTo>
                    <a:cubicBezTo>
                      <a:pt x="414624" y="458011"/>
                      <a:pt x="323681" y="548906"/>
                      <a:pt x="211554" y="548906"/>
                    </a:cubicBezTo>
                    <a:cubicBezTo>
                      <a:pt x="99426" y="548906"/>
                      <a:pt x="8483" y="458011"/>
                      <a:pt x="8483" y="345835"/>
                    </a:cubicBezTo>
                    <a:cubicBezTo>
                      <a:pt x="8483" y="233659"/>
                      <a:pt x="99426" y="8483"/>
                      <a:pt x="211554" y="8483"/>
                    </a:cubicBezTo>
                    <a:cubicBezTo>
                      <a:pt x="323681" y="8483"/>
                      <a:pt x="414624" y="233708"/>
                      <a:pt x="414624" y="345835"/>
                    </a:cubicBezTo>
                    <a:close/>
                  </a:path>
                </a:pathLst>
              </a:custGeom>
              <a:grpFill/>
              <a:ln w="190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1807" name="Rectangle 1806">
                <a:extLst>
                  <a:ext uri="{FF2B5EF4-FFF2-40B4-BE49-F238E27FC236}">
                    <a16:creationId xmlns:a16="http://schemas.microsoft.com/office/drawing/2014/main" id="{D99BD2CA-525C-4FFD-8274-B0C18E766D13}"/>
                  </a:ext>
                </a:extLst>
              </p:cNvPr>
              <p:cNvSpPr/>
              <p:nvPr/>
            </p:nvSpPr>
            <p:spPr bwMode="auto">
              <a:xfrm>
                <a:off x="1498200" y="1394186"/>
                <a:ext cx="18288" cy="11794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684" name="Group 1683">
              <a:extLst>
                <a:ext uri="{FF2B5EF4-FFF2-40B4-BE49-F238E27FC236}">
                  <a16:creationId xmlns:a16="http://schemas.microsoft.com/office/drawing/2014/main" id="{894A1BCF-2305-4803-BD13-9442BD7100F9}"/>
                </a:ext>
              </a:extLst>
            </p:cNvPr>
            <p:cNvGrpSpPr/>
            <p:nvPr/>
          </p:nvGrpSpPr>
          <p:grpSpPr>
            <a:xfrm>
              <a:off x="8079474" y="4130787"/>
              <a:ext cx="218929" cy="422254"/>
              <a:chOff x="1432395" y="1223018"/>
              <a:chExt cx="149898" cy="289112"/>
            </a:xfrm>
            <a:solidFill>
              <a:schemeClr val="tx2"/>
            </a:solidFill>
          </p:grpSpPr>
          <p:sp>
            <p:nvSpPr>
              <p:cNvPr id="1804" name="Graphic 21">
                <a:extLst>
                  <a:ext uri="{FF2B5EF4-FFF2-40B4-BE49-F238E27FC236}">
                    <a16:creationId xmlns:a16="http://schemas.microsoft.com/office/drawing/2014/main" id="{2D96BF4A-73D2-4A02-BE27-804281D6266D}"/>
                  </a:ext>
                </a:extLst>
              </p:cNvPr>
              <p:cNvSpPr/>
              <p:nvPr/>
            </p:nvSpPr>
            <p:spPr>
              <a:xfrm>
                <a:off x="1432395" y="1223018"/>
                <a:ext cx="149898" cy="196418"/>
              </a:xfrm>
              <a:custGeom>
                <a:avLst/>
                <a:gdLst>
                  <a:gd name="connsiteX0" fmla="*/ 414624 w 421750"/>
                  <a:gd name="connsiteY0" fmla="*/ 345835 h 552638"/>
                  <a:gd name="connsiteX1" fmla="*/ 211554 w 421750"/>
                  <a:gd name="connsiteY1" fmla="*/ 548906 h 552638"/>
                  <a:gd name="connsiteX2" fmla="*/ 8483 w 421750"/>
                  <a:gd name="connsiteY2" fmla="*/ 345835 h 552638"/>
                  <a:gd name="connsiteX3" fmla="*/ 211554 w 421750"/>
                  <a:gd name="connsiteY3" fmla="*/ 8483 h 552638"/>
                  <a:gd name="connsiteX4" fmla="*/ 414624 w 421750"/>
                  <a:gd name="connsiteY4" fmla="*/ 345835 h 5526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1750" h="552638">
                    <a:moveTo>
                      <a:pt x="414624" y="345835"/>
                    </a:moveTo>
                    <a:cubicBezTo>
                      <a:pt x="414624" y="458011"/>
                      <a:pt x="323681" y="548906"/>
                      <a:pt x="211554" y="548906"/>
                    </a:cubicBezTo>
                    <a:cubicBezTo>
                      <a:pt x="99426" y="548906"/>
                      <a:pt x="8483" y="458011"/>
                      <a:pt x="8483" y="345835"/>
                    </a:cubicBezTo>
                    <a:cubicBezTo>
                      <a:pt x="8483" y="233659"/>
                      <a:pt x="99426" y="8483"/>
                      <a:pt x="211554" y="8483"/>
                    </a:cubicBezTo>
                    <a:cubicBezTo>
                      <a:pt x="323681" y="8483"/>
                      <a:pt x="414624" y="233708"/>
                      <a:pt x="414624" y="345835"/>
                    </a:cubicBezTo>
                    <a:close/>
                  </a:path>
                </a:pathLst>
              </a:custGeom>
              <a:grpFill/>
              <a:ln w="190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1805" name="Rectangle 1804">
                <a:extLst>
                  <a:ext uri="{FF2B5EF4-FFF2-40B4-BE49-F238E27FC236}">
                    <a16:creationId xmlns:a16="http://schemas.microsoft.com/office/drawing/2014/main" id="{1B6CBAF8-A88E-4F83-81EE-07EA3E706FFE}"/>
                  </a:ext>
                </a:extLst>
              </p:cNvPr>
              <p:cNvSpPr/>
              <p:nvPr/>
            </p:nvSpPr>
            <p:spPr bwMode="auto">
              <a:xfrm>
                <a:off x="1498200" y="1394186"/>
                <a:ext cx="18288" cy="11794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685" name="Graphic 2">
              <a:extLst>
                <a:ext uri="{FF2B5EF4-FFF2-40B4-BE49-F238E27FC236}">
                  <a16:creationId xmlns:a16="http://schemas.microsoft.com/office/drawing/2014/main" id="{CD77BF09-8C3C-486D-AA61-C8E0080A0731}"/>
                </a:ext>
              </a:extLst>
            </p:cNvPr>
            <p:cNvGrpSpPr/>
            <p:nvPr/>
          </p:nvGrpSpPr>
          <p:grpSpPr>
            <a:xfrm>
              <a:off x="7451315" y="4505225"/>
              <a:ext cx="200155" cy="306903"/>
              <a:chOff x="5557492" y="4674021"/>
              <a:chExt cx="454548" cy="696974"/>
            </a:xfrm>
            <a:solidFill>
              <a:schemeClr val="accent5"/>
            </a:solidFill>
          </p:grpSpPr>
          <p:sp>
            <p:nvSpPr>
              <p:cNvPr id="1793" name="Freeform: Shape 1792">
                <a:extLst>
                  <a:ext uri="{FF2B5EF4-FFF2-40B4-BE49-F238E27FC236}">
                    <a16:creationId xmlns:a16="http://schemas.microsoft.com/office/drawing/2014/main" id="{207397C4-C842-441D-9D91-C7193E3B94CD}"/>
                  </a:ext>
                </a:extLst>
              </p:cNvPr>
              <p:cNvSpPr/>
              <p:nvPr/>
            </p:nvSpPr>
            <p:spPr>
              <a:xfrm>
                <a:off x="5704463" y="4761900"/>
                <a:ext cx="136364" cy="90910"/>
              </a:xfrm>
              <a:custGeom>
                <a:avLst/>
                <a:gdLst>
                  <a:gd name="connsiteX0" fmla="*/ 72728 w 136364"/>
                  <a:gd name="connsiteY0" fmla="*/ 92425 h 90909"/>
                  <a:gd name="connsiteX1" fmla="*/ 0 w 136364"/>
                  <a:gd name="connsiteY1" fmla="*/ 21212 h 90909"/>
                  <a:gd name="connsiteX2" fmla="*/ 21212 w 136364"/>
                  <a:gd name="connsiteY2" fmla="*/ 0 h 90909"/>
                  <a:gd name="connsiteX3" fmla="*/ 72728 w 136364"/>
                  <a:gd name="connsiteY3" fmla="*/ 50000 h 90909"/>
                  <a:gd name="connsiteX4" fmla="*/ 122728 w 136364"/>
                  <a:gd name="connsiteY4" fmla="*/ 1515 h 90909"/>
                  <a:gd name="connsiteX5" fmla="*/ 143940 w 136364"/>
                  <a:gd name="connsiteY5" fmla="*/ 22727 h 90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364" h="90909">
                    <a:moveTo>
                      <a:pt x="72728" y="92425"/>
                    </a:moveTo>
                    <a:lnTo>
                      <a:pt x="0" y="21212"/>
                    </a:lnTo>
                    <a:lnTo>
                      <a:pt x="21212" y="0"/>
                    </a:lnTo>
                    <a:lnTo>
                      <a:pt x="72728" y="50000"/>
                    </a:lnTo>
                    <a:lnTo>
                      <a:pt x="122728" y="1515"/>
                    </a:lnTo>
                    <a:lnTo>
                      <a:pt x="143940" y="22727"/>
                    </a:lnTo>
                    <a:close/>
                  </a:path>
                </a:pathLst>
              </a:custGeom>
              <a:solidFill>
                <a:schemeClr val="tx1"/>
              </a:solidFill>
              <a:ln w="1492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94" name="Freeform: Shape 1793">
                <a:extLst>
                  <a:ext uri="{FF2B5EF4-FFF2-40B4-BE49-F238E27FC236}">
                    <a16:creationId xmlns:a16="http://schemas.microsoft.com/office/drawing/2014/main" id="{3D348AD9-D600-42AC-9585-576B1273F67D}"/>
                  </a:ext>
                </a:extLst>
              </p:cNvPr>
              <p:cNvSpPr/>
              <p:nvPr/>
            </p:nvSpPr>
            <p:spPr>
              <a:xfrm>
                <a:off x="5704463" y="4674021"/>
                <a:ext cx="136364" cy="106061"/>
              </a:xfrm>
              <a:custGeom>
                <a:avLst/>
                <a:gdLst>
                  <a:gd name="connsiteX0" fmla="*/ 122728 w 136364"/>
                  <a:gd name="connsiteY0" fmla="*/ 27273 h 106061"/>
                  <a:gd name="connsiteX1" fmla="*/ 87879 w 136364"/>
                  <a:gd name="connsiteY1" fmla="*/ 60606 h 106061"/>
                  <a:gd name="connsiteX2" fmla="*/ 87879 w 136364"/>
                  <a:gd name="connsiteY2" fmla="*/ 0 h 106061"/>
                  <a:gd name="connsiteX3" fmla="*/ 57576 w 136364"/>
                  <a:gd name="connsiteY3" fmla="*/ 0 h 106061"/>
                  <a:gd name="connsiteX4" fmla="*/ 57576 w 136364"/>
                  <a:gd name="connsiteY4" fmla="*/ 60606 h 106061"/>
                  <a:gd name="connsiteX5" fmla="*/ 21212 w 136364"/>
                  <a:gd name="connsiteY5" fmla="*/ 24243 h 106061"/>
                  <a:gd name="connsiteX6" fmla="*/ 0 w 136364"/>
                  <a:gd name="connsiteY6" fmla="*/ 46970 h 106061"/>
                  <a:gd name="connsiteX7" fmla="*/ 72728 w 136364"/>
                  <a:gd name="connsiteY7" fmla="*/ 116667 h 106061"/>
                  <a:gd name="connsiteX8" fmla="*/ 143940 w 136364"/>
                  <a:gd name="connsiteY8" fmla="*/ 48485 h 106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106061">
                    <a:moveTo>
                      <a:pt x="122728" y="27273"/>
                    </a:moveTo>
                    <a:lnTo>
                      <a:pt x="87879" y="60606"/>
                    </a:lnTo>
                    <a:lnTo>
                      <a:pt x="87879" y="0"/>
                    </a:lnTo>
                    <a:lnTo>
                      <a:pt x="57576" y="0"/>
                    </a:lnTo>
                    <a:lnTo>
                      <a:pt x="57576" y="60606"/>
                    </a:lnTo>
                    <a:lnTo>
                      <a:pt x="21212" y="24243"/>
                    </a:lnTo>
                    <a:lnTo>
                      <a:pt x="0" y="46970"/>
                    </a:lnTo>
                    <a:lnTo>
                      <a:pt x="72728" y="116667"/>
                    </a:lnTo>
                    <a:lnTo>
                      <a:pt x="143940" y="48485"/>
                    </a:lnTo>
                    <a:close/>
                  </a:path>
                </a:pathLst>
              </a:custGeom>
              <a:solidFill>
                <a:schemeClr val="tx1"/>
              </a:solidFill>
              <a:ln w="1492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95" name="Freeform: Shape 1794">
                <a:extLst>
                  <a:ext uri="{FF2B5EF4-FFF2-40B4-BE49-F238E27FC236}">
                    <a16:creationId xmlns:a16="http://schemas.microsoft.com/office/drawing/2014/main" id="{A23834DF-CFBB-426A-8AEF-727CFA1AFA60}"/>
                  </a:ext>
                </a:extLst>
              </p:cNvPr>
              <p:cNvSpPr/>
              <p:nvPr/>
            </p:nvSpPr>
            <p:spPr>
              <a:xfrm>
                <a:off x="5862039" y="4886144"/>
                <a:ext cx="136364" cy="90910"/>
              </a:xfrm>
              <a:custGeom>
                <a:avLst/>
                <a:gdLst>
                  <a:gd name="connsiteX0" fmla="*/ 71213 w 136364"/>
                  <a:gd name="connsiteY0" fmla="*/ 92425 h 90909"/>
                  <a:gd name="connsiteX1" fmla="*/ 0 w 136364"/>
                  <a:gd name="connsiteY1" fmla="*/ 21212 h 90909"/>
                  <a:gd name="connsiteX2" fmla="*/ 21212 w 136364"/>
                  <a:gd name="connsiteY2" fmla="*/ 0 h 90909"/>
                  <a:gd name="connsiteX3" fmla="*/ 71213 w 136364"/>
                  <a:gd name="connsiteY3" fmla="*/ 50000 h 90909"/>
                  <a:gd name="connsiteX4" fmla="*/ 121213 w 136364"/>
                  <a:gd name="connsiteY4" fmla="*/ 1515 h 90909"/>
                  <a:gd name="connsiteX5" fmla="*/ 142425 w 136364"/>
                  <a:gd name="connsiteY5" fmla="*/ 24243 h 90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364" h="90909">
                    <a:moveTo>
                      <a:pt x="71213" y="92425"/>
                    </a:moveTo>
                    <a:lnTo>
                      <a:pt x="0" y="21212"/>
                    </a:lnTo>
                    <a:lnTo>
                      <a:pt x="21212" y="0"/>
                    </a:lnTo>
                    <a:lnTo>
                      <a:pt x="71213" y="50000"/>
                    </a:lnTo>
                    <a:lnTo>
                      <a:pt x="121213" y="1515"/>
                    </a:lnTo>
                    <a:lnTo>
                      <a:pt x="142425" y="24243"/>
                    </a:lnTo>
                    <a:close/>
                  </a:path>
                </a:pathLst>
              </a:custGeom>
              <a:grpFill/>
              <a:ln w="1492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96" name="Freeform: Shape 1795">
                <a:extLst>
                  <a:ext uri="{FF2B5EF4-FFF2-40B4-BE49-F238E27FC236}">
                    <a16:creationId xmlns:a16="http://schemas.microsoft.com/office/drawing/2014/main" id="{696B3100-E3AD-4248-9F7A-8588E1AF4295}"/>
                  </a:ext>
                </a:extLst>
              </p:cNvPr>
              <p:cNvSpPr/>
              <p:nvPr/>
            </p:nvSpPr>
            <p:spPr>
              <a:xfrm>
                <a:off x="5862039" y="4799779"/>
                <a:ext cx="136364" cy="106061"/>
              </a:xfrm>
              <a:custGeom>
                <a:avLst/>
                <a:gdLst>
                  <a:gd name="connsiteX0" fmla="*/ 121213 w 136364"/>
                  <a:gd name="connsiteY0" fmla="*/ 25758 h 106061"/>
                  <a:gd name="connsiteX1" fmla="*/ 86364 w 136364"/>
                  <a:gd name="connsiteY1" fmla="*/ 59091 h 106061"/>
                  <a:gd name="connsiteX2" fmla="*/ 86364 w 136364"/>
                  <a:gd name="connsiteY2" fmla="*/ 0 h 106061"/>
                  <a:gd name="connsiteX3" fmla="*/ 56061 w 136364"/>
                  <a:gd name="connsiteY3" fmla="*/ 0 h 106061"/>
                  <a:gd name="connsiteX4" fmla="*/ 56061 w 136364"/>
                  <a:gd name="connsiteY4" fmla="*/ 59091 h 106061"/>
                  <a:gd name="connsiteX5" fmla="*/ 21212 w 136364"/>
                  <a:gd name="connsiteY5" fmla="*/ 24243 h 106061"/>
                  <a:gd name="connsiteX6" fmla="*/ 0 w 136364"/>
                  <a:gd name="connsiteY6" fmla="*/ 45455 h 106061"/>
                  <a:gd name="connsiteX7" fmla="*/ 71213 w 136364"/>
                  <a:gd name="connsiteY7" fmla="*/ 116667 h 106061"/>
                  <a:gd name="connsiteX8" fmla="*/ 142425 w 136364"/>
                  <a:gd name="connsiteY8" fmla="*/ 48485 h 106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106061">
                    <a:moveTo>
                      <a:pt x="121213" y="25758"/>
                    </a:moveTo>
                    <a:lnTo>
                      <a:pt x="86364" y="59091"/>
                    </a:lnTo>
                    <a:lnTo>
                      <a:pt x="86364" y="0"/>
                    </a:lnTo>
                    <a:lnTo>
                      <a:pt x="56061" y="0"/>
                    </a:lnTo>
                    <a:lnTo>
                      <a:pt x="56061" y="59091"/>
                    </a:lnTo>
                    <a:lnTo>
                      <a:pt x="21212" y="24243"/>
                    </a:lnTo>
                    <a:lnTo>
                      <a:pt x="0" y="45455"/>
                    </a:lnTo>
                    <a:lnTo>
                      <a:pt x="71213" y="116667"/>
                    </a:lnTo>
                    <a:lnTo>
                      <a:pt x="142425" y="48485"/>
                    </a:lnTo>
                    <a:close/>
                  </a:path>
                </a:pathLst>
              </a:custGeom>
              <a:grpFill/>
              <a:ln w="1492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97" name="Freeform: Shape 1796">
                <a:extLst>
                  <a:ext uri="{FF2B5EF4-FFF2-40B4-BE49-F238E27FC236}">
                    <a16:creationId xmlns:a16="http://schemas.microsoft.com/office/drawing/2014/main" id="{F5415EEA-25B2-4E30-A5C7-A5B7783F2549}"/>
                  </a:ext>
                </a:extLst>
              </p:cNvPr>
              <p:cNvSpPr/>
              <p:nvPr/>
            </p:nvSpPr>
            <p:spPr>
              <a:xfrm>
                <a:off x="5557492" y="4886144"/>
                <a:ext cx="136364" cy="90910"/>
              </a:xfrm>
              <a:custGeom>
                <a:avLst/>
                <a:gdLst>
                  <a:gd name="connsiteX0" fmla="*/ 72728 w 136364"/>
                  <a:gd name="connsiteY0" fmla="*/ 92425 h 90909"/>
                  <a:gd name="connsiteX1" fmla="*/ 0 w 136364"/>
                  <a:gd name="connsiteY1" fmla="*/ 21212 h 90909"/>
                  <a:gd name="connsiteX2" fmla="*/ 21212 w 136364"/>
                  <a:gd name="connsiteY2" fmla="*/ 0 h 90909"/>
                  <a:gd name="connsiteX3" fmla="*/ 72728 w 136364"/>
                  <a:gd name="connsiteY3" fmla="*/ 50000 h 90909"/>
                  <a:gd name="connsiteX4" fmla="*/ 122728 w 136364"/>
                  <a:gd name="connsiteY4" fmla="*/ 1515 h 90909"/>
                  <a:gd name="connsiteX5" fmla="*/ 143940 w 136364"/>
                  <a:gd name="connsiteY5" fmla="*/ 24243 h 90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364" h="90909">
                    <a:moveTo>
                      <a:pt x="72728" y="92425"/>
                    </a:moveTo>
                    <a:lnTo>
                      <a:pt x="0" y="21212"/>
                    </a:lnTo>
                    <a:lnTo>
                      <a:pt x="21212" y="0"/>
                    </a:lnTo>
                    <a:lnTo>
                      <a:pt x="72728" y="50000"/>
                    </a:lnTo>
                    <a:lnTo>
                      <a:pt x="122728" y="1515"/>
                    </a:lnTo>
                    <a:lnTo>
                      <a:pt x="143940" y="24243"/>
                    </a:lnTo>
                    <a:close/>
                  </a:path>
                </a:pathLst>
              </a:custGeom>
              <a:grpFill/>
              <a:ln w="1492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98" name="Freeform: Shape 1797">
                <a:extLst>
                  <a:ext uri="{FF2B5EF4-FFF2-40B4-BE49-F238E27FC236}">
                    <a16:creationId xmlns:a16="http://schemas.microsoft.com/office/drawing/2014/main" id="{94EBDB5E-17A0-477D-BE84-971EBF73B158}"/>
                  </a:ext>
                </a:extLst>
              </p:cNvPr>
              <p:cNvSpPr/>
              <p:nvPr/>
            </p:nvSpPr>
            <p:spPr>
              <a:xfrm>
                <a:off x="5557492" y="4799779"/>
                <a:ext cx="136364" cy="106061"/>
              </a:xfrm>
              <a:custGeom>
                <a:avLst/>
                <a:gdLst>
                  <a:gd name="connsiteX0" fmla="*/ 122728 w 136364"/>
                  <a:gd name="connsiteY0" fmla="*/ 25758 h 106061"/>
                  <a:gd name="connsiteX1" fmla="*/ 87879 w 136364"/>
                  <a:gd name="connsiteY1" fmla="*/ 59091 h 106061"/>
                  <a:gd name="connsiteX2" fmla="*/ 87879 w 136364"/>
                  <a:gd name="connsiteY2" fmla="*/ 0 h 106061"/>
                  <a:gd name="connsiteX3" fmla="*/ 57576 w 136364"/>
                  <a:gd name="connsiteY3" fmla="*/ 0 h 106061"/>
                  <a:gd name="connsiteX4" fmla="*/ 57576 w 136364"/>
                  <a:gd name="connsiteY4" fmla="*/ 59091 h 106061"/>
                  <a:gd name="connsiteX5" fmla="*/ 21212 w 136364"/>
                  <a:gd name="connsiteY5" fmla="*/ 24243 h 106061"/>
                  <a:gd name="connsiteX6" fmla="*/ 0 w 136364"/>
                  <a:gd name="connsiteY6" fmla="*/ 45455 h 106061"/>
                  <a:gd name="connsiteX7" fmla="*/ 72728 w 136364"/>
                  <a:gd name="connsiteY7" fmla="*/ 116667 h 106061"/>
                  <a:gd name="connsiteX8" fmla="*/ 143940 w 136364"/>
                  <a:gd name="connsiteY8" fmla="*/ 48485 h 106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106061">
                    <a:moveTo>
                      <a:pt x="122728" y="25758"/>
                    </a:moveTo>
                    <a:lnTo>
                      <a:pt x="87879" y="59091"/>
                    </a:lnTo>
                    <a:lnTo>
                      <a:pt x="87879" y="0"/>
                    </a:lnTo>
                    <a:lnTo>
                      <a:pt x="57576" y="0"/>
                    </a:lnTo>
                    <a:lnTo>
                      <a:pt x="57576" y="59091"/>
                    </a:lnTo>
                    <a:lnTo>
                      <a:pt x="21212" y="24243"/>
                    </a:lnTo>
                    <a:lnTo>
                      <a:pt x="0" y="45455"/>
                    </a:lnTo>
                    <a:lnTo>
                      <a:pt x="72728" y="116667"/>
                    </a:lnTo>
                    <a:lnTo>
                      <a:pt x="143940" y="48485"/>
                    </a:lnTo>
                    <a:close/>
                  </a:path>
                </a:pathLst>
              </a:custGeom>
              <a:grpFill/>
              <a:ln w="1492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99" name="Freeform: Shape 1798">
                <a:extLst>
                  <a:ext uri="{FF2B5EF4-FFF2-40B4-BE49-F238E27FC236}">
                    <a16:creationId xmlns:a16="http://schemas.microsoft.com/office/drawing/2014/main" id="{491548C5-2103-45DE-B19A-C7D261632CD4}"/>
                  </a:ext>
                </a:extLst>
              </p:cNvPr>
              <p:cNvSpPr/>
              <p:nvPr/>
            </p:nvSpPr>
            <p:spPr>
              <a:xfrm>
                <a:off x="5557492" y="4948265"/>
                <a:ext cx="136364" cy="151516"/>
              </a:xfrm>
              <a:custGeom>
                <a:avLst/>
                <a:gdLst>
                  <a:gd name="connsiteX0" fmla="*/ 143940 w 136364"/>
                  <a:gd name="connsiteY0" fmla="*/ 24243 h 151516"/>
                  <a:gd name="connsiteX1" fmla="*/ 122728 w 136364"/>
                  <a:gd name="connsiteY1" fmla="*/ 3030 h 151516"/>
                  <a:gd name="connsiteX2" fmla="*/ 72728 w 136364"/>
                  <a:gd name="connsiteY2" fmla="*/ 51515 h 151516"/>
                  <a:gd name="connsiteX3" fmla="*/ 21212 w 136364"/>
                  <a:gd name="connsiteY3" fmla="*/ 0 h 151516"/>
                  <a:gd name="connsiteX4" fmla="*/ 0 w 136364"/>
                  <a:gd name="connsiteY4" fmla="*/ 22727 h 151516"/>
                  <a:gd name="connsiteX5" fmla="*/ 57576 w 136364"/>
                  <a:gd name="connsiteY5" fmla="*/ 78788 h 151516"/>
                  <a:gd name="connsiteX6" fmla="*/ 57576 w 136364"/>
                  <a:gd name="connsiteY6" fmla="*/ 159092 h 151516"/>
                  <a:gd name="connsiteX7" fmla="*/ 87879 w 136364"/>
                  <a:gd name="connsiteY7" fmla="*/ 159092 h 151516"/>
                  <a:gd name="connsiteX8" fmla="*/ 87879 w 136364"/>
                  <a:gd name="connsiteY8" fmla="*/ 78788 h 151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151516">
                    <a:moveTo>
                      <a:pt x="143940" y="24243"/>
                    </a:moveTo>
                    <a:lnTo>
                      <a:pt x="122728" y="3030"/>
                    </a:lnTo>
                    <a:lnTo>
                      <a:pt x="72728" y="51515"/>
                    </a:lnTo>
                    <a:lnTo>
                      <a:pt x="21212" y="0"/>
                    </a:lnTo>
                    <a:lnTo>
                      <a:pt x="0" y="22727"/>
                    </a:lnTo>
                    <a:lnTo>
                      <a:pt x="57576" y="78788"/>
                    </a:lnTo>
                    <a:lnTo>
                      <a:pt x="57576" y="159092"/>
                    </a:lnTo>
                    <a:lnTo>
                      <a:pt x="87879" y="159092"/>
                    </a:lnTo>
                    <a:lnTo>
                      <a:pt x="87879" y="78788"/>
                    </a:lnTo>
                    <a:close/>
                  </a:path>
                </a:pathLst>
              </a:custGeom>
              <a:grpFill/>
              <a:ln w="1492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800" name="Freeform: Shape 1799">
                <a:extLst>
                  <a:ext uri="{FF2B5EF4-FFF2-40B4-BE49-F238E27FC236}">
                    <a16:creationId xmlns:a16="http://schemas.microsoft.com/office/drawing/2014/main" id="{03DA79BF-748D-4D88-9D76-C6F1248C440F}"/>
                  </a:ext>
                </a:extLst>
              </p:cNvPr>
              <p:cNvSpPr/>
              <p:nvPr/>
            </p:nvSpPr>
            <p:spPr>
              <a:xfrm>
                <a:off x="5704463" y="4824022"/>
                <a:ext cx="136364" cy="363639"/>
              </a:xfrm>
              <a:custGeom>
                <a:avLst/>
                <a:gdLst>
                  <a:gd name="connsiteX0" fmla="*/ 143940 w 136364"/>
                  <a:gd name="connsiteY0" fmla="*/ 24243 h 363638"/>
                  <a:gd name="connsiteX1" fmla="*/ 122728 w 136364"/>
                  <a:gd name="connsiteY1" fmla="*/ 1515 h 363638"/>
                  <a:gd name="connsiteX2" fmla="*/ 72728 w 136364"/>
                  <a:gd name="connsiteY2" fmla="*/ 50000 h 363638"/>
                  <a:gd name="connsiteX3" fmla="*/ 21212 w 136364"/>
                  <a:gd name="connsiteY3" fmla="*/ 0 h 363638"/>
                  <a:gd name="connsiteX4" fmla="*/ 0 w 136364"/>
                  <a:gd name="connsiteY4" fmla="*/ 21212 h 363638"/>
                  <a:gd name="connsiteX5" fmla="*/ 57576 w 136364"/>
                  <a:gd name="connsiteY5" fmla="*/ 77273 h 363638"/>
                  <a:gd name="connsiteX6" fmla="*/ 57576 w 136364"/>
                  <a:gd name="connsiteY6" fmla="*/ 375760 h 363638"/>
                  <a:gd name="connsiteX7" fmla="*/ 87879 w 136364"/>
                  <a:gd name="connsiteY7" fmla="*/ 375760 h 363638"/>
                  <a:gd name="connsiteX8" fmla="*/ 87879 w 136364"/>
                  <a:gd name="connsiteY8" fmla="*/ 77273 h 363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363638">
                    <a:moveTo>
                      <a:pt x="143940" y="24243"/>
                    </a:moveTo>
                    <a:lnTo>
                      <a:pt x="122728" y="1515"/>
                    </a:lnTo>
                    <a:lnTo>
                      <a:pt x="72728" y="50000"/>
                    </a:lnTo>
                    <a:lnTo>
                      <a:pt x="21212" y="0"/>
                    </a:lnTo>
                    <a:lnTo>
                      <a:pt x="0" y="21212"/>
                    </a:lnTo>
                    <a:lnTo>
                      <a:pt x="57576" y="77273"/>
                    </a:lnTo>
                    <a:lnTo>
                      <a:pt x="57576" y="375760"/>
                    </a:lnTo>
                    <a:lnTo>
                      <a:pt x="87879" y="375760"/>
                    </a:lnTo>
                    <a:lnTo>
                      <a:pt x="87879" y="77273"/>
                    </a:lnTo>
                    <a:close/>
                  </a:path>
                </a:pathLst>
              </a:custGeom>
              <a:solidFill>
                <a:schemeClr val="tx1"/>
              </a:solidFill>
              <a:ln w="1492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801" name="Freeform: Shape 1800">
                <a:extLst>
                  <a:ext uri="{FF2B5EF4-FFF2-40B4-BE49-F238E27FC236}">
                    <a16:creationId xmlns:a16="http://schemas.microsoft.com/office/drawing/2014/main" id="{3F04B98F-41B3-4E28-A6E2-11EC93F33F61}"/>
                  </a:ext>
                </a:extLst>
              </p:cNvPr>
              <p:cNvSpPr/>
              <p:nvPr/>
            </p:nvSpPr>
            <p:spPr>
              <a:xfrm>
                <a:off x="5862039" y="4949780"/>
                <a:ext cx="136364" cy="136364"/>
              </a:xfrm>
              <a:custGeom>
                <a:avLst/>
                <a:gdLst>
                  <a:gd name="connsiteX0" fmla="*/ 142425 w 136364"/>
                  <a:gd name="connsiteY0" fmla="*/ 22727 h 136364"/>
                  <a:gd name="connsiteX1" fmla="*/ 121213 w 136364"/>
                  <a:gd name="connsiteY1" fmla="*/ 1515 h 136364"/>
                  <a:gd name="connsiteX2" fmla="*/ 71213 w 136364"/>
                  <a:gd name="connsiteY2" fmla="*/ 48485 h 136364"/>
                  <a:gd name="connsiteX3" fmla="*/ 21212 w 136364"/>
                  <a:gd name="connsiteY3" fmla="*/ 0 h 136364"/>
                  <a:gd name="connsiteX4" fmla="*/ 0 w 136364"/>
                  <a:gd name="connsiteY4" fmla="*/ 21212 h 136364"/>
                  <a:gd name="connsiteX5" fmla="*/ 56061 w 136364"/>
                  <a:gd name="connsiteY5" fmla="*/ 77273 h 136364"/>
                  <a:gd name="connsiteX6" fmla="*/ 56061 w 136364"/>
                  <a:gd name="connsiteY6" fmla="*/ 150001 h 136364"/>
                  <a:gd name="connsiteX7" fmla="*/ 86364 w 136364"/>
                  <a:gd name="connsiteY7" fmla="*/ 150001 h 136364"/>
                  <a:gd name="connsiteX8" fmla="*/ 86364 w 136364"/>
                  <a:gd name="connsiteY8" fmla="*/ 77273 h 136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136364">
                    <a:moveTo>
                      <a:pt x="142425" y="22727"/>
                    </a:moveTo>
                    <a:lnTo>
                      <a:pt x="121213" y="1515"/>
                    </a:lnTo>
                    <a:lnTo>
                      <a:pt x="71213" y="48485"/>
                    </a:lnTo>
                    <a:lnTo>
                      <a:pt x="21212" y="0"/>
                    </a:lnTo>
                    <a:lnTo>
                      <a:pt x="0" y="21212"/>
                    </a:lnTo>
                    <a:lnTo>
                      <a:pt x="56061" y="77273"/>
                    </a:lnTo>
                    <a:lnTo>
                      <a:pt x="56061" y="150001"/>
                    </a:lnTo>
                    <a:lnTo>
                      <a:pt x="86364" y="150001"/>
                    </a:lnTo>
                    <a:lnTo>
                      <a:pt x="86364" y="77273"/>
                    </a:lnTo>
                    <a:close/>
                  </a:path>
                </a:pathLst>
              </a:custGeom>
              <a:grpFill/>
              <a:ln w="1492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802" name="Freeform: Shape 1801">
                <a:extLst>
                  <a:ext uri="{FF2B5EF4-FFF2-40B4-BE49-F238E27FC236}">
                    <a16:creationId xmlns:a16="http://schemas.microsoft.com/office/drawing/2014/main" id="{3AD8E5A7-55A8-47ED-A699-F7309BC5A96A}"/>
                  </a:ext>
                </a:extLst>
              </p:cNvPr>
              <p:cNvSpPr/>
              <p:nvPr/>
            </p:nvSpPr>
            <p:spPr>
              <a:xfrm>
                <a:off x="5561650" y="5004317"/>
                <a:ext cx="196971" cy="363639"/>
              </a:xfrm>
              <a:custGeom>
                <a:avLst/>
                <a:gdLst>
                  <a:gd name="connsiteX0" fmla="*/ 62509 w 196970"/>
                  <a:gd name="connsiteY0" fmla="*/ 253041 h 363638"/>
                  <a:gd name="connsiteX1" fmla="*/ 185237 w 196970"/>
                  <a:gd name="connsiteY1" fmla="*/ 368193 h 363638"/>
                  <a:gd name="connsiteX2" fmla="*/ 164025 w 196970"/>
                  <a:gd name="connsiteY2" fmla="*/ 203041 h 363638"/>
                  <a:gd name="connsiteX3" fmla="*/ 387 w 196970"/>
                  <a:gd name="connsiteY3" fmla="*/ 9 h 363638"/>
                  <a:gd name="connsiteX4" fmla="*/ 62509 w 196970"/>
                  <a:gd name="connsiteY4" fmla="*/ 253041 h 363638"/>
                  <a:gd name="connsiteX5" fmla="*/ 62509 w 196970"/>
                  <a:gd name="connsiteY5" fmla="*/ 253041 h 363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6970" h="363638">
                    <a:moveTo>
                      <a:pt x="62509" y="253041"/>
                    </a:moveTo>
                    <a:cubicBezTo>
                      <a:pt x="92812" y="313647"/>
                      <a:pt x="157964" y="380314"/>
                      <a:pt x="185237" y="368193"/>
                    </a:cubicBezTo>
                    <a:cubicBezTo>
                      <a:pt x="214025" y="353041"/>
                      <a:pt x="204934" y="280314"/>
                      <a:pt x="164025" y="203041"/>
                    </a:cubicBezTo>
                    <a:cubicBezTo>
                      <a:pt x="124630" y="125767"/>
                      <a:pt x="1902" y="9"/>
                      <a:pt x="387" y="9"/>
                    </a:cubicBezTo>
                    <a:cubicBezTo>
                      <a:pt x="-4158" y="-1506"/>
                      <a:pt x="32206" y="189404"/>
                      <a:pt x="62509" y="253041"/>
                    </a:cubicBezTo>
                    <a:lnTo>
                      <a:pt x="62509" y="253041"/>
                    </a:lnTo>
                    <a:close/>
                  </a:path>
                </a:pathLst>
              </a:custGeom>
              <a:solidFill>
                <a:schemeClr val="tx2"/>
              </a:solidFill>
              <a:ln w="1492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803" name="Freeform: Shape 1802">
                <a:extLst>
                  <a:ext uri="{FF2B5EF4-FFF2-40B4-BE49-F238E27FC236}">
                    <a16:creationId xmlns:a16="http://schemas.microsoft.com/office/drawing/2014/main" id="{C90FE63A-31F8-4858-99A9-DA495621E7A4}"/>
                  </a:ext>
                </a:extLst>
              </p:cNvPr>
              <p:cNvSpPr/>
              <p:nvPr/>
            </p:nvSpPr>
            <p:spPr>
              <a:xfrm>
                <a:off x="5794596" y="5004317"/>
                <a:ext cx="196971" cy="363639"/>
              </a:xfrm>
              <a:custGeom>
                <a:avLst/>
                <a:gdLst>
                  <a:gd name="connsiteX0" fmla="*/ 138656 w 196970"/>
                  <a:gd name="connsiteY0" fmla="*/ 253041 h 363638"/>
                  <a:gd name="connsiteX1" fmla="*/ 200778 w 196970"/>
                  <a:gd name="connsiteY1" fmla="*/ 9 h 363638"/>
                  <a:gd name="connsiteX2" fmla="*/ 37140 w 196970"/>
                  <a:gd name="connsiteY2" fmla="*/ 203040 h 363638"/>
                  <a:gd name="connsiteX3" fmla="*/ 15928 w 196970"/>
                  <a:gd name="connsiteY3" fmla="*/ 368193 h 363638"/>
                  <a:gd name="connsiteX4" fmla="*/ 138656 w 196970"/>
                  <a:gd name="connsiteY4" fmla="*/ 253041 h 363638"/>
                  <a:gd name="connsiteX5" fmla="*/ 138656 w 196970"/>
                  <a:gd name="connsiteY5" fmla="*/ 253041 h 363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6970" h="363638">
                    <a:moveTo>
                      <a:pt x="138656" y="253041"/>
                    </a:moveTo>
                    <a:cubicBezTo>
                      <a:pt x="170474" y="190919"/>
                      <a:pt x="205323" y="-1506"/>
                      <a:pt x="200778" y="9"/>
                    </a:cubicBezTo>
                    <a:cubicBezTo>
                      <a:pt x="199262" y="9"/>
                      <a:pt x="75019" y="125767"/>
                      <a:pt x="37140" y="203040"/>
                    </a:cubicBezTo>
                    <a:cubicBezTo>
                      <a:pt x="-739" y="280314"/>
                      <a:pt x="-12860" y="353041"/>
                      <a:pt x="15928" y="368193"/>
                    </a:cubicBezTo>
                    <a:cubicBezTo>
                      <a:pt x="43201" y="380314"/>
                      <a:pt x="108353" y="313647"/>
                      <a:pt x="138656" y="253041"/>
                    </a:cubicBezTo>
                    <a:lnTo>
                      <a:pt x="138656" y="253041"/>
                    </a:lnTo>
                    <a:close/>
                  </a:path>
                </a:pathLst>
              </a:custGeom>
              <a:solidFill>
                <a:schemeClr val="tx2"/>
              </a:solidFill>
              <a:ln w="1492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686" name="Graphic 2">
              <a:extLst>
                <a:ext uri="{FF2B5EF4-FFF2-40B4-BE49-F238E27FC236}">
                  <a16:creationId xmlns:a16="http://schemas.microsoft.com/office/drawing/2014/main" id="{669CBD19-71DB-4CB6-A6A9-301F0DF23C06}"/>
                </a:ext>
              </a:extLst>
            </p:cNvPr>
            <p:cNvGrpSpPr/>
            <p:nvPr/>
          </p:nvGrpSpPr>
          <p:grpSpPr>
            <a:xfrm>
              <a:off x="8170065" y="4429030"/>
              <a:ext cx="200155" cy="306903"/>
              <a:chOff x="5557492" y="4674021"/>
              <a:chExt cx="454548" cy="696974"/>
            </a:xfrm>
            <a:solidFill>
              <a:schemeClr val="accent5"/>
            </a:solidFill>
          </p:grpSpPr>
          <p:sp>
            <p:nvSpPr>
              <p:cNvPr id="1782" name="Freeform: Shape 1781">
                <a:extLst>
                  <a:ext uri="{FF2B5EF4-FFF2-40B4-BE49-F238E27FC236}">
                    <a16:creationId xmlns:a16="http://schemas.microsoft.com/office/drawing/2014/main" id="{64155CAF-17CC-4901-8A8C-F401FE1044FD}"/>
                  </a:ext>
                </a:extLst>
              </p:cNvPr>
              <p:cNvSpPr/>
              <p:nvPr/>
            </p:nvSpPr>
            <p:spPr>
              <a:xfrm>
                <a:off x="5704463" y="4761900"/>
                <a:ext cx="136364" cy="90910"/>
              </a:xfrm>
              <a:custGeom>
                <a:avLst/>
                <a:gdLst>
                  <a:gd name="connsiteX0" fmla="*/ 72728 w 136364"/>
                  <a:gd name="connsiteY0" fmla="*/ 92425 h 90909"/>
                  <a:gd name="connsiteX1" fmla="*/ 0 w 136364"/>
                  <a:gd name="connsiteY1" fmla="*/ 21212 h 90909"/>
                  <a:gd name="connsiteX2" fmla="*/ 21212 w 136364"/>
                  <a:gd name="connsiteY2" fmla="*/ 0 h 90909"/>
                  <a:gd name="connsiteX3" fmla="*/ 72728 w 136364"/>
                  <a:gd name="connsiteY3" fmla="*/ 50000 h 90909"/>
                  <a:gd name="connsiteX4" fmla="*/ 122728 w 136364"/>
                  <a:gd name="connsiteY4" fmla="*/ 1515 h 90909"/>
                  <a:gd name="connsiteX5" fmla="*/ 143940 w 136364"/>
                  <a:gd name="connsiteY5" fmla="*/ 22727 h 90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364" h="90909">
                    <a:moveTo>
                      <a:pt x="72728" y="92425"/>
                    </a:moveTo>
                    <a:lnTo>
                      <a:pt x="0" y="21212"/>
                    </a:lnTo>
                    <a:lnTo>
                      <a:pt x="21212" y="0"/>
                    </a:lnTo>
                    <a:lnTo>
                      <a:pt x="72728" y="50000"/>
                    </a:lnTo>
                    <a:lnTo>
                      <a:pt x="122728" y="1515"/>
                    </a:lnTo>
                    <a:lnTo>
                      <a:pt x="143940" y="22727"/>
                    </a:lnTo>
                    <a:close/>
                  </a:path>
                </a:pathLst>
              </a:custGeom>
              <a:solidFill>
                <a:schemeClr val="tx1"/>
              </a:solidFill>
              <a:ln w="1492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83" name="Freeform: Shape 1782">
                <a:extLst>
                  <a:ext uri="{FF2B5EF4-FFF2-40B4-BE49-F238E27FC236}">
                    <a16:creationId xmlns:a16="http://schemas.microsoft.com/office/drawing/2014/main" id="{92EB1539-FCBD-45BF-A2FC-BF2D31ED0BE2}"/>
                  </a:ext>
                </a:extLst>
              </p:cNvPr>
              <p:cNvSpPr/>
              <p:nvPr/>
            </p:nvSpPr>
            <p:spPr>
              <a:xfrm>
                <a:off x="5704463" y="4674021"/>
                <a:ext cx="136364" cy="106061"/>
              </a:xfrm>
              <a:custGeom>
                <a:avLst/>
                <a:gdLst>
                  <a:gd name="connsiteX0" fmla="*/ 122728 w 136364"/>
                  <a:gd name="connsiteY0" fmla="*/ 27273 h 106061"/>
                  <a:gd name="connsiteX1" fmla="*/ 87879 w 136364"/>
                  <a:gd name="connsiteY1" fmla="*/ 60606 h 106061"/>
                  <a:gd name="connsiteX2" fmla="*/ 87879 w 136364"/>
                  <a:gd name="connsiteY2" fmla="*/ 0 h 106061"/>
                  <a:gd name="connsiteX3" fmla="*/ 57576 w 136364"/>
                  <a:gd name="connsiteY3" fmla="*/ 0 h 106061"/>
                  <a:gd name="connsiteX4" fmla="*/ 57576 w 136364"/>
                  <a:gd name="connsiteY4" fmla="*/ 60606 h 106061"/>
                  <a:gd name="connsiteX5" fmla="*/ 21212 w 136364"/>
                  <a:gd name="connsiteY5" fmla="*/ 24243 h 106061"/>
                  <a:gd name="connsiteX6" fmla="*/ 0 w 136364"/>
                  <a:gd name="connsiteY6" fmla="*/ 46970 h 106061"/>
                  <a:gd name="connsiteX7" fmla="*/ 72728 w 136364"/>
                  <a:gd name="connsiteY7" fmla="*/ 116667 h 106061"/>
                  <a:gd name="connsiteX8" fmla="*/ 143940 w 136364"/>
                  <a:gd name="connsiteY8" fmla="*/ 48485 h 106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106061">
                    <a:moveTo>
                      <a:pt x="122728" y="27273"/>
                    </a:moveTo>
                    <a:lnTo>
                      <a:pt x="87879" y="60606"/>
                    </a:lnTo>
                    <a:lnTo>
                      <a:pt x="87879" y="0"/>
                    </a:lnTo>
                    <a:lnTo>
                      <a:pt x="57576" y="0"/>
                    </a:lnTo>
                    <a:lnTo>
                      <a:pt x="57576" y="60606"/>
                    </a:lnTo>
                    <a:lnTo>
                      <a:pt x="21212" y="24243"/>
                    </a:lnTo>
                    <a:lnTo>
                      <a:pt x="0" y="46970"/>
                    </a:lnTo>
                    <a:lnTo>
                      <a:pt x="72728" y="116667"/>
                    </a:lnTo>
                    <a:lnTo>
                      <a:pt x="143940" y="48485"/>
                    </a:lnTo>
                    <a:close/>
                  </a:path>
                </a:pathLst>
              </a:custGeom>
              <a:solidFill>
                <a:schemeClr val="tx1"/>
              </a:solidFill>
              <a:ln w="1492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84" name="Freeform: Shape 1783">
                <a:extLst>
                  <a:ext uri="{FF2B5EF4-FFF2-40B4-BE49-F238E27FC236}">
                    <a16:creationId xmlns:a16="http://schemas.microsoft.com/office/drawing/2014/main" id="{1D239C25-AEAC-40EB-ACC1-B55452713BAB}"/>
                  </a:ext>
                </a:extLst>
              </p:cNvPr>
              <p:cNvSpPr/>
              <p:nvPr/>
            </p:nvSpPr>
            <p:spPr>
              <a:xfrm>
                <a:off x="5862039" y="4886144"/>
                <a:ext cx="136364" cy="90910"/>
              </a:xfrm>
              <a:custGeom>
                <a:avLst/>
                <a:gdLst>
                  <a:gd name="connsiteX0" fmla="*/ 71213 w 136364"/>
                  <a:gd name="connsiteY0" fmla="*/ 92425 h 90909"/>
                  <a:gd name="connsiteX1" fmla="*/ 0 w 136364"/>
                  <a:gd name="connsiteY1" fmla="*/ 21212 h 90909"/>
                  <a:gd name="connsiteX2" fmla="*/ 21212 w 136364"/>
                  <a:gd name="connsiteY2" fmla="*/ 0 h 90909"/>
                  <a:gd name="connsiteX3" fmla="*/ 71213 w 136364"/>
                  <a:gd name="connsiteY3" fmla="*/ 50000 h 90909"/>
                  <a:gd name="connsiteX4" fmla="*/ 121213 w 136364"/>
                  <a:gd name="connsiteY4" fmla="*/ 1515 h 90909"/>
                  <a:gd name="connsiteX5" fmla="*/ 142425 w 136364"/>
                  <a:gd name="connsiteY5" fmla="*/ 24243 h 90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364" h="90909">
                    <a:moveTo>
                      <a:pt x="71213" y="92425"/>
                    </a:moveTo>
                    <a:lnTo>
                      <a:pt x="0" y="21212"/>
                    </a:lnTo>
                    <a:lnTo>
                      <a:pt x="21212" y="0"/>
                    </a:lnTo>
                    <a:lnTo>
                      <a:pt x="71213" y="50000"/>
                    </a:lnTo>
                    <a:lnTo>
                      <a:pt x="121213" y="1515"/>
                    </a:lnTo>
                    <a:lnTo>
                      <a:pt x="142425" y="24243"/>
                    </a:lnTo>
                    <a:close/>
                  </a:path>
                </a:pathLst>
              </a:custGeom>
              <a:grpFill/>
              <a:ln w="1492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85" name="Freeform: Shape 1784">
                <a:extLst>
                  <a:ext uri="{FF2B5EF4-FFF2-40B4-BE49-F238E27FC236}">
                    <a16:creationId xmlns:a16="http://schemas.microsoft.com/office/drawing/2014/main" id="{122A981C-A125-4AF4-B752-3D3046C9E4CF}"/>
                  </a:ext>
                </a:extLst>
              </p:cNvPr>
              <p:cNvSpPr/>
              <p:nvPr/>
            </p:nvSpPr>
            <p:spPr>
              <a:xfrm>
                <a:off x="5862039" y="4799779"/>
                <a:ext cx="136364" cy="106061"/>
              </a:xfrm>
              <a:custGeom>
                <a:avLst/>
                <a:gdLst>
                  <a:gd name="connsiteX0" fmla="*/ 121213 w 136364"/>
                  <a:gd name="connsiteY0" fmla="*/ 25758 h 106061"/>
                  <a:gd name="connsiteX1" fmla="*/ 86364 w 136364"/>
                  <a:gd name="connsiteY1" fmla="*/ 59091 h 106061"/>
                  <a:gd name="connsiteX2" fmla="*/ 86364 w 136364"/>
                  <a:gd name="connsiteY2" fmla="*/ 0 h 106061"/>
                  <a:gd name="connsiteX3" fmla="*/ 56061 w 136364"/>
                  <a:gd name="connsiteY3" fmla="*/ 0 h 106061"/>
                  <a:gd name="connsiteX4" fmla="*/ 56061 w 136364"/>
                  <a:gd name="connsiteY4" fmla="*/ 59091 h 106061"/>
                  <a:gd name="connsiteX5" fmla="*/ 21212 w 136364"/>
                  <a:gd name="connsiteY5" fmla="*/ 24243 h 106061"/>
                  <a:gd name="connsiteX6" fmla="*/ 0 w 136364"/>
                  <a:gd name="connsiteY6" fmla="*/ 45455 h 106061"/>
                  <a:gd name="connsiteX7" fmla="*/ 71213 w 136364"/>
                  <a:gd name="connsiteY7" fmla="*/ 116667 h 106061"/>
                  <a:gd name="connsiteX8" fmla="*/ 142425 w 136364"/>
                  <a:gd name="connsiteY8" fmla="*/ 48485 h 106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106061">
                    <a:moveTo>
                      <a:pt x="121213" y="25758"/>
                    </a:moveTo>
                    <a:lnTo>
                      <a:pt x="86364" y="59091"/>
                    </a:lnTo>
                    <a:lnTo>
                      <a:pt x="86364" y="0"/>
                    </a:lnTo>
                    <a:lnTo>
                      <a:pt x="56061" y="0"/>
                    </a:lnTo>
                    <a:lnTo>
                      <a:pt x="56061" y="59091"/>
                    </a:lnTo>
                    <a:lnTo>
                      <a:pt x="21212" y="24243"/>
                    </a:lnTo>
                    <a:lnTo>
                      <a:pt x="0" y="45455"/>
                    </a:lnTo>
                    <a:lnTo>
                      <a:pt x="71213" y="116667"/>
                    </a:lnTo>
                    <a:lnTo>
                      <a:pt x="142425" y="48485"/>
                    </a:lnTo>
                    <a:close/>
                  </a:path>
                </a:pathLst>
              </a:custGeom>
              <a:grpFill/>
              <a:ln w="1492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86" name="Freeform: Shape 1785">
                <a:extLst>
                  <a:ext uri="{FF2B5EF4-FFF2-40B4-BE49-F238E27FC236}">
                    <a16:creationId xmlns:a16="http://schemas.microsoft.com/office/drawing/2014/main" id="{07E93AD9-F42B-4DA8-AE25-6F5766405828}"/>
                  </a:ext>
                </a:extLst>
              </p:cNvPr>
              <p:cNvSpPr/>
              <p:nvPr/>
            </p:nvSpPr>
            <p:spPr>
              <a:xfrm>
                <a:off x="5557492" y="4886144"/>
                <a:ext cx="136364" cy="90910"/>
              </a:xfrm>
              <a:custGeom>
                <a:avLst/>
                <a:gdLst>
                  <a:gd name="connsiteX0" fmla="*/ 72728 w 136364"/>
                  <a:gd name="connsiteY0" fmla="*/ 92425 h 90909"/>
                  <a:gd name="connsiteX1" fmla="*/ 0 w 136364"/>
                  <a:gd name="connsiteY1" fmla="*/ 21212 h 90909"/>
                  <a:gd name="connsiteX2" fmla="*/ 21212 w 136364"/>
                  <a:gd name="connsiteY2" fmla="*/ 0 h 90909"/>
                  <a:gd name="connsiteX3" fmla="*/ 72728 w 136364"/>
                  <a:gd name="connsiteY3" fmla="*/ 50000 h 90909"/>
                  <a:gd name="connsiteX4" fmla="*/ 122728 w 136364"/>
                  <a:gd name="connsiteY4" fmla="*/ 1515 h 90909"/>
                  <a:gd name="connsiteX5" fmla="*/ 143940 w 136364"/>
                  <a:gd name="connsiteY5" fmla="*/ 24243 h 90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364" h="90909">
                    <a:moveTo>
                      <a:pt x="72728" y="92425"/>
                    </a:moveTo>
                    <a:lnTo>
                      <a:pt x="0" y="21212"/>
                    </a:lnTo>
                    <a:lnTo>
                      <a:pt x="21212" y="0"/>
                    </a:lnTo>
                    <a:lnTo>
                      <a:pt x="72728" y="50000"/>
                    </a:lnTo>
                    <a:lnTo>
                      <a:pt x="122728" y="1515"/>
                    </a:lnTo>
                    <a:lnTo>
                      <a:pt x="143940" y="24243"/>
                    </a:lnTo>
                    <a:close/>
                  </a:path>
                </a:pathLst>
              </a:custGeom>
              <a:grpFill/>
              <a:ln w="1492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87" name="Freeform: Shape 1786">
                <a:extLst>
                  <a:ext uri="{FF2B5EF4-FFF2-40B4-BE49-F238E27FC236}">
                    <a16:creationId xmlns:a16="http://schemas.microsoft.com/office/drawing/2014/main" id="{5C0E45B6-8F67-4DB6-9F28-1C03CDABFBF7}"/>
                  </a:ext>
                </a:extLst>
              </p:cNvPr>
              <p:cNvSpPr/>
              <p:nvPr/>
            </p:nvSpPr>
            <p:spPr>
              <a:xfrm>
                <a:off x="5557492" y="4799779"/>
                <a:ext cx="136364" cy="106061"/>
              </a:xfrm>
              <a:custGeom>
                <a:avLst/>
                <a:gdLst>
                  <a:gd name="connsiteX0" fmla="*/ 122728 w 136364"/>
                  <a:gd name="connsiteY0" fmla="*/ 25758 h 106061"/>
                  <a:gd name="connsiteX1" fmla="*/ 87879 w 136364"/>
                  <a:gd name="connsiteY1" fmla="*/ 59091 h 106061"/>
                  <a:gd name="connsiteX2" fmla="*/ 87879 w 136364"/>
                  <a:gd name="connsiteY2" fmla="*/ 0 h 106061"/>
                  <a:gd name="connsiteX3" fmla="*/ 57576 w 136364"/>
                  <a:gd name="connsiteY3" fmla="*/ 0 h 106061"/>
                  <a:gd name="connsiteX4" fmla="*/ 57576 w 136364"/>
                  <a:gd name="connsiteY4" fmla="*/ 59091 h 106061"/>
                  <a:gd name="connsiteX5" fmla="*/ 21212 w 136364"/>
                  <a:gd name="connsiteY5" fmla="*/ 24243 h 106061"/>
                  <a:gd name="connsiteX6" fmla="*/ 0 w 136364"/>
                  <a:gd name="connsiteY6" fmla="*/ 45455 h 106061"/>
                  <a:gd name="connsiteX7" fmla="*/ 72728 w 136364"/>
                  <a:gd name="connsiteY7" fmla="*/ 116667 h 106061"/>
                  <a:gd name="connsiteX8" fmla="*/ 143940 w 136364"/>
                  <a:gd name="connsiteY8" fmla="*/ 48485 h 106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106061">
                    <a:moveTo>
                      <a:pt x="122728" y="25758"/>
                    </a:moveTo>
                    <a:lnTo>
                      <a:pt x="87879" y="59091"/>
                    </a:lnTo>
                    <a:lnTo>
                      <a:pt x="87879" y="0"/>
                    </a:lnTo>
                    <a:lnTo>
                      <a:pt x="57576" y="0"/>
                    </a:lnTo>
                    <a:lnTo>
                      <a:pt x="57576" y="59091"/>
                    </a:lnTo>
                    <a:lnTo>
                      <a:pt x="21212" y="24243"/>
                    </a:lnTo>
                    <a:lnTo>
                      <a:pt x="0" y="45455"/>
                    </a:lnTo>
                    <a:lnTo>
                      <a:pt x="72728" y="116667"/>
                    </a:lnTo>
                    <a:lnTo>
                      <a:pt x="143940" y="48485"/>
                    </a:lnTo>
                    <a:close/>
                  </a:path>
                </a:pathLst>
              </a:custGeom>
              <a:grpFill/>
              <a:ln w="1492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88" name="Freeform: Shape 1787">
                <a:extLst>
                  <a:ext uri="{FF2B5EF4-FFF2-40B4-BE49-F238E27FC236}">
                    <a16:creationId xmlns:a16="http://schemas.microsoft.com/office/drawing/2014/main" id="{D41AE9BA-EABA-4424-AA51-80B94B99E866}"/>
                  </a:ext>
                </a:extLst>
              </p:cNvPr>
              <p:cNvSpPr/>
              <p:nvPr/>
            </p:nvSpPr>
            <p:spPr>
              <a:xfrm>
                <a:off x="5557492" y="4948265"/>
                <a:ext cx="136364" cy="151516"/>
              </a:xfrm>
              <a:custGeom>
                <a:avLst/>
                <a:gdLst>
                  <a:gd name="connsiteX0" fmla="*/ 143940 w 136364"/>
                  <a:gd name="connsiteY0" fmla="*/ 24243 h 151516"/>
                  <a:gd name="connsiteX1" fmla="*/ 122728 w 136364"/>
                  <a:gd name="connsiteY1" fmla="*/ 3030 h 151516"/>
                  <a:gd name="connsiteX2" fmla="*/ 72728 w 136364"/>
                  <a:gd name="connsiteY2" fmla="*/ 51515 h 151516"/>
                  <a:gd name="connsiteX3" fmla="*/ 21212 w 136364"/>
                  <a:gd name="connsiteY3" fmla="*/ 0 h 151516"/>
                  <a:gd name="connsiteX4" fmla="*/ 0 w 136364"/>
                  <a:gd name="connsiteY4" fmla="*/ 22727 h 151516"/>
                  <a:gd name="connsiteX5" fmla="*/ 57576 w 136364"/>
                  <a:gd name="connsiteY5" fmla="*/ 78788 h 151516"/>
                  <a:gd name="connsiteX6" fmla="*/ 57576 w 136364"/>
                  <a:gd name="connsiteY6" fmla="*/ 159092 h 151516"/>
                  <a:gd name="connsiteX7" fmla="*/ 87879 w 136364"/>
                  <a:gd name="connsiteY7" fmla="*/ 159092 h 151516"/>
                  <a:gd name="connsiteX8" fmla="*/ 87879 w 136364"/>
                  <a:gd name="connsiteY8" fmla="*/ 78788 h 151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151516">
                    <a:moveTo>
                      <a:pt x="143940" y="24243"/>
                    </a:moveTo>
                    <a:lnTo>
                      <a:pt x="122728" y="3030"/>
                    </a:lnTo>
                    <a:lnTo>
                      <a:pt x="72728" y="51515"/>
                    </a:lnTo>
                    <a:lnTo>
                      <a:pt x="21212" y="0"/>
                    </a:lnTo>
                    <a:lnTo>
                      <a:pt x="0" y="22727"/>
                    </a:lnTo>
                    <a:lnTo>
                      <a:pt x="57576" y="78788"/>
                    </a:lnTo>
                    <a:lnTo>
                      <a:pt x="57576" y="159092"/>
                    </a:lnTo>
                    <a:lnTo>
                      <a:pt x="87879" y="159092"/>
                    </a:lnTo>
                    <a:lnTo>
                      <a:pt x="87879" y="78788"/>
                    </a:lnTo>
                    <a:close/>
                  </a:path>
                </a:pathLst>
              </a:custGeom>
              <a:grpFill/>
              <a:ln w="1492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89" name="Freeform: Shape 1788">
                <a:extLst>
                  <a:ext uri="{FF2B5EF4-FFF2-40B4-BE49-F238E27FC236}">
                    <a16:creationId xmlns:a16="http://schemas.microsoft.com/office/drawing/2014/main" id="{8C55EA1D-42DB-4D17-8A02-780489A08413}"/>
                  </a:ext>
                </a:extLst>
              </p:cNvPr>
              <p:cNvSpPr/>
              <p:nvPr/>
            </p:nvSpPr>
            <p:spPr>
              <a:xfrm>
                <a:off x="5704463" y="4824022"/>
                <a:ext cx="136364" cy="363639"/>
              </a:xfrm>
              <a:custGeom>
                <a:avLst/>
                <a:gdLst>
                  <a:gd name="connsiteX0" fmla="*/ 143940 w 136364"/>
                  <a:gd name="connsiteY0" fmla="*/ 24243 h 363638"/>
                  <a:gd name="connsiteX1" fmla="*/ 122728 w 136364"/>
                  <a:gd name="connsiteY1" fmla="*/ 1515 h 363638"/>
                  <a:gd name="connsiteX2" fmla="*/ 72728 w 136364"/>
                  <a:gd name="connsiteY2" fmla="*/ 50000 h 363638"/>
                  <a:gd name="connsiteX3" fmla="*/ 21212 w 136364"/>
                  <a:gd name="connsiteY3" fmla="*/ 0 h 363638"/>
                  <a:gd name="connsiteX4" fmla="*/ 0 w 136364"/>
                  <a:gd name="connsiteY4" fmla="*/ 21212 h 363638"/>
                  <a:gd name="connsiteX5" fmla="*/ 57576 w 136364"/>
                  <a:gd name="connsiteY5" fmla="*/ 77273 h 363638"/>
                  <a:gd name="connsiteX6" fmla="*/ 57576 w 136364"/>
                  <a:gd name="connsiteY6" fmla="*/ 375760 h 363638"/>
                  <a:gd name="connsiteX7" fmla="*/ 87879 w 136364"/>
                  <a:gd name="connsiteY7" fmla="*/ 375760 h 363638"/>
                  <a:gd name="connsiteX8" fmla="*/ 87879 w 136364"/>
                  <a:gd name="connsiteY8" fmla="*/ 77273 h 363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363638">
                    <a:moveTo>
                      <a:pt x="143940" y="24243"/>
                    </a:moveTo>
                    <a:lnTo>
                      <a:pt x="122728" y="1515"/>
                    </a:lnTo>
                    <a:lnTo>
                      <a:pt x="72728" y="50000"/>
                    </a:lnTo>
                    <a:lnTo>
                      <a:pt x="21212" y="0"/>
                    </a:lnTo>
                    <a:lnTo>
                      <a:pt x="0" y="21212"/>
                    </a:lnTo>
                    <a:lnTo>
                      <a:pt x="57576" y="77273"/>
                    </a:lnTo>
                    <a:lnTo>
                      <a:pt x="57576" y="375760"/>
                    </a:lnTo>
                    <a:lnTo>
                      <a:pt x="87879" y="375760"/>
                    </a:lnTo>
                    <a:lnTo>
                      <a:pt x="87879" y="77273"/>
                    </a:lnTo>
                    <a:close/>
                  </a:path>
                </a:pathLst>
              </a:custGeom>
              <a:solidFill>
                <a:schemeClr val="tx1"/>
              </a:solidFill>
              <a:ln w="1492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90" name="Freeform: Shape 1789">
                <a:extLst>
                  <a:ext uri="{FF2B5EF4-FFF2-40B4-BE49-F238E27FC236}">
                    <a16:creationId xmlns:a16="http://schemas.microsoft.com/office/drawing/2014/main" id="{E21E87F2-A54E-4919-8EAA-3E5795520F4A}"/>
                  </a:ext>
                </a:extLst>
              </p:cNvPr>
              <p:cNvSpPr/>
              <p:nvPr/>
            </p:nvSpPr>
            <p:spPr>
              <a:xfrm>
                <a:off x="5862039" y="4949780"/>
                <a:ext cx="136364" cy="136364"/>
              </a:xfrm>
              <a:custGeom>
                <a:avLst/>
                <a:gdLst>
                  <a:gd name="connsiteX0" fmla="*/ 142425 w 136364"/>
                  <a:gd name="connsiteY0" fmla="*/ 22727 h 136364"/>
                  <a:gd name="connsiteX1" fmla="*/ 121213 w 136364"/>
                  <a:gd name="connsiteY1" fmla="*/ 1515 h 136364"/>
                  <a:gd name="connsiteX2" fmla="*/ 71213 w 136364"/>
                  <a:gd name="connsiteY2" fmla="*/ 48485 h 136364"/>
                  <a:gd name="connsiteX3" fmla="*/ 21212 w 136364"/>
                  <a:gd name="connsiteY3" fmla="*/ 0 h 136364"/>
                  <a:gd name="connsiteX4" fmla="*/ 0 w 136364"/>
                  <a:gd name="connsiteY4" fmla="*/ 21212 h 136364"/>
                  <a:gd name="connsiteX5" fmla="*/ 56061 w 136364"/>
                  <a:gd name="connsiteY5" fmla="*/ 77273 h 136364"/>
                  <a:gd name="connsiteX6" fmla="*/ 56061 w 136364"/>
                  <a:gd name="connsiteY6" fmla="*/ 150001 h 136364"/>
                  <a:gd name="connsiteX7" fmla="*/ 86364 w 136364"/>
                  <a:gd name="connsiteY7" fmla="*/ 150001 h 136364"/>
                  <a:gd name="connsiteX8" fmla="*/ 86364 w 136364"/>
                  <a:gd name="connsiteY8" fmla="*/ 77273 h 136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136364">
                    <a:moveTo>
                      <a:pt x="142425" y="22727"/>
                    </a:moveTo>
                    <a:lnTo>
                      <a:pt x="121213" y="1515"/>
                    </a:lnTo>
                    <a:lnTo>
                      <a:pt x="71213" y="48485"/>
                    </a:lnTo>
                    <a:lnTo>
                      <a:pt x="21212" y="0"/>
                    </a:lnTo>
                    <a:lnTo>
                      <a:pt x="0" y="21212"/>
                    </a:lnTo>
                    <a:lnTo>
                      <a:pt x="56061" y="77273"/>
                    </a:lnTo>
                    <a:lnTo>
                      <a:pt x="56061" y="150001"/>
                    </a:lnTo>
                    <a:lnTo>
                      <a:pt x="86364" y="150001"/>
                    </a:lnTo>
                    <a:lnTo>
                      <a:pt x="86364" y="77273"/>
                    </a:lnTo>
                    <a:close/>
                  </a:path>
                </a:pathLst>
              </a:custGeom>
              <a:grpFill/>
              <a:ln w="1492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91" name="Freeform: Shape 1790">
                <a:extLst>
                  <a:ext uri="{FF2B5EF4-FFF2-40B4-BE49-F238E27FC236}">
                    <a16:creationId xmlns:a16="http://schemas.microsoft.com/office/drawing/2014/main" id="{9BAF7588-DAB6-49D1-B2A9-985784FE1D4A}"/>
                  </a:ext>
                </a:extLst>
              </p:cNvPr>
              <p:cNvSpPr/>
              <p:nvPr/>
            </p:nvSpPr>
            <p:spPr>
              <a:xfrm>
                <a:off x="5561650" y="5004317"/>
                <a:ext cx="196971" cy="363639"/>
              </a:xfrm>
              <a:custGeom>
                <a:avLst/>
                <a:gdLst>
                  <a:gd name="connsiteX0" fmla="*/ 62509 w 196970"/>
                  <a:gd name="connsiteY0" fmla="*/ 253041 h 363638"/>
                  <a:gd name="connsiteX1" fmla="*/ 185237 w 196970"/>
                  <a:gd name="connsiteY1" fmla="*/ 368193 h 363638"/>
                  <a:gd name="connsiteX2" fmla="*/ 164025 w 196970"/>
                  <a:gd name="connsiteY2" fmla="*/ 203041 h 363638"/>
                  <a:gd name="connsiteX3" fmla="*/ 387 w 196970"/>
                  <a:gd name="connsiteY3" fmla="*/ 9 h 363638"/>
                  <a:gd name="connsiteX4" fmla="*/ 62509 w 196970"/>
                  <a:gd name="connsiteY4" fmla="*/ 253041 h 363638"/>
                  <a:gd name="connsiteX5" fmla="*/ 62509 w 196970"/>
                  <a:gd name="connsiteY5" fmla="*/ 253041 h 363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6970" h="363638">
                    <a:moveTo>
                      <a:pt x="62509" y="253041"/>
                    </a:moveTo>
                    <a:cubicBezTo>
                      <a:pt x="92812" y="313647"/>
                      <a:pt x="157964" y="380314"/>
                      <a:pt x="185237" y="368193"/>
                    </a:cubicBezTo>
                    <a:cubicBezTo>
                      <a:pt x="214025" y="353041"/>
                      <a:pt x="204934" y="280314"/>
                      <a:pt x="164025" y="203041"/>
                    </a:cubicBezTo>
                    <a:cubicBezTo>
                      <a:pt x="124630" y="125767"/>
                      <a:pt x="1902" y="9"/>
                      <a:pt x="387" y="9"/>
                    </a:cubicBezTo>
                    <a:cubicBezTo>
                      <a:pt x="-4158" y="-1506"/>
                      <a:pt x="32206" y="189404"/>
                      <a:pt x="62509" y="253041"/>
                    </a:cubicBezTo>
                    <a:lnTo>
                      <a:pt x="62509" y="253041"/>
                    </a:lnTo>
                    <a:close/>
                  </a:path>
                </a:pathLst>
              </a:custGeom>
              <a:solidFill>
                <a:schemeClr val="tx2"/>
              </a:solidFill>
              <a:ln w="1492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92" name="Freeform: Shape 1791">
                <a:extLst>
                  <a:ext uri="{FF2B5EF4-FFF2-40B4-BE49-F238E27FC236}">
                    <a16:creationId xmlns:a16="http://schemas.microsoft.com/office/drawing/2014/main" id="{98BB59A4-8D52-4A4E-A74A-3C5C98789EA3}"/>
                  </a:ext>
                </a:extLst>
              </p:cNvPr>
              <p:cNvSpPr/>
              <p:nvPr/>
            </p:nvSpPr>
            <p:spPr>
              <a:xfrm>
                <a:off x="5794596" y="5004317"/>
                <a:ext cx="196971" cy="363639"/>
              </a:xfrm>
              <a:custGeom>
                <a:avLst/>
                <a:gdLst>
                  <a:gd name="connsiteX0" fmla="*/ 138656 w 196970"/>
                  <a:gd name="connsiteY0" fmla="*/ 253041 h 363638"/>
                  <a:gd name="connsiteX1" fmla="*/ 200778 w 196970"/>
                  <a:gd name="connsiteY1" fmla="*/ 9 h 363638"/>
                  <a:gd name="connsiteX2" fmla="*/ 37140 w 196970"/>
                  <a:gd name="connsiteY2" fmla="*/ 203040 h 363638"/>
                  <a:gd name="connsiteX3" fmla="*/ 15928 w 196970"/>
                  <a:gd name="connsiteY3" fmla="*/ 368193 h 363638"/>
                  <a:gd name="connsiteX4" fmla="*/ 138656 w 196970"/>
                  <a:gd name="connsiteY4" fmla="*/ 253041 h 363638"/>
                  <a:gd name="connsiteX5" fmla="*/ 138656 w 196970"/>
                  <a:gd name="connsiteY5" fmla="*/ 253041 h 363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6970" h="363638">
                    <a:moveTo>
                      <a:pt x="138656" y="253041"/>
                    </a:moveTo>
                    <a:cubicBezTo>
                      <a:pt x="170474" y="190919"/>
                      <a:pt x="205323" y="-1506"/>
                      <a:pt x="200778" y="9"/>
                    </a:cubicBezTo>
                    <a:cubicBezTo>
                      <a:pt x="199262" y="9"/>
                      <a:pt x="75019" y="125767"/>
                      <a:pt x="37140" y="203040"/>
                    </a:cubicBezTo>
                    <a:cubicBezTo>
                      <a:pt x="-739" y="280314"/>
                      <a:pt x="-12860" y="353041"/>
                      <a:pt x="15928" y="368193"/>
                    </a:cubicBezTo>
                    <a:cubicBezTo>
                      <a:pt x="43201" y="380314"/>
                      <a:pt x="108353" y="313647"/>
                      <a:pt x="138656" y="253041"/>
                    </a:cubicBezTo>
                    <a:lnTo>
                      <a:pt x="138656" y="253041"/>
                    </a:lnTo>
                    <a:close/>
                  </a:path>
                </a:pathLst>
              </a:custGeom>
              <a:solidFill>
                <a:schemeClr val="tx2"/>
              </a:solidFill>
              <a:ln w="1492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687" name="Graphic 2">
              <a:extLst>
                <a:ext uri="{FF2B5EF4-FFF2-40B4-BE49-F238E27FC236}">
                  <a16:creationId xmlns:a16="http://schemas.microsoft.com/office/drawing/2014/main" id="{0807B418-748D-43EC-9D83-A07F960DC40A}"/>
                </a:ext>
              </a:extLst>
            </p:cNvPr>
            <p:cNvGrpSpPr/>
            <p:nvPr/>
          </p:nvGrpSpPr>
          <p:grpSpPr>
            <a:xfrm>
              <a:off x="7612025" y="4477447"/>
              <a:ext cx="200155" cy="306903"/>
              <a:chOff x="5557492" y="4674021"/>
              <a:chExt cx="454548" cy="696974"/>
            </a:xfrm>
            <a:solidFill>
              <a:schemeClr val="accent5"/>
            </a:solidFill>
          </p:grpSpPr>
          <p:sp>
            <p:nvSpPr>
              <p:cNvPr id="1771" name="Freeform: Shape 1770">
                <a:extLst>
                  <a:ext uri="{FF2B5EF4-FFF2-40B4-BE49-F238E27FC236}">
                    <a16:creationId xmlns:a16="http://schemas.microsoft.com/office/drawing/2014/main" id="{31AB8E3F-F365-4E4D-A565-8CD76C940D0A}"/>
                  </a:ext>
                </a:extLst>
              </p:cNvPr>
              <p:cNvSpPr/>
              <p:nvPr/>
            </p:nvSpPr>
            <p:spPr>
              <a:xfrm>
                <a:off x="5704463" y="4761900"/>
                <a:ext cx="136364" cy="90910"/>
              </a:xfrm>
              <a:custGeom>
                <a:avLst/>
                <a:gdLst>
                  <a:gd name="connsiteX0" fmla="*/ 72728 w 136364"/>
                  <a:gd name="connsiteY0" fmla="*/ 92425 h 90909"/>
                  <a:gd name="connsiteX1" fmla="*/ 0 w 136364"/>
                  <a:gd name="connsiteY1" fmla="*/ 21212 h 90909"/>
                  <a:gd name="connsiteX2" fmla="*/ 21212 w 136364"/>
                  <a:gd name="connsiteY2" fmla="*/ 0 h 90909"/>
                  <a:gd name="connsiteX3" fmla="*/ 72728 w 136364"/>
                  <a:gd name="connsiteY3" fmla="*/ 50000 h 90909"/>
                  <a:gd name="connsiteX4" fmla="*/ 122728 w 136364"/>
                  <a:gd name="connsiteY4" fmla="*/ 1515 h 90909"/>
                  <a:gd name="connsiteX5" fmla="*/ 143940 w 136364"/>
                  <a:gd name="connsiteY5" fmla="*/ 22727 h 90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364" h="90909">
                    <a:moveTo>
                      <a:pt x="72728" y="92425"/>
                    </a:moveTo>
                    <a:lnTo>
                      <a:pt x="0" y="21212"/>
                    </a:lnTo>
                    <a:lnTo>
                      <a:pt x="21212" y="0"/>
                    </a:lnTo>
                    <a:lnTo>
                      <a:pt x="72728" y="50000"/>
                    </a:lnTo>
                    <a:lnTo>
                      <a:pt x="122728" y="1515"/>
                    </a:lnTo>
                    <a:lnTo>
                      <a:pt x="143940" y="22727"/>
                    </a:lnTo>
                    <a:close/>
                  </a:path>
                </a:pathLst>
              </a:custGeom>
              <a:solidFill>
                <a:schemeClr val="tx1"/>
              </a:solidFill>
              <a:ln w="1492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72" name="Freeform: Shape 1771">
                <a:extLst>
                  <a:ext uri="{FF2B5EF4-FFF2-40B4-BE49-F238E27FC236}">
                    <a16:creationId xmlns:a16="http://schemas.microsoft.com/office/drawing/2014/main" id="{66FA4D85-C063-4B9F-B54B-F3201CACB779}"/>
                  </a:ext>
                </a:extLst>
              </p:cNvPr>
              <p:cNvSpPr/>
              <p:nvPr/>
            </p:nvSpPr>
            <p:spPr>
              <a:xfrm>
                <a:off x="5704463" y="4674021"/>
                <a:ext cx="136364" cy="106061"/>
              </a:xfrm>
              <a:custGeom>
                <a:avLst/>
                <a:gdLst>
                  <a:gd name="connsiteX0" fmla="*/ 122728 w 136364"/>
                  <a:gd name="connsiteY0" fmla="*/ 27273 h 106061"/>
                  <a:gd name="connsiteX1" fmla="*/ 87879 w 136364"/>
                  <a:gd name="connsiteY1" fmla="*/ 60606 h 106061"/>
                  <a:gd name="connsiteX2" fmla="*/ 87879 w 136364"/>
                  <a:gd name="connsiteY2" fmla="*/ 0 h 106061"/>
                  <a:gd name="connsiteX3" fmla="*/ 57576 w 136364"/>
                  <a:gd name="connsiteY3" fmla="*/ 0 h 106061"/>
                  <a:gd name="connsiteX4" fmla="*/ 57576 w 136364"/>
                  <a:gd name="connsiteY4" fmla="*/ 60606 h 106061"/>
                  <a:gd name="connsiteX5" fmla="*/ 21212 w 136364"/>
                  <a:gd name="connsiteY5" fmla="*/ 24243 h 106061"/>
                  <a:gd name="connsiteX6" fmla="*/ 0 w 136364"/>
                  <a:gd name="connsiteY6" fmla="*/ 46970 h 106061"/>
                  <a:gd name="connsiteX7" fmla="*/ 72728 w 136364"/>
                  <a:gd name="connsiteY7" fmla="*/ 116667 h 106061"/>
                  <a:gd name="connsiteX8" fmla="*/ 143940 w 136364"/>
                  <a:gd name="connsiteY8" fmla="*/ 48485 h 106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106061">
                    <a:moveTo>
                      <a:pt x="122728" y="27273"/>
                    </a:moveTo>
                    <a:lnTo>
                      <a:pt x="87879" y="60606"/>
                    </a:lnTo>
                    <a:lnTo>
                      <a:pt x="87879" y="0"/>
                    </a:lnTo>
                    <a:lnTo>
                      <a:pt x="57576" y="0"/>
                    </a:lnTo>
                    <a:lnTo>
                      <a:pt x="57576" y="60606"/>
                    </a:lnTo>
                    <a:lnTo>
                      <a:pt x="21212" y="24243"/>
                    </a:lnTo>
                    <a:lnTo>
                      <a:pt x="0" y="46970"/>
                    </a:lnTo>
                    <a:lnTo>
                      <a:pt x="72728" y="116667"/>
                    </a:lnTo>
                    <a:lnTo>
                      <a:pt x="143940" y="48485"/>
                    </a:lnTo>
                    <a:close/>
                  </a:path>
                </a:pathLst>
              </a:custGeom>
              <a:solidFill>
                <a:schemeClr val="tx1"/>
              </a:solidFill>
              <a:ln w="1492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73" name="Freeform: Shape 1772">
                <a:extLst>
                  <a:ext uri="{FF2B5EF4-FFF2-40B4-BE49-F238E27FC236}">
                    <a16:creationId xmlns:a16="http://schemas.microsoft.com/office/drawing/2014/main" id="{984BAA02-A211-45F7-A695-56F93A591FB9}"/>
                  </a:ext>
                </a:extLst>
              </p:cNvPr>
              <p:cNvSpPr/>
              <p:nvPr/>
            </p:nvSpPr>
            <p:spPr>
              <a:xfrm>
                <a:off x="5862039" y="4886144"/>
                <a:ext cx="136364" cy="90910"/>
              </a:xfrm>
              <a:custGeom>
                <a:avLst/>
                <a:gdLst>
                  <a:gd name="connsiteX0" fmla="*/ 71213 w 136364"/>
                  <a:gd name="connsiteY0" fmla="*/ 92425 h 90909"/>
                  <a:gd name="connsiteX1" fmla="*/ 0 w 136364"/>
                  <a:gd name="connsiteY1" fmla="*/ 21212 h 90909"/>
                  <a:gd name="connsiteX2" fmla="*/ 21212 w 136364"/>
                  <a:gd name="connsiteY2" fmla="*/ 0 h 90909"/>
                  <a:gd name="connsiteX3" fmla="*/ 71213 w 136364"/>
                  <a:gd name="connsiteY3" fmla="*/ 50000 h 90909"/>
                  <a:gd name="connsiteX4" fmla="*/ 121213 w 136364"/>
                  <a:gd name="connsiteY4" fmla="*/ 1515 h 90909"/>
                  <a:gd name="connsiteX5" fmla="*/ 142425 w 136364"/>
                  <a:gd name="connsiteY5" fmla="*/ 24243 h 90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364" h="90909">
                    <a:moveTo>
                      <a:pt x="71213" y="92425"/>
                    </a:moveTo>
                    <a:lnTo>
                      <a:pt x="0" y="21212"/>
                    </a:lnTo>
                    <a:lnTo>
                      <a:pt x="21212" y="0"/>
                    </a:lnTo>
                    <a:lnTo>
                      <a:pt x="71213" y="50000"/>
                    </a:lnTo>
                    <a:lnTo>
                      <a:pt x="121213" y="1515"/>
                    </a:lnTo>
                    <a:lnTo>
                      <a:pt x="142425" y="24243"/>
                    </a:lnTo>
                    <a:close/>
                  </a:path>
                </a:pathLst>
              </a:custGeom>
              <a:grpFill/>
              <a:ln w="1492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74" name="Freeform: Shape 1773">
                <a:extLst>
                  <a:ext uri="{FF2B5EF4-FFF2-40B4-BE49-F238E27FC236}">
                    <a16:creationId xmlns:a16="http://schemas.microsoft.com/office/drawing/2014/main" id="{554A4DFE-169E-488E-9D59-DE36E9356036}"/>
                  </a:ext>
                </a:extLst>
              </p:cNvPr>
              <p:cNvSpPr/>
              <p:nvPr/>
            </p:nvSpPr>
            <p:spPr>
              <a:xfrm>
                <a:off x="5862039" y="4799779"/>
                <a:ext cx="136364" cy="106061"/>
              </a:xfrm>
              <a:custGeom>
                <a:avLst/>
                <a:gdLst>
                  <a:gd name="connsiteX0" fmla="*/ 121213 w 136364"/>
                  <a:gd name="connsiteY0" fmla="*/ 25758 h 106061"/>
                  <a:gd name="connsiteX1" fmla="*/ 86364 w 136364"/>
                  <a:gd name="connsiteY1" fmla="*/ 59091 h 106061"/>
                  <a:gd name="connsiteX2" fmla="*/ 86364 w 136364"/>
                  <a:gd name="connsiteY2" fmla="*/ 0 h 106061"/>
                  <a:gd name="connsiteX3" fmla="*/ 56061 w 136364"/>
                  <a:gd name="connsiteY3" fmla="*/ 0 h 106061"/>
                  <a:gd name="connsiteX4" fmla="*/ 56061 w 136364"/>
                  <a:gd name="connsiteY4" fmla="*/ 59091 h 106061"/>
                  <a:gd name="connsiteX5" fmla="*/ 21212 w 136364"/>
                  <a:gd name="connsiteY5" fmla="*/ 24243 h 106061"/>
                  <a:gd name="connsiteX6" fmla="*/ 0 w 136364"/>
                  <a:gd name="connsiteY6" fmla="*/ 45455 h 106061"/>
                  <a:gd name="connsiteX7" fmla="*/ 71213 w 136364"/>
                  <a:gd name="connsiteY7" fmla="*/ 116667 h 106061"/>
                  <a:gd name="connsiteX8" fmla="*/ 142425 w 136364"/>
                  <a:gd name="connsiteY8" fmla="*/ 48485 h 106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106061">
                    <a:moveTo>
                      <a:pt x="121213" y="25758"/>
                    </a:moveTo>
                    <a:lnTo>
                      <a:pt x="86364" y="59091"/>
                    </a:lnTo>
                    <a:lnTo>
                      <a:pt x="86364" y="0"/>
                    </a:lnTo>
                    <a:lnTo>
                      <a:pt x="56061" y="0"/>
                    </a:lnTo>
                    <a:lnTo>
                      <a:pt x="56061" y="59091"/>
                    </a:lnTo>
                    <a:lnTo>
                      <a:pt x="21212" y="24243"/>
                    </a:lnTo>
                    <a:lnTo>
                      <a:pt x="0" y="45455"/>
                    </a:lnTo>
                    <a:lnTo>
                      <a:pt x="71213" y="116667"/>
                    </a:lnTo>
                    <a:lnTo>
                      <a:pt x="142425" y="48485"/>
                    </a:lnTo>
                    <a:close/>
                  </a:path>
                </a:pathLst>
              </a:custGeom>
              <a:grpFill/>
              <a:ln w="1492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75" name="Freeform: Shape 1774">
                <a:extLst>
                  <a:ext uri="{FF2B5EF4-FFF2-40B4-BE49-F238E27FC236}">
                    <a16:creationId xmlns:a16="http://schemas.microsoft.com/office/drawing/2014/main" id="{D5719580-22E6-42FE-8268-C8E6CD7C1607}"/>
                  </a:ext>
                </a:extLst>
              </p:cNvPr>
              <p:cNvSpPr/>
              <p:nvPr/>
            </p:nvSpPr>
            <p:spPr>
              <a:xfrm>
                <a:off x="5557492" y="4886144"/>
                <a:ext cx="136364" cy="90910"/>
              </a:xfrm>
              <a:custGeom>
                <a:avLst/>
                <a:gdLst>
                  <a:gd name="connsiteX0" fmla="*/ 72728 w 136364"/>
                  <a:gd name="connsiteY0" fmla="*/ 92425 h 90909"/>
                  <a:gd name="connsiteX1" fmla="*/ 0 w 136364"/>
                  <a:gd name="connsiteY1" fmla="*/ 21212 h 90909"/>
                  <a:gd name="connsiteX2" fmla="*/ 21212 w 136364"/>
                  <a:gd name="connsiteY2" fmla="*/ 0 h 90909"/>
                  <a:gd name="connsiteX3" fmla="*/ 72728 w 136364"/>
                  <a:gd name="connsiteY3" fmla="*/ 50000 h 90909"/>
                  <a:gd name="connsiteX4" fmla="*/ 122728 w 136364"/>
                  <a:gd name="connsiteY4" fmla="*/ 1515 h 90909"/>
                  <a:gd name="connsiteX5" fmla="*/ 143940 w 136364"/>
                  <a:gd name="connsiteY5" fmla="*/ 24243 h 90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364" h="90909">
                    <a:moveTo>
                      <a:pt x="72728" y="92425"/>
                    </a:moveTo>
                    <a:lnTo>
                      <a:pt x="0" y="21212"/>
                    </a:lnTo>
                    <a:lnTo>
                      <a:pt x="21212" y="0"/>
                    </a:lnTo>
                    <a:lnTo>
                      <a:pt x="72728" y="50000"/>
                    </a:lnTo>
                    <a:lnTo>
                      <a:pt x="122728" y="1515"/>
                    </a:lnTo>
                    <a:lnTo>
                      <a:pt x="143940" y="24243"/>
                    </a:lnTo>
                    <a:close/>
                  </a:path>
                </a:pathLst>
              </a:custGeom>
              <a:grpFill/>
              <a:ln w="1492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76" name="Freeform: Shape 1775">
                <a:extLst>
                  <a:ext uri="{FF2B5EF4-FFF2-40B4-BE49-F238E27FC236}">
                    <a16:creationId xmlns:a16="http://schemas.microsoft.com/office/drawing/2014/main" id="{1B95D683-B4BB-438D-98CF-78DE027A9825}"/>
                  </a:ext>
                </a:extLst>
              </p:cNvPr>
              <p:cNvSpPr/>
              <p:nvPr/>
            </p:nvSpPr>
            <p:spPr>
              <a:xfrm>
                <a:off x="5557492" y="4799779"/>
                <a:ext cx="136364" cy="106061"/>
              </a:xfrm>
              <a:custGeom>
                <a:avLst/>
                <a:gdLst>
                  <a:gd name="connsiteX0" fmla="*/ 122728 w 136364"/>
                  <a:gd name="connsiteY0" fmla="*/ 25758 h 106061"/>
                  <a:gd name="connsiteX1" fmla="*/ 87879 w 136364"/>
                  <a:gd name="connsiteY1" fmla="*/ 59091 h 106061"/>
                  <a:gd name="connsiteX2" fmla="*/ 87879 w 136364"/>
                  <a:gd name="connsiteY2" fmla="*/ 0 h 106061"/>
                  <a:gd name="connsiteX3" fmla="*/ 57576 w 136364"/>
                  <a:gd name="connsiteY3" fmla="*/ 0 h 106061"/>
                  <a:gd name="connsiteX4" fmla="*/ 57576 w 136364"/>
                  <a:gd name="connsiteY4" fmla="*/ 59091 h 106061"/>
                  <a:gd name="connsiteX5" fmla="*/ 21212 w 136364"/>
                  <a:gd name="connsiteY5" fmla="*/ 24243 h 106061"/>
                  <a:gd name="connsiteX6" fmla="*/ 0 w 136364"/>
                  <a:gd name="connsiteY6" fmla="*/ 45455 h 106061"/>
                  <a:gd name="connsiteX7" fmla="*/ 72728 w 136364"/>
                  <a:gd name="connsiteY7" fmla="*/ 116667 h 106061"/>
                  <a:gd name="connsiteX8" fmla="*/ 143940 w 136364"/>
                  <a:gd name="connsiteY8" fmla="*/ 48485 h 106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106061">
                    <a:moveTo>
                      <a:pt x="122728" y="25758"/>
                    </a:moveTo>
                    <a:lnTo>
                      <a:pt x="87879" y="59091"/>
                    </a:lnTo>
                    <a:lnTo>
                      <a:pt x="87879" y="0"/>
                    </a:lnTo>
                    <a:lnTo>
                      <a:pt x="57576" y="0"/>
                    </a:lnTo>
                    <a:lnTo>
                      <a:pt x="57576" y="59091"/>
                    </a:lnTo>
                    <a:lnTo>
                      <a:pt x="21212" y="24243"/>
                    </a:lnTo>
                    <a:lnTo>
                      <a:pt x="0" y="45455"/>
                    </a:lnTo>
                    <a:lnTo>
                      <a:pt x="72728" y="116667"/>
                    </a:lnTo>
                    <a:lnTo>
                      <a:pt x="143940" y="48485"/>
                    </a:lnTo>
                    <a:close/>
                  </a:path>
                </a:pathLst>
              </a:custGeom>
              <a:grpFill/>
              <a:ln w="1492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77" name="Freeform: Shape 1776">
                <a:extLst>
                  <a:ext uri="{FF2B5EF4-FFF2-40B4-BE49-F238E27FC236}">
                    <a16:creationId xmlns:a16="http://schemas.microsoft.com/office/drawing/2014/main" id="{5EE5D070-146C-4E7A-A5DD-CA0DFD9CA566}"/>
                  </a:ext>
                </a:extLst>
              </p:cNvPr>
              <p:cNvSpPr/>
              <p:nvPr/>
            </p:nvSpPr>
            <p:spPr>
              <a:xfrm>
                <a:off x="5557492" y="4948265"/>
                <a:ext cx="136364" cy="151516"/>
              </a:xfrm>
              <a:custGeom>
                <a:avLst/>
                <a:gdLst>
                  <a:gd name="connsiteX0" fmla="*/ 143940 w 136364"/>
                  <a:gd name="connsiteY0" fmla="*/ 24243 h 151516"/>
                  <a:gd name="connsiteX1" fmla="*/ 122728 w 136364"/>
                  <a:gd name="connsiteY1" fmla="*/ 3030 h 151516"/>
                  <a:gd name="connsiteX2" fmla="*/ 72728 w 136364"/>
                  <a:gd name="connsiteY2" fmla="*/ 51515 h 151516"/>
                  <a:gd name="connsiteX3" fmla="*/ 21212 w 136364"/>
                  <a:gd name="connsiteY3" fmla="*/ 0 h 151516"/>
                  <a:gd name="connsiteX4" fmla="*/ 0 w 136364"/>
                  <a:gd name="connsiteY4" fmla="*/ 22727 h 151516"/>
                  <a:gd name="connsiteX5" fmla="*/ 57576 w 136364"/>
                  <a:gd name="connsiteY5" fmla="*/ 78788 h 151516"/>
                  <a:gd name="connsiteX6" fmla="*/ 57576 w 136364"/>
                  <a:gd name="connsiteY6" fmla="*/ 159092 h 151516"/>
                  <a:gd name="connsiteX7" fmla="*/ 87879 w 136364"/>
                  <a:gd name="connsiteY7" fmla="*/ 159092 h 151516"/>
                  <a:gd name="connsiteX8" fmla="*/ 87879 w 136364"/>
                  <a:gd name="connsiteY8" fmla="*/ 78788 h 151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151516">
                    <a:moveTo>
                      <a:pt x="143940" y="24243"/>
                    </a:moveTo>
                    <a:lnTo>
                      <a:pt x="122728" y="3030"/>
                    </a:lnTo>
                    <a:lnTo>
                      <a:pt x="72728" y="51515"/>
                    </a:lnTo>
                    <a:lnTo>
                      <a:pt x="21212" y="0"/>
                    </a:lnTo>
                    <a:lnTo>
                      <a:pt x="0" y="22727"/>
                    </a:lnTo>
                    <a:lnTo>
                      <a:pt x="57576" y="78788"/>
                    </a:lnTo>
                    <a:lnTo>
                      <a:pt x="57576" y="159092"/>
                    </a:lnTo>
                    <a:lnTo>
                      <a:pt x="87879" y="159092"/>
                    </a:lnTo>
                    <a:lnTo>
                      <a:pt x="87879" y="78788"/>
                    </a:lnTo>
                    <a:close/>
                  </a:path>
                </a:pathLst>
              </a:custGeom>
              <a:grpFill/>
              <a:ln w="1492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78" name="Freeform: Shape 1777">
                <a:extLst>
                  <a:ext uri="{FF2B5EF4-FFF2-40B4-BE49-F238E27FC236}">
                    <a16:creationId xmlns:a16="http://schemas.microsoft.com/office/drawing/2014/main" id="{EEDF2C53-E3B7-4F8B-8245-FC556F53CB08}"/>
                  </a:ext>
                </a:extLst>
              </p:cNvPr>
              <p:cNvSpPr/>
              <p:nvPr/>
            </p:nvSpPr>
            <p:spPr>
              <a:xfrm>
                <a:off x="5704463" y="4824022"/>
                <a:ext cx="136364" cy="363639"/>
              </a:xfrm>
              <a:custGeom>
                <a:avLst/>
                <a:gdLst>
                  <a:gd name="connsiteX0" fmla="*/ 143940 w 136364"/>
                  <a:gd name="connsiteY0" fmla="*/ 24243 h 363638"/>
                  <a:gd name="connsiteX1" fmla="*/ 122728 w 136364"/>
                  <a:gd name="connsiteY1" fmla="*/ 1515 h 363638"/>
                  <a:gd name="connsiteX2" fmla="*/ 72728 w 136364"/>
                  <a:gd name="connsiteY2" fmla="*/ 50000 h 363638"/>
                  <a:gd name="connsiteX3" fmla="*/ 21212 w 136364"/>
                  <a:gd name="connsiteY3" fmla="*/ 0 h 363638"/>
                  <a:gd name="connsiteX4" fmla="*/ 0 w 136364"/>
                  <a:gd name="connsiteY4" fmla="*/ 21212 h 363638"/>
                  <a:gd name="connsiteX5" fmla="*/ 57576 w 136364"/>
                  <a:gd name="connsiteY5" fmla="*/ 77273 h 363638"/>
                  <a:gd name="connsiteX6" fmla="*/ 57576 w 136364"/>
                  <a:gd name="connsiteY6" fmla="*/ 375760 h 363638"/>
                  <a:gd name="connsiteX7" fmla="*/ 87879 w 136364"/>
                  <a:gd name="connsiteY7" fmla="*/ 375760 h 363638"/>
                  <a:gd name="connsiteX8" fmla="*/ 87879 w 136364"/>
                  <a:gd name="connsiteY8" fmla="*/ 77273 h 363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363638">
                    <a:moveTo>
                      <a:pt x="143940" y="24243"/>
                    </a:moveTo>
                    <a:lnTo>
                      <a:pt x="122728" y="1515"/>
                    </a:lnTo>
                    <a:lnTo>
                      <a:pt x="72728" y="50000"/>
                    </a:lnTo>
                    <a:lnTo>
                      <a:pt x="21212" y="0"/>
                    </a:lnTo>
                    <a:lnTo>
                      <a:pt x="0" y="21212"/>
                    </a:lnTo>
                    <a:lnTo>
                      <a:pt x="57576" y="77273"/>
                    </a:lnTo>
                    <a:lnTo>
                      <a:pt x="57576" y="375760"/>
                    </a:lnTo>
                    <a:lnTo>
                      <a:pt x="87879" y="375760"/>
                    </a:lnTo>
                    <a:lnTo>
                      <a:pt x="87879" y="77273"/>
                    </a:lnTo>
                    <a:close/>
                  </a:path>
                </a:pathLst>
              </a:custGeom>
              <a:solidFill>
                <a:schemeClr val="tx1"/>
              </a:solidFill>
              <a:ln w="1492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79" name="Freeform: Shape 1778">
                <a:extLst>
                  <a:ext uri="{FF2B5EF4-FFF2-40B4-BE49-F238E27FC236}">
                    <a16:creationId xmlns:a16="http://schemas.microsoft.com/office/drawing/2014/main" id="{A9DE9461-C451-436E-9C44-224E8C2A808E}"/>
                  </a:ext>
                </a:extLst>
              </p:cNvPr>
              <p:cNvSpPr/>
              <p:nvPr/>
            </p:nvSpPr>
            <p:spPr>
              <a:xfrm>
                <a:off x="5862039" y="4949780"/>
                <a:ext cx="136364" cy="136364"/>
              </a:xfrm>
              <a:custGeom>
                <a:avLst/>
                <a:gdLst>
                  <a:gd name="connsiteX0" fmla="*/ 142425 w 136364"/>
                  <a:gd name="connsiteY0" fmla="*/ 22727 h 136364"/>
                  <a:gd name="connsiteX1" fmla="*/ 121213 w 136364"/>
                  <a:gd name="connsiteY1" fmla="*/ 1515 h 136364"/>
                  <a:gd name="connsiteX2" fmla="*/ 71213 w 136364"/>
                  <a:gd name="connsiteY2" fmla="*/ 48485 h 136364"/>
                  <a:gd name="connsiteX3" fmla="*/ 21212 w 136364"/>
                  <a:gd name="connsiteY3" fmla="*/ 0 h 136364"/>
                  <a:gd name="connsiteX4" fmla="*/ 0 w 136364"/>
                  <a:gd name="connsiteY4" fmla="*/ 21212 h 136364"/>
                  <a:gd name="connsiteX5" fmla="*/ 56061 w 136364"/>
                  <a:gd name="connsiteY5" fmla="*/ 77273 h 136364"/>
                  <a:gd name="connsiteX6" fmla="*/ 56061 w 136364"/>
                  <a:gd name="connsiteY6" fmla="*/ 150001 h 136364"/>
                  <a:gd name="connsiteX7" fmla="*/ 86364 w 136364"/>
                  <a:gd name="connsiteY7" fmla="*/ 150001 h 136364"/>
                  <a:gd name="connsiteX8" fmla="*/ 86364 w 136364"/>
                  <a:gd name="connsiteY8" fmla="*/ 77273 h 136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136364">
                    <a:moveTo>
                      <a:pt x="142425" y="22727"/>
                    </a:moveTo>
                    <a:lnTo>
                      <a:pt x="121213" y="1515"/>
                    </a:lnTo>
                    <a:lnTo>
                      <a:pt x="71213" y="48485"/>
                    </a:lnTo>
                    <a:lnTo>
                      <a:pt x="21212" y="0"/>
                    </a:lnTo>
                    <a:lnTo>
                      <a:pt x="0" y="21212"/>
                    </a:lnTo>
                    <a:lnTo>
                      <a:pt x="56061" y="77273"/>
                    </a:lnTo>
                    <a:lnTo>
                      <a:pt x="56061" y="150001"/>
                    </a:lnTo>
                    <a:lnTo>
                      <a:pt x="86364" y="150001"/>
                    </a:lnTo>
                    <a:lnTo>
                      <a:pt x="86364" y="77273"/>
                    </a:lnTo>
                    <a:close/>
                  </a:path>
                </a:pathLst>
              </a:custGeom>
              <a:grpFill/>
              <a:ln w="1492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80" name="Freeform: Shape 1779">
                <a:extLst>
                  <a:ext uri="{FF2B5EF4-FFF2-40B4-BE49-F238E27FC236}">
                    <a16:creationId xmlns:a16="http://schemas.microsoft.com/office/drawing/2014/main" id="{F8A5D44B-D14A-4852-867E-65CAA7671541}"/>
                  </a:ext>
                </a:extLst>
              </p:cNvPr>
              <p:cNvSpPr/>
              <p:nvPr/>
            </p:nvSpPr>
            <p:spPr>
              <a:xfrm>
                <a:off x="5561650" y="5004317"/>
                <a:ext cx="196971" cy="363639"/>
              </a:xfrm>
              <a:custGeom>
                <a:avLst/>
                <a:gdLst>
                  <a:gd name="connsiteX0" fmla="*/ 62509 w 196970"/>
                  <a:gd name="connsiteY0" fmla="*/ 253041 h 363638"/>
                  <a:gd name="connsiteX1" fmla="*/ 185237 w 196970"/>
                  <a:gd name="connsiteY1" fmla="*/ 368193 h 363638"/>
                  <a:gd name="connsiteX2" fmla="*/ 164025 w 196970"/>
                  <a:gd name="connsiteY2" fmla="*/ 203041 h 363638"/>
                  <a:gd name="connsiteX3" fmla="*/ 387 w 196970"/>
                  <a:gd name="connsiteY3" fmla="*/ 9 h 363638"/>
                  <a:gd name="connsiteX4" fmla="*/ 62509 w 196970"/>
                  <a:gd name="connsiteY4" fmla="*/ 253041 h 363638"/>
                  <a:gd name="connsiteX5" fmla="*/ 62509 w 196970"/>
                  <a:gd name="connsiteY5" fmla="*/ 253041 h 363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6970" h="363638">
                    <a:moveTo>
                      <a:pt x="62509" y="253041"/>
                    </a:moveTo>
                    <a:cubicBezTo>
                      <a:pt x="92812" y="313647"/>
                      <a:pt x="157964" y="380314"/>
                      <a:pt x="185237" y="368193"/>
                    </a:cubicBezTo>
                    <a:cubicBezTo>
                      <a:pt x="214025" y="353041"/>
                      <a:pt x="204934" y="280314"/>
                      <a:pt x="164025" y="203041"/>
                    </a:cubicBezTo>
                    <a:cubicBezTo>
                      <a:pt x="124630" y="125767"/>
                      <a:pt x="1902" y="9"/>
                      <a:pt x="387" y="9"/>
                    </a:cubicBezTo>
                    <a:cubicBezTo>
                      <a:pt x="-4158" y="-1506"/>
                      <a:pt x="32206" y="189404"/>
                      <a:pt x="62509" y="253041"/>
                    </a:cubicBezTo>
                    <a:lnTo>
                      <a:pt x="62509" y="253041"/>
                    </a:lnTo>
                    <a:close/>
                  </a:path>
                </a:pathLst>
              </a:custGeom>
              <a:solidFill>
                <a:schemeClr val="tx2"/>
              </a:solidFill>
              <a:ln w="1492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81" name="Freeform: Shape 1780">
                <a:extLst>
                  <a:ext uri="{FF2B5EF4-FFF2-40B4-BE49-F238E27FC236}">
                    <a16:creationId xmlns:a16="http://schemas.microsoft.com/office/drawing/2014/main" id="{9974BDB4-9CAD-49AB-AF3D-255583C7BBFD}"/>
                  </a:ext>
                </a:extLst>
              </p:cNvPr>
              <p:cNvSpPr/>
              <p:nvPr/>
            </p:nvSpPr>
            <p:spPr>
              <a:xfrm>
                <a:off x="5794596" y="5004317"/>
                <a:ext cx="196971" cy="363639"/>
              </a:xfrm>
              <a:custGeom>
                <a:avLst/>
                <a:gdLst>
                  <a:gd name="connsiteX0" fmla="*/ 138656 w 196970"/>
                  <a:gd name="connsiteY0" fmla="*/ 253041 h 363638"/>
                  <a:gd name="connsiteX1" fmla="*/ 200778 w 196970"/>
                  <a:gd name="connsiteY1" fmla="*/ 9 h 363638"/>
                  <a:gd name="connsiteX2" fmla="*/ 37140 w 196970"/>
                  <a:gd name="connsiteY2" fmla="*/ 203040 h 363638"/>
                  <a:gd name="connsiteX3" fmla="*/ 15928 w 196970"/>
                  <a:gd name="connsiteY3" fmla="*/ 368193 h 363638"/>
                  <a:gd name="connsiteX4" fmla="*/ 138656 w 196970"/>
                  <a:gd name="connsiteY4" fmla="*/ 253041 h 363638"/>
                  <a:gd name="connsiteX5" fmla="*/ 138656 w 196970"/>
                  <a:gd name="connsiteY5" fmla="*/ 253041 h 363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6970" h="363638">
                    <a:moveTo>
                      <a:pt x="138656" y="253041"/>
                    </a:moveTo>
                    <a:cubicBezTo>
                      <a:pt x="170474" y="190919"/>
                      <a:pt x="205323" y="-1506"/>
                      <a:pt x="200778" y="9"/>
                    </a:cubicBezTo>
                    <a:cubicBezTo>
                      <a:pt x="199262" y="9"/>
                      <a:pt x="75019" y="125767"/>
                      <a:pt x="37140" y="203040"/>
                    </a:cubicBezTo>
                    <a:cubicBezTo>
                      <a:pt x="-739" y="280314"/>
                      <a:pt x="-12860" y="353041"/>
                      <a:pt x="15928" y="368193"/>
                    </a:cubicBezTo>
                    <a:cubicBezTo>
                      <a:pt x="43201" y="380314"/>
                      <a:pt x="108353" y="313647"/>
                      <a:pt x="138656" y="253041"/>
                    </a:cubicBezTo>
                    <a:lnTo>
                      <a:pt x="138656" y="253041"/>
                    </a:lnTo>
                    <a:close/>
                  </a:path>
                </a:pathLst>
              </a:custGeom>
              <a:solidFill>
                <a:schemeClr val="tx2"/>
              </a:solidFill>
              <a:ln w="1492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688" name="Graphic 543">
              <a:extLst>
                <a:ext uri="{FF2B5EF4-FFF2-40B4-BE49-F238E27FC236}">
                  <a16:creationId xmlns:a16="http://schemas.microsoft.com/office/drawing/2014/main" id="{FE8214CC-A18B-495C-87EC-D13676EF9582}"/>
                </a:ext>
              </a:extLst>
            </p:cNvPr>
            <p:cNvGrpSpPr/>
            <p:nvPr/>
          </p:nvGrpSpPr>
          <p:grpSpPr>
            <a:xfrm flipH="1">
              <a:off x="6878430" y="4345785"/>
              <a:ext cx="340475" cy="268796"/>
              <a:chOff x="6560122" y="4207448"/>
              <a:chExt cx="524843" cy="414350"/>
            </a:xfrm>
          </p:grpSpPr>
          <p:sp>
            <p:nvSpPr>
              <p:cNvPr id="1764" name="Freeform: Shape 1763">
                <a:extLst>
                  <a:ext uri="{FF2B5EF4-FFF2-40B4-BE49-F238E27FC236}">
                    <a16:creationId xmlns:a16="http://schemas.microsoft.com/office/drawing/2014/main" id="{A898ABB9-B110-45FA-A7A1-AA2F9F8C6078}"/>
                  </a:ext>
                </a:extLst>
              </p:cNvPr>
              <p:cNvSpPr/>
              <p:nvPr/>
            </p:nvSpPr>
            <p:spPr>
              <a:xfrm>
                <a:off x="6869503" y="4207448"/>
                <a:ext cx="110493" cy="165740"/>
              </a:xfrm>
              <a:custGeom>
                <a:avLst/>
                <a:gdLst>
                  <a:gd name="connsiteX0" fmla="*/ 102206 w 110493"/>
                  <a:gd name="connsiteY0" fmla="*/ 185076 h 165740"/>
                  <a:gd name="connsiteX1" fmla="*/ 8287 w 110493"/>
                  <a:gd name="connsiteY1" fmla="*/ 185076 h 165740"/>
                  <a:gd name="connsiteX2" fmla="*/ 0 w 110493"/>
                  <a:gd name="connsiteY2" fmla="*/ 176789 h 165740"/>
                  <a:gd name="connsiteX3" fmla="*/ 0 w 110493"/>
                  <a:gd name="connsiteY3" fmla="*/ 8287 h 165740"/>
                  <a:gd name="connsiteX4" fmla="*/ 8287 w 110493"/>
                  <a:gd name="connsiteY4" fmla="*/ 0 h 165740"/>
                  <a:gd name="connsiteX5" fmla="*/ 102206 w 110493"/>
                  <a:gd name="connsiteY5" fmla="*/ 0 h 165740"/>
                  <a:gd name="connsiteX6" fmla="*/ 110493 w 110493"/>
                  <a:gd name="connsiteY6" fmla="*/ 8287 h 165740"/>
                  <a:gd name="connsiteX7" fmla="*/ 110493 w 110493"/>
                  <a:gd name="connsiteY7" fmla="*/ 179552 h 165740"/>
                  <a:gd name="connsiteX8" fmla="*/ 102206 w 110493"/>
                  <a:gd name="connsiteY8" fmla="*/ 185076 h 165740"/>
                  <a:gd name="connsiteX9" fmla="*/ 16574 w 110493"/>
                  <a:gd name="connsiteY9" fmla="*/ 171265 h 165740"/>
                  <a:gd name="connsiteX10" fmla="*/ 93919 w 110493"/>
                  <a:gd name="connsiteY10" fmla="*/ 171265 h 165740"/>
                  <a:gd name="connsiteX11" fmla="*/ 93919 w 110493"/>
                  <a:gd name="connsiteY11" fmla="*/ 16574 h 165740"/>
                  <a:gd name="connsiteX12" fmla="*/ 16574 w 110493"/>
                  <a:gd name="connsiteY12" fmla="*/ 16574 h 165740"/>
                  <a:gd name="connsiteX13" fmla="*/ 16574 w 110493"/>
                  <a:gd name="connsiteY13" fmla="*/ 171265 h 165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0493" h="165740">
                    <a:moveTo>
                      <a:pt x="102206" y="185076"/>
                    </a:moveTo>
                    <a:lnTo>
                      <a:pt x="8287" y="185076"/>
                    </a:lnTo>
                    <a:cubicBezTo>
                      <a:pt x="2762" y="185076"/>
                      <a:pt x="0" y="182314"/>
                      <a:pt x="0" y="176789"/>
                    </a:cubicBezTo>
                    <a:lnTo>
                      <a:pt x="0" y="8287"/>
                    </a:lnTo>
                    <a:cubicBezTo>
                      <a:pt x="0" y="2762"/>
                      <a:pt x="2762" y="0"/>
                      <a:pt x="8287" y="0"/>
                    </a:cubicBezTo>
                    <a:lnTo>
                      <a:pt x="102206" y="0"/>
                    </a:lnTo>
                    <a:cubicBezTo>
                      <a:pt x="107731" y="0"/>
                      <a:pt x="110493" y="2762"/>
                      <a:pt x="110493" y="8287"/>
                    </a:cubicBezTo>
                    <a:lnTo>
                      <a:pt x="110493" y="179552"/>
                    </a:lnTo>
                    <a:cubicBezTo>
                      <a:pt x="110493" y="182314"/>
                      <a:pt x="107731" y="185076"/>
                      <a:pt x="102206" y="185076"/>
                    </a:cubicBezTo>
                    <a:close/>
                    <a:moveTo>
                      <a:pt x="16574" y="171265"/>
                    </a:moveTo>
                    <a:lnTo>
                      <a:pt x="93919" y="171265"/>
                    </a:lnTo>
                    <a:lnTo>
                      <a:pt x="93919" y="16574"/>
                    </a:lnTo>
                    <a:lnTo>
                      <a:pt x="16574" y="16574"/>
                    </a:lnTo>
                    <a:lnTo>
                      <a:pt x="16574" y="171265"/>
                    </a:lnTo>
                    <a:close/>
                  </a:path>
                </a:pathLst>
              </a:custGeom>
              <a:solidFill>
                <a:schemeClr val="tx1"/>
              </a:solidFill>
              <a:ln w="27572"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65" name="Freeform: Shape 1764">
                <a:extLst>
                  <a:ext uri="{FF2B5EF4-FFF2-40B4-BE49-F238E27FC236}">
                    <a16:creationId xmlns:a16="http://schemas.microsoft.com/office/drawing/2014/main" id="{814D9E0D-6F70-4839-8B7F-A43E9D6322B3}"/>
                  </a:ext>
                </a:extLst>
              </p:cNvPr>
              <p:cNvSpPr/>
              <p:nvPr/>
            </p:nvSpPr>
            <p:spPr>
              <a:xfrm>
                <a:off x="6875028" y="4414623"/>
                <a:ext cx="193363" cy="193363"/>
              </a:xfrm>
              <a:custGeom>
                <a:avLst/>
                <a:gdLst>
                  <a:gd name="connsiteX0" fmla="*/ 204413 w 193363"/>
                  <a:gd name="connsiteY0" fmla="*/ 102206 h 193363"/>
                  <a:gd name="connsiteX1" fmla="*/ 102206 w 193363"/>
                  <a:gd name="connsiteY1" fmla="*/ 0 h 193363"/>
                  <a:gd name="connsiteX2" fmla="*/ 0 w 193363"/>
                  <a:gd name="connsiteY2" fmla="*/ 102206 h 193363"/>
                  <a:gd name="connsiteX3" fmla="*/ 102206 w 193363"/>
                  <a:gd name="connsiteY3" fmla="*/ 204413 h 193363"/>
                  <a:gd name="connsiteX4" fmla="*/ 204413 w 193363"/>
                  <a:gd name="connsiteY4" fmla="*/ 102206 h 193363"/>
                  <a:gd name="connsiteX5" fmla="*/ 204413 w 193363"/>
                  <a:gd name="connsiteY5" fmla="*/ 102206 h 193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3363" h="193363">
                    <a:moveTo>
                      <a:pt x="204413" y="102206"/>
                    </a:moveTo>
                    <a:cubicBezTo>
                      <a:pt x="204413" y="46960"/>
                      <a:pt x="160215" y="0"/>
                      <a:pt x="102206" y="0"/>
                    </a:cubicBezTo>
                    <a:cubicBezTo>
                      <a:pt x="44197" y="0"/>
                      <a:pt x="0" y="44197"/>
                      <a:pt x="0" y="102206"/>
                    </a:cubicBezTo>
                    <a:cubicBezTo>
                      <a:pt x="0" y="160215"/>
                      <a:pt x="44197" y="204413"/>
                      <a:pt x="102206" y="204413"/>
                    </a:cubicBezTo>
                    <a:cubicBezTo>
                      <a:pt x="160215" y="204413"/>
                      <a:pt x="204413" y="160215"/>
                      <a:pt x="204413" y="102206"/>
                    </a:cubicBezTo>
                    <a:lnTo>
                      <a:pt x="204413" y="102206"/>
                    </a:lnTo>
                    <a:close/>
                  </a:path>
                </a:pathLst>
              </a:custGeom>
              <a:solidFill>
                <a:schemeClr val="tx2"/>
              </a:solidFill>
              <a:ln w="27572"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66" name="Freeform: Shape 1765">
                <a:extLst>
                  <a:ext uri="{FF2B5EF4-FFF2-40B4-BE49-F238E27FC236}">
                    <a16:creationId xmlns:a16="http://schemas.microsoft.com/office/drawing/2014/main" id="{EA2EDB04-4BFC-4803-B582-0B6902670594}"/>
                  </a:ext>
                </a:extLst>
              </p:cNvPr>
              <p:cNvSpPr/>
              <p:nvPr/>
            </p:nvSpPr>
            <p:spPr>
              <a:xfrm>
                <a:off x="6568409" y="4480919"/>
                <a:ext cx="138117" cy="138117"/>
              </a:xfrm>
              <a:custGeom>
                <a:avLst/>
                <a:gdLst>
                  <a:gd name="connsiteX0" fmla="*/ 138117 w 138116"/>
                  <a:gd name="connsiteY0" fmla="*/ 69058 h 138116"/>
                  <a:gd name="connsiteX1" fmla="*/ 69058 w 138116"/>
                  <a:gd name="connsiteY1" fmla="*/ 0 h 138116"/>
                  <a:gd name="connsiteX2" fmla="*/ 0 w 138116"/>
                  <a:gd name="connsiteY2" fmla="*/ 69058 h 138116"/>
                  <a:gd name="connsiteX3" fmla="*/ 69058 w 138116"/>
                  <a:gd name="connsiteY3" fmla="*/ 138117 h 138116"/>
                  <a:gd name="connsiteX4" fmla="*/ 138117 w 138116"/>
                  <a:gd name="connsiteY4" fmla="*/ 69058 h 138116"/>
                  <a:gd name="connsiteX5" fmla="*/ 138117 w 138116"/>
                  <a:gd name="connsiteY5" fmla="*/ 69058 h 138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116" h="138116">
                    <a:moveTo>
                      <a:pt x="138117" y="69058"/>
                    </a:moveTo>
                    <a:cubicBezTo>
                      <a:pt x="138117" y="30386"/>
                      <a:pt x="107731" y="0"/>
                      <a:pt x="69058" y="0"/>
                    </a:cubicBezTo>
                    <a:cubicBezTo>
                      <a:pt x="30386" y="0"/>
                      <a:pt x="0" y="30386"/>
                      <a:pt x="0" y="69058"/>
                    </a:cubicBezTo>
                    <a:cubicBezTo>
                      <a:pt x="0" y="107731"/>
                      <a:pt x="30386" y="138117"/>
                      <a:pt x="69058" y="138117"/>
                    </a:cubicBezTo>
                    <a:cubicBezTo>
                      <a:pt x="107731" y="138117"/>
                      <a:pt x="138117" y="107731"/>
                      <a:pt x="138117" y="69058"/>
                    </a:cubicBezTo>
                    <a:lnTo>
                      <a:pt x="138117" y="69058"/>
                    </a:lnTo>
                    <a:close/>
                  </a:path>
                </a:pathLst>
              </a:custGeom>
              <a:solidFill>
                <a:schemeClr val="accent5"/>
              </a:solidFill>
              <a:ln w="27572"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67" name="Freeform: Shape 1766">
                <a:extLst>
                  <a:ext uri="{FF2B5EF4-FFF2-40B4-BE49-F238E27FC236}">
                    <a16:creationId xmlns:a16="http://schemas.microsoft.com/office/drawing/2014/main" id="{16C5A3D7-97BD-4CED-A194-305DC777B142}"/>
                  </a:ext>
                </a:extLst>
              </p:cNvPr>
              <p:cNvSpPr/>
              <p:nvPr/>
            </p:nvSpPr>
            <p:spPr>
              <a:xfrm>
                <a:off x="6568409" y="4480919"/>
                <a:ext cx="138117" cy="138117"/>
              </a:xfrm>
              <a:custGeom>
                <a:avLst/>
                <a:gdLst>
                  <a:gd name="connsiteX0" fmla="*/ 138117 w 138116"/>
                  <a:gd name="connsiteY0" fmla="*/ 69058 h 138116"/>
                  <a:gd name="connsiteX1" fmla="*/ 69058 w 138116"/>
                  <a:gd name="connsiteY1" fmla="*/ 0 h 138116"/>
                  <a:gd name="connsiteX2" fmla="*/ 0 w 138116"/>
                  <a:gd name="connsiteY2" fmla="*/ 69058 h 138116"/>
                  <a:gd name="connsiteX3" fmla="*/ 69058 w 138116"/>
                  <a:gd name="connsiteY3" fmla="*/ 138117 h 138116"/>
                  <a:gd name="connsiteX4" fmla="*/ 138117 w 138116"/>
                  <a:gd name="connsiteY4" fmla="*/ 69058 h 138116"/>
                  <a:gd name="connsiteX5" fmla="*/ 138117 w 138116"/>
                  <a:gd name="connsiteY5" fmla="*/ 69058 h 138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116" h="138116">
                    <a:moveTo>
                      <a:pt x="138117" y="69058"/>
                    </a:moveTo>
                    <a:cubicBezTo>
                      <a:pt x="138117" y="30386"/>
                      <a:pt x="107731" y="0"/>
                      <a:pt x="69058" y="0"/>
                    </a:cubicBezTo>
                    <a:cubicBezTo>
                      <a:pt x="30386" y="0"/>
                      <a:pt x="0" y="30386"/>
                      <a:pt x="0" y="69058"/>
                    </a:cubicBezTo>
                    <a:cubicBezTo>
                      <a:pt x="0" y="107731"/>
                      <a:pt x="30386" y="138117"/>
                      <a:pt x="69058" y="138117"/>
                    </a:cubicBezTo>
                    <a:cubicBezTo>
                      <a:pt x="107731" y="138117"/>
                      <a:pt x="138117" y="107731"/>
                      <a:pt x="138117" y="69058"/>
                    </a:cubicBezTo>
                    <a:lnTo>
                      <a:pt x="138117" y="69058"/>
                    </a:lnTo>
                    <a:close/>
                  </a:path>
                </a:pathLst>
              </a:custGeom>
              <a:solidFill>
                <a:schemeClr val="tx2"/>
              </a:solidFill>
              <a:ln w="27572"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68" name="Freeform: Shape 1767">
                <a:extLst>
                  <a:ext uri="{FF2B5EF4-FFF2-40B4-BE49-F238E27FC236}">
                    <a16:creationId xmlns:a16="http://schemas.microsoft.com/office/drawing/2014/main" id="{6A2A3730-9326-4048-B4D6-0551448160C3}"/>
                  </a:ext>
                </a:extLst>
              </p:cNvPr>
              <p:cNvSpPr/>
              <p:nvPr/>
            </p:nvSpPr>
            <p:spPr>
              <a:xfrm>
                <a:off x="6753485" y="4574838"/>
                <a:ext cx="55247" cy="27623"/>
              </a:xfrm>
              <a:custGeom>
                <a:avLst/>
                <a:gdLst>
                  <a:gd name="connsiteX0" fmla="*/ 0 w 55246"/>
                  <a:gd name="connsiteY0" fmla="*/ 0 h 27623"/>
                  <a:gd name="connsiteX1" fmla="*/ 69058 w 55246"/>
                  <a:gd name="connsiteY1" fmla="*/ 0 h 27623"/>
                  <a:gd name="connsiteX2" fmla="*/ 69058 w 55246"/>
                  <a:gd name="connsiteY2" fmla="*/ 27623 h 27623"/>
                  <a:gd name="connsiteX3" fmla="*/ 0 w 55246"/>
                  <a:gd name="connsiteY3" fmla="*/ 27623 h 27623"/>
                </a:gdLst>
                <a:ahLst/>
                <a:cxnLst>
                  <a:cxn ang="0">
                    <a:pos x="connsiteX0" y="connsiteY0"/>
                  </a:cxn>
                  <a:cxn ang="0">
                    <a:pos x="connsiteX1" y="connsiteY1"/>
                  </a:cxn>
                  <a:cxn ang="0">
                    <a:pos x="connsiteX2" y="connsiteY2"/>
                  </a:cxn>
                  <a:cxn ang="0">
                    <a:pos x="connsiteX3" y="connsiteY3"/>
                  </a:cxn>
                </a:cxnLst>
                <a:rect l="l" t="t" r="r" b="b"/>
                <a:pathLst>
                  <a:path w="55246" h="27623">
                    <a:moveTo>
                      <a:pt x="0" y="0"/>
                    </a:moveTo>
                    <a:lnTo>
                      <a:pt x="69058" y="0"/>
                    </a:lnTo>
                    <a:lnTo>
                      <a:pt x="69058" y="27623"/>
                    </a:lnTo>
                    <a:lnTo>
                      <a:pt x="0" y="27623"/>
                    </a:lnTo>
                    <a:close/>
                  </a:path>
                </a:pathLst>
              </a:custGeom>
              <a:solidFill>
                <a:schemeClr val="tx1"/>
              </a:solidFill>
              <a:ln w="27572"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69" name="Freeform: Shape 1768">
                <a:extLst>
                  <a:ext uri="{FF2B5EF4-FFF2-40B4-BE49-F238E27FC236}">
                    <a16:creationId xmlns:a16="http://schemas.microsoft.com/office/drawing/2014/main" id="{13F8633D-DC18-4FEA-8110-4CEDC5F14393}"/>
                  </a:ext>
                </a:extLst>
              </p:cNvPr>
              <p:cNvSpPr/>
              <p:nvPr/>
            </p:nvSpPr>
            <p:spPr>
              <a:xfrm>
                <a:off x="6560122" y="4293080"/>
                <a:ext cx="193363" cy="248610"/>
              </a:xfrm>
              <a:custGeom>
                <a:avLst/>
                <a:gdLst>
                  <a:gd name="connsiteX0" fmla="*/ 212700 w 193363"/>
                  <a:gd name="connsiteY0" fmla="*/ 77345 h 248610"/>
                  <a:gd name="connsiteX1" fmla="*/ 204413 w 193363"/>
                  <a:gd name="connsiteY1" fmla="*/ 69058 h 248610"/>
                  <a:gd name="connsiteX2" fmla="*/ 146404 w 193363"/>
                  <a:gd name="connsiteY2" fmla="*/ 71821 h 248610"/>
                  <a:gd name="connsiteX3" fmla="*/ 146404 w 193363"/>
                  <a:gd name="connsiteY3" fmla="*/ 0 h 248610"/>
                  <a:gd name="connsiteX4" fmla="*/ 118780 w 193363"/>
                  <a:gd name="connsiteY4" fmla="*/ 0 h 248610"/>
                  <a:gd name="connsiteX5" fmla="*/ 118780 w 193363"/>
                  <a:gd name="connsiteY5" fmla="*/ 71821 h 248610"/>
                  <a:gd name="connsiteX6" fmla="*/ 99444 w 193363"/>
                  <a:gd name="connsiteY6" fmla="*/ 71821 h 248610"/>
                  <a:gd name="connsiteX7" fmla="*/ 96682 w 193363"/>
                  <a:gd name="connsiteY7" fmla="*/ 71821 h 248610"/>
                  <a:gd name="connsiteX8" fmla="*/ 11049 w 193363"/>
                  <a:gd name="connsiteY8" fmla="*/ 104969 h 248610"/>
                  <a:gd name="connsiteX9" fmla="*/ 5525 w 193363"/>
                  <a:gd name="connsiteY9" fmla="*/ 110493 h 248610"/>
                  <a:gd name="connsiteX10" fmla="*/ 0 w 193363"/>
                  <a:gd name="connsiteY10" fmla="*/ 162978 h 248610"/>
                  <a:gd name="connsiteX11" fmla="*/ 2762 w 193363"/>
                  <a:gd name="connsiteY11" fmla="*/ 168502 h 248610"/>
                  <a:gd name="connsiteX12" fmla="*/ 11049 w 193363"/>
                  <a:gd name="connsiteY12" fmla="*/ 171265 h 248610"/>
                  <a:gd name="connsiteX13" fmla="*/ 60771 w 193363"/>
                  <a:gd name="connsiteY13" fmla="*/ 157453 h 248610"/>
                  <a:gd name="connsiteX14" fmla="*/ 91157 w 193363"/>
                  <a:gd name="connsiteY14" fmla="*/ 157453 h 248610"/>
                  <a:gd name="connsiteX15" fmla="*/ 110493 w 193363"/>
                  <a:gd name="connsiteY15" fmla="*/ 171265 h 248610"/>
                  <a:gd name="connsiteX16" fmla="*/ 135354 w 193363"/>
                  <a:gd name="connsiteY16" fmla="*/ 190601 h 248610"/>
                  <a:gd name="connsiteX17" fmla="*/ 204413 w 193363"/>
                  <a:gd name="connsiteY17" fmla="*/ 256897 h 248610"/>
                  <a:gd name="connsiteX18" fmla="*/ 209937 w 193363"/>
                  <a:gd name="connsiteY18" fmla="*/ 259659 h 248610"/>
                  <a:gd name="connsiteX19" fmla="*/ 212700 w 193363"/>
                  <a:gd name="connsiteY19" fmla="*/ 259659 h 248610"/>
                  <a:gd name="connsiteX20" fmla="*/ 218224 w 193363"/>
                  <a:gd name="connsiteY20" fmla="*/ 251372 h 248610"/>
                  <a:gd name="connsiteX21" fmla="*/ 212700 w 193363"/>
                  <a:gd name="connsiteY21" fmla="*/ 77345 h 248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3363" h="248610">
                    <a:moveTo>
                      <a:pt x="212700" y="77345"/>
                    </a:moveTo>
                    <a:cubicBezTo>
                      <a:pt x="212700" y="71821"/>
                      <a:pt x="209937" y="69058"/>
                      <a:pt x="204413" y="69058"/>
                    </a:cubicBezTo>
                    <a:lnTo>
                      <a:pt x="146404" y="71821"/>
                    </a:lnTo>
                    <a:lnTo>
                      <a:pt x="146404" y="0"/>
                    </a:lnTo>
                    <a:lnTo>
                      <a:pt x="118780" y="0"/>
                    </a:lnTo>
                    <a:lnTo>
                      <a:pt x="118780" y="71821"/>
                    </a:lnTo>
                    <a:lnTo>
                      <a:pt x="99444" y="71821"/>
                    </a:lnTo>
                    <a:cubicBezTo>
                      <a:pt x="99444" y="71821"/>
                      <a:pt x="96682" y="71821"/>
                      <a:pt x="96682" y="71821"/>
                    </a:cubicBezTo>
                    <a:lnTo>
                      <a:pt x="11049" y="104969"/>
                    </a:lnTo>
                    <a:cubicBezTo>
                      <a:pt x="8287" y="104969"/>
                      <a:pt x="5525" y="107731"/>
                      <a:pt x="5525" y="110493"/>
                    </a:cubicBezTo>
                    <a:lnTo>
                      <a:pt x="0" y="162978"/>
                    </a:lnTo>
                    <a:cubicBezTo>
                      <a:pt x="0" y="165740"/>
                      <a:pt x="0" y="168502"/>
                      <a:pt x="2762" y="168502"/>
                    </a:cubicBezTo>
                    <a:cubicBezTo>
                      <a:pt x="5525" y="171265"/>
                      <a:pt x="8287" y="171265"/>
                      <a:pt x="11049" y="171265"/>
                    </a:cubicBezTo>
                    <a:lnTo>
                      <a:pt x="60771" y="157453"/>
                    </a:lnTo>
                    <a:lnTo>
                      <a:pt x="91157" y="157453"/>
                    </a:lnTo>
                    <a:lnTo>
                      <a:pt x="110493" y="171265"/>
                    </a:lnTo>
                    <a:lnTo>
                      <a:pt x="135354" y="190601"/>
                    </a:lnTo>
                    <a:lnTo>
                      <a:pt x="204413" y="256897"/>
                    </a:lnTo>
                    <a:cubicBezTo>
                      <a:pt x="207175" y="256897"/>
                      <a:pt x="207175" y="259659"/>
                      <a:pt x="209937" y="259659"/>
                    </a:cubicBezTo>
                    <a:cubicBezTo>
                      <a:pt x="209937" y="259659"/>
                      <a:pt x="212700" y="259659"/>
                      <a:pt x="212700" y="259659"/>
                    </a:cubicBezTo>
                    <a:cubicBezTo>
                      <a:pt x="215462" y="259659"/>
                      <a:pt x="218224" y="254135"/>
                      <a:pt x="218224" y="251372"/>
                    </a:cubicBezTo>
                    <a:lnTo>
                      <a:pt x="212700" y="77345"/>
                    </a:lnTo>
                    <a:close/>
                  </a:path>
                </a:pathLst>
              </a:custGeom>
              <a:solidFill>
                <a:schemeClr val="tx1"/>
              </a:solidFill>
              <a:ln w="27572"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70" name="Freeform: Shape 1769">
                <a:extLst>
                  <a:ext uri="{FF2B5EF4-FFF2-40B4-BE49-F238E27FC236}">
                    <a16:creationId xmlns:a16="http://schemas.microsoft.com/office/drawing/2014/main" id="{F8868F2B-6B73-4E22-A5D0-793B38EA2DFF}"/>
                  </a:ext>
                </a:extLst>
              </p:cNvPr>
              <p:cNvSpPr/>
              <p:nvPr/>
            </p:nvSpPr>
            <p:spPr>
              <a:xfrm>
                <a:off x="6747961" y="4207448"/>
                <a:ext cx="248610" cy="331480"/>
              </a:xfrm>
              <a:custGeom>
                <a:avLst/>
                <a:gdLst>
                  <a:gd name="connsiteX0" fmla="*/ 276233 w 248609"/>
                  <a:gd name="connsiteY0" fmla="*/ 185076 h 331480"/>
                  <a:gd name="connsiteX1" fmla="*/ 276233 w 248609"/>
                  <a:gd name="connsiteY1" fmla="*/ 168502 h 331480"/>
                  <a:gd name="connsiteX2" fmla="*/ 232036 w 248609"/>
                  <a:gd name="connsiteY2" fmla="*/ 168502 h 331480"/>
                  <a:gd name="connsiteX3" fmla="*/ 232036 w 248609"/>
                  <a:gd name="connsiteY3" fmla="*/ 44197 h 331480"/>
                  <a:gd name="connsiteX4" fmla="*/ 243085 w 248609"/>
                  <a:gd name="connsiteY4" fmla="*/ 44197 h 331480"/>
                  <a:gd name="connsiteX5" fmla="*/ 243085 w 248609"/>
                  <a:gd name="connsiteY5" fmla="*/ 0 h 331480"/>
                  <a:gd name="connsiteX6" fmla="*/ 223749 w 248609"/>
                  <a:gd name="connsiteY6" fmla="*/ 0 h 331480"/>
                  <a:gd name="connsiteX7" fmla="*/ 223749 w 248609"/>
                  <a:gd name="connsiteY7" fmla="*/ 0 h 331480"/>
                  <a:gd name="connsiteX8" fmla="*/ 129830 w 248609"/>
                  <a:gd name="connsiteY8" fmla="*/ 0 h 331480"/>
                  <a:gd name="connsiteX9" fmla="*/ 129830 w 248609"/>
                  <a:gd name="connsiteY9" fmla="*/ 0 h 331480"/>
                  <a:gd name="connsiteX10" fmla="*/ 38673 w 248609"/>
                  <a:gd name="connsiteY10" fmla="*/ 0 h 331480"/>
                  <a:gd name="connsiteX11" fmla="*/ 38673 w 248609"/>
                  <a:gd name="connsiteY11" fmla="*/ 8287 h 331480"/>
                  <a:gd name="connsiteX12" fmla="*/ 0 w 248609"/>
                  <a:gd name="connsiteY12" fmla="*/ 179552 h 331480"/>
                  <a:gd name="connsiteX13" fmla="*/ 0 w 248609"/>
                  <a:gd name="connsiteY13" fmla="*/ 182314 h 331480"/>
                  <a:gd name="connsiteX14" fmla="*/ 5525 w 248609"/>
                  <a:gd name="connsiteY14" fmla="*/ 348054 h 331480"/>
                  <a:gd name="connsiteX15" fmla="*/ 13812 w 248609"/>
                  <a:gd name="connsiteY15" fmla="*/ 356341 h 331480"/>
                  <a:gd name="connsiteX16" fmla="*/ 71821 w 248609"/>
                  <a:gd name="connsiteY16" fmla="*/ 356341 h 331480"/>
                  <a:gd name="connsiteX17" fmla="*/ 80108 w 248609"/>
                  <a:gd name="connsiteY17" fmla="*/ 348054 h 331480"/>
                  <a:gd name="connsiteX18" fmla="*/ 80108 w 248609"/>
                  <a:gd name="connsiteY18" fmla="*/ 287283 h 331480"/>
                  <a:gd name="connsiteX19" fmla="*/ 140879 w 248609"/>
                  <a:gd name="connsiteY19" fmla="*/ 190601 h 331480"/>
                  <a:gd name="connsiteX20" fmla="*/ 140879 w 248609"/>
                  <a:gd name="connsiteY20" fmla="*/ 187839 h 331480"/>
                  <a:gd name="connsiteX21" fmla="*/ 140879 w 248609"/>
                  <a:gd name="connsiteY21" fmla="*/ 187839 h 331480"/>
                  <a:gd name="connsiteX22" fmla="*/ 276233 w 248609"/>
                  <a:gd name="connsiteY22" fmla="*/ 185076 h 331480"/>
                  <a:gd name="connsiteX23" fmla="*/ 138117 w 248609"/>
                  <a:gd name="connsiteY23" fmla="*/ 44197 h 331480"/>
                  <a:gd name="connsiteX24" fmla="*/ 215462 w 248609"/>
                  <a:gd name="connsiteY24" fmla="*/ 44197 h 331480"/>
                  <a:gd name="connsiteX25" fmla="*/ 215462 w 248609"/>
                  <a:gd name="connsiteY25" fmla="*/ 171265 h 331480"/>
                  <a:gd name="connsiteX26" fmla="*/ 138117 w 248609"/>
                  <a:gd name="connsiteY26" fmla="*/ 171265 h 331480"/>
                  <a:gd name="connsiteX27" fmla="*/ 138117 w 248609"/>
                  <a:gd name="connsiteY27" fmla="*/ 44197 h 331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48609" h="331480">
                    <a:moveTo>
                      <a:pt x="276233" y="185076"/>
                    </a:moveTo>
                    <a:lnTo>
                      <a:pt x="276233" y="168502"/>
                    </a:lnTo>
                    <a:lnTo>
                      <a:pt x="232036" y="168502"/>
                    </a:lnTo>
                    <a:lnTo>
                      <a:pt x="232036" y="44197"/>
                    </a:lnTo>
                    <a:lnTo>
                      <a:pt x="243085" y="44197"/>
                    </a:lnTo>
                    <a:lnTo>
                      <a:pt x="243085" y="0"/>
                    </a:lnTo>
                    <a:lnTo>
                      <a:pt x="223749" y="0"/>
                    </a:lnTo>
                    <a:cubicBezTo>
                      <a:pt x="223749" y="0"/>
                      <a:pt x="223749" y="0"/>
                      <a:pt x="223749" y="0"/>
                    </a:cubicBezTo>
                    <a:lnTo>
                      <a:pt x="129830" y="0"/>
                    </a:lnTo>
                    <a:cubicBezTo>
                      <a:pt x="129830" y="0"/>
                      <a:pt x="129830" y="0"/>
                      <a:pt x="129830" y="0"/>
                    </a:cubicBezTo>
                    <a:lnTo>
                      <a:pt x="38673" y="0"/>
                    </a:lnTo>
                    <a:lnTo>
                      <a:pt x="38673" y="8287"/>
                    </a:lnTo>
                    <a:lnTo>
                      <a:pt x="0" y="179552"/>
                    </a:lnTo>
                    <a:cubicBezTo>
                      <a:pt x="0" y="179552"/>
                      <a:pt x="0" y="179552"/>
                      <a:pt x="0" y="182314"/>
                    </a:cubicBezTo>
                    <a:lnTo>
                      <a:pt x="5525" y="348054"/>
                    </a:lnTo>
                    <a:cubicBezTo>
                      <a:pt x="5525" y="353579"/>
                      <a:pt x="8287" y="356341"/>
                      <a:pt x="13812" y="356341"/>
                    </a:cubicBezTo>
                    <a:lnTo>
                      <a:pt x="71821" y="356341"/>
                    </a:lnTo>
                    <a:cubicBezTo>
                      <a:pt x="77345" y="356341"/>
                      <a:pt x="80108" y="353579"/>
                      <a:pt x="80108" y="348054"/>
                    </a:cubicBezTo>
                    <a:lnTo>
                      <a:pt x="80108" y="287283"/>
                    </a:lnTo>
                    <a:lnTo>
                      <a:pt x="140879" y="190601"/>
                    </a:lnTo>
                    <a:cubicBezTo>
                      <a:pt x="140879" y="190601"/>
                      <a:pt x="140879" y="187839"/>
                      <a:pt x="140879" y="187839"/>
                    </a:cubicBezTo>
                    <a:lnTo>
                      <a:pt x="140879" y="187839"/>
                    </a:lnTo>
                    <a:lnTo>
                      <a:pt x="276233" y="185076"/>
                    </a:lnTo>
                    <a:close/>
                    <a:moveTo>
                      <a:pt x="138117" y="44197"/>
                    </a:moveTo>
                    <a:lnTo>
                      <a:pt x="215462" y="44197"/>
                    </a:lnTo>
                    <a:lnTo>
                      <a:pt x="215462" y="171265"/>
                    </a:lnTo>
                    <a:lnTo>
                      <a:pt x="138117" y="171265"/>
                    </a:lnTo>
                    <a:lnTo>
                      <a:pt x="138117" y="44197"/>
                    </a:lnTo>
                    <a:close/>
                  </a:path>
                </a:pathLst>
              </a:custGeom>
              <a:solidFill>
                <a:schemeClr val="tx1"/>
              </a:solidFill>
              <a:ln w="27572"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689" name="Graphic 2">
              <a:extLst>
                <a:ext uri="{FF2B5EF4-FFF2-40B4-BE49-F238E27FC236}">
                  <a16:creationId xmlns:a16="http://schemas.microsoft.com/office/drawing/2014/main" id="{3E1289C0-D1F5-4B94-B1D8-06FA940107EE}"/>
                </a:ext>
              </a:extLst>
            </p:cNvPr>
            <p:cNvGrpSpPr/>
            <p:nvPr/>
          </p:nvGrpSpPr>
          <p:grpSpPr>
            <a:xfrm>
              <a:off x="7253427" y="4514598"/>
              <a:ext cx="200155" cy="306903"/>
              <a:chOff x="5557492" y="4674021"/>
              <a:chExt cx="454548" cy="696974"/>
            </a:xfrm>
            <a:solidFill>
              <a:schemeClr val="accent5"/>
            </a:solidFill>
          </p:grpSpPr>
          <p:sp>
            <p:nvSpPr>
              <p:cNvPr id="1753" name="Freeform: Shape 1752">
                <a:extLst>
                  <a:ext uri="{FF2B5EF4-FFF2-40B4-BE49-F238E27FC236}">
                    <a16:creationId xmlns:a16="http://schemas.microsoft.com/office/drawing/2014/main" id="{32F93CAB-3B20-4BE5-9786-BCD35F6AE4FB}"/>
                  </a:ext>
                </a:extLst>
              </p:cNvPr>
              <p:cNvSpPr/>
              <p:nvPr/>
            </p:nvSpPr>
            <p:spPr>
              <a:xfrm>
                <a:off x="5704463" y="4761900"/>
                <a:ext cx="136364" cy="90910"/>
              </a:xfrm>
              <a:custGeom>
                <a:avLst/>
                <a:gdLst>
                  <a:gd name="connsiteX0" fmla="*/ 72728 w 136364"/>
                  <a:gd name="connsiteY0" fmla="*/ 92425 h 90909"/>
                  <a:gd name="connsiteX1" fmla="*/ 0 w 136364"/>
                  <a:gd name="connsiteY1" fmla="*/ 21212 h 90909"/>
                  <a:gd name="connsiteX2" fmla="*/ 21212 w 136364"/>
                  <a:gd name="connsiteY2" fmla="*/ 0 h 90909"/>
                  <a:gd name="connsiteX3" fmla="*/ 72728 w 136364"/>
                  <a:gd name="connsiteY3" fmla="*/ 50000 h 90909"/>
                  <a:gd name="connsiteX4" fmla="*/ 122728 w 136364"/>
                  <a:gd name="connsiteY4" fmla="*/ 1515 h 90909"/>
                  <a:gd name="connsiteX5" fmla="*/ 143940 w 136364"/>
                  <a:gd name="connsiteY5" fmla="*/ 22727 h 90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364" h="90909">
                    <a:moveTo>
                      <a:pt x="72728" y="92425"/>
                    </a:moveTo>
                    <a:lnTo>
                      <a:pt x="0" y="21212"/>
                    </a:lnTo>
                    <a:lnTo>
                      <a:pt x="21212" y="0"/>
                    </a:lnTo>
                    <a:lnTo>
                      <a:pt x="72728" y="50000"/>
                    </a:lnTo>
                    <a:lnTo>
                      <a:pt x="122728" y="1515"/>
                    </a:lnTo>
                    <a:lnTo>
                      <a:pt x="143940" y="22727"/>
                    </a:lnTo>
                    <a:close/>
                  </a:path>
                </a:pathLst>
              </a:custGeom>
              <a:solidFill>
                <a:schemeClr val="tx1"/>
              </a:solidFill>
              <a:ln w="1492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54" name="Freeform: Shape 1753">
                <a:extLst>
                  <a:ext uri="{FF2B5EF4-FFF2-40B4-BE49-F238E27FC236}">
                    <a16:creationId xmlns:a16="http://schemas.microsoft.com/office/drawing/2014/main" id="{3921011E-905D-4975-B493-76D68EEED931}"/>
                  </a:ext>
                </a:extLst>
              </p:cNvPr>
              <p:cNvSpPr/>
              <p:nvPr/>
            </p:nvSpPr>
            <p:spPr>
              <a:xfrm>
                <a:off x="5704463" y="4674021"/>
                <a:ext cx="136364" cy="106061"/>
              </a:xfrm>
              <a:custGeom>
                <a:avLst/>
                <a:gdLst>
                  <a:gd name="connsiteX0" fmla="*/ 122728 w 136364"/>
                  <a:gd name="connsiteY0" fmla="*/ 27273 h 106061"/>
                  <a:gd name="connsiteX1" fmla="*/ 87879 w 136364"/>
                  <a:gd name="connsiteY1" fmla="*/ 60606 h 106061"/>
                  <a:gd name="connsiteX2" fmla="*/ 87879 w 136364"/>
                  <a:gd name="connsiteY2" fmla="*/ 0 h 106061"/>
                  <a:gd name="connsiteX3" fmla="*/ 57576 w 136364"/>
                  <a:gd name="connsiteY3" fmla="*/ 0 h 106061"/>
                  <a:gd name="connsiteX4" fmla="*/ 57576 w 136364"/>
                  <a:gd name="connsiteY4" fmla="*/ 60606 h 106061"/>
                  <a:gd name="connsiteX5" fmla="*/ 21212 w 136364"/>
                  <a:gd name="connsiteY5" fmla="*/ 24243 h 106061"/>
                  <a:gd name="connsiteX6" fmla="*/ 0 w 136364"/>
                  <a:gd name="connsiteY6" fmla="*/ 46970 h 106061"/>
                  <a:gd name="connsiteX7" fmla="*/ 72728 w 136364"/>
                  <a:gd name="connsiteY7" fmla="*/ 116667 h 106061"/>
                  <a:gd name="connsiteX8" fmla="*/ 143940 w 136364"/>
                  <a:gd name="connsiteY8" fmla="*/ 48485 h 106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106061">
                    <a:moveTo>
                      <a:pt x="122728" y="27273"/>
                    </a:moveTo>
                    <a:lnTo>
                      <a:pt x="87879" y="60606"/>
                    </a:lnTo>
                    <a:lnTo>
                      <a:pt x="87879" y="0"/>
                    </a:lnTo>
                    <a:lnTo>
                      <a:pt x="57576" y="0"/>
                    </a:lnTo>
                    <a:lnTo>
                      <a:pt x="57576" y="60606"/>
                    </a:lnTo>
                    <a:lnTo>
                      <a:pt x="21212" y="24243"/>
                    </a:lnTo>
                    <a:lnTo>
                      <a:pt x="0" y="46970"/>
                    </a:lnTo>
                    <a:lnTo>
                      <a:pt x="72728" y="116667"/>
                    </a:lnTo>
                    <a:lnTo>
                      <a:pt x="143940" y="48485"/>
                    </a:lnTo>
                    <a:close/>
                  </a:path>
                </a:pathLst>
              </a:custGeom>
              <a:solidFill>
                <a:schemeClr val="tx1"/>
              </a:solidFill>
              <a:ln w="1492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55" name="Freeform: Shape 1754">
                <a:extLst>
                  <a:ext uri="{FF2B5EF4-FFF2-40B4-BE49-F238E27FC236}">
                    <a16:creationId xmlns:a16="http://schemas.microsoft.com/office/drawing/2014/main" id="{D7153990-D451-4FEE-89D4-8D8B41AF7755}"/>
                  </a:ext>
                </a:extLst>
              </p:cNvPr>
              <p:cNvSpPr/>
              <p:nvPr/>
            </p:nvSpPr>
            <p:spPr>
              <a:xfrm>
                <a:off x="5862039" y="4886144"/>
                <a:ext cx="136364" cy="90910"/>
              </a:xfrm>
              <a:custGeom>
                <a:avLst/>
                <a:gdLst>
                  <a:gd name="connsiteX0" fmla="*/ 71213 w 136364"/>
                  <a:gd name="connsiteY0" fmla="*/ 92425 h 90909"/>
                  <a:gd name="connsiteX1" fmla="*/ 0 w 136364"/>
                  <a:gd name="connsiteY1" fmla="*/ 21212 h 90909"/>
                  <a:gd name="connsiteX2" fmla="*/ 21212 w 136364"/>
                  <a:gd name="connsiteY2" fmla="*/ 0 h 90909"/>
                  <a:gd name="connsiteX3" fmla="*/ 71213 w 136364"/>
                  <a:gd name="connsiteY3" fmla="*/ 50000 h 90909"/>
                  <a:gd name="connsiteX4" fmla="*/ 121213 w 136364"/>
                  <a:gd name="connsiteY4" fmla="*/ 1515 h 90909"/>
                  <a:gd name="connsiteX5" fmla="*/ 142425 w 136364"/>
                  <a:gd name="connsiteY5" fmla="*/ 24243 h 90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364" h="90909">
                    <a:moveTo>
                      <a:pt x="71213" y="92425"/>
                    </a:moveTo>
                    <a:lnTo>
                      <a:pt x="0" y="21212"/>
                    </a:lnTo>
                    <a:lnTo>
                      <a:pt x="21212" y="0"/>
                    </a:lnTo>
                    <a:lnTo>
                      <a:pt x="71213" y="50000"/>
                    </a:lnTo>
                    <a:lnTo>
                      <a:pt x="121213" y="1515"/>
                    </a:lnTo>
                    <a:lnTo>
                      <a:pt x="142425" y="24243"/>
                    </a:lnTo>
                    <a:close/>
                  </a:path>
                </a:pathLst>
              </a:custGeom>
              <a:grpFill/>
              <a:ln w="1492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56" name="Freeform: Shape 1755">
                <a:extLst>
                  <a:ext uri="{FF2B5EF4-FFF2-40B4-BE49-F238E27FC236}">
                    <a16:creationId xmlns:a16="http://schemas.microsoft.com/office/drawing/2014/main" id="{18BA7B35-BF1F-4F32-AEB3-D30B75BE98CE}"/>
                  </a:ext>
                </a:extLst>
              </p:cNvPr>
              <p:cNvSpPr/>
              <p:nvPr/>
            </p:nvSpPr>
            <p:spPr>
              <a:xfrm>
                <a:off x="5862039" y="4799779"/>
                <a:ext cx="136364" cy="106061"/>
              </a:xfrm>
              <a:custGeom>
                <a:avLst/>
                <a:gdLst>
                  <a:gd name="connsiteX0" fmla="*/ 121213 w 136364"/>
                  <a:gd name="connsiteY0" fmla="*/ 25758 h 106061"/>
                  <a:gd name="connsiteX1" fmla="*/ 86364 w 136364"/>
                  <a:gd name="connsiteY1" fmla="*/ 59091 h 106061"/>
                  <a:gd name="connsiteX2" fmla="*/ 86364 w 136364"/>
                  <a:gd name="connsiteY2" fmla="*/ 0 h 106061"/>
                  <a:gd name="connsiteX3" fmla="*/ 56061 w 136364"/>
                  <a:gd name="connsiteY3" fmla="*/ 0 h 106061"/>
                  <a:gd name="connsiteX4" fmla="*/ 56061 w 136364"/>
                  <a:gd name="connsiteY4" fmla="*/ 59091 h 106061"/>
                  <a:gd name="connsiteX5" fmla="*/ 21212 w 136364"/>
                  <a:gd name="connsiteY5" fmla="*/ 24243 h 106061"/>
                  <a:gd name="connsiteX6" fmla="*/ 0 w 136364"/>
                  <a:gd name="connsiteY6" fmla="*/ 45455 h 106061"/>
                  <a:gd name="connsiteX7" fmla="*/ 71213 w 136364"/>
                  <a:gd name="connsiteY7" fmla="*/ 116667 h 106061"/>
                  <a:gd name="connsiteX8" fmla="*/ 142425 w 136364"/>
                  <a:gd name="connsiteY8" fmla="*/ 48485 h 106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106061">
                    <a:moveTo>
                      <a:pt x="121213" y="25758"/>
                    </a:moveTo>
                    <a:lnTo>
                      <a:pt x="86364" y="59091"/>
                    </a:lnTo>
                    <a:lnTo>
                      <a:pt x="86364" y="0"/>
                    </a:lnTo>
                    <a:lnTo>
                      <a:pt x="56061" y="0"/>
                    </a:lnTo>
                    <a:lnTo>
                      <a:pt x="56061" y="59091"/>
                    </a:lnTo>
                    <a:lnTo>
                      <a:pt x="21212" y="24243"/>
                    </a:lnTo>
                    <a:lnTo>
                      <a:pt x="0" y="45455"/>
                    </a:lnTo>
                    <a:lnTo>
                      <a:pt x="71213" y="116667"/>
                    </a:lnTo>
                    <a:lnTo>
                      <a:pt x="142425" y="48485"/>
                    </a:lnTo>
                    <a:close/>
                  </a:path>
                </a:pathLst>
              </a:custGeom>
              <a:grpFill/>
              <a:ln w="1492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57" name="Freeform: Shape 1756">
                <a:extLst>
                  <a:ext uri="{FF2B5EF4-FFF2-40B4-BE49-F238E27FC236}">
                    <a16:creationId xmlns:a16="http://schemas.microsoft.com/office/drawing/2014/main" id="{F33C115E-5901-4F2B-A86D-32C2BE7DE626}"/>
                  </a:ext>
                </a:extLst>
              </p:cNvPr>
              <p:cNvSpPr/>
              <p:nvPr/>
            </p:nvSpPr>
            <p:spPr>
              <a:xfrm>
                <a:off x="5557492" y="4886144"/>
                <a:ext cx="136364" cy="90910"/>
              </a:xfrm>
              <a:custGeom>
                <a:avLst/>
                <a:gdLst>
                  <a:gd name="connsiteX0" fmla="*/ 72728 w 136364"/>
                  <a:gd name="connsiteY0" fmla="*/ 92425 h 90909"/>
                  <a:gd name="connsiteX1" fmla="*/ 0 w 136364"/>
                  <a:gd name="connsiteY1" fmla="*/ 21212 h 90909"/>
                  <a:gd name="connsiteX2" fmla="*/ 21212 w 136364"/>
                  <a:gd name="connsiteY2" fmla="*/ 0 h 90909"/>
                  <a:gd name="connsiteX3" fmla="*/ 72728 w 136364"/>
                  <a:gd name="connsiteY3" fmla="*/ 50000 h 90909"/>
                  <a:gd name="connsiteX4" fmla="*/ 122728 w 136364"/>
                  <a:gd name="connsiteY4" fmla="*/ 1515 h 90909"/>
                  <a:gd name="connsiteX5" fmla="*/ 143940 w 136364"/>
                  <a:gd name="connsiteY5" fmla="*/ 24243 h 90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364" h="90909">
                    <a:moveTo>
                      <a:pt x="72728" y="92425"/>
                    </a:moveTo>
                    <a:lnTo>
                      <a:pt x="0" y="21212"/>
                    </a:lnTo>
                    <a:lnTo>
                      <a:pt x="21212" y="0"/>
                    </a:lnTo>
                    <a:lnTo>
                      <a:pt x="72728" y="50000"/>
                    </a:lnTo>
                    <a:lnTo>
                      <a:pt x="122728" y="1515"/>
                    </a:lnTo>
                    <a:lnTo>
                      <a:pt x="143940" y="24243"/>
                    </a:lnTo>
                    <a:close/>
                  </a:path>
                </a:pathLst>
              </a:custGeom>
              <a:grpFill/>
              <a:ln w="1492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58" name="Freeform: Shape 1757">
                <a:extLst>
                  <a:ext uri="{FF2B5EF4-FFF2-40B4-BE49-F238E27FC236}">
                    <a16:creationId xmlns:a16="http://schemas.microsoft.com/office/drawing/2014/main" id="{161233FE-6BA6-40C5-9A50-EC540FD01D74}"/>
                  </a:ext>
                </a:extLst>
              </p:cNvPr>
              <p:cNvSpPr/>
              <p:nvPr/>
            </p:nvSpPr>
            <p:spPr>
              <a:xfrm>
                <a:off x="5557492" y="4799779"/>
                <a:ext cx="136364" cy="106061"/>
              </a:xfrm>
              <a:custGeom>
                <a:avLst/>
                <a:gdLst>
                  <a:gd name="connsiteX0" fmla="*/ 122728 w 136364"/>
                  <a:gd name="connsiteY0" fmla="*/ 25758 h 106061"/>
                  <a:gd name="connsiteX1" fmla="*/ 87879 w 136364"/>
                  <a:gd name="connsiteY1" fmla="*/ 59091 h 106061"/>
                  <a:gd name="connsiteX2" fmla="*/ 87879 w 136364"/>
                  <a:gd name="connsiteY2" fmla="*/ 0 h 106061"/>
                  <a:gd name="connsiteX3" fmla="*/ 57576 w 136364"/>
                  <a:gd name="connsiteY3" fmla="*/ 0 h 106061"/>
                  <a:gd name="connsiteX4" fmla="*/ 57576 w 136364"/>
                  <a:gd name="connsiteY4" fmla="*/ 59091 h 106061"/>
                  <a:gd name="connsiteX5" fmla="*/ 21212 w 136364"/>
                  <a:gd name="connsiteY5" fmla="*/ 24243 h 106061"/>
                  <a:gd name="connsiteX6" fmla="*/ 0 w 136364"/>
                  <a:gd name="connsiteY6" fmla="*/ 45455 h 106061"/>
                  <a:gd name="connsiteX7" fmla="*/ 72728 w 136364"/>
                  <a:gd name="connsiteY7" fmla="*/ 116667 h 106061"/>
                  <a:gd name="connsiteX8" fmla="*/ 143940 w 136364"/>
                  <a:gd name="connsiteY8" fmla="*/ 48485 h 106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106061">
                    <a:moveTo>
                      <a:pt x="122728" y="25758"/>
                    </a:moveTo>
                    <a:lnTo>
                      <a:pt x="87879" y="59091"/>
                    </a:lnTo>
                    <a:lnTo>
                      <a:pt x="87879" y="0"/>
                    </a:lnTo>
                    <a:lnTo>
                      <a:pt x="57576" y="0"/>
                    </a:lnTo>
                    <a:lnTo>
                      <a:pt x="57576" y="59091"/>
                    </a:lnTo>
                    <a:lnTo>
                      <a:pt x="21212" y="24243"/>
                    </a:lnTo>
                    <a:lnTo>
                      <a:pt x="0" y="45455"/>
                    </a:lnTo>
                    <a:lnTo>
                      <a:pt x="72728" y="116667"/>
                    </a:lnTo>
                    <a:lnTo>
                      <a:pt x="143940" y="48485"/>
                    </a:lnTo>
                    <a:close/>
                  </a:path>
                </a:pathLst>
              </a:custGeom>
              <a:grpFill/>
              <a:ln w="1492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59" name="Freeform: Shape 1758">
                <a:extLst>
                  <a:ext uri="{FF2B5EF4-FFF2-40B4-BE49-F238E27FC236}">
                    <a16:creationId xmlns:a16="http://schemas.microsoft.com/office/drawing/2014/main" id="{71F0A121-C332-4A2D-9169-74C23910D822}"/>
                  </a:ext>
                </a:extLst>
              </p:cNvPr>
              <p:cNvSpPr/>
              <p:nvPr/>
            </p:nvSpPr>
            <p:spPr>
              <a:xfrm>
                <a:off x="5557492" y="4948265"/>
                <a:ext cx="136364" cy="151516"/>
              </a:xfrm>
              <a:custGeom>
                <a:avLst/>
                <a:gdLst>
                  <a:gd name="connsiteX0" fmla="*/ 143940 w 136364"/>
                  <a:gd name="connsiteY0" fmla="*/ 24243 h 151516"/>
                  <a:gd name="connsiteX1" fmla="*/ 122728 w 136364"/>
                  <a:gd name="connsiteY1" fmla="*/ 3030 h 151516"/>
                  <a:gd name="connsiteX2" fmla="*/ 72728 w 136364"/>
                  <a:gd name="connsiteY2" fmla="*/ 51515 h 151516"/>
                  <a:gd name="connsiteX3" fmla="*/ 21212 w 136364"/>
                  <a:gd name="connsiteY3" fmla="*/ 0 h 151516"/>
                  <a:gd name="connsiteX4" fmla="*/ 0 w 136364"/>
                  <a:gd name="connsiteY4" fmla="*/ 22727 h 151516"/>
                  <a:gd name="connsiteX5" fmla="*/ 57576 w 136364"/>
                  <a:gd name="connsiteY5" fmla="*/ 78788 h 151516"/>
                  <a:gd name="connsiteX6" fmla="*/ 57576 w 136364"/>
                  <a:gd name="connsiteY6" fmla="*/ 159092 h 151516"/>
                  <a:gd name="connsiteX7" fmla="*/ 87879 w 136364"/>
                  <a:gd name="connsiteY7" fmla="*/ 159092 h 151516"/>
                  <a:gd name="connsiteX8" fmla="*/ 87879 w 136364"/>
                  <a:gd name="connsiteY8" fmla="*/ 78788 h 151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151516">
                    <a:moveTo>
                      <a:pt x="143940" y="24243"/>
                    </a:moveTo>
                    <a:lnTo>
                      <a:pt x="122728" y="3030"/>
                    </a:lnTo>
                    <a:lnTo>
                      <a:pt x="72728" y="51515"/>
                    </a:lnTo>
                    <a:lnTo>
                      <a:pt x="21212" y="0"/>
                    </a:lnTo>
                    <a:lnTo>
                      <a:pt x="0" y="22727"/>
                    </a:lnTo>
                    <a:lnTo>
                      <a:pt x="57576" y="78788"/>
                    </a:lnTo>
                    <a:lnTo>
                      <a:pt x="57576" y="159092"/>
                    </a:lnTo>
                    <a:lnTo>
                      <a:pt x="87879" y="159092"/>
                    </a:lnTo>
                    <a:lnTo>
                      <a:pt x="87879" y="78788"/>
                    </a:lnTo>
                    <a:close/>
                  </a:path>
                </a:pathLst>
              </a:custGeom>
              <a:grpFill/>
              <a:ln w="1492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60" name="Freeform: Shape 1759">
                <a:extLst>
                  <a:ext uri="{FF2B5EF4-FFF2-40B4-BE49-F238E27FC236}">
                    <a16:creationId xmlns:a16="http://schemas.microsoft.com/office/drawing/2014/main" id="{1876293E-7C66-43B4-AA2A-3FD579DC5727}"/>
                  </a:ext>
                </a:extLst>
              </p:cNvPr>
              <p:cNvSpPr/>
              <p:nvPr/>
            </p:nvSpPr>
            <p:spPr>
              <a:xfrm>
                <a:off x="5704463" y="4824022"/>
                <a:ext cx="136364" cy="363639"/>
              </a:xfrm>
              <a:custGeom>
                <a:avLst/>
                <a:gdLst>
                  <a:gd name="connsiteX0" fmla="*/ 143940 w 136364"/>
                  <a:gd name="connsiteY0" fmla="*/ 24243 h 363638"/>
                  <a:gd name="connsiteX1" fmla="*/ 122728 w 136364"/>
                  <a:gd name="connsiteY1" fmla="*/ 1515 h 363638"/>
                  <a:gd name="connsiteX2" fmla="*/ 72728 w 136364"/>
                  <a:gd name="connsiteY2" fmla="*/ 50000 h 363638"/>
                  <a:gd name="connsiteX3" fmla="*/ 21212 w 136364"/>
                  <a:gd name="connsiteY3" fmla="*/ 0 h 363638"/>
                  <a:gd name="connsiteX4" fmla="*/ 0 w 136364"/>
                  <a:gd name="connsiteY4" fmla="*/ 21212 h 363638"/>
                  <a:gd name="connsiteX5" fmla="*/ 57576 w 136364"/>
                  <a:gd name="connsiteY5" fmla="*/ 77273 h 363638"/>
                  <a:gd name="connsiteX6" fmla="*/ 57576 w 136364"/>
                  <a:gd name="connsiteY6" fmla="*/ 375760 h 363638"/>
                  <a:gd name="connsiteX7" fmla="*/ 87879 w 136364"/>
                  <a:gd name="connsiteY7" fmla="*/ 375760 h 363638"/>
                  <a:gd name="connsiteX8" fmla="*/ 87879 w 136364"/>
                  <a:gd name="connsiteY8" fmla="*/ 77273 h 363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363638">
                    <a:moveTo>
                      <a:pt x="143940" y="24243"/>
                    </a:moveTo>
                    <a:lnTo>
                      <a:pt x="122728" y="1515"/>
                    </a:lnTo>
                    <a:lnTo>
                      <a:pt x="72728" y="50000"/>
                    </a:lnTo>
                    <a:lnTo>
                      <a:pt x="21212" y="0"/>
                    </a:lnTo>
                    <a:lnTo>
                      <a:pt x="0" y="21212"/>
                    </a:lnTo>
                    <a:lnTo>
                      <a:pt x="57576" y="77273"/>
                    </a:lnTo>
                    <a:lnTo>
                      <a:pt x="57576" y="375760"/>
                    </a:lnTo>
                    <a:lnTo>
                      <a:pt x="87879" y="375760"/>
                    </a:lnTo>
                    <a:lnTo>
                      <a:pt x="87879" y="77273"/>
                    </a:lnTo>
                    <a:close/>
                  </a:path>
                </a:pathLst>
              </a:custGeom>
              <a:solidFill>
                <a:schemeClr val="tx1"/>
              </a:solidFill>
              <a:ln w="1492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61" name="Freeform: Shape 1760">
                <a:extLst>
                  <a:ext uri="{FF2B5EF4-FFF2-40B4-BE49-F238E27FC236}">
                    <a16:creationId xmlns:a16="http://schemas.microsoft.com/office/drawing/2014/main" id="{23A75C04-3739-4146-AFB3-2F4ECE402924}"/>
                  </a:ext>
                </a:extLst>
              </p:cNvPr>
              <p:cNvSpPr/>
              <p:nvPr/>
            </p:nvSpPr>
            <p:spPr>
              <a:xfrm>
                <a:off x="5862039" y="4949780"/>
                <a:ext cx="136364" cy="136364"/>
              </a:xfrm>
              <a:custGeom>
                <a:avLst/>
                <a:gdLst>
                  <a:gd name="connsiteX0" fmla="*/ 142425 w 136364"/>
                  <a:gd name="connsiteY0" fmla="*/ 22727 h 136364"/>
                  <a:gd name="connsiteX1" fmla="*/ 121213 w 136364"/>
                  <a:gd name="connsiteY1" fmla="*/ 1515 h 136364"/>
                  <a:gd name="connsiteX2" fmla="*/ 71213 w 136364"/>
                  <a:gd name="connsiteY2" fmla="*/ 48485 h 136364"/>
                  <a:gd name="connsiteX3" fmla="*/ 21212 w 136364"/>
                  <a:gd name="connsiteY3" fmla="*/ 0 h 136364"/>
                  <a:gd name="connsiteX4" fmla="*/ 0 w 136364"/>
                  <a:gd name="connsiteY4" fmla="*/ 21212 h 136364"/>
                  <a:gd name="connsiteX5" fmla="*/ 56061 w 136364"/>
                  <a:gd name="connsiteY5" fmla="*/ 77273 h 136364"/>
                  <a:gd name="connsiteX6" fmla="*/ 56061 w 136364"/>
                  <a:gd name="connsiteY6" fmla="*/ 150001 h 136364"/>
                  <a:gd name="connsiteX7" fmla="*/ 86364 w 136364"/>
                  <a:gd name="connsiteY7" fmla="*/ 150001 h 136364"/>
                  <a:gd name="connsiteX8" fmla="*/ 86364 w 136364"/>
                  <a:gd name="connsiteY8" fmla="*/ 77273 h 136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136364">
                    <a:moveTo>
                      <a:pt x="142425" y="22727"/>
                    </a:moveTo>
                    <a:lnTo>
                      <a:pt x="121213" y="1515"/>
                    </a:lnTo>
                    <a:lnTo>
                      <a:pt x="71213" y="48485"/>
                    </a:lnTo>
                    <a:lnTo>
                      <a:pt x="21212" y="0"/>
                    </a:lnTo>
                    <a:lnTo>
                      <a:pt x="0" y="21212"/>
                    </a:lnTo>
                    <a:lnTo>
                      <a:pt x="56061" y="77273"/>
                    </a:lnTo>
                    <a:lnTo>
                      <a:pt x="56061" y="150001"/>
                    </a:lnTo>
                    <a:lnTo>
                      <a:pt x="86364" y="150001"/>
                    </a:lnTo>
                    <a:lnTo>
                      <a:pt x="86364" y="77273"/>
                    </a:lnTo>
                    <a:close/>
                  </a:path>
                </a:pathLst>
              </a:custGeom>
              <a:grpFill/>
              <a:ln w="1492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62" name="Freeform: Shape 1761">
                <a:extLst>
                  <a:ext uri="{FF2B5EF4-FFF2-40B4-BE49-F238E27FC236}">
                    <a16:creationId xmlns:a16="http://schemas.microsoft.com/office/drawing/2014/main" id="{256B3443-1C92-455F-BA4A-07C96C098804}"/>
                  </a:ext>
                </a:extLst>
              </p:cNvPr>
              <p:cNvSpPr/>
              <p:nvPr/>
            </p:nvSpPr>
            <p:spPr>
              <a:xfrm>
                <a:off x="5561650" y="5004317"/>
                <a:ext cx="196971" cy="363639"/>
              </a:xfrm>
              <a:custGeom>
                <a:avLst/>
                <a:gdLst>
                  <a:gd name="connsiteX0" fmla="*/ 62509 w 196970"/>
                  <a:gd name="connsiteY0" fmla="*/ 253041 h 363638"/>
                  <a:gd name="connsiteX1" fmla="*/ 185237 w 196970"/>
                  <a:gd name="connsiteY1" fmla="*/ 368193 h 363638"/>
                  <a:gd name="connsiteX2" fmla="*/ 164025 w 196970"/>
                  <a:gd name="connsiteY2" fmla="*/ 203041 h 363638"/>
                  <a:gd name="connsiteX3" fmla="*/ 387 w 196970"/>
                  <a:gd name="connsiteY3" fmla="*/ 9 h 363638"/>
                  <a:gd name="connsiteX4" fmla="*/ 62509 w 196970"/>
                  <a:gd name="connsiteY4" fmla="*/ 253041 h 363638"/>
                  <a:gd name="connsiteX5" fmla="*/ 62509 w 196970"/>
                  <a:gd name="connsiteY5" fmla="*/ 253041 h 363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6970" h="363638">
                    <a:moveTo>
                      <a:pt x="62509" y="253041"/>
                    </a:moveTo>
                    <a:cubicBezTo>
                      <a:pt x="92812" y="313647"/>
                      <a:pt x="157964" y="380314"/>
                      <a:pt x="185237" y="368193"/>
                    </a:cubicBezTo>
                    <a:cubicBezTo>
                      <a:pt x="214025" y="353041"/>
                      <a:pt x="204934" y="280314"/>
                      <a:pt x="164025" y="203041"/>
                    </a:cubicBezTo>
                    <a:cubicBezTo>
                      <a:pt x="124630" y="125767"/>
                      <a:pt x="1902" y="9"/>
                      <a:pt x="387" y="9"/>
                    </a:cubicBezTo>
                    <a:cubicBezTo>
                      <a:pt x="-4158" y="-1506"/>
                      <a:pt x="32206" y="189404"/>
                      <a:pt x="62509" y="253041"/>
                    </a:cubicBezTo>
                    <a:lnTo>
                      <a:pt x="62509" y="253041"/>
                    </a:lnTo>
                    <a:close/>
                  </a:path>
                </a:pathLst>
              </a:custGeom>
              <a:solidFill>
                <a:schemeClr val="tx2"/>
              </a:solidFill>
              <a:ln w="1492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63" name="Freeform: Shape 1762">
                <a:extLst>
                  <a:ext uri="{FF2B5EF4-FFF2-40B4-BE49-F238E27FC236}">
                    <a16:creationId xmlns:a16="http://schemas.microsoft.com/office/drawing/2014/main" id="{5BFE660A-B7D2-4B8E-849D-2406C599F80A}"/>
                  </a:ext>
                </a:extLst>
              </p:cNvPr>
              <p:cNvSpPr/>
              <p:nvPr/>
            </p:nvSpPr>
            <p:spPr>
              <a:xfrm>
                <a:off x="5794596" y="5004317"/>
                <a:ext cx="196971" cy="363639"/>
              </a:xfrm>
              <a:custGeom>
                <a:avLst/>
                <a:gdLst>
                  <a:gd name="connsiteX0" fmla="*/ 138656 w 196970"/>
                  <a:gd name="connsiteY0" fmla="*/ 253041 h 363638"/>
                  <a:gd name="connsiteX1" fmla="*/ 200778 w 196970"/>
                  <a:gd name="connsiteY1" fmla="*/ 9 h 363638"/>
                  <a:gd name="connsiteX2" fmla="*/ 37140 w 196970"/>
                  <a:gd name="connsiteY2" fmla="*/ 203040 h 363638"/>
                  <a:gd name="connsiteX3" fmla="*/ 15928 w 196970"/>
                  <a:gd name="connsiteY3" fmla="*/ 368193 h 363638"/>
                  <a:gd name="connsiteX4" fmla="*/ 138656 w 196970"/>
                  <a:gd name="connsiteY4" fmla="*/ 253041 h 363638"/>
                  <a:gd name="connsiteX5" fmla="*/ 138656 w 196970"/>
                  <a:gd name="connsiteY5" fmla="*/ 253041 h 363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6970" h="363638">
                    <a:moveTo>
                      <a:pt x="138656" y="253041"/>
                    </a:moveTo>
                    <a:cubicBezTo>
                      <a:pt x="170474" y="190919"/>
                      <a:pt x="205323" y="-1506"/>
                      <a:pt x="200778" y="9"/>
                    </a:cubicBezTo>
                    <a:cubicBezTo>
                      <a:pt x="199262" y="9"/>
                      <a:pt x="75019" y="125767"/>
                      <a:pt x="37140" y="203040"/>
                    </a:cubicBezTo>
                    <a:cubicBezTo>
                      <a:pt x="-739" y="280314"/>
                      <a:pt x="-12860" y="353041"/>
                      <a:pt x="15928" y="368193"/>
                    </a:cubicBezTo>
                    <a:cubicBezTo>
                      <a:pt x="43201" y="380314"/>
                      <a:pt x="108353" y="313647"/>
                      <a:pt x="138656" y="253041"/>
                    </a:cubicBezTo>
                    <a:lnTo>
                      <a:pt x="138656" y="253041"/>
                    </a:lnTo>
                    <a:close/>
                  </a:path>
                </a:pathLst>
              </a:custGeom>
              <a:solidFill>
                <a:schemeClr val="tx2"/>
              </a:solidFill>
              <a:ln w="1492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690" name="Graphic 2">
              <a:extLst>
                <a:ext uri="{FF2B5EF4-FFF2-40B4-BE49-F238E27FC236}">
                  <a16:creationId xmlns:a16="http://schemas.microsoft.com/office/drawing/2014/main" id="{D217E7B7-B46B-4791-A069-E2473244255C}"/>
                </a:ext>
              </a:extLst>
            </p:cNvPr>
            <p:cNvGrpSpPr/>
            <p:nvPr/>
          </p:nvGrpSpPr>
          <p:grpSpPr>
            <a:xfrm>
              <a:off x="7857164" y="4457139"/>
              <a:ext cx="200155" cy="306903"/>
              <a:chOff x="5557492" y="4674021"/>
              <a:chExt cx="454548" cy="696974"/>
            </a:xfrm>
            <a:solidFill>
              <a:schemeClr val="accent5"/>
            </a:solidFill>
          </p:grpSpPr>
          <p:sp>
            <p:nvSpPr>
              <p:cNvPr id="1742" name="Freeform: Shape 1741">
                <a:extLst>
                  <a:ext uri="{FF2B5EF4-FFF2-40B4-BE49-F238E27FC236}">
                    <a16:creationId xmlns:a16="http://schemas.microsoft.com/office/drawing/2014/main" id="{7D634ED3-0DB8-4AA6-B24E-B08952209992}"/>
                  </a:ext>
                </a:extLst>
              </p:cNvPr>
              <p:cNvSpPr/>
              <p:nvPr/>
            </p:nvSpPr>
            <p:spPr>
              <a:xfrm>
                <a:off x="5704463" y="4761900"/>
                <a:ext cx="136364" cy="90910"/>
              </a:xfrm>
              <a:custGeom>
                <a:avLst/>
                <a:gdLst>
                  <a:gd name="connsiteX0" fmla="*/ 72728 w 136364"/>
                  <a:gd name="connsiteY0" fmla="*/ 92425 h 90909"/>
                  <a:gd name="connsiteX1" fmla="*/ 0 w 136364"/>
                  <a:gd name="connsiteY1" fmla="*/ 21212 h 90909"/>
                  <a:gd name="connsiteX2" fmla="*/ 21212 w 136364"/>
                  <a:gd name="connsiteY2" fmla="*/ 0 h 90909"/>
                  <a:gd name="connsiteX3" fmla="*/ 72728 w 136364"/>
                  <a:gd name="connsiteY3" fmla="*/ 50000 h 90909"/>
                  <a:gd name="connsiteX4" fmla="*/ 122728 w 136364"/>
                  <a:gd name="connsiteY4" fmla="*/ 1515 h 90909"/>
                  <a:gd name="connsiteX5" fmla="*/ 143940 w 136364"/>
                  <a:gd name="connsiteY5" fmla="*/ 22727 h 90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364" h="90909">
                    <a:moveTo>
                      <a:pt x="72728" y="92425"/>
                    </a:moveTo>
                    <a:lnTo>
                      <a:pt x="0" y="21212"/>
                    </a:lnTo>
                    <a:lnTo>
                      <a:pt x="21212" y="0"/>
                    </a:lnTo>
                    <a:lnTo>
                      <a:pt x="72728" y="50000"/>
                    </a:lnTo>
                    <a:lnTo>
                      <a:pt x="122728" y="1515"/>
                    </a:lnTo>
                    <a:lnTo>
                      <a:pt x="143940" y="22727"/>
                    </a:lnTo>
                    <a:close/>
                  </a:path>
                </a:pathLst>
              </a:custGeom>
              <a:solidFill>
                <a:schemeClr val="tx1"/>
              </a:solidFill>
              <a:ln w="1492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43" name="Freeform: Shape 1742">
                <a:extLst>
                  <a:ext uri="{FF2B5EF4-FFF2-40B4-BE49-F238E27FC236}">
                    <a16:creationId xmlns:a16="http://schemas.microsoft.com/office/drawing/2014/main" id="{EB0FCBAE-244D-433E-9A98-B96FA2337924}"/>
                  </a:ext>
                </a:extLst>
              </p:cNvPr>
              <p:cNvSpPr/>
              <p:nvPr/>
            </p:nvSpPr>
            <p:spPr>
              <a:xfrm>
                <a:off x="5704463" y="4674021"/>
                <a:ext cx="136364" cy="106061"/>
              </a:xfrm>
              <a:custGeom>
                <a:avLst/>
                <a:gdLst>
                  <a:gd name="connsiteX0" fmla="*/ 122728 w 136364"/>
                  <a:gd name="connsiteY0" fmla="*/ 27273 h 106061"/>
                  <a:gd name="connsiteX1" fmla="*/ 87879 w 136364"/>
                  <a:gd name="connsiteY1" fmla="*/ 60606 h 106061"/>
                  <a:gd name="connsiteX2" fmla="*/ 87879 w 136364"/>
                  <a:gd name="connsiteY2" fmla="*/ 0 h 106061"/>
                  <a:gd name="connsiteX3" fmla="*/ 57576 w 136364"/>
                  <a:gd name="connsiteY3" fmla="*/ 0 h 106061"/>
                  <a:gd name="connsiteX4" fmla="*/ 57576 w 136364"/>
                  <a:gd name="connsiteY4" fmla="*/ 60606 h 106061"/>
                  <a:gd name="connsiteX5" fmla="*/ 21212 w 136364"/>
                  <a:gd name="connsiteY5" fmla="*/ 24243 h 106061"/>
                  <a:gd name="connsiteX6" fmla="*/ 0 w 136364"/>
                  <a:gd name="connsiteY6" fmla="*/ 46970 h 106061"/>
                  <a:gd name="connsiteX7" fmla="*/ 72728 w 136364"/>
                  <a:gd name="connsiteY7" fmla="*/ 116667 h 106061"/>
                  <a:gd name="connsiteX8" fmla="*/ 143940 w 136364"/>
                  <a:gd name="connsiteY8" fmla="*/ 48485 h 106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106061">
                    <a:moveTo>
                      <a:pt x="122728" y="27273"/>
                    </a:moveTo>
                    <a:lnTo>
                      <a:pt x="87879" y="60606"/>
                    </a:lnTo>
                    <a:lnTo>
                      <a:pt x="87879" y="0"/>
                    </a:lnTo>
                    <a:lnTo>
                      <a:pt x="57576" y="0"/>
                    </a:lnTo>
                    <a:lnTo>
                      <a:pt x="57576" y="60606"/>
                    </a:lnTo>
                    <a:lnTo>
                      <a:pt x="21212" y="24243"/>
                    </a:lnTo>
                    <a:lnTo>
                      <a:pt x="0" y="46970"/>
                    </a:lnTo>
                    <a:lnTo>
                      <a:pt x="72728" y="116667"/>
                    </a:lnTo>
                    <a:lnTo>
                      <a:pt x="143940" y="48485"/>
                    </a:lnTo>
                    <a:close/>
                  </a:path>
                </a:pathLst>
              </a:custGeom>
              <a:solidFill>
                <a:schemeClr val="tx1"/>
              </a:solidFill>
              <a:ln w="1492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44" name="Freeform: Shape 1743">
                <a:extLst>
                  <a:ext uri="{FF2B5EF4-FFF2-40B4-BE49-F238E27FC236}">
                    <a16:creationId xmlns:a16="http://schemas.microsoft.com/office/drawing/2014/main" id="{CDADFD9B-79F5-4D46-96CC-8FC318B5C97C}"/>
                  </a:ext>
                </a:extLst>
              </p:cNvPr>
              <p:cNvSpPr/>
              <p:nvPr/>
            </p:nvSpPr>
            <p:spPr>
              <a:xfrm>
                <a:off x="5862039" y="4886144"/>
                <a:ext cx="136364" cy="90910"/>
              </a:xfrm>
              <a:custGeom>
                <a:avLst/>
                <a:gdLst>
                  <a:gd name="connsiteX0" fmla="*/ 71213 w 136364"/>
                  <a:gd name="connsiteY0" fmla="*/ 92425 h 90909"/>
                  <a:gd name="connsiteX1" fmla="*/ 0 w 136364"/>
                  <a:gd name="connsiteY1" fmla="*/ 21212 h 90909"/>
                  <a:gd name="connsiteX2" fmla="*/ 21212 w 136364"/>
                  <a:gd name="connsiteY2" fmla="*/ 0 h 90909"/>
                  <a:gd name="connsiteX3" fmla="*/ 71213 w 136364"/>
                  <a:gd name="connsiteY3" fmla="*/ 50000 h 90909"/>
                  <a:gd name="connsiteX4" fmla="*/ 121213 w 136364"/>
                  <a:gd name="connsiteY4" fmla="*/ 1515 h 90909"/>
                  <a:gd name="connsiteX5" fmla="*/ 142425 w 136364"/>
                  <a:gd name="connsiteY5" fmla="*/ 24243 h 90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364" h="90909">
                    <a:moveTo>
                      <a:pt x="71213" y="92425"/>
                    </a:moveTo>
                    <a:lnTo>
                      <a:pt x="0" y="21212"/>
                    </a:lnTo>
                    <a:lnTo>
                      <a:pt x="21212" y="0"/>
                    </a:lnTo>
                    <a:lnTo>
                      <a:pt x="71213" y="50000"/>
                    </a:lnTo>
                    <a:lnTo>
                      <a:pt x="121213" y="1515"/>
                    </a:lnTo>
                    <a:lnTo>
                      <a:pt x="142425" y="24243"/>
                    </a:lnTo>
                    <a:close/>
                  </a:path>
                </a:pathLst>
              </a:custGeom>
              <a:grpFill/>
              <a:ln w="1492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45" name="Freeform: Shape 1744">
                <a:extLst>
                  <a:ext uri="{FF2B5EF4-FFF2-40B4-BE49-F238E27FC236}">
                    <a16:creationId xmlns:a16="http://schemas.microsoft.com/office/drawing/2014/main" id="{E2D6C4E8-3BD9-4911-989F-614BD0AEF732}"/>
                  </a:ext>
                </a:extLst>
              </p:cNvPr>
              <p:cNvSpPr/>
              <p:nvPr/>
            </p:nvSpPr>
            <p:spPr>
              <a:xfrm>
                <a:off x="5862039" y="4799779"/>
                <a:ext cx="136364" cy="106061"/>
              </a:xfrm>
              <a:custGeom>
                <a:avLst/>
                <a:gdLst>
                  <a:gd name="connsiteX0" fmla="*/ 121213 w 136364"/>
                  <a:gd name="connsiteY0" fmla="*/ 25758 h 106061"/>
                  <a:gd name="connsiteX1" fmla="*/ 86364 w 136364"/>
                  <a:gd name="connsiteY1" fmla="*/ 59091 h 106061"/>
                  <a:gd name="connsiteX2" fmla="*/ 86364 w 136364"/>
                  <a:gd name="connsiteY2" fmla="*/ 0 h 106061"/>
                  <a:gd name="connsiteX3" fmla="*/ 56061 w 136364"/>
                  <a:gd name="connsiteY3" fmla="*/ 0 h 106061"/>
                  <a:gd name="connsiteX4" fmla="*/ 56061 w 136364"/>
                  <a:gd name="connsiteY4" fmla="*/ 59091 h 106061"/>
                  <a:gd name="connsiteX5" fmla="*/ 21212 w 136364"/>
                  <a:gd name="connsiteY5" fmla="*/ 24243 h 106061"/>
                  <a:gd name="connsiteX6" fmla="*/ 0 w 136364"/>
                  <a:gd name="connsiteY6" fmla="*/ 45455 h 106061"/>
                  <a:gd name="connsiteX7" fmla="*/ 71213 w 136364"/>
                  <a:gd name="connsiteY7" fmla="*/ 116667 h 106061"/>
                  <a:gd name="connsiteX8" fmla="*/ 142425 w 136364"/>
                  <a:gd name="connsiteY8" fmla="*/ 48485 h 106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106061">
                    <a:moveTo>
                      <a:pt x="121213" y="25758"/>
                    </a:moveTo>
                    <a:lnTo>
                      <a:pt x="86364" y="59091"/>
                    </a:lnTo>
                    <a:lnTo>
                      <a:pt x="86364" y="0"/>
                    </a:lnTo>
                    <a:lnTo>
                      <a:pt x="56061" y="0"/>
                    </a:lnTo>
                    <a:lnTo>
                      <a:pt x="56061" y="59091"/>
                    </a:lnTo>
                    <a:lnTo>
                      <a:pt x="21212" y="24243"/>
                    </a:lnTo>
                    <a:lnTo>
                      <a:pt x="0" y="45455"/>
                    </a:lnTo>
                    <a:lnTo>
                      <a:pt x="71213" y="116667"/>
                    </a:lnTo>
                    <a:lnTo>
                      <a:pt x="142425" y="48485"/>
                    </a:lnTo>
                    <a:close/>
                  </a:path>
                </a:pathLst>
              </a:custGeom>
              <a:grpFill/>
              <a:ln w="1492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46" name="Freeform: Shape 1745">
                <a:extLst>
                  <a:ext uri="{FF2B5EF4-FFF2-40B4-BE49-F238E27FC236}">
                    <a16:creationId xmlns:a16="http://schemas.microsoft.com/office/drawing/2014/main" id="{8CBD0031-33DB-4DD6-B63C-9DE305B623AB}"/>
                  </a:ext>
                </a:extLst>
              </p:cNvPr>
              <p:cNvSpPr/>
              <p:nvPr/>
            </p:nvSpPr>
            <p:spPr>
              <a:xfrm>
                <a:off x="5557492" y="4886144"/>
                <a:ext cx="136364" cy="90910"/>
              </a:xfrm>
              <a:custGeom>
                <a:avLst/>
                <a:gdLst>
                  <a:gd name="connsiteX0" fmla="*/ 72728 w 136364"/>
                  <a:gd name="connsiteY0" fmla="*/ 92425 h 90909"/>
                  <a:gd name="connsiteX1" fmla="*/ 0 w 136364"/>
                  <a:gd name="connsiteY1" fmla="*/ 21212 h 90909"/>
                  <a:gd name="connsiteX2" fmla="*/ 21212 w 136364"/>
                  <a:gd name="connsiteY2" fmla="*/ 0 h 90909"/>
                  <a:gd name="connsiteX3" fmla="*/ 72728 w 136364"/>
                  <a:gd name="connsiteY3" fmla="*/ 50000 h 90909"/>
                  <a:gd name="connsiteX4" fmla="*/ 122728 w 136364"/>
                  <a:gd name="connsiteY4" fmla="*/ 1515 h 90909"/>
                  <a:gd name="connsiteX5" fmla="*/ 143940 w 136364"/>
                  <a:gd name="connsiteY5" fmla="*/ 24243 h 90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364" h="90909">
                    <a:moveTo>
                      <a:pt x="72728" y="92425"/>
                    </a:moveTo>
                    <a:lnTo>
                      <a:pt x="0" y="21212"/>
                    </a:lnTo>
                    <a:lnTo>
                      <a:pt x="21212" y="0"/>
                    </a:lnTo>
                    <a:lnTo>
                      <a:pt x="72728" y="50000"/>
                    </a:lnTo>
                    <a:lnTo>
                      <a:pt x="122728" y="1515"/>
                    </a:lnTo>
                    <a:lnTo>
                      <a:pt x="143940" y="24243"/>
                    </a:lnTo>
                    <a:close/>
                  </a:path>
                </a:pathLst>
              </a:custGeom>
              <a:grpFill/>
              <a:ln w="1492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47" name="Freeform: Shape 1746">
                <a:extLst>
                  <a:ext uri="{FF2B5EF4-FFF2-40B4-BE49-F238E27FC236}">
                    <a16:creationId xmlns:a16="http://schemas.microsoft.com/office/drawing/2014/main" id="{A1332AA4-2DB8-4989-8554-7CCE390B2DF7}"/>
                  </a:ext>
                </a:extLst>
              </p:cNvPr>
              <p:cNvSpPr/>
              <p:nvPr/>
            </p:nvSpPr>
            <p:spPr>
              <a:xfrm>
                <a:off x="5557492" y="4799779"/>
                <a:ext cx="136364" cy="106061"/>
              </a:xfrm>
              <a:custGeom>
                <a:avLst/>
                <a:gdLst>
                  <a:gd name="connsiteX0" fmla="*/ 122728 w 136364"/>
                  <a:gd name="connsiteY0" fmla="*/ 25758 h 106061"/>
                  <a:gd name="connsiteX1" fmla="*/ 87879 w 136364"/>
                  <a:gd name="connsiteY1" fmla="*/ 59091 h 106061"/>
                  <a:gd name="connsiteX2" fmla="*/ 87879 w 136364"/>
                  <a:gd name="connsiteY2" fmla="*/ 0 h 106061"/>
                  <a:gd name="connsiteX3" fmla="*/ 57576 w 136364"/>
                  <a:gd name="connsiteY3" fmla="*/ 0 h 106061"/>
                  <a:gd name="connsiteX4" fmla="*/ 57576 w 136364"/>
                  <a:gd name="connsiteY4" fmla="*/ 59091 h 106061"/>
                  <a:gd name="connsiteX5" fmla="*/ 21212 w 136364"/>
                  <a:gd name="connsiteY5" fmla="*/ 24243 h 106061"/>
                  <a:gd name="connsiteX6" fmla="*/ 0 w 136364"/>
                  <a:gd name="connsiteY6" fmla="*/ 45455 h 106061"/>
                  <a:gd name="connsiteX7" fmla="*/ 72728 w 136364"/>
                  <a:gd name="connsiteY7" fmla="*/ 116667 h 106061"/>
                  <a:gd name="connsiteX8" fmla="*/ 143940 w 136364"/>
                  <a:gd name="connsiteY8" fmla="*/ 48485 h 106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106061">
                    <a:moveTo>
                      <a:pt x="122728" y="25758"/>
                    </a:moveTo>
                    <a:lnTo>
                      <a:pt x="87879" y="59091"/>
                    </a:lnTo>
                    <a:lnTo>
                      <a:pt x="87879" y="0"/>
                    </a:lnTo>
                    <a:lnTo>
                      <a:pt x="57576" y="0"/>
                    </a:lnTo>
                    <a:lnTo>
                      <a:pt x="57576" y="59091"/>
                    </a:lnTo>
                    <a:lnTo>
                      <a:pt x="21212" y="24243"/>
                    </a:lnTo>
                    <a:lnTo>
                      <a:pt x="0" y="45455"/>
                    </a:lnTo>
                    <a:lnTo>
                      <a:pt x="72728" y="116667"/>
                    </a:lnTo>
                    <a:lnTo>
                      <a:pt x="143940" y="48485"/>
                    </a:lnTo>
                    <a:close/>
                  </a:path>
                </a:pathLst>
              </a:custGeom>
              <a:grpFill/>
              <a:ln w="1492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48" name="Freeform: Shape 1747">
                <a:extLst>
                  <a:ext uri="{FF2B5EF4-FFF2-40B4-BE49-F238E27FC236}">
                    <a16:creationId xmlns:a16="http://schemas.microsoft.com/office/drawing/2014/main" id="{C8488D37-BF99-44B2-AC31-56CE628CED89}"/>
                  </a:ext>
                </a:extLst>
              </p:cNvPr>
              <p:cNvSpPr/>
              <p:nvPr/>
            </p:nvSpPr>
            <p:spPr>
              <a:xfrm>
                <a:off x="5557492" y="4948265"/>
                <a:ext cx="136364" cy="151516"/>
              </a:xfrm>
              <a:custGeom>
                <a:avLst/>
                <a:gdLst>
                  <a:gd name="connsiteX0" fmla="*/ 143940 w 136364"/>
                  <a:gd name="connsiteY0" fmla="*/ 24243 h 151516"/>
                  <a:gd name="connsiteX1" fmla="*/ 122728 w 136364"/>
                  <a:gd name="connsiteY1" fmla="*/ 3030 h 151516"/>
                  <a:gd name="connsiteX2" fmla="*/ 72728 w 136364"/>
                  <a:gd name="connsiteY2" fmla="*/ 51515 h 151516"/>
                  <a:gd name="connsiteX3" fmla="*/ 21212 w 136364"/>
                  <a:gd name="connsiteY3" fmla="*/ 0 h 151516"/>
                  <a:gd name="connsiteX4" fmla="*/ 0 w 136364"/>
                  <a:gd name="connsiteY4" fmla="*/ 22727 h 151516"/>
                  <a:gd name="connsiteX5" fmla="*/ 57576 w 136364"/>
                  <a:gd name="connsiteY5" fmla="*/ 78788 h 151516"/>
                  <a:gd name="connsiteX6" fmla="*/ 57576 w 136364"/>
                  <a:gd name="connsiteY6" fmla="*/ 159092 h 151516"/>
                  <a:gd name="connsiteX7" fmla="*/ 87879 w 136364"/>
                  <a:gd name="connsiteY7" fmla="*/ 159092 h 151516"/>
                  <a:gd name="connsiteX8" fmla="*/ 87879 w 136364"/>
                  <a:gd name="connsiteY8" fmla="*/ 78788 h 151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151516">
                    <a:moveTo>
                      <a:pt x="143940" y="24243"/>
                    </a:moveTo>
                    <a:lnTo>
                      <a:pt x="122728" y="3030"/>
                    </a:lnTo>
                    <a:lnTo>
                      <a:pt x="72728" y="51515"/>
                    </a:lnTo>
                    <a:lnTo>
                      <a:pt x="21212" y="0"/>
                    </a:lnTo>
                    <a:lnTo>
                      <a:pt x="0" y="22727"/>
                    </a:lnTo>
                    <a:lnTo>
                      <a:pt x="57576" y="78788"/>
                    </a:lnTo>
                    <a:lnTo>
                      <a:pt x="57576" y="159092"/>
                    </a:lnTo>
                    <a:lnTo>
                      <a:pt x="87879" y="159092"/>
                    </a:lnTo>
                    <a:lnTo>
                      <a:pt x="87879" y="78788"/>
                    </a:lnTo>
                    <a:close/>
                  </a:path>
                </a:pathLst>
              </a:custGeom>
              <a:grpFill/>
              <a:ln w="1492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49" name="Freeform: Shape 1748">
                <a:extLst>
                  <a:ext uri="{FF2B5EF4-FFF2-40B4-BE49-F238E27FC236}">
                    <a16:creationId xmlns:a16="http://schemas.microsoft.com/office/drawing/2014/main" id="{B448CE62-D867-479A-8CFB-DACA2E97B6E4}"/>
                  </a:ext>
                </a:extLst>
              </p:cNvPr>
              <p:cNvSpPr/>
              <p:nvPr/>
            </p:nvSpPr>
            <p:spPr>
              <a:xfrm>
                <a:off x="5704463" y="4824022"/>
                <a:ext cx="136364" cy="363639"/>
              </a:xfrm>
              <a:custGeom>
                <a:avLst/>
                <a:gdLst>
                  <a:gd name="connsiteX0" fmla="*/ 143940 w 136364"/>
                  <a:gd name="connsiteY0" fmla="*/ 24243 h 363638"/>
                  <a:gd name="connsiteX1" fmla="*/ 122728 w 136364"/>
                  <a:gd name="connsiteY1" fmla="*/ 1515 h 363638"/>
                  <a:gd name="connsiteX2" fmla="*/ 72728 w 136364"/>
                  <a:gd name="connsiteY2" fmla="*/ 50000 h 363638"/>
                  <a:gd name="connsiteX3" fmla="*/ 21212 w 136364"/>
                  <a:gd name="connsiteY3" fmla="*/ 0 h 363638"/>
                  <a:gd name="connsiteX4" fmla="*/ 0 w 136364"/>
                  <a:gd name="connsiteY4" fmla="*/ 21212 h 363638"/>
                  <a:gd name="connsiteX5" fmla="*/ 57576 w 136364"/>
                  <a:gd name="connsiteY5" fmla="*/ 77273 h 363638"/>
                  <a:gd name="connsiteX6" fmla="*/ 57576 w 136364"/>
                  <a:gd name="connsiteY6" fmla="*/ 375760 h 363638"/>
                  <a:gd name="connsiteX7" fmla="*/ 87879 w 136364"/>
                  <a:gd name="connsiteY7" fmla="*/ 375760 h 363638"/>
                  <a:gd name="connsiteX8" fmla="*/ 87879 w 136364"/>
                  <a:gd name="connsiteY8" fmla="*/ 77273 h 363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363638">
                    <a:moveTo>
                      <a:pt x="143940" y="24243"/>
                    </a:moveTo>
                    <a:lnTo>
                      <a:pt x="122728" y="1515"/>
                    </a:lnTo>
                    <a:lnTo>
                      <a:pt x="72728" y="50000"/>
                    </a:lnTo>
                    <a:lnTo>
                      <a:pt x="21212" y="0"/>
                    </a:lnTo>
                    <a:lnTo>
                      <a:pt x="0" y="21212"/>
                    </a:lnTo>
                    <a:lnTo>
                      <a:pt x="57576" y="77273"/>
                    </a:lnTo>
                    <a:lnTo>
                      <a:pt x="57576" y="375760"/>
                    </a:lnTo>
                    <a:lnTo>
                      <a:pt x="87879" y="375760"/>
                    </a:lnTo>
                    <a:lnTo>
                      <a:pt x="87879" y="77273"/>
                    </a:lnTo>
                    <a:close/>
                  </a:path>
                </a:pathLst>
              </a:custGeom>
              <a:solidFill>
                <a:schemeClr val="tx1"/>
              </a:solidFill>
              <a:ln w="1492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50" name="Freeform: Shape 1749">
                <a:extLst>
                  <a:ext uri="{FF2B5EF4-FFF2-40B4-BE49-F238E27FC236}">
                    <a16:creationId xmlns:a16="http://schemas.microsoft.com/office/drawing/2014/main" id="{51620ECF-B79E-4CEA-9876-AB856F0D814E}"/>
                  </a:ext>
                </a:extLst>
              </p:cNvPr>
              <p:cNvSpPr/>
              <p:nvPr/>
            </p:nvSpPr>
            <p:spPr>
              <a:xfrm>
                <a:off x="5862039" y="4949780"/>
                <a:ext cx="136364" cy="136364"/>
              </a:xfrm>
              <a:custGeom>
                <a:avLst/>
                <a:gdLst>
                  <a:gd name="connsiteX0" fmla="*/ 142425 w 136364"/>
                  <a:gd name="connsiteY0" fmla="*/ 22727 h 136364"/>
                  <a:gd name="connsiteX1" fmla="*/ 121213 w 136364"/>
                  <a:gd name="connsiteY1" fmla="*/ 1515 h 136364"/>
                  <a:gd name="connsiteX2" fmla="*/ 71213 w 136364"/>
                  <a:gd name="connsiteY2" fmla="*/ 48485 h 136364"/>
                  <a:gd name="connsiteX3" fmla="*/ 21212 w 136364"/>
                  <a:gd name="connsiteY3" fmla="*/ 0 h 136364"/>
                  <a:gd name="connsiteX4" fmla="*/ 0 w 136364"/>
                  <a:gd name="connsiteY4" fmla="*/ 21212 h 136364"/>
                  <a:gd name="connsiteX5" fmla="*/ 56061 w 136364"/>
                  <a:gd name="connsiteY5" fmla="*/ 77273 h 136364"/>
                  <a:gd name="connsiteX6" fmla="*/ 56061 w 136364"/>
                  <a:gd name="connsiteY6" fmla="*/ 150001 h 136364"/>
                  <a:gd name="connsiteX7" fmla="*/ 86364 w 136364"/>
                  <a:gd name="connsiteY7" fmla="*/ 150001 h 136364"/>
                  <a:gd name="connsiteX8" fmla="*/ 86364 w 136364"/>
                  <a:gd name="connsiteY8" fmla="*/ 77273 h 136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136364">
                    <a:moveTo>
                      <a:pt x="142425" y="22727"/>
                    </a:moveTo>
                    <a:lnTo>
                      <a:pt x="121213" y="1515"/>
                    </a:lnTo>
                    <a:lnTo>
                      <a:pt x="71213" y="48485"/>
                    </a:lnTo>
                    <a:lnTo>
                      <a:pt x="21212" y="0"/>
                    </a:lnTo>
                    <a:lnTo>
                      <a:pt x="0" y="21212"/>
                    </a:lnTo>
                    <a:lnTo>
                      <a:pt x="56061" y="77273"/>
                    </a:lnTo>
                    <a:lnTo>
                      <a:pt x="56061" y="150001"/>
                    </a:lnTo>
                    <a:lnTo>
                      <a:pt x="86364" y="150001"/>
                    </a:lnTo>
                    <a:lnTo>
                      <a:pt x="86364" y="77273"/>
                    </a:lnTo>
                    <a:close/>
                  </a:path>
                </a:pathLst>
              </a:custGeom>
              <a:grpFill/>
              <a:ln w="1492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51" name="Freeform: Shape 1750">
                <a:extLst>
                  <a:ext uri="{FF2B5EF4-FFF2-40B4-BE49-F238E27FC236}">
                    <a16:creationId xmlns:a16="http://schemas.microsoft.com/office/drawing/2014/main" id="{90360B77-ED73-4532-A4A7-CB64BFEEB6A6}"/>
                  </a:ext>
                </a:extLst>
              </p:cNvPr>
              <p:cNvSpPr/>
              <p:nvPr/>
            </p:nvSpPr>
            <p:spPr>
              <a:xfrm>
                <a:off x="5561650" y="5004317"/>
                <a:ext cx="196971" cy="363639"/>
              </a:xfrm>
              <a:custGeom>
                <a:avLst/>
                <a:gdLst>
                  <a:gd name="connsiteX0" fmla="*/ 62509 w 196970"/>
                  <a:gd name="connsiteY0" fmla="*/ 253041 h 363638"/>
                  <a:gd name="connsiteX1" fmla="*/ 185237 w 196970"/>
                  <a:gd name="connsiteY1" fmla="*/ 368193 h 363638"/>
                  <a:gd name="connsiteX2" fmla="*/ 164025 w 196970"/>
                  <a:gd name="connsiteY2" fmla="*/ 203041 h 363638"/>
                  <a:gd name="connsiteX3" fmla="*/ 387 w 196970"/>
                  <a:gd name="connsiteY3" fmla="*/ 9 h 363638"/>
                  <a:gd name="connsiteX4" fmla="*/ 62509 w 196970"/>
                  <a:gd name="connsiteY4" fmla="*/ 253041 h 363638"/>
                  <a:gd name="connsiteX5" fmla="*/ 62509 w 196970"/>
                  <a:gd name="connsiteY5" fmla="*/ 253041 h 363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6970" h="363638">
                    <a:moveTo>
                      <a:pt x="62509" y="253041"/>
                    </a:moveTo>
                    <a:cubicBezTo>
                      <a:pt x="92812" y="313647"/>
                      <a:pt x="157964" y="380314"/>
                      <a:pt x="185237" y="368193"/>
                    </a:cubicBezTo>
                    <a:cubicBezTo>
                      <a:pt x="214025" y="353041"/>
                      <a:pt x="204934" y="280314"/>
                      <a:pt x="164025" y="203041"/>
                    </a:cubicBezTo>
                    <a:cubicBezTo>
                      <a:pt x="124630" y="125767"/>
                      <a:pt x="1902" y="9"/>
                      <a:pt x="387" y="9"/>
                    </a:cubicBezTo>
                    <a:cubicBezTo>
                      <a:pt x="-4158" y="-1506"/>
                      <a:pt x="32206" y="189404"/>
                      <a:pt x="62509" y="253041"/>
                    </a:cubicBezTo>
                    <a:lnTo>
                      <a:pt x="62509" y="253041"/>
                    </a:lnTo>
                    <a:close/>
                  </a:path>
                </a:pathLst>
              </a:custGeom>
              <a:solidFill>
                <a:schemeClr val="tx2"/>
              </a:solidFill>
              <a:ln w="1492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52" name="Freeform: Shape 1751">
                <a:extLst>
                  <a:ext uri="{FF2B5EF4-FFF2-40B4-BE49-F238E27FC236}">
                    <a16:creationId xmlns:a16="http://schemas.microsoft.com/office/drawing/2014/main" id="{4E735FBC-E92C-47B6-9567-D118FF0E3EEE}"/>
                  </a:ext>
                </a:extLst>
              </p:cNvPr>
              <p:cNvSpPr/>
              <p:nvPr/>
            </p:nvSpPr>
            <p:spPr>
              <a:xfrm>
                <a:off x="5794596" y="5004317"/>
                <a:ext cx="196971" cy="363639"/>
              </a:xfrm>
              <a:custGeom>
                <a:avLst/>
                <a:gdLst>
                  <a:gd name="connsiteX0" fmla="*/ 138656 w 196970"/>
                  <a:gd name="connsiteY0" fmla="*/ 253041 h 363638"/>
                  <a:gd name="connsiteX1" fmla="*/ 200778 w 196970"/>
                  <a:gd name="connsiteY1" fmla="*/ 9 h 363638"/>
                  <a:gd name="connsiteX2" fmla="*/ 37140 w 196970"/>
                  <a:gd name="connsiteY2" fmla="*/ 203040 h 363638"/>
                  <a:gd name="connsiteX3" fmla="*/ 15928 w 196970"/>
                  <a:gd name="connsiteY3" fmla="*/ 368193 h 363638"/>
                  <a:gd name="connsiteX4" fmla="*/ 138656 w 196970"/>
                  <a:gd name="connsiteY4" fmla="*/ 253041 h 363638"/>
                  <a:gd name="connsiteX5" fmla="*/ 138656 w 196970"/>
                  <a:gd name="connsiteY5" fmla="*/ 253041 h 363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6970" h="363638">
                    <a:moveTo>
                      <a:pt x="138656" y="253041"/>
                    </a:moveTo>
                    <a:cubicBezTo>
                      <a:pt x="170474" y="190919"/>
                      <a:pt x="205323" y="-1506"/>
                      <a:pt x="200778" y="9"/>
                    </a:cubicBezTo>
                    <a:cubicBezTo>
                      <a:pt x="199262" y="9"/>
                      <a:pt x="75019" y="125767"/>
                      <a:pt x="37140" y="203040"/>
                    </a:cubicBezTo>
                    <a:cubicBezTo>
                      <a:pt x="-739" y="280314"/>
                      <a:pt x="-12860" y="353041"/>
                      <a:pt x="15928" y="368193"/>
                    </a:cubicBezTo>
                    <a:cubicBezTo>
                      <a:pt x="43201" y="380314"/>
                      <a:pt x="108353" y="313647"/>
                      <a:pt x="138656" y="253041"/>
                    </a:cubicBezTo>
                    <a:lnTo>
                      <a:pt x="138656" y="253041"/>
                    </a:lnTo>
                    <a:close/>
                  </a:path>
                </a:pathLst>
              </a:custGeom>
              <a:solidFill>
                <a:schemeClr val="tx2"/>
              </a:solidFill>
              <a:ln w="1492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691" name="Graphic 2">
              <a:extLst>
                <a:ext uri="{FF2B5EF4-FFF2-40B4-BE49-F238E27FC236}">
                  <a16:creationId xmlns:a16="http://schemas.microsoft.com/office/drawing/2014/main" id="{DBF5AB5D-588A-46F8-B4F4-EB2990E7A2FC}"/>
                </a:ext>
              </a:extLst>
            </p:cNvPr>
            <p:cNvGrpSpPr/>
            <p:nvPr/>
          </p:nvGrpSpPr>
          <p:grpSpPr>
            <a:xfrm>
              <a:off x="7780839" y="4538103"/>
              <a:ext cx="200155" cy="306903"/>
              <a:chOff x="5557492" y="4674021"/>
              <a:chExt cx="454548" cy="696974"/>
            </a:xfrm>
            <a:solidFill>
              <a:schemeClr val="accent5"/>
            </a:solidFill>
          </p:grpSpPr>
          <p:sp>
            <p:nvSpPr>
              <p:cNvPr id="1731" name="Freeform: Shape 1730">
                <a:extLst>
                  <a:ext uri="{FF2B5EF4-FFF2-40B4-BE49-F238E27FC236}">
                    <a16:creationId xmlns:a16="http://schemas.microsoft.com/office/drawing/2014/main" id="{885FD7E2-C393-4FB1-8FB7-A7B92540B8CF}"/>
                  </a:ext>
                </a:extLst>
              </p:cNvPr>
              <p:cNvSpPr/>
              <p:nvPr/>
            </p:nvSpPr>
            <p:spPr>
              <a:xfrm>
                <a:off x="5704463" y="4761900"/>
                <a:ext cx="136364" cy="90910"/>
              </a:xfrm>
              <a:custGeom>
                <a:avLst/>
                <a:gdLst>
                  <a:gd name="connsiteX0" fmla="*/ 72728 w 136364"/>
                  <a:gd name="connsiteY0" fmla="*/ 92425 h 90909"/>
                  <a:gd name="connsiteX1" fmla="*/ 0 w 136364"/>
                  <a:gd name="connsiteY1" fmla="*/ 21212 h 90909"/>
                  <a:gd name="connsiteX2" fmla="*/ 21212 w 136364"/>
                  <a:gd name="connsiteY2" fmla="*/ 0 h 90909"/>
                  <a:gd name="connsiteX3" fmla="*/ 72728 w 136364"/>
                  <a:gd name="connsiteY3" fmla="*/ 50000 h 90909"/>
                  <a:gd name="connsiteX4" fmla="*/ 122728 w 136364"/>
                  <a:gd name="connsiteY4" fmla="*/ 1515 h 90909"/>
                  <a:gd name="connsiteX5" fmla="*/ 143940 w 136364"/>
                  <a:gd name="connsiteY5" fmla="*/ 22727 h 90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364" h="90909">
                    <a:moveTo>
                      <a:pt x="72728" y="92425"/>
                    </a:moveTo>
                    <a:lnTo>
                      <a:pt x="0" y="21212"/>
                    </a:lnTo>
                    <a:lnTo>
                      <a:pt x="21212" y="0"/>
                    </a:lnTo>
                    <a:lnTo>
                      <a:pt x="72728" y="50000"/>
                    </a:lnTo>
                    <a:lnTo>
                      <a:pt x="122728" y="1515"/>
                    </a:lnTo>
                    <a:lnTo>
                      <a:pt x="143940" y="22727"/>
                    </a:lnTo>
                    <a:close/>
                  </a:path>
                </a:pathLst>
              </a:custGeom>
              <a:solidFill>
                <a:schemeClr val="tx1"/>
              </a:solidFill>
              <a:ln w="1492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32" name="Freeform: Shape 1731">
                <a:extLst>
                  <a:ext uri="{FF2B5EF4-FFF2-40B4-BE49-F238E27FC236}">
                    <a16:creationId xmlns:a16="http://schemas.microsoft.com/office/drawing/2014/main" id="{CA7B8681-7825-4E8B-9C6A-ED635AA5A137}"/>
                  </a:ext>
                </a:extLst>
              </p:cNvPr>
              <p:cNvSpPr/>
              <p:nvPr/>
            </p:nvSpPr>
            <p:spPr>
              <a:xfrm>
                <a:off x="5704463" y="4674021"/>
                <a:ext cx="136364" cy="106061"/>
              </a:xfrm>
              <a:custGeom>
                <a:avLst/>
                <a:gdLst>
                  <a:gd name="connsiteX0" fmla="*/ 122728 w 136364"/>
                  <a:gd name="connsiteY0" fmla="*/ 27273 h 106061"/>
                  <a:gd name="connsiteX1" fmla="*/ 87879 w 136364"/>
                  <a:gd name="connsiteY1" fmla="*/ 60606 h 106061"/>
                  <a:gd name="connsiteX2" fmla="*/ 87879 w 136364"/>
                  <a:gd name="connsiteY2" fmla="*/ 0 h 106061"/>
                  <a:gd name="connsiteX3" fmla="*/ 57576 w 136364"/>
                  <a:gd name="connsiteY3" fmla="*/ 0 h 106061"/>
                  <a:gd name="connsiteX4" fmla="*/ 57576 w 136364"/>
                  <a:gd name="connsiteY4" fmla="*/ 60606 h 106061"/>
                  <a:gd name="connsiteX5" fmla="*/ 21212 w 136364"/>
                  <a:gd name="connsiteY5" fmla="*/ 24243 h 106061"/>
                  <a:gd name="connsiteX6" fmla="*/ 0 w 136364"/>
                  <a:gd name="connsiteY6" fmla="*/ 46970 h 106061"/>
                  <a:gd name="connsiteX7" fmla="*/ 72728 w 136364"/>
                  <a:gd name="connsiteY7" fmla="*/ 116667 h 106061"/>
                  <a:gd name="connsiteX8" fmla="*/ 143940 w 136364"/>
                  <a:gd name="connsiteY8" fmla="*/ 48485 h 106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106061">
                    <a:moveTo>
                      <a:pt x="122728" y="27273"/>
                    </a:moveTo>
                    <a:lnTo>
                      <a:pt x="87879" y="60606"/>
                    </a:lnTo>
                    <a:lnTo>
                      <a:pt x="87879" y="0"/>
                    </a:lnTo>
                    <a:lnTo>
                      <a:pt x="57576" y="0"/>
                    </a:lnTo>
                    <a:lnTo>
                      <a:pt x="57576" y="60606"/>
                    </a:lnTo>
                    <a:lnTo>
                      <a:pt x="21212" y="24243"/>
                    </a:lnTo>
                    <a:lnTo>
                      <a:pt x="0" y="46970"/>
                    </a:lnTo>
                    <a:lnTo>
                      <a:pt x="72728" y="116667"/>
                    </a:lnTo>
                    <a:lnTo>
                      <a:pt x="143940" y="48485"/>
                    </a:lnTo>
                    <a:close/>
                  </a:path>
                </a:pathLst>
              </a:custGeom>
              <a:solidFill>
                <a:schemeClr val="tx1"/>
              </a:solidFill>
              <a:ln w="1492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33" name="Freeform: Shape 1732">
                <a:extLst>
                  <a:ext uri="{FF2B5EF4-FFF2-40B4-BE49-F238E27FC236}">
                    <a16:creationId xmlns:a16="http://schemas.microsoft.com/office/drawing/2014/main" id="{119B16AA-1EFF-4C9C-9144-58F72EC5E122}"/>
                  </a:ext>
                </a:extLst>
              </p:cNvPr>
              <p:cNvSpPr/>
              <p:nvPr/>
            </p:nvSpPr>
            <p:spPr>
              <a:xfrm>
                <a:off x="5862039" y="4886144"/>
                <a:ext cx="136364" cy="90910"/>
              </a:xfrm>
              <a:custGeom>
                <a:avLst/>
                <a:gdLst>
                  <a:gd name="connsiteX0" fmla="*/ 71213 w 136364"/>
                  <a:gd name="connsiteY0" fmla="*/ 92425 h 90909"/>
                  <a:gd name="connsiteX1" fmla="*/ 0 w 136364"/>
                  <a:gd name="connsiteY1" fmla="*/ 21212 h 90909"/>
                  <a:gd name="connsiteX2" fmla="*/ 21212 w 136364"/>
                  <a:gd name="connsiteY2" fmla="*/ 0 h 90909"/>
                  <a:gd name="connsiteX3" fmla="*/ 71213 w 136364"/>
                  <a:gd name="connsiteY3" fmla="*/ 50000 h 90909"/>
                  <a:gd name="connsiteX4" fmla="*/ 121213 w 136364"/>
                  <a:gd name="connsiteY4" fmla="*/ 1515 h 90909"/>
                  <a:gd name="connsiteX5" fmla="*/ 142425 w 136364"/>
                  <a:gd name="connsiteY5" fmla="*/ 24243 h 90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364" h="90909">
                    <a:moveTo>
                      <a:pt x="71213" y="92425"/>
                    </a:moveTo>
                    <a:lnTo>
                      <a:pt x="0" y="21212"/>
                    </a:lnTo>
                    <a:lnTo>
                      <a:pt x="21212" y="0"/>
                    </a:lnTo>
                    <a:lnTo>
                      <a:pt x="71213" y="50000"/>
                    </a:lnTo>
                    <a:lnTo>
                      <a:pt x="121213" y="1515"/>
                    </a:lnTo>
                    <a:lnTo>
                      <a:pt x="142425" y="24243"/>
                    </a:lnTo>
                    <a:close/>
                  </a:path>
                </a:pathLst>
              </a:custGeom>
              <a:grpFill/>
              <a:ln w="1492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34" name="Freeform: Shape 1733">
                <a:extLst>
                  <a:ext uri="{FF2B5EF4-FFF2-40B4-BE49-F238E27FC236}">
                    <a16:creationId xmlns:a16="http://schemas.microsoft.com/office/drawing/2014/main" id="{A7860295-40DA-403E-8244-1047F153B227}"/>
                  </a:ext>
                </a:extLst>
              </p:cNvPr>
              <p:cNvSpPr/>
              <p:nvPr/>
            </p:nvSpPr>
            <p:spPr>
              <a:xfrm>
                <a:off x="5862039" y="4799779"/>
                <a:ext cx="136364" cy="106061"/>
              </a:xfrm>
              <a:custGeom>
                <a:avLst/>
                <a:gdLst>
                  <a:gd name="connsiteX0" fmla="*/ 121213 w 136364"/>
                  <a:gd name="connsiteY0" fmla="*/ 25758 h 106061"/>
                  <a:gd name="connsiteX1" fmla="*/ 86364 w 136364"/>
                  <a:gd name="connsiteY1" fmla="*/ 59091 h 106061"/>
                  <a:gd name="connsiteX2" fmla="*/ 86364 w 136364"/>
                  <a:gd name="connsiteY2" fmla="*/ 0 h 106061"/>
                  <a:gd name="connsiteX3" fmla="*/ 56061 w 136364"/>
                  <a:gd name="connsiteY3" fmla="*/ 0 h 106061"/>
                  <a:gd name="connsiteX4" fmla="*/ 56061 w 136364"/>
                  <a:gd name="connsiteY4" fmla="*/ 59091 h 106061"/>
                  <a:gd name="connsiteX5" fmla="*/ 21212 w 136364"/>
                  <a:gd name="connsiteY5" fmla="*/ 24243 h 106061"/>
                  <a:gd name="connsiteX6" fmla="*/ 0 w 136364"/>
                  <a:gd name="connsiteY6" fmla="*/ 45455 h 106061"/>
                  <a:gd name="connsiteX7" fmla="*/ 71213 w 136364"/>
                  <a:gd name="connsiteY7" fmla="*/ 116667 h 106061"/>
                  <a:gd name="connsiteX8" fmla="*/ 142425 w 136364"/>
                  <a:gd name="connsiteY8" fmla="*/ 48485 h 106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106061">
                    <a:moveTo>
                      <a:pt x="121213" y="25758"/>
                    </a:moveTo>
                    <a:lnTo>
                      <a:pt x="86364" y="59091"/>
                    </a:lnTo>
                    <a:lnTo>
                      <a:pt x="86364" y="0"/>
                    </a:lnTo>
                    <a:lnTo>
                      <a:pt x="56061" y="0"/>
                    </a:lnTo>
                    <a:lnTo>
                      <a:pt x="56061" y="59091"/>
                    </a:lnTo>
                    <a:lnTo>
                      <a:pt x="21212" y="24243"/>
                    </a:lnTo>
                    <a:lnTo>
                      <a:pt x="0" y="45455"/>
                    </a:lnTo>
                    <a:lnTo>
                      <a:pt x="71213" y="116667"/>
                    </a:lnTo>
                    <a:lnTo>
                      <a:pt x="142425" y="48485"/>
                    </a:lnTo>
                    <a:close/>
                  </a:path>
                </a:pathLst>
              </a:custGeom>
              <a:grpFill/>
              <a:ln w="1492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35" name="Freeform: Shape 1734">
                <a:extLst>
                  <a:ext uri="{FF2B5EF4-FFF2-40B4-BE49-F238E27FC236}">
                    <a16:creationId xmlns:a16="http://schemas.microsoft.com/office/drawing/2014/main" id="{72CD9C0C-E743-4F1D-9E43-B6E7590DAC05}"/>
                  </a:ext>
                </a:extLst>
              </p:cNvPr>
              <p:cNvSpPr/>
              <p:nvPr/>
            </p:nvSpPr>
            <p:spPr>
              <a:xfrm>
                <a:off x="5557492" y="4886144"/>
                <a:ext cx="136364" cy="90910"/>
              </a:xfrm>
              <a:custGeom>
                <a:avLst/>
                <a:gdLst>
                  <a:gd name="connsiteX0" fmla="*/ 72728 w 136364"/>
                  <a:gd name="connsiteY0" fmla="*/ 92425 h 90909"/>
                  <a:gd name="connsiteX1" fmla="*/ 0 w 136364"/>
                  <a:gd name="connsiteY1" fmla="*/ 21212 h 90909"/>
                  <a:gd name="connsiteX2" fmla="*/ 21212 w 136364"/>
                  <a:gd name="connsiteY2" fmla="*/ 0 h 90909"/>
                  <a:gd name="connsiteX3" fmla="*/ 72728 w 136364"/>
                  <a:gd name="connsiteY3" fmla="*/ 50000 h 90909"/>
                  <a:gd name="connsiteX4" fmla="*/ 122728 w 136364"/>
                  <a:gd name="connsiteY4" fmla="*/ 1515 h 90909"/>
                  <a:gd name="connsiteX5" fmla="*/ 143940 w 136364"/>
                  <a:gd name="connsiteY5" fmla="*/ 24243 h 90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364" h="90909">
                    <a:moveTo>
                      <a:pt x="72728" y="92425"/>
                    </a:moveTo>
                    <a:lnTo>
                      <a:pt x="0" y="21212"/>
                    </a:lnTo>
                    <a:lnTo>
                      <a:pt x="21212" y="0"/>
                    </a:lnTo>
                    <a:lnTo>
                      <a:pt x="72728" y="50000"/>
                    </a:lnTo>
                    <a:lnTo>
                      <a:pt x="122728" y="1515"/>
                    </a:lnTo>
                    <a:lnTo>
                      <a:pt x="143940" y="24243"/>
                    </a:lnTo>
                    <a:close/>
                  </a:path>
                </a:pathLst>
              </a:custGeom>
              <a:grpFill/>
              <a:ln w="1492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36" name="Freeform: Shape 1735">
                <a:extLst>
                  <a:ext uri="{FF2B5EF4-FFF2-40B4-BE49-F238E27FC236}">
                    <a16:creationId xmlns:a16="http://schemas.microsoft.com/office/drawing/2014/main" id="{20867D6C-68C5-4910-B32C-EFC7FEE22B3F}"/>
                  </a:ext>
                </a:extLst>
              </p:cNvPr>
              <p:cNvSpPr/>
              <p:nvPr/>
            </p:nvSpPr>
            <p:spPr>
              <a:xfrm>
                <a:off x="5557492" y="4799779"/>
                <a:ext cx="136364" cy="106061"/>
              </a:xfrm>
              <a:custGeom>
                <a:avLst/>
                <a:gdLst>
                  <a:gd name="connsiteX0" fmla="*/ 122728 w 136364"/>
                  <a:gd name="connsiteY0" fmla="*/ 25758 h 106061"/>
                  <a:gd name="connsiteX1" fmla="*/ 87879 w 136364"/>
                  <a:gd name="connsiteY1" fmla="*/ 59091 h 106061"/>
                  <a:gd name="connsiteX2" fmla="*/ 87879 w 136364"/>
                  <a:gd name="connsiteY2" fmla="*/ 0 h 106061"/>
                  <a:gd name="connsiteX3" fmla="*/ 57576 w 136364"/>
                  <a:gd name="connsiteY3" fmla="*/ 0 h 106061"/>
                  <a:gd name="connsiteX4" fmla="*/ 57576 w 136364"/>
                  <a:gd name="connsiteY4" fmla="*/ 59091 h 106061"/>
                  <a:gd name="connsiteX5" fmla="*/ 21212 w 136364"/>
                  <a:gd name="connsiteY5" fmla="*/ 24243 h 106061"/>
                  <a:gd name="connsiteX6" fmla="*/ 0 w 136364"/>
                  <a:gd name="connsiteY6" fmla="*/ 45455 h 106061"/>
                  <a:gd name="connsiteX7" fmla="*/ 72728 w 136364"/>
                  <a:gd name="connsiteY7" fmla="*/ 116667 h 106061"/>
                  <a:gd name="connsiteX8" fmla="*/ 143940 w 136364"/>
                  <a:gd name="connsiteY8" fmla="*/ 48485 h 106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106061">
                    <a:moveTo>
                      <a:pt x="122728" y="25758"/>
                    </a:moveTo>
                    <a:lnTo>
                      <a:pt x="87879" y="59091"/>
                    </a:lnTo>
                    <a:lnTo>
                      <a:pt x="87879" y="0"/>
                    </a:lnTo>
                    <a:lnTo>
                      <a:pt x="57576" y="0"/>
                    </a:lnTo>
                    <a:lnTo>
                      <a:pt x="57576" y="59091"/>
                    </a:lnTo>
                    <a:lnTo>
                      <a:pt x="21212" y="24243"/>
                    </a:lnTo>
                    <a:lnTo>
                      <a:pt x="0" y="45455"/>
                    </a:lnTo>
                    <a:lnTo>
                      <a:pt x="72728" y="116667"/>
                    </a:lnTo>
                    <a:lnTo>
                      <a:pt x="143940" y="48485"/>
                    </a:lnTo>
                    <a:close/>
                  </a:path>
                </a:pathLst>
              </a:custGeom>
              <a:grpFill/>
              <a:ln w="1492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37" name="Freeform: Shape 1736">
                <a:extLst>
                  <a:ext uri="{FF2B5EF4-FFF2-40B4-BE49-F238E27FC236}">
                    <a16:creationId xmlns:a16="http://schemas.microsoft.com/office/drawing/2014/main" id="{BA2B6511-74A2-434A-9A0F-9DCD1DD747B6}"/>
                  </a:ext>
                </a:extLst>
              </p:cNvPr>
              <p:cNvSpPr/>
              <p:nvPr/>
            </p:nvSpPr>
            <p:spPr>
              <a:xfrm>
                <a:off x="5557492" y="4948265"/>
                <a:ext cx="136364" cy="151516"/>
              </a:xfrm>
              <a:custGeom>
                <a:avLst/>
                <a:gdLst>
                  <a:gd name="connsiteX0" fmla="*/ 143940 w 136364"/>
                  <a:gd name="connsiteY0" fmla="*/ 24243 h 151516"/>
                  <a:gd name="connsiteX1" fmla="*/ 122728 w 136364"/>
                  <a:gd name="connsiteY1" fmla="*/ 3030 h 151516"/>
                  <a:gd name="connsiteX2" fmla="*/ 72728 w 136364"/>
                  <a:gd name="connsiteY2" fmla="*/ 51515 h 151516"/>
                  <a:gd name="connsiteX3" fmla="*/ 21212 w 136364"/>
                  <a:gd name="connsiteY3" fmla="*/ 0 h 151516"/>
                  <a:gd name="connsiteX4" fmla="*/ 0 w 136364"/>
                  <a:gd name="connsiteY4" fmla="*/ 22727 h 151516"/>
                  <a:gd name="connsiteX5" fmla="*/ 57576 w 136364"/>
                  <a:gd name="connsiteY5" fmla="*/ 78788 h 151516"/>
                  <a:gd name="connsiteX6" fmla="*/ 57576 w 136364"/>
                  <a:gd name="connsiteY6" fmla="*/ 159092 h 151516"/>
                  <a:gd name="connsiteX7" fmla="*/ 87879 w 136364"/>
                  <a:gd name="connsiteY7" fmla="*/ 159092 h 151516"/>
                  <a:gd name="connsiteX8" fmla="*/ 87879 w 136364"/>
                  <a:gd name="connsiteY8" fmla="*/ 78788 h 151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151516">
                    <a:moveTo>
                      <a:pt x="143940" y="24243"/>
                    </a:moveTo>
                    <a:lnTo>
                      <a:pt x="122728" y="3030"/>
                    </a:lnTo>
                    <a:lnTo>
                      <a:pt x="72728" y="51515"/>
                    </a:lnTo>
                    <a:lnTo>
                      <a:pt x="21212" y="0"/>
                    </a:lnTo>
                    <a:lnTo>
                      <a:pt x="0" y="22727"/>
                    </a:lnTo>
                    <a:lnTo>
                      <a:pt x="57576" y="78788"/>
                    </a:lnTo>
                    <a:lnTo>
                      <a:pt x="57576" y="159092"/>
                    </a:lnTo>
                    <a:lnTo>
                      <a:pt x="87879" y="159092"/>
                    </a:lnTo>
                    <a:lnTo>
                      <a:pt x="87879" y="78788"/>
                    </a:lnTo>
                    <a:close/>
                  </a:path>
                </a:pathLst>
              </a:custGeom>
              <a:grpFill/>
              <a:ln w="1492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38" name="Freeform: Shape 1737">
                <a:extLst>
                  <a:ext uri="{FF2B5EF4-FFF2-40B4-BE49-F238E27FC236}">
                    <a16:creationId xmlns:a16="http://schemas.microsoft.com/office/drawing/2014/main" id="{682562F9-3DA7-4126-8F88-4857450CAACD}"/>
                  </a:ext>
                </a:extLst>
              </p:cNvPr>
              <p:cNvSpPr/>
              <p:nvPr/>
            </p:nvSpPr>
            <p:spPr>
              <a:xfrm>
                <a:off x="5704463" y="4824022"/>
                <a:ext cx="136364" cy="363639"/>
              </a:xfrm>
              <a:custGeom>
                <a:avLst/>
                <a:gdLst>
                  <a:gd name="connsiteX0" fmla="*/ 143940 w 136364"/>
                  <a:gd name="connsiteY0" fmla="*/ 24243 h 363638"/>
                  <a:gd name="connsiteX1" fmla="*/ 122728 w 136364"/>
                  <a:gd name="connsiteY1" fmla="*/ 1515 h 363638"/>
                  <a:gd name="connsiteX2" fmla="*/ 72728 w 136364"/>
                  <a:gd name="connsiteY2" fmla="*/ 50000 h 363638"/>
                  <a:gd name="connsiteX3" fmla="*/ 21212 w 136364"/>
                  <a:gd name="connsiteY3" fmla="*/ 0 h 363638"/>
                  <a:gd name="connsiteX4" fmla="*/ 0 w 136364"/>
                  <a:gd name="connsiteY4" fmla="*/ 21212 h 363638"/>
                  <a:gd name="connsiteX5" fmla="*/ 57576 w 136364"/>
                  <a:gd name="connsiteY5" fmla="*/ 77273 h 363638"/>
                  <a:gd name="connsiteX6" fmla="*/ 57576 w 136364"/>
                  <a:gd name="connsiteY6" fmla="*/ 375760 h 363638"/>
                  <a:gd name="connsiteX7" fmla="*/ 87879 w 136364"/>
                  <a:gd name="connsiteY7" fmla="*/ 375760 h 363638"/>
                  <a:gd name="connsiteX8" fmla="*/ 87879 w 136364"/>
                  <a:gd name="connsiteY8" fmla="*/ 77273 h 363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363638">
                    <a:moveTo>
                      <a:pt x="143940" y="24243"/>
                    </a:moveTo>
                    <a:lnTo>
                      <a:pt x="122728" y="1515"/>
                    </a:lnTo>
                    <a:lnTo>
                      <a:pt x="72728" y="50000"/>
                    </a:lnTo>
                    <a:lnTo>
                      <a:pt x="21212" y="0"/>
                    </a:lnTo>
                    <a:lnTo>
                      <a:pt x="0" y="21212"/>
                    </a:lnTo>
                    <a:lnTo>
                      <a:pt x="57576" y="77273"/>
                    </a:lnTo>
                    <a:lnTo>
                      <a:pt x="57576" y="375760"/>
                    </a:lnTo>
                    <a:lnTo>
                      <a:pt x="87879" y="375760"/>
                    </a:lnTo>
                    <a:lnTo>
                      <a:pt x="87879" y="77273"/>
                    </a:lnTo>
                    <a:close/>
                  </a:path>
                </a:pathLst>
              </a:custGeom>
              <a:solidFill>
                <a:schemeClr val="tx1"/>
              </a:solidFill>
              <a:ln w="1492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39" name="Freeform: Shape 1738">
                <a:extLst>
                  <a:ext uri="{FF2B5EF4-FFF2-40B4-BE49-F238E27FC236}">
                    <a16:creationId xmlns:a16="http://schemas.microsoft.com/office/drawing/2014/main" id="{9368680F-2EB4-46B3-AB44-9613D9968FA7}"/>
                  </a:ext>
                </a:extLst>
              </p:cNvPr>
              <p:cNvSpPr/>
              <p:nvPr/>
            </p:nvSpPr>
            <p:spPr>
              <a:xfrm>
                <a:off x="5862039" y="4949780"/>
                <a:ext cx="136364" cy="136364"/>
              </a:xfrm>
              <a:custGeom>
                <a:avLst/>
                <a:gdLst>
                  <a:gd name="connsiteX0" fmla="*/ 142425 w 136364"/>
                  <a:gd name="connsiteY0" fmla="*/ 22727 h 136364"/>
                  <a:gd name="connsiteX1" fmla="*/ 121213 w 136364"/>
                  <a:gd name="connsiteY1" fmla="*/ 1515 h 136364"/>
                  <a:gd name="connsiteX2" fmla="*/ 71213 w 136364"/>
                  <a:gd name="connsiteY2" fmla="*/ 48485 h 136364"/>
                  <a:gd name="connsiteX3" fmla="*/ 21212 w 136364"/>
                  <a:gd name="connsiteY3" fmla="*/ 0 h 136364"/>
                  <a:gd name="connsiteX4" fmla="*/ 0 w 136364"/>
                  <a:gd name="connsiteY4" fmla="*/ 21212 h 136364"/>
                  <a:gd name="connsiteX5" fmla="*/ 56061 w 136364"/>
                  <a:gd name="connsiteY5" fmla="*/ 77273 h 136364"/>
                  <a:gd name="connsiteX6" fmla="*/ 56061 w 136364"/>
                  <a:gd name="connsiteY6" fmla="*/ 150001 h 136364"/>
                  <a:gd name="connsiteX7" fmla="*/ 86364 w 136364"/>
                  <a:gd name="connsiteY7" fmla="*/ 150001 h 136364"/>
                  <a:gd name="connsiteX8" fmla="*/ 86364 w 136364"/>
                  <a:gd name="connsiteY8" fmla="*/ 77273 h 136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136364">
                    <a:moveTo>
                      <a:pt x="142425" y="22727"/>
                    </a:moveTo>
                    <a:lnTo>
                      <a:pt x="121213" y="1515"/>
                    </a:lnTo>
                    <a:lnTo>
                      <a:pt x="71213" y="48485"/>
                    </a:lnTo>
                    <a:lnTo>
                      <a:pt x="21212" y="0"/>
                    </a:lnTo>
                    <a:lnTo>
                      <a:pt x="0" y="21212"/>
                    </a:lnTo>
                    <a:lnTo>
                      <a:pt x="56061" y="77273"/>
                    </a:lnTo>
                    <a:lnTo>
                      <a:pt x="56061" y="150001"/>
                    </a:lnTo>
                    <a:lnTo>
                      <a:pt x="86364" y="150001"/>
                    </a:lnTo>
                    <a:lnTo>
                      <a:pt x="86364" y="77273"/>
                    </a:lnTo>
                    <a:close/>
                  </a:path>
                </a:pathLst>
              </a:custGeom>
              <a:grpFill/>
              <a:ln w="1492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40" name="Freeform: Shape 1739">
                <a:extLst>
                  <a:ext uri="{FF2B5EF4-FFF2-40B4-BE49-F238E27FC236}">
                    <a16:creationId xmlns:a16="http://schemas.microsoft.com/office/drawing/2014/main" id="{5FD02131-59C4-4B1D-927F-1802664481C6}"/>
                  </a:ext>
                </a:extLst>
              </p:cNvPr>
              <p:cNvSpPr/>
              <p:nvPr/>
            </p:nvSpPr>
            <p:spPr>
              <a:xfrm>
                <a:off x="5561650" y="5004317"/>
                <a:ext cx="196971" cy="363639"/>
              </a:xfrm>
              <a:custGeom>
                <a:avLst/>
                <a:gdLst>
                  <a:gd name="connsiteX0" fmla="*/ 62509 w 196970"/>
                  <a:gd name="connsiteY0" fmla="*/ 253041 h 363638"/>
                  <a:gd name="connsiteX1" fmla="*/ 185237 w 196970"/>
                  <a:gd name="connsiteY1" fmla="*/ 368193 h 363638"/>
                  <a:gd name="connsiteX2" fmla="*/ 164025 w 196970"/>
                  <a:gd name="connsiteY2" fmla="*/ 203041 h 363638"/>
                  <a:gd name="connsiteX3" fmla="*/ 387 w 196970"/>
                  <a:gd name="connsiteY3" fmla="*/ 9 h 363638"/>
                  <a:gd name="connsiteX4" fmla="*/ 62509 w 196970"/>
                  <a:gd name="connsiteY4" fmla="*/ 253041 h 363638"/>
                  <a:gd name="connsiteX5" fmla="*/ 62509 w 196970"/>
                  <a:gd name="connsiteY5" fmla="*/ 253041 h 363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6970" h="363638">
                    <a:moveTo>
                      <a:pt x="62509" y="253041"/>
                    </a:moveTo>
                    <a:cubicBezTo>
                      <a:pt x="92812" y="313647"/>
                      <a:pt x="157964" y="380314"/>
                      <a:pt x="185237" y="368193"/>
                    </a:cubicBezTo>
                    <a:cubicBezTo>
                      <a:pt x="214025" y="353041"/>
                      <a:pt x="204934" y="280314"/>
                      <a:pt x="164025" y="203041"/>
                    </a:cubicBezTo>
                    <a:cubicBezTo>
                      <a:pt x="124630" y="125767"/>
                      <a:pt x="1902" y="9"/>
                      <a:pt x="387" y="9"/>
                    </a:cubicBezTo>
                    <a:cubicBezTo>
                      <a:pt x="-4158" y="-1506"/>
                      <a:pt x="32206" y="189404"/>
                      <a:pt x="62509" y="253041"/>
                    </a:cubicBezTo>
                    <a:lnTo>
                      <a:pt x="62509" y="253041"/>
                    </a:lnTo>
                    <a:close/>
                  </a:path>
                </a:pathLst>
              </a:custGeom>
              <a:solidFill>
                <a:schemeClr val="tx2"/>
              </a:solidFill>
              <a:ln w="1492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41" name="Freeform: Shape 1740">
                <a:extLst>
                  <a:ext uri="{FF2B5EF4-FFF2-40B4-BE49-F238E27FC236}">
                    <a16:creationId xmlns:a16="http://schemas.microsoft.com/office/drawing/2014/main" id="{8B6CF89A-B46A-47C6-8870-0ED08780E2D3}"/>
                  </a:ext>
                </a:extLst>
              </p:cNvPr>
              <p:cNvSpPr/>
              <p:nvPr/>
            </p:nvSpPr>
            <p:spPr>
              <a:xfrm>
                <a:off x="5794596" y="5004317"/>
                <a:ext cx="196971" cy="363639"/>
              </a:xfrm>
              <a:custGeom>
                <a:avLst/>
                <a:gdLst>
                  <a:gd name="connsiteX0" fmla="*/ 138656 w 196970"/>
                  <a:gd name="connsiteY0" fmla="*/ 253041 h 363638"/>
                  <a:gd name="connsiteX1" fmla="*/ 200778 w 196970"/>
                  <a:gd name="connsiteY1" fmla="*/ 9 h 363638"/>
                  <a:gd name="connsiteX2" fmla="*/ 37140 w 196970"/>
                  <a:gd name="connsiteY2" fmla="*/ 203040 h 363638"/>
                  <a:gd name="connsiteX3" fmla="*/ 15928 w 196970"/>
                  <a:gd name="connsiteY3" fmla="*/ 368193 h 363638"/>
                  <a:gd name="connsiteX4" fmla="*/ 138656 w 196970"/>
                  <a:gd name="connsiteY4" fmla="*/ 253041 h 363638"/>
                  <a:gd name="connsiteX5" fmla="*/ 138656 w 196970"/>
                  <a:gd name="connsiteY5" fmla="*/ 253041 h 363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6970" h="363638">
                    <a:moveTo>
                      <a:pt x="138656" y="253041"/>
                    </a:moveTo>
                    <a:cubicBezTo>
                      <a:pt x="170474" y="190919"/>
                      <a:pt x="205323" y="-1506"/>
                      <a:pt x="200778" y="9"/>
                    </a:cubicBezTo>
                    <a:cubicBezTo>
                      <a:pt x="199262" y="9"/>
                      <a:pt x="75019" y="125767"/>
                      <a:pt x="37140" y="203040"/>
                    </a:cubicBezTo>
                    <a:cubicBezTo>
                      <a:pt x="-739" y="280314"/>
                      <a:pt x="-12860" y="353041"/>
                      <a:pt x="15928" y="368193"/>
                    </a:cubicBezTo>
                    <a:cubicBezTo>
                      <a:pt x="43201" y="380314"/>
                      <a:pt x="108353" y="313647"/>
                      <a:pt x="138656" y="253041"/>
                    </a:cubicBezTo>
                    <a:lnTo>
                      <a:pt x="138656" y="253041"/>
                    </a:lnTo>
                    <a:close/>
                  </a:path>
                </a:pathLst>
              </a:custGeom>
              <a:solidFill>
                <a:schemeClr val="tx2"/>
              </a:solidFill>
              <a:ln w="1492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692" name="Graphic 2">
              <a:extLst>
                <a:ext uri="{FF2B5EF4-FFF2-40B4-BE49-F238E27FC236}">
                  <a16:creationId xmlns:a16="http://schemas.microsoft.com/office/drawing/2014/main" id="{18A56034-1830-49AD-94A4-8F6440F61343}"/>
                </a:ext>
              </a:extLst>
            </p:cNvPr>
            <p:cNvGrpSpPr/>
            <p:nvPr/>
          </p:nvGrpSpPr>
          <p:grpSpPr>
            <a:xfrm>
              <a:off x="7997768" y="4493258"/>
              <a:ext cx="200155" cy="306903"/>
              <a:chOff x="5557492" y="4674021"/>
              <a:chExt cx="454548" cy="696974"/>
            </a:xfrm>
            <a:solidFill>
              <a:schemeClr val="accent5"/>
            </a:solidFill>
          </p:grpSpPr>
          <p:sp>
            <p:nvSpPr>
              <p:cNvPr id="1720" name="Freeform: Shape 1719">
                <a:extLst>
                  <a:ext uri="{FF2B5EF4-FFF2-40B4-BE49-F238E27FC236}">
                    <a16:creationId xmlns:a16="http://schemas.microsoft.com/office/drawing/2014/main" id="{F9D19D61-40FD-4CDA-8AFB-ABDCF74E92FC}"/>
                  </a:ext>
                </a:extLst>
              </p:cNvPr>
              <p:cNvSpPr/>
              <p:nvPr/>
            </p:nvSpPr>
            <p:spPr>
              <a:xfrm>
                <a:off x="5704463" y="4761900"/>
                <a:ext cx="136364" cy="90910"/>
              </a:xfrm>
              <a:custGeom>
                <a:avLst/>
                <a:gdLst>
                  <a:gd name="connsiteX0" fmla="*/ 72728 w 136364"/>
                  <a:gd name="connsiteY0" fmla="*/ 92425 h 90909"/>
                  <a:gd name="connsiteX1" fmla="*/ 0 w 136364"/>
                  <a:gd name="connsiteY1" fmla="*/ 21212 h 90909"/>
                  <a:gd name="connsiteX2" fmla="*/ 21212 w 136364"/>
                  <a:gd name="connsiteY2" fmla="*/ 0 h 90909"/>
                  <a:gd name="connsiteX3" fmla="*/ 72728 w 136364"/>
                  <a:gd name="connsiteY3" fmla="*/ 50000 h 90909"/>
                  <a:gd name="connsiteX4" fmla="*/ 122728 w 136364"/>
                  <a:gd name="connsiteY4" fmla="*/ 1515 h 90909"/>
                  <a:gd name="connsiteX5" fmla="*/ 143940 w 136364"/>
                  <a:gd name="connsiteY5" fmla="*/ 22727 h 90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364" h="90909">
                    <a:moveTo>
                      <a:pt x="72728" y="92425"/>
                    </a:moveTo>
                    <a:lnTo>
                      <a:pt x="0" y="21212"/>
                    </a:lnTo>
                    <a:lnTo>
                      <a:pt x="21212" y="0"/>
                    </a:lnTo>
                    <a:lnTo>
                      <a:pt x="72728" y="50000"/>
                    </a:lnTo>
                    <a:lnTo>
                      <a:pt x="122728" y="1515"/>
                    </a:lnTo>
                    <a:lnTo>
                      <a:pt x="143940" y="22727"/>
                    </a:lnTo>
                    <a:close/>
                  </a:path>
                </a:pathLst>
              </a:custGeom>
              <a:solidFill>
                <a:schemeClr val="tx1"/>
              </a:solidFill>
              <a:ln w="1492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21" name="Freeform: Shape 1720">
                <a:extLst>
                  <a:ext uri="{FF2B5EF4-FFF2-40B4-BE49-F238E27FC236}">
                    <a16:creationId xmlns:a16="http://schemas.microsoft.com/office/drawing/2014/main" id="{6A4ACAF6-45E7-4625-9634-8C3C3F26E2DE}"/>
                  </a:ext>
                </a:extLst>
              </p:cNvPr>
              <p:cNvSpPr/>
              <p:nvPr/>
            </p:nvSpPr>
            <p:spPr>
              <a:xfrm>
                <a:off x="5704463" y="4674021"/>
                <a:ext cx="136364" cy="106061"/>
              </a:xfrm>
              <a:custGeom>
                <a:avLst/>
                <a:gdLst>
                  <a:gd name="connsiteX0" fmla="*/ 122728 w 136364"/>
                  <a:gd name="connsiteY0" fmla="*/ 27273 h 106061"/>
                  <a:gd name="connsiteX1" fmla="*/ 87879 w 136364"/>
                  <a:gd name="connsiteY1" fmla="*/ 60606 h 106061"/>
                  <a:gd name="connsiteX2" fmla="*/ 87879 w 136364"/>
                  <a:gd name="connsiteY2" fmla="*/ 0 h 106061"/>
                  <a:gd name="connsiteX3" fmla="*/ 57576 w 136364"/>
                  <a:gd name="connsiteY3" fmla="*/ 0 h 106061"/>
                  <a:gd name="connsiteX4" fmla="*/ 57576 w 136364"/>
                  <a:gd name="connsiteY4" fmla="*/ 60606 h 106061"/>
                  <a:gd name="connsiteX5" fmla="*/ 21212 w 136364"/>
                  <a:gd name="connsiteY5" fmla="*/ 24243 h 106061"/>
                  <a:gd name="connsiteX6" fmla="*/ 0 w 136364"/>
                  <a:gd name="connsiteY6" fmla="*/ 46970 h 106061"/>
                  <a:gd name="connsiteX7" fmla="*/ 72728 w 136364"/>
                  <a:gd name="connsiteY7" fmla="*/ 116667 h 106061"/>
                  <a:gd name="connsiteX8" fmla="*/ 143940 w 136364"/>
                  <a:gd name="connsiteY8" fmla="*/ 48485 h 106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106061">
                    <a:moveTo>
                      <a:pt x="122728" y="27273"/>
                    </a:moveTo>
                    <a:lnTo>
                      <a:pt x="87879" y="60606"/>
                    </a:lnTo>
                    <a:lnTo>
                      <a:pt x="87879" y="0"/>
                    </a:lnTo>
                    <a:lnTo>
                      <a:pt x="57576" y="0"/>
                    </a:lnTo>
                    <a:lnTo>
                      <a:pt x="57576" y="60606"/>
                    </a:lnTo>
                    <a:lnTo>
                      <a:pt x="21212" y="24243"/>
                    </a:lnTo>
                    <a:lnTo>
                      <a:pt x="0" y="46970"/>
                    </a:lnTo>
                    <a:lnTo>
                      <a:pt x="72728" y="116667"/>
                    </a:lnTo>
                    <a:lnTo>
                      <a:pt x="143940" y="48485"/>
                    </a:lnTo>
                    <a:close/>
                  </a:path>
                </a:pathLst>
              </a:custGeom>
              <a:solidFill>
                <a:schemeClr val="tx1"/>
              </a:solidFill>
              <a:ln w="1492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22" name="Freeform: Shape 1721">
                <a:extLst>
                  <a:ext uri="{FF2B5EF4-FFF2-40B4-BE49-F238E27FC236}">
                    <a16:creationId xmlns:a16="http://schemas.microsoft.com/office/drawing/2014/main" id="{97602F4C-BAC8-4C29-B1DD-14C53722D6F6}"/>
                  </a:ext>
                </a:extLst>
              </p:cNvPr>
              <p:cNvSpPr/>
              <p:nvPr/>
            </p:nvSpPr>
            <p:spPr>
              <a:xfrm>
                <a:off x="5862039" y="4886144"/>
                <a:ext cx="136364" cy="90910"/>
              </a:xfrm>
              <a:custGeom>
                <a:avLst/>
                <a:gdLst>
                  <a:gd name="connsiteX0" fmla="*/ 71213 w 136364"/>
                  <a:gd name="connsiteY0" fmla="*/ 92425 h 90909"/>
                  <a:gd name="connsiteX1" fmla="*/ 0 w 136364"/>
                  <a:gd name="connsiteY1" fmla="*/ 21212 h 90909"/>
                  <a:gd name="connsiteX2" fmla="*/ 21212 w 136364"/>
                  <a:gd name="connsiteY2" fmla="*/ 0 h 90909"/>
                  <a:gd name="connsiteX3" fmla="*/ 71213 w 136364"/>
                  <a:gd name="connsiteY3" fmla="*/ 50000 h 90909"/>
                  <a:gd name="connsiteX4" fmla="*/ 121213 w 136364"/>
                  <a:gd name="connsiteY4" fmla="*/ 1515 h 90909"/>
                  <a:gd name="connsiteX5" fmla="*/ 142425 w 136364"/>
                  <a:gd name="connsiteY5" fmla="*/ 24243 h 90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364" h="90909">
                    <a:moveTo>
                      <a:pt x="71213" y="92425"/>
                    </a:moveTo>
                    <a:lnTo>
                      <a:pt x="0" y="21212"/>
                    </a:lnTo>
                    <a:lnTo>
                      <a:pt x="21212" y="0"/>
                    </a:lnTo>
                    <a:lnTo>
                      <a:pt x="71213" y="50000"/>
                    </a:lnTo>
                    <a:lnTo>
                      <a:pt x="121213" y="1515"/>
                    </a:lnTo>
                    <a:lnTo>
                      <a:pt x="142425" y="24243"/>
                    </a:lnTo>
                    <a:close/>
                  </a:path>
                </a:pathLst>
              </a:custGeom>
              <a:grpFill/>
              <a:ln w="1492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23" name="Freeform: Shape 1722">
                <a:extLst>
                  <a:ext uri="{FF2B5EF4-FFF2-40B4-BE49-F238E27FC236}">
                    <a16:creationId xmlns:a16="http://schemas.microsoft.com/office/drawing/2014/main" id="{8FC0802C-DB5B-4F07-9D93-D344858FB5A1}"/>
                  </a:ext>
                </a:extLst>
              </p:cNvPr>
              <p:cNvSpPr/>
              <p:nvPr/>
            </p:nvSpPr>
            <p:spPr>
              <a:xfrm>
                <a:off x="5862039" y="4799779"/>
                <a:ext cx="136364" cy="106061"/>
              </a:xfrm>
              <a:custGeom>
                <a:avLst/>
                <a:gdLst>
                  <a:gd name="connsiteX0" fmla="*/ 121213 w 136364"/>
                  <a:gd name="connsiteY0" fmla="*/ 25758 h 106061"/>
                  <a:gd name="connsiteX1" fmla="*/ 86364 w 136364"/>
                  <a:gd name="connsiteY1" fmla="*/ 59091 h 106061"/>
                  <a:gd name="connsiteX2" fmla="*/ 86364 w 136364"/>
                  <a:gd name="connsiteY2" fmla="*/ 0 h 106061"/>
                  <a:gd name="connsiteX3" fmla="*/ 56061 w 136364"/>
                  <a:gd name="connsiteY3" fmla="*/ 0 h 106061"/>
                  <a:gd name="connsiteX4" fmla="*/ 56061 w 136364"/>
                  <a:gd name="connsiteY4" fmla="*/ 59091 h 106061"/>
                  <a:gd name="connsiteX5" fmla="*/ 21212 w 136364"/>
                  <a:gd name="connsiteY5" fmla="*/ 24243 h 106061"/>
                  <a:gd name="connsiteX6" fmla="*/ 0 w 136364"/>
                  <a:gd name="connsiteY6" fmla="*/ 45455 h 106061"/>
                  <a:gd name="connsiteX7" fmla="*/ 71213 w 136364"/>
                  <a:gd name="connsiteY7" fmla="*/ 116667 h 106061"/>
                  <a:gd name="connsiteX8" fmla="*/ 142425 w 136364"/>
                  <a:gd name="connsiteY8" fmla="*/ 48485 h 106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106061">
                    <a:moveTo>
                      <a:pt x="121213" y="25758"/>
                    </a:moveTo>
                    <a:lnTo>
                      <a:pt x="86364" y="59091"/>
                    </a:lnTo>
                    <a:lnTo>
                      <a:pt x="86364" y="0"/>
                    </a:lnTo>
                    <a:lnTo>
                      <a:pt x="56061" y="0"/>
                    </a:lnTo>
                    <a:lnTo>
                      <a:pt x="56061" y="59091"/>
                    </a:lnTo>
                    <a:lnTo>
                      <a:pt x="21212" y="24243"/>
                    </a:lnTo>
                    <a:lnTo>
                      <a:pt x="0" y="45455"/>
                    </a:lnTo>
                    <a:lnTo>
                      <a:pt x="71213" y="116667"/>
                    </a:lnTo>
                    <a:lnTo>
                      <a:pt x="142425" y="48485"/>
                    </a:lnTo>
                    <a:close/>
                  </a:path>
                </a:pathLst>
              </a:custGeom>
              <a:grpFill/>
              <a:ln w="1492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24" name="Freeform: Shape 1723">
                <a:extLst>
                  <a:ext uri="{FF2B5EF4-FFF2-40B4-BE49-F238E27FC236}">
                    <a16:creationId xmlns:a16="http://schemas.microsoft.com/office/drawing/2014/main" id="{FEF2C433-EEEE-417F-9DC7-CEECC8D8F3F8}"/>
                  </a:ext>
                </a:extLst>
              </p:cNvPr>
              <p:cNvSpPr/>
              <p:nvPr/>
            </p:nvSpPr>
            <p:spPr>
              <a:xfrm>
                <a:off x="5557492" y="4886144"/>
                <a:ext cx="136364" cy="90910"/>
              </a:xfrm>
              <a:custGeom>
                <a:avLst/>
                <a:gdLst>
                  <a:gd name="connsiteX0" fmla="*/ 72728 w 136364"/>
                  <a:gd name="connsiteY0" fmla="*/ 92425 h 90909"/>
                  <a:gd name="connsiteX1" fmla="*/ 0 w 136364"/>
                  <a:gd name="connsiteY1" fmla="*/ 21212 h 90909"/>
                  <a:gd name="connsiteX2" fmla="*/ 21212 w 136364"/>
                  <a:gd name="connsiteY2" fmla="*/ 0 h 90909"/>
                  <a:gd name="connsiteX3" fmla="*/ 72728 w 136364"/>
                  <a:gd name="connsiteY3" fmla="*/ 50000 h 90909"/>
                  <a:gd name="connsiteX4" fmla="*/ 122728 w 136364"/>
                  <a:gd name="connsiteY4" fmla="*/ 1515 h 90909"/>
                  <a:gd name="connsiteX5" fmla="*/ 143940 w 136364"/>
                  <a:gd name="connsiteY5" fmla="*/ 24243 h 90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364" h="90909">
                    <a:moveTo>
                      <a:pt x="72728" y="92425"/>
                    </a:moveTo>
                    <a:lnTo>
                      <a:pt x="0" y="21212"/>
                    </a:lnTo>
                    <a:lnTo>
                      <a:pt x="21212" y="0"/>
                    </a:lnTo>
                    <a:lnTo>
                      <a:pt x="72728" y="50000"/>
                    </a:lnTo>
                    <a:lnTo>
                      <a:pt x="122728" y="1515"/>
                    </a:lnTo>
                    <a:lnTo>
                      <a:pt x="143940" y="24243"/>
                    </a:lnTo>
                    <a:close/>
                  </a:path>
                </a:pathLst>
              </a:custGeom>
              <a:grpFill/>
              <a:ln w="1492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25" name="Freeform: Shape 1724">
                <a:extLst>
                  <a:ext uri="{FF2B5EF4-FFF2-40B4-BE49-F238E27FC236}">
                    <a16:creationId xmlns:a16="http://schemas.microsoft.com/office/drawing/2014/main" id="{6606C810-8E60-46EC-8F5F-EB51AF1253BA}"/>
                  </a:ext>
                </a:extLst>
              </p:cNvPr>
              <p:cNvSpPr/>
              <p:nvPr/>
            </p:nvSpPr>
            <p:spPr>
              <a:xfrm>
                <a:off x="5557492" y="4799779"/>
                <a:ext cx="136364" cy="106061"/>
              </a:xfrm>
              <a:custGeom>
                <a:avLst/>
                <a:gdLst>
                  <a:gd name="connsiteX0" fmla="*/ 122728 w 136364"/>
                  <a:gd name="connsiteY0" fmla="*/ 25758 h 106061"/>
                  <a:gd name="connsiteX1" fmla="*/ 87879 w 136364"/>
                  <a:gd name="connsiteY1" fmla="*/ 59091 h 106061"/>
                  <a:gd name="connsiteX2" fmla="*/ 87879 w 136364"/>
                  <a:gd name="connsiteY2" fmla="*/ 0 h 106061"/>
                  <a:gd name="connsiteX3" fmla="*/ 57576 w 136364"/>
                  <a:gd name="connsiteY3" fmla="*/ 0 h 106061"/>
                  <a:gd name="connsiteX4" fmla="*/ 57576 w 136364"/>
                  <a:gd name="connsiteY4" fmla="*/ 59091 h 106061"/>
                  <a:gd name="connsiteX5" fmla="*/ 21212 w 136364"/>
                  <a:gd name="connsiteY5" fmla="*/ 24243 h 106061"/>
                  <a:gd name="connsiteX6" fmla="*/ 0 w 136364"/>
                  <a:gd name="connsiteY6" fmla="*/ 45455 h 106061"/>
                  <a:gd name="connsiteX7" fmla="*/ 72728 w 136364"/>
                  <a:gd name="connsiteY7" fmla="*/ 116667 h 106061"/>
                  <a:gd name="connsiteX8" fmla="*/ 143940 w 136364"/>
                  <a:gd name="connsiteY8" fmla="*/ 48485 h 106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106061">
                    <a:moveTo>
                      <a:pt x="122728" y="25758"/>
                    </a:moveTo>
                    <a:lnTo>
                      <a:pt x="87879" y="59091"/>
                    </a:lnTo>
                    <a:lnTo>
                      <a:pt x="87879" y="0"/>
                    </a:lnTo>
                    <a:lnTo>
                      <a:pt x="57576" y="0"/>
                    </a:lnTo>
                    <a:lnTo>
                      <a:pt x="57576" y="59091"/>
                    </a:lnTo>
                    <a:lnTo>
                      <a:pt x="21212" y="24243"/>
                    </a:lnTo>
                    <a:lnTo>
                      <a:pt x="0" y="45455"/>
                    </a:lnTo>
                    <a:lnTo>
                      <a:pt x="72728" y="116667"/>
                    </a:lnTo>
                    <a:lnTo>
                      <a:pt x="143940" y="48485"/>
                    </a:lnTo>
                    <a:close/>
                  </a:path>
                </a:pathLst>
              </a:custGeom>
              <a:grpFill/>
              <a:ln w="1492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26" name="Freeform: Shape 1725">
                <a:extLst>
                  <a:ext uri="{FF2B5EF4-FFF2-40B4-BE49-F238E27FC236}">
                    <a16:creationId xmlns:a16="http://schemas.microsoft.com/office/drawing/2014/main" id="{DA1343B1-DFD2-4661-B987-94A09E2A9E4D}"/>
                  </a:ext>
                </a:extLst>
              </p:cNvPr>
              <p:cNvSpPr/>
              <p:nvPr/>
            </p:nvSpPr>
            <p:spPr>
              <a:xfrm>
                <a:off x="5557492" y="4948265"/>
                <a:ext cx="136364" cy="151516"/>
              </a:xfrm>
              <a:custGeom>
                <a:avLst/>
                <a:gdLst>
                  <a:gd name="connsiteX0" fmla="*/ 143940 w 136364"/>
                  <a:gd name="connsiteY0" fmla="*/ 24243 h 151516"/>
                  <a:gd name="connsiteX1" fmla="*/ 122728 w 136364"/>
                  <a:gd name="connsiteY1" fmla="*/ 3030 h 151516"/>
                  <a:gd name="connsiteX2" fmla="*/ 72728 w 136364"/>
                  <a:gd name="connsiteY2" fmla="*/ 51515 h 151516"/>
                  <a:gd name="connsiteX3" fmla="*/ 21212 w 136364"/>
                  <a:gd name="connsiteY3" fmla="*/ 0 h 151516"/>
                  <a:gd name="connsiteX4" fmla="*/ 0 w 136364"/>
                  <a:gd name="connsiteY4" fmla="*/ 22727 h 151516"/>
                  <a:gd name="connsiteX5" fmla="*/ 57576 w 136364"/>
                  <a:gd name="connsiteY5" fmla="*/ 78788 h 151516"/>
                  <a:gd name="connsiteX6" fmla="*/ 57576 w 136364"/>
                  <a:gd name="connsiteY6" fmla="*/ 159092 h 151516"/>
                  <a:gd name="connsiteX7" fmla="*/ 87879 w 136364"/>
                  <a:gd name="connsiteY7" fmla="*/ 159092 h 151516"/>
                  <a:gd name="connsiteX8" fmla="*/ 87879 w 136364"/>
                  <a:gd name="connsiteY8" fmla="*/ 78788 h 151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151516">
                    <a:moveTo>
                      <a:pt x="143940" y="24243"/>
                    </a:moveTo>
                    <a:lnTo>
                      <a:pt x="122728" y="3030"/>
                    </a:lnTo>
                    <a:lnTo>
                      <a:pt x="72728" y="51515"/>
                    </a:lnTo>
                    <a:lnTo>
                      <a:pt x="21212" y="0"/>
                    </a:lnTo>
                    <a:lnTo>
                      <a:pt x="0" y="22727"/>
                    </a:lnTo>
                    <a:lnTo>
                      <a:pt x="57576" y="78788"/>
                    </a:lnTo>
                    <a:lnTo>
                      <a:pt x="57576" y="159092"/>
                    </a:lnTo>
                    <a:lnTo>
                      <a:pt x="87879" y="159092"/>
                    </a:lnTo>
                    <a:lnTo>
                      <a:pt x="87879" y="78788"/>
                    </a:lnTo>
                    <a:close/>
                  </a:path>
                </a:pathLst>
              </a:custGeom>
              <a:grpFill/>
              <a:ln w="1492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27" name="Freeform: Shape 1726">
                <a:extLst>
                  <a:ext uri="{FF2B5EF4-FFF2-40B4-BE49-F238E27FC236}">
                    <a16:creationId xmlns:a16="http://schemas.microsoft.com/office/drawing/2014/main" id="{827B9D41-2FB4-40A9-A7EF-67976CBE7EF5}"/>
                  </a:ext>
                </a:extLst>
              </p:cNvPr>
              <p:cNvSpPr/>
              <p:nvPr/>
            </p:nvSpPr>
            <p:spPr>
              <a:xfrm>
                <a:off x="5704463" y="4824022"/>
                <a:ext cx="136364" cy="363639"/>
              </a:xfrm>
              <a:custGeom>
                <a:avLst/>
                <a:gdLst>
                  <a:gd name="connsiteX0" fmla="*/ 143940 w 136364"/>
                  <a:gd name="connsiteY0" fmla="*/ 24243 h 363638"/>
                  <a:gd name="connsiteX1" fmla="*/ 122728 w 136364"/>
                  <a:gd name="connsiteY1" fmla="*/ 1515 h 363638"/>
                  <a:gd name="connsiteX2" fmla="*/ 72728 w 136364"/>
                  <a:gd name="connsiteY2" fmla="*/ 50000 h 363638"/>
                  <a:gd name="connsiteX3" fmla="*/ 21212 w 136364"/>
                  <a:gd name="connsiteY3" fmla="*/ 0 h 363638"/>
                  <a:gd name="connsiteX4" fmla="*/ 0 w 136364"/>
                  <a:gd name="connsiteY4" fmla="*/ 21212 h 363638"/>
                  <a:gd name="connsiteX5" fmla="*/ 57576 w 136364"/>
                  <a:gd name="connsiteY5" fmla="*/ 77273 h 363638"/>
                  <a:gd name="connsiteX6" fmla="*/ 57576 w 136364"/>
                  <a:gd name="connsiteY6" fmla="*/ 375760 h 363638"/>
                  <a:gd name="connsiteX7" fmla="*/ 87879 w 136364"/>
                  <a:gd name="connsiteY7" fmla="*/ 375760 h 363638"/>
                  <a:gd name="connsiteX8" fmla="*/ 87879 w 136364"/>
                  <a:gd name="connsiteY8" fmla="*/ 77273 h 363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363638">
                    <a:moveTo>
                      <a:pt x="143940" y="24243"/>
                    </a:moveTo>
                    <a:lnTo>
                      <a:pt x="122728" y="1515"/>
                    </a:lnTo>
                    <a:lnTo>
                      <a:pt x="72728" y="50000"/>
                    </a:lnTo>
                    <a:lnTo>
                      <a:pt x="21212" y="0"/>
                    </a:lnTo>
                    <a:lnTo>
                      <a:pt x="0" y="21212"/>
                    </a:lnTo>
                    <a:lnTo>
                      <a:pt x="57576" y="77273"/>
                    </a:lnTo>
                    <a:lnTo>
                      <a:pt x="57576" y="375760"/>
                    </a:lnTo>
                    <a:lnTo>
                      <a:pt x="87879" y="375760"/>
                    </a:lnTo>
                    <a:lnTo>
                      <a:pt x="87879" y="77273"/>
                    </a:lnTo>
                    <a:close/>
                  </a:path>
                </a:pathLst>
              </a:custGeom>
              <a:solidFill>
                <a:schemeClr val="tx1"/>
              </a:solidFill>
              <a:ln w="1492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28" name="Freeform: Shape 1727">
                <a:extLst>
                  <a:ext uri="{FF2B5EF4-FFF2-40B4-BE49-F238E27FC236}">
                    <a16:creationId xmlns:a16="http://schemas.microsoft.com/office/drawing/2014/main" id="{0A6CF2D2-1553-4984-BFE3-76A3E4814FEA}"/>
                  </a:ext>
                </a:extLst>
              </p:cNvPr>
              <p:cNvSpPr/>
              <p:nvPr/>
            </p:nvSpPr>
            <p:spPr>
              <a:xfrm>
                <a:off x="5862039" y="4949780"/>
                <a:ext cx="136364" cy="136364"/>
              </a:xfrm>
              <a:custGeom>
                <a:avLst/>
                <a:gdLst>
                  <a:gd name="connsiteX0" fmla="*/ 142425 w 136364"/>
                  <a:gd name="connsiteY0" fmla="*/ 22727 h 136364"/>
                  <a:gd name="connsiteX1" fmla="*/ 121213 w 136364"/>
                  <a:gd name="connsiteY1" fmla="*/ 1515 h 136364"/>
                  <a:gd name="connsiteX2" fmla="*/ 71213 w 136364"/>
                  <a:gd name="connsiteY2" fmla="*/ 48485 h 136364"/>
                  <a:gd name="connsiteX3" fmla="*/ 21212 w 136364"/>
                  <a:gd name="connsiteY3" fmla="*/ 0 h 136364"/>
                  <a:gd name="connsiteX4" fmla="*/ 0 w 136364"/>
                  <a:gd name="connsiteY4" fmla="*/ 21212 h 136364"/>
                  <a:gd name="connsiteX5" fmla="*/ 56061 w 136364"/>
                  <a:gd name="connsiteY5" fmla="*/ 77273 h 136364"/>
                  <a:gd name="connsiteX6" fmla="*/ 56061 w 136364"/>
                  <a:gd name="connsiteY6" fmla="*/ 150001 h 136364"/>
                  <a:gd name="connsiteX7" fmla="*/ 86364 w 136364"/>
                  <a:gd name="connsiteY7" fmla="*/ 150001 h 136364"/>
                  <a:gd name="connsiteX8" fmla="*/ 86364 w 136364"/>
                  <a:gd name="connsiteY8" fmla="*/ 77273 h 136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136364">
                    <a:moveTo>
                      <a:pt x="142425" y="22727"/>
                    </a:moveTo>
                    <a:lnTo>
                      <a:pt x="121213" y="1515"/>
                    </a:lnTo>
                    <a:lnTo>
                      <a:pt x="71213" y="48485"/>
                    </a:lnTo>
                    <a:lnTo>
                      <a:pt x="21212" y="0"/>
                    </a:lnTo>
                    <a:lnTo>
                      <a:pt x="0" y="21212"/>
                    </a:lnTo>
                    <a:lnTo>
                      <a:pt x="56061" y="77273"/>
                    </a:lnTo>
                    <a:lnTo>
                      <a:pt x="56061" y="150001"/>
                    </a:lnTo>
                    <a:lnTo>
                      <a:pt x="86364" y="150001"/>
                    </a:lnTo>
                    <a:lnTo>
                      <a:pt x="86364" y="77273"/>
                    </a:lnTo>
                    <a:close/>
                  </a:path>
                </a:pathLst>
              </a:custGeom>
              <a:grpFill/>
              <a:ln w="1492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29" name="Freeform: Shape 1728">
                <a:extLst>
                  <a:ext uri="{FF2B5EF4-FFF2-40B4-BE49-F238E27FC236}">
                    <a16:creationId xmlns:a16="http://schemas.microsoft.com/office/drawing/2014/main" id="{CA111690-A986-4AD6-B38E-8286B8AF7775}"/>
                  </a:ext>
                </a:extLst>
              </p:cNvPr>
              <p:cNvSpPr/>
              <p:nvPr/>
            </p:nvSpPr>
            <p:spPr>
              <a:xfrm>
                <a:off x="5561650" y="5004317"/>
                <a:ext cx="196971" cy="363639"/>
              </a:xfrm>
              <a:custGeom>
                <a:avLst/>
                <a:gdLst>
                  <a:gd name="connsiteX0" fmla="*/ 62509 w 196970"/>
                  <a:gd name="connsiteY0" fmla="*/ 253041 h 363638"/>
                  <a:gd name="connsiteX1" fmla="*/ 185237 w 196970"/>
                  <a:gd name="connsiteY1" fmla="*/ 368193 h 363638"/>
                  <a:gd name="connsiteX2" fmla="*/ 164025 w 196970"/>
                  <a:gd name="connsiteY2" fmla="*/ 203041 h 363638"/>
                  <a:gd name="connsiteX3" fmla="*/ 387 w 196970"/>
                  <a:gd name="connsiteY3" fmla="*/ 9 h 363638"/>
                  <a:gd name="connsiteX4" fmla="*/ 62509 w 196970"/>
                  <a:gd name="connsiteY4" fmla="*/ 253041 h 363638"/>
                  <a:gd name="connsiteX5" fmla="*/ 62509 w 196970"/>
                  <a:gd name="connsiteY5" fmla="*/ 253041 h 363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6970" h="363638">
                    <a:moveTo>
                      <a:pt x="62509" y="253041"/>
                    </a:moveTo>
                    <a:cubicBezTo>
                      <a:pt x="92812" y="313647"/>
                      <a:pt x="157964" y="380314"/>
                      <a:pt x="185237" y="368193"/>
                    </a:cubicBezTo>
                    <a:cubicBezTo>
                      <a:pt x="214025" y="353041"/>
                      <a:pt x="204934" y="280314"/>
                      <a:pt x="164025" y="203041"/>
                    </a:cubicBezTo>
                    <a:cubicBezTo>
                      <a:pt x="124630" y="125767"/>
                      <a:pt x="1902" y="9"/>
                      <a:pt x="387" y="9"/>
                    </a:cubicBezTo>
                    <a:cubicBezTo>
                      <a:pt x="-4158" y="-1506"/>
                      <a:pt x="32206" y="189404"/>
                      <a:pt x="62509" y="253041"/>
                    </a:cubicBezTo>
                    <a:lnTo>
                      <a:pt x="62509" y="253041"/>
                    </a:lnTo>
                    <a:close/>
                  </a:path>
                </a:pathLst>
              </a:custGeom>
              <a:solidFill>
                <a:schemeClr val="tx2"/>
              </a:solidFill>
              <a:ln w="1492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30" name="Freeform: Shape 1729">
                <a:extLst>
                  <a:ext uri="{FF2B5EF4-FFF2-40B4-BE49-F238E27FC236}">
                    <a16:creationId xmlns:a16="http://schemas.microsoft.com/office/drawing/2014/main" id="{BC25AC46-97F6-4515-99BE-0D2D59973AB0}"/>
                  </a:ext>
                </a:extLst>
              </p:cNvPr>
              <p:cNvSpPr/>
              <p:nvPr/>
            </p:nvSpPr>
            <p:spPr>
              <a:xfrm>
                <a:off x="5794596" y="5004317"/>
                <a:ext cx="196971" cy="363639"/>
              </a:xfrm>
              <a:custGeom>
                <a:avLst/>
                <a:gdLst>
                  <a:gd name="connsiteX0" fmla="*/ 138656 w 196970"/>
                  <a:gd name="connsiteY0" fmla="*/ 253041 h 363638"/>
                  <a:gd name="connsiteX1" fmla="*/ 200778 w 196970"/>
                  <a:gd name="connsiteY1" fmla="*/ 9 h 363638"/>
                  <a:gd name="connsiteX2" fmla="*/ 37140 w 196970"/>
                  <a:gd name="connsiteY2" fmla="*/ 203040 h 363638"/>
                  <a:gd name="connsiteX3" fmla="*/ 15928 w 196970"/>
                  <a:gd name="connsiteY3" fmla="*/ 368193 h 363638"/>
                  <a:gd name="connsiteX4" fmla="*/ 138656 w 196970"/>
                  <a:gd name="connsiteY4" fmla="*/ 253041 h 363638"/>
                  <a:gd name="connsiteX5" fmla="*/ 138656 w 196970"/>
                  <a:gd name="connsiteY5" fmla="*/ 253041 h 363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6970" h="363638">
                    <a:moveTo>
                      <a:pt x="138656" y="253041"/>
                    </a:moveTo>
                    <a:cubicBezTo>
                      <a:pt x="170474" y="190919"/>
                      <a:pt x="205323" y="-1506"/>
                      <a:pt x="200778" y="9"/>
                    </a:cubicBezTo>
                    <a:cubicBezTo>
                      <a:pt x="199262" y="9"/>
                      <a:pt x="75019" y="125767"/>
                      <a:pt x="37140" y="203040"/>
                    </a:cubicBezTo>
                    <a:cubicBezTo>
                      <a:pt x="-739" y="280314"/>
                      <a:pt x="-12860" y="353041"/>
                      <a:pt x="15928" y="368193"/>
                    </a:cubicBezTo>
                    <a:cubicBezTo>
                      <a:pt x="43201" y="380314"/>
                      <a:pt x="108353" y="313647"/>
                      <a:pt x="138656" y="253041"/>
                    </a:cubicBezTo>
                    <a:lnTo>
                      <a:pt x="138656" y="253041"/>
                    </a:lnTo>
                    <a:close/>
                  </a:path>
                </a:pathLst>
              </a:custGeom>
              <a:solidFill>
                <a:schemeClr val="tx2"/>
              </a:solidFill>
              <a:ln w="1492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693" name="Graphic 2">
              <a:extLst>
                <a:ext uri="{FF2B5EF4-FFF2-40B4-BE49-F238E27FC236}">
                  <a16:creationId xmlns:a16="http://schemas.microsoft.com/office/drawing/2014/main" id="{DB3414E0-63D3-438E-8D38-FC4D7695BFD1}"/>
                </a:ext>
              </a:extLst>
            </p:cNvPr>
            <p:cNvGrpSpPr/>
            <p:nvPr/>
          </p:nvGrpSpPr>
          <p:grpSpPr>
            <a:xfrm>
              <a:off x="8171855" y="4530883"/>
              <a:ext cx="200155" cy="306903"/>
              <a:chOff x="5557492" y="4674021"/>
              <a:chExt cx="454548" cy="696974"/>
            </a:xfrm>
            <a:solidFill>
              <a:schemeClr val="accent5"/>
            </a:solidFill>
          </p:grpSpPr>
          <p:sp>
            <p:nvSpPr>
              <p:cNvPr id="1709" name="Freeform: Shape 1708">
                <a:extLst>
                  <a:ext uri="{FF2B5EF4-FFF2-40B4-BE49-F238E27FC236}">
                    <a16:creationId xmlns:a16="http://schemas.microsoft.com/office/drawing/2014/main" id="{5B71E8E0-2BFE-4695-88D7-5355C201517E}"/>
                  </a:ext>
                </a:extLst>
              </p:cNvPr>
              <p:cNvSpPr/>
              <p:nvPr/>
            </p:nvSpPr>
            <p:spPr>
              <a:xfrm>
                <a:off x="5704463" y="4761900"/>
                <a:ext cx="136364" cy="90910"/>
              </a:xfrm>
              <a:custGeom>
                <a:avLst/>
                <a:gdLst>
                  <a:gd name="connsiteX0" fmla="*/ 72728 w 136364"/>
                  <a:gd name="connsiteY0" fmla="*/ 92425 h 90909"/>
                  <a:gd name="connsiteX1" fmla="*/ 0 w 136364"/>
                  <a:gd name="connsiteY1" fmla="*/ 21212 h 90909"/>
                  <a:gd name="connsiteX2" fmla="*/ 21212 w 136364"/>
                  <a:gd name="connsiteY2" fmla="*/ 0 h 90909"/>
                  <a:gd name="connsiteX3" fmla="*/ 72728 w 136364"/>
                  <a:gd name="connsiteY3" fmla="*/ 50000 h 90909"/>
                  <a:gd name="connsiteX4" fmla="*/ 122728 w 136364"/>
                  <a:gd name="connsiteY4" fmla="*/ 1515 h 90909"/>
                  <a:gd name="connsiteX5" fmla="*/ 143940 w 136364"/>
                  <a:gd name="connsiteY5" fmla="*/ 22727 h 90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364" h="90909">
                    <a:moveTo>
                      <a:pt x="72728" y="92425"/>
                    </a:moveTo>
                    <a:lnTo>
                      <a:pt x="0" y="21212"/>
                    </a:lnTo>
                    <a:lnTo>
                      <a:pt x="21212" y="0"/>
                    </a:lnTo>
                    <a:lnTo>
                      <a:pt x="72728" y="50000"/>
                    </a:lnTo>
                    <a:lnTo>
                      <a:pt x="122728" y="1515"/>
                    </a:lnTo>
                    <a:lnTo>
                      <a:pt x="143940" y="22727"/>
                    </a:lnTo>
                    <a:close/>
                  </a:path>
                </a:pathLst>
              </a:custGeom>
              <a:solidFill>
                <a:schemeClr val="tx1"/>
              </a:solidFill>
              <a:ln w="1492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10" name="Freeform: Shape 1709">
                <a:extLst>
                  <a:ext uri="{FF2B5EF4-FFF2-40B4-BE49-F238E27FC236}">
                    <a16:creationId xmlns:a16="http://schemas.microsoft.com/office/drawing/2014/main" id="{CA71AA78-D6FE-4CC4-BB31-4F78218A59F5}"/>
                  </a:ext>
                </a:extLst>
              </p:cNvPr>
              <p:cNvSpPr/>
              <p:nvPr/>
            </p:nvSpPr>
            <p:spPr>
              <a:xfrm>
                <a:off x="5704463" y="4674021"/>
                <a:ext cx="136364" cy="106061"/>
              </a:xfrm>
              <a:custGeom>
                <a:avLst/>
                <a:gdLst>
                  <a:gd name="connsiteX0" fmla="*/ 122728 w 136364"/>
                  <a:gd name="connsiteY0" fmla="*/ 27273 h 106061"/>
                  <a:gd name="connsiteX1" fmla="*/ 87879 w 136364"/>
                  <a:gd name="connsiteY1" fmla="*/ 60606 h 106061"/>
                  <a:gd name="connsiteX2" fmla="*/ 87879 w 136364"/>
                  <a:gd name="connsiteY2" fmla="*/ 0 h 106061"/>
                  <a:gd name="connsiteX3" fmla="*/ 57576 w 136364"/>
                  <a:gd name="connsiteY3" fmla="*/ 0 h 106061"/>
                  <a:gd name="connsiteX4" fmla="*/ 57576 w 136364"/>
                  <a:gd name="connsiteY4" fmla="*/ 60606 h 106061"/>
                  <a:gd name="connsiteX5" fmla="*/ 21212 w 136364"/>
                  <a:gd name="connsiteY5" fmla="*/ 24243 h 106061"/>
                  <a:gd name="connsiteX6" fmla="*/ 0 w 136364"/>
                  <a:gd name="connsiteY6" fmla="*/ 46970 h 106061"/>
                  <a:gd name="connsiteX7" fmla="*/ 72728 w 136364"/>
                  <a:gd name="connsiteY7" fmla="*/ 116667 h 106061"/>
                  <a:gd name="connsiteX8" fmla="*/ 143940 w 136364"/>
                  <a:gd name="connsiteY8" fmla="*/ 48485 h 106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106061">
                    <a:moveTo>
                      <a:pt x="122728" y="27273"/>
                    </a:moveTo>
                    <a:lnTo>
                      <a:pt x="87879" y="60606"/>
                    </a:lnTo>
                    <a:lnTo>
                      <a:pt x="87879" y="0"/>
                    </a:lnTo>
                    <a:lnTo>
                      <a:pt x="57576" y="0"/>
                    </a:lnTo>
                    <a:lnTo>
                      <a:pt x="57576" y="60606"/>
                    </a:lnTo>
                    <a:lnTo>
                      <a:pt x="21212" y="24243"/>
                    </a:lnTo>
                    <a:lnTo>
                      <a:pt x="0" y="46970"/>
                    </a:lnTo>
                    <a:lnTo>
                      <a:pt x="72728" y="116667"/>
                    </a:lnTo>
                    <a:lnTo>
                      <a:pt x="143940" y="48485"/>
                    </a:lnTo>
                    <a:close/>
                  </a:path>
                </a:pathLst>
              </a:custGeom>
              <a:solidFill>
                <a:schemeClr val="tx1"/>
              </a:solidFill>
              <a:ln w="1492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11" name="Freeform: Shape 1710">
                <a:extLst>
                  <a:ext uri="{FF2B5EF4-FFF2-40B4-BE49-F238E27FC236}">
                    <a16:creationId xmlns:a16="http://schemas.microsoft.com/office/drawing/2014/main" id="{C7AF7242-4AFA-4D1D-884A-421C628653D9}"/>
                  </a:ext>
                </a:extLst>
              </p:cNvPr>
              <p:cNvSpPr/>
              <p:nvPr/>
            </p:nvSpPr>
            <p:spPr>
              <a:xfrm>
                <a:off x="5862039" y="4886144"/>
                <a:ext cx="136364" cy="90910"/>
              </a:xfrm>
              <a:custGeom>
                <a:avLst/>
                <a:gdLst>
                  <a:gd name="connsiteX0" fmla="*/ 71213 w 136364"/>
                  <a:gd name="connsiteY0" fmla="*/ 92425 h 90909"/>
                  <a:gd name="connsiteX1" fmla="*/ 0 w 136364"/>
                  <a:gd name="connsiteY1" fmla="*/ 21212 h 90909"/>
                  <a:gd name="connsiteX2" fmla="*/ 21212 w 136364"/>
                  <a:gd name="connsiteY2" fmla="*/ 0 h 90909"/>
                  <a:gd name="connsiteX3" fmla="*/ 71213 w 136364"/>
                  <a:gd name="connsiteY3" fmla="*/ 50000 h 90909"/>
                  <a:gd name="connsiteX4" fmla="*/ 121213 w 136364"/>
                  <a:gd name="connsiteY4" fmla="*/ 1515 h 90909"/>
                  <a:gd name="connsiteX5" fmla="*/ 142425 w 136364"/>
                  <a:gd name="connsiteY5" fmla="*/ 24243 h 90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364" h="90909">
                    <a:moveTo>
                      <a:pt x="71213" y="92425"/>
                    </a:moveTo>
                    <a:lnTo>
                      <a:pt x="0" y="21212"/>
                    </a:lnTo>
                    <a:lnTo>
                      <a:pt x="21212" y="0"/>
                    </a:lnTo>
                    <a:lnTo>
                      <a:pt x="71213" y="50000"/>
                    </a:lnTo>
                    <a:lnTo>
                      <a:pt x="121213" y="1515"/>
                    </a:lnTo>
                    <a:lnTo>
                      <a:pt x="142425" y="24243"/>
                    </a:lnTo>
                    <a:close/>
                  </a:path>
                </a:pathLst>
              </a:custGeom>
              <a:grpFill/>
              <a:ln w="1492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12" name="Freeform: Shape 1711">
                <a:extLst>
                  <a:ext uri="{FF2B5EF4-FFF2-40B4-BE49-F238E27FC236}">
                    <a16:creationId xmlns:a16="http://schemas.microsoft.com/office/drawing/2014/main" id="{5FACD552-F9F1-4D4C-89C0-E1DEF8BC322E}"/>
                  </a:ext>
                </a:extLst>
              </p:cNvPr>
              <p:cNvSpPr/>
              <p:nvPr/>
            </p:nvSpPr>
            <p:spPr>
              <a:xfrm>
                <a:off x="5862039" y="4799779"/>
                <a:ext cx="136364" cy="106061"/>
              </a:xfrm>
              <a:custGeom>
                <a:avLst/>
                <a:gdLst>
                  <a:gd name="connsiteX0" fmla="*/ 121213 w 136364"/>
                  <a:gd name="connsiteY0" fmla="*/ 25758 h 106061"/>
                  <a:gd name="connsiteX1" fmla="*/ 86364 w 136364"/>
                  <a:gd name="connsiteY1" fmla="*/ 59091 h 106061"/>
                  <a:gd name="connsiteX2" fmla="*/ 86364 w 136364"/>
                  <a:gd name="connsiteY2" fmla="*/ 0 h 106061"/>
                  <a:gd name="connsiteX3" fmla="*/ 56061 w 136364"/>
                  <a:gd name="connsiteY3" fmla="*/ 0 h 106061"/>
                  <a:gd name="connsiteX4" fmla="*/ 56061 w 136364"/>
                  <a:gd name="connsiteY4" fmla="*/ 59091 h 106061"/>
                  <a:gd name="connsiteX5" fmla="*/ 21212 w 136364"/>
                  <a:gd name="connsiteY5" fmla="*/ 24243 h 106061"/>
                  <a:gd name="connsiteX6" fmla="*/ 0 w 136364"/>
                  <a:gd name="connsiteY6" fmla="*/ 45455 h 106061"/>
                  <a:gd name="connsiteX7" fmla="*/ 71213 w 136364"/>
                  <a:gd name="connsiteY7" fmla="*/ 116667 h 106061"/>
                  <a:gd name="connsiteX8" fmla="*/ 142425 w 136364"/>
                  <a:gd name="connsiteY8" fmla="*/ 48485 h 106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106061">
                    <a:moveTo>
                      <a:pt x="121213" y="25758"/>
                    </a:moveTo>
                    <a:lnTo>
                      <a:pt x="86364" y="59091"/>
                    </a:lnTo>
                    <a:lnTo>
                      <a:pt x="86364" y="0"/>
                    </a:lnTo>
                    <a:lnTo>
                      <a:pt x="56061" y="0"/>
                    </a:lnTo>
                    <a:lnTo>
                      <a:pt x="56061" y="59091"/>
                    </a:lnTo>
                    <a:lnTo>
                      <a:pt x="21212" y="24243"/>
                    </a:lnTo>
                    <a:lnTo>
                      <a:pt x="0" y="45455"/>
                    </a:lnTo>
                    <a:lnTo>
                      <a:pt x="71213" y="116667"/>
                    </a:lnTo>
                    <a:lnTo>
                      <a:pt x="142425" y="48485"/>
                    </a:lnTo>
                    <a:close/>
                  </a:path>
                </a:pathLst>
              </a:custGeom>
              <a:grpFill/>
              <a:ln w="1492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13" name="Freeform: Shape 1712">
                <a:extLst>
                  <a:ext uri="{FF2B5EF4-FFF2-40B4-BE49-F238E27FC236}">
                    <a16:creationId xmlns:a16="http://schemas.microsoft.com/office/drawing/2014/main" id="{F169835C-096F-494A-8FDE-ED6E33A0F0E0}"/>
                  </a:ext>
                </a:extLst>
              </p:cNvPr>
              <p:cNvSpPr/>
              <p:nvPr/>
            </p:nvSpPr>
            <p:spPr>
              <a:xfrm>
                <a:off x="5557492" y="4886144"/>
                <a:ext cx="136364" cy="90910"/>
              </a:xfrm>
              <a:custGeom>
                <a:avLst/>
                <a:gdLst>
                  <a:gd name="connsiteX0" fmla="*/ 72728 w 136364"/>
                  <a:gd name="connsiteY0" fmla="*/ 92425 h 90909"/>
                  <a:gd name="connsiteX1" fmla="*/ 0 w 136364"/>
                  <a:gd name="connsiteY1" fmla="*/ 21212 h 90909"/>
                  <a:gd name="connsiteX2" fmla="*/ 21212 w 136364"/>
                  <a:gd name="connsiteY2" fmla="*/ 0 h 90909"/>
                  <a:gd name="connsiteX3" fmla="*/ 72728 w 136364"/>
                  <a:gd name="connsiteY3" fmla="*/ 50000 h 90909"/>
                  <a:gd name="connsiteX4" fmla="*/ 122728 w 136364"/>
                  <a:gd name="connsiteY4" fmla="*/ 1515 h 90909"/>
                  <a:gd name="connsiteX5" fmla="*/ 143940 w 136364"/>
                  <a:gd name="connsiteY5" fmla="*/ 24243 h 90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364" h="90909">
                    <a:moveTo>
                      <a:pt x="72728" y="92425"/>
                    </a:moveTo>
                    <a:lnTo>
                      <a:pt x="0" y="21212"/>
                    </a:lnTo>
                    <a:lnTo>
                      <a:pt x="21212" y="0"/>
                    </a:lnTo>
                    <a:lnTo>
                      <a:pt x="72728" y="50000"/>
                    </a:lnTo>
                    <a:lnTo>
                      <a:pt x="122728" y="1515"/>
                    </a:lnTo>
                    <a:lnTo>
                      <a:pt x="143940" y="24243"/>
                    </a:lnTo>
                    <a:close/>
                  </a:path>
                </a:pathLst>
              </a:custGeom>
              <a:grpFill/>
              <a:ln w="1492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14" name="Freeform: Shape 1713">
                <a:extLst>
                  <a:ext uri="{FF2B5EF4-FFF2-40B4-BE49-F238E27FC236}">
                    <a16:creationId xmlns:a16="http://schemas.microsoft.com/office/drawing/2014/main" id="{90271E1D-4C57-4068-B5CB-CD4974643935}"/>
                  </a:ext>
                </a:extLst>
              </p:cNvPr>
              <p:cNvSpPr/>
              <p:nvPr/>
            </p:nvSpPr>
            <p:spPr>
              <a:xfrm>
                <a:off x="5557492" y="4799779"/>
                <a:ext cx="136364" cy="106061"/>
              </a:xfrm>
              <a:custGeom>
                <a:avLst/>
                <a:gdLst>
                  <a:gd name="connsiteX0" fmla="*/ 122728 w 136364"/>
                  <a:gd name="connsiteY0" fmla="*/ 25758 h 106061"/>
                  <a:gd name="connsiteX1" fmla="*/ 87879 w 136364"/>
                  <a:gd name="connsiteY1" fmla="*/ 59091 h 106061"/>
                  <a:gd name="connsiteX2" fmla="*/ 87879 w 136364"/>
                  <a:gd name="connsiteY2" fmla="*/ 0 h 106061"/>
                  <a:gd name="connsiteX3" fmla="*/ 57576 w 136364"/>
                  <a:gd name="connsiteY3" fmla="*/ 0 h 106061"/>
                  <a:gd name="connsiteX4" fmla="*/ 57576 w 136364"/>
                  <a:gd name="connsiteY4" fmla="*/ 59091 h 106061"/>
                  <a:gd name="connsiteX5" fmla="*/ 21212 w 136364"/>
                  <a:gd name="connsiteY5" fmla="*/ 24243 h 106061"/>
                  <a:gd name="connsiteX6" fmla="*/ 0 w 136364"/>
                  <a:gd name="connsiteY6" fmla="*/ 45455 h 106061"/>
                  <a:gd name="connsiteX7" fmla="*/ 72728 w 136364"/>
                  <a:gd name="connsiteY7" fmla="*/ 116667 h 106061"/>
                  <a:gd name="connsiteX8" fmla="*/ 143940 w 136364"/>
                  <a:gd name="connsiteY8" fmla="*/ 48485 h 106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106061">
                    <a:moveTo>
                      <a:pt x="122728" y="25758"/>
                    </a:moveTo>
                    <a:lnTo>
                      <a:pt x="87879" y="59091"/>
                    </a:lnTo>
                    <a:lnTo>
                      <a:pt x="87879" y="0"/>
                    </a:lnTo>
                    <a:lnTo>
                      <a:pt x="57576" y="0"/>
                    </a:lnTo>
                    <a:lnTo>
                      <a:pt x="57576" y="59091"/>
                    </a:lnTo>
                    <a:lnTo>
                      <a:pt x="21212" y="24243"/>
                    </a:lnTo>
                    <a:lnTo>
                      <a:pt x="0" y="45455"/>
                    </a:lnTo>
                    <a:lnTo>
                      <a:pt x="72728" y="116667"/>
                    </a:lnTo>
                    <a:lnTo>
                      <a:pt x="143940" y="48485"/>
                    </a:lnTo>
                    <a:close/>
                  </a:path>
                </a:pathLst>
              </a:custGeom>
              <a:grpFill/>
              <a:ln w="1492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15" name="Freeform: Shape 1714">
                <a:extLst>
                  <a:ext uri="{FF2B5EF4-FFF2-40B4-BE49-F238E27FC236}">
                    <a16:creationId xmlns:a16="http://schemas.microsoft.com/office/drawing/2014/main" id="{84B7003C-CB89-4C5E-9F06-4393A6FE84F2}"/>
                  </a:ext>
                </a:extLst>
              </p:cNvPr>
              <p:cNvSpPr/>
              <p:nvPr/>
            </p:nvSpPr>
            <p:spPr>
              <a:xfrm>
                <a:off x="5557492" y="4948265"/>
                <a:ext cx="136364" cy="151516"/>
              </a:xfrm>
              <a:custGeom>
                <a:avLst/>
                <a:gdLst>
                  <a:gd name="connsiteX0" fmla="*/ 143940 w 136364"/>
                  <a:gd name="connsiteY0" fmla="*/ 24243 h 151516"/>
                  <a:gd name="connsiteX1" fmla="*/ 122728 w 136364"/>
                  <a:gd name="connsiteY1" fmla="*/ 3030 h 151516"/>
                  <a:gd name="connsiteX2" fmla="*/ 72728 w 136364"/>
                  <a:gd name="connsiteY2" fmla="*/ 51515 h 151516"/>
                  <a:gd name="connsiteX3" fmla="*/ 21212 w 136364"/>
                  <a:gd name="connsiteY3" fmla="*/ 0 h 151516"/>
                  <a:gd name="connsiteX4" fmla="*/ 0 w 136364"/>
                  <a:gd name="connsiteY4" fmla="*/ 22727 h 151516"/>
                  <a:gd name="connsiteX5" fmla="*/ 57576 w 136364"/>
                  <a:gd name="connsiteY5" fmla="*/ 78788 h 151516"/>
                  <a:gd name="connsiteX6" fmla="*/ 57576 w 136364"/>
                  <a:gd name="connsiteY6" fmla="*/ 159092 h 151516"/>
                  <a:gd name="connsiteX7" fmla="*/ 87879 w 136364"/>
                  <a:gd name="connsiteY7" fmla="*/ 159092 h 151516"/>
                  <a:gd name="connsiteX8" fmla="*/ 87879 w 136364"/>
                  <a:gd name="connsiteY8" fmla="*/ 78788 h 151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151516">
                    <a:moveTo>
                      <a:pt x="143940" y="24243"/>
                    </a:moveTo>
                    <a:lnTo>
                      <a:pt x="122728" y="3030"/>
                    </a:lnTo>
                    <a:lnTo>
                      <a:pt x="72728" y="51515"/>
                    </a:lnTo>
                    <a:lnTo>
                      <a:pt x="21212" y="0"/>
                    </a:lnTo>
                    <a:lnTo>
                      <a:pt x="0" y="22727"/>
                    </a:lnTo>
                    <a:lnTo>
                      <a:pt x="57576" y="78788"/>
                    </a:lnTo>
                    <a:lnTo>
                      <a:pt x="57576" y="159092"/>
                    </a:lnTo>
                    <a:lnTo>
                      <a:pt x="87879" y="159092"/>
                    </a:lnTo>
                    <a:lnTo>
                      <a:pt x="87879" y="78788"/>
                    </a:lnTo>
                    <a:close/>
                  </a:path>
                </a:pathLst>
              </a:custGeom>
              <a:grpFill/>
              <a:ln w="1492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16" name="Freeform: Shape 1715">
                <a:extLst>
                  <a:ext uri="{FF2B5EF4-FFF2-40B4-BE49-F238E27FC236}">
                    <a16:creationId xmlns:a16="http://schemas.microsoft.com/office/drawing/2014/main" id="{EB9FD328-29B7-4A3F-8022-0C1945EAC753}"/>
                  </a:ext>
                </a:extLst>
              </p:cNvPr>
              <p:cNvSpPr/>
              <p:nvPr/>
            </p:nvSpPr>
            <p:spPr>
              <a:xfrm>
                <a:off x="5704463" y="4824022"/>
                <a:ext cx="136364" cy="363639"/>
              </a:xfrm>
              <a:custGeom>
                <a:avLst/>
                <a:gdLst>
                  <a:gd name="connsiteX0" fmla="*/ 143940 w 136364"/>
                  <a:gd name="connsiteY0" fmla="*/ 24243 h 363638"/>
                  <a:gd name="connsiteX1" fmla="*/ 122728 w 136364"/>
                  <a:gd name="connsiteY1" fmla="*/ 1515 h 363638"/>
                  <a:gd name="connsiteX2" fmla="*/ 72728 w 136364"/>
                  <a:gd name="connsiteY2" fmla="*/ 50000 h 363638"/>
                  <a:gd name="connsiteX3" fmla="*/ 21212 w 136364"/>
                  <a:gd name="connsiteY3" fmla="*/ 0 h 363638"/>
                  <a:gd name="connsiteX4" fmla="*/ 0 w 136364"/>
                  <a:gd name="connsiteY4" fmla="*/ 21212 h 363638"/>
                  <a:gd name="connsiteX5" fmla="*/ 57576 w 136364"/>
                  <a:gd name="connsiteY5" fmla="*/ 77273 h 363638"/>
                  <a:gd name="connsiteX6" fmla="*/ 57576 w 136364"/>
                  <a:gd name="connsiteY6" fmla="*/ 375760 h 363638"/>
                  <a:gd name="connsiteX7" fmla="*/ 87879 w 136364"/>
                  <a:gd name="connsiteY7" fmla="*/ 375760 h 363638"/>
                  <a:gd name="connsiteX8" fmla="*/ 87879 w 136364"/>
                  <a:gd name="connsiteY8" fmla="*/ 77273 h 363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363638">
                    <a:moveTo>
                      <a:pt x="143940" y="24243"/>
                    </a:moveTo>
                    <a:lnTo>
                      <a:pt x="122728" y="1515"/>
                    </a:lnTo>
                    <a:lnTo>
                      <a:pt x="72728" y="50000"/>
                    </a:lnTo>
                    <a:lnTo>
                      <a:pt x="21212" y="0"/>
                    </a:lnTo>
                    <a:lnTo>
                      <a:pt x="0" y="21212"/>
                    </a:lnTo>
                    <a:lnTo>
                      <a:pt x="57576" y="77273"/>
                    </a:lnTo>
                    <a:lnTo>
                      <a:pt x="57576" y="375760"/>
                    </a:lnTo>
                    <a:lnTo>
                      <a:pt x="87879" y="375760"/>
                    </a:lnTo>
                    <a:lnTo>
                      <a:pt x="87879" y="77273"/>
                    </a:lnTo>
                    <a:close/>
                  </a:path>
                </a:pathLst>
              </a:custGeom>
              <a:solidFill>
                <a:schemeClr val="tx1"/>
              </a:solidFill>
              <a:ln w="1492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17" name="Freeform: Shape 1716">
                <a:extLst>
                  <a:ext uri="{FF2B5EF4-FFF2-40B4-BE49-F238E27FC236}">
                    <a16:creationId xmlns:a16="http://schemas.microsoft.com/office/drawing/2014/main" id="{A5BEDBD6-149F-4BAE-B107-1E0C00F03361}"/>
                  </a:ext>
                </a:extLst>
              </p:cNvPr>
              <p:cNvSpPr/>
              <p:nvPr/>
            </p:nvSpPr>
            <p:spPr>
              <a:xfrm>
                <a:off x="5862039" y="4949780"/>
                <a:ext cx="136364" cy="136364"/>
              </a:xfrm>
              <a:custGeom>
                <a:avLst/>
                <a:gdLst>
                  <a:gd name="connsiteX0" fmla="*/ 142425 w 136364"/>
                  <a:gd name="connsiteY0" fmla="*/ 22727 h 136364"/>
                  <a:gd name="connsiteX1" fmla="*/ 121213 w 136364"/>
                  <a:gd name="connsiteY1" fmla="*/ 1515 h 136364"/>
                  <a:gd name="connsiteX2" fmla="*/ 71213 w 136364"/>
                  <a:gd name="connsiteY2" fmla="*/ 48485 h 136364"/>
                  <a:gd name="connsiteX3" fmla="*/ 21212 w 136364"/>
                  <a:gd name="connsiteY3" fmla="*/ 0 h 136364"/>
                  <a:gd name="connsiteX4" fmla="*/ 0 w 136364"/>
                  <a:gd name="connsiteY4" fmla="*/ 21212 h 136364"/>
                  <a:gd name="connsiteX5" fmla="*/ 56061 w 136364"/>
                  <a:gd name="connsiteY5" fmla="*/ 77273 h 136364"/>
                  <a:gd name="connsiteX6" fmla="*/ 56061 w 136364"/>
                  <a:gd name="connsiteY6" fmla="*/ 150001 h 136364"/>
                  <a:gd name="connsiteX7" fmla="*/ 86364 w 136364"/>
                  <a:gd name="connsiteY7" fmla="*/ 150001 h 136364"/>
                  <a:gd name="connsiteX8" fmla="*/ 86364 w 136364"/>
                  <a:gd name="connsiteY8" fmla="*/ 77273 h 136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136364">
                    <a:moveTo>
                      <a:pt x="142425" y="22727"/>
                    </a:moveTo>
                    <a:lnTo>
                      <a:pt x="121213" y="1515"/>
                    </a:lnTo>
                    <a:lnTo>
                      <a:pt x="71213" y="48485"/>
                    </a:lnTo>
                    <a:lnTo>
                      <a:pt x="21212" y="0"/>
                    </a:lnTo>
                    <a:lnTo>
                      <a:pt x="0" y="21212"/>
                    </a:lnTo>
                    <a:lnTo>
                      <a:pt x="56061" y="77273"/>
                    </a:lnTo>
                    <a:lnTo>
                      <a:pt x="56061" y="150001"/>
                    </a:lnTo>
                    <a:lnTo>
                      <a:pt x="86364" y="150001"/>
                    </a:lnTo>
                    <a:lnTo>
                      <a:pt x="86364" y="77273"/>
                    </a:lnTo>
                    <a:close/>
                  </a:path>
                </a:pathLst>
              </a:custGeom>
              <a:grpFill/>
              <a:ln w="1492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18" name="Freeform: Shape 1717">
                <a:extLst>
                  <a:ext uri="{FF2B5EF4-FFF2-40B4-BE49-F238E27FC236}">
                    <a16:creationId xmlns:a16="http://schemas.microsoft.com/office/drawing/2014/main" id="{9E6EEE5A-7637-4085-B5C6-8A476DC7F650}"/>
                  </a:ext>
                </a:extLst>
              </p:cNvPr>
              <p:cNvSpPr/>
              <p:nvPr/>
            </p:nvSpPr>
            <p:spPr>
              <a:xfrm>
                <a:off x="5561650" y="5004317"/>
                <a:ext cx="196971" cy="363639"/>
              </a:xfrm>
              <a:custGeom>
                <a:avLst/>
                <a:gdLst>
                  <a:gd name="connsiteX0" fmla="*/ 62509 w 196970"/>
                  <a:gd name="connsiteY0" fmla="*/ 253041 h 363638"/>
                  <a:gd name="connsiteX1" fmla="*/ 185237 w 196970"/>
                  <a:gd name="connsiteY1" fmla="*/ 368193 h 363638"/>
                  <a:gd name="connsiteX2" fmla="*/ 164025 w 196970"/>
                  <a:gd name="connsiteY2" fmla="*/ 203041 h 363638"/>
                  <a:gd name="connsiteX3" fmla="*/ 387 w 196970"/>
                  <a:gd name="connsiteY3" fmla="*/ 9 h 363638"/>
                  <a:gd name="connsiteX4" fmla="*/ 62509 w 196970"/>
                  <a:gd name="connsiteY4" fmla="*/ 253041 h 363638"/>
                  <a:gd name="connsiteX5" fmla="*/ 62509 w 196970"/>
                  <a:gd name="connsiteY5" fmla="*/ 253041 h 363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6970" h="363638">
                    <a:moveTo>
                      <a:pt x="62509" y="253041"/>
                    </a:moveTo>
                    <a:cubicBezTo>
                      <a:pt x="92812" y="313647"/>
                      <a:pt x="157964" y="380314"/>
                      <a:pt x="185237" y="368193"/>
                    </a:cubicBezTo>
                    <a:cubicBezTo>
                      <a:pt x="214025" y="353041"/>
                      <a:pt x="204934" y="280314"/>
                      <a:pt x="164025" y="203041"/>
                    </a:cubicBezTo>
                    <a:cubicBezTo>
                      <a:pt x="124630" y="125767"/>
                      <a:pt x="1902" y="9"/>
                      <a:pt x="387" y="9"/>
                    </a:cubicBezTo>
                    <a:cubicBezTo>
                      <a:pt x="-4158" y="-1506"/>
                      <a:pt x="32206" y="189404"/>
                      <a:pt x="62509" y="253041"/>
                    </a:cubicBezTo>
                    <a:lnTo>
                      <a:pt x="62509" y="253041"/>
                    </a:lnTo>
                    <a:close/>
                  </a:path>
                </a:pathLst>
              </a:custGeom>
              <a:solidFill>
                <a:schemeClr val="tx2"/>
              </a:solidFill>
              <a:ln w="1492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19" name="Freeform: Shape 1718">
                <a:extLst>
                  <a:ext uri="{FF2B5EF4-FFF2-40B4-BE49-F238E27FC236}">
                    <a16:creationId xmlns:a16="http://schemas.microsoft.com/office/drawing/2014/main" id="{FA01FF20-8389-452E-918D-86CD2CD7B432}"/>
                  </a:ext>
                </a:extLst>
              </p:cNvPr>
              <p:cNvSpPr/>
              <p:nvPr/>
            </p:nvSpPr>
            <p:spPr>
              <a:xfrm>
                <a:off x="5794596" y="5004317"/>
                <a:ext cx="196971" cy="363639"/>
              </a:xfrm>
              <a:custGeom>
                <a:avLst/>
                <a:gdLst>
                  <a:gd name="connsiteX0" fmla="*/ 138656 w 196970"/>
                  <a:gd name="connsiteY0" fmla="*/ 253041 h 363638"/>
                  <a:gd name="connsiteX1" fmla="*/ 200778 w 196970"/>
                  <a:gd name="connsiteY1" fmla="*/ 9 h 363638"/>
                  <a:gd name="connsiteX2" fmla="*/ 37140 w 196970"/>
                  <a:gd name="connsiteY2" fmla="*/ 203040 h 363638"/>
                  <a:gd name="connsiteX3" fmla="*/ 15928 w 196970"/>
                  <a:gd name="connsiteY3" fmla="*/ 368193 h 363638"/>
                  <a:gd name="connsiteX4" fmla="*/ 138656 w 196970"/>
                  <a:gd name="connsiteY4" fmla="*/ 253041 h 363638"/>
                  <a:gd name="connsiteX5" fmla="*/ 138656 w 196970"/>
                  <a:gd name="connsiteY5" fmla="*/ 253041 h 363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6970" h="363638">
                    <a:moveTo>
                      <a:pt x="138656" y="253041"/>
                    </a:moveTo>
                    <a:cubicBezTo>
                      <a:pt x="170474" y="190919"/>
                      <a:pt x="205323" y="-1506"/>
                      <a:pt x="200778" y="9"/>
                    </a:cubicBezTo>
                    <a:cubicBezTo>
                      <a:pt x="199262" y="9"/>
                      <a:pt x="75019" y="125767"/>
                      <a:pt x="37140" y="203040"/>
                    </a:cubicBezTo>
                    <a:cubicBezTo>
                      <a:pt x="-739" y="280314"/>
                      <a:pt x="-12860" y="353041"/>
                      <a:pt x="15928" y="368193"/>
                    </a:cubicBezTo>
                    <a:cubicBezTo>
                      <a:pt x="43201" y="380314"/>
                      <a:pt x="108353" y="313647"/>
                      <a:pt x="138656" y="253041"/>
                    </a:cubicBezTo>
                    <a:lnTo>
                      <a:pt x="138656" y="253041"/>
                    </a:lnTo>
                    <a:close/>
                  </a:path>
                </a:pathLst>
              </a:custGeom>
              <a:solidFill>
                <a:schemeClr val="tx2"/>
              </a:solidFill>
              <a:ln w="1492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694" name="Graphic 2">
              <a:extLst>
                <a:ext uri="{FF2B5EF4-FFF2-40B4-BE49-F238E27FC236}">
                  <a16:creationId xmlns:a16="http://schemas.microsoft.com/office/drawing/2014/main" id="{11FDD64C-A98F-4B48-BE3D-4CB44C6AF4F0}"/>
                </a:ext>
              </a:extLst>
            </p:cNvPr>
            <p:cNvGrpSpPr/>
            <p:nvPr/>
          </p:nvGrpSpPr>
          <p:grpSpPr>
            <a:xfrm>
              <a:off x="8378718" y="4476564"/>
              <a:ext cx="200155" cy="306903"/>
              <a:chOff x="5557492" y="4674021"/>
              <a:chExt cx="454548" cy="696974"/>
            </a:xfrm>
            <a:solidFill>
              <a:schemeClr val="accent5"/>
            </a:solidFill>
          </p:grpSpPr>
          <p:sp>
            <p:nvSpPr>
              <p:cNvPr id="1698" name="Freeform: Shape 1697">
                <a:extLst>
                  <a:ext uri="{FF2B5EF4-FFF2-40B4-BE49-F238E27FC236}">
                    <a16:creationId xmlns:a16="http://schemas.microsoft.com/office/drawing/2014/main" id="{3FB518BE-E57A-4301-A026-B351F5B22EF9}"/>
                  </a:ext>
                </a:extLst>
              </p:cNvPr>
              <p:cNvSpPr/>
              <p:nvPr/>
            </p:nvSpPr>
            <p:spPr>
              <a:xfrm>
                <a:off x="5704463" y="4761900"/>
                <a:ext cx="136364" cy="90910"/>
              </a:xfrm>
              <a:custGeom>
                <a:avLst/>
                <a:gdLst>
                  <a:gd name="connsiteX0" fmla="*/ 72728 w 136364"/>
                  <a:gd name="connsiteY0" fmla="*/ 92425 h 90909"/>
                  <a:gd name="connsiteX1" fmla="*/ 0 w 136364"/>
                  <a:gd name="connsiteY1" fmla="*/ 21212 h 90909"/>
                  <a:gd name="connsiteX2" fmla="*/ 21212 w 136364"/>
                  <a:gd name="connsiteY2" fmla="*/ 0 h 90909"/>
                  <a:gd name="connsiteX3" fmla="*/ 72728 w 136364"/>
                  <a:gd name="connsiteY3" fmla="*/ 50000 h 90909"/>
                  <a:gd name="connsiteX4" fmla="*/ 122728 w 136364"/>
                  <a:gd name="connsiteY4" fmla="*/ 1515 h 90909"/>
                  <a:gd name="connsiteX5" fmla="*/ 143940 w 136364"/>
                  <a:gd name="connsiteY5" fmla="*/ 22727 h 90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364" h="90909">
                    <a:moveTo>
                      <a:pt x="72728" y="92425"/>
                    </a:moveTo>
                    <a:lnTo>
                      <a:pt x="0" y="21212"/>
                    </a:lnTo>
                    <a:lnTo>
                      <a:pt x="21212" y="0"/>
                    </a:lnTo>
                    <a:lnTo>
                      <a:pt x="72728" y="50000"/>
                    </a:lnTo>
                    <a:lnTo>
                      <a:pt x="122728" y="1515"/>
                    </a:lnTo>
                    <a:lnTo>
                      <a:pt x="143940" y="22727"/>
                    </a:lnTo>
                    <a:close/>
                  </a:path>
                </a:pathLst>
              </a:custGeom>
              <a:solidFill>
                <a:schemeClr val="tx1"/>
              </a:solidFill>
              <a:ln w="1492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99" name="Freeform: Shape 1698">
                <a:extLst>
                  <a:ext uri="{FF2B5EF4-FFF2-40B4-BE49-F238E27FC236}">
                    <a16:creationId xmlns:a16="http://schemas.microsoft.com/office/drawing/2014/main" id="{E0BBA866-8F5D-4677-A773-6E596F0D0957}"/>
                  </a:ext>
                </a:extLst>
              </p:cNvPr>
              <p:cNvSpPr/>
              <p:nvPr/>
            </p:nvSpPr>
            <p:spPr>
              <a:xfrm>
                <a:off x="5704463" y="4674021"/>
                <a:ext cx="136364" cy="106061"/>
              </a:xfrm>
              <a:custGeom>
                <a:avLst/>
                <a:gdLst>
                  <a:gd name="connsiteX0" fmla="*/ 122728 w 136364"/>
                  <a:gd name="connsiteY0" fmla="*/ 27273 h 106061"/>
                  <a:gd name="connsiteX1" fmla="*/ 87879 w 136364"/>
                  <a:gd name="connsiteY1" fmla="*/ 60606 h 106061"/>
                  <a:gd name="connsiteX2" fmla="*/ 87879 w 136364"/>
                  <a:gd name="connsiteY2" fmla="*/ 0 h 106061"/>
                  <a:gd name="connsiteX3" fmla="*/ 57576 w 136364"/>
                  <a:gd name="connsiteY3" fmla="*/ 0 h 106061"/>
                  <a:gd name="connsiteX4" fmla="*/ 57576 w 136364"/>
                  <a:gd name="connsiteY4" fmla="*/ 60606 h 106061"/>
                  <a:gd name="connsiteX5" fmla="*/ 21212 w 136364"/>
                  <a:gd name="connsiteY5" fmla="*/ 24243 h 106061"/>
                  <a:gd name="connsiteX6" fmla="*/ 0 w 136364"/>
                  <a:gd name="connsiteY6" fmla="*/ 46970 h 106061"/>
                  <a:gd name="connsiteX7" fmla="*/ 72728 w 136364"/>
                  <a:gd name="connsiteY7" fmla="*/ 116667 h 106061"/>
                  <a:gd name="connsiteX8" fmla="*/ 143940 w 136364"/>
                  <a:gd name="connsiteY8" fmla="*/ 48485 h 106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106061">
                    <a:moveTo>
                      <a:pt x="122728" y="27273"/>
                    </a:moveTo>
                    <a:lnTo>
                      <a:pt x="87879" y="60606"/>
                    </a:lnTo>
                    <a:lnTo>
                      <a:pt x="87879" y="0"/>
                    </a:lnTo>
                    <a:lnTo>
                      <a:pt x="57576" y="0"/>
                    </a:lnTo>
                    <a:lnTo>
                      <a:pt x="57576" y="60606"/>
                    </a:lnTo>
                    <a:lnTo>
                      <a:pt x="21212" y="24243"/>
                    </a:lnTo>
                    <a:lnTo>
                      <a:pt x="0" y="46970"/>
                    </a:lnTo>
                    <a:lnTo>
                      <a:pt x="72728" y="116667"/>
                    </a:lnTo>
                    <a:lnTo>
                      <a:pt x="143940" y="48485"/>
                    </a:lnTo>
                    <a:close/>
                  </a:path>
                </a:pathLst>
              </a:custGeom>
              <a:solidFill>
                <a:schemeClr val="tx1"/>
              </a:solidFill>
              <a:ln w="1492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00" name="Freeform: Shape 1699">
                <a:extLst>
                  <a:ext uri="{FF2B5EF4-FFF2-40B4-BE49-F238E27FC236}">
                    <a16:creationId xmlns:a16="http://schemas.microsoft.com/office/drawing/2014/main" id="{11409C95-8F76-455E-B326-9FF4B4C11C45}"/>
                  </a:ext>
                </a:extLst>
              </p:cNvPr>
              <p:cNvSpPr/>
              <p:nvPr/>
            </p:nvSpPr>
            <p:spPr>
              <a:xfrm>
                <a:off x="5862039" y="4886144"/>
                <a:ext cx="136364" cy="90910"/>
              </a:xfrm>
              <a:custGeom>
                <a:avLst/>
                <a:gdLst>
                  <a:gd name="connsiteX0" fmla="*/ 71213 w 136364"/>
                  <a:gd name="connsiteY0" fmla="*/ 92425 h 90909"/>
                  <a:gd name="connsiteX1" fmla="*/ 0 w 136364"/>
                  <a:gd name="connsiteY1" fmla="*/ 21212 h 90909"/>
                  <a:gd name="connsiteX2" fmla="*/ 21212 w 136364"/>
                  <a:gd name="connsiteY2" fmla="*/ 0 h 90909"/>
                  <a:gd name="connsiteX3" fmla="*/ 71213 w 136364"/>
                  <a:gd name="connsiteY3" fmla="*/ 50000 h 90909"/>
                  <a:gd name="connsiteX4" fmla="*/ 121213 w 136364"/>
                  <a:gd name="connsiteY4" fmla="*/ 1515 h 90909"/>
                  <a:gd name="connsiteX5" fmla="*/ 142425 w 136364"/>
                  <a:gd name="connsiteY5" fmla="*/ 24243 h 90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364" h="90909">
                    <a:moveTo>
                      <a:pt x="71213" y="92425"/>
                    </a:moveTo>
                    <a:lnTo>
                      <a:pt x="0" y="21212"/>
                    </a:lnTo>
                    <a:lnTo>
                      <a:pt x="21212" y="0"/>
                    </a:lnTo>
                    <a:lnTo>
                      <a:pt x="71213" y="50000"/>
                    </a:lnTo>
                    <a:lnTo>
                      <a:pt x="121213" y="1515"/>
                    </a:lnTo>
                    <a:lnTo>
                      <a:pt x="142425" y="24243"/>
                    </a:lnTo>
                    <a:close/>
                  </a:path>
                </a:pathLst>
              </a:custGeom>
              <a:grpFill/>
              <a:ln w="1492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01" name="Freeform: Shape 1700">
                <a:extLst>
                  <a:ext uri="{FF2B5EF4-FFF2-40B4-BE49-F238E27FC236}">
                    <a16:creationId xmlns:a16="http://schemas.microsoft.com/office/drawing/2014/main" id="{5E2D1906-E8D6-4FF0-88DD-334364B8D850}"/>
                  </a:ext>
                </a:extLst>
              </p:cNvPr>
              <p:cNvSpPr/>
              <p:nvPr/>
            </p:nvSpPr>
            <p:spPr>
              <a:xfrm>
                <a:off x="5862039" y="4799779"/>
                <a:ext cx="136364" cy="106061"/>
              </a:xfrm>
              <a:custGeom>
                <a:avLst/>
                <a:gdLst>
                  <a:gd name="connsiteX0" fmla="*/ 121213 w 136364"/>
                  <a:gd name="connsiteY0" fmla="*/ 25758 h 106061"/>
                  <a:gd name="connsiteX1" fmla="*/ 86364 w 136364"/>
                  <a:gd name="connsiteY1" fmla="*/ 59091 h 106061"/>
                  <a:gd name="connsiteX2" fmla="*/ 86364 w 136364"/>
                  <a:gd name="connsiteY2" fmla="*/ 0 h 106061"/>
                  <a:gd name="connsiteX3" fmla="*/ 56061 w 136364"/>
                  <a:gd name="connsiteY3" fmla="*/ 0 h 106061"/>
                  <a:gd name="connsiteX4" fmla="*/ 56061 w 136364"/>
                  <a:gd name="connsiteY4" fmla="*/ 59091 h 106061"/>
                  <a:gd name="connsiteX5" fmla="*/ 21212 w 136364"/>
                  <a:gd name="connsiteY5" fmla="*/ 24243 h 106061"/>
                  <a:gd name="connsiteX6" fmla="*/ 0 w 136364"/>
                  <a:gd name="connsiteY6" fmla="*/ 45455 h 106061"/>
                  <a:gd name="connsiteX7" fmla="*/ 71213 w 136364"/>
                  <a:gd name="connsiteY7" fmla="*/ 116667 h 106061"/>
                  <a:gd name="connsiteX8" fmla="*/ 142425 w 136364"/>
                  <a:gd name="connsiteY8" fmla="*/ 48485 h 106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106061">
                    <a:moveTo>
                      <a:pt x="121213" y="25758"/>
                    </a:moveTo>
                    <a:lnTo>
                      <a:pt x="86364" y="59091"/>
                    </a:lnTo>
                    <a:lnTo>
                      <a:pt x="86364" y="0"/>
                    </a:lnTo>
                    <a:lnTo>
                      <a:pt x="56061" y="0"/>
                    </a:lnTo>
                    <a:lnTo>
                      <a:pt x="56061" y="59091"/>
                    </a:lnTo>
                    <a:lnTo>
                      <a:pt x="21212" y="24243"/>
                    </a:lnTo>
                    <a:lnTo>
                      <a:pt x="0" y="45455"/>
                    </a:lnTo>
                    <a:lnTo>
                      <a:pt x="71213" y="116667"/>
                    </a:lnTo>
                    <a:lnTo>
                      <a:pt x="142425" y="48485"/>
                    </a:lnTo>
                    <a:close/>
                  </a:path>
                </a:pathLst>
              </a:custGeom>
              <a:grpFill/>
              <a:ln w="1492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02" name="Freeform: Shape 1701">
                <a:extLst>
                  <a:ext uri="{FF2B5EF4-FFF2-40B4-BE49-F238E27FC236}">
                    <a16:creationId xmlns:a16="http://schemas.microsoft.com/office/drawing/2014/main" id="{B4AC2338-4968-497F-8F57-74E100634BC8}"/>
                  </a:ext>
                </a:extLst>
              </p:cNvPr>
              <p:cNvSpPr/>
              <p:nvPr/>
            </p:nvSpPr>
            <p:spPr>
              <a:xfrm>
                <a:off x="5557492" y="4886144"/>
                <a:ext cx="136364" cy="90910"/>
              </a:xfrm>
              <a:custGeom>
                <a:avLst/>
                <a:gdLst>
                  <a:gd name="connsiteX0" fmla="*/ 72728 w 136364"/>
                  <a:gd name="connsiteY0" fmla="*/ 92425 h 90909"/>
                  <a:gd name="connsiteX1" fmla="*/ 0 w 136364"/>
                  <a:gd name="connsiteY1" fmla="*/ 21212 h 90909"/>
                  <a:gd name="connsiteX2" fmla="*/ 21212 w 136364"/>
                  <a:gd name="connsiteY2" fmla="*/ 0 h 90909"/>
                  <a:gd name="connsiteX3" fmla="*/ 72728 w 136364"/>
                  <a:gd name="connsiteY3" fmla="*/ 50000 h 90909"/>
                  <a:gd name="connsiteX4" fmla="*/ 122728 w 136364"/>
                  <a:gd name="connsiteY4" fmla="*/ 1515 h 90909"/>
                  <a:gd name="connsiteX5" fmla="*/ 143940 w 136364"/>
                  <a:gd name="connsiteY5" fmla="*/ 24243 h 90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364" h="90909">
                    <a:moveTo>
                      <a:pt x="72728" y="92425"/>
                    </a:moveTo>
                    <a:lnTo>
                      <a:pt x="0" y="21212"/>
                    </a:lnTo>
                    <a:lnTo>
                      <a:pt x="21212" y="0"/>
                    </a:lnTo>
                    <a:lnTo>
                      <a:pt x="72728" y="50000"/>
                    </a:lnTo>
                    <a:lnTo>
                      <a:pt x="122728" y="1515"/>
                    </a:lnTo>
                    <a:lnTo>
                      <a:pt x="143940" y="24243"/>
                    </a:lnTo>
                    <a:close/>
                  </a:path>
                </a:pathLst>
              </a:custGeom>
              <a:grpFill/>
              <a:ln w="1492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03" name="Freeform: Shape 1702">
                <a:extLst>
                  <a:ext uri="{FF2B5EF4-FFF2-40B4-BE49-F238E27FC236}">
                    <a16:creationId xmlns:a16="http://schemas.microsoft.com/office/drawing/2014/main" id="{E6B49117-8D06-489E-B924-61E4D9F47F6F}"/>
                  </a:ext>
                </a:extLst>
              </p:cNvPr>
              <p:cNvSpPr/>
              <p:nvPr/>
            </p:nvSpPr>
            <p:spPr>
              <a:xfrm>
                <a:off x="5557492" y="4799779"/>
                <a:ext cx="136364" cy="106061"/>
              </a:xfrm>
              <a:custGeom>
                <a:avLst/>
                <a:gdLst>
                  <a:gd name="connsiteX0" fmla="*/ 122728 w 136364"/>
                  <a:gd name="connsiteY0" fmla="*/ 25758 h 106061"/>
                  <a:gd name="connsiteX1" fmla="*/ 87879 w 136364"/>
                  <a:gd name="connsiteY1" fmla="*/ 59091 h 106061"/>
                  <a:gd name="connsiteX2" fmla="*/ 87879 w 136364"/>
                  <a:gd name="connsiteY2" fmla="*/ 0 h 106061"/>
                  <a:gd name="connsiteX3" fmla="*/ 57576 w 136364"/>
                  <a:gd name="connsiteY3" fmla="*/ 0 h 106061"/>
                  <a:gd name="connsiteX4" fmla="*/ 57576 w 136364"/>
                  <a:gd name="connsiteY4" fmla="*/ 59091 h 106061"/>
                  <a:gd name="connsiteX5" fmla="*/ 21212 w 136364"/>
                  <a:gd name="connsiteY5" fmla="*/ 24243 h 106061"/>
                  <a:gd name="connsiteX6" fmla="*/ 0 w 136364"/>
                  <a:gd name="connsiteY6" fmla="*/ 45455 h 106061"/>
                  <a:gd name="connsiteX7" fmla="*/ 72728 w 136364"/>
                  <a:gd name="connsiteY7" fmla="*/ 116667 h 106061"/>
                  <a:gd name="connsiteX8" fmla="*/ 143940 w 136364"/>
                  <a:gd name="connsiteY8" fmla="*/ 48485 h 106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106061">
                    <a:moveTo>
                      <a:pt x="122728" y="25758"/>
                    </a:moveTo>
                    <a:lnTo>
                      <a:pt x="87879" y="59091"/>
                    </a:lnTo>
                    <a:lnTo>
                      <a:pt x="87879" y="0"/>
                    </a:lnTo>
                    <a:lnTo>
                      <a:pt x="57576" y="0"/>
                    </a:lnTo>
                    <a:lnTo>
                      <a:pt x="57576" y="59091"/>
                    </a:lnTo>
                    <a:lnTo>
                      <a:pt x="21212" y="24243"/>
                    </a:lnTo>
                    <a:lnTo>
                      <a:pt x="0" y="45455"/>
                    </a:lnTo>
                    <a:lnTo>
                      <a:pt x="72728" y="116667"/>
                    </a:lnTo>
                    <a:lnTo>
                      <a:pt x="143940" y="48485"/>
                    </a:lnTo>
                    <a:close/>
                  </a:path>
                </a:pathLst>
              </a:custGeom>
              <a:grpFill/>
              <a:ln w="1492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04" name="Freeform: Shape 1703">
                <a:extLst>
                  <a:ext uri="{FF2B5EF4-FFF2-40B4-BE49-F238E27FC236}">
                    <a16:creationId xmlns:a16="http://schemas.microsoft.com/office/drawing/2014/main" id="{1FA055F3-70D2-4587-B157-76CC0056C4C8}"/>
                  </a:ext>
                </a:extLst>
              </p:cNvPr>
              <p:cNvSpPr/>
              <p:nvPr/>
            </p:nvSpPr>
            <p:spPr>
              <a:xfrm>
                <a:off x="5557492" y="4948265"/>
                <a:ext cx="136364" cy="151516"/>
              </a:xfrm>
              <a:custGeom>
                <a:avLst/>
                <a:gdLst>
                  <a:gd name="connsiteX0" fmla="*/ 143940 w 136364"/>
                  <a:gd name="connsiteY0" fmla="*/ 24243 h 151516"/>
                  <a:gd name="connsiteX1" fmla="*/ 122728 w 136364"/>
                  <a:gd name="connsiteY1" fmla="*/ 3030 h 151516"/>
                  <a:gd name="connsiteX2" fmla="*/ 72728 w 136364"/>
                  <a:gd name="connsiteY2" fmla="*/ 51515 h 151516"/>
                  <a:gd name="connsiteX3" fmla="*/ 21212 w 136364"/>
                  <a:gd name="connsiteY3" fmla="*/ 0 h 151516"/>
                  <a:gd name="connsiteX4" fmla="*/ 0 w 136364"/>
                  <a:gd name="connsiteY4" fmla="*/ 22727 h 151516"/>
                  <a:gd name="connsiteX5" fmla="*/ 57576 w 136364"/>
                  <a:gd name="connsiteY5" fmla="*/ 78788 h 151516"/>
                  <a:gd name="connsiteX6" fmla="*/ 57576 w 136364"/>
                  <a:gd name="connsiteY6" fmla="*/ 159092 h 151516"/>
                  <a:gd name="connsiteX7" fmla="*/ 87879 w 136364"/>
                  <a:gd name="connsiteY7" fmla="*/ 159092 h 151516"/>
                  <a:gd name="connsiteX8" fmla="*/ 87879 w 136364"/>
                  <a:gd name="connsiteY8" fmla="*/ 78788 h 151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151516">
                    <a:moveTo>
                      <a:pt x="143940" y="24243"/>
                    </a:moveTo>
                    <a:lnTo>
                      <a:pt x="122728" y="3030"/>
                    </a:lnTo>
                    <a:lnTo>
                      <a:pt x="72728" y="51515"/>
                    </a:lnTo>
                    <a:lnTo>
                      <a:pt x="21212" y="0"/>
                    </a:lnTo>
                    <a:lnTo>
                      <a:pt x="0" y="22727"/>
                    </a:lnTo>
                    <a:lnTo>
                      <a:pt x="57576" y="78788"/>
                    </a:lnTo>
                    <a:lnTo>
                      <a:pt x="57576" y="159092"/>
                    </a:lnTo>
                    <a:lnTo>
                      <a:pt x="87879" y="159092"/>
                    </a:lnTo>
                    <a:lnTo>
                      <a:pt x="87879" y="78788"/>
                    </a:lnTo>
                    <a:close/>
                  </a:path>
                </a:pathLst>
              </a:custGeom>
              <a:grpFill/>
              <a:ln w="1492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05" name="Freeform: Shape 1704">
                <a:extLst>
                  <a:ext uri="{FF2B5EF4-FFF2-40B4-BE49-F238E27FC236}">
                    <a16:creationId xmlns:a16="http://schemas.microsoft.com/office/drawing/2014/main" id="{FA073CD7-2157-44CE-B2F2-A2F99B11A021}"/>
                  </a:ext>
                </a:extLst>
              </p:cNvPr>
              <p:cNvSpPr/>
              <p:nvPr/>
            </p:nvSpPr>
            <p:spPr>
              <a:xfrm>
                <a:off x="5704463" y="4824022"/>
                <a:ext cx="136364" cy="363639"/>
              </a:xfrm>
              <a:custGeom>
                <a:avLst/>
                <a:gdLst>
                  <a:gd name="connsiteX0" fmla="*/ 143940 w 136364"/>
                  <a:gd name="connsiteY0" fmla="*/ 24243 h 363638"/>
                  <a:gd name="connsiteX1" fmla="*/ 122728 w 136364"/>
                  <a:gd name="connsiteY1" fmla="*/ 1515 h 363638"/>
                  <a:gd name="connsiteX2" fmla="*/ 72728 w 136364"/>
                  <a:gd name="connsiteY2" fmla="*/ 50000 h 363638"/>
                  <a:gd name="connsiteX3" fmla="*/ 21212 w 136364"/>
                  <a:gd name="connsiteY3" fmla="*/ 0 h 363638"/>
                  <a:gd name="connsiteX4" fmla="*/ 0 w 136364"/>
                  <a:gd name="connsiteY4" fmla="*/ 21212 h 363638"/>
                  <a:gd name="connsiteX5" fmla="*/ 57576 w 136364"/>
                  <a:gd name="connsiteY5" fmla="*/ 77273 h 363638"/>
                  <a:gd name="connsiteX6" fmla="*/ 57576 w 136364"/>
                  <a:gd name="connsiteY6" fmla="*/ 375760 h 363638"/>
                  <a:gd name="connsiteX7" fmla="*/ 87879 w 136364"/>
                  <a:gd name="connsiteY7" fmla="*/ 375760 h 363638"/>
                  <a:gd name="connsiteX8" fmla="*/ 87879 w 136364"/>
                  <a:gd name="connsiteY8" fmla="*/ 77273 h 363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363638">
                    <a:moveTo>
                      <a:pt x="143940" y="24243"/>
                    </a:moveTo>
                    <a:lnTo>
                      <a:pt x="122728" y="1515"/>
                    </a:lnTo>
                    <a:lnTo>
                      <a:pt x="72728" y="50000"/>
                    </a:lnTo>
                    <a:lnTo>
                      <a:pt x="21212" y="0"/>
                    </a:lnTo>
                    <a:lnTo>
                      <a:pt x="0" y="21212"/>
                    </a:lnTo>
                    <a:lnTo>
                      <a:pt x="57576" y="77273"/>
                    </a:lnTo>
                    <a:lnTo>
                      <a:pt x="57576" y="375760"/>
                    </a:lnTo>
                    <a:lnTo>
                      <a:pt x="87879" y="375760"/>
                    </a:lnTo>
                    <a:lnTo>
                      <a:pt x="87879" y="77273"/>
                    </a:lnTo>
                    <a:close/>
                  </a:path>
                </a:pathLst>
              </a:custGeom>
              <a:solidFill>
                <a:schemeClr val="tx1"/>
              </a:solidFill>
              <a:ln w="1492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06" name="Freeform: Shape 1705">
                <a:extLst>
                  <a:ext uri="{FF2B5EF4-FFF2-40B4-BE49-F238E27FC236}">
                    <a16:creationId xmlns:a16="http://schemas.microsoft.com/office/drawing/2014/main" id="{E1C91002-3F03-49DF-9D10-ADD7B256E27C}"/>
                  </a:ext>
                </a:extLst>
              </p:cNvPr>
              <p:cNvSpPr/>
              <p:nvPr/>
            </p:nvSpPr>
            <p:spPr>
              <a:xfrm>
                <a:off x="5862039" y="4949780"/>
                <a:ext cx="136364" cy="136364"/>
              </a:xfrm>
              <a:custGeom>
                <a:avLst/>
                <a:gdLst>
                  <a:gd name="connsiteX0" fmla="*/ 142425 w 136364"/>
                  <a:gd name="connsiteY0" fmla="*/ 22727 h 136364"/>
                  <a:gd name="connsiteX1" fmla="*/ 121213 w 136364"/>
                  <a:gd name="connsiteY1" fmla="*/ 1515 h 136364"/>
                  <a:gd name="connsiteX2" fmla="*/ 71213 w 136364"/>
                  <a:gd name="connsiteY2" fmla="*/ 48485 h 136364"/>
                  <a:gd name="connsiteX3" fmla="*/ 21212 w 136364"/>
                  <a:gd name="connsiteY3" fmla="*/ 0 h 136364"/>
                  <a:gd name="connsiteX4" fmla="*/ 0 w 136364"/>
                  <a:gd name="connsiteY4" fmla="*/ 21212 h 136364"/>
                  <a:gd name="connsiteX5" fmla="*/ 56061 w 136364"/>
                  <a:gd name="connsiteY5" fmla="*/ 77273 h 136364"/>
                  <a:gd name="connsiteX6" fmla="*/ 56061 w 136364"/>
                  <a:gd name="connsiteY6" fmla="*/ 150001 h 136364"/>
                  <a:gd name="connsiteX7" fmla="*/ 86364 w 136364"/>
                  <a:gd name="connsiteY7" fmla="*/ 150001 h 136364"/>
                  <a:gd name="connsiteX8" fmla="*/ 86364 w 136364"/>
                  <a:gd name="connsiteY8" fmla="*/ 77273 h 136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136364">
                    <a:moveTo>
                      <a:pt x="142425" y="22727"/>
                    </a:moveTo>
                    <a:lnTo>
                      <a:pt x="121213" y="1515"/>
                    </a:lnTo>
                    <a:lnTo>
                      <a:pt x="71213" y="48485"/>
                    </a:lnTo>
                    <a:lnTo>
                      <a:pt x="21212" y="0"/>
                    </a:lnTo>
                    <a:lnTo>
                      <a:pt x="0" y="21212"/>
                    </a:lnTo>
                    <a:lnTo>
                      <a:pt x="56061" y="77273"/>
                    </a:lnTo>
                    <a:lnTo>
                      <a:pt x="56061" y="150001"/>
                    </a:lnTo>
                    <a:lnTo>
                      <a:pt x="86364" y="150001"/>
                    </a:lnTo>
                    <a:lnTo>
                      <a:pt x="86364" y="77273"/>
                    </a:lnTo>
                    <a:close/>
                  </a:path>
                </a:pathLst>
              </a:custGeom>
              <a:grpFill/>
              <a:ln w="1492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07" name="Freeform: Shape 1706">
                <a:extLst>
                  <a:ext uri="{FF2B5EF4-FFF2-40B4-BE49-F238E27FC236}">
                    <a16:creationId xmlns:a16="http://schemas.microsoft.com/office/drawing/2014/main" id="{EF904F1E-C0B7-4C23-B5A8-455BC1455453}"/>
                  </a:ext>
                </a:extLst>
              </p:cNvPr>
              <p:cNvSpPr/>
              <p:nvPr/>
            </p:nvSpPr>
            <p:spPr>
              <a:xfrm>
                <a:off x="5561650" y="5004317"/>
                <a:ext cx="196971" cy="363639"/>
              </a:xfrm>
              <a:custGeom>
                <a:avLst/>
                <a:gdLst>
                  <a:gd name="connsiteX0" fmla="*/ 62509 w 196970"/>
                  <a:gd name="connsiteY0" fmla="*/ 253041 h 363638"/>
                  <a:gd name="connsiteX1" fmla="*/ 185237 w 196970"/>
                  <a:gd name="connsiteY1" fmla="*/ 368193 h 363638"/>
                  <a:gd name="connsiteX2" fmla="*/ 164025 w 196970"/>
                  <a:gd name="connsiteY2" fmla="*/ 203041 h 363638"/>
                  <a:gd name="connsiteX3" fmla="*/ 387 w 196970"/>
                  <a:gd name="connsiteY3" fmla="*/ 9 h 363638"/>
                  <a:gd name="connsiteX4" fmla="*/ 62509 w 196970"/>
                  <a:gd name="connsiteY4" fmla="*/ 253041 h 363638"/>
                  <a:gd name="connsiteX5" fmla="*/ 62509 w 196970"/>
                  <a:gd name="connsiteY5" fmla="*/ 253041 h 363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6970" h="363638">
                    <a:moveTo>
                      <a:pt x="62509" y="253041"/>
                    </a:moveTo>
                    <a:cubicBezTo>
                      <a:pt x="92812" y="313647"/>
                      <a:pt x="157964" y="380314"/>
                      <a:pt x="185237" y="368193"/>
                    </a:cubicBezTo>
                    <a:cubicBezTo>
                      <a:pt x="214025" y="353041"/>
                      <a:pt x="204934" y="280314"/>
                      <a:pt x="164025" y="203041"/>
                    </a:cubicBezTo>
                    <a:cubicBezTo>
                      <a:pt x="124630" y="125767"/>
                      <a:pt x="1902" y="9"/>
                      <a:pt x="387" y="9"/>
                    </a:cubicBezTo>
                    <a:cubicBezTo>
                      <a:pt x="-4158" y="-1506"/>
                      <a:pt x="32206" y="189404"/>
                      <a:pt x="62509" y="253041"/>
                    </a:cubicBezTo>
                    <a:lnTo>
                      <a:pt x="62509" y="253041"/>
                    </a:lnTo>
                    <a:close/>
                  </a:path>
                </a:pathLst>
              </a:custGeom>
              <a:solidFill>
                <a:schemeClr val="tx2"/>
              </a:solidFill>
              <a:ln w="1492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08" name="Freeform: Shape 1707">
                <a:extLst>
                  <a:ext uri="{FF2B5EF4-FFF2-40B4-BE49-F238E27FC236}">
                    <a16:creationId xmlns:a16="http://schemas.microsoft.com/office/drawing/2014/main" id="{6958A5B3-3C1F-4FB6-BD58-BB4FD28E209F}"/>
                  </a:ext>
                </a:extLst>
              </p:cNvPr>
              <p:cNvSpPr/>
              <p:nvPr/>
            </p:nvSpPr>
            <p:spPr>
              <a:xfrm>
                <a:off x="5794596" y="5004317"/>
                <a:ext cx="196971" cy="363639"/>
              </a:xfrm>
              <a:custGeom>
                <a:avLst/>
                <a:gdLst>
                  <a:gd name="connsiteX0" fmla="*/ 138656 w 196970"/>
                  <a:gd name="connsiteY0" fmla="*/ 253041 h 363638"/>
                  <a:gd name="connsiteX1" fmla="*/ 200778 w 196970"/>
                  <a:gd name="connsiteY1" fmla="*/ 9 h 363638"/>
                  <a:gd name="connsiteX2" fmla="*/ 37140 w 196970"/>
                  <a:gd name="connsiteY2" fmla="*/ 203040 h 363638"/>
                  <a:gd name="connsiteX3" fmla="*/ 15928 w 196970"/>
                  <a:gd name="connsiteY3" fmla="*/ 368193 h 363638"/>
                  <a:gd name="connsiteX4" fmla="*/ 138656 w 196970"/>
                  <a:gd name="connsiteY4" fmla="*/ 253041 h 363638"/>
                  <a:gd name="connsiteX5" fmla="*/ 138656 w 196970"/>
                  <a:gd name="connsiteY5" fmla="*/ 253041 h 363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6970" h="363638">
                    <a:moveTo>
                      <a:pt x="138656" y="253041"/>
                    </a:moveTo>
                    <a:cubicBezTo>
                      <a:pt x="170474" y="190919"/>
                      <a:pt x="205323" y="-1506"/>
                      <a:pt x="200778" y="9"/>
                    </a:cubicBezTo>
                    <a:cubicBezTo>
                      <a:pt x="199262" y="9"/>
                      <a:pt x="75019" y="125767"/>
                      <a:pt x="37140" y="203040"/>
                    </a:cubicBezTo>
                    <a:cubicBezTo>
                      <a:pt x="-739" y="280314"/>
                      <a:pt x="-12860" y="353041"/>
                      <a:pt x="15928" y="368193"/>
                    </a:cubicBezTo>
                    <a:cubicBezTo>
                      <a:pt x="43201" y="380314"/>
                      <a:pt x="108353" y="313647"/>
                      <a:pt x="138656" y="253041"/>
                    </a:cubicBezTo>
                    <a:lnTo>
                      <a:pt x="138656" y="253041"/>
                    </a:lnTo>
                    <a:close/>
                  </a:path>
                </a:pathLst>
              </a:custGeom>
              <a:solidFill>
                <a:schemeClr val="tx2"/>
              </a:solidFill>
              <a:ln w="1492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695" name="Group 1694">
              <a:extLst>
                <a:ext uri="{FF2B5EF4-FFF2-40B4-BE49-F238E27FC236}">
                  <a16:creationId xmlns:a16="http://schemas.microsoft.com/office/drawing/2014/main" id="{5E68696C-0F5D-40FD-A8D6-534A4EB41F11}"/>
                </a:ext>
              </a:extLst>
            </p:cNvPr>
            <p:cNvGrpSpPr/>
            <p:nvPr/>
          </p:nvGrpSpPr>
          <p:grpSpPr>
            <a:xfrm>
              <a:off x="7426331" y="4248611"/>
              <a:ext cx="160614" cy="309781"/>
              <a:chOff x="1432395" y="1223018"/>
              <a:chExt cx="149898" cy="289112"/>
            </a:xfrm>
            <a:solidFill>
              <a:schemeClr val="tx2"/>
            </a:solidFill>
          </p:grpSpPr>
          <p:sp>
            <p:nvSpPr>
              <p:cNvPr id="1696" name="Graphic 21">
                <a:extLst>
                  <a:ext uri="{FF2B5EF4-FFF2-40B4-BE49-F238E27FC236}">
                    <a16:creationId xmlns:a16="http://schemas.microsoft.com/office/drawing/2014/main" id="{54CB46D0-1998-4701-B998-090B22EF657F}"/>
                  </a:ext>
                </a:extLst>
              </p:cNvPr>
              <p:cNvSpPr/>
              <p:nvPr/>
            </p:nvSpPr>
            <p:spPr>
              <a:xfrm>
                <a:off x="1432395" y="1223018"/>
                <a:ext cx="149898" cy="196418"/>
              </a:xfrm>
              <a:custGeom>
                <a:avLst/>
                <a:gdLst>
                  <a:gd name="connsiteX0" fmla="*/ 414624 w 421750"/>
                  <a:gd name="connsiteY0" fmla="*/ 345835 h 552638"/>
                  <a:gd name="connsiteX1" fmla="*/ 211554 w 421750"/>
                  <a:gd name="connsiteY1" fmla="*/ 548906 h 552638"/>
                  <a:gd name="connsiteX2" fmla="*/ 8483 w 421750"/>
                  <a:gd name="connsiteY2" fmla="*/ 345835 h 552638"/>
                  <a:gd name="connsiteX3" fmla="*/ 211554 w 421750"/>
                  <a:gd name="connsiteY3" fmla="*/ 8483 h 552638"/>
                  <a:gd name="connsiteX4" fmla="*/ 414624 w 421750"/>
                  <a:gd name="connsiteY4" fmla="*/ 345835 h 5526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1750" h="552638">
                    <a:moveTo>
                      <a:pt x="414624" y="345835"/>
                    </a:moveTo>
                    <a:cubicBezTo>
                      <a:pt x="414624" y="458011"/>
                      <a:pt x="323681" y="548906"/>
                      <a:pt x="211554" y="548906"/>
                    </a:cubicBezTo>
                    <a:cubicBezTo>
                      <a:pt x="99426" y="548906"/>
                      <a:pt x="8483" y="458011"/>
                      <a:pt x="8483" y="345835"/>
                    </a:cubicBezTo>
                    <a:cubicBezTo>
                      <a:pt x="8483" y="233659"/>
                      <a:pt x="99426" y="8483"/>
                      <a:pt x="211554" y="8483"/>
                    </a:cubicBezTo>
                    <a:cubicBezTo>
                      <a:pt x="323681" y="8483"/>
                      <a:pt x="414624" y="233708"/>
                      <a:pt x="414624" y="345835"/>
                    </a:cubicBezTo>
                    <a:close/>
                  </a:path>
                </a:pathLst>
              </a:custGeom>
              <a:grpFill/>
              <a:ln w="190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1697" name="Rectangle 1696">
                <a:extLst>
                  <a:ext uri="{FF2B5EF4-FFF2-40B4-BE49-F238E27FC236}">
                    <a16:creationId xmlns:a16="http://schemas.microsoft.com/office/drawing/2014/main" id="{38B35D02-66D9-4FCE-AAED-82C1D520E289}"/>
                  </a:ext>
                </a:extLst>
              </p:cNvPr>
              <p:cNvSpPr/>
              <p:nvPr/>
            </p:nvSpPr>
            <p:spPr bwMode="auto">
              <a:xfrm>
                <a:off x="1498200" y="1394186"/>
                <a:ext cx="18288" cy="11794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816" name="Edge">
            <a:extLst>
              <a:ext uri="{FF2B5EF4-FFF2-40B4-BE49-F238E27FC236}">
                <a16:creationId xmlns:a16="http://schemas.microsoft.com/office/drawing/2014/main" id="{84A5FB8F-4033-4B19-BD6F-0AD022E1185F}"/>
              </a:ext>
            </a:extLst>
          </p:cNvPr>
          <p:cNvGrpSpPr/>
          <p:nvPr/>
        </p:nvGrpSpPr>
        <p:grpSpPr>
          <a:xfrm>
            <a:off x="5520331" y="5461840"/>
            <a:ext cx="717184" cy="500306"/>
            <a:chOff x="6175710" y="5875945"/>
            <a:chExt cx="717184" cy="500306"/>
          </a:xfrm>
          <a:solidFill>
            <a:schemeClr val="accent2"/>
          </a:solidFill>
        </p:grpSpPr>
        <p:sp>
          <p:nvSpPr>
            <p:cNvPr id="1818" name="TextBox 1817">
              <a:extLst>
                <a:ext uri="{FF2B5EF4-FFF2-40B4-BE49-F238E27FC236}">
                  <a16:creationId xmlns:a16="http://schemas.microsoft.com/office/drawing/2014/main" id="{B11D72C1-D250-4492-8B2B-DEE3E239B1F8}"/>
                </a:ext>
              </a:extLst>
            </p:cNvPr>
            <p:cNvSpPr txBox="1"/>
            <p:nvPr/>
          </p:nvSpPr>
          <p:spPr>
            <a:xfrm>
              <a:off x="6175710" y="5875945"/>
              <a:ext cx="717184" cy="461665"/>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100000">
                        <a:srgbClr val="000000"/>
                      </a:gs>
                      <a:gs pos="0">
                        <a:srgbClr val="000000"/>
                      </a:gs>
                    </a:gsLst>
                    <a:lin ang="5400000" scaled="0"/>
                  </a:gradFill>
                  <a:effectLst/>
                  <a:uLnTx/>
                  <a:uFillTx/>
                  <a:latin typeface="Segoe UI Semibold"/>
                  <a:ea typeface="+mn-ea"/>
                  <a:cs typeface="+mn-cs"/>
                </a:rPr>
                <a:t>Edge</a:t>
              </a:r>
            </a:p>
          </p:txBody>
        </p:sp>
        <p:sp>
          <p:nvSpPr>
            <p:cNvPr id="1817" name="Oval 1816">
              <a:extLst>
                <a:ext uri="{FF2B5EF4-FFF2-40B4-BE49-F238E27FC236}">
                  <a16:creationId xmlns:a16="http://schemas.microsoft.com/office/drawing/2014/main" id="{4A7CD844-C403-4746-98E5-0F9A93A64F1F}"/>
                </a:ext>
              </a:extLst>
            </p:cNvPr>
            <p:cNvSpPr/>
            <p:nvPr/>
          </p:nvSpPr>
          <p:spPr bwMode="auto">
            <a:xfrm>
              <a:off x="6488582" y="6284811"/>
              <a:ext cx="91440" cy="9144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100000">
                      <a:srgbClr val="000000"/>
                    </a:gs>
                    <a:gs pos="0">
                      <a:srgbClr val="000000"/>
                    </a:gs>
                  </a:gsLst>
                  <a:lin ang="5400000" scaled="0"/>
                </a:gradFill>
                <a:effectLst/>
                <a:uLnTx/>
                <a:uFillTx/>
                <a:latin typeface="Segoe UI"/>
                <a:ea typeface="Segoe UI" pitchFamily="34" charset="0"/>
                <a:cs typeface="Segoe UI" pitchFamily="34" charset="0"/>
              </a:endParaRPr>
            </a:p>
          </p:txBody>
        </p:sp>
      </p:grpSp>
      <p:grpSp>
        <p:nvGrpSpPr>
          <p:cNvPr id="1819" name="AI">
            <a:extLst>
              <a:ext uri="{FF2B5EF4-FFF2-40B4-BE49-F238E27FC236}">
                <a16:creationId xmlns:a16="http://schemas.microsoft.com/office/drawing/2014/main" id="{0E16B37C-5137-489C-B2C2-14B6A665DDC0}"/>
              </a:ext>
            </a:extLst>
          </p:cNvPr>
          <p:cNvGrpSpPr/>
          <p:nvPr/>
        </p:nvGrpSpPr>
        <p:grpSpPr>
          <a:xfrm>
            <a:off x="7849232" y="5312935"/>
            <a:ext cx="516809" cy="500306"/>
            <a:chOff x="9183873" y="5693305"/>
            <a:chExt cx="516809" cy="500306"/>
          </a:xfrm>
          <a:solidFill>
            <a:schemeClr val="accent2"/>
          </a:solidFill>
        </p:grpSpPr>
        <p:sp>
          <p:nvSpPr>
            <p:cNvPr id="1821" name="TextBox 1820">
              <a:extLst>
                <a:ext uri="{FF2B5EF4-FFF2-40B4-BE49-F238E27FC236}">
                  <a16:creationId xmlns:a16="http://schemas.microsoft.com/office/drawing/2014/main" id="{4483F3B8-6380-4385-9E84-F9FFDE9AEE4E}"/>
                </a:ext>
              </a:extLst>
            </p:cNvPr>
            <p:cNvSpPr txBox="1"/>
            <p:nvPr/>
          </p:nvSpPr>
          <p:spPr>
            <a:xfrm>
              <a:off x="9183873" y="5693305"/>
              <a:ext cx="516809" cy="461665"/>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100000">
                        <a:srgbClr val="000000"/>
                      </a:gs>
                      <a:gs pos="0">
                        <a:srgbClr val="000000"/>
                      </a:gs>
                    </a:gsLst>
                    <a:lin ang="5400000" scaled="0"/>
                  </a:gradFill>
                  <a:effectLst/>
                  <a:uLnTx/>
                  <a:uFillTx/>
                  <a:latin typeface="Segoe UI Semibold"/>
                  <a:ea typeface="+mn-ea"/>
                  <a:cs typeface="+mn-cs"/>
                </a:rPr>
                <a:t>AI</a:t>
              </a:r>
            </a:p>
          </p:txBody>
        </p:sp>
        <p:sp>
          <p:nvSpPr>
            <p:cNvPr id="1820" name="Oval 1819">
              <a:extLst>
                <a:ext uri="{FF2B5EF4-FFF2-40B4-BE49-F238E27FC236}">
                  <a16:creationId xmlns:a16="http://schemas.microsoft.com/office/drawing/2014/main" id="{235DA92F-2D2C-47E7-B1F8-E563FDD0240F}"/>
                </a:ext>
              </a:extLst>
            </p:cNvPr>
            <p:cNvSpPr/>
            <p:nvPr/>
          </p:nvSpPr>
          <p:spPr bwMode="auto">
            <a:xfrm>
              <a:off x="9396557" y="6102171"/>
              <a:ext cx="91440" cy="9144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100000">
                      <a:srgbClr val="000000"/>
                    </a:gs>
                    <a:gs pos="0">
                      <a:srgbClr val="000000"/>
                    </a:gs>
                  </a:gsLst>
                  <a:lin ang="5400000" scaled="0"/>
                </a:gradFill>
                <a:effectLst/>
                <a:uLnTx/>
                <a:uFillTx/>
                <a:latin typeface="Segoe UI"/>
                <a:ea typeface="Segoe UI" pitchFamily="34" charset="0"/>
                <a:cs typeface="Segoe UI" pitchFamily="34" charset="0"/>
              </a:endParaRPr>
            </a:p>
          </p:txBody>
        </p:sp>
      </p:grpSp>
      <p:grpSp>
        <p:nvGrpSpPr>
          <p:cNvPr id="1822" name="5G">
            <a:extLst>
              <a:ext uri="{FF2B5EF4-FFF2-40B4-BE49-F238E27FC236}">
                <a16:creationId xmlns:a16="http://schemas.microsoft.com/office/drawing/2014/main" id="{D66CBDFB-99D0-41B4-97C8-F1079BA23C97}"/>
              </a:ext>
            </a:extLst>
          </p:cNvPr>
          <p:cNvGrpSpPr/>
          <p:nvPr/>
        </p:nvGrpSpPr>
        <p:grpSpPr>
          <a:xfrm>
            <a:off x="9979711" y="5108502"/>
            <a:ext cx="1260794" cy="500306"/>
            <a:chOff x="10720555" y="5545426"/>
            <a:chExt cx="1260794" cy="500306"/>
          </a:xfrm>
          <a:solidFill>
            <a:schemeClr val="accent2"/>
          </a:solidFill>
        </p:grpSpPr>
        <p:sp>
          <p:nvSpPr>
            <p:cNvPr id="1824" name="TextBox 1823">
              <a:extLst>
                <a:ext uri="{FF2B5EF4-FFF2-40B4-BE49-F238E27FC236}">
                  <a16:creationId xmlns:a16="http://schemas.microsoft.com/office/drawing/2014/main" id="{36FA6626-7C1B-4D2D-A0C2-EA8561FDA57A}"/>
                </a:ext>
              </a:extLst>
            </p:cNvPr>
            <p:cNvSpPr txBox="1"/>
            <p:nvPr/>
          </p:nvSpPr>
          <p:spPr>
            <a:xfrm>
              <a:off x="10720555" y="5545426"/>
              <a:ext cx="1260794" cy="461665"/>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100000">
                        <a:srgbClr val="000000"/>
                      </a:gs>
                      <a:gs pos="0">
                        <a:srgbClr val="000000"/>
                      </a:gs>
                    </a:gsLst>
                    <a:lin ang="5400000" scaled="0"/>
                  </a:gradFill>
                  <a:effectLst/>
                  <a:uLnTx/>
                  <a:uFillTx/>
                  <a:latin typeface="Segoe UI Semibold"/>
                  <a:ea typeface="+mn-ea"/>
                  <a:cs typeface="+mn-cs"/>
                </a:rPr>
                <a:t>Digital Twins</a:t>
              </a:r>
            </a:p>
          </p:txBody>
        </p:sp>
        <p:sp>
          <p:nvSpPr>
            <p:cNvPr id="1823" name="Oval 1822">
              <a:extLst>
                <a:ext uri="{FF2B5EF4-FFF2-40B4-BE49-F238E27FC236}">
                  <a16:creationId xmlns:a16="http://schemas.microsoft.com/office/drawing/2014/main" id="{D7AF7B3A-CDCC-4B67-98D6-522B50C311EB}"/>
                </a:ext>
              </a:extLst>
            </p:cNvPr>
            <p:cNvSpPr/>
            <p:nvPr/>
          </p:nvSpPr>
          <p:spPr bwMode="auto">
            <a:xfrm>
              <a:off x="11305229" y="5954292"/>
              <a:ext cx="91440" cy="9144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100000">
                      <a:srgbClr val="000000"/>
                    </a:gs>
                    <a:gs pos="0">
                      <a:srgbClr val="000000"/>
                    </a:gs>
                  </a:gsLst>
                  <a:lin ang="5400000" scaled="0"/>
                </a:gradFill>
                <a:effectLst/>
                <a:uLnTx/>
                <a:uFillTx/>
                <a:latin typeface="Segoe UI"/>
                <a:ea typeface="Segoe UI" pitchFamily="34" charset="0"/>
                <a:cs typeface="Segoe UI" pitchFamily="34" charset="0"/>
              </a:endParaRPr>
            </a:p>
          </p:txBody>
        </p:sp>
      </p:grpSp>
      <p:grpSp>
        <p:nvGrpSpPr>
          <p:cNvPr id="1825" name="IOT">
            <a:extLst>
              <a:ext uri="{FF2B5EF4-FFF2-40B4-BE49-F238E27FC236}">
                <a16:creationId xmlns:a16="http://schemas.microsoft.com/office/drawing/2014/main" id="{A6DFA916-7A7D-4EA7-BA45-F1923439D27A}"/>
              </a:ext>
            </a:extLst>
          </p:cNvPr>
          <p:cNvGrpSpPr/>
          <p:nvPr/>
        </p:nvGrpSpPr>
        <p:grpSpPr>
          <a:xfrm>
            <a:off x="2978883" y="5516771"/>
            <a:ext cx="590546" cy="500306"/>
            <a:chOff x="2986908" y="5931881"/>
            <a:chExt cx="590546" cy="500306"/>
          </a:xfrm>
          <a:solidFill>
            <a:schemeClr val="accent2"/>
          </a:solidFill>
        </p:grpSpPr>
        <p:sp>
          <p:nvSpPr>
            <p:cNvPr id="1827" name="TextBox 1826">
              <a:extLst>
                <a:ext uri="{FF2B5EF4-FFF2-40B4-BE49-F238E27FC236}">
                  <a16:creationId xmlns:a16="http://schemas.microsoft.com/office/drawing/2014/main" id="{AC5F71A5-7C91-4277-B2FF-DB4CA1721440}"/>
                </a:ext>
              </a:extLst>
            </p:cNvPr>
            <p:cNvSpPr txBox="1"/>
            <p:nvPr/>
          </p:nvSpPr>
          <p:spPr>
            <a:xfrm>
              <a:off x="2986908" y="5931881"/>
              <a:ext cx="590546" cy="461665"/>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100000">
                        <a:srgbClr val="000000"/>
                      </a:gs>
                      <a:gs pos="0">
                        <a:srgbClr val="000000"/>
                      </a:gs>
                    </a:gsLst>
                    <a:lin ang="5400000" scaled="0"/>
                  </a:gradFill>
                  <a:effectLst/>
                  <a:uLnTx/>
                  <a:uFillTx/>
                  <a:latin typeface="Segoe UI Semibold"/>
                  <a:ea typeface="+mn-ea"/>
                  <a:cs typeface="+mn-cs"/>
                </a:rPr>
                <a:t>IoT</a:t>
              </a:r>
            </a:p>
          </p:txBody>
        </p:sp>
        <p:sp>
          <p:nvSpPr>
            <p:cNvPr id="1826" name="Oval 1825">
              <a:extLst>
                <a:ext uri="{FF2B5EF4-FFF2-40B4-BE49-F238E27FC236}">
                  <a16:creationId xmlns:a16="http://schemas.microsoft.com/office/drawing/2014/main" id="{37E4DEF3-B44D-41A0-8C6F-42D8874F889E}"/>
                </a:ext>
              </a:extLst>
            </p:cNvPr>
            <p:cNvSpPr/>
            <p:nvPr/>
          </p:nvSpPr>
          <p:spPr bwMode="auto">
            <a:xfrm>
              <a:off x="3236461" y="6340747"/>
              <a:ext cx="91440" cy="9144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100000">
                      <a:srgbClr val="000000"/>
                    </a:gs>
                    <a:gs pos="0">
                      <a:srgbClr val="000000"/>
                    </a:gs>
                  </a:gsLst>
                  <a:lin ang="5400000" scaled="0"/>
                </a:gradFill>
                <a:effectLst/>
                <a:uLnTx/>
                <a:uFillTx/>
                <a:latin typeface="Segoe UI"/>
                <a:ea typeface="Segoe UI" pitchFamily="34" charset="0"/>
                <a:cs typeface="Segoe UI" pitchFamily="34" charset="0"/>
              </a:endParaRPr>
            </a:p>
          </p:txBody>
        </p:sp>
      </p:grpSp>
      <p:sp>
        <p:nvSpPr>
          <p:cNvPr id="1828" name="Freeform 7">
            <a:extLst>
              <a:ext uri="{FF2B5EF4-FFF2-40B4-BE49-F238E27FC236}">
                <a16:creationId xmlns:a16="http://schemas.microsoft.com/office/drawing/2014/main" id="{23C1A42D-AED6-47AB-9ACD-D80A1EAECE4A}"/>
              </a:ext>
            </a:extLst>
          </p:cNvPr>
          <p:cNvSpPr>
            <a:spLocks/>
          </p:cNvSpPr>
          <p:nvPr/>
        </p:nvSpPr>
        <p:spPr bwMode="auto">
          <a:xfrm>
            <a:off x="10674621" y="2332570"/>
            <a:ext cx="691946" cy="425637"/>
          </a:xfrm>
          <a:custGeom>
            <a:avLst/>
            <a:gdLst>
              <a:gd name="T0" fmla="*/ 984 w 1109"/>
              <a:gd name="T1" fmla="*/ 426 h 682"/>
              <a:gd name="T2" fmla="*/ 982 w 1109"/>
              <a:gd name="T3" fmla="*/ 426 h 682"/>
              <a:gd name="T4" fmla="*/ 998 w 1109"/>
              <a:gd name="T5" fmla="*/ 341 h 682"/>
              <a:gd name="T6" fmla="*/ 776 w 1109"/>
              <a:gd name="T7" fmla="*/ 113 h 682"/>
              <a:gd name="T8" fmla="*/ 702 w 1109"/>
              <a:gd name="T9" fmla="*/ 127 h 682"/>
              <a:gd name="T10" fmla="*/ 443 w 1109"/>
              <a:gd name="T11" fmla="*/ 0 h 682"/>
              <a:gd name="T12" fmla="*/ 110 w 1109"/>
              <a:gd name="T13" fmla="*/ 341 h 682"/>
              <a:gd name="T14" fmla="*/ 121 w 1109"/>
              <a:gd name="T15" fmla="*/ 426 h 682"/>
              <a:gd name="T16" fmla="*/ 0 w 1109"/>
              <a:gd name="T17" fmla="*/ 554 h 682"/>
              <a:gd name="T18" fmla="*/ 124 w 1109"/>
              <a:gd name="T19" fmla="*/ 682 h 682"/>
              <a:gd name="T20" fmla="*/ 984 w 1109"/>
              <a:gd name="T21" fmla="*/ 682 h 682"/>
              <a:gd name="T22" fmla="*/ 1109 w 1109"/>
              <a:gd name="T23" fmla="*/ 554 h 682"/>
              <a:gd name="T24" fmla="*/ 984 w 1109"/>
              <a:gd name="T25" fmla="*/ 426 h 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09" h="682">
                <a:moveTo>
                  <a:pt x="984" y="426"/>
                </a:moveTo>
                <a:cubicBezTo>
                  <a:pt x="982" y="426"/>
                  <a:pt x="982" y="426"/>
                  <a:pt x="982" y="426"/>
                </a:cubicBezTo>
                <a:cubicBezTo>
                  <a:pt x="992" y="400"/>
                  <a:pt x="998" y="371"/>
                  <a:pt x="998" y="341"/>
                </a:cubicBezTo>
                <a:cubicBezTo>
                  <a:pt x="998" y="215"/>
                  <a:pt x="899" y="113"/>
                  <a:pt x="776" y="113"/>
                </a:cubicBezTo>
                <a:cubicBezTo>
                  <a:pt x="750" y="113"/>
                  <a:pt x="725" y="118"/>
                  <a:pt x="702" y="127"/>
                </a:cubicBezTo>
                <a:cubicBezTo>
                  <a:pt x="641" y="49"/>
                  <a:pt x="548" y="0"/>
                  <a:pt x="443" y="0"/>
                </a:cubicBezTo>
                <a:cubicBezTo>
                  <a:pt x="259" y="0"/>
                  <a:pt x="110" y="152"/>
                  <a:pt x="110" y="341"/>
                </a:cubicBezTo>
                <a:cubicBezTo>
                  <a:pt x="110" y="370"/>
                  <a:pt x="115" y="399"/>
                  <a:pt x="121" y="426"/>
                </a:cubicBezTo>
                <a:cubicBezTo>
                  <a:pt x="54" y="428"/>
                  <a:pt x="0" y="484"/>
                  <a:pt x="0" y="554"/>
                </a:cubicBezTo>
                <a:cubicBezTo>
                  <a:pt x="0" y="625"/>
                  <a:pt x="55" y="682"/>
                  <a:pt x="124" y="682"/>
                </a:cubicBezTo>
                <a:cubicBezTo>
                  <a:pt x="984" y="682"/>
                  <a:pt x="984" y="682"/>
                  <a:pt x="984" y="682"/>
                </a:cubicBezTo>
                <a:cubicBezTo>
                  <a:pt x="1053" y="682"/>
                  <a:pt x="1109" y="625"/>
                  <a:pt x="1109" y="554"/>
                </a:cubicBezTo>
                <a:cubicBezTo>
                  <a:pt x="1109" y="483"/>
                  <a:pt x="1053" y="426"/>
                  <a:pt x="984" y="426"/>
                </a:cubicBezTo>
                <a:close/>
              </a:path>
            </a:pathLst>
          </a:custGeom>
          <a:solidFill>
            <a:schemeClr val="bg1"/>
          </a:solidFill>
          <a:ln w="12700" cap="flat">
            <a:solidFill>
              <a:schemeClr val="tx2"/>
            </a:solidFill>
            <a:prstDash val="solid"/>
            <a:miter lim="800000"/>
            <a:headEnd/>
            <a:tailEnd/>
          </a:ln>
        </p:spPr>
        <p:txBody>
          <a:bodyPr vert="horz" wrap="square" lIns="62329" tIns="31164" rIns="62329" bIns="31164" numCol="1" anchor="t" anchorCtr="0" compatLnSpc="1">
            <a:prstTxWarp prst="textNoShape">
              <a:avLst/>
            </a:prstTxWarp>
          </a:bodyPr>
          <a:lstStyle/>
          <a:p>
            <a:pPr marL="0" marR="0" lvl="0" indent="0" algn="ctr" defTabSz="623257" rtl="0" eaLnBrk="1" fontAlgn="auto" latinLnBrk="0" hangingPunct="1">
              <a:lnSpc>
                <a:spcPct val="100000"/>
              </a:lnSpc>
              <a:spcBef>
                <a:spcPts val="0"/>
              </a:spcBef>
              <a:spcAft>
                <a:spcPts val="0"/>
              </a:spcAft>
              <a:buClrTx/>
              <a:buSzTx/>
              <a:buFontTx/>
              <a:buNone/>
              <a:tabLst/>
              <a:defRPr/>
            </a:pPr>
            <a:endParaRPr kumimoji="0" lang="en-US" sz="1227" b="0" i="0" u="none" strike="noStrike" kern="0" cap="none" spc="0" normalizeH="0" baseline="0" noProof="0">
              <a:ln>
                <a:noFill/>
              </a:ln>
              <a:solidFill>
                <a:srgbClr val="353535"/>
              </a:solidFill>
              <a:effectLst/>
              <a:uLnTx/>
              <a:uFillTx/>
              <a:latin typeface="Segoe UI Semilight"/>
              <a:ea typeface="+mn-ea"/>
              <a:cs typeface="+mn-cs"/>
            </a:endParaRPr>
          </a:p>
        </p:txBody>
      </p:sp>
      <p:grpSp>
        <p:nvGrpSpPr>
          <p:cNvPr id="1829" name="Energy">
            <a:extLst>
              <a:ext uri="{FF2B5EF4-FFF2-40B4-BE49-F238E27FC236}">
                <a16:creationId xmlns:a16="http://schemas.microsoft.com/office/drawing/2014/main" id="{F474643A-1FBA-4D21-9369-75DBFDDE542A}"/>
              </a:ext>
            </a:extLst>
          </p:cNvPr>
          <p:cNvGrpSpPr/>
          <p:nvPr/>
        </p:nvGrpSpPr>
        <p:grpSpPr>
          <a:xfrm>
            <a:off x="10957001" y="2459239"/>
            <a:ext cx="148743" cy="279638"/>
            <a:chOff x="5794153" y="2355249"/>
            <a:chExt cx="310191" cy="583160"/>
          </a:xfrm>
        </p:grpSpPr>
        <p:sp>
          <p:nvSpPr>
            <p:cNvPr id="1830" name="Freeform: Shape 1829">
              <a:extLst>
                <a:ext uri="{FF2B5EF4-FFF2-40B4-BE49-F238E27FC236}">
                  <a16:creationId xmlns:a16="http://schemas.microsoft.com/office/drawing/2014/main" id="{D7D19524-D5DE-49B4-8069-A842CF6469FD}"/>
                </a:ext>
              </a:extLst>
            </p:cNvPr>
            <p:cNvSpPr/>
            <p:nvPr/>
          </p:nvSpPr>
          <p:spPr>
            <a:xfrm>
              <a:off x="5794153" y="2355249"/>
              <a:ext cx="310191" cy="297784"/>
            </a:xfrm>
            <a:custGeom>
              <a:avLst/>
              <a:gdLst>
                <a:gd name="connsiteX0" fmla="*/ 312673 w 310191"/>
                <a:gd name="connsiteY0" fmla="*/ 0 h 297783"/>
                <a:gd name="connsiteX1" fmla="*/ 89335 w 310191"/>
                <a:gd name="connsiteY1" fmla="*/ 0 h 297783"/>
                <a:gd name="connsiteX2" fmla="*/ 0 w 310191"/>
                <a:gd name="connsiteY2" fmla="*/ 303988 h 297783"/>
                <a:gd name="connsiteX3" fmla="*/ 114150 w 310191"/>
                <a:gd name="connsiteY3" fmla="*/ 303988 h 297783"/>
              </a:gdLst>
              <a:ahLst/>
              <a:cxnLst>
                <a:cxn ang="0">
                  <a:pos x="connsiteX0" y="connsiteY0"/>
                </a:cxn>
                <a:cxn ang="0">
                  <a:pos x="connsiteX1" y="connsiteY1"/>
                </a:cxn>
                <a:cxn ang="0">
                  <a:pos x="connsiteX2" y="connsiteY2"/>
                </a:cxn>
                <a:cxn ang="0">
                  <a:pos x="connsiteX3" y="connsiteY3"/>
                </a:cxn>
              </a:cxnLst>
              <a:rect l="l" t="t" r="r" b="b"/>
              <a:pathLst>
                <a:path w="310191" h="297783">
                  <a:moveTo>
                    <a:pt x="312673" y="0"/>
                  </a:moveTo>
                  <a:lnTo>
                    <a:pt x="89335" y="0"/>
                  </a:lnTo>
                  <a:lnTo>
                    <a:pt x="0" y="303988"/>
                  </a:lnTo>
                  <a:lnTo>
                    <a:pt x="114150" y="303988"/>
                  </a:lnTo>
                  <a:close/>
                </a:path>
              </a:pathLst>
            </a:custGeom>
            <a:solidFill>
              <a:schemeClr val="tx2"/>
            </a:solidFill>
            <a:ln w="12192"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831" name="Freeform: Shape 1830">
              <a:extLst>
                <a:ext uri="{FF2B5EF4-FFF2-40B4-BE49-F238E27FC236}">
                  <a16:creationId xmlns:a16="http://schemas.microsoft.com/office/drawing/2014/main" id="{AB16C426-D623-4C59-9800-7C6056FEA978}"/>
                </a:ext>
              </a:extLst>
            </p:cNvPr>
            <p:cNvSpPr/>
            <p:nvPr/>
          </p:nvSpPr>
          <p:spPr>
            <a:xfrm>
              <a:off x="5825172" y="2625736"/>
              <a:ext cx="235745" cy="310191"/>
            </a:xfrm>
            <a:custGeom>
              <a:avLst/>
              <a:gdLst>
                <a:gd name="connsiteX0" fmla="*/ 84372 w 235745"/>
                <a:gd name="connsiteY0" fmla="*/ 32260 h 310191"/>
                <a:gd name="connsiteX1" fmla="*/ 0 w 235745"/>
                <a:gd name="connsiteY1" fmla="*/ 313914 h 310191"/>
                <a:gd name="connsiteX2" fmla="*/ 241949 w 235745"/>
                <a:gd name="connsiteY2" fmla="*/ 0 h 310191"/>
                <a:gd name="connsiteX3" fmla="*/ 104224 w 235745"/>
                <a:gd name="connsiteY3" fmla="*/ 0 h 310191"/>
              </a:gdLst>
              <a:ahLst/>
              <a:cxnLst>
                <a:cxn ang="0">
                  <a:pos x="connsiteX0" y="connsiteY0"/>
                </a:cxn>
                <a:cxn ang="0">
                  <a:pos x="connsiteX1" y="connsiteY1"/>
                </a:cxn>
                <a:cxn ang="0">
                  <a:pos x="connsiteX2" y="connsiteY2"/>
                </a:cxn>
                <a:cxn ang="0">
                  <a:pos x="connsiteX3" y="connsiteY3"/>
                </a:cxn>
              </a:cxnLst>
              <a:rect l="l" t="t" r="r" b="b"/>
              <a:pathLst>
                <a:path w="235745" h="310191">
                  <a:moveTo>
                    <a:pt x="84372" y="32260"/>
                  </a:moveTo>
                  <a:lnTo>
                    <a:pt x="0" y="313914"/>
                  </a:lnTo>
                  <a:lnTo>
                    <a:pt x="241949" y="0"/>
                  </a:lnTo>
                  <a:lnTo>
                    <a:pt x="104224" y="0"/>
                  </a:lnTo>
                  <a:close/>
                </a:path>
              </a:pathLst>
            </a:custGeom>
            <a:solidFill>
              <a:schemeClr val="accent5"/>
            </a:solidFill>
            <a:ln w="12192"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1832" name="Freeform 7">
            <a:extLst>
              <a:ext uri="{FF2B5EF4-FFF2-40B4-BE49-F238E27FC236}">
                <a16:creationId xmlns:a16="http://schemas.microsoft.com/office/drawing/2014/main" id="{4606D7A4-BDCE-46DF-ACD3-B06382D808C4}"/>
              </a:ext>
            </a:extLst>
          </p:cNvPr>
          <p:cNvSpPr>
            <a:spLocks/>
          </p:cNvSpPr>
          <p:nvPr/>
        </p:nvSpPr>
        <p:spPr bwMode="auto">
          <a:xfrm>
            <a:off x="8102407" y="1424968"/>
            <a:ext cx="691946" cy="425637"/>
          </a:xfrm>
          <a:custGeom>
            <a:avLst/>
            <a:gdLst>
              <a:gd name="T0" fmla="*/ 984 w 1109"/>
              <a:gd name="T1" fmla="*/ 426 h 682"/>
              <a:gd name="T2" fmla="*/ 982 w 1109"/>
              <a:gd name="T3" fmla="*/ 426 h 682"/>
              <a:gd name="T4" fmla="*/ 998 w 1109"/>
              <a:gd name="T5" fmla="*/ 341 h 682"/>
              <a:gd name="T6" fmla="*/ 776 w 1109"/>
              <a:gd name="T7" fmla="*/ 113 h 682"/>
              <a:gd name="T8" fmla="*/ 702 w 1109"/>
              <a:gd name="T9" fmla="*/ 127 h 682"/>
              <a:gd name="T10" fmla="*/ 443 w 1109"/>
              <a:gd name="T11" fmla="*/ 0 h 682"/>
              <a:gd name="T12" fmla="*/ 110 w 1109"/>
              <a:gd name="T13" fmla="*/ 341 h 682"/>
              <a:gd name="T14" fmla="*/ 121 w 1109"/>
              <a:gd name="T15" fmla="*/ 426 h 682"/>
              <a:gd name="T16" fmla="*/ 0 w 1109"/>
              <a:gd name="T17" fmla="*/ 554 h 682"/>
              <a:gd name="T18" fmla="*/ 124 w 1109"/>
              <a:gd name="T19" fmla="*/ 682 h 682"/>
              <a:gd name="T20" fmla="*/ 984 w 1109"/>
              <a:gd name="T21" fmla="*/ 682 h 682"/>
              <a:gd name="T22" fmla="*/ 1109 w 1109"/>
              <a:gd name="T23" fmla="*/ 554 h 682"/>
              <a:gd name="T24" fmla="*/ 984 w 1109"/>
              <a:gd name="T25" fmla="*/ 426 h 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09" h="682">
                <a:moveTo>
                  <a:pt x="984" y="426"/>
                </a:moveTo>
                <a:cubicBezTo>
                  <a:pt x="982" y="426"/>
                  <a:pt x="982" y="426"/>
                  <a:pt x="982" y="426"/>
                </a:cubicBezTo>
                <a:cubicBezTo>
                  <a:pt x="992" y="400"/>
                  <a:pt x="998" y="371"/>
                  <a:pt x="998" y="341"/>
                </a:cubicBezTo>
                <a:cubicBezTo>
                  <a:pt x="998" y="215"/>
                  <a:pt x="899" y="113"/>
                  <a:pt x="776" y="113"/>
                </a:cubicBezTo>
                <a:cubicBezTo>
                  <a:pt x="750" y="113"/>
                  <a:pt x="725" y="118"/>
                  <a:pt x="702" y="127"/>
                </a:cubicBezTo>
                <a:cubicBezTo>
                  <a:pt x="641" y="49"/>
                  <a:pt x="548" y="0"/>
                  <a:pt x="443" y="0"/>
                </a:cubicBezTo>
                <a:cubicBezTo>
                  <a:pt x="259" y="0"/>
                  <a:pt x="110" y="152"/>
                  <a:pt x="110" y="341"/>
                </a:cubicBezTo>
                <a:cubicBezTo>
                  <a:pt x="110" y="370"/>
                  <a:pt x="115" y="399"/>
                  <a:pt x="121" y="426"/>
                </a:cubicBezTo>
                <a:cubicBezTo>
                  <a:pt x="54" y="428"/>
                  <a:pt x="0" y="484"/>
                  <a:pt x="0" y="554"/>
                </a:cubicBezTo>
                <a:cubicBezTo>
                  <a:pt x="0" y="625"/>
                  <a:pt x="55" y="682"/>
                  <a:pt x="124" y="682"/>
                </a:cubicBezTo>
                <a:cubicBezTo>
                  <a:pt x="984" y="682"/>
                  <a:pt x="984" y="682"/>
                  <a:pt x="984" y="682"/>
                </a:cubicBezTo>
                <a:cubicBezTo>
                  <a:pt x="1053" y="682"/>
                  <a:pt x="1109" y="625"/>
                  <a:pt x="1109" y="554"/>
                </a:cubicBezTo>
                <a:cubicBezTo>
                  <a:pt x="1109" y="483"/>
                  <a:pt x="1053" y="426"/>
                  <a:pt x="984" y="426"/>
                </a:cubicBezTo>
                <a:close/>
              </a:path>
            </a:pathLst>
          </a:custGeom>
          <a:solidFill>
            <a:schemeClr val="bg1"/>
          </a:solidFill>
          <a:ln w="12700" cap="flat">
            <a:solidFill>
              <a:schemeClr val="tx2"/>
            </a:solidFill>
            <a:prstDash val="solid"/>
            <a:miter lim="800000"/>
            <a:headEnd/>
            <a:tailEnd/>
          </a:ln>
        </p:spPr>
        <p:txBody>
          <a:bodyPr vert="horz" wrap="square" lIns="62329" tIns="31164" rIns="62329" bIns="31164" numCol="1" anchor="t" anchorCtr="0" compatLnSpc="1">
            <a:prstTxWarp prst="textNoShape">
              <a:avLst/>
            </a:prstTxWarp>
          </a:bodyPr>
          <a:lstStyle/>
          <a:p>
            <a:pPr marL="0" marR="0" lvl="0" indent="0" algn="ctr" defTabSz="623257" rtl="0" eaLnBrk="1" fontAlgn="auto" latinLnBrk="0" hangingPunct="1">
              <a:lnSpc>
                <a:spcPct val="100000"/>
              </a:lnSpc>
              <a:spcBef>
                <a:spcPts val="0"/>
              </a:spcBef>
              <a:spcAft>
                <a:spcPts val="0"/>
              </a:spcAft>
              <a:buClrTx/>
              <a:buSzTx/>
              <a:buFontTx/>
              <a:buNone/>
              <a:tabLst/>
              <a:defRPr/>
            </a:pPr>
            <a:endParaRPr kumimoji="0" lang="en-US" sz="1227" b="0" i="0" u="none" strike="noStrike" kern="0" cap="none" spc="0" normalizeH="0" baseline="0" noProof="0">
              <a:ln>
                <a:noFill/>
              </a:ln>
              <a:solidFill>
                <a:srgbClr val="353535"/>
              </a:solidFill>
              <a:effectLst/>
              <a:uLnTx/>
              <a:uFillTx/>
              <a:latin typeface="Segoe UI Semilight"/>
              <a:ea typeface="+mn-ea"/>
              <a:cs typeface="+mn-cs"/>
            </a:endParaRPr>
          </a:p>
        </p:txBody>
      </p:sp>
      <p:grpSp>
        <p:nvGrpSpPr>
          <p:cNvPr id="1833" name="City">
            <a:extLst>
              <a:ext uri="{FF2B5EF4-FFF2-40B4-BE49-F238E27FC236}">
                <a16:creationId xmlns:a16="http://schemas.microsoft.com/office/drawing/2014/main" id="{DA6B4FA2-6189-4801-9791-3975D1D508A3}"/>
              </a:ext>
            </a:extLst>
          </p:cNvPr>
          <p:cNvGrpSpPr>
            <a:grpSpLocks noChangeAspect="1"/>
          </p:cNvGrpSpPr>
          <p:nvPr/>
        </p:nvGrpSpPr>
        <p:grpSpPr bwMode="auto">
          <a:xfrm>
            <a:off x="8333292" y="1540345"/>
            <a:ext cx="246665" cy="246665"/>
            <a:chOff x="4908" y="666"/>
            <a:chExt cx="188" cy="188"/>
          </a:xfrm>
        </p:grpSpPr>
        <p:sp>
          <p:nvSpPr>
            <p:cNvPr id="1834" name="AutoShape 3">
              <a:extLst>
                <a:ext uri="{FF2B5EF4-FFF2-40B4-BE49-F238E27FC236}">
                  <a16:creationId xmlns:a16="http://schemas.microsoft.com/office/drawing/2014/main" id="{314E05EF-F522-467C-B0DD-2943EB0EA93B}"/>
                </a:ext>
              </a:extLst>
            </p:cNvPr>
            <p:cNvSpPr>
              <a:spLocks noChangeAspect="1" noChangeArrowheads="1" noTextEdit="1"/>
            </p:cNvSpPr>
            <p:nvPr/>
          </p:nvSpPr>
          <p:spPr bwMode="auto">
            <a:xfrm>
              <a:off x="4908" y="666"/>
              <a:ext cx="188"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835" name="Rectangle 6">
              <a:extLst>
                <a:ext uri="{FF2B5EF4-FFF2-40B4-BE49-F238E27FC236}">
                  <a16:creationId xmlns:a16="http://schemas.microsoft.com/office/drawing/2014/main" id="{C62437E0-17C0-4825-8ACC-40FFA9B721B2}"/>
                </a:ext>
              </a:extLst>
            </p:cNvPr>
            <p:cNvSpPr>
              <a:spLocks noChangeArrowheads="1"/>
            </p:cNvSpPr>
            <p:nvPr/>
          </p:nvSpPr>
          <p:spPr bwMode="auto">
            <a:xfrm>
              <a:off x="4908" y="666"/>
              <a:ext cx="94" cy="188"/>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836" name="Rectangle 7">
              <a:extLst>
                <a:ext uri="{FF2B5EF4-FFF2-40B4-BE49-F238E27FC236}">
                  <a16:creationId xmlns:a16="http://schemas.microsoft.com/office/drawing/2014/main" id="{9BB14EC6-A3AB-4F51-A77D-C2D9B5813345}"/>
                </a:ext>
              </a:extLst>
            </p:cNvPr>
            <p:cNvSpPr>
              <a:spLocks noChangeArrowheads="1"/>
            </p:cNvSpPr>
            <p:nvPr/>
          </p:nvSpPr>
          <p:spPr bwMode="auto">
            <a:xfrm>
              <a:off x="5002" y="760"/>
              <a:ext cx="94" cy="94"/>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837" name="Rectangle 8">
              <a:extLst>
                <a:ext uri="{FF2B5EF4-FFF2-40B4-BE49-F238E27FC236}">
                  <a16:creationId xmlns:a16="http://schemas.microsoft.com/office/drawing/2014/main" id="{C1AC7C33-348B-44A5-8CCA-C65228F15C0A}"/>
                </a:ext>
              </a:extLst>
            </p:cNvPr>
            <p:cNvSpPr>
              <a:spLocks noChangeArrowheads="1"/>
            </p:cNvSpPr>
            <p:nvPr/>
          </p:nvSpPr>
          <p:spPr bwMode="auto">
            <a:xfrm>
              <a:off x="4932" y="695"/>
              <a:ext cx="17" cy="1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838" name="Rectangle 9">
              <a:extLst>
                <a:ext uri="{FF2B5EF4-FFF2-40B4-BE49-F238E27FC236}">
                  <a16:creationId xmlns:a16="http://schemas.microsoft.com/office/drawing/2014/main" id="{79A920A1-0771-4BE6-8B1D-1CE72DAB5C45}"/>
                </a:ext>
              </a:extLst>
            </p:cNvPr>
            <p:cNvSpPr>
              <a:spLocks noChangeArrowheads="1"/>
            </p:cNvSpPr>
            <p:nvPr/>
          </p:nvSpPr>
          <p:spPr bwMode="auto">
            <a:xfrm>
              <a:off x="4961" y="695"/>
              <a:ext cx="18" cy="1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839" name="Rectangle 10">
              <a:extLst>
                <a:ext uri="{FF2B5EF4-FFF2-40B4-BE49-F238E27FC236}">
                  <a16:creationId xmlns:a16="http://schemas.microsoft.com/office/drawing/2014/main" id="{E1DAC078-D74D-4AB1-AEA4-E9B64DA17714}"/>
                </a:ext>
              </a:extLst>
            </p:cNvPr>
            <p:cNvSpPr>
              <a:spLocks noChangeArrowheads="1"/>
            </p:cNvSpPr>
            <p:nvPr/>
          </p:nvSpPr>
          <p:spPr bwMode="auto">
            <a:xfrm>
              <a:off x="4932" y="725"/>
              <a:ext cx="17" cy="17"/>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840" name="Rectangle 11">
              <a:extLst>
                <a:ext uri="{FF2B5EF4-FFF2-40B4-BE49-F238E27FC236}">
                  <a16:creationId xmlns:a16="http://schemas.microsoft.com/office/drawing/2014/main" id="{E516AF8E-2C0F-40C4-863F-FDDD641DCF42}"/>
                </a:ext>
              </a:extLst>
            </p:cNvPr>
            <p:cNvSpPr>
              <a:spLocks noChangeArrowheads="1"/>
            </p:cNvSpPr>
            <p:nvPr/>
          </p:nvSpPr>
          <p:spPr bwMode="auto">
            <a:xfrm>
              <a:off x="4961" y="725"/>
              <a:ext cx="18" cy="17"/>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841" name="Rectangle 12">
              <a:extLst>
                <a:ext uri="{FF2B5EF4-FFF2-40B4-BE49-F238E27FC236}">
                  <a16:creationId xmlns:a16="http://schemas.microsoft.com/office/drawing/2014/main" id="{897509B1-DB42-480C-9B53-24130707BD60}"/>
                </a:ext>
              </a:extLst>
            </p:cNvPr>
            <p:cNvSpPr>
              <a:spLocks noChangeArrowheads="1"/>
            </p:cNvSpPr>
            <p:nvPr/>
          </p:nvSpPr>
          <p:spPr bwMode="auto">
            <a:xfrm>
              <a:off x="4932" y="754"/>
              <a:ext cx="17" cy="1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842" name="Rectangle 13">
              <a:extLst>
                <a:ext uri="{FF2B5EF4-FFF2-40B4-BE49-F238E27FC236}">
                  <a16:creationId xmlns:a16="http://schemas.microsoft.com/office/drawing/2014/main" id="{4D53C98B-DB39-4F83-8C2A-CDA0D8F7267F}"/>
                </a:ext>
              </a:extLst>
            </p:cNvPr>
            <p:cNvSpPr>
              <a:spLocks noChangeArrowheads="1"/>
            </p:cNvSpPr>
            <p:nvPr/>
          </p:nvSpPr>
          <p:spPr bwMode="auto">
            <a:xfrm>
              <a:off x="4961" y="754"/>
              <a:ext cx="18" cy="1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843" name="Rectangle 14">
              <a:extLst>
                <a:ext uri="{FF2B5EF4-FFF2-40B4-BE49-F238E27FC236}">
                  <a16:creationId xmlns:a16="http://schemas.microsoft.com/office/drawing/2014/main" id="{2F3087DE-EB86-4A9A-8564-340F18544B9C}"/>
                </a:ext>
              </a:extLst>
            </p:cNvPr>
            <p:cNvSpPr>
              <a:spLocks noChangeArrowheads="1"/>
            </p:cNvSpPr>
            <p:nvPr/>
          </p:nvSpPr>
          <p:spPr bwMode="auto">
            <a:xfrm>
              <a:off x="4932" y="783"/>
              <a:ext cx="17" cy="1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844" name="Rectangle 15">
              <a:extLst>
                <a:ext uri="{FF2B5EF4-FFF2-40B4-BE49-F238E27FC236}">
                  <a16:creationId xmlns:a16="http://schemas.microsoft.com/office/drawing/2014/main" id="{03D5BDCF-22D3-412B-B516-F88AA20C55C7}"/>
                </a:ext>
              </a:extLst>
            </p:cNvPr>
            <p:cNvSpPr>
              <a:spLocks noChangeArrowheads="1"/>
            </p:cNvSpPr>
            <p:nvPr/>
          </p:nvSpPr>
          <p:spPr bwMode="auto">
            <a:xfrm>
              <a:off x="4961" y="783"/>
              <a:ext cx="18" cy="1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845" name="Rectangle 16">
              <a:extLst>
                <a:ext uri="{FF2B5EF4-FFF2-40B4-BE49-F238E27FC236}">
                  <a16:creationId xmlns:a16="http://schemas.microsoft.com/office/drawing/2014/main" id="{629DB79C-FB6B-441D-886E-08AB93F0033A}"/>
                </a:ext>
              </a:extLst>
            </p:cNvPr>
            <p:cNvSpPr>
              <a:spLocks noChangeArrowheads="1"/>
            </p:cNvSpPr>
            <p:nvPr/>
          </p:nvSpPr>
          <p:spPr bwMode="auto">
            <a:xfrm>
              <a:off x="4943" y="830"/>
              <a:ext cx="24" cy="2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846" name="Rectangle 17">
              <a:extLst>
                <a:ext uri="{FF2B5EF4-FFF2-40B4-BE49-F238E27FC236}">
                  <a16:creationId xmlns:a16="http://schemas.microsoft.com/office/drawing/2014/main" id="{42069366-5446-4556-8320-1BC571D2A427}"/>
                </a:ext>
              </a:extLst>
            </p:cNvPr>
            <p:cNvSpPr>
              <a:spLocks noChangeArrowheads="1"/>
            </p:cNvSpPr>
            <p:nvPr/>
          </p:nvSpPr>
          <p:spPr bwMode="auto">
            <a:xfrm>
              <a:off x="5026" y="783"/>
              <a:ext cx="17" cy="18"/>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847" name="Rectangle 18">
              <a:extLst>
                <a:ext uri="{FF2B5EF4-FFF2-40B4-BE49-F238E27FC236}">
                  <a16:creationId xmlns:a16="http://schemas.microsoft.com/office/drawing/2014/main" id="{EDCB15FA-8C7E-40EF-AC4A-B7D8A4983624}"/>
                </a:ext>
              </a:extLst>
            </p:cNvPr>
            <p:cNvSpPr>
              <a:spLocks noChangeArrowheads="1"/>
            </p:cNvSpPr>
            <p:nvPr/>
          </p:nvSpPr>
          <p:spPr bwMode="auto">
            <a:xfrm>
              <a:off x="5055" y="783"/>
              <a:ext cx="18" cy="18"/>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848" name="Rectangle 19">
              <a:extLst>
                <a:ext uri="{FF2B5EF4-FFF2-40B4-BE49-F238E27FC236}">
                  <a16:creationId xmlns:a16="http://schemas.microsoft.com/office/drawing/2014/main" id="{EDCA33A1-A6AC-418D-BF93-C9165AD0C1C9}"/>
                </a:ext>
              </a:extLst>
            </p:cNvPr>
            <p:cNvSpPr>
              <a:spLocks noChangeArrowheads="1"/>
            </p:cNvSpPr>
            <p:nvPr/>
          </p:nvSpPr>
          <p:spPr bwMode="auto">
            <a:xfrm>
              <a:off x="5037" y="830"/>
              <a:ext cx="24" cy="2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849" name="Oval 20">
              <a:extLst>
                <a:ext uri="{FF2B5EF4-FFF2-40B4-BE49-F238E27FC236}">
                  <a16:creationId xmlns:a16="http://schemas.microsoft.com/office/drawing/2014/main" id="{C6893811-1D97-4A36-814A-2D51BCAEB453}"/>
                </a:ext>
              </a:extLst>
            </p:cNvPr>
            <p:cNvSpPr>
              <a:spLocks noChangeArrowheads="1"/>
            </p:cNvSpPr>
            <p:nvPr/>
          </p:nvSpPr>
          <p:spPr bwMode="auto">
            <a:xfrm>
              <a:off x="5026" y="695"/>
              <a:ext cx="35" cy="36"/>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850" name="Freeform 21">
              <a:extLst>
                <a:ext uri="{FF2B5EF4-FFF2-40B4-BE49-F238E27FC236}">
                  <a16:creationId xmlns:a16="http://schemas.microsoft.com/office/drawing/2014/main" id="{CAA4B05B-B224-471A-A15B-2117F2020B6B}"/>
                </a:ext>
              </a:extLst>
            </p:cNvPr>
            <p:cNvSpPr>
              <a:spLocks/>
            </p:cNvSpPr>
            <p:nvPr/>
          </p:nvSpPr>
          <p:spPr bwMode="auto">
            <a:xfrm>
              <a:off x="5020" y="717"/>
              <a:ext cx="58" cy="14"/>
            </a:xfrm>
            <a:custGeom>
              <a:avLst/>
              <a:gdLst>
                <a:gd name="T0" fmla="*/ 378 w 426"/>
                <a:gd name="T1" fmla="*/ 96 h 96"/>
                <a:gd name="T2" fmla="*/ 48 w 426"/>
                <a:gd name="T3" fmla="*/ 96 h 96"/>
                <a:gd name="T4" fmla="*/ 0 w 426"/>
                <a:gd name="T5" fmla="*/ 48 h 96"/>
                <a:gd name="T6" fmla="*/ 0 w 426"/>
                <a:gd name="T7" fmla="*/ 48 h 96"/>
                <a:gd name="T8" fmla="*/ 48 w 426"/>
                <a:gd name="T9" fmla="*/ 0 h 96"/>
                <a:gd name="T10" fmla="*/ 378 w 426"/>
                <a:gd name="T11" fmla="*/ 0 h 96"/>
                <a:gd name="T12" fmla="*/ 426 w 426"/>
                <a:gd name="T13" fmla="*/ 48 h 96"/>
                <a:gd name="T14" fmla="*/ 426 w 426"/>
                <a:gd name="T15" fmla="*/ 48 h 96"/>
                <a:gd name="T16" fmla="*/ 378 w 426"/>
                <a:gd name="T1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96">
                  <a:moveTo>
                    <a:pt x="378" y="96"/>
                  </a:moveTo>
                  <a:cubicBezTo>
                    <a:pt x="48" y="96"/>
                    <a:pt x="48" y="96"/>
                    <a:pt x="48" y="96"/>
                  </a:cubicBezTo>
                  <a:cubicBezTo>
                    <a:pt x="21" y="96"/>
                    <a:pt x="0" y="75"/>
                    <a:pt x="0" y="48"/>
                  </a:cubicBezTo>
                  <a:cubicBezTo>
                    <a:pt x="0" y="48"/>
                    <a:pt x="0" y="48"/>
                    <a:pt x="0" y="48"/>
                  </a:cubicBezTo>
                  <a:cubicBezTo>
                    <a:pt x="0" y="21"/>
                    <a:pt x="21" y="0"/>
                    <a:pt x="48" y="0"/>
                  </a:cubicBezTo>
                  <a:cubicBezTo>
                    <a:pt x="378" y="0"/>
                    <a:pt x="378" y="0"/>
                    <a:pt x="378" y="0"/>
                  </a:cubicBezTo>
                  <a:cubicBezTo>
                    <a:pt x="405" y="0"/>
                    <a:pt x="426" y="21"/>
                    <a:pt x="426" y="48"/>
                  </a:cubicBezTo>
                  <a:cubicBezTo>
                    <a:pt x="426" y="48"/>
                    <a:pt x="426" y="48"/>
                    <a:pt x="426" y="48"/>
                  </a:cubicBezTo>
                  <a:cubicBezTo>
                    <a:pt x="426" y="75"/>
                    <a:pt x="405" y="96"/>
                    <a:pt x="378" y="96"/>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851" name="Oval 22">
              <a:extLst>
                <a:ext uri="{FF2B5EF4-FFF2-40B4-BE49-F238E27FC236}">
                  <a16:creationId xmlns:a16="http://schemas.microsoft.com/office/drawing/2014/main" id="{6719C41B-EA2F-4A5C-83E6-4F64EE857880}"/>
                </a:ext>
              </a:extLst>
            </p:cNvPr>
            <p:cNvSpPr>
              <a:spLocks noChangeArrowheads="1"/>
            </p:cNvSpPr>
            <p:nvPr/>
          </p:nvSpPr>
          <p:spPr bwMode="auto">
            <a:xfrm>
              <a:off x="5049" y="701"/>
              <a:ext cx="24" cy="24"/>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1852" name="Black rectangle">
            <a:extLst>
              <a:ext uri="{FF2B5EF4-FFF2-40B4-BE49-F238E27FC236}">
                <a16:creationId xmlns:a16="http://schemas.microsoft.com/office/drawing/2014/main" id="{88FBD6EC-F899-4B93-BA14-D07B0E9E8EC9}"/>
              </a:ext>
            </a:extLst>
          </p:cNvPr>
          <p:cNvSpPr/>
          <p:nvPr/>
        </p:nvSpPr>
        <p:spPr bwMode="auto">
          <a:xfrm>
            <a:off x="6003616" y="2103148"/>
            <a:ext cx="691947" cy="3560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853" name="Health">
            <a:extLst>
              <a:ext uri="{FF2B5EF4-FFF2-40B4-BE49-F238E27FC236}">
                <a16:creationId xmlns:a16="http://schemas.microsoft.com/office/drawing/2014/main" id="{97548CD9-2E44-42F7-B9FB-42BE3A70EEA2}"/>
              </a:ext>
            </a:extLst>
          </p:cNvPr>
          <p:cNvGrpSpPr/>
          <p:nvPr/>
        </p:nvGrpSpPr>
        <p:grpSpPr>
          <a:xfrm>
            <a:off x="5421045" y="2049234"/>
            <a:ext cx="1392540" cy="712697"/>
            <a:chOff x="5335989" y="2561118"/>
            <a:chExt cx="1392540" cy="712697"/>
          </a:xfrm>
        </p:grpSpPr>
        <p:sp>
          <p:nvSpPr>
            <p:cNvPr id="1854" name="Freeform: Shape 1853">
              <a:extLst>
                <a:ext uri="{FF2B5EF4-FFF2-40B4-BE49-F238E27FC236}">
                  <a16:creationId xmlns:a16="http://schemas.microsoft.com/office/drawing/2014/main" id="{AE854DA3-D8C2-442E-9F02-DB88DC652BBB}"/>
                </a:ext>
              </a:extLst>
            </p:cNvPr>
            <p:cNvSpPr/>
            <p:nvPr/>
          </p:nvSpPr>
          <p:spPr>
            <a:xfrm>
              <a:off x="5335989" y="3019783"/>
              <a:ext cx="185444" cy="254032"/>
            </a:xfrm>
            <a:custGeom>
              <a:avLst/>
              <a:gdLst>
                <a:gd name="connsiteX0" fmla="*/ 1687643 w 1728781"/>
                <a:gd name="connsiteY0" fmla="*/ 269096 h 2368193"/>
                <a:gd name="connsiteX1" fmla="*/ 1604757 w 1728781"/>
                <a:gd name="connsiteY1" fmla="*/ 183841 h 2368193"/>
                <a:gd name="connsiteX2" fmla="*/ 1427142 w 1728781"/>
                <a:gd name="connsiteY2" fmla="*/ 354351 h 2368193"/>
                <a:gd name="connsiteX3" fmla="*/ 1427142 w 1728781"/>
                <a:gd name="connsiteY3" fmla="*/ 82008 h 2368193"/>
                <a:gd name="connsiteX4" fmla="*/ 1308733 w 1728781"/>
                <a:gd name="connsiteY4" fmla="*/ 82008 h 2368193"/>
                <a:gd name="connsiteX5" fmla="*/ 1308733 w 1728781"/>
                <a:gd name="connsiteY5" fmla="*/ 465656 h 2368193"/>
                <a:gd name="connsiteX6" fmla="*/ 804307 w 1728781"/>
                <a:gd name="connsiteY6" fmla="*/ 948767 h 2368193"/>
                <a:gd name="connsiteX7" fmla="*/ 804307 w 1728781"/>
                <a:gd name="connsiteY7" fmla="*/ 368560 h 2368193"/>
                <a:gd name="connsiteX8" fmla="*/ 685898 w 1728781"/>
                <a:gd name="connsiteY8" fmla="*/ 368560 h 2368193"/>
                <a:gd name="connsiteX9" fmla="*/ 685898 w 1728781"/>
                <a:gd name="connsiteY9" fmla="*/ 723789 h 2368193"/>
                <a:gd name="connsiteX10" fmla="*/ 477497 w 1728781"/>
                <a:gd name="connsiteY10" fmla="*/ 534333 h 2368193"/>
                <a:gd name="connsiteX11" fmla="*/ 477497 w 1728781"/>
                <a:gd name="connsiteY11" fmla="*/ 44117 h 2368193"/>
                <a:gd name="connsiteX12" fmla="*/ 359087 w 1728781"/>
                <a:gd name="connsiteY12" fmla="*/ 44117 h 2368193"/>
                <a:gd name="connsiteX13" fmla="*/ 359087 w 1728781"/>
                <a:gd name="connsiteY13" fmla="*/ 425396 h 2368193"/>
                <a:gd name="connsiteX14" fmla="*/ 122268 w 1728781"/>
                <a:gd name="connsiteY14" fmla="*/ 209891 h 2368193"/>
                <a:gd name="connsiteX15" fmla="*/ 44117 w 1728781"/>
                <a:gd name="connsiteY15" fmla="*/ 297514 h 2368193"/>
                <a:gd name="connsiteX16" fmla="*/ 685898 w 1728781"/>
                <a:gd name="connsiteY16" fmla="*/ 884826 h 2368193"/>
                <a:gd name="connsiteX17" fmla="*/ 685898 w 1728781"/>
                <a:gd name="connsiteY17" fmla="*/ 2331792 h 2368193"/>
                <a:gd name="connsiteX18" fmla="*/ 804307 w 1728781"/>
                <a:gd name="connsiteY18" fmla="*/ 2331792 h 2368193"/>
                <a:gd name="connsiteX19" fmla="*/ 804307 w 1728781"/>
                <a:gd name="connsiteY19" fmla="*/ 1112173 h 236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728781" h="2368193">
                  <a:moveTo>
                    <a:pt x="1687643" y="269096"/>
                  </a:moveTo>
                  <a:lnTo>
                    <a:pt x="1604757" y="183841"/>
                  </a:lnTo>
                  <a:lnTo>
                    <a:pt x="1427142" y="354351"/>
                  </a:lnTo>
                  <a:lnTo>
                    <a:pt x="1427142" y="82008"/>
                  </a:lnTo>
                  <a:lnTo>
                    <a:pt x="1308733" y="82008"/>
                  </a:lnTo>
                  <a:lnTo>
                    <a:pt x="1308733" y="465656"/>
                  </a:lnTo>
                  <a:lnTo>
                    <a:pt x="804307" y="948767"/>
                  </a:lnTo>
                  <a:lnTo>
                    <a:pt x="804307" y="368560"/>
                  </a:lnTo>
                  <a:lnTo>
                    <a:pt x="685898" y="368560"/>
                  </a:lnTo>
                  <a:lnTo>
                    <a:pt x="685898" y="723789"/>
                  </a:lnTo>
                  <a:lnTo>
                    <a:pt x="477497" y="534333"/>
                  </a:lnTo>
                  <a:lnTo>
                    <a:pt x="477497" y="44117"/>
                  </a:lnTo>
                  <a:lnTo>
                    <a:pt x="359087" y="44117"/>
                  </a:lnTo>
                  <a:lnTo>
                    <a:pt x="359087" y="425396"/>
                  </a:lnTo>
                  <a:lnTo>
                    <a:pt x="122268" y="209891"/>
                  </a:lnTo>
                  <a:lnTo>
                    <a:pt x="44117" y="297514"/>
                  </a:lnTo>
                  <a:lnTo>
                    <a:pt x="685898" y="884826"/>
                  </a:lnTo>
                  <a:lnTo>
                    <a:pt x="685898" y="2331792"/>
                  </a:lnTo>
                  <a:lnTo>
                    <a:pt x="804307" y="2331792"/>
                  </a:lnTo>
                  <a:lnTo>
                    <a:pt x="804307" y="1112173"/>
                  </a:lnTo>
                  <a:close/>
                </a:path>
              </a:pathLst>
            </a:custGeom>
            <a:solidFill>
              <a:schemeClr val="tx1"/>
            </a:solidFill>
            <a:ln w="23659"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855" name="Freeform: Shape 1854">
              <a:extLst>
                <a:ext uri="{FF2B5EF4-FFF2-40B4-BE49-F238E27FC236}">
                  <a16:creationId xmlns:a16="http://schemas.microsoft.com/office/drawing/2014/main" id="{DC9406E0-F3E7-4916-AD4A-1C1258D1A915}"/>
                </a:ext>
              </a:extLst>
            </p:cNvPr>
            <p:cNvSpPr/>
            <p:nvPr/>
          </p:nvSpPr>
          <p:spPr>
            <a:xfrm>
              <a:off x="5684935" y="2869407"/>
              <a:ext cx="127768" cy="175024"/>
            </a:xfrm>
            <a:custGeom>
              <a:avLst/>
              <a:gdLst>
                <a:gd name="connsiteX0" fmla="*/ 1687643 w 1728781"/>
                <a:gd name="connsiteY0" fmla="*/ 269096 h 2368193"/>
                <a:gd name="connsiteX1" fmla="*/ 1604757 w 1728781"/>
                <a:gd name="connsiteY1" fmla="*/ 183841 h 2368193"/>
                <a:gd name="connsiteX2" fmla="*/ 1427142 w 1728781"/>
                <a:gd name="connsiteY2" fmla="*/ 354351 h 2368193"/>
                <a:gd name="connsiteX3" fmla="*/ 1427142 w 1728781"/>
                <a:gd name="connsiteY3" fmla="*/ 82008 h 2368193"/>
                <a:gd name="connsiteX4" fmla="*/ 1308733 w 1728781"/>
                <a:gd name="connsiteY4" fmla="*/ 82008 h 2368193"/>
                <a:gd name="connsiteX5" fmla="*/ 1308733 w 1728781"/>
                <a:gd name="connsiteY5" fmla="*/ 465656 h 2368193"/>
                <a:gd name="connsiteX6" fmla="*/ 804307 w 1728781"/>
                <a:gd name="connsiteY6" fmla="*/ 948767 h 2368193"/>
                <a:gd name="connsiteX7" fmla="*/ 804307 w 1728781"/>
                <a:gd name="connsiteY7" fmla="*/ 368560 h 2368193"/>
                <a:gd name="connsiteX8" fmla="*/ 685898 w 1728781"/>
                <a:gd name="connsiteY8" fmla="*/ 368560 h 2368193"/>
                <a:gd name="connsiteX9" fmla="*/ 685898 w 1728781"/>
                <a:gd name="connsiteY9" fmla="*/ 723789 h 2368193"/>
                <a:gd name="connsiteX10" fmla="*/ 477497 w 1728781"/>
                <a:gd name="connsiteY10" fmla="*/ 534333 h 2368193"/>
                <a:gd name="connsiteX11" fmla="*/ 477497 w 1728781"/>
                <a:gd name="connsiteY11" fmla="*/ 44117 h 2368193"/>
                <a:gd name="connsiteX12" fmla="*/ 359087 w 1728781"/>
                <a:gd name="connsiteY12" fmla="*/ 44117 h 2368193"/>
                <a:gd name="connsiteX13" fmla="*/ 359087 w 1728781"/>
                <a:gd name="connsiteY13" fmla="*/ 425396 h 2368193"/>
                <a:gd name="connsiteX14" fmla="*/ 122268 w 1728781"/>
                <a:gd name="connsiteY14" fmla="*/ 209891 h 2368193"/>
                <a:gd name="connsiteX15" fmla="*/ 44117 w 1728781"/>
                <a:gd name="connsiteY15" fmla="*/ 297514 h 2368193"/>
                <a:gd name="connsiteX16" fmla="*/ 685898 w 1728781"/>
                <a:gd name="connsiteY16" fmla="*/ 884826 h 2368193"/>
                <a:gd name="connsiteX17" fmla="*/ 685898 w 1728781"/>
                <a:gd name="connsiteY17" fmla="*/ 2331792 h 2368193"/>
                <a:gd name="connsiteX18" fmla="*/ 804307 w 1728781"/>
                <a:gd name="connsiteY18" fmla="*/ 2331792 h 2368193"/>
                <a:gd name="connsiteX19" fmla="*/ 804307 w 1728781"/>
                <a:gd name="connsiteY19" fmla="*/ 1112173 h 236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728781" h="2368193">
                  <a:moveTo>
                    <a:pt x="1687643" y="269096"/>
                  </a:moveTo>
                  <a:lnTo>
                    <a:pt x="1604757" y="183841"/>
                  </a:lnTo>
                  <a:lnTo>
                    <a:pt x="1427142" y="354351"/>
                  </a:lnTo>
                  <a:lnTo>
                    <a:pt x="1427142" y="82008"/>
                  </a:lnTo>
                  <a:lnTo>
                    <a:pt x="1308733" y="82008"/>
                  </a:lnTo>
                  <a:lnTo>
                    <a:pt x="1308733" y="465656"/>
                  </a:lnTo>
                  <a:lnTo>
                    <a:pt x="804307" y="948767"/>
                  </a:lnTo>
                  <a:lnTo>
                    <a:pt x="804307" y="368560"/>
                  </a:lnTo>
                  <a:lnTo>
                    <a:pt x="685898" y="368560"/>
                  </a:lnTo>
                  <a:lnTo>
                    <a:pt x="685898" y="723789"/>
                  </a:lnTo>
                  <a:lnTo>
                    <a:pt x="477497" y="534333"/>
                  </a:lnTo>
                  <a:lnTo>
                    <a:pt x="477497" y="44117"/>
                  </a:lnTo>
                  <a:lnTo>
                    <a:pt x="359087" y="44117"/>
                  </a:lnTo>
                  <a:lnTo>
                    <a:pt x="359087" y="425396"/>
                  </a:lnTo>
                  <a:lnTo>
                    <a:pt x="122268" y="209891"/>
                  </a:lnTo>
                  <a:lnTo>
                    <a:pt x="44117" y="297514"/>
                  </a:lnTo>
                  <a:lnTo>
                    <a:pt x="685898" y="884826"/>
                  </a:lnTo>
                  <a:lnTo>
                    <a:pt x="685898" y="2331792"/>
                  </a:lnTo>
                  <a:lnTo>
                    <a:pt x="804307" y="2331792"/>
                  </a:lnTo>
                  <a:lnTo>
                    <a:pt x="804307" y="1112173"/>
                  </a:lnTo>
                  <a:close/>
                </a:path>
              </a:pathLst>
            </a:custGeom>
            <a:solidFill>
              <a:schemeClr val="tx1"/>
            </a:solidFill>
            <a:ln w="23659"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1856" name="Group 1855">
              <a:extLst>
                <a:ext uri="{FF2B5EF4-FFF2-40B4-BE49-F238E27FC236}">
                  <a16:creationId xmlns:a16="http://schemas.microsoft.com/office/drawing/2014/main" id="{64CF7BB4-4E67-4AF0-9D65-7869CAAFD7AF}"/>
                </a:ext>
              </a:extLst>
            </p:cNvPr>
            <p:cNvGrpSpPr/>
            <p:nvPr/>
          </p:nvGrpSpPr>
          <p:grpSpPr>
            <a:xfrm>
              <a:off x="6401840" y="2648989"/>
              <a:ext cx="326689" cy="392008"/>
              <a:chOff x="6184632" y="1739663"/>
              <a:chExt cx="347121" cy="416529"/>
            </a:xfrm>
          </p:grpSpPr>
          <p:grpSp>
            <p:nvGrpSpPr>
              <p:cNvPr id="1866" name="Graphic 167">
                <a:extLst>
                  <a:ext uri="{FF2B5EF4-FFF2-40B4-BE49-F238E27FC236}">
                    <a16:creationId xmlns:a16="http://schemas.microsoft.com/office/drawing/2014/main" id="{243C81C3-A125-46F0-86B5-FF01CD66C121}"/>
                  </a:ext>
                </a:extLst>
              </p:cNvPr>
              <p:cNvGrpSpPr/>
              <p:nvPr/>
            </p:nvGrpSpPr>
            <p:grpSpPr>
              <a:xfrm>
                <a:off x="6209520" y="1739663"/>
                <a:ext cx="157187" cy="117228"/>
                <a:chOff x="6209520" y="1739663"/>
                <a:chExt cx="157187" cy="117228"/>
              </a:xfrm>
              <a:solidFill>
                <a:schemeClr val="tx2"/>
              </a:solidFill>
            </p:grpSpPr>
            <p:sp>
              <p:nvSpPr>
                <p:cNvPr id="1869" name="Freeform: Shape 1868">
                  <a:extLst>
                    <a:ext uri="{FF2B5EF4-FFF2-40B4-BE49-F238E27FC236}">
                      <a16:creationId xmlns:a16="http://schemas.microsoft.com/office/drawing/2014/main" id="{EE1C7259-8E4B-41BC-B7CC-646B15C6D656}"/>
                    </a:ext>
                  </a:extLst>
                </p:cNvPr>
                <p:cNvSpPr/>
                <p:nvPr/>
              </p:nvSpPr>
              <p:spPr>
                <a:xfrm>
                  <a:off x="6209520" y="1804495"/>
                  <a:ext cx="157187" cy="52396"/>
                </a:xfrm>
                <a:custGeom>
                  <a:avLst/>
                  <a:gdLst>
                    <a:gd name="connsiteX0" fmla="*/ 170286 w 157186"/>
                    <a:gd name="connsiteY0" fmla="*/ 52396 h 52395"/>
                    <a:gd name="connsiteX1" fmla="*/ 170286 w 157186"/>
                    <a:gd name="connsiteY1" fmla="*/ 0 h 52395"/>
                    <a:gd name="connsiteX2" fmla="*/ 0 w 157186"/>
                    <a:gd name="connsiteY2" fmla="*/ 0 h 52395"/>
                    <a:gd name="connsiteX3" fmla="*/ 0 w 157186"/>
                    <a:gd name="connsiteY3" fmla="*/ 52396 h 52395"/>
                  </a:gdLst>
                  <a:ahLst/>
                  <a:cxnLst>
                    <a:cxn ang="0">
                      <a:pos x="connsiteX0" y="connsiteY0"/>
                    </a:cxn>
                    <a:cxn ang="0">
                      <a:pos x="connsiteX1" y="connsiteY1"/>
                    </a:cxn>
                    <a:cxn ang="0">
                      <a:pos x="connsiteX2" y="connsiteY2"/>
                    </a:cxn>
                    <a:cxn ang="0">
                      <a:pos x="connsiteX3" y="connsiteY3"/>
                    </a:cxn>
                  </a:cxnLst>
                  <a:rect l="l" t="t" r="r" b="b"/>
                  <a:pathLst>
                    <a:path w="157186" h="52395">
                      <a:moveTo>
                        <a:pt x="170286" y="52396"/>
                      </a:moveTo>
                      <a:cubicBezTo>
                        <a:pt x="170286" y="0"/>
                        <a:pt x="170286" y="0"/>
                        <a:pt x="170286" y="0"/>
                      </a:cubicBezTo>
                      <a:cubicBezTo>
                        <a:pt x="0" y="0"/>
                        <a:pt x="0" y="0"/>
                        <a:pt x="0" y="0"/>
                      </a:cubicBezTo>
                      <a:cubicBezTo>
                        <a:pt x="0" y="52396"/>
                        <a:pt x="0" y="52396"/>
                        <a:pt x="0" y="52396"/>
                      </a:cubicBezTo>
                    </a:path>
                  </a:pathLst>
                </a:custGeom>
                <a:grpFill/>
                <a:ln w="1305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870" name="Freeform: Shape 1869">
                  <a:extLst>
                    <a:ext uri="{FF2B5EF4-FFF2-40B4-BE49-F238E27FC236}">
                      <a16:creationId xmlns:a16="http://schemas.microsoft.com/office/drawing/2014/main" id="{12449531-9BF2-48F5-B70E-54BDC2852824}"/>
                    </a:ext>
                  </a:extLst>
                </p:cNvPr>
                <p:cNvSpPr/>
                <p:nvPr/>
              </p:nvSpPr>
              <p:spPr>
                <a:xfrm>
                  <a:off x="6265845" y="1739663"/>
                  <a:ext cx="52396" cy="52396"/>
                </a:xfrm>
                <a:custGeom>
                  <a:avLst/>
                  <a:gdLst>
                    <a:gd name="connsiteX0" fmla="*/ 56325 w 52395"/>
                    <a:gd name="connsiteY0" fmla="*/ 55015 h 52395"/>
                    <a:gd name="connsiteX1" fmla="*/ 56325 w 52395"/>
                    <a:gd name="connsiteY1" fmla="*/ 0 h 52395"/>
                    <a:gd name="connsiteX2" fmla="*/ 0 w 52395"/>
                    <a:gd name="connsiteY2" fmla="*/ 0 h 52395"/>
                    <a:gd name="connsiteX3" fmla="*/ 0 w 52395"/>
                    <a:gd name="connsiteY3" fmla="*/ 55015 h 52395"/>
                  </a:gdLst>
                  <a:ahLst/>
                  <a:cxnLst>
                    <a:cxn ang="0">
                      <a:pos x="connsiteX0" y="connsiteY0"/>
                    </a:cxn>
                    <a:cxn ang="0">
                      <a:pos x="connsiteX1" y="connsiteY1"/>
                    </a:cxn>
                    <a:cxn ang="0">
                      <a:pos x="connsiteX2" y="connsiteY2"/>
                    </a:cxn>
                    <a:cxn ang="0">
                      <a:pos x="connsiteX3" y="connsiteY3"/>
                    </a:cxn>
                  </a:cxnLst>
                  <a:rect l="l" t="t" r="r" b="b"/>
                  <a:pathLst>
                    <a:path w="52395" h="52395">
                      <a:moveTo>
                        <a:pt x="56325" y="55015"/>
                      </a:moveTo>
                      <a:cubicBezTo>
                        <a:pt x="56325" y="0"/>
                        <a:pt x="56325" y="0"/>
                        <a:pt x="56325" y="0"/>
                      </a:cubicBezTo>
                      <a:cubicBezTo>
                        <a:pt x="0" y="0"/>
                        <a:pt x="0" y="0"/>
                        <a:pt x="0" y="0"/>
                      </a:cubicBezTo>
                      <a:cubicBezTo>
                        <a:pt x="0" y="55015"/>
                        <a:pt x="0" y="55015"/>
                        <a:pt x="0" y="55015"/>
                      </a:cubicBezTo>
                    </a:path>
                  </a:pathLst>
                </a:custGeom>
                <a:grpFill/>
                <a:ln w="1305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1867" name="Freeform: Shape 1866">
                <a:extLst>
                  <a:ext uri="{FF2B5EF4-FFF2-40B4-BE49-F238E27FC236}">
                    <a16:creationId xmlns:a16="http://schemas.microsoft.com/office/drawing/2014/main" id="{3F4772A0-12EE-41DB-9271-D38B6C199B0F}"/>
                  </a:ext>
                </a:extLst>
              </p:cNvPr>
              <p:cNvSpPr/>
              <p:nvPr/>
            </p:nvSpPr>
            <p:spPr>
              <a:xfrm>
                <a:off x="6184632" y="1866706"/>
                <a:ext cx="209582" cy="288176"/>
              </a:xfrm>
              <a:custGeom>
                <a:avLst/>
                <a:gdLst>
                  <a:gd name="connsiteX0" fmla="*/ 0 w 209582"/>
                  <a:gd name="connsiteY0" fmla="*/ 0 h 288175"/>
                  <a:gd name="connsiteX1" fmla="*/ 0 w 209582"/>
                  <a:gd name="connsiteY1" fmla="*/ 294725 h 288175"/>
                  <a:gd name="connsiteX2" fmla="*/ 82523 w 209582"/>
                  <a:gd name="connsiteY2" fmla="*/ 294725 h 288175"/>
                  <a:gd name="connsiteX3" fmla="*/ 82523 w 209582"/>
                  <a:gd name="connsiteY3" fmla="*/ 213512 h 288175"/>
                  <a:gd name="connsiteX4" fmla="*/ 138848 w 209582"/>
                  <a:gd name="connsiteY4" fmla="*/ 213512 h 288175"/>
                  <a:gd name="connsiteX5" fmla="*/ 138848 w 209582"/>
                  <a:gd name="connsiteY5" fmla="*/ 294725 h 288175"/>
                  <a:gd name="connsiteX6" fmla="*/ 217442 w 209582"/>
                  <a:gd name="connsiteY6" fmla="*/ 294725 h 288175"/>
                  <a:gd name="connsiteX7" fmla="*/ 217442 w 209582"/>
                  <a:gd name="connsiteY7" fmla="*/ 56325 h 288175"/>
                  <a:gd name="connsiteX8" fmla="*/ 217442 w 209582"/>
                  <a:gd name="connsiteY8" fmla="*/ 32747 h 288175"/>
                  <a:gd name="connsiteX9" fmla="*/ 217442 w 209582"/>
                  <a:gd name="connsiteY9" fmla="*/ 0 h 288175"/>
                  <a:gd name="connsiteX10" fmla="*/ 0 w 209582"/>
                  <a:gd name="connsiteY10" fmla="*/ 0 h 288175"/>
                  <a:gd name="connsiteX11" fmla="*/ 73354 w 209582"/>
                  <a:gd name="connsiteY11" fmla="*/ 64185 h 288175"/>
                  <a:gd name="connsiteX12" fmla="*/ 44536 w 209582"/>
                  <a:gd name="connsiteY12" fmla="*/ 64185 h 288175"/>
                  <a:gd name="connsiteX13" fmla="*/ 44536 w 209582"/>
                  <a:gd name="connsiteY13" fmla="*/ 35367 h 288175"/>
                  <a:gd name="connsiteX14" fmla="*/ 73354 w 209582"/>
                  <a:gd name="connsiteY14" fmla="*/ 35367 h 288175"/>
                  <a:gd name="connsiteX15" fmla="*/ 73354 w 209582"/>
                  <a:gd name="connsiteY15" fmla="*/ 64185 h 288175"/>
                  <a:gd name="connsiteX16" fmla="*/ 165046 w 209582"/>
                  <a:gd name="connsiteY16" fmla="*/ 103481 h 288175"/>
                  <a:gd name="connsiteX17" fmla="*/ 136228 w 209582"/>
                  <a:gd name="connsiteY17" fmla="*/ 103481 h 288175"/>
                  <a:gd name="connsiteX18" fmla="*/ 136228 w 209582"/>
                  <a:gd name="connsiteY18" fmla="*/ 74664 h 288175"/>
                  <a:gd name="connsiteX19" fmla="*/ 165046 w 209582"/>
                  <a:gd name="connsiteY19" fmla="*/ 74664 h 288175"/>
                  <a:gd name="connsiteX20" fmla="*/ 165046 w 209582"/>
                  <a:gd name="connsiteY20" fmla="*/ 103481 h 28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09582" h="288175">
                    <a:moveTo>
                      <a:pt x="0" y="0"/>
                    </a:moveTo>
                    <a:cubicBezTo>
                      <a:pt x="0" y="294725"/>
                      <a:pt x="0" y="294725"/>
                      <a:pt x="0" y="294725"/>
                    </a:cubicBezTo>
                    <a:cubicBezTo>
                      <a:pt x="82523" y="294725"/>
                      <a:pt x="82523" y="294725"/>
                      <a:pt x="82523" y="294725"/>
                    </a:cubicBezTo>
                    <a:cubicBezTo>
                      <a:pt x="82523" y="213512"/>
                      <a:pt x="82523" y="213512"/>
                      <a:pt x="82523" y="213512"/>
                    </a:cubicBezTo>
                    <a:cubicBezTo>
                      <a:pt x="138848" y="213512"/>
                      <a:pt x="138848" y="213512"/>
                      <a:pt x="138848" y="213512"/>
                    </a:cubicBezTo>
                    <a:cubicBezTo>
                      <a:pt x="138848" y="294725"/>
                      <a:pt x="138848" y="294725"/>
                      <a:pt x="138848" y="294725"/>
                    </a:cubicBezTo>
                    <a:cubicBezTo>
                      <a:pt x="217442" y="294725"/>
                      <a:pt x="217442" y="294725"/>
                      <a:pt x="217442" y="294725"/>
                    </a:cubicBezTo>
                    <a:cubicBezTo>
                      <a:pt x="217442" y="56325"/>
                      <a:pt x="217442" y="56325"/>
                      <a:pt x="217442" y="56325"/>
                    </a:cubicBezTo>
                    <a:lnTo>
                      <a:pt x="217442" y="32747"/>
                    </a:lnTo>
                    <a:cubicBezTo>
                      <a:pt x="217442" y="0"/>
                      <a:pt x="217442" y="0"/>
                      <a:pt x="217442" y="0"/>
                    </a:cubicBezTo>
                    <a:cubicBezTo>
                      <a:pt x="0" y="0"/>
                      <a:pt x="0" y="0"/>
                      <a:pt x="0" y="0"/>
                    </a:cubicBezTo>
                    <a:close/>
                    <a:moveTo>
                      <a:pt x="73354" y="64185"/>
                    </a:moveTo>
                    <a:lnTo>
                      <a:pt x="44536" y="64185"/>
                    </a:lnTo>
                    <a:lnTo>
                      <a:pt x="44536" y="35367"/>
                    </a:lnTo>
                    <a:lnTo>
                      <a:pt x="73354" y="35367"/>
                    </a:lnTo>
                    <a:lnTo>
                      <a:pt x="73354" y="64185"/>
                    </a:lnTo>
                    <a:close/>
                    <a:moveTo>
                      <a:pt x="165046" y="103481"/>
                    </a:moveTo>
                    <a:lnTo>
                      <a:pt x="136228" y="103481"/>
                    </a:lnTo>
                    <a:lnTo>
                      <a:pt x="136228" y="74664"/>
                    </a:lnTo>
                    <a:lnTo>
                      <a:pt x="165046" y="74664"/>
                    </a:lnTo>
                    <a:lnTo>
                      <a:pt x="165046" y="103481"/>
                    </a:lnTo>
                    <a:close/>
                  </a:path>
                </a:pathLst>
              </a:custGeom>
              <a:solidFill>
                <a:schemeClr val="accent2"/>
              </a:solidFill>
              <a:ln w="1305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868" name="Freeform: Shape 1867">
                <a:extLst>
                  <a:ext uri="{FF2B5EF4-FFF2-40B4-BE49-F238E27FC236}">
                    <a16:creationId xmlns:a16="http://schemas.microsoft.com/office/drawing/2014/main" id="{0BAACCFC-06DF-4163-A0C4-EA74E30B031B}"/>
                  </a:ext>
                </a:extLst>
              </p:cNvPr>
              <p:cNvSpPr/>
              <p:nvPr/>
            </p:nvSpPr>
            <p:spPr>
              <a:xfrm>
                <a:off x="6400764" y="1881115"/>
                <a:ext cx="130989" cy="275077"/>
              </a:xfrm>
              <a:custGeom>
                <a:avLst/>
                <a:gdLst>
                  <a:gd name="connsiteX0" fmla="*/ 0 w 130988"/>
                  <a:gd name="connsiteY0" fmla="*/ 0 h 275076"/>
                  <a:gd name="connsiteX1" fmla="*/ 0 w 130988"/>
                  <a:gd name="connsiteY1" fmla="*/ 281626 h 275076"/>
                  <a:gd name="connsiteX2" fmla="*/ 141468 w 130988"/>
                  <a:gd name="connsiteY2" fmla="*/ 281626 h 275076"/>
                  <a:gd name="connsiteX3" fmla="*/ 141468 w 130988"/>
                  <a:gd name="connsiteY3" fmla="*/ 140158 h 275076"/>
                  <a:gd name="connsiteX4" fmla="*/ 0 w 130988"/>
                  <a:gd name="connsiteY4" fmla="*/ 0 h 275076"/>
                  <a:gd name="connsiteX5" fmla="*/ 89072 w 130988"/>
                  <a:gd name="connsiteY5" fmla="*/ 210892 h 275076"/>
                  <a:gd name="connsiteX6" fmla="*/ 11789 w 130988"/>
                  <a:gd name="connsiteY6" fmla="*/ 210892 h 275076"/>
                  <a:gd name="connsiteX7" fmla="*/ 11789 w 130988"/>
                  <a:gd name="connsiteY7" fmla="*/ 197793 h 275076"/>
                  <a:gd name="connsiteX8" fmla="*/ 89072 w 130988"/>
                  <a:gd name="connsiteY8" fmla="*/ 197793 h 275076"/>
                  <a:gd name="connsiteX9" fmla="*/ 89072 w 130988"/>
                  <a:gd name="connsiteY9" fmla="*/ 210892 h 275076"/>
                  <a:gd name="connsiteX10" fmla="*/ 89072 w 130988"/>
                  <a:gd name="connsiteY10" fmla="*/ 151947 h 275076"/>
                  <a:gd name="connsiteX11" fmla="*/ 11789 w 130988"/>
                  <a:gd name="connsiteY11" fmla="*/ 151947 h 275076"/>
                  <a:gd name="connsiteX12" fmla="*/ 11789 w 130988"/>
                  <a:gd name="connsiteY12" fmla="*/ 138848 h 275076"/>
                  <a:gd name="connsiteX13" fmla="*/ 89072 w 130988"/>
                  <a:gd name="connsiteY13" fmla="*/ 138848 h 275076"/>
                  <a:gd name="connsiteX14" fmla="*/ 89072 w 130988"/>
                  <a:gd name="connsiteY14" fmla="*/ 151947 h 275076"/>
                  <a:gd name="connsiteX15" fmla="*/ 89072 w 130988"/>
                  <a:gd name="connsiteY15" fmla="*/ 93002 h 275076"/>
                  <a:gd name="connsiteX16" fmla="*/ 11789 w 130988"/>
                  <a:gd name="connsiteY16" fmla="*/ 93002 h 275076"/>
                  <a:gd name="connsiteX17" fmla="*/ 11789 w 130988"/>
                  <a:gd name="connsiteY17" fmla="*/ 79903 h 275076"/>
                  <a:gd name="connsiteX18" fmla="*/ 89072 w 130988"/>
                  <a:gd name="connsiteY18" fmla="*/ 79903 h 275076"/>
                  <a:gd name="connsiteX19" fmla="*/ 89072 w 130988"/>
                  <a:gd name="connsiteY19" fmla="*/ 93002 h 275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30988" h="275076">
                    <a:moveTo>
                      <a:pt x="0" y="0"/>
                    </a:moveTo>
                    <a:lnTo>
                      <a:pt x="0" y="281626"/>
                    </a:lnTo>
                    <a:lnTo>
                      <a:pt x="141468" y="281626"/>
                    </a:lnTo>
                    <a:lnTo>
                      <a:pt x="141468" y="140158"/>
                    </a:lnTo>
                    <a:cubicBezTo>
                      <a:pt x="141468" y="62875"/>
                      <a:pt x="77283" y="0"/>
                      <a:pt x="0" y="0"/>
                    </a:cubicBezTo>
                    <a:close/>
                    <a:moveTo>
                      <a:pt x="89072" y="210892"/>
                    </a:moveTo>
                    <a:lnTo>
                      <a:pt x="11789" y="210892"/>
                    </a:lnTo>
                    <a:lnTo>
                      <a:pt x="11789" y="197793"/>
                    </a:lnTo>
                    <a:lnTo>
                      <a:pt x="89072" y="197793"/>
                    </a:lnTo>
                    <a:lnTo>
                      <a:pt x="89072" y="210892"/>
                    </a:lnTo>
                    <a:close/>
                    <a:moveTo>
                      <a:pt x="89072" y="151947"/>
                    </a:moveTo>
                    <a:lnTo>
                      <a:pt x="11789" y="151947"/>
                    </a:lnTo>
                    <a:lnTo>
                      <a:pt x="11789" y="138848"/>
                    </a:lnTo>
                    <a:lnTo>
                      <a:pt x="89072" y="138848"/>
                    </a:lnTo>
                    <a:lnTo>
                      <a:pt x="89072" y="151947"/>
                    </a:lnTo>
                    <a:close/>
                    <a:moveTo>
                      <a:pt x="89072" y="93002"/>
                    </a:moveTo>
                    <a:lnTo>
                      <a:pt x="11789" y="93002"/>
                    </a:lnTo>
                    <a:lnTo>
                      <a:pt x="11789" y="79903"/>
                    </a:lnTo>
                    <a:lnTo>
                      <a:pt x="89072" y="79903"/>
                    </a:lnTo>
                    <a:lnTo>
                      <a:pt x="89072" y="93002"/>
                    </a:lnTo>
                    <a:close/>
                  </a:path>
                </a:pathLst>
              </a:custGeom>
              <a:solidFill>
                <a:schemeClr val="bg1">
                  <a:lumMod val="75000"/>
                </a:schemeClr>
              </a:solidFill>
              <a:ln w="1305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857" name="Group 1856">
              <a:extLst>
                <a:ext uri="{FF2B5EF4-FFF2-40B4-BE49-F238E27FC236}">
                  <a16:creationId xmlns:a16="http://schemas.microsoft.com/office/drawing/2014/main" id="{F70D479B-4037-4FB3-82BF-4EA9F5ED91A9}"/>
                </a:ext>
              </a:extLst>
            </p:cNvPr>
            <p:cNvGrpSpPr/>
            <p:nvPr/>
          </p:nvGrpSpPr>
          <p:grpSpPr>
            <a:xfrm>
              <a:off x="5915213" y="2561118"/>
              <a:ext cx="451370" cy="482652"/>
              <a:chOff x="5053306" y="1491539"/>
              <a:chExt cx="653224" cy="698497"/>
            </a:xfrm>
          </p:grpSpPr>
          <p:grpSp>
            <p:nvGrpSpPr>
              <p:cNvPr id="1858" name="Group 11">
                <a:extLst>
                  <a:ext uri="{FF2B5EF4-FFF2-40B4-BE49-F238E27FC236}">
                    <a16:creationId xmlns:a16="http://schemas.microsoft.com/office/drawing/2014/main" id="{B3F18FDA-0877-4D90-B9D3-707ADCDCA5D5}"/>
                  </a:ext>
                </a:extLst>
              </p:cNvPr>
              <p:cNvGrpSpPr>
                <a:grpSpLocks noChangeAspect="1"/>
              </p:cNvGrpSpPr>
              <p:nvPr/>
            </p:nvGrpSpPr>
            <p:grpSpPr bwMode="auto">
              <a:xfrm>
                <a:off x="5053306" y="1491539"/>
                <a:ext cx="653224" cy="698497"/>
                <a:chOff x="1574" y="821"/>
                <a:chExt cx="202" cy="216"/>
              </a:xfrm>
              <a:solidFill>
                <a:schemeClr val="tx2"/>
              </a:solidFill>
            </p:grpSpPr>
            <p:sp>
              <p:nvSpPr>
                <p:cNvPr id="1861" name="Freeform 12">
                  <a:extLst>
                    <a:ext uri="{FF2B5EF4-FFF2-40B4-BE49-F238E27FC236}">
                      <a16:creationId xmlns:a16="http://schemas.microsoft.com/office/drawing/2014/main" id="{09C6DBEC-3957-424F-929D-D85110F1FA20}"/>
                    </a:ext>
                  </a:extLst>
                </p:cNvPr>
                <p:cNvSpPr>
                  <a:spLocks noEditPoints="1"/>
                </p:cNvSpPr>
                <p:nvPr/>
              </p:nvSpPr>
              <p:spPr bwMode="auto">
                <a:xfrm>
                  <a:off x="1574" y="860"/>
                  <a:ext cx="101" cy="177"/>
                </a:xfrm>
                <a:custGeom>
                  <a:avLst/>
                  <a:gdLst>
                    <a:gd name="T0" fmla="*/ 54 w 163"/>
                    <a:gd name="T1" fmla="*/ 54 h 285"/>
                    <a:gd name="T2" fmla="*/ 54 w 163"/>
                    <a:gd name="T3" fmla="*/ 54 h 285"/>
                    <a:gd name="T4" fmla="*/ 27 w 163"/>
                    <a:gd name="T5" fmla="*/ 54 h 285"/>
                    <a:gd name="T6" fmla="*/ 27 w 163"/>
                    <a:gd name="T7" fmla="*/ 27 h 285"/>
                    <a:gd name="T8" fmla="*/ 54 w 163"/>
                    <a:gd name="T9" fmla="*/ 27 h 285"/>
                    <a:gd name="T10" fmla="*/ 54 w 163"/>
                    <a:gd name="T11" fmla="*/ 54 h 285"/>
                    <a:gd name="T12" fmla="*/ 54 w 163"/>
                    <a:gd name="T13" fmla="*/ 108 h 285"/>
                    <a:gd name="T14" fmla="*/ 54 w 163"/>
                    <a:gd name="T15" fmla="*/ 108 h 285"/>
                    <a:gd name="T16" fmla="*/ 27 w 163"/>
                    <a:gd name="T17" fmla="*/ 108 h 285"/>
                    <a:gd name="T18" fmla="*/ 27 w 163"/>
                    <a:gd name="T19" fmla="*/ 81 h 285"/>
                    <a:gd name="T20" fmla="*/ 54 w 163"/>
                    <a:gd name="T21" fmla="*/ 81 h 285"/>
                    <a:gd name="T22" fmla="*/ 54 w 163"/>
                    <a:gd name="T23" fmla="*/ 108 h 285"/>
                    <a:gd name="T24" fmla="*/ 54 w 163"/>
                    <a:gd name="T25" fmla="*/ 163 h 285"/>
                    <a:gd name="T26" fmla="*/ 54 w 163"/>
                    <a:gd name="T27" fmla="*/ 163 h 285"/>
                    <a:gd name="T28" fmla="*/ 27 w 163"/>
                    <a:gd name="T29" fmla="*/ 163 h 285"/>
                    <a:gd name="T30" fmla="*/ 27 w 163"/>
                    <a:gd name="T31" fmla="*/ 135 h 285"/>
                    <a:gd name="T32" fmla="*/ 54 w 163"/>
                    <a:gd name="T33" fmla="*/ 135 h 285"/>
                    <a:gd name="T34" fmla="*/ 54 w 163"/>
                    <a:gd name="T35" fmla="*/ 163 h 285"/>
                    <a:gd name="T36" fmla="*/ 54 w 163"/>
                    <a:gd name="T37" fmla="*/ 217 h 285"/>
                    <a:gd name="T38" fmla="*/ 54 w 163"/>
                    <a:gd name="T39" fmla="*/ 217 h 285"/>
                    <a:gd name="T40" fmla="*/ 27 w 163"/>
                    <a:gd name="T41" fmla="*/ 217 h 285"/>
                    <a:gd name="T42" fmla="*/ 27 w 163"/>
                    <a:gd name="T43" fmla="*/ 190 h 285"/>
                    <a:gd name="T44" fmla="*/ 54 w 163"/>
                    <a:gd name="T45" fmla="*/ 190 h 285"/>
                    <a:gd name="T46" fmla="*/ 54 w 163"/>
                    <a:gd name="T47" fmla="*/ 217 h 285"/>
                    <a:gd name="T48" fmla="*/ 54 w 163"/>
                    <a:gd name="T49" fmla="*/ 271 h 285"/>
                    <a:gd name="T50" fmla="*/ 54 w 163"/>
                    <a:gd name="T51" fmla="*/ 271 h 285"/>
                    <a:gd name="T52" fmla="*/ 27 w 163"/>
                    <a:gd name="T53" fmla="*/ 271 h 285"/>
                    <a:gd name="T54" fmla="*/ 27 w 163"/>
                    <a:gd name="T55" fmla="*/ 244 h 285"/>
                    <a:gd name="T56" fmla="*/ 54 w 163"/>
                    <a:gd name="T57" fmla="*/ 244 h 285"/>
                    <a:gd name="T58" fmla="*/ 54 w 163"/>
                    <a:gd name="T59" fmla="*/ 271 h 285"/>
                    <a:gd name="T60" fmla="*/ 81 w 163"/>
                    <a:gd name="T61" fmla="*/ 27 h 285"/>
                    <a:gd name="T62" fmla="*/ 81 w 163"/>
                    <a:gd name="T63" fmla="*/ 27 h 285"/>
                    <a:gd name="T64" fmla="*/ 163 w 163"/>
                    <a:gd name="T65" fmla="*/ 27 h 285"/>
                    <a:gd name="T66" fmla="*/ 163 w 163"/>
                    <a:gd name="T67" fmla="*/ 0 h 285"/>
                    <a:gd name="T68" fmla="*/ 0 w 163"/>
                    <a:gd name="T69" fmla="*/ 0 h 285"/>
                    <a:gd name="T70" fmla="*/ 0 w 163"/>
                    <a:gd name="T71" fmla="*/ 285 h 285"/>
                    <a:gd name="T72" fmla="*/ 81 w 163"/>
                    <a:gd name="T73" fmla="*/ 285 h 285"/>
                    <a:gd name="T74" fmla="*/ 81 w 163"/>
                    <a:gd name="T75" fmla="*/ 27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3" h="285">
                      <a:moveTo>
                        <a:pt x="54" y="54"/>
                      </a:moveTo>
                      <a:lnTo>
                        <a:pt x="54" y="54"/>
                      </a:lnTo>
                      <a:lnTo>
                        <a:pt x="27" y="54"/>
                      </a:lnTo>
                      <a:lnTo>
                        <a:pt x="27" y="27"/>
                      </a:lnTo>
                      <a:lnTo>
                        <a:pt x="54" y="27"/>
                      </a:lnTo>
                      <a:lnTo>
                        <a:pt x="54" y="54"/>
                      </a:lnTo>
                      <a:close/>
                      <a:moveTo>
                        <a:pt x="54" y="108"/>
                      </a:moveTo>
                      <a:lnTo>
                        <a:pt x="54" y="108"/>
                      </a:lnTo>
                      <a:lnTo>
                        <a:pt x="27" y="108"/>
                      </a:lnTo>
                      <a:lnTo>
                        <a:pt x="27" y="81"/>
                      </a:lnTo>
                      <a:lnTo>
                        <a:pt x="54" y="81"/>
                      </a:lnTo>
                      <a:lnTo>
                        <a:pt x="54" y="108"/>
                      </a:lnTo>
                      <a:close/>
                      <a:moveTo>
                        <a:pt x="54" y="163"/>
                      </a:moveTo>
                      <a:lnTo>
                        <a:pt x="54" y="163"/>
                      </a:lnTo>
                      <a:lnTo>
                        <a:pt x="27" y="163"/>
                      </a:lnTo>
                      <a:lnTo>
                        <a:pt x="27" y="135"/>
                      </a:lnTo>
                      <a:lnTo>
                        <a:pt x="54" y="135"/>
                      </a:lnTo>
                      <a:lnTo>
                        <a:pt x="54" y="163"/>
                      </a:lnTo>
                      <a:close/>
                      <a:moveTo>
                        <a:pt x="54" y="217"/>
                      </a:moveTo>
                      <a:lnTo>
                        <a:pt x="54" y="217"/>
                      </a:lnTo>
                      <a:lnTo>
                        <a:pt x="27" y="217"/>
                      </a:lnTo>
                      <a:lnTo>
                        <a:pt x="27" y="190"/>
                      </a:lnTo>
                      <a:lnTo>
                        <a:pt x="54" y="190"/>
                      </a:lnTo>
                      <a:lnTo>
                        <a:pt x="54" y="217"/>
                      </a:lnTo>
                      <a:close/>
                      <a:moveTo>
                        <a:pt x="54" y="271"/>
                      </a:moveTo>
                      <a:lnTo>
                        <a:pt x="54" y="271"/>
                      </a:lnTo>
                      <a:lnTo>
                        <a:pt x="27" y="271"/>
                      </a:lnTo>
                      <a:lnTo>
                        <a:pt x="27" y="244"/>
                      </a:lnTo>
                      <a:lnTo>
                        <a:pt x="54" y="244"/>
                      </a:lnTo>
                      <a:lnTo>
                        <a:pt x="54" y="271"/>
                      </a:lnTo>
                      <a:close/>
                      <a:moveTo>
                        <a:pt x="81" y="27"/>
                      </a:moveTo>
                      <a:lnTo>
                        <a:pt x="81" y="27"/>
                      </a:lnTo>
                      <a:lnTo>
                        <a:pt x="163" y="27"/>
                      </a:lnTo>
                      <a:lnTo>
                        <a:pt x="163" y="0"/>
                      </a:lnTo>
                      <a:lnTo>
                        <a:pt x="0" y="0"/>
                      </a:lnTo>
                      <a:lnTo>
                        <a:pt x="0" y="285"/>
                      </a:lnTo>
                      <a:lnTo>
                        <a:pt x="81" y="285"/>
                      </a:lnTo>
                      <a:lnTo>
                        <a:pt x="81" y="2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latin typeface="Segoe UI"/>
                    <a:ea typeface="+mn-ea"/>
                    <a:cs typeface="+mn-cs"/>
                  </a:endParaRPr>
                </a:p>
              </p:txBody>
            </p:sp>
            <p:sp>
              <p:nvSpPr>
                <p:cNvPr id="1862" name="Freeform 13">
                  <a:extLst>
                    <a:ext uri="{FF2B5EF4-FFF2-40B4-BE49-F238E27FC236}">
                      <a16:creationId xmlns:a16="http://schemas.microsoft.com/office/drawing/2014/main" id="{44ACF606-A372-4314-9867-3D5965896A7D}"/>
                    </a:ext>
                  </a:extLst>
                </p:cNvPr>
                <p:cNvSpPr>
                  <a:spLocks noEditPoints="1"/>
                </p:cNvSpPr>
                <p:nvPr/>
              </p:nvSpPr>
              <p:spPr bwMode="auto">
                <a:xfrm>
                  <a:off x="1641" y="894"/>
                  <a:ext cx="85" cy="143"/>
                </a:xfrm>
                <a:custGeom>
                  <a:avLst/>
                  <a:gdLst>
                    <a:gd name="T0" fmla="*/ 82 w 136"/>
                    <a:gd name="T1" fmla="*/ 81 h 231"/>
                    <a:gd name="T2" fmla="*/ 82 w 136"/>
                    <a:gd name="T3" fmla="*/ 81 h 231"/>
                    <a:gd name="T4" fmla="*/ 109 w 136"/>
                    <a:gd name="T5" fmla="*/ 81 h 231"/>
                    <a:gd name="T6" fmla="*/ 109 w 136"/>
                    <a:gd name="T7" fmla="*/ 109 h 231"/>
                    <a:gd name="T8" fmla="*/ 82 w 136"/>
                    <a:gd name="T9" fmla="*/ 109 h 231"/>
                    <a:gd name="T10" fmla="*/ 82 w 136"/>
                    <a:gd name="T11" fmla="*/ 81 h 231"/>
                    <a:gd name="T12" fmla="*/ 55 w 136"/>
                    <a:gd name="T13" fmla="*/ 54 h 231"/>
                    <a:gd name="T14" fmla="*/ 55 w 136"/>
                    <a:gd name="T15" fmla="*/ 54 h 231"/>
                    <a:gd name="T16" fmla="*/ 28 w 136"/>
                    <a:gd name="T17" fmla="*/ 54 h 231"/>
                    <a:gd name="T18" fmla="*/ 28 w 136"/>
                    <a:gd name="T19" fmla="*/ 27 h 231"/>
                    <a:gd name="T20" fmla="*/ 55 w 136"/>
                    <a:gd name="T21" fmla="*/ 27 h 231"/>
                    <a:gd name="T22" fmla="*/ 55 w 136"/>
                    <a:gd name="T23" fmla="*/ 54 h 231"/>
                    <a:gd name="T24" fmla="*/ 55 w 136"/>
                    <a:gd name="T25" fmla="*/ 109 h 231"/>
                    <a:gd name="T26" fmla="*/ 55 w 136"/>
                    <a:gd name="T27" fmla="*/ 109 h 231"/>
                    <a:gd name="T28" fmla="*/ 28 w 136"/>
                    <a:gd name="T29" fmla="*/ 109 h 231"/>
                    <a:gd name="T30" fmla="*/ 28 w 136"/>
                    <a:gd name="T31" fmla="*/ 81 h 231"/>
                    <a:gd name="T32" fmla="*/ 55 w 136"/>
                    <a:gd name="T33" fmla="*/ 81 h 231"/>
                    <a:gd name="T34" fmla="*/ 55 w 136"/>
                    <a:gd name="T35" fmla="*/ 109 h 231"/>
                    <a:gd name="T36" fmla="*/ 82 w 136"/>
                    <a:gd name="T37" fmla="*/ 27 h 231"/>
                    <a:gd name="T38" fmla="*/ 82 w 136"/>
                    <a:gd name="T39" fmla="*/ 27 h 231"/>
                    <a:gd name="T40" fmla="*/ 109 w 136"/>
                    <a:gd name="T41" fmla="*/ 27 h 231"/>
                    <a:gd name="T42" fmla="*/ 109 w 136"/>
                    <a:gd name="T43" fmla="*/ 54 h 231"/>
                    <a:gd name="T44" fmla="*/ 82 w 136"/>
                    <a:gd name="T45" fmla="*/ 54 h 231"/>
                    <a:gd name="T46" fmla="*/ 82 w 136"/>
                    <a:gd name="T47" fmla="*/ 27 h 231"/>
                    <a:gd name="T48" fmla="*/ 136 w 136"/>
                    <a:gd name="T49" fmla="*/ 231 h 231"/>
                    <a:gd name="T50" fmla="*/ 136 w 136"/>
                    <a:gd name="T51" fmla="*/ 231 h 231"/>
                    <a:gd name="T52" fmla="*/ 136 w 136"/>
                    <a:gd name="T53" fmla="*/ 0 h 231"/>
                    <a:gd name="T54" fmla="*/ 0 w 136"/>
                    <a:gd name="T55" fmla="*/ 0 h 231"/>
                    <a:gd name="T56" fmla="*/ 0 w 136"/>
                    <a:gd name="T57" fmla="*/ 231 h 231"/>
                    <a:gd name="T58" fmla="*/ 28 w 136"/>
                    <a:gd name="T59" fmla="*/ 231 h 231"/>
                    <a:gd name="T60" fmla="*/ 28 w 136"/>
                    <a:gd name="T61" fmla="*/ 136 h 231"/>
                    <a:gd name="T62" fmla="*/ 109 w 136"/>
                    <a:gd name="T63" fmla="*/ 136 h 231"/>
                    <a:gd name="T64" fmla="*/ 109 w 136"/>
                    <a:gd name="T65" fmla="*/ 231 h 231"/>
                    <a:gd name="T66" fmla="*/ 136 w 136"/>
                    <a:gd name="T67" fmla="*/ 231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36" h="231">
                      <a:moveTo>
                        <a:pt x="82" y="81"/>
                      </a:moveTo>
                      <a:lnTo>
                        <a:pt x="82" y="81"/>
                      </a:lnTo>
                      <a:lnTo>
                        <a:pt x="109" y="81"/>
                      </a:lnTo>
                      <a:lnTo>
                        <a:pt x="109" y="109"/>
                      </a:lnTo>
                      <a:lnTo>
                        <a:pt x="82" y="109"/>
                      </a:lnTo>
                      <a:lnTo>
                        <a:pt x="82" y="81"/>
                      </a:lnTo>
                      <a:close/>
                      <a:moveTo>
                        <a:pt x="55" y="54"/>
                      </a:moveTo>
                      <a:lnTo>
                        <a:pt x="55" y="54"/>
                      </a:lnTo>
                      <a:lnTo>
                        <a:pt x="28" y="54"/>
                      </a:lnTo>
                      <a:lnTo>
                        <a:pt x="28" y="27"/>
                      </a:lnTo>
                      <a:lnTo>
                        <a:pt x="55" y="27"/>
                      </a:lnTo>
                      <a:lnTo>
                        <a:pt x="55" y="54"/>
                      </a:lnTo>
                      <a:close/>
                      <a:moveTo>
                        <a:pt x="55" y="109"/>
                      </a:moveTo>
                      <a:lnTo>
                        <a:pt x="55" y="109"/>
                      </a:lnTo>
                      <a:lnTo>
                        <a:pt x="28" y="109"/>
                      </a:lnTo>
                      <a:lnTo>
                        <a:pt x="28" y="81"/>
                      </a:lnTo>
                      <a:lnTo>
                        <a:pt x="55" y="81"/>
                      </a:lnTo>
                      <a:lnTo>
                        <a:pt x="55" y="109"/>
                      </a:lnTo>
                      <a:close/>
                      <a:moveTo>
                        <a:pt x="82" y="27"/>
                      </a:moveTo>
                      <a:lnTo>
                        <a:pt x="82" y="27"/>
                      </a:lnTo>
                      <a:lnTo>
                        <a:pt x="109" y="27"/>
                      </a:lnTo>
                      <a:lnTo>
                        <a:pt x="109" y="54"/>
                      </a:lnTo>
                      <a:lnTo>
                        <a:pt x="82" y="54"/>
                      </a:lnTo>
                      <a:lnTo>
                        <a:pt x="82" y="27"/>
                      </a:lnTo>
                      <a:close/>
                      <a:moveTo>
                        <a:pt x="136" y="231"/>
                      </a:moveTo>
                      <a:lnTo>
                        <a:pt x="136" y="231"/>
                      </a:lnTo>
                      <a:lnTo>
                        <a:pt x="136" y="0"/>
                      </a:lnTo>
                      <a:lnTo>
                        <a:pt x="0" y="0"/>
                      </a:lnTo>
                      <a:lnTo>
                        <a:pt x="0" y="231"/>
                      </a:lnTo>
                      <a:lnTo>
                        <a:pt x="28" y="231"/>
                      </a:lnTo>
                      <a:lnTo>
                        <a:pt x="28" y="136"/>
                      </a:lnTo>
                      <a:lnTo>
                        <a:pt x="109" y="136"/>
                      </a:lnTo>
                      <a:lnTo>
                        <a:pt x="109" y="231"/>
                      </a:lnTo>
                      <a:lnTo>
                        <a:pt x="136" y="231"/>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latin typeface="Segoe UI"/>
                    <a:ea typeface="+mn-ea"/>
                    <a:cs typeface="+mn-cs"/>
                  </a:endParaRPr>
                </a:p>
              </p:txBody>
            </p:sp>
            <p:sp>
              <p:nvSpPr>
                <p:cNvPr id="1863" name="Freeform 14">
                  <a:extLst>
                    <a:ext uri="{FF2B5EF4-FFF2-40B4-BE49-F238E27FC236}">
                      <a16:creationId xmlns:a16="http://schemas.microsoft.com/office/drawing/2014/main" id="{B31A2D6D-9B97-46AA-AECB-FA479A39EB6B}"/>
                    </a:ext>
                  </a:extLst>
                </p:cNvPr>
                <p:cNvSpPr>
                  <a:spLocks/>
                </p:cNvSpPr>
                <p:nvPr/>
              </p:nvSpPr>
              <p:spPr bwMode="auto">
                <a:xfrm>
                  <a:off x="1675" y="995"/>
                  <a:ext cx="17" cy="42"/>
                </a:xfrm>
                <a:custGeom>
                  <a:avLst/>
                  <a:gdLst>
                    <a:gd name="T0" fmla="*/ 27 w 27"/>
                    <a:gd name="T1" fmla="*/ 0 h 68"/>
                    <a:gd name="T2" fmla="*/ 27 w 27"/>
                    <a:gd name="T3" fmla="*/ 0 h 68"/>
                    <a:gd name="T4" fmla="*/ 0 w 27"/>
                    <a:gd name="T5" fmla="*/ 0 h 68"/>
                    <a:gd name="T6" fmla="*/ 0 w 27"/>
                    <a:gd name="T7" fmla="*/ 68 h 68"/>
                    <a:gd name="T8" fmla="*/ 27 w 27"/>
                    <a:gd name="T9" fmla="*/ 68 h 68"/>
                    <a:gd name="T10" fmla="*/ 27 w 27"/>
                    <a:gd name="T11" fmla="*/ 0 h 68"/>
                  </a:gdLst>
                  <a:ahLst/>
                  <a:cxnLst>
                    <a:cxn ang="0">
                      <a:pos x="T0" y="T1"/>
                    </a:cxn>
                    <a:cxn ang="0">
                      <a:pos x="T2" y="T3"/>
                    </a:cxn>
                    <a:cxn ang="0">
                      <a:pos x="T4" y="T5"/>
                    </a:cxn>
                    <a:cxn ang="0">
                      <a:pos x="T6" y="T7"/>
                    </a:cxn>
                    <a:cxn ang="0">
                      <a:pos x="T8" y="T9"/>
                    </a:cxn>
                    <a:cxn ang="0">
                      <a:pos x="T10" y="T11"/>
                    </a:cxn>
                  </a:cxnLst>
                  <a:rect l="0" t="0" r="r" b="b"/>
                  <a:pathLst>
                    <a:path w="27" h="68">
                      <a:moveTo>
                        <a:pt x="27" y="0"/>
                      </a:moveTo>
                      <a:lnTo>
                        <a:pt x="27" y="0"/>
                      </a:lnTo>
                      <a:lnTo>
                        <a:pt x="0" y="0"/>
                      </a:lnTo>
                      <a:lnTo>
                        <a:pt x="0" y="68"/>
                      </a:lnTo>
                      <a:lnTo>
                        <a:pt x="27" y="68"/>
                      </a:lnTo>
                      <a:lnTo>
                        <a:pt x="27" y="0"/>
                      </a:ln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latin typeface="Segoe UI"/>
                    <a:ea typeface="+mn-ea"/>
                    <a:cs typeface="+mn-cs"/>
                  </a:endParaRPr>
                </a:p>
              </p:txBody>
            </p:sp>
            <p:sp>
              <p:nvSpPr>
                <p:cNvPr id="1864" name="Freeform 15">
                  <a:extLst>
                    <a:ext uri="{FF2B5EF4-FFF2-40B4-BE49-F238E27FC236}">
                      <a16:creationId xmlns:a16="http://schemas.microsoft.com/office/drawing/2014/main" id="{F711F996-1BC2-4AA5-9F99-B4EA5BB57C66}"/>
                    </a:ext>
                  </a:extLst>
                </p:cNvPr>
                <p:cNvSpPr>
                  <a:spLocks/>
                </p:cNvSpPr>
                <p:nvPr/>
              </p:nvSpPr>
              <p:spPr bwMode="auto">
                <a:xfrm>
                  <a:off x="1726" y="821"/>
                  <a:ext cx="50" cy="216"/>
                </a:xfrm>
                <a:custGeom>
                  <a:avLst/>
                  <a:gdLst>
                    <a:gd name="T0" fmla="*/ 82 w 82"/>
                    <a:gd name="T1" fmla="*/ 348 h 348"/>
                    <a:gd name="T2" fmla="*/ 82 w 82"/>
                    <a:gd name="T3" fmla="*/ 348 h 348"/>
                    <a:gd name="T4" fmla="*/ 82 w 82"/>
                    <a:gd name="T5" fmla="*/ 82 h 348"/>
                    <a:gd name="T6" fmla="*/ 0 w 82"/>
                    <a:gd name="T7" fmla="*/ 0 h 348"/>
                    <a:gd name="T8" fmla="*/ 0 w 82"/>
                    <a:gd name="T9" fmla="*/ 90 h 348"/>
                    <a:gd name="T10" fmla="*/ 27 w 82"/>
                    <a:gd name="T11" fmla="*/ 90 h 348"/>
                    <a:gd name="T12" fmla="*/ 27 w 82"/>
                    <a:gd name="T13" fmla="*/ 348 h 348"/>
                    <a:gd name="T14" fmla="*/ 82 w 82"/>
                    <a:gd name="T15" fmla="*/ 348 h 3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348">
                      <a:moveTo>
                        <a:pt x="82" y="348"/>
                      </a:moveTo>
                      <a:lnTo>
                        <a:pt x="82" y="348"/>
                      </a:lnTo>
                      <a:lnTo>
                        <a:pt x="82" y="82"/>
                      </a:lnTo>
                      <a:lnTo>
                        <a:pt x="0" y="0"/>
                      </a:lnTo>
                      <a:lnTo>
                        <a:pt x="0" y="90"/>
                      </a:lnTo>
                      <a:lnTo>
                        <a:pt x="27" y="90"/>
                      </a:lnTo>
                      <a:lnTo>
                        <a:pt x="27" y="348"/>
                      </a:lnTo>
                      <a:lnTo>
                        <a:pt x="82" y="348"/>
                      </a:ln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latin typeface="Segoe UI"/>
                    <a:ea typeface="+mn-ea"/>
                    <a:cs typeface="+mn-cs"/>
                  </a:endParaRPr>
                </a:p>
              </p:txBody>
            </p:sp>
            <p:sp>
              <p:nvSpPr>
                <p:cNvPr id="1865" name="Freeform 16">
                  <a:extLst>
                    <a:ext uri="{FF2B5EF4-FFF2-40B4-BE49-F238E27FC236}">
                      <a16:creationId xmlns:a16="http://schemas.microsoft.com/office/drawing/2014/main" id="{AE2AC6B3-1DBC-4349-895A-EEC620D461DF}"/>
                    </a:ext>
                  </a:extLst>
                </p:cNvPr>
                <p:cNvSpPr>
                  <a:spLocks/>
                </p:cNvSpPr>
                <p:nvPr/>
              </p:nvSpPr>
              <p:spPr bwMode="auto">
                <a:xfrm>
                  <a:off x="1591" y="910"/>
                  <a:ext cx="17" cy="17"/>
                </a:xfrm>
                <a:custGeom>
                  <a:avLst/>
                  <a:gdLst>
                    <a:gd name="T0" fmla="*/ 0 w 27"/>
                    <a:gd name="T1" fmla="*/ 27 h 27"/>
                    <a:gd name="T2" fmla="*/ 0 w 27"/>
                    <a:gd name="T3" fmla="*/ 27 h 27"/>
                    <a:gd name="T4" fmla="*/ 27 w 27"/>
                    <a:gd name="T5" fmla="*/ 27 h 27"/>
                    <a:gd name="T6" fmla="*/ 27 w 27"/>
                    <a:gd name="T7" fmla="*/ 0 h 27"/>
                    <a:gd name="T8" fmla="*/ 0 w 27"/>
                    <a:gd name="T9" fmla="*/ 0 h 27"/>
                    <a:gd name="T10" fmla="*/ 0 w 27"/>
                    <a:gd name="T11" fmla="*/ 27 h 27"/>
                  </a:gdLst>
                  <a:ahLst/>
                  <a:cxnLst>
                    <a:cxn ang="0">
                      <a:pos x="T0" y="T1"/>
                    </a:cxn>
                    <a:cxn ang="0">
                      <a:pos x="T2" y="T3"/>
                    </a:cxn>
                    <a:cxn ang="0">
                      <a:pos x="T4" y="T5"/>
                    </a:cxn>
                    <a:cxn ang="0">
                      <a:pos x="T6" y="T7"/>
                    </a:cxn>
                    <a:cxn ang="0">
                      <a:pos x="T8" y="T9"/>
                    </a:cxn>
                    <a:cxn ang="0">
                      <a:pos x="T10" y="T11"/>
                    </a:cxn>
                  </a:cxnLst>
                  <a:rect l="0" t="0" r="r" b="b"/>
                  <a:pathLst>
                    <a:path w="27" h="27">
                      <a:moveTo>
                        <a:pt x="0" y="27"/>
                      </a:moveTo>
                      <a:lnTo>
                        <a:pt x="0" y="27"/>
                      </a:lnTo>
                      <a:lnTo>
                        <a:pt x="27" y="27"/>
                      </a:lnTo>
                      <a:lnTo>
                        <a:pt x="27" y="0"/>
                      </a:lnTo>
                      <a:lnTo>
                        <a:pt x="0" y="0"/>
                      </a:lnTo>
                      <a:lnTo>
                        <a:pt x="0" y="27"/>
                      </a:ln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latin typeface="Segoe UI"/>
                    <a:ea typeface="+mn-ea"/>
                    <a:cs typeface="+mn-cs"/>
                  </a:endParaRPr>
                </a:p>
              </p:txBody>
            </p:sp>
          </p:grpSp>
          <p:sp>
            <p:nvSpPr>
              <p:cNvPr id="1859" name="Rectangle 1858">
                <a:extLst>
                  <a:ext uri="{FF2B5EF4-FFF2-40B4-BE49-F238E27FC236}">
                    <a16:creationId xmlns:a16="http://schemas.microsoft.com/office/drawing/2014/main" id="{F4526C5F-0961-4720-89BA-5A559569E0E7}"/>
                  </a:ext>
                </a:extLst>
              </p:cNvPr>
              <p:cNvSpPr/>
              <p:nvPr/>
            </p:nvSpPr>
            <p:spPr bwMode="auto">
              <a:xfrm>
                <a:off x="5297765" y="1774946"/>
                <a:ext cx="196052" cy="18489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860" name="Graphic 1859">
                <a:extLst>
                  <a:ext uri="{FF2B5EF4-FFF2-40B4-BE49-F238E27FC236}">
                    <a16:creationId xmlns:a16="http://schemas.microsoft.com/office/drawing/2014/main" id="{11759407-44CC-4C58-B672-D09307808996}"/>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5325805" y="1795622"/>
                <a:ext cx="163198" cy="163198"/>
              </a:xfrm>
              <a:prstGeom prst="rect">
                <a:avLst/>
              </a:prstGeom>
            </p:spPr>
          </p:pic>
        </p:grpSp>
      </p:grpSp>
      <p:sp>
        <p:nvSpPr>
          <p:cNvPr id="1871" name="Freeform 7">
            <a:extLst>
              <a:ext uri="{FF2B5EF4-FFF2-40B4-BE49-F238E27FC236}">
                <a16:creationId xmlns:a16="http://schemas.microsoft.com/office/drawing/2014/main" id="{88F53FA4-F35C-428B-A816-6FDA1C0115E1}"/>
              </a:ext>
            </a:extLst>
          </p:cNvPr>
          <p:cNvSpPr>
            <a:spLocks/>
          </p:cNvSpPr>
          <p:nvPr/>
        </p:nvSpPr>
        <p:spPr bwMode="auto">
          <a:xfrm>
            <a:off x="5826370" y="1273932"/>
            <a:ext cx="691946" cy="425637"/>
          </a:xfrm>
          <a:custGeom>
            <a:avLst/>
            <a:gdLst>
              <a:gd name="T0" fmla="*/ 984 w 1109"/>
              <a:gd name="T1" fmla="*/ 426 h 682"/>
              <a:gd name="T2" fmla="*/ 982 w 1109"/>
              <a:gd name="T3" fmla="*/ 426 h 682"/>
              <a:gd name="T4" fmla="*/ 998 w 1109"/>
              <a:gd name="T5" fmla="*/ 341 h 682"/>
              <a:gd name="T6" fmla="*/ 776 w 1109"/>
              <a:gd name="T7" fmla="*/ 113 h 682"/>
              <a:gd name="T8" fmla="*/ 702 w 1109"/>
              <a:gd name="T9" fmla="*/ 127 h 682"/>
              <a:gd name="T10" fmla="*/ 443 w 1109"/>
              <a:gd name="T11" fmla="*/ 0 h 682"/>
              <a:gd name="T12" fmla="*/ 110 w 1109"/>
              <a:gd name="T13" fmla="*/ 341 h 682"/>
              <a:gd name="T14" fmla="*/ 121 w 1109"/>
              <a:gd name="T15" fmla="*/ 426 h 682"/>
              <a:gd name="T16" fmla="*/ 0 w 1109"/>
              <a:gd name="T17" fmla="*/ 554 h 682"/>
              <a:gd name="T18" fmla="*/ 124 w 1109"/>
              <a:gd name="T19" fmla="*/ 682 h 682"/>
              <a:gd name="T20" fmla="*/ 984 w 1109"/>
              <a:gd name="T21" fmla="*/ 682 h 682"/>
              <a:gd name="T22" fmla="*/ 1109 w 1109"/>
              <a:gd name="T23" fmla="*/ 554 h 682"/>
              <a:gd name="T24" fmla="*/ 984 w 1109"/>
              <a:gd name="T25" fmla="*/ 426 h 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09" h="682">
                <a:moveTo>
                  <a:pt x="984" y="426"/>
                </a:moveTo>
                <a:cubicBezTo>
                  <a:pt x="982" y="426"/>
                  <a:pt x="982" y="426"/>
                  <a:pt x="982" y="426"/>
                </a:cubicBezTo>
                <a:cubicBezTo>
                  <a:pt x="992" y="400"/>
                  <a:pt x="998" y="371"/>
                  <a:pt x="998" y="341"/>
                </a:cubicBezTo>
                <a:cubicBezTo>
                  <a:pt x="998" y="215"/>
                  <a:pt x="899" y="113"/>
                  <a:pt x="776" y="113"/>
                </a:cubicBezTo>
                <a:cubicBezTo>
                  <a:pt x="750" y="113"/>
                  <a:pt x="725" y="118"/>
                  <a:pt x="702" y="127"/>
                </a:cubicBezTo>
                <a:cubicBezTo>
                  <a:pt x="641" y="49"/>
                  <a:pt x="548" y="0"/>
                  <a:pt x="443" y="0"/>
                </a:cubicBezTo>
                <a:cubicBezTo>
                  <a:pt x="259" y="0"/>
                  <a:pt x="110" y="152"/>
                  <a:pt x="110" y="341"/>
                </a:cubicBezTo>
                <a:cubicBezTo>
                  <a:pt x="110" y="370"/>
                  <a:pt x="115" y="399"/>
                  <a:pt x="121" y="426"/>
                </a:cubicBezTo>
                <a:cubicBezTo>
                  <a:pt x="54" y="428"/>
                  <a:pt x="0" y="484"/>
                  <a:pt x="0" y="554"/>
                </a:cubicBezTo>
                <a:cubicBezTo>
                  <a:pt x="0" y="625"/>
                  <a:pt x="55" y="682"/>
                  <a:pt x="124" y="682"/>
                </a:cubicBezTo>
                <a:cubicBezTo>
                  <a:pt x="984" y="682"/>
                  <a:pt x="984" y="682"/>
                  <a:pt x="984" y="682"/>
                </a:cubicBezTo>
                <a:cubicBezTo>
                  <a:pt x="1053" y="682"/>
                  <a:pt x="1109" y="625"/>
                  <a:pt x="1109" y="554"/>
                </a:cubicBezTo>
                <a:cubicBezTo>
                  <a:pt x="1109" y="483"/>
                  <a:pt x="1053" y="426"/>
                  <a:pt x="984" y="426"/>
                </a:cubicBezTo>
                <a:close/>
              </a:path>
            </a:pathLst>
          </a:custGeom>
          <a:solidFill>
            <a:schemeClr val="bg1"/>
          </a:solidFill>
          <a:ln w="12700" cap="flat">
            <a:solidFill>
              <a:schemeClr val="tx2"/>
            </a:solidFill>
            <a:prstDash val="solid"/>
            <a:miter lim="800000"/>
            <a:headEnd/>
            <a:tailEnd/>
          </a:ln>
        </p:spPr>
        <p:txBody>
          <a:bodyPr vert="horz" wrap="square" lIns="62329" tIns="31164" rIns="62329" bIns="31164" numCol="1" anchor="t" anchorCtr="0" compatLnSpc="1">
            <a:prstTxWarp prst="textNoShape">
              <a:avLst/>
            </a:prstTxWarp>
          </a:bodyPr>
          <a:lstStyle/>
          <a:p>
            <a:pPr marL="0" marR="0" lvl="0" indent="0" algn="ctr" defTabSz="623257" rtl="0" eaLnBrk="1" fontAlgn="auto" latinLnBrk="0" hangingPunct="1">
              <a:lnSpc>
                <a:spcPct val="100000"/>
              </a:lnSpc>
              <a:spcBef>
                <a:spcPts val="0"/>
              </a:spcBef>
              <a:spcAft>
                <a:spcPts val="0"/>
              </a:spcAft>
              <a:buClrTx/>
              <a:buSzTx/>
              <a:buFontTx/>
              <a:buNone/>
              <a:tabLst/>
              <a:defRPr/>
            </a:pPr>
            <a:endParaRPr kumimoji="0" lang="en-US" sz="1227" b="0" i="0" u="none" strike="noStrike" kern="0" cap="none" spc="0" normalizeH="0" baseline="0" noProof="0">
              <a:ln>
                <a:noFill/>
              </a:ln>
              <a:solidFill>
                <a:srgbClr val="353535"/>
              </a:solidFill>
              <a:effectLst/>
              <a:uLnTx/>
              <a:uFillTx/>
              <a:latin typeface="Segoe UI Semilight"/>
              <a:ea typeface="+mn-ea"/>
              <a:cs typeface="+mn-cs"/>
            </a:endParaRPr>
          </a:p>
        </p:txBody>
      </p:sp>
      <p:pic>
        <p:nvPicPr>
          <p:cNvPr id="1872" name="Heart">
            <a:extLst>
              <a:ext uri="{FF2B5EF4-FFF2-40B4-BE49-F238E27FC236}">
                <a16:creationId xmlns:a16="http://schemas.microsoft.com/office/drawing/2014/main" id="{677714D9-7013-43F3-94B5-1FF88E479AA0}"/>
              </a:ext>
            </a:extLst>
          </p:cNvPr>
          <p:cNvPicPr>
            <a:picLocks noChangeAspect="1"/>
          </p:cNvPicPr>
          <p:nvPr/>
        </p:nvPicPr>
        <p:blipFill>
          <a:blip r:embed="rId17"/>
          <a:stretch>
            <a:fillRect/>
          </a:stretch>
        </p:blipFill>
        <p:spPr>
          <a:xfrm>
            <a:off x="6049920" y="1413512"/>
            <a:ext cx="244845" cy="222181"/>
          </a:xfrm>
          <a:prstGeom prst="rect">
            <a:avLst/>
          </a:prstGeom>
        </p:spPr>
      </p:pic>
      <p:sp>
        <p:nvSpPr>
          <p:cNvPr id="1873" name="Freeform: Shape 1872">
            <a:extLst>
              <a:ext uri="{FF2B5EF4-FFF2-40B4-BE49-F238E27FC236}">
                <a16:creationId xmlns:a16="http://schemas.microsoft.com/office/drawing/2014/main" id="{44498538-4214-419D-AEEA-0016165520B9}"/>
              </a:ext>
            </a:extLst>
          </p:cNvPr>
          <p:cNvSpPr/>
          <p:nvPr/>
        </p:nvSpPr>
        <p:spPr>
          <a:xfrm>
            <a:off x="6588886" y="2356610"/>
            <a:ext cx="350928" cy="298836"/>
          </a:xfrm>
          <a:custGeom>
            <a:avLst/>
            <a:gdLst>
              <a:gd name="connsiteX0" fmla="*/ 2987782 w 3031287"/>
              <a:gd name="connsiteY0" fmla="*/ 1422406 h 2581331"/>
              <a:gd name="connsiteX1" fmla="*/ 2805431 w 3031287"/>
              <a:gd name="connsiteY1" fmla="*/ 1076650 h 2581331"/>
              <a:gd name="connsiteX2" fmla="*/ 2852795 w 3031287"/>
              <a:gd name="connsiteY2" fmla="*/ 865880 h 2581331"/>
              <a:gd name="connsiteX3" fmla="*/ 2431256 w 3031287"/>
              <a:gd name="connsiteY3" fmla="*/ 463287 h 2581331"/>
              <a:gd name="connsiteX4" fmla="*/ 2220487 w 3031287"/>
              <a:gd name="connsiteY4" fmla="*/ 510651 h 2581331"/>
              <a:gd name="connsiteX5" fmla="*/ 1893676 w 3031287"/>
              <a:gd name="connsiteY5" fmla="*/ 356719 h 2581331"/>
              <a:gd name="connsiteX6" fmla="*/ 1626071 w 3031287"/>
              <a:gd name="connsiteY6" fmla="*/ 451446 h 2581331"/>
              <a:gd name="connsiteX7" fmla="*/ 1128750 w 3031287"/>
              <a:gd name="connsiteY7" fmla="*/ 44117 h 2581331"/>
              <a:gd name="connsiteX8" fmla="*/ 629061 w 3031287"/>
              <a:gd name="connsiteY8" fmla="*/ 550911 h 2581331"/>
              <a:gd name="connsiteX9" fmla="*/ 629061 w 3031287"/>
              <a:gd name="connsiteY9" fmla="*/ 569856 h 2581331"/>
              <a:gd name="connsiteX10" fmla="*/ 311723 w 3031287"/>
              <a:gd name="connsiteY10" fmla="*/ 884826 h 2581331"/>
              <a:gd name="connsiteX11" fmla="*/ 321196 w 3031287"/>
              <a:gd name="connsiteY11" fmla="*/ 979554 h 2581331"/>
              <a:gd name="connsiteX12" fmla="*/ 44117 w 3031287"/>
              <a:gd name="connsiteY12" fmla="*/ 1299260 h 2581331"/>
              <a:gd name="connsiteX13" fmla="*/ 179104 w 3031287"/>
              <a:gd name="connsiteY13" fmla="*/ 1557393 h 2581331"/>
              <a:gd name="connsiteX14" fmla="*/ 44117 w 3031287"/>
              <a:gd name="connsiteY14" fmla="*/ 1872363 h 2581331"/>
              <a:gd name="connsiteX15" fmla="*/ 494074 w 3031287"/>
              <a:gd name="connsiteY15" fmla="*/ 2312847 h 2581331"/>
              <a:gd name="connsiteX16" fmla="*/ 657479 w 3031287"/>
              <a:gd name="connsiteY16" fmla="*/ 2284428 h 2581331"/>
              <a:gd name="connsiteX17" fmla="*/ 676425 w 3031287"/>
              <a:gd name="connsiteY17" fmla="*/ 2350738 h 2581331"/>
              <a:gd name="connsiteX18" fmla="*/ 820885 w 3031287"/>
              <a:gd name="connsiteY18" fmla="*/ 2485725 h 2581331"/>
              <a:gd name="connsiteX19" fmla="*/ 1012708 w 3031287"/>
              <a:gd name="connsiteY19" fmla="*/ 2369683 h 2581331"/>
              <a:gd name="connsiteX20" fmla="*/ 1242423 w 3031287"/>
              <a:gd name="connsiteY20" fmla="*/ 2504671 h 2581331"/>
              <a:gd name="connsiteX21" fmla="*/ 1415301 w 3031287"/>
              <a:gd name="connsiteY21" fmla="*/ 2438361 h 2581331"/>
              <a:gd name="connsiteX22" fmla="*/ 1663962 w 3031287"/>
              <a:gd name="connsiteY22" fmla="*/ 2554403 h 2581331"/>
              <a:gd name="connsiteX23" fmla="*/ 1990772 w 3031287"/>
              <a:gd name="connsiteY23" fmla="*/ 2296269 h 2581331"/>
              <a:gd name="connsiteX24" fmla="*/ 2450202 w 3031287"/>
              <a:gd name="connsiteY24" fmla="*/ 2507039 h 2581331"/>
              <a:gd name="connsiteX25" fmla="*/ 2814904 w 3031287"/>
              <a:gd name="connsiteY25" fmla="*/ 2142337 h 2581331"/>
              <a:gd name="connsiteX26" fmla="*/ 2739122 w 3031287"/>
              <a:gd name="connsiteY26" fmla="*/ 1806053 h 2581331"/>
              <a:gd name="connsiteX27" fmla="*/ 2987782 w 3031287"/>
              <a:gd name="connsiteY27" fmla="*/ 1422406 h 2581331"/>
              <a:gd name="connsiteX28" fmla="*/ 2987782 w 3031287"/>
              <a:gd name="connsiteY28" fmla="*/ 1422406 h 2581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031287" h="2581331">
                <a:moveTo>
                  <a:pt x="2987782" y="1422406"/>
                </a:moveTo>
                <a:cubicBezTo>
                  <a:pt x="2987782" y="1277946"/>
                  <a:pt x="2921472" y="1154800"/>
                  <a:pt x="2805431" y="1076650"/>
                </a:cubicBezTo>
                <a:cubicBezTo>
                  <a:pt x="2833849" y="1010340"/>
                  <a:pt x="2852795" y="941663"/>
                  <a:pt x="2852795" y="865880"/>
                </a:cubicBezTo>
                <a:cubicBezTo>
                  <a:pt x="2843322" y="645638"/>
                  <a:pt x="2651498" y="463287"/>
                  <a:pt x="2431256" y="463287"/>
                </a:cubicBezTo>
                <a:cubicBezTo>
                  <a:pt x="2355474" y="463287"/>
                  <a:pt x="2286796" y="482233"/>
                  <a:pt x="2220487" y="510651"/>
                </a:cubicBezTo>
                <a:cubicBezTo>
                  <a:pt x="2144705" y="425396"/>
                  <a:pt x="2028663" y="356719"/>
                  <a:pt x="1893676" y="356719"/>
                </a:cubicBezTo>
                <a:cubicBezTo>
                  <a:pt x="1787108" y="356719"/>
                  <a:pt x="1701853" y="394610"/>
                  <a:pt x="1626071" y="451446"/>
                </a:cubicBezTo>
                <a:cubicBezTo>
                  <a:pt x="1588179" y="226468"/>
                  <a:pt x="1377410" y="44117"/>
                  <a:pt x="1128750" y="44117"/>
                </a:cubicBezTo>
                <a:cubicBezTo>
                  <a:pt x="849303" y="44117"/>
                  <a:pt x="629061" y="273832"/>
                  <a:pt x="629061" y="550911"/>
                </a:cubicBezTo>
                <a:cubicBezTo>
                  <a:pt x="629061" y="560383"/>
                  <a:pt x="629061" y="569856"/>
                  <a:pt x="629061" y="569856"/>
                </a:cubicBezTo>
                <a:cubicBezTo>
                  <a:pt x="446710" y="569856"/>
                  <a:pt x="311723" y="714316"/>
                  <a:pt x="311723" y="884826"/>
                </a:cubicBezTo>
                <a:cubicBezTo>
                  <a:pt x="311723" y="922717"/>
                  <a:pt x="311723" y="951135"/>
                  <a:pt x="321196" y="979554"/>
                </a:cubicBezTo>
                <a:cubicBezTo>
                  <a:pt x="169631" y="1000867"/>
                  <a:pt x="44117" y="1135854"/>
                  <a:pt x="44117" y="1299260"/>
                </a:cubicBezTo>
                <a:cubicBezTo>
                  <a:pt x="44117" y="1403460"/>
                  <a:pt x="91481" y="1500556"/>
                  <a:pt x="179104" y="1557393"/>
                </a:cubicBezTo>
                <a:cubicBezTo>
                  <a:pt x="91481" y="1633175"/>
                  <a:pt x="44117" y="1749217"/>
                  <a:pt x="44117" y="1872363"/>
                </a:cubicBezTo>
                <a:cubicBezTo>
                  <a:pt x="44117" y="2111550"/>
                  <a:pt x="254886" y="2312847"/>
                  <a:pt x="494074" y="2312847"/>
                </a:cubicBezTo>
                <a:cubicBezTo>
                  <a:pt x="560383" y="2312847"/>
                  <a:pt x="657479" y="2284428"/>
                  <a:pt x="657479" y="2284428"/>
                </a:cubicBezTo>
                <a:cubicBezTo>
                  <a:pt x="666952" y="2293901"/>
                  <a:pt x="666952" y="2331792"/>
                  <a:pt x="676425" y="2350738"/>
                </a:cubicBezTo>
                <a:cubicBezTo>
                  <a:pt x="695370" y="2426520"/>
                  <a:pt x="742734" y="2466779"/>
                  <a:pt x="820885" y="2485725"/>
                </a:cubicBezTo>
                <a:cubicBezTo>
                  <a:pt x="906140" y="2504671"/>
                  <a:pt x="993763" y="2447834"/>
                  <a:pt x="1012708" y="2369683"/>
                </a:cubicBezTo>
                <a:cubicBezTo>
                  <a:pt x="1050599" y="2445466"/>
                  <a:pt x="1147695" y="2504671"/>
                  <a:pt x="1242423" y="2504671"/>
                </a:cubicBezTo>
                <a:cubicBezTo>
                  <a:pt x="1308733" y="2504671"/>
                  <a:pt x="1377410" y="2485725"/>
                  <a:pt x="1415301" y="2438361"/>
                </a:cubicBezTo>
                <a:cubicBezTo>
                  <a:pt x="1481611" y="2514143"/>
                  <a:pt x="1569234" y="2554403"/>
                  <a:pt x="1663962" y="2554403"/>
                </a:cubicBezTo>
                <a:cubicBezTo>
                  <a:pt x="1827367" y="2554403"/>
                  <a:pt x="1962354" y="2450202"/>
                  <a:pt x="1990772" y="2296269"/>
                </a:cubicBezTo>
                <a:cubicBezTo>
                  <a:pt x="2085500" y="2450202"/>
                  <a:pt x="2258378" y="2535457"/>
                  <a:pt x="2450202" y="2507039"/>
                </a:cubicBezTo>
                <a:cubicBezTo>
                  <a:pt x="2632553" y="2469148"/>
                  <a:pt x="2777013" y="2324688"/>
                  <a:pt x="2814904" y="2142337"/>
                </a:cubicBezTo>
                <a:cubicBezTo>
                  <a:pt x="2833849" y="2016823"/>
                  <a:pt x="2805431" y="1903149"/>
                  <a:pt x="2739122" y="1806053"/>
                </a:cubicBezTo>
                <a:cubicBezTo>
                  <a:pt x="2893054" y="1739744"/>
                  <a:pt x="2987782" y="1595284"/>
                  <a:pt x="2987782" y="1422406"/>
                </a:cubicBezTo>
                <a:lnTo>
                  <a:pt x="2987782" y="1422406"/>
                </a:lnTo>
                <a:close/>
              </a:path>
            </a:pathLst>
          </a:custGeom>
          <a:solidFill>
            <a:schemeClr val="tx2"/>
          </a:solidFill>
          <a:ln w="23659"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874" name="Freeform: Shape 1873">
            <a:extLst>
              <a:ext uri="{FF2B5EF4-FFF2-40B4-BE49-F238E27FC236}">
                <a16:creationId xmlns:a16="http://schemas.microsoft.com/office/drawing/2014/main" id="{64A36EDF-EC7A-4A12-8095-F6E406AFDE1A}"/>
              </a:ext>
            </a:extLst>
          </p:cNvPr>
          <p:cNvSpPr/>
          <p:nvPr/>
        </p:nvSpPr>
        <p:spPr>
          <a:xfrm>
            <a:off x="6666474" y="2479708"/>
            <a:ext cx="200138" cy="274162"/>
          </a:xfrm>
          <a:custGeom>
            <a:avLst/>
            <a:gdLst>
              <a:gd name="connsiteX0" fmla="*/ 1687643 w 1728781"/>
              <a:gd name="connsiteY0" fmla="*/ 269096 h 2368193"/>
              <a:gd name="connsiteX1" fmla="*/ 1604757 w 1728781"/>
              <a:gd name="connsiteY1" fmla="*/ 183841 h 2368193"/>
              <a:gd name="connsiteX2" fmla="*/ 1427142 w 1728781"/>
              <a:gd name="connsiteY2" fmla="*/ 354351 h 2368193"/>
              <a:gd name="connsiteX3" fmla="*/ 1427142 w 1728781"/>
              <a:gd name="connsiteY3" fmla="*/ 82008 h 2368193"/>
              <a:gd name="connsiteX4" fmla="*/ 1308733 w 1728781"/>
              <a:gd name="connsiteY4" fmla="*/ 82008 h 2368193"/>
              <a:gd name="connsiteX5" fmla="*/ 1308733 w 1728781"/>
              <a:gd name="connsiteY5" fmla="*/ 465656 h 2368193"/>
              <a:gd name="connsiteX6" fmla="*/ 804307 w 1728781"/>
              <a:gd name="connsiteY6" fmla="*/ 948767 h 2368193"/>
              <a:gd name="connsiteX7" fmla="*/ 804307 w 1728781"/>
              <a:gd name="connsiteY7" fmla="*/ 368560 h 2368193"/>
              <a:gd name="connsiteX8" fmla="*/ 685898 w 1728781"/>
              <a:gd name="connsiteY8" fmla="*/ 368560 h 2368193"/>
              <a:gd name="connsiteX9" fmla="*/ 685898 w 1728781"/>
              <a:gd name="connsiteY9" fmla="*/ 723789 h 2368193"/>
              <a:gd name="connsiteX10" fmla="*/ 477497 w 1728781"/>
              <a:gd name="connsiteY10" fmla="*/ 534333 h 2368193"/>
              <a:gd name="connsiteX11" fmla="*/ 477497 w 1728781"/>
              <a:gd name="connsiteY11" fmla="*/ 44117 h 2368193"/>
              <a:gd name="connsiteX12" fmla="*/ 359087 w 1728781"/>
              <a:gd name="connsiteY12" fmla="*/ 44117 h 2368193"/>
              <a:gd name="connsiteX13" fmla="*/ 359087 w 1728781"/>
              <a:gd name="connsiteY13" fmla="*/ 425396 h 2368193"/>
              <a:gd name="connsiteX14" fmla="*/ 122268 w 1728781"/>
              <a:gd name="connsiteY14" fmla="*/ 209891 h 2368193"/>
              <a:gd name="connsiteX15" fmla="*/ 44117 w 1728781"/>
              <a:gd name="connsiteY15" fmla="*/ 297514 h 2368193"/>
              <a:gd name="connsiteX16" fmla="*/ 685898 w 1728781"/>
              <a:gd name="connsiteY16" fmla="*/ 884826 h 2368193"/>
              <a:gd name="connsiteX17" fmla="*/ 685898 w 1728781"/>
              <a:gd name="connsiteY17" fmla="*/ 2331792 h 2368193"/>
              <a:gd name="connsiteX18" fmla="*/ 804307 w 1728781"/>
              <a:gd name="connsiteY18" fmla="*/ 2331792 h 2368193"/>
              <a:gd name="connsiteX19" fmla="*/ 804307 w 1728781"/>
              <a:gd name="connsiteY19" fmla="*/ 1112173 h 236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728781" h="2368193">
                <a:moveTo>
                  <a:pt x="1687643" y="269096"/>
                </a:moveTo>
                <a:lnTo>
                  <a:pt x="1604757" y="183841"/>
                </a:lnTo>
                <a:lnTo>
                  <a:pt x="1427142" y="354351"/>
                </a:lnTo>
                <a:lnTo>
                  <a:pt x="1427142" y="82008"/>
                </a:lnTo>
                <a:lnTo>
                  <a:pt x="1308733" y="82008"/>
                </a:lnTo>
                <a:lnTo>
                  <a:pt x="1308733" y="465656"/>
                </a:lnTo>
                <a:lnTo>
                  <a:pt x="804307" y="948767"/>
                </a:lnTo>
                <a:lnTo>
                  <a:pt x="804307" y="368560"/>
                </a:lnTo>
                <a:lnTo>
                  <a:pt x="685898" y="368560"/>
                </a:lnTo>
                <a:lnTo>
                  <a:pt x="685898" y="723789"/>
                </a:lnTo>
                <a:lnTo>
                  <a:pt x="477497" y="534333"/>
                </a:lnTo>
                <a:lnTo>
                  <a:pt x="477497" y="44117"/>
                </a:lnTo>
                <a:lnTo>
                  <a:pt x="359087" y="44117"/>
                </a:lnTo>
                <a:lnTo>
                  <a:pt x="359087" y="425396"/>
                </a:lnTo>
                <a:lnTo>
                  <a:pt x="122268" y="209891"/>
                </a:lnTo>
                <a:lnTo>
                  <a:pt x="44117" y="297514"/>
                </a:lnTo>
                <a:lnTo>
                  <a:pt x="685898" y="884826"/>
                </a:lnTo>
                <a:lnTo>
                  <a:pt x="685898" y="2331792"/>
                </a:lnTo>
                <a:lnTo>
                  <a:pt x="804307" y="2331792"/>
                </a:lnTo>
                <a:lnTo>
                  <a:pt x="804307" y="1112173"/>
                </a:lnTo>
                <a:close/>
              </a:path>
            </a:pathLst>
          </a:custGeom>
          <a:solidFill>
            <a:schemeClr val="tx1"/>
          </a:solidFill>
          <a:ln w="23659"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pic>
        <p:nvPicPr>
          <p:cNvPr id="1875" name="Price Tag">
            <a:extLst>
              <a:ext uri="{FF2B5EF4-FFF2-40B4-BE49-F238E27FC236}">
                <a16:creationId xmlns:a16="http://schemas.microsoft.com/office/drawing/2014/main" id="{19163EF1-3DC3-4585-B244-C816A53BABE5}"/>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4658169" y="2672841"/>
            <a:ext cx="143314" cy="103778"/>
          </a:xfrm>
          <a:prstGeom prst="rect">
            <a:avLst/>
          </a:prstGeom>
          <a:scene3d>
            <a:camera prst="orthographicFront">
              <a:rot lat="1800000" lon="1800000" rev="0"/>
            </a:camera>
            <a:lightRig rig="threePt" dir="t"/>
          </a:scene3d>
        </p:spPr>
      </p:pic>
      <p:grpSp>
        <p:nvGrpSpPr>
          <p:cNvPr id="1876" name="Umbrella">
            <a:extLst>
              <a:ext uri="{FF2B5EF4-FFF2-40B4-BE49-F238E27FC236}">
                <a16:creationId xmlns:a16="http://schemas.microsoft.com/office/drawing/2014/main" id="{F8897C21-DC12-4206-B82C-12DA78E493DE}"/>
              </a:ext>
            </a:extLst>
          </p:cNvPr>
          <p:cNvGrpSpPr/>
          <p:nvPr/>
        </p:nvGrpSpPr>
        <p:grpSpPr>
          <a:xfrm rot="1012201">
            <a:off x="4235039" y="3032722"/>
            <a:ext cx="99862" cy="95053"/>
            <a:chOff x="10650537" y="5483226"/>
            <a:chExt cx="560388" cy="533400"/>
          </a:xfrm>
          <a:scene3d>
            <a:camera prst="orthographicFront">
              <a:rot lat="1200000" lon="1200000" rev="0"/>
            </a:camera>
            <a:lightRig rig="threePt" dir="t"/>
          </a:scene3d>
        </p:grpSpPr>
        <p:sp>
          <p:nvSpPr>
            <p:cNvPr id="1877" name="Freeform 5">
              <a:extLst>
                <a:ext uri="{FF2B5EF4-FFF2-40B4-BE49-F238E27FC236}">
                  <a16:creationId xmlns:a16="http://schemas.microsoft.com/office/drawing/2014/main" id="{BCD015A6-20BD-4398-B57F-552A009E4F93}"/>
                </a:ext>
              </a:extLst>
            </p:cNvPr>
            <p:cNvSpPr>
              <a:spLocks/>
            </p:cNvSpPr>
            <p:nvPr/>
          </p:nvSpPr>
          <p:spPr bwMode="auto">
            <a:xfrm>
              <a:off x="10806113" y="5684838"/>
              <a:ext cx="127000" cy="331788"/>
            </a:xfrm>
            <a:custGeom>
              <a:avLst/>
              <a:gdLst>
                <a:gd name="T0" fmla="*/ 0 w 25"/>
                <a:gd name="T1" fmla="*/ 46 h 66"/>
                <a:gd name="T2" fmla="*/ 0 w 25"/>
                <a:gd name="T3" fmla="*/ 53 h 66"/>
                <a:gd name="T4" fmla="*/ 13 w 25"/>
                <a:gd name="T5" fmla="*/ 66 h 66"/>
                <a:gd name="T6" fmla="*/ 25 w 25"/>
                <a:gd name="T7" fmla="*/ 53 h 66"/>
                <a:gd name="T8" fmla="*/ 25 w 25"/>
                <a:gd name="T9" fmla="*/ 0 h 66"/>
              </a:gdLst>
              <a:ahLst/>
              <a:cxnLst>
                <a:cxn ang="0">
                  <a:pos x="T0" y="T1"/>
                </a:cxn>
                <a:cxn ang="0">
                  <a:pos x="T2" y="T3"/>
                </a:cxn>
                <a:cxn ang="0">
                  <a:pos x="T4" y="T5"/>
                </a:cxn>
                <a:cxn ang="0">
                  <a:pos x="T6" y="T7"/>
                </a:cxn>
                <a:cxn ang="0">
                  <a:pos x="T8" y="T9"/>
                </a:cxn>
              </a:cxnLst>
              <a:rect l="0" t="0" r="r" b="b"/>
              <a:pathLst>
                <a:path w="25" h="66">
                  <a:moveTo>
                    <a:pt x="0" y="46"/>
                  </a:moveTo>
                  <a:cubicBezTo>
                    <a:pt x="0" y="53"/>
                    <a:pt x="0" y="53"/>
                    <a:pt x="0" y="53"/>
                  </a:cubicBezTo>
                  <a:cubicBezTo>
                    <a:pt x="0" y="60"/>
                    <a:pt x="6" y="66"/>
                    <a:pt x="13" y="66"/>
                  </a:cubicBezTo>
                  <a:cubicBezTo>
                    <a:pt x="19" y="66"/>
                    <a:pt x="25" y="60"/>
                    <a:pt x="25" y="53"/>
                  </a:cubicBezTo>
                  <a:cubicBezTo>
                    <a:pt x="25" y="0"/>
                    <a:pt x="25" y="0"/>
                    <a:pt x="25" y="0"/>
                  </a:cubicBezTo>
                </a:path>
              </a:pathLst>
            </a:custGeom>
            <a:noFill/>
            <a:ln w="63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878" name="Freeform 6">
              <a:extLst>
                <a:ext uri="{FF2B5EF4-FFF2-40B4-BE49-F238E27FC236}">
                  <a16:creationId xmlns:a16="http://schemas.microsoft.com/office/drawing/2014/main" id="{9EBA72AD-399A-4273-919C-A7741DE5A068}"/>
                </a:ext>
              </a:extLst>
            </p:cNvPr>
            <p:cNvSpPr>
              <a:spLocks/>
            </p:cNvSpPr>
            <p:nvPr/>
          </p:nvSpPr>
          <p:spPr bwMode="auto">
            <a:xfrm>
              <a:off x="10650537" y="5483226"/>
              <a:ext cx="560388" cy="296863"/>
            </a:xfrm>
            <a:custGeom>
              <a:avLst/>
              <a:gdLst>
                <a:gd name="T0" fmla="*/ 0 w 111"/>
                <a:gd name="T1" fmla="*/ 59 h 59"/>
                <a:gd name="T2" fmla="*/ 18 w 111"/>
                <a:gd name="T3" fmla="*/ 40 h 59"/>
                <a:gd name="T4" fmla="*/ 37 w 111"/>
                <a:gd name="T5" fmla="*/ 59 h 59"/>
                <a:gd name="T6" fmla="*/ 55 w 111"/>
                <a:gd name="T7" fmla="*/ 40 h 59"/>
                <a:gd name="T8" fmla="*/ 74 w 111"/>
                <a:gd name="T9" fmla="*/ 59 h 59"/>
                <a:gd name="T10" fmla="*/ 92 w 111"/>
                <a:gd name="T11" fmla="*/ 40 h 59"/>
                <a:gd name="T12" fmla="*/ 111 w 111"/>
                <a:gd name="T13" fmla="*/ 59 h 59"/>
                <a:gd name="T14" fmla="*/ 111 w 111"/>
                <a:gd name="T15" fmla="*/ 57 h 59"/>
                <a:gd name="T16" fmla="*/ 55 w 111"/>
                <a:gd name="T17" fmla="*/ 0 h 59"/>
                <a:gd name="T18" fmla="*/ 0 w 111"/>
                <a:gd name="T19" fmla="*/ 5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1" h="59">
                  <a:moveTo>
                    <a:pt x="0" y="59"/>
                  </a:moveTo>
                  <a:cubicBezTo>
                    <a:pt x="0" y="48"/>
                    <a:pt x="8" y="40"/>
                    <a:pt x="18" y="40"/>
                  </a:cubicBezTo>
                  <a:cubicBezTo>
                    <a:pt x="28" y="40"/>
                    <a:pt x="37" y="48"/>
                    <a:pt x="37" y="59"/>
                  </a:cubicBezTo>
                  <a:cubicBezTo>
                    <a:pt x="37" y="48"/>
                    <a:pt x="45" y="40"/>
                    <a:pt x="55" y="40"/>
                  </a:cubicBezTo>
                  <a:cubicBezTo>
                    <a:pt x="66" y="40"/>
                    <a:pt x="74" y="48"/>
                    <a:pt x="74" y="59"/>
                  </a:cubicBezTo>
                  <a:cubicBezTo>
                    <a:pt x="74" y="48"/>
                    <a:pt x="82" y="40"/>
                    <a:pt x="92" y="40"/>
                  </a:cubicBezTo>
                  <a:cubicBezTo>
                    <a:pt x="103" y="40"/>
                    <a:pt x="111" y="48"/>
                    <a:pt x="111" y="59"/>
                  </a:cubicBezTo>
                  <a:cubicBezTo>
                    <a:pt x="111" y="57"/>
                    <a:pt x="111" y="57"/>
                    <a:pt x="111" y="57"/>
                  </a:cubicBezTo>
                  <a:cubicBezTo>
                    <a:pt x="111" y="26"/>
                    <a:pt x="86" y="0"/>
                    <a:pt x="55" y="0"/>
                  </a:cubicBezTo>
                  <a:cubicBezTo>
                    <a:pt x="24" y="0"/>
                    <a:pt x="0" y="26"/>
                    <a:pt x="0" y="57"/>
                  </a:cubicBezTo>
                </a:path>
              </a:pathLst>
            </a:custGeom>
            <a:solidFill>
              <a:schemeClr val="accent1"/>
            </a:solidFill>
            <a:ln w="6350">
              <a:solidFill>
                <a:schemeClr val="bg1"/>
              </a:solid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668" name="Agriculture">
            <a:extLst>
              <a:ext uri="{FF2B5EF4-FFF2-40B4-BE49-F238E27FC236}">
                <a16:creationId xmlns:a16="http://schemas.microsoft.com/office/drawing/2014/main" id="{65F06AE8-9BA1-48F5-B639-6C41A9B72BB5}"/>
              </a:ext>
            </a:extLst>
          </p:cNvPr>
          <p:cNvGrpSpPr/>
          <p:nvPr/>
        </p:nvGrpSpPr>
        <p:grpSpPr>
          <a:xfrm>
            <a:off x="8353958" y="4813054"/>
            <a:ext cx="188844" cy="289561"/>
            <a:chOff x="5557492" y="4674021"/>
            <a:chExt cx="454548" cy="696974"/>
          </a:xfrm>
          <a:solidFill>
            <a:schemeClr val="accent5"/>
          </a:solidFill>
        </p:grpSpPr>
        <p:sp>
          <p:nvSpPr>
            <p:cNvPr id="1669" name="Freeform: Shape 1668">
              <a:extLst>
                <a:ext uri="{FF2B5EF4-FFF2-40B4-BE49-F238E27FC236}">
                  <a16:creationId xmlns:a16="http://schemas.microsoft.com/office/drawing/2014/main" id="{C382225A-D4AE-4A8C-B315-C1BA4C1BE784}"/>
                </a:ext>
              </a:extLst>
            </p:cNvPr>
            <p:cNvSpPr/>
            <p:nvPr/>
          </p:nvSpPr>
          <p:spPr>
            <a:xfrm>
              <a:off x="5704463" y="4761900"/>
              <a:ext cx="136364" cy="90910"/>
            </a:xfrm>
            <a:custGeom>
              <a:avLst/>
              <a:gdLst>
                <a:gd name="connsiteX0" fmla="*/ 72728 w 136364"/>
                <a:gd name="connsiteY0" fmla="*/ 92425 h 90909"/>
                <a:gd name="connsiteX1" fmla="*/ 0 w 136364"/>
                <a:gd name="connsiteY1" fmla="*/ 21212 h 90909"/>
                <a:gd name="connsiteX2" fmla="*/ 21212 w 136364"/>
                <a:gd name="connsiteY2" fmla="*/ 0 h 90909"/>
                <a:gd name="connsiteX3" fmla="*/ 72728 w 136364"/>
                <a:gd name="connsiteY3" fmla="*/ 50000 h 90909"/>
                <a:gd name="connsiteX4" fmla="*/ 122728 w 136364"/>
                <a:gd name="connsiteY4" fmla="*/ 1515 h 90909"/>
                <a:gd name="connsiteX5" fmla="*/ 143940 w 136364"/>
                <a:gd name="connsiteY5" fmla="*/ 22727 h 90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364" h="90909">
                  <a:moveTo>
                    <a:pt x="72728" y="92425"/>
                  </a:moveTo>
                  <a:lnTo>
                    <a:pt x="0" y="21212"/>
                  </a:lnTo>
                  <a:lnTo>
                    <a:pt x="21212" y="0"/>
                  </a:lnTo>
                  <a:lnTo>
                    <a:pt x="72728" y="50000"/>
                  </a:lnTo>
                  <a:lnTo>
                    <a:pt x="122728" y="1515"/>
                  </a:lnTo>
                  <a:lnTo>
                    <a:pt x="143940" y="22727"/>
                  </a:lnTo>
                  <a:close/>
                </a:path>
              </a:pathLst>
            </a:custGeom>
            <a:solidFill>
              <a:schemeClr val="tx2"/>
            </a:solidFill>
            <a:ln w="1492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70" name="Freeform: Shape 1669">
              <a:extLst>
                <a:ext uri="{FF2B5EF4-FFF2-40B4-BE49-F238E27FC236}">
                  <a16:creationId xmlns:a16="http://schemas.microsoft.com/office/drawing/2014/main" id="{841545E4-98F7-423E-8F71-65F06CCB45E6}"/>
                </a:ext>
              </a:extLst>
            </p:cNvPr>
            <p:cNvSpPr/>
            <p:nvPr/>
          </p:nvSpPr>
          <p:spPr>
            <a:xfrm>
              <a:off x="5704463" y="4674021"/>
              <a:ext cx="136364" cy="106061"/>
            </a:xfrm>
            <a:custGeom>
              <a:avLst/>
              <a:gdLst>
                <a:gd name="connsiteX0" fmla="*/ 122728 w 136364"/>
                <a:gd name="connsiteY0" fmla="*/ 27273 h 106061"/>
                <a:gd name="connsiteX1" fmla="*/ 87879 w 136364"/>
                <a:gd name="connsiteY1" fmla="*/ 60606 h 106061"/>
                <a:gd name="connsiteX2" fmla="*/ 87879 w 136364"/>
                <a:gd name="connsiteY2" fmla="*/ 0 h 106061"/>
                <a:gd name="connsiteX3" fmla="*/ 57576 w 136364"/>
                <a:gd name="connsiteY3" fmla="*/ 0 h 106061"/>
                <a:gd name="connsiteX4" fmla="*/ 57576 w 136364"/>
                <a:gd name="connsiteY4" fmla="*/ 60606 h 106061"/>
                <a:gd name="connsiteX5" fmla="*/ 21212 w 136364"/>
                <a:gd name="connsiteY5" fmla="*/ 24243 h 106061"/>
                <a:gd name="connsiteX6" fmla="*/ 0 w 136364"/>
                <a:gd name="connsiteY6" fmla="*/ 46970 h 106061"/>
                <a:gd name="connsiteX7" fmla="*/ 72728 w 136364"/>
                <a:gd name="connsiteY7" fmla="*/ 116667 h 106061"/>
                <a:gd name="connsiteX8" fmla="*/ 143940 w 136364"/>
                <a:gd name="connsiteY8" fmla="*/ 48485 h 106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106061">
                  <a:moveTo>
                    <a:pt x="122728" y="27273"/>
                  </a:moveTo>
                  <a:lnTo>
                    <a:pt x="87879" y="60606"/>
                  </a:lnTo>
                  <a:lnTo>
                    <a:pt x="87879" y="0"/>
                  </a:lnTo>
                  <a:lnTo>
                    <a:pt x="57576" y="0"/>
                  </a:lnTo>
                  <a:lnTo>
                    <a:pt x="57576" y="60606"/>
                  </a:lnTo>
                  <a:lnTo>
                    <a:pt x="21212" y="24243"/>
                  </a:lnTo>
                  <a:lnTo>
                    <a:pt x="0" y="46970"/>
                  </a:lnTo>
                  <a:lnTo>
                    <a:pt x="72728" y="116667"/>
                  </a:lnTo>
                  <a:lnTo>
                    <a:pt x="143940" y="48485"/>
                  </a:lnTo>
                  <a:close/>
                </a:path>
              </a:pathLst>
            </a:custGeom>
            <a:solidFill>
              <a:schemeClr val="tx2"/>
            </a:solidFill>
            <a:ln w="1492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71" name="Freeform: Shape 1670">
              <a:extLst>
                <a:ext uri="{FF2B5EF4-FFF2-40B4-BE49-F238E27FC236}">
                  <a16:creationId xmlns:a16="http://schemas.microsoft.com/office/drawing/2014/main" id="{4CC4F051-0F8B-42BD-B6DF-540AC4BCE3A6}"/>
                </a:ext>
              </a:extLst>
            </p:cNvPr>
            <p:cNvSpPr/>
            <p:nvPr/>
          </p:nvSpPr>
          <p:spPr>
            <a:xfrm>
              <a:off x="5862039" y="4886144"/>
              <a:ext cx="136364" cy="90910"/>
            </a:xfrm>
            <a:custGeom>
              <a:avLst/>
              <a:gdLst>
                <a:gd name="connsiteX0" fmla="*/ 71213 w 136364"/>
                <a:gd name="connsiteY0" fmla="*/ 92425 h 90909"/>
                <a:gd name="connsiteX1" fmla="*/ 0 w 136364"/>
                <a:gd name="connsiteY1" fmla="*/ 21212 h 90909"/>
                <a:gd name="connsiteX2" fmla="*/ 21212 w 136364"/>
                <a:gd name="connsiteY2" fmla="*/ 0 h 90909"/>
                <a:gd name="connsiteX3" fmla="*/ 71213 w 136364"/>
                <a:gd name="connsiteY3" fmla="*/ 50000 h 90909"/>
                <a:gd name="connsiteX4" fmla="*/ 121213 w 136364"/>
                <a:gd name="connsiteY4" fmla="*/ 1515 h 90909"/>
                <a:gd name="connsiteX5" fmla="*/ 142425 w 136364"/>
                <a:gd name="connsiteY5" fmla="*/ 24243 h 90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364" h="90909">
                  <a:moveTo>
                    <a:pt x="71213" y="92425"/>
                  </a:moveTo>
                  <a:lnTo>
                    <a:pt x="0" y="21212"/>
                  </a:lnTo>
                  <a:lnTo>
                    <a:pt x="21212" y="0"/>
                  </a:lnTo>
                  <a:lnTo>
                    <a:pt x="71213" y="50000"/>
                  </a:lnTo>
                  <a:lnTo>
                    <a:pt x="121213" y="1515"/>
                  </a:lnTo>
                  <a:lnTo>
                    <a:pt x="142425" y="24243"/>
                  </a:lnTo>
                  <a:close/>
                </a:path>
              </a:pathLst>
            </a:custGeom>
            <a:grpFill/>
            <a:ln w="1492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72" name="Freeform: Shape 1671">
              <a:extLst>
                <a:ext uri="{FF2B5EF4-FFF2-40B4-BE49-F238E27FC236}">
                  <a16:creationId xmlns:a16="http://schemas.microsoft.com/office/drawing/2014/main" id="{591815B5-86CC-4C90-A7ED-A7B57F7148DA}"/>
                </a:ext>
              </a:extLst>
            </p:cNvPr>
            <p:cNvSpPr/>
            <p:nvPr/>
          </p:nvSpPr>
          <p:spPr>
            <a:xfrm>
              <a:off x="5862039" y="4799779"/>
              <a:ext cx="136364" cy="106061"/>
            </a:xfrm>
            <a:custGeom>
              <a:avLst/>
              <a:gdLst>
                <a:gd name="connsiteX0" fmla="*/ 121213 w 136364"/>
                <a:gd name="connsiteY0" fmla="*/ 25758 h 106061"/>
                <a:gd name="connsiteX1" fmla="*/ 86364 w 136364"/>
                <a:gd name="connsiteY1" fmla="*/ 59091 h 106061"/>
                <a:gd name="connsiteX2" fmla="*/ 86364 w 136364"/>
                <a:gd name="connsiteY2" fmla="*/ 0 h 106061"/>
                <a:gd name="connsiteX3" fmla="*/ 56061 w 136364"/>
                <a:gd name="connsiteY3" fmla="*/ 0 h 106061"/>
                <a:gd name="connsiteX4" fmla="*/ 56061 w 136364"/>
                <a:gd name="connsiteY4" fmla="*/ 59091 h 106061"/>
                <a:gd name="connsiteX5" fmla="*/ 21212 w 136364"/>
                <a:gd name="connsiteY5" fmla="*/ 24243 h 106061"/>
                <a:gd name="connsiteX6" fmla="*/ 0 w 136364"/>
                <a:gd name="connsiteY6" fmla="*/ 45455 h 106061"/>
                <a:gd name="connsiteX7" fmla="*/ 71213 w 136364"/>
                <a:gd name="connsiteY7" fmla="*/ 116667 h 106061"/>
                <a:gd name="connsiteX8" fmla="*/ 142425 w 136364"/>
                <a:gd name="connsiteY8" fmla="*/ 48485 h 106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106061">
                  <a:moveTo>
                    <a:pt x="121213" y="25758"/>
                  </a:moveTo>
                  <a:lnTo>
                    <a:pt x="86364" y="59091"/>
                  </a:lnTo>
                  <a:lnTo>
                    <a:pt x="86364" y="0"/>
                  </a:lnTo>
                  <a:lnTo>
                    <a:pt x="56061" y="0"/>
                  </a:lnTo>
                  <a:lnTo>
                    <a:pt x="56061" y="59091"/>
                  </a:lnTo>
                  <a:lnTo>
                    <a:pt x="21212" y="24243"/>
                  </a:lnTo>
                  <a:lnTo>
                    <a:pt x="0" y="45455"/>
                  </a:lnTo>
                  <a:lnTo>
                    <a:pt x="71213" y="116667"/>
                  </a:lnTo>
                  <a:lnTo>
                    <a:pt x="142425" y="48485"/>
                  </a:lnTo>
                  <a:close/>
                </a:path>
              </a:pathLst>
            </a:custGeom>
            <a:grpFill/>
            <a:ln w="1492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73" name="Freeform: Shape 1672">
              <a:extLst>
                <a:ext uri="{FF2B5EF4-FFF2-40B4-BE49-F238E27FC236}">
                  <a16:creationId xmlns:a16="http://schemas.microsoft.com/office/drawing/2014/main" id="{6FF3321D-CD61-4828-A1CC-D8B5F3DBACE6}"/>
                </a:ext>
              </a:extLst>
            </p:cNvPr>
            <p:cNvSpPr/>
            <p:nvPr/>
          </p:nvSpPr>
          <p:spPr>
            <a:xfrm>
              <a:off x="5557492" y="4886144"/>
              <a:ext cx="136364" cy="90910"/>
            </a:xfrm>
            <a:custGeom>
              <a:avLst/>
              <a:gdLst>
                <a:gd name="connsiteX0" fmla="*/ 72728 w 136364"/>
                <a:gd name="connsiteY0" fmla="*/ 92425 h 90909"/>
                <a:gd name="connsiteX1" fmla="*/ 0 w 136364"/>
                <a:gd name="connsiteY1" fmla="*/ 21212 h 90909"/>
                <a:gd name="connsiteX2" fmla="*/ 21212 w 136364"/>
                <a:gd name="connsiteY2" fmla="*/ 0 h 90909"/>
                <a:gd name="connsiteX3" fmla="*/ 72728 w 136364"/>
                <a:gd name="connsiteY3" fmla="*/ 50000 h 90909"/>
                <a:gd name="connsiteX4" fmla="*/ 122728 w 136364"/>
                <a:gd name="connsiteY4" fmla="*/ 1515 h 90909"/>
                <a:gd name="connsiteX5" fmla="*/ 143940 w 136364"/>
                <a:gd name="connsiteY5" fmla="*/ 24243 h 90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364" h="90909">
                  <a:moveTo>
                    <a:pt x="72728" y="92425"/>
                  </a:moveTo>
                  <a:lnTo>
                    <a:pt x="0" y="21212"/>
                  </a:lnTo>
                  <a:lnTo>
                    <a:pt x="21212" y="0"/>
                  </a:lnTo>
                  <a:lnTo>
                    <a:pt x="72728" y="50000"/>
                  </a:lnTo>
                  <a:lnTo>
                    <a:pt x="122728" y="1515"/>
                  </a:lnTo>
                  <a:lnTo>
                    <a:pt x="143940" y="24243"/>
                  </a:lnTo>
                  <a:close/>
                </a:path>
              </a:pathLst>
            </a:custGeom>
            <a:grpFill/>
            <a:ln w="1492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74" name="Freeform: Shape 1673">
              <a:extLst>
                <a:ext uri="{FF2B5EF4-FFF2-40B4-BE49-F238E27FC236}">
                  <a16:creationId xmlns:a16="http://schemas.microsoft.com/office/drawing/2014/main" id="{CB14987D-7410-491F-95F1-08D3A5A20829}"/>
                </a:ext>
              </a:extLst>
            </p:cNvPr>
            <p:cNvSpPr/>
            <p:nvPr/>
          </p:nvSpPr>
          <p:spPr>
            <a:xfrm>
              <a:off x="5557492" y="4799779"/>
              <a:ext cx="136364" cy="106061"/>
            </a:xfrm>
            <a:custGeom>
              <a:avLst/>
              <a:gdLst>
                <a:gd name="connsiteX0" fmla="*/ 122728 w 136364"/>
                <a:gd name="connsiteY0" fmla="*/ 25758 h 106061"/>
                <a:gd name="connsiteX1" fmla="*/ 87879 w 136364"/>
                <a:gd name="connsiteY1" fmla="*/ 59091 h 106061"/>
                <a:gd name="connsiteX2" fmla="*/ 87879 w 136364"/>
                <a:gd name="connsiteY2" fmla="*/ 0 h 106061"/>
                <a:gd name="connsiteX3" fmla="*/ 57576 w 136364"/>
                <a:gd name="connsiteY3" fmla="*/ 0 h 106061"/>
                <a:gd name="connsiteX4" fmla="*/ 57576 w 136364"/>
                <a:gd name="connsiteY4" fmla="*/ 59091 h 106061"/>
                <a:gd name="connsiteX5" fmla="*/ 21212 w 136364"/>
                <a:gd name="connsiteY5" fmla="*/ 24243 h 106061"/>
                <a:gd name="connsiteX6" fmla="*/ 0 w 136364"/>
                <a:gd name="connsiteY6" fmla="*/ 45455 h 106061"/>
                <a:gd name="connsiteX7" fmla="*/ 72728 w 136364"/>
                <a:gd name="connsiteY7" fmla="*/ 116667 h 106061"/>
                <a:gd name="connsiteX8" fmla="*/ 143940 w 136364"/>
                <a:gd name="connsiteY8" fmla="*/ 48485 h 106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106061">
                  <a:moveTo>
                    <a:pt x="122728" y="25758"/>
                  </a:moveTo>
                  <a:lnTo>
                    <a:pt x="87879" y="59091"/>
                  </a:lnTo>
                  <a:lnTo>
                    <a:pt x="87879" y="0"/>
                  </a:lnTo>
                  <a:lnTo>
                    <a:pt x="57576" y="0"/>
                  </a:lnTo>
                  <a:lnTo>
                    <a:pt x="57576" y="59091"/>
                  </a:lnTo>
                  <a:lnTo>
                    <a:pt x="21212" y="24243"/>
                  </a:lnTo>
                  <a:lnTo>
                    <a:pt x="0" y="45455"/>
                  </a:lnTo>
                  <a:lnTo>
                    <a:pt x="72728" y="116667"/>
                  </a:lnTo>
                  <a:lnTo>
                    <a:pt x="143940" y="48485"/>
                  </a:lnTo>
                  <a:close/>
                </a:path>
              </a:pathLst>
            </a:custGeom>
            <a:grpFill/>
            <a:ln w="1492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75" name="Freeform: Shape 1674">
              <a:extLst>
                <a:ext uri="{FF2B5EF4-FFF2-40B4-BE49-F238E27FC236}">
                  <a16:creationId xmlns:a16="http://schemas.microsoft.com/office/drawing/2014/main" id="{47B8040C-1D88-427C-912F-8B7A2558E400}"/>
                </a:ext>
              </a:extLst>
            </p:cNvPr>
            <p:cNvSpPr/>
            <p:nvPr/>
          </p:nvSpPr>
          <p:spPr>
            <a:xfrm>
              <a:off x="5557492" y="4948265"/>
              <a:ext cx="136364" cy="151516"/>
            </a:xfrm>
            <a:custGeom>
              <a:avLst/>
              <a:gdLst>
                <a:gd name="connsiteX0" fmla="*/ 143940 w 136364"/>
                <a:gd name="connsiteY0" fmla="*/ 24243 h 151516"/>
                <a:gd name="connsiteX1" fmla="*/ 122728 w 136364"/>
                <a:gd name="connsiteY1" fmla="*/ 3030 h 151516"/>
                <a:gd name="connsiteX2" fmla="*/ 72728 w 136364"/>
                <a:gd name="connsiteY2" fmla="*/ 51515 h 151516"/>
                <a:gd name="connsiteX3" fmla="*/ 21212 w 136364"/>
                <a:gd name="connsiteY3" fmla="*/ 0 h 151516"/>
                <a:gd name="connsiteX4" fmla="*/ 0 w 136364"/>
                <a:gd name="connsiteY4" fmla="*/ 22727 h 151516"/>
                <a:gd name="connsiteX5" fmla="*/ 57576 w 136364"/>
                <a:gd name="connsiteY5" fmla="*/ 78788 h 151516"/>
                <a:gd name="connsiteX6" fmla="*/ 57576 w 136364"/>
                <a:gd name="connsiteY6" fmla="*/ 159092 h 151516"/>
                <a:gd name="connsiteX7" fmla="*/ 87879 w 136364"/>
                <a:gd name="connsiteY7" fmla="*/ 159092 h 151516"/>
                <a:gd name="connsiteX8" fmla="*/ 87879 w 136364"/>
                <a:gd name="connsiteY8" fmla="*/ 78788 h 151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151516">
                  <a:moveTo>
                    <a:pt x="143940" y="24243"/>
                  </a:moveTo>
                  <a:lnTo>
                    <a:pt x="122728" y="3030"/>
                  </a:lnTo>
                  <a:lnTo>
                    <a:pt x="72728" y="51515"/>
                  </a:lnTo>
                  <a:lnTo>
                    <a:pt x="21212" y="0"/>
                  </a:lnTo>
                  <a:lnTo>
                    <a:pt x="0" y="22727"/>
                  </a:lnTo>
                  <a:lnTo>
                    <a:pt x="57576" y="78788"/>
                  </a:lnTo>
                  <a:lnTo>
                    <a:pt x="57576" y="159092"/>
                  </a:lnTo>
                  <a:lnTo>
                    <a:pt x="87879" y="159092"/>
                  </a:lnTo>
                  <a:lnTo>
                    <a:pt x="87879" y="78788"/>
                  </a:lnTo>
                  <a:close/>
                </a:path>
              </a:pathLst>
            </a:custGeom>
            <a:grpFill/>
            <a:ln w="1492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76" name="Freeform: Shape 1675">
              <a:extLst>
                <a:ext uri="{FF2B5EF4-FFF2-40B4-BE49-F238E27FC236}">
                  <a16:creationId xmlns:a16="http://schemas.microsoft.com/office/drawing/2014/main" id="{63441B52-E892-4905-B98E-FE3B2479A317}"/>
                </a:ext>
              </a:extLst>
            </p:cNvPr>
            <p:cNvSpPr/>
            <p:nvPr/>
          </p:nvSpPr>
          <p:spPr>
            <a:xfrm>
              <a:off x="5704463" y="4824022"/>
              <a:ext cx="136364" cy="363639"/>
            </a:xfrm>
            <a:custGeom>
              <a:avLst/>
              <a:gdLst>
                <a:gd name="connsiteX0" fmla="*/ 143940 w 136364"/>
                <a:gd name="connsiteY0" fmla="*/ 24243 h 363638"/>
                <a:gd name="connsiteX1" fmla="*/ 122728 w 136364"/>
                <a:gd name="connsiteY1" fmla="*/ 1515 h 363638"/>
                <a:gd name="connsiteX2" fmla="*/ 72728 w 136364"/>
                <a:gd name="connsiteY2" fmla="*/ 50000 h 363638"/>
                <a:gd name="connsiteX3" fmla="*/ 21212 w 136364"/>
                <a:gd name="connsiteY3" fmla="*/ 0 h 363638"/>
                <a:gd name="connsiteX4" fmla="*/ 0 w 136364"/>
                <a:gd name="connsiteY4" fmla="*/ 21212 h 363638"/>
                <a:gd name="connsiteX5" fmla="*/ 57576 w 136364"/>
                <a:gd name="connsiteY5" fmla="*/ 77273 h 363638"/>
                <a:gd name="connsiteX6" fmla="*/ 57576 w 136364"/>
                <a:gd name="connsiteY6" fmla="*/ 375760 h 363638"/>
                <a:gd name="connsiteX7" fmla="*/ 87879 w 136364"/>
                <a:gd name="connsiteY7" fmla="*/ 375760 h 363638"/>
                <a:gd name="connsiteX8" fmla="*/ 87879 w 136364"/>
                <a:gd name="connsiteY8" fmla="*/ 77273 h 363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363638">
                  <a:moveTo>
                    <a:pt x="143940" y="24243"/>
                  </a:moveTo>
                  <a:lnTo>
                    <a:pt x="122728" y="1515"/>
                  </a:lnTo>
                  <a:lnTo>
                    <a:pt x="72728" y="50000"/>
                  </a:lnTo>
                  <a:lnTo>
                    <a:pt x="21212" y="0"/>
                  </a:lnTo>
                  <a:lnTo>
                    <a:pt x="0" y="21212"/>
                  </a:lnTo>
                  <a:lnTo>
                    <a:pt x="57576" y="77273"/>
                  </a:lnTo>
                  <a:lnTo>
                    <a:pt x="57576" y="375760"/>
                  </a:lnTo>
                  <a:lnTo>
                    <a:pt x="87879" y="375760"/>
                  </a:lnTo>
                  <a:lnTo>
                    <a:pt x="87879" y="77273"/>
                  </a:lnTo>
                  <a:close/>
                </a:path>
              </a:pathLst>
            </a:custGeom>
            <a:solidFill>
              <a:schemeClr val="tx2"/>
            </a:solidFill>
            <a:ln w="1492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77" name="Freeform: Shape 1676">
              <a:extLst>
                <a:ext uri="{FF2B5EF4-FFF2-40B4-BE49-F238E27FC236}">
                  <a16:creationId xmlns:a16="http://schemas.microsoft.com/office/drawing/2014/main" id="{351307DF-A869-43AB-848B-136AA7A6BC74}"/>
                </a:ext>
              </a:extLst>
            </p:cNvPr>
            <p:cNvSpPr/>
            <p:nvPr/>
          </p:nvSpPr>
          <p:spPr>
            <a:xfrm>
              <a:off x="5862039" y="4949780"/>
              <a:ext cx="136364" cy="136364"/>
            </a:xfrm>
            <a:custGeom>
              <a:avLst/>
              <a:gdLst>
                <a:gd name="connsiteX0" fmla="*/ 142425 w 136364"/>
                <a:gd name="connsiteY0" fmla="*/ 22727 h 136364"/>
                <a:gd name="connsiteX1" fmla="*/ 121213 w 136364"/>
                <a:gd name="connsiteY1" fmla="*/ 1515 h 136364"/>
                <a:gd name="connsiteX2" fmla="*/ 71213 w 136364"/>
                <a:gd name="connsiteY2" fmla="*/ 48485 h 136364"/>
                <a:gd name="connsiteX3" fmla="*/ 21212 w 136364"/>
                <a:gd name="connsiteY3" fmla="*/ 0 h 136364"/>
                <a:gd name="connsiteX4" fmla="*/ 0 w 136364"/>
                <a:gd name="connsiteY4" fmla="*/ 21212 h 136364"/>
                <a:gd name="connsiteX5" fmla="*/ 56061 w 136364"/>
                <a:gd name="connsiteY5" fmla="*/ 77273 h 136364"/>
                <a:gd name="connsiteX6" fmla="*/ 56061 w 136364"/>
                <a:gd name="connsiteY6" fmla="*/ 150001 h 136364"/>
                <a:gd name="connsiteX7" fmla="*/ 86364 w 136364"/>
                <a:gd name="connsiteY7" fmla="*/ 150001 h 136364"/>
                <a:gd name="connsiteX8" fmla="*/ 86364 w 136364"/>
                <a:gd name="connsiteY8" fmla="*/ 77273 h 136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136364">
                  <a:moveTo>
                    <a:pt x="142425" y="22727"/>
                  </a:moveTo>
                  <a:lnTo>
                    <a:pt x="121213" y="1515"/>
                  </a:lnTo>
                  <a:lnTo>
                    <a:pt x="71213" y="48485"/>
                  </a:lnTo>
                  <a:lnTo>
                    <a:pt x="21212" y="0"/>
                  </a:lnTo>
                  <a:lnTo>
                    <a:pt x="0" y="21212"/>
                  </a:lnTo>
                  <a:lnTo>
                    <a:pt x="56061" y="77273"/>
                  </a:lnTo>
                  <a:lnTo>
                    <a:pt x="56061" y="150001"/>
                  </a:lnTo>
                  <a:lnTo>
                    <a:pt x="86364" y="150001"/>
                  </a:lnTo>
                  <a:lnTo>
                    <a:pt x="86364" y="77273"/>
                  </a:lnTo>
                  <a:close/>
                </a:path>
              </a:pathLst>
            </a:custGeom>
            <a:grpFill/>
            <a:ln w="1492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78" name="Freeform: Shape 1677">
              <a:extLst>
                <a:ext uri="{FF2B5EF4-FFF2-40B4-BE49-F238E27FC236}">
                  <a16:creationId xmlns:a16="http://schemas.microsoft.com/office/drawing/2014/main" id="{CCBA7A90-91A3-4F68-AAB6-FBB56141262A}"/>
                </a:ext>
              </a:extLst>
            </p:cNvPr>
            <p:cNvSpPr/>
            <p:nvPr/>
          </p:nvSpPr>
          <p:spPr>
            <a:xfrm>
              <a:off x="5561650" y="5004317"/>
              <a:ext cx="196971" cy="363639"/>
            </a:xfrm>
            <a:custGeom>
              <a:avLst/>
              <a:gdLst>
                <a:gd name="connsiteX0" fmla="*/ 62509 w 196970"/>
                <a:gd name="connsiteY0" fmla="*/ 253041 h 363638"/>
                <a:gd name="connsiteX1" fmla="*/ 185237 w 196970"/>
                <a:gd name="connsiteY1" fmla="*/ 368193 h 363638"/>
                <a:gd name="connsiteX2" fmla="*/ 164025 w 196970"/>
                <a:gd name="connsiteY2" fmla="*/ 203041 h 363638"/>
                <a:gd name="connsiteX3" fmla="*/ 387 w 196970"/>
                <a:gd name="connsiteY3" fmla="*/ 9 h 363638"/>
                <a:gd name="connsiteX4" fmla="*/ 62509 w 196970"/>
                <a:gd name="connsiteY4" fmla="*/ 253041 h 363638"/>
                <a:gd name="connsiteX5" fmla="*/ 62509 w 196970"/>
                <a:gd name="connsiteY5" fmla="*/ 253041 h 363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6970" h="363638">
                  <a:moveTo>
                    <a:pt x="62509" y="253041"/>
                  </a:moveTo>
                  <a:cubicBezTo>
                    <a:pt x="92812" y="313647"/>
                    <a:pt x="157964" y="380314"/>
                    <a:pt x="185237" y="368193"/>
                  </a:cubicBezTo>
                  <a:cubicBezTo>
                    <a:pt x="214025" y="353041"/>
                    <a:pt x="204934" y="280314"/>
                    <a:pt x="164025" y="203041"/>
                  </a:cubicBezTo>
                  <a:cubicBezTo>
                    <a:pt x="124630" y="125767"/>
                    <a:pt x="1902" y="9"/>
                    <a:pt x="387" y="9"/>
                  </a:cubicBezTo>
                  <a:cubicBezTo>
                    <a:pt x="-4158" y="-1506"/>
                    <a:pt x="32206" y="189404"/>
                    <a:pt x="62509" y="253041"/>
                  </a:cubicBezTo>
                  <a:lnTo>
                    <a:pt x="62509" y="253041"/>
                  </a:lnTo>
                  <a:close/>
                </a:path>
              </a:pathLst>
            </a:custGeom>
            <a:solidFill>
              <a:schemeClr val="tx2"/>
            </a:solidFill>
            <a:ln w="1492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79" name="Freeform: Shape 1678">
              <a:extLst>
                <a:ext uri="{FF2B5EF4-FFF2-40B4-BE49-F238E27FC236}">
                  <a16:creationId xmlns:a16="http://schemas.microsoft.com/office/drawing/2014/main" id="{1714D59A-8148-4DBE-B262-70DBD73BCC4D}"/>
                </a:ext>
              </a:extLst>
            </p:cNvPr>
            <p:cNvSpPr/>
            <p:nvPr/>
          </p:nvSpPr>
          <p:spPr>
            <a:xfrm>
              <a:off x="5794596" y="5004317"/>
              <a:ext cx="196971" cy="363639"/>
            </a:xfrm>
            <a:custGeom>
              <a:avLst/>
              <a:gdLst>
                <a:gd name="connsiteX0" fmla="*/ 138656 w 196970"/>
                <a:gd name="connsiteY0" fmla="*/ 253041 h 363638"/>
                <a:gd name="connsiteX1" fmla="*/ 200778 w 196970"/>
                <a:gd name="connsiteY1" fmla="*/ 9 h 363638"/>
                <a:gd name="connsiteX2" fmla="*/ 37140 w 196970"/>
                <a:gd name="connsiteY2" fmla="*/ 203040 h 363638"/>
                <a:gd name="connsiteX3" fmla="*/ 15928 w 196970"/>
                <a:gd name="connsiteY3" fmla="*/ 368193 h 363638"/>
                <a:gd name="connsiteX4" fmla="*/ 138656 w 196970"/>
                <a:gd name="connsiteY4" fmla="*/ 253041 h 363638"/>
                <a:gd name="connsiteX5" fmla="*/ 138656 w 196970"/>
                <a:gd name="connsiteY5" fmla="*/ 253041 h 363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6970" h="363638">
                  <a:moveTo>
                    <a:pt x="138656" y="253041"/>
                  </a:moveTo>
                  <a:cubicBezTo>
                    <a:pt x="170474" y="190919"/>
                    <a:pt x="205323" y="-1506"/>
                    <a:pt x="200778" y="9"/>
                  </a:cubicBezTo>
                  <a:cubicBezTo>
                    <a:pt x="199262" y="9"/>
                    <a:pt x="75019" y="125767"/>
                    <a:pt x="37140" y="203040"/>
                  </a:cubicBezTo>
                  <a:cubicBezTo>
                    <a:pt x="-739" y="280314"/>
                    <a:pt x="-12860" y="353041"/>
                    <a:pt x="15928" y="368193"/>
                  </a:cubicBezTo>
                  <a:cubicBezTo>
                    <a:pt x="43201" y="380314"/>
                    <a:pt x="108353" y="313647"/>
                    <a:pt x="138656" y="253041"/>
                  </a:cubicBezTo>
                  <a:lnTo>
                    <a:pt x="138656" y="253041"/>
                  </a:lnTo>
                  <a:close/>
                </a:path>
              </a:pathLst>
            </a:custGeom>
            <a:solidFill>
              <a:schemeClr val="tx2"/>
            </a:solidFill>
            <a:ln w="1492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1612" name="Freeform 7">
            <a:extLst>
              <a:ext uri="{FF2B5EF4-FFF2-40B4-BE49-F238E27FC236}">
                <a16:creationId xmlns:a16="http://schemas.microsoft.com/office/drawing/2014/main" id="{AED682F6-BE81-4E2C-8D34-98B5BA1F3994}"/>
              </a:ext>
            </a:extLst>
          </p:cNvPr>
          <p:cNvSpPr>
            <a:spLocks/>
          </p:cNvSpPr>
          <p:nvPr/>
        </p:nvSpPr>
        <p:spPr bwMode="auto">
          <a:xfrm>
            <a:off x="4083391" y="4855569"/>
            <a:ext cx="691946" cy="425637"/>
          </a:xfrm>
          <a:custGeom>
            <a:avLst/>
            <a:gdLst>
              <a:gd name="T0" fmla="*/ 984 w 1109"/>
              <a:gd name="T1" fmla="*/ 426 h 682"/>
              <a:gd name="T2" fmla="*/ 982 w 1109"/>
              <a:gd name="T3" fmla="*/ 426 h 682"/>
              <a:gd name="T4" fmla="*/ 998 w 1109"/>
              <a:gd name="T5" fmla="*/ 341 h 682"/>
              <a:gd name="T6" fmla="*/ 776 w 1109"/>
              <a:gd name="T7" fmla="*/ 113 h 682"/>
              <a:gd name="T8" fmla="*/ 702 w 1109"/>
              <a:gd name="T9" fmla="*/ 127 h 682"/>
              <a:gd name="T10" fmla="*/ 443 w 1109"/>
              <a:gd name="T11" fmla="*/ 0 h 682"/>
              <a:gd name="T12" fmla="*/ 110 w 1109"/>
              <a:gd name="T13" fmla="*/ 341 h 682"/>
              <a:gd name="T14" fmla="*/ 121 w 1109"/>
              <a:gd name="T15" fmla="*/ 426 h 682"/>
              <a:gd name="T16" fmla="*/ 0 w 1109"/>
              <a:gd name="T17" fmla="*/ 554 h 682"/>
              <a:gd name="T18" fmla="*/ 124 w 1109"/>
              <a:gd name="T19" fmla="*/ 682 h 682"/>
              <a:gd name="T20" fmla="*/ 984 w 1109"/>
              <a:gd name="T21" fmla="*/ 682 h 682"/>
              <a:gd name="T22" fmla="*/ 1109 w 1109"/>
              <a:gd name="T23" fmla="*/ 554 h 682"/>
              <a:gd name="T24" fmla="*/ 984 w 1109"/>
              <a:gd name="T25" fmla="*/ 426 h 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09" h="682">
                <a:moveTo>
                  <a:pt x="984" y="426"/>
                </a:moveTo>
                <a:cubicBezTo>
                  <a:pt x="982" y="426"/>
                  <a:pt x="982" y="426"/>
                  <a:pt x="982" y="426"/>
                </a:cubicBezTo>
                <a:cubicBezTo>
                  <a:pt x="992" y="400"/>
                  <a:pt x="998" y="371"/>
                  <a:pt x="998" y="341"/>
                </a:cubicBezTo>
                <a:cubicBezTo>
                  <a:pt x="998" y="215"/>
                  <a:pt x="899" y="113"/>
                  <a:pt x="776" y="113"/>
                </a:cubicBezTo>
                <a:cubicBezTo>
                  <a:pt x="750" y="113"/>
                  <a:pt x="725" y="118"/>
                  <a:pt x="702" y="127"/>
                </a:cubicBezTo>
                <a:cubicBezTo>
                  <a:pt x="641" y="49"/>
                  <a:pt x="548" y="0"/>
                  <a:pt x="443" y="0"/>
                </a:cubicBezTo>
                <a:cubicBezTo>
                  <a:pt x="259" y="0"/>
                  <a:pt x="110" y="152"/>
                  <a:pt x="110" y="341"/>
                </a:cubicBezTo>
                <a:cubicBezTo>
                  <a:pt x="110" y="370"/>
                  <a:pt x="115" y="399"/>
                  <a:pt x="121" y="426"/>
                </a:cubicBezTo>
                <a:cubicBezTo>
                  <a:pt x="54" y="428"/>
                  <a:pt x="0" y="484"/>
                  <a:pt x="0" y="554"/>
                </a:cubicBezTo>
                <a:cubicBezTo>
                  <a:pt x="0" y="625"/>
                  <a:pt x="55" y="682"/>
                  <a:pt x="124" y="682"/>
                </a:cubicBezTo>
                <a:cubicBezTo>
                  <a:pt x="984" y="682"/>
                  <a:pt x="984" y="682"/>
                  <a:pt x="984" y="682"/>
                </a:cubicBezTo>
                <a:cubicBezTo>
                  <a:pt x="1053" y="682"/>
                  <a:pt x="1109" y="625"/>
                  <a:pt x="1109" y="554"/>
                </a:cubicBezTo>
                <a:cubicBezTo>
                  <a:pt x="1109" y="483"/>
                  <a:pt x="1053" y="426"/>
                  <a:pt x="984" y="426"/>
                </a:cubicBezTo>
                <a:close/>
              </a:path>
            </a:pathLst>
          </a:custGeom>
          <a:solidFill>
            <a:schemeClr val="bg1"/>
          </a:solidFill>
          <a:ln w="12700" cap="flat">
            <a:solidFill>
              <a:schemeClr val="tx2"/>
            </a:solidFill>
            <a:prstDash val="solid"/>
            <a:miter lim="800000"/>
            <a:headEnd/>
            <a:tailEnd/>
          </a:ln>
        </p:spPr>
        <p:txBody>
          <a:bodyPr vert="horz" wrap="square" lIns="62329" tIns="31164" rIns="62329" bIns="31164" numCol="1" anchor="t" anchorCtr="0" compatLnSpc="1">
            <a:prstTxWarp prst="textNoShape">
              <a:avLst/>
            </a:prstTxWarp>
          </a:bodyPr>
          <a:lstStyle/>
          <a:p>
            <a:pPr marL="0" marR="0" lvl="0" indent="0" algn="ctr" defTabSz="623257" rtl="0" eaLnBrk="1" fontAlgn="auto" latinLnBrk="0" hangingPunct="1">
              <a:lnSpc>
                <a:spcPct val="100000"/>
              </a:lnSpc>
              <a:spcBef>
                <a:spcPts val="0"/>
              </a:spcBef>
              <a:spcAft>
                <a:spcPts val="0"/>
              </a:spcAft>
              <a:buClrTx/>
              <a:buSzTx/>
              <a:buFontTx/>
              <a:buNone/>
              <a:tabLst/>
              <a:defRPr/>
            </a:pPr>
            <a:endParaRPr kumimoji="0" lang="en-US" sz="1227" b="0" i="0" u="none" strike="noStrike" kern="0" cap="none" spc="0" normalizeH="0" baseline="0" noProof="0">
              <a:ln>
                <a:noFill/>
              </a:ln>
              <a:solidFill>
                <a:srgbClr val="353535"/>
              </a:solidFill>
              <a:effectLst/>
              <a:uLnTx/>
              <a:uFillTx/>
              <a:latin typeface="Segoe UI Semilight"/>
              <a:ea typeface="+mn-ea"/>
              <a:cs typeface="+mn-cs"/>
            </a:endParaRPr>
          </a:p>
        </p:txBody>
      </p:sp>
      <p:grpSp>
        <p:nvGrpSpPr>
          <p:cNvPr id="1613" name="Transportation">
            <a:extLst>
              <a:ext uri="{FF2B5EF4-FFF2-40B4-BE49-F238E27FC236}">
                <a16:creationId xmlns:a16="http://schemas.microsoft.com/office/drawing/2014/main" id="{30FC32CA-A6F9-4C61-8C10-D51735854FF7}"/>
              </a:ext>
            </a:extLst>
          </p:cNvPr>
          <p:cNvGrpSpPr/>
          <p:nvPr/>
        </p:nvGrpSpPr>
        <p:grpSpPr>
          <a:xfrm flipH="1">
            <a:off x="4260874" y="5016983"/>
            <a:ext cx="305811" cy="175538"/>
            <a:chOff x="9027932" y="2355248"/>
            <a:chExt cx="791527" cy="454343"/>
          </a:xfrm>
          <a:solidFill>
            <a:srgbClr val="50E6FF"/>
          </a:solidFill>
        </p:grpSpPr>
        <p:sp>
          <p:nvSpPr>
            <p:cNvPr id="1614" name="Freeform: Shape 1613">
              <a:extLst>
                <a:ext uri="{FF2B5EF4-FFF2-40B4-BE49-F238E27FC236}">
                  <a16:creationId xmlns:a16="http://schemas.microsoft.com/office/drawing/2014/main" id="{75D523AC-70D0-482B-A4F8-559914D68590}"/>
                </a:ext>
              </a:extLst>
            </p:cNvPr>
            <p:cNvSpPr/>
            <p:nvPr/>
          </p:nvSpPr>
          <p:spPr>
            <a:xfrm>
              <a:off x="9027932" y="2355248"/>
              <a:ext cx="581025" cy="400050"/>
            </a:xfrm>
            <a:custGeom>
              <a:avLst/>
              <a:gdLst>
                <a:gd name="connsiteX0" fmla="*/ 0 w 581025"/>
                <a:gd name="connsiteY0" fmla="*/ 0 h 400050"/>
                <a:gd name="connsiteX1" fmla="*/ 0 w 581025"/>
                <a:gd name="connsiteY1" fmla="*/ 406718 h 400050"/>
                <a:gd name="connsiteX2" fmla="*/ 46673 w 581025"/>
                <a:gd name="connsiteY2" fmla="*/ 406718 h 400050"/>
                <a:gd name="connsiteX3" fmla="*/ 116205 w 581025"/>
                <a:gd name="connsiteY3" fmla="*/ 341948 h 400050"/>
                <a:gd name="connsiteX4" fmla="*/ 185738 w 581025"/>
                <a:gd name="connsiteY4" fmla="*/ 406718 h 400050"/>
                <a:gd name="connsiteX5" fmla="*/ 581025 w 581025"/>
                <a:gd name="connsiteY5" fmla="*/ 406718 h 400050"/>
                <a:gd name="connsiteX6" fmla="*/ 581025 w 581025"/>
                <a:gd name="connsiteY6" fmla="*/ 0 h 400050"/>
                <a:gd name="connsiteX7" fmla="*/ 0 w 581025"/>
                <a:gd name="connsiteY7" fmla="*/ 0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81025" h="400050">
                  <a:moveTo>
                    <a:pt x="0" y="0"/>
                  </a:moveTo>
                  <a:lnTo>
                    <a:pt x="0" y="406718"/>
                  </a:lnTo>
                  <a:lnTo>
                    <a:pt x="46673" y="406718"/>
                  </a:lnTo>
                  <a:cubicBezTo>
                    <a:pt x="49530" y="370523"/>
                    <a:pt x="79058" y="341948"/>
                    <a:pt x="116205" y="341948"/>
                  </a:cubicBezTo>
                  <a:cubicBezTo>
                    <a:pt x="153353" y="341948"/>
                    <a:pt x="182880" y="370523"/>
                    <a:pt x="185738" y="406718"/>
                  </a:cubicBezTo>
                  <a:lnTo>
                    <a:pt x="581025" y="406718"/>
                  </a:lnTo>
                  <a:lnTo>
                    <a:pt x="581025" y="0"/>
                  </a:lnTo>
                  <a:lnTo>
                    <a:pt x="0" y="0"/>
                  </a:lnTo>
                  <a:close/>
                </a:path>
              </a:pathLst>
            </a:custGeom>
            <a:solidFill>
              <a:schemeClr val="tx2"/>
            </a:solidFill>
            <a:ln w="952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15" name="Freeform: Shape 1614">
              <a:extLst>
                <a:ext uri="{FF2B5EF4-FFF2-40B4-BE49-F238E27FC236}">
                  <a16:creationId xmlns:a16="http://schemas.microsoft.com/office/drawing/2014/main" id="{87455E72-76EC-43A8-A4AE-45315684AD9E}"/>
                </a:ext>
              </a:extLst>
            </p:cNvPr>
            <p:cNvSpPr/>
            <p:nvPr/>
          </p:nvSpPr>
          <p:spPr>
            <a:xfrm>
              <a:off x="9093655" y="2714341"/>
              <a:ext cx="95250" cy="95250"/>
            </a:xfrm>
            <a:custGeom>
              <a:avLst/>
              <a:gdLst>
                <a:gd name="connsiteX0" fmla="*/ 100965 w 95250"/>
                <a:gd name="connsiteY0" fmla="*/ 50483 h 95250"/>
                <a:gd name="connsiteX1" fmla="*/ 50483 w 95250"/>
                <a:gd name="connsiteY1" fmla="*/ 100965 h 95250"/>
                <a:gd name="connsiteX2" fmla="*/ 0 w 95250"/>
                <a:gd name="connsiteY2" fmla="*/ 50483 h 95250"/>
                <a:gd name="connsiteX3" fmla="*/ 50483 w 95250"/>
                <a:gd name="connsiteY3" fmla="*/ 0 h 95250"/>
                <a:gd name="connsiteX4" fmla="*/ 100965 w 95250"/>
                <a:gd name="connsiteY4" fmla="*/ 50483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100965" y="50483"/>
                  </a:moveTo>
                  <a:cubicBezTo>
                    <a:pt x="100965" y="78363"/>
                    <a:pt x="78363" y="100965"/>
                    <a:pt x="50483" y="100965"/>
                  </a:cubicBezTo>
                  <a:cubicBezTo>
                    <a:pt x="22602" y="100965"/>
                    <a:pt x="0" y="78363"/>
                    <a:pt x="0" y="50483"/>
                  </a:cubicBezTo>
                  <a:cubicBezTo>
                    <a:pt x="0" y="22602"/>
                    <a:pt x="22602" y="0"/>
                    <a:pt x="50483" y="0"/>
                  </a:cubicBezTo>
                  <a:cubicBezTo>
                    <a:pt x="78363" y="0"/>
                    <a:pt x="100965" y="22602"/>
                    <a:pt x="100965" y="50483"/>
                  </a:cubicBezTo>
                  <a:close/>
                </a:path>
              </a:pathLst>
            </a:custGeom>
            <a:solidFill>
              <a:schemeClr val="tx2"/>
            </a:solidFill>
            <a:ln w="952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1616" name="Graphic 56">
              <a:extLst>
                <a:ext uri="{FF2B5EF4-FFF2-40B4-BE49-F238E27FC236}">
                  <a16:creationId xmlns:a16="http://schemas.microsoft.com/office/drawing/2014/main" id="{314860B6-0489-4170-9855-C350AD7EA7CB}"/>
                </a:ext>
              </a:extLst>
            </p:cNvPr>
            <p:cNvGrpSpPr/>
            <p:nvPr/>
          </p:nvGrpSpPr>
          <p:grpSpPr>
            <a:xfrm>
              <a:off x="9609909" y="2431448"/>
              <a:ext cx="209550" cy="329565"/>
              <a:chOff x="9609909" y="2431448"/>
              <a:chExt cx="209550" cy="329565"/>
            </a:xfrm>
            <a:solidFill>
              <a:srgbClr val="50E6FF"/>
            </a:solidFill>
          </p:grpSpPr>
          <p:sp>
            <p:nvSpPr>
              <p:cNvPr id="1618" name="Freeform: Shape 1617">
                <a:extLst>
                  <a:ext uri="{FF2B5EF4-FFF2-40B4-BE49-F238E27FC236}">
                    <a16:creationId xmlns:a16="http://schemas.microsoft.com/office/drawing/2014/main" id="{5742E388-4FE6-49D8-A38F-C36ED25A1260}"/>
                  </a:ext>
                </a:extLst>
              </p:cNvPr>
              <p:cNvSpPr/>
              <p:nvPr/>
            </p:nvSpPr>
            <p:spPr>
              <a:xfrm>
                <a:off x="9665155" y="2713388"/>
                <a:ext cx="95250" cy="47625"/>
              </a:xfrm>
              <a:custGeom>
                <a:avLst/>
                <a:gdLst>
                  <a:gd name="connsiteX0" fmla="*/ 50482 w 95250"/>
                  <a:gd name="connsiteY0" fmla="*/ 0 h 47625"/>
                  <a:gd name="connsiteX1" fmla="*/ 0 w 95250"/>
                  <a:gd name="connsiteY1" fmla="*/ 47625 h 47625"/>
                  <a:gd name="connsiteX2" fmla="*/ 100965 w 95250"/>
                  <a:gd name="connsiteY2" fmla="*/ 47625 h 47625"/>
                  <a:gd name="connsiteX3" fmla="*/ 50482 w 95250"/>
                  <a:gd name="connsiteY3" fmla="*/ 0 h 47625"/>
                </a:gdLst>
                <a:ahLst/>
                <a:cxnLst>
                  <a:cxn ang="0">
                    <a:pos x="connsiteX0" y="connsiteY0"/>
                  </a:cxn>
                  <a:cxn ang="0">
                    <a:pos x="connsiteX1" y="connsiteY1"/>
                  </a:cxn>
                  <a:cxn ang="0">
                    <a:pos x="connsiteX2" y="connsiteY2"/>
                  </a:cxn>
                  <a:cxn ang="0">
                    <a:pos x="connsiteX3" y="connsiteY3"/>
                  </a:cxn>
                </a:cxnLst>
                <a:rect l="l" t="t" r="r" b="b"/>
                <a:pathLst>
                  <a:path w="95250" h="47625">
                    <a:moveTo>
                      <a:pt x="50482" y="0"/>
                    </a:moveTo>
                    <a:cubicBezTo>
                      <a:pt x="23813" y="0"/>
                      <a:pt x="1905" y="20955"/>
                      <a:pt x="0" y="47625"/>
                    </a:cubicBezTo>
                    <a:lnTo>
                      <a:pt x="100965" y="47625"/>
                    </a:lnTo>
                    <a:cubicBezTo>
                      <a:pt x="99060" y="20955"/>
                      <a:pt x="77152" y="0"/>
                      <a:pt x="50482" y="0"/>
                    </a:cubicBezTo>
                    <a:close/>
                  </a:path>
                </a:pathLst>
              </a:custGeom>
              <a:solidFill>
                <a:schemeClr val="accent5"/>
              </a:solidFill>
              <a:ln w="952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19" name="Freeform: Shape 1618">
                <a:extLst>
                  <a:ext uri="{FF2B5EF4-FFF2-40B4-BE49-F238E27FC236}">
                    <a16:creationId xmlns:a16="http://schemas.microsoft.com/office/drawing/2014/main" id="{640EC8F5-F0B9-4A72-A743-D162ABC0C9A7}"/>
                  </a:ext>
                </a:extLst>
              </p:cNvPr>
              <p:cNvSpPr/>
              <p:nvPr/>
            </p:nvSpPr>
            <p:spPr>
              <a:xfrm>
                <a:off x="9609909" y="2431448"/>
                <a:ext cx="209550" cy="323850"/>
              </a:xfrm>
              <a:custGeom>
                <a:avLst/>
                <a:gdLst>
                  <a:gd name="connsiteX0" fmla="*/ 213360 w 209550"/>
                  <a:gd name="connsiteY0" fmla="*/ 172403 h 323850"/>
                  <a:gd name="connsiteX1" fmla="*/ 40958 w 209550"/>
                  <a:gd name="connsiteY1" fmla="*/ 0 h 323850"/>
                  <a:gd name="connsiteX2" fmla="*/ 0 w 209550"/>
                  <a:gd name="connsiteY2" fmla="*/ 0 h 323850"/>
                  <a:gd name="connsiteX3" fmla="*/ 0 w 209550"/>
                  <a:gd name="connsiteY3" fmla="*/ 330518 h 323850"/>
                  <a:gd name="connsiteX4" fmla="*/ 35243 w 209550"/>
                  <a:gd name="connsiteY4" fmla="*/ 330518 h 323850"/>
                  <a:gd name="connsiteX5" fmla="*/ 104775 w 209550"/>
                  <a:gd name="connsiteY5" fmla="*/ 263843 h 323850"/>
                  <a:gd name="connsiteX6" fmla="*/ 174308 w 209550"/>
                  <a:gd name="connsiteY6" fmla="*/ 330518 h 323850"/>
                  <a:gd name="connsiteX7" fmla="*/ 212408 w 209550"/>
                  <a:gd name="connsiteY7" fmla="*/ 330518 h 323850"/>
                  <a:gd name="connsiteX8" fmla="*/ 212408 w 209550"/>
                  <a:gd name="connsiteY8" fmla="*/ 172403 h 323850"/>
                  <a:gd name="connsiteX9" fmla="*/ 159068 w 209550"/>
                  <a:gd name="connsiteY9" fmla="*/ 136208 h 323850"/>
                  <a:gd name="connsiteX10" fmla="*/ 71438 w 209550"/>
                  <a:gd name="connsiteY10" fmla="*/ 136208 h 323850"/>
                  <a:gd name="connsiteX11" fmla="*/ 71438 w 209550"/>
                  <a:gd name="connsiteY11" fmla="*/ 45720 h 323850"/>
                  <a:gd name="connsiteX12" fmla="*/ 159068 w 209550"/>
                  <a:gd name="connsiteY12" fmla="*/ 133350 h 323850"/>
                  <a:gd name="connsiteX13" fmla="*/ 159068 w 209550"/>
                  <a:gd name="connsiteY13" fmla="*/ 136208 h 323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9550" h="323850">
                    <a:moveTo>
                      <a:pt x="213360" y="172403"/>
                    </a:moveTo>
                    <a:cubicBezTo>
                      <a:pt x="213360" y="77152"/>
                      <a:pt x="136208" y="0"/>
                      <a:pt x="40958" y="0"/>
                    </a:cubicBezTo>
                    <a:lnTo>
                      <a:pt x="0" y="0"/>
                    </a:lnTo>
                    <a:lnTo>
                      <a:pt x="0" y="330518"/>
                    </a:lnTo>
                    <a:lnTo>
                      <a:pt x="35243" y="330518"/>
                    </a:lnTo>
                    <a:cubicBezTo>
                      <a:pt x="37148" y="293370"/>
                      <a:pt x="67627" y="263843"/>
                      <a:pt x="104775" y="263843"/>
                    </a:cubicBezTo>
                    <a:cubicBezTo>
                      <a:pt x="141923" y="263843"/>
                      <a:pt x="172402" y="293370"/>
                      <a:pt x="174308" y="330518"/>
                    </a:cubicBezTo>
                    <a:lnTo>
                      <a:pt x="212408" y="330518"/>
                    </a:lnTo>
                    <a:lnTo>
                      <a:pt x="212408" y="172403"/>
                    </a:lnTo>
                    <a:close/>
                    <a:moveTo>
                      <a:pt x="159068" y="136208"/>
                    </a:moveTo>
                    <a:lnTo>
                      <a:pt x="71438" y="136208"/>
                    </a:lnTo>
                    <a:lnTo>
                      <a:pt x="71438" y="45720"/>
                    </a:lnTo>
                    <a:cubicBezTo>
                      <a:pt x="120015" y="45720"/>
                      <a:pt x="159068" y="84773"/>
                      <a:pt x="159068" y="133350"/>
                    </a:cubicBezTo>
                    <a:lnTo>
                      <a:pt x="159068" y="136208"/>
                    </a:lnTo>
                    <a:close/>
                  </a:path>
                </a:pathLst>
              </a:custGeom>
              <a:solidFill>
                <a:schemeClr val="accent5"/>
              </a:solidFill>
              <a:ln w="952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1617" name="Freeform: Shape 1616">
              <a:extLst>
                <a:ext uri="{FF2B5EF4-FFF2-40B4-BE49-F238E27FC236}">
                  <a16:creationId xmlns:a16="http://schemas.microsoft.com/office/drawing/2014/main" id="{764CF257-9649-4920-AEF0-BA9020C45411}"/>
                </a:ext>
              </a:extLst>
            </p:cNvPr>
            <p:cNvSpPr/>
            <p:nvPr/>
          </p:nvSpPr>
          <p:spPr>
            <a:xfrm>
              <a:off x="9665155" y="2714341"/>
              <a:ext cx="95250" cy="95250"/>
            </a:xfrm>
            <a:custGeom>
              <a:avLst/>
              <a:gdLst>
                <a:gd name="connsiteX0" fmla="*/ 100965 w 95250"/>
                <a:gd name="connsiteY0" fmla="*/ 50483 h 95250"/>
                <a:gd name="connsiteX1" fmla="*/ 50482 w 95250"/>
                <a:gd name="connsiteY1" fmla="*/ 100965 h 95250"/>
                <a:gd name="connsiteX2" fmla="*/ 0 w 95250"/>
                <a:gd name="connsiteY2" fmla="*/ 50483 h 95250"/>
                <a:gd name="connsiteX3" fmla="*/ 50482 w 95250"/>
                <a:gd name="connsiteY3" fmla="*/ 0 h 95250"/>
                <a:gd name="connsiteX4" fmla="*/ 100965 w 95250"/>
                <a:gd name="connsiteY4" fmla="*/ 50483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100965" y="50483"/>
                  </a:moveTo>
                  <a:cubicBezTo>
                    <a:pt x="100965" y="78363"/>
                    <a:pt x="78363" y="100965"/>
                    <a:pt x="50482" y="100965"/>
                  </a:cubicBezTo>
                  <a:cubicBezTo>
                    <a:pt x="22602" y="100965"/>
                    <a:pt x="0" y="78363"/>
                    <a:pt x="0" y="50483"/>
                  </a:cubicBezTo>
                  <a:cubicBezTo>
                    <a:pt x="0" y="22602"/>
                    <a:pt x="22602" y="0"/>
                    <a:pt x="50482" y="0"/>
                  </a:cubicBezTo>
                  <a:cubicBezTo>
                    <a:pt x="78363" y="0"/>
                    <a:pt x="100965" y="22602"/>
                    <a:pt x="100965" y="50483"/>
                  </a:cubicBezTo>
                  <a:close/>
                </a:path>
              </a:pathLst>
            </a:custGeom>
            <a:solidFill>
              <a:schemeClr val="tx2"/>
            </a:solidFill>
            <a:ln w="952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cxnSp>
        <p:nvCxnSpPr>
          <p:cNvPr id="641" name="Straight Connector 640">
            <a:extLst>
              <a:ext uri="{FF2B5EF4-FFF2-40B4-BE49-F238E27FC236}">
                <a16:creationId xmlns:a16="http://schemas.microsoft.com/office/drawing/2014/main" id="{FC63E165-7D32-47FB-9EA8-0079315B19CA}"/>
              </a:ext>
            </a:extLst>
          </p:cNvPr>
          <p:cNvCxnSpPr>
            <a:cxnSpLocks/>
          </p:cNvCxnSpPr>
          <p:nvPr/>
        </p:nvCxnSpPr>
        <p:spPr>
          <a:xfrm>
            <a:off x="465139" y="1368650"/>
            <a:ext cx="1820861" cy="0"/>
          </a:xfrm>
          <a:prstGeom prst="line">
            <a:avLst/>
          </a:prstGeom>
          <a:ln w="53975">
            <a:gradFill>
              <a:gsLst>
                <a:gs pos="0">
                  <a:schemeClr val="accent5"/>
                </a:gs>
                <a:gs pos="100000">
                  <a:schemeClr val="tx2"/>
                </a:gs>
              </a:gsLst>
              <a:lin ang="1800000" scaled="0"/>
            </a:gradFill>
            <a:headEnd type="none"/>
            <a:tailEnd type="none"/>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ECEB410A-1DAA-46BE-9213-6987F78C2C66}"/>
              </a:ext>
            </a:extLst>
          </p:cNvPr>
          <p:cNvSpPr/>
          <p:nvPr/>
        </p:nvSpPr>
        <p:spPr>
          <a:xfrm>
            <a:off x="719840" y="6096456"/>
            <a:ext cx="1925611" cy="415498"/>
          </a:xfrm>
          <a:prstGeom prst="rect">
            <a:avLst/>
          </a:prstGeom>
        </p:spPr>
        <p:txBody>
          <a:bodyPr wrap="square" lIns="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2917">
                      <a:srgbClr val="0078D3"/>
                    </a:gs>
                    <a:gs pos="30000">
                      <a:srgbClr val="0078D3"/>
                    </a:gs>
                  </a:gsLst>
                  <a:lin ang="5400000" scaled="0"/>
                </a:gradFill>
                <a:effectLst/>
                <a:uLnTx/>
                <a:uFillTx/>
                <a:latin typeface="Segoe UI Semibold"/>
                <a:ea typeface="+mn-ea"/>
                <a:cs typeface="+mn-cs"/>
              </a:rPr>
              <a:t>Globally available, unlimited compute resources</a:t>
            </a:r>
          </a:p>
        </p:txBody>
      </p:sp>
      <p:sp>
        <p:nvSpPr>
          <p:cNvPr id="3" name="Rectangle 2">
            <a:extLst>
              <a:ext uri="{FF2B5EF4-FFF2-40B4-BE49-F238E27FC236}">
                <a16:creationId xmlns:a16="http://schemas.microsoft.com/office/drawing/2014/main" id="{BF8E4EBC-580B-4A69-B559-65D9F35DA31B}"/>
              </a:ext>
            </a:extLst>
          </p:cNvPr>
          <p:cNvSpPr/>
          <p:nvPr/>
        </p:nvSpPr>
        <p:spPr>
          <a:xfrm>
            <a:off x="3161738" y="6096456"/>
            <a:ext cx="2072429" cy="553998"/>
          </a:xfrm>
          <a:prstGeom prst="rect">
            <a:avLst/>
          </a:prstGeom>
        </p:spPr>
        <p:txBody>
          <a:bodyPr wrap="square" lIns="0">
            <a:spAutoFit/>
          </a:bodyPr>
          <a:lstStyle/>
          <a:p>
            <a:pPr marL="10709" marR="0" lvl="1" indent="0" algn="l" defTabSz="271902" rtl="0" eaLnBrk="1" fontAlgn="auto" latinLnBrk="0" hangingPunct="1">
              <a:lnSpc>
                <a:spcPct val="100000"/>
              </a:lnSpc>
              <a:spcBef>
                <a:spcPts val="0"/>
              </a:spcBef>
              <a:spcAft>
                <a:spcPts val="600"/>
              </a:spcAft>
              <a:buClrTx/>
              <a:buSzTx/>
              <a:buFontTx/>
              <a:buNone/>
              <a:tabLst/>
              <a:defRPr/>
            </a:pPr>
            <a:r>
              <a:rPr kumimoji="0" lang="en-US" sz="1000" b="0" i="0" u="none" strike="noStrike" kern="1200" cap="none" spc="0" normalizeH="0" baseline="0" noProof="0">
                <a:ln>
                  <a:noFill/>
                </a:ln>
                <a:gradFill>
                  <a:gsLst>
                    <a:gs pos="2917">
                      <a:srgbClr val="0078D3"/>
                    </a:gs>
                    <a:gs pos="30000">
                      <a:srgbClr val="0078D3"/>
                    </a:gs>
                  </a:gsLst>
                  <a:lin ang="5400000" scaled="0"/>
                </a:gradFill>
                <a:effectLst/>
                <a:uLnTx/>
                <a:uFillTx/>
                <a:latin typeface="Segoe UI Semibold"/>
                <a:ea typeface="+mn-ea"/>
                <a:cs typeface="+mn-cs"/>
              </a:rPr>
              <a:t>Harnessing signals from sensors and devices, managed centrally by the cloud</a:t>
            </a:r>
          </a:p>
        </p:txBody>
      </p:sp>
      <p:sp>
        <p:nvSpPr>
          <p:cNvPr id="644" name="Rectangle 643">
            <a:extLst>
              <a:ext uri="{FF2B5EF4-FFF2-40B4-BE49-F238E27FC236}">
                <a16:creationId xmlns:a16="http://schemas.microsoft.com/office/drawing/2014/main" id="{2C6D769D-1881-4AC2-A32D-DEF008DC2467}"/>
              </a:ext>
            </a:extLst>
          </p:cNvPr>
          <p:cNvSpPr/>
          <p:nvPr/>
        </p:nvSpPr>
        <p:spPr>
          <a:xfrm>
            <a:off x="5709358" y="6096456"/>
            <a:ext cx="1783619" cy="415498"/>
          </a:xfrm>
          <a:prstGeom prst="rect">
            <a:avLst/>
          </a:prstGeom>
        </p:spPr>
        <p:txBody>
          <a:bodyPr wrap="square" lIns="0">
            <a:spAutoFit/>
          </a:bodyPr>
          <a:lstStyle/>
          <a:p>
            <a:pPr marL="10709" marR="0" lvl="1" indent="0" algn="l" defTabSz="271902" rtl="0" eaLnBrk="1" fontAlgn="auto" latinLnBrk="0" hangingPunct="1">
              <a:lnSpc>
                <a:spcPct val="100000"/>
              </a:lnSpc>
              <a:spcBef>
                <a:spcPts val="0"/>
              </a:spcBef>
              <a:spcAft>
                <a:spcPts val="600"/>
              </a:spcAft>
              <a:buClrTx/>
              <a:buSzTx/>
              <a:buFontTx/>
              <a:buNone/>
              <a:tabLst/>
              <a:defRPr/>
            </a:pPr>
            <a:r>
              <a:rPr kumimoji="0" lang="en-US" sz="1000" b="0" i="0" u="none" strike="noStrike" kern="1200" cap="none" spc="0" normalizeH="0" baseline="0" noProof="0">
                <a:ln>
                  <a:noFill/>
                </a:ln>
                <a:gradFill>
                  <a:gsLst>
                    <a:gs pos="2917">
                      <a:srgbClr val="0078D3"/>
                    </a:gs>
                    <a:gs pos="30000">
                      <a:srgbClr val="0078D3"/>
                    </a:gs>
                  </a:gsLst>
                  <a:lin ang="5400000" scaled="0"/>
                </a:gradFill>
                <a:effectLst/>
                <a:uLnTx/>
                <a:uFillTx/>
                <a:latin typeface="Segoe UI Semibold"/>
                <a:ea typeface="+mn-ea"/>
                <a:cs typeface="+mn-cs"/>
              </a:rPr>
              <a:t>Intelligence offloaded from the cloud to IoT devices</a:t>
            </a:r>
          </a:p>
        </p:txBody>
      </p:sp>
      <p:sp>
        <p:nvSpPr>
          <p:cNvPr id="645" name="Rectangle 644">
            <a:extLst>
              <a:ext uri="{FF2B5EF4-FFF2-40B4-BE49-F238E27FC236}">
                <a16:creationId xmlns:a16="http://schemas.microsoft.com/office/drawing/2014/main" id="{161F3BB2-262D-4EE8-9624-E48139399077}"/>
              </a:ext>
            </a:extLst>
          </p:cNvPr>
          <p:cNvSpPr/>
          <p:nvPr/>
        </p:nvSpPr>
        <p:spPr>
          <a:xfrm>
            <a:off x="10165579" y="6096456"/>
            <a:ext cx="1908079" cy="553998"/>
          </a:xfrm>
          <a:prstGeom prst="rect">
            <a:avLst/>
          </a:prstGeom>
        </p:spPr>
        <p:txBody>
          <a:bodyPr wrap="square" lIns="0">
            <a:spAutoFit/>
          </a:bodyPr>
          <a:lstStyle/>
          <a:p>
            <a:pPr marL="10709" marR="0" lvl="1" indent="0" algn="l" defTabSz="271902" rtl="0" eaLnBrk="1" fontAlgn="auto" latinLnBrk="0" hangingPunct="1">
              <a:lnSpc>
                <a:spcPct val="100000"/>
              </a:lnSpc>
              <a:spcBef>
                <a:spcPts val="0"/>
              </a:spcBef>
              <a:spcAft>
                <a:spcPts val="600"/>
              </a:spcAft>
              <a:buClrTx/>
              <a:buSzTx/>
              <a:buFontTx/>
              <a:buNone/>
              <a:tabLst/>
              <a:defRPr/>
            </a:pPr>
            <a:r>
              <a:rPr kumimoji="0" lang="en-US" sz="1000" b="0" i="0" u="none" strike="noStrike" kern="1200" cap="none" spc="0" normalizeH="0" baseline="0" noProof="0">
                <a:ln>
                  <a:noFill/>
                </a:ln>
                <a:gradFill>
                  <a:gsLst>
                    <a:gs pos="2917">
                      <a:srgbClr val="0078D3"/>
                    </a:gs>
                    <a:gs pos="30000">
                      <a:srgbClr val="0078D3"/>
                    </a:gs>
                  </a:gsLst>
                  <a:lin ang="5400000" scaled="0"/>
                </a:gradFill>
                <a:effectLst/>
                <a:uLnTx/>
                <a:uFillTx/>
                <a:latin typeface="Segoe UI Semibold"/>
                <a:ea typeface="+mn-ea"/>
                <a:cs typeface="+mn-cs"/>
              </a:rPr>
              <a:t>Create living replicas of any physical environment, track the past and predict the future</a:t>
            </a:r>
          </a:p>
        </p:txBody>
      </p:sp>
      <p:sp>
        <p:nvSpPr>
          <p:cNvPr id="646" name="Rectangle 645">
            <a:extLst>
              <a:ext uri="{FF2B5EF4-FFF2-40B4-BE49-F238E27FC236}">
                <a16:creationId xmlns:a16="http://schemas.microsoft.com/office/drawing/2014/main" id="{CEBBAC54-EA35-49B2-8BBD-ABF5AAFDC6E8}"/>
              </a:ext>
            </a:extLst>
          </p:cNvPr>
          <p:cNvSpPr/>
          <p:nvPr/>
        </p:nvSpPr>
        <p:spPr>
          <a:xfrm>
            <a:off x="8026055" y="6096456"/>
            <a:ext cx="1748225" cy="553998"/>
          </a:xfrm>
          <a:prstGeom prst="rect">
            <a:avLst/>
          </a:prstGeom>
        </p:spPr>
        <p:txBody>
          <a:bodyPr wrap="square" lIns="0">
            <a:spAutoFit/>
          </a:bodyPr>
          <a:lstStyle/>
          <a:p>
            <a:pPr marL="10709" marR="0" lvl="1" indent="0" algn="l" defTabSz="271902" rtl="0" eaLnBrk="1" fontAlgn="auto" latinLnBrk="0" hangingPunct="1">
              <a:lnSpc>
                <a:spcPct val="100000"/>
              </a:lnSpc>
              <a:spcBef>
                <a:spcPts val="0"/>
              </a:spcBef>
              <a:spcAft>
                <a:spcPts val="600"/>
              </a:spcAft>
              <a:buClrTx/>
              <a:buSzTx/>
              <a:buFontTx/>
              <a:buNone/>
              <a:tabLst/>
              <a:defRPr/>
            </a:pPr>
            <a:r>
              <a:rPr kumimoji="0" lang="en-US" sz="1000" b="0" i="0" u="none" strike="noStrike" kern="1200" cap="none" spc="0" normalizeH="0" baseline="0" noProof="0">
                <a:ln>
                  <a:noFill/>
                </a:ln>
                <a:gradFill>
                  <a:gsLst>
                    <a:gs pos="2917">
                      <a:srgbClr val="0078D3"/>
                    </a:gs>
                    <a:gs pos="30000">
                      <a:srgbClr val="0078D3"/>
                    </a:gs>
                  </a:gsLst>
                  <a:lin ang="5400000" scaled="0"/>
                </a:gradFill>
                <a:effectLst/>
                <a:uLnTx/>
                <a:uFillTx/>
                <a:latin typeface="Segoe UI Semibold"/>
                <a:ea typeface="+mn-ea"/>
                <a:cs typeface="+mn-cs"/>
              </a:rPr>
              <a:t>Breakthrough intelligence capabilities, in the cloud and on the edge</a:t>
            </a:r>
          </a:p>
        </p:txBody>
      </p:sp>
      <p:grpSp>
        <p:nvGrpSpPr>
          <p:cNvPr id="1813" name="Cloud">
            <a:extLst>
              <a:ext uri="{FF2B5EF4-FFF2-40B4-BE49-F238E27FC236}">
                <a16:creationId xmlns:a16="http://schemas.microsoft.com/office/drawing/2014/main" id="{10D6B32C-2C64-467D-9848-A7D5839B9B4F}"/>
              </a:ext>
            </a:extLst>
          </p:cNvPr>
          <p:cNvGrpSpPr/>
          <p:nvPr/>
        </p:nvGrpSpPr>
        <p:grpSpPr>
          <a:xfrm>
            <a:off x="533675" y="5567351"/>
            <a:ext cx="779701" cy="500306"/>
            <a:chOff x="311566" y="5936679"/>
            <a:chExt cx="779701" cy="500306"/>
          </a:xfrm>
          <a:solidFill>
            <a:schemeClr val="accent2"/>
          </a:solidFill>
        </p:grpSpPr>
        <p:sp>
          <p:nvSpPr>
            <p:cNvPr id="1815" name="TextBox 1814">
              <a:extLst>
                <a:ext uri="{FF2B5EF4-FFF2-40B4-BE49-F238E27FC236}">
                  <a16:creationId xmlns:a16="http://schemas.microsoft.com/office/drawing/2014/main" id="{2047C0E4-665B-47A5-92C1-8B706093A2F4}"/>
                </a:ext>
              </a:extLst>
            </p:cNvPr>
            <p:cNvSpPr txBox="1"/>
            <p:nvPr/>
          </p:nvSpPr>
          <p:spPr>
            <a:xfrm>
              <a:off x="311566" y="5936679"/>
              <a:ext cx="779701" cy="461665"/>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100000">
                        <a:srgbClr val="000000"/>
                      </a:gs>
                      <a:gs pos="0">
                        <a:srgbClr val="000000"/>
                      </a:gs>
                    </a:gsLst>
                    <a:lin ang="5400000" scaled="0"/>
                  </a:gradFill>
                  <a:effectLst/>
                  <a:uLnTx/>
                  <a:uFillTx/>
                  <a:latin typeface="Segoe UI Semibold"/>
                  <a:ea typeface="+mn-ea"/>
                  <a:cs typeface="+mn-cs"/>
                </a:rPr>
                <a:t>Cloud</a:t>
              </a:r>
            </a:p>
          </p:txBody>
        </p:sp>
        <p:sp>
          <p:nvSpPr>
            <p:cNvPr id="1814" name="Oval 1813">
              <a:extLst>
                <a:ext uri="{FF2B5EF4-FFF2-40B4-BE49-F238E27FC236}">
                  <a16:creationId xmlns:a16="http://schemas.microsoft.com/office/drawing/2014/main" id="{5BA0813E-39C0-482F-8E69-831A2172DCFE}"/>
                </a:ext>
              </a:extLst>
            </p:cNvPr>
            <p:cNvSpPr/>
            <p:nvPr/>
          </p:nvSpPr>
          <p:spPr bwMode="auto">
            <a:xfrm>
              <a:off x="678556" y="6345545"/>
              <a:ext cx="91440" cy="9144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100000">
                      <a:srgbClr val="000000"/>
                    </a:gs>
                    <a:gs pos="0">
                      <a:srgbClr val="000000"/>
                    </a:gs>
                  </a:gsLst>
                  <a:lin ang="5400000" scaled="0"/>
                </a:gradFill>
                <a:effectLst/>
                <a:uLnTx/>
                <a:uFillTx/>
                <a:latin typeface="Segoe UI"/>
                <a:ea typeface="Segoe UI" pitchFamily="34" charset="0"/>
                <a:cs typeface="Segoe UI" pitchFamily="34" charset="0"/>
              </a:endParaRPr>
            </a:p>
          </p:txBody>
        </p:sp>
      </p:grpSp>
      <p:pic>
        <p:nvPicPr>
          <p:cNvPr id="647" name="Picture 646">
            <a:extLst>
              <a:ext uri="{FF2B5EF4-FFF2-40B4-BE49-F238E27FC236}">
                <a16:creationId xmlns:a16="http://schemas.microsoft.com/office/drawing/2014/main" id="{F2A12982-B930-477F-958E-DC75CE4AEE92}"/>
              </a:ext>
            </a:extLst>
          </p:cNvPr>
          <p:cNvPicPr>
            <a:picLocks noChangeAspect="1"/>
          </p:cNvPicPr>
          <p:nvPr/>
        </p:nvPicPr>
        <p:blipFill>
          <a:blip r:embed="rId20"/>
          <a:stretch>
            <a:fillRect/>
          </a:stretch>
        </p:blipFill>
        <p:spPr>
          <a:xfrm>
            <a:off x="2039271" y="4085998"/>
            <a:ext cx="142982" cy="198860"/>
          </a:xfrm>
          <a:prstGeom prst="rect">
            <a:avLst/>
          </a:prstGeom>
        </p:spPr>
      </p:pic>
      <p:pic>
        <p:nvPicPr>
          <p:cNvPr id="648" name="Picture 647">
            <a:extLst>
              <a:ext uri="{FF2B5EF4-FFF2-40B4-BE49-F238E27FC236}">
                <a16:creationId xmlns:a16="http://schemas.microsoft.com/office/drawing/2014/main" id="{1B175DA8-D387-4491-A157-36C5D8FBDAE9}"/>
              </a:ext>
            </a:extLst>
          </p:cNvPr>
          <p:cNvPicPr>
            <a:picLocks noChangeAspect="1"/>
          </p:cNvPicPr>
          <p:nvPr/>
        </p:nvPicPr>
        <p:blipFill>
          <a:blip r:embed="rId20"/>
          <a:stretch>
            <a:fillRect/>
          </a:stretch>
        </p:blipFill>
        <p:spPr>
          <a:xfrm>
            <a:off x="4724849" y="4738114"/>
            <a:ext cx="142982" cy="198860"/>
          </a:xfrm>
          <a:prstGeom prst="rect">
            <a:avLst/>
          </a:prstGeom>
        </p:spPr>
      </p:pic>
      <p:pic>
        <p:nvPicPr>
          <p:cNvPr id="649" name="Picture 648">
            <a:extLst>
              <a:ext uri="{FF2B5EF4-FFF2-40B4-BE49-F238E27FC236}">
                <a16:creationId xmlns:a16="http://schemas.microsoft.com/office/drawing/2014/main" id="{98DBC6EB-24EC-4F78-B2A9-82F909189352}"/>
              </a:ext>
            </a:extLst>
          </p:cNvPr>
          <p:cNvPicPr>
            <a:picLocks noChangeAspect="1"/>
          </p:cNvPicPr>
          <p:nvPr/>
        </p:nvPicPr>
        <p:blipFill>
          <a:blip r:embed="rId20"/>
          <a:stretch>
            <a:fillRect/>
          </a:stretch>
        </p:blipFill>
        <p:spPr>
          <a:xfrm>
            <a:off x="8687009" y="4603735"/>
            <a:ext cx="142982" cy="198860"/>
          </a:xfrm>
          <a:prstGeom prst="rect">
            <a:avLst/>
          </a:prstGeom>
        </p:spPr>
      </p:pic>
      <p:pic>
        <p:nvPicPr>
          <p:cNvPr id="650" name="Picture 649">
            <a:extLst>
              <a:ext uri="{FF2B5EF4-FFF2-40B4-BE49-F238E27FC236}">
                <a16:creationId xmlns:a16="http://schemas.microsoft.com/office/drawing/2014/main" id="{82C2446D-60EC-4675-B76B-77EB6CAE4B93}"/>
              </a:ext>
            </a:extLst>
          </p:cNvPr>
          <p:cNvPicPr>
            <a:picLocks noChangeAspect="1"/>
          </p:cNvPicPr>
          <p:nvPr/>
        </p:nvPicPr>
        <p:blipFill>
          <a:blip r:embed="rId20"/>
          <a:stretch>
            <a:fillRect/>
          </a:stretch>
        </p:blipFill>
        <p:spPr>
          <a:xfrm>
            <a:off x="11264264" y="2195217"/>
            <a:ext cx="142982" cy="198860"/>
          </a:xfrm>
          <a:prstGeom prst="rect">
            <a:avLst/>
          </a:prstGeom>
        </p:spPr>
      </p:pic>
      <p:pic>
        <p:nvPicPr>
          <p:cNvPr id="651" name="Picture 650">
            <a:extLst>
              <a:ext uri="{FF2B5EF4-FFF2-40B4-BE49-F238E27FC236}">
                <a16:creationId xmlns:a16="http://schemas.microsoft.com/office/drawing/2014/main" id="{1142B7A5-DC30-40DC-8404-CD10FDB4A47D}"/>
              </a:ext>
            </a:extLst>
          </p:cNvPr>
          <p:cNvPicPr>
            <a:picLocks noChangeAspect="1"/>
          </p:cNvPicPr>
          <p:nvPr/>
        </p:nvPicPr>
        <p:blipFill>
          <a:blip r:embed="rId20"/>
          <a:stretch>
            <a:fillRect/>
          </a:stretch>
        </p:blipFill>
        <p:spPr>
          <a:xfrm>
            <a:off x="8697394" y="1296189"/>
            <a:ext cx="142982" cy="198860"/>
          </a:xfrm>
          <a:prstGeom prst="rect">
            <a:avLst/>
          </a:prstGeom>
        </p:spPr>
      </p:pic>
      <p:pic>
        <p:nvPicPr>
          <p:cNvPr id="652" name="Picture 651">
            <a:extLst>
              <a:ext uri="{FF2B5EF4-FFF2-40B4-BE49-F238E27FC236}">
                <a16:creationId xmlns:a16="http://schemas.microsoft.com/office/drawing/2014/main" id="{4411FF98-BCE3-45CE-93A1-8BC2C2DBE685}"/>
              </a:ext>
            </a:extLst>
          </p:cNvPr>
          <p:cNvPicPr>
            <a:picLocks noChangeAspect="1"/>
          </p:cNvPicPr>
          <p:nvPr/>
        </p:nvPicPr>
        <p:blipFill>
          <a:blip r:embed="rId20"/>
          <a:stretch>
            <a:fillRect/>
          </a:stretch>
        </p:blipFill>
        <p:spPr>
          <a:xfrm>
            <a:off x="6446825" y="1151719"/>
            <a:ext cx="142982" cy="198860"/>
          </a:xfrm>
          <a:prstGeom prst="rect">
            <a:avLst/>
          </a:prstGeom>
        </p:spPr>
      </p:pic>
      <p:pic>
        <p:nvPicPr>
          <p:cNvPr id="653" name="Picture 652">
            <a:extLst>
              <a:ext uri="{FF2B5EF4-FFF2-40B4-BE49-F238E27FC236}">
                <a16:creationId xmlns:a16="http://schemas.microsoft.com/office/drawing/2014/main" id="{C397C60E-83E0-4D3D-92EE-496F5972BB8C}"/>
              </a:ext>
            </a:extLst>
          </p:cNvPr>
          <p:cNvPicPr>
            <a:picLocks noChangeAspect="1"/>
          </p:cNvPicPr>
          <p:nvPr/>
        </p:nvPicPr>
        <p:blipFill>
          <a:blip r:embed="rId20"/>
          <a:stretch>
            <a:fillRect/>
          </a:stretch>
        </p:blipFill>
        <p:spPr>
          <a:xfrm>
            <a:off x="3651605" y="1416616"/>
            <a:ext cx="142982" cy="198860"/>
          </a:xfrm>
          <a:prstGeom prst="rect">
            <a:avLst/>
          </a:prstGeom>
        </p:spPr>
      </p:pic>
      <p:sp>
        <p:nvSpPr>
          <p:cNvPr id="953" name="Freeform 7">
            <a:extLst>
              <a:ext uri="{FF2B5EF4-FFF2-40B4-BE49-F238E27FC236}">
                <a16:creationId xmlns:a16="http://schemas.microsoft.com/office/drawing/2014/main" id="{FE91B59B-0663-4D8B-86C1-FDC0547ACAC3}"/>
              </a:ext>
            </a:extLst>
          </p:cNvPr>
          <p:cNvSpPr>
            <a:spLocks/>
          </p:cNvSpPr>
          <p:nvPr/>
        </p:nvSpPr>
        <p:spPr bwMode="auto">
          <a:xfrm>
            <a:off x="3088911" y="1586771"/>
            <a:ext cx="691946" cy="425637"/>
          </a:xfrm>
          <a:custGeom>
            <a:avLst/>
            <a:gdLst>
              <a:gd name="T0" fmla="*/ 984 w 1109"/>
              <a:gd name="T1" fmla="*/ 426 h 682"/>
              <a:gd name="T2" fmla="*/ 982 w 1109"/>
              <a:gd name="T3" fmla="*/ 426 h 682"/>
              <a:gd name="T4" fmla="*/ 998 w 1109"/>
              <a:gd name="T5" fmla="*/ 341 h 682"/>
              <a:gd name="T6" fmla="*/ 776 w 1109"/>
              <a:gd name="T7" fmla="*/ 113 h 682"/>
              <a:gd name="T8" fmla="*/ 702 w 1109"/>
              <a:gd name="T9" fmla="*/ 127 h 682"/>
              <a:gd name="T10" fmla="*/ 443 w 1109"/>
              <a:gd name="T11" fmla="*/ 0 h 682"/>
              <a:gd name="T12" fmla="*/ 110 w 1109"/>
              <a:gd name="T13" fmla="*/ 341 h 682"/>
              <a:gd name="T14" fmla="*/ 121 w 1109"/>
              <a:gd name="T15" fmla="*/ 426 h 682"/>
              <a:gd name="T16" fmla="*/ 0 w 1109"/>
              <a:gd name="T17" fmla="*/ 554 h 682"/>
              <a:gd name="T18" fmla="*/ 124 w 1109"/>
              <a:gd name="T19" fmla="*/ 682 h 682"/>
              <a:gd name="T20" fmla="*/ 984 w 1109"/>
              <a:gd name="T21" fmla="*/ 682 h 682"/>
              <a:gd name="T22" fmla="*/ 1109 w 1109"/>
              <a:gd name="T23" fmla="*/ 554 h 682"/>
              <a:gd name="T24" fmla="*/ 984 w 1109"/>
              <a:gd name="T25" fmla="*/ 426 h 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09" h="682">
                <a:moveTo>
                  <a:pt x="984" y="426"/>
                </a:moveTo>
                <a:cubicBezTo>
                  <a:pt x="982" y="426"/>
                  <a:pt x="982" y="426"/>
                  <a:pt x="982" y="426"/>
                </a:cubicBezTo>
                <a:cubicBezTo>
                  <a:pt x="992" y="400"/>
                  <a:pt x="998" y="371"/>
                  <a:pt x="998" y="341"/>
                </a:cubicBezTo>
                <a:cubicBezTo>
                  <a:pt x="998" y="215"/>
                  <a:pt x="899" y="113"/>
                  <a:pt x="776" y="113"/>
                </a:cubicBezTo>
                <a:cubicBezTo>
                  <a:pt x="750" y="113"/>
                  <a:pt x="725" y="118"/>
                  <a:pt x="702" y="127"/>
                </a:cubicBezTo>
                <a:cubicBezTo>
                  <a:pt x="641" y="49"/>
                  <a:pt x="548" y="0"/>
                  <a:pt x="443" y="0"/>
                </a:cubicBezTo>
                <a:cubicBezTo>
                  <a:pt x="259" y="0"/>
                  <a:pt x="110" y="152"/>
                  <a:pt x="110" y="341"/>
                </a:cubicBezTo>
                <a:cubicBezTo>
                  <a:pt x="110" y="370"/>
                  <a:pt x="115" y="399"/>
                  <a:pt x="121" y="426"/>
                </a:cubicBezTo>
                <a:cubicBezTo>
                  <a:pt x="54" y="428"/>
                  <a:pt x="0" y="484"/>
                  <a:pt x="0" y="554"/>
                </a:cubicBezTo>
                <a:cubicBezTo>
                  <a:pt x="0" y="625"/>
                  <a:pt x="55" y="682"/>
                  <a:pt x="124" y="682"/>
                </a:cubicBezTo>
                <a:cubicBezTo>
                  <a:pt x="984" y="682"/>
                  <a:pt x="984" y="682"/>
                  <a:pt x="984" y="682"/>
                </a:cubicBezTo>
                <a:cubicBezTo>
                  <a:pt x="1053" y="682"/>
                  <a:pt x="1109" y="625"/>
                  <a:pt x="1109" y="554"/>
                </a:cubicBezTo>
                <a:cubicBezTo>
                  <a:pt x="1109" y="483"/>
                  <a:pt x="1053" y="426"/>
                  <a:pt x="984" y="426"/>
                </a:cubicBezTo>
                <a:close/>
              </a:path>
            </a:pathLst>
          </a:custGeom>
          <a:solidFill>
            <a:schemeClr val="bg1"/>
          </a:solidFill>
          <a:ln w="12700" cap="flat">
            <a:solidFill>
              <a:schemeClr val="tx2"/>
            </a:solidFill>
            <a:prstDash val="solid"/>
            <a:miter lim="800000"/>
            <a:headEnd/>
            <a:tailEnd/>
          </a:ln>
        </p:spPr>
        <p:txBody>
          <a:bodyPr vert="horz" wrap="square" lIns="62329" tIns="31164" rIns="62329" bIns="31164" numCol="1" anchor="t" anchorCtr="0" compatLnSpc="1">
            <a:prstTxWarp prst="textNoShape">
              <a:avLst/>
            </a:prstTxWarp>
          </a:bodyPr>
          <a:lstStyle/>
          <a:p>
            <a:pPr marL="0" marR="0" lvl="0" indent="0" algn="ctr" defTabSz="623257" rtl="0" eaLnBrk="1" fontAlgn="auto" latinLnBrk="0" hangingPunct="1">
              <a:lnSpc>
                <a:spcPct val="100000"/>
              </a:lnSpc>
              <a:spcBef>
                <a:spcPts val="0"/>
              </a:spcBef>
              <a:spcAft>
                <a:spcPts val="0"/>
              </a:spcAft>
              <a:buClrTx/>
              <a:buSzTx/>
              <a:buFontTx/>
              <a:buNone/>
              <a:tabLst/>
              <a:defRPr/>
            </a:pPr>
            <a:endParaRPr kumimoji="0" lang="en-US" sz="1227" b="0" i="0" u="none" strike="noStrike" kern="0" cap="none" spc="0" normalizeH="0" baseline="0" noProof="0">
              <a:ln>
                <a:noFill/>
              </a:ln>
              <a:solidFill>
                <a:srgbClr val="353535"/>
              </a:solidFill>
              <a:effectLst/>
              <a:uLnTx/>
              <a:uFillTx/>
              <a:latin typeface="Segoe UI Semilight"/>
              <a:ea typeface="+mn-ea"/>
              <a:cs typeface="+mn-cs"/>
            </a:endParaRPr>
          </a:p>
        </p:txBody>
      </p:sp>
      <p:sp>
        <p:nvSpPr>
          <p:cNvPr id="954" name="Freeform 7">
            <a:extLst>
              <a:ext uri="{FF2B5EF4-FFF2-40B4-BE49-F238E27FC236}">
                <a16:creationId xmlns:a16="http://schemas.microsoft.com/office/drawing/2014/main" id="{8C384FE7-0239-46D1-BECC-E2F9D601B6B8}"/>
              </a:ext>
            </a:extLst>
          </p:cNvPr>
          <p:cNvSpPr>
            <a:spLocks/>
          </p:cNvSpPr>
          <p:nvPr/>
        </p:nvSpPr>
        <p:spPr bwMode="auto">
          <a:xfrm>
            <a:off x="1445288" y="4177603"/>
            <a:ext cx="691946" cy="425637"/>
          </a:xfrm>
          <a:custGeom>
            <a:avLst/>
            <a:gdLst>
              <a:gd name="T0" fmla="*/ 984 w 1109"/>
              <a:gd name="T1" fmla="*/ 426 h 682"/>
              <a:gd name="T2" fmla="*/ 982 w 1109"/>
              <a:gd name="T3" fmla="*/ 426 h 682"/>
              <a:gd name="T4" fmla="*/ 998 w 1109"/>
              <a:gd name="T5" fmla="*/ 341 h 682"/>
              <a:gd name="T6" fmla="*/ 776 w 1109"/>
              <a:gd name="T7" fmla="*/ 113 h 682"/>
              <a:gd name="T8" fmla="*/ 702 w 1109"/>
              <a:gd name="T9" fmla="*/ 127 h 682"/>
              <a:gd name="T10" fmla="*/ 443 w 1109"/>
              <a:gd name="T11" fmla="*/ 0 h 682"/>
              <a:gd name="T12" fmla="*/ 110 w 1109"/>
              <a:gd name="T13" fmla="*/ 341 h 682"/>
              <a:gd name="T14" fmla="*/ 121 w 1109"/>
              <a:gd name="T15" fmla="*/ 426 h 682"/>
              <a:gd name="T16" fmla="*/ 0 w 1109"/>
              <a:gd name="T17" fmla="*/ 554 h 682"/>
              <a:gd name="T18" fmla="*/ 124 w 1109"/>
              <a:gd name="T19" fmla="*/ 682 h 682"/>
              <a:gd name="T20" fmla="*/ 984 w 1109"/>
              <a:gd name="T21" fmla="*/ 682 h 682"/>
              <a:gd name="T22" fmla="*/ 1109 w 1109"/>
              <a:gd name="T23" fmla="*/ 554 h 682"/>
              <a:gd name="T24" fmla="*/ 984 w 1109"/>
              <a:gd name="T25" fmla="*/ 426 h 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09" h="682">
                <a:moveTo>
                  <a:pt x="984" y="426"/>
                </a:moveTo>
                <a:cubicBezTo>
                  <a:pt x="982" y="426"/>
                  <a:pt x="982" y="426"/>
                  <a:pt x="982" y="426"/>
                </a:cubicBezTo>
                <a:cubicBezTo>
                  <a:pt x="992" y="400"/>
                  <a:pt x="998" y="371"/>
                  <a:pt x="998" y="341"/>
                </a:cubicBezTo>
                <a:cubicBezTo>
                  <a:pt x="998" y="215"/>
                  <a:pt x="899" y="113"/>
                  <a:pt x="776" y="113"/>
                </a:cubicBezTo>
                <a:cubicBezTo>
                  <a:pt x="750" y="113"/>
                  <a:pt x="725" y="118"/>
                  <a:pt x="702" y="127"/>
                </a:cubicBezTo>
                <a:cubicBezTo>
                  <a:pt x="641" y="49"/>
                  <a:pt x="548" y="0"/>
                  <a:pt x="443" y="0"/>
                </a:cubicBezTo>
                <a:cubicBezTo>
                  <a:pt x="259" y="0"/>
                  <a:pt x="110" y="152"/>
                  <a:pt x="110" y="341"/>
                </a:cubicBezTo>
                <a:cubicBezTo>
                  <a:pt x="110" y="370"/>
                  <a:pt x="115" y="399"/>
                  <a:pt x="121" y="426"/>
                </a:cubicBezTo>
                <a:cubicBezTo>
                  <a:pt x="54" y="428"/>
                  <a:pt x="0" y="484"/>
                  <a:pt x="0" y="554"/>
                </a:cubicBezTo>
                <a:cubicBezTo>
                  <a:pt x="0" y="625"/>
                  <a:pt x="55" y="682"/>
                  <a:pt x="124" y="682"/>
                </a:cubicBezTo>
                <a:cubicBezTo>
                  <a:pt x="984" y="682"/>
                  <a:pt x="984" y="682"/>
                  <a:pt x="984" y="682"/>
                </a:cubicBezTo>
                <a:cubicBezTo>
                  <a:pt x="1053" y="682"/>
                  <a:pt x="1109" y="625"/>
                  <a:pt x="1109" y="554"/>
                </a:cubicBezTo>
                <a:cubicBezTo>
                  <a:pt x="1109" y="483"/>
                  <a:pt x="1053" y="426"/>
                  <a:pt x="984" y="426"/>
                </a:cubicBezTo>
                <a:close/>
              </a:path>
            </a:pathLst>
          </a:custGeom>
          <a:solidFill>
            <a:schemeClr val="bg1"/>
          </a:solidFill>
          <a:ln w="12700" cap="flat">
            <a:solidFill>
              <a:schemeClr val="tx2"/>
            </a:solidFill>
            <a:prstDash val="solid"/>
            <a:miter lim="800000"/>
            <a:headEnd/>
            <a:tailEnd/>
          </a:ln>
        </p:spPr>
        <p:txBody>
          <a:bodyPr vert="horz" wrap="square" lIns="62329" tIns="31164" rIns="62329" bIns="31164" numCol="1" anchor="t" anchorCtr="0" compatLnSpc="1">
            <a:prstTxWarp prst="textNoShape">
              <a:avLst/>
            </a:prstTxWarp>
          </a:bodyPr>
          <a:lstStyle/>
          <a:p>
            <a:pPr marL="0" marR="0" lvl="0" indent="0" algn="ctr" defTabSz="623257" rtl="0" eaLnBrk="1" fontAlgn="auto" latinLnBrk="0" hangingPunct="1">
              <a:lnSpc>
                <a:spcPct val="100000"/>
              </a:lnSpc>
              <a:spcBef>
                <a:spcPts val="0"/>
              </a:spcBef>
              <a:spcAft>
                <a:spcPts val="0"/>
              </a:spcAft>
              <a:buClrTx/>
              <a:buSzTx/>
              <a:buFontTx/>
              <a:buNone/>
              <a:tabLst/>
              <a:defRPr/>
            </a:pPr>
            <a:endParaRPr kumimoji="0" lang="en-US" sz="1227" b="0" i="0" u="none" strike="noStrike" kern="0" cap="none" spc="0" normalizeH="0" baseline="0" noProof="0">
              <a:ln>
                <a:noFill/>
              </a:ln>
              <a:solidFill>
                <a:srgbClr val="353535"/>
              </a:solidFill>
              <a:effectLst/>
              <a:uLnTx/>
              <a:uFillTx/>
              <a:latin typeface="Segoe UI Semilight"/>
              <a:ea typeface="+mn-ea"/>
              <a:cs typeface="+mn-cs"/>
            </a:endParaRPr>
          </a:p>
        </p:txBody>
      </p:sp>
      <p:sp>
        <p:nvSpPr>
          <p:cNvPr id="955" name="Freeform 7">
            <a:extLst>
              <a:ext uri="{FF2B5EF4-FFF2-40B4-BE49-F238E27FC236}">
                <a16:creationId xmlns:a16="http://schemas.microsoft.com/office/drawing/2014/main" id="{32DE6547-A211-4625-A22E-43628D6DB3E6}"/>
              </a:ext>
            </a:extLst>
          </p:cNvPr>
          <p:cNvSpPr>
            <a:spLocks/>
          </p:cNvSpPr>
          <p:nvPr/>
        </p:nvSpPr>
        <p:spPr bwMode="auto">
          <a:xfrm>
            <a:off x="8102407" y="4743858"/>
            <a:ext cx="691946" cy="425637"/>
          </a:xfrm>
          <a:custGeom>
            <a:avLst/>
            <a:gdLst>
              <a:gd name="T0" fmla="*/ 984 w 1109"/>
              <a:gd name="T1" fmla="*/ 426 h 682"/>
              <a:gd name="T2" fmla="*/ 982 w 1109"/>
              <a:gd name="T3" fmla="*/ 426 h 682"/>
              <a:gd name="T4" fmla="*/ 998 w 1109"/>
              <a:gd name="T5" fmla="*/ 341 h 682"/>
              <a:gd name="T6" fmla="*/ 776 w 1109"/>
              <a:gd name="T7" fmla="*/ 113 h 682"/>
              <a:gd name="T8" fmla="*/ 702 w 1109"/>
              <a:gd name="T9" fmla="*/ 127 h 682"/>
              <a:gd name="T10" fmla="*/ 443 w 1109"/>
              <a:gd name="T11" fmla="*/ 0 h 682"/>
              <a:gd name="T12" fmla="*/ 110 w 1109"/>
              <a:gd name="T13" fmla="*/ 341 h 682"/>
              <a:gd name="T14" fmla="*/ 121 w 1109"/>
              <a:gd name="T15" fmla="*/ 426 h 682"/>
              <a:gd name="T16" fmla="*/ 0 w 1109"/>
              <a:gd name="T17" fmla="*/ 554 h 682"/>
              <a:gd name="T18" fmla="*/ 124 w 1109"/>
              <a:gd name="T19" fmla="*/ 682 h 682"/>
              <a:gd name="T20" fmla="*/ 984 w 1109"/>
              <a:gd name="T21" fmla="*/ 682 h 682"/>
              <a:gd name="T22" fmla="*/ 1109 w 1109"/>
              <a:gd name="T23" fmla="*/ 554 h 682"/>
              <a:gd name="T24" fmla="*/ 984 w 1109"/>
              <a:gd name="T25" fmla="*/ 426 h 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09" h="682">
                <a:moveTo>
                  <a:pt x="984" y="426"/>
                </a:moveTo>
                <a:cubicBezTo>
                  <a:pt x="982" y="426"/>
                  <a:pt x="982" y="426"/>
                  <a:pt x="982" y="426"/>
                </a:cubicBezTo>
                <a:cubicBezTo>
                  <a:pt x="992" y="400"/>
                  <a:pt x="998" y="371"/>
                  <a:pt x="998" y="341"/>
                </a:cubicBezTo>
                <a:cubicBezTo>
                  <a:pt x="998" y="215"/>
                  <a:pt x="899" y="113"/>
                  <a:pt x="776" y="113"/>
                </a:cubicBezTo>
                <a:cubicBezTo>
                  <a:pt x="750" y="113"/>
                  <a:pt x="725" y="118"/>
                  <a:pt x="702" y="127"/>
                </a:cubicBezTo>
                <a:cubicBezTo>
                  <a:pt x="641" y="49"/>
                  <a:pt x="548" y="0"/>
                  <a:pt x="443" y="0"/>
                </a:cubicBezTo>
                <a:cubicBezTo>
                  <a:pt x="259" y="0"/>
                  <a:pt x="110" y="152"/>
                  <a:pt x="110" y="341"/>
                </a:cubicBezTo>
                <a:cubicBezTo>
                  <a:pt x="110" y="370"/>
                  <a:pt x="115" y="399"/>
                  <a:pt x="121" y="426"/>
                </a:cubicBezTo>
                <a:cubicBezTo>
                  <a:pt x="54" y="428"/>
                  <a:pt x="0" y="484"/>
                  <a:pt x="0" y="554"/>
                </a:cubicBezTo>
                <a:cubicBezTo>
                  <a:pt x="0" y="625"/>
                  <a:pt x="55" y="682"/>
                  <a:pt x="124" y="682"/>
                </a:cubicBezTo>
                <a:cubicBezTo>
                  <a:pt x="984" y="682"/>
                  <a:pt x="984" y="682"/>
                  <a:pt x="984" y="682"/>
                </a:cubicBezTo>
                <a:cubicBezTo>
                  <a:pt x="1053" y="682"/>
                  <a:pt x="1109" y="625"/>
                  <a:pt x="1109" y="554"/>
                </a:cubicBezTo>
                <a:cubicBezTo>
                  <a:pt x="1109" y="483"/>
                  <a:pt x="1053" y="426"/>
                  <a:pt x="984" y="426"/>
                </a:cubicBezTo>
                <a:close/>
              </a:path>
            </a:pathLst>
          </a:custGeom>
          <a:solidFill>
            <a:schemeClr val="bg1"/>
          </a:solidFill>
          <a:ln w="12700" cap="flat">
            <a:solidFill>
              <a:schemeClr val="tx2"/>
            </a:solidFill>
            <a:prstDash val="solid"/>
            <a:miter lim="800000"/>
            <a:headEnd/>
            <a:tailEnd/>
          </a:ln>
        </p:spPr>
        <p:txBody>
          <a:bodyPr vert="horz" wrap="square" lIns="62329" tIns="31164" rIns="62329" bIns="31164" numCol="1" anchor="t" anchorCtr="0" compatLnSpc="1">
            <a:prstTxWarp prst="textNoShape">
              <a:avLst/>
            </a:prstTxWarp>
          </a:bodyPr>
          <a:lstStyle/>
          <a:p>
            <a:pPr marL="0" marR="0" lvl="0" indent="0" algn="ctr" defTabSz="623257" rtl="0" eaLnBrk="1" fontAlgn="auto" latinLnBrk="0" hangingPunct="1">
              <a:lnSpc>
                <a:spcPct val="100000"/>
              </a:lnSpc>
              <a:spcBef>
                <a:spcPts val="0"/>
              </a:spcBef>
              <a:spcAft>
                <a:spcPts val="0"/>
              </a:spcAft>
              <a:buClrTx/>
              <a:buSzTx/>
              <a:buFontTx/>
              <a:buNone/>
              <a:tabLst/>
              <a:defRPr/>
            </a:pPr>
            <a:endParaRPr kumimoji="0" lang="en-US" sz="1227" b="0" i="0" u="none" strike="noStrike" kern="0" cap="none" spc="0" normalizeH="0" baseline="0" noProof="0">
              <a:ln>
                <a:noFill/>
              </a:ln>
              <a:solidFill>
                <a:srgbClr val="353535"/>
              </a:solidFill>
              <a:effectLst/>
              <a:uLnTx/>
              <a:uFillTx/>
              <a:latin typeface="Segoe UI Semilight"/>
              <a:ea typeface="+mn-ea"/>
              <a:cs typeface="+mn-cs"/>
            </a:endParaRPr>
          </a:p>
        </p:txBody>
      </p:sp>
      <p:sp>
        <p:nvSpPr>
          <p:cNvPr id="956" name="Freeform 7">
            <a:extLst>
              <a:ext uri="{FF2B5EF4-FFF2-40B4-BE49-F238E27FC236}">
                <a16:creationId xmlns:a16="http://schemas.microsoft.com/office/drawing/2014/main" id="{4B90EF6A-49CE-40AD-96E1-95A329F78863}"/>
              </a:ext>
            </a:extLst>
          </p:cNvPr>
          <p:cNvSpPr>
            <a:spLocks/>
          </p:cNvSpPr>
          <p:nvPr/>
        </p:nvSpPr>
        <p:spPr bwMode="auto">
          <a:xfrm>
            <a:off x="10674621" y="2331412"/>
            <a:ext cx="691946" cy="425637"/>
          </a:xfrm>
          <a:custGeom>
            <a:avLst/>
            <a:gdLst>
              <a:gd name="T0" fmla="*/ 984 w 1109"/>
              <a:gd name="T1" fmla="*/ 426 h 682"/>
              <a:gd name="T2" fmla="*/ 982 w 1109"/>
              <a:gd name="T3" fmla="*/ 426 h 682"/>
              <a:gd name="T4" fmla="*/ 998 w 1109"/>
              <a:gd name="T5" fmla="*/ 341 h 682"/>
              <a:gd name="T6" fmla="*/ 776 w 1109"/>
              <a:gd name="T7" fmla="*/ 113 h 682"/>
              <a:gd name="T8" fmla="*/ 702 w 1109"/>
              <a:gd name="T9" fmla="*/ 127 h 682"/>
              <a:gd name="T10" fmla="*/ 443 w 1109"/>
              <a:gd name="T11" fmla="*/ 0 h 682"/>
              <a:gd name="T12" fmla="*/ 110 w 1109"/>
              <a:gd name="T13" fmla="*/ 341 h 682"/>
              <a:gd name="T14" fmla="*/ 121 w 1109"/>
              <a:gd name="T15" fmla="*/ 426 h 682"/>
              <a:gd name="T16" fmla="*/ 0 w 1109"/>
              <a:gd name="T17" fmla="*/ 554 h 682"/>
              <a:gd name="T18" fmla="*/ 124 w 1109"/>
              <a:gd name="T19" fmla="*/ 682 h 682"/>
              <a:gd name="T20" fmla="*/ 984 w 1109"/>
              <a:gd name="T21" fmla="*/ 682 h 682"/>
              <a:gd name="T22" fmla="*/ 1109 w 1109"/>
              <a:gd name="T23" fmla="*/ 554 h 682"/>
              <a:gd name="T24" fmla="*/ 984 w 1109"/>
              <a:gd name="T25" fmla="*/ 426 h 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09" h="682">
                <a:moveTo>
                  <a:pt x="984" y="426"/>
                </a:moveTo>
                <a:cubicBezTo>
                  <a:pt x="982" y="426"/>
                  <a:pt x="982" y="426"/>
                  <a:pt x="982" y="426"/>
                </a:cubicBezTo>
                <a:cubicBezTo>
                  <a:pt x="992" y="400"/>
                  <a:pt x="998" y="371"/>
                  <a:pt x="998" y="341"/>
                </a:cubicBezTo>
                <a:cubicBezTo>
                  <a:pt x="998" y="215"/>
                  <a:pt x="899" y="113"/>
                  <a:pt x="776" y="113"/>
                </a:cubicBezTo>
                <a:cubicBezTo>
                  <a:pt x="750" y="113"/>
                  <a:pt x="725" y="118"/>
                  <a:pt x="702" y="127"/>
                </a:cubicBezTo>
                <a:cubicBezTo>
                  <a:pt x="641" y="49"/>
                  <a:pt x="548" y="0"/>
                  <a:pt x="443" y="0"/>
                </a:cubicBezTo>
                <a:cubicBezTo>
                  <a:pt x="259" y="0"/>
                  <a:pt x="110" y="152"/>
                  <a:pt x="110" y="341"/>
                </a:cubicBezTo>
                <a:cubicBezTo>
                  <a:pt x="110" y="370"/>
                  <a:pt x="115" y="399"/>
                  <a:pt x="121" y="426"/>
                </a:cubicBezTo>
                <a:cubicBezTo>
                  <a:pt x="54" y="428"/>
                  <a:pt x="0" y="484"/>
                  <a:pt x="0" y="554"/>
                </a:cubicBezTo>
                <a:cubicBezTo>
                  <a:pt x="0" y="625"/>
                  <a:pt x="55" y="682"/>
                  <a:pt x="124" y="682"/>
                </a:cubicBezTo>
                <a:cubicBezTo>
                  <a:pt x="984" y="682"/>
                  <a:pt x="984" y="682"/>
                  <a:pt x="984" y="682"/>
                </a:cubicBezTo>
                <a:cubicBezTo>
                  <a:pt x="1053" y="682"/>
                  <a:pt x="1109" y="625"/>
                  <a:pt x="1109" y="554"/>
                </a:cubicBezTo>
                <a:cubicBezTo>
                  <a:pt x="1109" y="483"/>
                  <a:pt x="1053" y="426"/>
                  <a:pt x="984" y="426"/>
                </a:cubicBezTo>
                <a:close/>
              </a:path>
            </a:pathLst>
          </a:custGeom>
          <a:solidFill>
            <a:schemeClr val="bg1"/>
          </a:solidFill>
          <a:ln w="12700" cap="flat">
            <a:solidFill>
              <a:schemeClr val="tx2"/>
            </a:solidFill>
            <a:prstDash val="solid"/>
            <a:miter lim="800000"/>
            <a:headEnd/>
            <a:tailEnd/>
          </a:ln>
        </p:spPr>
        <p:txBody>
          <a:bodyPr vert="horz" wrap="square" lIns="62329" tIns="31164" rIns="62329" bIns="31164" numCol="1" anchor="t" anchorCtr="0" compatLnSpc="1">
            <a:prstTxWarp prst="textNoShape">
              <a:avLst/>
            </a:prstTxWarp>
          </a:bodyPr>
          <a:lstStyle/>
          <a:p>
            <a:pPr marL="0" marR="0" lvl="0" indent="0" algn="ctr" defTabSz="623257" rtl="0" eaLnBrk="1" fontAlgn="auto" latinLnBrk="0" hangingPunct="1">
              <a:lnSpc>
                <a:spcPct val="100000"/>
              </a:lnSpc>
              <a:spcBef>
                <a:spcPts val="0"/>
              </a:spcBef>
              <a:spcAft>
                <a:spcPts val="0"/>
              </a:spcAft>
              <a:buClrTx/>
              <a:buSzTx/>
              <a:buFontTx/>
              <a:buNone/>
              <a:tabLst/>
              <a:defRPr/>
            </a:pPr>
            <a:endParaRPr kumimoji="0" lang="en-US" sz="1227" b="0" i="0" u="none" strike="noStrike" kern="0" cap="none" spc="0" normalizeH="0" baseline="0" noProof="0">
              <a:ln>
                <a:noFill/>
              </a:ln>
              <a:solidFill>
                <a:srgbClr val="353535"/>
              </a:solidFill>
              <a:effectLst/>
              <a:uLnTx/>
              <a:uFillTx/>
              <a:latin typeface="Segoe UI Semilight"/>
              <a:ea typeface="+mn-ea"/>
              <a:cs typeface="+mn-cs"/>
            </a:endParaRPr>
          </a:p>
        </p:txBody>
      </p:sp>
      <p:sp>
        <p:nvSpPr>
          <p:cNvPr id="957" name="Freeform 7">
            <a:extLst>
              <a:ext uri="{FF2B5EF4-FFF2-40B4-BE49-F238E27FC236}">
                <a16:creationId xmlns:a16="http://schemas.microsoft.com/office/drawing/2014/main" id="{6C893002-5A70-4846-98F4-F2995E9F78B5}"/>
              </a:ext>
            </a:extLst>
          </p:cNvPr>
          <p:cNvSpPr>
            <a:spLocks/>
          </p:cNvSpPr>
          <p:nvPr/>
        </p:nvSpPr>
        <p:spPr bwMode="auto">
          <a:xfrm>
            <a:off x="8102407" y="1423810"/>
            <a:ext cx="691946" cy="425637"/>
          </a:xfrm>
          <a:custGeom>
            <a:avLst/>
            <a:gdLst>
              <a:gd name="T0" fmla="*/ 984 w 1109"/>
              <a:gd name="T1" fmla="*/ 426 h 682"/>
              <a:gd name="T2" fmla="*/ 982 w 1109"/>
              <a:gd name="T3" fmla="*/ 426 h 682"/>
              <a:gd name="T4" fmla="*/ 998 w 1109"/>
              <a:gd name="T5" fmla="*/ 341 h 682"/>
              <a:gd name="T6" fmla="*/ 776 w 1109"/>
              <a:gd name="T7" fmla="*/ 113 h 682"/>
              <a:gd name="T8" fmla="*/ 702 w 1109"/>
              <a:gd name="T9" fmla="*/ 127 h 682"/>
              <a:gd name="T10" fmla="*/ 443 w 1109"/>
              <a:gd name="T11" fmla="*/ 0 h 682"/>
              <a:gd name="T12" fmla="*/ 110 w 1109"/>
              <a:gd name="T13" fmla="*/ 341 h 682"/>
              <a:gd name="T14" fmla="*/ 121 w 1109"/>
              <a:gd name="T15" fmla="*/ 426 h 682"/>
              <a:gd name="T16" fmla="*/ 0 w 1109"/>
              <a:gd name="T17" fmla="*/ 554 h 682"/>
              <a:gd name="T18" fmla="*/ 124 w 1109"/>
              <a:gd name="T19" fmla="*/ 682 h 682"/>
              <a:gd name="T20" fmla="*/ 984 w 1109"/>
              <a:gd name="T21" fmla="*/ 682 h 682"/>
              <a:gd name="T22" fmla="*/ 1109 w 1109"/>
              <a:gd name="T23" fmla="*/ 554 h 682"/>
              <a:gd name="T24" fmla="*/ 984 w 1109"/>
              <a:gd name="T25" fmla="*/ 426 h 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09" h="682">
                <a:moveTo>
                  <a:pt x="984" y="426"/>
                </a:moveTo>
                <a:cubicBezTo>
                  <a:pt x="982" y="426"/>
                  <a:pt x="982" y="426"/>
                  <a:pt x="982" y="426"/>
                </a:cubicBezTo>
                <a:cubicBezTo>
                  <a:pt x="992" y="400"/>
                  <a:pt x="998" y="371"/>
                  <a:pt x="998" y="341"/>
                </a:cubicBezTo>
                <a:cubicBezTo>
                  <a:pt x="998" y="215"/>
                  <a:pt x="899" y="113"/>
                  <a:pt x="776" y="113"/>
                </a:cubicBezTo>
                <a:cubicBezTo>
                  <a:pt x="750" y="113"/>
                  <a:pt x="725" y="118"/>
                  <a:pt x="702" y="127"/>
                </a:cubicBezTo>
                <a:cubicBezTo>
                  <a:pt x="641" y="49"/>
                  <a:pt x="548" y="0"/>
                  <a:pt x="443" y="0"/>
                </a:cubicBezTo>
                <a:cubicBezTo>
                  <a:pt x="259" y="0"/>
                  <a:pt x="110" y="152"/>
                  <a:pt x="110" y="341"/>
                </a:cubicBezTo>
                <a:cubicBezTo>
                  <a:pt x="110" y="370"/>
                  <a:pt x="115" y="399"/>
                  <a:pt x="121" y="426"/>
                </a:cubicBezTo>
                <a:cubicBezTo>
                  <a:pt x="54" y="428"/>
                  <a:pt x="0" y="484"/>
                  <a:pt x="0" y="554"/>
                </a:cubicBezTo>
                <a:cubicBezTo>
                  <a:pt x="0" y="625"/>
                  <a:pt x="55" y="682"/>
                  <a:pt x="124" y="682"/>
                </a:cubicBezTo>
                <a:cubicBezTo>
                  <a:pt x="984" y="682"/>
                  <a:pt x="984" y="682"/>
                  <a:pt x="984" y="682"/>
                </a:cubicBezTo>
                <a:cubicBezTo>
                  <a:pt x="1053" y="682"/>
                  <a:pt x="1109" y="625"/>
                  <a:pt x="1109" y="554"/>
                </a:cubicBezTo>
                <a:cubicBezTo>
                  <a:pt x="1109" y="483"/>
                  <a:pt x="1053" y="426"/>
                  <a:pt x="984" y="426"/>
                </a:cubicBezTo>
                <a:close/>
              </a:path>
            </a:pathLst>
          </a:custGeom>
          <a:solidFill>
            <a:schemeClr val="bg1"/>
          </a:solidFill>
          <a:ln w="12700" cap="flat">
            <a:solidFill>
              <a:schemeClr val="tx2"/>
            </a:solidFill>
            <a:prstDash val="solid"/>
            <a:miter lim="800000"/>
            <a:headEnd/>
            <a:tailEnd/>
          </a:ln>
        </p:spPr>
        <p:txBody>
          <a:bodyPr vert="horz" wrap="square" lIns="62329" tIns="31164" rIns="62329" bIns="31164" numCol="1" anchor="t" anchorCtr="0" compatLnSpc="1">
            <a:prstTxWarp prst="textNoShape">
              <a:avLst/>
            </a:prstTxWarp>
          </a:bodyPr>
          <a:lstStyle/>
          <a:p>
            <a:pPr marL="0" marR="0" lvl="0" indent="0" algn="ctr" defTabSz="623257" rtl="0" eaLnBrk="1" fontAlgn="auto" latinLnBrk="0" hangingPunct="1">
              <a:lnSpc>
                <a:spcPct val="100000"/>
              </a:lnSpc>
              <a:spcBef>
                <a:spcPts val="0"/>
              </a:spcBef>
              <a:spcAft>
                <a:spcPts val="0"/>
              </a:spcAft>
              <a:buClrTx/>
              <a:buSzTx/>
              <a:buFontTx/>
              <a:buNone/>
              <a:tabLst/>
              <a:defRPr/>
            </a:pPr>
            <a:endParaRPr kumimoji="0" lang="en-US" sz="1227" b="0" i="0" u="none" strike="noStrike" kern="0" cap="none" spc="0" normalizeH="0" baseline="0" noProof="0">
              <a:ln>
                <a:noFill/>
              </a:ln>
              <a:solidFill>
                <a:srgbClr val="353535"/>
              </a:solidFill>
              <a:effectLst/>
              <a:uLnTx/>
              <a:uFillTx/>
              <a:latin typeface="Segoe UI Semilight"/>
              <a:ea typeface="+mn-ea"/>
              <a:cs typeface="+mn-cs"/>
            </a:endParaRPr>
          </a:p>
        </p:txBody>
      </p:sp>
      <p:sp>
        <p:nvSpPr>
          <p:cNvPr id="958" name="Freeform 7">
            <a:extLst>
              <a:ext uri="{FF2B5EF4-FFF2-40B4-BE49-F238E27FC236}">
                <a16:creationId xmlns:a16="http://schemas.microsoft.com/office/drawing/2014/main" id="{6ED71799-7A7B-497D-B18D-99B9E047490E}"/>
              </a:ext>
            </a:extLst>
          </p:cNvPr>
          <p:cNvSpPr>
            <a:spLocks/>
          </p:cNvSpPr>
          <p:nvPr/>
        </p:nvSpPr>
        <p:spPr bwMode="auto">
          <a:xfrm>
            <a:off x="5826370" y="1272774"/>
            <a:ext cx="691946" cy="425637"/>
          </a:xfrm>
          <a:custGeom>
            <a:avLst/>
            <a:gdLst>
              <a:gd name="T0" fmla="*/ 984 w 1109"/>
              <a:gd name="T1" fmla="*/ 426 h 682"/>
              <a:gd name="T2" fmla="*/ 982 w 1109"/>
              <a:gd name="T3" fmla="*/ 426 h 682"/>
              <a:gd name="T4" fmla="*/ 998 w 1109"/>
              <a:gd name="T5" fmla="*/ 341 h 682"/>
              <a:gd name="T6" fmla="*/ 776 w 1109"/>
              <a:gd name="T7" fmla="*/ 113 h 682"/>
              <a:gd name="T8" fmla="*/ 702 w 1109"/>
              <a:gd name="T9" fmla="*/ 127 h 682"/>
              <a:gd name="T10" fmla="*/ 443 w 1109"/>
              <a:gd name="T11" fmla="*/ 0 h 682"/>
              <a:gd name="T12" fmla="*/ 110 w 1109"/>
              <a:gd name="T13" fmla="*/ 341 h 682"/>
              <a:gd name="T14" fmla="*/ 121 w 1109"/>
              <a:gd name="T15" fmla="*/ 426 h 682"/>
              <a:gd name="T16" fmla="*/ 0 w 1109"/>
              <a:gd name="T17" fmla="*/ 554 h 682"/>
              <a:gd name="T18" fmla="*/ 124 w 1109"/>
              <a:gd name="T19" fmla="*/ 682 h 682"/>
              <a:gd name="T20" fmla="*/ 984 w 1109"/>
              <a:gd name="T21" fmla="*/ 682 h 682"/>
              <a:gd name="T22" fmla="*/ 1109 w 1109"/>
              <a:gd name="T23" fmla="*/ 554 h 682"/>
              <a:gd name="T24" fmla="*/ 984 w 1109"/>
              <a:gd name="T25" fmla="*/ 426 h 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09" h="682">
                <a:moveTo>
                  <a:pt x="984" y="426"/>
                </a:moveTo>
                <a:cubicBezTo>
                  <a:pt x="982" y="426"/>
                  <a:pt x="982" y="426"/>
                  <a:pt x="982" y="426"/>
                </a:cubicBezTo>
                <a:cubicBezTo>
                  <a:pt x="992" y="400"/>
                  <a:pt x="998" y="371"/>
                  <a:pt x="998" y="341"/>
                </a:cubicBezTo>
                <a:cubicBezTo>
                  <a:pt x="998" y="215"/>
                  <a:pt x="899" y="113"/>
                  <a:pt x="776" y="113"/>
                </a:cubicBezTo>
                <a:cubicBezTo>
                  <a:pt x="750" y="113"/>
                  <a:pt x="725" y="118"/>
                  <a:pt x="702" y="127"/>
                </a:cubicBezTo>
                <a:cubicBezTo>
                  <a:pt x="641" y="49"/>
                  <a:pt x="548" y="0"/>
                  <a:pt x="443" y="0"/>
                </a:cubicBezTo>
                <a:cubicBezTo>
                  <a:pt x="259" y="0"/>
                  <a:pt x="110" y="152"/>
                  <a:pt x="110" y="341"/>
                </a:cubicBezTo>
                <a:cubicBezTo>
                  <a:pt x="110" y="370"/>
                  <a:pt x="115" y="399"/>
                  <a:pt x="121" y="426"/>
                </a:cubicBezTo>
                <a:cubicBezTo>
                  <a:pt x="54" y="428"/>
                  <a:pt x="0" y="484"/>
                  <a:pt x="0" y="554"/>
                </a:cubicBezTo>
                <a:cubicBezTo>
                  <a:pt x="0" y="625"/>
                  <a:pt x="55" y="682"/>
                  <a:pt x="124" y="682"/>
                </a:cubicBezTo>
                <a:cubicBezTo>
                  <a:pt x="984" y="682"/>
                  <a:pt x="984" y="682"/>
                  <a:pt x="984" y="682"/>
                </a:cubicBezTo>
                <a:cubicBezTo>
                  <a:pt x="1053" y="682"/>
                  <a:pt x="1109" y="625"/>
                  <a:pt x="1109" y="554"/>
                </a:cubicBezTo>
                <a:cubicBezTo>
                  <a:pt x="1109" y="483"/>
                  <a:pt x="1053" y="426"/>
                  <a:pt x="984" y="426"/>
                </a:cubicBezTo>
                <a:close/>
              </a:path>
            </a:pathLst>
          </a:custGeom>
          <a:solidFill>
            <a:schemeClr val="bg1"/>
          </a:solidFill>
          <a:ln w="12700" cap="flat">
            <a:solidFill>
              <a:schemeClr val="tx2"/>
            </a:solidFill>
            <a:prstDash val="solid"/>
            <a:miter lim="800000"/>
            <a:headEnd/>
            <a:tailEnd/>
          </a:ln>
        </p:spPr>
        <p:txBody>
          <a:bodyPr vert="horz" wrap="square" lIns="62329" tIns="31164" rIns="62329" bIns="31164" numCol="1" anchor="t" anchorCtr="0" compatLnSpc="1">
            <a:prstTxWarp prst="textNoShape">
              <a:avLst/>
            </a:prstTxWarp>
          </a:bodyPr>
          <a:lstStyle/>
          <a:p>
            <a:pPr marL="0" marR="0" lvl="0" indent="0" algn="ctr" defTabSz="623257" rtl="0" eaLnBrk="1" fontAlgn="auto" latinLnBrk="0" hangingPunct="1">
              <a:lnSpc>
                <a:spcPct val="100000"/>
              </a:lnSpc>
              <a:spcBef>
                <a:spcPts val="0"/>
              </a:spcBef>
              <a:spcAft>
                <a:spcPts val="0"/>
              </a:spcAft>
              <a:buClrTx/>
              <a:buSzTx/>
              <a:buFontTx/>
              <a:buNone/>
              <a:tabLst/>
              <a:defRPr/>
            </a:pPr>
            <a:endParaRPr kumimoji="0" lang="en-US" sz="1227" b="0" i="0" u="none" strike="noStrike" kern="0" cap="none" spc="0" normalizeH="0" baseline="0" noProof="0">
              <a:ln>
                <a:noFill/>
              </a:ln>
              <a:solidFill>
                <a:srgbClr val="353535"/>
              </a:solidFill>
              <a:effectLst/>
              <a:uLnTx/>
              <a:uFillTx/>
              <a:latin typeface="Segoe UI Semilight"/>
              <a:ea typeface="+mn-ea"/>
              <a:cs typeface="+mn-cs"/>
            </a:endParaRPr>
          </a:p>
        </p:txBody>
      </p:sp>
      <p:sp>
        <p:nvSpPr>
          <p:cNvPr id="959" name="Freeform 7">
            <a:extLst>
              <a:ext uri="{FF2B5EF4-FFF2-40B4-BE49-F238E27FC236}">
                <a16:creationId xmlns:a16="http://schemas.microsoft.com/office/drawing/2014/main" id="{718878FE-D573-499F-8B83-7118BAAD6E55}"/>
              </a:ext>
            </a:extLst>
          </p:cNvPr>
          <p:cNvSpPr>
            <a:spLocks/>
          </p:cNvSpPr>
          <p:nvPr/>
        </p:nvSpPr>
        <p:spPr bwMode="auto">
          <a:xfrm>
            <a:off x="4083391" y="4854411"/>
            <a:ext cx="691946" cy="425637"/>
          </a:xfrm>
          <a:custGeom>
            <a:avLst/>
            <a:gdLst>
              <a:gd name="T0" fmla="*/ 984 w 1109"/>
              <a:gd name="T1" fmla="*/ 426 h 682"/>
              <a:gd name="T2" fmla="*/ 982 w 1109"/>
              <a:gd name="T3" fmla="*/ 426 h 682"/>
              <a:gd name="T4" fmla="*/ 998 w 1109"/>
              <a:gd name="T5" fmla="*/ 341 h 682"/>
              <a:gd name="T6" fmla="*/ 776 w 1109"/>
              <a:gd name="T7" fmla="*/ 113 h 682"/>
              <a:gd name="T8" fmla="*/ 702 w 1109"/>
              <a:gd name="T9" fmla="*/ 127 h 682"/>
              <a:gd name="T10" fmla="*/ 443 w 1109"/>
              <a:gd name="T11" fmla="*/ 0 h 682"/>
              <a:gd name="T12" fmla="*/ 110 w 1109"/>
              <a:gd name="T13" fmla="*/ 341 h 682"/>
              <a:gd name="T14" fmla="*/ 121 w 1109"/>
              <a:gd name="T15" fmla="*/ 426 h 682"/>
              <a:gd name="T16" fmla="*/ 0 w 1109"/>
              <a:gd name="T17" fmla="*/ 554 h 682"/>
              <a:gd name="T18" fmla="*/ 124 w 1109"/>
              <a:gd name="T19" fmla="*/ 682 h 682"/>
              <a:gd name="T20" fmla="*/ 984 w 1109"/>
              <a:gd name="T21" fmla="*/ 682 h 682"/>
              <a:gd name="T22" fmla="*/ 1109 w 1109"/>
              <a:gd name="T23" fmla="*/ 554 h 682"/>
              <a:gd name="T24" fmla="*/ 984 w 1109"/>
              <a:gd name="T25" fmla="*/ 426 h 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09" h="682">
                <a:moveTo>
                  <a:pt x="984" y="426"/>
                </a:moveTo>
                <a:cubicBezTo>
                  <a:pt x="982" y="426"/>
                  <a:pt x="982" y="426"/>
                  <a:pt x="982" y="426"/>
                </a:cubicBezTo>
                <a:cubicBezTo>
                  <a:pt x="992" y="400"/>
                  <a:pt x="998" y="371"/>
                  <a:pt x="998" y="341"/>
                </a:cubicBezTo>
                <a:cubicBezTo>
                  <a:pt x="998" y="215"/>
                  <a:pt x="899" y="113"/>
                  <a:pt x="776" y="113"/>
                </a:cubicBezTo>
                <a:cubicBezTo>
                  <a:pt x="750" y="113"/>
                  <a:pt x="725" y="118"/>
                  <a:pt x="702" y="127"/>
                </a:cubicBezTo>
                <a:cubicBezTo>
                  <a:pt x="641" y="49"/>
                  <a:pt x="548" y="0"/>
                  <a:pt x="443" y="0"/>
                </a:cubicBezTo>
                <a:cubicBezTo>
                  <a:pt x="259" y="0"/>
                  <a:pt x="110" y="152"/>
                  <a:pt x="110" y="341"/>
                </a:cubicBezTo>
                <a:cubicBezTo>
                  <a:pt x="110" y="370"/>
                  <a:pt x="115" y="399"/>
                  <a:pt x="121" y="426"/>
                </a:cubicBezTo>
                <a:cubicBezTo>
                  <a:pt x="54" y="428"/>
                  <a:pt x="0" y="484"/>
                  <a:pt x="0" y="554"/>
                </a:cubicBezTo>
                <a:cubicBezTo>
                  <a:pt x="0" y="625"/>
                  <a:pt x="55" y="682"/>
                  <a:pt x="124" y="682"/>
                </a:cubicBezTo>
                <a:cubicBezTo>
                  <a:pt x="984" y="682"/>
                  <a:pt x="984" y="682"/>
                  <a:pt x="984" y="682"/>
                </a:cubicBezTo>
                <a:cubicBezTo>
                  <a:pt x="1053" y="682"/>
                  <a:pt x="1109" y="625"/>
                  <a:pt x="1109" y="554"/>
                </a:cubicBezTo>
                <a:cubicBezTo>
                  <a:pt x="1109" y="483"/>
                  <a:pt x="1053" y="426"/>
                  <a:pt x="984" y="426"/>
                </a:cubicBezTo>
                <a:close/>
              </a:path>
            </a:pathLst>
          </a:custGeom>
          <a:solidFill>
            <a:schemeClr val="bg1"/>
          </a:solidFill>
          <a:ln w="12700" cap="flat">
            <a:solidFill>
              <a:schemeClr val="tx2"/>
            </a:solidFill>
            <a:prstDash val="solid"/>
            <a:miter lim="800000"/>
            <a:headEnd/>
            <a:tailEnd/>
          </a:ln>
        </p:spPr>
        <p:txBody>
          <a:bodyPr vert="horz" wrap="square" lIns="62329" tIns="31164" rIns="62329" bIns="31164" numCol="1" anchor="t" anchorCtr="0" compatLnSpc="1">
            <a:prstTxWarp prst="textNoShape">
              <a:avLst/>
            </a:prstTxWarp>
          </a:bodyPr>
          <a:lstStyle/>
          <a:p>
            <a:pPr marL="0" marR="0" lvl="0" indent="0" algn="ctr" defTabSz="623257" rtl="0" eaLnBrk="1" fontAlgn="auto" latinLnBrk="0" hangingPunct="1">
              <a:lnSpc>
                <a:spcPct val="100000"/>
              </a:lnSpc>
              <a:spcBef>
                <a:spcPts val="0"/>
              </a:spcBef>
              <a:spcAft>
                <a:spcPts val="0"/>
              </a:spcAft>
              <a:buClrTx/>
              <a:buSzTx/>
              <a:buFontTx/>
              <a:buNone/>
              <a:tabLst/>
              <a:defRPr/>
            </a:pPr>
            <a:endParaRPr kumimoji="0" lang="en-US" sz="1227" b="0" i="0" u="none" strike="noStrike" kern="0" cap="none" spc="0" normalizeH="0" baseline="0" noProof="0">
              <a:ln>
                <a:noFill/>
              </a:ln>
              <a:solidFill>
                <a:srgbClr val="353535"/>
              </a:solidFill>
              <a:effectLst/>
              <a:uLnTx/>
              <a:uFillTx/>
              <a:latin typeface="Segoe UI Semilight"/>
              <a:ea typeface="+mn-ea"/>
              <a:cs typeface="+mn-cs"/>
            </a:endParaRPr>
          </a:p>
        </p:txBody>
      </p:sp>
      <p:grpSp>
        <p:nvGrpSpPr>
          <p:cNvPr id="701" name="Group 700">
            <a:extLst>
              <a:ext uri="{FF2B5EF4-FFF2-40B4-BE49-F238E27FC236}">
                <a16:creationId xmlns:a16="http://schemas.microsoft.com/office/drawing/2014/main" id="{BA8DFEF1-FE89-4494-8DCF-2A43F4A2EDD7}"/>
              </a:ext>
            </a:extLst>
          </p:cNvPr>
          <p:cNvGrpSpPr/>
          <p:nvPr/>
        </p:nvGrpSpPr>
        <p:grpSpPr>
          <a:xfrm>
            <a:off x="1593064" y="4316714"/>
            <a:ext cx="429869" cy="198375"/>
            <a:chOff x="1540040" y="3614851"/>
            <a:chExt cx="1417812" cy="654290"/>
          </a:xfrm>
        </p:grpSpPr>
        <p:grpSp>
          <p:nvGrpSpPr>
            <p:cNvPr id="702" name="Graphic 653">
              <a:extLst>
                <a:ext uri="{FF2B5EF4-FFF2-40B4-BE49-F238E27FC236}">
                  <a16:creationId xmlns:a16="http://schemas.microsoft.com/office/drawing/2014/main" id="{F3240AB7-6687-460A-BCA7-BF227798AA61}"/>
                </a:ext>
              </a:extLst>
            </p:cNvPr>
            <p:cNvGrpSpPr/>
            <p:nvPr/>
          </p:nvGrpSpPr>
          <p:grpSpPr>
            <a:xfrm>
              <a:off x="1540040" y="3614851"/>
              <a:ext cx="489653" cy="247086"/>
              <a:chOff x="1718244" y="3581870"/>
              <a:chExt cx="489653" cy="247086"/>
            </a:xfrm>
            <a:solidFill>
              <a:schemeClr val="accent1"/>
            </a:solidFill>
          </p:grpSpPr>
          <p:grpSp>
            <p:nvGrpSpPr>
              <p:cNvPr id="731" name="Graphic 653">
                <a:extLst>
                  <a:ext uri="{FF2B5EF4-FFF2-40B4-BE49-F238E27FC236}">
                    <a16:creationId xmlns:a16="http://schemas.microsoft.com/office/drawing/2014/main" id="{5899634D-8581-4B8D-BD6E-CE820C81AC24}"/>
                  </a:ext>
                </a:extLst>
              </p:cNvPr>
              <p:cNvGrpSpPr/>
              <p:nvPr/>
            </p:nvGrpSpPr>
            <p:grpSpPr>
              <a:xfrm>
                <a:off x="1718244" y="3581870"/>
                <a:ext cx="105464" cy="241060"/>
                <a:chOff x="1718244" y="3581870"/>
                <a:chExt cx="105464" cy="241060"/>
              </a:xfrm>
              <a:solidFill>
                <a:schemeClr val="accent1"/>
              </a:solidFill>
            </p:grpSpPr>
            <p:sp>
              <p:nvSpPr>
                <p:cNvPr id="756" name="Freeform: Shape 755">
                  <a:extLst>
                    <a:ext uri="{FF2B5EF4-FFF2-40B4-BE49-F238E27FC236}">
                      <a16:creationId xmlns:a16="http://schemas.microsoft.com/office/drawing/2014/main" id="{0EBFD71F-431C-4B74-AAA8-044C9534D46B}"/>
                    </a:ext>
                  </a:extLst>
                </p:cNvPr>
                <p:cNvSpPr/>
                <p:nvPr/>
              </p:nvSpPr>
              <p:spPr>
                <a:xfrm>
                  <a:off x="1718244" y="3654188"/>
                  <a:ext cx="105464" cy="165729"/>
                </a:xfrm>
                <a:custGeom>
                  <a:avLst/>
                  <a:gdLst>
                    <a:gd name="connsiteX0" fmla="*/ 0 w 105463"/>
                    <a:gd name="connsiteY0" fmla="*/ 179288 h 165728"/>
                    <a:gd name="connsiteX1" fmla="*/ 111490 w 105463"/>
                    <a:gd name="connsiteY1" fmla="*/ 177782 h 165728"/>
                    <a:gd name="connsiteX2" fmla="*/ 102450 w 105463"/>
                    <a:gd name="connsiteY2" fmla="*/ 0 h 165728"/>
                    <a:gd name="connsiteX3" fmla="*/ 10546 w 105463"/>
                    <a:gd name="connsiteY3" fmla="*/ 0 h 165728"/>
                  </a:gdLst>
                  <a:ahLst/>
                  <a:cxnLst>
                    <a:cxn ang="0">
                      <a:pos x="connsiteX0" y="connsiteY0"/>
                    </a:cxn>
                    <a:cxn ang="0">
                      <a:pos x="connsiteX1" y="connsiteY1"/>
                    </a:cxn>
                    <a:cxn ang="0">
                      <a:pos x="connsiteX2" y="connsiteY2"/>
                    </a:cxn>
                    <a:cxn ang="0">
                      <a:pos x="connsiteX3" y="connsiteY3"/>
                    </a:cxn>
                  </a:cxnLst>
                  <a:rect l="l" t="t" r="r" b="b"/>
                  <a:pathLst>
                    <a:path w="105463" h="165728">
                      <a:moveTo>
                        <a:pt x="0" y="179288"/>
                      </a:moveTo>
                      <a:lnTo>
                        <a:pt x="111490" y="177782"/>
                      </a:lnTo>
                      <a:lnTo>
                        <a:pt x="102450" y="0"/>
                      </a:lnTo>
                      <a:lnTo>
                        <a:pt x="10546" y="0"/>
                      </a:lnTo>
                      <a:close/>
                    </a:path>
                  </a:pathLst>
                </a:custGeom>
                <a:pattFill prst="pct10">
                  <a:fgClr>
                    <a:schemeClr val="bg1"/>
                  </a:fgClr>
                  <a:bgClr>
                    <a:schemeClr val="tx2"/>
                  </a:bgClr>
                </a:pattFill>
                <a:ln w="14968"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68" name="Freeform: Shape 767">
                  <a:extLst>
                    <a:ext uri="{FF2B5EF4-FFF2-40B4-BE49-F238E27FC236}">
                      <a16:creationId xmlns:a16="http://schemas.microsoft.com/office/drawing/2014/main" id="{C5B2616E-2F6A-4112-8A60-0EE546F442AB}"/>
                    </a:ext>
                  </a:extLst>
                </p:cNvPr>
                <p:cNvSpPr/>
                <p:nvPr/>
              </p:nvSpPr>
              <p:spPr>
                <a:xfrm>
                  <a:off x="1728790" y="3581870"/>
                  <a:ext cx="90397" cy="60265"/>
                </a:xfrm>
                <a:custGeom>
                  <a:avLst/>
                  <a:gdLst>
                    <a:gd name="connsiteX0" fmla="*/ 4520 w 90397"/>
                    <a:gd name="connsiteY0" fmla="*/ 0 h 60264"/>
                    <a:gd name="connsiteX1" fmla="*/ 0 w 90397"/>
                    <a:gd name="connsiteY1" fmla="*/ 72318 h 60264"/>
                    <a:gd name="connsiteX2" fmla="*/ 91904 w 90397"/>
                    <a:gd name="connsiteY2" fmla="*/ 72318 h 60264"/>
                    <a:gd name="connsiteX3" fmla="*/ 87384 w 90397"/>
                    <a:gd name="connsiteY3" fmla="*/ 0 h 60264"/>
                  </a:gdLst>
                  <a:ahLst/>
                  <a:cxnLst>
                    <a:cxn ang="0">
                      <a:pos x="connsiteX0" y="connsiteY0"/>
                    </a:cxn>
                    <a:cxn ang="0">
                      <a:pos x="connsiteX1" y="connsiteY1"/>
                    </a:cxn>
                    <a:cxn ang="0">
                      <a:pos x="connsiteX2" y="connsiteY2"/>
                    </a:cxn>
                    <a:cxn ang="0">
                      <a:pos x="connsiteX3" y="connsiteY3"/>
                    </a:cxn>
                  </a:cxnLst>
                  <a:rect l="l" t="t" r="r" b="b"/>
                  <a:pathLst>
                    <a:path w="90397" h="60264">
                      <a:moveTo>
                        <a:pt x="4520" y="0"/>
                      </a:moveTo>
                      <a:lnTo>
                        <a:pt x="0" y="72318"/>
                      </a:lnTo>
                      <a:lnTo>
                        <a:pt x="91904" y="72318"/>
                      </a:lnTo>
                      <a:lnTo>
                        <a:pt x="87384" y="0"/>
                      </a:lnTo>
                      <a:close/>
                    </a:path>
                  </a:pathLst>
                </a:custGeom>
                <a:pattFill prst="pct10">
                  <a:fgClr>
                    <a:schemeClr val="bg1"/>
                  </a:fgClr>
                  <a:bgClr>
                    <a:schemeClr val="accent5"/>
                  </a:bgClr>
                </a:pattFill>
                <a:ln w="14968"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732" name="Graphic 653">
                <a:extLst>
                  <a:ext uri="{FF2B5EF4-FFF2-40B4-BE49-F238E27FC236}">
                    <a16:creationId xmlns:a16="http://schemas.microsoft.com/office/drawing/2014/main" id="{F9B52FB0-4654-4CDC-AB1B-3302C3DCEB07}"/>
                  </a:ext>
                </a:extLst>
              </p:cNvPr>
              <p:cNvGrpSpPr/>
              <p:nvPr/>
            </p:nvGrpSpPr>
            <p:grpSpPr>
              <a:xfrm>
                <a:off x="1911092" y="3587896"/>
                <a:ext cx="105464" cy="241060"/>
                <a:chOff x="1911092" y="3587896"/>
                <a:chExt cx="105464" cy="241060"/>
              </a:xfrm>
              <a:solidFill>
                <a:schemeClr val="accent1"/>
              </a:solidFill>
            </p:grpSpPr>
            <p:sp>
              <p:nvSpPr>
                <p:cNvPr id="750" name="Freeform: Shape 749">
                  <a:extLst>
                    <a:ext uri="{FF2B5EF4-FFF2-40B4-BE49-F238E27FC236}">
                      <a16:creationId xmlns:a16="http://schemas.microsoft.com/office/drawing/2014/main" id="{C1DF8473-BB35-42FA-91EE-08C1DF51D9BB}"/>
                    </a:ext>
                  </a:extLst>
                </p:cNvPr>
                <p:cNvSpPr/>
                <p:nvPr/>
              </p:nvSpPr>
              <p:spPr>
                <a:xfrm>
                  <a:off x="1911092" y="3661721"/>
                  <a:ext cx="105464" cy="165729"/>
                </a:xfrm>
                <a:custGeom>
                  <a:avLst/>
                  <a:gdLst>
                    <a:gd name="connsiteX0" fmla="*/ 0 w 105463"/>
                    <a:gd name="connsiteY0" fmla="*/ 177782 h 165728"/>
                    <a:gd name="connsiteX1" fmla="*/ 109984 w 105463"/>
                    <a:gd name="connsiteY1" fmla="*/ 177782 h 165728"/>
                    <a:gd name="connsiteX2" fmla="*/ 100944 w 105463"/>
                    <a:gd name="connsiteY2" fmla="*/ 0 h 165728"/>
                    <a:gd name="connsiteX3" fmla="*/ 9040 w 105463"/>
                    <a:gd name="connsiteY3" fmla="*/ 0 h 165728"/>
                  </a:gdLst>
                  <a:ahLst/>
                  <a:cxnLst>
                    <a:cxn ang="0">
                      <a:pos x="connsiteX0" y="connsiteY0"/>
                    </a:cxn>
                    <a:cxn ang="0">
                      <a:pos x="connsiteX1" y="connsiteY1"/>
                    </a:cxn>
                    <a:cxn ang="0">
                      <a:pos x="connsiteX2" y="connsiteY2"/>
                    </a:cxn>
                    <a:cxn ang="0">
                      <a:pos x="connsiteX3" y="connsiteY3"/>
                    </a:cxn>
                  </a:cxnLst>
                  <a:rect l="l" t="t" r="r" b="b"/>
                  <a:pathLst>
                    <a:path w="105463" h="165728">
                      <a:moveTo>
                        <a:pt x="0" y="177782"/>
                      </a:moveTo>
                      <a:lnTo>
                        <a:pt x="109984" y="177782"/>
                      </a:lnTo>
                      <a:lnTo>
                        <a:pt x="100944" y="0"/>
                      </a:lnTo>
                      <a:lnTo>
                        <a:pt x="9040" y="0"/>
                      </a:lnTo>
                      <a:close/>
                    </a:path>
                  </a:pathLst>
                </a:custGeom>
                <a:pattFill prst="pct10">
                  <a:fgClr>
                    <a:schemeClr val="bg1"/>
                  </a:fgClr>
                  <a:bgClr>
                    <a:schemeClr val="tx2"/>
                  </a:bgClr>
                </a:pattFill>
                <a:ln w="14968"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51" name="Freeform: Shape 750">
                  <a:extLst>
                    <a:ext uri="{FF2B5EF4-FFF2-40B4-BE49-F238E27FC236}">
                      <a16:creationId xmlns:a16="http://schemas.microsoft.com/office/drawing/2014/main" id="{9544B66B-FF9F-49B0-9A0B-25EDBB74C756}"/>
                    </a:ext>
                  </a:extLst>
                </p:cNvPr>
                <p:cNvSpPr/>
                <p:nvPr/>
              </p:nvSpPr>
              <p:spPr>
                <a:xfrm>
                  <a:off x="1920132" y="3587896"/>
                  <a:ext cx="90397" cy="60265"/>
                </a:xfrm>
                <a:custGeom>
                  <a:avLst/>
                  <a:gdLst>
                    <a:gd name="connsiteX0" fmla="*/ 4520 w 90397"/>
                    <a:gd name="connsiteY0" fmla="*/ 0 h 60264"/>
                    <a:gd name="connsiteX1" fmla="*/ 0 w 90397"/>
                    <a:gd name="connsiteY1" fmla="*/ 73825 h 60264"/>
                    <a:gd name="connsiteX2" fmla="*/ 91904 w 90397"/>
                    <a:gd name="connsiteY2" fmla="*/ 73825 h 60264"/>
                    <a:gd name="connsiteX3" fmla="*/ 88891 w 90397"/>
                    <a:gd name="connsiteY3" fmla="*/ 0 h 60264"/>
                  </a:gdLst>
                  <a:ahLst/>
                  <a:cxnLst>
                    <a:cxn ang="0">
                      <a:pos x="connsiteX0" y="connsiteY0"/>
                    </a:cxn>
                    <a:cxn ang="0">
                      <a:pos x="connsiteX1" y="connsiteY1"/>
                    </a:cxn>
                    <a:cxn ang="0">
                      <a:pos x="connsiteX2" y="connsiteY2"/>
                    </a:cxn>
                    <a:cxn ang="0">
                      <a:pos x="connsiteX3" y="connsiteY3"/>
                    </a:cxn>
                  </a:cxnLst>
                  <a:rect l="l" t="t" r="r" b="b"/>
                  <a:pathLst>
                    <a:path w="90397" h="60264">
                      <a:moveTo>
                        <a:pt x="4520" y="0"/>
                      </a:moveTo>
                      <a:lnTo>
                        <a:pt x="0" y="73825"/>
                      </a:lnTo>
                      <a:lnTo>
                        <a:pt x="91904" y="73825"/>
                      </a:lnTo>
                      <a:lnTo>
                        <a:pt x="88891" y="0"/>
                      </a:lnTo>
                      <a:close/>
                    </a:path>
                  </a:pathLst>
                </a:custGeom>
                <a:pattFill prst="pct10">
                  <a:fgClr>
                    <a:schemeClr val="bg1"/>
                  </a:fgClr>
                  <a:bgClr>
                    <a:schemeClr val="accent5"/>
                  </a:bgClr>
                </a:pattFill>
                <a:ln w="14968"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733" name="Graphic 653">
                <a:extLst>
                  <a:ext uri="{FF2B5EF4-FFF2-40B4-BE49-F238E27FC236}">
                    <a16:creationId xmlns:a16="http://schemas.microsoft.com/office/drawing/2014/main" id="{6862C226-439C-43D3-B3E2-410256E566D6}"/>
                  </a:ext>
                </a:extLst>
              </p:cNvPr>
              <p:cNvGrpSpPr/>
              <p:nvPr/>
            </p:nvGrpSpPr>
            <p:grpSpPr>
              <a:xfrm>
                <a:off x="2102433" y="3584883"/>
                <a:ext cx="105464" cy="241060"/>
                <a:chOff x="2102433" y="3584883"/>
                <a:chExt cx="105464" cy="241060"/>
              </a:xfrm>
              <a:solidFill>
                <a:schemeClr val="accent1"/>
              </a:solidFill>
            </p:grpSpPr>
            <p:sp>
              <p:nvSpPr>
                <p:cNvPr id="748" name="Freeform: Shape 747">
                  <a:extLst>
                    <a:ext uri="{FF2B5EF4-FFF2-40B4-BE49-F238E27FC236}">
                      <a16:creationId xmlns:a16="http://schemas.microsoft.com/office/drawing/2014/main" id="{5D5182CE-B354-4D40-8B4C-10D678D81011}"/>
                    </a:ext>
                  </a:extLst>
                </p:cNvPr>
                <p:cNvSpPr/>
                <p:nvPr/>
              </p:nvSpPr>
              <p:spPr>
                <a:xfrm>
                  <a:off x="2102433" y="3657201"/>
                  <a:ext cx="105464" cy="165729"/>
                </a:xfrm>
                <a:custGeom>
                  <a:avLst/>
                  <a:gdLst>
                    <a:gd name="connsiteX0" fmla="*/ 0 w 105463"/>
                    <a:gd name="connsiteY0" fmla="*/ 179288 h 165728"/>
                    <a:gd name="connsiteX1" fmla="*/ 111490 w 105463"/>
                    <a:gd name="connsiteY1" fmla="*/ 177782 h 165728"/>
                    <a:gd name="connsiteX2" fmla="*/ 102450 w 105463"/>
                    <a:gd name="connsiteY2" fmla="*/ 0 h 165728"/>
                    <a:gd name="connsiteX3" fmla="*/ 10546 w 105463"/>
                    <a:gd name="connsiteY3" fmla="*/ 0 h 165728"/>
                  </a:gdLst>
                  <a:ahLst/>
                  <a:cxnLst>
                    <a:cxn ang="0">
                      <a:pos x="connsiteX0" y="connsiteY0"/>
                    </a:cxn>
                    <a:cxn ang="0">
                      <a:pos x="connsiteX1" y="connsiteY1"/>
                    </a:cxn>
                    <a:cxn ang="0">
                      <a:pos x="connsiteX2" y="connsiteY2"/>
                    </a:cxn>
                    <a:cxn ang="0">
                      <a:pos x="connsiteX3" y="connsiteY3"/>
                    </a:cxn>
                  </a:cxnLst>
                  <a:rect l="l" t="t" r="r" b="b"/>
                  <a:pathLst>
                    <a:path w="105463" h="165728">
                      <a:moveTo>
                        <a:pt x="0" y="179288"/>
                      </a:moveTo>
                      <a:lnTo>
                        <a:pt x="111490" y="177782"/>
                      </a:lnTo>
                      <a:lnTo>
                        <a:pt x="102450" y="0"/>
                      </a:lnTo>
                      <a:lnTo>
                        <a:pt x="10546" y="0"/>
                      </a:lnTo>
                      <a:close/>
                    </a:path>
                  </a:pathLst>
                </a:custGeom>
                <a:pattFill prst="pct10">
                  <a:fgClr>
                    <a:schemeClr val="bg1"/>
                  </a:fgClr>
                  <a:bgClr>
                    <a:schemeClr val="tx2"/>
                  </a:bgClr>
                </a:pattFill>
                <a:ln w="14968"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49" name="Freeform: Shape 748">
                  <a:extLst>
                    <a:ext uri="{FF2B5EF4-FFF2-40B4-BE49-F238E27FC236}">
                      <a16:creationId xmlns:a16="http://schemas.microsoft.com/office/drawing/2014/main" id="{77FD9D95-FC53-44E1-9E33-B4B4727EA229}"/>
                    </a:ext>
                  </a:extLst>
                </p:cNvPr>
                <p:cNvSpPr/>
                <p:nvPr/>
              </p:nvSpPr>
              <p:spPr>
                <a:xfrm>
                  <a:off x="2112980" y="3584883"/>
                  <a:ext cx="90397" cy="60265"/>
                </a:xfrm>
                <a:custGeom>
                  <a:avLst/>
                  <a:gdLst>
                    <a:gd name="connsiteX0" fmla="*/ 4520 w 90397"/>
                    <a:gd name="connsiteY0" fmla="*/ 0 h 60264"/>
                    <a:gd name="connsiteX1" fmla="*/ 0 w 90397"/>
                    <a:gd name="connsiteY1" fmla="*/ 72318 h 60264"/>
                    <a:gd name="connsiteX2" fmla="*/ 91904 w 90397"/>
                    <a:gd name="connsiteY2" fmla="*/ 72318 h 60264"/>
                    <a:gd name="connsiteX3" fmla="*/ 87384 w 90397"/>
                    <a:gd name="connsiteY3" fmla="*/ 0 h 60264"/>
                  </a:gdLst>
                  <a:ahLst/>
                  <a:cxnLst>
                    <a:cxn ang="0">
                      <a:pos x="connsiteX0" y="connsiteY0"/>
                    </a:cxn>
                    <a:cxn ang="0">
                      <a:pos x="connsiteX1" y="connsiteY1"/>
                    </a:cxn>
                    <a:cxn ang="0">
                      <a:pos x="connsiteX2" y="connsiteY2"/>
                    </a:cxn>
                    <a:cxn ang="0">
                      <a:pos x="connsiteX3" y="connsiteY3"/>
                    </a:cxn>
                  </a:cxnLst>
                  <a:rect l="l" t="t" r="r" b="b"/>
                  <a:pathLst>
                    <a:path w="90397" h="60264">
                      <a:moveTo>
                        <a:pt x="4520" y="0"/>
                      </a:moveTo>
                      <a:lnTo>
                        <a:pt x="0" y="72318"/>
                      </a:lnTo>
                      <a:lnTo>
                        <a:pt x="91904" y="72318"/>
                      </a:lnTo>
                      <a:lnTo>
                        <a:pt x="87384" y="0"/>
                      </a:lnTo>
                      <a:close/>
                    </a:path>
                  </a:pathLst>
                </a:custGeom>
                <a:pattFill prst="pct10">
                  <a:fgClr>
                    <a:schemeClr val="bg1"/>
                  </a:fgClr>
                  <a:bgClr>
                    <a:schemeClr val="accent5"/>
                  </a:bgClr>
                </a:pattFill>
                <a:ln w="14968"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734" name="Freeform: Shape 733">
                <a:extLst>
                  <a:ext uri="{FF2B5EF4-FFF2-40B4-BE49-F238E27FC236}">
                    <a16:creationId xmlns:a16="http://schemas.microsoft.com/office/drawing/2014/main" id="{1750F557-FD25-47DA-8D94-E06AC99B454A}"/>
                  </a:ext>
                </a:extLst>
              </p:cNvPr>
              <p:cNvSpPr/>
              <p:nvPr/>
            </p:nvSpPr>
            <p:spPr>
              <a:xfrm>
                <a:off x="1597714" y="3831970"/>
                <a:ext cx="572517" cy="301325"/>
              </a:xfrm>
              <a:custGeom>
                <a:avLst/>
                <a:gdLst>
                  <a:gd name="connsiteX0" fmla="*/ 0 w 572517"/>
                  <a:gd name="connsiteY0" fmla="*/ 0 h 301324"/>
                  <a:gd name="connsiteX1" fmla="*/ 0 w 572517"/>
                  <a:gd name="connsiteY1" fmla="*/ 316391 h 301324"/>
                  <a:gd name="connsiteX2" fmla="*/ 233527 w 572517"/>
                  <a:gd name="connsiteY2" fmla="*/ 316391 h 301324"/>
                  <a:gd name="connsiteX3" fmla="*/ 233527 w 572517"/>
                  <a:gd name="connsiteY3" fmla="*/ 212434 h 301324"/>
                  <a:gd name="connsiteX4" fmla="*/ 349537 w 572517"/>
                  <a:gd name="connsiteY4" fmla="*/ 212434 h 301324"/>
                  <a:gd name="connsiteX5" fmla="*/ 349537 w 572517"/>
                  <a:gd name="connsiteY5" fmla="*/ 316391 h 301324"/>
                  <a:gd name="connsiteX6" fmla="*/ 584570 w 572517"/>
                  <a:gd name="connsiteY6" fmla="*/ 316391 h 301324"/>
                  <a:gd name="connsiteX7" fmla="*/ 584570 w 572517"/>
                  <a:gd name="connsiteY7" fmla="*/ 0 h 301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2517" h="301324">
                    <a:moveTo>
                      <a:pt x="0" y="0"/>
                    </a:moveTo>
                    <a:lnTo>
                      <a:pt x="0" y="316391"/>
                    </a:lnTo>
                    <a:lnTo>
                      <a:pt x="233527" y="316391"/>
                    </a:lnTo>
                    <a:lnTo>
                      <a:pt x="233527" y="212434"/>
                    </a:lnTo>
                    <a:lnTo>
                      <a:pt x="349537" y="212434"/>
                    </a:lnTo>
                    <a:lnTo>
                      <a:pt x="349537" y="316391"/>
                    </a:lnTo>
                    <a:lnTo>
                      <a:pt x="584570" y="316391"/>
                    </a:lnTo>
                    <a:lnTo>
                      <a:pt x="584570" y="0"/>
                    </a:lnTo>
                    <a:close/>
                  </a:path>
                </a:pathLst>
              </a:custGeom>
              <a:pattFill prst="pct10">
                <a:fgClr>
                  <a:schemeClr val="bg1"/>
                </a:fgClr>
                <a:bgClr>
                  <a:srgbClr val="75757A"/>
                </a:bgClr>
              </a:pattFill>
              <a:ln w="14968"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35" name="Freeform: Shape 734">
                <a:extLst>
                  <a:ext uri="{FF2B5EF4-FFF2-40B4-BE49-F238E27FC236}">
                    <a16:creationId xmlns:a16="http://schemas.microsoft.com/office/drawing/2014/main" id="{41261B02-46B5-4280-BF76-2768F2110902}"/>
                  </a:ext>
                </a:extLst>
              </p:cNvPr>
              <p:cNvSpPr/>
              <p:nvPr/>
            </p:nvSpPr>
            <p:spPr>
              <a:xfrm>
                <a:off x="1686605" y="3919354"/>
                <a:ext cx="30132" cy="30132"/>
              </a:xfrm>
              <a:custGeom>
                <a:avLst/>
                <a:gdLst>
                  <a:gd name="connsiteX0" fmla="*/ 0 w 30132"/>
                  <a:gd name="connsiteY0" fmla="*/ 0 h 30132"/>
                  <a:gd name="connsiteX1" fmla="*/ 36159 w 30132"/>
                  <a:gd name="connsiteY1" fmla="*/ 0 h 30132"/>
                  <a:gd name="connsiteX2" fmla="*/ 36159 w 30132"/>
                  <a:gd name="connsiteY2" fmla="*/ 36159 h 30132"/>
                  <a:gd name="connsiteX3" fmla="*/ 0 w 30132"/>
                  <a:gd name="connsiteY3" fmla="*/ 36159 h 30132"/>
                </a:gdLst>
                <a:ahLst/>
                <a:cxnLst>
                  <a:cxn ang="0">
                    <a:pos x="connsiteX0" y="connsiteY0"/>
                  </a:cxn>
                  <a:cxn ang="0">
                    <a:pos x="connsiteX1" y="connsiteY1"/>
                  </a:cxn>
                  <a:cxn ang="0">
                    <a:pos x="connsiteX2" y="connsiteY2"/>
                  </a:cxn>
                  <a:cxn ang="0">
                    <a:pos x="connsiteX3" y="connsiteY3"/>
                  </a:cxn>
                </a:cxnLst>
                <a:rect l="l" t="t" r="r" b="b"/>
                <a:pathLst>
                  <a:path w="30132" h="30132">
                    <a:moveTo>
                      <a:pt x="0" y="0"/>
                    </a:moveTo>
                    <a:lnTo>
                      <a:pt x="36159" y="0"/>
                    </a:lnTo>
                    <a:lnTo>
                      <a:pt x="36159" y="36159"/>
                    </a:lnTo>
                    <a:lnTo>
                      <a:pt x="0" y="36159"/>
                    </a:lnTo>
                    <a:close/>
                  </a:path>
                </a:pathLst>
              </a:custGeom>
              <a:solidFill>
                <a:schemeClr val="tx1"/>
              </a:solidFill>
              <a:ln w="14968"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36" name="Freeform: Shape 735">
                <a:extLst>
                  <a:ext uri="{FF2B5EF4-FFF2-40B4-BE49-F238E27FC236}">
                    <a16:creationId xmlns:a16="http://schemas.microsoft.com/office/drawing/2014/main" id="{B2275C4F-22A2-432A-B767-0734C9D9EEB8}"/>
                  </a:ext>
                </a:extLst>
              </p:cNvPr>
              <p:cNvSpPr/>
              <p:nvPr/>
            </p:nvSpPr>
            <p:spPr>
              <a:xfrm>
                <a:off x="1783029" y="3919354"/>
                <a:ext cx="30132" cy="30132"/>
              </a:xfrm>
              <a:custGeom>
                <a:avLst/>
                <a:gdLst>
                  <a:gd name="connsiteX0" fmla="*/ 0 w 30132"/>
                  <a:gd name="connsiteY0" fmla="*/ 0 h 30132"/>
                  <a:gd name="connsiteX1" fmla="*/ 36159 w 30132"/>
                  <a:gd name="connsiteY1" fmla="*/ 0 h 30132"/>
                  <a:gd name="connsiteX2" fmla="*/ 36159 w 30132"/>
                  <a:gd name="connsiteY2" fmla="*/ 36159 h 30132"/>
                  <a:gd name="connsiteX3" fmla="*/ 0 w 30132"/>
                  <a:gd name="connsiteY3" fmla="*/ 36159 h 30132"/>
                </a:gdLst>
                <a:ahLst/>
                <a:cxnLst>
                  <a:cxn ang="0">
                    <a:pos x="connsiteX0" y="connsiteY0"/>
                  </a:cxn>
                  <a:cxn ang="0">
                    <a:pos x="connsiteX1" y="connsiteY1"/>
                  </a:cxn>
                  <a:cxn ang="0">
                    <a:pos x="connsiteX2" y="connsiteY2"/>
                  </a:cxn>
                  <a:cxn ang="0">
                    <a:pos x="connsiteX3" y="connsiteY3"/>
                  </a:cxn>
                </a:cxnLst>
                <a:rect l="l" t="t" r="r" b="b"/>
                <a:pathLst>
                  <a:path w="30132" h="30132">
                    <a:moveTo>
                      <a:pt x="0" y="0"/>
                    </a:moveTo>
                    <a:lnTo>
                      <a:pt x="36159" y="0"/>
                    </a:lnTo>
                    <a:lnTo>
                      <a:pt x="36159" y="36159"/>
                    </a:lnTo>
                    <a:lnTo>
                      <a:pt x="0" y="36159"/>
                    </a:lnTo>
                    <a:close/>
                  </a:path>
                </a:pathLst>
              </a:custGeom>
              <a:solidFill>
                <a:schemeClr val="tx1"/>
              </a:solidFill>
              <a:ln w="14968"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38" name="Freeform: Shape 737">
                <a:extLst>
                  <a:ext uri="{FF2B5EF4-FFF2-40B4-BE49-F238E27FC236}">
                    <a16:creationId xmlns:a16="http://schemas.microsoft.com/office/drawing/2014/main" id="{9F1E22F2-7E0B-449D-B6D8-6CE0002AB2E6}"/>
                  </a:ext>
                </a:extLst>
              </p:cNvPr>
              <p:cNvSpPr/>
              <p:nvPr/>
            </p:nvSpPr>
            <p:spPr>
              <a:xfrm>
                <a:off x="1880959" y="3919354"/>
                <a:ext cx="30132" cy="30132"/>
              </a:xfrm>
              <a:custGeom>
                <a:avLst/>
                <a:gdLst>
                  <a:gd name="connsiteX0" fmla="*/ 0 w 30132"/>
                  <a:gd name="connsiteY0" fmla="*/ 0 h 30132"/>
                  <a:gd name="connsiteX1" fmla="*/ 36159 w 30132"/>
                  <a:gd name="connsiteY1" fmla="*/ 0 h 30132"/>
                  <a:gd name="connsiteX2" fmla="*/ 36159 w 30132"/>
                  <a:gd name="connsiteY2" fmla="*/ 36159 h 30132"/>
                  <a:gd name="connsiteX3" fmla="*/ 0 w 30132"/>
                  <a:gd name="connsiteY3" fmla="*/ 36159 h 30132"/>
                </a:gdLst>
                <a:ahLst/>
                <a:cxnLst>
                  <a:cxn ang="0">
                    <a:pos x="connsiteX0" y="connsiteY0"/>
                  </a:cxn>
                  <a:cxn ang="0">
                    <a:pos x="connsiteX1" y="connsiteY1"/>
                  </a:cxn>
                  <a:cxn ang="0">
                    <a:pos x="connsiteX2" y="connsiteY2"/>
                  </a:cxn>
                  <a:cxn ang="0">
                    <a:pos x="connsiteX3" y="connsiteY3"/>
                  </a:cxn>
                </a:cxnLst>
                <a:rect l="l" t="t" r="r" b="b"/>
                <a:pathLst>
                  <a:path w="30132" h="30132">
                    <a:moveTo>
                      <a:pt x="0" y="0"/>
                    </a:moveTo>
                    <a:lnTo>
                      <a:pt x="36159" y="0"/>
                    </a:lnTo>
                    <a:lnTo>
                      <a:pt x="36159" y="36159"/>
                    </a:lnTo>
                    <a:lnTo>
                      <a:pt x="0" y="36159"/>
                    </a:lnTo>
                    <a:close/>
                  </a:path>
                </a:pathLst>
              </a:custGeom>
              <a:solidFill>
                <a:schemeClr val="tx1"/>
              </a:solidFill>
              <a:ln w="14968"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43" name="Freeform: Shape 742">
                <a:extLst>
                  <a:ext uri="{FF2B5EF4-FFF2-40B4-BE49-F238E27FC236}">
                    <a16:creationId xmlns:a16="http://schemas.microsoft.com/office/drawing/2014/main" id="{170DF04E-40FC-4271-8308-C7587E6A6146}"/>
                  </a:ext>
                </a:extLst>
              </p:cNvPr>
              <p:cNvSpPr/>
              <p:nvPr/>
            </p:nvSpPr>
            <p:spPr>
              <a:xfrm>
                <a:off x="1978890" y="3919354"/>
                <a:ext cx="30132" cy="30132"/>
              </a:xfrm>
              <a:custGeom>
                <a:avLst/>
                <a:gdLst>
                  <a:gd name="connsiteX0" fmla="*/ 0 w 30132"/>
                  <a:gd name="connsiteY0" fmla="*/ 0 h 30132"/>
                  <a:gd name="connsiteX1" fmla="*/ 36159 w 30132"/>
                  <a:gd name="connsiteY1" fmla="*/ 0 h 30132"/>
                  <a:gd name="connsiteX2" fmla="*/ 36159 w 30132"/>
                  <a:gd name="connsiteY2" fmla="*/ 36159 h 30132"/>
                  <a:gd name="connsiteX3" fmla="*/ 0 w 30132"/>
                  <a:gd name="connsiteY3" fmla="*/ 36159 h 30132"/>
                </a:gdLst>
                <a:ahLst/>
                <a:cxnLst>
                  <a:cxn ang="0">
                    <a:pos x="connsiteX0" y="connsiteY0"/>
                  </a:cxn>
                  <a:cxn ang="0">
                    <a:pos x="connsiteX1" y="connsiteY1"/>
                  </a:cxn>
                  <a:cxn ang="0">
                    <a:pos x="connsiteX2" y="connsiteY2"/>
                  </a:cxn>
                  <a:cxn ang="0">
                    <a:pos x="connsiteX3" y="connsiteY3"/>
                  </a:cxn>
                </a:cxnLst>
                <a:rect l="l" t="t" r="r" b="b"/>
                <a:pathLst>
                  <a:path w="30132" h="30132">
                    <a:moveTo>
                      <a:pt x="0" y="0"/>
                    </a:moveTo>
                    <a:lnTo>
                      <a:pt x="36159" y="0"/>
                    </a:lnTo>
                    <a:lnTo>
                      <a:pt x="36159" y="36159"/>
                    </a:lnTo>
                    <a:lnTo>
                      <a:pt x="0" y="36159"/>
                    </a:lnTo>
                    <a:close/>
                  </a:path>
                </a:pathLst>
              </a:custGeom>
              <a:solidFill>
                <a:schemeClr val="tx1"/>
              </a:solidFill>
              <a:ln w="14968"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46" name="Freeform: Shape 745">
                <a:extLst>
                  <a:ext uri="{FF2B5EF4-FFF2-40B4-BE49-F238E27FC236}">
                    <a16:creationId xmlns:a16="http://schemas.microsoft.com/office/drawing/2014/main" id="{807A7B74-5B2B-4040-93CF-BD39E3FC1FBB}"/>
                  </a:ext>
                </a:extLst>
              </p:cNvPr>
              <p:cNvSpPr/>
              <p:nvPr/>
            </p:nvSpPr>
            <p:spPr>
              <a:xfrm>
                <a:off x="2076821" y="3919354"/>
                <a:ext cx="30132" cy="30132"/>
              </a:xfrm>
              <a:custGeom>
                <a:avLst/>
                <a:gdLst>
                  <a:gd name="connsiteX0" fmla="*/ 0 w 30132"/>
                  <a:gd name="connsiteY0" fmla="*/ 0 h 30132"/>
                  <a:gd name="connsiteX1" fmla="*/ 36159 w 30132"/>
                  <a:gd name="connsiteY1" fmla="*/ 0 h 30132"/>
                  <a:gd name="connsiteX2" fmla="*/ 36159 w 30132"/>
                  <a:gd name="connsiteY2" fmla="*/ 36159 h 30132"/>
                  <a:gd name="connsiteX3" fmla="*/ 0 w 30132"/>
                  <a:gd name="connsiteY3" fmla="*/ 36159 h 30132"/>
                </a:gdLst>
                <a:ahLst/>
                <a:cxnLst>
                  <a:cxn ang="0">
                    <a:pos x="connsiteX0" y="connsiteY0"/>
                  </a:cxn>
                  <a:cxn ang="0">
                    <a:pos x="connsiteX1" y="connsiteY1"/>
                  </a:cxn>
                  <a:cxn ang="0">
                    <a:pos x="connsiteX2" y="connsiteY2"/>
                  </a:cxn>
                  <a:cxn ang="0">
                    <a:pos x="connsiteX3" y="connsiteY3"/>
                  </a:cxn>
                </a:cxnLst>
                <a:rect l="l" t="t" r="r" b="b"/>
                <a:pathLst>
                  <a:path w="30132" h="30132">
                    <a:moveTo>
                      <a:pt x="0" y="0"/>
                    </a:moveTo>
                    <a:lnTo>
                      <a:pt x="36159" y="0"/>
                    </a:lnTo>
                    <a:lnTo>
                      <a:pt x="36159" y="36159"/>
                    </a:lnTo>
                    <a:lnTo>
                      <a:pt x="0" y="36159"/>
                    </a:lnTo>
                    <a:close/>
                  </a:path>
                </a:pathLst>
              </a:custGeom>
              <a:solidFill>
                <a:schemeClr val="tx1"/>
              </a:solidFill>
              <a:ln w="14968"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47" name="Freeform: Shape 746">
                <a:extLst>
                  <a:ext uri="{FF2B5EF4-FFF2-40B4-BE49-F238E27FC236}">
                    <a16:creationId xmlns:a16="http://schemas.microsoft.com/office/drawing/2014/main" id="{2FF9C21D-67F9-429A-89A4-5149A27EA110}"/>
                  </a:ext>
                </a:extLst>
              </p:cNvPr>
              <p:cNvSpPr/>
              <p:nvPr/>
            </p:nvSpPr>
            <p:spPr>
              <a:xfrm>
                <a:off x="2180778" y="3830463"/>
                <a:ext cx="150662" cy="316391"/>
              </a:xfrm>
              <a:custGeom>
                <a:avLst/>
                <a:gdLst>
                  <a:gd name="connsiteX0" fmla="*/ 0 w 150662"/>
                  <a:gd name="connsiteY0" fmla="*/ 0 h 316390"/>
                  <a:gd name="connsiteX1" fmla="*/ 153676 w 150662"/>
                  <a:gd name="connsiteY1" fmla="*/ 0 h 316390"/>
                  <a:gd name="connsiteX2" fmla="*/ 153676 w 150662"/>
                  <a:gd name="connsiteY2" fmla="*/ 322418 h 316390"/>
                  <a:gd name="connsiteX3" fmla="*/ 0 w 150662"/>
                  <a:gd name="connsiteY3" fmla="*/ 322418 h 316390"/>
                </a:gdLst>
                <a:ahLst/>
                <a:cxnLst>
                  <a:cxn ang="0">
                    <a:pos x="connsiteX0" y="connsiteY0"/>
                  </a:cxn>
                  <a:cxn ang="0">
                    <a:pos x="connsiteX1" y="connsiteY1"/>
                  </a:cxn>
                  <a:cxn ang="0">
                    <a:pos x="connsiteX2" y="connsiteY2"/>
                  </a:cxn>
                  <a:cxn ang="0">
                    <a:pos x="connsiteX3" y="connsiteY3"/>
                  </a:cxn>
                </a:cxnLst>
                <a:rect l="l" t="t" r="r" b="b"/>
                <a:pathLst>
                  <a:path w="150662" h="316390">
                    <a:moveTo>
                      <a:pt x="0" y="0"/>
                    </a:moveTo>
                    <a:lnTo>
                      <a:pt x="153676" y="0"/>
                    </a:lnTo>
                    <a:lnTo>
                      <a:pt x="153676" y="322418"/>
                    </a:lnTo>
                    <a:lnTo>
                      <a:pt x="0" y="322418"/>
                    </a:lnTo>
                    <a:close/>
                  </a:path>
                </a:pathLst>
              </a:custGeom>
              <a:pattFill prst="pct10">
                <a:fgClr>
                  <a:schemeClr val="bg1"/>
                </a:fgClr>
                <a:bgClr>
                  <a:schemeClr val="tx1"/>
                </a:bgClr>
              </a:pattFill>
              <a:ln w="14968"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703" name="Rectangle 189">
              <a:extLst>
                <a:ext uri="{FF2B5EF4-FFF2-40B4-BE49-F238E27FC236}">
                  <a16:creationId xmlns:a16="http://schemas.microsoft.com/office/drawing/2014/main" id="{C261BA9A-EE26-46FA-8D84-E505F658749D}"/>
                </a:ext>
              </a:extLst>
            </p:cNvPr>
            <p:cNvSpPr/>
            <p:nvPr/>
          </p:nvSpPr>
          <p:spPr bwMode="auto">
            <a:xfrm>
              <a:off x="2032803" y="4013812"/>
              <a:ext cx="820163" cy="255329"/>
            </a:xfrm>
            <a:custGeom>
              <a:avLst/>
              <a:gdLst>
                <a:gd name="connsiteX0" fmla="*/ 0 w 819908"/>
                <a:gd name="connsiteY0" fmla="*/ 0 h 170515"/>
                <a:gd name="connsiteX1" fmla="*/ 819908 w 819908"/>
                <a:gd name="connsiteY1" fmla="*/ 0 h 170515"/>
                <a:gd name="connsiteX2" fmla="*/ 819908 w 819908"/>
                <a:gd name="connsiteY2" fmla="*/ 170515 h 170515"/>
                <a:gd name="connsiteX3" fmla="*/ 0 w 819908"/>
                <a:gd name="connsiteY3" fmla="*/ 170515 h 170515"/>
                <a:gd name="connsiteX4" fmla="*/ 0 w 819908"/>
                <a:gd name="connsiteY4" fmla="*/ 0 h 170515"/>
                <a:gd name="connsiteX0" fmla="*/ 0 w 819908"/>
                <a:gd name="connsiteY0" fmla="*/ 0 h 170515"/>
                <a:gd name="connsiteX1" fmla="*/ 817258 w 819908"/>
                <a:gd name="connsiteY1" fmla="*/ 63610 h 170515"/>
                <a:gd name="connsiteX2" fmla="*/ 819908 w 819908"/>
                <a:gd name="connsiteY2" fmla="*/ 170515 h 170515"/>
                <a:gd name="connsiteX3" fmla="*/ 0 w 819908"/>
                <a:gd name="connsiteY3" fmla="*/ 170515 h 170515"/>
                <a:gd name="connsiteX4" fmla="*/ 0 w 819908"/>
                <a:gd name="connsiteY4" fmla="*/ 0 h 170515"/>
                <a:gd name="connsiteX0" fmla="*/ 0 w 827860"/>
                <a:gd name="connsiteY0" fmla="*/ 0 h 210272"/>
                <a:gd name="connsiteX1" fmla="*/ 817258 w 827860"/>
                <a:gd name="connsiteY1" fmla="*/ 63610 h 210272"/>
                <a:gd name="connsiteX2" fmla="*/ 827860 w 827860"/>
                <a:gd name="connsiteY2" fmla="*/ 210272 h 210272"/>
                <a:gd name="connsiteX3" fmla="*/ 0 w 827860"/>
                <a:gd name="connsiteY3" fmla="*/ 170515 h 210272"/>
                <a:gd name="connsiteX4" fmla="*/ 0 w 827860"/>
                <a:gd name="connsiteY4" fmla="*/ 0 h 210272"/>
                <a:gd name="connsiteX0" fmla="*/ 0 w 819908"/>
                <a:gd name="connsiteY0" fmla="*/ 0 h 255329"/>
                <a:gd name="connsiteX1" fmla="*/ 817258 w 819908"/>
                <a:gd name="connsiteY1" fmla="*/ 63610 h 255329"/>
                <a:gd name="connsiteX2" fmla="*/ 819908 w 819908"/>
                <a:gd name="connsiteY2" fmla="*/ 255329 h 255329"/>
                <a:gd name="connsiteX3" fmla="*/ 0 w 819908"/>
                <a:gd name="connsiteY3" fmla="*/ 170515 h 255329"/>
                <a:gd name="connsiteX4" fmla="*/ 0 w 819908"/>
                <a:gd name="connsiteY4" fmla="*/ 0 h 255329"/>
                <a:gd name="connsiteX0" fmla="*/ 0 w 820163"/>
                <a:gd name="connsiteY0" fmla="*/ 0 h 255329"/>
                <a:gd name="connsiteX1" fmla="*/ 819909 w 820163"/>
                <a:gd name="connsiteY1" fmla="*/ 92765 h 255329"/>
                <a:gd name="connsiteX2" fmla="*/ 819908 w 820163"/>
                <a:gd name="connsiteY2" fmla="*/ 255329 h 255329"/>
                <a:gd name="connsiteX3" fmla="*/ 0 w 820163"/>
                <a:gd name="connsiteY3" fmla="*/ 170515 h 255329"/>
                <a:gd name="connsiteX4" fmla="*/ 0 w 820163"/>
                <a:gd name="connsiteY4" fmla="*/ 0 h 255329"/>
                <a:gd name="connsiteX0" fmla="*/ 0 w 820163"/>
                <a:gd name="connsiteY0" fmla="*/ 0 h 255329"/>
                <a:gd name="connsiteX1" fmla="*/ 819909 w 820163"/>
                <a:gd name="connsiteY1" fmla="*/ 87464 h 255329"/>
                <a:gd name="connsiteX2" fmla="*/ 819908 w 820163"/>
                <a:gd name="connsiteY2" fmla="*/ 255329 h 255329"/>
                <a:gd name="connsiteX3" fmla="*/ 0 w 820163"/>
                <a:gd name="connsiteY3" fmla="*/ 170515 h 255329"/>
                <a:gd name="connsiteX4" fmla="*/ 0 w 820163"/>
                <a:gd name="connsiteY4" fmla="*/ 0 h 2553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0163" h="255329">
                  <a:moveTo>
                    <a:pt x="0" y="0"/>
                  </a:moveTo>
                  <a:lnTo>
                    <a:pt x="819909" y="87464"/>
                  </a:lnTo>
                  <a:cubicBezTo>
                    <a:pt x="820792" y="123099"/>
                    <a:pt x="819025" y="219694"/>
                    <a:pt x="819908" y="255329"/>
                  </a:cubicBezTo>
                  <a:lnTo>
                    <a:pt x="0" y="170515"/>
                  </a:lnTo>
                  <a:lnTo>
                    <a:pt x="0" y="0"/>
                  </a:lnTo>
                  <a:close/>
                </a:path>
              </a:pathLst>
            </a:custGeom>
            <a:pattFill prst="pct10">
              <a:fgClr>
                <a:schemeClr val="bg1"/>
              </a:fgClr>
              <a:bgClr>
                <a:srgbClr val="75757A"/>
              </a:bgClr>
            </a:pattFill>
            <a:ln w="14968"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solidFill>
                  <a:srgbClr val="000000"/>
                </a:solidFill>
                <a:effectLst/>
                <a:uLnTx/>
                <a:uFillTx/>
                <a:latin typeface="Segoe UI"/>
                <a:ea typeface="+mn-ea"/>
                <a:cs typeface="+mn-cs"/>
              </a:endParaRPr>
            </a:p>
          </p:txBody>
        </p:sp>
        <p:sp>
          <p:nvSpPr>
            <p:cNvPr id="704" name="Rectangle 190">
              <a:extLst>
                <a:ext uri="{FF2B5EF4-FFF2-40B4-BE49-F238E27FC236}">
                  <a16:creationId xmlns:a16="http://schemas.microsoft.com/office/drawing/2014/main" id="{4B433063-F758-4E93-A64E-6E781929BFDA}"/>
                </a:ext>
              </a:extLst>
            </p:cNvPr>
            <p:cNvSpPr/>
            <p:nvPr/>
          </p:nvSpPr>
          <p:spPr bwMode="auto">
            <a:xfrm>
              <a:off x="2033622" y="4003757"/>
              <a:ext cx="814042" cy="96541"/>
            </a:xfrm>
            <a:custGeom>
              <a:avLst/>
              <a:gdLst>
                <a:gd name="connsiteX0" fmla="*/ 0 w 800788"/>
                <a:gd name="connsiteY0" fmla="*/ 0 h 149550"/>
                <a:gd name="connsiteX1" fmla="*/ 800788 w 800788"/>
                <a:gd name="connsiteY1" fmla="*/ 0 h 149550"/>
                <a:gd name="connsiteX2" fmla="*/ 800788 w 800788"/>
                <a:gd name="connsiteY2" fmla="*/ 149550 h 149550"/>
                <a:gd name="connsiteX3" fmla="*/ 0 w 800788"/>
                <a:gd name="connsiteY3" fmla="*/ 149550 h 149550"/>
                <a:gd name="connsiteX4" fmla="*/ 0 w 800788"/>
                <a:gd name="connsiteY4" fmla="*/ 0 h 149550"/>
                <a:gd name="connsiteX0" fmla="*/ 98066 w 800788"/>
                <a:gd name="connsiteY0" fmla="*/ 13252 h 149550"/>
                <a:gd name="connsiteX1" fmla="*/ 800788 w 800788"/>
                <a:gd name="connsiteY1" fmla="*/ 0 h 149550"/>
                <a:gd name="connsiteX2" fmla="*/ 800788 w 800788"/>
                <a:gd name="connsiteY2" fmla="*/ 149550 h 149550"/>
                <a:gd name="connsiteX3" fmla="*/ 0 w 800788"/>
                <a:gd name="connsiteY3" fmla="*/ 149550 h 149550"/>
                <a:gd name="connsiteX4" fmla="*/ 98066 w 800788"/>
                <a:gd name="connsiteY4" fmla="*/ 13252 h 149550"/>
                <a:gd name="connsiteX0" fmla="*/ 106018 w 808740"/>
                <a:gd name="connsiteY0" fmla="*/ 13252 h 149550"/>
                <a:gd name="connsiteX1" fmla="*/ 808740 w 808740"/>
                <a:gd name="connsiteY1" fmla="*/ 0 h 149550"/>
                <a:gd name="connsiteX2" fmla="*/ 808740 w 808740"/>
                <a:gd name="connsiteY2" fmla="*/ 149550 h 149550"/>
                <a:gd name="connsiteX3" fmla="*/ 0 w 808740"/>
                <a:gd name="connsiteY3" fmla="*/ 14378 h 149550"/>
                <a:gd name="connsiteX4" fmla="*/ 106018 w 808740"/>
                <a:gd name="connsiteY4" fmla="*/ 13252 h 149550"/>
                <a:gd name="connsiteX0" fmla="*/ 106018 w 808740"/>
                <a:gd name="connsiteY0" fmla="*/ 13252 h 72687"/>
                <a:gd name="connsiteX1" fmla="*/ 808740 w 808740"/>
                <a:gd name="connsiteY1" fmla="*/ 0 h 72687"/>
                <a:gd name="connsiteX2" fmla="*/ 747780 w 808740"/>
                <a:gd name="connsiteY2" fmla="*/ 72687 h 72687"/>
                <a:gd name="connsiteX3" fmla="*/ 0 w 808740"/>
                <a:gd name="connsiteY3" fmla="*/ 14378 h 72687"/>
                <a:gd name="connsiteX4" fmla="*/ 106018 w 808740"/>
                <a:gd name="connsiteY4" fmla="*/ 13252 h 72687"/>
                <a:gd name="connsiteX0" fmla="*/ 106018 w 808740"/>
                <a:gd name="connsiteY0" fmla="*/ 13252 h 117744"/>
                <a:gd name="connsiteX1" fmla="*/ 808740 w 808740"/>
                <a:gd name="connsiteY1" fmla="*/ 0 h 117744"/>
                <a:gd name="connsiteX2" fmla="*/ 803439 w 808740"/>
                <a:gd name="connsiteY2" fmla="*/ 117744 h 117744"/>
                <a:gd name="connsiteX3" fmla="*/ 0 w 808740"/>
                <a:gd name="connsiteY3" fmla="*/ 14378 h 117744"/>
                <a:gd name="connsiteX4" fmla="*/ 106018 w 808740"/>
                <a:gd name="connsiteY4" fmla="*/ 13252 h 117744"/>
                <a:gd name="connsiteX0" fmla="*/ 106018 w 803439"/>
                <a:gd name="connsiteY0" fmla="*/ 0 h 104492"/>
                <a:gd name="connsiteX1" fmla="*/ 803439 w 803439"/>
                <a:gd name="connsiteY1" fmla="*/ 47708 h 104492"/>
                <a:gd name="connsiteX2" fmla="*/ 803439 w 803439"/>
                <a:gd name="connsiteY2" fmla="*/ 104492 h 104492"/>
                <a:gd name="connsiteX3" fmla="*/ 0 w 803439"/>
                <a:gd name="connsiteY3" fmla="*/ 1126 h 104492"/>
                <a:gd name="connsiteX4" fmla="*/ 106018 w 803439"/>
                <a:gd name="connsiteY4" fmla="*/ 0 h 104492"/>
                <a:gd name="connsiteX0" fmla="*/ 113970 w 811391"/>
                <a:gd name="connsiteY0" fmla="*/ 0 h 104492"/>
                <a:gd name="connsiteX1" fmla="*/ 811391 w 811391"/>
                <a:gd name="connsiteY1" fmla="*/ 47708 h 104492"/>
                <a:gd name="connsiteX2" fmla="*/ 811391 w 811391"/>
                <a:gd name="connsiteY2" fmla="*/ 104492 h 104492"/>
                <a:gd name="connsiteX3" fmla="*/ 0 w 811391"/>
                <a:gd name="connsiteY3" fmla="*/ 3777 h 104492"/>
                <a:gd name="connsiteX4" fmla="*/ 113970 w 811391"/>
                <a:gd name="connsiteY4" fmla="*/ 0 h 104492"/>
                <a:gd name="connsiteX0" fmla="*/ 116621 w 814042"/>
                <a:gd name="connsiteY0" fmla="*/ 0 h 104492"/>
                <a:gd name="connsiteX1" fmla="*/ 814042 w 814042"/>
                <a:gd name="connsiteY1" fmla="*/ 47708 h 104492"/>
                <a:gd name="connsiteX2" fmla="*/ 814042 w 814042"/>
                <a:gd name="connsiteY2" fmla="*/ 104492 h 104492"/>
                <a:gd name="connsiteX3" fmla="*/ 0 w 814042"/>
                <a:gd name="connsiteY3" fmla="*/ 11728 h 104492"/>
                <a:gd name="connsiteX4" fmla="*/ 116621 w 814042"/>
                <a:gd name="connsiteY4" fmla="*/ 0 h 104492"/>
                <a:gd name="connsiteX0" fmla="*/ 116621 w 814042"/>
                <a:gd name="connsiteY0" fmla="*/ 0 h 104492"/>
                <a:gd name="connsiteX1" fmla="*/ 814042 w 814042"/>
                <a:gd name="connsiteY1" fmla="*/ 50359 h 104492"/>
                <a:gd name="connsiteX2" fmla="*/ 814042 w 814042"/>
                <a:gd name="connsiteY2" fmla="*/ 104492 h 104492"/>
                <a:gd name="connsiteX3" fmla="*/ 0 w 814042"/>
                <a:gd name="connsiteY3" fmla="*/ 11728 h 104492"/>
                <a:gd name="connsiteX4" fmla="*/ 116621 w 814042"/>
                <a:gd name="connsiteY4" fmla="*/ 0 h 104492"/>
                <a:gd name="connsiteX0" fmla="*/ 116621 w 814042"/>
                <a:gd name="connsiteY0" fmla="*/ 0 h 96541"/>
                <a:gd name="connsiteX1" fmla="*/ 814042 w 814042"/>
                <a:gd name="connsiteY1" fmla="*/ 50359 h 96541"/>
                <a:gd name="connsiteX2" fmla="*/ 814042 w 814042"/>
                <a:gd name="connsiteY2" fmla="*/ 96541 h 96541"/>
                <a:gd name="connsiteX3" fmla="*/ 0 w 814042"/>
                <a:gd name="connsiteY3" fmla="*/ 11728 h 96541"/>
                <a:gd name="connsiteX4" fmla="*/ 116621 w 814042"/>
                <a:gd name="connsiteY4" fmla="*/ 0 h 965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4042" h="96541">
                  <a:moveTo>
                    <a:pt x="116621" y="0"/>
                  </a:moveTo>
                  <a:lnTo>
                    <a:pt x="814042" y="50359"/>
                  </a:lnTo>
                  <a:lnTo>
                    <a:pt x="814042" y="96541"/>
                  </a:lnTo>
                  <a:lnTo>
                    <a:pt x="0" y="11728"/>
                  </a:lnTo>
                  <a:lnTo>
                    <a:pt x="116621" y="0"/>
                  </a:lnTo>
                  <a:close/>
                </a:path>
              </a:pathLst>
            </a:custGeom>
            <a:pattFill prst="pct10">
              <a:fgClr>
                <a:schemeClr val="bg1"/>
              </a:fgClr>
              <a:bgClr>
                <a:schemeClr val="tx1"/>
              </a:bgClr>
            </a:pattFill>
            <a:ln w="14968"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solidFill>
                  <a:srgbClr val="000000"/>
                </a:solidFill>
                <a:effectLst/>
                <a:uLnTx/>
                <a:uFillTx/>
                <a:latin typeface="Segoe UI"/>
                <a:ea typeface="+mn-ea"/>
                <a:cs typeface="+mn-cs"/>
              </a:endParaRPr>
            </a:p>
          </p:txBody>
        </p:sp>
        <p:grpSp>
          <p:nvGrpSpPr>
            <p:cNvPr id="721" name="Group 720">
              <a:extLst>
                <a:ext uri="{FF2B5EF4-FFF2-40B4-BE49-F238E27FC236}">
                  <a16:creationId xmlns:a16="http://schemas.microsoft.com/office/drawing/2014/main" id="{26AE8CB9-0A61-4556-B7B5-B031D8941BAC}"/>
                </a:ext>
              </a:extLst>
            </p:cNvPr>
            <p:cNvGrpSpPr/>
            <p:nvPr/>
          </p:nvGrpSpPr>
          <p:grpSpPr>
            <a:xfrm>
              <a:off x="2539877" y="3700484"/>
              <a:ext cx="417975" cy="553827"/>
              <a:chOff x="2599143" y="3810981"/>
              <a:chExt cx="342799" cy="454219"/>
            </a:xfrm>
          </p:grpSpPr>
          <p:grpSp>
            <p:nvGrpSpPr>
              <p:cNvPr id="723" name="Graphic 176">
                <a:extLst>
                  <a:ext uri="{FF2B5EF4-FFF2-40B4-BE49-F238E27FC236}">
                    <a16:creationId xmlns:a16="http://schemas.microsoft.com/office/drawing/2014/main" id="{BFB87E50-0C9D-49FD-90E1-4C2A29345EA9}"/>
                  </a:ext>
                </a:extLst>
              </p:cNvPr>
              <p:cNvGrpSpPr/>
              <p:nvPr/>
            </p:nvGrpSpPr>
            <p:grpSpPr>
              <a:xfrm flipH="1">
                <a:off x="2599143" y="3810981"/>
                <a:ext cx="340943" cy="322889"/>
                <a:chOff x="2660264" y="3551443"/>
                <a:chExt cx="340943" cy="322889"/>
              </a:xfrm>
            </p:grpSpPr>
            <p:sp>
              <p:nvSpPr>
                <p:cNvPr id="725" name="Freeform: Shape 724">
                  <a:extLst>
                    <a:ext uri="{FF2B5EF4-FFF2-40B4-BE49-F238E27FC236}">
                      <a16:creationId xmlns:a16="http://schemas.microsoft.com/office/drawing/2014/main" id="{DE004CE3-8845-4B0E-BBF3-3557BF69D33F}"/>
                    </a:ext>
                  </a:extLst>
                </p:cNvPr>
                <p:cNvSpPr/>
                <p:nvPr/>
              </p:nvSpPr>
              <p:spPr>
                <a:xfrm rot="15715791">
                  <a:off x="2956686" y="3537388"/>
                  <a:ext cx="28111" cy="56221"/>
                </a:xfrm>
                <a:custGeom>
                  <a:avLst/>
                  <a:gdLst>
                    <a:gd name="connsiteX0" fmla="*/ 37949 w 28110"/>
                    <a:gd name="connsiteY0" fmla="*/ 60438 h 56221"/>
                    <a:gd name="connsiteX1" fmla="*/ 23894 w 28110"/>
                    <a:gd name="connsiteY1" fmla="*/ 60438 h 56221"/>
                    <a:gd name="connsiteX2" fmla="*/ 23894 w 28110"/>
                    <a:gd name="connsiteY2" fmla="*/ 33733 h 56221"/>
                    <a:gd name="connsiteX3" fmla="*/ 0 w 28110"/>
                    <a:gd name="connsiteY3" fmla="*/ 9839 h 56221"/>
                    <a:gd name="connsiteX4" fmla="*/ 9839 w 28110"/>
                    <a:gd name="connsiteY4" fmla="*/ 0 h 56221"/>
                    <a:gd name="connsiteX5" fmla="*/ 37949 w 28110"/>
                    <a:gd name="connsiteY5" fmla="*/ 28111 h 56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110" h="56221">
                      <a:moveTo>
                        <a:pt x="37949" y="60438"/>
                      </a:moveTo>
                      <a:lnTo>
                        <a:pt x="23894" y="60438"/>
                      </a:lnTo>
                      <a:lnTo>
                        <a:pt x="23894" y="33733"/>
                      </a:lnTo>
                      <a:lnTo>
                        <a:pt x="0" y="9839"/>
                      </a:lnTo>
                      <a:lnTo>
                        <a:pt x="9839" y="0"/>
                      </a:lnTo>
                      <a:lnTo>
                        <a:pt x="37949" y="28111"/>
                      </a:lnTo>
                      <a:close/>
                    </a:path>
                  </a:pathLst>
                </a:custGeom>
                <a:solidFill>
                  <a:schemeClr val="tx2"/>
                </a:solidFill>
                <a:ln w="13811"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26" name="Freeform: Shape 725">
                  <a:extLst>
                    <a:ext uri="{FF2B5EF4-FFF2-40B4-BE49-F238E27FC236}">
                      <a16:creationId xmlns:a16="http://schemas.microsoft.com/office/drawing/2014/main" id="{97FEED3E-CA0F-40BF-BF9B-DF6956DEF18D}"/>
                    </a:ext>
                  </a:extLst>
                </p:cNvPr>
                <p:cNvSpPr/>
                <p:nvPr/>
              </p:nvSpPr>
              <p:spPr>
                <a:xfrm rot="16387879">
                  <a:off x="2959041" y="3603736"/>
                  <a:ext cx="28111" cy="56221"/>
                </a:xfrm>
                <a:custGeom>
                  <a:avLst/>
                  <a:gdLst>
                    <a:gd name="connsiteX0" fmla="*/ 14055 w 28110"/>
                    <a:gd name="connsiteY0" fmla="*/ 60438 h 56221"/>
                    <a:gd name="connsiteX1" fmla="*/ 0 w 28110"/>
                    <a:gd name="connsiteY1" fmla="*/ 60438 h 56221"/>
                    <a:gd name="connsiteX2" fmla="*/ 0 w 28110"/>
                    <a:gd name="connsiteY2" fmla="*/ 28111 h 56221"/>
                    <a:gd name="connsiteX3" fmla="*/ 26705 w 28110"/>
                    <a:gd name="connsiteY3" fmla="*/ 0 h 56221"/>
                    <a:gd name="connsiteX4" fmla="*/ 36544 w 28110"/>
                    <a:gd name="connsiteY4" fmla="*/ 9839 h 56221"/>
                    <a:gd name="connsiteX5" fmla="*/ 14055 w 28110"/>
                    <a:gd name="connsiteY5" fmla="*/ 33733 h 56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110" h="56221">
                      <a:moveTo>
                        <a:pt x="14055" y="60438"/>
                      </a:moveTo>
                      <a:lnTo>
                        <a:pt x="0" y="60438"/>
                      </a:lnTo>
                      <a:lnTo>
                        <a:pt x="0" y="28111"/>
                      </a:lnTo>
                      <a:lnTo>
                        <a:pt x="26705" y="0"/>
                      </a:lnTo>
                      <a:lnTo>
                        <a:pt x="36544" y="9839"/>
                      </a:lnTo>
                      <a:lnTo>
                        <a:pt x="14055" y="33733"/>
                      </a:lnTo>
                      <a:close/>
                    </a:path>
                  </a:pathLst>
                </a:custGeom>
                <a:solidFill>
                  <a:schemeClr val="tx2"/>
                </a:solidFill>
                <a:ln w="13811"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27" name="Freeform: Shape 726">
                  <a:extLst>
                    <a:ext uri="{FF2B5EF4-FFF2-40B4-BE49-F238E27FC236}">
                      <a16:creationId xmlns:a16="http://schemas.microsoft.com/office/drawing/2014/main" id="{3EF3CDA1-5674-4A34-9913-F46859395E87}"/>
                    </a:ext>
                  </a:extLst>
                </p:cNvPr>
                <p:cNvSpPr/>
                <p:nvPr/>
              </p:nvSpPr>
              <p:spPr>
                <a:xfrm>
                  <a:off x="2660264" y="3691613"/>
                  <a:ext cx="98387" cy="182719"/>
                </a:xfrm>
                <a:custGeom>
                  <a:avLst/>
                  <a:gdLst>
                    <a:gd name="connsiteX0" fmla="*/ 49194 w 98387"/>
                    <a:gd name="connsiteY0" fmla="*/ 0 h 182719"/>
                    <a:gd name="connsiteX1" fmla="*/ 0 w 98387"/>
                    <a:gd name="connsiteY1" fmla="*/ 49194 h 182719"/>
                    <a:gd name="connsiteX2" fmla="*/ 0 w 98387"/>
                    <a:gd name="connsiteY2" fmla="*/ 188341 h 182719"/>
                    <a:gd name="connsiteX3" fmla="*/ 99793 w 98387"/>
                    <a:gd name="connsiteY3" fmla="*/ 188341 h 182719"/>
                    <a:gd name="connsiteX4" fmla="*/ 99793 w 98387"/>
                    <a:gd name="connsiteY4" fmla="*/ 49194 h 182719"/>
                    <a:gd name="connsiteX5" fmla="*/ 49194 w 98387"/>
                    <a:gd name="connsiteY5" fmla="*/ 0 h 182719"/>
                    <a:gd name="connsiteX6" fmla="*/ 49194 w 98387"/>
                    <a:gd name="connsiteY6" fmla="*/ 0 h 182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8387" h="182719">
                      <a:moveTo>
                        <a:pt x="49194" y="0"/>
                      </a:moveTo>
                      <a:cubicBezTo>
                        <a:pt x="21083" y="0"/>
                        <a:pt x="0" y="22489"/>
                        <a:pt x="0" y="49194"/>
                      </a:cubicBezTo>
                      <a:cubicBezTo>
                        <a:pt x="0" y="188341"/>
                        <a:pt x="0" y="188341"/>
                        <a:pt x="0" y="188341"/>
                      </a:cubicBezTo>
                      <a:cubicBezTo>
                        <a:pt x="99793" y="188341"/>
                        <a:pt x="99793" y="188341"/>
                        <a:pt x="99793" y="188341"/>
                      </a:cubicBezTo>
                      <a:cubicBezTo>
                        <a:pt x="99793" y="49194"/>
                        <a:pt x="99793" y="49194"/>
                        <a:pt x="99793" y="49194"/>
                      </a:cubicBezTo>
                      <a:cubicBezTo>
                        <a:pt x="99793" y="22489"/>
                        <a:pt x="77304" y="0"/>
                        <a:pt x="49194" y="0"/>
                      </a:cubicBezTo>
                      <a:lnTo>
                        <a:pt x="49194" y="0"/>
                      </a:lnTo>
                      <a:close/>
                    </a:path>
                  </a:pathLst>
                </a:custGeom>
                <a:pattFill prst="pct5">
                  <a:fgClr>
                    <a:schemeClr val="bg1"/>
                  </a:fgClr>
                  <a:bgClr>
                    <a:schemeClr val="tx1"/>
                  </a:bgClr>
                </a:pattFill>
                <a:ln w="14968"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28" name="Freeform: Shape 727">
                  <a:extLst>
                    <a:ext uri="{FF2B5EF4-FFF2-40B4-BE49-F238E27FC236}">
                      <a16:creationId xmlns:a16="http://schemas.microsoft.com/office/drawing/2014/main" id="{B3BF24C5-E342-44A7-943E-0F5736740C28}"/>
                    </a:ext>
                  </a:extLst>
                </p:cNvPr>
                <p:cNvSpPr/>
                <p:nvPr/>
              </p:nvSpPr>
              <p:spPr>
                <a:xfrm>
                  <a:off x="2873905" y="3716913"/>
                  <a:ext cx="28111" cy="14055"/>
                </a:xfrm>
                <a:custGeom>
                  <a:avLst/>
                  <a:gdLst>
                    <a:gd name="connsiteX0" fmla="*/ 0 w 28110"/>
                    <a:gd name="connsiteY0" fmla="*/ 15461 h 14055"/>
                    <a:gd name="connsiteX1" fmla="*/ 36544 w 28110"/>
                    <a:gd name="connsiteY1" fmla="*/ 0 h 14055"/>
                  </a:gdLst>
                  <a:ahLst/>
                  <a:cxnLst>
                    <a:cxn ang="0">
                      <a:pos x="connsiteX0" y="connsiteY0"/>
                    </a:cxn>
                    <a:cxn ang="0">
                      <a:pos x="connsiteX1" y="connsiteY1"/>
                    </a:cxn>
                  </a:cxnLst>
                  <a:rect l="l" t="t" r="r" b="b"/>
                  <a:pathLst>
                    <a:path w="28110" h="14055">
                      <a:moveTo>
                        <a:pt x="0" y="15461"/>
                      </a:moveTo>
                      <a:cubicBezTo>
                        <a:pt x="36544" y="0"/>
                        <a:pt x="36544" y="0"/>
                        <a:pt x="36544" y="0"/>
                      </a:cubicBezTo>
                    </a:path>
                  </a:pathLst>
                </a:custGeom>
                <a:solidFill>
                  <a:schemeClr val="tx2"/>
                </a:solidFill>
                <a:ln w="13811"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29" name="Freeform: Shape 728">
                  <a:extLst>
                    <a:ext uri="{FF2B5EF4-FFF2-40B4-BE49-F238E27FC236}">
                      <a16:creationId xmlns:a16="http://schemas.microsoft.com/office/drawing/2014/main" id="{B000402B-A516-402A-8948-7C1C544A40DA}"/>
                    </a:ext>
                  </a:extLst>
                </p:cNvPr>
                <p:cNvSpPr/>
                <p:nvPr/>
              </p:nvSpPr>
              <p:spPr>
                <a:xfrm>
                  <a:off x="2710863" y="3583387"/>
                  <a:ext cx="140554" cy="140553"/>
                </a:xfrm>
                <a:custGeom>
                  <a:avLst/>
                  <a:gdLst>
                    <a:gd name="connsiteX0" fmla="*/ 47788 w 140553"/>
                    <a:gd name="connsiteY0" fmla="*/ 146175 h 140553"/>
                    <a:gd name="connsiteX1" fmla="*/ 140554 w 140553"/>
                    <a:gd name="connsiteY1" fmla="*/ 50599 h 140553"/>
                    <a:gd name="connsiteX2" fmla="*/ 140554 w 140553"/>
                    <a:gd name="connsiteY2" fmla="*/ 8433 h 140553"/>
                    <a:gd name="connsiteX3" fmla="*/ 98387 w 140553"/>
                    <a:gd name="connsiteY3" fmla="*/ 8433 h 140553"/>
                    <a:gd name="connsiteX4" fmla="*/ 0 w 140553"/>
                    <a:gd name="connsiteY4" fmla="*/ 108226 h 1405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553" h="140553">
                      <a:moveTo>
                        <a:pt x="47788" y="146175"/>
                      </a:moveTo>
                      <a:cubicBezTo>
                        <a:pt x="140554" y="50599"/>
                        <a:pt x="140554" y="50599"/>
                        <a:pt x="140554" y="50599"/>
                      </a:cubicBezTo>
                      <a:cubicBezTo>
                        <a:pt x="151798" y="39355"/>
                        <a:pt x="151798" y="19677"/>
                        <a:pt x="140554" y="8433"/>
                      </a:cubicBezTo>
                      <a:cubicBezTo>
                        <a:pt x="129309" y="-2811"/>
                        <a:pt x="109632" y="-2811"/>
                        <a:pt x="98387" y="8433"/>
                      </a:cubicBezTo>
                      <a:cubicBezTo>
                        <a:pt x="0" y="108226"/>
                        <a:pt x="0" y="108226"/>
                        <a:pt x="0" y="108226"/>
                      </a:cubicBezTo>
                    </a:path>
                  </a:pathLst>
                </a:custGeom>
                <a:pattFill prst="pct10">
                  <a:fgClr>
                    <a:schemeClr val="bg1"/>
                  </a:fgClr>
                  <a:bgClr>
                    <a:srgbClr val="75757A"/>
                  </a:bgClr>
                </a:pattFill>
                <a:ln w="14968"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30" name="Freeform: Shape 729">
                  <a:extLst>
                    <a:ext uri="{FF2B5EF4-FFF2-40B4-BE49-F238E27FC236}">
                      <a16:creationId xmlns:a16="http://schemas.microsoft.com/office/drawing/2014/main" id="{14F96B19-849B-4BE5-B52B-94F00568E03C}"/>
                    </a:ext>
                  </a:extLst>
                </p:cNvPr>
                <p:cNvSpPr/>
                <p:nvPr/>
              </p:nvSpPr>
              <p:spPr>
                <a:xfrm rot="17436368">
                  <a:off x="2847320" y="3518191"/>
                  <a:ext cx="84332" cy="154609"/>
                </a:xfrm>
                <a:custGeom>
                  <a:avLst/>
                  <a:gdLst>
                    <a:gd name="connsiteX0" fmla="*/ 0 w 84332"/>
                    <a:gd name="connsiteY0" fmla="*/ 42166 h 154608"/>
                    <a:gd name="connsiteX1" fmla="*/ 47788 w 84332"/>
                    <a:gd name="connsiteY1" fmla="*/ 147581 h 154608"/>
                    <a:gd name="connsiteX2" fmla="*/ 77304 w 84332"/>
                    <a:gd name="connsiteY2" fmla="*/ 156014 h 154608"/>
                    <a:gd name="connsiteX3" fmla="*/ 84332 w 84332"/>
                    <a:gd name="connsiteY3" fmla="*/ 130715 h 154608"/>
                    <a:gd name="connsiteX4" fmla="*/ 23894 w 84332"/>
                    <a:gd name="connsiteY4" fmla="*/ 0 h 154608"/>
                    <a:gd name="connsiteX5" fmla="*/ 0 w 84332"/>
                    <a:gd name="connsiteY5" fmla="*/ 42166 h 154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332" h="154608">
                      <a:moveTo>
                        <a:pt x="0" y="42166"/>
                      </a:moveTo>
                      <a:lnTo>
                        <a:pt x="47788" y="147581"/>
                      </a:lnTo>
                      <a:cubicBezTo>
                        <a:pt x="52005" y="158825"/>
                        <a:pt x="66060" y="163042"/>
                        <a:pt x="77304" y="156014"/>
                      </a:cubicBezTo>
                      <a:cubicBezTo>
                        <a:pt x="85738" y="150392"/>
                        <a:pt x="88549" y="139148"/>
                        <a:pt x="84332" y="130715"/>
                      </a:cubicBezTo>
                      <a:cubicBezTo>
                        <a:pt x="23894" y="0"/>
                        <a:pt x="23894" y="0"/>
                        <a:pt x="23894" y="0"/>
                      </a:cubicBezTo>
                      <a:lnTo>
                        <a:pt x="0" y="42166"/>
                      </a:lnTo>
                      <a:close/>
                    </a:path>
                  </a:pathLst>
                </a:custGeom>
                <a:pattFill prst="pct10">
                  <a:fgClr>
                    <a:schemeClr val="bg1"/>
                  </a:fgClr>
                  <a:bgClr>
                    <a:srgbClr val="75757A"/>
                  </a:bgClr>
                </a:pattFill>
                <a:ln w="14968"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724" name="Freeform: Shape 723">
                <a:extLst>
                  <a:ext uri="{FF2B5EF4-FFF2-40B4-BE49-F238E27FC236}">
                    <a16:creationId xmlns:a16="http://schemas.microsoft.com/office/drawing/2014/main" id="{BD2EE62D-5E44-465B-B224-02E57D3F911F}"/>
                  </a:ext>
                </a:extLst>
              </p:cNvPr>
              <p:cNvSpPr/>
              <p:nvPr/>
            </p:nvSpPr>
            <p:spPr>
              <a:xfrm flipH="1">
                <a:off x="2840283" y="4007066"/>
                <a:ext cx="101659" cy="258134"/>
              </a:xfrm>
              <a:custGeom>
                <a:avLst/>
                <a:gdLst>
                  <a:gd name="connsiteX0" fmla="*/ 49194 w 98387"/>
                  <a:gd name="connsiteY0" fmla="*/ 0 h 182719"/>
                  <a:gd name="connsiteX1" fmla="*/ 0 w 98387"/>
                  <a:gd name="connsiteY1" fmla="*/ 49194 h 182719"/>
                  <a:gd name="connsiteX2" fmla="*/ 0 w 98387"/>
                  <a:gd name="connsiteY2" fmla="*/ 188341 h 182719"/>
                  <a:gd name="connsiteX3" fmla="*/ 99793 w 98387"/>
                  <a:gd name="connsiteY3" fmla="*/ 188341 h 182719"/>
                  <a:gd name="connsiteX4" fmla="*/ 99793 w 98387"/>
                  <a:gd name="connsiteY4" fmla="*/ 49194 h 182719"/>
                  <a:gd name="connsiteX5" fmla="*/ 49194 w 98387"/>
                  <a:gd name="connsiteY5" fmla="*/ 0 h 182719"/>
                  <a:gd name="connsiteX6" fmla="*/ 49194 w 98387"/>
                  <a:gd name="connsiteY6" fmla="*/ 0 h 182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8387" h="182719">
                    <a:moveTo>
                      <a:pt x="49194" y="0"/>
                    </a:moveTo>
                    <a:cubicBezTo>
                      <a:pt x="21083" y="0"/>
                      <a:pt x="0" y="22489"/>
                      <a:pt x="0" y="49194"/>
                    </a:cubicBezTo>
                    <a:cubicBezTo>
                      <a:pt x="0" y="188341"/>
                      <a:pt x="0" y="188341"/>
                      <a:pt x="0" y="188341"/>
                    </a:cubicBezTo>
                    <a:cubicBezTo>
                      <a:pt x="99793" y="188341"/>
                      <a:pt x="99793" y="188341"/>
                      <a:pt x="99793" y="188341"/>
                    </a:cubicBezTo>
                    <a:cubicBezTo>
                      <a:pt x="99793" y="49194"/>
                      <a:pt x="99793" y="49194"/>
                      <a:pt x="99793" y="49194"/>
                    </a:cubicBezTo>
                    <a:cubicBezTo>
                      <a:pt x="99793" y="22489"/>
                      <a:pt x="77304" y="0"/>
                      <a:pt x="49194" y="0"/>
                    </a:cubicBezTo>
                    <a:lnTo>
                      <a:pt x="49194" y="0"/>
                    </a:lnTo>
                    <a:close/>
                  </a:path>
                </a:pathLst>
              </a:custGeom>
              <a:pattFill prst="pct10">
                <a:fgClr>
                  <a:schemeClr val="bg1"/>
                </a:fgClr>
                <a:bgClr>
                  <a:schemeClr val="tx1"/>
                </a:bgClr>
              </a:pattFill>
              <a:ln w="14968"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722" name="Freeform: Shape 721">
              <a:extLst>
                <a:ext uri="{FF2B5EF4-FFF2-40B4-BE49-F238E27FC236}">
                  <a16:creationId xmlns:a16="http://schemas.microsoft.com/office/drawing/2014/main" id="{04FF978A-0A6B-43B6-929C-04AAEF6EECD2}"/>
                </a:ext>
              </a:extLst>
            </p:cNvPr>
            <p:cNvSpPr/>
            <p:nvPr/>
          </p:nvSpPr>
          <p:spPr>
            <a:xfrm flipH="1">
              <a:off x="2508625" y="4084585"/>
              <a:ext cx="123952" cy="158068"/>
            </a:xfrm>
            <a:custGeom>
              <a:avLst/>
              <a:gdLst>
                <a:gd name="connsiteX0" fmla="*/ 49194 w 98387"/>
                <a:gd name="connsiteY0" fmla="*/ 0 h 182719"/>
                <a:gd name="connsiteX1" fmla="*/ 0 w 98387"/>
                <a:gd name="connsiteY1" fmla="*/ 49194 h 182719"/>
                <a:gd name="connsiteX2" fmla="*/ 0 w 98387"/>
                <a:gd name="connsiteY2" fmla="*/ 188341 h 182719"/>
                <a:gd name="connsiteX3" fmla="*/ 99793 w 98387"/>
                <a:gd name="connsiteY3" fmla="*/ 188341 h 182719"/>
                <a:gd name="connsiteX4" fmla="*/ 99793 w 98387"/>
                <a:gd name="connsiteY4" fmla="*/ 49194 h 182719"/>
                <a:gd name="connsiteX5" fmla="*/ 49194 w 98387"/>
                <a:gd name="connsiteY5" fmla="*/ 0 h 182719"/>
                <a:gd name="connsiteX6" fmla="*/ 49194 w 98387"/>
                <a:gd name="connsiteY6" fmla="*/ 0 h 182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8387" h="182719">
                  <a:moveTo>
                    <a:pt x="49194" y="0"/>
                  </a:moveTo>
                  <a:cubicBezTo>
                    <a:pt x="21083" y="0"/>
                    <a:pt x="0" y="22489"/>
                    <a:pt x="0" y="49194"/>
                  </a:cubicBezTo>
                  <a:cubicBezTo>
                    <a:pt x="0" y="188341"/>
                    <a:pt x="0" y="188341"/>
                    <a:pt x="0" y="188341"/>
                  </a:cubicBezTo>
                  <a:cubicBezTo>
                    <a:pt x="99793" y="188341"/>
                    <a:pt x="99793" y="188341"/>
                    <a:pt x="99793" y="188341"/>
                  </a:cubicBezTo>
                  <a:cubicBezTo>
                    <a:pt x="99793" y="49194"/>
                    <a:pt x="99793" y="49194"/>
                    <a:pt x="99793" y="49194"/>
                  </a:cubicBezTo>
                  <a:cubicBezTo>
                    <a:pt x="99793" y="22489"/>
                    <a:pt x="77304" y="0"/>
                    <a:pt x="49194" y="0"/>
                  </a:cubicBezTo>
                  <a:lnTo>
                    <a:pt x="49194" y="0"/>
                  </a:lnTo>
                  <a:close/>
                </a:path>
              </a:pathLst>
            </a:custGeom>
            <a:solidFill>
              <a:schemeClr val="tx1"/>
            </a:solidFill>
            <a:ln w="13811" cap="flat">
              <a:noFill/>
              <a:prstDash val="solid"/>
              <a:miter/>
            </a:ln>
            <a:scene3d>
              <a:camera prst="isometricLeftDown">
                <a:rot lat="1200000" lon="1200000" rev="0"/>
              </a:camera>
              <a:lightRig rig="threePt" dir="t"/>
            </a:scene3d>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791" name="Group 790">
            <a:extLst>
              <a:ext uri="{FF2B5EF4-FFF2-40B4-BE49-F238E27FC236}">
                <a16:creationId xmlns:a16="http://schemas.microsoft.com/office/drawing/2014/main" id="{2E166AD4-3806-4CCD-980E-D8B3EA5B5A0F}"/>
              </a:ext>
            </a:extLst>
          </p:cNvPr>
          <p:cNvGrpSpPr/>
          <p:nvPr/>
        </p:nvGrpSpPr>
        <p:grpSpPr>
          <a:xfrm>
            <a:off x="3207683" y="1680444"/>
            <a:ext cx="352193" cy="305873"/>
            <a:chOff x="3239827" y="1334190"/>
            <a:chExt cx="975381" cy="788404"/>
          </a:xfrm>
        </p:grpSpPr>
        <p:sp>
          <p:nvSpPr>
            <p:cNvPr id="795" name="Graphic 38">
              <a:extLst>
                <a:ext uri="{FF2B5EF4-FFF2-40B4-BE49-F238E27FC236}">
                  <a16:creationId xmlns:a16="http://schemas.microsoft.com/office/drawing/2014/main" id="{A818024E-0A8C-4A3B-9501-9889296F9A4C}"/>
                </a:ext>
              </a:extLst>
            </p:cNvPr>
            <p:cNvSpPr/>
            <p:nvPr/>
          </p:nvSpPr>
          <p:spPr>
            <a:xfrm>
              <a:off x="3882031" y="1334190"/>
              <a:ext cx="333177" cy="666354"/>
            </a:xfrm>
            <a:custGeom>
              <a:avLst/>
              <a:gdLst>
                <a:gd name="connsiteX0" fmla="*/ 333177 w 333177"/>
                <a:gd name="connsiteY0" fmla="*/ 116612 h 666354"/>
                <a:gd name="connsiteX1" fmla="*/ 249883 w 333177"/>
                <a:gd name="connsiteY1" fmla="*/ 59231 h 666354"/>
                <a:gd name="connsiteX2" fmla="*/ 166589 w 333177"/>
                <a:gd name="connsiteY2" fmla="*/ 0 h 666354"/>
                <a:gd name="connsiteX3" fmla="*/ 83294 w 333177"/>
                <a:gd name="connsiteY3" fmla="*/ 59231 h 666354"/>
                <a:gd name="connsiteX4" fmla="*/ 0 w 333177"/>
                <a:gd name="connsiteY4" fmla="*/ 116612 h 666354"/>
                <a:gd name="connsiteX5" fmla="*/ 0 w 333177"/>
                <a:gd name="connsiteY5" fmla="*/ 116612 h 666354"/>
                <a:gd name="connsiteX6" fmla="*/ 0 w 333177"/>
                <a:gd name="connsiteY6" fmla="*/ 677460 h 666354"/>
                <a:gd name="connsiteX7" fmla="*/ 142526 w 333177"/>
                <a:gd name="connsiteY7" fmla="*/ 677460 h 666354"/>
                <a:gd name="connsiteX8" fmla="*/ 142526 w 333177"/>
                <a:gd name="connsiteY8" fmla="*/ 540487 h 666354"/>
                <a:gd name="connsiteX9" fmla="*/ 185098 w 333177"/>
                <a:gd name="connsiteY9" fmla="*/ 540487 h 666354"/>
                <a:gd name="connsiteX10" fmla="*/ 185098 w 333177"/>
                <a:gd name="connsiteY10" fmla="*/ 677460 h 666354"/>
                <a:gd name="connsiteX11" fmla="*/ 335028 w 333177"/>
                <a:gd name="connsiteY11" fmla="*/ 677460 h 666354"/>
                <a:gd name="connsiteX12" fmla="*/ 333177 w 333177"/>
                <a:gd name="connsiteY12" fmla="*/ 116612 h 666354"/>
                <a:gd name="connsiteX13" fmla="*/ 333177 w 333177"/>
                <a:gd name="connsiteY13" fmla="*/ 116612 h 666354"/>
                <a:gd name="connsiteX14" fmla="*/ 124016 w 333177"/>
                <a:gd name="connsiteY14" fmla="*/ 451640 h 666354"/>
                <a:gd name="connsiteX15" fmla="*/ 124016 w 333177"/>
                <a:gd name="connsiteY15" fmla="*/ 464597 h 666354"/>
                <a:gd name="connsiteX16" fmla="*/ 98102 w 333177"/>
                <a:gd name="connsiteY16" fmla="*/ 464597 h 666354"/>
                <a:gd name="connsiteX17" fmla="*/ 98102 w 333177"/>
                <a:gd name="connsiteY17" fmla="*/ 438683 h 666354"/>
                <a:gd name="connsiteX18" fmla="*/ 124016 w 333177"/>
                <a:gd name="connsiteY18" fmla="*/ 438683 h 666354"/>
                <a:gd name="connsiteX19" fmla="*/ 124016 w 333177"/>
                <a:gd name="connsiteY19" fmla="*/ 451640 h 666354"/>
                <a:gd name="connsiteX20" fmla="*/ 124016 w 333177"/>
                <a:gd name="connsiteY20" fmla="*/ 340581 h 666354"/>
                <a:gd name="connsiteX21" fmla="*/ 124016 w 333177"/>
                <a:gd name="connsiteY21" fmla="*/ 353538 h 666354"/>
                <a:gd name="connsiteX22" fmla="*/ 98102 w 333177"/>
                <a:gd name="connsiteY22" fmla="*/ 353538 h 666354"/>
                <a:gd name="connsiteX23" fmla="*/ 98102 w 333177"/>
                <a:gd name="connsiteY23" fmla="*/ 325773 h 666354"/>
                <a:gd name="connsiteX24" fmla="*/ 124016 w 333177"/>
                <a:gd name="connsiteY24" fmla="*/ 325773 h 666354"/>
                <a:gd name="connsiteX25" fmla="*/ 124016 w 333177"/>
                <a:gd name="connsiteY25" fmla="*/ 340581 h 666354"/>
                <a:gd name="connsiteX26" fmla="*/ 124016 w 333177"/>
                <a:gd name="connsiteY26" fmla="*/ 227671 h 666354"/>
                <a:gd name="connsiteX27" fmla="*/ 124016 w 333177"/>
                <a:gd name="connsiteY27" fmla="*/ 240628 h 666354"/>
                <a:gd name="connsiteX28" fmla="*/ 98102 w 333177"/>
                <a:gd name="connsiteY28" fmla="*/ 240628 h 666354"/>
                <a:gd name="connsiteX29" fmla="*/ 98102 w 333177"/>
                <a:gd name="connsiteY29" fmla="*/ 214714 h 666354"/>
                <a:gd name="connsiteX30" fmla="*/ 124016 w 333177"/>
                <a:gd name="connsiteY30" fmla="*/ 214714 h 666354"/>
                <a:gd name="connsiteX31" fmla="*/ 124016 w 333177"/>
                <a:gd name="connsiteY31" fmla="*/ 227671 h 666354"/>
                <a:gd name="connsiteX32" fmla="*/ 235075 w 333177"/>
                <a:gd name="connsiteY32" fmla="*/ 451640 h 666354"/>
                <a:gd name="connsiteX33" fmla="*/ 235075 w 333177"/>
                <a:gd name="connsiteY33" fmla="*/ 464597 h 666354"/>
                <a:gd name="connsiteX34" fmla="*/ 209161 w 333177"/>
                <a:gd name="connsiteY34" fmla="*/ 464597 h 666354"/>
                <a:gd name="connsiteX35" fmla="*/ 209161 w 333177"/>
                <a:gd name="connsiteY35" fmla="*/ 438683 h 666354"/>
                <a:gd name="connsiteX36" fmla="*/ 235075 w 333177"/>
                <a:gd name="connsiteY36" fmla="*/ 438683 h 666354"/>
                <a:gd name="connsiteX37" fmla="*/ 235075 w 333177"/>
                <a:gd name="connsiteY37" fmla="*/ 451640 h 666354"/>
                <a:gd name="connsiteX38" fmla="*/ 235075 w 333177"/>
                <a:gd name="connsiteY38" fmla="*/ 340581 h 666354"/>
                <a:gd name="connsiteX39" fmla="*/ 235075 w 333177"/>
                <a:gd name="connsiteY39" fmla="*/ 353538 h 666354"/>
                <a:gd name="connsiteX40" fmla="*/ 209161 w 333177"/>
                <a:gd name="connsiteY40" fmla="*/ 353538 h 666354"/>
                <a:gd name="connsiteX41" fmla="*/ 209161 w 333177"/>
                <a:gd name="connsiteY41" fmla="*/ 325773 h 666354"/>
                <a:gd name="connsiteX42" fmla="*/ 235075 w 333177"/>
                <a:gd name="connsiteY42" fmla="*/ 325773 h 666354"/>
                <a:gd name="connsiteX43" fmla="*/ 235075 w 333177"/>
                <a:gd name="connsiteY43" fmla="*/ 340581 h 666354"/>
                <a:gd name="connsiteX44" fmla="*/ 235075 w 333177"/>
                <a:gd name="connsiteY44" fmla="*/ 227671 h 666354"/>
                <a:gd name="connsiteX45" fmla="*/ 235075 w 333177"/>
                <a:gd name="connsiteY45" fmla="*/ 240628 h 666354"/>
                <a:gd name="connsiteX46" fmla="*/ 209161 w 333177"/>
                <a:gd name="connsiteY46" fmla="*/ 240628 h 666354"/>
                <a:gd name="connsiteX47" fmla="*/ 209161 w 333177"/>
                <a:gd name="connsiteY47" fmla="*/ 214714 h 666354"/>
                <a:gd name="connsiteX48" fmla="*/ 235075 w 333177"/>
                <a:gd name="connsiteY48" fmla="*/ 214714 h 666354"/>
                <a:gd name="connsiteX49" fmla="*/ 235075 w 333177"/>
                <a:gd name="connsiteY49" fmla="*/ 227671 h 666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333177" h="666354">
                  <a:moveTo>
                    <a:pt x="333177" y="116612"/>
                  </a:moveTo>
                  <a:lnTo>
                    <a:pt x="249883" y="59231"/>
                  </a:lnTo>
                  <a:lnTo>
                    <a:pt x="166589" y="0"/>
                  </a:lnTo>
                  <a:lnTo>
                    <a:pt x="83294" y="59231"/>
                  </a:lnTo>
                  <a:lnTo>
                    <a:pt x="0" y="116612"/>
                  </a:lnTo>
                  <a:lnTo>
                    <a:pt x="0" y="116612"/>
                  </a:lnTo>
                  <a:lnTo>
                    <a:pt x="0" y="677460"/>
                  </a:lnTo>
                  <a:lnTo>
                    <a:pt x="142526" y="677460"/>
                  </a:lnTo>
                  <a:lnTo>
                    <a:pt x="142526" y="540487"/>
                  </a:lnTo>
                  <a:lnTo>
                    <a:pt x="185098" y="540487"/>
                  </a:lnTo>
                  <a:lnTo>
                    <a:pt x="185098" y="677460"/>
                  </a:lnTo>
                  <a:lnTo>
                    <a:pt x="335028" y="677460"/>
                  </a:lnTo>
                  <a:lnTo>
                    <a:pt x="333177" y="116612"/>
                  </a:lnTo>
                  <a:lnTo>
                    <a:pt x="333177" y="116612"/>
                  </a:lnTo>
                  <a:close/>
                  <a:moveTo>
                    <a:pt x="124016" y="451640"/>
                  </a:moveTo>
                  <a:lnTo>
                    <a:pt x="124016" y="464597"/>
                  </a:lnTo>
                  <a:lnTo>
                    <a:pt x="98102" y="464597"/>
                  </a:lnTo>
                  <a:lnTo>
                    <a:pt x="98102" y="438683"/>
                  </a:lnTo>
                  <a:lnTo>
                    <a:pt x="124016" y="438683"/>
                  </a:lnTo>
                  <a:lnTo>
                    <a:pt x="124016" y="451640"/>
                  </a:lnTo>
                  <a:close/>
                  <a:moveTo>
                    <a:pt x="124016" y="340581"/>
                  </a:moveTo>
                  <a:lnTo>
                    <a:pt x="124016" y="353538"/>
                  </a:lnTo>
                  <a:lnTo>
                    <a:pt x="98102" y="353538"/>
                  </a:lnTo>
                  <a:lnTo>
                    <a:pt x="98102" y="325773"/>
                  </a:lnTo>
                  <a:lnTo>
                    <a:pt x="124016" y="325773"/>
                  </a:lnTo>
                  <a:lnTo>
                    <a:pt x="124016" y="340581"/>
                  </a:lnTo>
                  <a:close/>
                  <a:moveTo>
                    <a:pt x="124016" y="227671"/>
                  </a:moveTo>
                  <a:lnTo>
                    <a:pt x="124016" y="240628"/>
                  </a:lnTo>
                  <a:lnTo>
                    <a:pt x="98102" y="240628"/>
                  </a:lnTo>
                  <a:lnTo>
                    <a:pt x="98102" y="214714"/>
                  </a:lnTo>
                  <a:lnTo>
                    <a:pt x="124016" y="214714"/>
                  </a:lnTo>
                  <a:lnTo>
                    <a:pt x="124016" y="227671"/>
                  </a:lnTo>
                  <a:close/>
                  <a:moveTo>
                    <a:pt x="235075" y="451640"/>
                  </a:moveTo>
                  <a:lnTo>
                    <a:pt x="235075" y="464597"/>
                  </a:lnTo>
                  <a:lnTo>
                    <a:pt x="209161" y="464597"/>
                  </a:lnTo>
                  <a:lnTo>
                    <a:pt x="209161" y="438683"/>
                  </a:lnTo>
                  <a:lnTo>
                    <a:pt x="235075" y="438683"/>
                  </a:lnTo>
                  <a:lnTo>
                    <a:pt x="235075" y="451640"/>
                  </a:lnTo>
                  <a:close/>
                  <a:moveTo>
                    <a:pt x="235075" y="340581"/>
                  </a:moveTo>
                  <a:lnTo>
                    <a:pt x="235075" y="353538"/>
                  </a:lnTo>
                  <a:lnTo>
                    <a:pt x="209161" y="353538"/>
                  </a:lnTo>
                  <a:lnTo>
                    <a:pt x="209161" y="325773"/>
                  </a:lnTo>
                  <a:lnTo>
                    <a:pt x="235075" y="325773"/>
                  </a:lnTo>
                  <a:lnTo>
                    <a:pt x="235075" y="340581"/>
                  </a:lnTo>
                  <a:close/>
                  <a:moveTo>
                    <a:pt x="235075" y="227671"/>
                  </a:moveTo>
                  <a:lnTo>
                    <a:pt x="235075" y="240628"/>
                  </a:lnTo>
                  <a:lnTo>
                    <a:pt x="209161" y="240628"/>
                  </a:lnTo>
                  <a:lnTo>
                    <a:pt x="209161" y="214714"/>
                  </a:lnTo>
                  <a:lnTo>
                    <a:pt x="235075" y="214714"/>
                  </a:lnTo>
                  <a:lnTo>
                    <a:pt x="235075" y="227671"/>
                  </a:lnTo>
                  <a:close/>
                </a:path>
              </a:pathLst>
            </a:custGeom>
            <a:pattFill prst="pct10">
              <a:fgClr>
                <a:schemeClr val="bg1"/>
              </a:fgClr>
              <a:bgClr>
                <a:srgbClr val="75757A"/>
              </a:bgClr>
            </a:pattFill>
            <a:ln w="14968"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96" name="Rectangle 795">
              <a:extLst>
                <a:ext uri="{FF2B5EF4-FFF2-40B4-BE49-F238E27FC236}">
                  <a16:creationId xmlns:a16="http://schemas.microsoft.com/office/drawing/2014/main" id="{A7EC51D3-3610-4509-9F87-748F7F32A11E}"/>
                </a:ext>
              </a:extLst>
            </p:cNvPr>
            <p:cNvSpPr/>
            <p:nvPr/>
          </p:nvSpPr>
          <p:spPr bwMode="auto">
            <a:xfrm>
              <a:off x="3263270" y="1998154"/>
              <a:ext cx="240635" cy="108881"/>
            </a:xfrm>
            <a:prstGeom prst="rect">
              <a:avLst/>
            </a:prstGeom>
            <a:pattFill prst="pct10">
              <a:fgClr>
                <a:schemeClr val="bg1"/>
              </a:fgClr>
              <a:bgClr>
                <a:schemeClr val="tx1"/>
              </a:bgClr>
            </a:patt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97" name="Group 796">
              <a:extLst>
                <a:ext uri="{FF2B5EF4-FFF2-40B4-BE49-F238E27FC236}">
                  <a16:creationId xmlns:a16="http://schemas.microsoft.com/office/drawing/2014/main" id="{F2D4007C-5AC7-4A91-A510-004025EB6DFA}"/>
                </a:ext>
              </a:extLst>
            </p:cNvPr>
            <p:cNvGrpSpPr/>
            <p:nvPr/>
          </p:nvGrpSpPr>
          <p:grpSpPr>
            <a:xfrm>
              <a:off x="3614782" y="1581435"/>
              <a:ext cx="329560" cy="464197"/>
              <a:chOff x="3868389" y="3385937"/>
              <a:chExt cx="293037" cy="412753"/>
            </a:xfrm>
          </p:grpSpPr>
          <p:sp>
            <p:nvSpPr>
              <p:cNvPr id="830" name="Rectangle 829">
                <a:extLst>
                  <a:ext uri="{FF2B5EF4-FFF2-40B4-BE49-F238E27FC236}">
                    <a16:creationId xmlns:a16="http://schemas.microsoft.com/office/drawing/2014/main" id="{3BE20953-8E27-476F-8171-D385BFEA784E}"/>
                  </a:ext>
                </a:extLst>
              </p:cNvPr>
              <p:cNvSpPr/>
              <p:nvPr/>
            </p:nvSpPr>
            <p:spPr bwMode="auto">
              <a:xfrm>
                <a:off x="3884211" y="3398656"/>
                <a:ext cx="273940" cy="388170"/>
              </a:xfrm>
              <a:prstGeom prst="rect">
                <a:avLst/>
              </a:prstGeom>
              <a:pattFill prst="pct5">
                <a:fgClr>
                  <a:schemeClr val="bg1"/>
                </a:fgClr>
                <a:bgClr>
                  <a:schemeClr val="accent5"/>
                </a:bgClr>
              </a:pattFill>
              <a:ln w="14968"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solidFill>
                    <a:srgbClr val="000000"/>
                  </a:solidFill>
                  <a:effectLst/>
                  <a:uLnTx/>
                  <a:uFillTx/>
                  <a:latin typeface="Segoe UI"/>
                  <a:ea typeface="+mn-ea"/>
                  <a:cs typeface="+mn-cs"/>
                </a:endParaRPr>
              </a:p>
            </p:txBody>
          </p:sp>
          <p:grpSp>
            <p:nvGrpSpPr>
              <p:cNvPr id="831" name="Group 21">
                <a:extLst>
                  <a:ext uri="{FF2B5EF4-FFF2-40B4-BE49-F238E27FC236}">
                    <a16:creationId xmlns:a16="http://schemas.microsoft.com/office/drawing/2014/main" id="{FB97248B-C0D7-41A8-8D92-32CFD57232A2}"/>
                  </a:ext>
                </a:extLst>
              </p:cNvPr>
              <p:cNvGrpSpPr>
                <a:grpSpLocks noChangeAspect="1"/>
              </p:cNvGrpSpPr>
              <p:nvPr/>
            </p:nvGrpSpPr>
            <p:grpSpPr bwMode="auto">
              <a:xfrm>
                <a:off x="3868389" y="3385937"/>
                <a:ext cx="293037" cy="412753"/>
                <a:chOff x="2437" y="818"/>
                <a:chExt cx="164" cy="231"/>
              </a:xfrm>
              <a:solidFill>
                <a:schemeClr val="tx1"/>
              </a:solidFill>
            </p:grpSpPr>
            <p:sp>
              <p:nvSpPr>
                <p:cNvPr id="832" name="Freeform 22">
                  <a:extLst>
                    <a:ext uri="{FF2B5EF4-FFF2-40B4-BE49-F238E27FC236}">
                      <a16:creationId xmlns:a16="http://schemas.microsoft.com/office/drawing/2014/main" id="{197C0FDD-23E8-403B-B5C2-D19DB5BF2155}"/>
                    </a:ext>
                  </a:extLst>
                </p:cNvPr>
                <p:cNvSpPr>
                  <a:spLocks/>
                </p:cNvSpPr>
                <p:nvPr/>
              </p:nvSpPr>
              <p:spPr bwMode="auto">
                <a:xfrm>
                  <a:off x="2539" y="949"/>
                  <a:ext cx="49" cy="40"/>
                </a:xfrm>
                <a:custGeom>
                  <a:avLst/>
                  <a:gdLst>
                    <a:gd name="T0" fmla="*/ 0 w 52"/>
                    <a:gd name="T1" fmla="*/ 53 h 53"/>
                    <a:gd name="T2" fmla="*/ 0 w 52"/>
                    <a:gd name="T3" fmla="*/ 53 h 53"/>
                    <a:gd name="T4" fmla="*/ 52 w 52"/>
                    <a:gd name="T5" fmla="*/ 53 h 53"/>
                    <a:gd name="T6" fmla="*/ 52 w 52"/>
                    <a:gd name="T7" fmla="*/ 0 h 53"/>
                    <a:gd name="T8" fmla="*/ 0 w 52"/>
                    <a:gd name="T9" fmla="*/ 0 h 53"/>
                    <a:gd name="T10" fmla="*/ 0 w 52"/>
                    <a:gd name="T11" fmla="*/ 53 h 53"/>
                  </a:gdLst>
                  <a:ahLst/>
                  <a:cxnLst>
                    <a:cxn ang="0">
                      <a:pos x="T0" y="T1"/>
                    </a:cxn>
                    <a:cxn ang="0">
                      <a:pos x="T2" y="T3"/>
                    </a:cxn>
                    <a:cxn ang="0">
                      <a:pos x="T4" y="T5"/>
                    </a:cxn>
                    <a:cxn ang="0">
                      <a:pos x="T6" y="T7"/>
                    </a:cxn>
                    <a:cxn ang="0">
                      <a:pos x="T8" y="T9"/>
                    </a:cxn>
                    <a:cxn ang="0">
                      <a:pos x="T10" y="T11"/>
                    </a:cxn>
                  </a:cxnLst>
                  <a:rect l="0" t="0" r="r" b="b"/>
                  <a:pathLst>
                    <a:path w="52" h="53">
                      <a:moveTo>
                        <a:pt x="0" y="53"/>
                      </a:moveTo>
                      <a:lnTo>
                        <a:pt x="0" y="53"/>
                      </a:lnTo>
                      <a:lnTo>
                        <a:pt x="52" y="53"/>
                      </a:lnTo>
                      <a:lnTo>
                        <a:pt x="52" y="0"/>
                      </a:lnTo>
                      <a:lnTo>
                        <a:pt x="0" y="0"/>
                      </a:lnTo>
                      <a:lnTo>
                        <a:pt x="0" y="53"/>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latin typeface="Segoe UI"/>
                    <a:ea typeface="+mn-ea"/>
                    <a:cs typeface="+mn-cs"/>
                  </a:endParaRPr>
                </a:p>
              </p:txBody>
            </p:sp>
            <p:sp>
              <p:nvSpPr>
                <p:cNvPr id="833" name="Freeform 23">
                  <a:extLst>
                    <a:ext uri="{FF2B5EF4-FFF2-40B4-BE49-F238E27FC236}">
                      <a16:creationId xmlns:a16="http://schemas.microsoft.com/office/drawing/2014/main" id="{F90AF89D-B5E6-40EF-9215-12AD6E98F4C9}"/>
                    </a:ext>
                  </a:extLst>
                </p:cNvPr>
                <p:cNvSpPr>
                  <a:spLocks noEditPoints="1"/>
                </p:cNvSpPr>
                <p:nvPr/>
              </p:nvSpPr>
              <p:spPr bwMode="auto">
                <a:xfrm>
                  <a:off x="2437" y="818"/>
                  <a:ext cx="164" cy="231"/>
                </a:xfrm>
                <a:custGeom>
                  <a:avLst/>
                  <a:gdLst>
                    <a:gd name="T0" fmla="*/ 239 w 265"/>
                    <a:gd name="T1" fmla="*/ 106 h 372"/>
                    <a:gd name="T2" fmla="*/ 239 w 265"/>
                    <a:gd name="T3" fmla="*/ 106 h 372"/>
                    <a:gd name="T4" fmla="*/ 186 w 265"/>
                    <a:gd name="T5" fmla="*/ 106 h 372"/>
                    <a:gd name="T6" fmla="*/ 186 w 265"/>
                    <a:gd name="T7" fmla="*/ 53 h 372"/>
                    <a:gd name="T8" fmla="*/ 239 w 265"/>
                    <a:gd name="T9" fmla="*/ 53 h 372"/>
                    <a:gd name="T10" fmla="*/ 239 w 265"/>
                    <a:gd name="T11" fmla="*/ 106 h 372"/>
                    <a:gd name="T12" fmla="*/ 239 w 265"/>
                    <a:gd name="T13" fmla="*/ 186 h 372"/>
                    <a:gd name="T14" fmla="*/ 239 w 265"/>
                    <a:gd name="T15" fmla="*/ 186 h 372"/>
                    <a:gd name="T16" fmla="*/ 186 w 265"/>
                    <a:gd name="T17" fmla="*/ 186 h 372"/>
                    <a:gd name="T18" fmla="*/ 186 w 265"/>
                    <a:gd name="T19" fmla="*/ 133 h 372"/>
                    <a:gd name="T20" fmla="*/ 239 w 265"/>
                    <a:gd name="T21" fmla="*/ 133 h 372"/>
                    <a:gd name="T22" fmla="*/ 239 w 265"/>
                    <a:gd name="T23" fmla="*/ 186 h 372"/>
                    <a:gd name="T24" fmla="*/ 238 w 265"/>
                    <a:gd name="T25" fmla="*/ 266 h 372"/>
                    <a:gd name="T26" fmla="*/ 238 w 265"/>
                    <a:gd name="T27" fmla="*/ 266 h 372"/>
                    <a:gd name="T28" fmla="*/ 186 w 265"/>
                    <a:gd name="T29" fmla="*/ 266 h 372"/>
                    <a:gd name="T30" fmla="*/ 186 w 265"/>
                    <a:gd name="T31" fmla="*/ 213 h 372"/>
                    <a:gd name="T32" fmla="*/ 238 w 265"/>
                    <a:gd name="T33" fmla="*/ 213 h 372"/>
                    <a:gd name="T34" fmla="*/ 238 w 265"/>
                    <a:gd name="T35" fmla="*/ 266 h 372"/>
                    <a:gd name="T36" fmla="*/ 159 w 265"/>
                    <a:gd name="T37" fmla="*/ 106 h 372"/>
                    <a:gd name="T38" fmla="*/ 159 w 265"/>
                    <a:gd name="T39" fmla="*/ 106 h 372"/>
                    <a:gd name="T40" fmla="*/ 106 w 265"/>
                    <a:gd name="T41" fmla="*/ 106 h 372"/>
                    <a:gd name="T42" fmla="*/ 106 w 265"/>
                    <a:gd name="T43" fmla="*/ 53 h 372"/>
                    <a:gd name="T44" fmla="*/ 159 w 265"/>
                    <a:gd name="T45" fmla="*/ 53 h 372"/>
                    <a:gd name="T46" fmla="*/ 159 w 265"/>
                    <a:gd name="T47" fmla="*/ 106 h 372"/>
                    <a:gd name="T48" fmla="*/ 159 w 265"/>
                    <a:gd name="T49" fmla="*/ 186 h 372"/>
                    <a:gd name="T50" fmla="*/ 159 w 265"/>
                    <a:gd name="T51" fmla="*/ 186 h 372"/>
                    <a:gd name="T52" fmla="*/ 106 w 265"/>
                    <a:gd name="T53" fmla="*/ 186 h 372"/>
                    <a:gd name="T54" fmla="*/ 106 w 265"/>
                    <a:gd name="T55" fmla="*/ 133 h 372"/>
                    <a:gd name="T56" fmla="*/ 159 w 265"/>
                    <a:gd name="T57" fmla="*/ 133 h 372"/>
                    <a:gd name="T58" fmla="*/ 159 w 265"/>
                    <a:gd name="T59" fmla="*/ 186 h 372"/>
                    <a:gd name="T60" fmla="*/ 159 w 265"/>
                    <a:gd name="T61" fmla="*/ 266 h 372"/>
                    <a:gd name="T62" fmla="*/ 159 w 265"/>
                    <a:gd name="T63" fmla="*/ 266 h 372"/>
                    <a:gd name="T64" fmla="*/ 106 w 265"/>
                    <a:gd name="T65" fmla="*/ 266 h 372"/>
                    <a:gd name="T66" fmla="*/ 106 w 265"/>
                    <a:gd name="T67" fmla="*/ 213 h 372"/>
                    <a:gd name="T68" fmla="*/ 159 w 265"/>
                    <a:gd name="T69" fmla="*/ 213 h 372"/>
                    <a:gd name="T70" fmla="*/ 159 w 265"/>
                    <a:gd name="T71" fmla="*/ 266 h 372"/>
                    <a:gd name="T72" fmla="*/ 159 w 265"/>
                    <a:gd name="T73" fmla="*/ 346 h 372"/>
                    <a:gd name="T74" fmla="*/ 159 w 265"/>
                    <a:gd name="T75" fmla="*/ 346 h 372"/>
                    <a:gd name="T76" fmla="*/ 106 w 265"/>
                    <a:gd name="T77" fmla="*/ 346 h 372"/>
                    <a:gd name="T78" fmla="*/ 106 w 265"/>
                    <a:gd name="T79" fmla="*/ 293 h 372"/>
                    <a:gd name="T80" fmla="*/ 159 w 265"/>
                    <a:gd name="T81" fmla="*/ 293 h 372"/>
                    <a:gd name="T82" fmla="*/ 159 w 265"/>
                    <a:gd name="T83" fmla="*/ 346 h 372"/>
                    <a:gd name="T84" fmla="*/ 79 w 265"/>
                    <a:gd name="T85" fmla="*/ 186 h 372"/>
                    <a:gd name="T86" fmla="*/ 79 w 265"/>
                    <a:gd name="T87" fmla="*/ 186 h 372"/>
                    <a:gd name="T88" fmla="*/ 26 w 265"/>
                    <a:gd name="T89" fmla="*/ 186 h 372"/>
                    <a:gd name="T90" fmla="*/ 26 w 265"/>
                    <a:gd name="T91" fmla="*/ 133 h 372"/>
                    <a:gd name="T92" fmla="*/ 79 w 265"/>
                    <a:gd name="T93" fmla="*/ 133 h 372"/>
                    <a:gd name="T94" fmla="*/ 79 w 265"/>
                    <a:gd name="T95" fmla="*/ 186 h 372"/>
                    <a:gd name="T96" fmla="*/ 79 w 265"/>
                    <a:gd name="T97" fmla="*/ 266 h 372"/>
                    <a:gd name="T98" fmla="*/ 79 w 265"/>
                    <a:gd name="T99" fmla="*/ 266 h 372"/>
                    <a:gd name="T100" fmla="*/ 26 w 265"/>
                    <a:gd name="T101" fmla="*/ 266 h 372"/>
                    <a:gd name="T102" fmla="*/ 26 w 265"/>
                    <a:gd name="T103" fmla="*/ 213 h 372"/>
                    <a:gd name="T104" fmla="*/ 79 w 265"/>
                    <a:gd name="T105" fmla="*/ 213 h 372"/>
                    <a:gd name="T106" fmla="*/ 79 w 265"/>
                    <a:gd name="T107" fmla="*/ 266 h 372"/>
                    <a:gd name="T108" fmla="*/ 0 w 265"/>
                    <a:gd name="T109" fmla="*/ 372 h 372"/>
                    <a:gd name="T110" fmla="*/ 0 w 265"/>
                    <a:gd name="T111" fmla="*/ 372 h 372"/>
                    <a:gd name="T112" fmla="*/ 265 w 265"/>
                    <a:gd name="T113" fmla="*/ 372 h 372"/>
                    <a:gd name="T114" fmla="*/ 265 w 265"/>
                    <a:gd name="T115" fmla="*/ 0 h 372"/>
                    <a:gd name="T116" fmla="*/ 0 w 265"/>
                    <a:gd name="T117" fmla="*/ 0 h 372"/>
                    <a:gd name="T118" fmla="*/ 0 w 265"/>
                    <a:gd name="T119" fmla="*/ 372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65" h="372">
                      <a:moveTo>
                        <a:pt x="239" y="106"/>
                      </a:moveTo>
                      <a:lnTo>
                        <a:pt x="239" y="106"/>
                      </a:lnTo>
                      <a:lnTo>
                        <a:pt x="186" y="106"/>
                      </a:lnTo>
                      <a:lnTo>
                        <a:pt x="186" y="53"/>
                      </a:lnTo>
                      <a:lnTo>
                        <a:pt x="239" y="53"/>
                      </a:lnTo>
                      <a:lnTo>
                        <a:pt x="239" y="106"/>
                      </a:lnTo>
                      <a:close/>
                      <a:moveTo>
                        <a:pt x="239" y="186"/>
                      </a:moveTo>
                      <a:lnTo>
                        <a:pt x="239" y="186"/>
                      </a:lnTo>
                      <a:lnTo>
                        <a:pt x="186" y="186"/>
                      </a:lnTo>
                      <a:lnTo>
                        <a:pt x="186" y="133"/>
                      </a:lnTo>
                      <a:lnTo>
                        <a:pt x="239" y="133"/>
                      </a:lnTo>
                      <a:lnTo>
                        <a:pt x="239" y="186"/>
                      </a:lnTo>
                      <a:close/>
                      <a:moveTo>
                        <a:pt x="238" y="266"/>
                      </a:moveTo>
                      <a:lnTo>
                        <a:pt x="238" y="266"/>
                      </a:lnTo>
                      <a:lnTo>
                        <a:pt x="186" y="266"/>
                      </a:lnTo>
                      <a:lnTo>
                        <a:pt x="186" y="213"/>
                      </a:lnTo>
                      <a:lnTo>
                        <a:pt x="238" y="213"/>
                      </a:lnTo>
                      <a:lnTo>
                        <a:pt x="238" y="266"/>
                      </a:lnTo>
                      <a:close/>
                      <a:moveTo>
                        <a:pt x="159" y="106"/>
                      </a:moveTo>
                      <a:lnTo>
                        <a:pt x="159" y="106"/>
                      </a:lnTo>
                      <a:lnTo>
                        <a:pt x="106" y="106"/>
                      </a:lnTo>
                      <a:lnTo>
                        <a:pt x="106" y="53"/>
                      </a:lnTo>
                      <a:lnTo>
                        <a:pt x="159" y="53"/>
                      </a:lnTo>
                      <a:lnTo>
                        <a:pt x="159" y="106"/>
                      </a:lnTo>
                      <a:close/>
                      <a:moveTo>
                        <a:pt x="159" y="186"/>
                      </a:moveTo>
                      <a:lnTo>
                        <a:pt x="159" y="186"/>
                      </a:lnTo>
                      <a:lnTo>
                        <a:pt x="106" y="186"/>
                      </a:lnTo>
                      <a:lnTo>
                        <a:pt x="106" y="133"/>
                      </a:lnTo>
                      <a:lnTo>
                        <a:pt x="159" y="133"/>
                      </a:lnTo>
                      <a:lnTo>
                        <a:pt x="159" y="186"/>
                      </a:lnTo>
                      <a:close/>
                      <a:moveTo>
                        <a:pt x="159" y="266"/>
                      </a:moveTo>
                      <a:lnTo>
                        <a:pt x="159" y="266"/>
                      </a:lnTo>
                      <a:lnTo>
                        <a:pt x="106" y="266"/>
                      </a:lnTo>
                      <a:lnTo>
                        <a:pt x="106" y="213"/>
                      </a:lnTo>
                      <a:lnTo>
                        <a:pt x="159" y="213"/>
                      </a:lnTo>
                      <a:lnTo>
                        <a:pt x="159" y="266"/>
                      </a:lnTo>
                      <a:close/>
                      <a:moveTo>
                        <a:pt x="159" y="346"/>
                      </a:moveTo>
                      <a:lnTo>
                        <a:pt x="159" y="346"/>
                      </a:lnTo>
                      <a:lnTo>
                        <a:pt x="106" y="346"/>
                      </a:lnTo>
                      <a:lnTo>
                        <a:pt x="106" y="293"/>
                      </a:lnTo>
                      <a:lnTo>
                        <a:pt x="159" y="293"/>
                      </a:lnTo>
                      <a:lnTo>
                        <a:pt x="159" y="346"/>
                      </a:lnTo>
                      <a:close/>
                      <a:moveTo>
                        <a:pt x="79" y="186"/>
                      </a:moveTo>
                      <a:lnTo>
                        <a:pt x="79" y="186"/>
                      </a:lnTo>
                      <a:lnTo>
                        <a:pt x="26" y="186"/>
                      </a:lnTo>
                      <a:lnTo>
                        <a:pt x="26" y="133"/>
                      </a:lnTo>
                      <a:lnTo>
                        <a:pt x="79" y="133"/>
                      </a:lnTo>
                      <a:lnTo>
                        <a:pt x="79" y="186"/>
                      </a:lnTo>
                      <a:close/>
                      <a:moveTo>
                        <a:pt x="79" y="266"/>
                      </a:moveTo>
                      <a:lnTo>
                        <a:pt x="79" y="266"/>
                      </a:lnTo>
                      <a:lnTo>
                        <a:pt x="26" y="266"/>
                      </a:lnTo>
                      <a:lnTo>
                        <a:pt x="26" y="213"/>
                      </a:lnTo>
                      <a:lnTo>
                        <a:pt x="79" y="213"/>
                      </a:lnTo>
                      <a:lnTo>
                        <a:pt x="79" y="266"/>
                      </a:lnTo>
                      <a:close/>
                      <a:moveTo>
                        <a:pt x="0" y="372"/>
                      </a:moveTo>
                      <a:lnTo>
                        <a:pt x="0" y="372"/>
                      </a:lnTo>
                      <a:lnTo>
                        <a:pt x="265" y="372"/>
                      </a:lnTo>
                      <a:lnTo>
                        <a:pt x="265" y="0"/>
                      </a:lnTo>
                      <a:lnTo>
                        <a:pt x="0" y="0"/>
                      </a:lnTo>
                      <a:lnTo>
                        <a:pt x="0" y="372"/>
                      </a:lnTo>
                      <a:close/>
                    </a:path>
                  </a:pathLst>
                </a:custGeom>
                <a:pattFill prst="pct10">
                  <a:fgClr>
                    <a:schemeClr val="bg1"/>
                  </a:fgClr>
                  <a:bgClr>
                    <a:schemeClr val="tx2"/>
                  </a:bgClr>
                </a:pattFill>
                <a:ln w="14968"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798" name="Graphic 40">
              <a:extLst>
                <a:ext uri="{FF2B5EF4-FFF2-40B4-BE49-F238E27FC236}">
                  <a16:creationId xmlns:a16="http://schemas.microsoft.com/office/drawing/2014/main" id="{744D9744-5E23-4DD0-93AD-2B3C1A853218}"/>
                </a:ext>
              </a:extLst>
            </p:cNvPr>
            <p:cNvSpPr/>
            <p:nvPr/>
          </p:nvSpPr>
          <p:spPr>
            <a:xfrm>
              <a:off x="3498503" y="1759337"/>
              <a:ext cx="184715" cy="307859"/>
            </a:xfrm>
            <a:custGeom>
              <a:avLst/>
              <a:gdLst>
                <a:gd name="connsiteX0" fmla="*/ 0 w 184715"/>
                <a:gd name="connsiteY0" fmla="*/ 0 h 307859"/>
                <a:gd name="connsiteX1" fmla="*/ 0 w 184715"/>
                <a:gd name="connsiteY1" fmla="*/ 310938 h 307859"/>
                <a:gd name="connsiteX2" fmla="*/ 79017 w 184715"/>
                <a:gd name="connsiteY2" fmla="*/ 310938 h 307859"/>
                <a:gd name="connsiteX3" fmla="*/ 79017 w 184715"/>
                <a:gd name="connsiteY3" fmla="*/ 234999 h 307859"/>
                <a:gd name="connsiteX4" fmla="*/ 102619 w 184715"/>
                <a:gd name="connsiteY4" fmla="*/ 234999 h 307859"/>
                <a:gd name="connsiteX5" fmla="*/ 102619 w 184715"/>
                <a:gd name="connsiteY5" fmla="*/ 310938 h 307859"/>
                <a:gd name="connsiteX6" fmla="*/ 185741 w 184715"/>
                <a:gd name="connsiteY6" fmla="*/ 310938 h 307859"/>
                <a:gd name="connsiteX7" fmla="*/ 185741 w 184715"/>
                <a:gd name="connsiteY7" fmla="*/ 0 h 307859"/>
                <a:gd name="connsiteX8" fmla="*/ 0 w 184715"/>
                <a:gd name="connsiteY8" fmla="*/ 0 h 307859"/>
                <a:gd name="connsiteX9" fmla="*/ 68755 w 184715"/>
                <a:gd name="connsiteY9" fmla="*/ 186768 h 307859"/>
                <a:gd name="connsiteX10" fmla="*/ 68755 w 184715"/>
                <a:gd name="connsiteY10" fmla="*/ 193951 h 307859"/>
                <a:gd name="connsiteX11" fmla="*/ 54388 w 184715"/>
                <a:gd name="connsiteY11" fmla="*/ 193951 h 307859"/>
                <a:gd name="connsiteX12" fmla="*/ 54388 w 184715"/>
                <a:gd name="connsiteY12" fmla="*/ 179584 h 307859"/>
                <a:gd name="connsiteX13" fmla="*/ 68755 w 184715"/>
                <a:gd name="connsiteY13" fmla="*/ 179584 h 307859"/>
                <a:gd name="connsiteX14" fmla="*/ 68755 w 184715"/>
                <a:gd name="connsiteY14" fmla="*/ 186768 h 307859"/>
                <a:gd name="connsiteX15" fmla="*/ 68755 w 184715"/>
                <a:gd name="connsiteY15" fmla="*/ 125196 h 307859"/>
                <a:gd name="connsiteX16" fmla="*/ 68755 w 184715"/>
                <a:gd name="connsiteY16" fmla="*/ 132379 h 307859"/>
                <a:gd name="connsiteX17" fmla="*/ 54388 w 184715"/>
                <a:gd name="connsiteY17" fmla="*/ 132379 h 307859"/>
                <a:gd name="connsiteX18" fmla="*/ 54388 w 184715"/>
                <a:gd name="connsiteY18" fmla="*/ 116986 h 307859"/>
                <a:gd name="connsiteX19" fmla="*/ 68755 w 184715"/>
                <a:gd name="connsiteY19" fmla="*/ 116986 h 307859"/>
                <a:gd name="connsiteX20" fmla="*/ 68755 w 184715"/>
                <a:gd name="connsiteY20" fmla="*/ 125196 h 307859"/>
                <a:gd name="connsiteX21" fmla="*/ 68755 w 184715"/>
                <a:gd name="connsiteY21" fmla="*/ 61572 h 307859"/>
                <a:gd name="connsiteX22" fmla="*/ 68755 w 184715"/>
                <a:gd name="connsiteY22" fmla="*/ 68755 h 307859"/>
                <a:gd name="connsiteX23" fmla="*/ 54388 w 184715"/>
                <a:gd name="connsiteY23" fmla="*/ 68755 h 307859"/>
                <a:gd name="connsiteX24" fmla="*/ 54388 w 184715"/>
                <a:gd name="connsiteY24" fmla="*/ 54388 h 307859"/>
                <a:gd name="connsiteX25" fmla="*/ 68755 w 184715"/>
                <a:gd name="connsiteY25" fmla="*/ 54388 h 307859"/>
                <a:gd name="connsiteX26" fmla="*/ 68755 w 184715"/>
                <a:gd name="connsiteY26" fmla="*/ 61572 h 307859"/>
                <a:gd name="connsiteX27" fmla="*/ 130327 w 184715"/>
                <a:gd name="connsiteY27" fmla="*/ 186768 h 307859"/>
                <a:gd name="connsiteX28" fmla="*/ 130327 w 184715"/>
                <a:gd name="connsiteY28" fmla="*/ 193951 h 307859"/>
                <a:gd name="connsiteX29" fmla="*/ 115960 w 184715"/>
                <a:gd name="connsiteY29" fmla="*/ 193951 h 307859"/>
                <a:gd name="connsiteX30" fmla="*/ 115960 w 184715"/>
                <a:gd name="connsiteY30" fmla="*/ 179584 h 307859"/>
                <a:gd name="connsiteX31" fmla="*/ 130327 w 184715"/>
                <a:gd name="connsiteY31" fmla="*/ 179584 h 307859"/>
                <a:gd name="connsiteX32" fmla="*/ 130327 w 184715"/>
                <a:gd name="connsiteY32" fmla="*/ 186768 h 307859"/>
                <a:gd name="connsiteX33" fmla="*/ 130327 w 184715"/>
                <a:gd name="connsiteY33" fmla="*/ 125196 h 307859"/>
                <a:gd name="connsiteX34" fmla="*/ 130327 w 184715"/>
                <a:gd name="connsiteY34" fmla="*/ 132379 h 307859"/>
                <a:gd name="connsiteX35" fmla="*/ 115960 w 184715"/>
                <a:gd name="connsiteY35" fmla="*/ 132379 h 307859"/>
                <a:gd name="connsiteX36" fmla="*/ 115960 w 184715"/>
                <a:gd name="connsiteY36" fmla="*/ 116986 h 307859"/>
                <a:gd name="connsiteX37" fmla="*/ 130327 w 184715"/>
                <a:gd name="connsiteY37" fmla="*/ 116986 h 307859"/>
                <a:gd name="connsiteX38" fmla="*/ 130327 w 184715"/>
                <a:gd name="connsiteY38" fmla="*/ 125196 h 307859"/>
                <a:gd name="connsiteX39" fmla="*/ 130327 w 184715"/>
                <a:gd name="connsiteY39" fmla="*/ 61572 h 307859"/>
                <a:gd name="connsiteX40" fmla="*/ 130327 w 184715"/>
                <a:gd name="connsiteY40" fmla="*/ 68755 h 307859"/>
                <a:gd name="connsiteX41" fmla="*/ 115960 w 184715"/>
                <a:gd name="connsiteY41" fmla="*/ 68755 h 307859"/>
                <a:gd name="connsiteX42" fmla="*/ 115960 w 184715"/>
                <a:gd name="connsiteY42" fmla="*/ 54388 h 307859"/>
                <a:gd name="connsiteX43" fmla="*/ 130327 w 184715"/>
                <a:gd name="connsiteY43" fmla="*/ 54388 h 307859"/>
                <a:gd name="connsiteX44" fmla="*/ 130327 w 184715"/>
                <a:gd name="connsiteY44" fmla="*/ 61572 h 307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84715" h="307859">
                  <a:moveTo>
                    <a:pt x="0" y="0"/>
                  </a:moveTo>
                  <a:lnTo>
                    <a:pt x="0" y="310938"/>
                  </a:lnTo>
                  <a:lnTo>
                    <a:pt x="79017" y="310938"/>
                  </a:lnTo>
                  <a:lnTo>
                    <a:pt x="79017" y="234999"/>
                  </a:lnTo>
                  <a:lnTo>
                    <a:pt x="102619" y="234999"/>
                  </a:lnTo>
                  <a:lnTo>
                    <a:pt x="102619" y="310938"/>
                  </a:lnTo>
                  <a:lnTo>
                    <a:pt x="185741" y="310938"/>
                  </a:lnTo>
                  <a:lnTo>
                    <a:pt x="185741" y="0"/>
                  </a:lnTo>
                  <a:lnTo>
                    <a:pt x="0" y="0"/>
                  </a:lnTo>
                  <a:close/>
                  <a:moveTo>
                    <a:pt x="68755" y="186768"/>
                  </a:moveTo>
                  <a:lnTo>
                    <a:pt x="68755" y="193951"/>
                  </a:lnTo>
                  <a:lnTo>
                    <a:pt x="54388" y="193951"/>
                  </a:lnTo>
                  <a:lnTo>
                    <a:pt x="54388" y="179584"/>
                  </a:lnTo>
                  <a:lnTo>
                    <a:pt x="68755" y="179584"/>
                  </a:lnTo>
                  <a:lnTo>
                    <a:pt x="68755" y="186768"/>
                  </a:lnTo>
                  <a:close/>
                  <a:moveTo>
                    <a:pt x="68755" y="125196"/>
                  </a:moveTo>
                  <a:lnTo>
                    <a:pt x="68755" y="132379"/>
                  </a:lnTo>
                  <a:lnTo>
                    <a:pt x="54388" y="132379"/>
                  </a:lnTo>
                  <a:lnTo>
                    <a:pt x="54388" y="116986"/>
                  </a:lnTo>
                  <a:lnTo>
                    <a:pt x="68755" y="116986"/>
                  </a:lnTo>
                  <a:lnTo>
                    <a:pt x="68755" y="125196"/>
                  </a:lnTo>
                  <a:close/>
                  <a:moveTo>
                    <a:pt x="68755" y="61572"/>
                  </a:moveTo>
                  <a:lnTo>
                    <a:pt x="68755" y="68755"/>
                  </a:lnTo>
                  <a:lnTo>
                    <a:pt x="54388" y="68755"/>
                  </a:lnTo>
                  <a:lnTo>
                    <a:pt x="54388" y="54388"/>
                  </a:lnTo>
                  <a:lnTo>
                    <a:pt x="68755" y="54388"/>
                  </a:lnTo>
                  <a:lnTo>
                    <a:pt x="68755" y="61572"/>
                  </a:lnTo>
                  <a:close/>
                  <a:moveTo>
                    <a:pt x="130327" y="186768"/>
                  </a:moveTo>
                  <a:lnTo>
                    <a:pt x="130327" y="193951"/>
                  </a:lnTo>
                  <a:lnTo>
                    <a:pt x="115960" y="193951"/>
                  </a:lnTo>
                  <a:lnTo>
                    <a:pt x="115960" y="179584"/>
                  </a:lnTo>
                  <a:lnTo>
                    <a:pt x="130327" y="179584"/>
                  </a:lnTo>
                  <a:lnTo>
                    <a:pt x="130327" y="186768"/>
                  </a:lnTo>
                  <a:close/>
                  <a:moveTo>
                    <a:pt x="130327" y="125196"/>
                  </a:moveTo>
                  <a:lnTo>
                    <a:pt x="130327" y="132379"/>
                  </a:lnTo>
                  <a:lnTo>
                    <a:pt x="115960" y="132379"/>
                  </a:lnTo>
                  <a:lnTo>
                    <a:pt x="115960" y="116986"/>
                  </a:lnTo>
                  <a:lnTo>
                    <a:pt x="130327" y="116986"/>
                  </a:lnTo>
                  <a:lnTo>
                    <a:pt x="130327" y="125196"/>
                  </a:lnTo>
                  <a:close/>
                  <a:moveTo>
                    <a:pt x="130327" y="61572"/>
                  </a:moveTo>
                  <a:lnTo>
                    <a:pt x="130327" y="68755"/>
                  </a:lnTo>
                  <a:lnTo>
                    <a:pt x="115960" y="68755"/>
                  </a:lnTo>
                  <a:lnTo>
                    <a:pt x="115960" y="54388"/>
                  </a:lnTo>
                  <a:lnTo>
                    <a:pt x="130327" y="54388"/>
                  </a:lnTo>
                  <a:lnTo>
                    <a:pt x="130327" y="61572"/>
                  </a:lnTo>
                  <a:close/>
                </a:path>
              </a:pathLst>
            </a:custGeom>
            <a:pattFill prst="pct10">
              <a:fgClr>
                <a:schemeClr val="bg1"/>
              </a:fgClr>
              <a:bgClr>
                <a:schemeClr val="bg1">
                  <a:lumMod val="75000"/>
                </a:schemeClr>
              </a:bgClr>
            </a:pattFill>
            <a:ln w="10054"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799" name="Group 188">
              <a:extLst>
                <a:ext uri="{FF2B5EF4-FFF2-40B4-BE49-F238E27FC236}">
                  <a16:creationId xmlns:a16="http://schemas.microsoft.com/office/drawing/2014/main" id="{743A4B44-7A16-4E26-9955-0D39E04A8C6C}"/>
                </a:ext>
              </a:extLst>
            </p:cNvPr>
            <p:cNvGrpSpPr>
              <a:grpSpLocks noChangeAspect="1"/>
            </p:cNvGrpSpPr>
            <p:nvPr/>
          </p:nvGrpSpPr>
          <p:grpSpPr bwMode="auto">
            <a:xfrm>
              <a:off x="3239827" y="1827479"/>
              <a:ext cx="286471" cy="295115"/>
              <a:chOff x="4156" y="2737"/>
              <a:chExt cx="232" cy="239"/>
            </a:xfrm>
            <a:solidFill>
              <a:schemeClr val="tx2"/>
            </a:solidFill>
          </p:grpSpPr>
          <p:sp>
            <p:nvSpPr>
              <p:cNvPr id="800" name="Freeform 189">
                <a:extLst>
                  <a:ext uri="{FF2B5EF4-FFF2-40B4-BE49-F238E27FC236}">
                    <a16:creationId xmlns:a16="http://schemas.microsoft.com/office/drawing/2014/main" id="{959B9D37-4989-4FD4-A3BA-7080AF7F2A38}"/>
                  </a:ext>
                </a:extLst>
              </p:cNvPr>
              <p:cNvSpPr>
                <a:spLocks noEditPoints="1"/>
              </p:cNvSpPr>
              <p:nvPr/>
            </p:nvSpPr>
            <p:spPr bwMode="auto">
              <a:xfrm>
                <a:off x="4165" y="2852"/>
                <a:ext cx="215" cy="124"/>
              </a:xfrm>
              <a:custGeom>
                <a:avLst/>
                <a:gdLst>
                  <a:gd name="T0" fmla="*/ 41 w 346"/>
                  <a:gd name="T1" fmla="*/ 173 h 200"/>
                  <a:gd name="T2" fmla="*/ 41 w 346"/>
                  <a:gd name="T3" fmla="*/ 173 h 200"/>
                  <a:gd name="T4" fmla="*/ 40 w 346"/>
                  <a:gd name="T5" fmla="*/ 67 h 200"/>
                  <a:gd name="T6" fmla="*/ 306 w 346"/>
                  <a:gd name="T7" fmla="*/ 67 h 200"/>
                  <a:gd name="T8" fmla="*/ 307 w 346"/>
                  <a:gd name="T9" fmla="*/ 173 h 200"/>
                  <a:gd name="T10" fmla="*/ 41 w 346"/>
                  <a:gd name="T11" fmla="*/ 173 h 200"/>
                  <a:gd name="T12" fmla="*/ 306 w 346"/>
                  <a:gd name="T13" fmla="*/ 0 h 200"/>
                  <a:gd name="T14" fmla="*/ 306 w 346"/>
                  <a:gd name="T15" fmla="*/ 0 h 200"/>
                  <a:gd name="T16" fmla="*/ 279 w 346"/>
                  <a:gd name="T17" fmla="*/ 27 h 200"/>
                  <a:gd name="T18" fmla="*/ 253 w 346"/>
                  <a:gd name="T19" fmla="*/ 0 h 200"/>
                  <a:gd name="T20" fmla="*/ 226 w 346"/>
                  <a:gd name="T21" fmla="*/ 27 h 200"/>
                  <a:gd name="T22" fmla="*/ 199 w 346"/>
                  <a:gd name="T23" fmla="*/ 0 h 200"/>
                  <a:gd name="T24" fmla="*/ 173 w 346"/>
                  <a:gd name="T25" fmla="*/ 27 h 200"/>
                  <a:gd name="T26" fmla="*/ 146 w 346"/>
                  <a:gd name="T27" fmla="*/ 0 h 200"/>
                  <a:gd name="T28" fmla="*/ 120 w 346"/>
                  <a:gd name="T29" fmla="*/ 27 h 200"/>
                  <a:gd name="T30" fmla="*/ 93 w 346"/>
                  <a:gd name="T31" fmla="*/ 0 h 200"/>
                  <a:gd name="T32" fmla="*/ 66 w 346"/>
                  <a:gd name="T33" fmla="*/ 27 h 200"/>
                  <a:gd name="T34" fmla="*/ 40 w 346"/>
                  <a:gd name="T35" fmla="*/ 0 h 200"/>
                  <a:gd name="T36" fmla="*/ 13 w 346"/>
                  <a:gd name="T37" fmla="*/ 27 h 200"/>
                  <a:gd name="T38" fmla="*/ 0 w 346"/>
                  <a:gd name="T39" fmla="*/ 23 h 200"/>
                  <a:gd name="T40" fmla="*/ 0 w 346"/>
                  <a:gd name="T41" fmla="*/ 200 h 200"/>
                  <a:gd name="T42" fmla="*/ 346 w 346"/>
                  <a:gd name="T43" fmla="*/ 200 h 200"/>
                  <a:gd name="T44" fmla="*/ 346 w 346"/>
                  <a:gd name="T45" fmla="*/ 23 h 200"/>
                  <a:gd name="T46" fmla="*/ 333 w 346"/>
                  <a:gd name="T47" fmla="*/ 27 h 200"/>
                  <a:gd name="T48" fmla="*/ 306 w 346"/>
                  <a:gd name="T49" fmla="*/ 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46" h="200">
                    <a:moveTo>
                      <a:pt x="41" y="173"/>
                    </a:moveTo>
                    <a:lnTo>
                      <a:pt x="41" y="173"/>
                    </a:lnTo>
                    <a:lnTo>
                      <a:pt x="40" y="67"/>
                    </a:lnTo>
                    <a:lnTo>
                      <a:pt x="306" y="67"/>
                    </a:lnTo>
                    <a:lnTo>
                      <a:pt x="307" y="173"/>
                    </a:lnTo>
                    <a:lnTo>
                      <a:pt x="41" y="173"/>
                    </a:lnTo>
                    <a:close/>
                    <a:moveTo>
                      <a:pt x="306" y="0"/>
                    </a:moveTo>
                    <a:lnTo>
                      <a:pt x="306" y="0"/>
                    </a:lnTo>
                    <a:cubicBezTo>
                      <a:pt x="306" y="15"/>
                      <a:pt x="294" y="27"/>
                      <a:pt x="279" y="27"/>
                    </a:cubicBezTo>
                    <a:cubicBezTo>
                      <a:pt x="265" y="27"/>
                      <a:pt x="253" y="15"/>
                      <a:pt x="253" y="0"/>
                    </a:cubicBezTo>
                    <a:cubicBezTo>
                      <a:pt x="253" y="15"/>
                      <a:pt x="241" y="27"/>
                      <a:pt x="226" y="27"/>
                    </a:cubicBezTo>
                    <a:cubicBezTo>
                      <a:pt x="211" y="27"/>
                      <a:pt x="200" y="15"/>
                      <a:pt x="199" y="0"/>
                    </a:cubicBezTo>
                    <a:cubicBezTo>
                      <a:pt x="199" y="15"/>
                      <a:pt x="187" y="27"/>
                      <a:pt x="173" y="27"/>
                    </a:cubicBezTo>
                    <a:cubicBezTo>
                      <a:pt x="158" y="27"/>
                      <a:pt x="146" y="15"/>
                      <a:pt x="146" y="0"/>
                    </a:cubicBezTo>
                    <a:cubicBezTo>
                      <a:pt x="146" y="15"/>
                      <a:pt x="134" y="27"/>
                      <a:pt x="120" y="27"/>
                    </a:cubicBezTo>
                    <a:cubicBezTo>
                      <a:pt x="105" y="27"/>
                      <a:pt x="93" y="15"/>
                      <a:pt x="93" y="0"/>
                    </a:cubicBezTo>
                    <a:cubicBezTo>
                      <a:pt x="93" y="15"/>
                      <a:pt x="81" y="27"/>
                      <a:pt x="66" y="27"/>
                    </a:cubicBezTo>
                    <a:cubicBezTo>
                      <a:pt x="52" y="27"/>
                      <a:pt x="40" y="15"/>
                      <a:pt x="40" y="0"/>
                    </a:cubicBezTo>
                    <a:cubicBezTo>
                      <a:pt x="39" y="15"/>
                      <a:pt x="28" y="27"/>
                      <a:pt x="13" y="27"/>
                    </a:cubicBezTo>
                    <a:cubicBezTo>
                      <a:pt x="8" y="27"/>
                      <a:pt x="4" y="25"/>
                      <a:pt x="0" y="23"/>
                    </a:cubicBezTo>
                    <a:lnTo>
                      <a:pt x="0" y="200"/>
                    </a:lnTo>
                    <a:lnTo>
                      <a:pt x="346" y="200"/>
                    </a:lnTo>
                    <a:lnTo>
                      <a:pt x="346" y="23"/>
                    </a:lnTo>
                    <a:cubicBezTo>
                      <a:pt x="342" y="25"/>
                      <a:pt x="338" y="27"/>
                      <a:pt x="333" y="27"/>
                    </a:cubicBezTo>
                    <a:cubicBezTo>
                      <a:pt x="318" y="27"/>
                      <a:pt x="306" y="15"/>
                      <a:pt x="306" y="0"/>
                    </a:cubicBezTo>
                    <a:close/>
                  </a:path>
                </a:pathLst>
              </a:custGeom>
              <a:pattFill prst="pct10">
                <a:fgClr>
                  <a:schemeClr val="bg1"/>
                </a:fgClr>
                <a:bgClr>
                  <a:schemeClr val="tx2"/>
                </a:bgClr>
              </a:pattFill>
              <a:ln w="14968"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01" name="Freeform 190">
                <a:extLst>
                  <a:ext uri="{FF2B5EF4-FFF2-40B4-BE49-F238E27FC236}">
                    <a16:creationId xmlns:a16="http://schemas.microsoft.com/office/drawing/2014/main" id="{7B632EB8-2281-4525-A760-117C4939669F}"/>
                  </a:ext>
                </a:extLst>
              </p:cNvPr>
              <p:cNvSpPr>
                <a:spLocks/>
              </p:cNvSpPr>
              <p:nvPr/>
            </p:nvSpPr>
            <p:spPr bwMode="auto">
              <a:xfrm>
                <a:off x="4156" y="2836"/>
                <a:ext cx="34" cy="33"/>
              </a:xfrm>
              <a:custGeom>
                <a:avLst/>
                <a:gdLst>
                  <a:gd name="T0" fmla="*/ 54 w 54"/>
                  <a:gd name="T1" fmla="*/ 0 h 53"/>
                  <a:gd name="T2" fmla="*/ 54 w 54"/>
                  <a:gd name="T3" fmla="*/ 0 h 53"/>
                  <a:gd name="T4" fmla="*/ 54 w 54"/>
                  <a:gd name="T5" fmla="*/ 26 h 53"/>
                  <a:gd name="T6" fmla="*/ 54 w 54"/>
                  <a:gd name="T7" fmla="*/ 26 h 53"/>
                  <a:gd name="T8" fmla="*/ 27 w 54"/>
                  <a:gd name="T9" fmla="*/ 53 h 53"/>
                  <a:gd name="T10" fmla="*/ 14 w 54"/>
                  <a:gd name="T11" fmla="*/ 49 h 53"/>
                  <a:gd name="T12" fmla="*/ 0 w 54"/>
                  <a:gd name="T13" fmla="*/ 26 h 53"/>
                  <a:gd name="T14" fmla="*/ 0 w 54"/>
                  <a:gd name="T15" fmla="*/ 0 h 53"/>
                  <a:gd name="T16" fmla="*/ 54 w 54"/>
                  <a:gd name="T17"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53">
                    <a:moveTo>
                      <a:pt x="54" y="0"/>
                    </a:moveTo>
                    <a:lnTo>
                      <a:pt x="54" y="0"/>
                    </a:lnTo>
                    <a:lnTo>
                      <a:pt x="54" y="26"/>
                    </a:lnTo>
                    <a:lnTo>
                      <a:pt x="54" y="26"/>
                    </a:lnTo>
                    <a:cubicBezTo>
                      <a:pt x="53" y="41"/>
                      <a:pt x="42" y="53"/>
                      <a:pt x="27" y="53"/>
                    </a:cubicBezTo>
                    <a:cubicBezTo>
                      <a:pt x="22" y="53"/>
                      <a:pt x="18" y="51"/>
                      <a:pt x="14" y="49"/>
                    </a:cubicBezTo>
                    <a:cubicBezTo>
                      <a:pt x="6" y="45"/>
                      <a:pt x="0" y="36"/>
                      <a:pt x="0" y="26"/>
                    </a:cubicBezTo>
                    <a:lnTo>
                      <a:pt x="0" y="0"/>
                    </a:lnTo>
                    <a:lnTo>
                      <a:pt x="54" y="0"/>
                    </a:lnTo>
                    <a:close/>
                  </a:path>
                </a:pathLst>
              </a:custGeom>
              <a:pattFill prst="pct5">
                <a:fgClr>
                  <a:schemeClr val="bg1"/>
                </a:fgClr>
                <a:bgClr>
                  <a:schemeClr val="accent5"/>
                </a:bgClr>
              </a:pattFill>
              <a:ln w="14968"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02" name="Freeform 191">
                <a:extLst>
                  <a:ext uri="{FF2B5EF4-FFF2-40B4-BE49-F238E27FC236}">
                    <a16:creationId xmlns:a16="http://schemas.microsoft.com/office/drawing/2014/main" id="{596CD2DD-AB47-4140-8943-558ECBA40EC8}"/>
                  </a:ext>
                </a:extLst>
              </p:cNvPr>
              <p:cNvSpPr>
                <a:spLocks/>
              </p:cNvSpPr>
              <p:nvPr/>
            </p:nvSpPr>
            <p:spPr bwMode="auto">
              <a:xfrm>
                <a:off x="4190" y="2836"/>
                <a:ext cx="33" cy="33"/>
              </a:xfrm>
              <a:custGeom>
                <a:avLst/>
                <a:gdLst>
                  <a:gd name="T0" fmla="*/ 53 w 53"/>
                  <a:gd name="T1" fmla="*/ 0 h 53"/>
                  <a:gd name="T2" fmla="*/ 53 w 53"/>
                  <a:gd name="T3" fmla="*/ 0 h 53"/>
                  <a:gd name="T4" fmla="*/ 53 w 53"/>
                  <a:gd name="T5" fmla="*/ 26 h 53"/>
                  <a:gd name="T6" fmla="*/ 53 w 53"/>
                  <a:gd name="T7" fmla="*/ 26 h 53"/>
                  <a:gd name="T8" fmla="*/ 26 w 53"/>
                  <a:gd name="T9" fmla="*/ 53 h 53"/>
                  <a:gd name="T10" fmla="*/ 0 w 53"/>
                  <a:gd name="T11" fmla="*/ 26 h 53"/>
                  <a:gd name="T12" fmla="*/ 0 w 53"/>
                  <a:gd name="T13" fmla="*/ 26 h 53"/>
                  <a:gd name="T14" fmla="*/ 0 w 53"/>
                  <a:gd name="T15" fmla="*/ 0 h 53"/>
                  <a:gd name="T16" fmla="*/ 53 w 53"/>
                  <a:gd name="T17"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53">
                    <a:moveTo>
                      <a:pt x="53" y="0"/>
                    </a:moveTo>
                    <a:lnTo>
                      <a:pt x="53" y="0"/>
                    </a:lnTo>
                    <a:lnTo>
                      <a:pt x="53" y="26"/>
                    </a:lnTo>
                    <a:lnTo>
                      <a:pt x="53" y="26"/>
                    </a:lnTo>
                    <a:cubicBezTo>
                      <a:pt x="53" y="41"/>
                      <a:pt x="41" y="53"/>
                      <a:pt x="26" y="53"/>
                    </a:cubicBezTo>
                    <a:cubicBezTo>
                      <a:pt x="12" y="53"/>
                      <a:pt x="0" y="41"/>
                      <a:pt x="0" y="26"/>
                    </a:cubicBezTo>
                    <a:lnTo>
                      <a:pt x="0" y="26"/>
                    </a:lnTo>
                    <a:lnTo>
                      <a:pt x="0" y="0"/>
                    </a:lnTo>
                    <a:lnTo>
                      <a:pt x="53" y="0"/>
                    </a:lnTo>
                    <a:close/>
                  </a:path>
                </a:pathLst>
              </a:custGeom>
              <a:pattFill prst="pct5">
                <a:fgClr>
                  <a:schemeClr val="bg1"/>
                </a:fgClr>
                <a:bgClr>
                  <a:schemeClr val="accent5"/>
                </a:bgClr>
              </a:pattFill>
              <a:ln w="14968"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03" name="Freeform 192">
                <a:extLst>
                  <a:ext uri="{FF2B5EF4-FFF2-40B4-BE49-F238E27FC236}">
                    <a16:creationId xmlns:a16="http://schemas.microsoft.com/office/drawing/2014/main" id="{D022237A-4148-43F1-856B-F91E838057AA}"/>
                  </a:ext>
                </a:extLst>
              </p:cNvPr>
              <p:cNvSpPr>
                <a:spLocks/>
              </p:cNvSpPr>
              <p:nvPr/>
            </p:nvSpPr>
            <p:spPr bwMode="auto">
              <a:xfrm>
                <a:off x="4190" y="2836"/>
                <a:ext cx="0" cy="16"/>
              </a:xfrm>
              <a:custGeom>
                <a:avLst/>
                <a:gdLst>
                  <a:gd name="T0" fmla="*/ 0 h 26"/>
                  <a:gd name="T1" fmla="*/ 0 h 26"/>
                  <a:gd name="T2" fmla="*/ 0 h 26"/>
                  <a:gd name="T3" fmla="*/ 26 h 26"/>
                  <a:gd name="T4" fmla="*/ 26 h 26"/>
                  <a:gd name="T5" fmla="*/ 0 h 26"/>
                </a:gdLst>
                <a:ahLst/>
                <a:cxnLst>
                  <a:cxn ang="0">
                    <a:pos x="0" y="T0"/>
                  </a:cxn>
                  <a:cxn ang="0">
                    <a:pos x="0" y="T1"/>
                  </a:cxn>
                  <a:cxn ang="0">
                    <a:pos x="0" y="T2"/>
                  </a:cxn>
                  <a:cxn ang="0">
                    <a:pos x="0" y="T3"/>
                  </a:cxn>
                  <a:cxn ang="0">
                    <a:pos x="0" y="T4"/>
                  </a:cxn>
                  <a:cxn ang="0">
                    <a:pos x="0" y="T5"/>
                  </a:cxn>
                </a:cxnLst>
                <a:rect l="0" t="0" r="r" b="b"/>
                <a:pathLst>
                  <a:path h="26">
                    <a:moveTo>
                      <a:pt x="0" y="0"/>
                    </a:moveTo>
                    <a:lnTo>
                      <a:pt x="0" y="0"/>
                    </a:lnTo>
                    <a:lnTo>
                      <a:pt x="0" y="0"/>
                    </a:lnTo>
                    <a:lnTo>
                      <a:pt x="0" y="26"/>
                    </a:lnTo>
                    <a:lnTo>
                      <a:pt x="0" y="26"/>
                    </a:lnTo>
                    <a:lnTo>
                      <a:pt x="0" y="0"/>
                    </a:ln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804" name="Freeform 193">
                <a:extLst>
                  <a:ext uri="{FF2B5EF4-FFF2-40B4-BE49-F238E27FC236}">
                    <a16:creationId xmlns:a16="http://schemas.microsoft.com/office/drawing/2014/main" id="{06080782-BA32-49B0-962B-B0BA5ADDAC17}"/>
                  </a:ext>
                </a:extLst>
              </p:cNvPr>
              <p:cNvSpPr>
                <a:spLocks/>
              </p:cNvSpPr>
              <p:nvPr/>
            </p:nvSpPr>
            <p:spPr bwMode="auto">
              <a:xfrm>
                <a:off x="4190" y="2852"/>
                <a:ext cx="0" cy="0"/>
              </a:xfrm>
              <a:custGeom>
                <a:avLst/>
                <a:gdLst/>
                <a:ahLst/>
                <a:cxnLst>
                  <a:cxn ang="0">
                    <a:pos x="0" y="0"/>
                  </a:cxn>
                  <a:cxn ang="0">
                    <a:pos x="0" y="0"/>
                  </a:cxn>
                  <a:cxn ang="0">
                    <a:pos x="0" y="0"/>
                  </a:cxn>
                  <a:cxn ang="0">
                    <a:pos x="0" y="0"/>
                  </a:cxn>
                  <a:cxn ang="0">
                    <a:pos x="0" y="0"/>
                  </a:cxn>
                </a:cxnLst>
                <a:rect l="0" t="0" r="r" b="b"/>
                <a:pathLst>
                  <a:path>
                    <a:moveTo>
                      <a:pt x="0" y="0"/>
                    </a:moveTo>
                    <a:lnTo>
                      <a:pt x="0" y="0"/>
                    </a:lnTo>
                    <a:cubicBezTo>
                      <a:pt x="0" y="0"/>
                      <a:pt x="0" y="0"/>
                      <a:pt x="0" y="0"/>
                    </a:cubicBezTo>
                    <a:cubicBezTo>
                      <a:pt x="0" y="0"/>
                      <a:pt x="0" y="0"/>
                      <a:pt x="0" y="0"/>
                    </a:cubicBezTo>
                    <a:lnTo>
                      <a:pt x="0" y="0"/>
                    </a:ln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805" name="Freeform 194">
                <a:extLst>
                  <a:ext uri="{FF2B5EF4-FFF2-40B4-BE49-F238E27FC236}">
                    <a16:creationId xmlns:a16="http://schemas.microsoft.com/office/drawing/2014/main" id="{A8687366-860D-41D7-98E3-E5373837E8E1}"/>
                  </a:ext>
                </a:extLst>
              </p:cNvPr>
              <p:cNvSpPr>
                <a:spLocks/>
              </p:cNvSpPr>
              <p:nvPr/>
            </p:nvSpPr>
            <p:spPr bwMode="auto">
              <a:xfrm>
                <a:off x="4223" y="2836"/>
                <a:ext cx="32" cy="33"/>
              </a:xfrm>
              <a:custGeom>
                <a:avLst/>
                <a:gdLst>
                  <a:gd name="T0" fmla="*/ 53 w 53"/>
                  <a:gd name="T1" fmla="*/ 0 h 53"/>
                  <a:gd name="T2" fmla="*/ 53 w 53"/>
                  <a:gd name="T3" fmla="*/ 0 h 53"/>
                  <a:gd name="T4" fmla="*/ 53 w 53"/>
                  <a:gd name="T5" fmla="*/ 26 h 53"/>
                  <a:gd name="T6" fmla="*/ 53 w 53"/>
                  <a:gd name="T7" fmla="*/ 26 h 53"/>
                  <a:gd name="T8" fmla="*/ 26 w 53"/>
                  <a:gd name="T9" fmla="*/ 53 h 53"/>
                  <a:gd name="T10" fmla="*/ 0 w 53"/>
                  <a:gd name="T11" fmla="*/ 26 h 53"/>
                  <a:gd name="T12" fmla="*/ 0 w 53"/>
                  <a:gd name="T13" fmla="*/ 26 h 53"/>
                  <a:gd name="T14" fmla="*/ 0 w 53"/>
                  <a:gd name="T15" fmla="*/ 0 h 53"/>
                  <a:gd name="T16" fmla="*/ 53 w 53"/>
                  <a:gd name="T17"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53">
                    <a:moveTo>
                      <a:pt x="53" y="0"/>
                    </a:moveTo>
                    <a:lnTo>
                      <a:pt x="53" y="0"/>
                    </a:lnTo>
                    <a:lnTo>
                      <a:pt x="53" y="26"/>
                    </a:lnTo>
                    <a:lnTo>
                      <a:pt x="53" y="26"/>
                    </a:lnTo>
                    <a:cubicBezTo>
                      <a:pt x="53" y="41"/>
                      <a:pt x="41" y="53"/>
                      <a:pt x="26" y="53"/>
                    </a:cubicBezTo>
                    <a:cubicBezTo>
                      <a:pt x="12" y="53"/>
                      <a:pt x="0" y="41"/>
                      <a:pt x="0" y="26"/>
                    </a:cubicBezTo>
                    <a:cubicBezTo>
                      <a:pt x="0" y="26"/>
                      <a:pt x="0" y="26"/>
                      <a:pt x="0" y="26"/>
                    </a:cubicBezTo>
                    <a:lnTo>
                      <a:pt x="0" y="0"/>
                    </a:lnTo>
                    <a:lnTo>
                      <a:pt x="53" y="0"/>
                    </a:lnTo>
                    <a:close/>
                  </a:path>
                </a:pathLst>
              </a:custGeom>
              <a:pattFill prst="pct5">
                <a:fgClr>
                  <a:schemeClr val="bg1"/>
                </a:fgClr>
                <a:bgClr>
                  <a:schemeClr val="accent5"/>
                </a:bgClr>
              </a:pattFill>
              <a:ln w="14968"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06" name="Freeform 195">
                <a:extLst>
                  <a:ext uri="{FF2B5EF4-FFF2-40B4-BE49-F238E27FC236}">
                    <a16:creationId xmlns:a16="http://schemas.microsoft.com/office/drawing/2014/main" id="{E0362CA3-6FDF-4AFF-980E-421A01D1DA59}"/>
                  </a:ext>
                </a:extLst>
              </p:cNvPr>
              <p:cNvSpPr>
                <a:spLocks/>
              </p:cNvSpPr>
              <p:nvPr/>
            </p:nvSpPr>
            <p:spPr bwMode="auto">
              <a:xfrm>
                <a:off x="4223" y="2836"/>
                <a:ext cx="0" cy="16"/>
              </a:xfrm>
              <a:custGeom>
                <a:avLst/>
                <a:gdLst>
                  <a:gd name="T0" fmla="*/ 26 h 26"/>
                  <a:gd name="T1" fmla="*/ 26 h 26"/>
                  <a:gd name="T2" fmla="*/ 0 h 26"/>
                  <a:gd name="T3" fmla="*/ 0 h 26"/>
                  <a:gd name="T4" fmla="*/ 26 h 26"/>
                  <a:gd name="T5" fmla="*/ 26 h 26"/>
                </a:gdLst>
                <a:ahLst/>
                <a:cxnLst>
                  <a:cxn ang="0">
                    <a:pos x="0" y="T0"/>
                  </a:cxn>
                  <a:cxn ang="0">
                    <a:pos x="0" y="T1"/>
                  </a:cxn>
                  <a:cxn ang="0">
                    <a:pos x="0" y="T2"/>
                  </a:cxn>
                  <a:cxn ang="0">
                    <a:pos x="0" y="T3"/>
                  </a:cxn>
                  <a:cxn ang="0">
                    <a:pos x="0" y="T4"/>
                  </a:cxn>
                  <a:cxn ang="0">
                    <a:pos x="0" y="T5"/>
                  </a:cxn>
                </a:cxnLst>
                <a:rect l="0" t="0" r="r" b="b"/>
                <a:pathLst>
                  <a:path h="26">
                    <a:moveTo>
                      <a:pt x="0" y="26"/>
                    </a:moveTo>
                    <a:lnTo>
                      <a:pt x="0" y="26"/>
                    </a:lnTo>
                    <a:lnTo>
                      <a:pt x="0" y="0"/>
                    </a:lnTo>
                    <a:lnTo>
                      <a:pt x="0" y="0"/>
                    </a:lnTo>
                    <a:lnTo>
                      <a:pt x="0" y="26"/>
                    </a:lnTo>
                    <a:lnTo>
                      <a:pt x="0" y="26"/>
                    </a:ln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807" name="Freeform 196">
                <a:extLst>
                  <a:ext uri="{FF2B5EF4-FFF2-40B4-BE49-F238E27FC236}">
                    <a16:creationId xmlns:a16="http://schemas.microsoft.com/office/drawing/2014/main" id="{01752F36-E5E1-423D-8F6F-227AAF3A2B1F}"/>
                  </a:ext>
                </a:extLst>
              </p:cNvPr>
              <p:cNvSpPr>
                <a:spLocks/>
              </p:cNvSpPr>
              <p:nvPr/>
            </p:nvSpPr>
            <p:spPr bwMode="auto">
              <a:xfrm>
                <a:off x="4223" y="2852"/>
                <a:ext cx="0" cy="0"/>
              </a:xfrm>
              <a:custGeom>
                <a:avLst/>
                <a:gdLst/>
                <a:ahLst/>
                <a:cxnLst>
                  <a:cxn ang="0">
                    <a:pos x="0" y="0"/>
                  </a:cxn>
                  <a:cxn ang="0">
                    <a:pos x="0" y="0"/>
                  </a:cxn>
                  <a:cxn ang="0">
                    <a:pos x="0" y="0"/>
                  </a:cxn>
                  <a:cxn ang="0">
                    <a:pos x="0" y="0"/>
                  </a:cxn>
                  <a:cxn ang="0">
                    <a:pos x="0" y="0"/>
                  </a:cxn>
                </a:cxnLst>
                <a:rect l="0" t="0" r="r" b="b"/>
                <a:pathLst>
                  <a:path>
                    <a:moveTo>
                      <a:pt x="0" y="0"/>
                    </a:moveTo>
                    <a:lnTo>
                      <a:pt x="0" y="0"/>
                    </a:lnTo>
                    <a:cubicBezTo>
                      <a:pt x="0" y="0"/>
                      <a:pt x="0" y="0"/>
                      <a:pt x="0" y="0"/>
                    </a:cubicBezTo>
                    <a:cubicBezTo>
                      <a:pt x="0" y="0"/>
                      <a:pt x="0" y="0"/>
                      <a:pt x="0" y="0"/>
                    </a:cubicBezTo>
                    <a:lnTo>
                      <a:pt x="0" y="0"/>
                    </a:ln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808" name="Freeform 197">
                <a:extLst>
                  <a:ext uri="{FF2B5EF4-FFF2-40B4-BE49-F238E27FC236}">
                    <a16:creationId xmlns:a16="http://schemas.microsoft.com/office/drawing/2014/main" id="{8289BD86-7535-4165-AE2C-D5F7E40CE3A8}"/>
                  </a:ext>
                </a:extLst>
              </p:cNvPr>
              <p:cNvSpPr>
                <a:spLocks/>
              </p:cNvSpPr>
              <p:nvPr/>
            </p:nvSpPr>
            <p:spPr bwMode="auto">
              <a:xfrm>
                <a:off x="4255" y="2836"/>
                <a:ext cx="33" cy="33"/>
              </a:xfrm>
              <a:custGeom>
                <a:avLst/>
                <a:gdLst>
                  <a:gd name="T0" fmla="*/ 53 w 53"/>
                  <a:gd name="T1" fmla="*/ 26 h 53"/>
                  <a:gd name="T2" fmla="*/ 53 w 53"/>
                  <a:gd name="T3" fmla="*/ 26 h 53"/>
                  <a:gd name="T4" fmla="*/ 27 w 53"/>
                  <a:gd name="T5" fmla="*/ 53 h 53"/>
                  <a:gd name="T6" fmla="*/ 0 w 53"/>
                  <a:gd name="T7" fmla="*/ 26 h 53"/>
                  <a:gd name="T8" fmla="*/ 0 w 53"/>
                  <a:gd name="T9" fmla="*/ 26 h 53"/>
                  <a:gd name="T10" fmla="*/ 0 w 53"/>
                  <a:gd name="T11" fmla="*/ 0 h 53"/>
                  <a:gd name="T12" fmla="*/ 53 w 53"/>
                  <a:gd name="T13" fmla="*/ 0 h 53"/>
                  <a:gd name="T14" fmla="*/ 53 w 53"/>
                  <a:gd name="T15" fmla="*/ 26 h 53"/>
                  <a:gd name="T16" fmla="*/ 53 w 53"/>
                  <a:gd name="T17" fmla="*/ 26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53">
                    <a:moveTo>
                      <a:pt x="53" y="26"/>
                    </a:moveTo>
                    <a:lnTo>
                      <a:pt x="53" y="26"/>
                    </a:lnTo>
                    <a:cubicBezTo>
                      <a:pt x="53" y="41"/>
                      <a:pt x="41" y="53"/>
                      <a:pt x="27" y="53"/>
                    </a:cubicBezTo>
                    <a:cubicBezTo>
                      <a:pt x="12" y="53"/>
                      <a:pt x="0" y="41"/>
                      <a:pt x="0" y="26"/>
                    </a:cubicBezTo>
                    <a:lnTo>
                      <a:pt x="0" y="26"/>
                    </a:lnTo>
                    <a:lnTo>
                      <a:pt x="0" y="0"/>
                    </a:lnTo>
                    <a:lnTo>
                      <a:pt x="53" y="0"/>
                    </a:lnTo>
                    <a:lnTo>
                      <a:pt x="53" y="26"/>
                    </a:lnTo>
                    <a:cubicBezTo>
                      <a:pt x="53" y="26"/>
                      <a:pt x="53" y="26"/>
                      <a:pt x="53" y="26"/>
                    </a:cubicBezTo>
                    <a:close/>
                  </a:path>
                </a:pathLst>
              </a:custGeom>
              <a:pattFill prst="pct5">
                <a:fgClr>
                  <a:schemeClr val="bg1"/>
                </a:fgClr>
                <a:bgClr>
                  <a:schemeClr val="accent5"/>
                </a:bgClr>
              </a:pattFill>
              <a:ln w="14968"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09" name="Freeform 198">
                <a:extLst>
                  <a:ext uri="{FF2B5EF4-FFF2-40B4-BE49-F238E27FC236}">
                    <a16:creationId xmlns:a16="http://schemas.microsoft.com/office/drawing/2014/main" id="{C1A224F7-2CD8-4708-B1F5-6661E07FE4FF}"/>
                  </a:ext>
                </a:extLst>
              </p:cNvPr>
              <p:cNvSpPr>
                <a:spLocks/>
              </p:cNvSpPr>
              <p:nvPr/>
            </p:nvSpPr>
            <p:spPr bwMode="auto">
              <a:xfrm>
                <a:off x="4255" y="2836"/>
                <a:ext cx="0" cy="16"/>
              </a:xfrm>
              <a:custGeom>
                <a:avLst/>
                <a:gdLst>
                  <a:gd name="T0" fmla="*/ 26 h 26"/>
                  <a:gd name="T1" fmla="*/ 26 h 26"/>
                  <a:gd name="T2" fmla="*/ 0 h 26"/>
                  <a:gd name="T3" fmla="*/ 0 h 26"/>
                  <a:gd name="T4" fmla="*/ 26 h 26"/>
                  <a:gd name="T5" fmla="*/ 26 h 26"/>
                </a:gdLst>
                <a:ahLst/>
                <a:cxnLst>
                  <a:cxn ang="0">
                    <a:pos x="0" y="T0"/>
                  </a:cxn>
                  <a:cxn ang="0">
                    <a:pos x="0" y="T1"/>
                  </a:cxn>
                  <a:cxn ang="0">
                    <a:pos x="0" y="T2"/>
                  </a:cxn>
                  <a:cxn ang="0">
                    <a:pos x="0" y="T3"/>
                  </a:cxn>
                  <a:cxn ang="0">
                    <a:pos x="0" y="T4"/>
                  </a:cxn>
                  <a:cxn ang="0">
                    <a:pos x="0" y="T5"/>
                  </a:cxn>
                </a:cxnLst>
                <a:rect l="0" t="0" r="r" b="b"/>
                <a:pathLst>
                  <a:path h="26">
                    <a:moveTo>
                      <a:pt x="0" y="26"/>
                    </a:moveTo>
                    <a:lnTo>
                      <a:pt x="0" y="26"/>
                    </a:lnTo>
                    <a:lnTo>
                      <a:pt x="0" y="0"/>
                    </a:lnTo>
                    <a:lnTo>
                      <a:pt x="0" y="0"/>
                    </a:lnTo>
                    <a:lnTo>
                      <a:pt x="0" y="26"/>
                    </a:lnTo>
                    <a:lnTo>
                      <a:pt x="0" y="26"/>
                    </a:ln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810" name="Freeform 199">
                <a:extLst>
                  <a:ext uri="{FF2B5EF4-FFF2-40B4-BE49-F238E27FC236}">
                    <a16:creationId xmlns:a16="http://schemas.microsoft.com/office/drawing/2014/main" id="{CFCF425A-B25A-4ED6-8EF5-2D77B49471BD}"/>
                  </a:ext>
                </a:extLst>
              </p:cNvPr>
              <p:cNvSpPr>
                <a:spLocks/>
              </p:cNvSpPr>
              <p:nvPr/>
            </p:nvSpPr>
            <p:spPr bwMode="auto">
              <a:xfrm>
                <a:off x="4255" y="2852"/>
                <a:ext cx="0" cy="0"/>
              </a:xfrm>
              <a:custGeom>
                <a:avLst/>
                <a:gdLst/>
                <a:ahLst/>
                <a:cxnLst>
                  <a:cxn ang="0">
                    <a:pos x="0" y="0"/>
                  </a:cxn>
                  <a:cxn ang="0">
                    <a:pos x="0" y="0"/>
                  </a:cxn>
                  <a:cxn ang="0">
                    <a:pos x="0" y="0"/>
                  </a:cxn>
                  <a:cxn ang="0">
                    <a:pos x="0" y="0"/>
                  </a:cxn>
                  <a:cxn ang="0">
                    <a:pos x="0" y="0"/>
                  </a:cxn>
                </a:cxnLst>
                <a:rect l="0" t="0" r="r" b="b"/>
                <a:pathLst>
                  <a:path>
                    <a:moveTo>
                      <a:pt x="0" y="0"/>
                    </a:moveTo>
                    <a:lnTo>
                      <a:pt x="0" y="0"/>
                    </a:lnTo>
                    <a:cubicBezTo>
                      <a:pt x="0" y="0"/>
                      <a:pt x="0" y="0"/>
                      <a:pt x="0" y="0"/>
                    </a:cubicBezTo>
                    <a:cubicBezTo>
                      <a:pt x="0" y="0"/>
                      <a:pt x="0" y="0"/>
                      <a:pt x="0" y="0"/>
                    </a:cubicBezTo>
                    <a:lnTo>
                      <a:pt x="0" y="0"/>
                    </a:ln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811" name="Freeform 200">
                <a:extLst>
                  <a:ext uri="{FF2B5EF4-FFF2-40B4-BE49-F238E27FC236}">
                    <a16:creationId xmlns:a16="http://schemas.microsoft.com/office/drawing/2014/main" id="{B6873C8E-A047-473B-8819-BB2FA474416C}"/>
                  </a:ext>
                </a:extLst>
              </p:cNvPr>
              <p:cNvSpPr>
                <a:spLocks/>
              </p:cNvSpPr>
              <p:nvPr/>
            </p:nvSpPr>
            <p:spPr bwMode="auto">
              <a:xfrm>
                <a:off x="4289" y="2836"/>
                <a:ext cx="33" cy="33"/>
              </a:xfrm>
              <a:custGeom>
                <a:avLst/>
                <a:gdLst>
                  <a:gd name="T0" fmla="*/ 53 w 53"/>
                  <a:gd name="T1" fmla="*/ 0 h 53"/>
                  <a:gd name="T2" fmla="*/ 53 w 53"/>
                  <a:gd name="T3" fmla="*/ 0 h 53"/>
                  <a:gd name="T4" fmla="*/ 53 w 53"/>
                  <a:gd name="T5" fmla="*/ 26 h 53"/>
                  <a:gd name="T6" fmla="*/ 53 w 53"/>
                  <a:gd name="T7" fmla="*/ 26 h 53"/>
                  <a:gd name="T8" fmla="*/ 26 w 53"/>
                  <a:gd name="T9" fmla="*/ 53 h 53"/>
                  <a:gd name="T10" fmla="*/ 0 w 53"/>
                  <a:gd name="T11" fmla="*/ 26 h 53"/>
                  <a:gd name="T12" fmla="*/ 0 w 53"/>
                  <a:gd name="T13" fmla="*/ 26 h 53"/>
                  <a:gd name="T14" fmla="*/ 0 w 53"/>
                  <a:gd name="T15" fmla="*/ 0 h 53"/>
                  <a:gd name="T16" fmla="*/ 53 w 53"/>
                  <a:gd name="T17"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53">
                    <a:moveTo>
                      <a:pt x="53" y="0"/>
                    </a:moveTo>
                    <a:lnTo>
                      <a:pt x="53" y="0"/>
                    </a:lnTo>
                    <a:lnTo>
                      <a:pt x="53" y="26"/>
                    </a:lnTo>
                    <a:lnTo>
                      <a:pt x="53" y="26"/>
                    </a:lnTo>
                    <a:cubicBezTo>
                      <a:pt x="53" y="41"/>
                      <a:pt x="41" y="53"/>
                      <a:pt x="26" y="53"/>
                    </a:cubicBezTo>
                    <a:cubicBezTo>
                      <a:pt x="12" y="53"/>
                      <a:pt x="0" y="41"/>
                      <a:pt x="0" y="26"/>
                    </a:cubicBezTo>
                    <a:lnTo>
                      <a:pt x="0" y="26"/>
                    </a:lnTo>
                    <a:lnTo>
                      <a:pt x="0" y="0"/>
                    </a:lnTo>
                    <a:lnTo>
                      <a:pt x="53" y="0"/>
                    </a:lnTo>
                    <a:close/>
                  </a:path>
                </a:pathLst>
              </a:custGeom>
              <a:pattFill prst="pct5">
                <a:fgClr>
                  <a:schemeClr val="bg1"/>
                </a:fgClr>
                <a:bgClr>
                  <a:schemeClr val="accent5"/>
                </a:bgClr>
              </a:pattFill>
              <a:ln w="14968"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12" name="Freeform 201">
                <a:extLst>
                  <a:ext uri="{FF2B5EF4-FFF2-40B4-BE49-F238E27FC236}">
                    <a16:creationId xmlns:a16="http://schemas.microsoft.com/office/drawing/2014/main" id="{FB0A504E-C52B-4826-86D6-A63187D65EFB}"/>
                  </a:ext>
                </a:extLst>
              </p:cNvPr>
              <p:cNvSpPr>
                <a:spLocks/>
              </p:cNvSpPr>
              <p:nvPr/>
            </p:nvSpPr>
            <p:spPr bwMode="auto">
              <a:xfrm>
                <a:off x="4288" y="2836"/>
                <a:ext cx="0" cy="16"/>
              </a:xfrm>
              <a:custGeom>
                <a:avLst/>
                <a:gdLst>
                  <a:gd name="T0" fmla="*/ 26 h 26"/>
                  <a:gd name="T1" fmla="*/ 26 h 26"/>
                  <a:gd name="T2" fmla="*/ 0 h 26"/>
                  <a:gd name="T3" fmla="*/ 0 h 26"/>
                  <a:gd name="T4" fmla="*/ 26 h 26"/>
                  <a:gd name="T5" fmla="*/ 26 h 26"/>
                </a:gdLst>
                <a:ahLst/>
                <a:cxnLst>
                  <a:cxn ang="0">
                    <a:pos x="0" y="T0"/>
                  </a:cxn>
                  <a:cxn ang="0">
                    <a:pos x="0" y="T1"/>
                  </a:cxn>
                  <a:cxn ang="0">
                    <a:pos x="0" y="T2"/>
                  </a:cxn>
                  <a:cxn ang="0">
                    <a:pos x="0" y="T3"/>
                  </a:cxn>
                  <a:cxn ang="0">
                    <a:pos x="0" y="T4"/>
                  </a:cxn>
                  <a:cxn ang="0">
                    <a:pos x="0" y="T5"/>
                  </a:cxn>
                </a:cxnLst>
                <a:rect l="0" t="0" r="r" b="b"/>
                <a:pathLst>
                  <a:path h="26">
                    <a:moveTo>
                      <a:pt x="0" y="26"/>
                    </a:moveTo>
                    <a:lnTo>
                      <a:pt x="0" y="26"/>
                    </a:lnTo>
                    <a:lnTo>
                      <a:pt x="0" y="0"/>
                    </a:lnTo>
                    <a:lnTo>
                      <a:pt x="0" y="0"/>
                    </a:lnTo>
                    <a:lnTo>
                      <a:pt x="0" y="26"/>
                    </a:lnTo>
                    <a:lnTo>
                      <a:pt x="0" y="26"/>
                    </a:ln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813" name="Freeform 202">
                <a:extLst>
                  <a:ext uri="{FF2B5EF4-FFF2-40B4-BE49-F238E27FC236}">
                    <a16:creationId xmlns:a16="http://schemas.microsoft.com/office/drawing/2014/main" id="{2E92F1C8-9596-4FAB-9617-BB4AF5DA3C6F}"/>
                  </a:ext>
                </a:extLst>
              </p:cNvPr>
              <p:cNvSpPr>
                <a:spLocks/>
              </p:cNvSpPr>
              <p:nvPr/>
            </p:nvSpPr>
            <p:spPr bwMode="auto">
              <a:xfrm>
                <a:off x="4288" y="2852"/>
                <a:ext cx="0" cy="0"/>
              </a:xfrm>
              <a:custGeom>
                <a:avLst/>
                <a:gdLst/>
                <a:ahLst/>
                <a:cxnLst>
                  <a:cxn ang="0">
                    <a:pos x="0" y="0"/>
                  </a:cxn>
                  <a:cxn ang="0">
                    <a:pos x="0" y="0"/>
                  </a:cxn>
                  <a:cxn ang="0">
                    <a:pos x="0" y="0"/>
                  </a:cxn>
                  <a:cxn ang="0">
                    <a:pos x="0" y="0"/>
                  </a:cxn>
                  <a:cxn ang="0">
                    <a:pos x="0" y="0"/>
                  </a:cxn>
                </a:cxnLst>
                <a:rect l="0" t="0" r="r" b="b"/>
                <a:pathLst>
                  <a:path>
                    <a:moveTo>
                      <a:pt x="0" y="0"/>
                    </a:moveTo>
                    <a:lnTo>
                      <a:pt x="0" y="0"/>
                    </a:lnTo>
                    <a:cubicBezTo>
                      <a:pt x="0" y="0"/>
                      <a:pt x="0" y="0"/>
                      <a:pt x="0" y="0"/>
                    </a:cubicBezTo>
                    <a:cubicBezTo>
                      <a:pt x="0" y="0"/>
                      <a:pt x="0" y="0"/>
                      <a:pt x="0" y="0"/>
                    </a:cubicBezTo>
                    <a:lnTo>
                      <a:pt x="0" y="0"/>
                    </a:ln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814" name="Freeform 203">
                <a:extLst>
                  <a:ext uri="{FF2B5EF4-FFF2-40B4-BE49-F238E27FC236}">
                    <a16:creationId xmlns:a16="http://schemas.microsoft.com/office/drawing/2014/main" id="{4E2C96D9-6999-4896-9A0B-7521D4CB1516}"/>
                  </a:ext>
                </a:extLst>
              </p:cNvPr>
              <p:cNvSpPr>
                <a:spLocks/>
              </p:cNvSpPr>
              <p:nvPr/>
            </p:nvSpPr>
            <p:spPr bwMode="auto">
              <a:xfrm>
                <a:off x="4322" y="2836"/>
                <a:ext cx="33" cy="33"/>
              </a:xfrm>
              <a:custGeom>
                <a:avLst/>
                <a:gdLst>
                  <a:gd name="T0" fmla="*/ 53 w 53"/>
                  <a:gd name="T1" fmla="*/ 0 h 53"/>
                  <a:gd name="T2" fmla="*/ 53 w 53"/>
                  <a:gd name="T3" fmla="*/ 0 h 53"/>
                  <a:gd name="T4" fmla="*/ 53 w 53"/>
                  <a:gd name="T5" fmla="*/ 26 h 53"/>
                  <a:gd name="T6" fmla="*/ 53 w 53"/>
                  <a:gd name="T7" fmla="*/ 26 h 53"/>
                  <a:gd name="T8" fmla="*/ 26 w 53"/>
                  <a:gd name="T9" fmla="*/ 53 h 53"/>
                  <a:gd name="T10" fmla="*/ 0 w 53"/>
                  <a:gd name="T11" fmla="*/ 26 h 53"/>
                  <a:gd name="T12" fmla="*/ 0 w 53"/>
                  <a:gd name="T13" fmla="*/ 26 h 53"/>
                  <a:gd name="T14" fmla="*/ 0 w 53"/>
                  <a:gd name="T15" fmla="*/ 0 h 53"/>
                  <a:gd name="T16" fmla="*/ 53 w 53"/>
                  <a:gd name="T17"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53">
                    <a:moveTo>
                      <a:pt x="53" y="0"/>
                    </a:moveTo>
                    <a:lnTo>
                      <a:pt x="53" y="0"/>
                    </a:lnTo>
                    <a:lnTo>
                      <a:pt x="53" y="26"/>
                    </a:lnTo>
                    <a:lnTo>
                      <a:pt x="53" y="26"/>
                    </a:lnTo>
                    <a:cubicBezTo>
                      <a:pt x="53" y="41"/>
                      <a:pt x="41" y="53"/>
                      <a:pt x="26" y="53"/>
                    </a:cubicBezTo>
                    <a:cubicBezTo>
                      <a:pt x="12" y="53"/>
                      <a:pt x="0" y="41"/>
                      <a:pt x="0" y="26"/>
                    </a:cubicBezTo>
                    <a:lnTo>
                      <a:pt x="0" y="26"/>
                    </a:lnTo>
                    <a:lnTo>
                      <a:pt x="0" y="0"/>
                    </a:lnTo>
                    <a:lnTo>
                      <a:pt x="53" y="0"/>
                    </a:lnTo>
                    <a:close/>
                  </a:path>
                </a:pathLst>
              </a:custGeom>
              <a:pattFill prst="pct5">
                <a:fgClr>
                  <a:schemeClr val="bg1"/>
                </a:fgClr>
                <a:bgClr>
                  <a:schemeClr val="accent5"/>
                </a:bgClr>
              </a:pattFill>
              <a:ln w="14968"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15" name="Freeform 204">
                <a:extLst>
                  <a:ext uri="{FF2B5EF4-FFF2-40B4-BE49-F238E27FC236}">
                    <a16:creationId xmlns:a16="http://schemas.microsoft.com/office/drawing/2014/main" id="{E22BBE43-4CC2-457C-9A28-C4B04162B8DA}"/>
                  </a:ext>
                </a:extLst>
              </p:cNvPr>
              <p:cNvSpPr>
                <a:spLocks/>
              </p:cNvSpPr>
              <p:nvPr/>
            </p:nvSpPr>
            <p:spPr bwMode="auto">
              <a:xfrm>
                <a:off x="4322" y="2836"/>
                <a:ext cx="0" cy="16"/>
              </a:xfrm>
              <a:custGeom>
                <a:avLst/>
                <a:gdLst>
                  <a:gd name="T0" fmla="*/ 26 h 26"/>
                  <a:gd name="T1" fmla="*/ 26 h 26"/>
                  <a:gd name="T2" fmla="*/ 0 h 26"/>
                  <a:gd name="T3" fmla="*/ 0 h 26"/>
                  <a:gd name="T4" fmla="*/ 26 h 26"/>
                  <a:gd name="T5" fmla="*/ 26 h 26"/>
                </a:gdLst>
                <a:ahLst/>
                <a:cxnLst>
                  <a:cxn ang="0">
                    <a:pos x="0" y="T0"/>
                  </a:cxn>
                  <a:cxn ang="0">
                    <a:pos x="0" y="T1"/>
                  </a:cxn>
                  <a:cxn ang="0">
                    <a:pos x="0" y="T2"/>
                  </a:cxn>
                  <a:cxn ang="0">
                    <a:pos x="0" y="T3"/>
                  </a:cxn>
                  <a:cxn ang="0">
                    <a:pos x="0" y="T4"/>
                  </a:cxn>
                  <a:cxn ang="0">
                    <a:pos x="0" y="T5"/>
                  </a:cxn>
                </a:cxnLst>
                <a:rect l="0" t="0" r="r" b="b"/>
                <a:pathLst>
                  <a:path h="26">
                    <a:moveTo>
                      <a:pt x="0" y="26"/>
                    </a:moveTo>
                    <a:lnTo>
                      <a:pt x="0" y="26"/>
                    </a:lnTo>
                    <a:lnTo>
                      <a:pt x="0" y="0"/>
                    </a:lnTo>
                    <a:lnTo>
                      <a:pt x="0" y="0"/>
                    </a:lnTo>
                    <a:lnTo>
                      <a:pt x="0" y="26"/>
                    </a:lnTo>
                    <a:lnTo>
                      <a:pt x="0" y="26"/>
                    </a:ln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816" name="Freeform 205">
                <a:extLst>
                  <a:ext uri="{FF2B5EF4-FFF2-40B4-BE49-F238E27FC236}">
                    <a16:creationId xmlns:a16="http://schemas.microsoft.com/office/drawing/2014/main" id="{5A3C1EF7-4CD0-4506-8BDE-19C211D1EC55}"/>
                  </a:ext>
                </a:extLst>
              </p:cNvPr>
              <p:cNvSpPr>
                <a:spLocks/>
              </p:cNvSpPr>
              <p:nvPr/>
            </p:nvSpPr>
            <p:spPr bwMode="auto">
              <a:xfrm>
                <a:off x="4322" y="2852"/>
                <a:ext cx="0" cy="0"/>
              </a:xfrm>
              <a:custGeom>
                <a:avLst/>
                <a:gdLst/>
                <a:ahLst/>
                <a:cxnLst>
                  <a:cxn ang="0">
                    <a:pos x="0" y="0"/>
                  </a:cxn>
                  <a:cxn ang="0">
                    <a:pos x="0" y="0"/>
                  </a:cxn>
                  <a:cxn ang="0">
                    <a:pos x="0" y="0"/>
                  </a:cxn>
                  <a:cxn ang="0">
                    <a:pos x="0" y="0"/>
                  </a:cxn>
                  <a:cxn ang="0">
                    <a:pos x="0" y="0"/>
                  </a:cxn>
                </a:cxnLst>
                <a:rect l="0" t="0" r="r" b="b"/>
                <a:pathLst>
                  <a:path>
                    <a:moveTo>
                      <a:pt x="0" y="0"/>
                    </a:moveTo>
                    <a:lnTo>
                      <a:pt x="0" y="0"/>
                    </a:lnTo>
                    <a:cubicBezTo>
                      <a:pt x="0" y="0"/>
                      <a:pt x="0" y="0"/>
                      <a:pt x="0" y="0"/>
                    </a:cubicBezTo>
                    <a:cubicBezTo>
                      <a:pt x="0" y="0"/>
                      <a:pt x="0" y="0"/>
                      <a:pt x="0" y="0"/>
                    </a:cubicBezTo>
                    <a:lnTo>
                      <a:pt x="0" y="0"/>
                    </a:ln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817" name="Freeform 206">
                <a:extLst>
                  <a:ext uri="{FF2B5EF4-FFF2-40B4-BE49-F238E27FC236}">
                    <a16:creationId xmlns:a16="http://schemas.microsoft.com/office/drawing/2014/main" id="{C3F1821C-8250-42E9-A584-620EAEEFB944}"/>
                  </a:ext>
                </a:extLst>
              </p:cNvPr>
              <p:cNvSpPr>
                <a:spLocks/>
              </p:cNvSpPr>
              <p:nvPr/>
            </p:nvSpPr>
            <p:spPr bwMode="auto">
              <a:xfrm>
                <a:off x="4355" y="2836"/>
                <a:ext cx="33" cy="33"/>
              </a:xfrm>
              <a:custGeom>
                <a:avLst/>
                <a:gdLst>
                  <a:gd name="T0" fmla="*/ 53 w 53"/>
                  <a:gd name="T1" fmla="*/ 26 h 53"/>
                  <a:gd name="T2" fmla="*/ 53 w 53"/>
                  <a:gd name="T3" fmla="*/ 26 h 53"/>
                  <a:gd name="T4" fmla="*/ 40 w 53"/>
                  <a:gd name="T5" fmla="*/ 49 h 53"/>
                  <a:gd name="T6" fmla="*/ 27 w 53"/>
                  <a:gd name="T7" fmla="*/ 53 h 53"/>
                  <a:gd name="T8" fmla="*/ 0 w 53"/>
                  <a:gd name="T9" fmla="*/ 26 h 53"/>
                  <a:gd name="T10" fmla="*/ 0 w 53"/>
                  <a:gd name="T11" fmla="*/ 26 h 53"/>
                  <a:gd name="T12" fmla="*/ 0 w 53"/>
                  <a:gd name="T13" fmla="*/ 0 h 53"/>
                  <a:gd name="T14" fmla="*/ 53 w 53"/>
                  <a:gd name="T15" fmla="*/ 0 h 53"/>
                  <a:gd name="T16" fmla="*/ 53 w 53"/>
                  <a:gd name="T17" fmla="*/ 26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53">
                    <a:moveTo>
                      <a:pt x="53" y="26"/>
                    </a:moveTo>
                    <a:lnTo>
                      <a:pt x="53" y="26"/>
                    </a:lnTo>
                    <a:cubicBezTo>
                      <a:pt x="53" y="36"/>
                      <a:pt x="48" y="45"/>
                      <a:pt x="40" y="49"/>
                    </a:cubicBezTo>
                    <a:cubicBezTo>
                      <a:pt x="36" y="51"/>
                      <a:pt x="31" y="53"/>
                      <a:pt x="27" y="53"/>
                    </a:cubicBezTo>
                    <a:cubicBezTo>
                      <a:pt x="12" y="53"/>
                      <a:pt x="0" y="41"/>
                      <a:pt x="0" y="26"/>
                    </a:cubicBezTo>
                    <a:lnTo>
                      <a:pt x="0" y="26"/>
                    </a:lnTo>
                    <a:lnTo>
                      <a:pt x="0" y="0"/>
                    </a:lnTo>
                    <a:lnTo>
                      <a:pt x="53" y="0"/>
                    </a:lnTo>
                    <a:lnTo>
                      <a:pt x="53" y="26"/>
                    </a:lnTo>
                    <a:close/>
                  </a:path>
                </a:pathLst>
              </a:custGeom>
              <a:pattFill prst="pct5">
                <a:fgClr>
                  <a:schemeClr val="bg1"/>
                </a:fgClr>
                <a:bgClr>
                  <a:schemeClr val="accent5"/>
                </a:bgClr>
              </a:pattFill>
              <a:ln w="14968"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27" name="Freeform 207">
                <a:extLst>
                  <a:ext uri="{FF2B5EF4-FFF2-40B4-BE49-F238E27FC236}">
                    <a16:creationId xmlns:a16="http://schemas.microsoft.com/office/drawing/2014/main" id="{D39AB5D6-58FE-4D49-A533-BEE679C3FD69}"/>
                  </a:ext>
                </a:extLst>
              </p:cNvPr>
              <p:cNvSpPr>
                <a:spLocks/>
              </p:cNvSpPr>
              <p:nvPr/>
            </p:nvSpPr>
            <p:spPr bwMode="auto">
              <a:xfrm>
                <a:off x="4355" y="2836"/>
                <a:ext cx="0" cy="16"/>
              </a:xfrm>
              <a:custGeom>
                <a:avLst/>
                <a:gdLst>
                  <a:gd name="T0" fmla="*/ 26 h 26"/>
                  <a:gd name="T1" fmla="*/ 26 h 26"/>
                  <a:gd name="T2" fmla="*/ 26 h 26"/>
                  <a:gd name="T3" fmla="*/ 0 h 26"/>
                  <a:gd name="T4" fmla="*/ 0 h 26"/>
                  <a:gd name="T5" fmla="*/ 26 h 26"/>
                </a:gdLst>
                <a:ahLst/>
                <a:cxnLst>
                  <a:cxn ang="0">
                    <a:pos x="0" y="T0"/>
                  </a:cxn>
                  <a:cxn ang="0">
                    <a:pos x="0" y="T1"/>
                  </a:cxn>
                  <a:cxn ang="0">
                    <a:pos x="0" y="T2"/>
                  </a:cxn>
                  <a:cxn ang="0">
                    <a:pos x="0" y="T3"/>
                  </a:cxn>
                  <a:cxn ang="0">
                    <a:pos x="0" y="T4"/>
                  </a:cxn>
                  <a:cxn ang="0">
                    <a:pos x="0" y="T5"/>
                  </a:cxn>
                </a:cxnLst>
                <a:rect l="0" t="0" r="r" b="b"/>
                <a:pathLst>
                  <a:path h="26">
                    <a:moveTo>
                      <a:pt x="0" y="26"/>
                    </a:moveTo>
                    <a:lnTo>
                      <a:pt x="0" y="26"/>
                    </a:lnTo>
                    <a:lnTo>
                      <a:pt x="0" y="26"/>
                    </a:lnTo>
                    <a:lnTo>
                      <a:pt x="0" y="0"/>
                    </a:lnTo>
                    <a:lnTo>
                      <a:pt x="0" y="0"/>
                    </a:lnTo>
                    <a:lnTo>
                      <a:pt x="0" y="26"/>
                    </a:ln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828" name="Freeform 208">
                <a:extLst>
                  <a:ext uri="{FF2B5EF4-FFF2-40B4-BE49-F238E27FC236}">
                    <a16:creationId xmlns:a16="http://schemas.microsoft.com/office/drawing/2014/main" id="{B316ECD5-2190-454F-87D0-AED4438845AB}"/>
                  </a:ext>
                </a:extLst>
              </p:cNvPr>
              <p:cNvSpPr>
                <a:spLocks/>
              </p:cNvSpPr>
              <p:nvPr/>
            </p:nvSpPr>
            <p:spPr bwMode="auto">
              <a:xfrm>
                <a:off x="4355" y="2852"/>
                <a:ext cx="0" cy="0"/>
              </a:xfrm>
              <a:custGeom>
                <a:avLst/>
                <a:gdLst/>
                <a:ahLst/>
                <a:cxnLst>
                  <a:cxn ang="0">
                    <a:pos x="0" y="0"/>
                  </a:cxn>
                  <a:cxn ang="0">
                    <a:pos x="0" y="0"/>
                  </a:cxn>
                  <a:cxn ang="0">
                    <a:pos x="0" y="0"/>
                  </a:cxn>
                  <a:cxn ang="0">
                    <a:pos x="0" y="0"/>
                  </a:cxn>
                  <a:cxn ang="0">
                    <a:pos x="0" y="0"/>
                  </a:cxn>
                </a:cxnLst>
                <a:rect l="0" t="0" r="r" b="b"/>
                <a:pathLst>
                  <a:path>
                    <a:moveTo>
                      <a:pt x="0" y="0"/>
                    </a:moveTo>
                    <a:lnTo>
                      <a:pt x="0" y="0"/>
                    </a:lnTo>
                    <a:cubicBezTo>
                      <a:pt x="0" y="0"/>
                      <a:pt x="0" y="0"/>
                      <a:pt x="0" y="0"/>
                    </a:cubicBezTo>
                    <a:lnTo>
                      <a:pt x="0" y="0"/>
                    </a:lnTo>
                    <a:cubicBezTo>
                      <a:pt x="0" y="0"/>
                      <a:pt x="0" y="0"/>
                      <a:pt x="0" y="0"/>
                    </a:cubicBez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829" name="Freeform 209">
                <a:extLst>
                  <a:ext uri="{FF2B5EF4-FFF2-40B4-BE49-F238E27FC236}">
                    <a16:creationId xmlns:a16="http://schemas.microsoft.com/office/drawing/2014/main" id="{5A7F810F-7728-4463-AECC-B3A291EB630E}"/>
                  </a:ext>
                </a:extLst>
              </p:cNvPr>
              <p:cNvSpPr>
                <a:spLocks/>
              </p:cNvSpPr>
              <p:nvPr/>
            </p:nvSpPr>
            <p:spPr bwMode="auto">
              <a:xfrm>
                <a:off x="4156" y="2737"/>
                <a:ext cx="232" cy="99"/>
              </a:xfrm>
              <a:custGeom>
                <a:avLst/>
                <a:gdLst>
                  <a:gd name="T0" fmla="*/ 373 w 373"/>
                  <a:gd name="T1" fmla="*/ 160 h 160"/>
                  <a:gd name="T2" fmla="*/ 373 w 373"/>
                  <a:gd name="T3" fmla="*/ 160 h 160"/>
                  <a:gd name="T4" fmla="*/ 0 w 373"/>
                  <a:gd name="T5" fmla="*/ 160 h 160"/>
                  <a:gd name="T6" fmla="*/ 54 w 373"/>
                  <a:gd name="T7" fmla="*/ 80 h 160"/>
                  <a:gd name="T8" fmla="*/ 174 w 373"/>
                  <a:gd name="T9" fmla="*/ 80 h 160"/>
                  <a:gd name="T10" fmla="*/ 174 w 373"/>
                  <a:gd name="T11" fmla="*/ 66 h 160"/>
                  <a:gd name="T12" fmla="*/ 80 w 373"/>
                  <a:gd name="T13" fmla="*/ 66 h 160"/>
                  <a:gd name="T14" fmla="*/ 80 w 373"/>
                  <a:gd name="T15" fmla="*/ 0 h 160"/>
                  <a:gd name="T16" fmla="*/ 293 w 373"/>
                  <a:gd name="T17" fmla="*/ 0 h 160"/>
                  <a:gd name="T18" fmla="*/ 293 w 373"/>
                  <a:gd name="T19" fmla="*/ 66 h 160"/>
                  <a:gd name="T20" fmla="*/ 200 w 373"/>
                  <a:gd name="T21" fmla="*/ 66 h 160"/>
                  <a:gd name="T22" fmla="*/ 200 w 373"/>
                  <a:gd name="T23" fmla="*/ 80 h 160"/>
                  <a:gd name="T24" fmla="*/ 320 w 373"/>
                  <a:gd name="T25" fmla="*/ 80 h 160"/>
                  <a:gd name="T26" fmla="*/ 373 w 373"/>
                  <a:gd name="T27" fmla="*/ 16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3" h="160">
                    <a:moveTo>
                      <a:pt x="373" y="160"/>
                    </a:moveTo>
                    <a:lnTo>
                      <a:pt x="373" y="160"/>
                    </a:lnTo>
                    <a:lnTo>
                      <a:pt x="0" y="160"/>
                    </a:lnTo>
                    <a:lnTo>
                      <a:pt x="54" y="80"/>
                    </a:lnTo>
                    <a:lnTo>
                      <a:pt x="174" y="80"/>
                    </a:lnTo>
                    <a:lnTo>
                      <a:pt x="174" y="66"/>
                    </a:lnTo>
                    <a:lnTo>
                      <a:pt x="80" y="66"/>
                    </a:lnTo>
                    <a:lnTo>
                      <a:pt x="80" y="0"/>
                    </a:lnTo>
                    <a:lnTo>
                      <a:pt x="293" y="0"/>
                    </a:lnTo>
                    <a:lnTo>
                      <a:pt x="293" y="66"/>
                    </a:lnTo>
                    <a:lnTo>
                      <a:pt x="200" y="66"/>
                    </a:lnTo>
                    <a:lnTo>
                      <a:pt x="200" y="80"/>
                    </a:lnTo>
                    <a:lnTo>
                      <a:pt x="320" y="80"/>
                    </a:lnTo>
                    <a:lnTo>
                      <a:pt x="373" y="160"/>
                    </a:lnTo>
                    <a:close/>
                  </a:path>
                </a:pathLst>
              </a:custGeom>
              <a:pattFill prst="pct10">
                <a:fgClr>
                  <a:schemeClr val="bg1"/>
                </a:fgClr>
                <a:bgClr>
                  <a:schemeClr val="accent5"/>
                </a:bgClr>
              </a:pattFill>
              <a:ln w="14968"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834" name="Group 833">
            <a:extLst>
              <a:ext uri="{FF2B5EF4-FFF2-40B4-BE49-F238E27FC236}">
                <a16:creationId xmlns:a16="http://schemas.microsoft.com/office/drawing/2014/main" id="{D66D8E52-88D3-4213-8EC0-EB5F03673422}"/>
              </a:ext>
            </a:extLst>
          </p:cNvPr>
          <p:cNvGrpSpPr/>
          <p:nvPr/>
        </p:nvGrpSpPr>
        <p:grpSpPr>
          <a:xfrm>
            <a:off x="8217263" y="1547604"/>
            <a:ext cx="465698" cy="233897"/>
            <a:chOff x="7802015" y="2439897"/>
            <a:chExt cx="1153304" cy="579247"/>
          </a:xfrm>
        </p:grpSpPr>
        <p:grpSp>
          <p:nvGrpSpPr>
            <p:cNvPr id="835" name="Graphic 476">
              <a:extLst>
                <a:ext uri="{FF2B5EF4-FFF2-40B4-BE49-F238E27FC236}">
                  <a16:creationId xmlns:a16="http://schemas.microsoft.com/office/drawing/2014/main" id="{2C80227F-F97A-467C-BBAC-66AFAC55CA2F}"/>
                </a:ext>
              </a:extLst>
            </p:cNvPr>
            <p:cNvGrpSpPr/>
            <p:nvPr/>
          </p:nvGrpSpPr>
          <p:grpSpPr>
            <a:xfrm>
              <a:off x="7802015" y="2453636"/>
              <a:ext cx="530166" cy="527055"/>
              <a:chOff x="7213683" y="2039797"/>
              <a:chExt cx="622779" cy="619125"/>
            </a:xfrm>
          </p:grpSpPr>
          <p:sp>
            <p:nvSpPr>
              <p:cNvPr id="854" name="Freeform: Shape 853">
                <a:extLst>
                  <a:ext uri="{FF2B5EF4-FFF2-40B4-BE49-F238E27FC236}">
                    <a16:creationId xmlns:a16="http://schemas.microsoft.com/office/drawing/2014/main" id="{9FD0A281-5553-44C0-8B99-925C08EE9DC2}"/>
                  </a:ext>
                </a:extLst>
              </p:cNvPr>
              <p:cNvSpPr/>
              <p:nvPr/>
            </p:nvSpPr>
            <p:spPr>
              <a:xfrm>
                <a:off x="7213683" y="2341740"/>
                <a:ext cx="314325" cy="314325"/>
              </a:xfrm>
              <a:custGeom>
                <a:avLst/>
                <a:gdLst>
                  <a:gd name="connsiteX0" fmla="*/ 0 w 314325"/>
                  <a:gd name="connsiteY0" fmla="*/ 0 h 314325"/>
                  <a:gd name="connsiteX1" fmla="*/ 0 w 314325"/>
                  <a:gd name="connsiteY1" fmla="*/ 317183 h 314325"/>
                  <a:gd name="connsiteX2" fmla="*/ 315278 w 314325"/>
                  <a:gd name="connsiteY2" fmla="*/ 317183 h 314325"/>
                  <a:gd name="connsiteX3" fmla="*/ 315278 w 314325"/>
                  <a:gd name="connsiteY3" fmla="*/ 0 h 314325"/>
                  <a:gd name="connsiteX4" fmla="*/ 0 w 314325"/>
                  <a:gd name="connsiteY4" fmla="*/ 0 h 314325"/>
                  <a:gd name="connsiteX5" fmla="*/ 102870 w 314325"/>
                  <a:gd name="connsiteY5" fmla="*/ 227647 h 314325"/>
                  <a:gd name="connsiteX6" fmla="*/ 86678 w 314325"/>
                  <a:gd name="connsiteY6" fmla="*/ 227647 h 314325"/>
                  <a:gd name="connsiteX7" fmla="*/ 86678 w 314325"/>
                  <a:gd name="connsiteY7" fmla="*/ 211455 h 314325"/>
                  <a:gd name="connsiteX8" fmla="*/ 102870 w 314325"/>
                  <a:gd name="connsiteY8" fmla="*/ 211455 h 314325"/>
                  <a:gd name="connsiteX9" fmla="*/ 102870 w 314325"/>
                  <a:gd name="connsiteY9" fmla="*/ 227647 h 314325"/>
                  <a:gd name="connsiteX10" fmla="*/ 102870 w 314325"/>
                  <a:gd name="connsiteY10" fmla="*/ 112395 h 314325"/>
                  <a:gd name="connsiteX11" fmla="*/ 86678 w 314325"/>
                  <a:gd name="connsiteY11" fmla="*/ 112395 h 314325"/>
                  <a:gd name="connsiteX12" fmla="*/ 86678 w 314325"/>
                  <a:gd name="connsiteY12" fmla="*/ 96202 h 314325"/>
                  <a:gd name="connsiteX13" fmla="*/ 102870 w 314325"/>
                  <a:gd name="connsiteY13" fmla="*/ 96202 h 314325"/>
                  <a:gd name="connsiteX14" fmla="*/ 102870 w 314325"/>
                  <a:gd name="connsiteY14" fmla="*/ 112395 h 314325"/>
                  <a:gd name="connsiteX15" fmla="*/ 221933 w 314325"/>
                  <a:gd name="connsiteY15" fmla="*/ 227647 h 314325"/>
                  <a:gd name="connsiteX16" fmla="*/ 205740 w 314325"/>
                  <a:gd name="connsiteY16" fmla="*/ 227647 h 314325"/>
                  <a:gd name="connsiteX17" fmla="*/ 205740 w 314325"/>
                  <a:gd name="connsiteY17" fmla="*/ 211455 h 314325"/>
                  <a:gd name="connsiteX18" fmla="*/ 221933 w 314325"/>
                  <a:gd name="connsiteY18" fmla="*/ 211455 h 314325"/>
                  <a:gd name="connsiteX19" fmla="*/ 221933 w 314325"/>
                  <a:gd name="connsiteY19" fmla="*/ 227647 h 314325"/>
                  <a:gd name="connsiteX20" fmla="*/ 221933 w 314325"/>
                  <a:gd name="connsiteY20" fmla="*/ 112395 h 314325"/>
                  <a:gd name="connsiteX21" fmla="*/ 205740 w 314325"/>
                  <a:gd name="connsiteY21" fmla="*/ 112395 h 314325"/>
                  <a:gd name="connsiteX22" fmla="*/ 205740 w 314325"/>
                  <a:gd name="connsiteY22" fmla="*/ 96202 h 314325"/>
                  <a:gd name="connsiteX23" fmla="*/ 221933 w 314325"/>
                  <a:gd name="connsiteY23" fmla="*/ 96202 h 314325"/>
                  <a:gd name="connsiteX24" fmla="*/ 221933 w 314325"/>
                  <a:gd name="connsiteY24" fmla="*/ 112395 h 31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14325" h="314325">
                    <a:moveTo>
                      <a:pt x="0" y="0"/>
                    </a:moveTo>
                    <a:lnTo>
                      <a:pt x="0" y="317183"/>
                    </a:lnTo>
                    <a:cubicBezTo>
                      <a:pt x="0" y="317183"/>
                      <a:pt x="0" y="317183"/>
                      <a:pt x="315278" y="317183"/>
                    </a:cubicBezTo>
                    <a:cubicBezTo>
                      <a:pt x="315278" y="317183"/>
                      <a:pt x="315278" y="317183"/>
                      <a:pt x="315278" y="0"/>
                    </a:cubicBezTo>
                    <a:cubicBezTo>
                      <a:pt x="315278" y="0"/>
                      <a:pt x="315278" y="0"/>
                      <a:pt x="0" y="0"/>
                    </a:cubicBezTo>
                    <a:close/>
                    <a:moveTo>
                      <a:pt x="102870" y="227647"/>
                    </a:moveTo>
                    <a:cubicBezTo>
                      <a:pt x="102870" y="227647"/>
                      <a:pt x="102870" y="227647"/>
                      <a:pt x="86678" y="227647"/>
                    </a:cubicBezTo>
                    <a:cubicBezTo>
                      <a:pt x="86678" y="227647"/>
                      <a:pt x="86678" y="227647"/>
                      <a:pt x="86678" y="211455"/>
                    </a:cubicBezTo>
                    <a:cubicBezTo>
                      <a:pt x="86678" y="211455"/>
                      <a:pt x="86678" y="211455"/>
                      <a:pt x="102870" y="211455"/>
                    </a:cubicBezTo>
                    <a:lnTo>
                      <a:pt x="102870" y="227647"/>
                    </a:lnTo>
                    <a:close/>
                    <a:moveTo>
                      <a:pt x="102870" y="112395"/>
                    </a:moveTo>
                    <a:cubicBezTo>
                      <a:pt x="102870" y="112395"/>
                      <a:pt x="102870" y="112395"/>
                      <a:pt x="86678" y="112395"/>
                    </a:cubicBezTo>
                    <a:cubicBezTo>
                      <a:pt x="86678" y="112395"/>
                      <a:pt x="86678" y="112395"/>
                      <a:pt x="86678" y="96202"/>
                    </a:cubicBezTo>
                    <a:cubicBezTo>
                      <a:pt x="86678" y="96202"/>
                      <a:pt x="86678" y="96202"/>
                      <a:pt x="102870" y="96202"/>
                    </a:cubicBezTo>
                    <a:lnTo>
                      <a:pt x="102870" y="112395"/>
                    </a:lnTo>
                    <a:close/>
                    <a:moveTo>
                      <a:pt x="221933" y="227647"/>
                    </a:moveTo>
                    <a:cubicBezTo>
                      <a:pt x="221933" y="227647"/>
                      <a:pt x="221933" y="227647"/>
                      <a:pt x="205740" y="227647"/>
                    </a:cubicBezTo>
                    <a:cubicBezTo>
                      <a:pt x="205740" y="227647"/>
                      <a:pt x="205740" y="227647"/>
                      <a:pt x="205740" y="211455"/>
                    </a:cubicBezTo>
                    <a:cubicBezTo>
                      <a:pt x="205740" y="211455"/>
                      <a:pt x="205740" y="211455"/>
                      <a:pt x="221933" y="211455"/>
                    </a:cubicBezTo>
                    <a:lnTo>
                      <a:pt x="221933" y="227647"/>
                    </a:lnTo>
                    <a:close/>
                    <a:moveTo>
                      <a:pt x="221933" y="112395"/>
                    </a:moveTo>
                    <a:cubicBezTo>
                      <a:pt x="221933" y="112395"/>
                      <a:pt x="221933" y="112395"/>
                      <a:pt x="205740" y="112395"/>
                    </a:cubicBezTo>
                    <a:cubicBezTo>
                      <a:pt x="205740" y="112395"/>
                      <a:pt x="205740" y="112395"/>
                      <a:pt x="205740" y="96202"/>
                    </a:cubicBezTo>
                    <a:cubicBezTo>
                      <a:pt x="205740" y="96202"/>
                      <a:pt x="205740" y="96202"/>
                      <a:pt x="221933" y="96202"/>
                    </a:cubicBezTo>
                    <a:lnTo>
                      <a:pt x="221933" y="112395"/>
                    </a:lnTo>
                    <a:close/>
                  </a:path>
                </a:pathLst>
              </a:custGeom>
              <a:pattFill prst="pct10">
                <a:fgClr>
                  <a:schemeClr val="bg1"/>
                </a:fgClr>
                <a:bgClr>
                  <a:schemeClr val="tx2"/>
                </a:bgClr>
              </a:pattFill>
              <a:ln w="952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55" name="Freeform: Shape 854">
                <a:extLst>
                  <a:ext uri="{FF2B5EF4-FFF2-40B4-BE49-F238E27FC236}">
                    <a16:creationId xmlns:a16="http://schemas.microsoft.com/office/drawing/2014/main" id="{7318F880-DA57-449C-B973-545C006DC960}"/>
                  </a:ext>
                </a:extLst>
              </p:cNvPr>
              <p:cNvSpPr/>
              <p:nvPr/>
            </p:nvSpPr>
            <p:spPr>
              <a:xfrm>
                <a:off x="7522137" y="2039797"/>
                <a:ext cx="314325" cy="619125"/>
              </a:xfrm>
              <a:custGeom>
                <a:avLst/>
                <a:gdLst>
                  <a:gd name="connsiteX0" fmla="*/ 160973 w 314325"/>
                  <a:gd name="connsiteY0" fmla="*/ 0 h 619125"/>
                  <a:gd name="connsiteX1" fmla="*/ 0 w 314325"/>
                  <a:gd name="connsiteY1" fmla="*/ 144780 h 619125"/>
                  <a:gd name="connsiteX2" fmla="*/ 0 w 314325"/>
                  <a:gd name="connsiteY2" fmla="*/ 620078 h 619125"/>
                  <a:gd name="connsiteX3" fmla="*/ 67627 w 314325"/>
                  <a:gd name="connsiteY3" fmla="*/ 620078 h 619125"/>
                  <a:gd name="connsiteX4" fmla="*/ 67627 w 314325"/>
                  <a:gd name="connsiteY4" fmla="*/ 462915 h 619125"/>
                  <a:gd name="connsiteX5" fmla="*/ 157163 w 314325"/>
                  <a:gd name="connsiteY5" fmla="*/ 462915 h 619125"/>
                  <a:gd name="connsiteX6" fmla="*/ 246698 w 314325"/>
                  <a:gd name="connsiteY6" fmla="*/ 462915 h 619125"/>
                  <a:gd name="connsiteX7" fmla="*/ 246698 w 314325"/>
                  <a:gd name="connsiteY7" fmla="*/ 620078 h 619125"/>
                  <a:gd name="connsiteX8" fmla="*/ 317182 w 314325"/>
                  <a:gd name="connsiteY8" fmla="*/ 620078 h 619125"/>
                  <a:gd name="connsiteX9" fmla="*/ 317182 w 314325"/>
                  <a:gd name="connsiteY9" fmla="*/ 144780 h 619125"/>
                  <a:gd name="connsiteX10" fmla="*/ 160973 w 314325"/>
                  <a:gd name="connsiteY10" fmla="*/ 0 h 619125"/>
                  <a:gd name="connsiteX11" fmla="*/ 157163 w 314325"/>
                  <a:gd name="connsiteY11" fmla="*/ 391478 h 619125"/>
                  <a:gd name="connsiteX12" fmla="*/ 138113 w 314325"/>
                  <a:gd name="connsiteY12" fmla="*/ 368618 h 619125"/>
                  <a:gd name="connsiteX13" fmla="*/ 157163 w 314325"/>
                  <a:gd name="connsiteY13" fmla="*/ 349568 h 619125"/>
                  <a:gd name="connsiteX14" fmla="*/ 176213 w 314325"/>
                  <a:gd name="connsiteY14" fmla="*/ 368618 h 619125"/>
                  <a:gd name="connsiteX15" fmla="*/ 157163 w 314325"/>
                  <a:gd name="connsiteY15" fmla="*/ 391478 h 619125"/>
                  <a:gd name="connsiteX16" fmla="*/ 247650 w 314325"/>
                  <a:gd name="connsiteY16" fmla="*/ 269558 h 619125"/>
                  <a:gd name="connsiteX17" fmla="*/ 67627 w 314325"/>
                  <a:gd name="connsiteY17" fmla="*/ 269558 h 619125"/>
                  <a:gd name="connsiteX18" fmla="*/ 67627 w 314325"/>
                  <a:gd name="connsiteY18" fmla="*/ 185738 h 619125"/>
                  <a:gd name="connsiteX19" fmla="*/ 247650 w 314325"/>
                  <a:gd name="connsiteY19" fmla="*/ 185738 h 619125"/>
                  <a:gd name="connsiteX20" fmla="*/ 247650 w 314325"/>
                  <a:gd name="connsiteY20" fmla="*/ 269558 h 619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14325" h="619125">
                    <a:moveTo>
                      <a:pt x="160973" y="0"/>
                    </a:moveTo>
                    <a:cubicBezTo>
                      <a:pt x="0" y="144780"/>
                      <a:pt x="0" y="144780"/>
                      <a:pt x="0" y="144780"/>
                    </a:cubicBezTo>
                    <a:cubicBezTo>
                      <a:pt x="0" y="620078"/>
                      <a:pt x="0" y="620078"/>
                      <a:pt x="0" y="620078"/>
                    </a:cubicBezTo>
                    <a:cubicBezTo>
                      <a:pt x="24765" y="620078"/>
                      <a:pt x="46672" y="620078"/>
                      <a:pt x="67627" y="620078"/>
                    </a:cubicBezTo>
                    <a:cubicBezTo>
                      <a:pt x="67627" y="620078"/>
                      <a:pt x="67627" y="620078"/>
                      <a:pt x="67627" y="462915"/>
                    </a:cubicBezTo>
                    <a:cubicBezTo>
                      <a:pt x="67627" y="462915"/>
                      <a:pt x="67627" y="462915"/>
                      <a:pt x="157163" y="462915"/>
                    </a:cubicBezTo>
                    <a:cubicBezTo>
                      <a:pt x="157163" y="462915"/>
                      <a:pt x="157163" y="462915"/>
                      <a:pt x="246698" y="462915"/>
                    </a:cubicBezTo>
                    <a:cubicBezTo>
                      <a:pt x="246698" y="462915"/>
                      <a:pt x="246698" y="462915"/>
                      <a:pt x="246698" y="620078"/>
                    </a:cubicBezTo>
                    <a:cubicBezTo>
                      <a:pt x="317182" y="620078"/>
                      <a:pt x="317182" y="620078"/>
                      <a:pt x="317182" y="620078"/>
                    </a:cubicBezTo>
                    <a:cubicBezTo>
                      <a:pt x="317182" y="144780"/>
                      <a:pt x="317182" y="144780"/>
                      <a:pt x="317182" y="144780"/>
                    </a:cubicBezTo>
                    <a:lnTo>
                      <a:pt x="160973" y="0"/>
                    </a:lnTo>
                    <a:close/>
                    <a:moveTo>
                      <a:pt x="157163" y="391478"/>
                    </a:moveTo>
                    <a:cubicBezTo>
                      <a:pt x="147638" y="391478"/>
                      <a:pt x="138113" y="381953"/>
                      <a:pt x="138113" y="368618"/>
                    </a:cubicBezTo>
                    <a:cubicBezTo>
                      <a:pt x="138113" y="359093"/>
                      <a:pt x="147638" y="349568"/>
                      <a:pt x="157163" y="349568"/>
                    </a:cubicBezTo>
                    <a:cubicBezTo>
                      <a:pt x="169545" y="349568"/>
                      <a:pt x="176213" y="359093"/>
                      <a:pt x="176213" y="368618"/>
                    </a:cubicBezTo>
                    <a:cubicBezTo>
                      <a:pt x="176213" y="381953"/>
                      <a:pt x="170498" y="391478"/>
                      <a:pt x="157163" y="391478"/>
                    </a:cubicBezTo>
                    <a:close/>
                    <a:moveTo>
                      <a:pt x="247650" y="269558"/>
                    </a:moveTo>
                    <a:cubicBezTo>
                      <a:pt x="247650" y="269558"/>
                      <a:pt x="247650" y="269558"/>
                      <a:pt x="67627" y="269558"/>
                    </a:cubicBezTo>
                    <a:cubicBezTo>
                      <a:pt x="67627" y="269558"/>
                      <a:pt x="67627" y="269558"/>
                      <a:pt x="67627" y="185738"/>
                    </a:cubicBezTo>
                    <a:cubicBezTo>
                      <a:pt x="67627" y="185738"/>
                      <a:pt x="67627" y="185738"/>
                      <a:pt x="247650" y="185738"/>
                    </a:cubicBezTo>
                    <a:lnTo>
                      <a:pt x="247650" y="269558"/>
                    </a:lnTo>
                    <a:close/>
                  </a:path>
                </a:pathLst>
              </a:custGeom>
              <a:pattFill prst="pct10">
                <a:fgClr>
                  <a:schemeClr val="bg1"/>
                </a:fgClr>
                <a:bgClr>
                  <a:schemeClr val="tx2"/>
                </a:bgClr>
              </a:pattFill>
              <a:ln w="952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836" name="Group 4">
              <a:extLst>
                <a:ext uri="{FF2B5EF4-FFF2-40B4-BE49-F238E27FC236}">
                  <a16:creationId xmlns:a16="http://schemas.microsoft.com/office/drawing/2014/main" id="{8B22A834-4FBC-49F7-B80D-C3BD9E5F6775}"/>
                </a:ext>
              </a:extLst>
            </p:cNvPr>
            <p:cNvGrpSpPr>
              <a:grpSpLocks noChangeAspect="1"/>
            </p:cNvGrpSpPr>
            <p:nvPr/>
          </p:nvGrpSpPr>
          <p:grpSpPr bwMode="auto">
            <a:xfrm>
              <a:off x="8314684" y="2439897"/>
              <a:ext cx="283883" cy="564745"/>
              <a:chOff x="4969" y="1167"/>
              <a:chExt cx="94" cy="187"/>
            </a:xfrm>
          </p:grpSpPr>
          <p:sp>
            <p:nvSpPr>
              <p:cNvPr id="844" name="Rectangle 6">
                <a:extLst>
                  <a:ext uri="{FF2B5EF4-FFF2-40B4-BE49-F238E27FC236}">
                    <a16:creationId xmlns:a16="http://schemas.microsoft.com/office/drawing/2014/main" id="{16CFF743-3FF7-4452-B631-3A2435F35BB0}"/>
                  </a:ext>
                </a:extLst>
              </p:cNvPr>
              <p:cNvSpPr>
                <a:spLocks noChangeArrowheads="1"/>
              </p:cNvSpPr>
              <p:nvPr/>
            </p:nvSpPr>
            <p:spPr bwMode="auto">
              <a:xfrm>
                <a:off x="4969" y="1167"/>
                <a:ext cx="94" cy="187"/>
              </a:xfrm>
              <a:prstGeom prst="rect">
                <a:avLst/>
              </a:prstGeom>
              <a:pattFill prst="pct10">
                <a:fgClr>
                  <a:schemeClr val="bg1"/>
                </a:fgClr>
                <a:bgClr>
                  <a:schemeClr val="accent2"/>
                </a:bgClr>
              </a:pattFill>
              <a:ln w="1305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45" name="Rectangle 8">
                <a:extLst>
                  <a:ext uri="{FF2B5EF4-FFF2-40B4-BE49-F238E27FC236}">
                    <a16:creationId xmlns:a16="http://schemas.microsoft.com/office/drawing/2014/main" id="{57501F73-0C6B-4C0F-A47B-832F099755C9}"/>
                  </a:ext>
                </a:extLst>
              </p:cNvPr>
              <p:cNvSpPr>
                <a:spLocks noChangeArrowheads="1"/>
              </p:cNvSpPr>
              <p:nvPr/>
            </p:nvSpPr>
            <p:spPr bwMode="auto">
              <a:xfrm>
                <a:off x="4992" y="1196"/>
                <a:ext cx="18" cy="1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46" name="Rectangle 9">
                <a:extLst>
                  <a:ext uri="{FF2B5EF4-FFF2-40B4-BE49-F238E27FC236}">
                    <a16:creationId xmlns:a16="http://schemas.microsoft.com/office/drawing/2014/main" id="{E860AC4E-10ED-4F88-902C-EF1806EE68E8}"/>
                  </a:ext>
                </a:extLst>
              </p:cNvPr>
              <p:cNvSpPr>
                <a:spLocks noChangeArrowheads="1"/>
              </p:cNvSpPr>
              <p:nvPr/>
            </p:nvSpPr>
            <p:spPr bwMode="auto">
              <a:xfrm>
                <a:off x="5022" y="1196"/>
                <a:ext cx="17" cy="1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47" name="Rectangle 10">
                <a:extLst>
                  <a:ext uri="{FF2B5EF4-FFF2-40B4-BE49-F238E27FC236}">
                    <a16:creationId xmlns:a16="http://schemas.microsoft.com/office/drawing/2014/main" id="{E2AFBB2E-8011-40BA-A4C5-9724A13EC4C6}"/>
                  </a:ext>
                </a:extLst>
              </p:cNvPr>
              <p:cNvSpPr>
                <a:spLocks noChangeArrowheads="1"/>
              </p:cNvSpPr>
              <p:nvPr/>
            </p:nvSpPr>
            <p:spPr bwMode="auto">
              <a:xfrm>
                <a:off x="4992" y="1225"/>
                <a:ext cx="18" cy="1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48" name="Rectangle 11">
                <a:extLst>
                  <a:ext uri="{FF2B5EF4-FFF2-40B4-BE49-F238E27FC236}">
                    <a16:creationId xmlns:a16="http://schemas.microsoft.com/office/drawing/2014/main" id="{4AFF51A2-B8E7-4113-9082-A0055D95D47F}"/>
                  </a:ext>
                </a:extLst>
              </p:cNvPr>
              <p:cNvSpPr>
                <a:spLocks noChangeArrowheads="1"/>
              </p:cNvSpPr>
              <p:nvPr/>
            </p:nvSpPr>
            <p:spPr bwMode="auto">
              <a:xfrm>
                <a:off x="5022" y="1225"/>
                <a:ext cx="17" cy="1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49" name="Rectangle 12">
                <a:extLst>
                  <a:ext uri="{FF2B5EF4-FFF2-40B4-BE49-F238E27FC236}">
                    <a16:creationId xmlns:a16="http://schemas.microsoft.com/office/drawing/2014/main" id="{39CB917F-6679-44EC-8D8C-19D414005907}"/>
                  </a:ext>
                </a:extLst>
              </p:cNvPr>
              <p:cNvSpPr>
                <a:spLocks noChangeArrowheads="1"/>
              </p:cNvSpPr>
              <p:nvPr/>
            </p:nvSpPr>
            <p:spPr bwMode="auto">
              <a:xfrm>
                <a:off x="4992" y="1255"/>
                <a:ext cx="18" cy="1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50" name="Rectangle 13">
                <a:extLst>
                  <a:ext uri="{FF2B5EF4-FFF2-40B4-BE49-F238E27FC236}">
                    <a16:creationId xmlns:a16="http://schemas.microsoft.com/office/drawing/2014/main" id="{D75D2080-8F11-4106-B576-CD88EFEDA779}"/>
                  </a:ext>
                </a:extLst>
              </p:cNvPr>
              <p:cNvSpPr>
                <a:spLocks noChangeArrowheads="1"/>
              </p:cNvSpPr>
              <p:nvPr/>
            </p:nvSpPr>
            <p:spPr bwMode="auto">
              <a:xfrm>
                <a:off x="5022" y="1255"/>
                <a:ext cx="17" cy="1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51" name="Rectangle 14">
                <a:extLst>
                  <a:ext uri="{FF2B5EF4-FFF2-40B4-BE49-F238E27FC236}">
                    <a16:creationId xmlns:a16="http://schemas.microsoft.com/office/drawing/2014/main" id="{684BE4D2-C91C-4F47-A3F7-A3B54E0AAB2F}"/>
                  </a:ext>
                </a:extLst>
              </p:cNvPr>
              <p:cNvSpPr>
                <a:spLocks noChangeArrowheads="1"/>
              </p:cNvSpPr>
              <p:nvPr/>
            </p:nvSpPr>
            <p:spPr bwMode="auto">
              <a:xfrm>
                <a:off x="4992" y="1284"/>
                <a:ext cx="18" cy="17"/>
              </a:xfrm>
              <a:prstGeom prst="rect">
                <a:avLst/>
              </a:prstGeom>
              <a:pattFill prst="pct10">
                <a:fgClr>
                  <a:schemeClr val="bg1"/>
                </a:fgClr>
                <a:bgClr>
                  <a:schemeClr val="accent5"/>
                </a:bgClr>
              </a:patt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52" name="Rectangle 15">
                <a:extLst>
                  <a:ext uri="{FF2B5EF4-FFF2-40B4-BE49-F238E27FC236}">
                    <a16:creationId xmlns:a16="http://schemas.microsoft.com/office/drawing/2014/main" id="{EBE8DA4B-DB22-4C33-97AA-71AAFCC2F1F0}"/>
                  </a:ext>
                </a:extLst>
              </p:cNvPr>
              <p:cNvSpPr>
                <a:spLocks noChangeArrowheads="1"/>
              </p:cNvSpPr>
              <p:nvPr/>
            </p:nvSpPr>
            <p:spPr bwMode="auto">
              <a:xfrm>
                <a:off x="5022" y="1284"/>
                <a:ext cx="17" cy="17"/>
              </a:xfrm>
              <a:prstGeom prst="rect">
                <a:avLst/>
              </a:prstGeom>
              <a:pattFill prst="pct10">
                <a:fgClr>
                  <a:schemeClr val="bg1"/>
                </a:fgClr>
                <a:bgClr>
                  <a:schemeClr val="accent5"/>
                </a:bgClr>
              </a:patt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53" name="Rectangle 16">
                <a:extLst>
                  <a:ext uri="{FF2B5EF4-FFF2-40B4-BE49-F238E27FC236}">
                    <a16:creationId xmlns:a16="http://schemas.microsoft.com/office/drawing/2014/main" id="{28A767A1-DB74-47E2-A2CB-733EA5F9CC14}"/>
                  </a:ext>
                </a:extLst>
              </p:cNvPr>
              <p:cNvSpPr>
                <a:spLocks noChangeArrowheads="1"/>
              </p:cNvSpPr>
              <p:nvPr/>
            </p:nvSpPr>
            <p:spPr bwMode="auto">
              <a:xfrm>
                <a:off x="5004" y="1311"/>
                <a:ext cx="24" cy="4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837" name="Graphic 272">
              <a:extLst>
                <a:ext uri="{FF2B5EF4-FFF2-40B4-BE49-F238E27FC236}">
                  <a16:creationId xmlns:a16="http://schemas.microsoft.com/office/drawing/2014/main" id="{970F30AA-1E2B-4E15-9C2D-78131C43247A}"/>
                </a:ext>
              </a:extLst>
            </p:cNvPr>
            <p:cNvGrpSpPr/>
            <p:nvPr/>
          </p:nvGrpSpPr>
          <p:grpSpPr>
            <a:xfrm>
              <a:off x="8562569" y="2603292"/>
              <a:ext cx="392750" cy="415852"/>
              <a:chOff x="7192138" y="2346248"/>
              <a:chExt cx="417313" cy="441861"/>
            </a:xfrm>
            <a:solidFill>
              <a:schemeClr val="accent1"/>
            </a:solidFill>
          </p:grpSpPr>
          <p:sp>
            <p:nvSpPr>
              <p:cNvPr id="838" name="Freeform: Shape 837">
                <a:extLst>
                  <a:ext uri="{FF2B5EF4-FFF2-40B4-BE49-F238E27FC236}">
                    <a16:creationId xmlns:a16="http://schemas.microsoft.com/office/drawing/2014/main" id="{EF7F868F-54DD-4A4C-8C21-7A1E34002F5F}"/>
                  </a:ext>
                </a:extLst>
              </p:cNvPr>
              <p:cNvSpPr/>
              <p:nvPr/>
            </p:nvSpPr>
            <p:spPr>
              <a:xfrm>
                <a:off x="7192138" y="2346248"/>
                <a:ext cx="417313" cy="441861"/>
              </a:xfrm>
              <a:custGeom>
                <a:avLst/>
                <a:gdLst>
                  <a:gd name="connsiteX0" fmla="*/ 428360 w 417313"/>
                  <a:gd name="connsiteY0" fmla="*/ 143605 h 441861"/>
                  <a:gd name="connsiteX1" fmla="*/ 428360 w 417313"/>
                  <a:gd name="connsiteY1" fmla="*/ 101874 h 441861"/>
                  <a:gd name="connsiteX2" fmla="*/ 428360 w 417313"/>
                  <a:gd name="connsiteY2" fmla="*/ 101874 h 441861"/>
                  <a:gd name="connsiteX3" fmla="*/ 321577 w 417313"/>
                  <a:gd name="connsiteY3" fmla="*/ 50323 h 441861"/>
                  <a:gd name="connsiteX4" fmla="*/ 214794 w 417313"/>
                  <a:gd name="connsiteY4" fmla="*/ 0 h 441861"/>
                  <a:gd name="connsiteX5" fmla="*/ 106783 w 417313"/>
                  <a:gd name="connsiteY5" fmla="*/ 50323 h 441861"/>
                  <a:gd name="connsiteX6" fmla="*/ 0 w 417313"/>
                  <a:gd name="connsiteY6" fmla="*/ 101874 h 441861"/>
                  <a:gd name="connsiteX7" fmla="*/ 1227 w 417313"/>
                  <a:gd name="connsiteY7" fmla="*/ 101874 h 441861"/>
                  <a:gd name="connsiteX8" fmla="*/ 0 w 417313"/>
                  <a:gd name="connsiteY8" fmla="*/ 101874 h 441861"/>
                  <a:gd name="connsiteX9" fmla="*/ 0 w 417313"/>
                  <a:gd name="connsiteY9" fmla="*/ 143605 h 441861"/>
                  <a:gd name="connsiteX10" fmla="*/ 25775 w 417313"/>
                  <a:gd name="connsiteY10" fmla="*/ 143605 h 441861"/>
                  <a:gd name="connsiteX11" fmla="*/ 25775 w 417313"/>
                  <a:gd name="connsiteY11" fmla="*/ 401357 h 441861"/>
                  <a:gd name="connsiteX12" fmla="*/ 0 w 417313"/>
                  <a:gd name="connsiteY12" fmla="*/ 401357 h 441861"/>
                  <a:gd name="connsiteX13" fmla="*/ 0 w 417313"/>
                  <a:gd name="connsiteY13" fmla="*/ 443088 h 441861"/>
                  <a:gd name="connsiteX14" fmla="*/ 428360 w 417313"/>
                  <a:gd name="connsiteY14" fmla="*/ 443088 h 441861"/>
                  <a:gd name="connsiteX15" fmla="*/ 428360 w 417313"/>
                  <a:gd name="connsiteY15" fmla="*/ 401357 h 441861"/>
                  <a:gd name="connsiteX16" fmla="*/ 402584 w 417313"/>
                  <a:gd name="connsiteY16" fmla="*/ 401357 h 441861"/>
                  <a:gd name="connsiteX17" fmla="*/ 402584 w 417313"/>
                  <a:gd name="connsiteY17" fmla="*/ 143605 h 441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17313" h="441861">
                    <a:moveTo>
                      <a:pt x="428360" y="143605"/>
                    </a:moveTo>
                    <a:lnTo>
                      <a:pt x="428360" y="101874"/>
                    </a:lnTo>
                    <a:lnTo>
                      <a:pt x="428360" y="101874"/>
                    </a:lnTo>
                    <a:lnTo>
                      <a:pt x="321577" y="50323"/>
                    </a:lnTo>
                    <a:lnTo>
                      <a:pt x="214794" y="0"/>
                    </a:lnTo>
                    <a:lnTo>
                      <a:pt x="106783" y="50323"/>
                    </a:lnTo>
                    <a:lnTo>
                      <a:pt x="0" y="101874"/>
                    </a:lnTo>
                    <a:lnTo>
                      <a:pt x="1227" y="101874"/>
                    </a:lnTo>
                    <a:lnTo>
                      <a:pt x="0" y="101874"/>
                    </a:lnTo>
                    <a:lnTo>
                      <a:pt x="0" y="143605"/>
                    </a:lnTo>
                    <a:lnTo>
                      <a:pt x="25775" y="143605"/>
                    </a:lnTo>
                    <a:lnTo>
                      <a:pt x="25775" y="401357"/>
                    </a:lnTo>
                    <a:lnTo>
                      <a:pt x="0" y="401357"/>
                    </a:lnTo>
                    <a:lnTo>
                      <a:pt x="0" y="443088"/>
                    </a:lnTo>
                    <a:lnTo>
                      <a:pt x="428360" y="443088"/>
                    </a:lnTo>
                    <a:lnTo>
                      <a:pt x="428360" y="401357"/>
                    </a:lnTo>
                    <a:lnTo>
                      <a:pt x="402584" y="401357"/>
                    </a:lnTo>
                    <a:lnTo>
                      <a:pt x="402584" y="143605"/>
                    </a:lnTo>
                    <a:close/>
                  </a:path>
                </a:pathLst>
              </a:custGeom>
              <a:pattFill prst="pct5">
                <a:fgClr>
                  <a:schemeClr val="bg1"/>
                </a:fgClr>
                <a:bgClr>
                  <a:schemeClr val="tx2"/>
                </a:bgClr>
              </a:pattFill>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39" name="Freeform: Shape 838">
                <a:extLst>
                  <a:ext uri="{FF2B5EF4-FFF2-40B4-BE49-F238E27FC236}">
                    <a16:creationId xmlns:a16="http://schemas.microsoft.com/office/drawing/2014/main" id="{F52CC2D1-1D89-4912-8755-E48062143314}"/>
                  </a:ext>
                </a:extLst>
              </p:cNvPr>
              <p:cNvSpPr/>
              <p:nvPr/>
            </p:nvSpPr>
            <p:spPr>
              <a:xfrm>
                <a:off x="7255962" y="2508264"/>
                <a:ext cx="36822" cy="196383"/>
              </a:xfrm>
              <a:custGeom>
                <a:avLst/>
                <a:gdLst>
                  <a:gd name="connsiteX0" fmla="*/ 0 w 36821"/>
                  <a:gd name="connsiteY0" fmla="*/ 0 h 196382"/>
                  <a:gd name="connsiteX1" fmla="*/ 40504 w 36821"/>
                  <a:gd name="connsiteY1" fmla="*/ 0 h 196382"/>
                  <a:gd name="connsiteX2" fmla="*/ 40504 w 36821"/>
                  <a:gd name="connsiteY2" fmla="*/ 203747 h 196382"/>
                  <a:gd name="connsiteX3" fmla="*/ 0 w 36821"/>
                  <a:gd name="connsiteY3" fmla="*/ 203747 h 196382"/>
                </a:gdLst>
                <a:ahLst/>
                <a:cxnLst>
                  <a:cxn ang="0">
                    <a:pos x="connsiteX0" y="connsiteY0"/>
                  </a:cxn>
                  <a:cxn ang="0">
                    <a:pos x="connsiteX1" y="connsiteY1"/>
                  </a:cxn>
                  <a:cxn ang="0">
                    <a:pos x="connsiteX2" y="connsiteY2"/>
                  </a:cxn>
                  <a:cxn ang="0">
                    <a:pos x="connsiteX3" y="connsiteY3"/>
                  </a:cxn>
                </a:cxnLst>
                <a:rect l="l" t="t" r="r" b="b"/>
                <a:pathLst>
                  <a:path w="36821" h="196382">
                    <a:moveTo>
                      <a:pt x="0" y="0"/>
                    </a:moveTo>
                    <a:lnTo>
                      <a:pt x="40504" y="0"/>
                    </a:lnTo>
                    <a:lnTo>
                      <a:pt x="40504" y="203747"/>
                    </a:lnTo>
                    <a:lnTo>
                      <a:pt x="0" y="203747"/>
                    </a:lnTo>
                    <a:close/>
                  </a:path>
                </a:pathLst>
              </a:custGeom>
              <a:pattFill prst="pct10">
                <a:fgClr>
                  <a:schemeClr val="bg1"/>
                </a:fgClr>
                <a:bgClr>
                  <a:schemeClr val="accent5"/>
                </a:bgClr>
              </a:pattFill>
              <a:ln w="12246"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40" name="Freeform: Shape 839">
                <a:extLst>
                  <a:ext uri="{FF2B5EF4-FFF2-40B4-BE49-F238E27FC236}">
                    <a16:creationId xmlns:a16="http://schemas.microsoft.com/office/drawing/2014/main" id="{FD95DCF2-A9C4-4043-8C72-867B4A5B2BB0}"/>
                  </a:ext>
                </a:extLst>
              </p:cNvPr>
              <p:cNvSpPr/>
              <p:nvPr/>
            </p:nvSpPr>
            <p:spPr>
              <a:xfrm>
                <a:off x="7321014" y="2508264"/>
                <a:ext cx="36822" cy="196383"/>
              </a:xfrm>
              <a:custGeom>
                <a:avLst/>
                <a:gdLst>
                  <a:gd name="connsiteX0" fmla="*/ 0 w 36821"/>
                  <a:gd name="connsiteY0" fmla="*/ 0 h 196382"/>
                  <a:gd name="connsiteX1" fmla="*/ 40504 w 36821"/>
                  <a:gd name="connsiteY1" fmla="*/ 0 h 196382"/>
                  <a:gd name="connsiteX2" fmla="*/ 40504 w 36821"/>
                  <a:gd name="connsiteY2" fmla="*/ 203747 h 196382"/>
                  <a:gd name="connsiteX3" fmla="*/ 0 w 36821"/>
                  <a:gd name="connsiteY3" fmla="*/ 203747 h 196382"/>
                </a:gdLst>
                <a:ahLst/>
                <a:cxnLst>
                  <a:cxn ang="0">
                    <a:pos x="connsiteX0" y="connsiteY0"/>
                  </a:cxn>
                  <a:cxn ang="0">
                    <a:pos x="connsiteX1" y="connsiteY1"/>
                  </a:cxn>
                  <a:cxn ang="0">
                    <a:pos x="connsiteX2" y="connsiteY2"/>
                  </a:cxn>
                  <a:cxn ang="0">
                    <a:pos x="connsiteX3" y="connsiteY3"/>
                  </a:cxn>
                </a:cxnLst>
                <a:rect l="l" t="t" r="r" b="b"/>
                <a:pathLst>
                  <a:path w="36821" h="196382">
                    <a:moveTo>
                      <a:pt x="0" y="0"/>
                    </a:moveTo>
                    <a:lnTo>
                      <a:pt x="40504" y="0"/>
                    </a:lnTo>
                    <a:lnTo>
                      <a:pt x="40504" y="203747"/>
                    </a:lnTo>
                    <a:lnTo>
                      <a:pt x="0" y="203747"/>
                    </a:lnTo>
                    <a:close/>
                  </a:path>
                </a:pathLst>
              </a:custGeom>
              <a:pattFill prst="pct10">
                <a:fgClr>
                  <a:schemeClr val="bg1"/>
                </a:fgClr>
                <a:bgClr>
                  <a:schemeClr val="accent5"/>
                </a:bgClr>
              </a:pattFill>
              <a:ln w="12246"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41" name="Freeform: Shape 840">
                <a:extLst>
                  <a:ext uri="{FF2B5EF4-FFF2-40B4-BE49-F238E27FC236}">
                    <a16:creationId xmlns:a16="http://schemas.microsoft.com/office/drawing/2014/main" id="{9195348B-047F-4E78-B100-58EBE57D4019}"/>
                  </a:ext>
                </a:extLst>
              </p:cNvPr>
              <p:cNvSpPr/>
              <p:nvPr/>
            </p:nvSpPr>
            <p:spPr>
              <a:xfrm>
                <a:off x="7386066" y="2508264"/>
                <a:ext cx="36822" cy="196383"/>
              </a:xfrm>
              <a:custGeom>
                <a:avLst/>
                <a:gdLst>
                  <a:gd name="connsiteX0" fmla="*/ 0 w 36821"/>
                  <a:gd name="connsiteY0" fmla="*/ 0 h 196382"/>
                  <a:gd name="connsiteX1" fmla="*/ 40504 w 36821"/>
                  <a:gd name="connsiteY1" fmla="*/ 0 h 196382"/>
                  <a:gd name="connsiteX2" fmla="*/ 40504 w 36821"/>
                  <a:gd name="connsiteY2" fmla="*/ 203747 h 196382"/>
                  <a:gd name="connsiteX3" fmla="*/ 0 w 36821"/>
                  <a:gd name="connsiteY3" fmla="*/ 203747 h 196382"/>
                </a:gdLst>
                <a:ahLst/>
                <a:cxnLst>
                  <a:cxn ang="0">
                    <a:pos x="connsiteX0" y="connsiteY0"/>
                  </a:cxn>
                  <a:cxn ang="0">
                    <a:pos x="connsiteX1" y="connsiteY1"/>
                  </a:cxn>
                  <a:cxn ang="0">
                    <a:pos x="connsiteX2" y="connsiteY2"/>
                  </a:cxn>
                  <a:cxn ang="0">
                    <a:pos x="connsiteX3" y="connsiteY3"/>
                  </a:cxn>
                </a:cxnLst>
                <a:rect l="l" t="t" r="r" b="b"/>
                <a:pathLst>
                  <a:path w="36821" h="196382">
                    <a:moveTo>
                      <a:pt x="0" y="0"/>
                    </a:moveTo>
                    <a:lnTo>
                      <a:pt x="40504" y="0"/>
                    </a:lnTo>
                    <a:lnTo>
                      <a:pt x="40504" y="203747"/>
                    </a:lnTo>
                    <a:lnTo>
                      <a:pt x="0" y="203747"/>
                    </a:lnTo>
                    <a:close/>
                  </a:path>
                </a:pathLst>
              </a:custGeom>
              <a:pattFill prst="pct10">
                <a:fgClr>
                  <a:schemeClr val="bg1"/>
                </a:fgClr>
                <a:bgClr>
                  <a:schemeClr val="accent5"/>
                </a:bgClr>
              </a:pattFill>
              <a:ln w="12246"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42" name="Freeform: Shape 841">
                <a:extLst>
                  <a:ext uri="{FF2B5EF4-FFF2-40B4-BE49-F238E27FC236}">
                    <a16:creationId xmlns:a16="http://schemas.microsoft.com/office/drawing/2014/main" id="{DC423929-FEA4-42C6-8967-B4CD1E2C2010}"/>
                  </a:ext>
                </a:extLst>
              </p:cNvPr>
              <p:cNvSpPr/>
              <p:nvPr/>
            </p:nvSpPr>
            <p:spPr>
              <a:xfrm>
                <a:off x="7451118" y="2508264"/>
                <a:ext cx="36822" cy="196383"/>
              </a:xfrm>
              <a:custGeom>
                <a:avLst/>
                <a:gdLst>
                  <a:gd name="connsiteX0" fmla="*/ 0 w 36821"/>
                  <a:gd name="connsiteY0" fmla="*/ 0 h 196382"/>
                  <a:gd name="connsiteX1" fmla="*/ 40504 w 36821"/>
                  <a:gd name="connsiteY1" fmla="*/ 0 h 196382"/>
                  <a:gd name="connsiteX2" fmla="*/ 40504 w 36821"/>
                  <a:gd name="connsiteY2" fmla="*/ 203747 h 196382"/>
                  <a:gd name="connsiteX3" fmla="*/ 0 w 36821"/>
                  <a:gd name="connsiteY3" fmla="*/ 203747 h 196382"/>
                </a:gdLst>
                <a:ahLst/>
                <a:cxnLst>
                  <a:cxn ang="0">
                    <a:pos x="connsiteX0" y="connsiteY0"/>
                  </a:cxn>
                  <a:cxn ang="0">
                    <a:pos x="connsiteX1" y="connsiteY1"/>
                  </a:cxn>
                  <a:cxn ang="0">
                    <a:pos x="connsiteX2" y="connsiteY2"/>
                  </a:cxn>
                  <a:cxn ang="0">
                    <a:pos x="connsiteX3" y="connsiteY3"/>
                  </a:cxn>
                </a:cxnLst>
                <a:rect l="l" t="t" r="r" b="b"/>
                <a:pathLst>
                  <a:path w="36821" h="196382">
                    <a:moveTo>
                      <a:pt x="0" y="0"/>
                    </a:moveTo>
                    <a:lnTo>
                      <a:pt x="40504" y="0"/>
                    </a:lnTo>
                    <a:lnTo>
                      <a:pt x="40504" y="203747"/>
                    </a:lnTo>
                    <a:lnTo>
                      <a:pt x="0" y="203747"/>
                    </a:lnTo>
                    <a:close/>
                  </a:path>
                </a:pathLst>
              </a:custGeom>
              <a:pattFill prst="pct10">
                <a:fgClr>
                  <a:schemeClr val="bg1"/>
                </a:fgClr>
                <a:bgClr>
                  <a:schemeClr val="accent5"/>
                </a:bgClr>
              </a:pattFill>
              <a:ln w="12246"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43" name="Freeform: Shape 842">
                <a:extLst>
                  <a:ext uri="{FF2B5EF4-FFF2-40B4-BE49-F238E27FC236}">
                    <a16:creationId xmlns:a16="http://schemas.microsoft.com/office/drawing/2014/main" id="{7827A84B-5839-480E-83B4-C219E8D0EF1E}"/>
                  </a:ext>
                </a:extLst>
              </p:cNvPr>
              <p:cNvSpPr/>
              <p:nvPr/>
            </p:nvSpPr>
            <p:spPr>
              <a:xfrm>
                <a:off x="7516169" y="2508264"/>
                <a:ext cx="36822" cy="196383"/>
              </a:xfrm>
              <a:custGeom>
                <a:avLst/>
                <a:gdLst>
                  <a:gd name="connsiteX0" fmla="*/ 0 w 36821"/>
                  <a:gd name="connsiteY0" fmla="*/ 0 h 196382"/>
                  <a:gd name="connsiteX1" fmla="*/ 40504 w 36821"/>
                  <a:gd name="connsiteY1" fmla="*/ 0 h 196382"/>
                  <a:gd name="connsiteX2" fmla="*/ 40504 w 36821"/>
                  <a:gd name="connsiteY2" fmla="*/ 203747 h 196382"/>
                  <a:gd name="connsiteX3" fmla="*/ 0 w 36821"/>
                  <a:gd name="connsiteY3" fmla="*/ 203747 h 196382"/>
                </a:gdLst>
                <a:ahLst/>
                <a:cxnLst>
                  <a:cxn ang="0">
                    <a:pos x="connsiteX0" y="connsiteY0"/>
                  </a:cxn>
                  <a:cxn ang="0">
                    <a:pos x="connsiteX1" y="connsiteY1"/>
                  </a:cxn>
                  <a:cxn ang="0">
                    <a:pos x="connsiteX2" y="connsiteY2"/>
                  </a:cxn>
                  <a:cxn ang="0">
                    <a:pos x="connsiteX3" y="connsiteY3"/>
                  </a:cxn>
                </a:cxnLst>
                <a:rect l="l" t="t" r="r" b="b"/>
                <a:pathLst>
                  <a:path w="36821" h="196382">
                    <a:moveTo>
                      <a:pt x="0" y="0"/>
                    </a:moveTo>
                    <a:lnTo>
                      <a:pt x="40504" y="0"/>
                    </a:lnTo>
                    <a:lnTo>
                      <a:pt x="40504" y="203747"/>
                    </a:lnTo>
                    <a:lnTo>
                      <a:pt x="0" y="203747"/>
                    </a:lnTo>
                    <a:close/>
                  </a:path>
                </a:pathLst>
              </a:custGeom>
              <a:pattFill prst="pct10">
                <a:fgClr>
                  <a:schemeClr val="bg1"/>
                </a:fgClr>
                <a:bgClr>
                  <a:schemeClr val="accent5"/>
                </a:bgClr>
              </a:pattFill>
              <a:ln w="12246"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856" name="Group 855">
            <a:extLst>
              <a:ext uri="{FF2B5EF4-FFF2-40B4-BE49-F238E27FC236}">
                <a16:creationId xmlns:a16="http://schemas.microsoft.com/office/drawing/2014/main" id="{648AA778-9CE4-4780-BD8E-FA9772CACAF7}"/>
              </a:ext>
            </a:extLst>
          </p:cNvPr>
          <p:cNvGrpSpPr/>
          <p:nvPr/>
        </p:nvGrpSpPr>
        <p:grpSpPr>
          <a:xfrm>
            <a:off x="6031426" y="1357944"/>
            <a:ext cx="269233" cy="287892"/>
            <a:chOff x="5053306" y="1491539"/>
            <a:chExt cx="653224" cy="698497"/>
          </a:xfrm>
        </p:grpSpPr>
        <p:grpSp>
          <p:nvGrpSpPr>
            <p:cNvPr id="857" name="Group 11">
              <a:extLst>
                <a:ext uri="{FF2B5EF4-FFF2-40B4-BE49-F238E27FC236}">
                  <a16:creationId xmlns:a16="http://schemas.microsoft.com/office/drawing/2014/main" id="{E825BEC2-F1C1-48AE-BD9B-09BDC61F9646}"/>
                </a:ext>
              </a:extLst>
            </p:cNvPr>
            <p:cNvGrpSpPr>
              <a:grpSpLocks noChangeAspect="1"/>
            </p:cNvGrpSpPr>
            <p:nvPr/>
          </p:nvGrpSpPr>
          <p:grpSpPr bwMode="auto">
            <a:xfrm>
              <a:off x="5053306" y="1491539"/>
              <a:ext cx="653224" cy="698497"/>
              <a:chOff x="1574" y="821"/>
              <a:chExt cx="202" cy="216"/>
            </a:xfrm>
            <a:solidFill>
              <a:schemeClr val="tx2"/>
            </a:solidFill>
          </p:grpSpPr>
          <p:sp>
            <p:nvSpPr>
              <p:cNvPr id="860" name="Freeform 12">
                <a:extLst>
                  <a:ext uri="{FF2B5EF4-FFF2-40B4-BE49-F238E27FC236}">
                    <a16:creationId xmlns:a16="http://schemas.microsoft.com/office/drawing/2014/main" id="{F3B8413E-34B0-4CC5-843E-1D851FCB85AB}"/>
                  </a:ext>
                </a:extLst>
              </p:cNvPr>
              <p:cNvSpPr>
                <a:spLocks noEditPoints="1"/>
              </p:cNvSpPr>
              <p:nvPr/>
            </p:nvSpPr>
            <p:spPr bwMode="auto">
              <a:xfrm>
                <a:off x="1574" y="860"/>
                <a:ext cx="101" cy="177"/>
              </a:xfrm>
              <a:custGeom>
                <a:avLst/>
                <a:gdLst>
                  <a:gd name="T0" fmla="*/ 54 w 163"/>
                  <a:gd name="T1" fmla="*/ 54 h 285"/>
                  <a:gd name="T2" fmla="*/ 54 w 163"/>
                  <a:gd name="T3" fmla="*/ 54 h 285"/>
                  <a:gd name="T4" fmla="*/ 27 w 163"/>
                  <a:gd name="T5" fmla="*/ 54 h 285"/>
                  <a:gd name="T6" fmla="*/ 27 w 163"/>
                  <a:gd name="T7" fmla="*/ 27 h 285"/>
                  <a:gd name="T8" fmla="*/ 54 w 163"/>
                  <a:gd name="T9" fmla="*/ 27 h 285"/>
                  <a:gd name="T10" fmla="*/ 54 w 163"/>
                  <a:gd name="T11" fmla="*/ 54 h 285"/>
                  <a:gd name="T12" fmla="*/ 54 w 163"/>
                  <a:gd name="T13" fmla="*/ 108 h 285"/>
                  <a:gd name="T14" fmla="*/ 54 w 163"/>
                  <a:gd name="T15" fmla="*/ 108 h 285"/>
                  <a:gd name="T16" fmla="*/ 27 w 163"/>
                  <a:gd name="T17" fmla="*/ 108 h 285"/>
                  <a:gd name="T18" fmla="*/ 27 w 163"/>
                  <a:gd name="T19" fmla="*/ 81 h 285"/>
                  <a:gd name="T20" fmla="*/ 54 w 163"/>
                  <a:gd name="T21" fmla="*/ 81 h 285"/>
                  <a:gd name="T22" fmla="*/ 54 w 163"/>
                  <a:gd name="T23" fmla="*/ 108 h 285"/>
                  <a:gd name="T24" fmla="*/ 54 w 163"/>
                  <a:gd name="T25" fmla="*/ 163 h 285"/>
                  <a:gd name="T26" fmla="*/ 54 w 163"/>
                  <a:gd name="T27" fmla="*/ 163 h 285"/>
                  <a:gd name="T28" fmla="*/ 27 w 163"/>
                  <a:gd name="T29" fmla="*/ 163 h 285"/>
                  <a:gd name="T30" fmla="*/ 27 w 163"/>
                  <a:gd name="T31" fmla="*/ 135 h 285"/>
                  <a:gd name="T32" fmla="*/ 54 w 163"/>
                  <a:gd name="T33" fmla="*/ 135 h 285"/>
                  <a:gd name="T34" fmla="*/ 54 w 163"/>
                  <a:gd name="T35" fmla="*/ 163 h 285"/>
                  <a:gd name="T36" fmla="*/ 54 w 163"/>
                  <a:gd name="T37" fmla="*/ 217 h 285"/>
                  <a:gd name="T38" fmla="*/ 54 w 163"/>
                  <a:gd name="T39" fmla="*/ 217 h 285"/>
                  <a:gd name="T40" fmla="*/ 27 w 163"/>
                  <a:gd name="T41" fmla="*/ 217 h 285"/>
                  <a:gd name="T42" fmla="*/ 27 w 163"/>
                  <a:gd name="T43" fmla="*/ 190 h 285"/>
                  <a:gd name="T44" fmla="*/ 54 w 163"/>
                  <a:gd name="T45" fmla="*/ 190 h 285"/>
                  <a:gd name="T46" fmla="*/ 54 w 163"/>
                  <a:gd name="T47" fmla="*/ 217 h 285"/>
                  <a:gd name="T48" fmla="*/ 54 w 163"/>
                  <a:gd name="T49" fmla="*/ 271 h 285"/>
                  <a:gd name="T50" fmla="*/ 54 w 163"/>
                  <a:gd name="T51" fmla="*/ 271 h 285"/>
                  <a:gd name="T52" fmla="*/ 27 w 163"/>
                  <a:gd name="T53" fmla="*/ 271 h 285"/>
                  <a:gd name="T54" fmla="*/ 27 w 163"/>
                  <a:gd name="T55" fmla="*/ 244 h 285"/>
                  <a:gd name="T56" fmla="*/ 54 w 163"/>
                  <a:gd name="T57" fmla="*/ 244 h 285"/>
                  <a:gd name="T58" fmla="*/ 54 w 163"/>
                  <a:gd name="T59" fmla="*/ 271 h 285"/>
                  <a:gd name="T60" fmla="*/ 81 w 163"/>
                  <a:gd name="T61" fmla="*/ 27 h 285"/>
                  <a:gd name="T62" fmla="*/ 81 w 163"/>
                  <a:gd name="T63" fmla="*/ 27 h 285"/>
                  <a:gd name="T64" fmla="*/ 163 w 163"/>
                  <a:gd name="T65" fmla="*/ 27 h 285"/>
                  <a:gd name="T66" fmla="*/ 163 w 163"/>
                  <a:gd name="T67" fmla="*/ 0 h 285"/>
                  <a:gd name="T68" fmla="*/ 0 w 163"/>
                  <a:gd name="T69" fmla="*/ 0 h 285"/>
                  <a:gd name="T70" fmla="*/ 0 w 163"/>
                  <a:gd name="T71" fmla="*/ 285 h 285"/>
                  <a:gd name="T72" fmla="*/ 81 w 163"/>
                  <a:gd name="T73" fmla="*/ 285 h 285"/>
                  <a:gd name="T74" fmla="*/ 81 w 163"/>
                  <a:gd name="T75" fmla="*/ 27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3" h="285">
                    <a:moveTo>
                      <a:pt x="54" y="54"/>
                    </a:moveTo>
                    <a:lnTo>
                      <a:pt x="54" y="54"/>
                    </a:lnTo>
                    <a:lnTo>
                      <a:pt x="27" y="54"/>
                    </a:lnTo>
                    <a:lnTo>
                      <a:pt x="27" y="27"/>
                    </a:lnTo>
                    <a:lnTo>
                      <a:pt x="54" y="27"/>
                    </a:lnTo>
                    <a:lnTo>
                      <a:pt x="54" y="54"/>
                    </a:lnTo>
                    <a:close/>
                    <a:moveTo>
                      <a:pt x="54" y="108"/>
                    </a:moveTo>
                    <a:lnTo>
                      <a:pt x="54" y="108"/>
                    </a:lnTo>
                    <a:lnTo>
                      <a:pt x="27" y="108"/>
                    </a:lnTo>
                    <a:lnTo>
                      <a:pt x="27" y="81"/>
                    </a:lnTo>
                    <a:lnTo>
                      <a:pt x="54" y="81"/>
                    </a:lnTo>
                    <a:lnTo>
                      <a:pt x="54" y="108"/>
                    </a:lnTo>
                    <a:close/>
                    <a:moveTo>
                      <a:pt x="54" y="163"/>
                    </a:moveTo>
                    <a:lnTo>
                      <a:pt x="54" y="163"/>
                    </a:lnTo>
                    <a:lnTo>
                      <a:pt x="27" y="163"/>
                    </a:lnTo>
                    <a:lnTo>
                      <a:pt x="27" y="135"/>
                    </a:lnTo>
                    <a:lnTo>
                      <a:pt x="54" y="135"/>
                    </a:lnTo>
                    <a:lnTo>
                      <a:pt x="54" y="163"/>
                    </a:lnTo>
                    <a:close/>
                    <a:moveTo>
                      <a:pt x="54" y="217"/>
                    </a:moveTo>
                    <a:lnTo>
                      <a:pt x="54" y="217"/>
                    </a:lnTo>
                    <a:lnTo>
                      <a:pt x="27" y="217"/>
                    </a:lnTo>
                    <a:lnTo>
                      <a:pt x="27" y="190"/>
                    </a:lnTo>
                    <a:lnTo>
                      <a:pt x="54" y="190"/>
                    </a:lnTo>
                    <a:lnTo>
                      <a:pt x="54" y="217"/>
                    </a:lnTo>
                    <a:close/>
                    <a:moveTo>
                      <a:pt x="54" y="271"/>
                    </a:moveTo>
                    <a:lnTo>
                      <a:pt x="54" y="271"/>
                    </a:lnTo>
                    <a:lnTo>
                      <a:pt x="27" y="271"/>
                    </a:lnTo>
                    <a:lnTo>
                      <a:pt x="27" y="244"/>
                    </a:lnTo>
                    <a:lnTo>
                      <a:pt x="54" y="244"/>
                    </a:lnTo>
                    <a:lnTo>
                      <a:pt x="54" y="271"/>
                    </a:lnTo>
                    <a:close/>
                    <a:moveTo>
                      <a:pt x="81" y="27"/>
                    </a:moveTo>
                    <a:lnTo>
                      <a:pt x="81" y="27"/>
                    </a:lnTo>
                    <a:lnTo>
                      <a:pt x="163" y="27"/>
                    </a:lnTo>
                    <a:lnTo>
                      <a:pt x="163" y="0"/>
                    </a:lnTo>
                    <a:lnTo>
                      <a:pt x="0" y="0"/>
                    </a:lnTo>
                    <a:lnTo>
                      <a:pt x="0" y="285"/>
                    </a:lnTo>
                    <a:lnTo>
                      <a:pt x="81" y="285"/>
                    </a:lnTo>
                    <a:lnTo>
                      <a:pt x="81" y="27"/>
                    </a:lnTo>
                    <a:close/>
                  </a:path>
                </a:pathLst>
              </a:custGeom>
              <a:pattFill prst="pct10">
                <a:fgClr>
                  <a:schemeClr val="bg1"/>
                </a:fgClr>
                <a:bgClr>
                  <a:schemeClr val="tx2"/>
                </a:bgClr>
              </a:pattFill>
              <a:ln w="14968"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61" name="Freeform 13">
                <a:extLst>
                  <a:ext uri="{FF2B5EF4-FFF2-40B4-BE49-F238E27FC236}">
                    <a16:creationId xmlns:a16="http://schemas.microsoft.com/office/drawing/2014/main" id="{7E8D1FA7-CAC8-4D66-B16B-B0AE1A620A19}"/>
                  </a:ext>
                </a:extLst>
              </p:cNvPr>
              <p:cNvSpPr>
                <a:spLocks noEditPoints="1"/>
              </p:cNvSpPr>
              <p:nvPr/>
            </p:nvSpPr>
            <p:spPr bwMode="auto">
              <a:xfrm>
                <a:off x="1641" y="894"/>
                <a:ext cx="85" cy="143"/>
              </a:xfrm>
              <a:custGeom>
                <a:avLst/>
                <a:gdLst>
                  <a:gd name="T0" fmla="*/ 82 w 136"/>
                  <a:gd name="T1" fmla="*/ 81 h 231"/>
                  <a:gd name="T2" fmla="*/ 82 w 136"/>
                  <a:gd name="T3" fmla="*/ 81 h 231"/>
                  <a:gd name="T4" fmla="*/ 109 w 136"/>
                  <a:gd name="T5" fmla="*/ 81 h 231"/>
                  <a:gd name="T6" fmla="*/ 109 w 136"/>
                  <a:gd name="T7" fmla="*/ 109 h 231"/>
                  <a:gd name="T8" fmla="*/ 82 w 136"/>
                  <a:gd name="T9" fmla="*/ 109 h 231"/>
                  <a:gd name="T10" fmla="*/ 82 w 136"/>
                  <a:gd name="T11" fmla="*/ 81 h 231"/>
                  <a:gd name="T12" fmla="*/ 55 w 136"/>
                  <a:gd name="T13" fmla="*/ 54 h 231"/>
                  <a:gd name="T14" fmla="*/ 55 w 136"/>
                  <a:gd name="T15" fmla="*/ 54 h 231"/>
                  <a:gd name="T16" fmla="*/ 28 w 136"/>
                  <a:gd name="T17" fmla="*/ 54 h 231"/>
                  <a:gd name="T18" fmla="*/ 28 w 136"/>
                  <a:gd name="T19" fmla="*/ 27 h 231"/>
                  <a:gd name="T20" fmla="*/ 55 w 136"/>
                  <a:gd name="T21" fmla="*/ 27 h 231"/>
                  <a:gd name="T22" fmla="*/ 55 w 136"/>
                  <a:gd name="T23" fmla="*/ 54 h 231"/>
                  <a:gd name="T24" fmla="*/ 55 w 136"/>
                  <a:gd name="T25" fmla="*/ 109 h 231"/>
                  <a:gd name="T26" fmla="*/ 55 w 136"/>
                  <a:gd name="T27" fmla="*/ 109 h 231"/>
                  <a:gd name="T28" fmla="*/ 28 w 136"/>
                  <a:gd name="T29" fmla="*/ 109 h 231"/>
                  <a:gd name="T30" fmla="*/ 28 w 136"/>
                  <a:gd name="T31" fmla="*/ 81 h 231"/>
                  <a:gd name="T32" fmla="*/ 55 w 136"/>
                  <a:gd name="T33" fmla="*/ 81 h 231"/>
                  <a:gd name="T34" fmla="*/ 55 w 136"/>
                  <a:gd name="T35" fmla="*/ 109 h 231"/>
                  <a:gd name="T36" fmla="*/ 82 w 136"/>
                  <a:gd name="T37" fmla="*/ 27 h 231"/>
                  <a:gd name="T38" fmla="*/ 82 w 136"/>
                  <a:gd name="T39" fmla="*/ 27 h 231"/>
                  <a:gd name="T40" fmla="*/ 109 w 136"/>
                  <a:gd name="T41" fmla="*/ 27 h 231"/>
                  <a:gd name="T42" fmla="*/ 109 w 136"/>
                  <a:gd name="T43" fmla="*/ 54 h 231"/>
                  <a:gd name="T44" fmla="*/ 82 w 136"/>
                  <a:gd name="T45" fmla="*/ 54 h 231"/>
                  <a:gd name="T46" fmla="*/ 82 w 136"/>
                  <a:gd name="T47" fmla="*/ 27 h 231"/>
                  <a:gd name="T48" fmla="*/ 136 w 136"/>
                  <a:gd name="T49" fmla="*/ 231 h 231"/>
                  <a:gd name="T50" fmla="*/ 136 w 136"/>
                  <a:gd name="T51" fmla="*/ 231 h 231"/>
                  <a:gd name="T52" fmla="*/ 136 w 136"/>
                  <a:gd name="T53" fmla="*/ 0 h 231"/>
                  <a:gd name="T54" fmla="*/ 0 w 136"/>
                  <a:gd name="T55" fmla="*/ 0 h 231"/>
                  <a:gd name="T56" fmla="*/ 0 w 136"/>
                  <a:gd name="T57" fmla="*/ 231 h 231"/>
                  <a:gd name="T58" fmla="*/ 28 w 136"/>
                  <a:gd name="T59" fmla="*/ 231 h 231"/>
                  <a:gd name="T60" fmla="*/ 28 w 136"/>
                  <a:gd name="T61" fmla="*/ 136 h 231"/>
                  <a:gd name="T62" fmla="*/ 109 w 136"/>
                  <a:gd name="T63" fmla="*/ 136 h 231"/>
                  <a:gd name="T64" fmla="*/ 109 w 136"/>
                  <a:gd name="T65" fmla="*/ 231 h 231"/>
                  <a:gd name="T66" fmla="*/ 136 w 136"/>
                  <a:gd name="T67" fmla="*/ 231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36" h="231">
                    <a:moveTo>
                      <a:pt x="82" y="81"/>
                    </a:moveTo>
                    <a:lnTo>
                      <a:pt x="82" y="81"/>
                    </a:lnTo>
                    <a:lnTo>
                      <a:pt x="109" y="81"/>
                    </a:lnTo>
                    <a:lnTo>
                      <a:pt x="109" y="109"/>
                    </a:lnTo>
                    <a:lnTo>
                      <a:pt x="82" y="109"/>
                    </a:lnTo>
                    <a:lnTo>
                      <a:pt x="82" y="81"/>
                    </a:lnTo>
                    <a:close/>
                    <a:moveTo>
                      <a:pt x="55" y="54"/>
                    </a:moveTo>
                    <a:lnTo>
                      <a:pt x="55" y="54"/>
                    </a:lnTo>
                    <a:lnTo>
                      <a:pt x="28" y="54"/>
                    </a:lnTo>
                    <a:lnTo>
                      <a:pt x="28" y="27"/>
                    </a:lnTo>
                    <a:lnTo>
                      <a:pt x="55" y="27"/>
                    </a:lnTo>
                    <a:lnTo>
                      <a:pt x="55" y="54"/>
                    </a:lnTo>
                    <a:close/>
                    <a:moveTo>
                      <a:pt x="55" y="109"/>
                    </a:moveTo>
                    <a:lnTo>
                      <a:pt x="55" y="109"/>
                    </a:lnTo>
                    <a:lnTo>
                      <a:pt x="28" y="109"/>
                    </a:lnTo>
                    <a:lnTo>
                      <a:pt x="28" y="81"/>
                    </a:lnTo>
                    <a:lnTo>
                      <a:pt x="55" y="81"/>
                    </a:lnTo>
                    <a:lnTo>
                      <a:pt x="55" y="109"/>
                    </a:lnTo>
                    <a:close/>
                    <a:moveTo>
                      <a:pt x="82" y="27"/>
                    </a:moveTo>
                    <a:lnTo>
                      <a:pt x="82" y="27"/>
                    </a:lnTo>
                    <a:lnTo>
                      <a:pt x="109" y="27"/>
                    </a:lnTo>
                    <a:lnTo>
                      <a:pt x="109" y="54"/>
                    </a:lnTo>
                    <a:lnTo>
                      <a:pt x="82" y="54"/>
                    </a:lnTo>
                    <a:lnTo>
                      <a:pt x="82" y="27"/>
                    </a:lnTo>
                    <a:close/>
                    <a:moveTo>
                      <a:pt x="136" y="231"/>
                    </a:moveTo>
                    <a:lnTo>
                      <a:pt x="136" y="231"/>
                    </a:lnTo>
                    <a:lnTo>
                      <a:pt x="136" y="0"/>
                    </a:lnTo>
                    <a:lnTo>
                      <a:pt x="0" y="0"/>
                    </a:lnTo>
                    <a:lnTo>
                      <a:pt x="0" y="231"/>
                    </a:lnTo>
                    <a:lnTo>
                      <a:pt x="28" y="231"/>
                    </a:lnTo>
                    <a:lnTo>
                      <a:pt x="28" y="136"/>
                    </a:lnTo>
                    <a:lnTo>
                      <a:pt x="109" y="136"/>
                    </a:lnTo>
                    <a:lnTo>
                      <a:pt x="109" y="231"/>
                    </a:lnTo>
                    <a:lnTo>
                      <a:pt x="136" y="231"/>
                    </a:lnTo>
                    <a:close/>
                  </a:path>
                </a:pathLst>
              </a:custGeom>
              <a:pattFill prst="pct10">
                <a:fgClr>
                  <a:schemeClr val="bg1"/>
                </a:fgClr>
                <a:bgClr>
                  <a:schemeClr val="tx1"/>
                </a:bgClr>
              </a:patt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862" name="Freeform 14">
                <a:extLst>
                  <a:ext uri="{FF2B5EF4-FFF2-40B4-BE49-F238E27FC236}">
                    <a16:creationId xmlns:a16="http://schemas.microsoft.com/office/drawing/2014/main" id="{44A64976-90DD-4FE6-A4B7-F5355C2538D0}"/>
                  </a:ext>
                </a:extLst>
              </p:cNvPr>
              <p:cNvSpPr>
                <a:spLocks/>
              </p:cNvSpPr>
              <p:nvPr/>
            </p:nvSpPr>
            <p:spPr bwMode="auto">
              <a:xfrm>
                <a:off x="1675" y="995"/>
                <a:ext cx="17" cy="42"/>
              </a:xfrm>
              <a:custGeom>
                <a:avLst/>
                <a:gdLst>
                  <a:gd name="T0" fmla="*/ 27 w 27"/>
                  <a:gd name="T1" fmla="*/ 0 h 68"/>
                  <a:gd name="T2" fmla="*/ 27 w 27"/>
                  <a:gd name="T3" fmla="*/ 0 h 68"/>
                  <a:gd name="T4" fmla="*/ 0 w 27"/>
                  <a:gd name="T5" fmla="*/ 0 h 68"/>
                  <a:gd name="T6" fmla="*/ 0 w 27"/>
                  <a:gd name="T7" fmla="*/ 68 h 68"/>
                  <a:gd name="T8" fmla="*/ 27 w 27"/>
                  <a:gd name="T9" fmla="*/ 68 h 68"/>
                  <a:gd name="T10" fmla="*/ 27 w 27"/>
                  <a:gd name="T11" fmla="*/ 0 h 68"/>
                </a:gdLst>
                <a:ahLst/>
                <a:cxnLst>
                  <a:cxn ang="0">
                    <a:pos x="T0" y="T1"/>
                  </a:cxn>
                  <a:cxn ang="0">
                    <a:pos x="T2" y="T3"/>
                  </a:cxn>
                  <a:cxn ang="0">
                    <a:pos x="T4" y="T5"/>
                  </a:cxn>
                  <a:cxn ang="0">
                    <a:pos x="T6" y="T7"/>
                  </a:cxn>
                  <a:cxn ang="0">
                    <a:pos x="T8" y="T9"/>
                  </a:cxn>
                  <a:cxn ang="0">
                    <a:pos x="T10" y="T11"/>
                  </a:cxn>
                </a:cxnLst>
                <a:rect l="0" t="0" r="r" b="b"/>
                <a:pathLst>
                  <a:path w="27" h="68">
                    <a:moveTo>
                      <a:pt x="27" y="0"/>
                    </a:moveTo>
                    <a:lnTo>
                      <a:pt x="27" y="0"/>
                    </a:lnTo>
                    <a:lnTo>
                      <a:pt x="0" y="0"/>
                    </a:lnTo>
                    <a:lnTo>
                      <a:pt x="0" y="68"/>
                    </a:lnTo>
                    <a:lnTo>
                      <a:pt x="27" y="68"/>
                    </a:lnTo>
                    <a:lnTo>
                      <a:pt x="27" y="0"/>
                    </a:lnTo>
                    <a:close/>
                  </a:path>
                </a:pathLst>
              </a:custGeom>
              <a:pattFill prst="pct10">
                <a:fgClr>
                  <a:schemeClr val="bg1"/>
                </a:fgClr>
                <a:bgClr>
                  <a:schemeClr val="accent5"/>
                </a:bgClr>
              </a:pattFill>
              <a:ln w="14968"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63" name="Freeform 15">
                <a:extLst>
                  <a:ext uri="{FF2B5EF4-FFF2-40B4-BE49-F238E27FC236}">
                    <a16:creationId xmlns:a16="http://schemas.microsoft.com/office/drawing/2014/main" id="{5067E461-A5B1-416A-BBC8-553C7E9F9BC0}"/>
                  </a:ext>
                </a:extLst>
              </p:cNvPr>
              <p:cNvSpPr>
                <a:spLocks/>
              </p:cNvSpPr>
              <p:nvPr/>
            </p:nvSpPr>
            <p:spPr bwMode="auto">
              <a:xfrm>
                <a:off x="1726" y="821"/>
                <a:ext cx="50" cy="216"/>
              </a:xfrm>
              <a:custGeom>
                <a:avLst/>
                <a:gdLst>
                  <a:gd name="T0" fmla="*/ 82 w 82"/>
                  <a:gd name="T1" fmla="*/ 348 h 348"/>
                  <a:gd name="T2" fmla="*/ 82 w 82"/>
                  <a:gd name="T3" fmla="*/ 348 h 348"/>
                  <a:gd name="T4" fmla="*/ 82 w 82"/>
                  <a:gd name="T5" fmla="*/ 82 h 348"/>
                  <a:gd name="T6" fmla="*/ 0 w 82"/>
                  <a:gd name="T7" fmla="*/ 0 h 348"/>
                  <a:gd name="T8" fmla="*/ 0 w 82"/>
                  <a:gd name="T9" fmla="*/ 90 h 348"/>
                  <a:gd name="T10" fmla="*/ 27 w 82"/>
                  <a:gd name="T11" fmla="*/ 90 h 348"/>
                  <a:gd name="T12" fmla="*/ 27 w 82"/>
                  <a:gd name="T13" fmla="*/ 348 h 348"/>
                  <a:gd name="T14" fmla="*/ 82 w 82"/>
                  <a:gd name="T15" fmla="*/ 348 h 3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348">
                    <a:moveTo>
                      <a:pt x="82" y="348"/>
                    </a:moveTo>
                    <a:lnTo>
                      <a:pt x="82" y="348"/>
                    </a:lnTo>
                    <a:lnTo>
                      <a:pt x="82" y="82"/>
                    </a:lnTo>
                    <a:lnTo>
                      <a:pt x="0" y="0"/>
                    </a:lnTo>
                    <a:lnTo>
                      <a:pt x="0" y="90"/>
                    </a:lnTo>
                    <a:lnTo>
                      <a:pt x="27" y="90"/>
                    </a:lnTo>
                    <a:lnTo>
                      <a:pt x="27" y="348"/>
                    </a:lnTo>
                    <a:lnTo>
                      <a:pt x="82" y="348"/>
                    </a:lnTo>
                    <a:close/>
                  </a:path>
                </a:pathLst>
              </a:custGeom>
              <a:pattFill prst="pct10">
                <a:fgClr>
                  <a:schemeClr val="bg1"/>
                </a:fgClr>
                <a:bgClr>
                  <a:schemeClr val="accent5"/>
                </a:bgClr>
              </a:pattFill>
              <a:ln w="14968"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64" name="Freeform 16">
                <a:extLst>
                  <a:ext uri="{FF2B5EF4-FFF2-40B4-BE49-F238E27FC236}">
                    <a16:creationId xmlns:a16="http://schemas.microsoft.com/office/drawing/2014/main" id="{8BEB3223-32EA-45BE-939A-8DD4631DF4D4}"/>
                  </a:ext>
                </a:extLst>
              </p:cNvPr>
              <p:cNvSpPr>
                <a:spLocks/>
              </p:cNvSpPr>
              <p:nvPr/>
            </p:nvSpPr>
            <p:spPr bwMode="auto">
              <a:xfrm>
                <a:off x="1591" y="910"/>
                <a:ext cx="17" cy="17"/>
              </a:xfrm>
              <a:custGeom>
                <a:avLst/>
                <a:gdLst>
                  <a:gd name="T0" fmla="*/ 0 w 27"/>
                  <a:gd name="T1" fmla="*/ 27 h 27"/>
                  <a:gd name="T2" fmla="*/ 0 w 27"/>
                  <a:gd name="T3" fmla="*/ 27 h 27"/>
                  <a:gd name="T4" fmla="*/ 27 w 27"/>
                  <a:gd name="T5" fmla="*/ 27 h 27"/>
                  <a:gd name="T6" fmla="*/ 27 w 27"/>
                  <a:gd name="T7" fmla="*/ 0 h 27"/>
                  <a:gd name="T8" fmla="*/ 0 w 27"/>
                  <a:gd name="T9" fmla="*/ 0 h 27"/>
                  <a:gd name="T10" fmla="*/ 0 w 27"/>
                  <a:gd name="T11" fmla="*/ 27 h 27"/>
                </a:gdLst>
                <a:ahLst/>
                <a:cxnLst>
                  <a:cxn ang="0">
                    <a:pos x="T0" y="T1"/>
                  </a:cxn>
                  <a:cxn ang="0">
                    <a:pos x="T2" y="T3"/>
                  </a:cxn>
                  <a:cxn ang="0">
                    <a:pos x="T4" y="T5"/>
                  </a:cxn>
                  <a:cxn ang="0">
                    <a:pos x="T6" y="T7"/>
                  </a:cxn>
                  <a:cxn ang="0">
                    <a:pos x="T8" y="T9"/>
                  </a:cxn>
                  <a:cxn ang="0">
                    <a:pos x="T10" y="T11"/>
                  </a:cxn>
                </a:cxnLst>
                <a:rect l="0" t="0" r="r" b="b"/>
                <a:pathLst>
                  <a:path w="27" h="27">
                    <a:moveTo>
                      <a:pt x="0" y="27"/>
                    </a:moveTo>
                    <a:lnTo>
                      <a:pt x="0" y="27"/>
                    </a:lnTo>
                    <a:lnTo>
                      <a:pt x="27" y="27"/>
                    </a:lnTo>
                    <a:lnTo>
                      <a:pt x="27" y="0"/>
                    </a:lnTo>
                    <a:lnTo>
                      <a:pt x="0" y="0"/>
                    </a:lnTo>
                    <a:lnTo>
                      <a:pt x="0" y="27"/>
                    </a:lnTo>
                    <a:close/>
                  </a:path>
                </a:pathLst>
              </a:custGeom>
              <a:pattFill prst="pct10">
                <a:fgClr>
                  <a:schemeClr val="bg1"/>
                </a:fgClr>
                <a:bgClr>
                  <a:schemeClr val="accent5"/>
                </a:bgClr>
              </a:pattFill>
              <a:ln w="14968"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858" name="Rectangle 857">
              <a:extLst>
                <a:ext uri="{FF2B5EF4-FFF2-40B4-BE49-F238E27FC236}">
                  <a16:creationId xmlns:a16="http://schemas.microsoft.com/office/drawing/2014/main" id="{FE1B6D4D-44E2-4281-8481-BA6AEC5614E8}"/>
                </a:ext>
              </a:extLst>
            </p:cNvPr>
            <p:cNvSpPr/>
            <p:nvPr/>
          </p:nvSpPr>
          <p:spPr bwMode="auto">
            <a:xfrm>
              <a:off x="5297765" y="1774945"/>
              <a:ext cx="196053" cy="184889"/>
            </a:xfrm>
            <a:prstGeom prst="rect">
              <a:avLst/>
            </a:prstGeom>
            <a:pattFill prst="pct10">
              <a:fgClr>
                <a:schemeClr val="bg1"/>
              </a:fgClr>
              <a:bgClr>
                <a:schemeClr val="tx1"/>
              </a:bgClr>
            </a:patt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859" name="Graphic 858">
              <a:extLst>
                <a:ext uri="{FF2B5EF4-FFF2-40B4-BE49-F238E27FC236}">
                  <a16:creationId xmlns:a16="http://schemas.microsoft.com/office/drawing/2014/main" id="{9833856C-DF09-4BB5-A13A-E304EE86EA8E}"/>
                </a:ext>
              </a:extLst>
            </p:cNvPr>
            <p:cNvPicPr>
              <a:picLocks noChangeAspect="1"/>
            </p:cNvPicPr>
            <p:nvPr/>
          </p:nvPicPr>
          <p:blipFill>
            <a:blip r:embed="rId15">
              <a:extLst>
                <a:ext uri="{96DAC541-7B7A-43D3-8B79-37D633B846F1}">
                  <asvg:svgBlip xmlns:asvg="http://schemas.microsoft.com/office/drawing/2016/SVG/main" r:embed="rId21"/>
                </a:ext>
              </a:extLst>
            </a:blip>
            <a:stretch>
              <a:fillRect/>
            </a:stretch>
          </p:blipFill>
          <p:spPr>
            <a:xfrm>
              <a:off x="5325805" y="1795622"/>
              <a:ext cx="163198" cy="163198"/>
            </a:xfrm>
            <a:prstGeom prst="rect">
              <a:avLst/>
            </a:prstGeom>
            <a:effectLst/>
          </p:spPr>
        </p:pic>
      </p:grpSp>
      <p:grpSp>
        <p:nvGrpSpPr>
          <p:cNvPr id="866" name="Group 865">
            <a:extLst>
              <a:ext uri="{FF2B5EF4-FFF2-40B4-BE49-F238E27FC236}">
                <a16:creationId xmlns:a16="http://schemas.microsoft.com/office/drawing/2014/main" id="{96D49CDD-4ED9-4B80-B4D0-1C33FBDF01D0}"/>
              </a:ext>
            </a:extLst>
          </p:cNvPr>
          <p:cNvGrpSpPr/>
          <p:nvPr/>
        </p:nvGrpSpPr>
        <p:grpSpPr>
          <a:xfrm>
            <a:off x="10763132" y="2425695"/>
            <a:ext cx="463712" cy="441392"/>
            <a:chOff x="9750328" y="2744165"/>
            <a:chExt cx="1468223" cy="1397554"/>
          </a:xfrm>
        </p:grpSpPr>
        <p:sp>
          <p:nvSpPr>
            <p:cNvPr id="867" name="Graphic 145">
              <a:extLst>
                <a:ext uri="{FF2B5EF4-FFF2-40B4-BE49-F238E27FC236}">
                  <a16:creationId xmlns:a16="http://schemas.microsoft.com/office/drawing/2014/main" id="{2ACECAA2-B051-41D1-9096-EBBD8AC29658}"/>
                </a:ext>
              </a:extLst>
            </p:cNvPr>
            <p:cNvSpPr/>
            <p:nvPr/>
          </p:nvSpPr>
          <p:spPr>
            <a:xfrm>
              <a:off x="9949726" y="2744165"/>
              <a:ext cx="364204" cy="599867"/>
            </a:xfrm>
            <a:custGeom>
              <a:avLst/>
              <a:gdLst>
                <a:gd name="connsiteX0" fmla="*/ 357777 w 364204"/>
                <a:gd name="connsiteY0" fmla="*/ 610579 h 599867"/>
                <a:gd name="connsiteX1" fmla="*/ 312787 w 364204"/>
                <a:gd name="connsiteY1" fmla="*/ 477751 h 599867"/>
                <a:gd name="connsiteX2" fmla="*/ 66414 w 364204"/>
                <a:gd name="connsiteY2" fmla="*/ 477751 h 599867"/>
                <a:gd name="connsiteX3" fmla="*/ 21424 w 364204"/>
                <a:gd name="connsiteY3" fmla="*/ 610579 h 599867"/>
                <a:gd name="connsiteX4" fmla="*/ 0 w 364204"/>
                <a:gd name="connsiteY4" fmla="*/ 602010 h 599867"/>
                <a:gd name="connsiteX5" fmla="*/ 44990 w 364204"/>
                <a:gd name="connsiteY5" fmla="*/ 467039 h 599867"/>
                <a:gd name="connsiteX6" fmla="*/ 49275 w 364204"/>
                <a:gd name="connsiteY6" fmla="*/ 454185 h 599867"/>
                <a:gd name="connsiteX7" fmla="*/ 96407 w 364204"/>
                <a:gd name="connsiteY7" fmla="*/ 312788 h 599867"/>
                <a:gd name="connsiteX8" fmla="*/ 98549 w 364204"/>
                <a:gd name="connsiteY8" fmla="*/ 306361 h 599867"/>
                <a:gd name="connsiteX9" fmla="*/ 156394 w 364204"/>
                <a:gd name="connsiteY9" fmla="*/ 137113 h 599867"/>
                <a:gd name="connsiteX10" fmla="*/ 119973 w 364204"/>
                <a:gd name="connsiteY10" fmla="*/ 72841 h 599867"/>
                <a:gd name="connsiteX11" fmla="*/ 190672 w 364204"/>
                <a:gd name="connsiteY11" fmla="*/ 0 h 599867"/>
                <a:gd name="connsiteX12" fmla="*/ 263512 w 364204"/>
                <a:gd name="connsiteY12" fmla="*/ 72841 h 599867"/>
                <a:gd name="connsiteX13" fmla="*/ 224950 w 364204"/>
                <a:gd name="connsiteY13" fmla="*/ 137113 h 599867"/>
                <a:gd name="connsiteX14" fmla="*/ 280652 w 364204"/>
                <a:gd name="connsiteY14" fmla="*/ 306361 h 599867"/>
                <a:gd name="connsiteX15" fmla="*/ 284936 w 364204"/>
                <a:gd name="connsiteY15" fmla="*/ 319215 h 599867"/>
                <a:gd name="connsiteX16" fmla="*/ 329926 w 364204"/>
                <a:gd name="connsiteY16" fmla="*/ 454185 h 599867"/>
                <a:gd name="connsiteX17" fmla="*/ 334211 w 364204"/>
                <a:gd name="connsiteY17" fmla="*/ 467039 h 599867"/>
                <a:gd name="connsiteX18" fmla="*/ 379201 w 364204"/>
                <a:gd name="connsiteY18" fmla="*/ 602010 h 599867"/>
                <a:gd name="connsiteX19" fmla="*/ 357777 w 364204"/>
                <a:gd name="connsiteY19" fmla="*/ 610579 h 599867"/>
                <a:gd name="connsiteX20" fmla="*/ 74983 w 364204"/>
                <a:gd name="connsiteY20" fmla="*/ 454185 h 599867"/>
                <a:gd name="connsiteX21" fmla="*/ 306360 w 364204"/>
                <a:gd name="connsiteY21" fmla="*/ 454185 h 599867"/>
                <a:gd name="connsiteX22" fmla="*/ 263512 w 364204"/>
                <a:gd name="connsiteY22" fmla="*/ 329927 h 599867"/>
                <a:gd name="connsiteX23" fmla="*/ 115688 w 364204"/>
                <a:gd name="connsiteY23" fmla="*/ 329927 h 599867"/>
                <a:gd name="connsiteX24" fmla="*/ 74983 w 364204"/>
                <a:gd name="connsiteY24" fmla="*/ 454185 h 599867"/>
                <a:gd name="connsiteX25" fmla="*/ 124258 w 364204"/>
                <a:gd name="connsiteY25" fmla="*/ 306361 h 599867"/>
                <a:gd name="connsiteX26" fmla="*/ 254943 w 364204"/>
                <a:gd name="connsiteY26" fmla="*/ 306361 h 599867"/>
                <a:gd name="connsiteX27" fmla="*/ 201384 w 364204"/>
                <a:gd name="connsiteY27" fmla="*/ 143540 h 599867"/>
                <a:gd name="connsiteX28" fmla="*/ 179960 w 364204"/>
                <a:gd name="connsiteY28" fmla="*/ 143540 h 599867"/>
                <a:gd name="connsiteX29" fmla="*/ 124258 w 364204"/>
                <a:gd name="connsiteY29" fmla="*/ 306361 h 599867"/>
                <a:gd name="connsiteX30" fmla="*/ 184245 w 364204"/>
                <a:gd name="connsiteY30" fmla="*/ 119973 h 599867"/>
                <a:gd name="connsiteX31" fmla="*/ 192814 w 364204"/>
                <a:gd name="connsiteY31" fmla="*/ 119973 h 599867"/>
                <a:gd name="connsiteX32" fmla="*/ 239946 w 364204"/>
                <a:gd name="connsiteY32" fmla="*/ 70699 h 599867"/>
                <a:gd name="connsiteX33" fmla="*/ 192814 w 364204"/>
                <a:gd name="connsiteY33" fmla="*/ 21424 h 599867"/>
                <a:gd name="connsiteX34" fmla="*/ 145682 w 364204"/>
                <a:gd name="connsiteY34" fmla="*/ 70699 h 599867"/>
                <a:gd name="connsiteX35" fmla="*/ 169248 w 364204"/>
                <a:gd name="connsiteY35" fmla="*/ 113546 h 599867"/>
                <a:gd name="connsiteX36" fmla="*/ 184245 w 364204"/>
                <a:gd name="connsiteY36" fmla="*/ 119973 h 599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64204" h="599867">
                  <a:moveTo>
                    <a:pt x="357777" y="610579"/>
                  </a:moveTo>
                  <a:lnTo>
                    <a:pt x="312787" y="477751"/>
                  </a:lnTo>
                  <a:lnTo>
                    <a:pt x="66414" y="477751"/>
                  </a:lnTo>
                  <a:lnTo>
                    <a:pt x="21424" y="610579"/>
                  </a:lnTo>
                  <a:lnTo>
                    <a:pt x="0" y="602010"/>
                  </a:lnTo>
                  <a:lnTo>
                    <a:pt x="44990" y="467039"/>
                  </a:lnTo>
                  <a:lnTo>
                    <a:pt x="49275" y="454185"/>
                  </a:lnTo>
                  <a:lnTo>
                    <a:pt x="96407" y="312788"/>
                  </a:lnTo>
                  <a:lnTo>
                    <a:pt x="98549" y="306361"/>
                  </a:lnTo>
                  <a:lnTo>
                    <a:pt x="156394" y="137113"/>
                  </a:lnTo>
                  <a:cubicBezTo>
                    <a:pt x="134970" y="124258"/>
                    <a:pt x="119973" y="100692"/>
                    <a:pt x="119973" y="72841"/>
                  </a:cubicBezTo>
                  <a:cubicBezTo>
                    <a:pt x="119973" y="32136"/>
                    <a:pt x="149966" y="0"/>
                    <a:pt x="190672" y="0"/>
                  </a:cubicBezTo>
                  <a:cubicBezTo>
                    <a:pt x="231377" y="0"/>
                    <a:pt x="263512" y="32136"/>
                    <a:pt x="263512" y="72841"/>
                  </a:cubicBezTo>
                  <a:cubicBezTo>
                    <a:pt x="263512" y="100692"/>
                    <a:pt x="248516" y="126401"/>
                    <a:pt x="224950" y="137113"/>
                  </a:cubicBezTo>
                  <a:lnTo>
                    <a:pt x="280652" y="306361"/>
                  </a:lnTo>
                  <a:lnTo>
                    <a:pt x="284936" y="319215"/>
                  </a:lnTo>
                  <a:lnTo>
                    <a:pt x="329926" y="454185"/>
                  </a:lnTo>
                  <a:lnTo>
                    <a:pt x="334211" y="467039"/>
                  </a:lnTo>
                  <a:lnTo>
                    <a:pt x="379201" y="602010"/>
                  </a:lnTo>
                  <a:lnTo>
                    <a:pt x="357777" y="610579"/>
                  </a:lnTo>
                  <a:close/>
                  <a:moveTo>
                    <a:pt x="74983" y="454185"/>
                  </a:moveTo>
                  <a:lnTo>
                    <a:pt x="306360" y="454185"/>
                  </a:lnTo>
                  <a:lnTo>
                    <a:pt x="263512" y="329927"/>
                  </a:lnTo>
                  <a:lnTo>
                    <a:pt x="115688" y="329927"/>
                  </a:lnTo>
                  <a:lnTo>
                    <a:pt x="74983" y="454185"/>
                  </a:lnTo>
                  <a:close/>
                  <a:moveTo>
                    <a:pt x="124258" y="306361"/>
                  </a:moveTo>
                  <a:lnTo>
                    <a:pt x="254943" y="306361"/>
                  </a:lnTo>
                  <a:lnTo>
                    <a:pt x="201384" y="143540"/>
                  </a:lnTo>
                  <a:cubicBezTo>
                    <a:pt x="194956" y="143540"/>
                    <a:pt x="186387" y="143540"/>
                    <a:pt x="179960" y="143540"/>
                  </a:cubicBezTo>
                  <a:lnTo>
                    <a:pt x="124258" y="306361"/>
                  </a:lnTo>
                  <a:close/>
                  <a:moveTo>
                    <a:pt x="184245" y="119973"/>
                  </a:moveTo>
                  <a:cubicBezTo>
                    <a:pt x="186387" y="119973"/>
                    <a:pt x="188529" y="119973"/>
                    <a:pt x="192814" y="119973"/>
                  </a:cubicBezTo>
                  <a:cubicBezTo>
                    <a:pt x="220665" y="119973"/>
                    <a:pt x="239946" y="98550"/>
                    <a:pt x="239946" y="70699"/>
                  </a:cubicBezTo>
                  <a:cubicBezTo>
                    <a:pt x="239946" y="42848"/>
                    <a:pt x="218523" y="21424"/>
                    <a:pt x="192814" y="21424"/>
                  </a:cubicBezTo>
                  <a:cubicBezTo>
                    <a:pt x="164963" y="21424"/>
                    <a:pt x="145682" y="42848"/>
                    <a:pt x="145682" y="70699"/>
                  </a:cubicBezTo>
                  <a:cubicBezTo>
                    <a:pt x="145682" y="89980"/>
                    <a:pt x="154251" y="104977"/>
                    <a:pt x="169248" y="113546"/>
                  </a:cubicBezTo>
                  <a:lnTo>
                    <a:pt x="184245" y="119973"/>
                  </a:lnTo>
                  <a:close/>
                </a:path>
              </a:pathLst>
            </a:custGeom>
            <a:pattFill prst="pct10">
              <a:fgClr>
                <a:schemeClr val="bg1"/>
              </a:fgClr>
              <a:bgClr>
                <a:schemeClr val="tx2"/>
              </a:bgClr>
            </a:pattFill>
            <a:ln w="21167"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68" name="Arc 867">
              <a:extLst>
                <a:ext uri="{FF2B5EF4-FFF2-40B4-BE49-F238E27FC236}">
                  <a16:creationId xmlns:a16="http://schemas.microsoft.com/office/drawing/2014/main" id="{36BAEF56-155E-4C2B-BCB8-E8B542AF2573}"/>
                </a:ext>
              </a:extLst>
            </p:cNvPr>
            <p:cNvSpPr/>
            <p:nvPr/>
          </p:nvSpPr>
          <p:spPr>
            <a:xfrm>
              <a:off x="9750328" y="3173474"/>
              <a:ext cx="1468223" cy="968245"/>
            </a:xfrm>
            <a:prstGeom prst="arc">
              <a:avLst>
                <a:gd name="adj1" fmla="val 11062348"/>
                <a:gd name="adj2" fmla="val 175971"/>
              </a:avLst>
            </a:prstGeom>
            <a:pattFill prst="pct10">
              <a:fgClr>
                <a:schemeClr val="bg1"/>
              </a:fgClr>
              <a:bgClr>
                <a:schemeClr val="accent2"/>
              </a:bgClr>
            </a:pattFill>
            <a:ln>
              <a:no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69" name="Freeform: Shape 868">
              <a:extLst>
                <a:ext uri="{FF2B5EF4-FFF2-40B4-BE49-F238E27FC236}">
                  <a16:creationId xmlns:a16="http://schemas.microsoft.com/office/drawing/2014/main" id="{FF58EC62-2938-4DF1-8140-6C17DE39EE6A}"/>
                </a:ext>
              </a:extLst>
            </p:cNvPr>
            <p:cNvSpPr/>
            <p:nvPr/>
          </p:nvSpPr>
          <p:spPr>
            <a:xfrm>
              <a:off x="10442311" y="3057235"/>
              <a:ext cx="19628" cy="309501"/>
            </a:xfrm>
            <a:custGeom>
              <a:avLst/>
              <a:gdLst>
                <a:gd name="connsiteX0" fmla="*/ 0 w 35099"/>
                <a:gd name="connsiteY0" fmla="*/ 243 h 553456"/>
                <a:gd name="connsiteX1" fmla="*/ 38610 w 35099"/>
                <a:gd name="connsiteY1" fmla="*/ 0 h 553456"/>
                <a:gd name="connsiteX2" fmla="*/ 43829 w 35099"/>
                <a:gd name="connsiteY2" fmla="*/ 570934 h 553456"/>
                <a:gd name="connsiteX3" fmla="*/ 5220 w 35099"/>
                <a:gd name="connsiteY3" fmla="*/ 571177 h 553456"/>
              </a:gdLst>
              <a:ahLst/>
              <a:cxnLst>
                <a:cxn ang="0">
                  <a:pos x="connsiteX0" y="connsiteY0"/>
                </a:cxn>
                <a:cxn ang="0">
                  <a:pos x="connsiteX1" y="connsiteY1"/>
                </a:cxn>
                <a:cxn ang="0">
                  <a:pos x="connsiteX2" y="connsiteY2"/>
                </a:cxn>
                <a:cxn ang="0">
                  <a:pos x="connsiteX3" y="connsiteY3"/>
                </a:cxn>
              </a:cxnLst>
              <a:rect l="l" t="t" r="r" b="b"/>
              <a:pathLst>
                <a:path w="35099" h="553456">
                  <a:moveTo>
                    <a:pt x="0" y="243"/>
                  </a:moveTo>
                  <a:lnTo>
                    <a:pt x="38610" y="0"/>
                  </a:lnTo>
                  <a:lnTo>
                    <a:pt x="43829" y="570934"/>
                  </a:lnTo>
                  <a:lnTo>
                    <a:pt x="5220" y="571177"/>
                  </a:lnTo>
                  <a:close/>
                </a:path>
              </a:pathLst>
            </a:custGeom>
            <a:pattFill prst="pct10">
              <a:fgClr>
                <a:schemeClr val="bg1"/>
              </a:fgClr>
              <a:bgClr>
                <a:schemeClr val="tx1"/>
              </a:bgClr>
            </a:pattFill>
            <a:ln w="35069"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70" name="Graphic 144">
              <a:extLst>
                <a:ext uri="{FF2B5EF4-FFF2-40B4-BE49-F238E27FC236}">
                  <a16:creationId xmlns:a16="http://schemas.microsoft.com/office/drawing/2014/main" id="{509424BC-AF6D-4E1B-8E29-55E953E900BE}"/>
                </a:ext>
              </a:extLst>
            </p:cNvPr>
            <p:cNvSpPr/>
            <p:nvPr/>
          </p:nvSpPr>
          <p:spPr>
            <a:xfrm>
              <a:off x="10231806" y="2786370"/>
              <a:ext cx="429029" cy="375400"/>
            </a:xfrm>
            <a:custGeom>
              <a:avLst/>
              <a:gdLst>
                <a:gd name="connsiteX0" fmla="*/ 434392 w 429028"/>
                <a:gd name="connsiteY0" fmla="*/ 375400 h 375400"/>
                <a:gd name="connsiteX1" fmla="*/ 364674 w 429028"/>
                <a:gd name="connsiteY1" fmla="*/ 312833 h 375400"/>
                <a:gd name="connsiteX2" fmla="*/ 257417 w 429028"/>
                <a:gd name="connsiteY2" fmla="*/ 246691 h 375400"/>
                <a:gd name="connsiteX3" fmla="*/ 239541 w 429028"/>
                <a:gd name="connsiteY3" fmla="*/ 225240 h 375400"/>
                <a:gd name="connsiteX4" fmla="*/ 239541 w 429028"/>
                <a:gd name="connsiteY4" fmla="*/ 110832 h 375400"/>
                <a:gd name="connsiteX5" fmla="*/ 218090 w 429028"/>
                <a:gd name="connsiteY5" fmla="*/ 0 h 375400"/>
                <a:gd name="connsiteX6" fmla="*/ 198426 w 429028"/>
                <a:gd name="connsiteY6" fmla="*/ 110832 h 375400"/>
                <a:gd name="connsiteX7" fmla="*/ 198426 w 429028"/>
                <a:gd name="connsiteY7" fmla="*/ 227028 h 375400"/>
                <a:gd name="connsiteX8" fmla="*/ 185912 w 429028"/>
                <a:gd name="connsiteY8" fmla="*/ 244904 h 375400"/>
                <a:gd name="connsiteX9" fmla="*/ 75080 w 429028"/>
                <a:gd name="connsiteY9" fmla="*/ 312833 h 375400"/>
                <a:gd name="connsiteX10" fmla="*/ 0 w 429028"/>
                <a:gd name="connsiteY10" fmla="*/ 378975 h 375400"/>
                <a:gd name="connsiteX11" fmla="*/ 96531 w 429028"/>
                <a:gd name="connsiteY11" fmla="*/ 337860 h 375400"/>
                <a:gd name="connsiteX12" fmla="*/ 202001 w 429028"/>
                <a:gd name="connsiteY12" fmla="*/ 273506 h 375400"/>
                <a:gd name="connsiteX13" fmla="*/ 218090 w 429028"/>
                <a:gd name="connsiteY13" fmla="*/ 277081 h 375400"/>
                <a:gd name="connsiteX14" fmla="*/ 234178 w 429028"/>
                <a:gd name="connsiteY14" fmla="*/ 273506 h 375400"/>
                <a:gd name="connsiteX15" fmla="*/ 339648 w 429028"/>
                <a:gd name="connsiteY15" fmla="*/ 337860 h 375400"/>
                <a:gd name="connsiteX16" fmla="*/ 439755 w 429028"/>
                <a:gd name="connsiteY16" fmla="*/ 380763 h 375400"/>
                <a:gd name="connsiteX17" fmla="*/ 439755 w 429028"/>
                <a:gd name="connsiteY17" fmla="*/ 380763 h 375400"/>
                <a:gd name="connsiteX18" fmla="*/ 434392 w 429028"/>
                <a:gd name="connsiteY18" fmla="*/ 375400 h 37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29028" h="375400">
                  <a:moveTo>
                    <a:pt x="434392" y="375400"/>
                  </a:moveTo>
                  <a:lnTo>
                    <a:pt x="364674" y="312833"/>
                  </a:lnTo>
                  <a:lnTo>
                    <a:pt x="257417" y="246691"/>
                  </a:lnTo>
                  <a:cubicBezTo>
                    <a:pt x="257417" y="237753"/>
                    <a:pt x="250267" y="228815"/>
                    <a:pt x="239541" y="225240"/>
                  </a:cubicBezTo>
                  <a:lnTo>
                    <a:pt x="239541" y="110832"/>
                  </a:lnTo>
                  <a:lnTo>
                    <a:pt x="218090" y="0"/>
                  </a:lnTo>
                  <a:lnTo>
                    <a:pt x="198426" y="110832"/>
                  </a:lnTo>
                  <a:lnTo>
                    <a:pt x="198426" y="227028"/>
                  </a:lnTo>
                  <a:cubicBezTo>
                    <a:pt x="191275" y="230603"/>
                    <a:pt x="187700" y="237753"/>
                    <a:pt x="185912" y="244904"/>
                  </a:cubicBezTo>
                  <a:lnTo>
                    <a:pt x="75080" y="312833"/>
                  </a:lnTo>
                  <a:lnTo>
                    <a:pt x="0" y="378975"/>
                  </a:lnTo>
                  <a:lnTo>
                    <a:pt x="96531" y="337860"/>
                  </a:lnTo>
                  <a:lnTo>
                    <a:pt x="202001" y="273506"/>
                  </a:lnTo>
                  <a:cubicBezTo>
                    <a:pt x="205576" y="275293"/>
                    <a:pt x="212727" y="277081"/>
                    <a:pt x="218090" y="277081"/>
                  </a:cubicBezTo>
                  <a:cubicBezTo>
                    <a:pt x="223453" y="277081"/>
                    <a:pt x="228815" y="275293"/>
                    <a:pt x="234178" y="273506"/>
                  </a:cubicBezTo>
                  <a:lnTo>
                    <a:pt x="339648" y="337860"/>
                  </a:lnTo>
                  <a:lnTo>
                    <a:pt x="439755" y="380763"/>
                  </a:lnTo>
                  <a:lnTo>
                    <a:pt x="439755" y="380763"/>
                  </a:lnTo>
                  <a:lnTo>
                    <a:pt x="434392" y="375400"/>
                  </a:lnTo>
                  <a:close/>
                </a:path>
              </a:pathLst>
            </a:custGeom>
            <a:pattFill prst="pct10">
              <a:fgClr>
                <a:schemeClr val="bg1"/>
              </a:fgClr>
              <a:bgClr>
                <a:schemeClr val="tx1"/>
              </a:bgClr>
            </a:pattFill>
            <a:ln w="17526"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71" name="Freeform: Shape 870">
              <a:extLst>
                <a:ext uri="{FF2B5EF4-FFF2-40B4-BE49-F238E27FC236}">
                  <a16:creationId xmlns:a16="http://schemas.microsoft.com/office/drawing/2014/main" id="{671AF4BA-0387-4861-9191-EEDE37ACA639}"/>
                </a:ext>
              </a:extLst>
            </p:cNvPr>
            <p:cNvSpPr/>
            <p:nvPr/>
          </p:nvSpPr>
          <p:spPr>
            <a:xfrm>
              <a:off x="10827518" y="3340677"/>
              <a:ext cx="19628" cy="309501"/>
            </a:xfrm>
            <a:custGeom>
              <a:avLst/>
              <a:gdLst>
                <a:gd name="connsiteX0" fmla="*/ 0 w 35099"/>
                <a:gd name="connsiteY0" fmla="*/ 243 h 553456"/>
                <a:gd name="connsiteX1" fmla="*/ 38610 w 35099"/>
                <a:gd name="connsiteY1" fmla="*/ 0 h 553456"/>
                <a:gd name="connsiteX2" fmla="*/ 43829 w 35099"/>
                <a:gd name="connsiteY2" fmla="*/ 570934 h 553456"/>
                <a:gd name="connsiteX3" fmla="*/ 5220 w 35099"/>
                <a:gd name="connsiteY3" fmla="*/ 571177 h 553456"/>
              </a:gdLst>
              <a:ahLst/>
              <a:cxnLst>
                <a:cxn ang="0">
                  <a:pos x="connsiteX0" y="connsiteY0"/>
                </a:cxn>
                <a:cxn ang="0">
                  <a:pos x="connsiteX1" y="connsiteY1"/>
                </a:cxn>
                <a:cxn ang="0">
                  <a:pos x="connsiteX2" y="connsiteY2"/>
                </a:cxn>
                <a:cxn ang="0">
                  <a:pos x="connsiteX3" y="connsiteY3"/>
                </a:cxn>
              </a:cxnLst>
              <a:rect l="l" t="t" r="r" b="b"/>
              <a:pathLst>
                <a:path w="35099" h="553456">
                  <a:moveTo>
                    <a:pt x="0" y="243"/>
                  </a:moveTo>
                  <a:lnTo>
                    <a:pt x="38610" y="0"/>
                  </a:lnTo>
                  <a:lnTo>
                    <a:pt x="43829" y="570934"/>
                  </a:lnTo>
                  <a:lnTo>
                    <a:pt x="5220" y="571177"/>
                  </a:lnTo>
                  <a:close/>
                </a:path>
              </a:pathLst>
            </a:custGeom>
            <a:pattFill prst="pct10">
              <a:fgClr>
                <a:schemeClr val="bg1"/>
              </a:fgClr>
              <a:bgClr>
                <a:schemeClr val="tx1"/>
              </a:bgClr>
            </a:pattFill>
            <a:ln w="35069"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72" name="Graphic 148">
              <a:extLst>
                <a:ext uri="{FF2B5EF4-FFF2-40B4-BE49-F238E27FC236}">
                  <a16:creationId xmlns:a16="http://schemas.microsoft.com/office/drawing/2014/main" id="{384BE83B-C91A-4B65-86A5-5589B28885D0}"/>
                </a:ext>
              </a:extLst>
            </p:cNvPr>
            <p:cNvSpPr/>
            <p:nvPr/>
          </p:nvSpPr>
          <p:spPr>
            <a:xfrm>
              <a:off x="10622451" y="3068454"/>
              <a:ext cx="429029" cy="375400"/>
            </a:xfrm>
            <a:custGeom>
              <a:avLst/>
              <a:gdLst>
                <a:gd name="connsiteX0" fmla="*/ 434392 w 429028"/>
                <a:gd name="connsiteY0" fmla="*/ 375400 h 375400"/>
                <a:gd name="connsiteX1" fmla="*/ 364674 w 429028"/>
                <a:gd name="connsiteY1" fmla="*/ 312833 h 375400"/>
                <a:gd name="connsiteX2" fmla="*/ 257417 w 429028"/>
                <a:gd name="connsiteY2" fmla="*/ 246691 h 375400"/>
                <a:gd name="connsiteX3" fmla="*/ 239541 w 429028"/>
                <a:gd name="connsiteY3" fmla="*/ 225240 h 375400"/>
                <a:gd name="connsiteX4" fmla="*/ 239541 w 429028"/>
                <a:gd name="connsiteY4" fmla="*/ 110832 h 375400"/>
                <a:gd name="connsiteX5" fmla="*/ 218090 w 429028"/>
                <a:gd name="connsiteY5" fmla="*/ 0 h 375400"/>
                <a:gd name="connsiteX6" fmla="*/ 198426 w 429028"/>
                <a:gd name="connsiteY6" fmla="*/ 110832 h 375400"/>
                <a:gd name="connsiteX7" fmla="*/ 198426 w 429028"/>
                <a:gd name="connsiteY7" fmla="*/ 227028 h 375400"/>
                <a:gd name="connsiteX8" fmla="*/ 185912 w 429028"/>
                <a:gd name="connsiteY8" fmla="*/ 244904 h 375400"/>
                <a:gd name="connsiteX9" fmla="*/ 75080 w 429028"/>
                <a:gd name="connsiteY9" fmla="*/ 312833 h 375400"/>
                <a:gd name="connsiteX10" fmla="*/ 0 w 429028"/>
                <a:gd name="connsiteY10" fmla="*/ 378975 h 375400"/>
                <a:gd name="connsiteX11" fmla="*/ 96531 w 429028"/>
                <a:gd name="connsiteY11" fmla="*/ 337860 h 375400"/>
                <a:gd name="connsiteX12" fmla="*/ 202001 w 429028"/>
                <a:gd name="connsiteY12" fmla="*/ 273506 h 375400"/>
                <a:gd name="connsiteX13" fmla="*/ 218090 w 429028"/>
                <a:gd name="connsiteY13" fmla="*/ 277081 h 375400"/>
                <a:gd name="connsiteX14" fmla="*/ 234178 w 429028"/>
                <a:gd name="connsiteY14" fmla="*/ 273506 h 375400"/>
                <a:gd name="connsiteX15" fmla="*/ 339648 w 429028"/>
                <a:gd name="connsiteY15" fmla="*/ 337860 h 375400"/>
                <a:gd name="connsiteX16" fmla="*/ 439755 w 429028"/>
                <a:gd name="connsiteY16" fmla="*/ 380763 h 375400"/>
                <a:gd name="connsiteX17" fmla="*/ 439755 w 429028"/>
                <a:gd name="connsiteY17" fmla="*/ 380763 h 375400"/>
                <a:gd name="connsiteX18" fmla="*/ 434392 w 429028"/>
                <a:gd name="connsiteY18" fmla="*/ 375400 h 37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29028" h="375400">
                  <a:moveTo>
                    <a:pt x="434392" y="375400"/>
                  </a:moveTo>
                  <a:lnTo>
                    <a:pt x="364674" y="312833"/>
                  </a:lnTo>
                  <a:lnTo>
                    <a:pt x="257417" y="246691"/>
                  </a:lnTo>
                  <a:cubicBezTo>
                    <a:pt x="257417" y="237753"/>
                    <a:pt x="250267" y="228815"/>
                    <a:pt x="239541" y="225240"/>
                  </a:cubicBezTo>
                  <a:lnTo>
                    <a:pt x="239541" y="110832"/>
                  </a:lnTo>
                  <a:lnTo>
                    <a:pt x="218090" y="0"/>
                  </a:lnTo>
                  <a:lnTo>
                    <a:pt x="198426" y="110832"/>
                  </a:lnTo>
                  <a:lnTo>
                    <a:pt x="198426" y="227028"/>
                  </a:lnTo>
                  <a:cubicBezTo>
                    <a:pt x="191275" y="230603"/>
                    <a:pt x="187700" y="237753"/>
                    <a:pt x="185912" y="244904"/>
                  </a:cubicBezTo>
                  <a:lnTo>
                    <a:pt x="75080" y="312833"/>
                  </a:lnTo>
                  <a:lnTo>
                    <a:pt x="0" y="378975"/>
                  </a:lnTo>
                  <a:lnTo>
                    <a:pt x="96531" y="337860"/>
                  </a:lnTo>
                  <a:lnTo>
                    <a:pt x="202001" y="273506"/>
                  </a:lnTo>
                  <a:cubicBezTo>
                    <a:pt x="205576" y="275293"/>
                    <a:pt x="212727" y="277081"/>
                    <a:pt x="218090" y="277081"/>
                  </a:cubicBezTo>
                  <a:cubicBezTo>
                    <a:pt x="223453" y="277081"/>
                    <a:pt x="228815" y="275293"/>
                    <a:pt x="234178" y="273506"/>
                  </a:cubicBezTo>
                  <a:lnTo>
                    <a:pt x="339648" y="337860"/>
                  </a:lnTo>
                  <a:lnTo>
                    <a:pt x="439755" y="380763"/>
                  </a:lnTo>
                  <a:lnTo>
                    <a:pt x="439755" y="380763"/>
                  </a:lnTo>
                  <a:lnTo>
                    <a:pt x="434392" y="375400"/>
                  </a:lnTo>
                  <a:close/>
                </a:path>
              </a:pathLst>
            </a:custGeom>
            <a:pattFill prst="pct10">
              <a:fgClr>
                <a:schemeClr val="bg1"/>
              </a:fgClr>
              <a:bgClr>
                <a:schemeClr val="tx1"/>
              </a:bgClr>
            </a:pattFill>
            <a:ln w="17526"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873" name="Group 872">
            <a:extLst>
              <a:ext uri="{FF2B5EF4-FFF2-40B4-BE49-F238E27FC236}">
                <a16:creationId xmlns:a16="http://schemas.microsoft.com/office/drawing/2014/main" id="{6567EF1A-F8C8-4813-8E0A-B14F59FF5EA8}"/>
              </a:ext>
            </a:extLst>
          </p:cNvPr>
          <p:cNvGrpSpPr/>
          <p:nvPr/>
        </p:nvGrpSpPr>
        <p:grpSpPr>
          <a:xfrm>
            <a:off x="8248247" y="4841088"/>
            <a:ext cx="383661" cy="314264"/>
            <a:chOff x="6785055" y="4453979"/>
            <a:chExt cx="697763" cy="571551"/>
          </a:xfrm>
        </p:grpSpPr>
        <p:sp>
          <p:nvSpPr>
            <p:cNvPr id="874" name="Freeform: Shape 873">
              <a:extLst>
                <a:ext uri="{FF2B5EF4-FFF2-40B4-BE49-F238E27FC236}">
                  <a16:creationId xmlns:a16="http://schemas.microsoft.com/office/drawing/2014/main" id="{F8D7C8B1-BEDD-4372-BACB-5DF724D7729B}"/>
                </a:ext>
              </a:extLst>
            </p:cNvPr>
            <p:cNvSpPr/>
            <p:nvPr/>
          </p:nvSpPr>
          <p:spPr>
            <a:xfrm flipH="1">
              <a:off x="6842398" y="4551153"/>
              <a:ext cx="71679" cy="107518"/>
            </a:xfrm>
            <a:custGeom>
              <a:avLst/>
              <a:gdLst>
                <a:gd name="connsiteX0" fmla="*/ 102206 w 110493"/>
                <a:gd name="connsiteY0" fmla="*/ 185076 h 165740"/>
                <a:gd name="connsiteX1" fmla="*/ 8287 w 110493"/>
                <a:gd name="connsiteY1" fmla="*/ 185076 h 165740"/>
                <a:gd name="connsiteX2" fmla="*/ 0 w 110493"/>
                <a:gd name="connsiteY2" fmla="*/ 176789 h 165740"/>
                <a:gd name="connsiteX3" fmla="*/ 0 w 110493"/>
                <a:gd name="connsiteY3" fmla="*/ 8287 h 165740"/>
                <a:gd name="connsiteX4" fmla="*/ 8287 w 110493"/>
                <a:gd name="connsiteY4" fmla="*/ 0 h 165740"/>
                <a:gd name="connsiteX5" fmla="*/ 102206 w 110493"/>
                <a:gd name="connsiteY5" fmla="*/ 0 h 165740"/>
                <a:gd name="connsiteX6" fmla="*/ 110493 w 110493"/>
                <a:gd name="connsiteY6" fmla="*/ 8287 h 165740"/>
                <a:gd name="connsiteX7" fmla="*/ 110493 w 110493"/>
                <a:gd name="connsiteY7" fmla="*/ 179552 h 165740"/>
                <a:gd name="connsiteX8" fmla="*/ 102206 w 110493"/>
                <a:gd name="connsiteY8" fmla="*/ 185076 h 165740"/>
                <a:gd name="connsiteX9" fmla="*/ 16574 w 110493"/>
                <a:gd name="connsiteY9" fmla="*/ 171265 h 165740"/>
                <a:gd name="connsiteX10" fmla="*/ 93919 w 110493"/>
                <a:gd name="connsiteY10" fmla="*/ 171265 h 165740"/>
                <a:gd name="connsiteX11" fmla="*/ 93919 w 110493"/>
                <a:gd name="connsiteY11" fmla="*/ 16574 h 165740"/>
                <a:gd name="connsiteX12" fmla="*/ 16574 w 110493"/>
                <a:gd name="connsiteY12" fmla="*/ 16574 h 165740"/>
                <a:gd name="connsiteX13" fmla="*/ 16574 w 110493"/>
                <a:gd name="connsiteY13" fmla="*/ 171265 h 165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0493" h="165740">
                  <a:moveTo>
                    <a:pt x="102206" y="185076"/>
                  </a:moveTo>
                  <a:lnTo>
                    <a:pt x="8287" y="185076"/>
                  </a:lnTo>
                  <a:cubicBezTo>
                    <a:pt x="2762" y="185076"/>
                    <a:pt x="0" y="182314"/>
                    <a:pt x="0" y="176789"/>
                  </a:cubicBezTo>
                  <a:lnTo>
                    <a:pt x="0" y="8287"/>
                  </a:lnTo>
                  <a:cubicBezTo>
                    <a:pt x="0" y="2762"/>
                    <a:pt x="2762" y="0"/>
                    <a:pt x="8287" y="0"/>
                  </a:cubicBezTo>
                  <a:lnTo>
                    <a:pt x="102206" y="0"/>
                  </a:lnTo>
                  <a:cubicBezTo>
                    <a:pt x="107731" y="0"/>
                    <a:pt x="110493" y="2762"/>
                    <a:pt x="110493" y="8287"/>
                  </a:cubicBezTo>
                  <a:lnTo>
                    <a:pt x="110493" y="179552"/>
                  </a:lnTo>
                  <a:cubicBezTo>
                    <a:pt x="110493" y="182314"/>
                    <a:pt x="107731" y="185076"/>
                    <a:pt x="102206" y="185076"/>
                  </a:cubicBezTo>
                  <a:close/>
                  <a:moveTo>
                    <a:pt x="16574" y="171265"/>
                  </a:moveTo>
                  <a:lnTo>
                    <a:pt x="93919" y="171265"/>
                  </a:lnTo>
                  <a:lnTo>
                    <a:pt x="93919" y="16574"/>
                  </a:lnTo>
                  <a:lnTo>
                    <a:pt x="16574" y="16574"/>
                  </a:lnTo>
                  <a:lnTo>
                    <a:pt x="16574" y="171265"/>
                  </a:lnTo>
                  <a:close/>
                </a:path>
              </a:pathLst>
            </a:custGeom>
            <a:solidFill>
              <a:schemeClr val="tx1"/>
            </a:solidFill>
            <a:ln w="27572"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75" name="Freeform: Shape 874">
              <a:extLst>
                <a:ext uri="{FF2B5EF4-FFF2-40B4-BE49-F238E27FC236}">
                  <a16:creationId xmlns:a16="http://schemas.microsoft.com/office/drawing/2014/main" id="{528283A5-DD89-43BB-9B46-B83F7EAF8103}"/>
                </a:ext>
              </a:extLst>
            </p:cNvPr>
            <p:cNvSpPr/>
            <p:nvPr/>
          </p:nvSpPr>
          <p:spPr>
            <a:xfrm flipH="1">
              <a:off x="6785055" y="4685551"/>
              <a:ext cx="125438" cy="125438"/>
            </a:xfrm>
            <a:custGeom>
              <a:avLst/>
              <a:gdLst>
                <a:gd name="connsiteX0" fmla="*/ 204413 w 193363"/>
                <a:gd name="connsiteY0" fmla="*/ 102206 h 193363"/>
                <a:gd name="connsiteX1" fmla="*/ 102206 w 193363"/>
                <a:gd name="connsiteY1" fmla="*/ 0 h 193363"/>
                <a:gd name="connsiteX2" fmla="*/ 0 w 193363"/>
                <a:gd name="connsiteY2" fmla="*/ 102206 h 193363"/>
                <a:gd name="connsiteX3" fmla="*/ 102206 w 193363"/>
                <a:gd name="connsiteY3" fmla="*/ 204413 h 193363"/>
                <a:gd name="connsiteX4" fmla="*/ 204413 w 193363"/>
                <a:gd name="connsiteY4" fmla="*/ 102206 h 193363"/>
                <a:gd name="connsiteX5" fmla="*/ 204413 w 193363"/>
                <a:gd name="connsiteY5" fmla="*/ 102206 h 193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3363" h="193363">
                  <a:moveTo>
                    <a:pt x="204413" y="102206"/>
                  </a:moveTo>
                  <a:cubicBezTo>
                    <a:pt x="204413" y="46960"/>
                    <a:pt x="160215" y="0"/>
                    <a:pt x="102206" y="0"/>
                  </a:cubicBezTo>
                  <a:cubicBezTo>
                    <a:pt x="44197" y="0"/>
                    <a:pt x="0" y="44197"/>
                    <a:pt x="0" y="102206"/>
                  </a:cubicBezTo>
                  <a:cubicBezTo>
                    <a:pt x="0" y="160215"/>
                    <a:pt x="44197" y="204413"/>
                    <a:pt x="102206" y="204413"/>
                  </a:cubicBezTo>
                  <a:cubicBezTo>
                    <a:pt x="160215" y="204413"/>
                    <a:pt x="204413" y="160215"/>
                    <a:pt x="204413" y="102206"/>
                  </a:cubicBezTo>
                  <a:lnTo>
                    <a:pt x="204413" y="102206"/>
                  </a:lnTo>
                  <a:close/>
                </a:path>
              </a:pathLst>
            </a:custGeom>
            <a:pattFill prst="pct10">
              <a:fgClr>
                <a:schemeClr val="bg1"/>
              </a:fgClr>
              <a:bgClr>
                <a:schemeClr val="tx2"/>
              </a:bgClr>
            </a:pattFill>
            <a:ln w="190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876" name="Freeform: Shape 875">
              <a:extLst>
                <a:ext uri="{FF2B5EF4-FFF2-40B4-BE49-F238E27FC236}">
                  <a16:creationId xmlns:a16="http://schemas.microsoft.com/office/drawing/2014/main" id="{2B5E9388-6C4C-46AD-B076-9C6B9FECA024}"/>
                </a:ext>
              </a:extLst>
            </p:cNvPr>
            <p:cNvSpPr/>
            <p:nvPr/>
          </p:nvSpPr>
          <p:spPr>
            <a:xfrm flipH="1">
              <a:off x="7019803" y="4728558"/>
              <a:ext cx="89599" cy="89599"/>
            </a:xfrm>
            <a:custGeom>
              <a:avLst/>
              <a:gdLst>
                <a:gd name="connsiteX0" fmla="*/ 138117 w 138116"/>
                <a:gd name="connsiteY0" fmla="*/ 69058 h 138116"/>
                <a:gd name="connsiteX1" fmla="*/ 69058 w 138116"/>
                <a:gd name="connsiteY1" fmla="*/ 0 h 138116"/>
                <a:gd name="connsiteX2" fmla="*/ 0 w 138116"/>
                <a:gd name="connsiteY2" fmla="*/ 69058 h 138116"/>
                <a:gd name="connsiteX3" fmla="*/ 69058 w 138116"/>
                <a:gd name="connsiteY3" fmla="*/ 138117 h 138116"/>
                <a:gd name="connsiteX4" fmla="*/ 138117 w 138116"/>
                <a:gd name="connsiteY4" fmla="*/ 69058 h 138116"/>
                <a:gd name="connsiteX5" fmla="*/ 138117 w 138116"/>
                <a:gd name="connsiteY5" fmla="*/ 69058 h 138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116" h="138116">
                  <a:moveTo>
                    <a:pt x="138117" y="69058"/>
                  </a:moveTo>
                  <a:cubicBezTo>
                    <a:pt x="138117" y="30386"/>
                    <a:pt x="107731" y="0"/>
                    <a:pt x="69058" y="0"/>
                  </a:cubicBezTo>
                  <a:cubicBezTo>
                    <a:pt x="30386" y="0"/>
                    <a:pt x="0" y="30386"/>
                    <a:pt x="0" y="69058"/>
                  </a:cubicBezTo>
                  <a:cubicBezTo>
                    <a:pt x="0" y="107731"/>
                    <a:pt x="30386" y="138117"/>
                    <a:pt x="69058" y="138117"/>
                  </a:cubicBezTo>
                  <a:cubicBezTo>
                    <a:pt x="107731" y="138117"/>
                    <a:pt x="138117" y="107731"/>
                    <a:pt x="138117" y="69058"/>
                  </a:cubicBezTo>
                  <a:lnTo>
                    <a:pt x="138117" y="69058"/>
                  </a:lnTo>
                  <a:close/>
                </a:path>
              </a:pathLst>
            </a:custGeom>
            <a:solidFill>
              <a:schemeClr val="accent5"/>
            </a:solidFill>
            <a:ln w="27572"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77" name="Freeform: Shape 876">
              <a:extLst>
                <a:ext uri="{FF2B5EF4-FFF2-40B4-BE49-F238E27FC236}">
                  <a16:creationId xmlns:a16="http://schemas.microsoft.com/office/drawing/2014/main" id="{C9D52D03-F6BF-473D-B4BD-498A285641F1}"/>
                </a:ext>
              </a:extLst>
            </p:cNvPr>
            <p:cNvSpPr/>
            <p:nvPr/>
          </p:nvSpPr>
          <p:spPr>
            <a:xfrm flipH="1">
              <a:off x="7019803" y="4728558"/>
              <a:ext cx="89599" cy="89599"/>
            </a:xfrm>
            <a:custGeom>
              <a:avLst/>
              <a:gdLst>
                <a:gd name="connsiteX0" fmla="*/ 138117 w 138116"/>
                <a:gd name="connsiteY0" fmla="*/ 69058 h 138116"/>
                <a:gd name="connsiteX1" fmla="*/ 69058 w 138116"/>
                <a:gd name="connsiteY1" fmla="*/ 0 h 138116"/>
                <a:gd name="connsiteX2" fmla="*/ 0 w 138116"/>
                <a:gd name="connsiteY2" fmla="*/ 69058 h 138116"/>
                <a:gd name="connsiteX3" fmla="*/ 69058 w 138116"/>
                <a:gd name="connsiteY3" fmla="*/ 138117 h 138116"/>
                <a:gd name="connsiteX4" fmla="*/ 138117 w 138116"/>
                <a:gd name="connsiteY4" fmla="*/ 69058 h 138116"/>
                <a:gd name="connsiteX5" fmla="*/ 138117 w 138116"/>
                <a:gd name="connsiteY5" fmla="*/ 69058 h 138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116" h="138116">
                  <a:moveTo>
                    <a:pt x="138117" y="69058"/>
                  </a:moveTo>
                  <a:cubicBezTo>
                    <a:pt x="138117" y="30386"/>
                    <a:pt x="107731" y="0"/>
                    <a:pt x="69058" y="0"/>
                  </a:cubicBezTo>
                  <a:cubicBezTo>
                    <a:pt x="30386" y="0"/>
                    <a:pt x="0" y="30386"/>
                    <a:pt x="0" y="69058"/>
                  </a:cubicBezTo>
                  <a:cubicBezTo>
                    <a:pt x="0" y="107731"/>
                    <a:pt x="30386" y="138117"/>
                    <a:pt x="69058" y="138117"/>
                  </a:cubicBezTo>
                  <a:cubicBezTo>
                    <a:pt x="107731" y="138117"/>
                    <a:pt x="138117" y="107731"/>
                    <a:pt x="138117" y="69058"/>
                  </a:cubicBezTo>
                  <a:lnTo>
                    <a:pt x="138117" y="69058"/>
                  </a:lnTo>
                  <a:close/>
                </a:path>
              </a:pathLst>
            </a:custGeom>
            <a:pattFill prst="pct10">
              <a:fgClr>
                <a:schemeClr val="bg1"/>
              </a:fgClr>
              <a:bgClr>
                <a:schemeClr val="tx2"/>
              </a:bgClr>
            </a:pattFill>
            <a:ln w="190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878" name="Freeform: Shape 877">
              <a:extLst>
                <a:ext uri="{FF2B5EF4-FFF2-40B4-BE49-F238E27FC236}">
                  <a16:creationId xmlns:a16="http://schemas.microsoft.com/office/drawing/2014/main" id="{64D2B811-3CF3-4D73-A50D-8981FFB69205}"/>
                </a:ext>
              </a:extLst>
            </p:cNvPr>
            <p:cNvSpPr/>
            <p:nvPr/>
          </p:nvSpPr>
          <p:spPr>
            <a:xfrm flipH="1">
              <a:off x="6953500" y="4789485"/>
              <a:ext cx="35840" cy="17920"/>
            </a:xfrm>
            <a:custGeom>
              <a:avLst/>
              <a:gdLst>
                <a:gd name="connsiteX0" fmla="*/ 0 w 55246"/>
                <a:gd name="connsiteY0" fmla="*/ 0 h 27623"/>
                <a:gd name="connsiteX1" fmla="*/ 69058 w 55246"/>
                <a:gd name="connsiteY1" fmla="*/ 0 h 27623"/>
                <a:gd name="connsiteX2" fmla="*/ 69058 w 55246"/>
                <a:gd name="connsiteY2" fmla="*/ 27623 h 27623"/>
                <a:gd name="connsiteX3" fmla="*/ 0 w 55246"/>
                <a:gd name="connsiteY3" fmla="*/ 27623 h 27623"/>
              </a:gdLst>
              <a:ahLst/>
              <a:cxnLst>
                <a:cxn ang="0">
                  <a:pos x="connsiteX0" y="connsiteY0"/>
                </a:cxn>
                <a:cxn ang="0">
                  <a:pos x="connsiteX1" y="connsiteY1"/>
                </a:cxn>
                <a:cxn ang="0">
                  <a:pos x="connsiteX2" y="connsiteY2"/>
                </a:cxn>
                <a:cxn ang="0">
                  <a:pos x="connsiteX3" y="connsiteY3"/>
                </a:cxn>
              </a:cxnLst>
              <a:rect l="l" t="t" r="r" b="b"/>
              <a:pathLst>
                <a:path w="55246" h="27623">
                  <a:moveTo>
                    <a:pt x="0" y="0"/>
                  </a:moveTo>
                  <a:lnTo>
                    <a:pt x="69058" y="0"/>
                  </a:lnTo>
                  <a:lnTo>
                    <a:pt x="69058" y="27623"/>
                  </a:lnTo>
                  <a:lnTo>
                    <a:pt x="0" y="27623"/>
                  </a:lnTo>
                  <a:close/>
                </a:path>
              </a:pathLst>
            </a:custGeom>
            <a:pattFill prst="pct10">
              <a:fgClr>
                <a:schemeClr val="bg1"/>
              </a:fgClr>
              <a:bgClr>
                <a:schemeClr val="tx1"/>
              </a:bgClr>
            </a:pattFill>
            <a:ln w="27572"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79" name="Freeform: Shape 878">
              <a:extLst>
                <a:ext uri="{FF2B5EF4-FFF2-40B4-BE49-F238E27FC236}">
                  <a16:creationId xmlns:a16="http://schemas.microsoft.com/office/drawing/2014/main" id="{6FEB58CD-4616-48D9-99F4-F6E1D4ABAFA5}"/>
                </a:ext>
              </a:extLst>
            </p:cNvPr>
            <p:cNvSpPr/>
            <p:nvPr/>
          </p:nvSpPr>
          <p:spPr>
            <a:xfrm flipH="1">
              <a:off x="6989340" y="4606704"/>
              <a:ext cx="125438" cy="161278"/>
            </a:xfrm>
            <a:custGeom>
              <a:avLst/>
              <a:gdLst>
                <a:gd name="connsiteX0" fmla="*/ 212700 w 193363"/>
                <a:gd name="connsiteY0" fmla="*/ 77345 h 248610"/>
                <a:gd name="connsiteX1" fmla="*/ 204413 w 193363"/>
                <a:gd name="connsiteY1" fmla="*/ 69058 h 248610"/>
                <a:gd name="connsiteX2" fmla="*/ 146404 w 193363"/>
                <a:gd name="connsiteY2" fmla="*/ 71821 h 248610"/>
                <a:gd name="connsiteX3" fmla="*/ 146404 w 193363"/>
                <a:gd name="connsiteY3" fmla="*/ 0 h 248610"/>
                <a:gd name="connsiteX4" fmla="*/ 118780 w 193363"/>
                <a:gd name="connsiteY4" fmla="*/ 0 h 248610"/>
                <a:gd name="connsiteX5" fmla="*/ 118780 w 193363"/>
                <a:gd name="connsiteY5" fmla="*/ 71821 h 248610"/>
                <a:gd name="connsiteX6" fmla="*/ 99444 w 193363"/>
                <a:gd name="connsiteY6" fmla="*/ 71821 h 248610"/>
                <a:gd name="connsiteX7" fmla="*/ 96682 w 193363"/>
                <a:gd name="connsiteY7" fmla="*/ 71821 h 248610"/>
                <a:gd name="connsiteX8" fmla="*/ 11049 w 193363"/>
                <a:gd name="connsiteY8" fmla="*/ 104969 h 248610"/>
                <a:gd name="connsiteX9" fmla="*/ 5525 w 193363"/>
                <a:gd name="connsiteY9" fmla="*/ 110493 h 248610"/>
                <a:gd name="connsiteX10" fmla="*/ 0 w 193363"/>
                <a:gd name="connsiteY10" fmla="*/ 162978 h 248610"/>
                <a:gd name="connsiteX11" fmla="*/ 2762 w 193363"/>
                <a:gd name="connsiteY11" fmla="*/ 168502 h 248610"/>
                <a:gd name="connsiteX12" fmla="*/ 11049 w 193363"/>
                <a:gd name="connsiteY12" fmla="*/ 171265 h 248610"/>
                <a:gd name="connsiteX13" fmla="*/ 60771 w 193363"/>
                <a:gd name="connsiteY13" fmla="*/ 157453 h 248610"/>
                <a:gd name="connsiteX14" fmla="*/ 91157 w 193363"/>
                <a:gd name="connsiteY14" fmla="*/ 157453 h 248610"/>
                <a:gd name="connsiteX15" fmla="*/ 110493 w 193363"/>
                <a:gd name="connsiteY15" fmla="*/ 171265 h 248610"/>
                <a:gd name="connsiteX16" fmla="*/ 135354 w 193363"/>
                <a:gd name="connsiteY16" fmla="*/ 190601 h 248610"/>
                <a:gd name="connsiteX17" fmla="*/ 204413 w 193363"/>
                <a:gd name="connsiteY17" fmla="*/ 256897 h 248610"/>
                <a:gd name="connsiteX18" fmla="*/ 209937 w 193363"/>
                <a:gd name="connsiteY18" fmla="*/ 259659 h 248610"/>
                <a:gd name="connsiteX19" fmla="*/ 212700 w 193363"/>
                <a:gd name="connsiteY19" fmla="*/ 259659 h 248610"/>
                <a:gd name="connsiteX20" fmla="*/ 218224 w 193363"/>
                <a:gd name="connsiteY20" fmla="*/ 251372 h 248610"/>
                <a:gd name="connsiteX21" fmla="*/ 212700 w 193363"/>
                <a:gd name="connsiteY21" fmla="*/ 77345 h 248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3363" h="248610">
                  <a:moveTo>
                    <a:pt x="212700" y="77345"/>
                  </a:moveTo>
                  <a:cubicBezTo>
                    <a:pt x="212700" y="71821"/>
                    <a:pt x="209937" y="69058"/>
                    <a:pt x="204413" y="69058"/>
                  </a:cubicBezTo>
                  <a:lnTo>
                    <a:pt x="146404" y="71821"/>
                  </a:lnTo>
                  <a:lnTo>
                    <a:pt x="146404" y="0"/>
                  </a:lnTo>
                  <a:lnTo>
                    <a:pt x="118780" y="0"/>
                  </a:lnTo>
                  <a:lnTo>
                    <a:pt x="118780" y="71821"/>
                  </a:lnTo>
                  <a:lnTo>
                    <a:pt x="99444" y="71821"/>
                  </a:lnTo>
                  <a:cubicBezTo>
                    <a:pt x="99444" y="71821"/>
                    <a:pt x="96682" y="71821"/>
                    <a:pt x="96682" y="71821"/>
                  </a:cubicBezTo>
                  <a:lnTo>
                    <a:pt x="11049" y="104969"/>
                  </a:lnTo>
                  <a:cubicBezTo>
                    <a:pt x="8287" y="104969"/>
                    <a:pt x="5525" y="107731"/>
                    <a:pt x="5525" y="110493"/>
                  </a:cubicBezTo>
                  <a:lnTo>
                    <a:pt x="0" y="162978"/>
                  </a:lnTo>
                  <a:cubicBezTo>
                    <a:pt x="0" y="165740"/>
                    <a:pt x="0" y="168502"/>
                    <a:pt x="2762" y="168502"/>
                  </a:cubicBezTo>
                  <a:cubicBezTo>
                    <a:pt x="5525" y="171265"/>
                    <a:pt x="8287" y="171265"/>
                    <a:pt x="11049" y="171265"/>
                  </a:cubicBezTo>
                  <a:lnTo>
                    <a:pt x="60771" y="157453"/>
                  </a:lnTo>
                  <a:lnTo>
                    <a:pt x="91157" y="157453"/>
                  </a:lnTo>
                  <a:lnTo>
                    <a:pt x="110493" y="171265"/>
                  </a:lnTo>
                  <a:lnTo>
                    <a:pt x="135354" y="190601"/>
                  </a:lnTo>
                  <a:lnTo>
                    <a:pt x="204413" y="256897"/>
                  </a:lnTo>
                  <a:cubicBezTo>
                    <a:pt x="207175" y="256897"/>
                    <a:pt x="207175" y="259659"/>
                    <a:pt x="209937" y="259659"/>
                  </a:cubicBezTo>
                  <a:cubicBezTo>
                    <a:pt x="209937" y="259659"/>
                    <a:pt x="212700" y="259659"/>
                    <a:pt x="212700" y="259659"/>
                  </a:cubicBezTo>
                  <a:cubicBezTo>
                    <a:pt x="215462" y="259659"/>
                    <a:pt x="218224" y="254135"/>
                    <a:pt x="218224" y="251372"/>
                  </a:cubicBezTo>
                  <a:lnTo>
                    <a:pt x="212700" y="77345"/>
                  </a:lnTo>
                  <a:close/>
                </a:path>
              </a:pathLst>
            </a:custGeom>
            <a:pattFill prst="pct10">
              <a:fgClr>
                <a:schemeClr val="bg1"/>
              </a:fgClr>
              <a:bgClr>
                <a:schemeClr val="tx1"/>
              </a:bgClr>
            </a:pattFill>
            <a:ln w="27572"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80" name="Freeform: Shape 879">
              <a:extLst>
                <a:ext uri="{FF2B5EF4-FFF2-40B4-BE49-F238E27FC236}">
                  <a16:creationId xmlns:a16="http://schemas.microsoft.com/office/drawing/2014/main" id="{053089EC-CDF4-4404-BECB-3C11A8A178E2}"/>
                </a:ext>
              </a:extLst>
            </p:cNvPr>
            <p:cNvSpPr/>
            <p:nvPr/>
          </p:nvSpPr>
          <p:spPr>
            <a:xfrm flipH="1">
              <a:off x="6831646" y="4551153"/>
              <a:ext cx="161278" cy="215037"/>
            </a:xfrm>
            <a:custGeom>
              <a:avLst/>
              <a:gdLst>
                <a:gd name="connsiteX0" fmla="*/ 276233 w 248609"/>
                <a:gd name="connsiteY0" fmla="*/ 185076 h 331480"/>
                <a:gd name="connsiteX1" fmla="*/ 276233 w 248609"/>
                <a:gd name="connsiteY1" fmla="*/ 168502 h 331480"/>
                <a:gd name="connsiteX2" fmla="*/ 232036 w 248609"/>
                <a:gd name="connsiteY2" fmla="*/ 168502 h 331480"/>
                <a:gd name="connsiteX3" fmla="*/ 232036 w 248609"/>
                <a:gd name="connsiteY3" fmla="*/ 44197 h 331480"/>
                <a:gd name="connsiteX4" fmla="*/ 243085 w 248609"/>
                <a:gd name="connsiteY4" fmla="*/ 44197 h 331480"/>
                <a:gd name="connsiteX5" fmla="*/ 243085 w 248609"/>
                <a:gd name="connsiteY5" fmla="*/ 0 h 331480"/>
                <a:gd name="connsiteX6" fmla="*/ 223749 w 248609"/>
                <a:gd name="connsiteY6" fmla="*/ 0 h 331480"/>
                <a:gd name="connsiteX7" fmla="*/ 223749 w 248609"/>
                <a:gd name="connsiteY7" fmla="*/ 0 h 331480"/>
                <a:gd name="connsiteX8" fmla="*/ 129830 w 248609"/>
                <a:gd name="connsiteY8" fmla="*/ 0 h 331480"/>
                <a:gd name="connsiteX9" fmla="*/ 129830 w 248609"/>
                <a:gd name="connsiteY9" fmla="*/ 0 h 331480"/>
                <a:gd name="connsiteX10" fmla="*/ 38673 w 248609"/>
                <a:gd name="connsiteY10" fmla="*/ 0 h 331480"/>
                <a:gd name="connsiteX11" fmla="*/ 38673 w 248609"/>
                <a:gd name="connsiteY11" fmla="*/ 8287 h 331480"/>
                <a:gd name="connsiteX12" fmla="*/ 0 w 248609"/>
                <a:gd name="connsiteY12" fmla="*/ 179552 h 331480"/>
                <a:gd name="connsiteX13" fmla="*/ 0 w 248609"/>
                <a:gd name="connsiteY13" fmla="*/ 182314 h 331480"/>
                <a:gd name="connsiteX14" fmla="*/ 5525 w 248609"/>
                <a:gd name="connsiteY14" fmla="*/ 348054 h 331480"/>
                <a:gd name="connsiteX15" fmla="*/ 13812 w 248609"/>
                <a:gd name="connsiteY15" fmla="*/ 356341 h 331480"/>
                <a:gd name="connsiteX16" fmla="*/ 71821 w 248609"/>
                <a:gd name="connsiteY16" fmla="*/ 356341 h 331480"/>
                <a:gd name="connsiteX17" fmla="*/ 80108 w 248609"/>
                <a:gd name="connsiteY17" fmla="*/ 348054 h 331480"/>
                <a:gd name="connsiteX18" fmla="*/ 80108 w 248609"/>
                <a:gd name="connsiteY18" fmla="*/ 287283 h 331480"/>
                <a:gd name="connsiteX19" fmla="*/ 140879 w 248609"/>
                <a:gd name="connsiteY19" fmla="*/ 190601 h 331480"/>
                <a:gd name="connsiteX20" fmla="*/ 140879 w 248609"/>
                <a:gd name="connsiteY20" fmla="*/ 187839 h 331480"/>
                <a:gd name="connsiteX21" fmla="*/ 140879 w 248609"/>
                <a:gd name="connsiteY21" fmla="*/ 187839 h 331480"/>
                <a:gd name="connsiteX22" fmla="*/ 276233 w 248609"/>
                <a:gd name="connsiteY22" fmla="*/ 185076 h 331480"/>
                <a:gd name="connsiteX23" fmla="*/ 138117 w 248609"/>
                <a:gd name="connsiteY23" fmla="*/ 44197 h 331480"/>
                <a:gd name="connsiteX24" fmla="*/ 215462 w 248609"/>
                <a:gd name="connsiteY24" fmla="*/ 44197 h 331480"/>
                <a:gd name="connsiteX25" fmla="*/ 215462 w 248609"/>
                <a:gd name="connsiteY25" fmla="*/ 171265 h 331480"/>
                <a:gd name="connsiteX26" fmla="*/ 138117 w 248609"/>
                <a:gd name="connsiteY26" fmla="*/ 171265 h 331480"/>
                <a:gd name="connsiteX27" fmla="*/ 138117 w 248609"/>
                <a:gd name="connsiteY27" fmla="*/ 44197 h 331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48609" h="331480">
                  <a:moveTo>
                    <a:pt x="276233" y="185076"/>
                  </a:moveTo>
                  <a:lnTo>
                    <a:pt x="276233" y="168502"/>
                  </a:lnTo>
                  <a:lnTo>
                    <a:pt x="232036" y="168502"/>
                  </a:lnTo>
                  <a:lnTo>
                    <a:pt x="232036" y="44197"/>
                  </a:lnTo>
                  <a:lnTo>
                    <a:pt x="243085" y="44197"/>
                  </a:lnTo>
                  <a:lnTo>
                    <a:pt x="243085" y="0"/>
                  </a:lnTo>
                  <a:lnTo>
                    <a:pt x="223749" y="0"/>
                  </a:lnTo>
                  <a:cubicBezTo>
                    <a:pt x="223749" y="0"/>
                    <a:pt x="223749" y="0"/>
                    <a:pt x="223749" y="0"/>
                  </a:cubicBezTo>
                  <a:lnTo>
                    <a:pt x="129830" y="0"/>
                  </a:lnTo>
                  <a:cubicBezTo>
                    <a:pt x="129830" y="0"/>
                    <a:pt x="129830" y="0"/>
                    <a:pt x="129830" y="0"/>
                  </a:cubicBezTo>
                  <a:lnTo>
                    <a:pt x="38673" y="0"/>
                  </a:lnTo>
                  <a:lnTo>
                    <a:pt x="38673" y="8287"/>
                  </a:lnTo>
                  <a:lnTo>
                    <a:pt x="0" y="179552"/>
                  </a:lnTo>
                  <a:cubicBezTo>
                    <a:pt x="0" y="179552"/>
                    <a:pt x="0" y="179552"/>
                    <a:pt x="0" y="182314"/>
                  </a:cubicBezTo>
                  <a:lnTo>
                    <a:pt x="5525" y="348054"/>
                  </a:lnTo>
                  <a:cubicBezTo>
                    <a:pt x="5525" y="353579"/>
                    <a:pt x="8287" y="356341"/>
                    <a:pt x="13812" y="356341"/>
                  </a:cubicBezTo>
                  <a:lnTo>
                    <a:pt x="71821" y="356341"/>
                  </a:lnTo>
                  <a:cubicBezTo>
                    <a:pt x="77345" y="356341"/>
                    <a:pt x="80108" y="353579"/>
                    <a:pt x="80108" y="348054"/>
                  </a:cubicBezTo>
                  <a:lnTo>
                    <a:pt x="80108" y="287283"/>
                  </a:lnTo>
                  <a:lnTo>
                    <a:pt x="140879" y="190601"/>
                  </a:lnTo>
                  <a:cubicBezTo>
                    <a:pt x="140879" y="190601"/>
                    <a:pt x="140879" y="187839"/>
                    <a:pt x="140879" y="187839"/>
                  </a:cubicBezTo>
                  <a:lnTo>
                    <a:pt x="140879" y="187839"/>
                  </a:lnTo>
                  <a:lnTo>
                    <a:pt x="276233" y="185076"/>
                  </a:lnTo>
                  <a:close/>
                  <a:moveTo>
                    <a:pt x="138117" y="44197"/>
                  </a:moveTo>
                  <a:lnTo>
                    <a:pt x="215462" y="44197"/>
                  </a:lnTo>
                  <a:lnTo>
                    <a:pt x="215462" y="171265"/>
                  </a:lnTo>
                  <a:lnTo>
                    <a:pt x="138117" y="171265"/>
                  </a:lnTo>
                  <a:lnTo>
                    <a:pt x="138117" y="44197"/>
                  </a:lnTo>
                  <a:close/>
                </a:path>
              </a:pathLst>
            </a:custGeom>
            <a:pattFill prst="pct10">
              <a:fgClr>
                <a:schemeClr val="bg1"/>
              </a:fgClr>
              <a:bgClr>
                <a:schemeClr val="tx1"/>
              </a:bgClr>
            </a:pattFill>
            <a:ln w="27572"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81" name="Freeform: Shape 880">
              <a:extLst>
                <a:ext uri="{FF2B5EF4-FFF2-40B4-BE49-F238E27FC236}">
                  <a16:creationId xmlns:a16="http://schemas.microsoft.com/office/drawing/2014/main" id="{364F9817-2163-4469-A61F-3B31D0ADF11E}"/>
                </a:ext>
              </a:extLst>
            </p:cNvPr>
            <p:cNvSpPr/>
            <p:nvPr/>
          </p:nvSpPr>
          <p:spPr>
            <a:xfrm>
              <a:off x="7214017" y="4758662"/>
              <a:ext cx="60046" cy="40031"/>
            </a:xfrm>
            <a:custGeom>
              <a:avLst/>
              <a:gdLst>
                <a:gd name="connsiteX0" fmla="*/ 72728 w 136364"/>
                <a:gd name="connsiteY0" fmla="*/ 92425 h 90909"/>
                <a:gd name="connsiteX1" fmla="*/ 0 w 136364"/>
                <a:gd name="connsiteY1" fmla="*/ 21212 h 90909"/>
                <a:gd name="connsiteX2" fmla="*/ 21212 w 136364"/>
                <a:gd name="connsiteY2" fmla="*/ 0 h 90909"/>
                <a:gd name="connsiteX3" fmla="*/ 72728 w 136364"/>
                <a:gd name="connsiteY3" fmla="*/ 50000 h 90909"/>
                <a:gd name="connsiteX4" fmla="*/ 122728 w 136364"/>
                <a:gd name="connsiteY4" fmla="*/ 1515 h 90909"/>
                <a:gd name="connsiteX5" fmla="*/ 143940 w 136364"/>
                <a:gd name="connsiteY5" fmla="*/ 22727 h 90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364" h="90909">
                  <a:moveTo>
                    <a:pt x="72728" y="92425"/>
                  </a:moveTo>
                  <a:lnTo>
                    <a:pt x="0" y="21212"/>
                  </a:lnTo>
                  <a:lnTo>
                    <a:pt x="21212" y="0"/>
                  </a:lnTo>
                  <a:lnTo>
                    <a:pt x="72728" y="50000"/>
                  </a:lnTo>
                  <a:lnTo>
                    <a:pt x="122728" y="1515"/>
                  </a:lnTo>
                  <a:lnTo>
                    <a:pt x="143940" y="22727"/>
                  </a:lnTo>
                  <a:close/>
                </a:path>
              </a:pathLst>
            </a:custGeom>
            <a:pattFill prst="pct10">
              <a:fgClr>
                <a:schemeClr val="bg1"/>
              </a:fgClr>
              <a:bgClr>
                <a:schemeClr val="tx1"/>
              </a:bgClr>
            </a:pattFill>
            <a:ln w="1492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82" name="Freeform: Shape 881">
              <a:extLst>
                <a:ext uri="{FF2B5EF4-FFF2-40B4-BE49-F238E27FC236}">
                  <a16:creationId xmlns:a16="http://schemas.microsoft.com/office/drawing/2014/main" id="{FB4F3C75-B7A9-4FD7-BE48-7832E1F5A855}"/>
                </a:ext>
              </a:extLst>
            </p:cNvPr>
            <p:cNvSpPr/>
            <p:nvPr/>
          </p:nvSpPr>
          <p:spPr>
            <a:xfrm>
              <a:off x="7214017" y="4719966"/>
              <a:ext cx="60046" cy="46703"/>
            </a:xfrm>
            <a:custGeom>
              <a:avLst/>
              <a:gdLst>
                <a:gd name="connsiteX0" fmla="*/ 122728 w 136364"/>
                <a:gd name="connsiteY0" fmla="*/ 27273 h 106061"/>
                <a:gd name="connsiteX1" fmla="*/ 87879 w 136364"/>
                <a:gd name="connsiteY1" fmla="*/ 60606 h 106061"/>
                <a:gd name="connsiteX2" fmla="*/ 87879 w 136364"/>
                <a:gd name="connsiteY2" fmla="*/ 0 h 106061"/>
                <a:gd name="connsiteX3" fmla="*/ 57576 w 136364"/>
                <a:gd name="connsiteY3" fmla="*/ 0 h 106061"/>
                <a:gd name="connsiteX4" fmla="*/ 57576 w 136364"/>
                <a:gd name="connsiteY4" fmla="*/ 60606 h 106061"/>
                <a:gd name="connsiteX5" fmla="*/ 21212 w 136364"/>
                <a:gd name="connsiteY5" fmla="*/ 24243 h 106061"/>
                <a:gd name="connsiteX6" fmla="*/ 0 w 136364"/>
                <a:gd name="connsiteY6" fmla="*/ 46970 h 106061"/>
                <a:gd name="connsiteX7" fmla="*/ 72728 w 136364"/>
                <a:gd name="connsiteY7" fmla="*/ 116667 h 106061"/>
                <a:gd name="connsiteX8" fmla="*/ 143940 w 136364"/>
                <a:gd name="connsiteY8" fmla="*/ 48485 h 106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106061">
                  <a:moveTo>
                    <a:pt x="122728" y="27273"/>
                  </a:moveTo>
                  <a:lnTo>
                    <a:pt x="87879" y="60606"/>
                  </a:lnTo>
                  <a:lnTo>
                    <a:pt x="87879" y="0"/>
                  </a:lnTo>
                  <a:lnTo>
                    <a:pt x="57576" y="0"/>
                  </a:lnTo>
                  <a:lnTo>
                    <a:pt x="57576" y="60606"/>
                  </a:lnTo>
                  <a:lnTo>
                    <a:pt x="21212" y="24243"/>
                  </a:lnTo>
                  <a:lnTo>
                    <a:pt x="0" y="46970"/>
                  </a:lnTo>
                  <a:lnTo>
                    <a:pt x="72728" y="116667"/>
                  </a:lnTo>
                  <a:lnTo>
                    <a:pt x="143940" y="48485"/>
                  </a:lnTo>
                  <a:close/>
                </a:path>
              </a:pathLst>
            </a:custGeom>
            <a:pattFill prst="pct10">
              <a:fgClr>
                <a:schemeClr val="bg1"/>
              </a:fgClr>
              <a:bgClr>
                <a:schemeClr val="tx1"/>
              </a:bgClr>
            </a:pattFill>
            <a:ln w="1492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83" name="Freeform: Shape 882">
              <a:extLst>
                <a:ext uri="{FF2B5EF4-FFF2-40B4-BE49-F238E27FC236}">
                  <a16:creationId xmlns:a16="http://schemas.microsoft.com/office/drawing/2014/main" id="{085C0D49-C26E-4FB1-B88E-3F8C2752CEC1}"/>
                </a:ext>
              </a:extLst>
            </p:cNvPr>
            <p:cNvSpPr/>
            <p:nvPr/>
          </p:nvSpPr>
          <p:spPr>
            <a:xfrm>
              <a:off x="7283404" y="4813371"/>
              <a:ext cx="60046" cy="40031"/>
            </a:xfrm>
            <a:custGeom>
              <a:avLst/>
              <a:gdLst>
                <a:gd name="connsiteX0" fmla="*/ 71213 w 136364"/>
                <a:gd name="connsiteY0" fmla="*/ 92425 h 90909"/>
                <a:gd name="connsiteX1" fmla="*/ 0 w 136364"/>
                <a:gd name="connsiteY1" fmla="*/ 21212 h 90909"/>
                <a:gd name="connsiteX2" fmla="*/ 21212 w 136364"/>
                <a:gd name="connsiteY2" fmla="*/ 0 h 90909"/>
                <a:gd name="connsiteX3" fmla="*/ 71213 w 136364"/>
                <a:gd name="connsiteY3" fmla="*/ 50000 h 90909"/>
                <a:gd name="connsiteX4" fmla="*/ 121213 w 136364"/>
                <a:gd name="connsiteY4" fmla="*/ 1515 h 90909"/>
                <a:gd name="connsiteX5" fmla="*/ 142425 w 136364"/>
                <a:gd name="connsiteY5" fmla="*/ 24243 h 90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364" h="90909">
                  <a:moveTo>
                    <a:pt x="71213" y="92425"/>
                  </a:moveTo>
                  <a:lnTo>
                    <a:pt x="0" y="21212"/>
                  </a:lnTo>
                  <a:lnTo>
                    <a:pt x="21212" y="0"/>
                  </a:lnTo>
                  <a:lnTo>
                    <a:pt x="71213" y="50000"/>
                  </a:lnTo>
                  <a:lnTo>
                    <a:pt x="121213" y="1515"/>
                  </a:lnTo>
                  <a:lnTo>
                    <a:pt x="142425" y="24243"/>
                  </a:lnTo>
                  <a:close/>
                </a:path>
              </a:pathLst>
            </a:custGeom>
            <a:pattFill prst="pct10">
              <a:fgClr>
                <a:schemeClr val="bg1"/>
              </a:fgClr>
              <a:bgClr>
                <a:schemeClr val="accent5"/>
              </a:bgClr>
            </a:pattFill>
            <a:ln w="1492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84" name="Freeform: Shape 883">
              <a:extLst>
                <a:ext uri="{FF2B5EF4-FFF2-40B4-BE49-F238E27FC236}">
                  <a16:creationId xmlns:a16="http://schemas.microsoft.com/office/drawing/2014/main" id="{79DC337C-B84E-49E6-8EA3-6A01F791289A}"/>
                </a:ext>
              </a:extLst>
            </p:cNvPr>
            <p:cNvSpPr/>
            <p:nvPr/>
          </p:nvSpPr>
          <p:spPr>
            <a:xfrm>
              <a:off x="7283404" y="4775342"/>
              <a:ext cx="60046" cy="46703"/>
            </a:xfrm>
            <a:custGeom>
              <a:avLst/>
              <a:gdLst>
                <a:gd name="connsiteX0" fmla="*/ 121213 w 136364"/>
                <a:gd name="connsiteY0" fmla="*/ 25758 h 106061"/>
                <a:gd name="connsiteX1" fmla="*/ 86364 w 136364"/>
                <a:gd name="connsiteY1" fmla="*/ 59091 h 106061"/>
                <a:gd name="connsiteX2" fmla="*/ 86364 w 136364"/>
                <a:gd name="connsiteY2" fmla="*/ 0 h 106061"/>
                <a:gd name="connsiteX3" fmla="*/ 56061 w 136364"/>
                <a:gd name="connsiteY3" fmla="*/ 0 h 106061"/>
                <a:gd name="connsiteX4" fmla="*/ 56061 w 136364"/>
                <a:gd name="connsiteY4" fmla="*/ 59091 h 106061"/>
                <a:gd name="connsiteX5" fmla="*/ 21212 w 136364"/>
                <a:gd name="connsiteY5" fmla="*/ 24243 h 106061"/>
                <a:gd name="connsiteX6" fmla="*/ 0 w 136364"/>
                <a:gd name="connsiteY6" fmla="*/ 45455 h 106061"/>
                <a:gd name="connsiteX7" fmla="*/ 71213 w 136364"/>
                <a:gd name="connsiteY7" fmla="*/ 116667 h 106061"/>
                <a:gd name="connsiteX8" fmla="*/ 142425 w 136364"/>
                <a:gd name="connsiteY8" fmla="*/ 48485 h 106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106061">
                  <a:moveTo>
                    <a:pt x="121213" y="25758"/>
                  </a:moveTo>
                  <a:lnTo>
                    <a:pt x="86364" y="59091"/>
                  </a:lnTo>
                  <a:lnTo>
                    <a:pt x="86364" y="0"/>
                  </a:lnTo>
                  <a:lnTo>
                    <a:pt x="56061" y="0"/>
                  </a:lnTo>
                  <a:lnTo>
                    <a:pt x="56061" y="59091"/>
                  </a:lnTo>
                  <a:lnTo>
                    <a:pt x="21212" y="24243"/>
                  </a:lnTo>
                  <a:lnTo>
                    <a:pt x="0" y="45455"/>
                  </a:lnTo>
                  <a:lnTo>
                    <a:pt x="71213" y="116667"/>
                  </a:lnTo>
                  <a:lnTo>
                    <a:pt x="142425" y="48485"/>
                  </a:lnTo>
                  <a:close/>
                </a:path>
              </a:pathLst>
            </a:custGeom>
            <a:pattFill prst="pct10">
              <a:fgClr>
                <a:schemeClr val="bg1"/>
              </a:fgClr>
              <a:bgClr>
                <a:schemeClr val="accent5"/>
              </a:bgClr>
            </a:pattFill>
            <a:ln w="1492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85" name="Freeform: Shape 884">
              <a:extLst>
                <a:ext uri="{FF2B5EF4-FFF2-40B4-BE49-F238E27FC236}">
                  <a16:creationId xmlns:a16="http://schemas.microsoft.com/office/drawing/2014/main" id="{2A35CD49-E084-4113-903A-084F2517FAF4}"/>
                </a:ext>
              </a:extLst>
            </p:cNvPr>
            <p:cNvSpPr/>
            <p:nvPr/>
          </p:nvSpPr>
          <p:spPr>
            <a:xfrm>
              <a:off x="7149300" y="4813371"/>
              <a:ext cx="60046" cy="40031"/>
            </a:xfrm>
            <a:custGeom>
              <a:avLst/>
              <a:gdLst>
                <a:gd name="connsiteX0" fmla="*/ 72728 w 136364"/>
                <a:gd name="connsiteY0" fmla="*/ 92425 h 90909"/>
                <a:gd name="connsiteX1" fmla="*/ 0 w 136364"/>
                <a:gd name="connsiteY1" fmla="*/ 21212 h 90909"/>
                <a:gd name="connsiteX2" fmla="*/ 21212 w 136364"/>
                <a:gd name="connsiteY2" fmla="*/ 0 h 90909"/>
                <a:gd name="connsiteX3" fmla="*/ 72728 w 136364"/>
                <a:gd name="connsiteY3" fmla="*/ 50000 h 90909"/>
                <a:gd name="connsiteX4" fmla="*/ 122728 w 136364"/>
                <a:gd name="connsiteY4" fmla="*/ 1515 h 90909"/>
                <a:gd name="connsiteX5" fmla="*/ 143940 w 136364"/>
                <a:gd name="connsiteY5" fmla="*/ 24243 h 90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364" h="90909">
                  <a:moveTo>
                    <a:pt x="72728" y="92425"/>
                  </a:moveTo>
                  <a:lnTo>
                    <a:pt x="0" y="21212"/>
                  </a:lnTo>
                  <a:lnTo>
                    <a:pt x="21212" y="0"/>
                  </a:lnTo>
                  <a:lnTo>
                    <a:pt x="72728" y="50000"/>
                  </a:lnTo>
                  <a:lnTo>
                    <a:pt x="122728" y="1515"/>
                  </a:lnTo>
                  <a:lnTo>
                    <a:pt x="143940" y="24243"/>
                  </a:lnTo>
                  <a:close/>
                </a:path>
              </a:pathLst>
            </a:custGeom>
            <a:pattFill prst="pct10">
              <a:fgClr>
                <a:schemeClr val="bg1"/>
              </a:fgClr>
              <a:bgClr>
                <a:schemeClr val="accent5"/>
              </a:bgClr>
            </a:pattFill>
            <a:ln w="1492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86" name="Freeform: Shape 885">
              <a:extLst>
                <a:ext uri="{FF2B5EF4-FFF2-40B4-BE49-F238E27FC236}">
                  <a16:creationId xmlns:a16="http://schemas.microsoft.com/office/drawing/2014/main" id="{FE3EB9CE-C4E6-4995-9780-75033DFBEB92}"/>
                </a:ext>
              </a:extLst>
            </p:cNvPr>
            <p:cNvSpPr/>
            <p:nvPr/>
          </p:nvSpPr>
          <p:spPr>
            <a:xfrm>
              <a:off x="7149300" y="4775342"/>
              <a:ext cx="60046" cy="46703"/>
            </a:xfrm>
            <a:custGeom>
              <a:avLst/>
              <a:gdLst>
                <a:gd name="connsiteX0" fmla="*/ 122728 w 136364"/>
                <a:gd name="connsiteY0" fmla="*/ 25758 h 106061"/>
                <a:gd name="connsiteX1" fmla="*/ 87879 w 136364"/>
                <a:gd name="connsiteY1" fmla="*/ 59091 h 106061"/>
                <a:gd name="connsiteX2" fmla="*/ 87879 w 136364"/>
                <a:gd name="connsiteY2" fmla="*/ 0 h 106061"/>
                <a:gd name="connsiteX3" fmla="*/ 57576 w 136364"/>
                <a:gd name="connsiteY3" fmla="*/ 0 h 106061"/>
                <a:gd name="connsiteX4" fmla="*/ 57576 w 136364"/>
                <a:gd name="connsiteY4" fmla="*/ 59091 h 106061"/>
                <a:gd name="connsiteX5" fmla="*/ 21212 w 136364"/>
                <a:gd name="connsiteY5" fmla="*/ 24243 h 106061"/>
                <a:gd name="connsiteX6" fmla="*/ 0 w 136364"/>
                <a:gd name="connsiteY6" fmla="*/ 45455 h 106061"/>
                <a:gd name="connsiteX7" fmla="*/ 72728 w 136364"/>
                <a:gd name="connsiteY7" fmla="*/ 116667 h 106061"/>
                <a:gd name="connsiteX8" fmla="*/ 143940 w 136364"/>
                <a:gd name="connsiteY8" fmla="*/ 48485 h 106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106061">
                  <a:moveTo>
                    <a:pt x="122728" y="25758"/>
                  </a:moveTo>
                  <a:lnTo>
                    <a:pt x="87879" y="59091"/>
                  </a:lnTo>
                  <a:lnTo>
                    <a:pt x="87879" y="0"/>
                  </a:lnTo>
                  <a:lnTo>
                    <a:pt x="57576" y="0"/>
                  </a:lnTo>
                  <a:lnTo>
                    <a:pt x="57576" y="59091"/>
                  </a:lnTo>
                  <a:lnTo>
                    <a:pt x="21212" y="24243"/>
                  </a:lnTo>
                  <a:lnTo>
                    <a:pt x="0" y="45455"/>
                  </a:lnTo>
                  <a:lnTo>
                    <a:pt x="72728" y="116667"/>
                  </a:lnTo>
                  <a:lnTo>
                    <a:pt x="143940" y="48485"/>
                  </a:lnTo>
                  <a:close/>
                </a:path>
              </a:pathLst>
            </a:custGeom>
            <a:pattFill prst="pct10">
              <a:fgClr>
                <a:schemeClr val="bg1"/>
              </a:fgClr>
              <a:bgClr>
                <a:schemeClr val="accent5"/>
              </a:bgClr>
            </a:pattFill>
            <a:ln w="1492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87" name="Freeform: Shape 886">
              <a:extLst>
                <a:ext uri="{FF2B5EF4-FFF2-40B4-BE49-F238E27FC236}">
                  <a16:creationId xmlns:a16="http://schemas.microsoft.com/office/drawing/2014/main" id="{E8D7CE22-4BF1-4C10-9188-EC7EB7290798}"/>
                </a:ext>
              </a:extLst>
            </p:cNvPr>
            <p:cNvSpPr/>
            <p:nvPr/>
          </p:nvSpPr>
          <p:spPr>
            <a:xfrm>
              <a:off x="7149300" y="4840726"/>
              <a:ext cx="60046" cy="66718"/>
            </a:xfrm>
            <a:custGeom>
              <a:avLst/>
              <a:gdLst>
                <a:gd name="connsiteX0" fmla="*/ 143940 w 136364"/>
                <a:gd name="connsiteY0" fmla="*/ 24243 h 151516"/>
                <a:gd name="connsiteX1" fmla="*/ 122728 w 136364"/>
                <a:gd name="connsiteY1" fmla="*/ 3030 h 151516"/>
                <a:gd name="connsiteX2" fmla="*/ 72728 w 136364"/>
                <a:gd name="connsiteY2" fmla="*/ 51515 h 151516"/>
                <a:gd name="connsiteX3" fmla="*/ 21212 w 136364"/>
                <a:gd name="connsiteY3" fmla="*/ 0 h 151516"/>
                <a:gd name="connsiteX4" fmla="*/ 0 w 136364"/>
                <a:gd name="connsiteY4" fmla="*/ 22727 h 151516"/>
                <a:gd name="connsiteX5" fmla="*/ 57576 w 136364"/>
                <a:gd name="connsiteY5" fmla="*/ 78788 h 151516"/>
                <a:gd name="connsiteX6" fmla="*/ 57576 w 136364"/>
                <a:gd name="connsiteY6" fmla="*/ 159092 h 151516"/>
                <a:gd name="connsiteX7" fmla="*/ 87879 w 136364"/>
                <a:gd name="connsiteY7" fmla="*/ 159092 h 151516"/>
                <a:gd name="connsiteX8" fmla="*/ 87879 w 136364"/>
                <a:gd name="connsiteY8" fmla="*/ 78788 h 151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151516">
                  <a:moveTo>
                    <a:pt x="143940" y="24243"/>
                  </a:moveTo>
                  <a:lnTo>
                    <a:pt x="122728" y="3030"/>
                  </a:lnTo>
                  <a:lnTo>
                    <a:pt x="72728" y="51515"/>
                  </a:lnTo>
                  <a:lnTo>
                    <a:pt x="21212" y="0"/>
                  </a:lnTo>
                  <a:lnTo>
                    <a:pt x="0" y="22727"/>
                  </a:lnTo>
                  <a:lnTo>
                    <a:pt x="57576" y="78788"/>
                  </a:lnTo>
                  <a:lnTo>
                    <a:pt x="57576" y="159092"/>
                  </a:lnTo>
                  <a:lnTo>
                    <a:pt x="87879" y="159092"/>
                  </a:lnTo>
                  <a:lnTo>
                    <a:pt x="87879" y="78788"/>
                  </a:lnTo>
                  <a:close/>
                </a:path>
              </a:pathLst>
            </a:custGeom>
            <a:pattFill prst="pct10">
              <a:fgClr>
                <a:schemeClr val="bg1"/>
              </a:fgClr>
              <a:bgClr>
                <a:schemeClr val="accent5"/>
              </a:bgClr>
            </a:pattFill>
            <a:ln w="1492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88" name="Freeform: Shape 887">
              <a:extLst>
                <a:ext uri="{FF2B5EF4-FFF2-40B4-BE49-F238E27FC236}">
                  <a16:creationId xmlns:a16="http://schemas.microsoft.com/office/drawing/2014/main" id="{1D88FB0C-E57B-46AC-9EE4-98CF0BCA89CA}"/>
                </a:ext>
              </a:extLst>
            </p:cNvPr>
            <p:cNvSpPr/>
            <p:nvPr/>
          </p:nvSpPr>
          <p:spPr>
            <a:xfrm>
              <a:off x="7214017" y="4786017"/>
              <a:ext cx="60046" cy="160123"/>
            </a:xfrm>
            <a:custGeom>
              <a:avLst/>
              <a:gdLst>
                <a:gd name="connsiteX0" fmla="*/ 143940 w 136364"/>
                <a:gd name="connsiteY0" fmla="*/ 24243 h 363638"/>
                <a:gd name="connsiteX1" fmla="*/ 122728 w 136364"/>
                <a:gd name="connsiteY1" fmla="*/ 1515 h 363638"/>
                <a:gd name="connsiteX2" fmla="*/ 72728 w 136364"/>
                <a:gd name="connsiteY2" fmla="*/ 50000 h 363638"/>
                <a:gd name="connsiteX3" fmla="*/ 21212 w 136364"/>
                <a:gd name="connsiteY3" fmla="*/ 0 h 363638"/>
                <a:gd name="connsiteX4" fmla="*/ 0 w 136364"/>
                <a:gd name="connsiteY4" fmla="*/ 21212 h 363638"/>
                <a:gd name="connsiteX5" fmla="*/ 57576 w 136364"/>
                <a:gd name="connsiteY5" fmla="*/ 77273 h 363638"/>
                <a:gd name="connsiteX6" fmla="*/ 57576 w 136364"/>
                <a:gd name="connsiteY6" fmla="*/ 375760 h 363638"/>
                <a:gd name="connsiteX7" fmla="*/ 87879 w 136364"/>
                <a:gd name="connsiteY7" fmla="*/ 375760 h 363638"/>
                <a:gd name="connsiteX8" fmla="*/ 87879 w 136364"/>
                <a:gd name="connsiteY8" fmla="*/ 77273 h 363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363638">
                  <a:moveTo>
                    <a:pt x="143940" y="24243"/>
                  </a:moveTo>
                  <a:lnTo>
                    <a:pt x="122728" y="1515"/>
                  </a:lnTo>
                  <a:lnTo>
                    <a:pt x="72728" y="50000"/>
                  </a:lnTo>
                  <a:lnTo>
                    <a:pt x="21212" y="0"/>
                  </a:lnTo>
                  <a:lnTo>
                    <a:pt x="0" y="21212"/>
                  </a:lnTo>
                  <a:lnTo>
                    <a:pt x="57576" y="77273"/>
                  </a:lnTo>
                  <a:lnTo>
                    <a:pt x="57576" y="375760"/>
                  </a:lnTo>
                  <a:lnTo>
                    <a:pt x="87879" y="375760"/>
                  </a:lnTo>
                  <a:lnTo>
                    <a:pt x="87879" y="77273"/>
                  </a:lnTo>
                  <a:close/>
                </a:path>
              </a:pathLst>
            </a:custGeom>
            <a:pattFill prst="pct10">
              <a:fgClr>
                <a:schemeClr val="bg1"/>
              </a:fgClr>
              <a:bgClr>
                <a:schemeClr val="tx1"/>
              </a:bgClr>
            </a:pattFill>
            <a:ln w="1492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89" name="Freeform: Shape 888">
              <a:extLst>
                <a:ext uri="{FF2B5EF4-FFF2-40B4-BE49-F238E27FC236}">
                  <a16:creationId xmlns:a16="http://schemas.microsoft.com/office/drawing/2014/main" id="{366A2ACE-9096-4914-9B7E-9BD4BBD9A2F3}"/>
                </a:ext>
              </a:extLst>
            </p:cNvPr>
            <p:cNvSpPr/>
            <p:nvPr/>
          </p:nvSpPr>
          <p:spPr>
            <a:xfrm>
              <a:off x="7283404" y="4841393"/>
              <a:ext cx="60046" cy="60046"/>
            </a:xfrm>
            <a:custGeom>
              <a:avLst/>
              <a:gdLst>
                <a:gd name="connsiteX0" fmla="*/ 142425 w 136364"/>
                <a:gd name="connsiteY0" fmla="*/ 22727 h 136364"/>
                <a:gd name="connsiteX1" fmla="*/ 121213 w 136364"/>
                <a:gd name="connsiteY1" fmla="*/ 1515 h 136364"/>
                <a:gd name="connsiteX2" fmla="*/ 71213 w 136364"/>
                <a:gd name="connsiteY2" fmla="*/ 48485 h 136364"/>
                <a:gd name="connsiteX3" fmla="*/ 21212 w 136364"/>
                <a:gd name="connsiteY3" fmla="*/ 0 h 136364"/>
                <a:gd name="connsiteX4" fmla="*/ 0 w 136364"/>
                <a:gd name="connsiteY4" fmla="*/ 21212 h 136364"/>
                <a:gd name="connsiteX5" fmla="*/ 56061 w 136364"/>
                <a:gd name="connsiteY5" fmla="*/ 77273 h 136364"/>
                <a:gd name="connsiteX6" fmla="*/ 56061 w 136364"/>
                <a:gd name="connsiteY6" fmla="*/ 150001 h 136364"/>
                <a:gd name="connsiteX7" fmla="*/ 86364 w 136364"/>
                <a:gd name="connsiteY7" fmla="*/ 150001 h 136364"/>
                <a:gd name="connsiteX8" fmla="*/ 86364 w 136364"/>
                <a:gd name="connsiteY8" fmla="*/ 77273 h 136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136364">
                  <a:moveTo>
                    <a:pt x="142425" y="22727"/>
                  </a:moveTo>
                  <a:lnTo>
                    <a:pt x="121213" y="1515"/>
                  </a:lnTo>
                  <a:lnTo>
                    <a:pt x="71213" y="48485"/>
                  </a:lnTo>
                  <a:lnTo>
                    <a:pt x="21212" y="0"/>
                  </a:lnTo>
                  <a:lnTo>
                    <a:pt x="0" y="21212"/>
                  </a:lnTo>
                  <a:lnTo>
                    <a:pt x="56061" y="77273"/>
                  </a:lnTo>
                  <a:lnTo>
                    <a:pt x="56061" y="150001"/>
                  </a:lnTo>
                  <a:lnTo>
                    <a:pt x="86364" y="150001"/>
                  </a:lnTo>
                  <a:lnTo>
                    <a:pt x="86364" y="77273"/>
                  </a:lnTo>
                  <a:close/>
                </a:path>
              </a:pathLst>
            </a:custGeom>
            <a:pattFill prst="pct10">
              <a:fgClr>
                <a:schemeClr val="bg1"/>
              </a:fgClr>
              <a:bgClr>
                <a:schemeClr val="accent5"/>
              </a:bgClr>
            </a:pattFill>
            <a:ln w="1492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90" name="Freeform: Shape 889">
              <a:extLst>
                <a:ext uri="{FF2B5EF4-FFF2-40B4-BE49-F238E27FC236}">
                  <a16:creationId xmlns:a16="http://schemas.microsoft.com/office/drawing/2014/main" id="{C0662C4E-BB21-491B-9051-7389B867748E}"/>
                </a:ext>
              </a:extLst>
            </p:cNvPr>
            <p:cNvSpPr/>
            <p:nvPr/>
          </p:nvSpPr>
          <p:spPr>
            <a:xfrm>
              <a:off x="7151131" y="4865407"/>
              <a:ext cx="86734" cy="160123"/>
            </a:xfrm>
            <a:custGeom>
              <a:avLst/>
              <a:gdLst>
                <a:gd name="connsiteX0" fmla="*/ 62509 w 196970"/>
                <a:gd name="connsiteY0" fmla="*/ 253041 h 363638"/>
                <a:gd name="connsiteX1" fmla="*/ 185237 w 196970"/>
                <a:gd name="connsiteY1" fmla="*/ 368193 h 363638"/>
                <a:gd name="connsiteX2" fmla="*/ 164025 w 196970"/>
                <a:gd name="connsiteY2" fmla="*/ 203041 h 363638"/>
                <a:gd name="connsiteX3" fmla="*/ 387 w 196970"/>
                <a:gd name="connsiteY3" fmla="*/ 9 h 363638"/>
                <a:gd name="connsiteX4" fmla="*/ 62509 w 196970"/>
                <a:gd name="connsiteY4" fmla="*/ 253041 h 363638"/>
                <a:gd name="connsiteX5" fmla="*/ 62509 w 196970"/>
                <a:gd name="connsiteY5" fmla="*/ 253041 h 363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6970" h="363638">
                  <a:moveTo>
                    <a:pt x="62509" y="253041"/>
                  </a:moveTo>
                  <a:cubicBezTo>
                    <a:pt x="92812" y="313647"/>
                    <a:pt x="157964" y="380314"/>
                    <a:pt x="185237" y="368193"/>
                  </a:cubicBezTo>
                  <a:cubicBezTo>
                    <a:pt x="214025" y="353041"/>
                    <a:pt x="204934" y="280314"/>
                    <a:pt x="164025" y="203041"/>
                  </a:cubicBezTo>
                  <a:cubicBezTo>
                    <a:pt x="124630" y="125767"/>
                    <a:pt x="1902" y="9"/>
                    <a:pt x="387" y="9"/>
                  </a:cubicBezTo>
                  <a:cubicBezTo>
                    <a:pt x="-4158" y="-1506"/>
                    <a:pt x="32206" y="189404"/>
                    <a:pt x="62509" y="253041"/>
                  </a:cubicBezTo>
                  <a:lnTo>
                    <a:pt x="62509" y="253041"/>
                  </a:lnTo>
                  <a:close/>
                </a:path>
              </a:pathLst>
            </a:custGeom>
            <a:pattFill prst="pct10">
              <a:fgClr>
                <a:schemeClr val="bg1"/>
              </a:fgClr>
              <a:bgClr>
                <a:schemeClr val="tx2"/>
              </a:bgClr>
            </a:pattFill>
            <a:ln w="190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891" name="Freeform: Shape 890">
              <a:extLst>
                <a:ext uri="{FF2B5EF4-FFF2-40B4-BE49-F238E27FC236}">
                  <a16:creationId xmlns:a16="http://schemas.microsoft.com/office/drawing/2014/main" id="{3C8EBA0B-E311-471E-89A5-AB8D49D535D1}"/>
                </a:ext>
              </a:extLst>
            </p:cNvPr>
            <p:cNvSpPr/>
            <p:nvPr/>
          </p:nvSpPr>
          <p:spPr>
            <a:xfrm>
              <a:off x="7253706" y="4865407"/>
              <a:ext cx="86734" cy="160123"/>
            </a:xfrm>
            <a:custGeom>
              <a:avLst/>
              <a:gdLst>
                <a:gd name="connsiteX0" fmla="*/ 138656 w 196970"/>
                <a:gd name="connsiteY0" fmla="*/ 253041 h 363638"/>
                <a:gd name="connsiteX1" fmla="*/ 200778 w 196970"/>
                <a:gd name="connsiteY1" fmla="*/ 9 h 363638"/>
                <a:gd name="connsiteX2" fmla="*/ 37140 w 196970"/>
                <a:gd name="connsiteY2" fmla="*/ 203040 h 363638"/>
                <a:gd name="connsiteX3" fmla="*/ 15928 w 196970"/>
                <a:gd name="connsiteY3" fmla="*/ 368193 h 363638"/>
                <a:gd name="connsiteX4" fmla="*/ 138656 w 196970"/>
                <a:gd name="connsiteY4" fmla="*/ 253041 h 363638"/>
                <a:gd name="connsiteX5" fmla="*/ 138656 w 196970"/>
                <a:gd name="connsiteY5" fmla="*/ 253041 h 363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6970" h="363638">
                  <a:moveTo>
                    <a:pt x="138656" y="253041"/>
                  </a:moveTo>
                  <a:cubicBezTo>
                    <a:pt x="170474" y="190919"/>
                    <a:pt x="205323" y="-1506"/>
                    <a:pt x="200778" y="9"/>
                  </a:cubicBezTo>
                  <a:cubicBezTo>
                    <a:pt x="199262" y="9"/>
                    <a:pt x="75019" y="125767"/>
                    <a:pt x="37140" y="203040"/>
                  </a:cubicBezTo>
                  <a:cubicBezTo>
                    <a:pt x="-739" y="280314"/>
                    <a:pt x="-12860" y="353041"/>
                    <a:pt x="15928" y="368193"/>
                  </a:cubicBezTo>
                  <a:cubicBezTo>
                    <a:pt x="43201" y="380314"/>
                    <a:pt x="108353" y="313647"/>
                    <a:pt x="138656" y="253041"/>
                  </a:cubicBezTo>
                  <a:lnTo>
                    <a:pt x="138656" y="253041"/>
                  </a:lnTo>
                  <a:close/>
                </a:path>
              </a:pathLst>
            </a:custGeom>
            <a:pattFill prst="pct10">
              <a:fgClr>
                <a:schemeClr val="bg1"/>
              </a:fgClr>
              <a:bgClr>
                <a:schemeClr val="tx2"/>
              </a:bgClr>
            </a:pattFill>
            <a:ln w="190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892" name="Graphic 21">
              <a:extLst>
                <a:ext uri="{FF2B5EF4-FFF2-40B4-BE49-F238E27FC236}">
                  <a16:creationId xmlns:a16="http://schemas.microsoft.com/office/drawing/2014/main" id="{191C2BF4-A4CE-46A8-8B9B-C68258D56426}"/>
                </a:ext>
              </a:extLst>
            </p:cNvPr>
            <p:cNvSpPr/>
            <p:nvPr/>
          </p:nvSpPr>
          <p:spPr>
            <a:xfrm>
              <a:off x="7322204" y="4453979"/>
              <a:ext cx="160614" cy="210460"/>
            </a:xfrm>
            <a:custGeom>
              <a:avLst/>
              <a:gdLst>
                <a:gd name="connsiteX0" fmla="*/ 414624 w 421750"/>
                <a:gd name="connsiteY0" fmla="*/ 345835 h 552638"/>
                <a:gd name="connsiteX1" fmla="*/ 211554 w 421750"/>
                <a:gd name="connsiteY1" fmla="*/ 548906 h 552638"/>
                <a:gd name="connsiteX2" fmla="*/ 8483 w 421750"/>
                <a:gd name="connsiteY2" fmla="*/ 345835 h 552638"/>
                <a:gd name="connsiteX3" fmla="*/ 211554 w 421750"/>
                <a:gd name="connsiteY3" fmla="*/ 8483 h 552638"/>
                <a:gd name="connsiteX4" fmla="*/ 414624 w 421750"/>
                <a:gd name="connsiteY4" fmla="*/ 345835 h 5526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1750" h="552638">
                  <a:moveTo>
                    <a:pt x="414624" y="345835"/>
                  </a:moveTo>
                  <a:cubicBezTo>
                    <a:pt x="414624" y="458011"/>
                    <a:pt x="323681" y="548906"/>
                    <a:pt x="211554" y="548906"/>
                  </a:cubicBezTo>
                  <a:cubicBezTo>
                    <a:pt x="99426" y="548906"/>
                    <a:pt x="8483" y="458011"/>
                    <a:pt x="8483" y="345835"/>
                  </a:cubicBezTo>
                  <a:cubicBezTo>
                    <a:pt x="8483" y="233659"/>
                    <a:pt x="99426" y="8483"/>
                    <a:pt x="211554" y="8483"/>
                  </a:cubicBezTo>
                  <a:cubicBezTo>
                    <a:pt x="323681" y="8483"/>
                    <a:pt x="414624" y="233708"/>
                    <a:pt x="414624" y="345835"/>
                  </a:cubicBezTo>
                  <a:close/>
                </a:path>
              </a:pathLst>
            </a:custGeom>
            <a:pattFill prst="pct10">
              <a:fgClr>
                <a:schemeClr val="bg1"/>
              </a:fgClr>
              <a:bgClr>
                <a:schemeClr val="tx2"/>
              </a:bgClr>
            </a:pattFill>
            <a:ln w="190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893" name="Rectangle 892">
              <a:extLst>
                <a:ext uri="{FF2B5EF4-FFF2-40B4-BE49-F238E27FC236}">
                  <a16:creationId xmlns:a16="http://schemas.microsoft.com/office/drawing/2014/main" id="{E19B7B39-923F-4235-B876-792FDAFEBD1A}"/>
                </a:ext>
              </a:extLst>
            </p:cNvPr>
            <p:cNvSpPr/>
            <p:nvPr/>
          </p:nvSpPr>
          <p:spPr bwMode="auto">
            <a:xfrm>
              <a:off x="7392713" y="4637384"/>
              <a:ext cx="19595" cy="126376"/>
            </a:xfrm>
            <a:prstGeom prst="rect">
              <a:avLst/>
            </a:prstGeom>
            <a:pattFill prst="pct10">
              <a:fgClr>
                <a:schemeClr val="bg1"/>
              </a:fgClr>
              <a:bgClr>
                <a:schemeClr val="tx2"/>
              </a:bgClr>
            </a:patt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941" name="Group 940">
            <a:extLst>
              <a:ext uri="{FF2B5EF4-FFF2-40B4-BE49-F238E27FC236}">
                <a16:creationId xmlns:a16="http://schemas.microsoft.com/office/drawing/2014/main" id="{FB37AC54-C72C-4614-B73F-B998B98EBCB6}"/>
              </a:ext>
            </a:extLst>
          </p:cNvPr>
          <p:cNvGrpSpPr/>
          <p:nvPr/>
        </p:nvGrpSpPr>
        <p:grpSpPr>
          <a:xfrm>
            <a:off x="4151978" y="4999768"/>
            <a:ext cx="514238" cy="230321"/>
            <a:chOff x="4240496" y="4287258"/>
            <a:chExt cx="1118826" cy="501108"/>
          </a:xfrm>
        </p:grpSpPr>
        <p:grpSp>
          <p:nvGrpSpPr>
            <p:cNvPr id="942" name="Group 4">
              <a:extLst>
                <a:ext uri="{FF2B5EF4-FFF2-40B4-BE49-F238E27FC236}">
                  <a16:creationId xmlns:a16="http://schemas.microsoft.com/office/drawing/2014/main" id="{07151EE1-047E-4C8B-B78A-CB9E396D8B23}"/>
                </a:ext>
              </a:extLst>
            </p:cNvPr>
            <p:cNvGrpSpPr>
              <a:grpSpLocks noChangeAspect="1"/>
            </p:cNvGrpSpPr>
            <p:nvPr/>
          </p:nvGrpSpPr>
          <p:grpSpPr bwMode="auto">
            <a:xfrm>
              <a:off x="4824458" y="4431790"/>
              <a:ext cx="534864" cy="356576"/>
              <a:chOff x="689" y="861"/>
              <a:chExt cx="216" cy="144"/>
            </a:xfrm>
            <a:pattFill prst="pct10">
              <a:fgClr>
                <a:schemeClr val="bg1"/>
              </a:fgClr>
              <a:bgClr>
                <a:schemeClr val="tx2"/>
              </a:bgClr>
            </a:pattFill>
          </p:grpSpPr>
          <p:sp>
            <p:nvSpPr>
              <p:cNvPr id="949" name="Freeform 5">
                <a:extLst>
                  <a:ext uri="{FF2B5EF4-FFF2-40B4-BE49-F238E27FC236}">
                    <a16:creationId xmlns:a16="http://schemas.microsoft.com/office/drawing/2014/main" id="{E5E58ED8-ECF3-451A-9E74-D2C75B23B2BD}"/>
                  </a:ext>
                </a:extLst>
              </p:cNvPr>
              <p:cNvSpPr>
                <a:spLocks/>
              </p:cNvSpPr>
              <p:nvPr/>
            </p:nvSpPr>
            <p:spPr bwMode="auto">
              <a:xfrm>
                <a:off x="789" y="936"/>
                <a:ext cx="16" cy="69"/>
              </a:xfrm>
              <a:custGeom>
                <a:avLst/>
                <a:gdLst>
                  <a:gd name="T0" fmla="*/ 0 w 27"/>
                  <a:gd name="T1" fmla="*/ 112 h 112"/>
                  <a:gd name="T2" fmla="*/ 0 w 27"/>
                  <a:gd name="T3" fmla="*/ 112 h 112"/>
                  <a:gd name="T4" fmla="*/ 27 w 27"/>
                  <a:gd name="T5" fmla="*/ 112 h 112"/>
                  <a:gd name="T6" fmla="*/ 27 w 27"/>
                  <a:gd name="T7" fmla="*/ 0 h 112"/>
                  <a:gd name="T8" fmla="*/ 0 w 27"/>
                  <a:gd name="T9" fmla="*/ 0 h 112"/>
                  <a:gd name="T10" fmla="*/ 0 w 27"/>
                  <a:gd name="T11" fmla="*/ 112 h 112"/>
                </a:gdLst>
                <a:ahLst/>
                <a:cxnLst>
                  <a:cxn ang="0">
                    <a:pos x="T0" y="T1"/>
                  </a:cxn>
                  <a:cxn ang="0">
                    <a:pos x="T2" y="T3"/>
                  </a:cxn>
                  <a:cxn ang="0">
                    <a:pos x="T4" y="T5"/>
                  </a:cxn>
                  <a:cxn ang="0">
                    <a:pos x="T6" y="T7"/>
                  </a:cxn>
                  <a:cxn ang="0">
                    <a:pos x="T8" y="T9"/>
                  </a:cxn>
                  <a:cxn ang="0">
                    <a:pos x="T10" y="T11"/>
                  </a:cxn>
                </a:cxnLst>
                <a:rect l="0" t="0" r="r" b="b"/>
                <a:pathLst>
                  <a:path w="27" h="112">
                    <a:moveTo>
                      <a:pt x="0" y="112"/>
                    </a:moveTo>
                    <a:lnTo>
                      <a:pt x="0" y="112"/>
                    </a:lnTo>
                    <a:lnTo>
                      <a:pt x="27" y="112"/>
                    </a:lnTo>
                    <a:lnTo>
                      <a:pt x="27" y="0"/>
                    </a:lnTo>
                    <a:lnTo>
                      <a:pt x="0" y="0"/>
                    </a:lnTo>
                    <a:lnTo>
                      <a:pt x="0" y="11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latin typeface="Segoe UI"/>
                  <a:ea typeface="+mn-ea"/>
                  <a:cs typeface="+mn-cs"/>
                </a:endParaRPr>
              </a:p>
            </p:txBody>
          </p:sp>
          <p:sp>
            <p:nvSpPr>
              <p:cNvPr id="950" name="Freeform 6">
                <a:extLst>
                  <a:ext uri="{FF2B5EF4-FFF2-40B4-BE49-F238E27FC236}">
                    <a16:creationId xmlns:a16="http://schemas.microsoft.com/office/drawing/2014/main" id="{DEB7D087-9021-4C48-B5FA-841A6F5C5F82}"/>
                  </a:ext>
                </a:extLst>
              </p:cNvPr>
              <p:cNvSpPr>
                <a:spLocks/>
              </p:cNvSpPr>
              <p:nvPr/>
            </p:nvSpPr>
            <p:spPr bwMode="auto">
              <a:xfrm>
                <a:off x="723" y="936"/>
                <a:ext cx="16" cy="69"/>
              </a:xfrm>
              <a:custGeom>
                <a:avLst/>
                <a:gdLst>
                  <a:gd name="T0" fmla="*/ 0 w 26"/>
                  <a:gd name="T1" fmla="*/ 112 h 112"/>
                  <a:gd name="T2" fmla="*/ 0 w 26"/>
                  <a:gd name="T3" fmla="*/ 112 h 112"/>
                  <a:gd name="T4" fmla="*/ 26 w 26"/>
                  <a:gd name="T5" fmla="*/ 112 h 112"/>
                  <a:gd name="T6" fmla="*/ 26 w 26"/>
                  <a:gd name="T7" fmla="*/ 0 h 112"/>
                  <a:gd name="T8" fmla="*/ 0 w 26"/>
                  <a:gd name="T9" fmla="*/ 0 h 112"/>
                  <a:gd name="T10" fmla="*/ 0 w 26"/>
                  <a:gd name="T11" fmla="*/ 112 h 112"/>
                </a:gdLst>
                <a:ahLst/>
                <a:cxnLst>
                  <a:cxn ang="0">
                    <a:pos x="T0" y="T1"/>
                  </a:cxn>
                  <a:cxn ang="0">
                    <a:pos x="T2" y="T3"/>
                  </a:cxn>
                  <a:cxn ang="0">
                    <a:pos x="T4" y="T5"/>
                  </a:cxn>
                  <a:cxn ang="0">
                    <a:pos x="T6" y="T7"/>
                  </a:cxn>
                  <a:cxn ang="0">
                    <a:pos x="T8" y="T9"/>
                  </a:cxn>
                  <a:cxn ang="0">
                    <a:pos x="T10" y="T11"/>
                  </a:cxn>
                </a:cxnLst>
                <a:rect l="0" t="0" r="r" b="b"/>
                <a:pathLst>
                  <a:path w="26" h="112">
                    <a:moveTo>
                      <a:pt x="0" y="112"/>
                    </a:moveTo>
                    <a:lnTo>
                      <a:pt x="0" y="112"/>
                    </a:lnTo>
                    <a:lnTo>
                      <a:pt x="26" y="112"/>
                    </a:lnTo>
                    <a:lnTo>
                      <a:pt x="26" y="0"/>
                    </a:lnTo>
                    <a:lnTo>
                      <a:pt x="0" y="0"/>
                    </a:lnTo>
                    <a:lnTo>
                      <a:pt x="0" y="11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latin typeface="Segoe UI"/>
                  <a:ea typeface="+mn-ea"/>
                  <a:cs typeface="+mn-cs"/>
                </a:endParaRPr>
              </a:p>
            </p:txBody>
          </p:sp>
          <p:sp>
            <p:nvSpPr>
              <p:cNvPr id="951" name="Freeform 7">
                <a:extLst>
                  <a:ext uri="{FF2B5EF4-FFF2-40B4-BE49-F238E27FC236}">
                    <a16:creationId xmlns:a16="http://schemas.microsoft.com/office/drawing/2014/main" id="{0781A3C7-476D-48A2-830B-8371B28518F8}"/>
                  </a:ext>
                </a:extLst>
              </p:cNvPr>
              <p:cNvSpPr>
                <a:spLocks/>
              </p:cNvSpPr>
              <p:nvPr/>
            </p:nvSpPr>
            <p:spPr bwMode="auto">
              <a:xfrm>
                <a:off x="855" y="936"/>
                <a:ext cx="17" cy="69"/>
              </a:xfrm>
              <a:custGeom>
                <a:avLst/>
                <a:gdLst>
                  <a:gd name="T0" fmla="*/ 27 w 27"/>
                  <a:gd name="T1" fmla="*/ 0 h 112"/>
                  <a:gd name="T2" fmla="*/ 27 w 27"/>
                  <a:gd name="T3" fmla="*/ 0 h 112"/>
                  <a:gd name="T4" fmla="*/ 0 w 27"/>
                  <a:gd name="T5" fmla="*/ 0 h 112"/>
                  <a:gd name="T6" fmla="*/ 0 w 27"/>
                  <a:gd name="T7" fmla="*/ 112 h 112"/>
                  <a:gd name="T8" fmla="*/ 27 w 27"/>
                  <a:gd name="T9" fmla="*/ 112 h 112"/>
                  <a:gd name="T10" fmla="*/ 27 w 27"/>
                  <a:gd name="T11" fmla="*/ 0 h 112"/>
                </a:gdLst>
                <a:ahLst/>
                <a:cxnLst>
                  <a:cxn ang="0">
                    <a:pos x="T0" y="T1"/>
                  </a:cxn>
                  <a:cxn ang="0">
                    <a:pos x="T2" y="T3"/>
                  </a:cxn>
                  <a:cxn ang="0">
                    <a:pos x="T4" y="T5"/>
                  </a:cxn>
                  <a:cxn ang="0">
                    <a:pos x="T6" y="T7"/>
                  </a:cxn>
                  <a:cxn ang="0">
                    <a:pos x="T8" y="T9"/>
                  </a:cxn>
                  <a:cxn ang="0">
                    <a:pos x="T10" y="T11"/>
                  </a:cxn>
                </a:cxnLst>
                <a:rect l="0" t="0" r="r" b="b"/>
                <a:pathLst>
                  <a:path w="27" h="112">
                    <a:moveTo>
                      <a:pt x="27" y="0"/>
                    </a:moveTo>
                    <a:lnTo>
                      <a:pt x="27" y="0"/>
                    </a:lnTo>
                    <a:lnTo>
                      <a:pt x="0" y="0"/>
                    </a:lnTo>
                    <a:lnTo>
                      <a:pt x="0" y="112"/>
                    </a:lnTo>
                    <a:lnTo>
                      <a:pt x="27" y="112"/>
                    </a:lnTo>
                    <a:lnTo>
                      <a:pt x="2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latin typeface="Segoe UI"/>
                  <a:ea typeface="+mn-ea"/>
                  <a:cs typeface="+mn-cs"/>
                </a:endParaRPr>
              </a:p>
            </p:txBody>
          </p:sp>
          <p:sp>
            <p:nvSpPr>
              <p:cNvPr id="952" name="Freeform 8">
                <a:extLst>
                  <a:ext uri="{FF2B5EF4-FFF2-40B4-BE49-F238E27FC236}">
                    <a16:creationId xmlns:a16="http://schemas.microsoft.com/office/drawing/2014/main" id="{F822DA48-1A7D-46C4-B778-EC818A873FA8}"/>
                  </a:ext>
                </a:extLst>
              </p:cNvPr>
              <p:cNvSpPr>
                <a:spLocks/>
              </p:cNvSpPr>
              <p:nvPr/>
            </p:nvSpPr>
            <p:spPr bwMode="auto">
              <a:xfrm>
                <a:off x="689" y="861"/>
                <a:ext cx="216" cy="144"/>
              </a:xfrm>
              <a:custGeom>
                <a:avLst/>
                <a:gdLst>
                  <a:gd name="T0" fmla="*/ 0 w 347"/>
                  <a:gd name="T1" fmla="*/ 232 h 232"/>
                  <a:gd name="T2" fmla="*/ 0 w 347"/>
                  <a:gd name="T3" fmla="*/ 232 h 232"/>
                  <a:gd name="T4" fmla="*/ 27 w 347"/>
                  <a:gd name="T5" fmla="*/ 232 h 232"/>
                  <a:gd name="T6" fmla="*/ 27 w 347"/>
                  <a:gd name="T7" fmla="*/ 93 h 232"/>
                  <a:gd name="T8" fmla="*/ 107 w 347"/>
                  <a:gd name="T9" fmla="*/ 93 h 232"/>
                  <a:gd name="T10" fmla="*/ 107 w 347"/>
                  <a:gd name="T11" fmla="*/ 232 h 232"/>
                  <a:gd name="T12" fmla="*/ 134 w 347"/>
                  <a:gd name="T13" fmla="*/ 232 h 232"/>
                  <a:gd name="T14" fmla="*/ 134 w 347"/>
                  <a:gd name="T15" fmla="*/ 93 h 232"/>
                  <a:gd name="T16" fmla="*/ 214 w 347"/>
                  <a:gd name="T17" fmla="*/ 93 h 232"/>
                  <a:gd name="T18" fmla="*/ 214 w 347"/>
                  <a:gd name="T19" fmla="*/ 232 h 232"/>
                  <a:gd name="T20" fmla="*/ 240 w 347"/>
                  <a:gd name="T21" fmla="*/ 232 h 232"/>
                  <a:gd name="T22" fmla="*/ 240 w 347"/>
                  <a:gd name="T23" fmla="*/ 93 h 232"/>
                  <a:gd name="T24" fmla="*/ 320 w 347"/>
                  <a:gd name="T25" fmla="*/ 93 h 232"/>
                  <a:gd name="T26" fmla="*/ 320 w 347"/>
                  <a:gd name="T27" fmla="*/ 232 h 232"/>
                  <a:gd name="T28" fmla="*/ 347 w 347"/>
                  <a:gd name="T29" fmla="*/ 232 h 232"/>
                  <a:gd name="T30" fmla="*/ 347 w 347"/>
                  <a:gd name="T31" fmla="*/ 43 h 232"/>
                  <a:gd name="T32" fmla="*/ 174 w 347"/>
                  <a:gd name="T33" fmla="*/ 0 h 232"/>
                  <a:gd name="T34" fmla="*/ 0 w 347"/>
                  <a:gd name="T35" fmla="*/ 43 h 232"/>
                  <a:gd name="T36" fmla="*/ 0 w 347"/>
                  <a:gd name="T37" fmla="*/ 232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7" h="232">
                    <a:moveTo>
                      <a:pt x="0" y="232"/>
                    </a:moveTo>
                    <a:lnTo>
                      <a:pt x="0" y="232"/>
                    </a:lnTo>
                    <a:lnTo>
                      <a:pt x="27" y="232"/>
                    </a:lnTo>
                    <a:lnTo>
                      <a:pt x="27" y="93"/>
                    </a:lnTo>
                    <a:lnTo>
                      <a:pt x="107" y="93"/>
                    </a:lnTo>
                    <a:lnTo>
                      <a:pt x="107" y="232"/>
                    </a:lnTo>
                    <a:lnTo>
                      <a:pt x="134" y="232"/>
                    </a:lnTo>
                    <a:lnTo>
                      <a:pt x="134" y="93"/>
                    </a:lnTo>
                    <a:lnTo>
                      <a:pt x="214" y="93"/>
                    </a:lnTo>
                    <a:lnTo>
                      <a:pt x="214" y="232"/>
                    </a:lnTo>
                    <a:lnTo>
                      <a:pt x="240" y="232"/>
                    </a:lnTo>
                    <a:lnTo>
                      <a:pt x="240" y="93"/>
                    </a:lnTo>
                    <a:lnTo>
                      <a:pt x="320" y="93"/>
                    </a:lnTo>
                    <a:lnTo>
                      <a:pt x="320" y="232"/>
                    </a:lnTo>
                    <a:lnTo>
                      <a:pt x="347" y="232"/>
                    </a:lnTo>
                    <a:lnTo>
                      <a:pt x="347" y="43"/>
                    </a:lnTo>
                    <a:lnTo>
                      <a:pt x="174" y="0"/>
                    </a:lnTo>
                    <a:lnTo>
                      <a:pt x="0" y="43"/>
                    </a:lnTo>
                    <a:lnTo>
                      <a:pt x="0" y="23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latin typeface="Segoe UI"/>
                  <a:ea typeface="+mn-ea"/>
                  <a:cs typeface="+mn-cs"/>
                </a:endParaRPr>
              </a:p>
            </p:txBody>
          </p:sp>
        </p:grpSp>
        <p:sp>
          <p:nvSpPr>
            <p:cNvPr id="943" name="Rectangle 942">
              <a:extLst>
                <a:ext uri="{FF2B5EF4-FFF2-40B4-BE49-F238E27FC236}">
                  <a16:creationId xmlns:a16="http://schemas.microsoft.com/office/drawing/2014/main" id="{F058FF7F-399B-4962-BA0B-EDFFB86CE920}"/>
                </a:ext>
              </a:extLst>
            </p:cNvPr>
            <p:cNvSpPr/>
            <p:nvPr/>
          </p:nvSpPr>
          <p:spPr bwMode="auto">
            <a:xfrm>
              <a:off x="4608178" y="4627414"/>
              <a:ext cx="168938" cy="158603"/>
            </a:xfrm>
            <a:prstGeom prst="rect">
              <a:avLst/>
            </a:prstGeom>
            <a:pattFill prst="pct10">
              <a:fgClr>
                <a:schemeClr val="bg1"/>
              </a:fgClr>
              <a:bgClr>
                <a:schemeClr val="accent2"/>
              </a:bgClr>
            </a:patt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44" name="Rectangle 943">
              <a:extLst>
                <a:ext uri="{FF2B5EF4-FFF2-40B4-BE49-F238E27FC236}">
                  <a16:creationId xmlns:a16="http://schemas.microsoft.com/office/drawing/2014/main" id="{FD9F2926-C182-440C-9977-1B9EA6072FAF}"/>
                </a:ext>
              </a:extLst>
            </p:cNvPr>
            <p:cNvSpPr/>
            <p:nvPr/>
          </p:nvSpPr>
          <p:spPr bwMode="auto">
            <a:xfrm>
              <a:off x="4422761" y="4627414"/>
              <a:ext cx="168938" cy="158603"/>
            </a:xfrm>
            <a:prstGeom prst="rect">
              <a:avLst/>
            </a:prstGeom>
            <a:pattFill prst="pct10">
              <a:fgClr>
                <a:schemeClr val="bg1"/>
              </a:fgClr>
              <a:bgClr>
                <a:schemeClr val="accent2"/>
              </a:bgClr>
            </a:patt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45" name="Rectangle 944">
              <a:extLst>
                <a:ext uri="{FF2B5EF4-FFF2-40B4-BE49-F238E27FC236}">
                  <a16:creationId xmlns:a16="http://schemas.microsoft.com/office/drawing/2014/main" id="{5395634A-5895-4E08-812B-4185D280C74B}"/>
                </a:ext>
              </a:extLst>
            </p:cNvPr>
            <p:cNvSpPr/>
            <p:nvPr/>
          </p:nvSpPr>
          <p:spPr bwMode="auto">
            <a:xfrm>
              <a:off x="4608178" y="4458171"/>
              <a:ext cx="168938" cy="158603"/>
            </a:xfrm>
            <a:prstGeom prst="rect">
              <a:avLst/>
            </a:prstGeom>
            <a:pattFill prst="pct10">
              <a:fgClr>
                <a:schemeClr val="bg1"/>
              </a:fgClr>
              <a:bgClr>
                <a:schemeClr val="accent2"/>
              </a:bgClr>
            </a:patt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46" name="Rectangle 945">
              <a:extLst>
                <a:ext uri="{FF2B5EF4-FFF2-40B4-BE49-F238E27FC236}">
                  <a16:creationId xmlns:a16="http://schemas.microsoft.com/office/drawing/2014/main" id="{29E3F1AA-32DD-40A2-8212-250674F67A24}"/>
                </a:ext>
              </a:extLst>
            </p:cNvPr>
            <p:cNvSpPr/>
            <p:nvPr/>
          </p:nvSpPr>
          <p:spPr bwMode="auto">
            <a:xfrm>
              <a:off x="4422761" y="4458171"/>
              <a:ext cx="168938" cy="158603"/>
            </a:xfrm>
            <a:prstGeom prst="rect">
              <a:avLst/>
            </a:prstGeom>
            <a:pattFill prst="pct10">
              <a:fgClr>
                <a:schemeClr val="bg1"/>
              </a:fgClr>
              <a:bgClr>
                <a:schemeClr val="accent2"/>
              </a:bgClr>
            </a:patt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47" name="Rectangle 946">
              <a:extLst>
                <a:ext uri="{FF2B5EF4-FFF2-40B4-BE49-F238E27FC236}">
                  <a16:creationId xmlns:a16="http://schemas.microsoft.com/office/drawing/2014/main" id="{B4C17836-1133-4396-84C0-DA9D1395FF36}"/>
                </a:ext>
              </a:extLst>
            </p:cNvPr>
            <p:cNvSpPr/>
            <p:nvPr/>
          </p:nvSpPr>
          <p:spPr bwMode="auto">
            <a:xfrm>
              <a:off x="4608178" y="4287258"/>
              <a:ext cx="168938" cy="158603"/>
            </a:xfrm>
            <a:prstGeom prst="rect">
              <a:avLst/>
            </a:prstGeom>
            <a:pattFill prst="pct10">
              <a:fgClr>
                <a:schemeClr val="bg1"/>
              </a:fgClr>
              <a:bgClr>
                <a:schemeClr val="accent2"/>
              </a:bgClr>
            </a:patt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48" name="Rectangle 947">
              <a:extLst>
                <a:ext uri="{FF2B5EF4-FFF2-40B4-BE49-F238E27FC236}">
                  <a16:creationId xmlns:a16="http://schemas.microsoft.com/office/drawing/2014/main" id="{ECE549F3-CCF5-46E5-AB59-7D8BF39A22D0}"/>
                </a:ext>
              </a:extLst>
            </p:cNvPr>
            <p:cNvSpPr/>
            <p:nvPr/>
          </p:nvSpPr>
          <p:spPr bwMode="auto">
            <a:xfrm>
              <a:off x="4240496" y="4627414"/>
              <a:ext cx="168938" cy="158603"/>
            </a:xfrm>
            <a:prstGeom prst="rect">
              <a:avLst/>
            </a:prstGeom>
            <a:pattFill prst="pct10">
              <a:fgClr>
                <a:schemeClr val="bg1"/>
              </a:fgClr>
              <a:bgClr>
                <a:schemeClr val="accent2"/>
              </a:bgClr>
            </a:patt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6781740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13"/>
                                        </p:tgtEl>
                                        <p:attrNameLst>
                                          <p:attrName>style.visibility</p:attrName>
                                        </p:attrNameLst>
                                      </p:cBhvr>
                                      <p:to>
                                        <p:strVal val="visible"/>
                                      </p:to>
                                    </p:set>
                                    <p:animEffect transition="in" filter="fade">
                                      <p:cBhvr>
                                        <p:cTn id="7" dur="500"/>
                                        <p:tgtEl>
                                          <p:spTgt spid="18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par>
                                <p:cTn id="11" presetID="22" presetClass="entr" presetSubtype="8" fill="hold" nodeType="withEffect">
                                  <p:stCondLst>
                                    <p:cond delay="0"/>
                                  </p:stCondLst>
                                  <p:childTnLst>
                                    <p:set>
                                      <p:cBhvr>
                                        <p:cTn id="12" dur="1" fill="hold">
                                          <p:stCondLst>
                                            <p:cond delay="0"/>
                                          </p:stCondLst>
                                        </p:cTn>
                                        <p:tgtEl>
                                          <p:spTgt spid="1565"/>
                                        </p:tgtEl>
                                        <p:attrNameLst>
                                          <p:attrName>style.visibility</p:attrName>
                                        </p:attrNameLst>
                                      </p:cBhvr>
                                      <p:to>
                                        <p:strVal val="visible"/>
                                      </p:to>
                                    </p:set>
                                    <p:animEffect transition="in" filter="wipe(left)">
                                      <p:cBhvr>
                                        <p:cTn id="13" dur="500"/>
                                        <p:tgtEl>
                                          <p:spTgt spid="156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832"/>
                                        </p:tgtEl>
                                        <p:attrNameLst>
                                          <p:attrName>style.visibility</p:attrName>
                                        </p:attrNameLst>
                                      </p:cBhvr>
                                      <p:to>
                                        <p:strVal val="visible"/>
                                      </p:to>
                                    </p:set>
                                    <p:animEffect transition="in" filter="fade">
                                      <p:cBhvr>
                                        <p:cTn id="16" dur="500"/>
                                        <p:tgtEl>
                                          <p:spTgt spid="183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828"/>
                                        </p:tgtEl>
                                        <p:attrNameLst>
                                          <p:attrName>style.visibility</p:attrName>
                                        </p:attrNameLst>
                                      </p:cBhvr>
                                      <p:to>
                                        <p:strVal val="visible"/>
                                      </p:to>
                                    </p:set>
                                    <p:animEffect transition="in" filter="fade">
                                      <p:cBhvr>
                                        <p:cTn id="19" dur="500"/>
                                        <p:tgtEl>
                                          <p:spTgt spid="182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871"/>
                                        </p:tgtEl>
                                        <p:attrNameLst>
                                          <p:attrName>style.visibility</p:attrName>
                                        </p:attrNameLst>
                                      </p:cBhvr>
                                      <p:to>
                                        <p:strVal val="visible"/>
                                      </p:to>
                                    </p:set>
                                    <p:animEffect transition="in" filter="fade">
                                      <p:cBhvr>
                                        <p:cTn id="22" dur="500"/>
                                        <p:tgtEl>
                                          <p:spTgt spid="1871"/>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67"/>
                                        </p:tgtEl>
                                        <p:attrNameLst>
                                          <p:attrName>style.visibility</p:attrName>
                                        </p:attrNameLst>
                                      </p:cBhvr>
                                      <p:to>
                                        <p:strVal val="visible"/>
                                      </p:to>
                                    </p:set>
                                    <p:animEffect transition="in" filter="fade">
                                      <p:cBhvr>
                                        <p:cTn id="25" dur="500"/>
                                        <p:tgtEl>
                                          <p:spTgt spid="1667"/>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612"/>
                                        </p:tgtEl>
                                        <p:attrNameLst>
                                          <p:attrName>style.visibility</p:attrName>
                                        </p:attrNameLst>
                                      </p:cBhvr>
                                      <p:to>
                                        <p:strVal val="visible"/>
                                      </p:to>
                                    </p:set>
                                    <p:animEffect transition="in" filter="fade">
                                      <p:cBhvr>
                                        <p:cTn id="28" dur="500"/>
                                        <p:tgtEl>
                                          <p:spTgt spid="161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608"/>
                                        </p:tgtEl>
                                        <p:attrNameLst>
                                          <p:attrName>style.visibility</p:attrName>
                                        </p:attrNameLst>
                                      </p:cBhvr>
                                      <p:to>
                                        <p:strVal val="visible"/>
                                      </p:to>
                                    </p:set>
                                    <p:animEffect transition="in" filter="fade">
                                      <p:cBhvr>
                                        <p:cTn id="31" dur="500"/>
                                        <p:tgtEl>
                                          <p:spTgt spid="1608"/>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378"/>
                                        </p:tgtEl>
                                        <p:attrNameLst>
                                          <p:attrName>style.visibility</p:attrName>
                                        </p:attrNameLst>
                                      </p:cBhvr>
                                      <p:to>
                                        <p:strVal val="visible"/>
                                      </p:to>
                                    </p:set>
                                    <p:animEffect transition="in" filter="fade">
                                      <p:cBhvr>
                                        <p:cTn id="34" dur="500"/>
                                        <p:tgtEl>
                                          <p:spTgt spid="1378"/>
                                        </p:tgtEl>
                                      </p:cBhvr>
                                    </p:animEffect>
                                  </p:childTnLst>
                                </p:cTn>
                              </p:par>
                              <p:par>
                                <p:cTn id="35" presetID="10" presetClass="entr" presetSubtype="0" fill="hold" nodeType="withEffect">
                                  <p:stCondLst>
                                    <p:cond delay="100"/>
                                  </p:stCondLst>
                                  <p:childTnLst>
                                    <p:set>
                                      <p:cBhvr>
                                        <p:cTn id="36" dur="1" fill="hold">
                                          <p:stCondLst>
                                            <p:cond delay="0"/>
                                          </p:stCondLst>
                                        </p:cTn>
                                        <p:tgtEl>
                                          <p:spTgt spid="1379"/>
                                        </p:tgtEl>
                                        <p:attrNameLst>
                                          <p:attrName>style.visibility</p:attrName>
                                        </p:attrNameLst>
                                      </p:cBhvr>
                                      <p:to>
                                        <p:strVal val="visible"/>
                                      </p:to>
                                    </p:set>
                                    <p:animEffect transition="in" filter="fade">
                                      <p:cBhvr>
                                        <p:cTn id="37" dur="750"/>
                                        <p:tgtEl>
                                          <p:spTgt spid="1379"/>
                                        </p:tgtEl>
                                      </p:cBhvr>
                                    </p:animEffect>
                                  </p:childTnLst>
                                </p:cTn>
                              </p:par>
                              <p:par>
                                <p:cTn id="38" presetID="42" presetClass="path" presetSubtype="0" decel="100000" fill="hold" nodeType="withEffect">
                                  <p:stCondLst>
                                    <p:cond delay="100"/>
                                  </p:stCondLst>
                                  <p:childTnLst>
                                    <p:animMotion origin="layout" path="M -4.16135E-6 3.69496E-6 L -4.16135E-6 0.05764 " pathEditMode="relative" rAng="0" ptsTypes="AA">
                                      <p:cBhvr>
                                        <p:cTn id="39" dur="750" spd="-100000" fill="hold"/>
                                        <p:tgtEl>
                                          <p:spTgt spid="1379"/>
                                        </p:tgtEl>
                                        <p:attrNameLst>
                                          <p:attrName>ppt_x</p:attrName>
                                          <p:attrName>ppt_y</p:attrName>
                                        </p:attrNameLst>
                                      </p:cBhvr>
                                      <p:rCtr x="0" y="2882"/>
                                    </p:animMotion>
                                  </p:childTnLst>
                                </p:cTn>
                              </p:par>
                              <p:par>
                                <p:cTn id="40" presetID="10" presetClass="entr" presetSubtype="0" fill="hold" nodeType="withEffect">
                                  <p:stCondLst>
                                    <p:cond delay="100"/>
                                  </p:stCondLst>
                                  <p:childTnLst>
                                    <p:set>
                                      <p:cBhvr>
                                        <p:cTn id="41" dur="1" fill="hold">
                                          <p:stCondLst>
                                            <p:cond delay="0"/>
                                          </p:stCondLst>
                                        </p:cTn>
                                        <p:tgtEl>
                                          <p:spTgt spid="1833"/>
                                        </p:tgtEl>
                                        <p:attrNameLst>
                                          <p:attrName>style.visibility</p:attrName>
                                        </p:attrNameLst>
                                      </p:cBhvr>
                                      <p:to>
                                        <p:strVal val="visible"/>
                                      </p:to>
                                    </p:set>
                                    <p:animEffect transition="in" filter="fade">
                                      <p:cBhvr>
                                        <p:cTn id="42" dur="750"/>
                                        <p:tgtEl>
                                          <p:spTgt spid="1833"/>
                                        </p:tgtEl>
                                      </p:cBhvr>
                                    </p:animEffect>
                                  </p:childTnLst>
                                </p:cTn>
                              </p:par>
                              <p:par>
                                <p:cTn id="43" presetID="42" presetClass="path" presetSubtype="0" decel="100000" fill="hold" nodeType="withEffect">
                                  <p:stCondLst>
                                    <p:cond delay="100"/>
                                  </p:stCondLst>
                                  <p:childTnLst>
                                    <p:animMotion origin="layout" path="M -4.68215E-6 2.53291E-6 L -4.68215E-6 0.05765 " pathEditMode="relative" rAng="0" ptsTypes="AA">
                                      <p:cBhvr>
                                        <p:cTn id="44" dur="750" spd="-100000" fill="hold"/>
                                        <p:tgtEl>
                                          <p:spTgt spid="1833"/>
                                        </p:tgtEl>
                                        <p:attrNameLst>
                                          <p:attrName>ppt_x</p:attrName>
                                          <p:attrName>ppt_y</p:attrName>
                                        </p:attrNameLst>
                                      </p:cBhvr>
                                      <p:rCtr x="0" y="2882"/>
                                    </p:animMotion>
                                  </p:childTnLst>
                                </p:cTn>
                              </p:par>
                              <p:par>
                                <p:cTn id="45" presetID="10" presetClass="entr" presetSubtype="0" fill="hold" nodeType="withEffect">
                                  <p:stCondLst>
                                    <p:cond delay="100"/>
                                  </p:stCondLst>
                                  <p:childTnLst>
                                    <p:set>
                                      <p:cBhvr>
                                        <p:cTn id="46" dur="1" fill="hold">
                                          <p:stCondLst>
                                            <p:cond delay="0"/>
                                          </p:stCondLst>
                                        </p:cTn>
                                        <p:tgtEl>
                                          <p:spTgt spid="1872"/>
                                        </p:tgtEl>
                                        <p:attrNameLst>
                                          <p:attrName>style.visibility</p:attrName>
                                        </p:attrNameLst>
                                      </p:cBhvr>
                                      <p:to>
                                        <p:strVal val="visible"/>
                                      </p:to>
                                    </p:set>
                                    <p:animEffect transition="in" filter="fade">
                                      <p:cBhvr>
                                        <p:cTn id="47" dur="750"/>
                                        <p:tgtEl>
                                          <p:spTgt spid="1872"/>
                                        </p:tgtEl>
                                      </p:cBhvr>
                                    </p:animEffect>
                                  </p:childTnLst>
                                </p:cTn>
                              </p:par>
                              <p:par>
                                <p:cTn id="48" presetID="42" presetClass="path" presetSubtype="0" decel="100000" fill="hold" nodeType="withEffect">
                                  <p:stCondLst>
                                    <p:cond delay="100"/>
                                  </p:stCondLst>
                                  <p:childTnLst>
                                    <p:animMotion origin="layout" path="M 1.81261E-6 -4.70268E-6 L 1.81261E-6 0.05765 " pathEditMode="relative" rAng="0" ptsTypes="AA">
                                      <p:cBhvr>
                                        <p:cTn id="49" dur="750" spd="-100000" fill="hold"/>
                                        <p:tgtEl>
                                          <p:spTgt spid="1872"/>
                                        </p:tgtEl>
                                        <p:attrNameLst>
                                          <p:attrName>ppt_x</p:attrName>
                                          <p:attrName>ppt_y</p:attrName>
                                        </p:attrNameLst>
                                      </p:cBhvr>
                                      <p:rCtr x="0" y="2882"/>
                                    </p:animMotion>
                                  </p:childTnLst>
                                </p:cTn>
                              </p:par>
                              <p:par>
                                <p:cTn id="50" presetID="10" presetClass="entr" presetSubtype="0" fill="hold" nodeType="withEffect">
                                  <p:stCondLst>
                                    <p:cond delay="100"/>
                                  </p:stCondLst>
                                  <p:childTnLst>
                                    <p:set>
                                      <p:cBhvr>
                                        <p:cTn id="51" dur="1" fill="hold">
                                          <p:stCondLst>
                                            <p:cond delay="0"/>
                                          </p:stCondLst>
                                        </p:cTn>
                                        <p:tgtEl>
                                          <p:spTgt spid="1668"/>
                                        </p:tgtEl>
                                        <p:attrNameLst>
                                          <p:attrName>style.visibility</p:attrName>
                                        </p:attrNameLst>
                                      </p:cBhvr>
                                      <p:to>
                                        <p:strVal val="visible"/>
                                      </p:to>
                                    </p:set>
                                    <p:animEffect transition="in" filter="fade">
                                      <p:cBhvr>
                                        <p:cTn id="52" dur="750"/>
                                        <p:tgtEl>
                                          <p:spTgt spid="1668"/>
                                        </p:tgtEl>
                                      </p:cBhvr>
                                    </p:animEffect>
                                  </p:childTnLst>
                                </p:cTn>
                              </p:par>
                              <p:par>
                                <p:cTn id="53" presetID="42" presetClass="path" presetSubtype="0" decel="100000" fill="hold" nodeType="withEffect">
                                  <p:stCondLst>
                                    <p:cond delay="100"/>
                                  </p:stCondLst>
                                  <p:childTnLst>
                                    <p:animMotion origin="layout" path="M 1.21011E-6 3.8266E-6 L 1.21011E-6 0.05764 " pathEditMode="relative" rAng="0" ptsTypes="AA">
                                      <p:cBhvr>
                                        <p:cTn id="54" dur="750" spd="-100000" fill="hold"/>
                                        <p:tgtEl>
                                          <p:spTgt spid="1668"/>
                                        </p:tgtEl>
                                        <p:attrNameLst>
                                          <p:attrName>ppt_x</p:attrName>
                                          <p:attrName>ppt_y</p:attrName>
                                        </p:attrNameLst>
                                      </p:cBhvr>
                                      <p:rCtr x="0" y="2882"/>
                                    </p:animMotion>
                                  </p:childTnLst>
                                </p:cTn>
                              </p:par>
                              <p:par>
                                <p:cTn id="55" presetID="10" presetClass="entr" presetSubtype="0" fill="hold" nodeType="withEffect">
                                  <p:stCondLst>
                                    <p:cond delay="100"/>
                                  </p:stCondLst>
                                  <p:childTnLst>
                                    <p:set>
                                      <p:cBhvr>
                                        <p:cTn id="56" dur="1" fill="hold">
                                          <p:stCondLst>
                                            <p:cond delay="0"/>
                                          </p:stCondLst>
                                        </p:cTn>
                                        <p:tgtEl>
                                          <p:spTgt spid="1613"/>
                                        </p:tgtEl>
                                        <p:attrNameLst>
                                          <p:attrName>style.visibility</p:attrName>
                                        </p:attrNameLst>
                                      </p:cBhvr>
                                      <p:to>
                                        <p:strVal val="visible"/>
                                      </p:to>
                                    </p:set>
                                    <p:animEffect transition="in" filter="fade">
                                      <p:cBhvr>
                                        <p:cTn id="57" dur="750"/>
                                        <p:tgtEl>
                                          <p:spTgt spid="1613"/>
                                        </p:tgtEl>
                                      </p:cBhvr>
                                    </p:animEffect>
                                  </p:childTnLst>
                                </p:cTn>
                              </p:par>
                              <p:par>
                                <p:cTn id="58" presetID="42" presetClass="path" presetSubtype="0" decel="100000" fill="hold" nodeType="withEffect">
                                  <p:stCondLst>
                                    <p:cond delay="100"/>
                                  </p:stCondLst>
                                  <p:childTnLst>
                                    <p:animMotion origin="layout" path="M -3.41588E-6 3.20926E-6 L -3.41588E-6 0.05765 " pathEditMode="relative" rAng="0" ptsTypes="AA">
                                      <p:cBhvr>
                                        <p:cTn id="59" dur="750" spd="-100000" fill="hold"/>
                                        <p:tgtEl>
                                          <p:spTgt spid="1613"/>
                                        </p:tgtEl>
                                        <p:attrNameLst>
                                          <p:attrName>ppt_x</p:attrName>
                                          <p:attrName>ppt_y</p:attrName>
                                        </p:attrNameLst>
                                      </p:cBhvr>
                                      <p:rCtr x="0" y="2882"/>
                                    </p:animMotion>
                                  </p:childTnLst>
                                </p:cTn>
                              </p:par>
                              <p:par>
                                <p:cTn id="60" presetID="10" presetClass="entr" presetSubtype="0" fill="hold" nodeType="withEffect">
                                  <p:stCondLst>
                                    <p:cond delay="100"/>
                                  </p:stCondLst>
                                  <p:childTnLst>
                                    <p:set>
                                      <p:cBhvr>
                                        <p:cTn id="61" dur="1" fill="hold">
                                          <p:stCondLst>
                                            <p:cond delay="0"/>
                                          </p:stCondLst>
                                        </p:cTn>
                                        <p:tgtEl>
                                          <p:spTgt spid="1609"/>
                                        </p:tgtEl>
                                        <p:attrNameLst>
                                          <p:attrName>style.visibility</p:attrName>
                                        </p:attrNameLst>
                                      </p:cBhvr>
                                      <p:to>
                                        <p:strVal val="visible"/>
                                      </p:to>
                                    </p:set>
                                    <p:animEffect transition="in" filter="fade">
                                      <p:cBhvr>
                                        <p:cTn id="62" dur="750"/>
                                        <p:tgtEl>
                                          <p:spTgt spid="1609"/>
                                        </p:tgtEl>
                                      </p:cBhvr>
                                    </p:animEffect>
                                  </p:childTnLst>
                                </p:cTn>
                              </p:par>
                              <p:par>
                                <p:cTn id="63" presetID="42" presetClass="path" presetSubtype="0" decel="100000" fill="hold" nodeType="withEffect">
                                  <p:stCondLst>
                                    <p:cond delay="100"/>
                                  </p:stCondLst>
                                  <p:childTnLst>
                                    <p:animMotion origin="layout" path="M -1.85346E-6 6.8089E-8 L -1.85346E-6 0.05765 " pathEditMode="relative" rAng="0" ptsTypes="AA">
                                      <p:cBhvr>
                                        <p:cTn id="64" dur="750" spd="-100000" fill="hold"/>
                                        <p:tgtEl>
                                          <p:spTgt spid="1609"/>
                                        </p:tgtEl>
                                        <p:attrNameLst>
                                          <p:attrName>ppt_x</p:attrName>
                                          <p:attrName>ppt_y</p:attrName>
                                        </p:attrNameLst>
                                      </p:cBhvr>
                                      <p:rCtr x="0" y="2882"/>
                                    </p:animMotion>
                                  </p:childTnLst>
                                </p:cTn>
                              </p:par>
                              <p:par>
                                <p:cTn id="65" presetID="10" presetClass="entr" presetSubtype="0" fill="hold" nodeType="withEffect">
                                  <p:stCondLst>
                                    <p:cond delay="100"/>
                                  </p:stCondLst>
                                  <p:childTnLst>
                                    <p:set>
                                      <p:cBhvr>
                                        <p:cTn id="66" dur="1" fill="hold">
                                          <p:stCondLst>
                                            <p:cond delay="0"/>
                                          </p:stCondLst>
                                        </p:cTn>
                                        <p:tgtEl>
                                          <p:spTgt spid="1829"/>
                                        </p:tgtEl>
                                        <p:attrNameLst>
                                          <p:attrName>style.visibility</p:attrName>
                                        </p:attrNameLst>
                                      </p:cBhvr>
                                      <p:to>
                                        <p:strVal val="visible"/>
                                      </p:to>
                                    </p:set>
                                    <p:animEffect transition="in" filter="fade">
                                      <p:cBhvr>
                                        <p:cTn id="67" dur="750"/>
                                        <p:tgtEl>
                                          <p:spTgt spid="1829"/>
                                        </p:tgtEl>
                                      </p:cBhvr>
                                    </p:animEffect>
                                  </p:childTnLst>
                                </p:cTn>
                              </p:par>
                              <p:par>
                                <p:cTn id="68" presetID="42" presetClass="path" presetSubtype="0" decel="100000" fill="hold" nodeType="withEffect">
                                  <p:stCondLst>
                                    <p:cond delay="100"/>
                                  </p:stCondLst>
                                  <p:childTnLst>
                                    <p:animMotion origin="layout" path="M -8.90988E-7 1.18929E-6 L -8.90988E-7 0.05765 " pathEditMode="relative" rAng="0" ptsTypes="AA">
                                      <p:cBhvr>
                                        <p:cTn id="69" dur="750" spd="-100000" fill="hold"/>
                                        <p:tgtEl>
                                          <p:spTgt spid="1829"/>
                                        </p:tgtEl>
                                        <p:attrNameLst>
                                          <p:attrName>ppt_x</p:attrName>
                                          <p:attrName>ppt_y</p:attrName>
                                        </p:attrNameLst>
                                      </p:cBhvr>
                                      <p:rCtr x="0" y="2882"/>
                                    </p:animMotion>
                                  </p:childTnLst>
                                </p:cTn>
                              </p:par>
                              <p:par>
                                <p:cTn id="70" presetID="10" presetClass="entr" presetSubtype="0" fill="hold" nodeType="withEffect">
                                  <p:stCondLst>
                                    <p:cond delay="0"/>
                                  </p:stCondLst>
                                  <p:childTnLst>
                                    <p:set>
                                      <p:cBhvr>
                                        <p:cTn id="71" dur="1" fill="hold">
                                          <p:stCondLst>
                                            <p:cond delay="0"/>
                                          </p:stCondLst>
                                        </p:cTn>
                                        <p:tgtEl>
                                          <p:spTgt spid="1428"/>
                                        </p:tgtEl>
                                        <p:attrNameLst>
                                          <p:attrName>style.visibility</p:attrName>
                                        </p:attrNameLst>
                                      </p:cBhvr>
                                      <p:to>
                                        <p:strVal val="visible"/>
                                      </p:to>
                                    </p:set>
                                    <p:animEffect transition="in" filter="fade">
                                      <p:cBhvr>
                                        <p:cTn id="72" dur="750"/>
                                        <p:tgtEl>
                                          <p:spTgt spid="1428"/>
                                        </p:tgtEl>
                                      </p:cBhvr>
                                    </p:animEffect>
                                  </p:childTnLst>
                                </p:cTn>
                              </p:par>
                              <p:par>
                                <p:cTn id="73" presetID="42" presetClass="path" presetSubtype="0" decel="100000" fill="hold" nodeType="withEffect">
                                  <p:stCondLst>
                                    <p:cond delay="0"/>
                                  </p:stCondLst>
                                  <p:childTnLst>
                                    <p:animMotion origin="layout" path="M -2.29512E-6 -2.72356E-7 L -2.29512E-6 0.05765 " pathEditMode="relative" rAng="0" ptsTypes="AA">
                                      <p:cBhvr>
                                        <p:cTn id="74" dur="750" spd="-100000" fill="hold"/>
                                        <p:tgtEl>
                                          <p:spTgt spid="1428"/>
                                        </p:tgtEl>
                                        <p:attrNameLst>
                                          <p:attrName>ppt_x</p:attrName>
                                          <p:attrName>ppt_y</p:attrName>
                                        </p:attrNameLst>
                                      </p:cBhvr>
                                      <p:rCtr x="0" y="2882"/>
                                    </p:animMotion>
                                  </p:childTnLst>
                                </p:cTn>
                              </p:par>
                              <p:par>
                                <p:cTn id="75" presetID="10" presetClass="entr" presetSubtype="0" fill="hold" nodeType="withEffect">
                                  <p:stCondLst>
                                    <p:cond delay="0"/>
                                  </p:stCondLst>
                                  <p:childTnLst>
                                    <p:set>
                                      <p:cBhvr>
                                        <p:cTn id="76" dur="1" fill="hold">
                                          <p:stCondLst>
                                            <p:cond delay="0"/>
                                          </p:stCondLst>
                                        </p:cTn>
                                        <p:tgtEl>
                                          <p:spTgt spid="1550"/>
                                        </p:tgtEl>
                                        <p:attrNameLst>
                                          <p:attrName>style.visibility</p:attrName>
                                        </p:attrNameLst>
                                      </p:cBhvr>
                                      <p:to>
                                        <p:strVal val="visible"/>
                                      </p:to>
                                    </p:set>
                                    <p:animEffect transition="in" filter="fade">
                                      <p:cBhvr>
                                        <p:cTn id="77" dur="750"/>
                                        <p:tgtEl>
                                          <p:spTgt spid="1550"/>
                                        </p:tgtEl>
                                      </p:cBhvr>
                                    </p:animEffect>
                                  </p:childTnLst>
                                </p:cTn>
                              </p:par>
                              <p:par>
                                <p:cTn id="78" presetID="42" presetClass="path" presetSubtype="0" decel="100000" fill="hold" nodeType="withEffect">
                                  <p:stCondLst>
                                    <p:cond delay="0"/>
                                  </p:stCondLst>
                                  <p:childTnLst>
                                    <p:animMotion origin="layout" path="M 1.02119E-6 1.23468E-6 L 1.02119E-6 0.05765 " pathEditMode="relative" rAng="0" ptsTypes="AA">
                                      <p:cBhvr>
                                        <p:cTn id="79" dur="750" spd="-100000" fill="hold"/>
                                        <p:tgtEl>
                                          <p:spTgt spid="1550"/>
                                        </p:tgtEl>
                                        <p:attrNameLst>
                                          <p:attrName>ppt_x</p:attrName>
                                          <p:attrName>ppt_y</p:attrName>
                                        </p:attrNameLst>
                                      </p:cBhvr>
                                      <p:rCtr x="0" y="2882"/>
                                    </p:animMotion>
                                  </p:childTnLst>
                                </p:cTn>
                              </p:par>
                              <p:par>
                                <p:cTn id="80" presetID="10" presetClass="entr" presetSubtype="0" fill="hold" nodeType="withEffect">
                                  <p:stCondLst>
                                    <p:cond delay="0"/>
                                  </p:stCondLst>
                                  <p:childTnLst>
                                    <p:set>
                                      <p:cBhvr>
                                        <p:cTn id="81" dur="1" fill="hold">
                                          <p:stCondLst>
                                            <p:cond delay="0"/>
                                          </p:stCondLst>
                                        </p:cTn>
                                        <p:tgtEl>
                                          <p:spTgt spid="1540"/>
                                        </p:tgtEl>
                                        <p:attrNameLst>
                                          <p:attrName>style.visibility</p:attrName>
                                        </p:attrNameLst>
                                      </p:cBhvr>
                                      <p:to>
                                        <p:strVal val="visible"/>
                                      </p:to>
                                    </p:set>
                                    <p:animEffect transition="in" filter="fade">
                                      <p:cBhvr>
                                        <p:cTn id="82" dur="750"/>
                                        <p:tgtEl>
                                          <p:spTgt spid="1540"/>
                                        </p:tgtEl>
                                      </p:cBhvr>
                                    </p:animEffect>
                                  </p:childTnLst>
                                </p:cTn>
                              </p:par>
                              <p:par>
                                <p:cTn id="83" presetID="42" presetClass="path" presetSubtype="0" decel="100000" fill="hold" nodeType="withEffect">
                                  <p:stCondLst>
                                    <p:cond delay="0"/>
                                  </p:stCondLst>
                                  <p:childTnLst>
                                    <p:animMotion origin="layout" path="M 3.0891E-7 4.27145E-6 L 3.0891E-7 0.05764 " pathEditMode="relative" rAng="0" ptsTypes="AA">
                                      <p:cBhvr>
                                        <p:cTn id="84" dur="750" spd="-100000" fill="hold"/>
                                        <p:tgtEl>
                                          <p:spTgt spid="1540"/>
                                        </p:tgtEl>
                                        <p:attrNameLst>
                                          <p:attrName>ppt_x</p:attrName>
                                          <p:attrName>ppt_y</p:attrName>
                                        </p:attrNameLst>
                                      </p:cBhvr>
                                      <p:rCtr x="0" y="2882"/>
                                    </p:animMotion>
                                  </p:childTnLst>
                                </p:cTn>
                              </p:par>
                            </p:childTnLst>
                          </p:cTn>
                        </p:par>
                        <p:par>
                          <p:cTn id="85" fill="hold">
                            <p:stCondLst>
                              <p:cond delay="850"/>
                            </p:stCondLst>
                            <p:childTnLst>
                              <p:par>
                                <p:cTn id="86" presetID="26" presetClass="emph" presetSubtype="0" repeatCount="indefinite" fill="hold" nodeType="afterEffect">
                                  <p:stCondLst>
                                    <p:cond delay="0"/>
                                  </p:stCondLst>
                                  <p:childTnLst>
                                    <p:animEffect transition="out" filter="fade">
                                      <p:cBhvr>
                                        <p:cTn id="87" dur="1500" tmFilter="0, 0; .2, .5; .8, .5; 1, 0"/>
                                        <p:tgtEl>
                                          <p:spTgt spid="1550"/>
                                        </p:tgtEl>
                                      </p:cBhvr>
                                    </p:animEffect>
                                    <p:animScale>
                                      <p:cBhvr>
                                        <p:cTn id="88" dur="750" autoRev="1" fill="hold"/>
                                        <p:tgtEl>
                                          <p:spTgt spid="1550"/>
                                        </p:tgtEl>
                                      </p:cBhvr>
                                      <p:by x="105000" y="105000"/>
                                    </p:animScale>
                                  </p:childTnLst>
                                </p:cTn>
                              </p:par>
                              <p:par>
                                <p:cTn id="89" presetID="26" presetClass="emph" presetSubtype="0" repeatCount="indefinite" fill="hold" nodeType="withEffect">
                                  <p:stCondLst>
                                    <p:cond delay="0"/>
                                  </p:stCondLst>
                                  <p:childTnLst>
                                    <p:animEffect transition="out" filter="fade">
                                      <p:cBhvr>
                                        <p:cTn id="90" dur="1500" tmFilter="0, 0; .2, .5; .8, .5; 1, 0"/>
                                        <p:tgtEl>
                                          <p:spTgt spid="1540"/>
                                        </p:tgtEl>
                                      </p:cBhvr>
                                    </p:animEffect>
                                    <p:animScale>
                                      <p:cBhvr>
                                        <p:cTn id="91" dur="750" autoRev="1" fill="hold"/>
                                        <p:tgtEl>
                                          <p:spTgt spid="1540"/>
                                        </p:tgtEl>
                                      </p:cBhvr>
                                      <p:by x="105000" y="105000"/>
                                    </p:animScale>
                                  </p:childTnLst>
                                </p:cTn>
                              </p:par>
                              <p:par>
                                <p:cTn id="92" presetID="21" presetClass="entr" presetSubtype="1" fill="hold" nodeType="withEffect">
                                  <p:stCondLst>
                                    <p:cond delay="0"/>
                                  </p:stCondLst>
                                  <p:childTnLst>
                                    <p:set>
                                      <p:cBhvr>
                                        <p:cTn id="93" dur="1" fill="hold">
                                          <p:stCondLst>
                                            <p:cond delay="0"/>
                                          </p:stCondLst>
                                        </p:cTn>
                                        <p:tgtEl>
                                          <p:spTgt spid="689"/>
                                        </p:tgtEl>
                                        <p:attrNameLst>
                                          <p:attrName>style.visibility</p:attrName>
                                        </p:attrNameLst>
                                      </p:cBhvr>
                                      <p:to>
                                        <p:strVal val="visible"/>
                                      </p:to>
                                    </p:set>
                                    <p:animEffect transition="in" filter="wheel(1)">
                                      <p:cBhvr>
                                        <p:cTn id="94" dur="1500"/>
                                        <p:tgtEl>
                                          <p:spTgt spid="689"/>
                                        </p:tgtEl>
                                      </p:cBhvr>
                                    </p:animEffect>
                                  </p:childTnLst>
                                </p:cTn>
                              </p:par>
                              <p:par>
                                <p:cTn id="95" presetID="21" presetClass="entr" presetSubtype="1" fill="hold" nodeType="withEffect">
                                  <p:stCondLst>
                                    <p:cond delay="0"/>
                                  </p:stCondLst>
                                  <p:childTnLst>
                                    <p:set>
                                      <p:cBhvr>
                                        <p:cTn id="96" dur="1" fill="hold">
                                          <p:stCondLst>
                                            <p:cond delay="0"/>
                                          </p:stCondLst>
                                        </p:cTn>
                                        <p:tgtEl>
                                          <p:spTgt spid="717"/>
                                        </p:tgtEl>
                                        <p:attrNameLst>
                                          <p:attrName>style.visibility</p:attrName>
                                        </p:attrNameLst>
                                      </p:cBhvr>
                                      <p:to>
                                        <p:strVal val="visible"/>
                                      </p:to>
                                    </p:set>
                                    <p:animEffect transition="in" filter="wheel(1)">
                                      <p:cBhvr>
                                        <p:cTn id="97" dur="1500"/>
                                        <p:tgtEl>
                                          <p:spTgt spid="717"/>
                                        </p:tgtEl>
                                      </p:cBhvr>
                                    </p:animEffect>
                                  </p:childTnLst>
                                </p:cTn>
                              </p:par>
                              <p:par>
                                <p:cTn id="98" presetID="10" presetClass="entr" presetSubtype="0" fill="hold" nodeType="withEffect">
                                  <p:stCondLst>
                                    <p:cond delay="250"/>
                                  </p:stCondLst>
                                  <p:childTnLst>
                                    <p:set>
                                      <p:cBhvr>
                                        <p:cTn id="99" dur="1" fill="hold">
                                          <p:stCondLst>
                                            <p:cond delay="0"/>
                                          </p:stCondLst>
                                        </p:cTn>
                                        <p:tgtEl>
                                          <p:spTgt spid="787"/>
                                        </p:tgtEl>
                                        <p:attrNameLst>
                                          <p:attrName>style.visibility</p:attrName>
                                        </p:attrNameLst>
                                      </p:cBhvr>
                                      <p:to>
                                        <p:strVal val="visible"/>
                                      </p:to>
                                    </p:set>
                                    <p:animEffect transition="in" filter="fade">
                                      <p:cBhvr>
                                        <p:cTn id="100" dur="500"/>
                                        <p:tgtEl>
                                          <p:spTgt spid="787"/>
                                        </p:tgtEl>
                                      </p:cBhvr>
                                    </p:animEffect>
                                  </p:childTnLst>
                                </p:cTn>
                              </p:par>
                              <p:par>
                                <p:cTn id="101" presetID="10" presetClass="entr" presetSubtype="0" fill="hold" grpId="0" nodeType="withEffect">
                                  <p:stCondLst>
                                    <p:cond delay="400"/>
                                  </p:stCondLst>
                                  <p:childTnLst>
                                    <p:set>
                                      <p:cBhvr>
                                        <p:cTn id="102" dur="1" fill="hold">
                                          <p:stCondLst>
                                            <p:cond delay="0"/>
                                          </p:stCondLst>
                                        </p:cTn>
                                        <p:tgtEl>
                                          <p:spTgt spid="783"/>
                                        </p:tgtEl>
                                        <p:attrNameLst>
                                          <p:attrName>style.visibility</p:attrName>
                                        </p:attrNameLst>
                                      </p:cBhvr>
                                      <p:to>
                                        <p:strVal val="visible"/>
                                      </p:to>
                                    </p:set>
                                    <p:animEffect transition="in" filter="fade">
                                      <p:cBhvr>
                                        <p:cTn id="103" dur="500"/>
                                        <p:tgtEl>
                                          <p:spTgt spid="783"/>
                                        </p:tgtEl>
                                      </p:cBhvr>
                                    </p:animEffect>
                                  </p:childTnLst>
                                </p:cTn>
                              </p:par>
                              <p:par>
                                <p:cTn id="104" presetID="10" presetClass="entr" presetSubtype="0" fill="hold" grpId="0" nodeType="withEffect">
                                  <p:stCondLst>
                                    <p:cond delay="400"/>
                                  </p:stCondLst>
                                  <p:childTnLst>
                                    <p:set>
                                      <p:cBhvr>
                                        <p:cTn id="105" dur="1" fill="hold">
                                          <p:stCondLst>
                                            <p:cond delay="0"/>
                                          </p:stCondLst>
                                        </p:cTn>
                                        <p:tgtEl>
                                          <p:spTgt spid="785"/>
                                        </p:tgtEl>
                                        <p:attrNameLst>
                                          <p:attrName>style.visibility</p:attrName>
                                        </p:attrNameLst>
                                      </p:cBhvr>
                                      <p:to>
                                        <p:strVal val="visible"/>
                                      </p:to>
                                    </p:set>
                                    <p:animEffect transition="in" filter="fade">
                                      <p:cBhvr>
                                        <p:cTn id="106" dur="500"/>
                                        <p:tgtEl>
                                          <p:spTgt spid="785"/>
                                        </p:tgtEl>
                                      </p:cBhvr>
                                    </p:animEffect>
                                  </p:childTnLst>
                                </p:cTn>
                              </p:par>
                              <p:par>
                                <p:cTn id="107" presetID="27" presetClass="emph" presetSubtype="0" repeatCount="indefinite" fill="remove" grpId="1" nodeType="withEffect">
                                  <p:stCondLst>
                                    <p:cond delay="400"/>
                                  </p:stCondLst>
                                  <p:childTnLst>
                                    <p:animClr clrSpc="rgb" dir="cw">
                                      <p:cBhvr override="childStyle">
                                        <p:cTn id="108" dur="750" autoRev="1" fill="remove"/>
                                        <p:tgtEl>
                                          <p:spTgt spid="785"/>
                                        </p:tgtEl>
                                        <p:attrNameLst>
                                          <p:attrName>style.color</p:attrName>
                                        </p:attrNameLst>
                                      </p:cBhvr>
                                      <p:to>
                                        <a:schemeClr val="bg1"/>
                                      </p:to>
                                    </p:animClr>
                                    <p:animClr clrSpc="rgb" dir="cw">
                                      <p:cBhvr>
                                        <p:cTn id="109" dur="750" autoRev="1" fill="remove"/>
                                        <p:tgtEl>
                                          <p:spTgt spid="785"/>
                                        </p:tgtEl>
                                        <p:attrNameLst>
                                          <p:attrName>fillcolor</p:attrName>
                                        </p:attrNameLst>
                                      </p:cBhvr>
                                      <p:to>
                                        <a:schemeClr val="bg1"/>
                                      </p:to>
                                    </p:animClr>
                                    <p:set>
                                      <p:cBhvr>
                                        <p:cTn id="110" dur="750" autoRev="1" fill="remove"/>
                                        <p:tgtEl>
                                          <p:spTgt spid="785"/>
                                        </p:tgtEl>
                                        <p:attrNameLst>
                                          <p:attrName>fill.type</p:attrName>
                                        </p:attrNameLst>
                                      </p:cBhvr>
                                      <p:to>
                                        <p:strVal val="solid"/>
                                      </p:to>
                                    </p:set>
                                    <p:set>
                                      <p:cBhvr>
                                        <p:cTn id="111" dur="750" autoRev="1" fill="remove"/>
                                        <p:tgtEl>
                                          <p:spTgt spid="785"/>
                                        </p:tgtEl>
                                        <p:attrNameLst>
                                          <p:attrName>fill.on</p:attrName>
                                        </p:attrNameLst>
                                      </p:cBhvr>
                                      <p:to>
                                        <p:strVal val="true"/>
                                      </p:to>
                                    </p:set>
                                  </p:childTnLst>
                                </p:cTn>
                              </p:par>
                              <p:par>
                                <p:cTn id="112" presetID="26" presetClass="emph" presetSubtype="0" repeatCount="indefinite" fill="hold" grpId="2" nodeType="withEffect">
                                  <p:stCondLst>
                                    <p:cond delay="400"/>
                                  </p:stCondLst>
                                  <p:childTnLst>
                                    <p:animEffect transition="out" filter="fade">
                                      <p:cBhvr>
                                        <p:cTn id="113" dur="1500" tmFilter="0, 0; .2, .5; .8, .5; 1, 0"/>
                                        <p:tgtEl>
                                          <p:spTgt spid="785"/>
                                        </p:tgtEl>
                                      </p:cBhvr>
                                    </p:animEffect>
                                    <p:animScale>
                                      <p:cBhvr>
                                        <p:cTn id="114" dur="750" autoRev="1" fill="hold"/>
                                        <p:tgtEl>
                                          <p:spTgt spid="785"/>
                                        </p:tgtEl>
                                      </p:cBhvr>
                                      <p:by x="105000" y="105000"/>
                                    </p:animScale>
                                  </p:childTnLst>
                                </p:cTn>
                              </p:par>
                              <p:par>
                                <p:cTn id="115" presetID="10" presetClass="entr" presetSubtype="0" fill="hold" grpId="0" nodeType="withEffect">
                                  <p:stCondLst>
                                    <p:cond delay="400"/>
                                  </p:stCondLst>
                                  <p:childTnLst>
                                    <p:set>
                                      <p:cBhvr>
                                        <p:cTn id="116" dur="1" fill="hold">
                                          <p:stCondLst>
                                            <p:cond delay="0"/>
                                          </p:stCondLst>
                                        </p:cTn>
                                        <p:tgtEl>
                                          <p:spTgt spid="784"/>
                                        </p:tgtEl>
                                        <p:attrNameLst>
                                          <p:attrName>style.visibility</p:attrName>
                                        </p:attrNameLst>
                                      </p:cBhvr>
                                      <p:to>
                                        <p:strVal val="visible"/>
                                      </p:to>
                                    </p:set>
                                    <p:animEffect transition="in" filter="fade">
                                      <p:cBhvr>
                                        <p:cTn id="117" dur="500"/>
                                        <p:tgtEl>
                                          <p:spTgt spid="784"/>
                                        </p:tgtEl>
                                      </p:cBhvr>
                                    </p:animEffect>
                                  </p:childTnLst>
                                </p:cTn>
                              </p:par>
                              <p:par>
                                <p:cTn id="118" presetID="27" presetClass="emph" presetSubtype="0" repeatCount="indefinite" fill="remove" grpId="1" nodeType="withEffect">
                                  <p:stCondLst>
                                    <p:cond delay="400"/>
                                  </p:stCondLst>
                                  <p:childTnLst>
                                    <p:animClr clrSpc="rgb" dir="cw">
                                      <p:cBhvr override="childStyle">
                                        <p:cTn id="119" dur="750" autoRev="1" fill="remove"/>
                                        <p:tgtEl>
                                          <p:spTgt spid="784"/>
                                        </p:tgtEl>
                                        <p:attrNameLst>
                                          <p:attrName>style.color</p:attrName>
                                        </p:attrNameLst>
                                      </p:cBhvr>
                                      <p:to>
                                        <a:schemeClr val="bg1"/>
                                      </p:to>
                                    </p:animClr>
                                    <p:animClr clrSpc="rgb" dir="cw">
                                      <p:cBhvr>
                                        <p:cTn id="120" dur="750" autoRev="1" fill="remove"/>
                                        <p:tgtEl>
                                          <p:spTgt spid="784"/>
                                        </p:tgtEl>
                                        <p:attrNameLst>
                                          <p:attrName>fillcolor</p:attrName>
                                        </p:attrNameLst>
                                      </p:cBhvr>
                                      <p:to>
                                        <a:schemeClr val="bg1"/>
                                      </p:to>
                                    </p:animClr>
                                    <p:set>
                                      <p:cBhvr>
                                        <p:cTn id="121" dur="750" autoRev="1" fill="remove"/>
                                        <p:tgtEl>
                                          <p:spTgt spid="784"/>
                                        </p:tgtEl>
                                        <p:attrNameLst>
                                          <p:attrName>fill.type</p:attrName>
                                        </p:attrNameLst>
                                      </p:cBhvr>
                                      <p:to>
                                        <p:strVal val="solid"/>
                                      </p:to>
                                    </p:set>
                                    <p:set>
                                      <p:cBhvr>
                                        <p:cTn id="122" dur="750" autoRev="1" fill="remove"/>
                                        <p:tgtEl>
                                          <p:spTgt spid="784"/>
                                        </p:tgtEl>
                                        <p:attrNameLst>
                                          <p:attrName>fill.on</p:attrName>
                                        </p:attrNameLst>
                                      </p:cBhvr>
                                      <p:to>
                                        <p:strVal val="true"/>
                                      </p:to>
                                    </p:set>
                                  </p:childTnLst>
                                </p:cTn>
                              </p:par>
                              <p:par>
                                <p:cTn id="123" presetID="26" presetClass="emph" presetSubtype="0" repeatCount="indefinite" fill="hold" grpId="2" nodeType="withEffect">
                                  <p:stCondLst>
                                    <p:cond delay="400"/>
                                  </p:stCondLst>
                                  <p:childTnLst>
                                    <p:animEffect transition="out" filter="fade">
                                      <p:cBhvr>
                                        <p:cTn id="124" dur="1500" tmFilter="0, 0; .2, .5; .8, .5; 1, 0"/>
                                        <p:tgtEl>
                                          <p:spTgt spid="784"/>
                                        </p:tgtEl>
                                      </p:cBhvr>
                                    </p:animEffect>
                                    <p:animScale>
                                      <p:cBhvr>
                                        <p:cTn id="125" dur="750" autoRev="1" fill="hold"/>
                                        <p:tgtEl>
                                          <p:spTgt spid="784"/>
                                        </p:tgtEl>
                                      </p:cBhvr>
                                      <p:by x="105000" y="105000"/>
                                    </p:animScale>
                                  </p:childTnLst>
                                </p:cTn>
                              </p:par>
                              <p:par>
                                <p:cTn id="126" presetID="10" presetClass="entr" presetSubtype="0" fill="hold" grpId="0" nodeType="withEffect">
                                  <p:stCondLst>
                                    <p:cond delay="400"/>
                                  </p:stCondLst>
                                  <p:childTnLst>
                                    <p:set>
                                      <p:cBhvr>
                                        <p:cTn id="127" dur="1" fill="hold">
                                          <p:stCondLst>
                                            <p:cond delay="0"/>
                                          </p:stCondLst>
                                        </p:cTn>
                                        <p:tgtEl>
                                          <p:spTgt spid="786"/>
                                        </p:tgtEl>
                                        <p:attrNameLst>
                                          <p:attrName>style.visibility</p:attrName>
                                        </p:attrNameLst>
                                      </p:cBhvr>
                                      <p:to>
                                        <p:strVal val="visible"/>
                                      </p:to>
                                    </p:set>
                                    <p:animEffect transition="in" filter="fade">
                                      <p:cBhvr>
                                        <p:cTn id="128" dur="500"/>
                                        <p:tgtEl>
                                          <p:spTgt spid="786"/>
                                        </p:tgtEl>
                                      </p:cBhvr>
                                    </p:animEffect>
                                  </p:childTnLst>
                                </p:cTn>
                              </p:par>
                              <p:par>
                                <p:cTn id="129" presetID="27" presetClass="emph" presetSubtype="0" repeatCount="indefinite" fill="remove" grpId="1" nodeType="withEffect">
                                  <p:stCondLst>
                                    <p:cond delay="400"/>
                                  </p:stCondLst>
                                  <p:childTnLst>
                                    <p:animClr clrSpc="rgb" dir="cw">
                                      <p:cBhvr override="childStyle">
                                        <p:cTn id="130" dur="750" autoRev="1" fill="remove"/>
                                        <p:tgtEl>
                                          <p:spTgt spid="786"/>
                                        </p:tgtEl>
                                        <p:attrNameLst>
                                          <p:attrName>style.color</p:attrName>
                                        </p:attrNameLst>
                                      </p:cBhvr>
                                      <p:to>
                                        <a:schemeClr val="bg1"/>
                                      </p:to>
                                    </p:animClr>
                                    <p:animClr clrSpc="rgb" dir="cw">
                                      <p:cBhvr>
                                        <p:cTn id="131" dur="750" autoRev="1" fill="remove"/>
                                        <p:tgtEl>
                                          <p:spTgt spid="786"/>
                                        </p:tgtEl>
                                        <p:attrNameLst>
                                          <p:attrName>fillcolor</p:attrName>
                                        </p:attrNameLst>
                                      </p:cBhvr>
                                      <p:to>
                                        <a:schemeClr val="bg1"/>
                                      </p:to>
                                    </p:animClr>
                                    <p:set>
                                      <p:cBhvr>
                                        <p:cTn id="132" dur="750" autoRev="1" fill="remove"/>
                                        <p:tgtEl>
                                          <p:spTgt spid="786"/>
                                        </p:tgtEl>
                                        <p:attrNameLst>
                                          <p:attrName>fill.type</p:attrName>
                                        </p:attrNameLst>
                                      </p:cBhvr>
                                      <p:to>
                                        <p:strVal val="solid"/>
                                      </p:to>
                                    </p:set>
                                    <p:set>
                                      <p:cBhvr>
                                        <p:cTn id="133" dur="750" autoRev="1" fill="remove"/>
                                        <p:tgtEl>
                                          <p:spTgt spid="786"/>
                                        </p:tgtEl>
                                        <p:attrNameLst>
                                          <p:attrName>fill.on</p:attrName>
                                        </p:attrNameLst>
                                      </p:cBhvr>
                                      <p:to>
                                        <p:strVal val="true"/>
                                      </p:to>
                                    </p:set>
                                  </p:childTnLst>
                                </p:cTn>
                              </p:par>
                              <p:par>
                                <p:cTn id="134" presetID="26" presetClass="emph" presetSubtype="0" repeatCount="indefinite" fill="hold" grpId="2" nodeType="withEffect">
                                  <p:stCondLst>
                                    <p:cond delay="400"/>
                                  </p:stCondLst>
                                  <p:childTnLst>
                                    <p:animEffect transition="out" filter="fade">
                                      <p:cBhvr>
                                        <p:cTn id="135" dur="1500" tmFilter="0, 0; .2, .5; .8, .5; 1, 0"/>
                                        <p:tgtEl>
                                          <p:spTgt spid="786"/>
                                        </p:tgtEl>
                                      </p:cBhvr>
                                    </p:animEffect>
                                    <p:animScale>
                                      <p:cBhvr>
                                        <p:cTn id="136" dur="750" autoRev="1" fill="hold"/>
                                        <p:tgtEl>
                                          <p:spTgt spid="786"/>
                                        </p:tgtEl>
                                      </p:cBhvr>
                                      <p:by x="105000" y="105000"/>
                                    </p:animScale>
                                  </p:childTnLst>
                                </p:cTn>
                              </p:par>
                              <p:par>
                                <p:cTn id="137" presetID="10" presetClass="entr" presetSubtype="0" fill="hold" grpId="0" nodeType="withEffect">
                                  <p:stCondLst>
                                    <p:cond delay="400"/>
                                  </p:stCondLst>
                                  <p:childTnLst>
                                    <p:set>
                                      <p:cBhvr>
                                        <p:cTn id="138" dur="1" fill="hold">
                                          <p:stCondLst>
                                            <p:cond delay="0"/>
                                          </p:stCondLst>
                                        </p:cTn>
                                        <p:tgtEl>
                                          <p:spTgt spid="1356"/>
                                        </p:tgtEl>
                                        <p:attrNameLst>
                                          <p:attrName>style.visibility</p:attrName>
                                        </p:attrNameLst>
                                      </p:cBhvr>
                                      <p:to>
                                        <p:strVal val="visible"/>
                                      </p:to>
                                    </p:set>
                                    <p:animEffect transition="in" filter="fade">
                                      <p:cBhvr>
                                        <p:cTn id="139" dur="500"/>
                                        <p:tgtEl>
                                          <p:spTgt spid="1356"/>
                                        </p:tgtEl>
                                      </p:cBhvr>
                                    </p:animEffect>
                                  </p:childTnLst>
                                </p:cTn>
                              </p:par>
                              <p:par>
                                <p:cTn id="140" presetID="27" presetClass="emph" presetSubtype="0" repeatCount="indefinite" fill="remove" grpId="1" nodeType="withEffect">
                                  <p:stCondLst>
                                    <p:cond delay="400"/>
                                  </p:stCondLst>
                                  <p:childTnLst>
                                    <p:animClr clrSpc="rgb" dir="cw">
                                      <p:cBhvr override="childStyle">
                                        <p:cTn id="141" dur="750" autoRev="1" fill="remove"/>
                                        <p:tgtEl>
                                          <p:spTgt spid="1356"/>
                                        </p:tgtEl>
                                        <p:attrNameLst>
                                          <p:attrName>style.color</p:attrName>
                                        </p:attrNameLst>
                                      </p:cBhvr>
                                      <p:to>
                                        <a:schemeClr val="bg1"/>
                                      </p:to>
                                    </p:animClr>
                                    <p:animClr clrSpc="rgb" dir="cw">
                                      <p:cBhvr>
                                        <p:cTn id="142" dur="750" autoRev="1" fill="remove"/>
                                        <p:tgtEl>
                                          <p:spTgt spid="1356"/>
                                        </p:tgtEl>
                                        <p:attrNameLst>
                                          <p:attrName>fillcolor</p:attrName>
                                        </p:attrNameLst>
                                      </p:cBhvr>
                                      <p:to>
                                        <a:schemeClr val="bg1"/>
                                      </p:to>
                                    </p:animClr>
                                    <p:set>
                                      <p:cBhvr>
                                        <p:cTn id="143" dur="750" autoRev="1" fill="remove"/>
                                        <p:tgtEl>
                                          <p:spTgt spid="1356"/>
                                        </p:tgtEl>
                                        <p:attrNameLst>
                                          <p:attrName>fill.type</p:attrName>
                                        </p:attrNameLst>
                                      </p:cBhvr>
                                      <p:to>
                                        <p:strVal val="solid"/>
                                      </p:to>
                                    </p:set>
                                    <p:set>
                                      <p:cBhvr>
                                        <p:cTn id="144" dur="750" autoRev="1" fill="remove"/>
                                        <p:tgtEl>
                                          <p:spTgt spid="1356"/>
                                        </p:tgtEl>
                                        <p:attrNameLst>
                                          <p:attrName>fill.on</p:attrName>
                                        </p:attrNameLst>
                                      </p:cBhvr>
                                      <p:to>
                                        <p:strVal val="true"/>
                                      </p:to>
                                    </p:set>
                                  </p:childTnLst>
                                </p:cTn>
                              </p:par>
                              <p:par>
                                <p:cTn id="145" presetID="26" presetClass="emph" presetSubtype="0" repeatCount="indefinite" fill="hold" grpId="2" nodeType="withEffect">
                                  <p:stCondLst>
                                    <p:cond delay="400"/>
                                  </p:stCondLst>
                                  <p:childTnLst>
                                    <p:animEffect transition="out" filter="fade">
                                      <p:cBhvr>
                                        <p:cTn id="146" dur="1500" tmFilter="0, 0; .2, .5; .8, .5; 1, 0"/>
                                        <p:tgtEl>
                                          <p:spTgt spid="1356"/>
                                        </p:tgtEl>
                                      </p:cBhvr>
                                    </p:animEffect>
                                    <p:animScale>
                                      <p:cBhvr>
                                        <p:cTn id="147" dur="750" autoRev="1" fill="hold"/>
                                        <p:tgtEl>
                                          <p:spTgt spid="1356"/>
                                        </p:tgtEl>
                                      </p:cBhvr>
                                      <p:by x="105000" y="105000"/>
                                    </p:animScale>
                                  </p:childTnLst>
                                </p:cTn>
                              </p:par>
                              <p:par>
                                <p:cTn id="148" presetID="10" presetClass="entr" presetSubtype="0" fill="hold" nodeType="withEffect">
                                  <p:stCondLst>
                                    <p:cond delay="450"/>
                                  </p:stCondLst>
                                  <p:childTnLst>
                                    <p:set>
                                      <p:cBhvr>
                                        <p:cTn id="149" dur="1" fill="hold">
                                          <p:stCondLst>
                                            <p:cond delay="0"/>
                                          </p:stCondLst>
                                        </p:cTn>
                                        <p:tgtEl>
                                          <p:spTgt spid="772"/>
                                        </p:tgtEl>
                                        <p:attrNameLst>
                                          <p:attrName>style.visibility</p:attrName>
                                        </p:attrNameLst>
                                      </p:cBhvr>
                                      <p:to>
                                        <p:strVal val="visible"/>
                                      </p:to>
                                    </p:set>
                                    <p:animEffect transition="in" filter="fade">
                                      <p:cBhvr>
                                        <p:cTn id="150" dur="500"/>
                                        <p:tgtEl>
                                          <p:spTgt spid="772"/>
                                        </p:tgtEl>
                                      </p:cBhvr>
                                    </p:animEffect>
                                  </p:childTnLst>
                                </p:cTn>
                              </p:par>
                              <p:par>
                                <p:cTn id="151" presetID="10" presetClass="entr" presetSubtype="0" fill="hold" nodeType="withEffect">
                                  <p:stCondLst>
                                    <p:cond delay="600"/>
                                  </p:stCondLst>
                                  <p:childTnLst>
                                    <p:set>
                                      <p:cBhvr>
                                        <p:cTn id="152" dur="1" fill="hold">
                                          <p:stCondLst>
                                            <p:cond delay="0"/>
                                          </p:stCondLst>
                                        </p:cTn>
                                        <p:tgtEl>
                                          <p:spTgt spid="1359"/>
                                        </p:tgtEl>
                                        <p:attrNameLst>
                                          <p:attrName>style.visibility</p:attrName>
                                        </p:attrNameLst>
                                      </p:cBhvr>
                                      <p:to>
                                        <p:strVal val="visible"/>
                                      </p:to>
                                    </p:set>
                                    <p:animEffect transition="in" filter="fade">
                                      <p:cBhvr>
                                        <p:cTn id="153" dur="500"/>
                                        <p:tgtEl>
                                          <p:spTgt spid="1359"/>
                                        </p:tgtEl>
                                      </p:cBhvr>
                                    </p:animEffect>
                                  </p:childTnLst>
                                </p:cTn>
                              </p:par>
                              <p:par>
                                <p:cTn id="154" presetID="10" presetClass="entr" presetSubtype="0" fill="hold" nodeType="withEffect">
                                  <p:stCondLst>
                                    <p:cond delay="600"/>
                                  </p:stCondLst>
                                  <p:childTnLst>
                                    <p:set>
                                      <p:cBhvr>
                                        <p:cTn id="155" dur="1" fill="hold">
                                          <p:stCondLst>
                                            <p:cond delay="0"/>
                                          </p:stCondLst>
                                        </p:cTn>
                                        <p:tgtEl>
                                          <p:spTgt spid="1362"/>
                                        </p:tgtEl>
                                        <p:attrNameLst>
                                          <p:attrName>style.visibility</p:attrName>
                                        </p:attrNameLst>
                                      </p:cBhvr>
                                      <p:to>
                                        <p:strVal val="visible"/>
                                      </p:to>
                                    </p:set>
                                    <p:animEffect transition="in" filter="fade">
                                      <p:cBhvr>
                                        <p:cTn id="156" dur="500"/>
                                        <p:tgtEl>
                                          <p:spTgt spid="1362"/>
                                        </p:tgtEl>
                                      </p:cBhvr>
                                    </p:animEffect>
                                  </p:childTnLst>
                                </p:cTn>
                              </p:par>
                              <p:par>
                                <p:cTn id="157" presetID="10" presetClass="entr" presetSubtype="0" fill="hold" nodeType="withEffect">
                                  <p:stCondLst>
                                    <p:cond delay="600"/>
                                  </p:stCondLst>
                                  <p:childTnLst>
                                    <p:set>
                                      <p:cBhvr>
                                        <p:cTn id="158" dur="1" fill="hold">
                                          <p:stCondLst>
                                            <p:cond delay="0"/>
                                          </p:stCondLst>
                                        </p:cTn>
                                        <p:tgtEl>
                                          <p:spTgt spid="1365"/>
                                        </p:tgtEl>
                                        <p:attrNameLst>
                                          <p:attrName>style.visibility</p:attrName>
                                        </p:attrNameLst>
                                      </p:cBhvr>
                                      <p:to>
                                        <p:strVal val="visible"/>
                                      </p:to>
                                    </p:set>
                                    <p:animEffect transition="in" filter="fade">
                                      <p:cBhvr>
                                        <p:cTn id="159" dur="500"/>
                                        <p:tgtEl>
                                          <p:spTgt spid="1365"/>
                                        </p:tgtEl>
                                      </p:cBhvr>
                                    </p:animEffect>
                                  </p:childTnLst>
                                </p:cTn>
                              </p:par>
                              <p:par>
                                <p:cTn id="160" presetID="8" presetClass="emph" presetSubtype="0" repeatCount="indefinite" fill="hold" nodeType="withEffect">
                                  <p:stCondLst>
                                    <p:cond delay="600"/>
                                  </p:stCondLst>
                                  <p:childTnLst>
                                    <p:animRot by="21600000">
                                      <p:cBhvr>
                                        <p:cTn id="161" dur="5000" fill="hold"/>
                                        <p:tgtEl>
                                          <p:spTgt spid="1359"/>
                                        </p:tgtEl>
                                        <p:attrNameLst>
                                          <p:attrName>r</p:attrName>
                                        </p:attrNameLst>
                                      </p:cBhvr>
                                    </p:animRot>
                                  </p:childTnLst>
                                </p:cTn>
                              </p:par>
                              <p:par>
                                <p:cTn id="162" presetID="8" presetClass="emph" presetSubtype="0" repeatCount="indefinite" fill="hold" nodeType="withEffect">
                                  <p:stCondLst>
                                    <p:cond delay="600"/>
                                  </p:stCondLst>
                                  <p:childTnLst>
                                    <p:animRot by="21600000">
                                      <p:cBhvr>
                                        <p:cTn id="163" dur="5000" fill="hold"/>
                                        <p:tgtEl>
                                          <p:spTgt spid="1362"/>
                                        </p:tgtEl>
                                        <p:attrNameLst>
                                          <p:attrName>r</p:attrName>
                                        </p:attrNameLst>
                                      </p:cBhvr>
                                    </p:animRot>
                                  </p:childTnLst>
                                </p:cTn>
                              </p:par>
                              <p:par>
                                <p:cTn id="164" presetID="8" presetClass="emph" presetSubtype="0" repeatCount="indefinite" fill="hold" nodeType="withEffect">
                                  <p:stCondLst>
                                    <p:cond delay="600"/>
                                  </p:stCondLst>
                                  <p:childTnLst>
                                    <p:animRot by="21600000">
                                      <p:cBhvr>
                                        <p:cTn id="165" dur="5000" fill="hold"/>
                                        <p:tgtEl>
                                          <p:spTgt spid="1365"/>
                                        </p:tgtEl>
                                        <p:attrNameLst>
                                          <p:attrName>r</p:attrName>
                                        </p:attrNameLst>
                                      </p:cBhvr>
                                    </p:animRot>
                                  </p:childTnLst>
                                </p:cTn>
                              </p:par>
                              <p:par>
                                <p:cTn id="166" presetID="10" presetClass="entr" presetSubtype="0" fill="hold" nodeType="withEffect">
                                  <p:stCondLst>
                                    <p:cond delay="550"/>
                                  </p:stCondLst>
                                  <p:childTnLst>
                                    <p:set>
                                      <p:cBhvr>
                                        <p:cTn id="167" dur="1" fill="hold">
                                          <p:stCondLst>
                                            <p:cond delay="0"/>
                                          </p:stCondLst>
                                        </p:cTn>
                                        <p:tgtEl>
                                          <p:spTgt spid="1680"/>
                                        </p:tgtEl>
                                        <p:attrNameLst>
                                          <p:attrName>style.visibility</p:attrName>
                                        </p:attrNameLst>
                                      </p:cBhvr>
                                      <p:to>
                                        <p:strVal val="visible"/>
                                      </p:to>
                                    </p:set>
                                    <p:animEffect transition="in" filter="fade">
                                      <p:cBhvr>
                                        <p:cTn id="168" dur="500"/>
                                        <p:tgtEl>
                                          <p:spTgt spid="1680"/>
                                        </p:tgtEl>
                                      </p:cBhvr>
                                    </p:animEffect>
                                  </p:childTnLst>
                                </p:cTn>
                              </p:par>
                              <p:par>
                                <p:cTn id="169" presetID="10" presetClass="entr" presetSubtype="0" fill="hold" grpId="2" nodeType="withEffect">
                                  <p:stCondLst>
                                    <p:cond delay="600"/>
                                  </p:stCondLst>
                                  <p:childTnLst>
                                    <p:set>
                                      <p:cBhvr>
                                        <p:cTn id="170" dur="1" fill="hold">
                                          <p:stCondLst>
                                            <p:cond delay="0"/>
                                          </p:stCondLst>
                                        </p:cTn>
                                        <p:tgtEl>
                                          <p:spTgt spid="1368"/>
                                        </p:tgtEl>
                                        <p:attrNameLst>
                                          <p:attrName>style.visibility</p:attrName>
                                        </p:attrNameLst>
                                      </p:cBhvr>
                                      <p:to>
                                        <p:strVal val="visible"/>
                                      </p:to>
                                    </p:set>
                                    <p:animEffect transition="in" filter="fade">
                                      <p:cBhvr>
                                        <p:cTn id="171" dur="500"/>
                                        <p:tgtEl>
                                          <p:spTgt spid="1368"/>
                                        </p:tgtEl>
                                      </p:cBhvr>
                                    </p:animEffect>
                                  </p:childTnLst>
                                </p:cTn>
                              </p:par>
                              <p:par>
                                <p:cTn id="172" presetID="10" presetClass="entr" presetSubtype="0" fill="hold" grpId="2" nodeType="withEffect">
                                  <p:stCondLst>
                                    <p:cond delay="600"/>
                                  </p:stCondLst>
                                  <p:childTnLst>
                                    <p:set>
                                      <p:cBhvr>
                                        <p:cTn id="173" dur="1" fill="hold">
                                          <p:stCondLst>
                                            <p:cond delay="0"/>
                                          </p:stCondLst>
                                        </p:cTn>
                                        <p:tgtEl>
                                          <p:spTgt spid="1369"/>
                                        </p:tgtEl>
                                        <p:attrNameLst>
                                          <p:attrName>style.visibility</p:attrName>
                                        </p:attrNameLst>
                                      </p:cBhvr>
                                      <p:to>
                                        <p:strVal val="visible"/>
                                      </p:to>
                                    </p:set>
                                    <p:animEffect transition="in" filter="fade">
                                      <p:cBhvr>
                                        <p:cTn id="174" dur="500"/>
                                        <p:tgtEl>
                                          <p:spTgt spid="1369"/>
                                        </p:tgtEl>
                                      </p:cBhvr>
                                    </p:animEffect>
                                  </p:childTnLst>
                                </p:cTn>
                              </p:par>
                              <p:par>
                                <p:cTn id="175" presetID="42" presetClass="path" presetSubtype="0" repeatCount="indefinite" accel="50000" decel="50000" fill="hold" grpId="0" nodeType="withEffect">
                                  <p:stCondLst>
                                    <p:cond delay="600"/>
                                  </p:stCondLst>
                                  <p:childTnLst>
                                    <p:animMotion origin="layout" path="M -2.22875E-6 -4.15343E-6 L -2.22875E-6 -0.03449 " pathEditMode="relative" rAng="0" ptsTypes="AA">
                                      <p:cBhvr>
                                        <p:cTn id="176" dur="1000" fill="hold"/>
                                        <p:tgtEl>
                                          <p:spTgt spid="1369"/>
                                        </p:tgtEl>
                                        <p:attrNameLst>
                                          <p:attrName>ppt_x</p:attrName>
                                          <p:attrName>ppt_y</p:attrName>
                                        </p:attrNameLst>
                                      </p:cBhvr>
                                      <p:rCtr x="0" y="-1725"/>
                                    </p:animMotion>
                                  </p:childTnLst>
                                </p:cTn>
                              </p:par>
                              <p:par>
                                <p:cTn id="177" presetID="10" presetClass="exit" presetSubtype="0" repeatCount="indefinite" fill="hold" grpId="1" nodeType="withEffect">
                                  <p:stCondLst>
                                    <p:cond delay="600"/>
                                  </p:stCondLst>
                                  <p:childTnLst>
                                    <p:animEffect transition="out" filter="fade">
                                      <p:cBhvr>
                                        <p:cTn id="178" dur="1000"/>
                                        <p:tgtEl>
                                          <p:spTgt spid="1369"/>
                                        </p:tgtEl>
                                      </p:cBhvr>
                                    </p:animEffect>
                                    <p:set>
                                      <p:cBhvr>
                                        <p:cTn id="179" dur="1" fill="hold">
                                          <p:stCondLst>
                                            <p:cond delay="999"/>
                                          </p:stCondLst>
                                        </p:cTn>
                                        <p:tgtEl>
                                          <p:spTgt spid="1369"/>
                                        </p:tgtEl>
                                        <p:attrNameLst>
                                          <p:attrName>style.visibility</p:attrName>
                                        </p:attrNameLst>
                                      </p:cBhvr>
                                      <p:to>
                                        <p:strVal val="hidden"/>
                                      </p:to>
                                    </p:set>
                                  </p:childTnLst>
                                </p:cTn>
                              </p:par>
                              <p:par>
                                <p:cTn id="180" presetID="42" presetClass="path" presetSubtype="0" repeatCount="indefinite" accel="50000" decel="50000" fill="hold" grpId="0" nodeType="withEffect">
                                  <p:stCondLst>
                                    <p:cond delay="600"/>
                                  </p:stCondLst>
                                  <p:childTnLst>
                                    <p:animMotion origin="layout" path="M -1.6339E-6 1.55243E-6 L -1.6339E-6 -0.02383 " pathEditMode="relative" rAng="0" ptsTypes="AA">
                                      <p:cBhvr>
                                        <p:cTn id="181" dur="1000" fill="hold"/>
                                        <p:tgtEl>
                                          <p:spTgt spid="1368"/>
                                        </p:tgtEl>
                                        <p:attrNameLst>
                                          <p:attrName>ppt_x</p:attrName>
                                          <p:attrName>ppt_y</p:attrName>
                                        </p:attrNameLst>
                                      </p:cBhvr>
                                      <p:rCtr x="0" y="-1203"/>
                                    </p:animMotion>
                                  </p:childTnLst>
                                </p:cTn>
                              </p:par>
                              <p:par>
                                <p:cTn id="182" presetID="10" presetClass="exit" presetSubtype="0" repeatCount="indefinite" fill="hold" grpId="1" nodeType="withEffect">
                                  <p:stCondLst>
                                    <p:cond delay="600"/>
                                  </p:stCondLst>
                                  <p:childTnLst>
                                    <p:animEffect transition="out" filter="fade">
                                      <p:cBhvr>
                                        <p:cTn id="183" dur="1000"/>
                                        <p:tgtEl>
                                          <p:spTgt spid="1368"/>
                                        </p:tgtEl>
                                      </p:cBhvr>
                                    </p:animEffect>
                                    <p:set>
                                      <p:cBhvr>
                                        <p:cTn id="184" dur="1" fill="hold">
                                          <p:stCondLst>
                                            <p:cond delay="999"/>
                                          </p:stCondLst>
                                        </p:cTn>
                                        <p:tgtEl>
                                          <p:spTgt spid="1368"/>
                                        </p:tgtEl>
                                        <p:attrNameLst>
                                          <p:attrName>style.visibility</p:attrName>
                                        </p:attrNameLst>
                                      </p:cBhvr>
                                      <p:to>
                                        <p:strVal val="hidden"/>
                                      </p:to>
                                    </p:set>
                                  </p:childTnLst>
                                </p:cTn>
                              </p:par>
                              <p:par>
                                <p:cTn id="185" presetID="10" presetClass="entr" presetSubtype="0" fill="hold" nodeType="withEffect">
                                  <p:stCondLst>
                                    <p:cond delay="750"/>
                                  </p:stCondLst>
                                  <p:childTnLst>
                                    <p:set>
                                      <p:cBhvr>
                                        <p:cTn id="186" dur="1" fill="hold">
                                          <p:stCondLst>
                                            <p:cond delay="0"/>
                                          </p:stCondLst>
                                        </p:cTn>
                                        <p:tgtEl>
                                          <p:spTgt spid="1620"/>
                                        </p:tgtEl>
                                        <p:attrNameLst>
                                          <p:attrName>style.visibility</p:attrName>
                                        </p:attrNameLst>
                                      </p:cBhvr>
                                      <p:to>
                                        <p:strVal val="visible"/>
                                      </p:to>
                                    </p:set>
                                    <p:animEffect transition="in" filter="fade">
                                      <p:cBhvr>
                                        <p:cTn id="187" dur="500"/>
                                        <p:tgtEl>
                                          <p:spTgt spid="1620"/>
                                        </p:tgtEl>
                                      </p:cBhvr>
                                    </p:animEffect>
                                  </p:childTnLst>
                                </p:cTn>
                              </p:par>
                              <p:par>
                                <p:cTn id="188" presetID="10" presetClass="entr" presetSubtype="0" fill="hold" nodeType="withEffect">
                                  <p:stCondLst>
                                    <p:cond delay="900"/>
                                  </p:stCondLst>
                                  <p:childTnLst>
                                    <p:set>
                                      <p:cBhvr>
                                        <p:cTn id="189" dur="1" fill="hold">
                                          <p:stCondLst>
                                            <p:cond delay="0"/>
                                          </p:stCondLst>
                                        </p:cTn>
                                        <p:tgtEl>
                                          <p:spTgt spid="1370"/>
                                        </p:tgtEl>
                                        <p:attrNameLst>
                                          <p:attrName>style.visibility</p:attrName>
                                        </p:attrNameLst>
                                      </p:cBhvr>
                                      <p:to>
                                        <p:strVal val="visible"/>
                                      </p:to>
                                    </p:set>
                                    <p:animEffect transition="in" filter="fade">
                                      <p:cBhvr>
                                        <p:cTn id="190" dur="500"/>
                                        <p:tgtEl>
                                          <p:spTgt spid="1370"/>
                                        </p:tgtEl>
                                      </p:cBhvr>
                                    </p:animEffect>
                                  </p:childTnLst>
                                </p:cTn>
                              </p:par>
                              <p:par>
                                <p:cTn id="191" presetID="10" presetClass="entr" presetSubtype="0" fill="hold" grpId="0" nodeType="withEffect">
                                  <p:stCondLst>
                                    <p:cond delay="900"/>
                                  </p:stCondLst>
                                  <p:childTnLst>
                                    <p:set>
                                      <p:cBhvr>
                                        <p:cTn id="192" dur="1" fill="hold">
                                          <p:stCondLst>
                                            <p:cond delay="0"/>
                                          </p:stCondLst>
                                        </p:cTn>
                                        <p:tgtEl>
                                          <p:spTgt spid="1389"/>
                                        </p:tgtEl>
                                        <p:attrNameLst>
                                          <p:attrName>style.visibility</p:attrName>
                                        </p:attrNameLst>
                                      </p:cBhvr>
                                      <p:to>
                                        <p:strVal val="visible"/>
                                      </p:to>
                                    </p:set>
                                    <p:animEffect transition="in" filter="fade">
                                      <p:cBhvr>
                                        <p:cTn id="193" dur="500"/>
                                        <p:tgtEl>
                                          <p:spTgt spid="1389"/>
                                        </p:tgtEl>
                                      </p:cBhvr>
                                    </p:animEffect>
                                  </p:childTnLst>
                                </p:cTn>
                              </p:par>
                              <p:par>
                                <p:cTn id="194" presetID="35" presetClass="path" presetSubtype="0" repeatCount="indefinite" accel="50000" decel="50000" autoRev="1" fill="hold" nodeType="withEffect">
                                  <p:stCondLst>
                                    <p:cond delay="900"/>
                                  </p:stCondLst>
                                  <p:childTnLst>
                                    <p:animMotion origin="layout" path="M 4.18177E-6 -2.95506E-6 L -0.05987 -2.95506E-6 " pathEditMode="relative" rAng="0" ptsTypes="AA">
                                      <p:cBhvr>
                                        <p:cTn id="195" dur="3000" fill="hold"/>
                                        <p:tgtEl>
                                          <p:spTgt spid="1370"/>
                                        </p:tgtEl>
                                        <p:attrNameLst>
                                          <p:attrName>ppt_x</p:attrName>
                                          <p:attrName>ppt_y</p:attrName>
                                        </p:attrNameLst>
                                      </p:cBhvr>
                                      <p:rCtr x="-3000" y="0"/>
                                    </p:animMotion>
                                  </p:childTnLst>
                                </p:cTn>
                              </p:par>
                              <p:par>
                                <p:cTn id="196" presetID="10" presetClass="entr" presetSubtype="0" fill="hold" nodeType="withEffect">
                                  <p:stCondLst>
                                    <p:cond delay="750"/>
                                  </p:stCondLst>
                                  <p:childTnLst>
                                    <p:set>
                                      <p:cBhvr>
                                        <p:cTn id="197" dur="1" fill="hold">
                                          <p:stCondLst>
                                            <p:cond delay="0"/>
                                          </p:stCondLst>
                                        </p:cTn>
                                        <p:tgtEl>
                                          <p:spTgt spid="1578"/>
                                        </p:tgtEl>
                                        <p:attrNameLst>
                                          <p:attrName>style.visibility</p:attrName>
                                        </p:attrNameLst>
                                      </p:cBhvr>
                                      <p:to>
                                        <p:strVal val="visible"/>
                                      </p:to>
                                    </p:set>
                                    <p:animEffect transition="in" filter="fade">
                                      <p:cBhvr>
                                        <p:cTn id="198" dur="500"/>
                                        <p:tgtEl>
                                          <p:spTgt spid="1578"/>
                                        </p:tgtEl>
                                      </p:cBhvr>
                                    </p:animEffect>
                                  </p:childTnLst>
                                </p:cTn>
                              </p:par>
                              <p:par>
                                <p:cTn id="199" presetID="10" presetClass="entr" presetSubtype="0" fill="hold" nodeType="withEffect">
                                  <p:stCondLst>
                                    <p:cond delay="900"/>
                                  </p:stCondLst>
                                  <p:childTnLst>
                                    <p:set>
                                      <p:cBhvr>
                                        <p:cTn id="200" dur="1" fill="hold">
                                          <p:stCondLst>
                                            <p:cond delay="0"/>
                                          </p:stCondLst>
                                        </p:cTn>
                                        <p:tgtEl>
                                          <p:spTgt spid="1383"/>
                                        </p:tgtEl>
                                        <p:attrNameLst>
                                          <p:attrName>style.visibility</p:attrName>
                                        </p:attrNameLst>
                                      </p:cBhvr>
                                      <p:to>
                                        <p:strVal val="visible"/>
                                      </p:to>
                                    </p:set>
                                    <p:animEffect transition="in" filter="fade">
                                      <p:cBhvr>
                                        <p:cTn id="201" dur="500"/>
                                        <p:tgtEl>
                                          <p:spTgt spid="1383"/>
                                        </p:tgtEl>
                                      </p:cBhvr>
                                    </p:animEffect>
                                  </p:childTnLst>
                                </p:cTn>
                              </p:par>
                              <p:par>
                                <p:cTn id="202" presetID="10" presetClass="entr" presetSubtype="0" fill="hold" nodeType="withEffect">
                                  <p:stCondLst>
                                    <p:cond delay="900"/>
                                  </p:stCondLst>
                                  <p:childTnLst>
                                    <p:set>
                                      <p:cBhvr>
                                        <p:cTn id="203" dur="1" fill="hold">
                                          <p:stCondLst>
                                            <p:cond delay="0"/>
                                          </p:stCondLst>
                                        </p:cTn>
                                        <p:tgtEl>
                                          <p:spTgt spid="1386"/>
                                        </p:tgtEl>
                                        <p:attrNameLst>
                                          <p:attrName>style.visibility</p:attrName>
                                        </p:attrNameLst>
                                      </p:cBhvr>
                                      <p:to>
                                        <p:strVal val="visible"/>
                                      </p:to>
                                    </p:set>
                                    <p:animEffect transition="in" filter="fade">
                                      <p:cBhvr>
                                        <p:cTn id="204" dur="500"/>
                                        <p:tgtEl>
                                          <p:spTgt spid="1386"/>
                                        </p:tgtEl>
                                      </p:cBhvr>
                                    </p:animEffect>
                                  </p:childTnLst>
                                </p:cTn>
                              </p:par>
                              <p:par>
                                <p:cTn id="205" presetID="8" presetClass="emph" presetSubtype="0" repeatCount="indefinite" fill="hold" nodeType="withEffect">
                                  <p:stCondLst>
                                    <p:cond delay="900"/>
                                  </p:stCondLst>
                                  <p:childTnLst>
                                    <p:animRot by="21600000">
                                      <p:cBhvr>
                                        <p:cTn id="206" dur="2500" fill="hold"/>
                                        <p:tgtEl>
                                          <p:spTgt spid="1383"/>
                                        </p:tgtEl>
                                        <p:attrNameLst>
                                          <p:attrName>r</p:attrName>
                                        </p:attrNameLst>
                                      </p:cBhvr>
                                    </p:animRot>
                                  </p:childTnLst>
                                </p:cTn>
                              </p:par>
                              <p:par>
                                <p:cTn id="207" presetID="8" presetClass="emph" presetSubtype="0" repeatCount="indefinite" fill="hold" nodeType="withEffect">
                                  <p:stCondLst>
                                    <p:cond delay="900"/>
                                  </p:stCondLst>
                                  <p:childTnLst>
                                    <p:animRot by="21600000">
                                      <p:cBhvr>
                                        <p:cTn id="208" dur="2500" fill="hold"/>
                                        <p:tgtEl>
                                          <p:spTgt spid="1386"/>
                                        </p:tgtEl>
                                        <p:attrNameLst>
                                          <p:attrName>r</p:attrName>
                                        </p:attrNameLst>
                                      </p:cBhvr>
                                    </p:animRot>
                                  </p:childTnLst>
                                </p:cTn>
                              </p:par>
                              <p:par>
                                <p:cTn id="209" presetID="10" presetClass="entr" presetSubtype="0" fill="hold" nodeType="withEffect">
                                  <p:stCondLst>
                                    <p:cond delay="900"/>
                                  </p:stCondLst>
                                  <p:childTnLst>
                                    <p:set>
                                      <p:cBhvr>
                                        <p:cTn id="210" dur="1" fill="hold">
                                          <p:stCondLst>
                                            <p:cond delay="0"/>
                                          </p:stCondLst>
                                        </p:cTn>
                                        <p:tgtEl>
                                          <p:spTgt spid="1390"/>
                                        </p:tgtEl>
                                        <p:attrNameLst>
                                          <p:attrName>style.visibility</p:attrName>
                                        </p:attrNameLst>
                                      </p:cBhvr>
                                      <p:to>
                                        <p:strVal val="visible"/>
                                      </p:to>
                                    </p:set>
                                    <p:animEffect transition="in" filter="fade">
                                      <p:cBhvr>
                                        <p:cTn id="211" dur="500"/>
                                        <p:tgtEl>
                                          <p:spTgt spid="1390"/>
                                        </p:tgtEl>
                                      </p:cBhvr>
                                    </p:animEffect>
                                  </p:childTnLst>
                                </p:cTn>
                              </p:par>
                              <p:par>
                                <p:cTn id="212" presetID="10" presetClass="entr" presetSubtype="0" fill="hold" nodeType="withEffect">
                                  <p:stCondLst>
                                    <p:cond delay="1050"/>
                                  </p:stCondLst>
                                  <p:childTnLst>
                                    <p:set>
                                      <p:cBhvr>
                                        <p:cTn id="213" dur="1" fill="hold">
                                          <p:stCondLst>
                                            <p:cond delay="0"/>
                                          </p:stCondLst>
                                        </p:cTn>
                                        <p:tgtEl>
                                          <p:spTgt spid="1876"/>
                                        </p:tgtEl>
                                        <p:attrNameLst>
                                          <p:attrName>style.visibility</p:attrName>
                                        </p:attrNameLst>
                                      </p:cBhvr>
                                      <p:to>
                                        <p:strVal val="visible"/>
                                      </p:to>
                                    </p:set>
                                    <p:animEffect transition="in" filter="fade">
                                      <p:cBhvr>
                                        <p:cTn id="214" dur="500"/>
                                        <p:tgtEl>
                                          <p:spTgt spid="1876"/>
                                        </p:tgtEl>
                                      </p:cBhvr>
                                    </p:animEffect>
                                  </p:childTnLst>
                                </p:cTn>
                              </p:par>
                              <p:par>
                                <p:cTn id="215" presetID="10" presetClass="entr" presetSubtype="0" fill="hold" nodeType="withEffect">
                                  <p:stCondLst>
                                    <p:cond delay="1050"/>
                                  </p:stCondLst>
                                  <p:childTnLst>
                                    <p:set>
                                      <p:cBhvr>
                                        <p:cTn id="216" dur="1" fill="hold">
                                          <p:stCondLst>
                                            <p:cond delay="0"/>
                                          </p:stCondLst>
                                        </p:cTn>
                                        <p:tgtEl>
                                          <p:spTgt spid="1875"/>
                                        </p:tgtEl>
                                        <p:attrNameLst>
                                          <p:attrName>style.visibility</p:attrName>
                                        </p:attrNameLst>
                                      </p:cBhvr>
                                      <p:to>
                                        <p:strVal val="visible"/>
                                      </p:to>
                                    </p:set>
                                    <p:animEffect transition="in" filter="fade">
                                      <p:cBhvr>
                                        <p:cTn id="217" dur="500"/>
                                        <p:tgtEl>
                                          <p:spTgt spid="1875"/>
                                        </p:tgtEl>
                                      </p:cBhvr>
                                    </p:animEffect>
                                  </p:childTnLst>
                                </p:cTn>
                              </p:par>
                              <p:par>
                                <p:cTn id="218" presetID="26" presetClass="emph" presetSubtype="0" repeatCount="indefinite" fill="hold" nodeType="withEffect">
                                  <p:stCondLst>
                                    <p:cond delay="1050"/>
                                  </p:stCondLst>
                                  <p:childTnLst>
                                    <p:animEffect transition="out" filter="fade">
                                      <p:cBhvr>
                                        <p:cTn id="219" dur="2500" tmFilter="0, 0; .2, .5; .8, .5; 1, 0"/>
                                        <p:tgtEl>
                                          <p:spTgt spid="1876"/>
                                        </p:tgtEl>
                                      </p:cBhvr>
                                    </p:animEffect>
                                    <p:animScale>
                                      <p:cBhvr>
                                        <p:cTn id="220" dur="1250" autoRev="1" fill="hold"/>
                                        <p:tgtEl>
                                          <p:spTgt spid="1876"/>
                                        </p:tgtEl>
                                      </p:cBhvr>
                                      <p:by x="105000" y="105000"/>
                                    </p:animScale>
                                  </p:childTnLst>
                                </p:cTn>
                              </p:par>
                              <p:par>
                                <p:cTn id="221" presetID="26" presetClass="emph" presetSubtype="0" repeatCount="indefinite" fill="hold" nodeType="withEffect">
                                  <p:stCondLst>
                                    <p:cond delay="1050"/>
                                  </p:stCondLst>
                                  <p:childTnLst>
                                    <p:animEffect transition="out" filter="fade">
                                      <p:cBhvr>
                                        <p:cTn id="222" dur="2500" tmFilter="0, 0; .2, .5; .8, .5; 1, 0"/>
                                        <p:tgtEl>
                                          <p:spTgt spid="1875"/>
                                        </p:tgtEl>
                                      </p:cBhvr>
                                    </p:animEffect>
                                    <p:animScale>
                                      <p:cBhvr>
                                        <p:cTn id="223" dur="1250" autoRev="1" fill="hold"/>
                                        <p:tgtEl>
                                          <p:spTgt spid="1875"/>
                                        </p:tgtEl>
                                      </p:cBhvr>
                                      <p:by x="105000" y="105000"/>
                                    </p:animScale>
                                  </p:childTnLst>
                                </p:cTn>
                              </p:par>
                              <p:par>
                                <p:cTn id="224" presetID="10" presetClass="entr" presetSubtype="0" fill="hold" nodeType="withEffect">
                                  <p:stCondLst>
                                    <p:cond delay="1100"/>
                                  </p:stCondLst>
                                  <p:childTnLst>
                                    <p:set>
                                      <p:cBhvr>
                                        <p:cTn id="225" dur="1" fill="hold">
                                          <p:stCondLst>
                                            <p:cond delay="0"/>
                                          </p:stCondLst>
                                        </p:cTn>
                                        <p:tgtEl>
                                          <p:spTgt spid="1853"/>
                                        </p:tgtEl>
                                        <p:attrNameLst>
                                          <p:attrName>style.visibility</p:attrName>
                                        </p:attrNameLst>
                                      </p:cBhvr>
                                      <p:to>
                                        <p:strVal val="visible"/>
                                      </p:to>
                                    </p:set>
                                    <p:animEffect transition="in" filter="fade">
                                      <p:cBhvr>
                                        <p:cTn id="226" dur="500"/>
                                        <p:tgtEl>
                                          <p:spTgt spid="1853"/>
                                        </p:tgtEl>
                                      </p:cBhvr>
                                    </p:animEffect>
                                  </p:childTnLst>
                                </p:cTn>
                              </p:par>
                              <p:par>
                                <p:cTn id="227" presetID="22" presetClass="entr" presetSubtype="4" fill="hold" nodeType="withEffect">
                                  <p:stCondLst>
                                    <p:cond delay="1250"/>
                                  </p:stCondLst>
                                  <p:childTnLst>
                                    <p:set>
                                      <p:cBhvr>
                                        <p:cTn id="228" dur="1" fill="hold">
                                          <p:stCondLst>
                                            <p:cond delay="0"/>
                                          </p:stCondLst>
                                        </p:cTn>
                                        <p:tgtEl>
                                          <p:spTgt spid="1560"/>
                                        </p:tgtEl>
                                        <p:attrNameLst>
                                          <p:attrName>style.visibility</p:attrName>
                                        </p:attrNameLst>
                                      </p:cBhvr>
                                      <p:to>
                                        <p:strVal val="visible"/>
                                      </p:to>
                                    </p:set>
                                    <p:animEffect transition="in" filter="wipe(down)">
                                      <p:cBhvr>
                                        <p:cTn id="229" dur="500"/>
                                        <p:tgtEl>
                                          <p:spTgt spid="1560"/>
                                        </p:tgtEl>
                                      </p:cBhvr>
                                    </p:animEffect>
                                  </p:childTnLst>
                                </p:cTn>
                              </p:par>
                              <p:par>
                                <p:cTn id="230" presetID="10" presetClass="entr" presetSubtype="0" fill="hold" grpId="1" nodeType="withEffect">
                                  <p:stCondLst>
                                    <p:cond delay="1250"/>
                                  </p:stCondLst>
                                  <p:childTnLst>
                                    <p:set>
                                      <p:cBhvr>
                                        <p:cTn id="231" dur="1" fill="hold">
                                          <p:stCondLst>
                                            <p:cond delay="0"/>
                                          </p:stCondLst>
                                        </p:cTn>
                                        <p:tgtEl>
                                          <p:spTgt spid="1357"/>
                                        </p:tgtEl>
                                        <p:attrNameLst>
                                          <p:attrName>style.visibility</p:attrName>
                                        </p:attrNameLst>
                                      </p:cBhvr>
                                      <p:to>
                                        <p:strVal val="visible"/>
                                      </p:to>
                                    </p:set>
                                    <p:animEffect transition="in" filter="fade">
                                      <p:cBhvr>
                                        <p:cTn id="232" dur="500"/>
                                        <p:tgtEl>
                                          <p:spTgt spid="1357"/>
                                        </p:tgtEl>
                                      </p:cBhvr>
                                    </p:animEffect>
                                  </p:childTnLst>
                                </p:cTn>
                              </p:par>
                              <p:par>
                                <p:cTn id="233" presetID="10" presetClass="entr" presetSubtype="0" fill="hold" grpId="1" nodeType="withEffect">
                                  <p:stCondLst>
                                    <p:cond delay="1250"/>
                                  </p:stCondLst>
                                  <p:childTnLst>
                                    <p:set>
                                      <p:cBhvr>
                                        <p:cTn id="234" dur="1" fill="hold">
                                          <p:stCondLst>
                                            <p:cond delay="0"/>
                                          </p:stCondLst>
                                        </p:cTn>
                                        <p:tgtEl>
                                          <p:spTgt spid="1873"/>
                                        </p:tgtEl>
                                        <p:attrNameLst>
                                          <p:attrName>style.visibility</p:attrName>
                                        </p:attrNameLst>
                                      </p:cBhvr>
                                      <p:to>
                                        <p:strVal val="visible"/>
                                      </p:to>
                                    </p:set>
                                    <p:animEffect transition="in" filter="fade">
                                      <p:cBhvr>
                                        <p:cTn id="235" dur="500"/>
                                        <p:tgtEl>
                                          <p:spTgt spid="1873"/>
                                        </p:tgtEl>
                                      </p:cBhvr>
                                    </p:animEffect>
                                  </p:childTnLst>
                                </p:cTn>
                              </p:par>
                              <p:par>
                                <p:cTn id="236" presetID="10" presetClass="entr" presetSubtype="0" fill="hold" grpId="1" nodeType="withEffect">
                                  <p:stCondLst>
                                    <p:cond delay="1250"/>
                                  </p:stCondLst>
                                  <p:childTnLst>
                                    <p:set>
                                      <p:cBhvr>
                                        <p:cTn id="237" dur="1" fill="hold">
                                          <p:stCondLst>
                                            <p:cond delay="0"/>
                                          </p:stCondLst>
                                        </p:cTn>
                                        <p:tgtEl>
                                          <p:spTgt spid="1358"/>
                                        </p:tgtEl>
                                        <p:attrNameLst>
                                          <p:attrName>style.visibility</p:attrName>
                                        </p:attrNameLst>
                                      </p:cBhvr>
                                      <p:to>
                                        <p:strVal val="visible"/>
                                      </p:to>
                                    </p:set>
                                    <p:animEffect transition="in" filter="fade">
                                      <p:cBhvr>
                                        <p:cTn id="238" dur="500"/>
                                        <p:tgtEl>
                                          <p:spTgt spid="1358"/>
                                        </p:tgtEl>
                                      </p:cBhvr>
                                    </p:animEffect>
                                  </p:childTnLst>
                                </p:cTn>
                              </p:par>
                              <p:par>
                                <p:cTn id="239" presetID="10" presetClass="entr" presetSubtype="0" fill="hold" grpId="0" nodeType="withEffect">
                                  <p:stCondLst>
                                    <p:cond delay="1250"/>
                                  </p:stCondLst>
                                  <p:childTnLst>
                                    <p:set>
                                      <p:cBhvr>
                                        <p:cTn id="240" dur="1" fill="hold">
                                          <p:stCondLst>
                                            <p:cond delay="0"/>
                                          </p:stCondLst>
                                        </p:cTn>
                                        <p:tgtEl>
                                          <p:spTgt spid="1874"/>
                                        </p:tgtEl>
                                        <p:attrNameLst>
                                          <p:attrName>style.visibility</p:attrName>
                                        </p:attrNameLst>
                                      </p:cBhvr>
                                      <p:to>
                                        <p:strVal val="visible"/>
                                      </p:to>
                                    </p:set>
                                    <p:animEffect transition="in" filter="fade">
                                      <p:cBhvr>
                                        <p:cTn id="241" dur="500"/>
                                        <p:tgtEl>
                                          <p:spTgt spid="1874"/>
                                        </p:tgtEl>
                                      </p:cBhvr>
                                    </p:animEffect>
                                  </p:childTnLst>
                                </p:cTn>
                              </p:par>
                              <p:par>
                                <p:cTn id="242" presetID="10" presetClass="entr" presetSubtype="0" fill="hold" grpId="0" nodeType="withEffect">
                                  <p:stCondLst>
                                    <p:cond delay="1250"/>
                                  </p:stCondLst>
                                  <p:childTnLst>
                                    <p:set>
                                      <p:cBhvr>
                                        <p:cTn id="243" dur="1" fill="hold">
                                          <p:stCondLst>
                                            <p:cond delay="0"/>
                                          </p:stCondLst>
                                        </p:cTn>
                                        <p:tgtEl>
                                          <p:spTgt spid="1852"/>
                                        </p:tgtEl>
                                        <p:attrNameLst>
                                          <p:attrName>style.visibility</p:attrName>
                                        </p:attrNameLst>
                                      </p:cBhvr>
                                      <p:to>
                                        <p:strVal val="visible"/>
                                      </p:to>
                                    </p:set>
                                    <p:animEffect transition="in" filter="fade">
                                      <p:cBhvr>
                                        <p:cTn id="244" dur="500"/>
                                        <p:tgtEl>
                                          <p:spTgt spid="1852"/>
                                        </p:tgtEl>
                                      </p:cBhvr>
                                    </p:animEffect>
                                  </p:childTnLst>
                                </p:cTn>
                              </p:par>
                              <p:par>
                                <p:cTn id="245" presetID="8" presetClass="emph" presetSubtype="0" repeatCount="indefinite" accel="50000" decel="45000" autoRev="1" fill="hold" grpId="0" nodeType="withEffect">
                                  <p:stCondLst>
                                    <p:cond delay="1250"/>
                                  </p:stCondLst>
                                  <p:childTnLst>
                                    <p:animRot by="600000">
                                      <p:cBhvr>
                                        <p:cTn id="246" dur="750" fill="hold"/>
                                        <p:tgtEl>
                                          <p:spTgt spid="1357"/>
                                        </p:tgtEl>
                                        <p:attrNameLst>
                                          <p:attrName>r</p:attrName>
                                        </p:attrNameLst>
                                      </p:cBhvr>
                                    </p:animRot>
                                  </p:childTnLst>
                                </p:cTn>
                              </p:par>
                              <p:par>
                                <p:cTn id="247" presetID="8" presetClass="emph" presetSubtype="0" repeatCount="indefinite" accel="50000" decel="45000" autoRev="1" fill="hold" grpId="0" nodeType="withEffect">
                                  <p:stCondLst>
                                    <p:cond delay="1250"/>
                                  </p:stCondLst>
                                  <p:childTnLst>
                                    <p:animRot by="600000">
                                      <p:cBhvr>
                                        <p:cTn id="248" dur="750" fill="hold"/>
                                        <p:tgtEl>
                                          <p:spTgt spid="1873"/>
                                        </p:tgtEl>
                                        <p:attrNameLst>
                                          <p:attrName>r</p:attrName>
                                        </p:attrNameLst>
                                      </p:cBhvr>
                                    </p:animRot>
                                  </p:childTnLst>
                                </p:cTn>
                              </p:par>
                              <p:par>
                                <p:cTn id="249" presetID="8" presetClass="emph" presetSubtype="0" repeatCount="indefinite" accel="50000" decel="45000" autoRev="1" fill="hold" grpId="0" nodeType="withEffect">
                                  <p:stCondLst>
                                    <p:cond delay="1250"/>
                                  </p:stCondLst>
                                  <p:childTnLst>
                                    <p:animRot by="600000">
                                      <p:cBhvr>
                                        <p:cTn id="250" dur="750" fill="hold"/>
                                        <p:tgtEl>
                                          <p:spTgt spid="1358"/>
                                        </p:tgtEl>
                                        <p:attrNameLst>
                                          <p:attrName>r</p:attrName>
                                        </p:attrNameLst>
                                      </p:cBhvr>
                                    </p:animRot>
                                  </p:childTnLst>
                                </p:cTn>
                              </p:par>
                            </p:childTnLst>
                          </p:cTn>
                        </p:par>
                      </p:childTnLst>
                    </p:cTn>
                  </p:par>
                  <p:par>
                    <p:cTn id="251" fill="hold">
                      <p:stCondLst>
                        <p:cond delay="indefinite"/>
                      </p:stCondLst>
                      <p:childTnLst>
                        <p:par>
                          <p:cTn id="252" fill="hold">
                            <p:stCondLst>
                              <p:cond delay="0"/>
                            </p:stCondLst>
                            <p:childTnLst>
                              <p:par>
                                <p:cTn id="253" presetID="10" presetClass="entr" presetSubtype="0" fill="hold" nodeType="clickEffect">
                                  <p:stCondLst>
                                    <p:cond delay="0"/>
                                  </p:stCondLst>
                                  <p:childTnLst>
                                    <p:set>
                                      <p:cBhvr>
                                        <p:cTn id="254" dur="1" fill="hold">
                                          <p:stCondLst>
                                            <p:cond delay="0"/>
                                          </p:stCondLst>
                                        </p:cTn>
                                        <p:tgtEl>
                                          <p:spTgt spid="1825"/>
                                        </p:tgtEl>
                                        <p:attrNameLst>
                                          <p:attrName>style.visibility</p:attrName>
                                        </p:attrNameLst>
                                      </p:cBhvr>
                                      <p:to>
                                        <p:strVal val="visible"/>
                                      </p:to>
                                    </p:set>
                                    <p:animEffect transition="in" filter="fade">
                                      <p:cBhvr>
                                        <p:cTn id="255" dur="500"/>
                                        <p:tgtEl>
                                          <p:spTgt spid="1825"/>
                                        </p:tgtEl>
                                      </p:cBhvr>
                                    </p:animEffect>
                                  </p:childTnLst>
                                </p:cTn>
                              </p:par>
                              <p:par>
                                <p:cTn id="256" presetID="22" presetClass="entr" presetSubtype="8" fill="hold" grpId="0" nodeType="withEffect">
                                  <p:stCondLst>
                                    <p:cond delay="0"/>
                                  </p:stCondLst>
                                  <p:childTnLst>
                                    <p:set>
                                      <p:cBhvr>
                                        <p:cTn id="257" dur="1" fill="hold">
                                          <p:stCondLst>
                                            <p:cond delay="0"/>
                                          </p:stCondLst>
                                        </p:cTn>
                                        <p:tgtEl>
                                          <p:spTgt spid="685"/>
                                        </p:tgtEl>
                                        <p:attrNameLst>
                                          <p:attrName>style.visibility</p:attrName>
                                        </p:attrNameLst>
                                      </p:cBhvr>
                                      <p:to>
                                        <p:strVal val="visible"/>
                                      </p:to>
                                    </p:set>
                                    <p:animEffect transition="in" filter="wipe(left)">
                                      <p:cBhvr>
                                        <p:cTn id="258" dur="500"/>
                                        <p:tgtEl>
                                          <p:spTgt spid="685"/>
                                        </p:tgtEl>
                                      </p:cBhvr>
                                    </p:animEffect>
                                  </p:childTnLst>
                                </p:cTn>
                              </p:par>
                              <p:par>
                                <p:cTn id="259" presetID="10" presetClass="entr" presetSubtype="0" fill="hold" grpId="0" nodeType="withEffect">
                                  <p:stCondLst>
                                    <p:cond delay="0"/>
                                  </p:stCondLst>
                                  <p:childTnLst>
                                    <p:set>
                                      <p:cBhvr>
                                        <p:cTn id="260" dur="1" fill="hold">
                                          <p:stCondLst>
                                            <p:cond delay="0"/>
                                          </p:stCondLst>
                                        </p:cTn>
                                        <p:tgtEl>
                                          <p:spTgt spid="3"/>
                                        </p:tgtEl>
                                        <p:attrNameLst>
                                          <p:attrName>style.visibility</p:attrName>
                                        </p:attrNameLst>
                                      </p:cBhvr>
                                      <p:to>
                                        <p:strVal val="visible"/>
                                      </p:to>
                                    </p:set>
                                    <p:animEffect transition="in" filter="fade">
                                      <p:cBhvr>
                                        <p:cTn id="261" dur="500"/>
                                        <p:tgtEl>
                                          <p:spTgt spid="3"/>
                                        </p:tgtEl>
                                      </p:cBhvr>
                                    </p:animEffect>
                                  </p:childTnLst>
                                </p:cTn>
                              </p:par>
                              <p:par>
                                <p:cTn id="262" presetID="1" presetClass="entr" presetSubtype="0" fill="hold" grpId="0" nodeType="withEffect">
                                  <p:stCondLst>
                                    <p:cond delay="0"/>
                                  </p:stCondLst>
                                  <p:childTnLst>
                                    <p:set>
                                      <p:cBhvr>
                                        <p:cTn id="263" dur="1" fill="hold">
                                          <p:stCondLst>
                                            <p:cond delay="0"/>
                                          </p:stCondLst>
                                        </p:cTn>
                                        <p:tgtEl>
                                          <p:spTgt spid="758"/>
                                        </p:tgtEl>
                                        <p:attrNameLst>
                                          <p:attrName>style.visibility</p:attrName>
                                        </p:attrNameLst>
                                      </p:cBhvr>
                                      <p:to>
                                        <p:strVal val="visible"/>
                                      </p:to>
                                    </p:set>
                                  </p:childTnLst>
                                </p:cTn>
                              </p:par>
                              <p:par>
                                <p:cTn id="264" presetID="37" presetClass="path" presetSubtype="0" repeatCount="indefinite" fill="hold" grpId="1" nodeType="withEffect">
                                  <p:stCondLst>
                                    <p:cond delay="0"/>
                                  </p:stCondLst>
                                  <p:childTnLst>
                                    <p:animMotion origin="layout" path="M 1.94537E-6 -3.11394E-6 C 0.0014 0.0311 0.00332 0.09578 0.00383 0.13595 " pathEditMode="relative" rAng="21240000" ptsTypes="AA">
                                      <p:cBhvr>
                                        <p:cTn id="265" dur="1500" spd="-100000" fill="hold"/>
                                        <p:tgtEl>
                                          <p:spTgt spid="758"/>
                                        </p:tgtEl>
                                        <p:attrNameLst>
                                          <p:attrName>ppt_x</p:attrName>
                                          <p:attrName>ppt_y</p:attrName>
                                        </p:attrNameLst>
                                      </p:cBhvr>
                                      <p:rCtr x="191" y="6786"/>
                                    </p:animMotion>
                                  </p:childTnLst>
                                </p:cTn>
                              </p:par>
                              <p:par>
                                <p:cTn id="266" presetID="10" presetClass="exit" presetSubtype="0" repeatCount="indefinite" fill="hold" grpId="2" nodeType="withEffect">
                                  <p:stCondLst>
                                    <p:cond delay="0"/>
                                  </p:stCondLst>
                                  <p:childTnLst>
                                    <p:animEffect transition="out" filter="fade">
                                      <p:cBhvr>
                                        <p:cTn id="267" dur="1500"/>
                                        <p:tgtEl>
                                          <p:spTgt spid="758"/>
                                        </p:tgtEl>
                                      </p:cBhvr>
                                    </p:animEffect>
                                    <p:set>
                                      <p:cBhvr>
                                        <p:cTn id="268" dur="1" fill="hold">
                                          <p:stCondLst>
                                            <p:cond delay="1499"/>
                                          </p:stCondLst>
                                        </p:cTn>
                                        <p:tgtEl>
                                          <p:spTgt spid="758"/>
                                        </p:tgtEl>
                                        <p:attrNameLst>
                                          <p:attrName>style.visibility</p:attrName>
                                        </p:attrNameLst>
                                      </p:cBhvr>
                                      <p:to>
                                        <p:strVal val="hidden"/>
                                      </p:to>
                                    </p:set>
                                  </p:childTnLst>
                                </p:cTn>
                              </p:par>
                              <p:par>
                                <p:cTn id="269" presetID="1" presetClass="entr" presetSubtype="0" fill="hold" grpId="0" nodeType="withEffect">
                                  <p:stCondLst>
                                    <p:cond delay="0"/>
                                  </p:stCondLst>
                                  <p:childTnLst>
                                    <p:set>
                                      <p:cBhvr>
                                        <p:cTn id="270" dur="1" fill="hold">
                                          <p:stCondLst>
                                            <p:cond delay="0"/>
                                          </p:stCondLst>
                                        </p:cTn>
                                        <p:tgtEl>
                                          <p:spTgt spid="687"/>
                                        </p:tgtEl>
                                        <p:attrNameLst>
                                          <p:attrName>style.visibility</p:attrName>
                                        </p:attrNameLst>
                                      </p:cBhvr>
                                      <p:to>
                                        <p:strVal val="visible"/>
                                      </p:to>
                                    </p:set>
                                  </p:childTnLst>
                                </p:cTn>
                              </p:par>
                              <p:par>
                                <p:cTn id="271" presetID="37" presetClass="path" presetSubtype="0" repeatCount="indefinite" fill="hold" grpId="1" nodeType="withEffect">
                                  <p:stCondLst>
                                    <p:cond delay="0"/>
                                  </p:stCondLst>
                                  <p:childTnLst>
                                    <p:animMotion origin="layout" path="M -3.42864E-6 -4.08534E-7 C 0.00039 0.02973 -0.00089 0.07036 0.00945 0.1187 " pathEditMode="relative" rAng="0" ptsTypes="AA">
                                      <p:cBhvr>
                                        <p:cTn id="272" dur="1500" spd="-100000" fill="hold"/>
                                        <p:tgtEl>
                                          <p:spTgt spid="687"/>
                                        </p:tgtEl>
                                        <p:attrNameLst>
                                          <p:attrName>ppt_x</p:attrName>
                                          <p:attrName>ppt_y</p:attrName>
                                        </p:attrNameLst>
                                      </p:cBhvr>
                                      <p:rCtr x="472" y="5924"/>
                                    </p:animMotion>
                                  </p:childTnLst>
                                </p:cTn>
                              </p:par>
                              <p:par>
                                <p:cTn id="273" presetID="10" presetClass="exit" presetSubtype="0" repeatCount="indefinite" fill="hold" grpId="2" nodeType="withEffect">
                                  <p:stCondLst>
                                    <p:cond delay="0"/>
                                  </p:stCondLst>
                                  <p:childTnLst>
                                    <p:animEffect transition="out" filter="fade">
                                      <p:cBhvr>
                                        <p:cTn id="274" dur="1500"/>
                                        <p:tgtEl>
                                          <p:spTgt spid="687"/>
                                        </p:tgtEl>
                                      </p:cBhvr>
                                    </p:animEffect>
                                    <p:set>
                                      <p:cBhvr>
                                        <p:cTn id="275" dur="1" fill="hold">
                                          <p:stCondLst>
                                            <p:cond delay="1499"/>
                                          </p:stCondLst>
                                        </p:cTn>
                                        <p:tgtEl>
                                          <p:spTgt spid="687"/>
                                        </p:tgtEl>
                                        <p:attrNameLst>
                                          <p:attrName>style.visibility</p:attrName>
                                        </p:attrNameLst>
                                      </p:cBhvr>
                                      <p:to>
                                        <p:strVal val="hidden"/>
                                      </p:to>
                                    </p:set>
                                  </p:childTnLst>
                                </p:cTn>
                              </p:par>
                              <p:par>
                                <p:cTn id="276" presetID="1" presetClass="entr" presetSubtype="0" fill="hold" grpId="0" nodeType="withEffect">
                                  <p:stCondLst>
                                    <p:cond delay="0"/>
                                  </p:stCondLst>
                                  <p:childTnLst>
                                    <p:set>
                                      <p:cBhvr>
                                        <p:cTn id="277" dur="1" fill="hold">
                                          <p:stCondLst>
                                            <p:cond delay="0"/>
                                          </p:stCondLst>
                                        </p:cTn>
                                        <p:tgtEl>
                                          <p:spTgt spid="1426"/>
                                        </p:tgtEl>
                                        <p:attrNameLst>
                                          <p:attrName>style.visibility</p:attrName>
                                        </p:attrNameLst>
                                      </p:cBhvr>
                                      <p:to>
                                        <p:strVal val="visible"/>
                                      </p:to>
                                    </p:set>
                                  </p:childTnLst>
                                </p:cTn>
                              </p:par>
                              <p:par>
                                <p:cTn id="278" presetID="37" presetClass="path" presetSubtype="0" repeatCount="indefinite" fill="hold" grpId="1" nodeType="withEffect">
                                  <p:stCondLst>
                                    <p:cond delay="0"/>
                                  </p:stCondLst>
                                  <p:childTnLst>
                                    <p:animMotion origin="layout" path="M -2.56319E-6 4.80708E-6 C -0.00051 0.05356 -0.0097 0.07444 -0.0471 0.08647 " pathEditMode="relative" rAng="0" ptsTypes="AA">
                                      <p:cBhvr>
                                        <p:cTn id="279" dur="1500" spd="-100000" fill="hold"/>
                                        <p:tgtEl>
                                          <p:spTgt spid="1426"/>
                                        </p:tgtEl>
                                        <p:attrNameLst>
                                          <p:attrName>ppt_x</p:attrName>
                                          <p:attrName>ppt_y</p:attrName>
                                        </p:attrNameLst>
                                      </p:cBhvr>
                                      <p:rCtr x="-2362" y="4312"/>
                                    </p:animMotion>
                                  </p:childTnLst>
                                </p:cTn>
                              </p:par>
                              <p:par>
                                <p:cTn id="280" presetID="10" presetClass="exit" presetSubtype="0" repeatCount="indefinite" fill="hold" grpId="2" nodeType="withEffect">
                                  <p:stCondLst>
                                    <p:cond delay="0"/>
                                  </p:stCondLst>
                                  <p:childTnLst>
                                    <p:animEffect transition="out" filter="fade">
                                      <p:cBhvr>
                                        <p:cTn id="281" dur="1500"/>
                                        <p:tgtEl>
                                          <p:spTgt spid="1426"/>
                                        </p:tgtEl>
                                      </p:cBhvr>
                                    </p:animEffect>
                                    <p:set>
                                      <p:cBhvr>
                                        <p:cTn id="282" dur="1" fill="hold">
                                          <p:stCondLst>
                                            <p:cond delay="1499"/>
                                          </p:stCondLst>
                                        </p:cTn>
                                        <p:tgtEl>
                                          <p:spTgt spid="1426"/>
                                        </p:tgtEl>
                                        <p:attrNameLst>
                                          <p:attrName>style.visibility</p:attrName>
                                        </p:attrNameLst>
                                      </p:cBhvr>
                                      <p:to>
                                        <p:strVal val="hidden"/>
                                      </p:to>
                                    </p:set>
                                  </p:childTnLst>
                                </p:cTn>
                              </p:par>
                              <p:par>
                                <p:cTn id="283" presetID="1" presetClass="entr" presetSubtype="0" fill="hold" grpId="0" nodeType="withEffect">
                                  <p:stCondLst>
                                    <p:cond delay="0"/>
                                  </p:stCondLst>
                                  <p:childTnLst>
                                    <p:set>
                                      <p:cBhvr>
                                        <p:cTn id="284" dur="1" fill="hold">
                                          <p:stCondLst>
                                            <p:cond delay="0"/>
                                          </p:stCondLst>
                                        </p:cTn>
                                        <p:tgtEl>
                                          <p:spTgt spid="1569"/>
                                        </p:tgtEl>
                                        <p:attrNameLst>
                                          <p:attrName>style.visibility</p:attrName>
                                        </p:attrNameLst>
                                      </p:cBhvr>
                                      <p:to>
                                        <p:strVal val="visible"/>
                                      </p:to>
                                    </p:set>
                                  </p:childTnLst>
                                </p:cTn>
                              </p:par>
                              <p:par>
                                <p:cTn id="285" presetID="37" presetClass="path" presetSubtype="0" repeatCount="indefinite" fill="hold" grpId="1" nodeType="withEffect">
                                  <p:stCondLst>
                                    <p:cond delay="0"/>
                                  </p:stCondLst>
                                  <p:childTnLst>
                                    <p:animMotion origin="layout" path="M -4.08731E-6 -2.76895E-6 C -0.00063 -0.03018 -0.0134 -0.08783 -0.02795 -0.11371 " pathEditMode="relative" rAng="0" ptsTypes="AA">
                                      <p:cBhvr>
                                        <p:cTn id="286" dur="1500" spd="-100000" fill="hold"/>
                                        <p:tgtEl>
                                          <p:spTgt spid="1569"/>
                                        </p:tgtEl>
                                        <p:attrNameLst>
                                          <p:attrName>ppt_x</p:attrName>
                                          <p:attrName>ppt_y</p:attrName>
                                        </p:attrNameLst>
                                      </p:cBhvr>
                                      <p:rCtr x="-1404" y="-5697"/>
                                    </p:animMotion>
                                  </p:childTnLst>
                                </p:cTn>
                              </p:par>
                              <p:par>
                                <p:cTn id="287" presetID="10" presetClass="exit" presetSubtype="0" repeatCount="indefinite" fill="hold" grpId="2" nodeType="withEffect">
                                  <p:stCondLst>
                                    <p:cond delay="0"/>
                                  </p:stCondLst>
                                  <p:childTnLst>
                                    <p:animEffect transition="out" filter="fade">
                                      <p:cBhvr>
                                        <p:cTn id="288" dur="1500"/>
                                        <p:tgtEl>
                                          <p:spTgt spid="1569"/>
                                        </p:tgtEl>
                                      </p:cBhvr>
                                    </p:animEffect>
                                    <p:set>
                                      <p:cBhvr>
                                        <p:cTn id="289" dur="1" fill="hold">
                                          <p:stCondLst>
                                            <p:cond delay="1499"/>
                                          </p:stCondLst>
                                        </p:cTn>
                                        <p:tgtEl>
                                          <p:spTgt spid="1569"/>
                                        </p:tgtEl>
                                        <p:attrNameLst>
                                          <p:attrName>style.visibility</p:attrName>
                                        </p:attrNameLst>
                                      </p:cBhvr>
                                      <p:to>
                                        <p:strVal val="hidden"/>
                                      </p:to>
                                    </p:set>
                                  </p:childTnLst>
                                </p:cTn>
                              </p:par>
                              <p:par>
                                <p:cTn id="290" presetID="1" presetClass="entr" presetSubtype="0" fill="hold" grpId="0" nodeType="withEffect">
                                  <p:stCondLst>
                                    <p:cond delay="0"/>
                                  </p:stCondLst>
                                  <p:childTnLst>
                                    <p:set>
                                      <p:cBhvr>
                                        <p:cTn id="291" dur="1" fill="hold">
                                          <p:stCondLst>
                                            <p:cond delay="0"/>
                                          </p:stCondLst>
                                        </p:cTn>
                                        <p:tgtEl>
                                          <p:spTgt spid="1572"/>
                                        </p:tgtEl>
                                        <p:attrNameLst>
                                          <p:attrName>style.visibility</p:attrName>
                                        </p:attrNameLst>
                                      </p:cBhvr>
                                      <p:to>
                                        <p:strVal val="visible"/>
                                      </p:to>
                                    </p:set>
                                  </p:childTnLst>
                                </p:cTn>
                              </p:par>
                              <p:par>
                                <p:cTn id="292" presetID="37" presetClass="path" presetSubtype="0" repeatCount="indefinite" fill="hold" grpId="1" nodeType="withEffect">
                                  <p:stCondLst>
                                    <p:cond delay="0"/>
                                  </p:stCondLst>
                                  <p:childTnLst>
                                    <p:animMotion origin="layout" path="M 1.88154E-6 3.15025E-6 C 0.00013 -0.03178 0.00893 -0.09192 0.01902 -0.1187 " pathEditMode="relative" rAng="0" ptsTypes="AA">
                                      <p:cBhvr>
                                        <p:cTn id="293" dur="1500" spd="-100000" fill="hold"/>
                                        <p:tgtEl>
                                          <p:spTgt spid="1572"/>
                                        </p:tgtEl>
                                        <p:attrNameLst>
                                          <p:attrName>ppt_x</p:attrName>
                                          <p:attrName>ppt_y</p:attrName>
                                        </p:attrNameLst>
                                      </p:cBhvr>
                                      <p:rCtr x="945" y="-5946"/>
                                    </p:animMotion>
                                  </p:childTnLst>
                                </p:cTn>
                              </p:par>
                              <p:par>
                                <p:cTn id="294" presetID="10" presetClass="exit" presetSubtype="0" repeatCount="indefinite" fill="hold" grpId="2" nodeType="withEffect">
                                  <p:stCondLst>
                                    <p:cond delay="0"/>
                                  </p:stCondLst>
                                  <p:childTnLst>
                                    <p:animEffect transition="out" filter="fade">
                                      <p:cBhvr>
                                        <p:cTn id="295" dur="1500"/>
                                        <p:tgtEl>
                                          <p:spTgt spid="1572"/>
                                        </p:tgtEl>
                                      </p:cBhvr>
                                    </p:animEffect>
                                    <p:set>
                                      <p:cBhvr>
                                        <p:cTn id="296" dur="1" fill="hold">
                                          <p:stCondLst>
                                            <p:cond delay="1499"/>
                                          </p:stCondLst>
                                        </p:cTn>
                                        <p:tgtEl>
                                          <p:spTgt spid="1572"/>
                                        </p:tgtEl>
                                        <p:attrNameLst>
                                          <p:attrName>style.visibility</p:attrName>
                                        </p:attrNameLst>
                                      </p:cBhvr>
                                      <p:to>
                                        <p:strVal val="hidden"/>
                                      </p:to>
                                    </p:set>
                                  </p:childTnLst>
                                </p:cTn>
                              </p:par>
                              <p:par>
                                <p:cTn id="297" presetID="1" presetClass="entr" presetSubtype="0" fill="hold" grpId="0" nodeType="withEffect">
                                  <p:stCondLst>
                                    <p:cond delay="0"/>
                                  </p:stCondLst>
                                  <p:childTnLst>
                                    <p:set>
                                      <p:cBhvr>
                                        <p:cTn id="298" dur="1" fill="hold">
                                          <p:stCondLst>
                                            <p:cond delay="0"/>
                                          </p:stCondLst>
                                        </p:cTn>
                                        <p:tgtEl>
                                          <p:spTgt spid="1577"/>
                                        </p:tgtEl>
                                        <p:attrNameLst>
                                          <p:attrName>style.visibility</p:attrName>
                                        </p:attrNameLst>
                                      </p:cBhvr>
                                      <p:to>
                                        <p:strVal val="visible"/>
                                      </p:to>
                                    </p:set>
                                  </p:childTnLst>
                                </p:cTn>
                              </p:par>
                              <p:par>
                                <p:cTn id="299" presetID="37" presetClass="path" presetSubtype="0" repeatCount="indefinite" fill="hold" grpId="1" nodeType="withEffect">
                                  <p:stCondLst>
                                    <p:cond delay="0"/>
                                  </p:stCondLst>
                                  <p:childTnLst>
                                    <p:animMotion origin="layout" path="M -5.79525E-7 -4.86609E-6 C 0.00051 -0.02428 0.00651 -0.07376 0.01098 -0.1044 " pathEditMode="relative" rAng="0" ptsTypes="AA">
                                      <p:cBhvr>
                                        <p:cTn id="300" dur="1500" spd="-100000" fill="hold"/>
                                        <p:tgtEl>
                                          <p:spTgt spid="1577"/>
                                        </p:tgtEl>
                                        <p:attrNameLst>
                                          <p:attrName>ppt_x</p:attrName>
                                          <p:attrName>ppt_y</p:attrName>
                                        </p:attrNameLst>
                                      </p:cBhvr>
                                      <p:rCtr x="549" y="-5220"/>
                                    </p:animMotion>
                                  </p:childTnLst>
                                </p:cTn>
                              </p:par>
                              <p:par>
                                <p:cTn id="301" presetID="10" presetClass="exit" presetSubtype="0" repeatCount="indefinite" fill="hold" grpId="2" nodeType="withEffect">
                                  <p:stCondLst>
                                    <p:cond delay="0"/>
                                  </p:stCondLst>
                                  <p:childTnLst>
                                    <p:animEffect transition="out" filter="fade">
                                      <p:cBhvr>
                                        <p:cTn id="302" dur="1500"/>
                                        <p:tgtEl>
                                          <p:spTgt spid="1577"/>
                                        </p:tgtEl>
                                      </p:cBhvr>
                                    </p:animEffect>
                                    <p:set>
                                      <p:cBhvr>
                                        <p:cTn id="303" dur="1" fill="hold">
                                          <p:stCondLst>
                                            <p:cond delay="1499"/>
                                          </p:stCondLst>
                                        </p:cTn>
                                        <p:tgtEl>
                                          <p:spTgt spid="1577"/>
                                        </p:tgtEl>
                                        <p:attrNameLst>
                                          <p:attrName>style.visibility</p:attrName>
                                        </p:attrNameLst>
                                      </p:cBhvr>
                                      <p:to>
                                        <p:strVal val="hidden"/>
                                      </p:to>
                                    </p:set>
                                  </p:childTnLst>
                                </p:cTn>
                              </p:par>
                              <p:par>
                                <p:cTn id="304" presetID="1" presetClass="entr" presetSubtype="0" fill="hold" grpId="2" nodeType="withEffect">
                                  <p:stCondLst>
                                    <p:cond delay="0"/>
                                  </p:stCondLst>
                                  <p:childTnLst>
                                    <p:set>
                                      <p:cBhvr>
                                        <p:cTn id="305" dur="1" fill="hold">
                                          <p:stCondLst>
                                            <p:cond delay="0"/>
                                          </p:stCondLst>
                                        </p:cTn>
                                        <p:tgtEl>
                                          <p:spTgt spid="681"/>
                                        </p:tgtEl>
                                        <p:attrNameLst>
                                          <p:attrName>style.visibility</p:attrName>
                                        </p:attrNameLst>
                                      </p:cBhvr>
                                      <p:to>
                                        <p:strVal val="visible"/>
                                      </p:to>
                                    </p:set>
                                  </p:childTnLst>
                                </p:cTn>
                              </p:par>
                              <p:par>
                                <p:cTn id="306" presetID="37" presetClass="path" presetSubtype="0" repeatCount="indefinite" fill="hold" grpId="0" nodeType="withEffect">
                                  <p:stCondLst>
                                    <p:cond delay="0"/>
                                  </p:stCondLst>
                                  <p:childTnLst>
                                    <p:animMotion origin="layout" path="M 4.11029E-6 -3.15025E-6 C 0.01021 0.01022 0.03012 0.04199 0.04123 0.08489 " pathEditMode="relative" rAng="0" ptsTypes="AA">
                                      <p:cBhvr>
                                        <p:cTn id="307" dur="1500" spd="-100000" fill="hold"/>
                                        <p:tgtEl>
                                          <p:spTgt spid="681"/>
                                        </p:tgtEl>
                                        <p:attrNameLst>
                                          <p:attrName>ppt_x</p:attrName>
                                          <p:attrName>ppt_y</p:attrName>
                                        </p:attrNameLst>
                                      </p:cBhvr>
                                      <p:rCtr x="2055" y="4244"/>
                                    </p:animMotion>
                                  </p:childTnLst>
                                </p:cTn>
                              </p:par>
                              <p:par>
                                <p:cTn id="308" presetID="10" presetClass="exit" presetSubtype="0" repeatCount="indefinite" fill="hold" grpId="1" nodeType="withEffect">
                                  <p:stCondLst>
                                    <p:cond delay="0"/>
                                  </p:stCondLst>
                                  <p:childTnLst>
                                    <p:animEffect transition="out" filter="fade">
                                      <p:cBhvr>
                                        <p:cTn id="309" dur="1500"/>
                                        <p:tgtEl>
                                          <p:spTgt spid="681"/>
                                        </p:tgtEl>
                                      </p:cBhvr>
                                    </p:animEffect>
                                    <p:set>
                                      <p:cBhvr>
                                        <p:cTn id="310" dur="1" fill="hold">
                                          <p:stCondLst>
                                            <p:cond delay="1499"/>
                                          </p:stCondLst>
                                        </p:cTn>
                                        <p:tgtEl>
                                          <p:spTgt spid="681"/>
                                        </p:tgtEl>
                                        <p:attrNameLst>
                                          <p:attrName>style.visibility</p:attrName>
                                        </p:attrNameLst>
                                      </p:cBhvr>
                                      <p:to>
                                        <p:strVal val="hidden"/>
                                      </p:to>
                                    </p:set>
                                  </p:childTnLst>
                                </p:cTn>
                              </p:par>
                              <p:par>
                                <p:cTn id="311" presetID="1" presetClass="entr" presetSubtype="0" fill="hold" grpId="2" nodeType="withEffect">
                                  <p:stCondLst>
                                    <p:cond delay="0"/>
                                  </p:stCondLst>
                                  <p:childTnLst>
                                    <p:set>
                                      <p:cBhvr>
                                        <p:cTn id="312" dur="1" fill="hold">
                                          <p:stCondLst>
                                            <p:cond delay="0"/>
                                          </p:stCondLst>
                                        </p:cTn>
                                        <p:tgtEl>
                                          <p:spTgt spid="655"/>
                                        </p:tgtEl>
                                        <p:attrNameLst>
                                          <p:attrName>style.visibility</p:attrName>
                                        </p:attrNameLst>
                                      </p:cBhvr>
                                      <p:to>
                                        <p:strVal val="visible"/>
                                      </p:to>
                                    </p:set>
                                  </p:childTnLst>
                                </p:cTn>
                              </p:par>
                              <p:par>
                                <p:cTn id="313" presetID="37" presetClass="path" presetSubtype="0" repeatCount="indefinite" fill="hold" grpId="0" nodeType="withEffect">
                                  <p:stCondLst>
                                    <p:cond delay="0"/>
                                  </p:stCondLst>
                                  <p:childTnLst>
                                    <p:animMotion origin="layout" path="M 1.69262E-6 3.09124E-6 C -0.00562 -0.02815 -0.0143 -0.0833 -0.02987 -0.11575 " pathEditMode="relative" rAng="0" ptsTypes="AA">
                                      <p:cBhvr>
                                        <p:cTn id="314" dur="1500" fill="hold"/>
                                        <p:tgtEl>
                                          <p:spTgt spid="655"/>
                                        </p:tgtEl>
                                        <p:attrNameLst>
                                          <p:attrName>ppt_x</p:attrName>
                                          <p:attrName>ppt_y</p:attrName>
                                        </p:attrNameLst>
                                      </p:cBhvr>
                                      <p:rCtr x="-1493" y="-5788"/>
                                    </p:animMotion>
                                  </p:childTnLst>
                                </p:cTn>
                              </p:par>
                              <p:par>
                                <p:cTn id="315" presetID="10" presetClass="exit" presetSubtype="0" repeatCount="indefinite" fill="hold" grpId="1" nodeType="withEffect">
                                  <p:stCondLst>
                                    <p:cond delay="0"/>
                                  </p:stCondLst>
                                  <p:childTnLst>
                                    <p:animEffect transition="out" filter="fade">
                                      <p:cBhvr>
                                        <p:cTn id="316" dur="1500"/>
                                        <p:tgtEl>
                                          <p:spTgt spid="655"/>
                                        </p:tgtEl>
                                      </p:cBhvr>
                                    </p:animEffect>
                                    <p:set>
                                      <p:cBhvr>
                                        <p:cTn id="317" dur="1" fill="hold">
                                          <p:stCondLst>
                                            <p:cond delay="1499"/>
                                          </p:stCondLst>
                                        </p:cTn>
                                        <p:tgtEl>
                                          <p:spTgt spid="655"/>
                                        </p:tgtEl>
                                        <p:attrNameLst>
                                          <p:attrName>style.visibility</p:attrName>
                                        </p:attrNameLst>
                                      </p:cBhvr>
                                      <p:to>
                                        <p:strVal val="hidden"/>
                                      </p:to>
                                    </p:set>
                                  </p:childTnLst>
                                </p:cTn>
                              </p:par>
                              <p:par>
                                <p:cTn id="318" presetID="1" presetClass="entr" presetSubtype="0" fill="hold" grpId="0" nodeType="withEffect">
                                  <p:stCondLst>
                                    <p:cond delay="0"/>
                                  </p:stCondLst>
                                  <p:childTnLst>
                                    <p:set>
                                      <p:cBhvr>
                                        <p:cTn id="319" dur="1" fill="hold">
                                          <p:stCondLst>
                                            <p:cond delay="0"/>
                                          </p:stCondLst>
                                        </p:cTn>
                                        <p:tgtEl>
                                          <p:spTgt spid="757"/>
                                        </p:tgtEl>
                                        <p:attrNameLst>
                                          <p:attrName>style.visibility</p:attrName>
                                        </p:attrNameLst>
                                      </p:cBhvr>
                                      <p:to>
                                        <p:strVal val="visible"/>
                                      </p:to>
                                    </p:set>
                                  </p:childTnLst>
                                </p:cTn>
                              </p:par>
                              <p:par>
                                <p:cTn id="320" presetID="37" presetClass="path" presetSubtype="0" repeatCount="indefinite" fill="hold" grpId="1" nodeType="withEffect">
                                  <p:stCondLst>
                                    <p:cond delay="0"/>
                                  </p:stCondLst>
                                  <p:childTnLst>
                                    <p:animMotion origin="layout" path="M 4.75109E-6 1.18021E-6 C -0.00026 0.03336 0.00038 0.07898 -0.00447 0.13255 " pathEditMode="relative" rAng="0" ptsTypes="AA">
                                      <p:cBhvr>
                                        <p:cTn id="321" dur="1500" fill="hold"/>
                                        <p:tgtEl>
                                          <p:spTgt spid="757"/>
                                        </p:tgtEl>
                                        <p:attrNameLst>
                                          <p:attrName>ppt_x</p:attrName>
                                          <p:attrName>ppt_y</p:attrName>
                                        </p:attrNameLst>
                                      </p:cBhvr>
                                      <p:rCtr x="-230" y="6627"/>
                                    </p:animMotion>
                                  </p:childTnLst>
                                </p:cTn>
                              </p:par>
                              <p:par>
                                <p:cTn id="322" presetID="10" presetClass="exit" presetSubtype="0" repeatCount="indefinite" fill="hold" grpId="2" nodeType="withEffect">
                                  <p:stCondLst>
                                    <p:cond delay="0"/>
                                  </p:stCondLst>
                                  <p:childTnLst>
                                    <p:animEffect transition="out" filter="fade">
                                      <p:cBhvr>
                                        <p:cTn id="323" dur="1500"/>
                                        <p:tgtEl>
                                          <p:spTgt spid="757"/>
                                        </p:tgtEl>
                                      </p:cBhvr>
                                    </p:animEffect>
                                    <p:set>
                                      <p:cBhvr>
                                        <p:cTn id="324" dur="1" fill="hold">
                                          <p:stCondLst>
                                            <p:cond delay="1499"/>
                                          </p:stCondLst>
                                        </p:cTn>
                                        <p:tgtEl>
                                          <p:spTgt spid="757"/>
                                        </p:tgtEl>
                                        <p:attrNameLst>
                                          <p:attrName>style.visibility</p:attrName>
                                        </p:attrNameLst>
                                      </p:cBhvr>
                                      <p:to>
                                        <p:strVal val="hidden"/>
                                      </p:to>
                                    </p:set>
                                  </p:childTnLst>
                                </p:cTn>
                              </p:par>
                              <p:par>
                                <p:cTn id="325" presetID="1" presetClass="entr" presetSubtype="0" fill="hold" grpId="0" nodeType="withEffect">
                                  <p:stCondLst>
                                    <p:cond delay="0"/>
                                  </p:stCondLst>
                                  <p:childTnLst>
                                    <p:set>
                                      <p:cBhvr>
                                        <p:cTn id="326" dur="1" fill="hold">
                                          <p:stCondLst>
                                            <p:cond delay="0"/>
                                          </p:stCondLst>
                                        </p:cTn>
                                        <p:tgtEl>
                                          <p:spTgt spid="1425"/>
                                        </p:tgtEl>
                                        <p:attrNameLst>
                                          <p:attrName>style.visibility</p:attrName>
                                        </p:attrNameLst>
                                      </p:cBhvr>
                                      <p:to>
                                        <p:strVal val="visible"/>
                                      </p:to>
                                    </p:set>
                                  </p:childTnLst>
                                </p:cTn>
                              </p:par>
                              <p:par>
                                <p:cTn id="327" presetID="37" presetClass="path" presetSubtype="0" repeatCount="indefinite" fill="hold" grpId="1" nodeType="withEffect">
                                  <p:stCondLst>
                                    <p:cond delay="0"/>
                                  </p:stCondLst>
                                  <p:childTnLst>
                                    <p:animMotion origin="layout" path="M -0.00051 4.80708E-6 C 0.00319 0.03041 -0.00983 0.0665 -0.04966 0.09328 " pathEditMode="relative" rAng="0" ptsTypes="AA">
                                      <p:cBhvr>
                                        <p:cTn id="328" dur="1500" fill="hold"/>
                                        <p:tgtEl>
                                          <p:spTgt spid="1425"/>
                                        </p:tgtEl>
                                        <p:attrNameLst>
                                          <p:attrName>ppt_x</p:attrName>
                                          <p:attrName>ppt_y</p:attrName>
                                        </p:attrNameLst>
                                      </p:cBhvr>
                                      <p:rCtr x="-2438" y="4653"/>
                                    </p:animMotion>
                                  </p:childTnLst>
                                </p:cTn>
                              </p:par>
                              <p:par>
                                <p:cTn id="329" presetID="10" presetClass="exit" presetSubtype="0" repeatCount="indefinite" fill="hold" grpId="2" nodeType="withEffect">
                                  <p:stCondLst>
                                    <p:cond delay="0"/>
                                  </p:stCondLst>
                                  <p:childTnLst>
                                    <p:animEffect transition="out" filter="fade">
                                      <p:cBhvr>
                                        <p:cTn id="330" dur="1500"/>
                                        <p:tgtEl>
                                          <p:spTgt spid="1425"/>
                                        </p:tgtEl>
                                      </p:cBhvr>
                                    </p:animEffect>
                                    <p:set>
                                      <p:cBhvr>
                                        <p:cTn id="331" dur="1" fill="hold">
                                          <p:stCondLst>
                                            <p:cond delay="1499"/>
                                          </p:stCondLst>
                                        </p:cTn>
                                        <p:tgtEl>
                                          <p:spTgt spid="1425"/>
                                        </p:tgtEl>
                                        <p:attrNameLst>
                                          <p:attrName>style.visibility</p:attrName>
                                        </p:attrNameLst>
                                      </p:cBhvr>
                                      <p:to>
                                        <p:strVal val="hidden"/>
                                      </p:to>
                                    </p:set>
                                  </p:childTnLst>
                                </p:cTn>
                              </p:par>
                              <p:par>
                                <p:cTn id="332" presetID="1" presetClass="entr" presetSubtype="0" fill="hold" grpId="0" nodeType="withEffect">
                                  <p:stCondLst>
                                    <p:cond delay="0"/>
                                  </p:stCondLst>
                                  <p:childTnLst>
                                    <p:set>
                                      <p:cBhvr>
                                        <p:cTn id="333" dur="1" fill="hold">
                                          <p:stCondLst>
                                            <p:cond delay="0"/>
                                          </p:stCondLst>
                                        </p:cTn>
                                        <p:tgtEl>
                                          <p:spTgt spid="1573"/>
                                        </p:tgtEl>
                                        <p:attrNameLst>
                                          <p:attrName>style.visibility</p:attrName>
                                        </p:attrNameLst>
                                      </p:cBhvr>
                                      <p:to>
                                        <p:strVal val="visible"/>
                                      </p:to>
                                    </p:set>
                                  </p:childTnLst>
                                </p:cTn>
                              </p:par>
                              <p:par>
                                <p:cTn id="334" presetID="37" presetClass="path" presetSubtype="0" repeatCount="indefinite" fill="hold" grpId="1" nodeType="withEffect">
                                  <p:stCondLst>
                                    <p:cond delay="0"/>
                                  </p:stCondLst>
                                  <p:childTnLst>
                                    <p:animMotion origin="layout" path="M -9.24177E-7 -1.14389E-6 C 0.00026 -0.02723 0.00217 -0.08375 0.0037 -0.1187 " pathEditMode="relative" rAng="0" ptsTypes="AA">
                                      <p:cBhvr>
                                        <p:cTn id="335" dur="1500" fill="hold"/>
                                        <p:tgtEl>
                                          <p:spTgt spid="1573"/>
                                        </p:tgtEl>
                                        <p:attrNameLst>
                                          <p:attrName>ppt_x</p:attrName>
                                          <p:attrName>ppt_y</p:attrName>
                                        </p:attrNameLst>
                                      </p:cBhvr>
                                      <p:rCtr x="179" y="-5946"/>
                                    </p:animMotion>
                                  </p:childTnLst>
                                </p:cTn>
                              </p:par>
                              <p:par>
                                <p:cTn id="336" presetID="10" presetClass="exit" presetSubtype="0" repeatCount="indefinite" fill="hold" grpId="2" nodeType="withEffect">
                                  <p:stCondLst>
                                    <p:cond delay="0"/>
                                  </p:stCondLst>
                                  <p:childTnLst>
                                    <p:animEffect transition="out" filter="fade">
                                      <p:cBhvr>
                                        <p:cTn id="337" dur="1500"/>
                                        <p:tgtEl>
                                          <p:spTgt spid="1573"/>
                                        </p:tgtEl>
                                      </p:cBhvr>
                                    </p:animEffect>
                                    <p:set>
                                      <p:cBhvr>
                                        <p:cTn id="338" dur="1" fill="hold">
                                          <p:stCondLst>
                                            <p:cond delay="1499"/>
                                          </p:stCondLst>
                                        </p:cTn>
                                        <p:tgtEl>
                                          <p:spTgt spid="1573"/>
                                        </p:tgtEl>
                                        <p:attrNameLst>
                                          <p:attrName>style.visibility</p:attrName>
                                        </p:attrNameLst>
                                      </p:cBhvr>
                                      <p:to>
                                        <p:strVal val="hidden"/>
                                      </p:to>
                                    </p:set>
                                  </p:childTnLst>
                                </p:cTn>
                              </p:par>
                              <p:par>
                                <p:cTn id="339" presetID="1" presetClass="entr" presetSubtype="0" fill="hold" grpId="0" nodeType="withEffect">
                                  <p:stCondLst>
                                    <p:cond delay="0"/>
                                  </p:stCondLst>
                                  <p:childTnLst>
                                    <p:set>
                                      <p:cBhvr>
                                        <p:cTn id="340" dur="1" fill="hold">
                                          <p:stCondLst>
                                            <p:cond delay="0"/>
                                          </p:stCondLst>
                                        </p:cTn>
                                        <p:tgtEl>
                                          <p:spTgt spid="1576"/>
                                        </p:tgtEl>
                                        <p:attrNameLst>
                                          <p:attrName>style.visibility</p:attrName>
                                        </p:attrNameLst>
                                      </p:cBhvr>
                                      <p:to>
                                        <p:strVal val="visible"/>
                                      </p:to>
                                    </p:set>
                                  </p:childTnLst>
                                </p:cTn>
                              </p:par>
                              <p:par>
                                <p:cTn id="341" presetID="37" presetClass="path" presetSubtype="0" repeatCount="indefinite" fill="hold" grpId="1" nodeType="withEffect">
                                  <p:stCondLst>
                                    <p:cond delay="0"/>
                                  </p:stCondLst>
                                  <p:childTnLst>
                                    <p:animMotion origin="layout" path="M -2.42022E-6 1.26645E-6 C 0.00013 -0.0286 0.01034 -0.08284 0.02221 -0.1069 " pathEditMode="relative" rAng="0" ptsTypes="AA">
                                      <p:cBhvr>
                                        <p:cTn id="342" dur="1500" fill="hold"/>
                                        <p:tgtEl>
                                          <p:spTgt spid="1576"/>
                                        </p:tgtEl>
                                        <p:attrNameLst>
                                          <p:attrName>ppt_x</p:attrName>
                                          <p:attrName>ppt_y</p:attrName>
                                        </p:attrNameLst>
                                      </p:cBhvr>
                                      <p:rCtr x="1111" y="-5356"/>
                                    </p:animMotion>
                                  </p:childTnLst>
                                </p:cTn>
                              </p:par>
                              <p:par>
                                <p:cTn id="343" presetID="10" presetClass="exit" presetSubtype="0" repeatCount="indefinite" fill="hold" grpId="2" nodeType="withEffect">
                                  <p:stCondLst>
                                    <p:cond delay="0"/>
                                  </p:stCondLst>
                                  <p:childTnLst>
                                    <p:animEffect transition="out" filter="fade">
                                      <p:cBhvr>
                                        <p:cTn id="344" dur="1500"/>
                                        <p:tgtEl>
                                          <p:spTgt spid="1576"/>
                                        </p:tgtEl>
                                      </p:cBhvr>
                                    </p:animEffect>
                                    <p:set>
                                      <p:cBhvr>
                                        <p:cTn id="345" dur="1" fill="hold">
                                          <p:stCondLst>
                                            <p:cond delay="1499"/>
                                          </p:stCondLst>
                                        </p:cTn>
                                        <p:tgtEl>
                                          <p:spTgt spid="1576"/>
                                        </p:tgtEl>
                                        <p:attrNameLst>
                                          <p:attrName>style.visibility</p:attrName>
                                        </p:attrNameLst>
                                      </p:cBhvr>
                                      <p:to>
                                        <p:strVal val="hidden"/>
                                      </p:to>
                                    </p:set>
                                  </p:childTnLst>
                                </p:cTn>
                              </p:par>
                              <p:par>
                                <p:cTn id="346" presetID="1" presetClass="entr" presetSubtype="0" fill="hold" grpId="0" nodeType="withEffect">
                                  <p:stCondLst>
                                    <p:cond delay="0"/>
                                  </p:stCondLst>
                                  <p:childTnLst>
                                    <p:set>
                                      <p:cBhvr>
                                        <p:cTn id="347" dur="1" fill="hold">
                                          <p:stCondLst>
                                            <p:cond delay="0"/>
                                          </p:stCondLst>
                                        </p:cTn>
                                        <p:tgtEl>
                                          <p:spTgt spid="682"/>
                                        </p:tgtEl>
                                        <p:attrNameLst>
                                          <p:attrName>style.visibility</p:attrName>
                                        </p:attrNameLst>
                                      </p:cBhvr>
                                      <p:to>
                                        <p:strVal val="visible"/>
                                      </p:to>
                                    </p:set>
                                  </p:childTnLst>
                                </p:cTn>
                              </p:par>
                              <p:par>
                                <p:cTn id="348" presetID="37" presetClass="path" presetSubtype="0" repeatCount="indefinite" fill="hold" grpId="1" nodeType="withEffect">
                                  <p:stCondLst>
                                    <p:cond delay="0"/>
                                  </p:stCondLst>
                                  <p:childTnLst>
                                    <p:animMotion origin="layout" path="M 2.86444E-6 3.07762E-6 C 0.0148 0.00953 0.04072 0.06899 0.04314 0.09509 " pathEditMode="relative" rAng="0" ptsTypes="AA">
                                      <p:cBhvr>
                                        <p:cTn id="349" dur="1500" fill="hold"/>
                                        <p:tgtEl>
                                          <p:spTgt spid="682"/>
                                        </p:tgtEl>
                                        <p:attrNameLst>
                                          <p:attrName>ppt_x</p:attrName>
                                          <p:attrName>ppt_y</p:attrName>
                                        </p:attrNameLst>
                                      </p:cBhvr>
                                      <p:rCtr x="2157" y="4744"/>
                                    </p:animMotion>
                                  </p:childTnLst>
                                </p:cTn>
                              </p:par>
                              <p:par>
                                <p:cTn id="350" presetID="10" presetClass="exit" presetSubtype="0" repeatCount="indefinite" fill="hold" grpId="2" nodeType="withEffect">
                                  <p:stCondLst>
                                    <p:cond delay="0"/>
                                  </p:stCondLst>
                                  <p:childTnLst>
                                    <p:animEffect transition="out" filter="fade">
                                      <p:cBhvr>
                                        <p:cTn id="351" dur="1500"/>
                                        <p:tgtEl>
                                          <p:spTgt spid="682"/>
                                        </p:tgtEl>
                                      </p:cBhvr>
                                    </p:animEffect>
                                    <p:set>
                                      <p:cBhvr>
                                        <p:cTn id="352" dur="1" fill="hold">
                                          <p:stCondLst>
                                            <p:cond delay="1499"/>
                                          </p:stCondLst>
                                        </p:cTn>
                                        <p:tgtEl>
                                          <p:spTgt spid="682"/>
                                        </p:tgtEl>
                                        <p:attrNameLst>
                                          <p:attrName>style.visibility</p:attrName>
                                        </p:attrNameLst>
                                      </p:cBhvr>
                                      <p:to>
                                        <p:strVal val="hidden"/>
                                      </p:to>
                                    </p:set>
                                  </p:childTnLst>
                                </p:cTn>
                              </p:par>
                              <p:par>
                                <p:cTn id="353" presetID="1" presetClass="entr" presetSubtype="0" fill="hold" grpId="0" nodeType="withEffect">
                                  <p:stCondLst>
                                    <p:cond delay="0"/>
                                  </p:stCondLst>
                                  <p:childTnLst>
                                    <p:set>
                                      <p:cBhvr>
                                        <p:cTn id="354" dur="1" fill="hold">
                                          <p:stCondLst>
                                            <p:cond delay="0"/>
                                          </p:stCondLst>
                                        </p:cTn>
                                        <p:tgtEl>
                                          <p:spTgt spid="688"/>
                                        </p:tgtEl>
                                        <p:attrNameLst>
                                          <p:attrName>style.visibility</p:attrName>
                                        </p:attrNameLst>
                                      </p:cBhvr>
                                      <p:to>
                                        <p:strVal val="visible"/>
                                      </p:to>
                                    </p:set>
                                  </p:childTnLst>
                                </p:cTn>
                              </p:par>
                              <p:par>
                                <p:cTn id="355" presetID="37" presetClass="path" presetSubtype="0" repeatCount="indefinite" fill="hold" grpId="1" nodeType="withEffect">
                                  <p:stCondLst>
                                    <p:cond delay="0"/>
                                  </p:stCondLst>
                                  <p:childTnLst>
                                    <p:animMotion origin="layout" path="M -3.70181E-7 -7.76214E-7 C 0.00026 0.02905 0.00281 0.09033 0.00498 0.12846 " pathEditMode="relative" rAng="0" ptsTypes="AA">
                                      <p:cBhvr>
                                        <p:cTn id="356" dur="1500" fill="hold"/>
                                        <p:tgtEl>
                                          <p:spTgt spid="688"/>
                                        </p:tgtEl>
                                        <p:attrNameLst>
                                          <p:attrName>ppt_x</p:attrName>
                                          <p:attrName>ppt_y</p:attrName>
                                        </p:attrNameLst>
                                      </p:cBhvr>
                                      <p:rCtr x="243" y="6423"/>
                                    </p:animMotion>
                                  </p:childTnLst>
                                </p:cTn>
                              </p:par>
                              <p:par>
                                <p:cTn id="357" presetID="10" presetClass="exit" presetSubtype="0" repeatCount="indefinite" fill="hold" grpId="2" nodeType="withEffect">
                                  <p:stCondLst>
                                    <p:cond delay="0"/>
                                  </p:stCondLst>
                                  <p:childTnLst>
                                    <p:animEffect transition="out" filter="fade">
                                      <p:cBhvr>
                                        <p:cTn id="358" dur="1500"/>
                                        <p:tgtEl>
                                          <p:spTgt spid="688"/>
                                        </p:tgtEl>
                                      </p:cBhvr>
                                    </p:animEffect>
                                    <p:set>
                                      <p:cBhvr>
                                        <p:cTn id="359" dur="1" fill="hold">
                                          <p:stCondLst>
                                            <p:cond delay="1499"/>
                                          </p:stCondLst>
                                        </p:cTn>
                                        <p:tgtEl>
                                          <p:spTgt spid="688"/>
                                        </p:tgtEl>
                                        <p:attrNameLst>
                                          <p:attrName>style.visibility</p:attrName>
                                        </p:attrNameLst>
                                      </p:cBhvr>
                                      <p:to>
                                        <p:strVal val="hidden"/>
                                      </p:to>
                                    </p:set>
                                  </p:childTnLst>
                                </p:cTn>
                              </p:par>
                            </p:childTnLst>
                          </p:cTn>
                        </p:par>
                      </p:childTnLst>
                    </p:cTn>
                  </p:par>
                  <p:par>
                    <p:cTn id="360" fill="hold">
                      <p:stCondLst>
                        <p:cond delay="indefinite"/>
                      </p:stCondLst>
                      <p:childTnLst>
                        <p:par>
                          <p:cTn id="361" fill="hold">
                            <p:stCondLst>
                              <p:cond delay="0"/>
                            </p:stCondLst>
                            <p:childTnLst>
                              <p:par>
                                <p:cTn id="362" presetID="10" presetClass="entr" presetSubtype="0" fill="hold" nodeType="clickEffect">
                                  <p:stCondLst>
                                    <p:cond delay="0"/>
                                  </p:stCondLst>
                                  <p:childTnLst>
                                    <p:set>
                                      <p:cBhvr>
                                        <p:cTn id="363" dur="1" fill="hold">
                                          <p:stCondLst>
                                            <p:cond delay="0"/>
                                          </p:stCondLst>
                                        </p:cTn>
                                        <p:tgtEl>
                                          <p:spTgt spid="1816"/>
                                        </p:tgtEl>
                                        <p:attrNameLst>
                                          <p:attrName>style.visibility</p:attrName>
                                        </p:attrNameLst>
                                      </p:cBhvr>
                                      <p:to>
                                        <p:strVal val="visible"/>
                                      </p:to>
                                    </p:set>
                                    <p:animEffect transition="in" filter="fade">
                                      <p:cBhvr>
                                        <p:cTn id="364" dur="500"/>
                                        <p:tgtEl>
                                          <p:spTgt spid="1816"/>
                                        </p:tgtEl>
                                      </p:cBhvr>
                                    </p:animEffect>
                                  </p:childTnLst>
                                </p:cTn>
                              </p:par>
                              <p:par>
                                <p:cTn id="365" presetID="10" presetClass="entr" presetSubtype="0" fill="hold" grpId="0" nodeType="withEffect">
                                  <p:stCondLst>
                                    <p:cond delay="0"/>
                                  </p:stCondLst>
                                  <p:childTnLst>
                                    <p:set>
                                      <p:cBhvr>
                                        <p:cTn id="366" dur="1" fill="hold">
                                          <p:stCondLst>
                                            <p:cond delay="0"/>
                                          </p:stCondLst>
                                        </p:cTn>
                                        <p:tgtEl>
                                          <p:spTgt spid="644"/>
                                        </p:tgtEl>
                                        <p:attrNameLst>
                                          <p:attrName>style.visibility</p:attrName>
                                        </p:attrNameLst>
                                      </p:cBhvr>
                                      <p:to>
                                        <p:strVal val="visible"/>
                                      </p:to>
                                    </p:set>
                                    <p:animEffect transition="in" filter="fade">
                                      <p:cBhvr>
                                        <p:cTn id="367" dur="500"/>
                                        <p:tgtEl>
                                          <p:spTgt spid="644"/>
                                        </p:tgtEl>
                                      </p:cBhvr>
                                    </p:animEffect>
                                  </p:childTnLst>
                                </p:cTn>
                              </p:par>
                              <p:par>
                                <p:cTn id="368" presetID="10" presetClass="entr" presetSubtype="0" fill="hold" nodeType="withEffect">
                                  <p:stCondLst>
                                    <p:cond delay="0"/>
                                  </p:stCondLst>
                                  <p:childTnLst>
                                    <p:set>
                                      <p:cBhvr>
                                        <p:cTn id="369" dur="1" fill="hold">
                                          <p:stCondLst>
                                            <p:cond delay="0"/>
                                          </p:stCondLst>
                                        </p:cTn>
                                        <p:tgtEl>
                                          <p:spTgt spid="1819"/>
                                        </p:tgtEl>
                                        <p:attrNameLst>
                                          <p:attrName>style.visibility</p:attrName>
                                        </p:attrNameLst>
                                      </p:cBhvr>
                                      <p:to>
                                        <p:strVal val="visible"/>
                                      </p:to>
                                    </p:set>
                                    <p:animEffect transition="in" filter="fade">
                                      <p:cBhvr>
                                        <p:cTn id="370" dur="500"/>
                                        <p:tgtEl>
                                          <p:spTgt spid="1819"/>
                                        </p:tgtEl>
                                      </p:cBhvr>
                                    </p:animEffect>
                                  </p:childTnLst>
                                </p:cTn>
                              </p:par>
                              <p:par>
                                <p:cTn id="371" presetID="10" presetClass="entr" presetSubtype="0" fill="hold" grpId="0" nodeType="withEffect">
                                  <p:stCondLst>
                                    <p:cond delay="0"/>
                                  </p:stCondLst>
                                  <p:childTnLst>
                                    <p:set>
                                      <p:cBhvr>
                                        <p:cTn id="372" dur="1" fill="hold">
                                          <p:stCondLst>
                                            <p:cond delay="0"/>
                                          </p:stCondLst>
                                        </p:cTn>
                                        <p:tgtEl>
                                          <p:spTgt spid="646"/>
                                        </p:tgtEl>
                                        <p:attrNameLst>
                                          <p:attrName>style.visibility</p:attrName>
                                        </p:attrNameLst>
                                      </p:cBhvr>
                                      <p:to>
                                        <p:strVal val="visible"/>
                                      </p:to>
                                    </p:set>
                                    <p:animEffect transition="in" filter="fade">
                                      <p:cBhvr>
                                        <p:cTn id="373" dur="500"/>
                                        <p:tgtEl>
                                          <p:spTgt spid="646"/>
                                        </p:tgtEl>
                                      </p:cBhvr>
                                    </p:animEffect>
                                  </p:childTnLst>
                                </p:cTn>
                              </p:par>
                              <p:par>
                                <p:cTn id="374" presetID="22" presetClass="entr" presetSubtype="8" fill="hold" grpId="0" nodeType="withEffect">
                                  <p:stCondLst>
                                    <p:cond delay="0"/>
                                  </p:stCondLst>
                                  <p:childTnLst>
                                    <p:set>
                                      <p:cBhvr>
                                        <p:cTn id="375" dur="1" fill="hold">
                                          <p:stCondLst>
                                            <p:cond delay="0"/>
                                          </p:stCondLst>
                                        </p:cTn>
                                        <p:tgtEl>
                                          <p:spTgt spid="1574"/>
                                        </p:tgtEl>
                                        <p:attrNameLst>
                                          <p:attrName>style.visibility</p:attrName>
                                        </p:attrNameLst>
                                      </p:cBhvr>
                                      <p:to>
                                        <p:strVal val="visible"/>
                                      </p:to>
                                    </p:set>
                                    <p:animEffect transition="in" filter="wipe(left)">
                                      <p:cBhvr>
                                        <p:cTn id="376" dur="500"/>
                                        <p:tgtEl>
                                          <p:spTgt spid="1574"/>
                                        </p:tgtEl>
                                      </p:cBhvr>
                                    </p:animEffect>
                                  </p:childTnLst>
                                </p:cTn>
                              </p:par>
                              <p:par>
                                <p:cTn id="377" presetID="10" presetClass="entr" presetSubtype="0" fill="hold" nodeType="withEffect">
                                  <p:stCondLst>
                                    <p:cond delay="0"/>
                                  </p:stCondLst>
                                  <p:childTnLst>
                                    <p:set>
                                      <p:cBhvr>
                                        <p:cTn id="378" dur="1" fill="hold">
                                          <p:stCondLst>
                                            <p:cond delay="0"/>
                                          </p:stCondLst>
                                        </p:cTn>
                                        <p:tgtEl>
                                          <p:spTgt spid="648"/>
                                        </p:tgtEl>
                                        <p:attrNameLst>
                                          <p:attrName>style.visibility</p:attrName>
                                        </p:attrNameLst>
                                      </p:cBhvr>
                                      <p:to>
                                        <p:strVal val="visible"/>
                                      </p:to>
                                    </p:set>
                                    <p:animEffect transition="in" filter="fade">
                                      <p:cBhvr>
                                        <p:cTn id="379" dur="500"/>
                                        <p:tgtEl>
                                          <p:spTgt spid="648"/>
                                        </p:tgtEl>
                                      </p:cBhvr>
                                    </p:animEffect>
                                  </p:childTnLst>
                                </p:cTn>
                              </p:par>
                              <p:par>
                                <p:cTn id="380" presetID="10" presetClass="entr" presetSubtype="0" fill="hold" nodeType="withEffect">
                                  <p:stCondLst>
                                    <p:cond delay="0"/>
                                  </p:stCondLst>
                                  <p:childTnLst>
                                    <p:set>
                                      <p:cBhvr>
                                        <p:cTn id="381" dur="1" fill="hold">
                                          <p:stCondLst>
                                            <p:cond delay="0"/>
                                          </p:stCondLst>
                                        </p:cTn>
                                        <p:tgtEl>
                                          <p:spTgt spid="649"/>
                                        </p:tgtEl>
                                        <p:attrNameLst>
                                          <p:attrName>style.visibility</p:attrName>
                                        </p:attrNameLst>
                                      </p:cBhvr>
                                      <p:to>
                                        <p:strVal val="visible"/>
                                      </p:to>
                                    </p:set>
                                    <p:animEffect transition="in" filter="fade">
                                      <p:cBhvr>
                                        <p:cTn id="382" dur="500"/>
                                        <p:tgtEl>
                                          <p:spTgt spid="649"/>
                                        </p:tgtEl>
                                      </p:cBhvr>
                                    </p:animEffect>
                                  </p:childTnLst>
                                </p:cTn>
                              </p:par>
                              <p:par>
                                <p:cTn id="383" presetID="10" presetClass="entr" presetSubtype="0" fill="hold" nodeType="withEffect">
                                  <p:stCondLst>
                                    <p:cond delay="0"/>
                                  </p:stCondLst>
                                  <p:childTnLst>
                                    <p:set>
                                      <p:cBhvr>
                                        <p:cTn id="384" dur="1" fill="hold">
                                          <p:stCondLst>
                                            <p:cond delay="0"/>
                                          </p:stCondLst>
                                        </p:cTn>
                                        <p:tgtEl>
                                          <p:spTgt spid="650"/>
                                        </p:tgtEl>
                                        <p:attrNameLst>
                                          <p:attrName>style.visibility</p:attrName>
                                        </p:attrNameLst>
                                      </p:cBhvr>
                                      <p:to>
                                        <p:strVal val="visible"/>
                                      </p:to>
                                    </p:set>
                                    <p:animEffect transition="in" filter="fade">
                                      <p:cBhvr>
                                        <p:cTn id="385" dur="500"/>
                                        <p:tgtEl>
                                          <p:spTgt spid="650"/>
                                        </p:tgtEl>
                                      </p:cBhvr>
                                    </p:animEffect>
                                  </p:childTnLst>
                                </p:cTn>
                              </p:par>
                              <p:par>
                                <p:cTn id="386" presetID="10" presetClass="entr" presetSubtype="0" fill="hold" nodeType="withEffect">
                                  <p:stCondLst>
                                    <p:cond delay="0"/>
                                  </p:stCondLst>
                                  <p:childTnLst>
                                    <p:set>
                                      <p:cBhvr>
                                        <p:cTn id="387" dur="1" fill="hold">
                                          <p:stCondLst>
                                            <p:cond delay="0"/>
                                          </p:stCondLst>
                                        </p:cTn>
                                        <p:tgtEl>
                                          <p:spTgt spid="651"/>
                                        </p:tgtEl>
                                        <p:attrNameLst>
                                          <p:attrName>style.visibility</p:attrName>
                                        </p:attrNameLst>
                                      </p:cBhvr>
                                      <p:to>
                                        <p:strVal val="visible"/>
                                      </p:to>
                                    </p:set>
                                    <p:animEffect transition="in" filter="fade">
                                      <p:cBhvr>
                                        <p:cTn id="388" dur="500"/>
                                        <p:tgtEl>
                                          <p:spTgt spid="651"/>
                                        </p:tgtEl>
                                      </p:cBhvr>
                                    </p:animEffect>
                                  </p:childTnLst>
                                </p:cTn>
                              </p:par>
                              <p:par>
                                <p:cTn id="389" presetID="10" presetClass="entr" presetSubtype="0" fill="hold" nodeType="withEffect">
                                  <p:stCondLst>
                                    <p:cond delay="0"/>
                                  </p:stCondLst>
                                  <p:childTnLst>
                                    <p:set>
                                      <p:cBhvr>
                                        <p:cTn id="390" dur="1" fill="hold">
                                          <p:stCondLst>
                                            <p:cond delay="0"/>
                                          </p:stCondLst>
                                        </p:cTn>
                                        <p:tgtEl>
                                          <p:spTgt spid="652"/>
                                        </p:tgtEl>
                                        <p:attrNameLst>
                                          <p:attrName>style.visibility</p:attrName>
                                        </p:attrNameLst>
                                      </p:cBhvr>
                                      <p:to>
                                        <p:strVal val="visible"/>
                                      </p:to>
                                    </p:set>
                                    <p:animEffect transition="in" filter="fade">
                                      <p:cBhvr>
                                        <p:cTn id="391" dur="500"/>
                                        <p:tgtEl>
                                          <p:spTgt spid="652"/>
                                        </p:tgtEl>
                                      </p:cBhvr>
                                    </p:animEffect>
                                  </p:childTnLst>
                                </p:cTn>
                              </p:par>
                              <p:par>
                                <p:cTn id="392" presetID="10" presetClass="entr" presetSubtype="0" fill="hold" nodeType="withEffect">
                                  <p:stCondLst>
                                    <p:cond delay="0"/>
                                  </p:stCondLst>
                                  <p:childTnLst>
                                    <p:set>
                                      <p:cBhvr>
                                        <p:cTn id="393" dur="1" fill="hold">
                                          <p:stCondLst>
                                            <p:cond delay="0"/>
                                          </p:stCondLst>
                                        </p:cTn>
                                        <p:tgtEl>
                                          <p:spTgt spid="653"/>
                                        </p:tgtEl>
                                        <p:attrNameLst>
                                          <p:attrName>style.visibility</p:attrName>
                                        </p:attrNameLst>
                                      </p:cBhvr>
                                      <p:to>
                                        <p:strVal val="visible"/>
                                      </p:to>
                                    </p:set>
                                    <p:animEffect transition="in" filter="fade">
                                      <p:cBhvr>
                                        <p:cTn id="394" dur="500"/>
                                        <p:tgtEl>
                                          <p:spTgt spid="653"/>
                                        </p:tgtEl>
                                      </p:cBhvr>
                                    </p:animEffect>
                                  </p:childTnLst>
                                </p:cTn>
                              </p:par>
                              <p:par>
                                <p:cTn id="395" presetID="10" presetClass="entr" presetSubtype="0" fill="hold" nodeType="withEffect">
                                  <p:stCondLst>
                                    <p:cond delay="0"/>
                                  </p:stCondLst>
                                  <p:childTnLst>
                                    <p:set>
                                      <p:cBhvr>
                                        <p:cTn id="396" dur="1" fill="hold">
                                          <p:stCondLst>
                                            <p:cond delay="0"/>
                                          </p:stCondLst>
                                        </p:cTn>
                                        <p:tgtEl>
                                          <p:spTgt spid="647"/>
                                        </p:tgtEl>
                                        <p:attrNameLst>
                                          <p:attrName>style.visibility</p:attrName>
                                        </p:attrNameLst>
                                      </p:cBhvr>
                                      <p:to>
                                        <p:strVal val="visible"/>
                                      </p:to>
                                    </p:set>
                                    <p:animEffect transition="in" filter="fade">
                                      <p:cBhvr>
                                        <p:cTn id="397" dur="500"/>
                                        <p:tgtEl>
                                          <p:spTgt spid="647"/>
                                        </p:tgtEl>
                                      </p:cBhvr>
                                    </p:animEffect>
                                  </p:childTnLst>
                                </p:cTn>
                              </p:par>
                              <p:par>
                                <p:cTn id="398" presetID="1" presetClass="entr" presetSubtype="0" fill="hold" grpId="2" nodeType="withEffect">
                                  <p:stCondLst>
                                    <p:cond delay="0"/>
                                  </p:stCondLst>
                                  <p:childTnLst>
                                    <p:set>
                                      <p:cBhvr>
                                        <p:cTn id="399" dur="1" fill="hold">
                                          <p:stCondLst>
                                            <p:cond delay="0"/>
                                          </p:stCondLst>
                                        </p:cTn>
                                        <p:tgtEl>
                                          <p:spTgt spid="960"/>
                                        </p:tgtEl>
                                        <p:attrNameLst>
                                          <p:attrName>style.visibility</p:attrName>
                                        </p:attrNameLst>
                                      </p:cBhvr>
                                      <p:to>
                                        <p:strVal val="visible"/>
                                      </p:to>
                                    </p:set>
                                  </p:childTnLst>
                                </p:cTn>
                              </p:par>
                              <p:par>
                                <p:cTn id="400" presetID="37" presetClass="path" presetSubtype="0" repeatCount="indefinite" fill="hold" grpId="0" nodeType="withEffect">
                                  <p:stCondLst>
                                    <p:cond delay="0"/>
                                  </p:stCondLst>
                                  <p:childTnLst>
                                    <p:animMotion origin="layout" path="M -4.30176E-6 3.96732E-6 C 0.0092 0.00885 0.02707 0.03631 0.03689 0.07331 " pathEditMode="relative" rAng="0" ptsTypes="AA">
                                      <p:cBhvr>
                                        <p:cTn id="401" dur="1500" spd="-100000" fill="hold"/>
                                        <p:tgtEl>
                                          <p:spTgt spid="960"/>
                                        </p:tgtEl>
                                        <p:attrNameLst>
                                          <p:attrName>ppt_x</p:attrName>
                                          <p:attrName>ppt_y</p:attrName>
                                        </p:attrNameLst>
                                      </p:cBhvr>
                                      <p:rCtr x="1838" y="3654"/>
                                    </p:animMotion>
                                  </p:childTnLst>
                                </p:cTn>
                              </p:par>
                              <p:par>
                                <p:cTn id="402" presetID="10" presetClass="exit" presetSubtype="0" repeatCount="indefinite" fill="hold" grpId="1" nodeType="withEffect">
                                  <p:stCondLst>
                                    <p:cond delay="0"/>
                                  </p:stCondLst>
                                  <p:childTnLst>
                                    <p:animEffect transition="out" filter="fade">
                                      <p:cBhvr>
                                        <p:cTn id="403" dur="1500"/>
                                        <p:tgtEl>
                                          <p:spTgt spid="960"/>
                                        </p:tgtEl>
                                      </p:cBhvr>
                                    </p:animEffect>
                                    <p:set>
                                      <p:cBhvr>
                                        <p:cTn id="404" dur="1" fill="hold">
                                          <p:stCondLst>
                                            <p:cond delay="1499"/>
                                          </p:stCondLst>
                                        </p:cTn>
                                        <p:tgtEl>
                                          <p:spTgt spid="960"/>
                                        </p:tgtEl>
                                        <p:attrNameLst>
                                          <p:attrName>style.visibility</p:attrName>
                                        </p:attrNameLst>
                                      </p:cBhvr>
                                      <p:to>
                                        <p:strVal val="hidden"/>
                                      </p:to>
                                    </p:set>
                                  </p:childTnLst>
                                </p:cTn>
                              </p:par>
                              <p:par>
                                <p:cTn id="405" presetID="1" presetClass="entr" presetSubtype="0" fill="hold" grpId="0" nodeType="withEffect">
                                  <p:stCondLst>
                                    <p:cond delay="0"/>
                                  </p:stCondLst>
                                  <p:childTnLst>
                                    <p:set>
                                      <p:cBhvr>
                                        <p:cTn id="406" dur="1" fill="hold">
                                          <p:stCondLst>
                                            <p:cond delay="0"/>
                                          </p:stCondLst>
                                        </p:cTn>
                                        <p:tgtEl>
                                          <p:spTgt spid="961"/>
                                        </p:tgtEl>
                                        <p:attrNameLst>
                                          <p:attrName>style.visibility</p:attrName>
                                        </p:attrNameLst>
                                      </p:cBhvr>
                                      <p:to>
                                        <p:strVal val="visible"/>
                                      </p:to>
                                    </p:set>
                                  </p:childTnLst>
                                </p:cTn>
                              </p:par>
                              <p:par>
                                <p:cTn id="407" presetID="37" presetClass="path" presetSubtype="0" repeatCount="indefinite" fill="hold" grpId="1" nodeType="withEffect">
                                  <p:stCondLst>
                                    <p:cond delay="0"/>
                                  </p:stCondLst>
                                  <p:childTnLst>
                                    <p:animMotion origin="layout" path="M -2.60148E-6 -6.94507E-7 C 0.01481 0.00953 0.04072 0.069 0.04315 0.0951 " pathEditMode="relative" rAng="0" ptsTypes="AA">
                                      <p:cBhvr>
                                        <p:cTn id="408" dur="1500" fill="hold"/>
                                        <p:tgtEl>
                                          <p:spTgt spid="961"/>
                                        </p:tgtEl>
                                        <p:attrNameLst>
                                          <p:attrName>ppt_x</p:attrName>
                                          <p:attrName>ppt_y</p:attrName>
                                        </p:attrNameLst>
                                      </p:cBhvr>
                                      <p:rCtr x="2157" y="4744"/>
                                    </p:animMotion>
                                  </p:childTnLst>
                                </p:cTn>
                              </p:par>
                              <p:par>
                                <p:cTn id="409" presetID="10" presetClass="exit" presetSubtype="0" repeatCount="indefinite" fill="hold" grpId="2" nodeType="withEffect">
                                  <p:stCondLst>
                                    <p:cond delay="0"/>
                                  </p:stCondLst>
                                  <p:childTnLst>
                                    <p:animEffect transition="out" filter="fade">
                                      <p:cBhvr>
                                        <p:cTn id="410" dur="1500"/>
                                        <p:tgtEl>
                                          <p:spTgt spid="961"/>
                                        </p:tgtEl>
                                      </p:cBhvr>
                                    </p:animEffect>
                                    <p:set>
                                      <p:cBhvr>
                                        <p:cTn id="411" dur="1" fill="hold">
                                          <p:stCondLst>
                                            <p:cond delay="1499"/>
                                          </p:stCondLst>
                                        </p:cTn>
                                        <p:tgtEl>
                                          <p:spTgt spid="961"/>
                                        </p:tgtEl>
                                        <p:attrNameLst>
                                          <p:attrName>style.visibility</p:attrName>
                                        </p:attrNameLst>
                                      </p:cBhvr>
                                      <p:to>
                                        <p:strVal val="hidden"/>
                                      </p:to>
                                    </p:set>
                                  </p:childTnLst>
                                </p:cTn>
                              </p:par>
                              <p:par>
                                <p:cTn id="412" presetID="1" presetClass="entr" presetSubtype="0" fill="hold" grpId="0" nodeType="withEffect">
                                  <p:stCondLst>
                                    <p:cond delay="0"/>
                                  </p:stCondLst>
                                  <p:childTnLst>
                                    <p:set>
                                      <p:cBhvr>
                                        <p:cTn id="413" dur="1" fill="hold">
                                          <p:stCondLst>
                                            <p:cond delay="0"/>
                                          </p:stCondLst>
                                        </p:cTn>
                                        <p:tgtEl>
                                          <p:spTgt spid="962"/>
                                        </p:tgtEl>
                                        <p:attrNameLst>
                                          <p:attrName>style.visibility</p:attrName>
                                        </p:attrNameLst>
                                      </p:cBhvr>
                                      <p:to>
                                        <p:strVal val="visible"/>
                                      </p:to>
                                    </p:set>
                                  </p:childTnLst>
                                </p:cTn>
                              </p:par>
                              <p:par>
                                <p:cTn id="414" presetID="37" presetClass="path" presetSubtype="0" repeatCount="indefinite" fill="hold" grpId="1" nodeType="withEffect">
                                  <p:stCondLst>
                                    <p:cond delay="0"/>
                                  </p:stCondLst>
                                  <p:childTnLst>
                                    <p:animMotion origin="layout" path="M -4.70258E-6 -2.4966E-6 C 0.00039 0.02973 -0.00089 0.07036 0.00945 0.1187 " pathEditMode="relative" rAng="0" ptsTypes="AA">
                                      <p:cBhvr>
                                        <p:cTn id="415" dur="1500" spd="-100000" fill="hold"/>
                                        <p:tgtEl>
                                          <p:spTgt spid="962"/>
                                        </p:tgtEl>
                                        <p:attrNameLst>
                                          <p:attrName>ppt_x</p:attrName>
                                          <p:attrName>ppt_y</p:attrName>
                                        </p:attrNameLst>
                                      </p:cBhvr>
                                      <p:rCtr x="472" y="5924"/>
                                    </p:animMotion>
                                  </p:childTnLst>
                                </p:cTn>
                              </p:par>
                              <p:par>
                                <p:cTn id="416" presetID="10" presetClass="exit" presetSubtype="0" repeatCount="indefinite" fill="hold" grpId="2" nodeType="withEffect">
                                  <p:stCondLst>
                                    <p:cond delay="0"/>
                                  </p:stCondLst>
                                  <p:childTnLst>
                                    <p:animEffect transition="out" filter="fade">
                                      <p:cBhvr>
                                        <p:cTn id="417" dur="1500"/>
                                        <p:tgtEl>
                                          <p:spTgt spid="962"/>
                                        </p:tgtEl>
                                      </p:cBhvr>
                                    </p:animEffect>
                                    <p:set>
                                      <p:cBhvr>
                                        <p:cTn id="418" dur="1" fill="hold">
                                          <p:stCondLst>
                                            <p:cond delay="1499"/>
                                          </p:stCondLst>
                                        </p:cTn>
                                        <p:tgtEl>
                                          <p:spTgt spid="962"/>
                                        </p:tgtEl>
                                        <p:attrNameLst>
                                          <p:attrName>style.visibility</p:attrName>
                                        </p:attrNameLst>
                                      </p:cBhvr>
                                      <p:to>
                                        <p:strVal val="hidden"/>
                                      </p:to>
                                    </p:set>
                                  </p:childTnLst>
                                </p:cTn>
                              </p:par>
                              <p:par>
                                <p:cTn id="419" presetID="1" presetClass="entr" presetSubtype="0" fill="hold" grpId="0" nodeType="withEffect">
                                  <p:stCondLst>
                                    <p:cond delay="0"/>
                                  </p:stCondLst>
                                  <p:childTnLst>
                                    <p:set>
                                      <p:cBhvr>
                                        <p:cTn id="420" dur="1" fill="hold">
                                          <p:stCondLst>
                                            <p:cond delay="0"/>
                                          </p:stCondLst>
                                        </p:cTn>
                                        <p:tgtEl>
                                          <p:spTgt spid="963"/>
                                        </p:tgtEl>
                                        <p:attrNameLst>
                                          <p:attrName>style.visibility</p:attrName>
                                        </p:attrNameLst>
                                      </p:cBhvr>
                                      <p:to>
                                        <p:strVal val="visible"/>
                                      </p:to>
                                    </p:set>
                                  </p:childTnLst>
                                </p:cTn>
                              </p:par>
                              <p:par>
                                <p:cTn id="421" presetID="37" presetClass="path" presetSubtype="0" repeatCount="indefinite" fill="hold" grpId="1" nodeType="withEffect">
                                  <p:stCondLst>
                                    <p:cond delay="0"/>
                                  </p:stCondLst>
                                  <p:childTnLst>
                                    <p:animMotion origin="layout" path="M 2.26704E-6 -4.48933E-6 C 0.00025 0.02906 0.00281 0.09034 0.00498 0.12847 " pathEditMode="relative" rAng="0" ptsTypes="AA">
                                      <p:cBhvr>
                                        <p:cTn id="422" dur="1500" fill="hold"/>
                                        <p:tgtEl>
                                          <p:spTgt spid="963"/>
                                        </p:tgtEl>
                                        <p:attrNameLst>
                                          <p:attrName>ppt_x</p:attrName>
                                          <p:attrName>ppt_y</p:attrName>
                                        </p:attrNameLst>
                                      </p:cBhvr>
                                      <p:rCtr x="243" y="6423"/>
                                    </p:animMotion>
                                  </p:childTnLst>
                                </p:cTn>
                              </p:par>
                              <p:par>
                                <p:cTn id="423" presetID="10" presetClass="exit" presetSubtype="0" repeatCount="indefinite" fill="hold" grpId="2" nodeType="withEffect">
                                  <p:stCondLst>
                                    <p:cond delay="0"/>
                                  </p:stCondLst>
                                  <p:childTnLst>
                                    <p:animEffect transition="out" filter="fade">
                                      <p:cBhvr>
                                        <p:cTn id="424" dur="1500"/>
                                        <p:tgtEl>
                                          <p:spTgt spid="963"/>
                                        </p:tgtEl>
                                      </p:cBhvr>
                                    </p:animEffect>
                                    <p:set>
                                      <p:cBhvr>
                                        <p:cTn id="425" dur="1" fill="hold">
                                          <p:stCondLst>
                                            <p:cond delay="1499"/>
                                          </p:stCondLst>
                                        </p:cTn>
                                        <p:tgtEl>
                                          <p:spTgt spid="963"/>
                                        </p:tgtEl>
                                        <p:attrNameLst>
                                          <p:attrName>style.visibility</p:attrName>
                                        </p:attrNameLst>
                                      </p:cBhvr>
                                      <p:to>
                                        <p:strVal val="hidden"/>
                                      </p:to>
                                    </p:set>
                                  </p:childTnLst>
                                </p:cTn>
                              </p:par>
                              <p:par>
                                <p:cTn id="426" presetID="1" presetClass="entr" presetSubtype="0" fill="hold" grpId="0" nodeType="withEffect">
                                  <p:stCondLst>
                                    <p:cond delay="0"/>
                                  </p:stCondLst>
                                  <p:childTnLst>
                                    <p:set>
                                      <p:cBhvr>
                                        <p:cTn id="427" dur="1" fill="hold">
                                          <p:stCondLst>
                                            <p:cond delay="0"/>
                                          </p:stCondLst>
                                        </p:cTn>
                                        <p:tgtEl>
                                          <p:spTgt spid="965"/>
                                        </p:tgtEl>
                                        <p:attrNameLst>
                                          <p:attrName>style.visibility</p:attrName>
                                        </p:attrNameLst>
                                      </p:cBhvr>
                                      <p:to>
                                        <p:strVal val="visible"/>
                                      </p:to>
                                    </p:set>
                                  </p:childTnLst>
                                </p:cTn>
                              </p:par>
                              <p:par>
                                <p:cTn id="428" presetID="37" presetClass="path" presetSubtype="0" repeatCount="indefinite" fill="hold" grpId="1" nodeType="withEffect">
                                  <p:stCondLst>
                                    <p:cond delay="0"/>
                                  </p:stCondLst>
                                  <p:childTnLst>
                                    <p:animMotion origin="layout" path="M -4.73832E-6 -5.99183E-7 C 0.00077 0.03087 -0.00038 0.09555 -0.00319 0.13595 " pathEditMode="relative" rAng="21240000" ptsTypes="AA">
                                      <p:cBhvr>
                                        <p:cTn id="429" dur="1500" spd="-100000" fill="hold"/>
                                        <p:tgtEl>
                                          <p:spTgt spid="965"/>
                                        </p:tgtEl>
                                        <p:attrNameLst>
                                          <p:attrName>ppt_x</p:attrName>
                                          <p:attrName>ppt_y</p:attrName>
                                        </p:attrNameLst>
                                      </p:cBhvr>
                                      <p:rCtr x="-166" y="6786"/>
                                    </p:animMotion>
                                  </p:childTnLst>
                                </p:cTn>
                              </p:par>
                              <p:par>
                                <p:cTn id="430" presetID="10" presetClass="exit" presetSubtype="0" repeatCount="indefinite" fill="hold" grpId="2" nodeType="withEffect">
                                  <p:stCondLst>
                                    <p:cond delay="0"/>
                                  </p:stCondLst>
                                  <p:childTnLst>
                                    <p:animEffect transition="out" filter="fade">
                                      <p:cBhvr>
                                        <p:cTn id="431" dur="1500"/>
                                        <p:tgtEl>
                                          <p:spTgt spid="965"/>
                                        </p:tgtEl>
                                      </p:cBhvr>
                                    </p:animEffect>
                                    <p:set>
                                      <p:cBhvr>
                                        <p:cTn id="432" dur="1" fill="hold">
                                          <p:stCondLst>
                                            <p:cond delay="1499"/>
                                          </p:stCondLst>
                                        </p:cTn>
                                        <p:tgtEl>
                                          <p:spTgt spid="965"/>
                                        </p:tgtEl>
                                        <p:attrNameLst>
                                          <p:attrName>style.visibility</p:attrName>
                                        </p:attrNameLst>
                                      </p:cBhvr>
                                      <p:to>
                                        <p:strVal val="hidden"/>
                                      </p:to>
                                    </p:set>
                                  </p:childTnLst>
                                </p:cTn>
                              </p:par>
                              <p:par>
                                <p:cTn id="433" presetID="1" presetClass="entr" presetSubtype="0" fill="hold" grpId="0" nodeType="withEffect">
                                  <p:stCondLst>
                                    <p:cond delay="0"/>
                                  </p:stCondLst>
                                  <p:childTnLst>
                                    <p:set>
                                      <p:cBhvr>
                                        <p:cTn id="434" dur="1" fill="hold">
                                          <p:stCondLst>
                                            <p:cond delay="0"/>
                                          </p:stCondLst>
                                        </p:cTn>
                                        <p:tgtEl>
                                          <p:spTgt spid="964"/>
                                        </p:tgtEl>
                                        <p:attrNameLst>
                                          <p:attrName>style.visibility</p:attrName>
                                        </p:attrNameLst>
                                      </p:cBhvr>
                                      <p:to>
                                        <p:strVal val="visible"/>
                                      </p:to>
                                    </p:set>
                                  </p:childTnLst>
                                </p:cTn>
                              </p:par>
                              <p:par>
                                <p:cTn id="435" presetID="37" presetClass="path" presetSubtype="0" repeatCount="indefinite" fill="hold" grpId="1" nodeType="withEffect">
                                  <p:stCondLst>
                                    <p:cond delay="0"/>
                                  </p:stCondLst>
                                  <p:childTnLst>
                                    <p:animMotion origin="layout" path="M -1.9326E-6 6.58193E-7 C -0.00025 0.03336 0.00038 0.07898 -0.00447 0.13255 " pathEditMode="relative" rAng="0" ptsTypes="AA">
                                      <p:cBhvr>
                                        <p:cTn id="436" dur="1500" fill="hold"/>
                                        <p:tgtEl>
                                          <p:spTgt spid="964"/>
                                        </p:tgtEl>
                                        <p:attrNameLst>
                                          <p:attrName>ppt_x</p:attrName>
                                          <p:attrName>ppt_y</p:attrName>
                                        </p:attrNameLst>
                                      </p:cBhvr>
                                      <p:rCtr x="-230" y="6627"/>
                                    </p:animMotion>
                                  </p:childTnLst>
                                </p:cTn>
                              </p:par>
                              <p:par>
                                <p:cTn id="437" presetID="10" presetClass="exit" presetSubtype="0" repeatCount="indefinite" fill="hold" grpId="2" nodeType="withEffect">
                                  <p:stCondLst>
                                    <p:cond delay="0"/>
                                  </p:stCondLst>
                                  <p:childTnLst>
                                    <p:animEffect transition="out" filter="fade">
                                      <p:cBhvr>
                                        <p:cTn id="438" dur="1500"/>
                                        <p:tgtEl>
                                          <p:spTgt spid="964"/>
                                        </p:tgtEl>
                                      </p:cBhvr>
                                    </p:animEffect>
                                    <p:set>
                                      <p:cBhvr>
                                        <p:cTn id="439" dur="1" fill="hold">
                                          <p:stCondLst>
                                            <p:cond delay="1499"/>
                                          </p:stCondLst>
                                        </p:cTn>
                                        <p:tgtEl>
                                          <p:spTgt spid="964"/>
                                        </p:tgtEl>
                                        <p:attrNameLst>
                                          <p:attrName>style.visibility</p:attrName>
                                        </p:attrNameLst>
                                      </p:cBhvr>
                                      <p:to>
                                        <p:strVal val="hidden"/>
                                      </p:to>
                                    </p:set>
                                  </p:childTnLst>
                                </p:cTn>
                              </p:par>
                              <p:par>
                                <p:cTn id="440" presetID="1" presetClass="entr" presetSubtype="0" fill="hold" grpId="0" nodeType="withEffect">
                                  <p:stCondLst>
                                    <p:cond delay="0"/>
                                  </p:stCondLst>
                                  <p:childTnLst>
                                    <p:set>
                                      <p:cBhvr>
                                        <p:cTn id="441" dur="1" fill="hold">
                                          <p:stCondLst>
                                            <p:cond delay="0"/>
                                          </p:stCondLst>
                                        </p:cTn>
                                        <p:tgtEl>
                                          <p:spTgt spid="967"/>
                                        </p:tgtEl>
                                        <p:attrNameLst>
                                          <p:attrName>style.visibility</p:attrName>
                                        </p:attrNameLst>
                                      </p:cBhvr>
                                      <p:to>
                                        <p:strVal val="visible"/>
                                      </p:to>
                                    </p:set>
                                  </p:childTnLst>
                                </p:cTn>
                              </p:par>
                              <p:par>
                                <p:cTn id="442" presetID="37" presetClass="path" presetSubtype="0" repeatCount="indefinite" fill="hold" grpId="1" nodeType="withEffect">
                                  <p:stCondLst>
                                    <p:cond delay="0"/>
                                  </p:stCondLst>
                                  <p:childTnLst>
                                    <p:animMotion origin="layout" path="M 1.26372E-6 1.2483E-6 C -0.00051 0.05356 -0.0097 0.07444 -0.0471 0.08647 " pathEditMode="relative" rAng="0" ptsTypes="AA">
                                      <p:cBhvr>
                                        <p:cTn id="443" dur="1500" spd="-100000" fill="hold"/>
                                        <p:tgtEl>
                                          <p:spTgt spid="967"/>
                                        </p:tgtEl>
                                        <p:attrNameLst>
                                          <p:attrName>ppt_x</p:attrName>
                                          <p:attrName>ppt_y</p:attrName>
                                        </p:attrNameLst>
                                      </p:cBhvr>
                                      <p:rCtr x="-2362" y="4312"/>
                                    </p:animMotion>
                                  </p:childTnLst>
                                </p:cTn>
                              </p:par>
                              <p:par>
                                <p:cTn id="444" presetID="10" presetClass="exit" presetSubtype="0" repeatCount="indefinite" fill="hold" grpId="2" nodeType="withEffect">
                                  <p:stCondLst>
                                    <p:cond delay="0"/>
                                  </p:stCondLst>
                                  <p:childTnLst>
                                    <p:animEffect transition="out" filter="fade">
                                      <p:cBhvr>
                                        <p:cTn id="445" dur="1500"/>
                                        <p:tgtEl>
                                          <p:spTgt spid="967"/>
                                        </p:tgtEl>
                                      </p:cBhvr>
                                    </p:animEffect>
                                    <p:set>
                                      <p:cBhvr>
                                        <p:cTn id="446" dur="1" fill="hold">
                                          <p:stCondLst>
                                            <p:cond delay="1499"/>
                                          </p:stCondLst>
                                        </p:cTn>
                                        <p:tgtEl>
                                          <p:spTgt spid="967"/>
                                        </p:tgtEl>
                                        <p:attrNameLst>
                                          <p:attrName>style.visibility</p:attrName>
                                        </p:attrNameLst>
                                      </p:cBhvr>
                                      <p:to>
                                        <p:strVal val="hidden"/>
                                      </p:to>
                                    </p:set>
                                  </p:childTnLst>
                                </p:cTn>
                              </p:par>
                              <p:par>
                                <p:cTn id="447" presetID="1" presetClass="entr" presetSubtype="0" fill="hold" grpId="0" nodeType="withEffect">
                                  <p:stCondLst>
                                    <p:cond delay="0"/>
                                  </p:stCondLst>
                                  <p:childTnLst>
                                    <p:set>
                                      <p:cBhvr>
                                        <p:cTn id="448" dur="1" fill="hold">
                                          <p:stCondLst>
                                            <p:cond delay="0"/>
                                          </p:stCondLst>
                                        </p:cTn>
                                        <p:tgtEl>
                                          <p:spTgt spid="966"/>
                                        </p:tgtEl>
                                        <p:attrNameLst>
                                          <p:attrName>style.visibility</p:attrName>
                                        </p:attrNameLst>
                                      </p:cBhvr>
                                      <p:to>
                                        <p:strVal val="visible"/>
                                      </p:to>
                                    </p:set>
                                  </p:childTnLst>
                                </p:cTn>
                              </p:par>
                              <p:par>
                                <p:cTn id="449" presetID="37" presetClass="path" presetSubtype="0" repeatCount="indefinite" fill="hold" grpId="1" nodeType="withEffect">
                                  <p:stCondLst>
                                    <p:cond delay="0"/>
                                  </p:stCondLst>
                                  <p:childTnLst>
                                    <p:animMotion origin="layout" path="M -0.00051 1.2483E-6 C 0.00319 0.03041 -0.00983 0.0665 -0.04965 0.09328 " pathEditMode="relative" rAng="0" ptsTypes="AA">
                                      <p:cBhvr>
                                        <p:cTn id="450" dur="1500" fill="hold"/>
                                        <p:tgtEl>
                                          <p:spTgt spid="966"/>
                                        </p:tgtEl>
                                        <p:attrNameLst>
                                          <p:attrName>ppt_x</p:attrName>
                                          <p:attrName>ppt_y</p:attrName>
                                        </p:attrNameLst>
                                      </p:cBhvr>
                                      <p:rCtr x="-2438" y="4653"/>
                                    </p:animMotion>
                                  </p:childTnLst>
                                </p:cTn>
                              </p:par>
                              <p:par>
                                <p:cTn id="451" presetID="10" presetClass="exit" presetSubtype="0" repeatCount="indefinite" fill="hold" grpId="2" nodeType="withEffect">
                                  <p:stCondLst>
                                    <p:cond delay="0"/>
                                  </p:stCondLst>
                                  <p:childTnLst>
                                    <p:animEffect transition="out" filter="fade">
                                      <p:cBhvr>
                                        <p:cTn id="452" dur="1500"/>
                                        <p:tgtEl>
                                          <p:spTgt spid="966"/>
                                        </p:tgtEl>
                                      </p:cBhvr>
                                    </p:animEffect>
                                    <p:set>
                                      <p:cBhvr>
                                        <p:cTn id="453" dur="1" fill="hold">
                                          <p:stCondLst>
                                            <p:cond delay="1499"/>
                                          </p:stCondLst>
                                        </p:cTn>
                                        <p:tgtEl>
                                          <p:spTgt spid="966"/>
                                        </p:tgtEl>
                                        <p:attrNameLst>
                                          <p:attrName>style.visibility</p:attrName>
                                        </p:attrNameLst>
                                      </p:cBhvr>
                                      <p:to>
                                        <p:strVal val="hidden"/>
                                      </p:to>
                                    </p:set>
                                  </p:childTnLst>
                                </p:cTn>
                              </p:par>
                              <p:par>
                                <p:cTn id="454" presetID="1" presetClass="entr" presetSubtype="0" fill="hold" grpId="0" nodeType="withEffect">
                                  <p:stCondLst>
                                    <p:cond delay="0"/>
                                  </p:stCondLst>
                                  <p:childTnLst>
                                    <p:set>
                                      <p:cBhvr>
                                        <p:cTn id="455" dur="1" fill="hold">
                                          <p:stCondLst>
                                            <p:cond delay="0"/>
                                          </p:stCondLst>
                                        </p:cTn>
                                        <p:tgtEl>
                                          <p:spTgt spid="969"/>
                                        </p:tgtEl>
                                        <p:attrNameLst>
                                          <p:attrName>style.visibility</p:attrName>
                                        </p:attrNameLst>
                                      </p:cBhvr>
                                      <p:to>
                                        <p:strVal val="visible"/>
                                      </p:to>
                                    </p:set>
                                  </p:childTnLst>
                                </p:cTn>
                              </p:par>
                              <p:par>
                                <p:cTn id="456" presetID="37" presetClass="path" presetSubtype="0" repeatCount="indefinite" fill="hold" grpId="1" nodeType="withEffect">
                                  <p:stCondLst>
                                    <p:cond delay="0"/>
                                  </p:stCondLst>
                                  <p:childTnLst>
                                    <p:animMotion origin="layout" path="M 2.25938E-6 4.65729E-6 C -0.00064 -0.03019 -0.01341 -0.08784 -0.02796 -0.11371 " pathEditMode="relative" rAng="0" ptsTypes="AA">
                                      <p:cBhvr>
                                        <p:cTn id="457" dur="1500" spd="-100000" fill="hold"/>
                                        <p:tgtEl>
                                          <p:spTgt spid="969"/>
                                        </p:tgtEl>
                                        <p:attrNameLst>
                                          <p:attrName>ppt_x</p:attrName>
                                          <p:attrName>ppt_y</p:attrName>
                                        </p:attrNameLst>
                                      </p:cBhvr>
                                      <p:rCtr x="-1404" y="-5697"/>
                                    </p:animMotion>
                                  </p:childTnLst>
                                </p:cTn>
                              </p:par>
                              <p:par>
                                <p:cTn id="458" presetID="10" presetClass="exit" presetSubtype="0" repeatCount="indefinite" fill="hold" grpId="2" nodeType="withEffect">
                                  <p:stCondLst>
                                    <p:cond delay="0"/>
                                  </p:stCondLst>
                                  <p:childTnLst>
                                    <p:animEffect transition="out" filter="fade">
                                      <p:cBhvr>
                                        <p:cTn id="459" dur="1500"/>
                                        <p:tgtEl>
                                          <p:spTgt spid="969"/>
                                        </p:tgtEl>
                                      </p:cBhvr>
                                    </p:animEffect>
                                    <p:set>
                                      <p:cBhvr>
                                        <p:cTn id="460" dur="1" fill="hold">
                                          <p:stCondLst>
                                            <p:cond delay="1499"/>
                                          </p:stCondLst>
                                        </p:cTn>
                                        <p:tgtEl>
                                          <p:spTgt spid="969"/>
                                        </p:tgtEl>
                                        <p:attrNameLst>
                                          <p:attrName>style.visibility</p:attrName>
                                        </p:attrNameLst>
                                      </p:cBhvr>
                                      <p:to>
                                        <p:strVal val="hidden"/>
                                      </p:to>
                                    </p:set>
                                  </p:childTnLst>
                                </p:cTn>
                              </p:par>
                              <p:par>
                                <p:cTn id="461" presetID="1" presetClass="entr" presetSubtype="0" fill="hold" grpId="2" nodeType="withEffect">
                                  <p:stCondLst>
                                    <p:cond delay="0"/>
                                  </p:stCondLst>
                                  <p:childTnLst>
                                    <p:set>
                                      <p:cBhvr>
                                        <p:cTn id="462" dur="1" fill="hold">
                                          <p:stCondLst>
                                            <p:cond delay="0"/>
                                          </p:stCondLst>
                                        </p:cTn>
                                        <p:tgtEl>
                                          <p:spTgt spid="968"/>
                                        </p:tgtEl>
                                        <p:attrNameLst>
                                          <p:attrName>style.visibility</p:attrName>
                                        </p:attrNameLst>
                                      </p:cBhvr>
                                      <p:to>
                                        <p:strVal val="visible"/>
                                      </p:to>
                                    </p:set>
                                  </p:childTnLst>
                                </p:cTn>
                              </p:par>
                              <p:par>
                                <p:cTn id="463" presetID="37" presetClass="path" presetSubtype="0" repeatCount="indefinite" fill="hold" grpId="0" nodeType="withEffect">
                                  <p:stCondLst>
                                    <p:cond delay="0"/>
                                  </p:stCondLst>
                                  <p:childTnLst>
                                    <p:animMotion origin="layout" path="M -2.24662E-6 -1.41625E-6 C -0.00561 -0.02814 -0.01429 -0.08329 -0.02987 -0.11575 " pathEditMode="relative" rAng="0" ptsTypes="AA">
                                      <p:cBhvr>
                                        <p:cTn id="464" dur="1500" fill="hold"/>
                                        <p:tgtEl>
                                          <p:spTgt spid="968"/>
                                        </p:tgtEl>
                                        <p:attrNameLst>
                                          <p:attrName>ppt_x</p:attrName>
                                          <p:attrName>ppt_y</p:attrName>
                                        </p:attrNameLst>
                                      </p:cBhvr>
                                      <p:rCtr x="-1493" y="-5788"/>
                                    </p:animMotion>
                                  </p:childTnLst>
                                </p:cTn>
                              </p:par>
                              <p:par>
                                <p:cTn id="465" presetID="10" presetClass="exit" presetSubtype="0" repeatCount="indefinite" fill="hold" grpId="1" nodeType="withEffect">
                                  <p:stCondLst>
                                    <p:cond delay="0"/>
                                  </p:stCondLst>
                                  <p:childTnLst>
                                    <p:animEffect transition="out" filter="fade">
                                      <p:cBhvr>
                                        <p:cTn id="466" dur="1500"/>
                                        <p:tgtEl>
                                          <p:spTgt spid="968"/>
                                        </p:tgtEl>
                                      </p:cBhvr>
                                    </p:animEffect>
                                    <p:set>
                                      <p:cBhvr>
                                        <p:cTn id="467" dur="1" fill="hold">
                                          <p:stCondLst>
                                            <p:cond delay="1499"/>
                                          </p:stCondLst>
                                        </p:cTn>
                                        <p:tgtEl>
                                          <p:spTgt spid="968"/>
                                        </p:tgtEl>
                                        <p:attrNameLst>
                                          <p:attrName>style.visibility</p:attrName>
                                        </p:attrNameLst>
                                      </p:cBhvr>
                                      <p:to>
                                        <p:strVal val="hidden"/>
                                      </p:to>
                                    </p:set>
                                  </p:childTnLst>
                                </p:cTn>
                              </p:par>
                              <p:par>
                                <p:cTn id="468" presetID="1" presetClass="entr" presetSubtype="0" fill="hold" grpId="0" nodeType="withEffect">
                                  <p:stCondLst>
                                    <p:cond delay="0"/>
                                  </p:stCondLst>
                                  <p:childTnLst>
                                    <p:set>
                                      <p:cBhvr>
                                        <p:cTn id="469" dur="1" fill="hold">
                                          <p:stCondLst>
                                            <p:cond delay="0"/>
                                          </p:stCondLst>
                                        </p:cTn>
                                        <p:tgtEl>
                                          <p:spTgt spid="970"/>
                                        </p:tgtEl>
                                        <p:attrNameLst>
                                          <p:attrName>style.visibility</p:attrName>
                                        </p:attrNameLst>
                                      </p:cBhvr>
                                      <p:to>
                                        <p:strVal val="visible"/>
                                      </p:to>
                                    </p:set>
                                  </p:childTnLst>
                                </p:cTn>
                              </p:par>
                              <p:par>
                                <p:cTn id="470" presetID="37" presetClass="path" presetSubtype="0" repeatCount="indefinite" fill="hold" grpId="1" nodeType="withEffect">
                                  <p:stCondLst>
                                    <p:cond delay="0"/>
                                  </p:stCondLst>
                                  <p:childTnLst>
                                    <p:animMotion origin="layout" path="M -1.26117E-6 2.04721E-6 C 0.00038 -0.03064 0.01838 -0.08829 0.03881 -0.11371 " pathEditMode="relative" rAng="0" ptsTypes="AA">
                                      <p:cBhvr>
                                        <p:cTn id="471" dur="1500" spd="-100000" fill="hold"/>
                                        <p:tgtEl>
                                          <p:spTgt spid="970"/>
                                        </p:tgtEl>
                                        <p:attrNameLst>
                                          <p:attrName>ppt_x</p:attrName>
                                          <p:attrName>ppt_y</p:attrName>
                                        </p:attrNameLst>
                                      </p:cBhvr>
                                      <p:rCtr x="1940" y="-5697"/>
                                    </p:animMotion>
                                  </p:childTnLst>
                                </p:cTn>
                              </p:par>
                              <p:par>
                                <p:cTn id="472" presetID="10" presetClass="exit" presetSubtype="0" repeatCount="indefinite" fill="hold" grpId="2" nodeType="withEffect">
                                  <p:stCondLst>
                                    <p:cond delay="0"/>
                                  </p:stCondLst>
                                  <p:childTnLst>
                                    <p:animEffect transition="out" filter="fade">
                                      <p:cBhvr>
                                        <p:cTn id="473" dur="1500"/>
                                        <p:tgtEl>
                                          <p:spTgt spid="970"/>
                                        </p:tgtEl>
                                      </p:cBhvr>
                                    </p:animEffect>
                                    <p:set>
                                      <p:cBhvr>
                                        <p:cTn id="474" dur="1" fill="hold">
                                          <p:stCondLst>
                                            <p:cond delay="1499"/>
                                          </p:stCondLst>
                                        </p:cTn>
                                        <p:tgtEl>
                                          <p:spTgt spid="970"/>
                                        </p:tgtEl>
                                        <p:attrNameLst>
                                          <p:attrName>style.visibility</p:attrName>
                                        </p:attrNameLst>
                                      </p:cBhvr>
                                      <p:to>
                                        <p:strVal val="hidden"/>
                                      </p:to>
                                    </p:set>
                                  </p:childTnLst>
                                </p:cTn>
                              </p:par>
                              <p:par>
                                <p:cTn id="475" presetID="1" presetClass="entr" presetSubtype="0" fill="hold" grpId="0" nodeType="withEffect">
                                  <p:stCondLst>
                                    <p:cond delay="0"/>
                                  </p:stCondLst>
                                  <p:childTnLst>
                                    <p:set>
                                      <p:cBhvr>
                                        <p:cTn id="476" dur="1" fill="hold">
                                          <p:stCondLst>
                                            <p:cond delay="0"/>
                                          </p:stCondLst>
                                        </p:cTn>
                                        <p:tgtEl>
                                          <p:spTgt spid="971"/>
                                        </p:tgtEl>
                                        <p:attrNameLst>
                                          <p:attrName>style.visibility</p:attrName>
                                        </p:attrNameLst>
                                      </p:cBhvr>
                                      <p:to>
                                        <p:strVal val="visible"/>
                                      </p:to>
                                    </p:set>
                                  </p:childTnLst>
                                </p:cTn>
                              </p:par>
                              <p:par>
                                <p:cTn id="477" presetID="37" presetClass="path" presetSubtype="0" repeatCount="indefinite" fill="hold" grpId="1" nodeType="withEffect">
                                  <p:stCondLst>
                                    <p:cond delay="0"/>
                                  </p:stCondLst>
                                  <p:childTnLst>
                                    <p:animMotion origin="layout" path="M 4.09242E-6 -2.92329E-6 C 0.0014 -0.02701 0.01187 -0.08261 0.02042 -0.11666 " pathEditMode="relative" rAng="0" ptsTypes="AA">
                                      <p:cBhvr>
                                        <p:cTn id="478" dur="1500" fill="hold"/>
                                        <p:tgtEl>
                                          <p:spTgt spid="971"/>
                                        </p:tgtEl>
                                        <p:attrNameLst>
                                          <p:attrName>ppt_x</p:attrName>
                                          <p:attrName>ppt_y</p:attrName>
                                        </p:attrNameLst>
                                      </p:cBhvr>
                                      <p:rCtr x="1021" y="-5833"/>
                                    </p:animMotion>
                                  </p:childTnLst>
                                </p:cTn>
                              </p:par>
                              <p:par>
                                <p:cTn id="479" presetID="10" presetClass="exit" presetSubtype="0" repeatCount="indefinite" fill="hold" grpId="2" nodeType="withEffect">
                                  <p:stCondLst>
                                    <p:cond delay="0"/>
                                  </p:stCondLst>
                                  <p:childTnLst>
                                    <p:animEffect transition="out" filter="fade">
                                      <p:cBhvr>
                                        <p:cTn id="480" dur="1500"/>
                                        <p:tgtEl>
                                          <p:spTgt spid="971"/>
                                        </p:tgtEl>
                                      </p:cBhvr>
                                    </p:animEffect>
                                    <p:set>
                                      <p:cBhvr>
                                        <p:cTn id="481" dur="1" fill="hold">
                                          <p:stCondLst>
                                            <p:cond delay="1499"/>
                                          </p:stCondLst>
                                        </p:cTn>
                                        <p:tgtEl>
                                          <p:spTgt spid="971"/>
                                        </p:tgtEl>
                                        <p:attrNameLst>
                                          <p:attrName>style.visibility</p:attrName>
                                        </p:attrNameLst>
                                      </p:cBhvr>
                                      <p:to>
                                        <p:strVal val="hidden"/>
                                      </p:to>
                                    </p:set>
                                  </p:childTnLst>
                                </p:cTn>
                              </p:par>
                              <p:par>
                                <p:cTn id="482" presetID="1" presetClass="entr" presetSubtype="0" fill="hold" grpId="0" nodeType="withEffect">
                                  <p:stCondLst>
                                    <p:cond delay="0"/>
                                  </p:stCondLst>
                                  <p:childTnLst>
                                    <p:set>
                                      <p:cBhvr>
                                        <p:cTn id="483" dur="1" fill="hold">
                                          <p:stCondLst>
                                            <p:cond delay="0"/>
                                          </p:stCondLst>
                                        </p:cTn>
                                        <p:tgtEl>
                                          <p:spTgt spid="973"/>
                                        </p:tgtEl>
                                        <p:attrNameLst>
                                          <p:attrName>style.visibility</p:attrName>
                                        </p:attrNameLst>
                                      </p:cBhvr>
                                      <p:to>
                                        <p:strVal val="visible"/>
                                      </p:to>
                                    </p:set>
                                  </p:childTnLst>
                                </p:cTn>
                              </p:par>
                              <p:par>
                                <p:cTn id="484" presetID="37" presetClass="path" presetSubtype="0" repeatCount="indefinite" fill="hold" grpId="1" nodeType="withEffect">
                                  <p:stCondLst>
                                    <p:cond delay="0"/>
                                  </p:stCondLst>
                                  <p:childTnLst>
                                    <p:animMotion origin="layout" path="M -1.34286E-6 3.56786E-6 C 0.00051 -0.02429 0.00651 -0.07377 0.01098 -0.10441 " pathEditMode="relative" rAng="0" ptsTypes="AA">
                                      <p:cBhvr>
                                        <p:cTn id="485" dur="1500" spd="-100000" fill="hold"/>
                                        <p:tgtEl>
                                          <p:spTgt spid="973"/>
                                        </p:tgtEl>
                                        <p:attrNameLst>
                                          <p:attrName>ppt_x</p:attrName>
                                          <p:attrName>ppt_y</p:attrName>
                                        </p:attrNameLst>
                                      </p:cBhvr>
                                      <p:rCtr x="549" y="-5220"/>
                                    </p:animMotion>
                                  </p:childTnLst>
                                </p:cTn>
                              </p:par>
                              <p:par>
                                <p:cTn id="486" presetID="10" presetClass="exit" presetSubtype="0" repeatCount="indefinite" fill="hold" grpId="2" nodeType="withEffect">
                                  <p:stCondLst>
                                    <p:cond delay="0"/>
                                  </p:stCondLst>
                                  <p:childTnLst>
                                    <p:animEffect transition="out" filter="fade">
                                      <p:cBhvr>
                                        <p:cTn id="487" dur="1500"/>
                                        <p:tgtEl>
                                          <p:spTgt spid="973"/>
                                        </p:tgtEl>
                                      </p:cBhvr>
                                    </p:animEffect>
                                    <p:set>
                                      <p:cBhvr>
                                        <p:cTn id="488" dur="1" fill="hold">
                                          <p:stCondLst>
                                            <p:cond delay="1499"/>
                                          </p:stCondLst>
                                        </p:cTn>
                                        <p:tgtEl>
                                          <p:spTgt spid="973"/>
                                        </p:tgtEl>
                                        <p:attrNameLst>
                                          <p:attrName>style.visibility</p:attrName>
                                        </p:attrNameLst>
                                      </p:cBhvr>
                                      <p:to>
                                        <p:strVal val="hidden"/>
                                      </p:to>
                                    </p:set>
                                  </p:childTnLst>
                                </p:cTn>
                              </p:par>
                              <p:par>
                                <p:cTn id="489" presetID="1" presetClass="entr" presetSubtype="0" fill="hold" grpId="0" nodeType="withEffect">
                                  <p:stCondLst>
                                    <p:cond delay="0"/>
                                  </p:stCondLst>
                                  <p:childTnLst>
                                    <p:set>
                                      <p:cBhvr>
                                        <p:cTn id="490" dur="1" fill="hold">
                                          <p:stCondLst>
                                            <p:cond delay="0"/>
                                          </p:stCondLst>
                                        </p:cTn>
                                        <p:tgtEl>
                                          <p:spTgt spid="972"/>
                                        </p:tgtEl>
                                        <p:attrNameLst>
                                          <p:attrName>style.visibility</p:attrName>
                                        </p:attrNameLst>
                                      </p:cBhvr>
                                      <p:to>
                                        <p:strVal val="visible"/>
                                      </p:to>
                                    </p:set>
                                  </p:childTnLst>
                                </p:cTn>
                              </p:par>
                              <p:par>
                                <p:cTn id="491" presetID="37" presetClass="path" presetSubtype="0" repeatCount="indefinite" fill="hold" grpId="1" nodeType="withEffect">
                                  <p:stCondLst>
                                    <p:cond delay="0"/>
                                  </p:stCondLst>
                                  <p:childTnLst>
                                    <p:animMotion origin="layout" path="M 4.01072E-6 -4.86609E-6 C 0.00012 -0.02859 0.01034 -0.08284 0.02221 -0.10689 " pathEditMode="relative" rAng="0" ptsTypes="AA">
                                      <p:cBhvr>
                                        <p:cTn id="492" dur="1500" fill="hold"/>
                                        <p:tgtEl>
                                          <p:spTgt spid="972"/>
                                        </p:tgtEl>
                                        <p:attrNameLst>
                                          <p:attrName>ppt_x</p:attrName>
                                          <p:attrName>ppt_y</p:attrName>
                                        </p:attrNameLst>
                                      </p:cBhvr>
                                      <p:rCtr x="1111" y="-5356"/>
                                    </p:animMotion>
                                  </p:childTnLst>
                                </p:cTn>
                              </p:par>
                              <p:par>
                                <p:cTn id="493" presetID="10" presetClass="exit" presetSubtype="0" repeatCount="indefinite" fill="hold" grpId="2" nodeType="withEffect">
                                  <p:stCondLst>
                                    <p:cond delay="0"/>
                                  </p:stCondLst>
                                  <p:childTnLst>
                                    <p:animEffect transition="out" filter="fade">
                                      <p:cBhvr>
                                        <p:cTn id="494" dur="1500"/>
                                        <p:tgtEl>
                                          <p:spTgt spid="972"/>
                                        </p:tgtEl>
                                      </p:cBhvr>
                                    </p:animEffect>
                                    <p:set>
                                      <p:cBhvr>
                                        <p:cTn id="495" dur="1" fill="hold">
                                          <p:stCondLst>
                                            <p:cond delay="1499"/>
                                          </p:stCondLst>
                                        </p:cTn>
                                        <p:tgtEl>
                                          <p:spTgt spid="972"/>
                                        </p:tgtEl>
                                        <p:attrNameLst>
                                          <p:attrName>style.visibility</p:attrName>
                                        </p:attrNameLst>
                                      </p:cBhvr>
                                      <p:to>
                                        <p:strVal val="hidden"/>
                                      </p:to>
                                    </p:set>
                                  </p:childTnLst>
                                </p:cTn>
                              </p:par>
                            </p:childTnLst>
                          </p:cTn>
                        </p:par>
                      </p:childTnLst>
                    </p:cTn>
                  </p:par>
                  <p:par>
                    <p:cTn id="496" fill="hold">
                      <p:stCondLst>
                        <p:cond delay="indefinite"/>
                      </p:stCondLst>
                      <p:childTnLst>
                        <p:par>
                          <p:cTn id="497" fill="hold">
                            <p:stCondLst>
                              <p:cond delay="0"/>
                            </p:stCondLst>
                            <p:childTnLst>
                              <p:par>
                                <p:cTn id="498" presetID="22" presetClass="entr" presetSubtype="8" fill="hold" grpId="0" nodeType="clickEffect">
                                  <p:stCondLst>
                                    <p:cond delay="0"/>
                                  </p:stCondLst>
                                  <p:childTnLst>
                                    <p:set>
                                      <p:cBhvr>
                                        <p:cTn id="499" dur="1" fill="hold">
                                          <p:stCondLst>
                                            <p:cond delay="0"/>
                                          </p:stCondLst>
                                        </p:cTn>
                                        <p:tgtEl>
                                          <p:spTgt spid="1567"/>
                                        </p:tgtEl>
                                        <p:attrNameLst>
                                          <p:attrName>style.visibility</p:attrName>
                                        </p:attrNameLst>
                                      </p:cBhvr>
                                      <p:to>
                                        <p:strVal val="visible"/>
                                      </p:to>
                                    </p:set>
                                    <p:animEffect transition="in" filter="wipe(left)">
                                      <p:cBhvr>
                                        <p:cTn id="500" dur="500"/>
                                        <p:tgtEl>
                                          <p:spTgt spid="1567"/>
                                        </p:tgtEl>
                                      </p:cBhvr>
                                    </p:animEffect>
                                  </p:childTnLst>
                                </p:cTn>
                              </p:par>
                              <p:par>
                                <p:cTn id="501" presetID="10" presetClass="entr" presetSubtype="0" fill="hold" nodeType="withEffect">
                                  <p:stCondLst>
                                    <p:cond delay="0"/>
                                  </p:stCondLst>
                                  <p:childTnLst>
                                    <p:set>
                                      <p:cBhvr>
                                        <p:cTn id="502" dur="1" fill="hold">
                                          <p:stCondLst>
                                            <p:cond delay="0"/>
                                          </p:stCondLst>
                                        </p:cTn>
                                        <p:tgtEl>
                                          <p:spTgt spid="1822"/>
                                        </p:tgtEl>
                                        <p:attrNameLst>
                                          <p:attrName>style.visibility</p:attrName>
                                        </p:attrNameLst>
                                      </p:cBhvr>
                                      <p:to>
                                        <p:strVal val="visible"/>
                                      </p:to>
                                    </p:set>
                                    <p:animEffect transition="in" filter="fade">
                                      <p:cBhvr>
                                        <p:cTn id="503" dur="500"/>
                                        <p:tgtEl>
                                          <p:spTgt spid="1822"/>
                                        </p:tgtEl>
                                      </p:cBhvr>
                                    </p:animEffect>
                                  </p:childTnLst>
                                </p:cTn>
                              </p:par>
                              <p:par>
                                <p:cTn id="504" presetID="10" presetClass="entr" presetSubtype="0" fill="hold" grpId="0" nodeType="withEffect">
                                  <p:stCondLst>
                                    <p:cond delay="0"/>
                                  </p:stCondLst>
                                  <p:childTnLst>
                                    <p:set>
                                      <p:cBhvr>
                                        <p:cTn id="505" dur="1" fill="hold">
                                          <p:stCondLst>
                                            <p:cond delay="0"/>
                                          </p:stCondLst>
                                        </p:cTn>
                                        <p:tgtEl>
                                          <p:spTgt spid="645"/>
                                        </p:tgtEl>
                                        <p:attrNameLst>
                                          <p:attrName>style.visibility</p:attrName>
                                        </p:attrNameLst>
                                      </p:cBhvr>
                                      <p:to>
                                        <p:strVal val="visible"/>
                                      </p:to>
                                    </p:set>
                                    <p:animEffect transition="in" filter="fade">
                                      <p:cBhvr>
                                        <p:cTn id="506" dur="500"/>
                                        <p:tgtEl>
                                          <p:spTgt spid="645"/>
                                        </p:tgtEl>
                                      </p:cBhvr>
                                    </p:animEffect>
                                  </p:childTnLst>
                                </p:cTn>
                              </p:par>
                              <p:par>
                                <p:cTn id="507" presetID="10" presetClass="entr" presetSubtype="0" fill="hold" nodeType="withEffect">
                                  <p:stCondLst>
                                    <p:cond delay="0"/>
                                  </p:stCondLst>
                                  <p:childTnLst>
                                    <p:set>
                                      <p:cBhvr>
                                        <p:cTn id="508" dur="1" fill="hold">
                                          <p:stCondLst>
                                            <p:cond delay="0"/>
                                          </p:stCondLst>
                                        </p:cTn>
                                        <p:tgtEl>
                                          <p:spTgt spid="701"/>
                                        </p:tgtEl>
                                        <p:attrNameLst>
                                          <p:attrName>style.visibility</p:attrName>
                                        </p:attrNameLst>
                                      </p:cBhvr>
                                      <p:to>
                                        <p:strVal val="visible"/>
                                      </p:to>
                                    </p:set>
                                    <p:animEffect transition="in" filter="fade">
                                      <p:cBhvr>
                                        <p:cTn id="509" dur="500"/>
                                        <p:tgtEl>
                                          <p:spTgt spid="701"/>
                                        </p:tgtEl>
                                      </p:cBhvr>
                                    </p:animEffect>
                                  </p:childTnLst>
                                </p:cTn>
                              </p:par>
                              <p:par>
                                <p:cTn id="510" presetID="10" presetClass="entr" presetSubtype="0" fill="hold" nodeType="withEffect">
                                  <p:stCondLst>
                                    <p:cond delay="0"/>
                                  </p:stCondLst>
                                  <p:childTnLst>
                                    <p:set>
                                      <p:cBhvr>
                                        <p:cTn id="511" dur="1" fill="hold">
                                          <p:stCondLst>
                                            <p:cond delay="0"/>
                                          </p:stCondLst>
                                        </p:cTn>
                                        <p:tgtEl>
                                          <p:spTgt spid="791"/>
                                        </p:tgtEl>
                                        <p:attrNameLst>
                                          <p:attrName>style.visibility</p:attrName>
                                        </p:attrNameLst>
                                      </p:cBhvr>
                                      <p:to>
                                        <p:strVal val="visible"/>
                                      </p:to>
                                    </p:set>
                                    <p:animEffect transition="in" filter="fade">
                                      <p:cBhvr>
                                        <p:cTn id="512" dur="500"/>
                                        <p:tgtEl>
                                          <p:spTgt spid="791"/>
                                        </p:tgtEl>
                                      </p:cBhvr>
                                    </p:animEffect>
                                  </p:childTnLst>
                                </p:cTn>
                              </p:par>
                              <p:par>
                                <p:cTn id="513" presetID="10" presetClass="entr" presetSubtype="0" fill="hold" nodeType="withEffect">
                                  <p:stCondLst>
                                    <p:cond delay="0"/>
                                  </p:stCondLst>
                                  <p:childTnLst>
                                    <p:set>
                                      <p:cBhvr>
                                        <p:cTn id="514" dur="1" fill="hold">
                                          <p:stCondLst>
                                            <p:cond delay="0"/>
                                          </p:stCondLst>
                                        </p:cTn>
                                        <p:tgtEl>
                                          <p:spTgt spid="834"/>
                                        </p:tgtEl>
                                        <p:attrNameLst>
                                          <p:attrName>style.visibility</p:attrName>
                                        </p:attrNameLst>
                                      </p:cBhvr>
                                      <p:to>
                                        <p:strVal val="visible"/>
                                      </p:to>
                                    </p:set>
                                    <p:animEffect transition="in" filter="fade">
                                      <p:cBhvr>
                                        <p:cTn id="515" dur="500"/>
                                        <p:tgtEl>
                                          <p:spTgt spid="834"/>
                                        </p:tgtEl>
                                      </p:cBhvr>
                                    </p:animEffect>
                                  </p:childTnLst>
                                </p:cTn>
                              </p:par>
                              <p:par>
                                <p:cTn id="516" presetID="10" presetClass="entr" presetSubtype="0" fill="hold" nodeType="withEffect">
                                  <p:stCondLst>
                                    <p:cond delay="0"/>
                                  </p:stCondLst>
                                  <p:childTnLst>
                                    <p:set>
                                      <p:cBhvr>
                                        <p:cTn id="517" dur="1" fill="hold">
                                          <p:stCondLst>
                                            <p:cond delay="0"/>
                                          </p:stCondLst>
                                        </p:cTn>
                                        <p:tgtEl>
                                          <p:spTgt spid="856"/>
                                        </p:tgtEl>
                                        <p:attrNameLst>
                                          <p:attrName>style.visibility</p:attrName>
                                        </p:attrNameLst>
                                      </p:cBhvr>
                                      <p:to>
                                        <p:strVal val="visible"/>
                                      </p:to>
                                    </p:set>
                                    <p:animEffect transition="in" filter="fade">
                                      <p:cBhvr>
                                        <p:cTn id="518" dur="500"/>
                                        <p:tgtEl>
                                          <p:spTgt spid="856"/>
                                        </p:tgtEl>
                                      </p:cBhvr>
                                    </p:animEffect>
                                  </p:childTnLst>
                                </p:cTn>
                              </p:par>
                              <p:par>
                                <p:cTn id="519" presetID="10" presetClass="entr" presetSubtype="0" fill="hold" nodeType="withEffect">
                                  <p:stCondLst>
                                    <p:cond delay="0"/>
                                  </p:stCondLst>
                                  <p:childTnLst>
                                    <p:set>
                                      <p:cBhvr>
                                        <p:cTn id="520" dur="1" fill="hold">
                                          <p:stCondLst>
                                            <p:cond delay="0"/>
                                          </p:stCondLst>
                                        </p:cTn>
                                        <p:tgtEl>
                                          <p:spTgt spid="866"/>
                                        </p:tgtEl>
                                        <p:attrNameLst>
                                          <p:attrName>style.visibility</p:attrName>
                                        </p:attrNameLst>
                                      </p:cBhvr>
                                      <p:to>
                                        <p:strVal val="visible"/>
                                      </p:to>
                                    </p:set>
                                    <p:animEffect transition="in" filter="fade">
                                      <p:cBhvr>
                                        <p:cTn id="521" dur="500"/>
                                        <p:tgtEl>
                                          <p:spTgt spid="866"/>
                                        </p:tgtEl>
                                      </p:cBhvr>
                                    </p:animEffect>
                                  </p:childTnLst>
                                </p:cTn>
                              </p:par>
                              <p:par>
                                <p:cTn id="522" presetID="10" presetClass="entr" presetSubtype="0" fill="hold" nodeType="withEffect">
                                  <p:stCondLst>
                                    <p:cond delay="0"/>
                                  </p:stCondLst>
                                  <p:childTnLst>
                                    <p:set>
                                      <p:cBhvr>
                                        <p:cTn id="523" dur="1" fill="hold">
                                          <p:stCondLst>
                                            <p:cond delay="0"/>
                                          </p:stCondLst>
                                        </p:cTn>
                                        <p:tgtEl>
                                          <p:spTgt spid="873"/>
                                        </p:tgtEl>
                                        <p:attrNameLst>
                                          <p:attrName>style.visibility</p:attrName>
                                        </p:attrNameLst>
                                      </p:cBhvr>
                                      <p:to>
                                        <p:strVal val="visible"/>
                                      </p:to>
                                    </p:set>
                                    <p:animEffect transition="in" filter="fade">
                                      <p:cBhvr>
                                        <p:cTn id="524" dur="500"/>
                                        <p:tgtEl>
                                          <p:spTgt spid="873"/>
                                        </p:tgtEl>
                                      </p:cBhvr>
                                    </p:animEffect>
                                  </p:childTnLst>
                                </p:cTn>
                              </p:par>
                              <p:par>
                                <p:cTn id="525" presetID="10" presetClass="entr" presetSubtype="0" fill="hold" nodeType="withEffect">
                                  <p:stCondLst>
                                    <p:cond delay="0"/>
                                  </p:stCondLst>
                                  <p:childTnLst>
                                    <p:set>
                                      <p:cBhvr>
                                        <p:cTn id="526" dur="1" fill="hold">
                                          <p:stCondLst>
                                            <p:cond delay="0"/>
                                          </p:stCondLst>
                                        </p:cTn>
                                        <p:tgtEl>
                                          <p:spTgt spid="941"/>
                                        </p:tgtEl>
                                        <p:attrNameLst>
                                          <p:attrName>style.visibility</p:attrName>
                                        </p:attrNameLst>
                                      </p:cBhvr>
                                      <p:to>
                                        <p:strVal val="visible"/>
                                      </p:to>
                                    </p:set>
                                    <p:animEffect transition="in" filter="fade">
                                      <p:cBhvr>
                                        <p:cTn id="527" dur="500"/>
                                        <p:tgtEl>
                                          <p:spTgt spid="941"/>
                                        </p:tgtEl>
                                      </p:cBhvr>
                                    </p:animEffect>
                                  </p:childTnLst>
                                </p:cTn>
                              </p:par>
                              <p:par>
                                <p:cTn id="528" presetID="10" presetClass="entr" presetSubtype="0" fill="hold" grpId="0" nodeType="withEffect">
                                  <p:stCondLst>
                                    <p:cond delay="0"/>
                                  </p:stCondLst>
                                  <p:childTnLst>
                                    <p:set>
                                      <p:cBhvr>
                                        <p:cTn id="529" dur="1" fill="hold">
                                          <p:stCondLst>
                                            <p:cond delay="0"/>
                                          </p:stCondLst>
                                        </p:cTn>
                                        <p:tgtEl>
                                          <p:spTgt spid="957"/>
                                        </p:tgtEl>
                                        <p:attrNameLst>
                                          <p:attrName>style.visibility</p:attrName>
                                        </p:attrNameLst>
                                      </p:cBhvr>
                                      <p:to>
                                        <p:strVal val="visible"/>
                                      </p:to>
                                    </p:set>
                                    <p:animEffect transition="in" filter="fade">
                                      <p:cBhvr>
                                        <p:cTn id="530" dur="500"/>
                                        <p:tgtEl>
                                          <p:spTgt spid="957"/>
                                        </p:tgtEl>
                                      </p:cBhvr>
                                    </p:animEffect>
                                  </p:childTnLst>
                                </p:cTn>
                              </p:par>
                              <p:par>
                                <p:cTn id="531" presetID="10" presetClass="entr" presetSubtype="0" fill="hold" grpId="0" nodeType="withEffect">
                                  <p:stCondLst>
                                    <p:cond delay="0"/>
                                  </p:stCondLst>
                                  <p:childTnLst>
                                    <p:set>
                                      <p:cBhvr>
                                        <p:cTn id="532" dur="1" fill="hold">
                                          <p:stCondLst>
                                            <p:cond delay="0"/>
                                          </p:stCondLst>
                                        </p:cTn>
                                        <p:tgtEl>
                                          <p:spTgt spid="956"/>
                                        </p:tgtEl>
                                        <p:attrNameLst>
                                          <p:attrName>style.visibility</p:attrName>
                                        </p:attrNameLst>
                                      </p:cBhvr>
                                      <p:to>
                                        <p:strVal val="visible"/>
                                      </p:to>
                                    </p:set>
                                    <p:animEffect transition="in" filter="fade">
                                      <p:cBhvr>
                                        <p:cTn id="533" dur="500"/>
                                        <p:tgtEl>
                                          <p:spTgt spid="956"/>
                                        </p:tgtEl>
                                      </p:cBhvr>
                                    </p:animEffect>
                                  </p:childTnLst>
                                </p:cTn>
                              </p:par>
                              <p:par>
                                <p:cTn id="534" presetID="10" presetClass="entr" presetSubtype="0" fill="hold" grpId="0" nodeType="withEffect">
                                  <p:stCondLst>
                                    <p:cond delay="0"/>
                                  </p:stCondLst>
                                  <p:childTnLst>
                                    <p:set>
                                      <p:cBhvr>
                                        <p:cTn id="535" dur="1" fill="hold">
                                          <p:stCondLst>
                                            <p:cond delay="0"/>
                                          </p:stCondLst>
                                        </p:cTn>
                                        <p:tgtEl>
                                          <p:spTgt spid="958"/>
                                        </p:tgtEl>
                                        <p:attrNameLst>
                                          <p:attrName>style.visibility</p:attrName>
                                        </p:attrNameLst>
                                      </p:cBhvr>
                                      <p:to>
                                        <p:strVal val="visible"/>
                                      </p:to>
                                    </p:set>
                                    <p:animEffect transition="in" filter="fade">
                                      <p:cBhvr>
                                        <p:cTn id="536" dur="500"/>
                                        <p:tgtEl>
                                          <p:spTgt spid="958"/>
                                        </p:tgtEl>
                                      </p:cBhvr>
                                    </p:animEffect>
                                  </p:childTnLst>
                                </p:cTn>
                              </p:par>
                              <p:par>
                                <p:cTn id="537" presetID="10" presetClass="entr" presetSubtype="0" fill="hold" grpId="0" nodeType="withEffect">
                                  <p:stCondLst>
                                    <p:cond delay="0"/>
                                  </p:stCondLst>
                                  <p:childTnLst>
                                    <p:set>
                                      <p:cBhvr>
                                        <p:cTn id="538" dur="1" fill="hold">
                                          <p:stCondLst>
                                            <p:cond delay="0"/>
                                          </p:stCondLst>
                                        </p:cTn>
                                        <p:tgtEl>
                                          <p:spTgt spid="955"/>
                                        </p:tgtEl>
                                        <p:attrNameLst>
                                          <p:attrName>style.visibility</p:attrName>
                                        </p:attrNameLst>
                                      </p:cBhvr>
                                      <p:to>
                                        <p:strVal val="visible"/>
                                      </p:to>
                                    </p:set>
                                    <p:animEffect transition="in" filter="fade">
                                      <p:cBhvr>
                                        <p:cTn id="539" dur="500"/>
                                        <p:tgtEl>
                                          <p:spTgt spid="955"/>
                                        </p:tgtEl>
                                      </p:cBhvr>
                                    </p:animEffect>
                                  </p:childTnLst>
                                </p:cTn>
                              </p:par>
                              <p:par>
                                <p:cTn id="540" presetID="10" presetClass="entr" presetSubtype="0" fill="hold" grpId="0" nodeType="withEffect">
                                  <p:stCondLst>
                                    <p:cond delay="0"/>
                                  </p:stCondLst>
                                  <p:childTnLst>
                                    <p:set>
                                      <p:cBhvr>
                                        <p:cTn id="541" dur="1" fill="hold">
                                          <p:stCondLst>
                                            <p:cond delay="0"/>
                                          </p:stCondLst>
                                        </p:cTn>
                                        <p:tgtEl>
                                          <p:spTgt spid="959"/>
                                        </p:tgtEl>
                                        <p:attrNameLst>
                                          <p:attrName>style.visibility</p:attrName>
                                        </p:attrNameLst>
                                      </p:cBhvr>
                                      <p:to>
                                        <p:strVal val="visible"/>
                                      </p:to>
                                    </p:set>
                                    <p:animEffect transition="in" filter="fade">
                                      <p:cBhvr>
                                        <p:cTn id="542" dur="500"/>
                                        <p:tgtEl>
                                          <p:spTgt spid="959"/>
                                        </p:tgtEl>
                                      </p:cBhvr>
                                    </p:animEffect>
                                  </p:childTnLst>
                                </p:cTn>
                              </p:par>
                              <p:par>
                                <p:cTn id="543" presetID="10" presetClass="entr" presetSubtype="0" fill="hold" grpId="0" nodeType="withEffect">
                                  <p:stCondLst>
                                    <p:cond delay="0"/>
                                  </p:stCondLst>
                                  <p:childTnLst>
                                    <p:set>
                                      <p:cBhvr>
                                        <p:cTn id="544" dur="1" fill="hold">
                                          <p:stCondLst>
                                            <p:cond delay="0"/>
                                          </p:stCondLst>
                                        </p:cTn>
                                        <p:tgtEl>
                                          <p:spTgt spid="954"/>
                                        </p:tgtEl>
                                        <p:attrNameLst>
                                          <p:attrName>style.visibility</p:attrName>
                                        </p:attrNameLst>
                                      </p:cBhvr>
                                      <p:to>
                                        <p:strVal val="visible"/>
                                      </p:to>
                                    </p:set>
                                    <p:animEffect transition="in" filter="fade">
                                      <p:cBhvr>
                                        <p:cTn id="545" dur="500"/>
                                        <p:tgtEl>
                                          <p:spTgt spid="954"/>
                                        </p:tgtEl>
                                      </p:cBhvr>
                                    </p:animEffect>
                                  </p:childTnLst>
                                </p:cTn>
                              </p:par>
                              <p:par>
                                <p:cTn id="546" presetID="10" presetClass="entr" presetSubtype="0" fill="hold" grpId="0" nodeType="withEffect">
                                  <p:stCondLst>
                                    <p:cond delay="0"/>
                                  </p:stCondLst>
                                  <p:childTnLst>
                                    <p:set>
                                      <p:cBhvr>
                                        <p:cTn id="547" dur="1" fill="hold">
                                          <p:stCondLst>
                                            <p:cond delay="0"/>
                                          </p:stCondLst>
                                        </p:cTn>
                                        <p:tgtEl>
                                          <p:spTgt spid="953"/>
                                        </p:tgtEl>
                                        <p:attrNameLst>
                                          <p:attrName>style.visibility</p:attrName>
                                        </p:attrNameLst>
                                      </p:cBhvr>
                                      <p:to>
                                        <p:strVal val="visible"/>
                                      </p:to>
                                    </p:set>
                                    <p:animEffect transition="in" filter="fade">
                                      <p:cBhvr>
                                        <p:cTn id="548" dur="500"/>
                                        <p:tgtEl>
                                          <p:spTgt spid="953"/>
                                        </p:tgtEl>
                                      </p:cBhvr>
                                    </p:animEffect>
                                  </p:childTnLst>
                                </p:cTn>
                              </p:par>
                            </p:childTnLst>
                          </p:cTn>
                        </p:par>
                        <p:par>
                          <p:cTn id="549" fill="hold">
                            <p:stCondLst>
                              <p:cond delay="500"/>
                            </p:stCondLst>
                            <p:childTnLst>
                              <p:par>
                                <p:cTn id="550" presetID="21" presetClass="entr" presetSubtype="1" fill="hold" grpId="0" nodeType="afterEffect">
                                  <p:stCondLst>
                                    <p:cond delay="0"/>
                                  </p:stCondLst>
                                  <p:childTnLst>
                                    <p:set>
                                      <p:cBhvr>
                                        <p:cTn id="551" dur="1" fill="hold">
                                          <p:stCondLst>
                                            <p:cond delay="0"/>
                                          </p:stCondLst>
                                        </p:cTn>
                                        <p:tgtEl>
                                          <p:spTgt spid="759"/>
                                        </p:tgtEl>
                                        <p:attrNameLst>
                                          <p:attrName>style.visibility</p:attrName>
                                        </p:attrNameLst>
                                      </p:cBhvr>
                                      <p:to>
                                        <p:strVal val="visible"/>
                                      </p:to>
                                    </p:set>
                                    <p:animEffect transition="in" filter="wheel(1)">
                                      <p:cBhvr>
                                        <p:cTn id="552" dur="3500"/>
                                        <p:tgtEl>
                                          <p:spTgt spid="759"/>
                                        </p:tgtEl>
                                      </p:cBhvr>
                                    </p:animEffect>
                                  </p:childTnLst>
                                </p:cTn>
                              </p:par>
                              <p:par>
                                <p:cTn id="553" presetID="10" presetClass="entr" presetSubtype="0" fill="hold" grpId="1" nodeType="withEffect">
                                  <p:stCondLst>
                                    <p:cond delay="0"/>
                                  </p:stCondLst>
                                  <p:childTnLst>
                                    <p:set>
                                      <p:cBhvr>
                                        <p:cTn id="554" dur="1" fill="hold">
                                          <p:stCondLst>
                                            <p:cond delay="0"/>
                                          </p:stCondLst>
                                        </p:cTn>
                                        <p:tgtEl>
                                          <p:spTgt spid="764"/>
                                        </p:tgtEl>
                                        <p:attrNameLst>
                                          <p:attrName>style.visibility</p:attrName>
                                        </p:attrNameLst>
                                      </p:cBhvr>
                                      <p:to>
                                        <p:strVal val="visible"/>
                                      </p:to>
                                    </p:set>
                                    <p:animEffect transition="in" filter="fade">
                                      <p:cBhvr>
                                        <p:cTn id="555" dur="500"/>
                                        <p:tgtEl>
                                          <p:spTgt spid="764"/>
                                        </p:tgtEl>
                                      </p:cBhvr>
                                    </p:animEffect>
                                  </p:childTnLst>
                                </p:cTn>
                              </p:par>
                              <p:par>
                                <p:cTn id="556" presetID="10" presetClass="entr" presetSubtype="0" fill="hold" grpId="1" nodeType="withEffect">
                                  <p:stCondLst>
                                    <p:cond delay="0"/>
                                  </p:stCondLst>
                                  <p:childTnLst>
                                    <p:set>
                                      <p:cBhvr>
                                        <p:cTn id="557" dur="1" fill="hold">
                                          <p:stCondLst>
                                            <p:cond delay="0"/>
                                          </p:stCondLst>
                                        </p:cTn>
                                        <p:tgtEl>
                                          <p:spTgt spid="765"/>
                                        </p:tgtEl>
                                        <p:attrNameLst>
                                          <p:attrName>style.visibility</p:attrName>
                                        </p:attrNameLst>
                                      </p:cBhvr>
                                      <p:to>
                                        <p:strVal val="visible"/>
                                      </p:to>
                                    </p:set>
                                    <p:animEffect transition="in" filter="fade">
                                      <p:cBhvr>
                                        <p:cTn id="558" dur="500"/>
                                        <p:tgtEl>
                                          <p:spTgt spid="765"/>
                                        </p:tgtEl>
                                      </p:cBhvr>
                                    </p:animEffect>
                                  </p:childTnLst>
                                </p:cTn>
                              </p:par>
                              <p:par>
                                <p:cTn id="559" presetID="10" presetClass="entr" presetSubtype="0" fill="hold" grpId="1" nodeType="withEffect">
                                  <p:stCondLst>
                                    <p:cond delay="0"/>
                                  </p:stCondLst>
                                  <p:childTnLst>
                                    <p:set>
                                      <p:cBhvr>
                                        <p:cTn id="560" dur="1" fill="hold">
                                          <p:stCondLst>
                                            <p:cond delay="0"/>
                                          </p:stCondLst>
                                        </p:cTn>
                                        <p:tgtEl>
                                          <p:spTgt spid="766"/>
                                        </p:tgtEl>
                                        <p:attrNameLst>
                                          <p:attrName>style.visibility</p:attrName>
                                        </p:attrNameLst>
                                      </p:cBhvr>
                                      <p:to>
                                        <p:strVal val="visible"/>
                                      </p:to>
                                    </p:set>
                                    <p:animEffect transition="in" filter="fade">
                                      <p:cBhvr>
                                        <p:cTn id="561" dur="500"/>
                                        <p:tgtEl>
                                          <p:spTgt spid="766"/>
                                        </p:tgtEl>
                                      </p:cBhvr>
                                    </p:animEffect>
                                  </p:childTnLst>
                                </p:cTn>
                              </p:par>
                              <p:par>
                                <p:cTn id="562" presetID="10" presetClass="entr" presetSubtype="0" fill="hold" grpId="1" nodeType="withEffect">
                                  <p:stCondLst>
                                    <p:cond delay="0"/>
                                  </p:stCondLst>
                                  <p:childTnLst>
                                    <p:set>
                                      <p:cBhvr>
                                        <p:cTn id="563" dur="1" fill="hold">
                                          <p:stCondLst>
                                            <p:cond delay="0"/>
                                          </p:stCondLst>
                                        </p:cTn>
                                        <p:tgtEl>
                                          <p:spTgt spid="767"/>
                                        </p:tgtEl>
                                        <p:attrNameLst>
                                          <p:attrName>style.visibility</p:attrName>
                                        </p:attrNameLst>
                                      </p:cBhvr>
                                      <p:to>
                                        <p:strVal val="visible"/>
                                      </p:to>
                                    </p:set>
                                    <p:animEffect transition="in" filter="fade">
                                      <p:cBhvr>
                                        <p:cTn id="564" dur="500"/>
                                        <p:tgtEl>
                                          <p:spTgt spid="767"/>
                                        </p:tgtEl>
                                      </p:cBhvr>
                                    </p:animEffect>
                                  </p:childTnLst>
                                </p:cTn>
                              </p:par>
                              <p:par>
                                <p:cTn id="565" presetID="10" presetClass="entr" presetSubtype="0" fill="hold" grpId="1" nodeType="withEffect">
                                  <p:stCondLst>
                                    <p:cond delay="0"/>
                                  </p:stCondLst>
                                  <p:childTnLst>
                                    <p:set>
                                      <p:cBhvr>
                                        <p:cTn id="566" dur="1" fill="hold">
                                          <p:stCondLst>
                                            <p:cond delay="0"/>
                                          </p:stCondLst>
                                        </p:cTn>
                                        <p:tgtEl>
                                          <p:spTgt spid="769"/>
                                        </p:tgtEl>
                                        <p:attrNameLst>
                                          <p:attrName>style.visibility</p:attrName>
                                        </p:attrNameLst>
                                      </p:cBhvr>
                                      <p:to>
                                        <p:strVal val="visible"/>
                                      </p:to>
                                    </p:set>
                                    <p:animEffect transition="in" filter="fade">
                                      <p:cBhvr>
                                        <p:cTn id="567" dur="500"/>
                                        <p:tgtEl>
                                          <p:spTgt spid="769"/>
                                        </p:tgtEl>
                                      </p:cBhvr>
                                    </p:animEffect>
                                  </p:childTnLst>
                                </p:cTn>
                              </p:par>
                              <p:par>
                                <p:cTn id="568" presetID="10" presetClass="entr" presetSubtype="0" fill="hold" grpId="1" nodeType="withEffect">
                                  <p:stCondLst>
                                    <p:cond delay="0"/>
                                  </p:stCondLst>
                                  <p:childTnLst>
                                    <p:set>
                                      <p:cBhvr>
                                        <p:cTn id="569" dur="1" fill="hold">
                                          <p:stCondLst>
                                            <p:cond delay="0"/>
                                          </p:stCondLst>
                                        </p:cTn>
                                        <p:tgtEl>
                                          <p:spTgt spid="770"/>
                                        </p:tgtEl>
                                        <p:attrNameLst>
                                          <p:attrName>style.visibility</p:attrName>
                                        </p:attrNameLst>
                                      </p:cBhvr>
                                      <p:to>
                                        <p:strVal val="visible"/>
                                      </p:to>
                                    </p:set>
                                    <p:animEffect transition="in" filter="fade">
                                      <p:cBhvr>
                                        <p:cTn id="570" dur="500"/>
                                        <p:tgtEl>
                                          <p:spTgt spid="770"/>
                                        </p:tgtEl>
                                      </p:cBhvr>
                                    </p:animEffect>
                                  </p:childTnLst>
                                </p:cTn>
                              </p:par>
                              <p:par>
                                <p:cTn id="571" presetID="10" presetClass="entr" presetSubtype="0" fill="hold" grpId="1" nodeType="withEffect">
                                  <p:stCondLst>
                                    <p:cond delay="0"/>
                                  </p:stCondLst>
                                  <p:childTnLst>
                                    <p:set>
                                      <p:cBhvr>
                                        <p:cTn id="572" dur="1" fill="hold">
                                          <p:stCondLst>
                                            <p:cond delay="0"/>
                                          </p:stCondLst>
                                        </p:cTn>
                                        <p:tgtEl>
                                          <p:spTgt spid="760"/>
                                        </p:tgtEl>
                                        <p:attrNameLst>
                                          <p:attrName>style.visibility</p:attrName>
                                        </p:attrNameLst>
                                      </p:cBhvr>
                                      <p:to>
                                        <p:strVal val="visible"/>
                                      </p:to>
                                    </p:set>
                                    <p:animEffect transition="in" filter="fade">
                                      <p:cBhvr>
                                        <p:cTn id="573" dur="500"/>
                                        <p:tgtEl>
                                          <p:spTgt spid="760"/>
                                        </p:tgtEl>
                                      </p:cBhvr>
                                    </p:animEffect>
                                  </p:childTnLst>
                                </p:cTn>
                              </p:par>
                              <p:par>
                                <p:cTn id="574" presetID="10" presetClass="entr" presetSubtype="0" fill="hold" grpId="1" nodeType="withEffect">
                                  <p:stCondLst>
                                    <p:cond delay="0"/>
                                  </p:stCondLst>
                                  <p:childTnLst>
                                    <p:set>
                                      <p:cBhvr>
                                        <p:cTn id="575" dur="1" fill="hold">
                                          <p:stCondLst>
                                            <p:cond delay="0"/>
                                          </p:stCondLst>
                                        </p:cTn>
                                        <p:tgtEl>
                                          <p:spTgt spid="761"/>
                                        </p:tgtEl>
                                        <p:attrNameLst>
                                          <p:attrName>style.visibility</p:attrName>
                                        </p:attrNameLst>
                                      </p:cBhvr>
                                      <p:to>
                                        <p:strVal val="visible"/>
                                      </p:to>
                                    </p:set>
                                    <p:animEffect transition="in" filter="fade">
                                      <p:cBhvr>
                                        <p:cTn id="576" dur="500"/>
                                        <p:tgtEl>
                                          <p:spTgt spid="761"/>
                                        </p:tgtEl>
                                      </p:cBhvr>
                                    </p:animEffect>
                                  </p:childTnLst>
                                </p:cTn>
                              </p:par>
                              <p:par>
                                <p:cTn id="577" presetID="10" presetClass="entr" presetSubtype="0" fill="hold" grpId="1" nodeType="withEffect">
                                  <p:stCondLst>
                                    <p:cond delay="0"/>
                                  </p:stCondLst>
                                  <p:childTnLst>
                                    <p:set>
                                      <p:cBhvr>
                                        <p:cTn id="578" dur="1" fill="hold">
                                          <p:stCondLst>
                                            <p:cond delay="0"/>
                                          </p:stCondLst>
                                        </p:cTn>
                                        <p:tgtEl>
                                          <p:spTgt spid="762"/>
                                        </p:tgtEl>
                                        <p:attrNameLst>
                                          <p:attrName>style.visibility</p:attrName>
                                        </p:attrNameLst>
                                      </p:cBhvr>
                                      <p:to>
                                        <p:strVal val="visible"/>
                                      </p:to>
                                    </p:set>
                                    <p:animEffect transition="in" filter="fade">
                                      <p:cBhvr>
                                        <p:cTn id="579" dur="500"/>
                                        <p:tgtEl>
                                          <p:spTgt spid="762"/>
                                        </p:tgtEl>
                                      </p:cBhvr>
                                    </p:animEffect>
                                  </p:childTnLst>
                                </p:cTn>
                              </p:par>
                              <p:par>
                                <p:cTn id="580" presetID="10" presetClass="entr" presetSubtype="0" fill="hold" grpId="1" nodeType="withEffect">
                                  <p:stCondLst>
                                    <p:cond delay="0"/>
                                  </p:stCondLst>
                                  <p:childTnLst>
                                    <p:set>
                                      <p:cBhvr>
                                        <p:cTn id="581" dur="1" fill="hold">
                                          <p:stCondLst>
                                            <p:cond delay="0"/>
                                          </p:stCondLst>
                                        </p:cTn>
                                        <p:tgtEl>
                                          <p:spTgt spid="763"/>
                                        </p:tgtEl>
                                        <p:attrNameLst>
                                          <p:attrName>style.visibility</p:attrName>
                                        </p:attrNameLst>
                                      </p:cBhvr>
                                      <p:to>
                                        <p:strVal val="visible"/>
                                      </p:to>
                                    </p:set>
                                    <p:animEffect transition="in" filter="fade">
                                      <p:cBhvr>
                                        <p:cTn id="582" dur="500"/>
                                        <p:tgtEl>
                                          <p:spTgt spid="763"/>
                                        </p:tgtEl>
                                      </p:cBhvr>
                                    </p:animEffect>
                                  </p:childTnLst>
                                </p:cTn>
                              </p:par>
                              <p:par>
                                <p:cTn id="583" presetID="1" presetClass="path" presetSubtype="0" repeatCount="indefinite" fill="hold" grpId="0" nodeType="withEffect">
                                  <p:stCondLst>
                                    <p:cond delay="0"/>
                                  </p:stCondLst>
                                  <p:childTnLst>
                                    <p:animMotion origin="layout" path="M 0.00319 0.00568 C 0.24049 0.00568 0.43349 0.12188 0.43349 0.26646 C 0.43349 0.41081 0.24049 0.5286 0.00319 0.5286 C -0.23488 0.5286 -0.42673 0.41081 -0.42673 0.26646 C -0.42673 0.12188 -0.23488 0.00568 0.00319 0.00568 Z " pathEditMode="relative" rAng="0" ptsTypes="AAAAA">
                                      <p:cBhvr>
                                        <p:cTn id="584" dur="7000" fill="hold"/>
                                        <p:tgtEl>
                                          <p:spTgt spid="764"/>
                                        </p:tgtEl>
                                        <p:attrNameLst>
                                          <p:attrName>ppt_x</p:attrName>
                                          <p:attrName>ppt_y</p:attrName>
                                        </p:attrNameLst>
                                      </p:cBhvr>
                                      <p:rCtr x="13" y="26146"/>
                                    </p:animMotion>
                                  </p:childTnLst>
                                </p:cTn>
                              </p:par>
                              <p:par>
                                <p:cTn id="585" presetID="1" presetClass="path" presetSubtype="0" repeatCount="indefinite" fill="hold" grpId="0" nodeType="withEffect">
                                  <p:stCondLst>
                                    <p:cond delay="1000"/>
                                  </p:stCondLst>
                                  <p:childTnLst>
                                    <p:animMotion origin="layout" path="M 0.00319 0.00568 C 0.24049 0.00568 0.43349 0.12188 0.43349 0.26646 C 0.43349 0.41081 0.24049 0.5286 0.00319 0.5286 C -0.23488 0.5286 -0.42673 0.41081 -0.42673 0.26646 C -0.42673 0.12188 -0.23488 0.00568 0.00319 0.00568 Z " pathEditMode="relative" rAng="0" ptsTypes="AAAAA">
                                      <p:cBhvr>
                                        <p:cTn id="586" dur="7500" fill="hold"/>
                                        <p:tgtEl>
                                          <p:spTgt spid="765"/>
                                        </p:tgtEl>
                                        <p:attrNameLst>
                                          <p:attrName>ppt_x</p:attrName>
                                          <p:attrName>ppt_y</p:attrName>
                                        </p:attrNameLst>
                                      </p:cBhvr>
                                      <p:rCtr x="13" y="26146"/>
                                    </p:animMotion>
                                  </p:childTnLst>
                                </p:cTn>
                              </p:par>
                              <p:par>
                                <p:cTn id="587" presetID="1" presetClass="path" presetSubtype="0" repeatCount="indefinite" fill="hold" grpId="0" nodeType="withEffect">
                                  <p:stCondLst>
                                    <p:cond delay="2000"/>
                                  </p:stCondLst>
                                  <p:childTnLst>
                                    <p:animMotion origin="layout" path="M 0.00319 0.00568 C 0.24049 0.00568 0.43349 0.12188 0.43349 0.26646 C 0.43349 0.41081 0.24049 0.5286 0.00319 0.5286 C -0.23488 0.5286 -0.42673 0.41081 -0.42673 0.26646 C -0.42673 0.12188 -0.23488 0.00568 0.00319 0.00568 Z " pathEditMode="relative" rAng="0" ptsTypes="AAAAA">
                                      <p:cBhvr>
                                        <p:cTn id="588" dur="8750" fill="hold"/>
                                        <p:tgtEl>
                                          <p:spTgt spid="766"/>
                                        </p:tgtEl>
                                        <p:attrNameLst>
                                          <p:attrName>ppt_x</p:attrName>
                                          <p:attrName>ppt_y</p:attrName>
                                        </p:attrNameLst>
                                      </p:cBhvr>
                                      <p:rCtr x="13" y="26146"/>
                                    </p:animMotion>
                                  </p:childTnLst>
                                </p:cTn>
                              </p:par>
                              <p:par>
                                <p:cTn id="589" presetID="1" presetClass="path" presetSubtype="0" repeatCount="indefinite" fill="hold" grpId="0" nodeType="withEffect">
                                  <p:stCondLst>
                                    <p:cond delay="3250"/>
                                  </p:stCondLst>
                                  <p:childTnLst>
                                    <p:animMotion origin="layout" path="M 0.00319 0.00568 C 0.24049 0.00568 0.43349 0.12188 0.43349 0.26646 C 0.43349 0.41081 0.24049 0.5286 0.00319 0.5286 C -0.23488 0.5286 -0.42673 0.41081 -0.42673 0.26646 C -0.42673 0.12188 -0.23488 0.00568 0.00319 0.00568 Z " pathEditMode="relative" rAng="0" ptsTypes="AAAAA">
                                      <p:cBhvr>
                                        <p:cTn id="590" dur="7250" fill="hold"/>
                                        <p:tgtEl>
                                          <p:spTgt spid="767"/>
                                        </p:tgtEl>
                                        <p:attrNameLst>
                                          <p:attrName>ppt_x</p:attrName>
                                          <p:attrName>ppt_y</p:attrName>
                                        </p:attrNameLst>
                                      </p:cBhvr>
                                      <p:rCtr x="13" y="26146"/>
                                    </p:animMotion>
                                  </p:childTnLst>
                                </p:cTn>
                              </p:par>
                              <p:par>
                                <p:cTn id="591" presetID="1" presetClass="path" presetSubtype="0" repeatCount="indefinite" fill="hold" grpId="0" nodeType="withEffect">
                                  <p:stCondLst>
                                    <p:cond delay="1000"/>
                                  </p:stCondLst>
                                  <p:childTnLst>
                                    <p:animMotion origin="layout" path="M 0.00319 0.00568 C 0.24049 0.00568 0.43349 0.12188 0.43349 0.26646 C 0.43349 0.41081 0.24049 0.5286 0.00319 0.5286 C -0.23488 0.5286 -0.42673 0.41081 -0.42673 0.26646 C -0.42673 0.12188 -0.23488 0.00568 0.00319 0.00568 Z " pathEditMode="relative" rAng="0" ptsTypes="AAAAA">
                                      <p:cBhvr>
                                        <p:cTn id="592" dur="6250" fill="hold"/>
                                        <p:tgtEl>
                                          <p:spTgt spid="769"/>
                                        </p:tgtEl>
                                        <p:attrNameLst>
                                          <p:attrName>ppt_x</p:attrName>
                                          <p:attrName>ppt_y</p:attrName>
                                        </p:attrNameLst>
                                      </p:cBhvr>
                                      <p:rCtr x="13" y="26146"/>
                                    </p:animMotion>
                                  </p:childTnLst>
                                </p:cTn>
                              </p:par>
                              <p:par>
                                <p:cTn id="593" presetID="1" presetClass="path" presetSubtype="0" repeatCount="indefinite" fill="hold" grpId="0" nodeType="withEffect">
                                  <p:stCondLst>
                                    <p:cond delay="0"/>
                                  </p:stCondLst>
                                  <p:childTnLst>
                                    <p:animMotion origin="layout" path="M 0.00319 0.00568 C 0.24049 0.00568 0.43349 0.12188 0.43349 0.26646 C 0.43349 0.41081 0.24049 0.5286 0.00319 0.5286 C -0.23488 0.5286 -0.42673 0.41081 -0.42673 0.26646 C -0.42673 0.12188 -0.23488 0.00568 0.00319 0.00568 Z " pathEditMode="relative" rAng="0" ptsTypes="AAAAA">
                                      <p:cBhvr>
                                        <p:cTn id="594" dur="9500" fill="hold"/>
                                        <p:tgtEl>
                                          <p:spTgt spid="770"/>
                                        </p:tgtEl>
                                        <p:attrNameLst>
                                          <p:attrName>ppt_x</p:attrName>
                                          <p:attrName>ppt_y</p:attrName>
                                        </p:attrNameLst>
                                      </p:cBhvr>
                                      <p:rCtr x="13" y="26146"/>
                                    </p:animMotion>
                                  </p:childTnLst>
                                </p:cTn>
                              </p:par>
                              <p:par>
                                <p:cTn id="595" presetID="1" presetClass="path" presetSubtype="0" repeatCount="indefinite" fill="hold" grpId="0" nodeType="withEffect">
                                  <p:stCondLst>
                                    <p:cond delay="4500"/>
                                  </p:stCondLst>
                                  <p:childTnLst>
                                    <p:animMotion origin="layout" path="M 0.00319 0.00568 C 0.24049 0.00568 0.43349 0.12188 0.43349 0.26646 C 0.43349 0.41081 0.24049 0.5286 0.00319 0.5286 C -0.23488 0.5286 -0.42673 0.41081 -0.42673 0.26646 C -0.42673 0.12188 -0.23488 0.00568 0.00319 0.00568 Z " pathEditMode="relative" rAng="0" ptsTypes="AAAAA">
                                      <p:cBhvr>
                                        <p:cTn id="596" dur="6000" fill="hold"/>
                                        <p:tgtEl>
                                          <p:spTgt spid="760"/>
                                        </p:tgtEl>
                                        <p:attrNameLst>
                                          <p:attrName>ppt_x</p:attrName>
                                          <p:attrName>ppt_y</p:attrName>
                                        </p:attrNameLst>
                                      </p:cBhvr>
                                      <p:rCtr x="13" y="26146"/>
                                    </p:animMotion>
                                  </p:childTnLst>
                                </p:cTn>
                              </p:par>
                              <p:par>
                                <p:cTn id="597" presetID="1" presetClass="path" presetSubtype="0" repeatCount="indefinite" fill="hold" grpId="0" nodeType="withEffect">
                                  <p:stCondLst>
                                    <p:cond delay="500"/>
                                  </p:stCondLst>
                                  <p:childTnLst>
                                    <p:animMotion origin="layout" path="M 0.00319 0.00568 C 0.24049 0.00568 0.43349 0.12188 0.43349 0.26646 C 0.43349 0.41081 0.24049 0.5286 0.00319 0.5286 C -0.23488 0.5286 -0.42673 0.41081 -0.42673 0.26646 C -0.42673 0.12188 -0.23488 0.00568 0.00319 0.00568 Z " pathEditMode="relative" rAng="0" ptsTypes="AAAAA">
                                      <p:cBhvr>
                                        <p:cTn id="598" dur="7500" fill="hold"/>
                                        <p:tgtEl>
                                          <p:spTgt spid="761"/>
                                        </p:tgtEl>
                                        <p:attrNameLst>
                                          <p:attrName>ppt_x</p:attrName>
                                          <p:attrName>ppt_y</p:attrName>
                                        </p:attrNameLst>
                                      </p:cBhvr>
                                      <p:rCtr x="13" y="26146"/>
                                    </p:animMotion>
                                  </p:childTnLst>
                                </p:cTn>
                              </p:par>
                              <p:par>
                                <p:cTn id="599" presetID="1" presetClass="path" presetSubtype="0" repeatCount="indefinite" fill="hold" grpId="0" nodeType="withEffect">
                                  <p:stCondLst>
                                    <p:cond delay="3750"/>
                                  </p:stCondLst>
                                  <p:childTnLst>
                                    <p:animMotion origin="layout" path="M 0.00319 0.00568 C 0.24049 0.00568 0.43349 0.12188 0.43349 0.26646 C 0.43349 0.41081 0.24049 0.5286 0.00319 0.5286 C -0.23488 0.5286 -0.42673 0.41081 -0.42673 0.26646 C -0.42673 0.12188 -0.23488 0.00568 0.00319 0.00568 Z " pathEditMode="relative" rAng="0" ptsTypes="AAAAA">
                                      <p:cBhvr>
                                        <p:cTn id="600" dur="8000" fill="hold"/>
                                        <p:tgtEl>
                                          <p:spTgt spid="762"/>
                                        </p:tgtEl>
                                        <p:attrNameLst>
                                          <p:attrName>ppt_x</p:attrName>
                                          <p:attrName>ppt_y</p:attrName>
                                        </p:attrNameLst>
                                      </p:cBhvr>
                                      <p:rCtr x="13" y="26146"/>
                                    </p:animMotion>
                                  </p:childTnLst>
                                </p:cTn>
                              </p:par>
                              <p:par>
                                <p:cTn id="601" presetID="1" presetClass="path" presetSubtype="0" repeatCount="indefinite" fill="hold" grpId="0" nodeType="withEffect">
                                  <p:stCondLst>
                                    <p:cond delay="2500"/>
                                  </p:stCondLst>
                                  <p:childTnLst>
                                    <p:animMotion origin="layout" path="M 0.00319 0.00568 C 0.24049 0.00568 0.43349 0.12188 0.43349 0.26646 C 0.43349 0.41081 0.24049 0.5286 0.00319 0.5286 C -0.23488 0.5286 -0.42673 0.41081 -0.42673 0.26646 C -0.42673 0.12188 -0.23488 0.00568 0.00319 0.00568 Z " pathEditMode="relative" rAng="0" ptsTypes="AAAAA">
                                      <p:cBhvr>
                                        <p:cTn id="602" dur="8750" fill="hold"/>
                                        <p:tgtEl>
                                          <p:spTgt spid="763"/>
                                        </p:tgtEl>
                                        <p:attrNameLst>
                                          <p:attrName>ppt_x</p:attrName>
                                          <p:attrName>ppt_y</p:attrName>
                                        </p:attrNameLst>
                                      </p:cBhvr>
                                      <p:rCtr x="13" y="2614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1" grpId="0" animBg="1"/>
      <p:bldP spid="681" grpId="1" animBg="1"/>
      <p:bldP spid="681" grpId="2" animBg="1"/>
      <p:bldP spid="682" grpId="0" animBg="1"/>
      <p:bldP spid="682" grpId="1" animBg="1"/>
      <p:bldP spid="682" grpId="2" animBg="1"/>
      <p:bldP spid="685" grpId="0" animBg="1"/>
      <p:bldP spid="687" grpId="0" animBg="1"/>
      <p:bldP spid="687" grpId="1" animBg="1"/>
      <p:bldP spid="687" grpId="2" animBg="1"/>
      <p:bldP spid="688" grpId="0" animBg="1"/>
      <p:bldP spid="688" grpId="1" animBg="1"/>
      <p:bldP spid="688" grpId="2" animBg="1"/>
      <p:bldP spid="757" grpId="0" animBg="1"/>
      <p:bldP spid="757" grpId="1" animBg="1"/>
      <p:bldP spid="757" grpId="2" animBg="1"/>
      <p:bldP spid="758" grpId="0" animBg="1"/>
      <p:bldP spid="758" grpId="1" animBg="1"/>
      <p:bldP spid="758" grpId="2" animBg="1"/>
      <p:bldP spid="759" grpId="0" animBg="1"/>
      <p:bldP spid="760" grpId="0" animBg="1"/>
      <p:bldP spid="760" grpId="1" animBg="1"/>
      <p:bldP spid="761" grpId="0" animBg="1"/>
      <p:bldP spid="761" grpId="1" animBg="1"/>
      <p:bldP spid="762" grpId="0" animBg="1"/>
      <p:bldP spid="762" grpId="1" animBg="1"/>
      <p:bldP spid="763" grpId="0" animBg="1"/>
      <p:bldP spid="763" grpId="1" animBg="1"/>
      <p:bldP spid="764" grpId="0" animBg="1"/>
      <p:bldP spid="764" grpId="1" animBg="1"/>
      <p:bldP spid="1576" grpId="0" animBg="1"/>
      <p:bldP spid="1576" grpId="1" animBg="1"/>
      <p:bldP spid="1576" grpId="2" animBg="1"/>
      <p:bldP spid="1577" grpId="0" animBg="1"/>
      <p:bldP spid="1577" grpId="1" animBg="1"/>
      <p:bldP spid="1577" grpId="2" animBg="1"/>
      <p:bldP spid="972" grpId="0" animBg="1"/>
      <p:bldP spid="972" grpId="1" animBg="1"/>
      <p:bldP spid="972" grpId="2" animBg="1"/>
      <p:bldP spid="973" grpId="0" animBg="1"/>
      <p:bldP spid="973" grpId="1" animBg="1"/>
      <p:bldP spid="973" grpId="2" animBg="1"/>
      <p:bldP spid="970" grpId="0" animBg="1"/>
      <p:bldP spid="970" grpId="1" animBg="1"/>
      <p:bldP spid="970" grpId="2" animBg="1"/>
      <p:bldP spid="971" grpId="0" animBg="1"/>
      <p:bldP spid="971" grpId="1" animBg="1"/>
      <p:bldP spid="971" grpId="2" animBg="1"/>
      <p:bldP spid="968" grpId="0" animBg="1"/>
      <p:bldP spid="968" grpId="1" animBg="1"/>
      <p:bldP spid="968" grpId="2" animBg="1"/>
      <p:bldP spid="969" grpId="0" animBg="1"/>
      <p:bldP spid="969" grpId="1" animBg="1"/>
      <p:bldP spid="969" grpId="2" animBg="1"/>
      <p:bldP spid="1425" grpId="0" animBg="1"/>
      <p:bldP spid="1425" grpId="1" animBg="1"/>
      <p:bldP spid="1425" grpId="2" animBg="1"/>
      <p:bldP spid="1426" grpId="0" animBg="1"/>
      <p:bldP spid="1426" grpId="1" animBg="1"/>
      <p:bldP spid="1426" grpId="2" animBg="1"/>
      <p:bldP spid="966" grpId="0" animBg="1"/>
      <p:bldP spid="966" grpId="1" animBg="1"/>
      <p:bldP spid="966" grpId="2" animBg="1"/>
      <p:bldP spid="967" grpId="0" animBg="1"/>
      <p:bldP spid="967" grpId="1" animBg="1"/>
      <p:bldP spid="967" grpId="2" animBg="1"/>
      <p:bldP spid="964" grpId="0" animBg="1"/>
      <p:bldP spid="964" grpId="1" animBg="1"/>
      <p:bldP spid="964" grpId="2" animBg="1"/>
      <p:bldP spid="965" grpId="0" animBg="1"/>
      <p:bldP spid="965" grpId="1" animBg="1"/>
      <p:bldP spid="965" grpId="2" animBg="1"/>
      <p:bldP spid="962" grpId="0" animBg="1"/>
      <p:bldP spid="962" grpId="1" animBg="1"/>
      <p:bldP spid="962" grpId="2" animBg="1"/>
      <p:bldP spid="963" grpId="0" animBg="1"/>
      <p:bldP spid="963" grpId="1" animBg="1"/>
      <p:bldP spid="963" grpId="2" animBg="1"/>
      <p:bldP spid="960" grpId="0" animBg="1"/>
      <p:bldP spid="960" grpId="1" animBg="1"/>
      <p:bldP spid="960" grpId="2" animBg="1"/>
      <p:bldP spid="961" grpId="0" animBg="1"/>
      <p:bldP spid="961" grpId="1" animBg="1"/>
      <p:bldP spid="961" grpId="2" animBg="1"/>
      <p:bldP spid="655" grpId="0" animBg="1"/>
      <p:bldP spid="655" grpId="1" animBg="1"/>
      <p:bldP spid="655" grpId="2" animBg="1"/>
      <p:bldP spid="765" grpId="0" animBg="1"/>
      <p:bldP spid="765" grpId="1" animBg="1"/>
      <p:bldP spid="766" grpId="0" animBg="1"/>
      <p:bldP spid="766" grpId="1" animBg="1"/>
      <p:bldP spid="767" grpId="0" animBg="1"/>
      <p:bldP spid="767" grpId="1" animBg="1"/>
      <p:bldP spid="769" grpId="0" animBg="1"/>
      <p:bldP spid="769" grpId="1" animBg="1"/>
      <p:bldP spid="770" grpId="0" animBg="1"/>
      <p:bldP spid="770" grpId="1" animBg="1"/>
      <p:bldP spid="783" grpId="0" animBg="1"/>
      <p:bldP spid="784" grpId="0" animBg="1"/>
      <p:bldP spid="784" grpId="1" animBg="1"/>
      <p:bldP spid="784" grpId="2" animBg="1"/>
      <p:bldP spid="785" grpId="0" animBg="1"/>
      <p:bldP spid="785" grpId="1" animBg="1"/>
      <p:bldP spid="785" grpId="2" animBg="1"/>
      <p:bldP spid="786" grpId="0" animBg="1"/>
      <p:bldP spid="786" grpId="1" animBg="1"/>
      <p:bldP spid="786" grpId="2" animBg="1"/>
      <p:bldP spid="1356" grpId="0" animBg="1"/>
      <p:bldP spid="1356" grpId="1" animBg="1"/>
      <p:bldP spid="1356" grpId="2" animBg="1"/>
      <p:bldP spid="1357" grpId="0" animBg="1"/>
      <p:bldP spid="1357" grpId="1" animBg="1"/>
      <p:bldP spid="1358" grpId="0" animBg="1"/>
      <p:bldP spid="1358" grpId="1" animBg="1"/>
      <p:bldP spid="1368" grpId="0" animBg="1"/>
      <p:bldP spid="1368" grpId="1" animBg="1"/>
      <p:bldP spid="1368" grpId="2" animBg="1"/>
      <p:bldP spid="1369" grpId="0" animBg="1"/>
      <p:bldP spid="1369" grpId="1" animBg="1"/>
      <p:bldP spid="1369" grpId="2" animBg="1"/>
      <p:bldP spid="1378" grpId="0" animBg="1"/>
      <p:bldP spid="1389" grpId="0" animBg="1"/>
      <p:bldP spid="1567" grpId="0" animBg="1"/>
      <p:bldP spid="1569" grpId="0" animBg="1"/>
      <p:bldP spid="1569" grpId="1" animBg="1"/>
      <p:bldP spid="1569" grpId="2" animBg="1"/>
      <p:bldP spid="1572" grpId="0" animBg="1"/>
      <p:bldP spid="1572" grpId="1" animBg="1"/>
      <p:bldP spid="1572" grpId="2" animBg="1"/>
      <p:bldP spid="1573" grpId="0" animBg="1"/>
      <p:bldP spid="1573" grpId="1" animBg="1"/>
      <p:bldP spid="1573" grpId="2" animBg="1"/>
      <p:bldP spid="1574" grpId="0" animBg="1"/>
      <p:bldP spid="1608" grpId="0" animBg="1"/>
      <p:bldP spid="1667" grpId="0" animBg="1"/>
      <p:bldP spid="1828" grpId="0" animBg="1"/>
      <p:bldP spid="1832" grpId="0" animBg="1"/>
      <p:bldP spid="1852" grpId="0" animBg="1"/>
      <p:bldP spid="1871" grpId="0" animBg="1"/>
      <p:bldP spid="1873" grpId="0" animBg="1"/>
      <p:bldP spid="1873" grpId="1" animBg="1"/>
      <p:bldP spid="1874" grpId="0" animBg="1"/>
      <p:bldP spid="1612" grpId="0" animBg="1"/>
      <p:bldP spid="2" grpId="0"/>
      <p:bldP spid="3" grpId="0"/>
      <p:bldP spid="644" grpId="0"/>
      <p:bldP spid="645" grpId="0"/>
      <p:bldP spid="646" grpId="0"/>
      <p:bldP spid="953" grpId="0" animBg="1"/>
      <p:bldP spid="954" grpId="0" animBg="1"/>
      <p:bldP spid="955" grpId="0" animBg="1"/>
      <p:bldP spid="956" grpId="0" animBg="1"/>
      <p:bldP spid="957" grpId="0" animBg="1"/>
      <p:bldP spid="958" grpId="0" animBg="1"/>
      <p:bldP spid="959"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Rectangle 67">
            <a:extLst>
              <a:ext uri="{FF2B5EF4-FFF2-40B4-BE49-F238E27FC236}">
                <a16:creationId xmlns:a16="http://schemas.microsoft.com/office/drawing/2014/main" id="{146CB011-C1C6-4989-92AD-89EE9157EF50}"/>
              </a:ext>
            </a:extLst>
          </p:cNvPr>
          <p:cNvSpPr/>
          <p:nvPr/>
        </p:nvSpPr>
        <p:spPr bwMode="auto">
          <a:xfrm>
            <a:off x="6971216" y="3547117"/>
            <a:ext cx="1510742" cy="64298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597" fontAlgn="base">
              <a:tabLst>
                <a:tab pos="466298" algn="l"/>
              </a:tabLst>
            </a:pPr>
            <a:endParaRPr lang="en-US" sz="1632">
              <a:gradFill>
                <a:gsLst>
                  <a:gs pos="0">
                    <a:schemeClr val="accent5"/>
                  </a:gs>
                  <a:gs pos="100000">
                    <a:schemeClr val="accent5"/>
                  </a:gs>
                </a:gsLst>
                <a:lin ang="5400000" scaled="0"/>
              </a:gradFill>
              <a:latin typeface="Segoe UI Semibold"/>
            </a:endParaRPr>
          </a:p>
        </p:txBody>
      </p:sp>
      <p:sp>
        <p:nvSpPr>
          <p:cNvPr id="46" name="Rectangle 45">
            <a:extLst>
              <a:ext uri="{FF2B5EF4-FFF2-40B4-BE49-F238E27FC236}">
                <a16:creationId xmlns:a16="http://schemas.microsoft.com/office/drawing/2014/main" id="{170EE98B-3A66-4EE0-8EF1-BEB0861AD308}"/>
              </a:ext>
            </a:extLst>
          </p:cNvPr>
          <p:cNvSpPr/>
          <p:nvPr/>
        </p:nvSpPr>
        <p:spPr>
          <a:xfrm>
            <a:off x="6590224" y="4108549"/>
            <a:ext cx="2272726" cy="280718"/>
          </a:xfrm>
          <a:prstGeom prst="rect">
            <a:avLst/>
          </a:prstGeom>
        </p:spPr>
        <p:txBody>
          <a:bodyPr wrap="square">
            <a:spAutoFit/>
          </a:bodyPr>
          <a:lstStyle/>
          <a:p>
            <a:pPr algn="ctr" defTabSz="932597"/>
            <a:endParaRPr lang="en-US" sz="1224">
              <a:gradFill>
                <a:gsLst>
                  <a:gs pos="0">
                    <a:schemeClr val="bg1"/>
                  </a:gs>
                  <a:gs pos="100000">
                    <a:schemeClr val="bg2"/>
                  </a:gs>
                </a:gsLst>
                <a:lin ang="5400000" scaled="0"/>
              </a:gradFill>
              <a:latin typeface="Segoe UI Semibold"/>
            </a:endParaRPr>
          </a:p>
        </p:txBody>
      </p:sp>
      <p:sp>
        <p:nvSpPr>
          <p:cNvPr id="6" name="Rectangle 5">
            <a:extLst>
              <a:ext uri="{FF2B5EF4-FFF2-40B4-BE49-F238E27FC236}">
                <a16:creationId xmlns:a16="http://schemas.microsoft.com/office/drawing/2014/main" id="{56E4CDB7-20CC-47A9-A4EA-6515592159ED}"/>
              </a:ext>
            </a:extLst>
          </p:cNvPr>
          <p:cNvSpPr/>
          <p:nvPr/>
        </p:nvSpPr>
        <p:spPr>
          <a:xfrm>
            <a:off x="1316766" y="5914669"/>
            <a:ext cx="9802943" cy="346570"/>
          </a:xfrm>
          <a:prstGeom prst="rect">
            <a:avLst/>
          </a:prstGeom>
        </p:spPr>
        <p:txBody>
          <a:bodyPr wrap="square">
            <a:spAutoFit/>
          </a:bodyPr>
          <a:lstStyle/>
          <a:p>
            <a:pPr algn="ctr" defTabSz="951028" fontAlgn="base">
              <a:lnSpc>
                <a:spcPct val="90000"/>
              </a:lnSpc>
              <a:spcBef>
                <a:spcPct val="0"/>
              </a:spcBef>
              <a:spcAft>
                <a:spcPct val="0"/>
              </a:spcAft>
            </a:pPr>
            <a:r>
              <a:rPr lang="en-US" sz="1836" b="1">
                <a:gradFill>
                  <a:gsLst>
                    <a:gs pos="0">
                      <a:schemeClr val="tx1"/>
                    </a:gs>
                    <a:gs pos="100000">
                      <a:schemeClr val="tx1"/>
                    </a:gs>
                  </a:gsLst>
                  <a:lin ang="5400000" scaled="0"/>
                </a:gradFill>
                <a:latin typeface="+mj-lt"/>
                <a:cs typeface="Segoe UI" pitchFamily="34" charset="0"/>
              </a:rPr>
              <a:t>Largest and fastest-growing partner ecosystem from intelligent edge to intelligent cloud</a:t>
            </a:r>
          </a:p>
        </p:txBody>
      </p:sp>
      <p:cxnSp>
        <p:nvCxnSpPr>
          <p:cNvPr id="50" name="Straight Arrow Connector 49">
            <a:extLst>
              <a:ext uri="{FF2B5EF4-FFF2-40B4-BE49-F238E27FC236}">
                <a16:creationId xmlns:a16="http://schemas.microsoft.com/office/drawing/2014/main" id="{A59A2AB9-45C7-4F29-B4FC-1126A570BD92}"/>
              </a:ext>
            </a:extLst>
          </p:cNvPr>
          <p:cNvCxnSpPr>
            <a:cxnSpLocks/>
          </p:cNvCxnSpPr>
          <p:nvPr/>
        </p:nvCxnSpPr>
        <p:spPr>
          <a:xfrm flipH="1">
            <a:off x="571286" y="5710378"/>
            <a:ext cx="11272312" cy="0"/>
          </a:xfrm>
          <a:prstGeom prst="straightConnector1">
            <a:avLst/>
          </a:prstGeom>
          <a:ln w="57150">
            <a:gradFill>
              <a:gsLst>
                <a:gs pos="0">
                  <a:schemeClr val="accent5"/>
                </a:gs>
                <a:gs pos="100000">
                  <a:schemeClr val="tx2"/>
                </a:gs>
              </a:gsLst>
              <a:lin ang="1800000" scaled="0"/>
            </a:gradFill>
            <a:miter lim="800000"/>
            <a:headEnd type="arrow" w="lg" len="med"/>
            <a:tailEnd type="arrow" w="lg" len="med"/>
          </a:ln>
        </p:spPr>
        <p:style>
          <a:lnRef idx="1">
            <a:schemeClr val="accent1"/>
          </a:lnRef>
          <a:fillRef idx="0">
            <a:schemeClr val="accent1"/>
          </a:fillRef>
          <a:effectRef idx="0">
            <a:schemeClr val="accent1"/>
          </a:effectRef>
          <a:fontRef idx="minor">
            <a:schemeClr val="tx1"/>
          </a:fontRef>
        </p:style>
      </p:cxnSp>
      <p:sp>
        <p:nvSpPr>
          <p:cNvPr id="8" name="Title 7">
            <a:extLst>
              <a:ext uri="{FF2B5EF4-FFF2-40B4-BE49-F238E27FC236}">
                <a16:creationId xmlns:a16="http://schemas.microsoft.com/office/drawing/2014/main" id="{BF3A3B70-FCB6-4D3E-9526-5E40B6FA6E49}"/>
              </a:ext>
            </a:extLst>
          </p:cNvPr>
          <p:cNvSpPr>
            <a:spLocks noGrp="1"/>
          </p:cNvSpPr>
          <p:nvPr>
            <p:ph type="title"/>
          </p:nvPr>
        </p:nvSpPr>
        <p:spPr>
          <a:xfrm>
            <a:off x="465138" y="632779"/>
            <a:ext cx="11533187" cy="820738"/>
          </a:xfrm>
        </p:spPr>
        <p:txBody>
          <a:bodyPr/>
          <a:lstStyle/>
          <a:p>
            <a:pPr algn="ctr"/>
            <a:r>
              <a:rPr lang="en-US"/>
              <a:t>Microsoft IoT</a:t>
            </a:r>
            <a:br>
              <a:rPr lang="en-US"/>
            </a:br>
            <a:endParaRPr lang="en-US"/>
          </a:p>
        </p:txBody>
      </p:sp>
      <p:sp>
        <p:nvSpPr>
          <p:cNvPr id="90" name="Title 1">
            <a:extLst>
              <a:ext uri="{FF2B5EF4-FFF2-40B4-BE49-F238E27FC236}">
                <a16:creationId xmlns:a16="http://schemas.microsoft.com/office/drawing/2014/main" id="{3EF6E5F4-4190-48C0-8C6B-A17942BAB173}"/>
              </a:ext>
            </a:extLst>
          </p:cNvPr>
          <p:cNvSpPr txBox="1">
            <a:spLocks/>
          </p:cNvSpPr>
          <p:nvPr/>
        </p:nvSpPr>
        <p:spPr>
          <a:xfrm>
            <a:off x="860590" y="1123070"/>
            <a:ext cx="10715296" cy="320182"/>
          </a:xfrm>
          <a:prstGeom prst="rect">
            <a:avLst/>
          </a:prstGeom>
        </p:spPr>
        <p:txBody>
          <a:bodyPr vert="horz" wrap="square" lIns="0" tIns="0" rIns="0" bIns="0" rtlCol="0" anchor="ctr" anchorCtr="0">
            <a:spAutoFit/>
          </a:bodyPr>
          <a:lstStyle>
            <a:lvl1pPr algn="l" defTabSz="914367" rtl="0" eaLnBrk="1" latinLnBrk="0" hangingPunct="1">
              <a:lnSpc>
                <a:spcPts val="3137"/>
              </a:lnSpc>
              <a:spcBef>
                <a:spcPct val="0"/>
              </a:spcBef>
              <a:buNone/>
              <a:defRPr lang="en-US" sz="2745" b="0" strike="noStrike" kern="1200" cap="none" spc="-49" baseline="0">
                <a:ln w="3175">
                  <a:noFill/>
                </a:ln>
                <a:gradFill>
                  <a:gsLst>
                    <a:gs pos="0">
                      <a:schemeClr val="tx1"/>
                    </a:gs>
                    <a:gs pos="100000">
                      <a:schemeClr val="tx1"/>
                    </a:gs>
                  </a:gsLst>
                  <a:lin ang="5400000" scaled="1"/>
                </a:gradFill>
                <a:effectLst/>
                <a:latin typeface="+mj-lt"/>
                <a:ea typeface="+mn-ea"/>
                <a:cs typeface="Segoe UI" pitchFamily="34" charset="0"/>
              </a:defRPr>
            </a:lvl1pPr>
          </a:lstStyle>
          <a:p>
            <a:pPr algn="ctr" defTabSz="932563">
              <a:lnSpc>
                <a:spcPct val="100000"/>
              </a:lnSpc>
              <a:defRPr/>
            </a:pPr>
            <a:r>
              <a:rPr lang="en-US" sz="2040" spc="-50">
                <a:gradFill>
                  <a:gsLst>
                    <a:gs pos="0">
                      <a:srgbClr val="0078D3"/>
                    </a:gs>
                    <a:gs pos="100000">
                      <a:srgbClr val="0078D3"/>
                    </a:gs>
                  </a:gsLst>
                  <a:lin ang="5400000" scaled="1"/>
                </a:gradFill>
              </a:rPr>
              <a:t>Innovations in IoT from cloud to edge</a:t>
            </a:r>
          </a:p>
        </p:txBody>
      </p:sp>
      <p:sp>
        <p:nvSpPr>
          <p:cNvPr id="66" name="Rectangle 65">
            <a:extLst>
              <a:ext uri="{FF2B5EF4-FFF2-40B4-BE49-F238E27FC236}">
                <a16:creationId xmlns:a16="http://schemas.microsoft.com/office/drawing/2014/main" id="{0E7C4AEF-FD9A-4249-B17C-04ACE53E7586}"/>
              </a:ext>
            </a:extLst>
          </p:cNvPr>
          <p:cNvSpPr/>
          <p:nvPr/>
        </p:nvSpPr>
        <p:spPr bwMode="auto">
          <a:xfrm>
            <a:off x="467179" y="2112133"/>
            <a:ext cx="2729996" cy="2880144"/>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731520" rIns="137160" bIns="18288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7" name="Rectangle 66">
            <a:extLst>
              <a:ext uri="{FF2B5EF4-FFF2-40B4-BE49-F238E27FC236}">
                <a16:creationId xmlns:a16="http://schemas.microsoft.com/office/drawing/2014/main" id="{CB680108-8207-4874-8585-668245AAF04B}"/>
              </a:ext>
            </a:extLst>
          </p:cNvPr>
          <p:cNvSpPr/>
          <p:nvPr/>
        </p:nvSpPr>
        <p:spPr bwMode="auto">
          <a:xfrm>
            <a:off x="3400896" y="2112133"/>
            <a:ext cx="2729996" cy="2880144"/>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731520" rIns="137160" bIns="18288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9" name="Rectangle 68">
            <a:extLst>
              <a:ext uri="{FF2B5EF4-FFF2-40B4-BE49-F238E27FC236}">
                <a16:creationId xmlns:a16="http://schemas.microsoft.com/office/drawing/2014/main" id="{BA6A4B6E-E95C-4B7E-BF56-013CA57958BE}"/>
              </a:ext>
            </a:extLst>
          </p:cNvPr>
          <p:cNvSpPr/>
          <p:nvPr/>
        </p:nvSpPr>
        <p:spPr bwMode="auto">
          <a:xfrm>
            <a:off x="6334613" y="2112133"/>
            <a:ext cx="2729996" cy="2880144"/>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731520" rIns="137160" bIns="18288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0" name="Rectangle 69">
            <a:extLst>
              <a:ext uri="{FF2B5EF4-FFF2-40B4-BE49-F238E27FC236}">
                <a16:creationId xmlns:a16="http://schemas.microsoft.com/office/drawing/2014/main" id="{E0D20C3C-2D9F-476B-8683-AD8470EA5113}"/>
              </a:ext>
            </a:extLst>
          </p:cNvPr>
          <p:cNvSpPr/>
          <p:nvPr/>
        </p:nvSpPr>
        <p:spPr bwMode="auto">
          <a:xfrm>
            <a:off x="9268330" y="2112133"/>
            <a:ext cx="2729996" cy="2880144"/>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731520" rIns="137160" bIns="18288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1" name="TextBox 70">
            <a:extLst>
              <a:ext uri="{FF2B5EF4-FFF2-40B4-BE49-F238E27FC236}">
                <a16:creationId xmlns:a16="http://schemas.microsoft.com/office/drawing/2014/main" id="{4C459317-155F-49EB-815A-9D47AA3AF048}"/>
              </a:ext>
            </a:extLst>
          </p:cNvPr>
          <p:cNvSpPr txBox="1"/>
          <p:nvPr/>
        </p:nvSpPr>
        <p:spPr>
          <a:xfrm>
            <a:off x="547008" y="3259890"/>
            <a:ext cx="2554580" cy="1446550"/>
          </a:xfrm>
          <a:prstGeom prst="rect">
            <a:avLst/>
          </a:prstGeom>
          <a:noFill/>
        </p:spPr>
        <p:txBody>
          <a:bodyPr wrap="square" rtlCol="0">
            <a:spAutoFit/>
          </a:bodyPr>
          <a:lstStyle/>
          <a:p>
            <a:pPr lvl="0" algn="ctr" defTabSz="685783" fontAlgn="base">
              <a:spcBef>
                <a:spcPts val="600"/>
              </a:spcBef>
              <a:spcAft>
                <a:spcPts val="1200"/>
              </a:spcAft>
              <a:defRPr/>
            </a:pPr>
            <a:r>
              <a:rPr lang="en-US">
                <a:gradFill>
                  <a:gsLst>
                    <a:gs pos="83000">
                      <a:schemeClr val="accent4"/>
                    </a:gs>
                    <a:gs pos="100000">
                      <a:schemeClr val="accent4"/>
                    </a:gs>
                  </a:gsLst>
                  <a:lin ang="5400000" scaled="1"/>
                </a:gradFill>
                <a:latin typeface="Segoe UI Semibold"/>
                <a:cs typeface="Segoe UI" pitchFamily="34" charset="0"/>
              </a:rPr>
              <a:t>Simplifying IoT operations </a:t>
            </a:r>
          </a:p>
          <a:p>
            <a:pPr lvl="0" algn="ctr" defTabSz="932472" fontAlgn="base">
              <a:spcBef>
                <a:spcPct val="0"/>
              </a:spcBef>
              <a:spcAft>
                <a:spcPts val="1200"/>
              </a:spcAft>
              <a:defRPr/>
            </a:pPr>
            <a:r>
              <a:rPr lang="en-US" sz="1400">
                <a:gradFill>
                  <a:gsLst>
                    <a:gs pos="83000">
                      <a:schemeClr val="tx1"/>
                    </a:gs>
                    <a:gs pos="100000">
                      <a:schemeClr val="tx1"/>
                    </a:gs>
                  </a:gsLst>
                  <a:lin ang="5400000" scaled="1"/>
                </a:gradFill>
                <a:cs typeface="Segoe UI" pitchFamily="34" charset="0"/>
              </a:rPr>
              <a:t>Preconfigured solutions to accelerate the most common IoT scenarios</a:t>
            </a:r>
          </a:p>
        </p:txBody>
      </p:sp>
      <p:sp>
        <p:nvSpPr>
          <p:cNvPr id="72" name="TextBox 71">
            <a:extLst>
              <a:ext uri="{FF2B5EF4-FFF2-40B4-BE49-F238E27FC236}">
                <a16:creationId xmlns:a16="http://schemas.microsoft.com/office/drawing/2014/main" id="{9A5F7963-15D3-4E41-9C6E-91C537670925}"/>
              </a:ext>
            </a:extLst>
          </p:cNvPr>
          <p:cNvSpPr txBox="1"/>
          <p:nvPr/>
        </p:nvSpPr>
        <p:spPr>
          <a:xfrm>
            <a:off x="3482580" y="3264620"/>
            <a:ext cx="2566628" cy="1446550"/>
          </a:xfrm>
          <a:prstGeom prst="rect">
            <a:avLst/>
          </a:prstGeom>
          <a:noFill/>
        </p:spPr>
        <p:txBody>
          <a:bodyPr wrap="square" rtlCol="0" anchor="ctr">
            <a:spAutoFit/>
          </a:bodyPr>
          <a:lstStyle/>
          <a:p>
            <a:pPr lvl="0" algn="ctr" defTabSz="685783" fontAlgn="base">
              <a:spcBef>
                <a:spcPts val="600"/>
              </a:spcBef>
              <a:spcAft>
                <a:spcPts val="1200"/>
              </a:spcAft>
              <a:defRPr/>
            </a:pPr>
            <a:r>
              <a:rPr lang="en-US">
                <a:gradFill>
                  <a:gsLst>
                    <a:gs pos="83000">
                      <a:schemeClr val="accent4"/>
                    </a:gs>
                    <a:gs pos="100000">
                      <a:schemeClr val="accent4"/>
                    </a:gs>
                  </a:gsLst>
                  <a:lin ang="5400000" scaled="1"/>
                </a:gradFill>
                <a:latin typeface="Segoe UI Semibold"/>
                <a:cs typeface="Segoe UI" pitchFamily="34" charset="0"/>
              </a:rPr>
              <a:t>Securing IoT endpoints</a:t>
            </a:r>
          </a:p>
          <a:p>
            <a:pPr algn="ctr" defTabSz="932472" fontAlgn="base">
              <a:spcBef>
                <a:spcPct val="0"/>
              </a:spcBef>
              <a:spcAft>
                <a:spcPts val="1200"/>
              </a:spcAft>
              <a:defRPr/>
            </a:pPr>
            <a:r>
              <a:rPr lang="en-US" sz="1400">
                <a:gradFill>
                  <a:gsLst>
                    <a:gs pos="83000">
                      <a:schemeClr val="tx1"/>
                    </a:gs>
                    <a:gs pos="100000">
                      <a:schemeClr val="tx1"/>
                    </a:gs>
                  </a:gsLst>
                  <a:lin ang="5400000" scaled="1"/>
                </a:gradFill>
                <a:cs typeface="Segoe UI" pitchFamily="34" charset="0"/>
              </a:rPr>
              <a:t>Proactively monitor IoT devices to implement security best practices</a:t>
            </a:r>
          </a:p>
        </p:txBody>
      </p:sp>
      <p:sp>
        <p:nvSpPr>
          <p:cNvPr id="73" name="TextBox 72">
            <a:extLst>
              <a:ext uri="{FF2B5EF4-FFF2-40B4-BE49-F238E27FC236}">
                <a16:creationId xmlns:a16="http://schemas.microsoft.com/office/drawing/2014/main" id="{E63B71A3-6D39-4EE6-A3D5-5BDCC0BBFD9C}"/>
              </a:ext>
            </a:extLst>
          </p:cNvPr>
          <p:cNvSpPr txBox="1"/>
          <p:nvPr/>
        </p:nvSpPr>
        <p:spPr>
          <a:xfrm>
            <a:off x="6425189" y="3264620"/>
            <a:ext cx="2437761" cy="1446550"/>
          </a:xfrm>
          <a:prstGeom prst="rect">
            <a:avLst/>
          </a:prstGeom>
          <a:noFill/>
        </p:spPr>
        <p:txBody>
          <a:bodyPr wrap="square" rtlCol="0" anchor="ctr">
            <a:spAutoFit/>
          </a:bodyPr>
          <a:lstStyle/>
          <a:p>
            <a:pPr lvl="0" algn="ctr" defTabSz="685783" fontAlgn="base">
              <a:spcBef>
                <a:spcPts val="600"/>
              </a:spcBef>
              <a:spcAft>
                <a:spcPts val="1200"/>
              </a:spcAft>
              <a:defRPr/>
            </a:pPr>
            <a:r>
              <a:rPr lang="en-US">
                <a:gradFill>
                  <a:gsLst>
                    <a:gs pos="83000">
                      <a:schemeClr val="accent4"/>
                    </a:gs>
                    <a:gs pos="100000">
                      <a:schemeClr val="accent4"/>
                    </a:gs>
                  </a:gsLst>
                  <a:lin ang="5400000" scaled="1"/>
                </a:gradFill>
                <a:latin typeface="Segoe UI Semibold"/>
                <a:cs typeface="Segoe UI" pitchFamily="34" charset="0"/>
              </a:rPr>
              <a:t>Bringing AI to </a:t>
            </a:r>
            <a:br>
              <a:rPr lang="en-US">
                <a:gradFill>
                  <a:gsLst>
                    <a:gs pos="83000">
                      <a:schemeClr val="accent4"/>
                    </a:gs>
                    <a:gs pos="100000">
                      <a:schemeClr val="accent4"/>
                    </a:gs>
                  </a:gsLst>
                  <a:lin ang="5400000" scaled="1"/>
                </a:gradFill>
                <a:latin typeface="Segoe UI Semibold"/>
                <a:cs typeface="Segoe UI" pitchFamily="34" charset="0"/>
              </a:rPr>
            </a:br>
            <a:r>
              <a:rPr lang="en-US">
                <a:gradFill>
                  <a:gsLst>
                    <a:gs pos="83000">
                      <a:schemeClr val="accent4"/>
                    </a:gs>
                    <a:gs pos="100000">
                      <a:schemeClr val="accent4"/>
                    </a:gs>
                  </a:gsLst>
                  <a:lin ang="5400000" scaled="1"/>
                </a:gradFill>
                <a:latin typeface="Segoe UI Semibold"/>
                <a:cs typeface="Segoe UI" pitchFamily="34" charset="0"/>
              </a:rPr>
              <a:t>the edge</a:t>
            </a:r>
          </a:p>
          <a:p>
            <a:pPr algn="ctr" defTabSz="932472" fontAlgn="base">
              <a:spcBef>
                <a:spcPct val="0"/>
              </a:spcBef>
              <a:spcAft>
                <a:spcPts val="1200"/>
              </a:spcAft>
              <a:defRPr/>
            </a:pPr>
            <a:r>
              <a:rPr lang="en-US" sz="1400">
                <a:gradFill>
                  <a:gsLst>
                    <a:gs pos="83000">
                      <a:schemeClr val="tx1"/>
                    </a:gs>
                    <a:gs pos="100000">
                      <a:schemeClr val="tx1"/>
                    </a:gs>
                  </a:gsLst>
                  <a:lin ang="5400000" scaled="1"/>
                </a:gradFill>
                <a:cs typeface="Segoe UI" pitchFamily="34" charset="0"/>
              </a:rPr>
              <a:t>Real-time intelligence running where the data resides</a:t>
            </a:r>
          </a:p>
        </p:txBody>
      </p:sp>
      <p:sp>
        <p:nvSpPr>
          <p:cNvPr id="74" name="TextBox 73">
            <a:extLst>
              <a:ext uri="{FF2B5EF4-FFF2-40B4-BE49-F238E27FC236}">
                <a16:creationId xmlns:a16="http://schemas.microsoft.com/office/drawing/2014/main" id="{B6172AFA-21FE-498B-BDEE-7858D9F9D1F5}"/>
              </a:ext>
            </a:extLst>
          </p:cNvPr>
          <p:cNvSpPr txBox="1"/>
          <p:nvPr/>
        </p:nvSpPr>
        <p:spPr>
          <a:xfrm>
            <a:off x="9427153" y="3264620"/>
            <a:ext cx="2412350" cy="1446550"/>
          </a:xfrm>
          <a:prstGeom prst="rect">
            <a:avLst/>
          </a:prstGeom>
          <a:noFill/>
        </p:spPr>
        <p:txBody>
          <a:bodyPr wrap="square" rtlCol="0" anchor="ctr">
            <a:spAutoFit/>
          </a:bodyPr>
          <a:lstStyle/>
          <a:p>
            <a:pPr lvl="0" algn="ctr" defTabSz="685783" fontAlgn="base">
              <a:spcBef>
                <a:spcPts val="600"/>
              </a:spcBef>
              <a:spcAft>
                <a:spcPts val="1200"/>
              </a:spcAft>
              <a:defRPr/>
            </a:pPr>
            <a:r>
              <a:rPr lang="en-US">
                <a:gradFill>
                  <a:gsLst>
                    <a:gs pos="83000">
                      <a:schemeClr val="accent4"/>
                    </a:gs>
                    <a:gs pos="100000">
                      <a:schemeClr val="accent4"/>
                    </a:gs>
                  </a:gsLst>
                  <a:lin ang="5400000" scaled="1"/>
                </a:gradFill>
                <a:latin typeface="Segoe UI Semibold"/>
                <a:cs typeface="Segoe UI" pitchFamily="34" charset="0"/>
              </a:rPr>
              <a:t>Delivering spatial intelligence at scale</a:t>
            </a:r>
          </a:p>
          <a:p>
            <a:pPr algn="ctr" defTabSz="932472" fontAlgn="base">
              <a:spcBef>
                <a:spcPct val="0"/>
              </a:spcBef>
              <a:spcAft>
                <a:spcPts val="1200"/>
              </a:spcAft>
              <a:defRPr/>
            </a:pPr>
            <a:r>
              <a:rPr lang="en-US" sz="1400">
                <a:gradFill>
                  <a:gsLst>
                    <a:gs pos="83000">
                      <a:schemeClr val="tx1"/>
                    </a:gs>
                    <a:gs pos="100000">
                      <a:schemeClr val="tx1"/>
                    </a:gs>
                  </a:gsLst>
                  <a:lin ang="5400000" scaled="1"/>
                </a:gradFill>
                <a:cs typeface="Segoe UI" pitchFamily="34" charset="0"/>
              </a:rPr>
              <a:t>Manage physical world with digital models across smart spaces</a:t>
            </a:r>
          </a:p>
        </p:txBody>
      </p:sp>
      <p:pic>
        <p:nvPicPr>
          <p:cNvPr id="75" name="Picture 74">
            <a:extLst>
              <a:ext uri="{FF2B5EF4-FFF2-40B4-BE49-F238E27FC236}">
                <a16:creationId xmlns:a16="http://schemas.microsoft.com/office/drawing/2014/main" id="{69559598-AE8B-40BE-80DC-382D9EF116F8}"/>
              </a:ext>
            </a:extLst>
          </p:cNvPr>
          <p:cNvPicPr>
            <a:picLocks noChangeAspect="1"/>
          </p:cNvPicPr>
          <p:nvPr/>
        </p:nvPicPr>
        <p:blipFill>
          <a:blip r:embed="rId3"/>
          <a:stretch>
            <a:fillRect/>
          </a:stretch>
        </p:blipFill>
        <p:spPr>
          <a:xfrm>
            <a:off x="1534997" y="2374459"/>
            <a:ext cx="594360" cy="594360"/>
          </a:xfrm>
          <a:prstGeom prst="rect">
            <a:avLst/>
          </a:prstGeom>
        </p:spPr>
      </p:pic>
      <p:pic>
        <p:nvPicPr>
          <p:cNvPr id="77" name="Picture 76">
            <a:extLst>
              <a:ext uri="{FF2B5EF4-FFF2-40B4-BE49-F238E27FC236}">
                <a16:creationId xmlns:a16="http://schemas.microsoft.com/office/drawing/2014/main" id="{B94F840C-B947-4F16-998E-7A3BF4C59B37}"/>
              </a:ext>
            </a:extLst>
          </p:cNvPr>
          <p:cNvPicPr>
            <a:picLocks noChangeAspect="1"/>
          </p:cNvPicPr>
          <p:nvPr/>
        </p:nvPicPr>
        <p:blipFill>
          <a:blip r:embed="rId4"/>
          <a:stretch>
            <a:fillRect/>
          </a:stretch>
        </p:blipFill>
        <p:spPr>
          <a:xfrm>
            <a:off x="7402431" y="2374459"/>
            <a:ext cx="594360" cy="594360"/>
          </a:xfrm>
          <a:prstGeom prst="rect">
            <a:avLst/>
          </a:prstGeom>
        </p:spPr>
      </p:pic>
      <p:pic>
        <p:nvPicPr>
          <p:cNvPr id="78" name="Picture 77">
            <a:extLst>
              <a:ext uri="{FF2B5EF4-FFF2-40B4-BE49-F238E27FC236}">
                <a16:creationId xmlns:a16="http://schemas.microsoft.com/office/drawing/2014/main" id="{E600EBDC-4515-4486-968C-6D068C220A03}"/>
              </a:ext>
            </a:extLst>
          </p:cNvPr>
          <p:cNvPicPr>
            <a:picLocks noChangeAspect="1"/>
          </p:cNvPicPr>
          <p:nvPr/>
        </p:nvPicPr>
        <p:blipFill>
          <a:blip r:embed="rId5"/>
          <a:stretch>
            <a:fillRect/>
          </a:stretch>
        </p:blipFill>
        <p:spPr>
          <a:xfrm>
            <a:off x="10331626" y="2369937"/>
            <a:ext cx="603404" cy="603404"/>
          </a:xfrm>
          <a:prstGeom prst="rect">
            <a:avLst/>
          </a:prstGeom>
        </p:spPr>
      </p:pic>
      <p:grpSp>
        <p:nvGrpSpPr>
          <p:cNvPr id="10" name="Group 4">
            <a:extLst>
              <a:ext uri="{FF2B5EF4-FFF2-40B4-BE49-F238E27FC236}">
                <a16:creationId xmlns:a16="http://schemas.microsoft.com/office/drawing/2014/main" id="{5AD4A062-F540-4607-ABD0-E05D1F5E0021}"/>
              </a:ext>
            </a:extLst>
          </p:cNvPr>
          <p:cNvGrpSpPr>
            <a:grpSpLocks noChangeAspect="1"/>
          </p:cNvGrpSpPr>
          <p:nvPr/>
        </p:nvGrpSpPr>
        <p:grpSpPr bwMode="auto">
          <a:xfrm>
            <a:off x="4479926" y="2366472"/>
            <a:ext cx="565150" cy="603250"/>
            <a:chOff x="2822" y="1298"/>
            <a:chExt cx="356" cy="380"/>
          </a:xfrm>
        </p:grpSpPr>
        <p:sp>
          <p:nvSpPr>
            <p:cNvPr id="12" name="Freeform 5">
              <a:extLst>
                <a:ext uri="{FF2B5EF4-FFF2-40B4-BE49-F238E27FC236}">
                  <a16:creationId xmlns:a16="http://schemas.microsoft.com/office/drawing/2014/main" id="{166D8510-DFCB-4C40-ADBC-F68F80C1AC24}"/>
                </a:ext>
              </a:extLst>
            </p:cNvPr>
            <p:cNvSpPr>
              <a:spLocks noEditPoints="1"/>
            </p:cNvSpPr>
            <p:nvPr/>
          </p:nvSpPr>
          <p:spPr bwMode="auto">
            <a:xfrm>
              <a:off x="2830" y="1573"/>
              <a:ext cx="340" cy="105"/>
            </a:xfrm>
            <a:custGeom>
              <a:avLst/>
              <a:gdLst>
                <a:gd name="T0" fmla="*/ 165 w 169"/>
                <a:gd name="T1" fmla="*/ 52 h 52"/>
                <a:gd name="T2" fmla="*/ 4 w 169"/>
                <a:gd name="T3" fmla="*/ 52 h 52"/>
                <a:gd name="T4" fmla="*/ 0 w 169"/>
                <a:gd name="T5" fmla="*/ 48 h 52"/>
                <a:gd name="T6" fmla="*/ 0 w 169"/>
                <a:gd name="T7" fmla="*/ 4 h 52"/>
                <a:gd name="T8" fmla="*/ 4 w 169"/>
                <a:gd name="T9" fmla="*/ 0 h 52"/>
                <a:gd name="T10" fmla="*/ 165 w 169"/>
                <a:gd name="T11" fmla="*/ 0 h 52"/>
                <a:gd name="T12" fmla="*/ 169 w 169"/>
                <a:gd name="T13" fmla="*/ 4 h 52"/>
                <a:gd name="T14" fmla="*/ 169 w 169"/>
                <a:gd name="T15" fmla="*/ 48 h 52"/>
                <a:gd name="T16" fmla="*/ 165 w 169"/>
                <a:gd name="T17" fmla="*/ 52 h 52"/>
                <a:gd name="T18" fmla="*/ 6 w 169"/>
                <a:gd name="T19" fmla="*/ 45 h 52"/>
                <a:gd name="T20" fmla="*/ 162 w 169"/>
                <a:gd name="T21" fmla="*/ 45 h 52"/>
                <a:gd name="T22" fmla="*/ 162 w 169"/>
                <a:gd name="T23" fmla="*/ 6 h 52"/>
                <a:gd name="T24" fmla="*/ 6 w 169"/>
                <a:gd name="T25" fmla="*/ 6 h 52"/>
                <a:gd name="T26" fmla="*/ 6 w 169"/>
                <a:gd name="T27" fmla="*/ 4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9" h="52">
                  <a:moveTo>
                    <a:pt x="165" y="52"/>
                  </a:moveTo>
                  <a:cubicBezTo>
                    <a:pt x="4" y="52"/>
                    <a:pt x="4" y="52"/>
                    <a:pt x="4" y="52"/>
                  </a:cubicBezTo>
                  <a:cubicBezTo>
                    <a:pt x="1" y="52"/>
                    <a:pt x="0" y="50"/>
                    <a:pt x="0" y="48"/>
                  </a:cubicBezTo>
                  <a:cubicBezTo>
                    <a:pt x="0" y="4"/>
                    <a:pt x="0" y="4"/>
                    <a:pt x="0" y="4"/>
                  </a:cubicBezTo>
                  <a:cubicBezTo>
                    <a:pt x="0" y="1"/>
                    <a:pt x="1" y="0"/>
                    <a:pt x="4" y="0"/>
                  </a:cubicBezTo>
                  <a:cubicBezTo>
                    <a:pt x="165" y="0"/>
                    <a:pt x="165" y="0"/>
                    <a:pt x="165" y="0"/>
                  </a:cubicBezTo>
                  <a:cubicBezTo>
                    <a:pt x="167" y="0"/>
                    <a:pt x="169" y="1"/>
                    <a:pt x="169" y="4"/>
                  </a:cubicBezTo>
                  <a:cubicBezTo>
                    <a:pt x="169" y="48"/>
                    <a:pt x="169" y="48"/>
                    <a:pt x="169" y="48"/>
                  </a:cubicBezTo>
                  <a:cubicBezTo>
                    <a:pt x="169" y="50"/>
                    <a:pt x="167" y="52"/>
                    <a:pt x="165" y="52"/>
                  </a:cubicBezTo>
                  <a:close/>
                  <a:moveTo>
                    <a:pt x="6" y="45"/>
                  </a:moveTo>
                  <a:cubicBezTo>
                    <a:pt x="162" y="45"/>
                    <a:pt x="162" y="45"/>
                    <a:pt x="162" y="45"/>
                  </a:cubicBezTo>
                  <a:cubicBezTo>
                    <a:pt x="162" y="6"/>
                    <a:pt x="162" y="6"/>
                    <a:pt x="162" y="6"/>
                  </a:cubicBezTo>
                  <a:cubicBezTo>
                    <a:pt x="6" y="6"/>
                    <a:pt x="6" y="6"/>
                    <a:pt x="6" y="6"/>
                  </a:cubicBezTo>
                  <a:lnTo>
                    <a:pt x="6" y="4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Rectangle 6">
              <a:extLst>
                <a:ext uri="{FF2B5EF4-FFF2-40B4-BE49-F238E27FC236}">
                  <a16:creationId xmlns:a16="http://schemas.microsoft.com/office/drawing/2014/main" id="{46C83DB6-F3B5-4C7E-8E51-6B39F8CE5F0D}"/>
                </a:ext>
              </a:extLst>
            </p:cNvPr>
            <p:cNvSpPr>
              <a:spLocks noChangeArrowheads="1"/>
            </p:cNvSpPr>
            <p:nvPr/>
          </p:nvSpPr>
          <p:spPr bwMode="auto">
            <a:xfrm>
              <a:off x="3120" y="1602"/>
              <a:ext cx="18" cy="18"/>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Rectangle 7">
              <a:extLst>
                <a:ext uri="{FF2B5EF4-FFF2-40B4-BE49-F238E27FC236}">
                  <a16:creationId xmlns:a16="http://schemas.microsoft.com/office/drawing/2014/main" id="{885DEF13-5B91-414D-8E8D-30D20439636F}"/>
                </a:ext>
              </a:extLst>
            </p:cNvPr>
            <p:cNvSpPr>
              <a:spLocks noChangeArrowheads="1"/>
            </p:cNvSpPr>
            <p:nvPr/>
          </p:nvSpPr>
          <p:spPr bwMode="auto">
            <a:xfrm>
              <a:off x="3120" y="1632"/>
              <a:ext cx="18" cy="18"/>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8">
              <a:extLst>
                <a:ext uri="{FF2B5EF4-FFF2-40B4-BE49-F238E27FC236}">
                  <a16:creationId xmlns:a16="http://schemas.microsoft.com/office/drawing/2014/main" id="{C848F011-6ED6-4C13-B28A-28C68DE17BAD}"/>
                </a:ext>
              </a:extLst>
            </p:cNvPr>
            <p:cNvSpPr>
              <a:spLocks noEditPoints="1"/>
            </p:cNvSpPr>
            <p:nvPr/>
          </p:nvSpPr>
          <p:spPr bwMode="auto">
            <a:xfrm>
              <a:off x="2822" y="1298"/>
              <a:ext cx="356" cy="251"/>
            </a:xfrm>
            <a:custGeom>
              <a:avLst/>
              <a:gdLst>
                <a:gd name="T0" fmla="*/ 140 w 177"/>
                <a:gd name="T1" fmla="*/ 125 h 125"/>
                <a:gd name="T2" fmla="*/ 36 w 177"/>
                <a:gd name="T3" fmla="*/ 125 h 125"/>
                <a:gd name="T4" fmla="*/ 0 w 177"/>
                <a:gd name="T5" fmla="*/ 88 h 125"/>
                <a:gd name="T6" fmla="*/ 21 w 177"/>
                <a:gd name="T7" fmla="*/ 55 h 125"/>
                <a:gd name="T8" fmla="*/ 20 w 177"/>
                <a:gd name="T9" fmla="*/ 48 h 125"/>
                <a:gd name="T10" fmla="*/ 30 w 177"/>
                <a:gd name="T11" fmla="*/ 24 h 125"/>
                <a:gd name="T12" fmla="*/ 53 w 177"/>
                <a:gd name="T13" fmla="*/ 15 h 125"/>
                <a:gd name="T14" fmla="*/ 73 w 177"/>
                <a:gd name="T15" fmla="*/ 23 h 125"/>
                <a:gd name="T16" fmla="*/ 112 w 177"/>
                <a:gd name="T17" fmla="*/ 0 h 125"/>
                <a:gd name="T18" fmla="*/ 144 w 177"/>
                <a:gd name="T19" fmla="*/ 13 h 125"/>
                <a:gd name="T20" fmla="*/ 156 w 177"/>
                <a:gd name="T21" fmla="*/ 44 h 125"/>
                <a:gd name="T22" fmla="*/ 155 w 177"/>
                <a:gd name="T23" fmla="*/ 54 h 125"/>
                <a:gd name="T24" fmla="*/ 177 w 177"/>
                <a:gd name="T25" fmla="*/ 88 h 125"/>
                <a:gd name="T26" fmla="*/ 140 w 177"/>
                <a:gd name="T27" fmla="*/ 125 h 125"/>
                <a:gd name="T28" fmla="*/ 52 w 177"/>
                <a:gd name="T29" fmla="*/ 23 h 125"/>
                <a:gd name="T30" fmla="*/ 35 w 177"/>
                <a:gd name="T31" fmla="*/ 29 h 125"/>
                <a:gd name="T32" fmla="*/ 27 w 177"/>
                <a:gd name="T33" fmla="*/ 48 h 125"/>
                <a:gd name="T34" fmla="*/ 28 w 177"/>
                <a:gd name="T35" fmla="*/ 56 h 125"/>
                <a:gd name="T36" fmla="*/ 29 w 177"/>
                <a:gd name="T37" fmla="*/ 59 h 125"/>
                <a:gd name="T38" fmla="*/ 26 w 177"/>
                <a:gd name="T39" fmla="*/ 60 h 125"/>
                <a:gd name="T40" fmla="*/ 7 w 177"/>
                <a:gd name="T41" fmla="*/ 88 h 125"/>
                <a:gd name="T42" fmla="*/ 36 w 177"/>
                <a:gd name="T43" fmla="*/ 118 h 125"/>
                <a:gd name="T44" fmla="*/ 140 w 177"/>
                <a:gd name="T45" fmla="*/ 118 h 125"/>
                <a:gd name="T46" fmla="*/ 169 w 177"/>
                <a:gd name="T47" fmla="*/ 88 h 125"/>
                <a:gd name="T48" fmla="*/ 149 w 177"/>
                <a:gd name="T49" fmla="*/ 60 h 125"/>
                <a:gd name="T50" fmla="*/ 146 w 177"/>
                <a:gd name="T51" fmla="*/ 59 h 125"/>
                <a:gd name="T52" fmla="*/ 147 w 177"/>
                <a:gd name="T53" fmla="*/ 55 h 125"/>
                <a:gd name="T54" fmla="*/ 148 w 177"/>
                <a:gd name="T55" fmla="*/ 44 h 125"/>
                <a:gd name="T56" fmla="*/ 138 w 177"/>
                <a:gd name="T57" fmla="*/ 18 h 125"/>
                <a:gd name="T58" fmla="*/ 112 w 177"/>
                <a:gd name="T59" fmla="*/ 7 h 125"/>
                <a:gd name="T60" fmla="*/ 78 w 177"/>
                <a:gd name="T61" fmla="*/ 30 h 125"/>
                <a:gd name="T62" fmla="*/ 76 w 177"/>
                <a:gd name="T63" fmla="*/ 35 h 125"/>
                <a:gd name="T64" fmla="*/ 72 w 177"/>
                <a:gd name="T65" fmla="*/ 31 h 125"/>
                <a:gd name="T66" fmla="*/ 54 w 177"/>
                <a:gd name="T67" fmla="*/ 23 h 125"/>
                <a:gd name="T68" fmla="*/ 52 w 177"/>
                <a:gd name="T69" fmla="*/ 23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77" h="125">
                  <a:moveTo>
                    <a:pt x="140" y="125"/>
                  </a:moveTo>
                  <a:cubicBezTo>
                    <a:pt x="36" y="125"/>
                    <a:pt x="36" y="125"/>
                    <a:pt x="36" y="125"/>
                  </a:cubicBezTo>
                  <a:cubicBezTo>
                    <a:pt x="16" y="125"/>
                    <a:pt x="0" y="109"/>
                    <a:pt x="0" y="88"/>
                  </a:cubicBezTo>
                  <a:cubicBezTo>
                    <a:pt x="0" y="74"/>
                    <a:pt x="8" y="61"/>
                    <a:pt x="21" y="55"/>
                  </a:cubicBezTo>
                  <a:cubicBezTo>
                    <a:pt x="21" y="53"/>
                    <a:pt x="20" y="51"/>
                    <a:pt x="20" y="48"/>
                  </a:cubicBezTo>
                  <a:cubicBezTo>
                    <a:pt x="20" y="39"/>
                    <a:pt x="24" y="31"/>
                    <a:pt x="30" y="24"/>
                  </a:cubicBezTo>
                  <a:cubicBezTo>
                    <a:pt x="36" y="18"/>
                    <a:pt x="45" y="15"/>
                    <a:pt x="53" y="15"/>
                  </a:cubicBezTo>
                  <a:cubicBezTo>
                    <a:pt x="60" y="15"/>
                    <a:pt x="67" y="18"/>
                    <a:pt x="73" y="23"/>
                  </a:cubicBezTo>
                  <a:cubicBezTo>
                    <a:pt x="81" y="9"/>
                    <a:pt x="96" y="0"/>
                    <a:pt x="112" y="0"/>
                  </a:cubicBezTo>
                  <a:cubicBezTo>
                    <a:pt x="124" y="0"/>
                    <a:pt x="136" y="5"/>
                    <a:pt x="144" y="13"/>
                  </a:cubicBezTo>
                  <a:cubicBezTo>
                    <a:pt x="152" y="21"/>
                    <a:pt x="156" y="32"/>
                    <a:pt x="156" y="44"/>
                  </a:cubicBezTo>
                  <a:cubicBezTo>
                    <a:pt x="156" y="47"/>
                    <a:pt x="156" y="51"/>
                    <a:pt x="155" y="54"/>
                  </a:cubicBezTo>
                  <a:cubicBezTo>
                    <a:pt x="168" y="60"/>
                    <a:pt x="177" y="73"/>
                    <a:pt x="177" y="88"/>
                  </a:cubicBezTo>
                  <a:cubicBezTo>
                    <a:pt x="176" y="109"/>
                    <a:pt x="160" y="125"/>
                    <a:pt x="140" y="125"/>
                  </a:cubicBezTo>
                  <a:close/>
                  <a:moveTo>
                    <a:pt x="52" y="23"/>
                  </a:moveTo>
                  <a:cubicBezTo>
                    <a:pt x="46" y="23"/>
                    <a:pt x="40" y="25"/>
                    <a:pt x="35" y="29"/>
                  </a:cubicBezTo>
                  <a:cubicBezTo>
                    <a:pt x="30" y="34"/>
                    <a:pt x="27" y="41"/>
                    <a:pt x="27" y="48"/>
                  </a:cubicBezTo>
                  <a:cubicBezTo>
                    <a:pt x="27" y="51"/>
                    <a:pt x="28" y="53"/>
                    <a:pt x="28" y="56"/>
                  </a:cubicBezTo>
                  <a:cubicBezTo>
                    <a:pt x="29" y="59"/>
                    <a:pt x="29" y="59"/>
                    <a:pt x="29" y="59"/>
                  </a:cubicBezTo>
                  <a:cubicBezTo>
                    <a:pt x="26" y="60"/>
                    <a:pt x="26" y="60"/>
                    <a:pt x="26" y="60"/>
                  </a:cubicBezTo>
                  <a:cubicBezTo>
                    <a:pt x="14" y="65"/>
                    <a:pt x="7" y="76"/>
                    <a:pt x="7" y="88"/>
                  </a:cubicBezTo>
                  <a:cubicBezTo>
                    <a:pt x="7" y="105"/>
                    <a:pt x="20" y="118"/>
                    <a:pt x="36" y="118"/>
                  </a:cubicBezTo>
                  <a:cubicBezTo>
                    <a:pt x="140" y="118"/>
                    <a:pt x="140" y="118"/>
                    <a:pt x="140" y="118"/>
                  </a:cubicBezTo>
                  <a:cubicBezTo>
                    <a:pt x="156" y="118"/>
                    <a:pt x="169" y="105"/>
                    <a:pt x="169" y="88"/>
                  </a:cubicBezTo>
                  <a:cubicBezTo>
                    <a:pt x="169" y="75"/>
                    <a:pt x="161" y="64"/>
                    <a:pt x="149" y="60"/>
                  </a:cubicBezTo>
                  <a:cubicBezTo>
                    <a:pt x="146" y="59"/>
                    <a:pt x="146" y="59"/>
                    <a:pt x="146" y="59"/>
                  </a:cubicBezTo>
                  <a:cubicBezTo>
                    <a:pt x="147" y="55"/>
                    <a:pt x="147" y="55"/>
                    <a:pt x="147" y="55"/>
                  </a:cubicBezTo>
                  <a:cubicBezTo>
                    <a:pt x="148" y="52"/>
                    <a:pt x="148" y="48"/>
                    <a:pt x="148" y="44"/>
                  </a:cubicBezTo>
                  <a:cubicBezTo>
                    <a:pt x="149" y="34"/>
                    <a:pt x="145" y="25"/>
                    <a:pt x="138" y="18"/>
                  </a:cubicBezTo>
                  <a:cubicBezTo>
                    <a:pt x="132" y="11"/>
                    <a:pt x="122" y="7"/>
                    <a:pt x="112" y="7"/>
                  </a:cubicBezTo>
                  <a:cubicBezTo>
                    <a:pt x="97" y="7"/>
                    <a:pt x="84" y="15"/>
                    <a:pt x="78" y="30"/>
                  </a:cubicBezTo>
                  <a:cubicBezTo>
                    <a:pt x="76" y="35"/>
                    <a:pt x="76" y="35"/>
                    <a:pt x="76" y="35"/>
                  </a:cubicBezTo>
                  <a:cubicBezTo>
                    <a:pt x="72" y="31"/>
                    <a:pt x="72" y="31"/>
                    <a:pt x="72" y="31"/>
                  </a:cubicBezTo>
                  <a:cubicBezTo>
                    <a:pt x="67" y="25"/>
                    <a:pt x="60" y="23"/>
                    <a:pt x="54" y="23"/>
                  </a:cubicBezTo>
                  <a:cubicBezTo>
                    <a:pt x="53" y="23"/>
                    <a:pt x="53" y="23"/>
                    <a:pt x="52" y="23"/>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9">
              <a:extLst>
                <a:ext uri="{FF2B5EF4-FFF2-40B4-BE49-F238E27FC236}">
                  <a16:creationId xmlns:a16="http://schemas.microsoft.com/office/drawing/2014/main" id="{CE1258BD-CE0D-4B12-8758-B328BB90398F}"/>
                </a:ext>
              </a:extLst>
            </p:cNvPr>
            <p:cNvSpPr>
              <a:spLocks/>
            </p:cNvSpPr>
            <p:nvPr/>
          </p:nvSpPr>
          <p:spPr bwMode="auto">
            <a:xfrm>
              <a:off x="2927" y="1372"/>
              <a:ext cx="187" cy="282"/>
            </a:xfrm>
            <a:custGeom>
              <a:avLst/>
              <a:gdLst>
                <a:gd name="T0" fmla="*/ 83 w 93"/>
                <a:gd name="T1" fmla="*/ 53 h 140"/>
                <a:gd name="T2" fmla="*/ 78 w 93"/>
                <a:gd name="T3" fmla="*/ 54 h 140"/>
                <a:gd name="T4" fmla="*/ 76 w 93"/>
                <a:gd name="T5" fmla="*/ 56 h 140"/>
                <a:gd name="T6" fmla="*/ 61 w 93"/>
                <a:gd name="T7" fmla="*/ 41 h 140"/>
                <a:gd name="T8" fmla="*/ 60 w 93"/>
                <a:gd name="T9" fmla="*/ 36 h 140"/>
                <a:gd name="T10" fmla="*/ 46 w 93"/>
                <a:gd name="T11" fmla="*/ 14 h 140"/>
                <a:gd name="T12" fmla="*/ 33 w 93"/>
                <a:gd name="T13" fmla="*/ 20 h 140"/>
                <a:gd name="T14" fmla="*/ 24 w 93"/>
                <a:gd name="T15" fmla="*/ 15 h 140"/>
                <a:gd name="T16" fmla="*/ 22 w 93"/>
                <a:gd name="T17" fmla="*/ 11 h 140"/>
                <a:gd name="T18" fmla="*/ 12 w 93"/>
                <a:gd name="T19" fmla="*/ 0 h 140"/>
                <a:gd name="T20" fmla="*/ 3 w 93"/>
                <a:gd name="T21" fmla="*/ 14 h 140"/>
                <a:gd name="T22" fmla="*/ 16 w 93"/>
                <a:gd name="T23" fmla="*/ 20 h 140"/>
                <a:gd name="T24" fmla="*/ 20 w 93"/>
                <a:gd name="T25" fmla="*/ 17 h 140"/>
                <a:gd name="T26" fmla="*/ 28 w 93"/>
                <a:gd name="T27" fmla="*/ 23 h 140"/>
                <a:gd name="T28" fmla="*/ 30 w 93"/>
                <a:gd name="T29" fmla="*/ 26 h 140"/>
                <a:gd name="T30" fmla="*/ 30 w 93"/>
                <a:gd name="T31" fmla="*/ 36 h 140"/>
                <a:gd name="T32" fmla="*/ 28 w 93"/>
                <a:gd name="T33" fmla="*/ 40 h 140"/>
                <a:gd name="T34" fmla="*/ 13 w 93"/>
                <a:gd name="T35" fmla="*/ 50 h 140"/>
                <a:gd name="T36" fmla="*/ 8 w 93"/>
                <a:gd name="T37" fmla="*/ 48 h 140"/>
                <a:gd name="T38" fmla="*/ 1 w 93"/>
                <a:gd name="T39" fmla="*/ 58 h 140"/>
                <a:gd name="T40" fmla="*/ 10 w 93"/>
                <a:gd name="T41" fmla="*/ 63 h 140"/>
                <a:gd name="T42" fmla="*/ 15 w 93"/>
                <a:gd name="T43" fmla="*/ 53 h 140"/>
                <a:gd name="T44" fmla="*/ 32 w 93"/>
                <a:gd name="T45" fmla="*/ 43 h 140"/>
                <a:gd name="T46" fmla="*/ 36 w 93"/>
                <a:gd name="T47" fmla="*/ 44 h 140"/>
                <a:gd name="T48" fmla="*/ 44 w 93"/>
                <a:gd name="T49" fmla="*/ 48 h 140"/>
                <a:gd name="T50" fmla="*/ 28 w 93"/>
                <a:gd name="T51" fmla="*/ 115 h 140"/>
                <a:gd name="T52" fmla="*/ 17 w 93"/>
                <a:gd name="T53" fmla="*/ 128 h 140"/>
                <a:gd name="T54" fmla="*/ 42 w 93"/>
                <a:gd name="T55" fmla="*/ 128 h 140"/>
                <a:gd name="T56" fmla="*/ 31 w 93"/>
                <a:gd name="T57" fmla="*/ 115 h 140"/>
                <a:gd name="T58" fmla="*/ 47 w 93"/>
                <a:gd name="T59" fmla="*/ 47 h 140"/>
                <a:gd name="T60" fmla="*/ 55 w 93"/>
                <a:gd name="T61" fmla="*/ 44 h 140"/>
                <a:gd name="T62" fmla="*/ 60 w 93"/>
                <a:gd name="T63" fmla="*/ 44 h 140"/>
                <a:gd name="T64" fmla="*/ 74 w 93"/>
                <a:gd name="T65" fmla="*/ 58 h 140"/>
                <a:gd name="T66" fmla="*/ 74 w 93"/>
                <a:gd name="T67" fmla="*/ 66 h 140"/>
                <a:gd name="T68" fmla="*/ 87 w 93"/>
                <a:gd name="T69" fmla="*/ 71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3" h="140">
                  <a:moveTo>
                    <a:pt x="92" y="59"/>
                  </a:moveTo>
                  <a:cubicBezTo>
                    <a:pt x="90" y="55"/>
                    <a:pt x="86" y="53"/>
                    <a:pt x="83" y="53"/>
                  </a:cubicBezTo>
                  <a:cubicBezTo>
                    <a:pt x="82" y="53"/>
                    <a:pt x="80" y="53"/>
                    <a:pt x="79" y="54"/>
                  </a:cubicBezTo>
                  <a:cubicBezTo>
                    <a:pt x="79" y="54"/>
                    <a:pt x="79" y="54"/>
                    <a:pt x="78" y="54"/>
                  </a:cubicBezTo>
                  <a:cubicBezTo>
                    <a:pt x="78" y="54"/>
                    <a:pt x="78" y="54"/>
                    <a:pt x="78" y="54"/>
                  </a:cubicBezTo>
                  <a:cubicBezTo>
                    <a:pt x="76" y="56"/>
                    <a:pt x="76" y="56"/>
                    <a:pt x="76" y="56"/>
                  </a:cubicBezTo>
                  <a:cubicBezTo>
                    <a:pt x="74" y="54"/>
                    <a:pt x="74" y="54"/>
                    <a:pt x="74" y="54"/>
                  </a:cubicBezTo>
                  <a:cubicBezTo>
                    <a:pt x="61" y="41"/>
                    <a:pt x="61" y="41"/>
                    <a:pt x="61" y="41"/>
                  </a:cubicBezTo>
                  <a:cubicBezTo>
                    <a:pt x="59" y="39"/>
                    <a:pt x="59" y="39"/>
                    <a:pt x="59" y="39"/>
                  </a:cubicBezTo>
                  <a:cubicBezTo>
                    <a:pt x="60" y="36"/>
                    <a:pt x="60" y="36"/>
                    <a:pt x="60" y="36"/>
                  </a:cubicBezTo>
                  <a:cubicBezTo>
                    <a:pt x="61" y="34"/>
                    <a:pt x="61" y="32"/>
                    <a:pt x="61" y="30"/>
                  </a:cubicBezTo>
                  <a:cubicBezTo>
                    <a:pt x="61" y="21"/>
                    <a:pt x="54" y="14"/>
                    <a:pt x="46" y="14"/>
                  </a:cubicBezTo>
                  <a:cubicBezTo>
                    <a:pt x="42" y="14"/>
                    <a:pt x="38" y="15"/>
                    <a:pt x="35" y="18"/>
                  </a:cubicBezTo>
                  <a:cubicBezTo>
                    <a:pt x="33" y="20"/>
                    <a:pt x="33" y="20"/>
                    <a:pt x="33" y="20"/>
                  </a:cubicBezTo>
                  <a:cubicBezTo>
                    <a:pt x="30" y="19"/>
                    <a:pt x="30" y="19"/>
                    <a:pt x="30" y="19"/>
                  </a:cubicBezTo>
                  <a:cubicBezTo>
                    <a:pt x="24" y="15"/>
                    <a:pt x="24" y="15"/>
                    <a:pt x="24" y="15"/>
                  </a:cubicBezTo>
                  <a:cubicBezTo>
                    <a:pt x="22" y="14"/>
                    <a:pt x="22" y="14"/>
                    <a:pt x="22" y="14"/>
                  </a:cubicBezTo>
                  <a:cubicBezTo>
                    <a:pt x="22" y="11"/>
                    <a:pt x="22" y="11"/>
                    <a:pt x="22" y="11"/>
                  </a:cubicBezTo>
                  <a:cubicBezTo>
                    <a:pt x="22" y="10"/>
                    <a:pt x="22" y="8"/>
                    <a:pt x="21" y="7"/>
                  </a:cubicBezTo>
                  <a:cubicBezTo>
                    <a:pt x="20" y="3"/>
                    <a:pt x="16" y="0"/>
                    <a:pt x="12" y="0"/>
                  </a:cubicBezTo>
                  <a:cubicBezTo>
                    <a:pt x="11" y="0"/>
                    <a:pt x="10" y="0"/>
                    <a:pt x="9" y="1"/>
                  </a:cubicBezTo>
                  <a:cubicBezTo>
                    <a:pt x="4" y="3"/>
                    <a:pt x="1" y="9"/>
                    <a:pt x="3" y="14"/>
                  </a:cubicBezTo>
                  <a:cubicBezTo>
                    <a:pt x="4" y="18"/>
                    <a:pt x="8" y="20"/>
                    <a:pt x="12" y="20"/>
                  </a:cubicBezTo>
                  <a:cubicBezTo>
                    <a:pt x="13" y="20"/>
                    <a:pt x="14" y="20"/>
                    <a:pt x="16" y="20"/>
                  </a:cubicBezTo>
                  <a:cubicBezTo>
                    <a:pt x="16" y="20"/>
                    <a:pt x="17" y="19"/>
                    <a:pt x="18" y="18"/>
                  </a:cubicBezTo>
                  <a:cubicBezTo>
                    <a:pt x="20" y="17"/>
                    <a:pt x="20" y="17"/>
                    <a:pt x="20" y="17"/>
                  </a:cubicBezTo>
                  <a:cubicBezTo>
                    <a:pt x="22" y="18"/>
                    <a:pt x="22" y="18"/>
                    <a:pt x="22" y="18"/>
                  </a:cubicBezTo>
                  <a:cubicBezTo>
                    <a:pt x="28" y="23"/>
                    <a:pt x="28" y="23"/>
                    <a:pt x="28" y="23"/>
                  </a:cubicBezTo>
                  <a:cubicBezTo>
                    <a:pt x="31" y="24"/>
                    <a:pt x="31" y="24"/>
                    <a:pt x="31" y="24"/>
                  </a:cubicBezTo>
                  <a:cubicBezTo>
                    <a:pt x="30" y="26"/>
                    <a:pt x="30" y="26"/>
                    <a:pt x="30" y="26"/>
                  </a:cubicBezTo>
                  <a:cubicBezTo>
                    <a:pt x="29" y="28"/>
                    <a:pt x="29" y="29"/>
                    <a:pt x="29" y="30"/>
                  </a:cubicBezTo>
                  <a:cubicBezTo>
                    <a:pt x="29" y="32"/>
                    <a:pt x="29" y="34"/>
                    <a:pt x="30" y="36"/>
                  </a:cubicBezTo>
                  <a:cubicBezTo>
                    <a:pt x="31" y="38"/>
                    <a:pt x="31" y="38"/>
                    <a:pt x="31" y="38"/>
                  </a:cubicBezTo>
                  <a:cubicBezTo>
                    <a:pt x="28" y="40"/>
                    <a:pt x="28" y="40"/>
                    <a:pt x="28" y="40"/>
                  </a:cubicBezTo>
                  <a:cubicBezTo>
                    <a:pt x="15" y="49"/>
                    <a:pt x="15" y="49"/>
                    <a:pt x="15" y="49"/>
                  </a:cubicBezTo>
                  <a:cubicBezTo>
                    <a:pt x="13" y="50"/>
                    <a:pt x="13" y="50"/>
                    <a:pt x="13" y="50"/>
                  </a:cubicBezTo>
                  <a:cubicBezTo>
                    <a:pt x="11" y="49"/>
                    <a:pt x="11" y="49"/>
                    <a:pt x="11" y="49"/>
                  </a:cubicBezTo>
                  <a:cubicBezTo>
                    <a:pt x="10" y="48"/>
                    <a:pt x="9" y="48"/>
                    <a:pt x="8" y="48"/>
                  </a:cubicBezTo>
                  <a:cubicBezTo>
                    <a:pt x="6" y="48"/>
                    <a:pt x="6" y="48"/>
                    <a:pt x="5" y="48"/>
                  </a:cubicBezTo>
                  <a:cubicBezTo>
                    <a:pt x="2" y="50"/>
                    <a:pt x="0" y="54"/>
                    <a:pt x="1" y="58"/>
                  </a:cubicBezTo>
                  <a:cubicBezTo>
                    <a:pt x="2" y="62"/>
                    <a:pt x="4" y="64"/>
                    <a:pt x="8" y="64"/>
                  </a:cubicBezTo>
                  <a:cubicBezTo>
                    <a:pt x="9" y="64"/>
                    <a:pt x="10" y="64"/>
                    <a:pt x="10" y="63"/>
                  </a:cubicBezTo>
                  <a:cubicBezTo>
                    <a:pt x="13" y="62"/>
                    <a:pt x="15" y="59"/>
                    <a:pt x="15" y="55"/>
                  </a:cubicBezTo>
                  <a:cubicBezTo>
                    <a:pt x="15" y="53"/>
                    <a:pt x="15" y="53"/>
                    <a:pt x="15" y="53"/>
                  </a:cubicBezTo>
                  <a:cubicBezTo>
                    <a:pt x="17" y="52"/>
                    <a:pt x="17" y="52"/>
                    <a:pt x="17" y="52"/>
                  </a:cubicBezTo>
                  <a:cubicBezTo>
                    <a:pt x="32" y="43"/>
                    <a:pt x="32" y="43"/>
                    <a:pt x="32" y="43"/>
                  </a:cubicBezTo>
                  <a:cubicBezTo>
                    <a:pt x="34" y="42"/>
                    <a:pt x="34" y="42"/>
                    <a:pt x="34" y="42"/>
                  </a:cubicBezTo>
                  <a:cubicBezTo>
                    <a:pt x="36" y="44"/>
                    <a:pt x="36" y="44"/>
                    <a:pt x="36" y="44"/>
                  </a:cubicBezTo>
                  <a:cubicBezTo>
                    <a:pt x="37" y="45"/>
                    <a:pt x="39" y="46"/>
                    <a:pt x="41" y="46"/>
                  </a:cubicBezTo>
                  <a:cubicBezTo>
                    <a:pt x="44" y="48"/>
                    <a:pt x="44" y="48"/>
                    <a:pt x="44" y="48"/>
                  </a:cubicBezTo>
                  <a:cubicBezTo>
                    <a:pt x="44" y="51"/>
                    <a:pt x="44" y="51"/>
                    <a:pt x="44" y="51"/>
                  </a:cubicBezTo>
                  <a:cubicBezTo>
                    <a:pt x="28" y="115"/>
                    <a:pt x="28" y="115"/>
                    <a:pt x="28" y="115"/>
                  </a:cubicBezTo>
                  <a:cubicBezTo>
                    <a:pt x="26" y="116"/>
                    <a:pt x="26" y="116"/>
                    <a:pt x="26" y="116"/>
                  </a:cubicBezTo>
                  <a:cubicBezTo>
                    <a:pt x="21" y="118"/>
                    <a:pt x="17" y="122"/>
                    <a:pt x="17" y="128"/>
                  </a:cubicBezTo>
                  <a:cubicBezTo>
                    <a:pt x="17" y="134"/>
                    <a:pt x="23" y="140"/>
                    <a:pt x="30" y="140"/>
                  </a:cubicBezTo>
                  <a:cubicBezTo>
                    <a:pt x="36" y="140"/>
                    <a:pt x="42" y="135"/>
                    <a:pt x="42" y="128"/>
                  </a:cubicBezTo>
                  <a:cubicBezTo>
                    <a:pt x="42" y="122"/>
                    <a:pt x="39" y="118"/>
                    <a:pt x="34" y="116"/>
                  </a:cubicBezTo>
                  <a:cubicBezTo>
                    <a:pt x="31" y="115"/>
                    <a:pt x="31" y="115"/>
                    <a:pt x="31" y="115"/>
                  </a:cubicBezTo>
                  <a:cubicBezTo>
                    <a:pt x="46" y="50"/>
                    <a:pt x="46" y="50"/>
                    <a:pt x="46" y="50"/>
                  </a:cubicBezTo>
                  <a:cubicBezTo>
                    <a:pt x="47" y="47"/>
                    <a:pt x="47" y="47"/>
                    <a:pt x="47" y="47"/>
                  </a:cubicBezTo>
                  <a:cubicBezTo>
                    <a:pt x="50" y="46"/>
                    <a:pt x="50" y="46"/>
                    <a:pt x="50" y="46"/>
                  </a:cubicBezTo>
                  <a:cubicBezTo>
                    <a:pt x="52" y="46"/>
                    <a:pt x="53" y="45"/>
                    <a:pt x="55" y="44"/>
                  </a:cubicBezTo>
                  <a:cubicBezTo>
                    <a:pt x="58" y="42"/>
                    <a:pt x="58" y="42"/>
                    <a:pt x="58" y="42"/>
                  </a:cubicBezTo>
                  <a:cubicBezTo>
                    <a:pt x="60" y="44"/>
                    <a:pt x="60" y="44"/>
                    <a:pt x="60" y="44"/>
                  </a:cubicBezTo>
                  <a:cubicBezTo>
                    <a:pt x="73" y="57"/>
                    <a:pt x="73" y="57"/>
                    <a:pt x="73" y="57"/>
                  </a:cubicBezTo>
                  <a:cubicBezTo>
                    <a:pt x="74" y="58"/>
                    <a:pt x="74" y="58"/>
                    <a:pt x="74" y="58"/>
                  </a:cubicBezTo>
                  <a:cubicBezTo>
                    <a:pt x="74" y="60"/>
                    <a:pt x="74" y="60"/>
                    <a:pt x="74" y="60"/>
                  </a:cubicBezTo>
                  <a:cubicBezTo>
                    <a:pt x="73" y="62"/>
                    <a:pt x="73" y="64"/>
                    <a:pt x="74" y="66"/>
                  </a:cubicBezTo>
                  <a:cubicBezTo>
                    <a:pt x="76" y="70"/>
                    <a:pt x="80" y="72"/>
                    <a:pt x="83" y="72"/>
                  </a:cubicBezTo>
                  <a:cubicBezTo>
                    <a:pt x="84" y="72"/>
                    <a:pt x="86" y="72"/>
                    <a:pt x="87" y="71"/>
                  </a:cubicBezTo>
                  <a:cubicBezTo>
                    <a:pt x="91" y="70"/>
                    <a:pt x="93" y="64"/>
                    <a:pt x="92" y="59"/>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0">
              <a:extLst>
                <a:ext uri="{FF2B5EF4-FFF2-40B4-BE49-F238E27FC236}">
                  <a16:creationId xmlns:a16="http://schemas.microsoft.com/office/drawing/2014/main" id="{1EA60520-5168-4B0B-8E06-9AEB3C574E71}"/>
                </a:ext>
              </a:extLst>
            </p:cNvPr>
            <p:cNvSpPr>
              <a:spLocks noEditPoints="1"/>
            </p:cNvSpPr>
            <p:nvPr/>
          </p:nvSpPr>
          <p:spPr bwMode="auto">
            <a:xfrm>
              <a:off x="2925" y="1372"/>
              <a:ext cx="189" cy="282"/>
            </a:xfrm>
            <a:custGeom>
              <a:avLst/>
              <a:gdLst>
                <a:gd name="T0" fmla="*/ 27 w 94"/>
                <a:gd name="T1" fmla="*/ 115 h 140"/>
                <a:gd name="T2" fmla="*/ 45 w 94"/>
                <a:gd name="T3" fmla="*/ 48 h 140"/>
                <a:gd name="T4" fmla="*/ 35 w 94"/>
                <a:gd name="T5" fmla="*/ 42 h 140"/>
                <a:gd name="T6" fmla="*/ 17 w 94"/>
                <a:gd name="T7" fmla="*/ 54 h 140"/>
                <a:gd name="T8" fmla="*/ 9 w 94"/>
                <a:gd name="T9" fmla="*/ 64 h 140"/>
                <a:gd name="T10" fmla="*/ 9 w 94"/>
                <a:gd name="T11" fmla="*/ 47 h 140"/>
                <a:gd name="T12" fmla="*/ 29 w 94"/>
                <a:gd name="T13" fmla="*/ 39 h 140"/>
                <a:gd name="T14" fmla="*/ 30 w 94"/>
                <a:gd name="T15" fmla="*/ 30 h 140"/>
                <a:gd name="T16" fmla="*/ 29 w 94"/>
                <a:gd name="T17" fmla="*/ 23 h 140"/>
                <a:gd name="T18" fmla="*/ 17 w 94"/>
                <a:gd name="T19" fmla="*/ 20 h 140"/>
                <a:gd name="T20" fmla="*/ 10 w 94"/>
                <a:gd name="T21" fmla="*/ 0 h 140"/>
                <a:gd name="T22" fmla="*/ 24 w 94"/>
                <a:gd name="T23" fmla="*/ 11 h 140"/>
                <a:gd name="T24" fmla="*/ 32 w 94"/>
                <a:gd name="T25" fmla="*/ 19 h 140"/>
                <a:gd name="T26" fmla="*/ 47 w 94"/>
                <a:gd name="T27" fmla="*/ 14 h 140"/>
                <a:gd name="T28" fmla="*/ 61 w 94"/>
                <a:gd name="T29" fmla="*/ 39 h 140"/>
                <a:gd name="T30" fmla="*/ 77 w 94"/>
                <a:gd name="T31" fmla="*/ 55 h 140"/>
                <a:gd name="T32" fmla="*/ 84 w 94"/>
                <a:gd name="T33" fmla="*/ 52 h 140"/>
                <a:gd name="T34" fmla="*/ 88 w 94"/>
                <a:gd name="T35" fmla="*/ 71 h 140"/>
                <a:gd name="T36" fmla="*/ 74 w 94"/>
                <a:gd name="T37" fmla="*/ 60 h 140"/>
                <a:gd name="T38" fmla="*/ 61 w 94"/>
                <a:gd name="T39" fmla="*/ 44 h 140"/>
                <a:gd name="T40" fmla="*/ 51 w 94"/>
                <a:gd name="T41" fmla="*/ 46 h 140"/>
                <a:gd name="T42" fmla="*/ 32 w 94"/>
                <a:gd name="T43" fmla="*/ 114 h 140"/>
                <a:gd name="T44" fmla="*/ 31 w 94"/>
                <a:gd name="T45" fmla="*/ 140 h 140"/>
                <a:gd name="T46" fmla="*/ 42 w 94"/>
                <a:gd name="T47" fmla="*/ 46 h 140"/>
                <a:gd name="T48" fmla="*/ 29 w 94"/>
                <a:gd name="T49" fmla="*/ 115 h 140"/>
                <a:gd name="T50" fmla="*/ 31 w 94"/>
                <a:gd name="T51" fmla="*/ 140 h 140"/>
                <a:gd name="T52" fmla="*/ 31 w 94"/>
                <a:gd name="T53" fmla="*/ 115 h 140"/>
                <a:gd name="T54" fmla="*/ 51 w 94"/>
                <a:gd name="T55" fmla="*/ 46 h 140"/>
                <a:gd name="T56" fmla="*/ 62 w 94"/>
                <a:gd name="T57" fmla="*/ 43 h 140"/>
                <a:gd name="T58" fmla="*/ 76 w 94"/>
                <a:gd name="T59" fmla="*/ 64 h 140"/>
                <a:gd name="T60" fmla="*/ 91 w 94"/>
                <a:gd name="T61" fmla="*/ 67 h 140"/>
                <a:gd name="T62" fmla="*/ 80 w 94"/>
                <a:gd name="T63" fmla="*/ 54 h 140"/>
                <a:gd name="T64" fmla="*/ 75 w 94"/>
                <a:gd name="T65" fmla="*/ 54 h 140"/>
                <a:gd name="T66" fmla="*/ 61 w 94"/>
                <a:gd name="T67" fmla="*/ 36 h 140"/>
                <a:gd name="T68" fmla="*/ 37 w 94"/>
                <a:gd name="T69" fmla="*/ 19 h 140"/>
                <a:gd name="T70" fmla="*/ 23 w 94"/>
                <a:gd name="T71" fmla="*/ 14 h 140"/>
                <a:gd name="T72" fmla="*/ 14 w 94"/>
                <a:gd name="T73" fmla="*/ 1 h 140"/>
                <a:gd name="T74" fmla="*/ 13 w 94"/>
                <a:gd name="T75" fmla="*/ 19 h 140"/>
                <a:gd name="T76" fmla="*/ 21 w 94"/>
                <a:gd name="T77" fmla="*/ 16 h 140"/>
                <a:gd name="T78" fmla="*/ 32 w 94"/>
                <a:gd name="T79" fmla="*/ 23 h 140"/>
                <a:gd name="T80" fmla="*/ 31 w 94"/>
                <a:gd name="T81" fmla="*/ 34 h 140"/>
                <a:gd name="T82" fmla="*/ 14 w 94"/>
                <a:gd name="T83" fmla="*/ 50 h 140"/>
                <a:gd name="T84" fmla="*/ 6 w 94"/>
                <a:gd name="T85" fmla="*/ 47 h 140"/>
                <a:gd name="T86" fmla="*/ 11 w 94"/>
                <a:gd name="T87" fmla="*/ 61 h 140"/>
                <a:gd name="T88" fmla="*/ 18 w 94"/>
                <a:gd name="T89" fmla="*/ 51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4" h="140">
                  <a:moveTo>
                    <a:pt x="31" y="140"/>
                  </a:moveTo>
                  <a:cubicBezTo>
                    <a:pt x="23" y="140"/>
                    <a:pt x="18" y="134"/>
                    <a:pt x="18" y="127"/>
                  </a:cubicBezTo>
                  <a:cubicBezTo>
                    <a:pt x="18" y="122"/>
                    <a:pt x="21" y="117"/>
                    <a:pt x="27" y="115"/>
                  </a:cubicBezTo>
                  <a:cubicBezTo>
                    <a:pt x="29" y="114"/>
                    <a:pt x="29" y="114"/>
                    <a:pt x="29" y="114"/>
                  </a:cubicBezTo>
                  <a:cubicBezTo>
                    <a:pt x="44" y="51"/>
                    <a:pt x="44" y="51"/>
                    <a:pt x="44" y="51"/>
                  </a:cubicBezTo>
                  <a:cubicBezTo>
                    <a:pt x="45" y="48"/>
                    <a:pt x="45" y="48"/>
                    <a:pt x="45" y="48"/>
                  </a:cubicBezTo>
                  <a:cubicBezTo>
                    <a:pt x="42" y="47"/>
                    <a:pt x="42" y="47"/>
                    <a:pt x="42" y="47"/>
                  </a:cubicBezTo>
                  <a:cubicBezTo>
                    <a:pt x="40" y="46"/>
                    <a:pt x="38" y="46"/>
                    <a:pt x="37" y="44"/>
                  </a:cubicBezTo>
                  <a:cubicBezTo>
                    <a:pt x="35" y="42"/>
                    <a:pt x="35" y="42"/>
                    <a:pt x="35" y="42"/>
                  </a:cubicBezTo>
                  <a:cubicBezTo>
                    <a:pt x="33" y="44"/>
                    <a:pt x="33" y="44"/>
                    <a:pt x="33" y="44"/>
                  </a:cubicBezTo>
                  <a:cubicBezTo>
                    <a:pt x="18" y="52"/>
                    <a:pt x="18" y="52"/>
                    <a:pt x="18" y="52"/>
                  </a:cubicBezTo>
                  <a:cubicBezTo>
                    <a:pt x="17" y="54"/>
                    <a:pt x="17" y="54"/>
                    <a:pt x="17" y="54"/>
                  </a:cubicBezTo>
                  <a:cubicBezTo>
                    <a:pt x="17" y="55"/>
                    <a:pt x="17" y="55"/>
                    <a:pt x="17" y="55"/>
                  </a:cubicBezTo>
                  <a:cubicBezTo>
                    <a:pt x="17" y="58"/>
                    <a:pt x="15" y="61"/>
                    <a:pt x="11" y="63"/>
                  </a:cubicBezTo>
                  <a:cubicBezTo>
                    <a:pt x="11" y="64"/>
                    <a:pt x="10" y="64"/>
                    <a:pt x="9" y="64"/>
                  </a:cubicBezTo>
                  <a:cubicBezTo>
                    <a:pt x="5" y="64"/>
                    <a:pt x="3" y="62"/>
                    <a:pt x="1" y="58"/>
                  </a:cubicBezTo>
                  <a:cubicBezTo>
                    <a:pt x="0" y="54"/>
                    <a:pt x="2" y="49"/>
                    <a:pt x="6" y="48"/>
                  </a:cubicBezTo>
                  <a:cubicBezTo>
                    <a:pt x="7" y="47"/>
                    <a:pt x="7" y="47"/>
                    <a:pt x="9" y="47"/>
                  </a:cubicBezTo>
                  <a:cubicBezTo>
                    <a:pt x="10" y="47"/>
                    <a:pt x="11" y="48"/>
                    <a:pt x="13" y="48"/>
                  </a:cubicBezTo>
                  <a:cubicBezTo>
                    <a:pt x="14" y="49"/>
                    <a:pt x="14" y="49"/>
                    <a:pt x="14" y="49"/>
                  </a:cubicBezTo>
                  <a:cubicBezTo>
                    <a:pt x="29" y="39"/>
                    <a:pt x="29" y="39"/>
                    <a:pt x="29" y="39"/>
                  </a:cubicBezTo>
                  <a:cubicBezTo>
                    <a:pt x="31" y="38"/>
                    <a:pt x="31" y="38"/>
                    <a:pt x="31" y="38"/>
                  </a:cubicBezTo>
                  <a:cubicBezTo>
                    <a:pt x="31" y="35"/>
                    <a:pt x="31" y="35"/>
                    <a:pt x="31" y="35"/>
                  </a:cubicBezTo>
                  <a:cubicBezTo>
                    <a:pt x="30" y="33"/>
                    <a:pt x="30" y="32"/>
                    <a:pt x="30" y="30"/>
                  </a:cubicBezTo>
                  <a:cubicBezTo>
                    <a:pt x="30" y="29"/>
                    <a:pt x="30" y="27"/>
                    <a:pt x="31" y="26"/>
                  </a:cubicBezTo>
                  <a:cubicBezTo>
                    <a:pt x="31" y="24"/>
                    <a:pt x="31" y="24"/>
                    <a:pt x="31" y="24"/>
                  </a:cubicBezTo>
                  <a:cubicBezTo>
                    <a:pt x="29" y="23"/>
                    <a:pt x="29" y="23"/>
                    <a:pt x="29" y="23"/>
                  </a:cubicBezTo>
                  <a:cubicBezTo>
                    <a:pt x="21" y="17"/>
                    <a:pt x="21" y="17"/>
                    <a:pt x="21" y="17"/>
                  </a:cubicBezTo>
                  <a:cubicBezTo>
                    <a:pt x="19" y="18"/>
                    <a:pt x="19" y="18"/>
                    <a:pt x="19" y="18"/>
                  </a:cubicBezTo>
                  <a:cubicBezTo>
                    <a:pt x="19" y="19"/>
                    <a:pt x="18" y="20"/>
                    <a:pt x="17" y="20"/>
                  </a:cubicBezTo>
                  <a:cubicBezTo>
                    <a:pt x="16" y="20"/>
                    <a:pt x="14" y="20"/>
                    <a:pt x="13" y="20"/>
                  </a:cubicBezTo>
                  <a:cubicBezTo>
                    <a:pt x="9" y="20"/>
                    <a:pt x="5" y="18"/>
                    <a:pt x="4" y="14"/>
                  </a:cubicBezTo>
                  <a:cubicBezTo>
                    <a:pt x="2" y="8"/>
                    <a:pt x="5" y="2"/>
                    <a:pt x="10" y="0"/>
                  </a:cubicBezTo>
                  <a:cubicBezTo>
                    <a:pt x="11" y="0"/>
                    <a:pt x="13" y="0"/>
                    <a:pt x="14" y="0"/>
                  </a:cubicBezTo>
                  <a:cubicBezTo>
                    <a:pt x="18" y="0"/>
                    <a:pt x="22" y="2"/>
                    <a:pt x="23" y="6"/>
                  </a:cubicBezTo>
                  <a:cubicBezTo>
                    <a:pt x="24" y="8"/>
                    <a:pt x="24" y="10"/>
                    <a:pt x="24" y="11"/>
                  </a:cubicBezTo>
                  <a:cubicBezTo>
                    <a:pt x="24" y="13"/>
                    <a:pt x="24" y="13"/>
                    <a:pt x="24" y="13"/>
                  </a:cubicBezTo>
                  <a:cubicBezTo>
                    <a:pt x="25" y="15"/>
                    <a:pt x="25" y="15"/>
                    <a:pt x="25" y="15"/>
                  </a:cubicBezTo>
                  <a:cubicBezTo>
                    <a:pt x="32" y="19"/>
                    <a:pt x="32" y="19"/>
                    <a:pt x="32" y="19"/>
                  </a:cubicBezTo>
                  <a:cubicBezTo>
                    <a:pt x="34" y="20"/>
                    <a:pt x="34" y="20"/>
                    <a:pt x="34" y="20"/>
                  </a:cubicBezTo>
                  <a:cubicBezTo>
                    <a:pt x="36" y="19"/>
                    <a:pt x="36" y="19"/>
                    <a:pt x="36" y="19"/>
                  </a:cubicBezTo>
                  <a:cubicBezTo>
                    <a:pt x="38" y="16"/>
                    <a:pt x="42" y="14"/>
                    <a:pt x="47" y="14"/>
                  </a:cubicBezTo>
                  <a:cubicBezTo>
                    <a:pt x="55" y="14"/>
                    <a:pt x="63" y="22"/>
                    <a:pt x="63" y="31"/>
                  </a:cubicBezTo>
                  <a:cubicBezTo>
                    <a:pt x="63" y="34"/>
                    <a:pt x="62" y="35"/>
                    <a:pt x="61" y="37"/>
                  </a:cubicBezTo>
                  <a:cubicBezTo>
                    <a:pt x="61" y="39"/>
                    <a:pt x="61" y="39"/>
                    <a:pt x="61" y="39"/>
                  </a:cubicBezTo>
                  <a:cubicBezTo>
                    <a:pt x="62" y="40"/>
                    <a:pt x="62" y="40"/>
                    <a:pt x="62" y="40"/>
                  </a:cubicBezTo>
                  <a:cubicBezTo>
                    <a:pt x="75" y="53"/>
                    <a:pt x="75" y="53"/>
                    <a:pt x="75" y="53"/>
                  </a:cubicBezTo>
                  <a:cubicBezTo>
                    <a:pt x="77" y="55"/>
                    <a:pt x="77" y="55"/>
                    <a:pt x="77" y="55"/>
                  </a:cubicBezTo>
                  <a:cubicBezTo>
                    <a:pt x="79" y="53"/>
                    <a:pt x="79" y="53"/>
                    <a:pt x="79" y="53"/>
                  </a:cubicBezTo>
                  <a:cubicBezTo>
                    <a:pt x="80" y="53"/>
                    <a:pt x="80" y="53"/>
                    <a:pt x="80" y="53"/>
                  </a:cubicBezTo>
                  <a:cubicBezTo>
                    <a:pt x="81" y="52"/>
                    <a:pt x="82" y="52"/>
                    <a:pt x="84" y="52"/>
                  </a:cubicBezTo>
                  <a:cubicBezTo>
                    <a:pt x="88" y="52"/>
                    <a:pt x="92" y="55"/>
                    <a:pt x="93" y="59"/>
                  </a:cubicBezTo>
                  <a:cubicBezTo>
                    <a:pt x="94" y="62"/>
                    <a:pt x="94" y="66"/>
                    <a:pt x="92" y="68"/>
                  </a:cubicBezTo>
                  <a:cubicBezTo>
                    <a:pt x="91" y="70"/>
                    <a:pt x="90" y="71"/>
                    <a:pt x="88" y="71"/>
                  </a:cubicBezTo>
                  <a:cubicBezTo>
                    <a:pt x="87" y="72"/>
                    <a:pt x="85" y="72"/>
                    <a:pt x="84" y="72"/>
                  </a:cubicBezTo>
                  <a:cubicBezTo>
                    <a:pt x="80" y="72"/>
                    <a:pt x="76" y="69"/>
                    <a:pt x="75" y="66"/>
                  </a:cubicBezTo>
                  <a:cubicBezTo>
                    <a:pt x="74" y="64"/>
                    <a:pt x="74" y="62"/>
                    <a:pt x="74" y="60"/>
                  </a:cubicBezTo>
                  <a:cubicBezTo>
                    <a:pt x="75" y="58"/>
                    <a:pt x="75" y="58"/>
                    <a:pt x="75" y="58"/>
                  </a:cubicBezTo>
                  <a:cubicBezTo>
                    <a:pt x="73" y="57"/>
                    <a:pt x="73" y="57"/>
                    <a:pt x="73" y="57"/>
                  </a:cubicBezTo>
                  <a:cubicBezTo>
                    <a:pt x="61" y="44"/>
                    <a:pt x="61" y="44"/>
                    <a:pt x="61" y="44"/>
                  </a:cubicBezTo>
                  <a:cubicBezTo>
                    <a:pt x="59" y="42"/>
                    <a:pt x="59" y="42"/>
                    <a:pt x="59" y="42"/>
                  </a:cubicBezTo>
                  <a:cubicBezTo>
                    <a:pt x="56" y="44"/>
                    <a:pt x="56" y="44"/>
                    <a:pt x="56" y="44"/>
                  </a:cubicBezTo>
                  <a:cubicBezTo>
                    <a:pt x="54" y="45"/>
                    <a:pt x="52" y="46"/>
                    <a:pt x="51" y="46"/>
                  </a:cubicBezTo>
                  <a:cubicBezTo>
                    <a:pt x="48" y="47"/>
                    <a:pt x="48" y="47"/>
                    <a:pt x="48" y="47"/>
                  </a:cubicBezTo>
                  <a:cubicBezTo>
                    <a:pt x="48" y="49"/>
                    <a:pt x="48" y="49"/>
                    <a:pt x="48" y="49"/>
                  </a:cubicBezTo>
                  <a:cubicBezTo>
                    <a:pt x="32" y="114"/>
                    <a:pt x="32" y="114"/>
                    <a:pt x="32" y="114"/>
                  </a:cubicBezTo>
                  <a:cubicBezTo>
                    <a:pt x="35" y="115"/>
                    <a:pt x="35" y="115"/>
                    <a:pt x="35" y="115"/>
                  </a:cubicBezTo>
                  <a:cubicBezTo>
                    <a:pt x="40" y="117"/>
                    <a:pt x="43" y="122"/>
                    <a:pt x="43" y="127"/>
                  </a:cubicBezTo>
                  <a:cubicBezTo>
                    <a:pt x="43" y="134"/>
                    <a:pt x="38" y="140"/>
                    <a:pt x="31" y="140"/>
                  </a:cubicBezTo>
                  <a:close/>
                  <a:moveTo>
                    <a:pt x="35" y="41"/>
                  </a:moveTo>
                  <a:cubicBezTo>
                    <a:pt x="37" y="43"/>
                    <a:pt x="37" y="43"/>
                    <a:pt x="37" y="43"/>
                  </a:cubicBezTo>
                  <a:cubicBezTo>
                    <a:pt x="38" y="44"/>
                    <a:pt x="40" y="45"/>
                    <a:pt x="42" y="46"/>
                  </a:cubicBezTo>
                  <a:cubicBezTo>
                    <a:pt x="45" y="47"/>
                    <a:pt x="45" y="47"/>
                    <a:pt x="45" y="47"/>
                  </a:cubicBezTo>
                  <a:cubicBezTo>
                    <a:pt x="45" y="51"/>
                    <a:pt x="45" y="51"/>
                    <a:pt x="45" y="51"/>
                  </a:cubicBezTo>
                  <a:cubicBezTo>
                    <a:pt x="29" y="115"/>
                    <a:pt x="29" y="115"/>
                    <a:pt x="29" y="115"/>
                  </a:cubicBezTo>
                  <a:cubicBezTo>
                    <a:pt x="27" y="116"/>
                    <a:pt x="27" y="116"/>
                    <a:pt x="27" y="116"/>
                  </a:cubicBezTo>
                  <a:cubicBezTo>
                    <a:pt x="22" y="118"/>
                    <a:pt x="19" y="122"/>
                    <a:pt x="19" y="127"/>
                  </a:cubicBezTo>
                  <a:cubicBezTo>
                    <a:pt x="19" y="134"/>
                    <a:pt x="24" y="140"/>
                    <a:pt x="31" y="140"/>
                  </a:cubicBezTo>
                  <a:cubicBezTo>
                    <a:pt x="37" y="140"/>
                    <a:pt x="43" y="134"/>
                    <a:pt x="43" y="127"/>
                  </a:cubicBezTo>
                  <a:cubicBezTo>
                    <a:pt x="43" y="122"/>
                    <a:pt x="39" y="118"/>
                    <a:pt x="35" y="116"/>
                  </a:cubicBezTo>
                  <a:cubicBezTo>
                    <a:pt x="31" y="115"/>
                    <a:pt x="31" y="115"/>
                    <a:pt x="31" y="115"/>
                  </a:cubicBezTo>
                  <a:cubicBezTo>
                    <a:pt x="31" y="114"/>
                    <a:pt x="31" y="114"/>
                    <a:pt x="31" y="114"/>
                  </a:cubicBezTo>
                  <a:cubicBezTo>
                    <a:pt x="48" y="46"/>
                    <a:pt x="48" y="46"/>
                    <a:pt x="48" y="46"/>
                  </a:cubicBezTo>
                  <a:cubicBezTo>
                    <a:pt x="51" y="46"/>
                    <a:pt x="51" y="46"/>
                    <a:pt x="51" y="46"/>
                  </a:cubicBezTo>
                  <a:cubicBezTo>
                    <a:pt x="52" y="45"/>
                    <a:pt x="54" y="44"/>
                    <a:pt x="56" y="43"/>
                  </a:cubicBezTo>
                  <a:cubicBezTo>
                    <a:pt x="59" y="41"/>
                    <a:pt x="59" y="41"/>
                    <a:pt x="59" y="41"/>
                  </a:cubicBezTo>
                  <a:cubicBezTo>
                    <a:pt x="62" y="43"/>
                    <a:pt x="62" y="43"/>
                    <a:pt x="62" y="43"/>
                  </a:cubicBezTo>
                  <a:cubicBezTo>
                    <a:pt x="76" y="57"/>
                    <a:pt x="76" y="57"/>
                    <a:pt x="76" y="57"/>
                  </a:cubicBezTo>
                  <a:cubicBezTo>
                    <a:pt x="75" y="59"/>
                    <a:pt x="75" y="59"/>
                    <a:pt x="75" y="59"/>
                  </a:cubicBezTo>
                  <a:cubicBezTo>
                    <a:pt x="75" y="61"/>
                    <a:pt x="75" y="63"/>
                    <a:pt x="76" y="64"/>
                  </a:cubicBezTo>
                  <a:cubicBezTo>
                    <a:pt x="77" y="68"/>
                    <a:pt x="81" y="70"/>
                    <a:pt x="84" y="70"/>
                  </a:cubicBezTo>
                  <a:cubicBezTo>
                    <a:pt x="85" y="70"/>
                    <a:pt x="87" y="70"/>
                    <a:pt x="88" y="70"/>
                  </a:cubicBezTo>
                  <a:cubicBezTo>
                    <a:pt x="89" y="70"/>
                    <a:pt x="90" y="69"/>
                    <a:pt x="91" y="67"/>
                  </a:cubicBezTo>
                  <a:cubicBezTo>
                    <a:pt x="93" y="65"/>
                    <a:pt x="93" y="62"/>
                    <a:pt x="92" y="59"/>
                  </a:cubicBezTo>
                  <a:cubicBezTo>
                    <a:pt x="91" y="56"/>
                    <a:pt x="87" y="53"/>
                    <a:pt x="83" y="53"/>
                  </a:cubicBezTo>
                  <a:cubicBezTo>
                    <a:pt x="82" y="53"/>
                    <a:pt x="81" y="53"/>
                    <a:pt x="80" y="54"/>
                  </a:cubicBezTo>
                  <a:cubicBezTo>
                    <a:pt x="79" y="54"/>
                    <a:pt x="79" y="54"/>
                    <a:pt x="79" y="54"/>
                  </a:cubicBezTo>
                  <a:cubicBezTo>
                    <a:pt x="77" y="56"/>
                    <a:pt x="77" y="56"/>
                    <a:pt x="77" y="56"/>
                  </a:cubicBezTo>
                  <a:cubicBezTo>
                    <a:pt x="75" y="54"/>
                    <a:pt x="75" y="54"/>
                    <a:pt x="75" y="54"/>
                  </a:cubicBezTo>
                  <a:cubicBezTo>
                    <a:pt x="62" y="41"/>
                    <a:pt x="62" y="41"/>
                    <a:pt x="62" y="41"/>
                  </a:cubicBezTo>
                  <a:cubicBezTo>
                    <a:pt x="60" y="39"/>
                    <a:pt x="60" y="39"/>
                    <a:pt x="60" y="39"/>
                  </a:cubicBezTo>
                  <a:cubicBezTo>
                    <a:pt x="61" y="36"/>
                    <a:pt x="61" y="36"/>
                    <a:pt x="61" y="36"/>
                  </a:cubicBezTo>
                  <a:cubicBezTo>
                    <a:pt x="61" y="35"/>
                    <a:pt x="62" y="33"/>
                    <a:pt x="62" y="30"/>
                  </a:cubicBezTo>
                  <a:cubicBezTo>
                    <a:pt x="62" y="22"/>
                    <a:pt x="55" y="15"/>
                    <a:pt x="47" y="15"/>
                  </a:cubicBezTo>
                  <a:cubicBezTo>
                    <a:pt x="43" y="15"/>
                    <a:pt x="39" y="16"/>
                    <a:pt x="37" y="19"/>
                  </a:cubicBezTo>
                  <a:cubicBezTo>
                    <a:pt x="35" y="21"/>
                    <a:pt x="35" y="21"/>
                    <a:pt x="35" y="21"/>
                  </a:cubicBezTo>
                  <a:cubicBezTo>
                    <a:pt x="32" y="20"/>
                    <a:pt x="32" y="20"/>
                    <a:pt x="32" y="20"/>
                  </a:cubicBezTo>
                  <a:cubicBezTo>
                    <a:pt x="23" y="14"/>
                    <a:pt x="23" y="14"/>
                    <a:pt x="23" y="14"/>
                  </a:cubicBezTo>
                  <a:cubicBezTo>
                    <a:pt x="23" y="11"/>
                    <a:pt x="23" y="11"/>
                    <a:pt x="23" y="11"/>
                  </a:cubicBezTo>
                  <a:cubicBezTo>
                    <a:pt x="23" y="10"/>
                    <a:pt x="23" y="8"/>
                    <a:pt x="23" y="7"/>
                  </a:cubicBezTo>
                  <a:cubicBezTo>
                    <a:pt x="21" y="3"/>
                    <a:pt x="18" y="1"/>
                    <a:pt x="14" y="1"/>
                  </a:cubicBezTo>
                  <a:cubicBezTo>
                    <a:pt x="13" y="1"/>
                    <a:pt x="12" y="1"/>
                    <a:pt x="11" y="1"/>
                  </a:cubicBezTo>
                  <a:cubicBezTo>
                    <a:pt x="6" y="3"/>
                    <a:pt x="3" y="8"/>
                    <a:pt x="5" y="13"/>
                  </a:cubicBezTo>
                  <a:cubicBezTo>
                    <a:pt x="6" y="17"/>
                    <a:pt x="10" y="19"/>
                    <a:pt x="13" y="19"/>
                  </a:cubicBezTo>
                  <a:cubicBezTo>
                    <a:pt x="15" y="19"/>
                    <a:pt x="16" y="19"/>
                    <a:pt x="17" y="19"/>
                  </a:cubicBezTo>
                  <a:cubicBezTo>
                    <a:pt x="17" y="19"/>
                    <a:pt x="18" y="18"/>
                    <a:pt x="19" y="18"/>
                  </a:cubicBezTo>
                  <a:cubicBezTo>
                    <a:pt x="21" y="16"/>
                    <a:pt x="21" y="16"/>
                    <a:pt x="21" y="16"/>
                  </a:cubicBezTo>
                  <a:cubicBezTo>
                    <a:pt x="23" y="18"/>
                    <a:pt x="23" y="18"/>
                    <a:pt x="23" y="18"/>
                  </a:cubicBezTo>
                  <a:cubicBezTo>
                    <a:pt x="29" y="22"/>
                    <a:pt x="29" y="22"/>
                    <a:pt x="29" y="22"/>
                  </a:cubicBezTo>
                  <a:cubicBezTo>
                    <a:pt x="32" y="23"/>
                    <a:pt x="32" y="23"/>
                    <a:pt x="32" y="23"/>
                  </a:cubicBezTo>
                  <a:cubicBezTo>
                    <a:pt x="31" y="26"/>
                    <a:pt x="31" y="26"/>
                    <a:pt x="31" y="26"/>
                  </a:cubicBezTo>
                  <a:cubicBezTo>
                    <a:pt x="31" y="27"/>
                    <a:pt x="31" y="28"/>
                    <a:pt x="31" y="30"/>
                  </a:cubicBezTo>
                  <a:cubicBezTo>
                    <a:pt x="31" y="32"/>
                    <a:pt x="31" y="33"/>
                    <a:pt x="31" y="34"/>
                  </a:cubicBezTo>
                  <a:cubicBezTo>
                    <a:pt x="32" y="37"/>
                    <a:pt x="32" y="37"/>
                    <a:pt x="32" y="37"/>
                  </a:cubicBezTo>
                  <a:cubicBezTo>
                    <a:pt x="29" y="39"/>
                    <a:pt x="29" y="39"/>
                    <a:pt x="29" y="39"/>
                  </a:cubicBezTo>
                  <a:cubicBezTo>
                    <a:pt x="14" y="50"/>
                    <a:pt x="14" y="50"/>
                    <a:pt x="14" y="50"/>
                  </a:cubicBezTo>
                  <a:cubicBezTo>
                    <a:pt x="12" y="48"/>
                    <a:pt x="12" y="48"/>
                    <a:pt x="12" y="48"/>
                  </a:cubicBezTo>
                  <a:cubicBezTo>
                    <a:pt x="11" y="47"/>
                    <a:pt x="10" y="47"/>
                    <a:pt x="9" y="47"/>
                  </a:cubicBezTo>
                  <a:cubicBezTo>
                    <a:pt x="7" y="47"/>
                    <a:pt x="7" y="47"/>
                    <a:pt x="6" y="47"/>
                  </a:cubicBezTo>
                  <a:cubicBezTo>
                    <a:pt x="3" y="48"/>
                    <a:pt x="1" y="53"/>
                    <a:pt x="2" y="57"/>
                  </a:cubicBezTo>
                  <a:cubicBezTo>
                    <a:pt x="3" y="60"/>
                    <a:pt x="6" y="62"/>
                    <a:pt x="9" y="62"/>
                  </a:cubicBezTo>
                  <a:cubicBezTo>
                    <a:pt x="10" y="62"/>
                    <a:pt x="10" y="62"/>
                    <a:pt x="11" y="61"/>
                  </a:cubicBezTo>
                  <a:cubicBezTo>
                    <a:pt x="14" y="60"/>
                    <a:pt x="16" y="58"/>
                    <a:pt x="16" y="54"/>
                  </a:cubicBezTo>
                  <a:cubicBezTo>
                    <a:pt x="16" y="52"/>
                    <a:pt x="16" y="52"/>
                    <a:pt x="16" y="52"/>
                  </a:cubicBezTo>
                  <a:cubicBezTo>
                    <a:pt x="18" y="51"/>
                    <a:pt x="18" y="51"/>
                    <a:pt x="18" y="51"/>
                  </a:cubicBezTo>
                  <a:cubicBezTo>
                    <a:pt x="32" y="42"/>
                    <a:pt x="32" y="42"/>
                    <a:pt x="32" y="42"/>
                  </a:cubicBezTo>
                  <a:lnTo>
                    <a:pt x="35" y="4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6" name="Group 25">
            <a:extLst>
              <a:ext uri="{FF2B5EF4-FFF2-40B4-BE49-F238E27FC236}">
                <a16:creationId xmlns:a16="http://schemas.microsoft.com/office/drawing/2014/main" id="{51578F3C-62DB-469C-81FC-4B1E236EAC20}"/>
              </a:ext>
            </a:extLst>
          </p:cNvPr>
          <p:cNvGrpSpPr/>
          <p:nvPr/>
        </p:nvGrpSpPr>
        <p:grpSpPr>
          <a:xfrm>
            <a:off x="1909755" y="6451177"/>
            <a:ext cx="8442273" cy="346571"/>
            <a:chOff x="543356" y="1535371"/>
            <a:chExt cx="11017113" cy="609288"/>
          </a:xfrm>
        </p:grpSpPr>
        <p:sp>
          <p:nvSpPr>
            <p:cNvPr id="27" name="Rectangle 26">
              <a:extLst>
                <a:ext uri="{FF2B5EF4-FFF2-40B4-BE49-F238E27FC236}">
                  <a16:creationId xmlns:a16="http://schemas.microsoft.com/office/drawing/2014/main" id="{C47D99C8-DD36-4A44-B128-880EB64AB852}"/>
                </a:ext>
              </a:extLst>
            </p:cNvPr>
            <p:cNvSpPr/>
            <p:nvPr/>
          </p:nvSpPr>
          <p:spPr bwMode="auto">
            <a:xfrm>
              <a:off x="543356" y="1535371"/>
              <a:ext cx="11017113" cy="609288"/>
            </a:xfrm>
            <a:prstGeom prst="rect">
              <a:avLst/>
            </a:prstGeom>
            <a:solidFill>
              <a:srgbClr val="243A5E"/>
            </a:solidFill>
            <a:effectLst>
              <a:outerShdw blurRad="190500" dist="76200" dir="2400000" algn="ctr" rotWithShape="0">
                <a:prstClr val="black">
                  <a:alpha val="30000"/>
                </a:prstClr>
              </a:outerShdw>
            </a:effectLst>
          </p:spPr>
          <p:txBody>
            <a:bodyPr wrap="square" lIns="91440" tIns="91440" bIns="91440" anchor="ctr" anchorCtr="0">
              <a:no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gradFill>
                    <a:gsLst>
                      <a:gs pos="0">
                        <a:srgbClr val="50E6FF"/>
                      </a:gs>
                      <a:gs pos="100000">
                        <a:srgbClr val="50E6FF"/>
                      </a:gs>
                    </a:gsLst>
                    <a:lin ang="5400000" scaled="1"/>
                  </a:gradFill>
                  <a:effectLst/>
                  <a:uLnTx/>
                  <a:uFillTx/>
                  <a:latin typeface="Segoe UI Semibold"/>
                  <a:ea typeface="+mn-ea"/>
                  <a:cs typeface="+mn-cs"/>
                </a:rPr>
                <a:t>We’re dedicated to improving every facet of IoT for business, and we’re investing </a:t>
              </a:r>
              <a:r>
                <a:rPr kumimoji="0" lang="en-US" sz="1200" b="1" i="0" u="none" strike="noStrike" kern="0" cap="none" spc="0" normalizeH="0" baseline="0" noProof="0">
                  <a:ln>
                    <a:noFill/>
                  </a:ln>
                  <a:gradFill>
                    <a:gsLst>
                      <a:gs pos="0">
                        <a:srgbClr val="FFFFFF"/>
                      </a:gs>
                      <a:gs pos="100000">
                        <a:srgbClr val="FFFFFF"/>
                      </a:gs>
                    </a:gsLst>
                    <a:lin ang="5400000" scaled="1"/>
                  </a:gradFill>
                  <a:effectLst/>
                  <a:uLnTx/>
                  <a:uFillTx/>
                  <a:latin typeface="Segoe UI"/>
                  <a:ea typeface="+mn-ea"/>
                  <a:cs typeface="+mn-cs"/>
                </a:rPr>
                <a:t>$5 billion </a:t>
              </a:r>
              <a:r>
                <a:rPr kumimoji="0" lang="en-US" sz="1200" b="0" i="0" u="none" strike="noStrike" kern="0" cap="none" spc="0" normalizeH="0" baseline="0" noProof="0">
                  <a:ln>
                    <a:noFill/>
                  </a:ln>
                  <a:gradFill>
                    <a:gsLst>
                      <a:gs pos="0">
                        <a:srgbClr val="50E6FF"/>
                      </a:gs>
                      <a:gs pos="100000">
                        <a:srgbClr val="50E6FF"/>
                      </a:gs>
                    </a:gsLst>
                    <a:lin ang="5400000" scaled="1"/>
                  </a:gradFill>
                  <a:effectLst/>
                  <a:uLnTx/>
                  <a:uFillTx/>
                  <a:latin typeface="Segoe UI Semibold"/>
                  <a:ea typeface="+mn-ea"/>
                  <a:cs typeface="+mn-cs"/>
                </a:rPr>
                <a:t>to do it.</a:t>
              </a:r>
            </a:p>
          </p:txBody>
        </p:sp>
        <p:sp>
          <p:nvSpPr>
            <p:cNvPr id="28" name="Rectangle 27">
              <a:extLst>
                <a:ext uri="{FF2B5EF4-FFF2-40B4-BE49-F238E27FC236}">
                  <a16:creationId xmlns:a16="http://schemas.microsoft.com/office/drawing/2014/main" id="{9059C13D-2795-418F-85A8-F3C97D25EFD2}"/>
                </a:ext>
              </a:extLst>
            </p:cNvPr>
            <p:cNvSpPr/>
            <p:nvPr/>
          </p:nvSpPr>
          <p:spPr bwMode="auto">
            <a:xfrm>
              <a:off x="543356" y="1535371"/>
              <a:ext cx="92413" cy="609288"/>
            </a:xfrm>
            <a:prstGeom prst="rect">
              <a:avLst/>
            </a:prstGeom>
            <a:gradFill>
              <a:gsLst>
                <a:gs pos="0">
                  <a:schemeClr val="accent5"/>
                </a:gs>
                <a:gs pos="100000">
                  <a:schemeClr val="tx2"/>
                </a:gs>
              </a:gsLst>
              <a:lin ang="1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3139998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Rectangle 120">
            <a:extLst>
              <a:ext uri="{FF2B5EF4-FFF2-40B4-BE49-F238E27FC236}">
                <a16:creationId xmlns:a16="http://schemas.microsoft.com/office/drawing/2014/main" id="{8482F987-BC8D-4DAC-A005-54D1B9F14501}"/>
              </a:ext>
            </a:extLst>
          </p:cNvPr>
          <p:cNvSpPr/>
          <p:nvPr/>
        </p:nvSpPr>
        <p:spPr bwMode="auto">
          <a:xfrm>
            <a:off x="465138" y="2942875"/>
            <a:ext cx="11506205" cy="1392706"/>
          </a:xfrm>
          <a:prstGeom prst="rect">
            <a:avLst/>
          </a:prstGeom>
          <a:solidFill>
            <a:schemeClr val="bg1"/>
          </a:solidFill>
          <a:effectLst>
            <a:outerShdw blurRad="190500" dist="76200" dir="2400000" algn="ctr" rotWithShape="0">
              <a:prstClr val="black">
                <a:alpha val="30000"/>
              </a:prstClr>
            </a:outerShdw>
          </a:effectLst>
        </p:spPr>
        <p:txBody>
          <a:bodyPr wrap="square" lIns="91440" tIns="91440" bIns="91440" anchor="ctr" anchorCtr="0">
            <a:no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gradFill>
                <a:gsLst>
                  <a:gs pos="0">
                    <a:srgbClr val="50E6FF"/>
                  </a:gs>
                  <a:gs pos="100000">
                    <a:srgbClr val="50E6FF"/>
                  </a:gs>
                </a:gsLst>
                <a:lin ang="5400000" scaled="1"/>
              </a:gradFill>
              <a:effectLst/>
              <a:uLnTx/>
              <a:uFillTx/>
              <a:latin typeface="Segoe UI Semibold"/>
              <a:ea typeface="+mn-ea"/>
              <a:cs typeface="+mn-cs"/>
            </a:endParaRPr>
          </a:p>
        </p:txBody>
      </p:sp>
      <p:sp>
        <p:nvSpPr>
          <p:cNvPr id="122" name="Rectangle 121">
            <a:extLst>
              <a:ext uri="{FF2B5EF4-FFF2-40B4-BE49-F238E27FC236}">
                <a16:creationId xmlns:a16="http://schemas.microsoft.com/office/drawing/2014/main" id="{1CB82F0D-7A14-4BC9-AF92-A5240B0A29DA}"/>
              </a:ext>
            </a:extLst>
          </p:cNvPr>
          <p:cNvSpPr/>
          <p:nvPr/>
        </p:nvSpPr>
        <p:spPr bwMode="auto">
          <a:xfrm>
            <a:off x="465138" y="4488274"/>
            <a:ext cx="11506197" cy="1392706"/>
          </a:xfrm>
          <a:prstGeom prst="rect">
            <a:avLst/>
          </a:prstGeom>
          <a:solidFill>
            <a:schemeClr val="bg1"/>
          </a:solidFill>
          <a:effectLst>
            <a:outerShdw blurRad="190500" dist="76200" dir="2400000" algn="ctr" rotWithShape="0">
              <a:prstClr val="black">
                <a:alpha val="30000"/>
              </a:prstClr>
            </a:outerShdw>
          </a:effectLst>
        </p:spPr>
        <p:txBody>
          <a:bodyPr wrap="square" lIns="91440" tIns="91440" bIns="91440" anchor="ctr" anchorCtr="0">
            <a:no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gradFill>
                <a:gsLst>
                  <a:gs pos="0">
                    <a:srgbClr val="50E6FF"/>
                  </a:gs>
                  <a:gs pos="100000">
                    <a:srgbClr val="50E6FF"/>
                  </a:gs>
                </a:gsLst>
                <a:lin ang="5400000" scaled="1"/>
              </a:gradFill>
              <a:effectLst/>
              <a:uLnTx/>
              <a:uFillTx/>
              <a:latin typeface="Segoe UI Semibold"/>
              <a:ea typeface="+mn-ea"/>
              <a:cs typeface="+mn-cs"/>
            </a:endParaRPr>
          </a:p>
        </p:txBody>
      </p:sp>
      <p:sp>
        <p:nvSpPr>
          <p:cNvPr id="2" name="Title 1">
            <a:extLst>
              <a:ext uri="{FF2B5EF4-FFF2-40B4-BE49-F238E27FC236}">
                <a16:creationId xmlns:a16="http://schemas.microsoft.com/office/drawing/2014/main" id="{37C69F47-60E0-4E33-930B-29ED85349CF8}"/>
              </a:ext>
            </a:extLst>
          </p:cNvPr>
          <p:cNvSpPr>
            <a:spLocks noGrp="1"/>
          </p:cNvSpPr>
          <p:nvPr>
            <p:ph type="title"/>
          </p:nvPr>
        </p:nvSpPr>
        <p:spPr/>
        <p:txBody>
          <a:bodyPr/>
          <a:lstStyle/>
          <a:p>
            <a:r>
              <a:rPr lang="en-US"/>
              <a:t>What we learned from customers in our IoT Signals survey </a:t>
            </a:r>
          </a:p>
        </p:txBody>
      </p:sp>
      <p:sp>
        <p:nvSpPr>
          <p:cNvPr id="39" name="Rectangle 38">
            <a:extLst>
              <a:ext uri="{FF2B5EF4-FFF2-40B4-BE49-F238E27FC236}">
                <a16:creationId xmlns:a16="http://schemas.microsoft.com/office/drawing/2014/main" id="{064E673D-1FDE-41B3-8A2E-9371F036B13A}"/>
              </a:ext>
            </a:extLst>
          </p:cNvPr>
          <p:cNvSpPr/>
          <p:nvPr/>
        </p:nvSpPr>
        <p:spPr>
          <a:xfrm>
            <a:off x="3003856" y="4999961"/>
            <a:ext cx="3305081" cy="369332"/>
          </a:xfrm>
          <a:prstGeom prst="rect">
            <a:avLst/>
          </a:prstGeom>
        </p:spPr>
        <p:txBody>
          <a:bodyPr wrap="square" lIns="365760">
            <a:spAutoFit/>
          </a:bodyPr>
          <a:lstStyle/>
          <a:p>
            <a:pPr indent="-342834" defTabSz="951304" fontAlgn="base">
              <a:spcBef>
                <a:spcPct val="0"/>
              </a:spcBef>
              <a:spcAft>
                <a:spcPct val="0"/>
              </a:spcAft>
              <a:buSzPct val="90000"/>
              <a:defRPr/>
            </a:pPr>
            <a:r>
              <a:rPr lang="en-US">
                <a:gradFill>
                  <a:gsLst>
                    <a:gs pos="0">
                      <a:schemeClr val="tx1"/>
                    </a:gs>
                    <a:gs pos="100000">
                      <a:schemeClr val="tx1"/>
                    </a:gs>
                  </a:gsLst>
                  <a:lin ang="1800000" scaled="0"/>
                </a:gradFill>
                <a:latin typeface="Segoe UI Semibold"/>
              </a:rPr>
              <a:t>Security is top of mind</a:t>
            </a:r>
          </a:p>
        </p:txBody>
      </p:sp>
      <p:grpSp>
        <p:nvGrpSpPr>
          <p:cNvPr id="106" name="Group 105">
            <a:extLst>
              <a:ext uri="{FF2B5EF4-FFF2-40B4-BE49-F238E27FC236}">
                <a16:creationId xmlns:a16="http://schemas.microsoft.com/office/drawing/2014/main" id="{7C95B393-7A35-40AA-84A7-437D4C4C3889}"/>
              </a:ext>
            </a:extLst>
          </p:cNvPr>
          <p:cNvGrpSpPr/>
          <p:nvPr/>
        </p:nvGrpSpPr>
        <p:grpSpPr>
          <a:xfrm>
            <a:off x="728119" y="4858720"/>
            <a:ext cx="1045701" cy="697501"/>
            <a:chOff x="1380492" y="3847115"/>
            <a:chExt cx="1044934" cy="696989"/>
          </a:xfrm>
        </p:grpSpPr>
        <p:sp>
          <p:nvSpPr>
            <p:cNvPr id="107" name="Freeform 13" title="Icon of a cloud">
              <a:extLst>
                <a:ext uri="{FF2B5EF4-FFF2-40B4-BE49-F238E27FC236}">
                  <a16:creationId xmlns:a16="http://schemas.microsoft.com/office/drawing/2014/main" id="{846D117C-58DC-4387-9892-2C8A917408D5}"/>
                </a:ext>
              </a:extLst>
            </p:cNvPr>
            <p:cNvSpPr>
              <a:spLocks noChangeAspect="1"/>
            </p:cNvSpPr>
            <p:nvPr/>
          </p:nvSpPr>
          <p:spPr bwMode="auto">
            <a:xfrm>
              <a:off x="1473829" y="3847115"/>
              <a:ext cx="951597" cy="522010"/>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solidFill>
              <a:srgbClr val="0078D4">
                <a:lumMod val="75000"/>
              </a:srgbClr>
            </a:solidFill>
            <a:ln w="15875" cap="sq">
              <a:noFill/>
              <a:prstDash val="solid"/>
              <a:miter lim="800000"/>
              <a:headEnd/>
              <a:tailEnd/>
            </a:ln>
          </p:spPr>
          <p:txBody>
            <a:bodyPr vert="horz" wrap="square" lIns="0" tIns="186521" rIns="0" bIns="0" numCol="1" anchor="ctr" anchorCtr="0" compatLnSpc="1">
              <a:prstTxWarp prst="textNoShape">
                <a:avLst/>
              </a:prstTxWarp>
            </a:bodyPr>
            <a:lstStyle/>
            <a:p>
              <a:pPr algn="ctr" defTabSz="914037" fontAlgn="base">
                <a:defRPr/>
              </a:pPr>
              <a:endParaRPr lang="en-US" sz="1836" kern="0">
                <a:solidFill>
                  <a:srgbClr val="FFFFFF"/>
                </a:solidFill>
                <a:latin typeface="Segoe UI"/>
              </a:endParaRPr>
            </a:p>
          </p:txBody>
        </p:sp>
        <p:sp>
          <p:nvSpPr>
            <p:cNvPr id="108" name="Freeform 13" title="Icon of a cloud">
              <a:extLst>
                <a:ext uri="{FF2B5EF4-FFF2-40B4-BE49-F238E27FC236}">
                  <a16:creationId xmlns:a16="http://schemas.microsoft.com/office/drawing/2014/main" id="{2011CAEE-2667-405A-AB76-040500D0058F}"/>
                </a:ext>
              </a:extLst>
            </p:cNvPr>
            <p:cNvSpPr>
              <a:spLocks noChangeAspect="1"/>
            </p:cNvSpPr>
            <p:nvPr/>
          </p:nvSpPr>
          <p:spPr bwMode="auto">
            <a:xfrm>
              <a:off x="1453290" y="3880221"/>
              <a:ext cx="951597" cy="522010"/>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solidFill>
              <a:srgbClr val="0078D4"/>
            </a:solidFill>
            <a:ln w="15875" cap="sq">
              <a:noFill/>
              <a:prstDash val="solid"/>
              <a:miter lim="800000"/>
              <a:headEnd/>
              <a:tailEnd/>
            </a:ln>
          </p:spPr>
          <p:txBody>
            <a:bodyPr vert="horz" wrap="square" lIns="0" tIns="186521" rIns="0" bIns="0" numCol="1" anchor="ctr" anchorCtr="0" compatLnSpc="1">
              <a:prstTxWarp prst="textNoShape">
                <a:avLst/>
              </a:prstTxWarp>
            </a:bodyPr>
            <a:lstStyle/>
            <a:p>
              <a:pPr algn="ctr" defTabSz="914037" fontAlgn="base">
                <a:defRPr/>
              </a:pPr>
              <a:r>
                <a:rPr lang="en-US" sz="1836" kern="0">
                  <a:solidFill>
                    <a:srgbClr val="FFFFFF"/>
                  </a:solidFill>
                  <a:latin typeface="Segoe UI"/>
                </a:rPr>
                <a:t>   ****</a:t>
              </a:r>
            </a:p>
          </p:txBody>
        </p:sp>
        <p:grpSp>
          <p:nvGrpSpPr>
            <p:cNvPr id="109" name="Group 108">
              <a:extLst>
                <a:ext uri="{FF2B5EF4-FFF2-40B4-BE49-F238E27FC236}">
                  <a16:creationId xmlns:a16="http://schemas.microsoft.com/office/drawing/2014/main" id="{08D6D815-35AB-43C1-8960-B152363CCB94}"/>
                </a:ext>
              </a:extLst>
            </p:cNvPr>
            <p:cNvGrpSpPr/>
            <p:nvPr/>
          </p:nvGrpSpPr>
          <p:grpSpPr>
            <a:xfrm>
              <a:off x="1380492" y="4128958"/>
              <a:ext cx="389934" cy="415146"/>
              <a:chOff x="1380492" y="4128958"/>
              <a:chExt cx="389934" cy="415146"/>
            </a:xfrm>
          </p:grpSpPr>
          <p:sp>
            <p:nvSpPr>
              <p:cNvPr id="110" name="Freeform 5">
                <a:extLst>
                  <a:ext uri="{FF2B5EF4-FFF2-40B4-BE49-F238E27FC236}">
                    <a16:creationId xmlns:a16="http://schemas.microsoft.com/office/drawing/2014/main" id="{E32A9F67-A464-4351-83B0-55DE8B3FBA6F}"/>
                  </a:ext>
                </a:extLst>
              </p:cNvPr>
              <p:cNvSpPr>
                <a:spLocks/>
              </p:cNvSpPr>
              <p:nvPr/>
            </p:nvSpPr>
            <p:spPr bwMode="auto">
              <a:xfrm>
                <a:off x="1380492" y="4128958"/>
                <a:ext cx="389934" cy="415146"/>
              </a:xfrm>
              <a:custGeom>
                <a:avLst/>
                <a:gdLst>
                  <a:gd name="T0" fmla="*/ 180 w 373"/>
                  <a:gd name="T1" fmla="*/ 393 h 397"/>
                  <a:gd name="T2" fmla="*/ 180 w 373"/>
                  <a:gd name="T3" fmla="*/ 393 h 397"/>
                  <a:gd name="T4" fmla="*/ 137 w 373"/>
                  <a:gd name="T5" fmla="*/ 365 h 397"/>
                  <a:gd name="T6" fmla="*/ 95 w 373"/>
                  <a:gd name="T7" fmla="*/ 332 h 397"/>
                  <a:gd name="T8" fmla="*/ 58 w 373"/>
                  <a:gd name="T9" fmla="*/ 294 h 397"/>
                  <a:gd name="T10" fmla="*/ 28 w 373"/>
                  <a:gd name="T11" fmla="*/ 250 h 397"/>
                  <a:gd name="T12" fmla="*/ 8 w 373"/>
                  <a:gd name="T13" fmla="*/ 201 h 397"/>
                  <a:gd name="T14" fmla="*/ 0 w 373"/>
                  <a:gd name="T15" fmla="*/ 146 h 397"/>
                  <a:gd name="T16" fmla="*/ 0 w 373"/>
                  <a:gd name="T17" fmla="*/ 53 h 397"/>
                  <a:gd name="T18" fmla="*/ 13 w 373"/>
                  <a:gd name="T19" fmla="*/ 52 h 397"/>
                  <a:gd name="T20" fmla="*/ 69 w 373"/>
                  <a:gd name="T21" fmla="*/ 43 h 397"/>
                  <a:gd name="T22" fmla="*/ 120 w 373"/>
                  <a:gd name="T23" fmla="*/ 19 h 397"/>
                  <a:gd name="T24" fmla="*/ 152 w 373"/>
                  <a:gd name="T25" fmla="*/ 4 h 397"/>
                  <a:gd name="T26" fmla="*/ 187 w 373"/>
                  <a:gd name="T27" fmla="*/ 0 h 397"/>
                  <a:gd name="T28" fmla="*/ 222 w 373"/>
                  <a:gd name="T29" fmla="*/ 4 h 397"/>
                  <a:gd name="T30" fmla="*/ 253 w 373"/>
                  <a:gd name="T31" fmla="*/ 19 h 397"/>
                  <a:gd name="T32" fmla="*/ 304 w 373"/>
                  <a:gd name="T33" fmla="*/ 43 h 397"/>
                  <a:gd name="T34" fmla="*/ 361 w 373"/>
                  <a:gd name="T35" fmla="*/ 52 h 397"/>
                  <a:gd name="T36" fmla="*/ 373 w 373"/>
                  <a:gd name="T37" fmla="*/ 53 h 397"/>
                  <a:gd name="T38" fmla="*/ 373 w 373"/>
                  <a:gd name="T39" fmla="*/ 146 h 397"/>
                  <a:gd name="T40" fmla="*/ 366 w 373"/>
                  <a:gd name="T41" fmla="*/ 201 h 397"/>
                  <a:gd name="T42" fmla="*/ 346 w 373"/>
                  <a:gd name="T43" fmla="*/ 250 h 397"/>
                  <a:gd name="T44" fmla="*/ 316 w 373"/>
                  <a:gd name="T45" fmla="*/ 294 h 397"/>
                  <a:gd name="T46" fmla="*/ 278 w 373"/>
                  <a:gd name="T47" fmla="*/ 332 h 397"/>
                  <a:gd name="T48" fmla="*/ 237 w 373"/>
                  <a:gd name="T49" fmla="*/ 365 h 397"/>
                  <a:gd name="T50" fmla="*/ 194 w 373"/>
                  <a:gd name="T51" fmla="*/ 393 h 397"/>
                  <a:gd name="T52" fmla="*/ 187 w 373"/>
                  <a:gd name="T53" fmla="*/ 397 h 397"/>
                  <a:gd name="T54" fmla="*/ 180 w 373"/>
                  <a:gd name="T55" fmla="*/ 393 h 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73" h="397">
                    <a:moveTo>
                      <a:pt x="180" y="393"/>
                    </a:moveTo>
                    <a:lnTo>
                      <a:pt x="180" y="393"/>
                    </a:lnTo>
                    <a:cubicBezTo>
                      <a:pt x="166" y="385"/>
                      <a:pt x="151" y="375"/>
                      <a:pt x="137" y="365"/>
                    </a:cubicBezTo>
                    <a:cubicBezTo>
                      <a:pt x="122" y="355"/>
                      <a:pt x="108" y="344"/>
                      <a:pt x="95" y="332"/>
                    </a:cubicBezTo>
                    <a:cubicBezTo>
                      <a:pt x="82" y="320"/>
                      <a:pt x="70" y="307"/>
                      <a:pt x="58" y="294"/>
                    </a:cubicBezTo>
                    <a:cubicBezTo>
                      <a:pt x="46" y="280"/>
                      <a:pt x="36" y="265"/>
                      <a:pt x="28" y="250"/>
                    </a:cubicBezTo>
                    <a:cubicBezTo>
                      <a:pt x="19" y="234"/>
                      <a:pt x="13" y="218"/>
                      <a:pt x="8" y="201"/>
                    </a:cubicBezTo>
                    <a:cubicBezTo>
                      <a:pt x="3" y="183"/>
                      <a:pt x="0" y="165"/>
                      <a:pt x="0" y="146"/>
                    </a:cubicBezTo>
                    <a:lnTo>
                      <a:pt x="0" y="53"/>
                    </a:lnTo>
                    <a:lnTo>
                      <a:pt x="13" y="52"/>
                    </a:lnTo>
                    <a:cubicBezTo>
                      <a:pt x="32" y="51"/>
                      <a:pt x="51" y="48"/>
                      <a:pt x="69" y="43"/>
                    </a:cubicBezTo>
                    <a:cubicBezTo>
                      <a:pt x="87" y="38"/>
                      <a:pt x="104" y="30"/>
                      <a:pt x="120" y="19"/>
                    </a:cubicBezTo>
                    <a:cubicBezTo>
                      <a:pt x="131" y="13"/>
                      <a:pt x="141" y="8"/>
                      <a:pt x="152" y="4"/>
                    </a:cubicBezTo>
                    <a:cubicBezTo>
                      <a:pt x="163" y="1"/>
                      <a:pt x="174" y="0"/>
                      <a:pt x="187" y="0"/>
                    </a:cubicBezTo>
                    <a:cubicBezTo>
                      <a:pt x="199" y="0"/>
                      <a:pt x="211" y="1"/>
                      <a:pt x="222" y="4"/>
                    </a:cubicBezTo>
                    <a:cubicBezTo>
                      <a:pt x="232" y="8"/>
                      <a:pt x="243" y="13"/>
                      <a:pt x="253" y="19"/>
                    </a:cubicBezTo>
                    <a:cubicBezTo>
                      <a:pt x="270" y="30"/>
                      <a:pt x="287" y="38"/>
                      <a:pt x="304" y="43"/>
                    </a:cubicBezTo>
                    <a:cubicBezTo>
                      <a:pt x="322" y="48"/>
                      <a:pt x="341" y="51"/>
                      <a:pt x="361" y="52"/>
                    </a:cubicBezTo>
                    <a:lnTo>
                      <a:pt x="373" y="53"/>
                    </a:lnTo>
                    <a:lnTo>
                      <a:pt x="373" y="146"/>
                    </a:lnTo>
                    <a:cubicBezTo>
                      <a:pt x="373" y="165"/>
                      <a:pt x="371" y="183"/>
                      <a:pt x="366" y="201"/>
                    </a:cubicBezTo>
                    <a:cubicBezTo>
                      <a:pt x="361" y="218"/>
                      <a:pt x="354" y="234"/>
                      <a:pt x="346" y="250"/>
                    </a:cubicBezTo>
                    <a:cubicBezTo>
                      <a:pt x="337" y="265"/>
                      <a:pt x="327" y="280"/>
                      <a:pt x="316" y="294"/>
                    </a:cubicBezTo>
                    <a:cubicBezTo>
                      <a:pt x="304" y="307"/>
                      <a:pt x="292" y="320"/>
                      <a:pt x="278" y="332"/>
                    </a:cubicBezTo>
                    <a:cubicBezTo>
                      <a:pt x="265" y="344"/>
                      <a:pt x="251" y="355"/>
                      <a:pt x="237" y="365"/>
                    </a:cubicBezTo>
                    <a:cubicBezTo>
                      <a:pt x="223" y="375"/>
                      <a:pt x="208" y="385"/>
                      <a:pt x="194" y="393"/>
                    </a:cubicBezTo>
                    <a:lnTo>
                      <a:pt x="187" y="397"/>
                    </a:lnTo>
                    <a:lnTo>
                      <a:pt x="180" y="393"/>
                    </a:lnTo>
                    <a:close/>
                  </a:path>
                </a:pathLst>
              </a:custGeom>
              <a:solidFill>
                <a:schemeClr val="tx1"/>
              </a:solidFill>
              <a:ln w="12700">
                <a:noFill/>
                <a:prstDash val="solid"/>
                <a:round/>
                <a:headEnd/>
                <a:tailEnd/>
              </a:ln>
            </p:spPr>
            <p:txBody>
              <a:bodyPr vert="horz" wrap="square" lIns="93260" tIns="46630" rIns="93260" bIns="46630" numCol="1" anchor="t" anchorCtr="0" compatLnSpc="1">
                <a:prstTxWarp prst="textNoShape">
                  <a:avLst/>
                </a:prstTxWarp>
              </a:bodyPr>
              <a:lstStyle/>
              <a:p>
                <a:pPr defTabSz="951304">
                  <a:defRPr/>
                </a:pPr>
                <a:endParaRPr lang="en-US" sz="1836" kern="0">
                  <a:solidFill>
                    <a:srgbClr val="1A1A1A"/>
                  </a:solidFill>
                  <a:latin typeface="Segoe UI"/>
                </a:endParaRPr>
              </a:p>
            </p:txBody>
          </p:sp>
          <p:grpSp>
            <p:nvGrpSpPr>
              <p:cNvPr id="111" name="Group 11">
                <a:extLst>
                  <a:ext uri="{FF2B5EF4-FFF2-40B4-BE49-F238E27FC236}">
                    <a16:creationId xmlns:a16="http://schemas.microsoft.com/office/drawing/2014/main" id="{6DC76240-B108-4275-8236-6FEFF8DE2FC7}"/>
                  </a:ext>
                </a:extLst>
              </p:cNvPr>
              <p:cNvGrpSpPr>
                <a:grpSpLocks noChangeAspect="1"/>
              </p:cNvGrpSpPr>
              <p:nvPr/>
            </p:nvGrpSpPr>
            <p:grpSpPr bwMode="auto">
              <a:xfrm>
                <a:off x="1506358" y="4231357"/>
                <a:ext cx="138203" cy="172102"/>
                <a:chOff x="1050" y="1857"/>
                <a:chExt cx="159" cy="198"/>
              </a:xfrm>
              <a:solidFill>
                <a:srgbClr val="0D0D0D"/>
              </a:solidFill>
            </p:grpSpPr>
            <p:sp>
              <p:nvSpPr>
                <p:cNvPr id="112" name="Freeform 12">
                  <a:extLst>
                    <a:ext uri="{FF2B5EF4-FFF2-40B4-BE49-F238E27FC236}">
                      <a16:creationId xmlns:a16="http://schemas.microsoft.com/office/drawing/2014/main" id="{B56E94AB-C043-49A2-99BA-C20ED703DD1D}"/>
                    </a:ext>
                  </a:extLst>
                </p:cNvPr>
                <p:cNvSpPr>
                  <a:spLocks/>
                </p:cNvSpPr>
                <p:nvPr/>
              </p:nvSpPr>
              <p:spPr bwMode="auto">
                <a:xfrm>
                  <a:off x="1076" y="1857"/>
                  <a:ext cx="106" cy="106"/>
                </a:xfrm>
                <a:custGeom>
                  <a:avLst/>
                  <a:gdLst>
                    <a:gd name="T0" fmla="*/ 85 w 170"/>
                    <a:gd name="T1" fmla="*/ 170 h 170"/>
                    <a:gd name="T2" fmla="*/ 85 w 170"/>
                    <a:gd name="T3" fmla="*/ 170 h 170"/>
                    <a:gd name="T4" fmla="*/ 170 w 170"/>
                    <a:gd name="T5" fmla="*/ 85 h 170"/>
                    <a:gd name="T6" fmla="*/ 120 w 170"/>
                    <a:gd name="T7" fmla="*/ 7 h 170"/>
                    <a:gd name="T8" fmla="*/ 85 w 170"/>
                    <a:gd name="T9" fmla="*/ 0 h 170"/>
                    <a:gd name="T10" fmla="*/ 50 w 170"/>
                    <a:gd name="T11" fmla="*/ 7 h 170"/>
                    <a:gd name="T12" fmla="*/ 0 w 170"/>
                    <a:gd name="T13" fmla="*/ 85 h 170"/>
                    <a:gd name="T14" fmla="*/ 85 w 170"/>
                    <a:gd name="T15" fmla="*/ 170 h 1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0" h="170">
                      <a:moveTo>
                        <a:pt x="85" y="170"/>
                      </a:moveTo>
                      <a:lnTo>
                        <a:pt x="85" y="170"/>
                      </a:lnTo>
                      <a:cubicBezTo>
                        <a:pt x="132" y="170"/>
                        <a:pt x="170" y="132"/>
                        <a:pt x="170" y="85"/>
                      </a:cubicBezTo>
                      <a:cubicBezTo>
                        <a:pt x="170" y="50"/>
                        <a:pt x="150" y="21"/>
                        <a:pt x="120" y="7"/>
                      </a:cubicBezTo>
                      <a:cubicBezTo>
                        <a:pt x="110" y="2"/>
                        <a:pt x="98" y="0"/>
                        <a:pt x="85" y="0"/>
                      </a:cubicBezTo>
                      <a:cubicBezTo>
                        <a:pt x="72" y="0"/>
                        <a:pt x="60" y="2"/>
                        <a:pt x="50" y="7"/>
                      </a:cubicBezTo>
                      <a:cubicBezTo>
                        <a:pt x="20" y="21"/>
                        <a:pt x="0" y="50"/>
                        <a:pt x="0" y="85"/>
                      </a:cubicBezTo>
                      <a:cubicBezTo>
                        <a:pt x="0" y="132"/>
                        <a:pt x="38" y="170"/>
                        <a:pt x="85" y="170"/>
                      </a:cubicBezTo>
                      <a:close/>
                    </a:path>
                  </a:pathLst>
                </a:custGeom>
                <a:solidFill>
                  <a:schemeClr val="accent5"/>
                </a:solidFill>
                <a:ln w="0">
                  <a:noFill/>
                  <a:prstDash val="solid"/>
                  <a:round/>
                  <a:headEnd/>
                  <a:tailEnd/>
                </a:ln>
              </p:spPr>
              <p:txBody>
                <a:bodyPr vert="horz" wrap="square" lIns="93260" tIns="46630" rIns="93260" bIns="46630" numCol="1" anchor="t" anchorCtr="0" compatLnSpc="1">
                  <a:prstTxWarp prst="textNoShape">
                    <a:avLst/>
                  </a:prstTxWarp>
                </a:bodyPr>
                <a:lstStyle/>
                <a:p>
                  <a:pPr defTabSz="951304">
                    <a:defRPr/>
                  </a:pPr>
                  <a:endParaRPr lang="en-US" sz="1836" kern="0">
                    <a:solidFill>
                      <a:srgbClr val="1A1A1A"/>
                    </a:solidFill>
                    <a:latin typeface="Segoe UI"/>
                  </a:endParaRPr>
                </a:p>
              </p:txBody>
            </p:sp>
            <p:sp>
              <p:nvSpPr>
                <p:cNvPr id="113" name="Freeform 13">
                  <a:extLst>
                    <a:ext uri="{FF2B5EF4-FFF2-40B4-BE49-F238E27FC236}">
                      <a16:creationId xmlns:a16="http://schemas.microsoft.com/office/drawing/2014/main" id="{31DFF6EB-A76B-445A-9137-BA8BB7D023A8}"/>
                    </a:ext>
                  </a:extLst>
                </p:cNvPr>
                <p:cNvSpPr>
                  <a:spLocks/>
                </p:cNvSpPr>
                <p:nvPr/>
              </p:nvSpPr>
              <p:spPr bwMode="auto">
                <a:xfrm>
                  <a:off x="1050" y="1976"/>
                  <a:ext cx="159" cy="79"/>
                </a:xfrm>
                <a:custGeom>
                  <a:avLst/>
                  <a:gdLst>
                    <a:gd name="T0" fmla="*/ 128 w 256"/>
                    <a:gd name="T1" fmla="*/ 0 h 128"/>
                    <a:gd name="T2" fmla="*/ 128 w 256"/>
                    <a:gd name="T3" fmla="*/ 0 h 128"/>
                    <a:gd name="T4" fmla="*/ 0 w 256"/>
                    <a:gd name="T5" fmla="*/ 128 h 128"/>
                    <a:gd name="T6" fmla="*/ 256 w 256"/>
                    <a:gd name="T7" fmla="*/ 128 h 128"/>
                    <a:gd name="T8" fmla="*/ 128 w 256"/>
                    <a:gd name="T9" fmla="*/ 0 h 128"/>
                  </a:gdLst>
                  <a:ahLst/>
                  <a:cxnLst>
                    <a:cxn ang="0">
                      <a:pos x="T0" y="T1"/>
                    </a:cxn>
                    <a:cxn ang="0">
                      <a:pos x="T2" y="T3"/>
                    </a:cxn>
                    <a:cxn ang="0">
                      <a:pos x="T4" y="T5"/>
                    </a:cxn>
                    <a:cxn ang="0">
                      <a:pos x="T6" y="T7"/>
                    </a:cxn>
                    <a:cxn ang="0">
                      <a:pos x="T8" y="T9"/>
                    </a:cxn>
                  </a:cxnLst>
                  <a:rect l="0" t="0" r="r" b="b"/>
                  <a:pathLst>
                    <a:path w="256" h="128">
                      <a:moveTo>
                        <a:pt x="128" y="0"/>
                      </a:moveTo>
                      <a:lnTo>
                        <a:pt x="128" y="0"/>
                      </a:lnTo>
                      <a:cubicBezTo>
                        <a:pt x="57" y="0"/>
                        <a:pt x="0" y="57"/>
                        <a:pt x="0" y="128"/>
                      </a:cubicBezTo>
                      <a:lnTo>
                        <a:pt x="256" y="128"/>
                      </a:lnTo>
                      <a:cubicBezTo>
                        <a:pt x="256" y="57"/>
                        <a:pt x="199" y="0"/>
                        <a:pt x="128" y="0"/>
                      </a:cubicBezTo>
                      <a:close/>
                    </a:path>
                  </a:pathLst>
                </a:custGeom>
                <a:solidFill>
                  <a:schemeClr val="accent5"/>
                </a:solidFill>
                <a:ln w="0">
                  <a:noFill/>
                  <a:prstDash val="solid"/>
                  <a:round/>
                  <a:headEnd/>
                  <a:tailEnd/>
                </a:ln>
              </p:spPr>
              <p:txBody>
                <a:bodyPr vert="horz" wrap="square" lIns="93260" tIns="46630" rIns="93260" bIns="46630" numCol="1" anchor="t" anchorCtr="0" compatLnSpc="1">
                  <a:prstTxWarp prst="textNoShape">
                    <a:avLst/>
                  </a:prstTxWarp>
                </a:bodyPr>
                <a:lstStyle/>
                <a:p>
                  <a:pPr defTabSz="951304">
                    <a:defRPr/>
                  </a:pPr>
                  <a:endParaRPr lang="en-US" sz="1836" kern="0">
                    <a:solidFill>
                      <a:srgbClr val="1A1A1A"/>
                    </a:solidFill>
                    <a:latin typeface="Segoe UI"/>
                  </a:endParaRPr>
                </a:p>
              </p:txBody>
            </p:sp>
          </p:grpSp>
        </p:grpSp>
      </p:grpSp>
      <p:sp>
        <p:nvSpPr>
          <p:cNvPr id="34" name="Rectangle 33">
            <a:extLst>
              <a:ext uri="{FF2B5EF4-FFF2-40B4-BE49-F238E27FC236}">
                <a16:creationId xmlns:a16="http://schemas.microsoft.com/office/drawing/2014/main" id="{74B9A704-C3D6-4E9A-B667-40621ECF62B6}"/>
              </a:ext>
            </a:extLst>
          </p:cNvPr>
          <p:cNvSpPr/>
          <p:nvPr/>
        </p:nvSpPr>
        <p:spPr>
          <a:xfrm>
            <a:off x="3003856" y="3454562"/>
            <a:ext cx="6013730" cy="369332"/>
          </a:xfrm>
          <a:prstGeom prst="rect">
            <a:avLst/>
          </a:prstGeom>
        </p:spPr>
        <p:txBody>
          <a:bodyPr wrap="square" lIns="365760">
            <a:spAutoFit/>
          </a:bodyPr>
          <a:lstStyle/>
          <a:p>
            <a:pPr defTabSz="951304" fontAlgn="base">
              <a:buSzPct val="90000"/>
              <a:defRPr/>
            </a:pPr>
            <a:r>
              <a:rPr lang="en-US">
                <a:gradFill>
                  <a:gsLst>
                    <a:gs pos="0">
                      <a:schemeClr val="tx1"/>
                    </a:gs>
                    <a:gs pos="100000">
                      <a:schemeClr val="tx1"/>
                    </a:gs>
                  </a:gsLst>
                  <a:lin ang="1800000" scaled="0"/>
                </a:gradFill>
                <a:latin typeface="Segoe UI Semibold"/>
              </a:rPr>
              <a:t>Cite lack of skilled workers for IoT solutions</a:t>
            </a:r>
          </a:p>
        </p:txBody>
      </p:sp>
      <p:sp>
        <p:nvSpPr>
          <p:cNvPr id="67" name="Rectangle 66">
            <a:extLst>
              <a:ext uri="{FF2B5EF4-FFF2-40B4-BE49-F238E27FC236}">
                <a16:creationId xmlns:a16="http://schemas.microsoft.com/office/drawing/2014/main" id="{33F37ED6-776B-42DB-9914-5BFF3D19C071}"/>
              </a:ext>
            </a:extLst>
          </p:cNvPr>
          <p:cNvSpPr/>
          <p:nvPr/>
        </p:nvSpPr>
        <p:spPr>
          <a:xfrm>
            <a:off x="1695175" y="3254508"/>
            <a:ext cx="2068561" cy="769441"/>
          </a:xfrm>
          <a:prstGeom prst="rect">
            <a:avLst/>
          </a:prstGeom>
        </p:spPr>
        <p:txBody>
          <a:bodyPr wrap="square" lIns="365760">
            <a:spAutoFit/>
          </a:bodyPr>
          <a:lstStyle/>
          <a:p>
            <a:pPr indent="-342834" defTabSz="951304" fontAlgn="base">
              <a:spcBef>
                <a:spcPct val="0"/>
              </a:spcBef>
              <a:spcAft>
                <a:spcPct val="0"/>
              </a:spcAft>
              <a:buSzPct val="90000"/>
              <a:defRPr/>
            </a:pPr>
            <a:r>
              <a:rPr lang="en-US" sz="4400">
                <a:gradFill>
                  <a:gsLst>
                    <a:gs pos="0">
                      <a:schemeClr val="tx2"/>
                    </a:gs>
                    <a:gs pos="100000">
                      <a:schemeClr val="tx2"/>
                    </a:gs>
                  </a:gsLst>
                  <a:lin ang="1800000" scaled="0"/>
                </a:gradFill>
                <a:latin typeface="Segoe UI Semibold"/>
              </a:rPr>
              <a:t>48%</a:t>
            </a:r>
          </a:p>
        </p:txBody>
      </p:sp>
      <p:sp>
        <p:nvSpPr>
          <p:cNvPr id="66" name="Rectangle 65">
            <a:extLst>
              <a:ext uri="{FF2B5EF4-FFF2-40B4-BE49-F238E27FC236}">
                <a16:creationId xmlns:a16="http://schemas.microsoft.com/office/drawing/2014/main" id="{7A7E1818-D874-4C75-95B3-B59BA9E667CA}"/>
              </a:ext>
            </a:extLst>
          </p:cNvPr>
          <p:cNvSpPr/>
          <p:nvPr/>
        </p:nvSpPr>
        <p:spPr>
          <a:xfrm>
            <a:off x="1695175" y="4799907"/>
            <a:ext cx="2068561" cy="769441"/>
          </a:xfrm>
          <a:prstGeom prst="rect">
            <a:avLst/>
          </a:prstGeom>
        </p:spPr>
        <p:txBody>
          <a:bodyPr wrap="square" lIns="365760">
            <a:spAutoFit/>
          </a:bodyPr>
          <a:lstStyle/>
          <a:p>
            <a:pPr indent="-342834" defTabSz="951304" fontAlgn="base">
              <a:spcBef>
                <a:spcPct val="0"/>
              </a:spcBef>
              <a:spcAft>
                <a:spcPct val="0"/>
              </a:spcAft>
              <a:buSzPct val="90000"/>
              <a:defRPr/>
            </a:pPr>
            <a:r>
              <a:rPr lang="en-US" sz="4400">
                <a:gradFill>
                  <a:gsLst>
                    <a:gs pos="0">
                      <a:schemeClr val="tx2"/>
                    </a:gs>
                    <a:gs pos="100000">
                      <a:schemeClr val="tx2"/>
                    </a:gs>
                  </a:gsLst>
                  <a:lin ang="1800000" scaled="0"/>
                </a:gradFill>
                <a:latin typeface="Segoe UI Semibold"/>
              </a:rPr>
              <a:t>97%</a:t>
            </a:r>
          </a:p>
        </p:txBody>
      </p:sp>
      <p:sp>
        <p:nvSpPr>
          <p:cNvPr id="74" name="TextBox 73">
            <a:extLst>
              <a:ext uri="{FF2B5EF4-FFF2-40B4-BE49-F238E27FC236}">
                <a16:creationId xmlns:a16="http://schemas.microsoft.com/office/drawing/2014/main" id="{E82181D7-AF32-42FB-AE5F-8B386AC342F3}"/>
              </a:ext>
            </a:extLst>
          </p:cNvPr>
          <p:cNvSpPr txBox="1"/>
          <p:nvPr/>
        </p:nvSpPr>
        <p:spPr>
          <a:xfrm>
            <a:off x="358578" y="6227127"/>
            <a:ext cx="1751447" cy="315473"/>
          </a:xfrm>
          <a:prstGeom prst="rect">
            <a:avLst/>
          </a:prstGeom>
          <a:noFill/>
        </p:spPr>
        <p:txBody>
          <a:bodyPr wrap="square" lIns="93260" tIns="93260" rIns="93260" bIns="93260" rtlCol="0">
            <a:spAutoFit/>
          </a:bodyPr>
          <a:lstStyle/>
          <a:p>
            <a:pPr defTabSz="932597">
              <a:lnSpc>
                <a:spcPct val="90000"/>
              </a:lnSpc>
              <a:spcAft>
                <a:spcPts val="612"/>
              </a:spcAft>
              <a:defRPr/>
            </a:pPr>
            <a:r>
              <a:rPr lang="en-US" sz="918">
                <a:gradFill>
                  <a:gsLst>
                    <a:gs pos="2917">
                      <a:srgbClr val="000000"/>
                    </a:gs>
                    <a:gs pos="30000">
                      <a:srgbClr val="000000"/>
                    </a:gs>
                  </a:gsLst>
                  <a:lin ang="5400000" scaled="0"/>
                </a:gradFill>
                <a:latin typeface="Segoe UI"/>
              </a:rPr>
              <a:t>Source: IoT Signals </a:t>
            </a:r>
          </a:p>
        </p:txBody>
      </p:sp>
      <p:sp>
        <p:nvSpPr>
          <p:cNvPr id="75" name="Rectangle 74">
            <a:extLst>
              <a:ext uri="{FF2B5EF4-FFF2-40B4-BE49-F238E27FC236}">
                <a16:creationId xmlns:a16="http://schemas.microsoft.com/office/drawing/2014/main" id="{2685D9F7-B184-44BF-983D-50322A2815C8}"/>
              </a:ext>
            </a:extLst>
          </p:cNvPr>
          <p:cNvSpPr/>
          <p:nvPr/>
        </p:nvSpPr>
        <p:spPr>
          <a:xfrm>
            <a:off x="342929" y="6404119"/>
            <a:ext cx="3034729" cy="262241"/>
          </a:xfrm>
          <a:prstGeom prst="rect">
            <a:avLst/>
          </a:prstGeom>
        </p:spPr>
        <p:txBody>
          <a:bodyPr wrap="none">
            <a:spAutoFit/>
          </a:bodyPr>
          <a:lstStyle/>
          <a:p>
            <a:pPr defTabSz="932597">
              <a:defRPr/>
            </a:pPr>
            <a:r>
              <a:rPr lang="en-US" sz="1071">
                <a:solidFill>
                  <a:srgbClr val="000000"/>
                </a:solidFill>
                <a:latin typeface="Segoe UI"/>
                <a:hlinkClick r:id="rId3"/>
              </a:rPr>
              <a:t>https://azure.microsoft.com/en-us/iot/signals/</a:t>
            </a:r>
            <a:endParaRPr lang="en-US" sz="1071">
              <a:solidFill>
                <a:srgbClr val="000000"/>
              </a:solidFill>
              <a:latin typeface="Segoe UI"/>
            </a:endParaRPr>
          </a:p>
        </p:txBody>
      </p:sp>
      <p:grpSp>
        <p:nvGrpSpPr>
          <p:cNvPr id="17" name="Group 16">
            <a:extLst>
              <a:ext uri="{FF2B5EF4-FFF2-40B4-BE49-F238E27FC236}">
                <a16:creationId xmlns:a16="http://schemas.microsoft.com/office/drawing/2014/main" id="{CF9EFEB5-A2EE-4AEA-9FD4-BF8758ABED44}"/>
              </a:ext>
            </a:extLst>
          </p:cNvPr>
          <p:cNvGrpSpPr/>
          <p:nvPr/>
        </p:nvGrpSpPr>
        <p:grpSpPr>
          <a:xfrm>
            <a:off x="822932" y="3237683"/>
            <a:ext cx="856074" cy="798434"/>
            <a:chOff x="4669520" y="2106543"/>
            <a:chExt cx="1167718" cy="1089095"/>
          </a:xfrm>
        </p:grpSpPr>
        <p:grpSp>
          <p:nvGrpSpPr>
            <p:cNvPr id="97" name="decentralized identity" descr="decentralized identity">
              <a:extLst>
                <a:ext uri="{FF2B5EF4-FFF2-40B4-BE49-F238E27FC236}">
                  <a16:creationId xmlns:a16="http://schemas.microsoft.com/office/drawing/2014/main" id="{70CC23B6-4D6C-4E8C-8B13-31C3B8114D5E}"/>
                </a:ext>
              </a:extLst>
            </p:cNvPr>
            <p:cNvGrpSpPr/>
            <p:nvPr/>
          </p:nvGrpSpPr>
          <p:grpSpPr>
            <a:xfrm>
              <a:off x="4669520" y="2106543"/>
              <a:ext cx="1026274" cy="1026274"/>
              <a:chOff x="7273120" y="3025683"/>
              <a:chExt cx="461180" cy="461180"/>
            </a:xfrm>
          </p:grpSpPr>
          <p:sp>
            <p:nvSpPr>
              <p:cNvPr id="98" name="Freeform: Shape 97">
                <a:extLst>
                  <a:ext uri="{FF2B5EF4-FFF2-40B4-BE49-F238E27FC236}">
                    <a16:creationId xmlns:a16="http://schemas.microsoft.com/office/drawing/2014/main" id="{A39A8081-64A6-442E-A11F-14DECB595CB7}"/>
                  </a:ext>
                </a:extLst>
              </p:cNvPr>
              <p:cNvSpPr/>
              <p:nvPr/>
            </p:nvSpPr>
            <p:spPr>
              <a:xfrm>
                <a:off x="7408326" y="3268215"/>
                <a:ext cx="190177" cy="95089"/>
              </a:xfrm>
              <a:custGeom>
                <a:avLst/>
                <a:gdLst>
                  <a:gd name="connsiteX0" fmla="*/ 1765 w 190177"/>
                  <a:gd name="connsiteY0" fmla="*/ 96780 h 95088"/>
                  <a:gd name="connsiteX1" fmla="*/ 96780 w 190177"/>
                  <a:gd name="connsiteY1" fmla="*/ 1765 h 95088"/>
                  <a:gd name="connsiteX2" fmla="*/ 191795 w 190177"/>
                  <a:gd name="connsiteY2" fmla="*/ 96780 h 95088"/>
                  <a:gd name="connsiteX3" fmla="*/ 1765 w 190177"/>
                  <a:gd name="connsiteY3" fmla="*/ 96780 h 95088"/>
                </a:gdLst>
                <a:ahLst/>
                <a:cxnLst>
                  <a:cxn ang="0">
                    <a:pos x="connsiteX0" y="connsiteY0"/>
                  </a:cxn>
                  <a:cxn ang="0">
                    <a:pos x="connsiteX1" y="connsiteY1"/>
                  </a:cxn>
                  <a:cxn ang="0">
                    <a:pos x="connsiteX2" y="connsiteY2"/>
                  </a:cxn>
                  <a:cxn ang="0">
                    <a:pos x="connsiteX3" y="connsiteY3"/>
                  </a:cxn>
                </a:cxnLst>
                <a:rect l="l" t="t" r="r" b="b"/>
                <a:pathLst>
                  <a:path w="190177" h="95088">
                    <a:moveTo>
                      <a:pt x="1765" y="96780"/>
                    </a:moveTo>
                    <a:cubicBezTo>
                      <a:pt x="1765" y="44269"/>
                      <a:pt x="44269" y="1765"/>
                      <a:pt x="96780" y="1765"/>
                    </a:cubicBezTo>
                    <a:cubicBezTo>
                      <a:pt x="149290" y="1765"/>
                      <a:pt x="191795" y="44269"/>
                      <a:pt x="191795" y="96780"/>
                    </a:cubicBezTo>
                    <a:lnTo>
                      <a:pt x="1765" y="96780"/>
                    </a:lnTo>
                    <a:close/>
                  </a:path>
                </a:pathLst>
              </a:custGeom>
              <a:solidFill>
                <a:srgbClr val="000000"/>
              </a:solidFill>
              <a:ln w="4713" cap="flat">
                <a:noFill/>
                <a:prstDash val="solid"/>
                <a:miter/>
              </a:ln>
            </p:spPr>
            <p:txBody>
              <a:bodyPr rtlCol="0" anchor="ctr"/>
              <a:lstStyle/>
              <a:p>
                <a:endParaRPr lang="en-US"/>
              </a:p>
            </p:txBody>
          </p:sp>
          <p:sp>
            <p:nvSpPr>
              <p:cNvPr id="99" name="Freeform: Shape 98">
                <a:extLst>
                  <a:ext uri="{FF2B5EF4-FFF2-40B4-BE49-F238E27FC236}">
                    <a16:creationId xmlns:a16="http://schemas.microsoft.com/office/drawing/2014/main" id="{6D92DEC8-3611-4FD6-AC6B-B2BB32E5D943}"/>
                  </a:ext>
                </a:extLst>
              </p:cNvPr>
              <p:cNvSpPr/>
              <p:nvPr/>
            </p:nvSpPr>
            <p:spPr>
              <a:xfrm>
                <a:off x="7449712" y="3145417"/>
                <a:ext cx="109352" cy="109352"/>
              </a:xfrm>
              <a:custGeom>
                <a:avLst/>
                <a:gdLst>
                  <a:gd name="connsiteX0" fmla="*/ 109507 w 109351"/>
                  <a:gd name="connsiteY0" fmla="*/ 55636 h 109351"/>
                  <a:gd name="connsiteX1" fmla="*/ 55636 w 109351"/>
                  <a:gd name="connsiteY1" fmla="*/ 109507 h 109351"/>
                  <a:gd name="connsiteX2" fmla="*/ 1765 w 109351"/>
                  <a:gd name="connsiteY2" fmla="*/ 55636 h 109351"/>
                  <a:gd name="connsiteX3" fmla="*/ 55636 w 109351"/>
                  <a:gd name="connsiteY3" fmla="*/ 1765 h 109351"/>
                  <a:gd name="connsiteX4" fmla="*/ 109507 w 109351"/>
                  <a:gd name="connsiteY4" fmla="*/ 55636 h 109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351" h="109351">
                    <a:moveTo>
                      <a:pt x="109507" y="55636"/>
                    </a:moveTo>
                    <a:cubicBezTo>
                      <a:pt x="109507" y="85413"/>
                      <a:pt x="85413" y="109507"/>
                      <a:pt x="55636" y="109507"/>
                    </a:cubicBezTo>
                    <a:cubicBezTo>
                      <a:pt x="25859" y="109507"/>
                      <a:pt x="1765" y="85413"/>
                      <a:pt x="1765" y="55636"/>
                    </a:cubicBezTo>
                    <a:cubicBezTo>
                      <a:pt x="1765" y="25859"/>
                      <a:pt x="25859" y="1765"/>
                      <a:pt x="55636" y="1765"/>
                    </a:cubicBezTo>
                    <a:cubicBezTo>
                      <a:pt x="85413" y="1765"/>
                      <a:pt x="109507" y="25938"/>
                      <a:pt x="109507" y="55636"/>
                    </a:cubicBezTo>
                    <a:close/>
                  </a:path>
                </a:pathLst>
              </a:custGeom>
              <a:solidFill>
                <a:srgbClr val="000000"/>
              </a:solidFill>
              <a:ln w="4713" cap="flat">
                <a:noFill/>
                <a:prstDash val="solid"/>
                <a:miter/>
              </a:ln>
            </p:spPr>
            <p:txBody>
              <a:bodyPr rtlCol="0" anchor="ctr"/>
              <a:lstStyle/>
              <a:p>
                <a:endParaRPr lang="en-US"/>
              </a:p>
            </p:txBody>
          </p:sp>
          <p:sp>
            <p:nvSpPr>
              <p:cNvPr id="100" name="Freeform: Shape 99">
                <a:extLst>
                  <a:ext uri="{FF2B5EF4-FFF2-40B4-BE49-F238E27FC236}">
                    <a16:creationId xmlns:a16="http://schemas.microsoft.com/office/drawing/2014/main" id="{94CE0838-1D86-445E-A748-C4E51D4E938B}"/>
                  </a:ext>
                </a:extLst>
              </p:cNvPr>
              <p:cNvSpPr/>
              <p:nvPr/>
            </p:nvSpPr>
            <p:spPr>
              <a:xfrm>
                <a:off x="7317393" y="3038869"/>
                <a:ext cx="375600" cy="432653"/>
              </a:xfrm>
              <a:custGeom>
                <a:avLst/>
                <a:gdLst>
                  <a:gd name="connsiteX0" fmla="*/ 188033 w 375600"/>
                  <a:gd name="connsiteY0" fmla="*/ 432015 h 432653"/>
                  <a:gd name="connsiteX1" fmla="*/ 1765 w 375600"/>
                  <a:gd name="connsiteY1" fmla="*/ 324432 h 432653"/>
                  <a:gd name="connsiteX2" fmla="*/ 1765 w 375600"/>
                  <a:gd name="connsiteY2" fmla="*/ 109347 h 432653"/>
                  <a:gd name="connsiteX3" fmla="*/ 188033 w 375600"/>
                  <a:gd name="connsiteY3" fmla="*/ 1765 h 432653"/>
                  <a:gd name="connsiteX4" fmla="*/ 374301 w 375600"/>
                  <a:gd name="connsiteY4" fmla="*/ 109347 h 432653"/>
                  <a:gd name="connsiteX5" fmla="*/ 374301 w 375600"/>
                  <a:gd name="connsiteY5" fmla="*/ 324432 h 432653"/>
                  <a:gd name="connsiteX6" fmla="*/ 188033 w 375600"/>
                  <a:gd name="connsiteY6" fmla="*/ 432015 h 432653"/>
                  <a:gd name="connsiteX7" fmla="*/ 13771 w 375600"/>
                  <a:gd name="connsiteY7" fmla="*/ 317548 h 432653"/>
                  <a:gd name="connsiteX8" fmla="*/ 188033 w 375600"/>
                  <a:gd name="connsiteY8" fmla="*/ 418167 h 432653"/>
                  <a:gd name="connsiteX9" fmla="*/ 362294 w 375600"/>
                  <a:gd name="connsiteY9" fmla="*/ 317548 h 432653"/>
                  <a:gd name="connsiteX10" fmla="*/ 362294 w 375600"/>
                  <a:gd name="connsiteY10" fmla="*/ 116231 h 432653"/>
                  <a:gd name="connsiteX11" fmla="*/ 188033 w 375600"/>
                  <a:gd name="connsiteY11" fmla="*/ 15613 h 432653"/>
                  <a:gd name="connsiteX12" fmla="*/ 13771 w 375600"/>
                  <a:gd name="connsiteY12" fmla="*/ 116231 h 432653"/>
                  <a:gd name="connsiteX13" fmla="*/ 13771 w 375600"/>
                  <a:gd name="connsiteY13" fmla="*/ 317548 h 432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75600" h="432653">
                    <a:moveTo>
                      <a:pt x="188033" y="432015"/>
                    </a:moveTo>
                    <a:lnTo>
                      <a:pt x="1765" y="324432"/>
                    </a:lnTo>
                    <a:lnTo>
                      <a:pt x="1765" y="109347"/>
                    </a:lnTo>
                    <a:lnTo>
                      <a:pt x="188033" y="1765"/>
                    </a:lnTo>
                    <a:lnTo>
                      <a:pt x="374301" y="109347"/>
                    </a:lnTo>
                    <a:lnTo>
                      <a:pt x="374301" y="324432"/>
                    </a:lnTo>
                    <a:lnTo>
                      <a:pt x="188033" y="432015"/>
                    </a:lnTo>
                    <a:close/>
                    <a:moveTo>
                      <a:pt x="13771" y="317548"/>
                    </a:moveTo>
                    <a:lnTo>
                      <a:pt x="188033" y="418167"/>
                    </a:lnTo>
                    <a:lnTo>
                      <a:pt x="362294" y="317548"/>
                    </a:lnTo>
                    <a:lnTo>
                      <a:pt x="362294" y="116231"/>
                    </a:lnTo>
                    <a:lnTo>
                      <a:pt x="188033" y="15613"/>
                    </a:lnTo>
                    <a:lnTo>
                      <a:pt x="13771" y="116231"/>
                    </a:lnTo>
                    <a:lnTo>
                      <a:pt x="13771" y="317548"/>
                    </a:lnTo>
                    <a:close/>
                  </a:path>
                </a:pathLst>
              </a:custGeom>
              <a:solidFill>
                <a:schemeClr val="accent5"/>
              </a:solidFill>
              <a:ln w="4713" cap="flat">
                <a:noFill/>
                <a:prstDash val="solid"/>
                <a:miter/>
              </a:ln>
            </p:spPr>
            <p:txBody>
              <a:bodyPr rtlCol="0" anchor="ctr"/>
              <a:lstStyle/>
              <a:p>
                <a:pPr defTabSz="914367"/>
                <a:endParaRPr lang="en-US" sz="1765" kern="0">
                  <a:solidFill>
                    <a:srgbClr val="FFFFFF"/>
                  </a:solidFill>
                  <a:latin typeface="Segoe UI"/>
                </a:endParaRPr>
              </a:p>
            </p:txBody>
          </p:sp>
          <p:sp>
            <p:nvSpPr>
              <p:cNvPr id="102" name="Freeform: Shape 101">
                <a:extLst>
                  <a:ext uri="{FF2B5EF4-FFF2-40B4-BE49-F238E27FC236}">
                    <a16:creationId xmlns:a16="http://schemas.microsoft.com/office/drawing/2014/main" id="{412FCFD3-CFB1-4320-A05F-F6092A57359D}"/>
                  </a:ext>
                </a:extLst>
              </p:cNvPr>
              <p:cNvSpPr/>
              <p:nvPr/>
            </p:nvSpPr>
            <p:spPr>
              <a:xfrm>
                <a:off x="7477647" y="3026630"/>
                <a:ext cx="52299" cy="52299"/>
              </a:xfrm>
              <a:custGeom>
                <a:avLst/>
                <a:gdLst>
                  <a:gd name="connsiteX0" fmla="*/ 26579 w 52298"/>
                  <a:gd name="connsiteY0" fmla="*/ 51394 h 52298"/>
                  <a:gd name="connsiteX1" fmla="*/ 51393 w 52298"/>
                  <a:gd name="connsiteY1" fmla="*/ 26579 h 52298"/>
                  <a:gd name="connsiteX2" fmla="*/ 26579 w 52298"/>
                  <a:gd name="connsiteY2" fmla="*/ 1765 h 52298"/>
                  <a:gd name="connsiteX3" fmla="*/ 1765 w 52298"/>
                  <a:gd name="connsiteY3" fmla="*/ 26579 h 52298"/>
                  <a:gd name="connsiteX4" fmla="*/ 26579 w 52298"/>
                  <a:gd name="connsiteY4" fmla="*/ 51394 h 522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98" h="52298">
                    <a:moveTo>
                      <a:pt x="26579" y="51394"/>
                    </a:moveTo>
                    <a:cubicBezTo>
                      <a:pt x="40284" y="51394"/>
                      <a:pt x="51393" y="40284"/>
                      <a:pt x="51393" y="26579"/>
                    </a:cubicBezTo>
                    <a:cubicBezTo>
                      <a:pt x="51393" y="12874"/>
                      <a:pt x="40284" y="1765"/>
                      <a:pt x="26579" y="1765"/>
                    </a:cubicBezTo>
                    <a:cubicBezTo>
                      <a:pt x="12874" y="1765"/>
                      <a:pt x="1765" y="12874"/>
                      <a:pt x="1765" y="26579"/>
                    </a:cubicBezTo>
                    <a:cubicBezTo>
                      <a:pt x="1765" y="40284"/>
                      <a:pt x="12874" y="51394"/>
                      <a:pt x="26579" y="51394"/>
                    </a:cubicBezTo>
                    <a:close/>
                  </a:path>
                </a:pathLst>
              </a:custGeom>
              <a:solidFill>
                <a:srgbClr val="000000"/>
              </a:solidFill>
              <a:ln w="4713" cap="flat">
                <a:noFill/>
                <a:prstDash val="solid"/>
                <a:miter/>
              </a:ln>
            </p:spPr>
            <p:txBody>
              <a:bodyPr rtlCol="0" anchor="ctr"/>
              <a:lstStyle/>
              <a:p>
                <a:endParaRPr lang="en-US"/>
              </a:p>
            </p:txBody>
          </p:sp>
          <p:sp>
            <p:nvSpPr>
              <p:cNvPr id="103" name="Freeform: Shape 102">
                <a:extLst>
                  <a:ext uri="{FF2B5EF4-FFF2-40B4-BE49-F238E27FC236}">
                    <a16:creationId xmlns:a16="http://schemas.microsoft.com/office/drawing/2014/main" id="{1C1A1C7F-3A16-41D0-AE7A-BB773E19CDBA}"/>
                  </a:ext>
                </a:extLst>
              </p:cNvPr>
              <p:cNvSpPr/>
              <p:nvPr/>
            </p:nvSpPr>
            <p:spPr>
              <a:xfrm>
                <a:off x="7477647" y="3433190"/>
                <a:ext cx="52299" cy="52299"/>
              </a:xfrm>
              <a:custGeom>
                <a:avLst/>
                <a:gdLst>
                  <a:gd name="connsiteX0" fmla="*/ 26579 w 52298"/>
                  <a:gd name="connsiteY0" fmla="*/ 51394 h 52298"/>
                  <a:gd name="connsiteX1" fmla="*/ 51393 w 52298"/>
                  <a:gd name="connsiteY1" fmla="*/ 26579 h 52298"/>
                  <a:gd name="connsiteX2" fmla="*/ 26579 w 52298"/>
                  <a:gd name="connsiteY2" fmla="*/ 1765 h 52298"/>
                  <a:gd name="connsiteX3" fmla="*/ 1765 w 52298"/>
                  <a:gd name="connsiteY3" fmla="*/ 26579 h 52298"/>
                  <a:gd name="connsiteX4" fmla="*/ 26579 w 52298"/>
                  <a:gd name="connsiteY4" fmla="*/ 51394 h 522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98" h="52298">
                    <a:moveTo>
                      <a:pt x="26579" y="51394"/>
                    </a:moveTo>
                    <a:cubicBezTo>
                      <a:pt x="40284" y="51394"/>
                      <a:pt x="51393" y="40284"/>
                      <a:pt x="51393" y="26579"/>
                    </a:cubicBezTo>
                    <a:cubicBezTo>
                      <a:pt x="51393" y="12875"/>
                      <a:pt x="40284" y="1765"/>
                      <a:pt x="26579" y="1765"/>
                    </a:cubicBezTo>
                    <a:cubicBezTo>
                      <a:pt x="12874" y="1765"/>
                      <a:pt x="1765" y="12875"/>
                      <a:pt x="1765" y="26579"/>
                    </a:cubicBezTo>
                    <a:cubicBezTo>
                      <a:pt x="1765" y="40284"/>
                      <a:pt x="12874" y="51394"/>
                      <a:pt x="26579" y="51394"/>
                    </a:cubicBezTo>
                    <a:close/>
                  </a:path>
                </a:pathLst>
              </a:custGeom>
              <a:solidFill>
                <a:srgbClr val="000000"/>
              </a:solidFill>
              <a:ln w="4713" cap="flat">
                <a:noFill/>
                <a:prstDash val="solid"/>
                <a:miter/>
              </a:ln>
            </p:spPr>
            <p:txBody>
              <a:bodyPr rtlCol="0" anchor="ctr"/>
              <a:lstStyle/>
              <a:p>
                <a:endParaRPr lang="en-US"/>
              </a:p>
            </p:txBody>
          </p:sp>
          <p:sp>
            <p:nvSpPr>
              <p:cNvPr id="104" name="Freeform: Shape 103">
                <a:extLst>
                  <a:ext uri="{FF2B5EF4-FFF2-40B4-BE49-F238E27FC236}">
                    <a16:creationId xmlns:a16="http://schemas.microsoft.com/office/drawing/2014/main" id="{B9CCAC7B-1E55-488C-BB05-7095AE63858B}"/>
                  </a:ext>
                </a:extLst>
              </p:cNvPr>
              <p:cNvSpPr/>
              <p:nvPr/>
            </p:nvSpPr>
            <p:spPr>
              <a:xfrm>
                <a:off x="7658552" y="3338491"/>
                <a:ext cx="52299" cy="52299"/>
              </a:xfrm>
              <a:custGeom>
                <a:avLst/>
                <a:gdLst>
                  <a:gd name="connsiteX0" fmla="*/ 26579 w 52298"/>
                  <a:gd name="connsiteY0" fmla="*/ 51393 h 52298"/>
                  <a:gd name="connsiteX1" fmla="*/ 51393 w 52298"/>
                  <a:gd name="connsiteY1" fmla="*/ 26579 h 52298"/>
                  <a:gd name="connsiteX2" fmla="*/ 26579 w 52298"/>
                  <a:gd name="connsiteY2" fmla="*/ 1765 h 52298"/>
                  <a:gd name="connsiteX3" fmla="*/ 1765 w 52298"/>
                  <a:gd name="connsiteY3" fmla="*/ 26579 h 52298"/>
                  <a:gd name="connsiteX4" fmla="*/ 26579 w 52298"/>
                  <a:gd name="connsiteY4" fmla="*/ 51393 h 522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98" h="52298">
                    <a:moveTo>
                      <a:pt x="26579" y="51393"/>
                    </a:moveTo>
                    <a:cubicBezTo>
                      <a:pt x="40284" y="51393"/>
                      <a:pt x="51393" y="40284"/>
                      <a:pt x="51393" y="26579"/>
                    </a:cubicBezTo>
                    <a:cubicBezTo>
                      <a:pt x="51393" y="12874"/>
                      <a:pt x="40284" y="1765"/>
                      <a:pt x="26579" y="1765"/>
                    </a:cubicBezTo>
                    <a:cubicBezTo>
                      <a:pt x="12874" y="1765"/>
                      <a:pt x="1765" y="12874"/>
                      <a:pt x="1765" y="26579"/>
                    </a:cubicBezTo>
                    <a:cubicBezTo>
                      <a:pt x="1765" y="40284"/>
                      <a:pt x="12874" y="51393"/>
                      <a:pt x="26579" y="51393"/>
                    </a:cubicBezTo>
                    <a:close/>
                  </a:path>
                </a:pathLst>
              </a:custGeom>
              <a:solidFill>
                <a:srgbClr val="000000"/>
              </a:solidFill>
              <a:ln w="4713" cap="flat">
                <a:noFill/>
                <a:prstDash val="solid"/>
                <a:miter/>
              </a:ln>
            </p:spPr>
            <p:txBody>
              <a:bodyPr rtlCol="0" anchor="ctr"/>
              <a:lstStyle/>
              <a:p>
                <a:endParaRPr lang="en-US"/>
              </a:p>
            </p:txBody>
          </p:sp>
          <p:sp>
            <p:nvSpPr>
              <p:cNvPr id="105" name="Freeform: Shape 104">
                <a:extLst>
                  <a:ext uri="{FF2B5EF4-FFF2-40B4-BE49-F238E27FC236}">
                    <a16:creationId xmlns:a16="http://schemas.microsoft.com/office/drawing/2014/main" id="{E4373FCC-B11A-40CA-90F1-B691AF7709B8}"/>
                  </a:ext>
                </a:extLst>
              </p:cNvPr>
              <p:cNvSpPr/>
              <p:nvPr/>
            </p:nvSpPr>
            <p:spPr>
              <a:xfrm>
                <a:off x="7658552" y="3121719"/>
                <a:ext cx="52299" cy="52299"/>
              </a:xfrm>
              <a:custGeom>
                <a:avLst/>
                <a:gdLst>
                  <a:gd name="connsiteX0" fmla="*/ 26579 w 52298"/>
                  <a:gd name="connsiteY0" fmla="*/ 51394 h 52298"/>
                  <a:gd name="connsiteX1" fmla="*/ 51393 w 52298"/>
                  <a:gd name="connsiteY1" fmla="*/ 26579 h 52298"/>
                  <a:gd name="connsiteX2" fmla="*/ 26579 w 52298"/>
                  <a:gd name="connsiteY2" fmla="*/ 1765 h 52298"/>
                  <a:gd name="connsiteX3" fmla="*/ 1765 w 52298"/>
                  <a:gd name="connsiteY3" fmla="*/ 26579 h 52298"/>
                  <a:gd name="connsiteX4" fmla="*/ 26579 w 52298"/>
                  <a:gd name="connsiteY4" fmla="*/ 51394 h 522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98" h="52298">
                    <a:moveTo>
                      <a:pt x="26579" y="51394"/>
                    </a:moveTo>
                    <a:cubicBezTo>
                      <a:pt x="40284" y="51394"/>
                      <a:pt x="51393" y="40284"/>
                      <a:pt x="51393" y="26579"/>
                    </a:cubicBezTo>
                    <a:cubicBezTo>
                      <a:pt x="51393" y="12874"/>
                      <a:pt x="40284" y="1765"/>
                      <a:pt x="26579" y="1765"/>
                    </a:cubicBezTo>
                    <a:cubicBezTo>
                      <a:pt x="12874" y="1765"/>
                      <a:pt x="1765" y="12874"/>
                      <a:pt x="1765" y="26579"/>
                    </a:cubicBezTo>
                    <a:cubicBezTo>
                      <a:pt x="1765" y="40284"/>
                      <a:pt x="12874" y="51394"/>
                      <a:pt x="26579" y="51394"/>
                    </a:cubicBezTo>
                    <a:close/>
                  </a:path>
                </a:pathLst>
              </a:custGeom>
              <a:solidFill>
                <a:srgbClr val="000000"/>
              </a:solidFill>
              <a:ln w="4713" cap="flat">
                <a:noFill/>
                <a:prstDash val="solid"/>
                <a:miter/>
              </a:ln>
            </p:spPr>
            <p:txBody>
              <a:bodyPr rtlCol="0" anchor="ctr"/>
              <a:lstStyle/>
              <a:p>
                <a:endParaRPr lang="en-US"/>
              </a:p>
            </p:txBody>
          </p:sp>
          <p:sp>
            <p:nvSpPr>
              <p:cNvPr id="114" name="Freeform: Shape 113">
                <a:extLst>
                  <a:ext uri="{FF2B5EF4-FFF2-40B4-BE49-F238E27FC236}">
                    <a16:creationId xmlns:a16="http://schemas.microsoft.com/office/drawing/2014/main" id="{B4D430B7-91D7-4694-8182-3A929B18574D}"/>
                  </a:ext>
                </a:extLst>
              </p:cNvPr>
              <p:cNvSpPr/>
              <p:nvPr/>
            </p:nvSpPr>
            <p:spPr>
              <a:xfrm>
                <a:off x="7299144" y="3339605"/>
                <a:ext cx="47544" cy="47544"/>
              </a:xfrm>
              <a:custGeom>
                <a:avLst/>
                <a:gdLst>
                  <a:gd name="connsiteX0" fmla="*/ 25698 w 47544"/>
                  <a:gd name="connsiteY0" fmla="*/ 49633 h 47544"/>
                  <a:gd name="connsiteX1" fmla="*/ 49632 w 47544"/>
                  <a:gd name="connsiteY1" fmla="*/ 25699 h 47544"/>
                  <a:gd name="connsiteX2" fmla="*/ 25698 w 47544"/>
                  <a:gd name="connsiteY2" fmla="*/ 1765 h 47544"/>
                  <a:gd name="connsiteX3" fmla="*/ 1765 w 47544"/>
                  <a:gd name="connsiteY3" fmla="*/ 25699 h 47544"/>
                  <a:gd name="connsiteX4" fmla="*/ 25698 w 47544"/>
                  <a:gd name="connsiteY4" fmla="*/ 49633 h 47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544" h="47544">
                    <a:moveTo>
                      <a:pt x="25698" y="49633"/>
                    </a:moveTo>
                    <a:cubicBezTo>
                      <a:pt x="38917" y="49633"/>
                      <a:pt x="49632" y="38917"/>
                      <a:pt x="49632" y="25699"/>
                    </a:cubicBezTo>
                    <a:cubicBezTo>
                      <a:pt x="49632" y="12480"/>
                      <a:pt x="38917" y="1765"/>
                      <a:pt x="25698" y="1765"/>
                    </a:cubicBezTo>
                    <a:cubicBezTo>
                      <a:pt x="12480" y="1765"/>
                      <a:pt x="1765" y="12480"/>
                      <a:pt x="1765" y="25699"/>
                    </a:cubicBezTo>
                    <a:cubicBezTo>
                      <a:pt x="1765" y="38917"/>
                      <a:pt x="12480" y="49633"/>
                      <a:pt x="25698" y="49633"/>
                    </a:cubicBezTo>
                    <a:close/>
                  </a:path>
                </a:pathLst>
              </a:custGeom>
              <a:solidFill>
                <a:srgbClr val="000000"/>
              </a:solidFill>
              <a:ln w="4713" cap="flat">
                <a:noFill/>
                <a:prstDash val="solid"/>
                <a:miter/>
              </a:ln>
            </p:spPr>
            <p:txBody>
              <a:bodyPr rtlCol="0" anchor="ctr"/>
              <a:lstStyle/>
              <a:p>
                <a:endParaRPr lang="en-US"/>
              </a:p>
            </p:txBody>
          </p:sp>
          <p:sp>
            <p:nvSpPr>
              <p:cNvPr id="115" name="Freeform: Shape 114">
                <a:extLst>
                  <a:ext uri="{FF2B5EF4-FFF2-40B4-BE49-F238E27FC236}">
                    <a16:creationId xmlns:a16="http://schemas.microsoft.com/office/drawing/2014/main" id="{35F1AF52-C756-466B-B49F-4340E4A5A6EA}"/>
                  </a:ext>
                </a:extLst>
              </p:cNvPr>
              <p:cNvSpPr/>
              <p:nvPr/>
            </p:nvSpPr>
            <p:spPr>
              <a:xfrm>
                <a:off x="7299144" y="3124282"/>
                <a:ext cx="47544" cy="47544"/>
              </a:xfrm>
              <a:custGeom>
                <a:avLst/>
                <a:gdLst>
                  <a:gd name="connsiteX0" fmla="*/ 25698 w 47544"/>
                  <a:gd name="connsiteY0" fmla="*/ 49632 h 47544"/>
                  <a:gd name="connsiteX1" fmla="*/ 49632 w 47544"/>
                  <a:gd name="connsiteY1" fmla="*/ 25698 h 47544"/>
                  <a:gd name="connsiteX2" fmla="*/ 25698 w 47544"/>
                  <a:gd name="connsiteY2" fmla="*/ 1765 h 47544"/>
                  <a:gd name="connsiteX3" fmla="*/ 1765 w 47544"/>
                  <a:gd name="connsiteY3" fmla="*/ 25698 h 47544"/>
                  <a:gd name="connsiteX4" fmla="*/ 25698 w 47544"/>
                  <a:gd name="connsiteY4" fmla="*/ 49632 h 47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544" h="47544">
                    <a:moveTo>
                      <a:pt x="25698" y="49632"/>
                    </a:moveTo>
                    <a:cubicBezTo>
                      <a:pt x="38917" y="49632"/>
                      <a:pt x="49632" y="38917"/>
                      <a:pt x="49632" y="25698"/>
                    </a:cubicBezTo>
                    <a:cubicBezTo>
                      <a:pt x="49632" y="12480"/>
                      <a:pt x="38917" y="1765"/>
                      <a:pt x="25698" y="1765"/>
                    </a:cubicBezTo>
                    <a:cubicBezTo>
                      <a:pt x="12480" y="1765"/>
                      <a:pt x="1765" y="12480"/>
                      <a:pt x="1765" y="25698"/>
                    </a:cubicBezTo>
                    <a:cubicBezTo>
                      <a:pt x="1765" y="38917"/>
                      <a:pt x="12480" y="49632"/>
                      <a:pt x="25698" y="49632"/>
                    </a:cubicBezTo>
                    <a:close/>
                  </a:path>
                </a:pathLst>
              </a:custGeom>
              <a:solidFill>
                <a:srgbClr val="000000"/>
              </a:solidFill>
              <a:ln w="4713" cap="flat">
                <a:noFill/>
                <a:prstDash val="solid"/>
                <a:miter/>
              </a:ln>
            </p:spPr>
            <p:txBody>
              <a:bodyPr rtlCol="0" anchor="ctr"/>
              <a:lstStyle/>
              <a:p>
                <a:endParaRPr lang="en-US"/>
              </a:p>
            </p:txBody>
          </p:sp>
        </p:grpSp>
        <p:grpSp>
          <p:nvGrpSpPr>
            <p:cNvPr id="10" name="Group 4">
              <a:extLst>
                <a:ext uri="{FF2B5EF4-FFF2-40B4-BE49-F238E27FC236}">
                  <a16:creationId xmlns:a16="http://schemas.microsoft.com/office/drawing/2014/main" id="{7C13E259-5AB5-4902-A440-9DBD0E351E6E}"/>
                </a:ext>
              </a:extLst>
            </p:cNvPr>
            <p:cNvGrpSpPr>
              <a:grpSpLocks noChangeAspect="1"/>
            </p:cNvGrpSpPr>
            <p:nvPr/>
          </p:nvGrpSpPr>
          <p:grpSpPr bwMode="auto">
            <a:xfrm>
              <a:off x="5465763" y="2679700"/>
              <a:ext cx="371475" cy="515938"/>
              <a:chOff x="3443" y="1688"/>
              <a:chExt cx="234" cy="325"/>
            </a:xfrm>
          </p:grpSpPr>
          <p:sp>
            <p:nvSpPr>
              <p:cNvPr id="11" name="AutoShape 3">
                <a:extLst>
                  <a:ext uri="{FF2B5EF4-FFF2-40B4-BE49-F238E27FC236}">
                    <a16:creationId xmlns:a16="http://schemas.microsoft.com/office/drawing/2014/main" id="{6EAF054D-1D65-48B6-9ACB-82B628DD3021}"/>
                  </a:ext>
                </a:extLst>
              </p:cNvPr>
              <p:cNvSpPr>
                <a:spLocks noChangeAspect="1" noChangeArrowheads="1" noTextEdit="1"/>
              </p:cNvSpPr>
              <p:nvPr/>
            </p:nvSpPr>
            <p:spPr bwMode="auto">
              <a:xfrm>
                <a:off x="3443" y="1688"/>
                <a:ext cx="234" cy="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Oval 5">
                <a:extLst>
                  <a:ext uri="{FF2B5EF4-FFF2-40B4-BE49-F238E27FC236}">
                    <a16:creationId xmlns:a16="http://schemas.microsoft.com/office/drawing/2014/main" id="{4DC3D6ED-70B2-49DF-AA27-BBD84A39F83E}"/>
                  </a:ext>
                </a:extLst>
              </p:cNvPr>
              <p:cNvSpPr>
                <a:spLocks noChangeArrowheads="1"/>
              </p:cNvSpPr>
              <p:nvPr/>
            </p:nvSpPr>
            <p:spPr bwMode="auto">
              <a:xfrm>
                <a:off x="3443" y="1688"/>
                <a:ext cx="234" cy="234"/>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6">
                <a:extLst>
                  <a:ext uri="{FF2B5EF4-FFF2-40B4-BE49-F238E27FC236}">
                    <a16:creationId xmlns:a16="http://schemas.microsoft.com/office/drawing/2014/main" id="{60E12CD8-B5FD-46E7-B09C-128129D79DD3}"/>
                  </a:ext>
                </a:extLst>
              </p:cNvPr>
              <p:cNvSpPr>
                <a:spLocks/>
              </p:cNvSpPr>
              <p:nvPr/>
            </p:nvSpPr>
            <p:spPr bwMode="auto">
              <a:xfrm>
                <a:off x="3509" y="1983"/>
                <a:ext cx="102" cy="30"/>
              </a:xfrm>
              <a:custGeom>
                <a:avLst/>
                <a:gdLst>
                  <a:gd name="T0" fmla="*/ 362 w 426"/>
                  <a:gd name="T1" fmla="*/ 128 h 128"/>
                  <a:gd name="T2" fmla="*/ 64 w 426"/>
                  <a:gd name="T3" fmla="*/ 128 h 128"/>
                  <a:gd name="T4" fmla="*/ 0 w 426"/>
                  <a:gd name="T5" fmla="*/ 64 h 128"/>
                  <a:gd name="T6" fmla="*/ 0 w 426"/>
                  <a:gd name="T7" fmla="*/ 64 h 128"/>
                  <a:gd name="T8" fmla="*/ 64 w 426"/>
                  <a:gd name="T9" fmla="*/ 0 h 128"/>
                  <a:gd name="T10" fmla="*/ 362 w 426"/>
                  <a:gd name="T11" fmla="*/ 0 h 128"/>
                  <a:gd name="T12" fmla="*/ 426 w 426"/>
                  <a:gd name="T13" fmla="*/ 64 h 128"/>
                  <a:gd name="T14" fmla="*/ 426 w 426"/>
                  <a:gd name="T15" fmla="*/ 64 h 128"/>
                  <a:gd name="T16" fmla="*/ 362 w 426"/>
                  <a:gd name="T17"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128">
                    <a:moveTo>
                      <a:pt x="362" y="128"/>
                    </a:moveTo>
                    <a:cubicBezTo>
                      <a:pt x="64" y="128"/>
                      <a:pt x="64" y="128"/>
                      <a:pt x="64" y="128"/>
                    </a:cubicBezTo>
                    <a:cubicBezTo>
                      <a:pt x="28" y="128"/>
                      <a:pt x="0" y="99"/>
                      <a:pt x="0" y="64"/>
                    </a:cubicBezTo>
                    <a:cubicBezTo>
                      <a:pt x="0" y="64"/>
                      <a:pt x="0" y="64"/>
                      <a:pt x="0" y="64"/>
                    </a:cubicBezTo>
                    <a:cubicBezTo>
                      <a:pt x="0" y="29"/>
                      <a:pt x="28" y="0"/>
                      <a:pt x="64" y="0"/>
                    </a:cubicBezTo>
                    <a:cubicBezTo>
                      <a:pt x="362" y="0"/>
                      <a:pt x="362" y="0"/>
                      <a:pt x="362" y="0"/>
                    </a:cubicBezTo>
                    <a:cubicBezTo>
                      <a:pt x="398" y="0"/>
                      <a:pt x="426" y="29"/>
                      <a:pt x="426" y="64"/>
                    </a:cubicBezTo>
                    <a:cubicBezTo>
                      <a:pt x="426" y="64"/>
                      <a:pt x="426" y="64"/>
                      <a:pt x="426" y="64"/>
                    </a:cubicBezTo>
                    <a:cubicBezTo>
                      <a:pt x="426" y="99"/>
                      <a:pt x="398" y="128"/>
                      <a:pt x="362" y="12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7">
                <a:extLst>
                  <a:ext uri="{FF2B5EF4-FFF2-40B4-BE49-F238E27FC236}">
                    <a16:creationId xmlns:a16="http://schemas.microsoft.com/office/drawing/2014/main" id="{91E5E2AE-5D62-4810-9FA8-07AD5241CED8}"/>
                  </a:ext>
                </a:extLst>
              </p:cNvPr>
              <p:cNvSpPr>
                <a:spLocks/>
              </p:cNvSpPr>
              <p:nvPr/>
            </p:nvSpPr>
            <p:spPr bwMode="auto">
              <a:xfrm>
                <a:off x="3509" y="1942"/>
                <a:ext cx="102" cy="30"/>
              </a:xfrm>
              <a:custGeom>
                <a:avLst/>
                <a:gdLst>
                  <a:gd name="T0" fmla="*/ 362 w 426"/>
                  <a:gd name="T1" fmla="*/ 128 h 128"/>
                  <a:gd name="T2" fmla="*/ 64 w 426"/>
                  <a:gd name="T3" fmla="*/ 128 h 128"/>
                  <a:gd name="T4" fmla="*/ 0 w 426"/>
                  <a:gd name="T5" fmla="*/ 64 h 128"/>
                  <a:gd name="T6" fmla="*/ 0 w 426"/>
                  <a:gd name="T7" fmla="*/ 64 h 128"/>
                  <a:gd name="T8" fmla="*/ 64 w 426"/>
                  <a:gd name="T9" fmla="*/ 0 h 128"/>
                  <a:gd name="T10" fmla="*/ 362 w 426"/>
                  <a:gd name="T11" fmla="*/ 0 h 128"/>
                  <a:gd name="T12" fmla="*/ 426 w 426"/>
                  <a:gd name="T13" fmla="*/ 64 h 128"/>
                  <a:gd name="T14" fmla="*/ 426 w 426"/>
                  <a:gd name="T15" fmla="*/ 64 h 128"/>
                  <a:gd name="T16" fmla="*/ 362 w 426"/>
                  <a:gd name="T17"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128">
                    <a:moveTo>
                      <a:pt x="362" y="128"/>
                    </a:moveTo>
                    <a:cubicBezTo>
                      <a:pt x="64" y="128"/>
                      <a:pt x="64" y="128"/>
                      <a:pt x="64" y="128"/>
                    </a:cubicBezTo>
                    <a:cubicBezTo>
                      <a:pt x="28" y="128"/>
                      <a:pt x="0" y="100"/>
                      <a:pt x="0" y="64"/>
                    </a:cubicBezTo>
                    <a:cubicBezTo>
                      <a:pt x="0" y="64"/>
                      <a:pt x="0" y="64"/>
                      <a:pt x="0" y="64"/>
                    </a:cubicBezTo>
                    <a:cubicBezTo>
                      <a:pt x="0" y="29"/>
                      <a:pt x="28" y="0"/>
                      <a:pt x="64" y="0"/>
                    </a:cubicBezTo>
                    <a:cubicBezTo>
                      <a:pt x="362" y="0"/>
                      <a:pt x="362" y="0"/>
                      <a:pt x="362" y="0"/>
                    </a:cubicBezTo>
                    <a:cubicBezTo>
                      <a:pt x="398" y="0"/>
                      <a:pt x="426" y="29"/>
                      <a:pt x="426" y="64"/>
                    </a:cubicBezTo>
                    <a:cubicBezTo>
                      <a:pt x="426" y="64"/>
                      <a:pt x="426" y="64"/>
                      <a:pt x="426" y="64"/>
                    </a:cubicBezTo>
                    <a:cubicBezTo>
                      <a:pt x="426" y="100"/>
                      <a:pt x="398" y="128"/>
                      <a:pt x="362" y="12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8">
                <a:extLst>
                  <a:ext uri="{FF2B5EF4-FFF2-40B4-BE49-F238E27FC236}">
                    <a16:creationId xmlns:a16="http://schemas.microsoft.com/office/drawing/2014/main" id="{33111C3E-6430-4A46-A608-D6AAEC454850}"/>
                  </a:ext>
                </a:extLst>
              </p:cNvPr>
              <p:cNvSpPr>
                <a:spLocks/>
              </p:cNvSpPr>
              <p:nvPr/>
            </p:nvSpPr>
            <p:spPr bwMode="auto">
              <a:xfrm>
                <a:off x="3509" y="1891"/>
                <a:ext cx="102" cy="41"/>
              </a:xfrm>
              <a:custGeom>
                <a:avLst/>
                <a:gdLst>
                  <a:gd name="T0" fmla="*/ 341 w 426"/>
                  <a:gd name="T1" fmla="*/ 171 h 171"/>
                  <a:gd name="T2" fmla="*/ 85 w 426"/>
                  <a:gd name="T3" fmla="*/ 171 h 171"/>
                  <a:gd name="T4" fmla="*/ 0 w 426"/>
                  <a:gd name="T5" fmla="*/ 85 h 171"/>
                  <a:gd name="T6" fmla="*/ 0 w 426"/>
                  <a:gd name="T7" fmla="*/ 85 h 171"/>
                  <a:gd name="T8" fmla="*/ 85 w 426"/>
                  <a:gd name="T9" fmla="*/ 0 h 171"/>
                  <a:gd name="T10" fmla="*/ 341 w 426"/>
                  <a:gd name="T11" fmla="*/ 0 h 171"/>
                  <a:gd name="T12" fmla="*/ 426 w 426"/>
                  <a:gd name="T13" fmla="*/ 85 h 171"/>
                  <a:gd name="T14" fmla="*/ 426 w 426"/>
                  <a:gd name="T15" fmla="*/ 85 h 171"/>
                  <a:gd name="T16" fmla="*/ 341 w 426"/>
                  <a:gd name="T17" fmla="*/ 171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171">
                    <a:moveTo>
                      <a:pt x="341" y="171"/>
                    </a:moveTo>
                    <a:cubicBezTo>
                      <a:pt x="85" y="171"/>
                      <a:pt x="85" y="171"/>
                      <a:pt x="85" y="171"/>
                    </a:cubicBezTo>
                    <a:cubicBezTo>
                      <a:pt x="38" y="171"/>
                      <a:pt x="0" y="133"/>
                      <a:pt x="0" y="85"/>
                    </a:cubicBezTo>
                    <a:cubicBezTo>
                      <a:pt x="0" y="85"/>
                      <a:pt x="0" y="85"/>
                      <a:pt x="0" y="85"/>
                    </a:cubicBezTo>
                    <a:cubicBezTo>
                      <a:pt x="0" y="38"/>
                      <a:pt x="38" y="0"/>
                      <a:pt x="85" y="0"/>
                    </a:cubicBezTo>
                    <a:cubicBezTo>
                      <a:pt x="341" y="0"/>
                      <a:pt x="341" y="0"/>
                      <a:pt x="341" y="0"/>
                    </a:cubicBezTo>
                    <a:cubicBezTo>
                      <a:pt x="388" y="0"/>
                      <a:pt x="426" y="38"/>
                      <a:pt x="426" y="85"/>
                    </a:cubicBezTo>
                    <a:cubicBezTo>
                      <a:pt x="426" y="85"/>
                      <a:pt x="426" y="85"/>
                      <a:pt x="426" y="85"/>
                    </a:cubicBezTo>
                    <a:cubicBezTo>
                      <a:pt x="426" y="133"/>
                      <a:pt x="388" y="171"/>
                      <a:pt x="341" y="171"/>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cxnSp>
        <p:nvCxnSpPr>
          <p:cNvPr id="125" name="Straight Arrow Connector 124">
            <a:extLst>
              <a:ext uri="{FF2B5EF4-FFF2-40B4-BE49-F238E27FC236}">
                <a16:creationId xmlns:a16="http://schemas.microsoft.com/office/drawing/2014/main" id="{BB14230B-7A95-4C1A-9E20-C9CB82B20D2F}"/>
              </a:ext>
            </a:extLst>
          </p:cNvPr>
          <p:cNvCxnSpPr>
            <a:cxnSpLocks/>
          </p:cNvCxnSpPr>
          <p:nvPr/>
        </p:nvCxnSpPr>
        <p:spPr>
          <a:xfrm flipH="1">
            <a:off x="465138" y="2942875"/>
            <a:ext cx="1" cy="1388051"/>
          </a:xfrm>
          <a:prstGeom prst="straightConnector1">
            <a:avLst/>
          </a:prstGeom>
          <a:ln w="76200">
            <a:gradFill>
              <a:gsLst>
                <a:gs pos="0">
                  <a:schemeClr val="accent5"/>
                </a:gs>
                <a:gs pos="100000">
                  <a:schemeClr val="tx2"/>
                </a:gs>
              </a:gsLst>
              <a:lin ang="1800000" scaled="0"/>
            </a:gra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6" name="Straight Arrow Connector 125">
            <a:extLst>
              <a:ext uri="{FF2B5EF4-FFF2-40B4-BE49-F238E27FC236}">
                <a16:creationId xmlns:a16="http://schemas.microsoft.com/office/drawing/2014/main" id="{19E03E40-1C10-4D9E-B4D1-89D81574DD6E}"/>
              </a:ext>
            </a:extLst>
          </p:cNvPr>
          <p:cNvCxnSpPr>
            <a:cxnSpLocks/>
          </p:cNvCxnSpPr>
          <p:nvPr/>
        </p:nvCxnSpPr>
        <p:spPr>
          <a:xfrm flipH="1">
            <a:off x="465138" y="4488273"/>
            <a:ext cx="1" cy="1388051"/>
          </a:xfrm>
          <a:prstGeom prst="straightConnector1">
            <a:avLst/>
          </a:prstGeom>
          <a:ln w="76200">
            <a:gradFill>
              <a:gsLst>
                <a:gs pos="0">
                  <a:schemeClr val="accent5"/>
                </a:gs>
                <a:gs pos="100000">
                  <a:schemeClr val="tx2"/>
                </a:gs>
              </a:gsLst>
              <a:lin ang="1800000" scaled="0"/>
            </a:gra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3" name="Rectangle 72">
            <a:extLst>
              <a:ext uri="{FF2B5EF4-FFF2-40B4-BE49-F238E27FC236}">
                <a16:creationId xmlns:a16="http://schemas.microsoft.com/office/drawing/2014/main" id="{4046E055-ECDB-4EFA-88DC-F876420038D8}"/>
              </a:ext>
            </a:extLst>
          </p:cNvPr>
          <p:cNvSpPr/>
          <p:nvPr/>
        </p:nvSpPr>
        <p:spPr bwMode="auto">
          <a:xfrm>
            <a:off x="465138" y="1397477"/>
            <a:ext cx="11506204" cy="1392706"/>
          </a:xfrm>
          <a:prstGeom prst="rect">
            <a:avLst/>
          </a:prstGeom>
          <a:solidFill>
            <a:schemeClr val="bg1"/>
          </a:solidFill>
          <a:effectLst>
            <a:outerShdw blurRad="190500" dist="76200" dir="2400000" algn="ctr" rotWithShape="0">
              <a:prstClr val="black">
                <a:alpha val="30000"/>
              </a:prstClr>
            </a:outerShdw>
          </a:effectLst>
        </p:spPr>
        <p:txBody>
          <a:bodyPr wrap="square" lIns="91440" tIns="91440" bIns="91440" anchor="ctr" anchorCtr="0">
            <a:no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gradFill>
                <a:gsLst>
                  <a:gs pos="0">
                    <a:srgbClr val="50E6FF"/>
                  </a:gs>
                  <a:gs pos="100000">
                    <a:srgbClr val="50E6FF"/>
                  </a:gs>
                </a:gsLst>
                <a:lin ang="5400000" scaled="1"/>
              </a:gradFill>
              <a:effectLst/>
              <a:uLnTx/>
              <a:uFillTx/>
              <a:latin typeface="Segoe UI Semibold"/>
              <a:ea typeface="+mn-ea"/>
              <a:cs typeface="+mn-cs"/>
            </a:endParaRPr>
          </a:p>
        </p:txBody>
      </p:sp>
      <p:cxnSp>
        <p:nvCxnSpPr>
          <p:cNvPr id="78" name="Straight Arrow Connector 77">
            <a:extLst>
              <a:ext uri="{FF2B5EF4-FFF2-40B4-BE49-F238E27FC236}">
                <a16:creationId xmlns:a16="http://schemas.microsoft.com/office/drawing/2014/main" id="{E52EF9F5-DDBA-40EB-8329-B357ED6511DE}"/>
              </a:ext>
            </a:extLst>
          </p:cNvPr>
          <p:cNvCxnSpPr>
            <a:cxnSpLocks/>
          </p:cNvCxnSpPr>
          <p:nvPr/>
        </p:nvCxnSpPr>
        <p:spPr>
          <a:xfrm flipH="1">
            <a:off x="465138" y="1397477"/>
            <a:ext cx="1" cy="1388051"/>
          </a:xfrm>
          <a:prstGeom prst="straightConnector1">
            <a:avLst/>
          </a:prstGeom>
          <a:ln w="76200">
            <a:gradFill>
              <a:gsLst>
                <a:gs pos="0">
                  <a:schemeClr val="accent5"/>
                </a:gs>
                <a:gs pos="100000">
                  <a:schemeClr val="tx2"/>
                </a:gs>
              </a:gsLst>
              <a:lin ang="1800000" scaled="0"/>
            </a:gra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34" name="Rectangle 133">
            <a:extLst>
              <a:ext uri="{FF2B5EF4-FFF2-40B4-BE49-F238E27FC236}">
                <a16:creationId xmlns:a16="http://schemas.microsoft.com/office/drawing/2014/main" id="{2DE7C0D5-54F9-494C-A2A4-F26903548C74}"/>
              </a:ext>
            </a:extLst>
          </p:cNvPr>
          <p:cNvSpPr/>
          <p:nvPr/>
        </p:nvSpPr>
        <p:spPr>
          <a:xfrm>
            <a:off x="3003856" y="1909164"/>
            <a:ext cx="6790276" cy="369332"/>
          </a:xfrm>
          <a:prstGeom prst="rect">
            <a:avLst/>
          </a:prstGeom>
        </p:spPr>
        <p:txBody>
          <a:bodyPr wrap="square" lIns="365760">
            <a:spAutoFit/>
          </a:bodyPr>
          <a:lstStyle/>
          <a:p>
            <a:pPr defTabSz="951304" fontAlgn="base">
              <a:buSzPct val="90000"/>
              <a:defRPr/>
            </a:pPr>
            <a:r>
              <a:rPr lang="en-US">
                <a:gradFill>
                  <a:gsLst>
                    <a:gs pos="0">
                      <a:schemeClr val="tx1"/>
                    </a:gs>
                    <a:gs pos="100000">
                      <a:schemeClr val="tx1"/>
                    </a:gs>
                  </a:gsLst>
                  <a:lin ang="1800000" scaled="0"/>
                </a:gradFill>
                <a:latin typeface="Segoe UI Semibold"/>
              </a:rPr>
              <a:t>See IoT as critical to business success</a:t>
            </a:r>
          </a:p>
        </p:txBody>
      </p:sp>
      <p:sp>
        <p:nvSpPr>
          <p:cNvPr id="147" name="Rectangle 146">
            <a:extLst>
              <a:ext uri="{FF2B5EF4-FFF2-40B4-BE49-F238E27FC236}">
                <a16:creationId xmlns:a16="http://schemas.microsoft.com/office/drawing/2014/main" id="{23AD53FA-687A-45D1-89B8-754613BB293F}"/>
              </a:ext>
            </a:extLst>
          </p:cNvPr>
          <p:cNvSpPr/>
          <p:nvPr/>
        </p:nvSpPr>
        <p:spPr>
          <a:xfrm>
            <a:off x="1695175" y="1709110"/>
            <a:ext cx="2068561" cy="769441"/>
          </a:xfrm>
          <a:prstGeom prst="rect">
            <a:avLst/>
          </a:prstGeom>
        </p:spPr>
        <p:txBody>
          <a:bodyPr wrap="square" lIns="365760">
            <a:spAutoFit/>
          </a:bodyPr>
          <a:lstStyle/>
          <a:p>
            <a:pPr indent="-342834" defTabSz="951304" fontAlgn="base">
              <a:spcBef>
                <a:spcPct val="0"/>
              </a:spcBef>
              <a:spcAft>
                <a:spcPct val="0"/>
              </a:spcAft>
              <a:buSzPct val="90000"/>
              <a:defRPr/>
            </a:pPr>
            <a:r>
              <a:rPr lang="en-US" sz="4400">
                <a:gradFill>
                  <a:gsLst>
                    <a:gs pos="0">
                      <a:schemeClr val="tx2"/>
                    </a:gs>
                    <a:gs pos="100000">
                      <a:schemeClr val="tx2"/>
                    </a:gs>
                  </a:gsLst>
                  <a:lin ang="1800000" scaled="0"/>
                </a:gradFill>
                <a:latin typeface="Segoe UI Semibold"/>
              </a:rPr>
              <a:t>88%</a:t>
            </a:r>
          </a:p>
        </p:txBody>
      </p:sp>
      <p:grpSp>
        <p:nvGrpSpPr>
          <p:cNvPr id="84" name="Group 83">
            <a:extLst>
              <a:ext uri="{FF2B5EF4-FFF2-40B4-BE49-F238E27FC236}">
                <a16:creationId xmlns:a16="http://schemas.microsoft.com/office/drawing/2014/main" id="{DB716C12-37C0-4352-A094-06AF3A1739DA}"/>
              </a:ext>
            </a:extLst>
          </p:cNvPr>
          <p:cNvGrpSpPr/>
          <p:nvPr/>
        </p:nvGrpSpPr>
        <p:grpSpPr>
          <a:xfrm>
            <a:off x="830207" y="1786639"/>
            <a:ext cx="841524" cy="735704"/>
            <a:chOff x="7702356" y="2667000"/>
            <a:chExt cx="642574" cy="561773"/>
          </a:xfrm>
        </p:grpSpPr>
        <p:grpSp>
          <p:nvGrpSpPr>
            <p:cNvPr id="85" name="Group 84">
              <a:extLst>
                <a:ext uri="{FF2B5EF4-FFF2-40B4-BE49-F238E27FC236}">
                  <a16:creationId xmlns:a16="http://schemas.microsoft.com/office/drawing/2014/main" id="{74CB5A2B-91C7-4727-A686-D24E76F01798}"/>
                </a:ext>
              </a:extLst>
            </p:cNvPr>
            <p:cNvGrpSpPr/>
            <p:nvPr/>
          </p:nvGrpSpPr>
          <p:grpSpPr>
            <a:xfrm>
              <a:off x="7855199" y="2667000"/>
              <a:ext cx="489731" cy="553947"/>
              <a:chOff x="7855199" y="2667000"/>
              <a:chExt cx="657227" cy="553947"/>
            </a:xfrm>
          </p:grpSpPr>
          <p:sp>
            <p:nvSpPr>
              <p:cNvPr id="88" name="Rectangle 33">
                <a:extLst>
                  <a:ext uri="{FF2B5EF4-FFF2-40B4-BE49-F238E27FC236}">
                    <a16:creationId xmlns:a16="http://schemas.microsoft.com/office/drawing/2014/main" id="{4DF2FCED-79B6-4FD7-8C82-9D6F70E064BE}"/>
                  </a:ext>
                </a:extLst>
              </p:cNvPr>
              <p:cNvSpPr>
                <a:spLocks noChangeArrowheads="1"/>
              </p:cNvSpPr>
              <p:nvPr/>
            </p:nvSpPr>
            <p:spPr bwMode="auto">
              <a:xfrm>
                <a:off x="7855199" y="2840695"/>
                <a:ext cx="138487" cy="309835"/>
              </a:xfrm>
              <a:prstGeom prst="rect">
                <a:avLst/>
              </a:prstGeom>
              <a:solidFill>
                <a:schemeClr val="tx1"/>
              </a:solidFill>
              <a:ln w="1360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89" name="Rectangle 34">
                <a:extLst>
                  <a:ext uri="{FF2B5EF4-FFF2-40B4-BE49-F238E27FC236}">
                    <a16:creationId xmlns:a16="http://schemas.microsoft.com/office/drawing/2014/main" id="{19FB26A6-0A92-4A5F-9BC1-9ADEC104FE90}"/>
                  </a:ext>
                </a:extLst>
              </p:cNvPr>
              <p:cNvSpPr>
                <a:spLocks noChangeArrowheads="1"/>
              </p:cNvSpPr>
              <p:nvPr/>
            </p:nvSpPr>
            <p:spPr bwMode="auto">
              <a:xfrm>
                <a:off x="8028894" y="2737417"/>
                <a:ext cx="138487" cy="413114"/>
              </a:xfrm>
              <a:prstGeom prst="rect">
                <a:avLst/>
              </a:prstGeom>
              <a:solidFill>
                <a:schemeClr val="tx1"/>
              </a:solidFill>
              <a:ln w="1360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90" name="Freeform 35">
                <a:extLst>
                  <a:ext uri="{FF2B5EF4-FFF2-40B4-BE49-F238E27FC236}">
                    <a16:creationId xmlns:a16="http://schemas.microsoft.com/office/drawing/2014/main" id="{237C7B02-0D66-4C69-9968-4ADBBDE7F9AF}"/>
                  </a:ext>
                </a:extLst>
              </p:cNvPr>
              <p:cNvSpPr>
                <a:spLocks/>
              </p:cNvSpPr>
              <p:nvPr/>
            </p:nvSpPr>
            <p:spPr bwMode="auto">
              <a:xfrm>
                <a:off x="8200243" y="2667000"/>
                <a:ext cx="138487" cy="483531"/>
              </a:xfrm>
              <a:custGeom>
                <a:avLst/>
                <a:gdLst>
                  <a:gd name="T0" fmla="*/ 59 w 59"/>
                  <a:gd name="T1" fmla="*/ 0 h 206"/>
                  <a:gd name="T2" fmla="*/ 0 w 59"/>
                  <a:gd name="T3" fmla="*/ 0 h 206"/>
                  <a:gd name="T4" fmla="*/ 0 w 59"/>
                  <a:gd name="T5" fmla="*/ 206 h 206"/>
                  <a:gd name="T6" fmla="*/ 59 w 59"/>
                  <a:gd name="T7" fmla="*/ 206 h 206"/>
                  <a:gd name="T8" fmla="*/ 59 w 59"/>
                  <a:gd name="T9" fmla="*/ 0 h 206"/>
                  <a:gd name="T10" fmla="*/ 59 w 59"/>
                  <a:gd name="T11" fmla="*/ 0 h 206"/>
                </a:gdLst>
                <a:ahLst/>
                <a:cxnLst>
                  <a:cxn ang="0">
                    <a:pos x="T0" y="T1"/>
                  </a:cxn>
                  <a:cxn ang="0">
                    <a:pos x="T2" y="T3"/>
                  </a:cxn>
                  <a:cxn ang="0">
                    <a:pos x="T4" y="T5"/>
                  </a:cxn>
                  <a:cxn ang="0">
                    <a:pos x="T6" y="T7"/>
                  </a:cxn>
                  <a:cxn ang="0">
                    <a:pos x="T8" y="T9"/>
                  </a:cxn>
                  <a:cxn ang="0">
                    <a:pos x="T10" y="T11"/>
                  </a:cxn>
                </a:cxnLst>
                <a:rect l="0" t="0" r="r" b="b"/>
                <a:pathLst>
                  <a:path w="59" h="206">
                    <a:moveTo>
                      <a:pt x="59" y="0"/>
                    </a:moveTo>
                    <a:lnTo>
                      <a:pt x="0" y="0"/>
                    </a:lnTo>
                    <a:lnTo>
                      <a:pt x="0" y="206"/>
                    </a:lnTo>
                    <a:lnTo>
                      <a:pt x="59" y="206"/>
                    </a:lnTo>
                    <a:lnTo>
                      <a:pt x="59" y="0"/>
                    </a:lnTo>
                    <a:lnTo>
                      <a:pt x="59" y="0"/>
                    </a:lnTo>
                    <a:close/>
                  </a:path>
                </a:pathLst>
              </a:custGeom>
              <a:solidFill>
                <a:schemeClr val="tx1"/>
              </a:solidFill>
              <a:ln w="1360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91" name="Freeform 36">
                <a:extLst>
                  <a:ext uri="{FF2B5EF4-FFF2-40B4-BE49-F238E27FC236}">
                    <a16:creationId xmlns:a16="http://schemas.microsoft.com/office/drawing/2014/main" id="{BE5DF8EB-23E6-4A0C-B38E-16BE1834AB20}"/>
                  </a:ext>
                </a:extLst>
              </p:cNvPr>
              <p:cNvSpPr>
                <a:spLocks/>
              </p:cNvSpPr>
              <p:nvPr/>
            </p:nvSpPr>
            <p:spPr bwMode="auto">
              <a:xfrm>
                <a:off x="8373939" y="3012044"/>
                <a:ext cx="138487" cy="138487"/>
              </a:xfrm>
              <a:custGeom>
                <a:avLst/>
                <a:gdLst>
                  <a:gd name="T0" fmla="*/ 59 w 59"/>
                  <a:gd name="T1" fmla="*/ 0 h 59"/>
                  <a:gd name="T2" fmla="*/ 0 w 59"/>
                  <a:gd name="T3" fmla="*/ 0 h 59"/>
                  <a:gd name="T4" fmla="*/ 0 w 59"/>
                  <a:gd name="T5" fmla="*/ 59 h 59"/>
                  <a:gd name="T6" fmla="*/ 59 w 59"/>
                  <a:gd name="T7" fmla="*/ 59 h 59"/>
                  <a:gd name="T8" fmla="*/ 59 w 59"/>
                  <a:gd name="T9" fmla="*/ 0 h 59"/>
                  <a:gd name="T10" fmla="*/ 59 w 59"/>
                  <a:gd name="T11" fmla="*/ 0 h 59"/>
                </a:gdLst>
                <a:ahLst/>
                <a:cxnLst>
                  <a:cxn ang="0">
                    <a:pos x="T0" y="T1"/>
                  </a:cxn>
                  <a:cxn ang="0">
                    <a:pos x="T2" y="T3"/>
                  </a:cxn>
                  <a:cxn ang="0">
                    <a:pos x="T4" y="T5"/>
                  </a:cxn>
                  <a:cxn ang="0">
                    <a:pos x="T6" y="T7"/>
                  </a:cxn>
                  <a:cxn ang="0">
                    <a:pos x="T8" y="T9"/>
                  </a:cxn>
                  <a:cxn ang="0">
                    <a:pos x="T10" y="T11"/>
                  </a:cxn>
                </a:cxnLst>
                <a:rect l="0" t="0" r="r" b="b"/>
                <a:pathLst>
                  <a:path w="59" h="59">
                    <a:moveTo>
                      <a:pt x="59" y="0"/>
                    </a:moveTo>
                    <a:lnTo>
                      <a:pt x="0" y="0"/>
                    </a:lnTo>
                    <a:lnTo>
                      <a:pt x="0" y="59"/>
                    </a:lnTo>
                    <a:lnTo>
                      <a:pt x="59" y="59"/>
                    </a:lnTo>
                    <a:lnTo>
                      <a:pt x="59" y="0"/>
                    </a:lnTo>
                    <a:lnTo>
                      <a:pt x="59" y="0"/>
                    </a:lnTo>
                    <a:close/>
                  </a:path>
                </a:pathLst>
              </a:custGeom>
              <a:solidFill>
                <a:schemeClr val="tx1"/>
              </a:solidFill>
              <a:ln w="1360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92" name="Freeform 37">
                <a:extLst>
                  <a:ext uri="{FF2B5EF4-FFF2-40B4-BE49-F238E27FC236}">
                    <a16:creationId xmlns:a16="http://schemas.microsoft.com/office/drawing/2014/main" id="{76DA04E7-AEAA-4A02-9D98-612EB79B532F}"/>
                  </a:ext>
                </a:extLst>
              </p:cNvPr>
              <p:cNvSpPr>
                <a:spLocks/>
              </p:cNvSpPr>
              <p:nvPr/>
            </p:nvSpPr>
            <p:spPr bwMode="auto">
              <a:xfrm>
                <a:off x="7963172" y="3185739"/>
                <a:ext cx="549254" cy="35208"/>
              </a:xfrm>
              <a:custGeom>
                <a:avLst/>
                <a:gdLst>
                  <a:gd name="T0" fmla="*/ 234 w 234"/>
                  <a:gd name="T1" fmla="*/ 0 h 15"/>
                  <a:gd name="T2" fmla="*/ 0 w 234"/>
                  <a:gd name="T3" fmla="*/ 0 h 15"/>
                  <a:gd name="T4" fmla="*/ 0 w 234"/>
                  <a:gd name="T5" fmla="*/ 15 h 15"/>
                  <a:gd name="T6" fmla="*/ 234 w 234"/>
                  <a:gd name="T7" fmla="*/ 15 h 15"/>
                  <a:gd name="T8" fmla="*/ 234 w 234"/>
                  <a:gd name="T9" fmla="*/ 0 h 15"/>
                  <a:gd name="T10" fmla="*/ 234 w 234"/>
                  <a:gd name="T11" fmla="*/ 0 h 15"/>
                </a:gdLst>
                <a:ahLst/>
                <a:cxnLst>
                  <a:cxn ang="0">
                    <a:pos x="T0" y="T1"/>
                  </a:cxn>
                  <a:cxn ang="0">
                    <a:pos x="T2" y="T3"/>
                  </a:cxn>
                  <a:cxn ang="0">
                    <a:pos x="T4" y="T5"/>
                  </a:cxn>
                  <a:cxn ang="0">
                    <a:pos x="T6" y="T7"/>
                  </a:cxn>
                  <a:cxn ang="0">
                    <a:pos x="T8" y="T9"/>
                  </a:cxn>
                  <a:cxn ang="0">
                    <a:pos x="T10" y="T11"/>
                  </a:cxn>
                </a:cxnLst>
                <a:rect l="0" t="0" r="r" b="b"/>
                <a:pathLst>
                  <a:path w="234" h="15">
                    <a:moveTo>
                      <a:pt x="234" y="0"/>
                    </a:moveTo>
                    <a:lnTo>
                      <a:pt x="0" y="0"/>
                    </a:lnTo>
                    <a:lnTo>
                      <a:pt x="0" y="15"/>
                    </a:lnTo>
                    <a:lnTo>
                      <a:pt x="234" y="15"/>
                    </a:lnTo>
                    <a:lnTo>
                      <a:pt x="234" y="0"/>
                    </a:lnTo>
                    <a:lnTo>
                      <a:pt x="234" y="0"/>
                    </a:lnTo>
                    <a:close/>
                  </a:path>
                </a:pathLst>
              </a:custGeom>
              <a:solidFill>
                <a:schemeClr val="tx1"/>
              </a:solidFill>
              <a:ln w="1360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grpSp>
        <p:sp>
          <p:nvSpPr>
            <p:cNvPr id="86" name="cloud 4" descr="cloud">
              <a:extLst>
                <a:ext uri="{FF2B5EF4-FFF2-40B4-BE49-F238E27FC236}">
                  <a16:creationId xmlns:a16="http://schemas.microsoft.com/office/drawing/2014/main" id="{B5F673AB-73C0-4B36-B1B7-792757FE0665}"/>
                </a:ext>
              </a:extLst>
            </p:cNvPr>
            <p:cNvSpPr>
              <a:spLocks noChangeAspect="1"/>
            </p:cNvSpPr>
            <p:nvPr/>
          </p:nvSpPr>
          <p:spPr bwMode="auto">
            <a:xfrm flipV="1">
              <a:off x="7702356" y="2971701"/>
              <a:ext cx="466343" cy="257072"/>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solidFill>
              <a:srgbClr val="0078D4"/>
            </a:solidFill>
            <a:ln w="4222" cap="flat">
              <a:noFill/>
              <a:prstDash val="solid"/>
              <a:miter/>
            </a:ln>
          </p:spPr>
          <p:txBody>
            <a:bodyPr rtlCol="0" anchor="ctr"/>
            <a:lstStyle/>
            <a:p>
              <a:pPr defTabSz="914367"/>
              <a:endParaRPr lang="en-US" sz="1600" kern="0">
                <a:solidFill>
                  <a:srgbClr val="FFFFFF"/>
                </a:solidFill>
                <a:latin typeface="Segoe UI"/>
              </a:endParaRPr>
            </a:p>
          </p:txBody>
        </p:sp>
        <p:sp>
          <p:nvSpPr>
            <p:cNvPr id="87" name="Freeform 39">
              <a:extLst>
                <a:ext uri="{FF2B5EF4-FFF2-40B4-BE49-F238E27FC236}">
                  <a16:creationId xmlns:a16="http://schemas.microsoft.com/office/drawing/2014/main" id="{2844AAE0-452B-4DCE-9996-3B1F3856241D}"/>
                </a:ext>
              </a:extLst>
            </p:cNvPr>
            <p:cNvSpPr>
              <a:spLocks noEditPoints="1"/>
            </p:cNvSpPr>
            <p:nvPr/>
          </p:nvSpPr>
          <p:spPr bwMode="auto">
            <a:xfrm>
              <a:off x="7883628" y="3022998"/>
              <a:ext cx="98584" cy="187778"/>
            </a:xfrm>
            <a:custGeom>
              <a:avLst/>
              <a:gdLst>
                <a:gd name="T0" fmla="*/ 52 w 57"/>
                <a:gd name="T1" fmla="*/ 59 h 110"/>
                <a:gd name="T2" fmla="*/ 33 w 57"/>
                <a:gd name="T3" fmla="*/ 48 h 110"/>
                <a:gd name="T4" fmla="*/ 33 w 57"/>
                <a:gd name="T5" fmla="*/ 25 h 110"/>
                <a:gd name="T6" fmla="*/ 52 w 57"/>
                <a:gd name="T7" fmla="*/ 32 h 110"/>
                <a:gd name="T8" fmla="*/ 52 w 57"/>
                <a:gd name="T9" fmla="*/ 16 h 110"/>
                <a:gd name="T10" fmla="*/ 33 w 57"/>
                <a:gd name="T11" fmla="*/ 11 h 110"/>
                <a:gd name="T12" fmla="*/ 33 w 57"/>
                <a:gd name="T13" fmla="*/ 0 h 110"/>
                <a:gd name="T14" fmla="*/ 24 w 57"/>
                <a:gd name="T15" fmla="*/ 0 h 110"/>
                <a:gd name="T16" fmla="*/ 24 w 57"/>
                <a:gd name="T17" fmla="*/ 12 h 110"/>
                <a:gd name="T18" fmla="*/ 7 w 57"/>
                <a:gd name="T19" fmla="*/ 19 h 110"/>
                <a:gd name="T20" fmla="*/ 0 w 57"/>
                <a:gd name="T21" fmla="*/ 35 h 110"/>
                <a:gd name="T22" fmla="*/ 6 w 57"/>
                <a:gd name="T23" fmla="*/ 51 h 110"/>
                <a:gd name="T24" fmla="*/ 24 w 57"/>
                <a:gd name="T25" fmla="*/ 61 h 110"/>
                <a:gd name="T26" fmla="*/ 24 w 57"/>
                <a:gd name="T27" fmla="*/ 83 h 110"/>
                <a:gd name="T28" fmla="*/ 12 w 57"/>
                <a:gd name="T29" fmla="*/ 80 h 110"/>
                <a:gd name="T30" fmla="*/ 1 w 57"/>
                <a:gd name="T31" fmla="*/ 75 h 110"/>
                <a:gd name="T32" fmla="*/ 1 w 57"/>
                <a:gd name="T33" fmla="*/ 91 h 110"/>
                <a:gd name="T34" fmla="*/ 24 w 57"/>
                <a:gd name="T35" fmla="*/ 97 h 110"/>
                <a:gd name="T36" fmla="*/ 24 w 57"/>
                <a:gd name="T37" fmla="*/ 110 h 110"/>
                <a:gd name="T38" fmla="*/ 33 w 57"/>
                <a:gd name="T39" fmla="*/ 110 h 110"/>
                <a:gd name="T40" fmla="*/ 33 w 57"/>
                <a:gd name="T41" fmla="*/ 97 h 110"/>
                <a:gd name="T42" fmla="*/ 51 w 57"/>
                <a:gd name="T43" fmla="*/ 89 h 110"/>
                <a:gd name="T44" fmla="*/ 57 w 57"/>
                <a:gd name="T45" fmla="*/ 73 h 110"/>
                <a:gd name="T46" fmla="*/ 52 w 57"/>
                <a:gd name="T47" fmla="*/ 59 h 110"/>
                <a:gd name="T48" fmla="*/ 24 w 57"/>
                <a:gd name="T49" fmla="*/ 44 h 110"/>
                <a:gd name="T50" fmla="*/ 16 w 57"/>
                <a:gd name="T51" fmla="*/ 34 h 110"/>
                <a:gd name="T52" fmla="*/ 24 w 57"/>
                <a:gd name="T53" fmla="*/ 25 h 110"/>
                <a:gd name="T54" fmla="*/ 24 w 57"/>
                <a:gd name="T55" fmla="*/ 44 h 110"/>
                <a:gd name="T56" fmla="*/ 33 w 57"/>
                <a:gd name="T57" fmla="*/ 83 h 110"/>
                <a:gd name="T58" fmla="*/ 33 w 57"/>
                <a:gd name="T59" fmla="*/ 65 h 110"/>
                <a:gd name="T60" fmla="*/ 41 w 57"/>
                <a:gd name="T61" fmla="*/ 74 h 110"/>
                <a:gd name="T62" fmla="*/ 33 w 57"/>
                <a:gd name="T63" fmla="*/ 83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7" h="110">
                  <a:moveTo>
                    <a:pt x="52" y="59"/>
                  </a:moveTo>
                  <a:cubicBezTo>
                    <a:pt x="48" y="55"/>
                    <a:pt x="42" y="51"/>
                    <a:pt x="33" y="48"/>
                  </a:cubicBezTo>
                  <a:cubicBezTo>
                    <a:pt x="33" y="25"/>
                    <a:pt x="33" y="25"/>
                    <a:pt x="33" y="25"/>
                  </a:cubicBezTo>
                  <a:cubicBezTo>
                    <a:pt x="40" y="26"/>
                    <a:pt x="46" y="28"/>
                    <a:pt x="52" y="32"/>
                  </a:cubicBezTo>
                  <a:cubicBezTo>
                    <a:pt x="52" y="16"/>
                    <a:pt x="52" y="16"/>
                    <a:pt x="52" y="16"/>
                  </a:cubicBezTo>
                  <a:cubicBezTo>
                    <a:pt x="48" y="13"/>
                    <a:pt x="41" y="12"/>
                    <a:pt x="33" y="11"/>
                  </a:cubicBezTo>
                  <a:cubicBezTo>
                    <a:pt x="33" y="0"/>
                    <a:pt x="33" y="0"/>
                    <a:pt x="33" y="0"/>
                  </a:cubicBezTo>
                  <a:cubicBezTo>
                    <a:pt x="24" y="0"/>
                    <a:pt x="24" y="0"/>
                    <a:pt x="24" y="0"/>
                  </a:cubicBezTo>
                  <a:cubicBezTo>
                    <a:pt x="24" y="12"/>
                    <a:pt x="24" y="12"/>
                    <a:pt x="24" y="12"/>
                  </a:cubicBezTo>
                  <a:cubicBezTo>
                    <a:pt x="17" y="12"/>
                    <a:pt x="11" y="15"/>
                    <a:pt x="7" y="19"/>
                  </a:cubicBezTo>
                  <a:cubicBezTo>
                    <a:pt x="2" y="24"/>
                    <a:pt x="0" y="29"/>
                    <a:pt x="0" y="35"/>
                  </a:cubicBezTo>
                  <a:cubicBezTo>
                    <a:pt x="0" y="42"/>
                    <a:pt x="2" y="47"/>
                    <a:pt x="6" y="51"/>
                  </a:cubicBezTo>
                  <a:cubicBezTo>
                    <a:pt x="9" y="54"/>
                    <a:pt x="15" y="58"/>
                    <a:pt x="24" y="61"/>
                  </a:cubicBezTo>
                  <a:cubicBezTo>
                    <a:pt x="24" y="83"/>
                    <a:pt x="24" y="83"/>
                    <a:pt x="24" y="83"/>
                  </a:cubicBezTo>
                  <a:cubicBezTo>
                    <a:pt x="21" y="83"/>
                    <a:pt x="16" y="82"/>
                    <a:pt x="12" y="80"/>
                  </a:cubicBezTo>
                  <a:cubicBezTo>
                    <a:pt x="7" y="78"/>
                    <a:pt x="4" y="77"/>
                    <a:pt x="1" y="75"/>
                  </a:cubicBezTo>
                  <a:cubicBezTo>
                    <a:pt x="1" y="91"/>
                    <a:pt x="1" y="91"/>
                    <a:pt x="1" y="91"/>
                  </a:cubicBezTo>
                  <a:cubicBezTo>
                    <a:pt x="8" y="95"/>
                    <a:pt x="16" y="97"/>
                    <a:pt x="24" y="97"/>
                  </a:cubicBezTo>
                  <a:cubicBezTo>
                    <a:pt x="24" y="110"/>
                    <a:pt x="24" y="110"/>
                    <a:pt x="24" y="110"/>
                  </a:cubicBezTo>
                  <a:cubicBezTo>
                    <a:pt x="33" y="110"/>
                    <a:pt x="33" y="110"/>
                    <a:pt x="33" y="110"/>
                  </a:cubicBezTo>
                  <a:cubicBezTo>
                    <a:pt x="33" y="97"/>
                    <a:pt x="33" y="97"/>
                    <a:pt x="33" y="97"/>
                  </a:cubicBezTo>
                  <a:cubicBezTo>
                    <a:pt x="41" y="96"/>
                    <a:pt x="47" y="93"/>
                    <a:pt x="51" y="89"/>
                  </a:cubicBezTo>
                  <a:cubicBezTo>
                    <a:pt x="55" y="85"/>
                    <a:pt x="57" y="80"/>
                    <a:pt x="57" y="73"/>
                  </a:cubicBezTo>
                  <a:cubicBezTo>
                    <a:pt x="57" y="67"/>
                    <a:pt x="56" y="63"/>
                    <a:pt x="52" y="59"/>
                  </a:cubicBezTo>
                  <a:close/>
                  <a:moveTo>
                    <a:pt x="24" y="44"/>
                  </a:moveTo>
                  <a:cubicBezTo>
                    <a:pt x="19" y="42"/>
                    <a:pt x="16" y="38"/>
                    <a:pt x="16" y="34"/>
                  </a:cubicBezTo>
                  <a:cubicBezTo>
                    <a:pt x="16" y="29"/>
                    <a:pt x="19" y="26"/>
                    <a:pt x="24" y="25"/>
                  </a:cubicBezTo>
                  <a:lnTo>
                    <a:pt x="24" y="44"/>
                  </a:lnTo>
                  <a:close/>
                  <a:moveTo>
                    <a:pt x="33" y="83"/>
                  </a:moveTo>
                  <a:cubicBezTo>
                    <a:pt x="33" y="65"/>
                    <a:pt x="33" y="65"/>
                    <a:pt x="33" y="65"/>
                  </a:cubicBezTo>
                  <a:cubicBezTo>
                    <a:pt x="39" y="67"/>
                    <a:pt x="41" y="70"/>
                    <a:pt x="41" y="74"/>
                  </a:cubicBezTo>
                  <a:cubicBezTo>
                    <a:pt x="41" y="79"/>
                    <a:pt x="39" y="82"/>
                    <a:pt x="33" y="83"/>
                  </a:cubicBezTo>
                  <a:close/>
                </a:path>
              </a:pathLst>
            </a:custGeom>
            <a:solidFill>
              <a:schemeClr val="bg1"/>
            </a:solidFill>
            <a:ln w="1360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grpSp>
    </p:spTree>
    <p:extLst>
      <p:ext uri="{BB962C8B-B14F-4D97-AF65-F5344CB8AC3E}">
        <p14:creationId xmlns:p14="http://schemas.microsoft.com/office/powerpoint/2010/main" val="2119507905"/>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Rectangle 120">
            <a:extLst>
              <a:ext uri="{FF2B5EF4-FFF2-40B4-BE49-F238E27FC236}">
                <a16:creationId xmlns:a16="http://schemas.microsoft.com/office/drawing/2014/main" id="{8482F987-BC8D-4DAC-A005-54D1B9F14501}"/>
              </a:ext>
            </a:extLst>
          </p:cNvPr>
          <p:cNvSpPr/>
          <p:nvPr/>
        </p:nvSpPr>
        <p:spPr bwMode="auto">
          <a:xfrm>
            <a:off x="465138" y="2942875"/>
            <a:ext cx="11506205" cy="1392706"/>
          </a:xfrm>
          <a:prstGeom prst="rect">
            <a:avLst/>
          </a:prstGeom>
          <a:solidFill>
            <a:schemeClr val="bg1"/>
          </a:solidFill>
          <a:effectLst>
            <a:outerShdw blurRad="190500" dist="76200" dir="2400000" algn="ctr" rotWithShape="0">
              <a:prstClr val="black">
                <a:alpha val="30000"/>
              </a:prstClr>
            </a:outerShdw>
          </a:effectLst>
        </p:spPr>
        <p:txBody>
          <a:bodyPr wrap="square" lIns="91440" tIns="91440" bIns="91440" anchor="ctr" anchorCtr="0">
            <a:no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gradFill>
                <a:gsLst>
                  <a:gs pos="0">
                    <a:srgbClr val="50E6FF"/>
                  </a:gs>
                  <a:gs pos="100000">
                    <a:srgbClr val="50E6FF"/>
                  </a:gs>
                </a:gsLst>
                <a:lin ang="5400000" scaled="1"/>
              </a:gradFill>
              <a:effectLst/>
              <a:uLnTx/>
              <a:uFillTx/>
              <a:latin typeface="Segoe UI Semibold"/>
              <a:ea typeface="+mn-ea"/>
              <a:cs typeface="+mn-cs"/>
            </a:endParaRPr>
          </a:p>
        </p:txBody>
      </p:sp>
      <p:sp>
        <p:nvSpPr>
          <p:cNvPr id="122" name="Rectangle 121">
            <a:extLst>
              <a:ext uri="{FF2B5EF4-FFF2-40B4-BE49-F238E27FC236}">
                <a16:creationId xmlns:a16="http://schemas.microsoft.com/office/drawing/2014/main" id="{1CB82F0D-7A14-4BC9-AF92-A5240B0A29DA}"/>
              </a:ext>
            </a:extLst>
          </p:cNvPr>
          <p:cNvSpPr/>
          <p:nvPr/>
        </p:nvSpPr>
        <p:spPr bwMode="auto">
          <a:xfrm>
            <a:off x="465138" y="4488274"/>
            <a:ext cx="11506197" cy="1392706"/>
          </a:xfrm>
          <a:prstGeom prst="rect">
            <a:avLst/>
          </a:prstGeom>
          <a:solidFill>
            <a:schemeClr val="bg1"/>
          </a:solidFill>
          <a:effectLst>
            <a:outerShdw blurRad="190500" dist="76200" dir="2400000" algn="ctr" rotWithShape="0">
              <a:prstClr val="black">
                <a:alpha val="30000"/>
              </a:prstClr>
            </a:outerShdw>
          </a:effectLst>
        </p:spPr>
        <p:txBody>
          <a:bodyPr wrap="square" lIns="91440" tIns="91440" bIns="91440" anchor="ctr" anchorCtr="0">
            <a:no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gradFill>
                <a:gsLst>
                  <a:gs pos="0">
                    <a:srgbClr val="50E6FF"/>
                  </a:gs>
                  <a:gs pos="100000">
                    <a:srgbClr val="50E6FF"/>
                  </a:gs>
                </a:gsLst>
                <a:lin ang="5400000" scaled="1"/>
              </a:gradFill>
              <a:effectLst/>
              <a:uLnTx/>
              <a:uFillTx/>
              <a:latin typeface="Segoe UI Semibold"/>
              <a:ea typeface="+mn-ea"/>
              <a:cs typeface="+mn-cs"/>
            </a:endParaRPr>
          </a:p>
        </p:txBody>
      </p:sp>
      <p:sp>
        <p:nvSpPr>
          <p:cNvPr id="2" name="Title 1">
            <a:extLst>
              <a:ext uri="{FF2B5EF4-FFF2-40B4-BE49-F238E27FC236}">
                <a16:creationId xmlns:a16="http://schemas.microsoft.com/office/drawing/2014/main" id="{37C69F47-60E0-4E33-930B-29ED85349CF8}"/>
              </a:ext>
            </a:extLst>
          </p:cNvPr>
          <p:cNvSpPr>
            <a:spLocks noGrp="1"/>
          </p:cNvSpPr>
          <p:nvPr>
            <p:ph type="title"/>
          </p:nvPr>
        </p:nvSpPr>
        <p:spPr/>
        <p:txBody>
          <a:bodyPr/>
          <a:lstStyle/>
          <a:p>
            <a:r>
              <a:rPr lang="en-US"/>
              <a:t>What we learned from customers in our IoT Signals survey </a:t>
            </a:r>
          </a:p>
        </p:txBody>
      </p:sp>
      <p:sp>
        <p:nvSpPr>
          <p:cNvPr id="39" name="Rectangle 38">
            <a:extLst>
              <a:ext uri="{FF2B5EF4-FFF2-40B4-BE49-F238E27FC236}">
                <a16:creationId xmlns:a16="http://schemas.microsoft.com/office/drawing/2014/main" id="{064E673D-1FDE-41B3-8A2E-9371F036B13A}"/>
              </a:ext>
            </a:extLst>
          </p:cNvPr>
          <p:cNvSpPr/>
          <p:nvPr/>
        </p:nvSpPr>
        <p:spPr>
          <a:xfrm>
            <a:off x="3003856" y="4999961"/>
            <a:ext cx="3305081" cy="369332"/>
          </a:xfrm>
          <a:prstGeom prst="rect">
            <a:avLst/>
          </a:prstGeom>
        </p:spPr>
        <p:txBody>
          <a:bodyPr wrap="square" lIns="365760">
            <a:spAutoFit/>
          </a:bodyPr>
          <a:lstStyle/>
          <a:p>
            <a:pPr indent="-342834" defTabSz="951304" fontAlgn="base">
              <a:spcBef>
                <a:spcPct val="0"/>
              </a:spcBef>
              <a:spcAft>
                <a:spcPct val="0"/>
              </a:spcAft>
              <a:buSzPct val="90000"/>
              <a:defRPr/>
            </a:pPr>
            <a:r>
              <a:rPr lang="en-US">
                <a:gradFill>
                  <a:gsLst>
                    <a:gs pos="0">
                      <a:schemeClr val="tx1"/>
                    </a:gs>
                    <a:gs pos="100000">
                      <a:schemeClr val="tx1"/>
                    </a:gs>
                  </a:gsLst>
                  <a:lin ang="1800000" scaled="0"/>
                </a:gradFill>
                <a:latin typeface="Segoe UI Semibold"/>
              </a:rPr>
              <a:t>Security is top of mind</a:t>
            </a:r>
          </a:p>
        </p:txBody>
      </p:sp>
      <p:grpSp>
        <p:nvGrpSpPr>
          <p:cNvPr id="106" name="Group 105">
            <a:extLst>
              <a:ext uri="{FF2B5EF4-FFF2-40B4-BE49-F238E27FC236}">
                <a16:creationId xmlns:a16="http://schemas.microsoft.com/office/drawing/2014/main" id="{7C95B393-7A35-40AA-84A7-437D4C4C3889}"/>
              </a:ext>
            </a:extLst>
          </p:cNvPr>
          <p:cNvGrpSpPr/>
          <p:nvPr/>
        </p:nvGrpSpPr>
        <p:grpSpPr>
          <a:xfrm>
            <a:off x="728119" y="4858720"/>
            <a:ext cx="1045701" cy="697501"/>
            <a:chOff x="1380492" y="3847115"/>
            <a:chExt cx="1044934" cy="696989"/>
          </a:xfrm>
        </p:grpSpPr>
        <p:sp>
          <p:nvSpPr>
            <p:cNvPr id="107" name="Freeform 13" title="Icon of a cloud">
              <a:extLst>
                <a:ext uri="{FF2B5EF4-FFF2-40B4-BE49-F238E27FC236}">
                  <a16:creationId xmlns:a16="http://schemas.microsoft.com/office/drawing/2014/main" id="{846D117C-58DC-4387-9892-2C8A917408D5}"/>
                </a:ext>
              </a:extLst>
            </p:cNvPr>
            <p:cNvSpPr>
              <a:spLocks noChangeAspect="1"/>
            </p:cNvSpPr>
            <p:nvPr/>
          </p:nvSpPr>
          <p:spPr bwMode="auto">
            <a:xfrm>
              <a:off x="1473829" y="3847115"/>
              <a:ext cx="951597" cy="522010"/>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solidFill>
              <a:srgbClr val="0078D4">
                <a:lumMod val="75000"/>
              </a:srgbClr>
            </a:solidFill>
            <a:ln w="15875" cap="sq">
              <a:noFill/>
              <a:prstDash val="solid"/>
              <a:miter lim="800000"/>
              <a:headEnd/>
              <a:tailEnd/>
            </a:ln>
          </p:spPr>
          <p:txBody>
            <a:bodyPr vert="horz" wrap="square" lIns="0" tIns="186521" rIns="0" bIns="0" numCol="1" anchor="ctr" anchorCtr="0" compatLnSpc="1">
              <a:prstTxWarp prst="textNoShape">
                <a:avLst/>
              </a:prstTxWarp>
            </a:bodyPr>
            <a:lstStyle/>
            <a:p>
              <a:pPr algn="ctr" defTabSz="914037" fontAlgn="base">
                <a:defRPr/>
              </a:pPr>
              <a:endParaRPr lang="en-US" sz="1836" kern="0">
                <a:solidFill>
                  <a:srgbClr val="FFFFFF"/>
                </a:solidFill>
                <a:latin typeface="Segoe UI"/>
              </a:endParaRPr>
            </a:p>
          </p:txBody>
        </p:sp>
        <p:sp>
          <p:nvSpPr>
            <p:cNvPr id="108" name="Freeform 13" title="Icon of a cloud">
              <a:extLst>
                <a:ext uri="{FF2B5EF4-FFF2-40B4-BE49-F238E27FC236}">
                  <a16:creationId xmlns:a16="http://schemas.microsoft.com/office/drawing/2014/main" id="{2011CAEE-2667-405A-AB76-040500D0058F}"/>
                </a:ext>
              </a:extLst>
            </p:cNvPr>
            <p:cNvSpPr>
              <a:spLocks noChangeAspect="1"/>
            </p:cNvSpPr>
            <p:nvPr/>
          </p:nvSpPr>
          <p:spPr bwMode="auto">
            <a:xfrm>
              <a:off x="1453290" y="3880221"/>
              <a:ext cx="951597" cy="522010"/>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solidFill>
              <a:srgbClr val="0078D4"/>
            </a:solidFill>
            <a:ln w="15875" cap="sq">
              <a:noFill/>
              <a:prstDash val="solid"/>
              <a:miter lim="800000"/>
              <a:headEnd/>
              <a:tailEnd/>
            </a:ln>
          </p:spPr>
          <p:txBody>
            <a:bodyPr vert="horz" wrap="square" lIns="0" tIns="186521" rIns="0" bIns="0" numCol="1" anchor="ctr" anchorCtr="0" compatLnSpc="1">
              <a:prstTxWarp prst="textNoShape">
                <a:avLst/>
              </a:prstTxWarp>
            </a:bodyPr>
            <a:lstStyle/>
            <a:p>
              <a:pPr algn="ctr" defTabSz="914037" fontAlgn="base">
                <a:defRPr/>
              </a:pPr>
              <a:r>
                <a:rPr lang="en-US" sz="1836" kern="0">
                  <a:solidFill>
                    <a:srgbClr val="FFFFFF"/>
                  </a:solidFill>
                  <a:latin typeface="Segoe UI"/>
                </a:rPr>
                <a:t>   ****</a:t>
              </a:r>
            </a:p>
          </p:txBody>
        </p:sp>
        <p:grpSp>
          <p:nvGrpSpPr>
            <p:cNvPr id="109" name="Group 108">
              <a:extLst>
                <a:ext uri="{FF2B5EF4-FFF2-40B4-BE49-F238E27FC236}">
                  <a16:creationId xmlns:a16="http://schemas.microsoft.com/office/drawing/2014/main" id="{08D6D815-35AB-43C1-8960-B152363CCB94}"/>
                </a:ext>
              </a:extLst>
            </p:cNvPr>
            <p:cNvGrpSpPr/>
            <p:nvPr/>
          </p:nvGrpSpPr>
          <p:grpSpPr>
            <a:xfrm>
              <a:off x="1380492" y="4128958"/>
              <a:ext cx="389934" cy="415146"/>
              <a:chOff x="1380492" y="4128958"/>
              <a:chExt cx="389934" cy="415146"/>
            </a:xfrm>
          </p:grpSpPr>
          <p:sp>
            <p:nvSpPr>
              <p:cNvPr id="110" name="Freeform 5">
                <a:extLst>
                  <a:ext uri="{FF2B5EF4-FFF2-40B4-BE49-F238E27FC236}">
                    <a16:creationId xmlns:a16="http://schemas.microsoft.com/office/drawing/2014/main" id="{E32A9F67-A464-4351-83B0-55DE8B3FBA6F}"/>
                  </a:ext>
                </a:extLst>
              </p:cNvPr>
              <p:cNvSpPr>
                <a:spLocks/>
              </p:cNvSpPr>
              <p:nvPr/>
            </p:nvSpPr>
            <p:spPr bwMode="auto">
              <a:xfrm>
                <a:off x="1380492" y="4128958"/>
                <a:ext cx="389934" cy="415146"/>
              </a:xfrm>
              <a:custGeom>
                <a:avLst/>
                <a:gdLst>
                  <a:gd name="T0" fmla="*/ 180 w 373"/>
                  <a:gd name="T1" fmla="*/ 393 h 397"/>
                  <a:gd name="T2" fmla="*/ 180 w 373"/>
                  <a:gd name="T3" fmla="*/ 393 h 397"/>
                  <a:gd name="T4" fmla="*/ 137 w 373"/>
                  <a:gd name="T5" fmla="*/ 365 h 397"/>
                  <a:gd name="T6" fmla="*/ 95 w 373"/>
                  <a:gd name="T7" fmla="*/ 332 h 397"/>
                  <a:gd name="T8" fmla="*/ 58 w 373"/>
                  <a:gd name="T9" fmla="*/ 294 h 397"/>
                  <a:gd name="T10" fmla="*/ 28 w 373"/>
                  <a:gd name="T11" fmla="*/ 250 h 397"/>
                  <a:gd name="T12" fmla="*/ 8 w 373"/>
                  <a:gd name="T13" fmla="*/ 201 h 397"/>
                  <a:gd name="T14" fmla="*/ 0 w 373"/>
                  <a:gd name="T15" fmla="*/ 146 h 397"/>
                  <a:gd name="T16" fmla="*/ 0 w 373"/>
                  <a:gd name="T17" fmla="*/ 53 h 397"/>
                  <a:gd name="T18" fmla="*/ 13 w 373"/>
                  <a:gd name="T19" fmla="*/ 52 h 397"/>
                  <a:gd name="T20" fmla="*/ 69 w 373"/>
                  <a:gd name="T21" fmla="*/ 43 h 397"/>
                  <a:gd name="T22" fmla="*/ 120 w 373"/>
                  <a:gd name="T23" fmla="*/ 19 h 397"/>
                  <a:gd name="T24" fmla="*/ 152 w 373"/>
                  <a:gd name="T25" fmla="*/ 4 h 397"/>
                  <a:gd name="T26" fmla="*/ 187 w 373"/>
                  <a:gd name="T27" fmla="*/ 0 h 397"/>
                  <a:gd name="T28" fmla="*/ 222 w 373"/>
                  <a:gd name="T29" fmla="*/ 4 h 397"/>
                  <a:gd name="T30" fmla="*/ 253 w 373"/>
                  <a:gd name="T31" fmla="*/ 19 h 397"/>
                  <a:gd name="T32" fmla="*/ 304 w 373"/>
                  <a:gd name="T33" fmla="*/ 43 h 397"/>
                  <a:gd name="T34" fmla="*/ 361 w 373"/>
                  <a:gd name="T35" fmla="*/ 52 h 397"/>
                  <a:gd name="T36" fmla="*/ 373 w 373"/>
                  <a:gd name="T37" fmla="*/ 53 h 397"/>
                  <a:gd name="T38" fmla="*/ 373 w 373"/>
                  <a:gd name="T39" fmla="*/ 146 h 397"/>
                  <a:gd name="T40" fmla="*/ 366 w 373"/>
                  <a:gd name="T41" fmla="*/ 201 h 397"/>
                  <a:gd name="T42" fmla="*/ 346 w 373"/>
                  <a:gd name="T43" fmla="*/ 250 h 397"/>
                  <a:gd name="T44" fmla="*/ 316 w 373"/>
                  <a:gd name="T45" fmla="*/ 294 h 397"/>
                  <a:gd name="T46" fmla="*/ 278 w 373"/>
                  <a:gd name="T47" fmla="*/ 332 h 397"/>
                  <a:gd name="T48" fmla="*/ 237 w 373"/>
                  <a:gd name="T49" fmla="*/ 365 h 397"/>
                  <a:gd name="T50" fmla="*/ 194 w 373"/>
                  <a:gd name="T51" fmla="*/ 393 h 397"/>
                  <a:gd name="T52" fmla="*/ 187 w 373"/>
                  <a:gd name="T53" fmla="*/ 397 h 397"/>
                  <a:gd name="T54" fmla="*/ 180 w 373"/>
                  <a:gd name="T55" fmla="*/ 393 h 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73" h="397">
                    <a:moveTo>
                      <a:pt x="180" y="393"/>
                    </a:moveTo>
                    <a:lnTo>
                      <a:pt x="180" y="393"/>
                    </a:lnTo>
                    <a:cubicBezTo>
                      <a:pt x="166" y="385"/>
                      <a:pt x="151" y="375"/>
                      <a:pt x="137" y="365"/>
                    </a:cubicBezTo>
                    <a:cubicBezTo>
                      <a:pt x="122" y="355"/>
                      <a:pt x="108" y="344"/>
                      <a:pt x="95" y="332"/>
                    </a:cubicBezTo>
                    <a:cubicBezTo>
                      <a:pt x="82" y="320"/>
                      <a:pt x="70" y="307"/>
                      <a:pt x="58" y="294"/>
                    </a:cubicBezTo>
                    <a:cubicBezTo>
                      <a:pt x="46" y="280"/>
                      <a:pt x="36" y="265"/>
                      <a:pt x="28" y="250"/>
                    </a:cubicBezTo>
                    <a:cubicBezTo>
                      <a:pt x="19" y="234"/>
                      <a:pt x="13" y="218"/>
                      <a:pt x="8" y="201"/>
                    </a:cubicBezTo>
                    <a:cubicBezTo>
                      <a:pt x="3" y="183"/>
                      <a:pt x="0" y="165"/>
                      <a:pt x="0" y="146"/>
                    </a:cubicBezTo>
                    <a:lnTo>
                      <a:pt x="0" y="53"/>
                    </a:lnTo>
                    <a:lnTo>
                      <a:pt x="13" y="52"/>
                    </a:lnTo>
                    <a:cubicBezTo>
                      <a:pt x="32" y="51"/>
                      <a:pt x="51" y="48"/>
                      <a:pt x="69" y="43"/>
                    </a:cubicBezTo>
                    <a:cubicBezTo>
                      <a:pt x="87" y="38"/>
                      <a:pt x="104" y="30"/>
                      <a:pt x="120" y="19"/>
                    </a:cubicBezTo>
                    <a:cubicBezTo>
                      <a:pt x="131" y="13"/>
                      <a:pt x="141" y="8"/>
                      <a:pt x="152" y="4"/>
                    </a:cubicBezTo>
                    <a:cubicBezTo>
                      <a:pt x="163" y="1"/>
                      <a:pt x="174" y="0"/>
                      <a:pt x="187" y="0"/>
                    </a:cubicBezTo>
                    <a:cubicBezTo>
                      <a:pt x="199" y="0"/>
                      <a:pt x="211" y="1"/>
                      <a:pt x="222" y="4"/>
                    </a:cubicBezTo>
                    <a:cubicBezTo>
                      <a:pt x="232" y="8"/>
                      <a:pt x="243" y="13"/>
                      <a:pt x="253" y="19"/>
                    </a:cubicBezTo>
                    <a:cubicBezTo>
                      <a:pt x="270" y="30"/>
                      <a:pt x="287" y="38"/>
                      <a:pt x="304" y="43"/>
                    </a:cubicBezTo>
                    <a:cubicBezTo>
                      <a:pt x="322" y="48"/>
                      <a:pt x="341" y="51"/>
                      <a:pt x="361" y="52"/>
                    </a:cubicBezTo>
                    <a:lnTo>
                      <a:pt x="373" y="53"/>
                    </a:lnTo>
                    <a:lnTo>
                      <a:pt x="373" y="146"/>
                    </a:lnTo>
                    <a:cubicBezTo>
                      <a:pt x="373" y="165"/>
                      <a:pt x="371" y="183"/>
                      <a:pt x="366" y="201"/>
                    </a:cubicBezTo>
                    <a:cubicBezTo>
                      <a:pt x="361" y="218"/>
                      <a:pt x="354" y="234"/>
                      <a:pt x="346" y="250"/>
                    </a:cubicBezTo>
                    <a:cubicBezTo>
                      <a:pt x="337" y="265"/>
                      <a:pt x="327" y="280"/>
                      <a:pt x="316" y="294"/>
                    </a:cubicBezTo>
                    <a:cubicBezTo>
                      <a:pt x="304" y="307"/>
                      <a:pt x="292" y="320"/>
                      <a:pt x="278" y="332"/>
                    </a:cubicBezTo>
                    <a:cubicBezTo>
                      <a:pt x="265" y="344"/>
                      <a:pt x="251" y="355"/>
                      <a:pt x="237" y="365"/>
                    </a:cubicBezTo>
                    <a:cubicBezTo>
                      <a:pt x="223" y="375"/>
                      <a:pt x="208" y="385"/>
                      <a:pt x="194" y="393"/>
                    </a:cubicBezTo>
                    <a:lnTo>
                      <a:pt x="187" y="397"/>
                    </a:lnTo>
                    <a:lnTo>
                      <a:pt x="180" y="393"/>
                    </a:lnTo>
                    <a:close/>
                  </a:path>
                </a:pathLst>
              </a:custGeom>
              <a:solidFill>
                <a:schemeClr val="tx1"/>
              </a:solidFill>
              <a:ln w="12700">
                <a:noFill/>
                <a:prstDash val="solid"/>
                <a:round/>
                <a:headEnd/>
                <a:tailEnd/>
              </a:ln>
            </p:spPr>
            <p:txBody>
              <a:bodyPr vert="horz" wrap="square" lIns="93260" tIns="46630" rIns="93260" bIns="46630" numCol="1" anchor="t" anchorCtr="0" compatLnSpc="1">
                <a:prstTxWarp prst="textNoShape">
                  <a:avLst/>
                </a:prstTxWarp>
              </a:bodyPr>
              <a:lstStyle/>
              <a:p>
                <a:pPr defTabSz="951304">
                  <a:defRPr/>
                </a:pPr>
                <a:endParaRPr lang="en-US" sz="1836" kern="0">
                  <a:solidFill>
                    <a:srgbClr val="1A1A1A"/>
                  </a:solidFill>
                  <a:latin typeface="Segoe UI"/>
                </a:endParaRPr>
              </a:p>
            </p:txBody>
          </p:sp>
          <p:grpSp>
            <p:nvGrpSpPr>
              <p:cNvPr id="111" name="Group 11">
                <a:extLst>
                  <a:ext uri="{FF2B5EF4-FFF2-40B4-BE49-F238E27FC236}">
                    <a16:creationId xmlns:a16="http://schemas.microsoft.com/office/drawing/2014/main" id="{6DC76240-B108-4275-8236-6FEFF8DE2FC7}"/>
                  </a:ext>
                </a:extLst>
              </p:cNvPr>
              <p:cNvGrpSpPr>
                <a:grpSpLocks noChangeAspect="1"/>
              </p:cNvGrpSpPr>
              <p:nvPr/>
            </p:nvGrpSpPr>
            <p:grpSpPr bwMode="auto">
              <a:xfrm>
                <a:off x="1506358" y="4231357"/>
                <a:ext cx="138203" cy="172102"/>
                <a:chOff x="1050" y="1857"/>
                <a:chExt cx="159" cy="198"/>
              </a:xfrm>
              <a:solidFill>
                <a:srgbClr val="0D0D0D"/>
              </a:solidFill>
            </p:grpSpPr>
            <p:sp>
              <p:nvSpPr>
                <p:cNvPr id="112" name="Freeform 12">
                  <a:extLst>
                    <a:ext uri="{FF2B5EF4-FFF2-40B4-BE49-F238E27FC236}">
                      <a16:creationId xmlns:a16="http://schemas.microsoft.com/office/drawing/2014/main" id="{B56E94AB-C043-49A2-99BA-C20ED703DD1D}"/>
                    </a:ext>
                  </a:extLst>
                </p:cNvPr>
                <p:cNvSpPr>
                  <a:spLocks/>
                </p:cNvSpPr>
                <p:nvPr/>
              </p:nvSpPr>
              <p:spPr bwMode="auto">
                <a:xfrm>
                  <a:off x="1076" y="1857"/>
                  <a:ext cx="106" cy="106"/>
                </a:xfrm>
                <a:custGeom>
                  <a:avLst/>
                  <a:gdLst>
                    <a:gd name="T0" fmla="*/ 85 w 170"/>
                    <a:gd name="T1" fmla="*/ 170 h 170"/>
                    <a:gd name="T2" fmla="*/ 85 w 170"/>
                    <a:gd name="T3" fmla="*/ 170 h 170"/>
                    <a:gd name="T4" fmla="*/ 170 w 170"/>
                    <a:gd name="T5" fmla="*/ 85 h 170"/>
                    <a:gd name="T6" fmla="*/ 120 w 170"/>
                    <a:gd name="T7" fmla="*/ 7 h 170"/>
                    <a:gd name="T8" fmla="*/ 85 w 170"/>
                    <a:gd name="T9" fmla="*/ 0 h 170"/>
                    <a:gd name="T10" fmla="*/ 50 w 170"/>
                    <a:gd name="T11" fmla="*/ 7 h 170"/>
                    <a:gd name="T12" fmla="*/ 0 w 170"/>
                    <a:gd name="T13" fmla="*/ 85 h 170"/>
                    <a:gd name="T14" fmla="*/ 85 w 170"/>
                    <a:gd name="T15" fmla="*/ 170 h 1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0" h="170">
                      <a:moveTo>
                        <a:pt x="85" y="170"/>
                      </a:moveTo>
                      <a:lnTo>
                        <a:pt x="85" y="170"/>
                      </a:lnTo>
                      <a:cubicBezTo>
                        <a:pt x="132" y="170"/>
                        <a:pt x="170" y="132"/>
                        <a:pt x="170" y="85"/>
                      </a:cubicBezTo>
                      <a:cubicBezTo>
                        <a:pt x="170" y="50"/>
                        <a:pt x="150" y="21"/>
                        <a:pt x="120" y="7"/>
                      </a:cubicBezTo>
                      <a:cubicBezTo>
                        <a:pt x="110" y="2"/>
                        <a:pt x="98" y="0"/>
                        <a:pt x="85" y="0"/>
                      </a:cubicBezTo>
                      <a:cubicBezTo>
                        <a:pt x="72" y="0"/>
                        <a:pt x="60" y="2"/>
                        <a:pt x="50" y="7"/>
                      </a:cubicBezTo>
                      <a:cubicBezTo>
                        <a:pt x="20" y="21"/>
                        <a:pt x="0" y="50"/>
                        <a:pt x="0" y="85"/>
                      </a:cubicBezTo>
                      <a:cubicBezTo>
                        <a:pt x="0" y="132"/>
                        <a:pt x="38" y="170"/>
                        <a:pt x="85" y="170"/>
                      </a:cubicBezTo>
                      <a:close/>
                    </a:path>
                  </a:pathLst>
                </a:custGeom>
                <a:solidFill>
                  <a:schemeClr val="accent5"/>
                </a:solidFill>
                <a:ln w="0">
                  <a:noFill/>
                  <a:prstDash val="solid"/>
                  <a:round/>
                  <a:headEnd/>
                  <a:tailEnd/>
                </a:ln>
              </p:spPr>
              <p:txBody>
                <a:bodyPr vert="horz" wrap="square" lIns="93260" tIns="46630" rIns="93260" bIns="46630" numCol="1" anchor="t" anchorCtr="0" compatLnSpc="1">
                  <a:prstTxWarp prst="textNoShape">
                    <a:avLst/>
                  </a:prstTxWarp>
                </a:bodyPr>
                <a:lstStyle/>
                <a:p>
                  <a:pPr defTabSz="951304">
                    <a:defRPr/>
                  </a:pPr>
                  <a:endParaRPr lang="en-US" sz="1836" kern="0">
                    <a:solidFill>
                      <a:srgbClr val="1A1A1A"/>
                    </a:solidFill>
                    <a:latin typeface="Segoe UI"/>
                  </a:endParaRPr>
                </a:p>
              </p:txBody>
            </p:sp>
            <p:sp>
              <p:nvSpPr>
                <p:cNvPr id="113" name="Freeform 13">
                  <a:extLst>
                    <a:ext uri="{FF2B5EF4-FFF2-40B4-BE49-F238E27FC236}">
                      <a16:creationId xmlns:a16="http://schemas.microsoft.com/office/drawing/2014/main" id="{31DFF6EB-A76B-445A-9137-BA8BB7D023A8}"/>
                    </a:ext>
                  </a:extLst>
                </p:cNvPr>
                <p:cNvSpPr>
                  <a:spLocks/>
                </p:cNvSpPr>
                <p:nvPr/>
              </p:nvSpPr>
              <p:spPr bwMode="auto">
                <a:xfrm>
                  <a:off x="1050" y="1976"/>
                  <a:ext cx="159" cy="79"/>
                </a:xfrm>
                <a:custGeom>
                  <a:avLst/>
                  <a:gdLst>
                    <a:gd name="T0" fmla="*/ 128 w 256"/>
                    <a:gd name="T1" fmla="*/ 0 h 128"/>
                    <a:gd name="T2" fmla="*/ 128 w 256"/>
                    <a:gd name="T3" fmla="*/ 0 h 128"/>
                    <a:gd name="T4" fmla="*/ 0 w 256"/>
                    <a:gd name="T5" fmla="*/ 128 h 128"/>
                    <a:gd name="T6" fmla="*/ 256 w 256"/>
                    <a:gd name="T7" fmla="*/ 128 h 128"/>
                    <a:gd name="T8" fmla="*/ 128 w 256"/>
                    <a:gd name="T9" fmla="*/ 0 h 128"/>
                  </a:gdLst>
                  <a:ahLst/>
                  <a:cxnLst>
                    <a:cxn ang="0">
                      <a:pos x="T0" y="T1"/>
                    </a:cxn>
                    <a:cxn ang="0">
                      <a:pos x="T2" y="T3"/>
                    </a:cxn>
                    <a:cxn ang="0">
                      <a:pos x="T4" y="T5"/>
                    </a:cxn>
                    <a:cxn ang="0">
                      <a:pos x="T6" y="T7"/>
                    </a:cxn>
                    <a:cxn ang="0">
                      <a:pos x="T8" y="T9"/>
                    </a:cxn>
                  </a:cxnLst>
                  <a:rect l="0" t="0" r="r" b="b"/>
                  <a:pathLst>
                    <a:path w="256" h="128">
                      <a:moveTo>
                        <a:pt x="128" y="0"/>
                      </a:moveTo>
                      <a:lnTo>
                        <a:pt x="128" y="0"/>
                      </a:lnTo>
                      <a:cubicBezTo>
                        <a:pt x="57" y="0"/>
                        <a:pt x="0" y="57"/>
                        <a:pt x="0" y="128"/>
                      </a:cubicBezTo>
                      <a:lnTo>
                        <a:pt x="256" y="128"/>
                      </a:lnTo>
                      <a:cubicBezTo>
                        <a:pt x="256" y="57"/>
                        <a:pt x="199" y="0"/>
                        <a:pt x="128" y="0"/>
                      </a:cubicBezTo>
                      <a:close/>
                    </a:path>
                  </a:pathLst>
                </a:custGeom>
                <a:solidFill>
                  <a:schemeClr val="accent5"/>
                </a:solidFill>
                <a:ln w="0">
                  <a:noFill/>
                  <a:prstDash val="solid"/>
                  <a:round/>
                  <a:headEnd/>
                  <a:tailEnd/>
                </a:ln>
              </p:spPr>
              <p:txBody>
                <a:bodyPr vert="horz" wrap="square" lIns="93260" tIns="46630" rIns="93260" bIns="46630" numCol="1" anchor="t" anchorCtr="0" compatLnSpc="1">
                  <a:prstTxWarp prst="textNoShape">
                    <a:avLst/>
                  </a:prstTxWarp>
                </a:bodyPr>
                <a:lstStyle/>
                <a:p>
                  <a:pPr defTabSz="951304">
                    <a:defRPr/>
                  </a:pPr>
                  <a:endParaRPr lang="en-US" sz="1836" kern="0">
                    <a:solidFill>
                      <a:srgbClr val="1A1A1A"/>
                    </a:solidFill>
                    <a:latin typeface="Segoe UI"/>
                  </a:endParaRPr>
                </a:p>
              </p:txBody>
            </p:sp>
          </p:grpSp>
        </p:grpSp>
      </p:grpSp>
      <p:sp>
        <p:nvSpPr>
          <p:cNvPr id="34" name="Rectangle 33">
            <a:extLst>
              <a:ext uri="{FF2B5EF4-FFF2-40B4-BE49-F238E27FC236}">
                <a16:creationId xmlns:a16="http://schemas.microsoft.com/office/drawing/2014/main" id="{74B9A704-C3D6-4E9A-B667-40621ECF62B6}"/>
              </a:ext>
            </a:extLst>
          </p:cNvPr>
          <p:cNvSpPr/>
          <p:nvPr/>
        </p:nvSpPr>
        <p:spPr>
          <a:xfrm>
            <a:off x="3003856" y="3454562"/>
            <a:ext cx="6013730" cy="369332"/>
          </a:xfrm>
          <a:prstGeom prst="rect">
            <a:avLst/>
          </a:prstGeom>
        </p:spPr>
        <p:txBody>
          <a:bodyPr wrap="square" lIns="365760">
            <a:spAutoFit/>
          </a:bodyPr>
          <a:lstStyle/>
          <a:p>
            <a:pPr defTabSz="951304" fontAlgn="base">
              <a:buSzPct val="90000"/>
              <a:defRPr/>
            </a:pPr>
            <a:r>
              <a:rPr lang="en-US">
                <a:gradFill>
                  <a:gsLst>
                    <a:gs pos="0">
                      <a:schemeClr val="tx1"/>
                    </a:gs>
                    <a:gs pos="100000">
                      <a:schemeClr val="tx1"/>
                    </a:gs>
                  </a:gsLst>
                  <a:lin ang="1800000" scaled="0"/>
                </a:gradFill>
                <a:latin typeface="Segoe UI Semibold"/>
              </a:rPr>
              <a:t>Cite lack of skilled workers for IoT solutions</a:t>
            </a:r>
          </a:p>
        </p:txBody>
      </p:sp>
      <p:sp>
        <p:nvSpPr>
          <p:cNvPr id="67" name="Rectangle 66">
            <a:extLst>
              <a:ext uri="{FF2B5EF4-FFF2-40B4-BE49-F238E27FC236}">
                <a16:creationId xmlns:a16="http://schemas.microsoft.com/office/drawing/2014/main" id="{33F37ED6-776B-42DB-9914-5BFF3D19C071}"/>
              </a:ext>
            </a:extLst>
          </p:cNvPr>
          <p:cNvSpPr/>
          <p:nvPr/>
        </p:nvSpPr>
        <p:spPr>
          <a:xfrm>
            <a:off x="1695175" y="3254508"/>
            <a:ext cx="2068561" cy="769441"/>
          </a:xfrm>
          <a:prstGeom prst="rect">
            <a:avLst/>
          </a:prstGeom>
        </p:spPr>
        <p:txBody>
          <a:bodyPr wrap="square" lIns="365760">
            <a:spAutoFit/>
          </a:bodyPr>
          <a:lstStyle/>
          <a:p>
            <a:pPr indent="-342834" defTabSz="951304" fontAlgn="base">
              <a:spcBef>
                <a:spcPct val="0"/>
              </a:spcBef>
              <a:spcAft>
                <a:spcPct val="0"/>
              </a:spcAft>
              <a:buSzPct val="90000"/>
              <a:defRPr/>
            </a:pPr>
            <a:r>
              <a:rPr lang="en-US" sz="4400">
                <a:gradFill>
                  <a:gsLst>
                    <a:gs pos="0">
                      <a:schemeClr val="tx2"/>
                    </a:gs>
                    <a:gs pos="100000">
                      <a:schemeClr val="tx2"/>
                    </a:gs>
                  </a:gsLst>
                  <a:lin ang="1800000" scaled="0"/>
                </a:gradFill>
                <a:latin typeface="Segoe UI Semibold"/>
              </a:rPr>
              <a:t>48%</a:t>
            </a:r>
          </a:p>
        </p:txBody>
      </p:sp>
      <p:sp>
        <p:nvSpPr>
          <p:cNvPr id="66" name="Rectangle 65">
            <a:extLst>
              <a:ext uri="{FF2B5EF4-FFF2-40B4-BE49-F238E27FC236}">
                <a16:creationId xmlns:a16="http://schemas.microsoft.com/office/drawing/2014/main" id="{7A7E1818-D874-4C75-95B3-B59BA9E667CA}"/>
              </a:ext>
            </a:extLst>
          </p:cNvPr>
          <p:cNvSpPr/>
          <p:nvPr/>
        </p:nvSpPr>
        <p:spPr>
          <a:xfrm>
            <a:off x="1695175" y="4799907"/>
            <a:ext cx="2068561" cy="769441"/>
          </a:xfrm>
          <a:prstGeom prst="rect">
            <a:avLst/>
          </a:prstGeom>
        </p:spPr>
        <p:txBody>
          <a:bodyPr wrap="square" lIns="365760">
            <a:spAutoFit/>
          </a:bodyPr>
          <a:lstStyle/>
          <a:p>
            <a:pPr indent="-342834" defTabSz="951304" fontAlgn="base">
              <a:spcBef>
                <a:spcPct val="0"/>
              </a:spcBef>
              <a:spcAft>
                <a:spcPct val="0"/>
              </a:spcAft>
              <a:buSzPct val="90000"/>
              <a:defRPr/>
            </a:pPr>
            <a:r>
              <a:rPr lang="en-US" sz="4400">
                <a:gradFill>
                  <a:gsLst>
                    <a:gs pos="0">
                      <a:schemeClr val="tx2"/>
                    </a:gs>
                    <a:gs pos="100000">
                      <a:schemeClr val="tx2"/>
                    </a:gs>
                  </a:gsLst>
                  <a:lin ang="1800000" scaled="0"/>
                </a:gradFill>
                <a:latin typeface="Segoe UI Semibold"/>
              </a:rPr>
              <a:t>97%</a:t>
            </a:r>
          </a:p>
        </p:txBody>
      </p:sp>
      <p:sp>
        <p:nvSpPr>
          <p:cNvPr id="74" name="TextBox 73">
            <a:extLst>
              <a:ext uri="{FF2B5EF4-FFF2-40B4-BE49-F238E27FC236}">
                <a16:creationId xmlns:a16="http://schemas.microsoft.com/office/drawing/2014/main" id="{E82181D7-AF32-42FB-AE5F-8B386AC342F3}"/>
              </a:ext>
            </a:extLst>
          </p:cNvPr>
          <p:cNvSpPr txBox="1"/>
          <p:nvPr/>
        </p:nvSpPr>
        <p:spPr>
          <a:xfrm>
            <a:off x="358578" y="6227127"/>
            <a:ext cx="1751447" cy="315473"/>
          </a:xfrm>
          <a:prstGeom prst="rect">
            <a:avLst/>
          </a:prstGeom>
          <a:noFill/>
        </p:spPr>
        <p:txBody>
          <a:bodyPr wrap="square" lIns="93260" tIns="93260" rIns="93260" bIns="93260" rtlCol="0">
            <a:spAutoFit/>
          </a:bodyPr>
          <a:lstStyle/>
          <a:p>
            <a:pPr defTabSz="932597">
              <a:lnSpc>
                <a:spcPct val="90000"/>
              </a:lnSpc>
              <a:spcAft>
                <a:spcPts val="612"/>
              </a:spcAft>
              <a:defRPr/>
            </a:pPr>
            <a:r>
              <a:rPr lang="en-US" sz="918">
                <a:gradFill>
                  <a:gsLst>
                    <a:gs pos="2917">
                      <a:srgbClr val="000000"/>
                    </a:gs>
                    <a:gs pos="30000">
                      <a:srgbClr val="000000"/>
                    </a:gs>
                  </a:gsLst>
                  <a:lin ang="5400000" scaled="0"/>
                </a:gradFill>
                <a:latin typeface="Segoe UI"/>
              </a:rPr>
              <a:t>Source: IoT Signals </a:t>
            </a:r>
          </a:p>
        </p:txBody>
      </p:sp>
      <p:sp>
        <p:nvSpPr>
          <p:cNvPr id="75" name="Rectangle 74">
            <a:extLst>
              <a:ext uri="{FF2B5EF4-FFF2-40B4-BE49-F238E27FC236}">
                <a16:creationId xmlns:a16="http://schemas.microsoft.com/office/drawing/2014/main" id="{2685D9F7-B184-44BF-983D-50322A2815C8}"/>
              </a:ext>
            </a:extLst>
          </p:cNvPr>
          <p:cNvSpPr/>
          <p:nvPr/>
        </p:nvSpPr>
        <p:spPr>
          <a:xfrm>
            <a:off x="342929" y="6404119"/>
            <a:ext cx="3034729" cy="262241"/>
          </a:xfrm>
          <a:prstGeom prst="rect">
            <a:avLst/>
          </a:prstGeom>
        </p:spPr>
        <p:txBody>
          <a:bodyPr wrap="none">
            <a:spAutoFit/>
          </a:bodyPr>
          <a:lstStyle/>
          <a:p>
            <a:pPr defTabSz="932597">
              <a:defRPr/>
            </a:pPr>
            <a:r>
              <a:rPr lang="en-US" sz="1071">
                <a:solidFill>
                  <a:srgbClr val="000000"/>
                </a:solidFill>
                <a:latin typeface="Segoe UI"/>
                <a:hlinkClick r:id="rId3"/>
              </a:rPr>
              <a:t>https://azure.microsoft.com/en-us/iot/signals/</a:t>
            </a:r>
            <a:endParaRPr lang="en-US" sz="1071">
              <a:solidFill>
                <a:srgbClr val="000000"/>
              </a:solidFill>
              <a:latin typeface="Segoe UI"/>
            </a:endParaRPr>
          </a:p>
        </p:txBody>
      </p:sp>
      <p:grpSp>
        <p:nvGrpSpPr>
          <p:cNvPr id="17" name="Group 16">
            <a:extLst>
              <a:ext uri="{FF2B5EF4-FFF2-40B4-BE49-F238E27FC236}">
                <a16:creationId xmlns:a16="http://schemas.microsoft.com/office/drawing/2014/main" id="{CF9EFEB5-A2EE-4AEA-9FD4-BF8758ABED44}"/>
              </a:ext>
            </a:extLst>
          </p:cNvPr>
          <p:cNvGrpSpPr/>
          <p:nvPr/>
        </p:nvGrpSpPr>
        <p:grpSpPr>
          <a:xfrm>
            <a:off x="822932" y="3237683"/>
            <a:ext cx="856074" cy="798434"/>
            <a:chOff x="4669520" y="2106543"/>
            <a:chExt cx="1167718" cy="1089095"/>
          </a:xfrm>
        </p:grpSpPr>
        <p:grpSp>
          <p:nvGrpSpPr>
            <p:cNvPr id="97" name="decentralized identity" descr="decentralized identity">
              <a:extLst>
                <a:ext uri="{FF2B5EF4-FFF2-40B4-BE49-F238E27FC236}">
                  <a16:creationId xmlns:a16="http://schemas.microsoft.com/office/drawing/2014/main" id="{70CC23B6-4D6C-4E8C-8B13-31C3B8114D5E}"/>
                </a:ext>
              </a:extLst>
            </p:cNvPr>
            <p:cNvGrpSpPr/>
            <p:nvPr/>
          </p:nvGrpSpPr>
          <p:grpSpPr>
            <a:xfrm>
              <a:off x="4669520" y="2106543"/>
              <a:ext cx="1026274" cy="1026274"/>
              <a:chOff x="7273120" y="3025683"/>
              <a:chExt cx="461180" cy="461180"/>
            </a:xfrm>
          </p:grpSpPr>
          <p:sp>
            <p:nvSpPr>
              <p:cNvPr id="98" name="Freeform: Shape 97">
                <a:extLst>
                  <a:ext uri="{FF2B5EF4-FFF2-40B4-BE49-F238E27FC236}">
                    <a16:creationId xmlns:a16="http://schemas.microsoft.com/office/drawing/2014/main" id="{A39A8081-64A6-442E-A11F-14DECB595CB7}"/>
                  </a:ext>
                </a:extLst>
              </p:cNvPr>
              <p:cNvSpPr/>
              <p:nvPr/>
            </p:nvSpPr>
            <p:spPr>
              <a:xfrm>
                <a:off x="7408326" y="3268215"/>
                <a:ext cx="190177" cy="95089"/>
              </a:xfrm>
              <a:custGeom>
                <a:avLst/>
                <a:gdLst>
                  <a:gd name="connsiteX0" fmla="*/ 1765 w 190177"/>
                  <a:gd name="connsiteY0" fmla="*/ 96780 h 95088"/>
                  <a:gd name="connsiteX1" fmla="*/ 96780 w 190177"/>
                  <a:gd name="connsiteY1" fmla="*/ 1765 h 95088"/>
                  <a:gd name="connsiteX2" fmla="*/ 191795 w 190177"/>
                  <a:gd name="connsiteY2" fmla="*/ 96780 h 95088"/>
                  <a:gd name="connsiteX3" fmla="*/ 1765 w 190177"/>
                  <a:gd name="connsiteY3" fmla="*/ 96780 h 95088"/>
                </a:gdLst>
                <a:ahLst/>
                <a:cxnLst>
                  <a:cxn ang="0">
                    <a:pos x="connsiteX0" y="connsiteY0"/>
                  </a:cxn>
                  <a:cxn ang="0">
                    <a:pos x="connsiteX1" y="connsiteY1"/>
                  </a:cxn>
                  <a:cxn ang="0">
                    <a:pos x="connsiteX2" y="connsiteY2"/>
                  </a:cxn>
                  <a:cxn ang="0">
                    <a:pos x="connsiteX3" y="connsiteY3"/>
                  </a:cxn>
                </a:cxnLst>
                <a:rect l="l" t="t" r="r" b="b"/>
                <a:pathLst>
                  <a:path w="190177" h="95088">
                    <a:moveTo>
                      <a:pt x="1765" y="96780"/>
                    </a:moveTo>
                    <a:cubicBezTo>
                      <a:pt x="1765" y="44269"/>
                      <a:pt x="44269" y="1765"/>
                      <a:pt x="96780" y="1765"/>
                    </a:cubicBezTo>
                    <a:cubicBezTo>
                      <a:pt x="149290" y="1765"/>
                      <a:pt x="191795" y="44269"/>
                      <a:pt x="191795" y="96780"/>
                    </a:cubicBezTo>
                    <a:lnTo>
                      <a:pt x="1765" y="96780"/>
                    </a:lnTo>
                    <a:close/>
                  </a:path>
                </a:pathLst>
              </a:custGeom>
              <a:solidFill>
                <a:srgbClr val="000000"/>
              </a:solidFill>
              <a:ln w="4713" cap="flat">
                <a:noFill/>
                <a:prstDash val="solid"/>
                <a:miter/>
              </a:ln>
            </p:spPr>
            <p:txBody>
              <a:bodyPr rtlCol="0" anchor="ctr"/>
              <a:lstStyle/>
              <a:p>
                <a:endParaRPr lang="en-US"/>
              </a:p>
            </p:txBody>
          </p:sp>
          <p:sp>
            <p:nvSpPr>
              <p:cNvPr id="99" name="Freeform: Shape 98">
                <a:extLst>
                  <a:ext uri="{FF2B5EF4-FFF2-40B4-BE49-F238E27FC236}">
                    <a16:creationId xmlns:a16="http://schemas.microsoft.com/office/drawing/2014/main" id="{6D92DEC8-3611-4FD6-AC6B-B2BB32E5D943}"/>
                  </a:ext>
                </a:extLst>
              </p:cNvPr>
              <p:cNvSpPr/>
              <p:nvPr/>
            </p:nvSpPr>
            <p:spPr>
              <a:xfrm>
                <a:off x="7449712" y="3145417"/>
                <a:ext cx="109352" cy="109352"/>
              </a:xfrm>
              <a:custGeom>
                <a:avLst/>
                <a:gdLst>
                  <a:gd name="connsiteX0" fmla="*/ 109507 w 109351"/>
                  <a:gd name="connsiteY0" fmla="*/ 55636 h 109351"/>
                  <a:gd name="connsiteX1" fmla="*/ 55636 w 109351"/>
                  <a:gd name="connsiteY1" fmla="*/ 109507 h 109351"/>
                  <a:gd name="connsiteX2" fmla="*/ 1765 w 109351"/>
                  <a:gd name="connsiteY2" fmla="*/ 55636 h 109351"/>
                  <a:gd name="connsiteX3" fmla="*/ 55636 w 109351"/>
                  <a:gd name="connsiteY3" fmla="*/ 1765 h 109351"/>
                  <a:gd name="connsiteX4" fmla="*/ 109507 w 109351"/>
                  <a:gd name="connsiteY4" fmla="*/ 55636 h 109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351" h="109351">
                    <a:moveTo>
                      <a:pt x="109507" y="55636"/>
                    </a:moveTo>
                    <a:cubicBezTo>
                      <a:pt x="109507" y="85413"/>
                      <a:pt x="85413" y="109507"/>
                      <a:pt x="55636" y="109507"/>
                    </a:cubicBezTo>
                    <a:cubicBezTo>
                      <a:pt x="25859" y="109507"/>
                      <a:pt x="1765" y="85413"/>
                      <a:pt x="1765" y="55636"/>
                    </a:cubicBezTo>
                    <a:cubicBezTo>
                      <a:pt x="1765" y="25859"/>
                      <a:pt x="25859" y="1765"/>
                      <a:pt x="55636" y="1765"/>
                    </a:cubicBezTo>
                    <a:cubicBezTo>
                      <a:pt x="85413" y="1765"/>
                      <a:pt x="109507" y="25938"/>
                      <a:pt x="109507" y="55636"/>
                    </a:cubicBezTo>
                    <a:close/>
                  </a:path>
                </a:pathLst>
              </a:custGeom>
              <a:solidFill>
                <a:srgbClr val="000000"/>
              </a:solidFill>
              <a:ln w="4713" cap="flat">
                <a:noFill/>
                <a:prstDash val="solid"/>
                <a:miter/>
              </a:ln>
            </p:spPr>
            <p:txBody>
              <a:bodyPr rtlCol="0" anchor="ctr"/>
              <a:lstStyle/>
              <a:p>
                <a:endParaRPr lang="en-US"/>
              </a:p>
            </p:txBody>
          </p:sp>
          <p:sp>
            <p:nvSpPr>
              <p:cNvPr id="100" name="Freeform: Shape 99">
                <a:extLst>
                  <a:ext uri="{FF2B5EF4-FFF2-40B4-BE49-F238E27FC236}">
                    <a16:creationId xmlns:a16="http://schemas.microsoft.com/office/drawing/2014/main" id="{94CE0838-1D86-445E-A748-C4E51D4E938B}"/>
                  </a:ext>
                </a:extLst>
              </p:cNvPr>
              <p:cNvSpPr/>
              <p:nvPr/>
            </p:nvSpPr>
            <p:spPr>
              <a:xfrm>
                <a:off x="7317393" y="3038869"/>
                <a:ext cx="375600" cy="432653"/>
              </a:xfrm>
              <a:custGeom>
                <a:avLst/>
                <a:gdLst>
                  <a:gd name="connsiteX0" fmla="*/ 188033 w 375600"/>
                  <a:gd name="connsiteY0" fmla="*/ 432015 h 432653"/>
                  <a:gd name="connsiteX1" fmla="*/ 1765 w 375600"/>
                  <a:gd name="connsiteY1" fmla="*/ 324432 h 432653"/>
                  <a:gd name="connsiteX2" fmla="*/ 1765 w 375600"/>
                  <a:gd name="connsiteY2" fmla="*/ 109347 h 432653"/>
                  <a:gd name="connsiteX3" fmla="*/ 188033 w 375600"/>
                  <a:gd name="connsiteY3" fmla="*/ 1765 h 432653"/>
                  <a:gd name="connsiteX4" fmla="*/ 374301 w 375600"/>
                  <a:gd name="connsiteY4" fmla="*/ 109347 h 432653"/>
                  <a:gd name="connsiteX5" fmla="*/ 374301 w 375600"/>
                  <a:gd name="connsiteY5" fmla="*/ 324432 h 432653"/>
                  <a:gd name="connsiteX6" fmla="*/ 188033 w 375600"/>
                  <a:gd name="connsiteY6" fmla="*/ 432015 h 432653"/>
                  <a:gd name="connsiteX7" fmla="*/ 13771 w 375600"/>
                  <a:gd name="connsiteY7" fmla="*/ 317548 h 432653"/>
                  <a:gd name="connsiteX8" fmla="*/ 188033 w 375600"/>
                  <a:gd name="connsiteY8" fmla="*/ 418167 h 432653"/>
                  <a:gd name="connsiteX9" fmla="*/ 362294 w 375600"/>
                  <a:gd name="connsiteY9" fmla="*/ 317548 h 432653"/>
                  <a:gd name="connsiteX10" fmla="*/ 362294 w 375600"/>
                  <a:gd name="connsiteY10" fmla="*/ 116231 h 432653"/>
                  <a:gd name="connsiteX11" fmla="*/ 188033 w 375600"/>
                  <a:gd name="connsiteY11" fmla="*/ 15613 h 432653"/>
                  <a:gd name="connsiteX12" fmla="*/ 13771 w 375600"/>
                  <a:gd name="connsiteY12" fmla="*/ 116231 h 432653"/>
                  <a:gd name="connsiteX13" fmla="*/ 13771 w 375600"/>
                  <a:gd name="connsiteY13" fmla="*/ 317548 h 432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75600" h="432653">
                    <a:moveTo>
                      <a:pt x="188033" y="432015"/>
                    </a:moveTo>
                    <a:lnTo>
                      <a:pt x="1765" y="324432"/>
                    </a:lnTo>
                    <a:lnTo>
                      <a:pt x="1765" y="109347"/>
                    </a:lnTo>
                    <a:lnTo>
                      <a:pt x="188033" y="1765"/>
                    </a:lnTo>
                    <a:lnTo>
                      <a:pt x="374301" y="109347"/>
                    </a:lnTo>
                    <a:lnTo>
                      <a:pt x="374301" y="324432"/>
                    </a:lnTo>
                    <a:lnTo>
                      <a:pt x="188033" y="432015"/>
                    </a:lnTo>
                    <a:close/>
                    <a:moveTo>
                      <a:pt x="13771" y="317548"/>
                    </a:moveTo>
                    <a:lnTo>
                      <a:pt x="188033" y="418167"/>
                    </a:lnTo>
                    <a:lnTo>
                      <a:pt x="362294" y="317548"/>
                    </a:lnTo>
                    <a:lnTo>
                      <a:pt x="362294" y="116231"/>
                    </a:lnTo>
                    <a:lnTo>
                      <a:pt x="188033" y="15613"/>
                    </a:lnTo>
                    <a:lnTo>
                      <a:pt x="13771" y="116231"/>
                    </a:lnTo>
                    <a:lnTo>
                      <a:pt x="13771" y="317548"/>
                    </a:lnTo>
                    <a:close/>
                  </a:path>
                </a:pathLst>
              </a:custGeom>
              <a:solidFill>
                <a:schemeClr val="accent5"/>
              </a:solidFill>
              <a:ln w="4713" cap="flat">
                <a:noFill/>
                <a:prstDash val="solid"/>
                <a:miter/>
              </a:ln>
            </p:spPr>
            <p:txBody>
              <a:bodyPr rtlCol="0" anchor="ctr"/>
              <a:lstStyle/>
              <a:p>
                <a:pPr defTabSz="914367"/>
                <a:endParaRPr lang="en-US" sz="1765" kern="0">
                  <a:solidFill>
                    <a:srgbClr val="FFFFFF"/>
                  </a:solidFill>
                  <a:latin typeface="Segoe UI"/>
                </a:endParaRPr>
              </a:p>
            </p:txBody>
          </p:sp>
          <p:sp>
            <p:nvSpPr>
              <p:cNvPr id="102" name="Freeform: Shape 101">
                <a:extLst>
                  <a:ext uri="{FF2B5EF4-FFF2-40B4-BE49-F238E27FC236}">
                    <a16:creationId xmlns:a16="http://schemas.microsoft.com/office/drawing/2014/main" id="{412FCFD3-CFB1-4320-A05F-F6092A57359D}"/>
                  </a:ext>
                </a:extLst>
              </p:cNvPr>
              <p:cNvSpPr/>
              <p:nvPr/>
            </p:nvSpPr>
            <p:spPr>
              <a:xfrm>
                <a:off x="7477647" y="3026630"/>
                <a:ext cx="52299" cy="52299"/>
              </a:xfrm>
              <a:custGeom>
                <a:avLst/>
                <a:gdLst>
                  <a:gd name="connsiteX0" fmla="*/ 26579 w 52298"/>
                  <a:gd name="connsiteY0" fmla="*/ 51394 h 52298"/>
                  <a:gd name="connsiteX1" fmla="*/ 51393 w 52298"/>
                  <a:gd name="connsiteY1" fmla="*/ 26579 h 52298"/>
                  <a:gd name="connsiteX2" fmla="*/ 26579 w 52298"/>
                  <a:gd name="connsiteY2" fmla="*/ 1765 h 52298"/>
                  <a:gd name="connsiteX3" fmla="*/ 1765 w 52298"/>
                  <a:gd name="connsiteY3" fmla="*/ 26579 h 52298"/>
                  <a:gd name="connsiteX4" fmla="*/ 26579 w 52298"/>
                  <a:gd name="connsiteY4" fmla="*/ 51394 h 522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98" h="52298">
                    <a:moveTo>
                      <a:pt x="26579" y="51394"/>
                    </a:moveTo>
                    <a:cubicBezTo>
                      <a:pt x="40284" y="51394"/>
                      <a:pt x="51393" y="40284"/>
                      <a:pt x="51393" y="26579"/>
                    </a:cubicBezTo>
                    <a:cubicBezTo>
                      <a:pt x="51393" y="12874"/>
                      <a:pt x="40284" y="1765"/>
                      <a:pt x="26579" y="1765"/>
                    </a:cubicBezTo>
                    <a:cubicBezTo>
                      <a:pt x="12874" y="1765"/>
                      <a:pt x="1765" y="12874"/>
                      <a:pt x="1765" y="26579"/>
                    </a:cubicBezTo>
                    <a:cubicBezTo>
                      <a:pt x="1765" y="40284"/>
                      <a:pt x="12874" y="51394"/>
                      <a:pt x="26579" y="51394"/>
                    </a:cubicBezTo>
                    <a:close/>
                  </a:path>
                </a:pathLst>
              </a:custGeom>
              <a:solidFill>
                <a:srgbClr val="000000"/>
              </a:solidFill>
              <a:ln w="4713" cap="flat">
                <a:noFill/>
                <a:prstDash val="solid"/>
                <a:miter/>
              </a:ln>
            </p:spPr>
            <p:txBody>
              <a:bodyPr rtlCol="0" anchor="ctr"/>
              <a:lstStyle/>
              <a:p>
                <a:endParaRPr lang="en-US"/>
              </a:p>
            </p:txBody>
          </p:sp>
          <p:sp>
            <p:nvSpPr>
              <p:cNvPr id="103" name="Freeform: Shape 102">
                <a:extLst>
                  <a:ext uri="{FF2B5EF4-FFF2-40B4-BE49-F238E27FC236}">
                    <a16:creationId xmlns:a16="http://schemas.microsoft.com/office/drawing/2014/main" id="{1C1A1C7F-3A16-41D0-AE7A-BB773E19CDBA}"/>
                  </a:ext>
                </a:extLst>
              </p:cNvPr>
              <p:cNvSpPr/>
              <p:nvPr/>
            </p:nvSpPr>
            <p:spPr>
              <a:xfrm>
                <a:off x="7477647" y="3433190"/>
                <a:ext cx="52299" cy="52299"/>
              </a:xfrm>
              <a:custGeom>
                <a:avLst/>
                <a:gdLst>
                  <a:gd name="connsiteX0" fmla="*/ 26579 w 52298"/>
                  <a:gd name="connsiteY0" fmla="*/ 51394 h 52298"/>
                  <a:gd name="connsiteX1" fmla="*/ 51393 w 52298"/>
                  <a:gd name="connsiteY1" fmla="*/ 26579 h 52298"/>
                  <a:gd name="connsiteX2" fmla="*/ 26579 w 52298"/>
                  <a:gd name="connsiteY2" fmla="*/ 1765 h 52298"/>
                  <a:gd name="connsiteX3" fmla="*/ 1765 w 52298"/>
                  <a:gd name="connsiteY3" fmla="*/ 26579 h 52298"/>
                  <a:gd name="connsiteX4" fmla="*/ 26579 w 52298"/>
                  <a:gd name="connsiteY4" fmla="*/ 51394 h 522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98" h="52298">
                    <a:moveTo>
                      <a:pt x="26579" y="51394"/>
                    </a:moveTo>
                    <a:cubicBezTo>
                      <a:pt x="40284" y="51394"/>
                      <a:pt x="51393" y="40284"/>
                      <a:pt x="51393" y="26579"/>
                    </a:cubicBezTo>
                    <a:cubicBezTo>
                      <a:pt x="51393" y="12875"/>
                      <a:pt x="40284" y="1765"/>
                      <a:pt x="26579" y="1765"/>
                    </a:cubicBezTo>
                    <a:cubicBezTo>
                      <a:pt x="12874" y="1765"/>
                      <a:pt x="1765" y="12875"/>
                      <a:pt x="1765" y="26579"/>
                    </a:cubicBezTo>
                    <a:cubicBezTo>
                      <a:pt x="1765" y="40284"/>
                      <a:pt x="12874" y="51394"/>
                      <a:pt x="26579" y="51394"/>
                    </a:cubicBezTo>
                    <a:close/>
                  </a:path>
                </a:pathLst>
              </a:custGeom>
              <a:solidFill>
                <a:srgbClr val="000000"/>
              </a:solidFill>
              <a:ln w="4713" cap="flat">
                <a:noFill/>
                <a:prstDash val="solid"/>
                <a:miter/>
              </a:ln>
            </p:spPr>
            <p:txBody>
              <a:bodyPr rtlCol="0" anchor="ctr"/>
              <a:lstStyle/>
              <a:p>
                <a:endParaRPr lang="en-US"/>
              </a:p>
            </p:txBody>
          </p:sp>
          <p:sp>
            <p:nvSpPr>
              <p:cNvPr id="104" name="Freeform: Shape 103">
                <a:extLst>
                  <a:ext uri="{FF2B5EF4-FFF2-40B4-BE49-F238E27FC236}">
                    <a16:creationId xmlns:a16="http://schemas.microsoft.com/office/drawing/2014/main" id="{B9CCAC7B-1E55-488C-BB05-7095AE63858B}"/>
                  </a:ext>
                </a:extLst>
              </p:cNvPr>
              <p:cNvSpPr/>
              <p:nvPr/>
            </p:nvSpPr>
            <p:spPr>
              <a:xfrm>
                <a:off x="7658552" y="3338491"/>
                <a:ext cx="52299" cy="52299"/>
              </a:xfrm>
              <a:custGeom>
                <a:avLst/>
                <a:gdLst>
                  <a:gd name="connsiteX0" fmla="*/ 26579 w 52298"/>
                  <a:gd name="connsiteY0" fmla="*/ 51393 h 52298"/>
                  <a:gd name="connsiteX1" fmla="*/ 51393 w 52298"/>
                  <a:gd name="connsiteY1" fmla="*/ 26579 h 52298"/>
                  <a:gd name="connsiteX2" fmla="*/ 26579 w 52298"/>
                  <a:gd name="connsiteY2" fmla="*/ 1765 h 52298"/>
                  <a:gd name="connsiteX3" fmla="*/ 1765 w 52298"/>
                  <a:gd name="connsiteY3" fmla="*/ 26579 h 52298"/>
                  <a:gd name="connsiteX4" fmla="*/ 26579 w 52298"/>
                  <a:gd name="connsiteY4" fmla="*/ 51393 h 522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98" h="52298">
                    <a:moveTo>
                      <a:pt x="26579" y="51393"/>
                    </a:moveTo>
                    <a:cubicBezTo>
                      <a:pt x="40284" y="51393"/>
                      <a:pt x="51393" y="40284"/>
                      <a:pt x="51393" y="26579"/>
                    </a:cubicBezTo>
                    <a:cubicBezTo>
                      <a:pt x="51393" y="12874"/>
                      <a:pt x="40284" y="1765"/>
                      <a:pt x="26579" y="1765"/>
                    </a:cubicBezTo>
                    <a:cubicBezTo>
                      <a:pt x="12874" y="1765"/>
                      <a:pt x="1765" y="12874"/>
                      <a:pt x="1765" y="26579"/>
                    </a:cubicBezTo>
                    <a:cubicBezTo>
                      <a:pt x="1765" y="40284"/>
                      <a:pt x="12874" y="51393"/>
                      <a:pt x="26579" y="51393"/>
                    </a:cubicBezTo>
                    <a:close/>
                  </a:path>
                </a:pathLst>
              </a:custGeom>
              <a:solidFill>
                <a:srgbClr val="000000"/>
              </a:solidFill>
              <a:ln w="4713" cap="flat">
                <a:noFill/>
                <a:prstDash val="solid"/>
                <a:miter/>
              </a:ln>
            </p:spPr>
            <p:txBody>
              <a:bodyPr rtlCol="0" anchor="ctr"/>
              <a:lstStyle/>
              <a:p>
                <a:endParaRPr lang="en-US"/>
              </a:p>
            </p:txBody>
          </p:sp>
          <p:sp>
            <p:nvSpPr>
              <p:cNvPr id="105" name="Freeform: Shape 104">
                <a:extLst>
                  <a:ext uri="{FF2B5EF4-FFF2-40B4-BE49-F238E27FC236}">
                    <a16:creationId xmlns:a16="http://schemas.microsoft.com/office/drawing/2014/main" id="{E4373FCC-B11A-40CA-90F1-B691AF7709B8}"/>
                  </a:ext>
                </a:extLst>
              </p:cNvPr>
              <p:cNvSpPr/>
              <p:nvPr/>
            </p:nvSpPr>
            <p:spPr>
              <a:xfrm>
                <a:off x="7658552" y="3121719"/>
                <a:ext cx="52299" cy="52299"/>
              </a:xfrm>
              <a:custGeom>
                <a:avLst/>
                <a:gdLst>
                  <a:gd name="connsiteX0" fmla="*/ 26579 w 52298"/>
                  <a:gd name="connsiteY0" fmla="*/ 51394 h 52298"/>
                  <a:gd name="connsiteX1" fmla="*/ 51393 w 52298"/>
                  <a:gd name="connsiteY1" fmla="*/ 26579 h 52298"/>
                  <a:gd name="connsiteX2" fmla="*/ 26579 w 52298"/>
                  <a:gd name="connsiteY2" fmla="*/ 1765 h 52298"/>
                  <a:gd name="connsiteX3" fmla="*/ 1765 w 52298"/>
                  <a:gd name="connsiteY3" fmla="*/ 26579 h 52298"/>
                  <a:gd name="connsiteX4" fmla="*/ 26579 w 52298"/>
                  <a:gd name="connsiteY4" fmla="*/ 51394 h 522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98" h="52298">
                    <a:moveTo>
                      <a:pt x="26579" y="51394"/>
                    </a:moveTo>
                    <a:cubicBezTo>
                      <a:pt x="40284" y="51394"/>
                      <a:pt x="51393" y="40284"/>
                      <a:pt x="51393" y="26579"/>
                    </a:cubicBezTo>
                    <a:cubicBezTo>
                      <a:pt x="51393" y="12874"/>
                      <a:pt x="40284" y="1765"/>
                      <a:pt x="26579" y="1765"/>
                    </a:cubicBezTo>
                    <a:cubicBezTo>
                      <a:pt x="12874" y="1765"/>
                      <a:pt x="1765" y="12874"/>
                      <a:pt x="1765" y="26579"/>
                    </a:cubicBezTo>
                    <a:cubicBezTo>
                      <a:pt x="1765" y="40284"/>
                      <a:pt x="12874" y="51394"/>
                      <a:pt x="26579" y="51394"/>
                    </a:cubicBezTo>
                    <a:close/>
                  </a:path>
                </a:pathLst>
              </a:custGeom>
              <a:solidFill>
                <a:srgbClr val="000000"/>
              </a:solidFill>
              <a:ln w="4713" cap="flat">
                <a:noFill/>
                <a:prstDash val="solid"/>
                <a:miter/>
              </a:ln>
            </p:spPr>
            <p:txBody>
              <a:bodyPr rtlCol="0" anchor="ctr"/>
              <a:lstStyle/>
              <a:p>
                <a:endParaRPr lang="en-US"/>
              </a:p>
            </p:txBody>
          </p:sp>
          <p:sp>
            <p:nvSpPr>
              <p:cNvPr id="114" name="Freeform: Shape 113">
                <a:extLst>
                  <a:ext uri="{FF2B5EF4-FFF2-40B4-BE49-F238E27FC236}">
                    <a16:creationId xmlns:a16="http://schemas.microsoft.com/office/drawing/2014/main" id="{B4D430B7-91D7-4694-8182-3A929B18574D}"/>
                  </a:ext>
                </a:extLst>
              </p:cNvPr>
              <p:cNvSpPr/>
              <p:nvPr/>
            </p:nvSpPr>
            <p:spPr>
              <a:xfrm>
                <a:off x="7299144" y="3339605"/>
                <a:ext cx="47544" cy="47544"/>
              </a:xfrm>
              <a:custGeom>
                <a:avLst/>
                <a:gdLst>
                  <a:gd name="connsiteX0" fmla="*/ 25698 w 47544"/>
                  <a:gd name="connsiteY0" fmla="*/ 49633 h 47544"/>
                  <a:gd name="connsiteX1" fmla="*/ 49632 w 47544"/>
                  <a:gd name="connsiteY1" fmla="*/ 25699 h 47544"/>
                  <a:gd name="connsiteX2" fmla="*/ 25698 w 47544"/>
                  <a:gd name="connsiteY2" fmla="*/ 1765 h 47544"/>
                  <a:gd name="connsiteX3" fmla="*/ 1765 w 47544"/>
                  <a:gd name="connsiteY3" fmla="*/ 25699 h 47544"/>
                  <a:gd name="connsiteX4" fmla="*/ 25698 w 47544"/>
                  <a:gd name="connsiteY4" fmla="*/ 49633 h 47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544" h="47544">
                    <a:moveTo>
                      <a:pt x="25698" y="49633"/>
                    </a:moveTo>
                    <a:cubicBezTo>
                      <a:pt x="38917" y="49633"/>
                      <a:pt x="49632" y="38917"/>
                      <a:pt x="49632" y="25699"/>
                    </a:cubicBezTo>
                    <a:cubicBezTo>
                      <a:pt x="49632" y="12480"/>
                      <a:pt x="38917" y="1765"/>
                      <a:pt x="25698" y="1765"/>
                    </a:cubicBezTo>
                    <a:cubicBezTo>
                      <a:pt x="12480" y="1765"/>
                      <a:pt x="1765" y="12480"/>
                      <a:pt x="1765" y="25699"/>
                    </a:cubicBezTo>
                    <a:cubicBezTo>
                      <a:pt x="1765" y="38917"/>
                      <a:pt x="12480" y="49633"/>
                      <a:pt x="25698" y="49633"/>
                    </a:cubicBezTo>
                    <a:close/>
                  </a:path>
                </a:pathLst>
              </a:custGeom>
              <a:solidFill>
                <a:srgbClr val="000000"/>
              </a:solidFill>
              <a:ln w="4713" cap="flat">
                <a:noFill/>
                <a:prstDash val="solid"/>
                <a:miter/>
              </a:ln>
            </p:spPr>
            <p:txBody>
              <a:bodyPr rtlCol="0" anchor="ctr"/>
              <a:lstStyle/>
              <a:p>
                <a:endParaRPr lang="en-US"/>
              </a:p>
            </p:txBody>
          </p:sp>
          <p:sp>
            <p:nvSpPr>
              <p:cNvPr id="115" name="Freeform: Shape 114">
                <a:extLst>
                  <a:ext uri="{FF2B5EF4-FFF2-40B4-BE49-F238E27FC236}">
                    <a16:creationId xmlns:a16="http://schemas.microsoft.com/office/drawing/2014/main" id="{35F1AF52-C756-466B-B49F-4340E4A5A6EA}"/>
                  </a:ext>
                </a:extLst>
              </p:cNvPr>
              <p:cNvSpPr/>
              <p:nvPr/>
            </p:nvSpPr>
            <p:spPr>
              <a:xfrm>
                <a:off x="7299144" y="3124282"/>
                <a:ext cx="47544" cy="47544"/>
              </a:xfrm>
              <a:custGeom>
                <a:avLst/>
                <a:gdLst>
                  <a:gd name="connsiteX0" fmla="*/ 25698 w 47544"/>
                  <a:gd name="connsiteY0" fmla="*/ 49632 h 47544"/>
                  <a:gd name="connsiteX1" fmla="*/ 49632 w 47544"/>
                  <a:gd name="connsiteY1" fmla="*/ 25698 h 47544"/>
                  <a:gd name="connsiteX2" fmla="*/ 25698 w 47544"/>
                  <a:gd name="connsiteY2" fmla="*/ 1765 h 47544"/>
                  <a:gd name="connsiteX3" fmla="*/ 1765 w 47544"/>
                  <a:gd name="connsiteY3" fmla="*/ 25698 h 47544"/>
                  <a:gd name="connsiteX4" fmla="*/ 25698 w 47544"/>
                  <a:gd name="connsiteY4" fmla="*/ 49632 h 47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544" h="47544">
                    <a:moveTo>
                      <a:pt x="25698" y="49632"/>
                    </a:moveTo>
                    <a:cubicBezTo>
                      <a:pt x="38917" y="49632"/>
                      <a:pt x="49632" y="38917"/>
                      <a:pt x="49632" y="25698"/>
                    </a:cubicBezTo>
                    <a:cubicBezTo>
                      <a:pt x="49632" y="12480"/>
                      <a:pt x="38917" y="1765"/>
                      <a:pt x="25698" y="1765"/>
                    </a:cubicBezTo>
                    <a:cubicBezTo>
                      <a:pt x="12480" y="1765"/>
                      <a:pt x="1765" y="12480"/>
                      <a:pt x="1765" y="25698"/>
                    </a:cubicBezTo>
                    <a:cubicBezTo>
                      <a:pt x="1765" y="38917"/>
                      <a:pt x="12480" y="49632"/>
                      <a:pt x="25698" y="49632"/>
                    </a:cubicBezTo>
                    <a:close/>
                  </a:path>
                </a:pathLst>
              </a:custGeom>
              <a:solidFill>
                <a:srgbClr val="000000"/>
              </a:solidFill>
              <a:ln w="4713" cap="flat">
                <a:noFill/>
                <a:prstDash val="solid"/>
                <a:miter/>
              </a:ln>
            </p:spPr>
            <p:txBody>
              <a:bodyPr rtlCol="0" anchor="ctr"/>
              <a:lstStyle/>
              <a:p>
                <a:endParaRPr lang="en-US"/>
              </a:p>
            </p:txBody>
          </p:sp>
        </p:grpSp>
        <p:grpSp>
          <p:nvGrpSpPr>
            <p:cNvPr id="10" name="Group 4">
              <a:extLst>
                <a:ext uri="{FF2B5EF4-FFF2-40B4-BE49-F238E27FC236}">
                  <a16:creationId xmlns:a16="http://schemas.microsoft.com/office/drawing/2014/main" id="{7C13E259-5AB5-4902-A440-9DBD0E351E6E}"/>
                </a:ext>
              </a:extLst>
            </p:cNvPr>
            <p:cNvGrpSpPr>
              <a:grpSpLocks noChangeAspect="1"/>
            </p:cNvGrpSpPr>
            <p:nvPr/>
          </p:nvGrpSpPr>
          <p:grpSpPr bwMode="auto">
            <a:xfrm>
              <a:off x="5465763" y="2679700"/>
              <a:ext cx="371475" cy="515938"/>
              <a:chOff x="3443" y="1688"/>
              <a:chExt cx="234" cy="325"/>
            </a:xfrm>
          </p:grpSpPr>
          <p:sp>
            <p:nvSpPr>
              <p:cNvPr id="11" name="AutoShape 3">
                <a:extLst>
                  <a:ext uri="{FF2B5EF4-FFF2-40B4-BE49-F238E27FC236}">
                    <a16:creationId xmlns:a16="http://schemas.microsoft.com/office/drawing/2014/main" id="{6EAF054D-1D65-48B6-9ACB-82B628DD3021}"/>
                  </a:ext>
                </a:extLst>
              </p:cNvPr>
              <p:cNvSpPr>
                <a:spLocks noChangeAspect="1" noChangeArrowheads="1" noTextEdit="1"/>
              </p:cNvSpPr>
              <p:nvPr/>
            </p:nvSpPr>
            <p:spPr bwMode="auto">
              <a:xfrm>
                <a:off x="3443" y="1688"/>
                <a:ext cx="234" cy="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Oval 5">
                <a:extLst>
                  <a:ext uri="{FF2B5EF4-FFF2-40B4-BE49-F238E27FC236}">
                    <a16:creationId xmlns:a16="http://schemas.microsoft.com/office/drawing/2014/main" id="{4DC3D6ED-70B2-49DF-AA27-BBD84A39F83E}"/>
                  </a:ext>
                </a:extLst>
              </p:cNvPr>
              <p:cNvSpPr>
                <a:spLocks noChangeArrowheads="1"/>
              </p:cNvSpPr>
              <p:nvPr/>
            </p:nvSpPr>
            <p:spPr bwMode="auto">
              <a:xfrm>
                <a:off x="3443" y="1688"/>
                <a:ext cx="234" cy="234"/>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6">
                <a:extLst>
                  <a:ext uri="{FF2B5EF4-FFF2-40B4-BE49-F238E27FC236}">
                    <a16:creationId xmlns:a16="http://schemas.microsoft.com/office/drawing/2014/main" id="{60E12CD8-B5FD-46E7-B09C-128129D79DD3}"/>
                  </a:ext>
                </a:extLst>
              </p:cNvPr>
              <p:cNvSpPr>
                <a:spLocks/>
              </p:cNvSpPr>
              <p:nvPr/>
            </p:nvSpPr>
            <p:spPr bwMode="auto">
              <a:xfrm>
                <a:off x="3509" y="1983"/>
                <a:ext cx="102" cy="30"/>
              </a:xfrm>
              <a:custGeom>
                <a:avLst/>
                <a:gdLst>
                  <a:gd name="T0" fmla="*/ 362 w 426"/>
                  <a:gd name="T1" fmla="*/ 128 h 128"/>
                  <a:gd name="T2" fmla="*/ 64 w 426"/>
                  <a:gd name="T3" fmla="*/ 128 h 128"/>
                  <a:gd name="T4" fmla="*/ 0 w 426"/>
                  <a:gd name="T5" fmla="*/ 64 h 128"/>
                  <a:gd name="T6" fmla="*/ 0 w 426"/>
                  <a:gd name="T7" fmla="*/ 64 h 128"/>
                  <a:gd name="T8" fmla="*/ 64 w 426"/>
                  <a:gd name="T9" fmla="*/ 0 h 128"/>
                  <a:gd name="T10" fmla="*/ 362 w 426"/>
                  <a:gd name="T11" fmla="*/ 0 h 128"/>
                  <a:gd name="T12" fmla="*/ 426 w 426"/>
                  <a:gd name="T13" fmla="*/ 64 h 128"/>
                  <a:gd name="T14" fmla="*/ 426 w 426"/>
                  <a:gd name="T15" fmla="*/ 64 h 128"/>
                  <a:gd name="T16" fmla="*/ 362 w 426"/>
                  <a:gd name="T17"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128">
                    <a:moveTo>
                      <a:pt x="362" y="128"/>
                    </a:moveTo>
                    <a:cubicBezTo>
                      <a:pt x="64" y="128"/>
                      <a:pt x="64" y="128"/>
                      <a:pt x="64" y="128"/>
                    </a:cubicBezTo>
                    <a:cubicBezTo>
                      <a:pt x="28" y="128"/>
                      <a:pt x="0" y="99"/>
                      <a:pt x="0" y="64"/>
                    </a:cubicBezTo>
                    <a:cubicBezTo>
                      <a:pt x="0" y="64"/>
                      <a:pt x="0" y="64"/>
                      <a:pt x="0" y="64"/>
                    </a:cubicBezTo>
                    <a:cubicBezTo>
                      <a:pt x="0" y="29"/>
                      <a:pt x="28" y="0"/>
                      <a:pt x="64" y="0"/>
                    </a:cubicBezTo>
                    <a:cubicBezTo>
                      <a:pt x="362" y="0"/>
                      <a:pt x="362" y="0"/>
                      <a:pt x="362" y="0"/>
                    </a:cubicBezTo>
                    <a:cubicBezTo>
                      <a:pt x="398" y="0"/>
                      <a:pt x="426" y="29"/>
                      <a:pt x="426" y="64"/>
                    </a:cubicBezTo>
                    <a:cubicBezTo>
                      <a:pt x="426" y="64"/>
                      <a:pt x="426" y="64"/>
                      <a:pt x="426" y="64"/>
                    </a:cubicBezTo>
                    <a:cubicBezTo>
                      <a:pt x="426" y="99"/>
                      <a:pt x="398" y="128"/>
                      <a:pt x="362" y="12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7">
                <a:extLst>
                  <a:ext uri="{FF2B5EF4-FFF2-40B4-BE49-F238E27FC236}">
                    <a16:creationId xmlns:a16="http://schemas.microsoft.com/office/drawing/2014/main" id="{91E5E2AE-5D62-4810-9FA8-07AD5241CED8}"/>
                  </a:ext>
                </a:extLst>
              </p:cNvPr>
              <p:cNvSpPr>
                <a:spLocks/>
              </p:cNvSpPr>
              <p:nvPr/>
            </p:nvSpPr>
            <p:spPr bwMode="auto">
              <a:xfrm>
                <a:off x="3509" y="1942"/>
                <a:ext cx="102" cy="30"/>
              </a:xfrm>
              <a:custGeom>
                <a:avLst/>
                <a:gdLst>
                  <a:gd name="T0" fmla="*/ 362 w 426"/>
                  <a:gd name="T1" fmla="*/ 128 h 128"/>
                  <a:gd name="T2" fmla="*/ 64 w 426"/>
                  <a:gd name="T3" fmla="*/ 128 h 128"/>
                  <a:gd name="T4" fmla="*/ 0 w 426"/>
                  <a:gd name="T5" fmla="*/ 64 h 128"/>
                  <a:gd name="T6" fmla="*/ 0 w 426"/>
                  <a:gd name="T7" fmla="*/ 64 h 128"/>
                  <a:gd name="T8" fmla="*/ 64 w 426"/>
                  <a:gd name="T9" fmla="*/ 0 h 128"/>
                  <a:gd name="T10" fmla="*/ 362 w 426"/>
                  <a:gd name="T11" fmla="*/ 0 h 128"/>
                  <a:gd name="T12" fmla="*/ 426 w 426"/>
                  <a:gd name="T13" fmla="*/ 64 h 128"/>
                  <a:gd name="T14" fmla="*/ 426 w 426"/>
                  <a:gd name="T15" fmla="*/ 64 h 128"/>
                  <a:gd name="T16" fmla="*/ 362 w 426"/>
                  <a:gd name="T17"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128">
                    <a:moveTo>
                      <a:pt x="362" y="128"/>
                    </a:moveTo>
                    <a:cubicBezTo>
                      <a:pt x="64" y="128"/>
                      <a:pt x="64" y="128"/>
                      <a:pt x="64" y="128"/>
                    </a:cubicBezTo>
                    <a:cubicBezTo>
                      <a:pt x="28" y="128"/>
                      <a:pt x="0" y="100"/>
                      <a:pt x="0" y="64"/>
                    </a:cubicBezTo>
                    <a:cubicBezTo>
                      <a:pt x="0" y="64"/>
                      <a:pt x="0" y="64"/>
                      <a:pt x="0" y="64"/>
                    </a:cubicBezTo>
                    <a:cubicBezTo>
                      <a:pt x="0" y="29"/>
                      <a:pt x="28" y="0"/>
                      <a:pt x="64" y="0"/>
                    </a:cubicBezTo>
                    <a:cubicBezTo>
                      <a:pt x="362" y="0"/>
                      <a:pt x="362" y="0"/>
                      <a:pt x="362" y="0"/>
                    </a:cubicBezTo>
                    <a:cubicBezTo>
                      <a:pt x="398" y="0"/>
                      <a:pt x="426" y="29"/>
                      <a:pt x="426" y="64"/>
                    </a:cubicBezTo>
                    <a:cubicBezTo>
                      <a:pt x="426" y="64"/>
                      <a:pt x="426" y="64"/>
                      <a:pt x="426" y="64"/>
                    </a:cubicBezTo>
                    <a:cubicBezTo>
                      <a:pt x="426" y="100"/>
                      <a:pt x="398" y="128"/>
                      <a:pt x="362" y="12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8">
                <a:extLst>
                  <a:ext uri="{FF2B5EF4-FFF2-40B4-BE49-F238E27FC236}">
                    <a16:creationId xmlns:a16="http://schemas.microsoft.com/office/drawing/2014/main" id="{33111C3E-6430-4A46-A608-D6AAEC454850}"/>
                  </a:ext>
                </a:extLst>
              </p:cNvPr>
              <p:cNvSpPr>
                <a:spLocks/>
              </p:cNvSpPr>
              <p:nvPr/>
            </p:nvSpPr>
            <p:spPr bwMode="auto">
              <a:xfrm>
                <a:off x="3509" y="1891"/>
                <a:ext cx="102" cy="41"/>
              </a:xfrm>
              <a:custGeom>
                <a:avLst/>
                <a:gdLst>
                  <a:gd name="T0" fmla="*/ 341 w 426"/>
                  <a:gd name="T1" fmla="*/ 171 h 171"/>
                  <a:gd name="T2" fmla="*/ 85 w 426"/>
                  <a:gd name="T3" fmla="*/ 171 h 171"/>
                  <a:gd name="T4" fmla="*/ 0 w 426"/>
                  <a:gd name="T5" fmla="*/ 85 h 171"/>
                  <a:gd name="T6" fmla="*/ 0 w 426"/>
                  <a:gd name="T7" fmla="*/ 85 h 171"/>
                  <a:gd name="T8" fmla="*/ 85 w 426"/>
                  <a:gd name="T9" fmla="*/ 0 h 171"/>
                  <a:gd name="T10" fmla="*/ 341 w 426"/>
                  <a:gd name="T11" fmla="*/ 0 h 171"/>
                  <a:gd name="T12" fmla="*/ 426 w 426"/>
                  <a:gd name="T13" fmla="*/ 85 h 171"/>
                  <a:gd name="T14" fmla="*/ 426 w 426"/>
                  <a:gd name="T15" fmla="*/ 85 h 171"/>
                  <a:gd name="T16" fmla="*/ 341 w 426"/>
                  <a:gd name="T17" fmla="*/ 171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171">
                    <a:moveTo>
                      <a:pt x="341" y="171"/>
                    </a:moveTo>
                    <a:cubicBezTo>
                      <a:pt x="85" y="171"/>
                      <a:pt x="85" y="171"/>
                      <a:pt x="85" y="171"/>
                    </a:cubicBezTo>
                    <a:cubicBezTo>
                      <a:pt x="38" y="171"/>
                      <a:pt x="0" y="133"/>
                      <a:pt x="0" y="85"/>
                    </a:cubicBezTo>
                    <a:cubicBezTo>
                      <a:pt x="0" y="85"/>
                      <a:pt x="0" y="85"/>
                      <a:pt x="0" y="85"/>
                    </a:cubicBezTo>
                    <a:cubicBezTo>
                      <a:pt x="0" y="38"/>
                      <a:pt x="38" y="0"/>
                      <a:pt x="85" y="0"/>
                    </a:cubicBezTo>
                    <a:cubicBezTo>
                      <a:pt x="341" y="0"/>
                      <a:pt x="341" y="0"/>
                      <a:pt x="341" y="0"/>
                    </a:cubicBezTo>
                    <a:cubicBezTo>
                      <a:pt x="388" y="0"/>
                      <a:pt x="426" y="38"/>
                      <a:pt x="426" y="85"/>
                    </a:cubicBezTo>
                    <a:cubicBezTo>
                      <a:pt x="426" y="85"/>
                      <a:pt x="426" y="85"/>
                      <a:pt x="426" y="85"/>
                    </a:cubicBezTo>
                    <a:cubicBezTo>
                      <a:pt x="426" y="133"/>
                      <a:pt x="388" y="171"/>
                      <a:pt x="341" y="171"/>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cxnSp>
        <p:nvCxnSpPr>
          <p:cNvPr id="125" name="Straight Arrow Connector 124">
            <a:extLst>
              <a:ext uri="{FF2B5EF4-FFF2-40B4-BE49-F238E27FC236}">
                <a16:creationId xmlns:a16="http://schemas.microsoft.com/office/drawing/2014/main" id="{BB14230B-7A95-4C1A-9E20-C9CB82B20D2F}"/>
              </a:ext>
            </a:extLst>
          </p:cNvPr>
          <p:cNvCxnSpPr>
            <a:cxnSpLocks/>
          </p:cNvCxnSpPr>
          <p:nvPr/>
        </p:nvCxnSpPr>
        <p:spPr>
          <a:xfrm flipH="1">
            <a:off x="465138" y="2942875"/>
            <a:ext cx="1" cy="1388051"/>
          </a:xfrm>
          <a:prstGeom prst="straightConnector1">
            <a:avLst/>
          </a:prstGeom>
          <a:ln w="76200">
            <a:gradFill>
              <a:gsLst>
                <a:gs pos="0">
                  <a:schemeClr val="accent5"/>
                </a:gs>
                <a:gs pos="100000">
                  <a:schemeClr val="tx2"/>
                </a:gs>
              </a:gsLst>
              <a:lin ang="1800000" scaled="0"/>
            </a:gra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6" name="Straight Arrow Connector 125">
            <a:extLst>
              <a:ext uri="{FF2B5EF4-FFF2-40B4-BE49-F238E27FC236}">
                <a16:creationId xmlns:a16="http://schemas.microsoft.com/office/drawing/2014/main" id="{19E03E40-1C10-4D9E-B4D1-89D81574DD6E}"/>
              </a:ext>
            </a:extLst>
          </p:cNvPr>
          <p:cNvCxnSpPr>
            <a:cxnSpLocks/>
          </p:cNvCxnSpPr>
          <p:nvPr/>
        </p:nvCxnSpPr>
        <p:spPr>
          <a:xfrm flipH="1">
            <a:off x="465138" y="4488273"/>
            <a:ext cx="1" cy="1388051"/>
          </a:xfrm>
          <a:prstGeom prst="straightConnector1">
            <a:avLst/>
          </a:prstGeom>
          <a:ln w="76200">
            <a:gradFill>
              <a:gsLst>
                <a:gs pos="0">
                  <a:schemeClr val="accent5"/>
                </a:gs>
                <a:gs pos="100000">
                  <a:schemeClr val="tx2"/>
                </a:gs>
              </a:gsLst>
              <a:lin ang="1800000" scaled="0"/>
            </a:gra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169CDE7E-6D88-48BB-8877-7FFE608F6638}"/>
              </a:ext>
            </a:extLst>
          </p:cNvPr>
          <p:cNvSpPr/>
          <p:nvPr/>
        </p:nvSpPr>
        <p:spPr bwMode="auto">
          <a:xfrm flipV="1">
            <a:off x="102974" y="2400651"/>
            <a:ext cx="12333502" cy="3739243"/>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3" name="Rectangle 72">
            <a:extLst>
              <a:ext uri="{FF2B5EF4-FFF2-40B4-BE49-F238E27FC236}">
                <a16:creationId xmlns:a16="http://schemas.microsoft.com/office/drawing/2014/main" id="{4046E055-ECDB-4EFA-88DC-F876420038D8}"/>
              </a:ext>
            </a:extLst>
          </p:cNvPr>
          <p:cNvSpPr/>
          <p:nvPr/>
        </p:nvSpPr>
        <p:spPr bwMode="auto">
          <a:xfrm>
            <a:off x="465138" y="1397477"/>
            <a:ext cx="11506204" cy="1392706"/>
          </a:xfrm>
          <a:prstGeom prst="rect">
            <a:avLst/>
          </a:prstGeom>
          <a:solidFill>
            <a:schemeClr val="bg1"/>
          </a:solidFill>
          <a:effectLst>
            <a:outerShdw blurRad="190500" dist="76200" dir="2400000" algn="ctr" rotWithShape="0">
              <a:prstClr val="black">
                <a:alpha val="30000"/>
              </a:prstClr>
            </a:outerShdw>
          </a:effectLst>
        </p:spPr>
        <p:txBody>
          <a:bodyPr wrap="square" lIns="91440" tIns="91440" bIns="91440" anchor="ctr" anchorCtr="0">
            <a:no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gradFill>
                <a:gsLst>
                  <a:gs pos="0">
                    <a:srgbClr val="50E6FF"/>
                  </a:gs>
                  <a:gs pos="100000">
                    <a:srgbClr val="50E6FF"/>
                  </a:gs>
                </a:gsLst>
                <a:lin ang="5400000" scaled="1"/>
              </a:gradFill>
              <a:effectLst/>
              <a:uLnTx/>
              <a:uFillTx/>
              <a:latin typeface="Segoe UI Semibold"/>
              <a:ea typeface="+mn-ea"/>
              <a:cs typeface="+mn-cs"/>
            </a:endParaRPr>
          </a:p>
        </p:txBody>
      </p:sp>
      <p:cxnSp>
        <p:nvCxnSpPr>
          <p:cNvPr id="78" name="Straight Arrow Connector 77">
            <a:extLst>
              <a:ext uri="{FF2B5EF4-FFF2-40B4-BE49-F238E27FC236}">
                <a16:creationId xmlns:a16="http://schemas.microsoft.com/office/drawing/2014/main" id="{E52EF9F5-DDBA-40EB-8329-B357ED6511DE}"/>
              </a:ext>
            </a:extLst>
          </p:cNvPr>
          <p:cNvCxnSpPr>
            <a:cxnSpLocks/>
          </p:cNvCxnSpPr>
          <p:nvPr/>
        </p:nvCxnSpPr>
        <p:spPr>
          <a:xfrm flipH="1">
            <a:off x="465138" y="1397477"/>
            <a:ext cx="1" cy="1388051"/>
          </a:xfrm>
          <a:prstGeom prst="straightConnector1">
            <a:avLst/>
          </a:prstGeom>
          <a:ln w="76200">
            <a:gradFill>
              <a:gsLst>
                <a:gs pos="0">
                  <a:schemeClr val="accent5"/>
                </a:gs>
                <a:gs pos="100000">
                  <a:schemeClr val="tx2"/>
                </a:gs>
              </a:gsLst>
              <a:lin ang="1800000" scaled="0"/>
            </a:gra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34" name="Rectangle 133">
            <a:extLst>
              <a:ext uri="{FF2B5EF4-FFF2-40B4-BE49-F238E27FC236}">
                <a16:creationId xmlns:a16="http://schemas.microsoft.com/office/drawing/2014/main" id="{2DE7C0D5-54F9-494C-A2A4-F26903548C74}"/>
              </a:ext>
            </a:extLst>
          </p:cNvPr>
          <p:cNvSpPr/>
          <p:nvPr/>
        </p:nvSpPr>
        <p:spPr>
          <a:xfrm>
            <a:off x="3003856" y="1909164"/>
            <a:ext cx="6790276" cy="369332"/>
          </a:xfrm>
          <a:prstGeom prst="rect">
            <a:avLst/>
          </a:prstGeom>
        </p:spPr>
        <p:txBody>
          <a:bodyPr wrap="square" lIns="365760">
            <a:spAutoFit/>
          </a:bodyPr>
          <a:lstStyle/>
          <a:p>
            <a:pPr defTabSz="951304" fontAlgn="base">
              <a:buSzPct val="90000"/>
              <a:defRPr/>
            </a:pPr>
            <a:r>
              <a:rPr lang="en-US">
                <a:gradFill>
                  <a:gsLst>
                    <a:gs pos="0">
                      <a:schemeClr val="tx1"/>
                    </a:gs>
                    <a:gs pos="100000">
                      <a:schemeClr val="tx1"/>
                    </a:gs>
                  </a:gsLst>
                  <a:lin ang="1800000" scaled="0"/>
                </a:gradFill>
                <a:latin typeface="Segoe UI Semibold"/>
              </a:rPr>
              <a:t>See IoT as critical to business success</a:t>
            </a:r>
          </a:p>
        </p:txBody>
      </p:sp>
      <p:sp>
        <p:nvSpPr>
          <p:cNvPr id="147" name="Rectangle 146">
            <a:extLst>
              <a:ext uri="{FF2B5EF4-FFF2-40B4-BE49-F238E27FC236}">
                <a16:creationId xmlns:a16="http://schemas.microsoft.com/office/drawing/2014/main" id="{23AD53FA-687A-45D1-89B8-754613BB293F}"/>
              </a:ext>
            </a:extLst>
          </p:cNvPr>
          <p:cNvSpPr/>
          <p:nvPr/>
        </p:nvSpPr>
        <p:spPr>
          <a:xfrm>
            <a:off x="1695175" y="1709110"/>
            <a:ext cx="2068561" cy="769441"/>
          </a:xfrm>
          <a:prstGeom prst="rect">
            <a:avLst/>
          </a:prstGeom>
        </p:spPr>
        <p:txBody>
          <a:bodyPr wrap="square" lIns="365760">
            <a:spAutoFit/>
          </a:bodyPr>
          <a:lstStyle/>
          <a:p>
            <a:pPr indent="-342834" defTabSz="951304" fontAlgn="base">
              <a:spcBef>
                <a:spcPct val="0"/>
              </a:spcBef>
              <a:spcAft>
                <a:spcPct val="0"/>
              </a:spcAft>
              <a:buSzPct val="90000"/>
              <a:defRPr/>
            </a:pPr>
            <a:r>
              <a:rPr lang="en-US" sz="4400">
                <a:gradFill>
                  <a:gsLst>
                    <a:gs pos="0">
                      <a:schemeClr val="tx2"/>
                    </a:gs>
                    <a:gs pos="100000">
                      <a:schemeClr val="tx2"/>
                    </a:gs>
                  </a:gsLst>
                  <a:lin ang="1800000" scaled="0"/>
                </a:gradFill>
                <a:latin typeface="Segoe UI Semibold"/>
              </a:rPr>
              <a:t>88%</a:t>
            </a:r>
          </a:p>
        </p:txBody>
      </p:sp>
      <p:grpSp>
        <p:nvGrpSpPr>
          <p:cNvPr id="84" name="Group 83">
            <a:extLst>
              <a:ext uri="{FF2B5EF4-FFF2-40B4-BE49-F238E27FC236}">
                <a16:creationId xmlns:a16="http://schemas.microsoft.com/office/drawing/2014/main" id="{DB716C12-37C0-4352-A094-06AF3A1739DA}"/>
              </a:ext>
            </a:extLst>
          </p:cNvPr>
          <p:cNvGrpSpPr/>
          <p:nvPr/>
        </p:nvGrpSpPr>
        <p:grpSpPr>
          <a:xfrm>
            <a:off x="830207" y="1786639"/>
            <a:ext cx="841524" cy="735704"/>
            <a:chOff x="7702356" y="2667000"/>
            <a:chExt cx="642574" cy="561773"/>
          </a:xfrm>
        </p:grpSpPr>
        <p:grpSp>
          <p:nvGrpSpPr>
            <p:cNvPr id="85" name="Group 84">
              <a:extLst>
                <a:ext uri="{FF2B5EF4-FFF2-40B4-BE49-F238E27FC236}">
                  <a16:creationId xmlns:a16="http://schemas.microsoft.com/office/drawing/2014/main" id="{74CB5A2B-91C7-4727-A686-D24E76F01798}"/>
                </a:ext>
              </a:extLst>
            </p:cNvPr>
            <p:cNvGrpSpPr/>
            <p:nvPr/>
          </p:nvGrpSpPr>
          <p:grpSpPr>
            <a:xfrm>
              <a:off x="7855199" y="2667000"/>
              <a:ext cx="489731" cy="553947"/>
              <a:chOff x="7855199" y="2667000"/>
              <a:chExt cx="657227" cy="553947"/>
            </a:xfrm>
          </p:grpSpPr>
          <p:sp>
            <p:nvSpPr>
              <p:cNvPr id="88" name="Rectangle 33">
                <a:extLst>
                  <a:ext uri="{FF2B5EF4-FFF2-40B4-BE49-F238E27FC236}">
                    <a16:creationId xmlns:a16="http://schemas.microsoft.com/office/drawing/2014/main" id="{4DF2FCED-79B6-4FD7-8C82-9D6F70E064BE}"/>
                  </a:ext>
                </a:extLst>
              </p:cNvPr>
              <p:cNvSpPr>
                <a:spLocks noChangeArrowheads="1"/>
              </p:cNvSpPr>
              <p:nvPr/>
            </p:nvSpPr>
            <p:spPr bwMode="auto">
              <a:xfrm>
                <a:off x="7855199" y="2840695"/>
                <a:ext cx="138487" cy="309835"/>
              </a:xfrm>
              <a:prstGeom prst="rect">
                <a:avLst/>
              </a:prstGeom>
              <a:solidFill>
                <a:schemeClr val="tx1"/>
              </a:solidFill>
              <a:ln w="1360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89" name="Rectangle 34">
                <a:extLst>
                  <a:ext uri="{FF2B5EF4-FFF2-40B4-BE49-F238E27FC236}">
                    <a16:creationId xmlns:a16="http://schemas.microsoft.com/office/drawing/2014/main" id="{19FB26A6-0A92-4A5F-9BC1-9ADEC104FE90}"/>
                  </a:ext>
                </a:extLst>
              </p:cNvPr>
              <p:cNvSpPr>
                <a:spLocks noChangeArrowheads="1"/>
              </p:cNvSpPr>
              <p:nvPr/>
            </p:nvSpPr>
            <p:spPr bwMode="auto">
              <a:xfrm>
                <a:off x="8028894" y="2737417"/>
                <a:ext cx="138487" cy="413114"/>
              </a:xfrm>
              <a:prstGeom prst="rect">
                <a:avLst/>
              </a:prstGeom>
              <a:solidFill>
                <a:schemeClr val="tx1"/>
              </a:solidFill>
              <a:ln w="1360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90" name="Freeform 35">
                <a:extLst>
                  <a:ext uri="{FF2B5EF4-FFF2-40B4-BE49-F238E27FC236}">
                    <a16:creationId xmlns:a16="http://schemas.microsoft.com/office/drawing/2014/main" id="{237C7B02-0D66-4C69-9968-4ADBBDE7F9AF}"/>
                  </a:ext>
                </a:extLst>
              </p:cNvPr>
              <p:cNvSpPr>
                <a:spLocks/>
              </p:cNvSpPr>
              <p:nvPr/>
            </p:nvSpPr>
            <p:spPr bwMode="auto">
              <a:xfrm>
                <a:off x="8200243" y="2667000"/>
                <a:ext cx="138487" cy="483531"/>
              </a:xfrm>
              <a:custGeom>
                <a:avLst/>
                <a:gdLst>
                  <a:gd name="T0" fmla="*/ 59 w 59"/>
                  <a:gd name="T1" fmla="*/ 0 h 206"/>
                  <a:gd name="T2" fmla="*/ 0 w 59"/>
                  <a:gd name="T3" fmla="*/ 0 h 206"/>
                  <a:gd name="T4" fmla="*/ 0 w 59"/>
                  <a:gd name="T5" fmla="*/ 206 h 206"/>
                  <a:gd name="T6" fmla="*/ 59 w 59"/>
                  <a:gd name="T7" fmla="*/ 206 h 206"/>
                  <a:gd name="T8" fmla="*/ 59 w 59"/>
                  <a:gd name="T9" fmla="*/ 0 h 206"/>
                  <a:gd name="T10" fmla="*/ 59 w 59"/>
                  <a:gd name="T11" fmla="*/ 0 h 206"/>
                </a:gdLst>
                <a:ahLst/>
                <a:cxnLst>
                  <a:cxn ang="0">
                    <a:pos x="T0" y="T1"/>
                  </a:cxn>
                  <a:cxn ang="0">
                    <a:pos x="T2" y="T3"/>
                  </a:cxn>
                  <a:cxn ang="0">
                    <a:pos x="T4" y="T5"/>
                  </a:cxn>
                  <a:cxn ang="0">
                    <a:pos x="T6" y="T7"/>
                  </a:cxn>
                  <a:cxn ang="0">
                    <a:pos x="T8" y="T9"/>
                  </a:cxn>
                  <a:cxn ang="0">
                    <a:pos x="T10" y="T11"/>
                  </a:cxn>
                </a:cxnLst>
                <a:rect l="0" t="0" r="r" b="b"/>
                <a:pathLst>
                  <a:path w="59" h="206">
                    <a:moveTo>
                      <a:pt x="59" y="0"/>
                    </a:moveTo>
                    <a:lnTo>
                      <a:pt x="0" y="0"/>
                    </a:lnTo>
                    <a:lnTo>
                      <a:pt x="0" y="206"/>
                    </a:lnTo>
                    <a:lnTo>
                      <a:pt x="59" y="206"/>
                    </a:lnTo>
                    <a:lnTo>
                      <a:pt x="59" y="0"/>
                    </a:lnTo>
                    <a:lnTo>
                      <a:pt x="59" y="0"/>
                    </a:lnTo>
                    <a:close/>
                  </a:path>
                </a:pathLst>
              </a:custGeom>
              <a:solidFill>
                <a:schemeClr val="tx1"/>
              </a:solidFill>
              <a:ln w="1360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91" name="Freeform 36">
                <a:extLst>
                  <a:ext uri="{FF2B5EF4-FFF2-40B4-BE49-F238E27FC236}">
                    <a16:creationId xmlns:a16="http://schemas.microsoft.com/office/drawing/2014/main" id="{BE5DF8EB-23E6-4A0C-B38E-16BE1834AB20}"/>
                  </a:ext>
                </a:extLst>
              </p:cNvPr>
              <p:cNvSpPr>
                <a:spLocks/>
              </p:cNvSpPr>
              <p:nvPr/>
            </p:nvSpPr>
            <p:spPr bwMode="auto">
              <a:xfrm>
                <a:off x="8373939" y="3012044"/>
                <a:ext cx="138487" cy="138487"/>
              </a:xfrm>
              <a:custGeom>
                <a:avLst/>
                <a:gdLst>
                  <a:gd name="T0" fmla="*/ 59 w 59"/>
                  <a:gd name="T1" fmla="*/ 0 h 59"/>
                  <a:gd name="T2" fmla="*/ 0 w 59"/>
                  <a:gd name="T3" fmla="*/ 0 h 59"/>
                  <a:gd name="T4" fmla="*/ 0 w 59"/>
                  <a:gd name="T5" fmla="*/ 59 h 59"/>
                  <a:gd name="T6" fmla="*/ 59 w 59"/>
                  <a:gd name="T7" fmla="*/ 59 h 59"/>
                  <a:gd name="T8" fmla="*/ 59 w 59"/>
                  <a:gd name="T9" fmla="*/ 0 h 59"/>
                  <a:gd name="T10" fmla="*/ 59 w 59"/>
                  <a:gd name="T11" fmla="*/ 0 h 59"/>
                </a:gdLst>
                <a:ahLst/>
                <a:cxnLst>
                  <a:cxn ang="0">
                    <a:pos x="T0" y="T1"/>
                  </a:cxn>
                  <a:cxn ang="0">
                    <a:pos x="T2" y="T3"/>
                  </a:cxn>
                  <a:cxn ang="0">
                    <a:pos x="T4" y="T5"/>
                  </a:cxn>
                  <a:cxn ang="0">
                    <a:pos x="T6" y="T7"/>
                  </a:cxn>
                  <a:cxn ang="0">
                    <a:pos x="T8" y="T9"/>
                  </a:cxn>
                  <a:cxn ang="0">
                    <a:pos x="T10" y="T11"/>
                  </a:cxn>
                </a:cxnLst>
                <a:rect l="0" t="0" r="r" b="b"/>
                <a:pathLst>
                  <a:path w="59" h="59">
                    <a:moveTo>
                      <a:pt x="59" y="0"/>
                    </a:moveTo>
                    <a:lnTo>
                      <a:pt x="0" y="0"/>
                    </a:lnTo>
                    <a:lnTo>
                      <a:pt x="0" y="59"/>
                    </a:lnTo>
                    <a:lnTo>
                      <a:pt x="59" y="59"/>
                    </a:lnTo>
                    <a:lnTo>
                      <a:pt x="59" y="0"/>
                    </a:lnTo>
                    <a:lnTo>
                      <a:pt x="59" y="0"/>
                    </a:lnTo>
                    <a:close/>
                  </a:path>
                </a:pathLst>
              </a:custGeom>
              <a:solidFill>
                <a:schemeClr val="tx1"/>
              </a:solidFill>
              <a:ln w="1360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92" name="Freeform 37">
                <a:extLst>
                  <a:ext uri="{FF2B5EF4-FFF2-40B4-BE49-F238E27FC236}">
                    <a16:creationId xmlns:a16="http://schemas.microsoft.com/office/drawing/2014/main" id="{76DA04E7-AEAA-4A02-9D98-612EB79B532F}"/>
                  </a:ext>
                </a:extLst>
              </p:cNvPr>
              <p:cNvSpPr>
                <a:spLocks/>
              </p:cNvSpPr>
              <p:nvPr/>
            </p:nvSpPr>
            <p:spPr bwMode="auto">
              <a:xfrm>
                <a:off x="7963172" y="3185739"/>
                <a:ext cx="549254" cy="35208"/>
              </a:xfrm>
              <a:custGeom>
                <a:avLst/>
                <a:gdLst>
                  <a:gd name="T0" fmla="*/ 234 w 234"/>
                  <a:gd name="T1" fmla="*/ 0 h 15"/>
                  <a:gd name="T2" fmla="*/ 0 w 234"/>
                  <a:gd name="T3" fmla="*/ 0 h 15"/>
                  <a:gd name="T4" fmla="*/ 0 w 234"/>
                  <a:gd name="T5" fmla="*/ 15 h 15"/>
                  <a:gd name="T6" fmla="*/ 234 w 234"/>
                  <a:gd name="T7" fmla="*/ 15 h 15"/>
                  <a:gd name="T8" fmla="*/ 234 w 234"/>
                  <a:gd name="T9" fmla="*/ 0 h 15"/>
                  <a:gd name="T10" fmla="*/ 234 w 234"/>
                  <a:gd name="T11" fmla="*/ 0 h 15"/>
                </a:gdLst>
                <a:ahLst/>
                <a:cxnLst>
                  <a:cxn ang="0">
                    <a:pos x="T0" y="T1"/>
                  </a:cxn>
                  <a:cxn ang="0">
                    <a:pos x="T2" y="T3"/>
                  </a:cxn>
                  <a:cxn ang="0">
                    <a:pos x="T4" y="T5"/>
                  </a:cxn>
                  <a:cxn ang="0">
                    <a:pos x="T6" y="T7"/>
                  </a:cxn>
                  <a:cxn ang="0">
                    <a:pos x="T8" y="T9"/>
                  </a:cxn>
                  <a:cxn ang="0">
                    <a:pos x="T10" y="T11"/>
                  </a:cxn>
                </a:cxnLst>
                <a:rect l="0" t="0" r="r" b="b"/>
                <a:pathLst>
                  <a:path w="234" h="15">
                    <a:moveTo>
                      <a:pt x="234" y="0"/>
                    </a:moveTo>
                    <a:lnTo>
                      <a:pt x="0" y="0"/>
                    </a:lnTo>
                    <a:lnTo>
                      <a:pt x="0" y="15"/>
                    </a:lnTo>
                    <a:lnTo>
                      <a:pt x="234" y="15"/>
                    </a:lnTo>
                    <a:lnTo>
                      <a:pt x="234" y="0"/>
                    </a:lnTo>
                    <a:lnTo>
                      <a:pt x="234" y="0"/>
                    </a:lnTo>
                    <a:close/>
                  </a:path>
                </a:pathLst>
              </a:custGeom>
              <a:solidFill>
                <a:schemeClr val="tx1"/>
              </a:solidFill>
              <a:ln w="1360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grpSp>
        <p:sp>
          <p:nvSpPr>
            <p:cNvPr id="86" name="cloud 4" descr="cloud">
              <a:extLst>
                <a:ext uri="{FF2B5EF4-FFF2-40B4-BE49-F238E27FC236}">
                  <a16:creationId xmlns:a16="http://schemas.microsoft.com/office/drawing/2014/main" id="{B5F673AB-73C0-4B36-B1B7-792757FE0665}"/>
                </a:ext>
              </a:extLst>
            </p:cNvPr>
            <p:cNvSpPr>
              <a:spLocks noChangeAspect="1"/>
            </p:cNvSpPr>
            <p:nvPr/>
          </p:nvSpPr>
          <p:spPr bwMode="auto">
            <a:xfrm flipV="1">
              <a:off x="7702356" y="2971701"/>
              <a:ext cx="466343" cy="257072"/>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solidFill>
              <a:srgbClr val="0078D4"/>
            </a:solidFill>
            <a:ln w="4222" cap="flat">
              <a:noFill/>
              <a:prstDash val="solid"/>
              <a:miter/>
            </a:ln>
          </p:spPr>
          <p:txBody>
            <a:bodyPr rtlCol="0" anchor="ctr"/>
            <a:lstStyle/>
            <a:p>
              <a:pPr defTabSz="914367"/>
              <a:endParaRPr lang="en-US" sz="1600" kern="0">
                <a:solidFill>
                  <a:srgbClr val="FFFFFF"/>
                </a:solidFill>
                <a:latin typeface="Segoe UI"/>
              </a:endParaRPr>
            </a:p>
          </p:txBody>
        </p:sp>
        <p:sp>
          <p:nvSpPr>
            <p:cNvPr id="87" name="Freeform 39">
              <a:extLst>
                <a:ext uri="{FF2B5EF4-FFF2-40B4-BE49-F238E27FC236}">
                  <a16:creationId xmlns:a16="http://schemas.microsoft.com/office/drawing/2014/main" id="{2844AAE0-452B-4DCE-9996-3B1F3856241D}"/>
                </a:ext>
              </a:extLst>
            </p:cNvPr>
            <p:cNvSpPr>
              <a:spLocks noEditPoints="1"/>
            </p:cNvSpPr>
            <p:nvPr/>
          </p:nvSpPr>
          <p:spPr bwMode="auto">
            <a:xfrm>
              <a:off x="7883628" y="3022998"/>
              <a:ext cx="98584" cy="187778"/>
            </a:xfrm>
            <a:custGeom>
              <a:avLst/>
              <a:gdLst>
                <a:gd name="T0" fmla="*/ 52 w 57"/>
                <a:gd name="T1" fmla="*/ 59 h 110"/>
                <a:gd name="T2" fmla="*/ 33 w 57"/>
                <a:gd name="T3" fmla="*/ 48 h 110"/>
                <a:gd name="T4" fmla="*/ 33 w 57"/>
                <a:gd name="T5" fmla="*/ 25 h 110"/>
                <a:gd name="T6" fmla="*/ 52 w 57"/>
                <a:gd name="T7" fmla="*/ 32 h 110"/>
                <a:gd name="T8" fmla="*/ 52 w 57"/>
                <a:gd name="T9" fmla="*/ 16 h 110"/>
                <a:gd name="T10" fmla="*/ 33 w 57"/>
                <a:gd name="T11" fmla="*/ 11 h 110"/>
                <a:gd name="T12" fmla="*/ 33 w 57"/>
                <a:gd name="T13" fmla="*/ 0 h 110"/>
                <a:gd name="T14" fmla="*/ 24 w 57"/>
                <a:gd name="T15" fmla="*/ 0 h 110"/>
                <a:gd name="T16" fmla="*/ 24 w 57"/>
                <a:gd name="T17" fmla="*/ 12 h 110"/>
                <a:gd name="T18" fmla="*/ 7 w 57"/>
                <a:gd name="T19" fmla="*/ 19 h 110"/>
                <a:gd name="T20" fmla="*/ 0 w 57"/>
                <a:gd name="T21" fmla="*/ 35 h 110"/>
                <a:gd name="T22" fmla="*/ 6 w 57"/>
                <a:gd name="T23" fmla="*/ 51 h 110"/>
                <a:gd name="T24" fmla="*/ 24 w 57"/>
                <a:gd name="T25" fmla="*/ 61 h 110"/>
                <a:gd name="T26" fmla="*/ 24 w 57"/>
                <a:gd name="T27" fmla="*/ 83 h 110"/>
                <a:gd name="T28" fmla="*/ 12 w 57"/>
                <a:gd name="T29" fmla="*/ 80 h 110"/>
                <a:gd name="T30" fmla="*/ 1 w 57"/>
                <a:gd name="T31" fmla="*/ 75 h 110"/>
                <a:gd name="T32" fmla="*/ 1 w 57"/>
                <a:gd name="T33" fmla="*/ 91 h 110"/>
                <a:gd name="T34" fmla="*/ 24 w 57"/>
                <a:gd name="T35" fmla="*/ 97 h 110"/>
                <a:gd name="T36" fmla="*/ 24 w 57"/>
                <a:gd name="T37" fmla="*/ 110 h 110"/>
                <a:gd name="T38" fmla="*/ 33 w 57"/>
                <a:gd name="T39" fmla="*/ 110 h 110"/>
                <a:gd name="T40" fmla="*/ 33 w 57"/>
                <a:gd name="T41" fmla="*/ 97 h 110"/>
                <a:gd name="T42" fmla="*/ 51 w 57"/>
                <a:gd name="T43" fmla="*/ 89 h 110"/>
                <a:gd name="T44" fmla="*/ 57 w 57"/>
                <a:gd name="T45" fmla="*/ 73 h 110"/>
                <a:gd name="T46" fmla="*/ 52 w 57"/>
                <a:gd name="T47" fmla="*/ 59 h 110"/>
                <a:gd name="T48" fmla="*/ 24 w 57"/>
                <a:gd name="T49" fmla="*/ 44 h 110"/>
                <a:gd name="T50" fmla="*/ 16 w 57"/>
                <a:gd name="T51" fmla="*/ 34 h 110"/>
                <a:gd name="T52" fmla="*/ 24 w 57"/>
                <a:gd name="T53" fmla="*/ 25 h 110"/>
                <a:gd name="T54" fmla="*/ 24 w 57"/>
                <a:gd name="T55" fmla="*/ 44 h 110"/>
                <a:gd name="T56" fmla="*/ 33 w 57"/>
                <a:gd name="T57" fmla="*/ 83 h 110"/>
                <a:gd name="T58" fmla="*/ 33 w 57"/>
                <a:gd name="T59" fmla="*/ 65 h 110"/>
                <a:gd name="T60" fmla="*/ 41 w 57"/>
                <a:gd name="T61" fmla="*/ 74 h 110"/>
                <a:gd name="T62" fmla="*/ 33 w 57"/>
                <a:gd name="T63" fmla="*/ 83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7" h="110">
                  <a:moveTo>
                    <a:pt x="52" y="59"/>
                  </a:moveTo>
                  <a:cubicBezTo>
                    <a:pt x="48" y="55"/>
                    <a:pt x="42" y="51"/>
                    <a:pt x="33" y="48"/>
                  </a:cubicBezTo>
                  <a:cubicBezTo>
                    <a:pt x="33" y="25"/>
                    <a:pt x="33" y="25"/>
                    <a:pt x="33" y="25"/>
                  </a:cubicBezTo>
                  <a:cubicBezTo>
                    <a:pt x="40" y="26"/>
                    <a:pt x="46" y="28"/>
                    <a:pt x="52" y="32"/>
                  </a:cubicBezTo>
                  <a:cubicBezTo>
                    <a:pt x="52" y="16"/>
                    <a:pt x="52" y="16"/>
                    <a:pt x="52" y="16"/>
                  </a:cubicBezTo>
                  <a:cubicBezTo>
                    <a:pt x="48" y="13"/>
                    <a:pt x="41" y="12"/>
                    <a:pt x="33" y="11"/>
                  </a:cubicBezTo>
                  <a:cubicBezTo>
                    <a:pt x="33" y="0"/>
                    <a:pt x="33" y="0"/>
                    <a:pt x="33" y="0"/>
                  </a:cubicBezTo>
                  <a:cubicBezTo>
                    <a:pt x="24" y="0"/>
                    <a:pt x="24" y="0"/>
                    <a:pt x="24" y="0"/>
                  </a:cubicBezTo>
                  <a:cubicBezTo>
                    <a:pt x="24" y="12"/>
                    <a:pt x="24" y="12"/>
                    <a:pt x="24" y="12"/>
                  </a:cubicBezTo>
                  <a:cubicBezTo>
                    <a:pt x="17" y="12"/>
                    <a:pt x="11" y="15"/>
                    <a:pt x="7" y="19"/>
                  </a:cubicBezTo>
                  <a:cubicBezTo>
                    <a:pt x="2" y="24"/>
                    <a:pt x="0" y="29"/>
                    <a:pt x="0" y="35"/>
                  </a:cubicBezTo>
                  <a:cubicBezTo>
                    <a:pt x="0" y="42"/>
                    <a:pt x="2" y="47"/>
                    <a:pt x="6" y="51"/>
                  </a:cubicBezTo>
                  <a:cubicBezTo>
                    <a:pt x="9" y="54"/>
                    <a:pt x="15" y="58"/>
                    <a:pt x="24" y="61"/>
                  </a:cubicBezTo>
                  <a:cubicBezTo>
                    <a:pt x="24" y="83"/>
                    <a:pt x="24" y="83"/>
                    <a:pt x="24" y="83"/>
                  </a:cubicBezTo>
                  <a:cubicBezTo>
                    <a:pt x="21" y="83"/>
                    <a:pt x="16" y="82"/>
                    <a:pt x="12" y="80"/>
                  </a:cubicBezTo>
                  <a:cubicBezTo>
                    <a:pt x="7" y="78"/>
                    <a:pt x="4" y="77"/>
                    <a:pt x="1" y="75"/>
                  </a:cubicBezTo>
                  <a:cubicBezTo>
                    <a:pt x="1" y="91"/>
                    <a:pt x="1" y="91"/>
                    <a:pt x="1" y="91"/>
                  </a:cubicBezTo>
                  <a:cubicBezTo>
                    <a:pt x="8" y="95"/>
                    <a:pt x="16" y="97"/>
                    <a:pt x="24" y="97"/>
                  </a:cubicBezTo>
                  <a:cubicBezTo>
                    <a:pt x="24" y="110"/>
                    <a:pt x="24" y="110"/>
                    <a:pt x="24" y="110"/>
                  </a:cubicBezTo>
                  <a:cubicBezTo>
                    <a:pt x="33" y="110"/>
                    <a:pt x="33" y="110"/>
                    <a:pt x="33" y="110"/>
                  </a:cubicBezTo>
                  <a:cubicBezTo>
                    <a:pt x="33" y="97"/>
                    <a:pt x="33" y="97"/>
                    <a:pt x="33" y="97"/>
                  </a:cubicBezTo>
                  <a:cubicBezTo>
                    <a:pt x="41" y="96"/>
                    <a:pt x="47" y="93"/>
                    <a:pt x="51" y="89"/>
                  </a:cubicBezTo>
                  <a:cubicBezTo>
                    <a:pt x="55" y="85"/>
                    <a:pt x="57" y="80"/>
                    <a:pt x="57" y="73"/>
                  </a:cubicBezTo>
                  <a:cubicBezTo>
                    <a:pt x="57" y="67"/>
                    <a:pt x="56" y="63"/>
                    <a:pt x="52" y="59"/>
                  </a:cubicBezTo>
                  <a:close/>
                  <a:moveTo>
                    <a:pt x="24" y="44"/>
                  </a:moveTo>
                  <a:cubicBezTo>
                    <a:pt x="19" y="42"/>
                    <a:pt x="16" y="38"/>
                    <a:pt x="16" y="34"/>
                  </a:cubicBezTo>
                  <a:cubicBezTo>
                    <a:pt x="16" y="29"/>
                    <a:pt x="19" y="26"/>
                    <a:pt x="24" y="25"/>
                  </a:cubicBezTo>
                  <a:lnTo>
                    <a:pt x="24" y="44"/>
                  </a:lnTo>
                  <a:close/>
                  <a:moveTo>
                    <a:pt x="33" y="83"/>
                  </a:moveTo>
                  <a:cubicBezTo>
                    <a:pt x="33" y="65"/>
                    <a:pt x="33" y="65"/>
                    <a:pt x="33" y="65"/>
                  </a:cubicBezTo>
                  <a:cubicBezTo>
                    <a:pt x="39" y="67"/>
                    <a:pt x="41" y="70"/>
                    <a:pt x="41" y="74"/>
                  </a:cubicBezTo>
                  <a:cubicBezTo>
                    <a:pt x="41" y="79"/>
                    <a:pt x="39" y="82"/>
                    <a:pt x="33" y="83"/>
                  </a:cubicBezTo>
                  <a:close/>
                </a:path>
              </a:pathLst>
            </a:custGeom>
            <a:solidFill>
              <a:schemeClr val="bg1"/>
            </a:solidFill>
            <a:ln w="1360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grpSp>
      <p:cxnSp>
        <p:nvCxnSpPr>
          <p:cNvPr id="54" name="Straight Arrow Connector 53">
            <a:extLst>
              <a:ext uri="{FF2B5EF4-FFF2-40B4-BE49-F238E27FC236}">
                <a16:creationId xmlns:a16="http://schemas.microsoft.com/office/drawing/2014/main" id="{E660A8DF-8FA5-4363-9DD3-6B59C60CC600}"/>
              </a:ext>
            </a:extLst>
          </p:cNvPr>
          <p:cNvCxnSpPr>
            <a:cxnSpLocks/>
          </p:cNvCxnSpPr>
          <p:nvPr/>
        </p:nvCxnSpPr>
        <p:spPr>
          <a:xfrm>
            <a:off x="8201326" y="2093830"/>
            <a:ext cx="393480" cy="0"/>
          </a:xfrm>
          <a:prstGeom prst="straightConnector1">
            <a:avLst/>
          </a:prstGeom>
          <a:ln w="57150">
            <a:solidFill>
              <a:schemeClr val="tx1"/>
            </a:solidFill>
            <a:miter lim="800000"/>
            <a:headEnd type="none" w="med" len="med"/>
            <a:tailEnd type="arrow" w="med" len="sm"/>
          </a:ln>
        </p:spPr>
        <p:style>
          <a:lnRef idx="1">
            <a:schemeClr val="accent1"/>
          </a:lnRef>
          <a:fillRef idx="0">
            <a:schemeClr val="accent1"/>
          </a:fillRef>
          <a:effectRef idx="0">
            <a:schemeClr val="accent1"/>
          </a:effectRef>
          <a:fontRef idx="minor">
            <a:schemeClr val="tx1"/>
          </a:fontRef>
        </p:style>
      </p:cxnSp>
      <p:sp>
        <p:nvSpPr>
          <p:cNvPr id="55" name="Title 1">
            <a:extLst>
              <a:ext uri="{FF2B5EF4-FFF2-40B4-BE49-F238E27FC236}">
                <a16:creationId xmlns:a16="http://schemas.microsoft.com/office/drawing/2014/main" id="{1CF86965-B16F-489D-8CAC-75D4CFCFE43E}"/>
              </a:ext>
            </a:extLst>
          </p:cNvPr>
          <p:cNvSpPr txBox="1">
            <a:spLocks/>
          </p:cNvSpPr>
          <p:nvPr/>
        </p:nvSpPr>
        <p:spPr>
          <a:xfrm>
            <a:off x="8897750" y="1678820"/>
            <a:ext cx="1977424" cy="830020"/>
          </a:xfrm>
          <a:prstGeom prst="rect">
            <a:avLst/>
          </a:prstGeom>
        </p:spPr>
        <p:txBody>
          <a:bodyPr vert="horz" wrap="square" lIns="0" tIns="91440" rIns="146304" bIns="91440" rtlCol="0" anchor="ctr" anchorCtr="0">
            <a:noAutofit/>
          </a:bodyPr>
          <a:lstStyle>
            <a:lvl1pPr algn="l" defTabSz="932742" rtl="0" eaLnBrk="1" latinLnBrk="0" hangingPunct="1">
              <a:lnSpc>
                <a:spcPct val="90000"/>
              </a:lnSpc>
              <a:spcBef>
                <a:spcPct val="0"/>
              </a:spcBef>
              <a:buNone/>
              <a:defRPr lang="en-US" sz="2800" b="0" kern="1200" cap="none" spc="-50" baseline="0" dirty="0" smtClean="0">
                <a:ln w="3175">
                  <a:noFill/>
                </a:ln>
                <a:gradFill>
                  <a:gsLst>
                    <a:gs pos="0">
                      <a:schemeClr val="tx1"/>
                    </a:gs>
                    <a:gs pos="100000">
                      <a:schemeClr val="tx1"/>
                    </a:gs>
                  </a:gsLst>
                  <a:lin ang="5400000" scaled="1"/>
                </a:gradFill>
                <a:effectLst/>
                <a:latin typeface="+mj-lt"/>
                <a:ea typeface="+mn-ea"/>
                <a:cs typeface="Segoe UI" pitchFamily="34" charset="0"/>
              </a:defRPr>
            </a:lvl1pPr>
          </a:lstStyle>
          <a:p>
            <a:r>
              <a:rPr lang="en-US" sz="1800" b="1" spc="0">
                <a:gradFill>
                  <a:gsLst>
                    <a:gs pos="0">
                      <a:schemeClr val="tx2"/>
                    </a:gs>
                    <a:gs pos="100000">
                      <a:schemeClr val="tx2"/>
                    </a:gs>
                  </a:gsLst>
                  <a:lin ang="5400000" scaled="1"/>
                </a:gradFill>
              </a:rPr>
              <a:t>The need for comprehensive IoT services</a:t>
            </a:r>
          </a:p>
        </p:txBody>
      </p:sp>
    </p:spTree>
    <p:extLst>
      <p:ext uri="{BB962C8B-B14F-4D97-AF65-F5344CB8AC3E}">
        <p14:creationId xmlns:p14="http://schemas.microsoft.com/office/powerpoint/2010/main" val="457189468"/>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EAA90DE1-F49B-4683-94A4-E8328AAC84CB}"/>
              </a:ext>
            </a:extLst>
          </p:cNvPr>
          <p:cNvCxnSpPr>
            <a:cxnSpLocks/>
          </p:cNvCxnSpPr>
          <p:nvPr/>
        </p:nvCxnSpPr>
        <p:spPr>
          <a:xfrm>
            <a:off x="1670654" y="3088432"/>
            <a:ext cx="9049398" cy="0"/>
          </a:xfrm>
          <a:prstGeom prst="line">
            <a:avLst/>
          </a:prstGeom>
          <a:ln w="15875">
            <a:solidFill>
              <a:schemeClr val="bg1">
                <a:lumMod val="75000"/>
                <a:lumOff val="2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900C5B3A-B82A-43B7-AE2C-4982164F1D11}"/>
              </a:ext>
            </a:extLst>
          </p:cNvPr>
          <p:cNvCxnSpPr>
            <a:cxnSpLocks/>
          </p:cNvCxnSpPr>
          <p:nvPr/>
        </p:nvCxnSpPr>
        <p:spPr>
          <a:xfrm>
            <a:off x="706952" y="4174193"/>
            <a:ext cx="9049398" cy="0"/>
          </a:xfrm>
          <a:prstGeom prst="line">
            <a:avLst/>
          </a:prstGeom>
          <a:ln w="15875">
            <a:solidFill>
              <a:schemeClr val="bg1">
                <a:lumMod val="75000"/>
                <a:lumOff val="2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85471430-7D8B-4DF0-99A6-80069F2EAF43}"/>
              </a:ext>
            </a:extLst>
          </p:cNvPr>
          <p:cNvSpPr/>
          <p:nvPr/>
        </p:nvSpPr>
        <p:spPr bwMode="auto">
          <a:xfrm>
            <a:off x="458970" y="3434132"/>
            <a:ext cx="1975351" cy="29790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9217" rIns="186521" bIns="149217" numCol="1" spcCol="0" rtlCol="0" fromWordArt="0" anchor="ctr" anchorCtr="0" forceAA="0" compatLnSpc="1">
            <a:prstTxWarp prst="textNoShape">
              <a:avLst/>
            </a:prstTxWarp>
            <a:noAutofit/>
          </a:bodyPr>
          <a:lstStyle/>
          <a:p>
            <a:pPr marL="0" marR="0" lvl="0" indent="0" algn="l" defTabSz="951028" rtl="0" eaLnBrk="1" fontAlgn="base" latinLnBrk="0" hangingPunct="1">
              <a:lnSpc>
                <a:spcPct val="90000"/>
              </a:lnSpc>
              <a:spcBef>
                <a:spcPct val="0"/>
              </a:spcBef>
              <a:spcAft>
                <a:spcPct val="0"/>
              </a:spcAft>
              <a:buClrTx/>
              <a:buSzTx/>
              <a:buFontTx/>
              <a:buNone/>
              <a:tabLst/>
              <a:defRPr/>
            </a:pPr>
            <a:r>
              <a:rPr kumimoji="0" lang="en-US" sz="1836" b="1" i="0" u="none" strike="noStrike" kern="1200" cap="none" spc="0" normalizeH="0" baseline="0" noProof="0">
                <a:ln>
                  <a:noFill/>
                </a:ln>
                <a:gradFill>
                  <a:gsLst>
                    <a:gs pos="0">
                      <a:srgbClr val="000000"/>
                    </a:gs>
                    <a:gs pos="100000">
                      <a:srgbClr val="000000"/>
                    </a:gs>
                  </a:gsLst>
                  <a:lin ang="5400000" scaled="0"/>
                </a:gradFill>
                <a:effectLst/>
                <a:uLnTx/>
                <a:uFillTx/>
                <a:latin typeface="Segoe UI Semibold"/>
                <a:ea typeface="Segoe UI" pitchFamily="34" charset="0"/>
                <a:cs typeface="Segoe UI" pitchFamily="34" charset="0"/>
              </a:rPr>
              <a:t>IoT app</a:t>
            </a:r>
            <a:br>
              <a:rPr kumimoji="0" lang="en-US" sz="1836" b="1" i="0" u="none" strike="noStrike" kern="1200" cap="none" spc="0" normalizeH="0" baseline="0" noProof="0">
                <a:ln>
                  <a:noFill/>
                </a:ln>
                <a:gradFill>
                  <a:gsLst>
                    <a:gs pos="0">
                      <a:srgbClr val="000000"/>
                    </a:gs>
                    <a:gs pos="100000">
                      <a:srgbClr val="000000"/>
                    </a:gs>
                  </a:gsLst>
                  <a:lin ang="5400000" scaled="0"/>
                </a:gradFill>
                <a:effectLst/>
                <a:uLnTx/>
                <a:uFillTx/>
                <a:latin typeface="Segoe UI Semibold"/>
                <a:ea typeface="Segoe UI" pitchFamily="34" charset="0"/>
                <a:cs typeface="Segoe UI" pitchFamily="34" charset="0"/>
              </a:rPr>
            </a:br>
            <a:r>
              <a:rPr kumimoji="0" lang="en-US" sz="1836" b="1" i="0" u="none" strike="noStrike" kern="1200" cap="none" spc="0" normalizeH="0" baseline="0" noProof="0">
                <a:ln>
                  <a:noFill/>
                </a:ln>
                <a:gradFill>
                  <a:gsLst>
                    <a:gs pos="0">
                      <a:srgbClr val="000000"/>
                    </a:gs>
                    <a:gs pos="100000">
                      <a:srgbClr val="000000"/>
                    </a:gs>
                  </a:gsLst>
                  <a:lin ang="5400000" scaled="0"/>
                </a:gradFill>
                <a:effectLst/>
                <a:uLnTx/>
                <a:uFillTx/>
                <a:latin typeface="Segoe UI Semibold"/>
                <a:ea typeface="Segoe UI" pitchFamily="34" charset="0"/>
                <a:cs typeface="Segoe UI" pitchFamily="34" charset="0"/>
              </a:rPr>
              <a:t>services</a:t>
            </a:r>
          </a:p>
        </p:txBody>
      </p:sp>
      <p:sp>
        <p:nvSpPr>
          <p:cNvPr id="13" name="Rectangle 12">
            <a:extLst>
              <a:ext uri="{FF2B5EF4-FFF2-40B4-BE49-F238E27FC236}">
                <a16:creationId xmlns:a16="http://schemas.microsoft.com/office/drawing/2014/main" id="{FD573623-ED8B-4F06-B3B6-9F348FB4E3AC}"/>
              </a:ext>
            </a:extLst>
          </p:cNvPr>
          <p:cNvSpPr/>
          <p:nvPr/>
        </p:nvSpPr>
        <p:spPr bwMode="auto">
          <a:xfrm>
            <a:off x="458969" y="4526971"/>
            <a:ext cx="1718747" cy="29791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9217" rIns="186521" bIns="149217" numCol="1" spcCol="0" rtlCol="0" fromWordArt="0" anchor="ctr" anchorCtr="0" forceAA="0" compatLnSpc="1">
            <a:prstTxWarp prst="textNoShape">
              <a:avLst/>
            </a:prstTxWarp>
            <a:noAutofit/>
          </a:bodyPr>
          <a:lstStyle/>
          <a:p>
            <a:pPr marL="0" marR="0" lvl="0" indent="0" algn="l" defTabSz="951028" rtl="0" eaLnBrk="1" fontAlgn="base" latinLnBrk="0" hangingPunct="1">
              <a:lnSpc>
                <a:spcPct val="90000"/>
              </a:lnSpc>
              <a:spcBef>
                <a:spcPct val="0"/>
              </a:spcBef>
              <a:spcAft>
                <a:spcPct val="0"/>
              </a:spcAft>
              <a:buClrTx/>
              <a:buSzTx/>
              <a:buFontTx/>
              <a:buNone/>
              <a:tabLst/>
              <a:defRPr/>
            </a:pPr>
            <a:r>
              <a:rPr kumimoji="0" lang="en-US" sz="1836" b="1" i="0" u="none" strike="noStrike" kern="1200" cap="none" spc="0" normalizeH="0" baseline="0" noProof="0" dirty="0">
                <a:ln>
                  <a:noFill/>
                </a:ln>
                <a:gradFill>
                  <a:gsLst>
                    <a:gs pos="0">
                      <a:srgbClr val="000000"/>
                    </a:gs>
                    <a:gs pos="100000">
                      <a:srgbClr val="000000"/>
                    </a:gs>
                  </a:gsLst>
                  <a:lin ang="5400000" scaled="0"/>
                </a:gradFill>
                <a:effectLst/>
                <a:uLnTx/>
                <a:uFillTx/>
                <a:latin typeface="Segoe UI Semibold"/>
                <a:ea typeface="Segoe UI" pitchFamily="34" charset="0"/>
                <a:cs typeface="Segoe UI" pitchFamily="34" charset="0"/>
              </a:rPr>
              <a:t>IoT core services (PaaS) </a:t>
            </a:r>
          </a:p>
        </p:txBody>
      </p:sp>
      <p:sp>
        <p:nvSpPr>
          <p:cNvPr id="118" name="Rectangle 117">
            <a:extLst>
              <a:ext uri="{FF2B5EF4-FFF2-40B4-BE49-F238E27FC236}">
                <a16:creationId xmlns:a16="http://schemas.microsoft.com/office/drawing/2014/main" id="{22EB7062-DCBF-4911-87C0-61E675F1366E}"/>
              </a:ext>
            </a:extLst>
          </p:cNvPr>
          <p:cNvSpPr/>
          <p:nvPr/>
        </p:nvSpPr>
        <p:spPr bwMode="auto">
          <a:xfrm>
            <a:off x="458969" y="2224901"/>
            <a:ext cx="2101561" cy="29790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9217" rIns="186521" bIns="149217" numCol="1" spcCol="0" rtlCol="0" fromWordArt="0" anchor="ctr" anchorCtr="0" forceAA="0" compatLnSpc="1">
            <a:prstTxWarp prst="textNoShape">
              <a:avLst/>
            </a:prstTxWarp>
            <a:noAutofit/>
          </a:bodyPr>
          <a:lstStyle/>
          <a:p>
            <a:pPr marL="0" marR="0" lvl="0" indent="0" algn="l" defTabSz="951028" rtl="0" eaLnBrk="1" fontAlgn="base" latinLnBrk="0" hangingPunct="1">
              <a:lnSpc>
                <a:spcPct val="90000"/>
              </a:lnSpc>
              <a:spcBef>
                <a:spcPct val="0"/>
              </a:spcBef>
              <a:spcAft>
                <a:spcPct val="0"/>
              </a:spcAft>
              <a:buClrTx/>
              <a:buSzTx/>
              <a:buFontTx/>
              <a:buNone/>
              <a:tabLst/>
              <a:defRPr/>
            </a:pPr>
            <a:r>
              <a:rPr kumimoji="0" lang="en-US" sz="1836" b="1" i="0" u="none" strike="noStrike" kern="1200" cap="none" spc="0" normalizeH="0" baseline="0" noProof="0">
                <a:ln>
                  <a:noFill/>
                </a:ln>
                <a:gradFill>
                  <a:gsLst>
                    <a:gs pos="0">
                      <a:srgbClr val="000000"/>
                    </a:gs>
                    <a:gs pos="100000">
                      <a:srgbClr val="000000"/>
                    </a:gs>
                  </a:gsLst>
                  <a:lin ang="5400000" scaled="0"/>
                </a:gradFill>
                <a:effectLst/>
                <a:uLnTx/>
                <a:uFillTx/>
                <a:latin typeface="Segoe UI Semibold"/>
                <a:ea typeface="Segoe UI" pitchFamily="34" charset="0"/>
                <a:cs typeface="Segoe UI" pitchFamily="34" charset="0"/>
              </a:rPr>
              <a:t>Industry Solutions</a:t>
            </a:r>
          </a:p>
        </p:txBody>
      </p:sp>
      <p:sp>
        <p:nvSpPr>
          <p:cNvPr id="14" name="Rectangle 13">
            <a:extLst>
              <a:ext uri="{FF2B5EF4-FFF2-40B4-BE49-F238E27FC236}">
                <a16:creationId xmlns:a16="http://schemas.microsoft.com/office/drawing/2014/main" id="{CB5A7279-1368-4ECA-A47C-C7E6AD143917}"/>
              </a:ext>
            </a:extLst>
          </p:cNvPr>
          <p:cNvSpPr/>
          <p:nvPr/>
        </p:nvSpPr>
        <p:spPr bwMode="auto">
          <a:xfrm>
            <a:off x="2868283" y="4297364"/>
            <a:ext cx="1344877" cy="38608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93260" tIns="93260" rIns="93260" bIns="93260" numCol="1" spcCol="0" rtlCol="0" fromWordArt="0" anchor="t" anchorCtr="0" forceAA="0" compatLnSpc="1">
            <a:prstTxWarp prst="textNoShape">
              <a:avLst/>
            </a:prstTxWarp>
            <a:spAutoFit/>
          </a:bodyPr>
          <a:lstStyle/>
          <a:p>
            <a:pPr marL="0" marR="0" lvl="0" indent="0" algn="l" defTabSz="951028" rtl="0" eaLnBrk="1" fontAlgn="base" latinLnBrk="0" hangingPunct="1">
              <a:lnSpc>
                <a:spcPct val="90000"/>
              </a:lnSpc>
              <a:spcBef>
                <a:spcPts val="408"/>
              </a:spcBef>
              <a:spcAft>
                <a:spcPts val="612"/>
              </a:spcAft>
              <a:buClrTx/>
              <a:buSzTx/>
              <a:buFontTx/>
              <a:buNone/>
              <a:tabLst/>
              <a:defRPr/>
            </a:pPr>
            <a:r>
              <a:rPr kumimoji="0" lang="en-US" sz="1428" b="0" i="0" u="none" strike="noStrike" kern="1200" cap="none" spc="0" normalizeH="0" baseline="0" noProof="0" dirty="0">
                <a:ln>
                  <a:noFill/>
                </a:ln>
                <a:gradFill>
                  <a:gsLst>
                    <a:gs pos="0">
                      <a:srgbClr val="000000"/>
                    </a:gs>
                    <a:gs pos="100000">
                      <a:srgbClr val="000000"/>
                    </a:gs>
                  </a:gsLst>
                  <a:lin ang="5400000" scaled="0"/>
                </a:gradFill>
                <a:effectLst/>
                <a:uLnTx/>
                <a:uFillTx/>
                <a:latin typeface="Segoe UI"/>
                <a:ea typeface="+mn-ea"/>
                <a:cs typeface="Segoe UI" pitchFamily="34" charset="0"/>
              </a:rPr>
              <a:t>Azure IoT Hub</a:t>
            </a:r>
          </a:p>
        </p:txBody>
      </p:sp>
      <p:sp>
        <p:nvSpPr>
          <p:cNvPr id="121" name="Rectangle 120">
            <a:extLst>
              <a:ext uri="{FF2B5EF4-FFF2-40B4-BE49-F238E27FC236}">
                <a16:creationId xmlns:a16="http://schemas.microsoft.com/office/drawing/2014/main" id="{4110BF78-2C86-43DE-8317-31D7EA455CB1}"/>
              </a:ext>
            </a:extLst>
          </p:cNvPr>
          <p:cNvSpPr/>
          <p:nvPr/>
        </p:nvSpPr>
        <p:spPr bwMode="auto">
          <a:xfrm>
            <a:off x="5628753" y="4300209"/>
            <a:ext cx="1722672" cy="38608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93260" tIns="93260" rIns="93260" bIns="93260" numCol="1" spcCol="0" rtlCol="0" fromWordArt="0" anchor="t" anchorCtr="0" forceAA="0" compatLnSpc="1">
            <a:prstTxWarp prst="textNoShape">
              <a:avLst/>
            </a:prstTxWarp>
            <a:spAutoFit/>
          </a:bodyPr>
          <a:lstStyle/>
          <a:p>
            <a:pPr marL="0" marR="0" lvl="0" indent="0" algn="l" defTabSz="951028" rtl="0" eaLnBrk="1" fontAlgn="base" latinLnBrk="0" hangingPunct="1">
              <a:lnSpc>
                <a:spcPct val="90000"/>
              </a:lnSpc>
              <a:spcBef>
                <a:spcPts val="408"/>
              </a:spcBef>
              <a:spcAft>
                <a:spcPts val="612"/>
              </a:spcAft>
              <a:buClrTx/>
              <a:buSzTx/>
              <a:buFontTx/>
              <a:buNone/>
              <a:tabLst/>
              <a:defRPr/>
            </a:pPr>
            <a:r>
              <a:rPr kumimoji="0" lang="en-US" sz="1428" b="0" i="0" u="none" strike="noStrike" kern="1200" cap="none" spc="0" normalizeH="0" baseline="0" noProof="0">
                <a:ln>
                  <a:noFill/>
                </a:ln>
                <a:gradFill>
                  <a:gsLst>
                    <a:gs pos="0">
                      <a:srgbClr val="000000"/>
                    </a:gs>
                    <a:gs pos="100000">
                      <a:srgbClr val="000000"/>
                    </a:gs>
                  </a:gsLst>
                  <a:lin ang="5400000" scaled="0"/>
                </a:gradFill>
                <a:effectLst/>
                <a:uLnTx/>
                <a:uFillTx/>
                <a:latin typeface="Segoe UI"/>
                <a:ea typeface="+mn-ea"/>
                <a:cs typeface="Segoe UI" pitchFamily="34" charset="0"/>
              </a:rPr>
              <a:t>Azure Digital Twins</a:t>
            </a:r>
          </a:p>
        </p:txBody>
      </p:sp>
      <p:sp>
        <p:nvSpPr>
          <p:cNvPr id="122" name="Rectangle 121">
            <a:extLst>
              <a:ext uri="{FF2B5EF4-FFF2-40B4-BE49-F238E27FC236}">
                <a16:creationId xmlns:a16="http://schemas.microsoft.com/office/drawing/2014/main" id="{C9EA3C2C-D30A-45D1-A4C8-921B34ED58EA}"/>
              </a:ext>
            </a:extLst>
          </p:cNvPr>
          <p:cNvSpPr/>
          <p:nvPr/>
        </p:nvSpPr>
        <p:spPr bwMode="auto">
          <a:xfrm>
            <a:off x="8529000" y="4278398"/>
            <a:ext cx="2297060" cy="38608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93260" tIns="93260" rIns="93260" bIns="93260" numCol="1" spcCol="0" rtlCol="0" fromWordArt="0" anchor="t" anchorCtr="0" forceAA="0" compatLnSpc="1">
            <a:prstTxWarp prst="textNoShape">
              <a:avLst/>
            </a:prstTxWarp>
            <a:spAutoFit/>
          </a:bodyPr>
          <a:lstStyle/>
          <a:p>
            <a:pPr marL="0" marR="0" lvl="0" indent="0" algn="l" defTabSz="951028" rtl="0" eaLnBrk="1" fontAlgn="base" latinLnBrk="0" hangingPunct="1">
              <a:lnSpc>
                <a:spcPct val="90000"/>
              </a:lnSpc>
              <a:spcBef>
                <a:spcPts val="408"/>
              </a:spcBef>
              <a:spcAft>
                <a:spcPts val="612"/>
              </a:spcAft>
              <a:buClrTx/>
              <a:buSzTx/>
              <a:buFontTx/>
              <a:buNone/>
              <a:tabLst/>
              <a:defRPr/>
            </a:pPr>
            <a:r>
              <a:rPr kumimoji="0" lang="en-US" sz="1428" b="0" i="0" u="none" strike="noStrike" kern="1200" cap="none" spc="0" normalizeH="0" baseline="0" noProof="0" dirty="0">
                <a:ln>
                  <a:noFill/>
                </a:ln>
                <a:gradFill>
                  <a:gsLst>
                    <a:gs pos="0">
                      <a:srgbClr val="000000"/>
                    </a:gs>
                    <a:gs pos="100000">
                      <a:srgbClr val="000000"/>
                    </a:gs>
                  </a:gsLst>
                  <a:lin ang="5400000" scaled="0"/>
                </a:gradFill>
                <a:effectLst/>
                <a:uLnTx/>
                <a:uFillTx/>
                <a:latin typeface="Segoe UI"/>
                <a:ea typeface="+mn-ea"/>
                <a:cs typeface="Segoe UI" pitchFamily="34" charset="0"/>
              </a:rPr>
              <a:t>Azure Time Series Insights</a:t>
            </a:r>
          </a:p>
        </p:txBody>
      </p:sp>
      <p:grpSp>
        <p:nvGrpSpPr>
          <p:cNvPr id="24" name="Group 23">
            <a:extLst>
              <a:ext uri="{FF2B5EF4-FFF2-40B4-BE49-F238E27FC236}">
                <a16:creationId xmlns:a16="http://schemas.microsoft.com/office/drawing/2014/main" id="{A1433359-8E69-4AB9-AE28-509081900A6F}"/>
              </a:ext>
            </a:extLst>
          </p:cNvPr>
          <p:cNvGrpSpPr/>
          <p:nvPr/>
        </p:nvGrpSpPr>
        <p:grpSpPr>
          <a:xfrm>
            <a:off x="4606302" y="3240867"/>
            <a:ext cx="1735347" cy="704594"/>
            <a:chOff x="2933446" y="3278913"/>
            <a:chExt cx="1735347" cy="704594"/>
          </a:xfrm>
        </p:grpSpPr>
        <p:sp>
          <p:nvSpPr>
            <p:cNvPr id="15" name="Rectangle 14">
              <a:extLst>
                <a:ext uri="{FF2B5EF4-FFF2-40B4-BE49-F238E27FC236}">
                  <a16:creationId xmlns:a16="http://schemas.microsoft.com/office/drawing/2014/main" id="{AFCECAE9-BA10-4205-95FC-9DCDF1F3B380}"/>
                </a:ext>
              </a:extLst>
            </p:cNvPr>
            <p:cNvSpPr/>
            <p:nvPr/>
          </p:nvSpPr>
          <p:spPr bwMode="auto">
            <a:xfrm>
              <a:off x="3394692" y="3278913"/>
              <a:ext cx="1274101" cy="704594"/>
            </a:xfrm>
            <a:prstGeom prst="rect">
              <a:avLst/>
            </a:prstGeom>
            <a:no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6445" tIns="149157" rIns="186445" bIns="149157" numCol="1" spcCol="0" rtlCol="0" fromWordArt="0" anchor="ctr" anchorCtr="0" forceAA="0" compatLnSpc="1">
              <a:prstTxWarp prst="textNoShape">
                <a:avLst/>
              </a:prstTxWarp>
              <a:spAutoFit/>
            </a:bodyPr>
            <a:lstStyle/>
            <a:p>
              <a:pPr marL="0" marR="0" lvl="0" indent="0" algn="l" defTabSz="950560" rtl="0" eaLnBrk="1" fontAlgn="base" latinLnBrk="0" hangingPunct="1">
                <a:lnSpc>
                  <a:spcPct val="90000"/>
                </a:lnSpc>
                <a:spcBef>
                  <a:spcPct val="0"/>
                </a:spcBef>
                <a:spcAft>
                  <a:spcPct val="0"/>
                </a:spcAft>
                <a:buClrTx/>
                <a:buSzTx/>
                <a:buFontTx/>
                <a:buNone/>
                <a:tabLst/>
                <a:defRPr/>
              </a:pPr>
              <a:r>
                <a:rPr kumimoji="0" lang="en-US" sz="1428" b="0" i="0" u="none" strike="noStrike" kern="1200" cap="none" spc="0" normalizeH="0" baseline="0" noProof="0">
                  <a:ln>
                    <a:noFill/>
                  </a:ln>
                  <a:gradFill>
                    <a:gsLst>
                      <a:gs pos="0">
                        <a:srgbClr val="000000"/>
                      </a:gs>
                      <a:gs pos="100000">
                        <a:srgbClr val="000000"/>
                      </a:gs>
                    </a:gsLst>
                    <a:lin ang="5400000" scaled="0"/>
                  </a:gradFill>
                  <a:effectLst/>
                  <a:uLnTx/>
                  <a:uFillTx/>
                  <a:latin typeface="Segoe UI"/>
                  <a:ea typeface="+mn-ea"/>
                  <a:cs typeface="Segoe UI" pitchFamily="34" charset="0"/>
                </a:rPr>
                <a:t>Azure</a:t>
              </a:r>
              <a:br>
                <a:rPr kumimoji="0" lang="en-US" sz="1428" b="0" i="0" u="none" strike="noStrike" kern="1200" cap="none" spc="0" normalizeH="0" baseline="0" noProof="0">
                  <a:ln>
                    <a:noFill/>
                  </a:ln>
                  <a:gradFill>
                    <a:gsLst>
                      <a:gs pos="0">
                        <a:srgbClr val="000000"/>
                      </a:gs>
                      <a:gs pos="100000">
                        <a:srgbClr val="000000"/>
                      </a:gs>
                    </a:gsLst>
                    <a:lin ang="5400000" scaled="0"/>
                  </a:gradFill>
                  <a:effectLst/>
                  <a:uLnTx/>
                  <a:uFillTx/>
                  <a:latin typeface="Segoe UI"/>
                  <a:ea typeface="+mn-ea"/>
                  <a:cs typeface="Segoe UI" pitchFamily="34" charset="0"/>
                </a:rPr>
              </a:br>
              <a:r>
                <a:rPr kumimoji="0" lang="en-US" sz="1428" b="0" i="0" u="none" strike="noStrike" kern="1200" cap="none" spc="0" normalizeH="0" baseline="0" noProof="0">
                  <a:ln>
                    <a:noFill/>
                  </a:ln>
                  <a:gradFill>
                    <a:gsLst>
                      <a:gs pos="0">
                        <a:srgbClr val="000000"/>
                      </a:gs>
                      <a:gs pos="100000">
                        <a:srgbClr val="000000"/>
                      </a:gs>
                    </a:gsLst>
                    <a:lin ang="5400000" scaled="0"/>
                  </a:gradFill>
                  <a:effectLst/>
                  <a:uLnTx/>
                  <a:uFillTx/>
                  <a:latin typeface="Segoe UI"/>
                  <a:ea typeface="+mn-ea"/>
                  <a:cs typeface="Segoe UI" pitchFamily="34" charset="0"/>
                </a:rPr>
                <a:t>IoT Central</a:t>
              </a:r>
            </a:p>
          </p:txBody>
        </p:sp>
        <p:pic>
          <p:nvPicPr>
            <p:cNvPr id="129" name="Graphic 128">
              <a:extLst>
                <a:ext uri="{FF2B5EF4-FFF2-40B4-BE49-F238E27FC236}">
                  <a16:creationId xmlns:a16="http://schemas.microsoft.com/office/drawing/2014/main" id="{C39D65CE-8F1C-459B-98EA-D754B65D114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933446" y="3398162"/>
              <a:ext cx="466302" cy="466302"/>
            </a:xfrm>
            <a:prstGeom prst="rect">
              <a:avLst/>
            </a:prstGeom>
          </p:spPr>
        </p:pic>
      </p:grpSp>
      <p:sp>
        <p:nvSpPr>
          <p:cNvPr id="5" name="Rectangle 4">
            <a:extLst>
              <a:ext uri="{FF2B5EF4-FFF2-40B4-BE49-F238E27FC236}">
                <a16:creationId xmlns:a16="http://schemas.microsoft.com/office/drawing/2014/main" id="{1B2E02DF-E625-471E-A0C5-910A440B7114}"/>
              </a:ext>
            </a:extLst>
          </p:cNvPr>
          <p:cNvSpPr/>
          <p:nvPr/>
        </p:nvSpPr>
        <p:spPr bwMode="auto">
          <a:xfrm>
            <a:off x="384671" y="6142693"/>
            <a:ext cx="11506199" cy="893663"/>
          </a:xfrm>
          <a:prstGeom prst="rect">
            <a:avLst/>
          </a:prstGeom>
          <a:solidFill>
            <a:schemeClr val="tx1"/>
          </a:solid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100000"/>
              </a:lnSpc>
              <a:spcBef>
                <a:spcPct val="0"/>
              </a:spcBef>
              <a:spcAft>
                <a:spcPts val="612"/>
              </a:spcAft>
              <a:buClrTx/>
              <a:buSzTx/>
              <a:buFontTx/>
              <a:buNone/>
              <a:tabLst/>
              <a:defRPr/>
            </a:pPr>
            <a:r>
              <a:rPr kumimoji="0" lang="en-US" sz="1836" b="1" i="0" u="none" strike="noStrike" kern="1200" cap="none" spc="0" normalizeH="0" baseline="0" noProof="0">
                <a:ln>
                  <a:noFill/>
                </a:ln>
                <a:gradFill>
                  <a:gsLst>
                    <a:gs pos="0">
                      <a:srgbClr val="50E6FF"/>
                    </a:gs>
                    <a:gs pos="100000">
                      <a:srgbClr val="50E6FF"/>
                    </a:gs>
                  </a:gsLst>
                  <a:lin ang="5400000" scaled="0"/>
                </a:gradFill>
                <a:effectLst/>
                <a:uLnTx/>
                <a:uFillTx/>
                <a:latin typeface="Segoe UI Semibold"/>
                <a:ea typeface="+mn-ea"/>
                <a:cs typeface="Segoe UI" pitchFamily="34" charset="0"/>
              </a:rPr>
              <a:t>Microsoft Azure</a:t>
            </a:r>
          </a:p>
          <a:p>
            <a:pPr marL="0" marR="0" lvl="0" indent="0" algn="ctr" defTabSz="951028" rtl="0" eaLnBrk="1" fontAlgn="base" latinLnBrk="0" hangingPunct="1">
              <a:lnSpc>
                <a:spcPct val="100000"/>
              </a:lnSpc>
              <a:spcBef>
                <a:spcPct val="0"/>
              </a:spcBef>
              <a:spcAft>
                <a:spcPts val="612"/>
              </a:spcAft>
              <a:buClrTx/>
              <a:buSzTx/>
              <a:buFontTx/>
              <a:buNone/>
              <a:tabLst/>
              <a:defRPr/>
            </a:pPr>
            <a:r>
              <a:rPr kumimoji="0" lang="en-US" sz="142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Infrastructure  |  Data |  AI  |  App Dev</a:t>
            </a:r>
          </a:p>
        </p:txBody>
      </p:sp>
      <p:grpSp>
        <p:nvGrpSpPr>
          <p:cNvPr id="25" name="Group 24">
            <a:extLst>
              <a:ext uri="{FF2B5EF4-FFF2-40B4-BE49-F238E27FC236}">
                <a16:creationId xmlns:a16="http://schemas.microsoft.com/office/drawing/2014/main" id="{8113512A-7D18-4CE2-A5AE-A24CEA97CFBE}"/>
              </a:ext>
            </a:extLst>
          </p:cNvPr>
          <p:cNvGrpSpPr/>
          <p:nvPr/>
        </p:nvGrpSpPr>
        <p:grpSpPr>
          <a:xfrm>
            <a:off x="7381971" y="3248519"/>
            <a:ext cx="2382453" cy="704594"/>
            <a:chOff x="9281434" y="3278913"/>
            <a:chExt cx="2382453" cy="704594"/>
          </a:xfrm>
        </p:grpSpPr>
        <p:sp>
          <p:nvSpPr>
            <p:cNvPr id="107" name="Rectangle 106">
              <a:extLst>
                <a:ext uri="{FF2B5EF4-FFF2-40B4-BE49-F238E27FC236}">
                  <a16:creationId xmlns:a16="http://schemas.microsoft.com/office/drawing/2014/main" id="{2933C9C9-F644-4735-A67C-FB78CDF6D229}"/>
                </a:ext>
              </a:extLst>
            </p:cNvPr>
            <p:cNvSpPr/>
            <p:nvPr/>
          </p:nvSpPr>
          <p:spPr bwMode="auto">
            <a:xfrm>
              <a:off x="9550879" y="3278913"/>
              <a:ext cx="2113008" cy="704594"/>
            </a:xfrm>
            <a:prstGeom prst="rect">
              <a:avLst/>
            </a:prstGeom>
            <a:no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6445" tIns="149157" rIns="186445" bIns="149157" numCol="1" spcCol="0" rtlCol="0" fromWordArt="0" anchor="ctr" anchorCtr="0" forceAA="0" compatLnSpc="1">
              <a:prstTxWarp prst="textNoShape">
                <a:avLst/>
              </a:prstTxWarp>
              <a:spAutoFit/>
            </a:bodyPr>
            <a:lstStyle/>
            <a:p>
              <a:pPr marL="0" marR="0" lvl="0" indent="0" algn="l" defTabSz="950560" rtl="0" eaLnBrk="1" fontAlgn="base" latinLnBrk="0" hangingPunct="1">
                <a:lnSpc>
                  <a:spcPct val="90000"/>
                </a:lnSpc>
                <a:spcBef>
                  <a:spcPct val="0"/>
                </a:spcBef>
                <a:spcAft>
                  <a:spcPct val="0"/>
                </a:spcAft>
                <a:buClrTx/>
                <a:buSzTx/>
                <a:buFontTx/>
                <a:buNone/>
                <a:tabLst/>
                <a:defRPr/>
              </a:pPr>
              <a:r>
                <a:rPr kumimoji="0" lang="en-US" sz="1428" b="0" i="0" u="none" strike="noStrike" kern="1200" cap="none" spc="0" normalizeH="0" baseline="0" noProof="0">
                  <a:ln>
                    <a:noFill/>
                  </a:ln>
                  <a:gradFill>
                    <a:gsLst>
                      <a:gs pos="0">
                        <a:srgbClr val="000000"/>
                      </a:gs>
                      <a:gs pos="100000">
                        <a:srgbClr val="000000"/>
                      </a:gs>
                    </a:gsLst>
                    <a:lin ang="5400000" scaled="0"/>
                  </a:gradFill>
                  <a:effectLst/>
                  <a:uLnTx/>
                  <a:uFillTx/>
                  <a:latin typeface="Segoe UI"/>
                  <a:ea typeface="+mn-ea"/>
                  <a:cs typeface="Segoe UI" pitchFamily="34" charset="0"/>
                </a:rPr>
                <a:t>Dynamics Connected</a:t>
              </a:r>
              <a:br>
                <a:rPr kumimoji="0" lang="en-US" sz="1428" b="0" i="0" u="none" strike="noStrike" kern="1200" cap="none" spc="0" normalizeH="0" baseline="0" noProof="0">
                  <a:ln>
                    <a:noFill/>
                  </a:ln>
                  <a:gradFill>
                    <a:gsLst>
                      <a:gs pos="0">
                        <a:srgbClr val="000000"/>
                      </a:gs>
                      <a:gs pos="100000">
                        <a:srgbClr val="000000"/>
                      </a:gs>
                    </a:gsLst>
                    <a:lin ang="5400000" scaled="0"/>
                  </a:gradFill>
                  <a:effectLst/>
                  <a:uLnTx/>
                  <a:uFillTx/>
                  <a:latin typeface="Segoe UI"/>
                  <a:ea typeface="+mn-ea"/>
                  <a:cs typeface="Segoe UI" pitchFamily="34" charset="0"/>
                </a:rPr>
              </a:br>
              <a:r>
                <a:rPr kumimoji="0" lang="en-US" sz="1428" b="0" i="0" u="none" strike="noStrike" kern="1200" cap="none" spc="0" normalizeH="0" baseline="0" noProof="0">
                  <a:ln>
                    <a:noFill/>
                  </a:ln>
                  <a:gradFill>
                    <a:gsLst>
                      <a:gs pos="0">
                        <a:srgbClr val="000000"/>
                      </a:gs>
                      <a:gs pos="100000">
                        <a:srgbClr val="000000"/>
                      </a:gs>
                    </a:gsLst>
                    <a:lin ang="5400000" scaled="0"/>
                  </a:gradFill>
                  <a:effectLst/>
                  <a:uLnTx/>
                  <a:uFillTx/>
                  <a:latin typeface="Segoe UI"/>
                  <a:ea typeface="+mn-ea"/>
                  <a:cs typeface="Segoe UI" pitchFamily="34" charset="0"/>
                </a:rPr>
                <a:t>Field Service</a:t>
              </a:r>
            </a:p>
          </p:txBody>
        </p:sp>
        <p:pic>
          <p:nvPicPr>
            <p:cNvPr id="109" name="Dynamics 365" descr="Dynamics 365">
              <a:extLst>
                <a:ext uri="{FF2B5EF4-FFF2-40B4-BE49-F238E27FC236}">
                  <a16:creationId xmlns:a16="http://schemas.microsoft.com/office/drawing/2014/main" id="{CEDA2345-0D96-4240-BFE3-C6E8CD15FA93}"/>
                </a:ext>
              </a:extLst>
            </p:cNvPr>
            <p:cNvPicPr>
              <a:picLocks noChangeAspect="1"/>
            </p:cNvPicPr>
            <p:nvPr/>
          </p:nvPicPr>
          <p:blipFill>
            <a:blip r:embed="rId5">
              <a:duotone>
                <a:schemeClr val="bg2">
                  <a:shade val="45000"/>
                  <a:satMod val="135000"/>
                </a:schemeClr>
                <a:prstClr val="white"/>
              </a:duotone>
            </a:blip>
            <a:stretch>
              <a:fillRect/>
            </a:stretch>
          </p:blipFill>
          <p:spPr>
            <a:xfrm>
              <a:off x="9281434" y="3411032"/>
              <a:ext cx="271038" cy="425018"/>
            </a:xfrm>
            <a:prstGeom prst="rect">
              <a:avLst/>
            </a:prstGeom>
          </p:spPr>
        </p:pic>
      </p:grpSp>
      <p:sp>
        <p:nvSpPr>
          <p:cNvPr id="3" name="Title 2">
            <a:extLst>
              <a:ext uri="{FF2B5EF4-FFF2-40B4-BE49-F238E27FC236}">
                <a16:creationId xmlns:a16="http://schemas.microsoft.com/office/drawing/2014/main" id="{436C3750-DC90-4024-93C7-CA917BD9E841}"/>
              </a:ext>
            </a:extLst>
          </p:cNvPr>
          <p:cNvSpPr>
            <a:spLocks noGrp="1"/>
          </p:cNvSpPr>
          <p:nvPr>
            <p:ph type="title"/>
          </p:nvPr>
        </p:nvSpPr>
        <p:spPr>
          <a:xfrm>
            <a:off x="465139" y="632780"/>
            <a:ext cx="11533187" cy="820738"/>
          </a:xfrm>
        </p:spPr>
        <p:txBody>
          <a:bodyPr/>
          <a:lstStyle/>
          <a:p>
            <a:r>
              <a:rPr lang="en-US" spc="-51">
                <a:solidFill>
                  <a:schemeClr val="tx1"/>
                </a:solidFill>
              </a:rPr>
              <a:t>Microsoft IoT</a:t>
            </a:r>
            <a:br>
              <a:rPr lang="en-US" spc="-51">
                <a:solidFill>
                  <a:schemeClr val="tx1"/>
                </a:solidFill>
              </a:rPr>
            </a:br>
            <a:endParaRPr lang="en-US"/>
          </a:p>
        </p:txBody>
      </p:sp>
      <p:sp>
        <p:nvSpPr>
          <p:cNvPr id="111" name="Title 1">
            <a:extLst>
              <a:ext uri="{FF2B5EF4-FFF2-40B4-BE49-F238E27FC236}">
                <a16:creationId xmlns:a16="http://schemas.microsoft.com/office/drawing/2014/main" id="{607CDD84-6DF8-4A7D-89C2-037BA06157E0}"/>
              </a:ext>
            </a:extLst>
          </p:cNvPr>
          <p:cNvSpPr txBox="1">
            <a:spLocks/>
          </p:cNvSpPr>
          <p:nvPr/>
        </p:nvSpPr>
        <p:spPr>
          <a:xfrm>
            <a:off x="465953" y="1123070"/>
            <a:ext cx="10715296" cy="320182"/>
          </a:xfrm>
          <a:prstGeom prst="rect">
            <a:avLst/>
          </a:prstGeom>
        </p:spPr>
        <p:txBody>
          <a:bodyPr vert="horz" wrap="square" lIns="0" tIns="0" rIns="0" bIns="0" rtlCol="0" anchor="ctr" anchorCtr="0">
            <a:spAutoFit/>
          </a:bodyPr>
          <a:lstStyle>
            <a:lvl1pPr algn="l" defTabSz="914367" rtl="0" eaLnBrk="1" latinLnBrk="0" hangingPunct="1">
              <a:lnSpc>
                <a:spcPts val="3137"/>
              </a:lnSpc>
              <a:spcBef>
                <a:spcPct val="0"/>
              </a:spcBef>
              <a:buNone/>
              <a:defRPr lang="en-US" sz="2745" b="0" strike="noStrike" kern="1200" cap="none" spc="-49" baseline="0">
                <a:ln w="3175">
                  <a:noFill/>
                </a:ln>
                <a:gradFill>
                  <a:gsLst>
                    <a:gs pos="0">
                      <a:schemeClr val="tx1"/>
                    </a:gs>
                    <a:gs pos="100000">
                      <a:schemeClr val="tx1"/>
                    </a:gs>
                  </a:gsLst>
                  <a:lin ang="5400000" scaled="1"/>
                </a:gradFill>
                <a:effectLst/>
                <a:latin typeface="+mj-lt"/>
                <a:ea typeface="+mn-ea"/>
                <a:cs typeface="Segoe UI" pitchFamily="34" charset="0"/>
              </a:defRPr>
            </a:lvl1pPr>
          </a:lstStyle>
          <a:p>
            <a:pPr marL="0" marR="0" lvl="0" indent="0" algn="l" defTabSz="932563" rtl="0" eaLnBrk="1" fontAlgn="auto" latinLnBrk="0" hangingPunct="1">
              <a:lnSpc>
                <a:spcPct val="100000"/>
              </a:lnSpc>
              <a:spcBef>
                <a:spcPct val="0"/>
              </a:spcBef>
              <a:spcAft>
                <a:spcPts val="0"/>
              </a:spcAft>
              <a:buClrTx/>
              <a:buSzTx/>
              <a:buFontTx/>
              <a:buNone/>
              <a:tabLst/>
              <a:defRPr/>
            </a:pPr>
            <a:r>
              <a:rPr kumimoji="0" lang="en-US" sz="2040" b="0" i="0" u="none" strike="noStrike" kern="1200" cap="none" spc="-50" normalizeH="0" baseline="0" noProof="0">
                <a:ln w="3175">
                  <a:noFill/>
                </a:ln>
                <a:gradFill>
                  <a:gsLst>
                    <a:gs pos="0">
                      <a:srgbClr val="0078D3"/>
                    </a:gs>
                    <a:gs pos="100000">
                      <a:srgbClr val="0078D3"/>
                    </a:gs>
                  </a:gsLst>
                  <a:lin ang="5400000" scaled="1"/>
                </a:gradFill>
                <a:effectLst/>
                <a:uLnTx/>
                <a:uFillTx/>
                <a:latin typeface="Segoe UI Semibold"/>
                <a:ea typeface="+mn-ea"/>
                <a:cs typeface="Segoe UI" pitchFamily="34" charset="0"/>
              </a:rPr>
              <a:t>Broadest portfolio</a:t>
            </a:r>
          </a:p>
        </p:txBody>
      </p:sp>
      <p:cxnSp>
        <p:nvCxnSpPr>
          <p:cNvPr id="114" name="Straight Connector 113">
            <a:extLst>
              <a:ext uri="{FF2B5EF4-FFF2-40B4-BE49-F238E27FC236}">
                <a16:creationId xmlns:a16="http://schemas.microsoft.com/office/drawing/2014/main" id="{D5407351-DB55-42B1-9BC7-B4F9CD0F2A71}"/>
              </a:ext>
            </a:extLst>
          </p:cNvPr>
          <p:cNvCxnSpPr>
            <a:cxnSpLocks/>
          </p:cNvCxnSpPr>
          <p:nvPr/>
        </p:nvCxnSpPr>
        <p:spPr>
          <a:xfrm>
            <a:off x="486098" y="4103550"/>
            <a:ext cx="11521440" cy="0"/>
          </a:xfrm>
          <a:prstGeom prst="line">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15" name="Straight Connector 114">
            <a:extLst>
              <a:ext uri="{FF2B5EF4-FFF2-40B4-BE49-F238E27FC236}">
                <a16:creationId xmlns:a16="http://schemas.microsoft.com/office/drawing/2014/main" id="{566B68EC-C046-4FCA-AA8E-0CCB59A90D17}"/>
              </a:ext>
            </a:extLst>
          </p:cNvPr>
          <p:cNvCxnSpPr>
            <a:cxnSpLocks/>
          </p:cNvCxnSpPr>
          <p:nvPr/>
        </p:nvCxnSpPr>
        <p:spPr>
          <a:xfrm>
            <a:off x="486098" y="2955815"/>
            <a:ext cx="11521440" cy="0"/>
          </a:xfrm>
          <a:prstGeom prst="line">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16" name="Straight Connector 115">
            <a:extLst>
              <a:ext uri="{FF2B5EF4-FFF2-40B4-BE49-F238E27FC236}">
                <a16:creationId xmlns:a16="http://schemas.microsoft.com/office/drawing/2014/main" id="{CD2976B8-4102-4BF1-89EB-B08CF03B243A}"/>
              </a:ext>
            </a:extLst>
          </p:cNvPr>
          <p:cNvCxnSpPr>
            <a:cxnSpLocks/>
          </p:cNvCxnSpPr>
          <p:nvPr/>
        </p:nvCxnSpPr>
        <p:spPr>
          <a:xfrm flipH="1">
            <a:off x="384671" y="6171256"/>
            <a:ext cx="11506199" cy="0"/>
          </a:xfrm>
          <a:prstGeom prst="line">
            <a:avLst/>
          </a:prstGeom>
          <a:ln w="53975">
            <a:gradFill>
              <a:gsLst>
                <a:gs pos="0">
                  <a:schemeClr val="accent5"/>
                </a:gs>
                <a:gs pos="100000">
                  <a:schemeClr val="tx2"/>
                </a:gs>
              </a:gsLst>
              <a:lin ang="1800000" scaled="0"/>
            </a:gradFill>
            <a:miter lim="800000"/>
            <a:headEnd type="none"/>
            <a:tailEnd type="non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2D6C6011-AF6A-4C6E-8D1C-8A766DDFDD7F}"/>
              </a:ext>
            </a:extLst>
          </p:cNvPr>
          <p:cNvGrpSpPr/>
          <p:nvPr/>
        </p:nvGrpSpPr>
        <p:grpSpPr>
          <a:xfrm>
            <a:off x="2933446" y="1921375"/>
            <a:ext cx="8418733" cy="975557"/>
            <a:chOff x="4413404" y="1610578"/>
            <a:chExt cx="7502954" cy="869438"/>
          </a:xfrm>
        </p:grpSpPr>
        <p:grpSp>
          <p:nvGrpSpPr>
            <p:cNvPr id="56" name="Graphic 2">
              <a:extLst>
                <a:ext uri="{FF2B5EF4-FFF2-40B4-BE49-F238E27FC236}">
                  <a16:creationId xmlns:a16="http://schemas.microsoft.com/office/drawing/2014/main" id="{42D0D798-6F92-4F3A-AEDE-55A280F8BF6D}"/>
                </a:ext>
              </a:extLst>
            </p:cNvPr>
            <p:cNvGrpSpPr/>
            <p:nvPr/>
          </p:nvGrpSpPr>
          <p:grpSpPr>
            <a:xfrm>
              <a:off x="6828517" y="1610578"/>
              <a:ext cx="296186" cy="454153"/>
              <a:chOff x="5557492" y="4674021"/>
              <a:chExt cx="454548" cy="696974"/>
            </a:xfrm>
            <a:solidFill>
              <a:schemeClr val="accent5"/>
            </a:solidFill>
          </p:grpSpPr>
          <p:sp>
            <p:nvSpPr>
              <p:cNvPr id="57" name="Freeform: Shape 56">
                <a:extLst>
                  <a:ext uri="{FF2B5EF4-FFF2-40B4-BE49-F238E27FC236}">
                    <a16:creationId xmlns:a16="http://schemas.microsoft.com/office/drawing/2014/main" id="{0775F6C6-0DE5-46EB-9AF9-135A6FB1ADF7}"/>
                  </a:ext>
                </a:extLst>
              </p:cNvPr>
              <p:cNvSpPr/>
              <p:nvPr/>
            </p:nvSpPr>
            <p:spPr>
              <a:xfrm>
                <a:off x="5704463" y="4761900"/>
                <a:ext cx="136364" cy="90910"/>
              </a:xfrm>
              <a:custGeom>
                <a:avLst/>
                <a:gdLst>
                  <a:gd name="connsiteX0" fmla="*/ 72728 w 136364"/>
                  <a:gd name="connsiteY0" fmla="*/ 92425 h 90909"/>
                  <a:gd name="connsiteX1" fmla="*/ 0 w 136364"/>
                  <a:gd name="connsiteY1" fmla="*/ 21212 h 90909"/>
                  <a:gd name="connsiteX2" fmla="*/ 21212 w 136364"/>
                  <a:gd name="connsiteY2" fmla="*/ 0 h 90909"/>
                  <a:gd name="connsiteX3" fmla="*/ 72728 w 136364"/>
                  <a:gd name="connsiteY3" fmla="*/ 50000 h 90909"/>
                  <a:gd name="connsiteX4" fmla="*/ 122728 w 136364"/>
                  <a:gd name="connsiteY4" fmla="*/ 1515 h 90909"/>
                  <a:gd name="connsiteX5" fmla="*/ 143940 w 136364"/>
                  <a:gd name="connsiteY5" fmla="*/ 22727 h 90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364" h="90909">
                    <a:moveTo>
                      <a:pt x="72728" y="92425"/>
                    </a:moveTo>
                    <a:lnTo>
                      <a:pt x="0" y="21212"/>
                    </a:lnTo>
                    <a:lnTo>
                      <a:pt x="21212" y="0"/>
                    </a:lnTo>
                    <a:lnTo>
                      <a:pt x="72728" y="50000"/>
                    </a:lnTo>
                    <a:lnTo>
                      <a:pt x="122728" y="1515"/>
                    </a:lnTo>
                    <a:lnTo>
                      <a:pt x="143940" y="22727"/>
                    </a:lnTo>
                    <a:close/>
                  </a:path>
                </a:pathLst>
              </a:custGeom>
              <a:solidFill>
                <a:schemeClr val="tx2"/>
              </a:solidFill>
              <a:ln w="1492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8" name="Freeform: Shape 57">
                <a:extLst>
                  <a:ext uri="{FF2B5EF4-FFF2-40B4-BE49-F238E27FC236}">
                    <a16:creationId xmlns:a16="http://schemas.microsoft.com/office/drawing/2014/main" id="{AAC0EE38-3D2B-45CA-A914-AD39B232DEA2}"/>
                  </a:ext>
                </a:extLst>
              </p:cNvPr>
              <p:cNvSpPr/>
              <p:nvPr/>
            </p:nvSpPr>
            <p:spPr>
              <a:xfrm>
                <a:off x="5704463" y="4674021"/>
                <a:ext cx="136364" cy="106061"/>
              </a:xfrm>
              <a:custGeom>
                <a:avLst/>
                <a:gdLst>
                  <a:gd name="connsiteX0" fmla="*/ 122728 w 136364"/>
                  <a:gd name="connsiteY0" fmla="*/ 27273 h 106061"/>
                  <a:gd name="connsiteX1" fmla="*/ 87879 w 136364"/>
                  <a:gd name="connsiteY1" fmla="*/ 60606 h 106061"/>
                  <a:gd name="connsiteX2" fmla="*/ 87879 w 136364"/>
                  <a:gd name="connsiteY2" fmla="*/ 0 h 106061"/>
                  <a:gd name="connsiteX3" fmla="*/ 57576 w 136364"/>
                  <a:gd name="connsiteY3" fmla="*/ 0 h 106061"/>
                  <a:gd name="connsiteX4" fmla="*/ 57576 w 136364"/>
                  <a:gd name="connsiteY4" fmla="*/ 60606 h 106061"/>
                  <a:gd name="connsiteX5" fmla="*/ 21212 w 136364"/>
                  <a:gd name="connsiteY5" fmla="*/ 24243 h 106061"/>
                  <a:gd name="connsiteX6" fmla="*/ 0 w 136364"/>
                  <a:gd name="connsiteY6" fmla="*/ 46970 h 106061"/>
                  <a:gd name="connsiteX7" fmla="*/ 72728 w 136364"/>
                  <a:gd name="connsiteY7" fmla="*/ 116667 h 106061"/>
                  <a:gd name="connsiteX8" fmla="*/ 143940 w 136364"/>
                  <a:gd name="connsiteY8" fmla="*/ 48485 h 106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106061">
                    <a:moveTo>
                      <a:pt x="122728" y="27273"/>
                    </a:moveTo>
                    <a:lnTo>
                      <a:pt x="87879" y="60606"/>
                    </a:lnTo>
                    <a:lnTo>
                      <a:pt x="87879" y="0"/>
                    </a:lnTo>
                    <a:lnTo>
                      <a:pt x="57576" y="0"/>
                    </a:lnTo>
                    <a:lnTo>
                      <a:pt x="57576" y="60606"/>
                    </a:lnTo>
                    <a:lnTo>
                      <a:pt x="21212" y="24243"/>
                    </a:lnTo>
                    <a:lnTo>
                      <a:pt x="0" y="46970"/>
                    </a:lnTo>
                    <a:lnTo>
                      <a:pt x="72728" y="116667"/>
                    </a:lnTo>
                    <a:lnTo>
                      <a:pt x="143940" y="48485"/>
                    </a:lnTo>
                    <a:close/>
                  </a:path>
                </a:pathLst>
              </a:custGeom>
              <a:solidFill>
                <a:schemeClr val="tx2"/>
              </a:solidFill>
              <a:ln w="1492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9" name="Freeform: Shape 58">
                <a:extLst>
                  <a:ext uri="{FF2B5EF4-FFF2-40B4-BE49-F238E27FC236}">
                    <a16:creationId xmlns:a16="http://schemas.microsoft.com/office/drawing/2014/main" id="{E6974E53-15C1-4AF8-AEAD-7116CCCF9B93}"/>
                  </a:ext>
                </a:extLst>
              </p:cNvPr>
              <p:cNvSpPr/>
              <p:nvPr/>
            </p:nvSpPr>
            <p:spPr>
              <a:xfrm>
                <a:off x="5862039" y="4886144"/>
                <a:ext cx="136364" cy="90910"/>
              </a:xfrm>
              <a:custGeom>
                <a:avLst/>
                <a:gdLst>
                  <a:gd name="connsiteX0" fmla="*/ 71213 w 136364"/>
                  <a:gd name="connsiteY0" fmla="*/ 92425 h 90909"/>
                  <a:gd name="connsiteX1" fmla="*/ 0 w 136364"/>
                  <a:gd name="connsiteY1" fmla="*/ 21212 h 90909"/>
                  <a:gd name="connsiteX2" fmla="*/ 21212 w 136364"/>
                  <a:gd name="connsiteY2" fmla="*/ 0 h 90909"/>
                  <a:gd name="connsiteX3" fmla="*/ 71213 w 136364"/>
                  <a:gd name="connsiteY3" fmla="*/ 50000 h 90909"/>
                  <a:gd name="connsiteX4" fmla="*/ 121213 w 136364"/>
                  <a:gd name="connsiteY4" fmla="*/ 1515 h 90909"/>
                  <a:gd name="connsiteX5" fmla="*/ 142425 w 136364"/>
                  <a:gd name="connsiteY5" fmla="*/ 24243 h 90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364" h="90909">
                    <a:moveTo>
                      <a:pt x="71213" y="92425"/>
                    </a:moveTo>
                    <a:lnTo>
                      <a:pt x="0" y="21212"/>
                    </a:lnTo>
                    <a:lnTo>
                      <a:pt x="21212" y="0"/>
                    </a:lnTo>
                    <a:lnTo>
                      <a:pt x="71213" y="50000"/>
                    </a:lnTo>
                    <a:lnTo>
                      <a:pt x="121213" y="1515"/>
                    </a:lnTo>
                    <a:lnTo>
                      <a:pt x="142425" y="24243"/>
                    </a:lnTo>
                    <a:close/>
                  </a:path>
                </a:pathLst>
              </a:custGeom>
              <a:grpFill/>
              <a:ln w="1492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0" name="Freeform: Shape 59">
                <a:extLst>
                  <a:ext uri="{FF2B5EF4-FFF2-40B4-BE49-F238E27FC236}">
                    <a16:creationId xmlns:a16="http://schemas.microsoft.com/office/drawing/2014/main" id="{3DB86144-F9D4-4844-B019-1F003FFC965C}"/>
                  </a:ext>
                </a:extLst>
              </p:cNvPr>
              <p:cNvSpPr/>
              <p:nvPr/>
            </p:nvSpPr>
            <p:spPr>
              <a:xfrm>
                <a:off x="5862039" y="4799779"/>
                <a:ext cx="136364" cy="106061"/>
              </a:xfrm>
              <a:custGeom>
                <a:avLst/>
                <a:gdLst>
                  <a:gd name="connsiteX0" fmla="*/ 121213 w 136364"/>
                  <a:gd name="connsiteY0" fmla="*/ 25758 h 106061"/>
                  <a:gd name="connsiteX1" fmla="*/ 86364 w 136364"/>
                  <a:gd name="connsiteY1" fmla="*/ 59091 h 106061"/>
                  <a:gd name="connsiteX2" fmla="*/ 86364 w 136364"/>
                  <a:gd name="connsiteY2" fmla="*/ 0 h 106061"/>
                  <a:gd name="connsiteX3" fmla="*/ 56061 w 136364"/>
                  <a:gd name="connsiteY3" fmla="*/ 0 h 106061"/>
                  <a:gd name="connsiteX4" fmla="*/ 56061 w 136364"/>
                  <a:gd name="connsiteY4" fmla="*/ 59091 h 106061"/>
                  <a:gd name="connsiteX5" fmla="*/ 21212 w 136364"/>
                  <a:gd name="connsiteY5" fmla="*/ 24243 h 106061"/>
                  <a:gd name="connsiteX6" fmla="*/ 0 w 136364"/>
                  <a:gd name="connsiteY6" fmla="*/ 45455 h 106061"/>
                  <a:gd name="connsiteX7" fmla="*/ 71213 w 136364"/>
                  <a:gd name="connsiteY7" fmla="*/ 116667 h 106061"/>
                  <a:gd name="connsiteX8" fmla="*/ 142425 w 136364"/>
                  <a:gd name="connsiteY8" fmla="*/ 48485 h 106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106061">
                    <a:moveTo>
                      <a:pt x="121213" y="25758"/>
                    </a:moveTo>
                    <a:lnTo>
                      <a:pt x="86364" y="59091"/>
                    </a:lnTo>
                    <a:lnTo>
                      <a:pt x="86364" y="0"/>
                    </a:lnTo>
                    <a:lnTo>
                      <a:pt x="56061" y="0"/>
                    </a:lnTo>
                    <a:lnTo>
                      <a:pt x="56061" y="59091"/>
                    </a:lnTo>
                    <a:lnTo>
                      <a:pt x="21212" y="24243"/>
                    </a:lnTo>
                    <a:lnTo>
                      <a:pt x="0" y="45455"/>
                    </a:lnTo>
                    <a:lnTo>
                      <a:pt x="71213" y="116667"/>
                    </a:lnTo>
                    <a:lnTo>
                      <a:pt x="142425" y="48485"/>
                    </a:lnTo>
                    <a:close/>
                  </a:path>
                </a:pathLst>
              </a:custGeom>
              <a:grpFill/>
              <a:ln w="1492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1" name="Freeform: Shape 60">
                <a:extLst>
                  <a:ext uri="{FF2B5EF4-FFF2-40B4-BE49-F238E27FC236}">
                    <a16:creationId xmlns:a16="http://schemas.microsoft.com/office/drawing/2014/main" id="{007F5A36-E00E-4F3F-B6E9-B38F64B32095}"/>
                  </a:ext>
                </a:extLst>
              </p:cNvPr>
              <p:cNvSpPr/>
              <p:nvPr/>
            </p:nvSpPr>
            <p:spPr>
              <a:xfrm>
                <a:off x="5557492" y="4886144"/>
                <a:ext cx="136364" cy="90910"/>
              </a:xfrm>
              <a:custGeom>
                <a:avLst/>
                <a:gdLst>
                  <a:gd name="connsiteX0" fmla="*/ 72728 w 136364"/>
                  <a:gd name="connsiteY0" fmla="*/ 92425 h 90909"/>
                  <a:gd name="connsiteX1" fmla="*/ 0 w 136364"/>
                  <a:gd name="connsiteY1" fmla="*/ 21212 h 90909"/>
                  <a:gd name="connsiteX2" fmla="*/ 21212 w 136364"/>
                  <a:gd name="connsiteY2" fmla="*/ 0 h 90909"/>
                  <a:gd name="connsiteX3" fmla="*/ 72728 w 136364"/>
                  <a:gd name="connsiteY3" fmla="*/ 50000 h 90909"/>
                  <a:gd name="connsiteX4" fmla="*/ 122728 w 136364"/>
                  <a:gd name="connsiteY4" fmla="*/ 1515 h 90909"/>
                  <a:gd name="connsiteX5" fmla="*/ 143940 w 136364"/>
                  <a:gd name="connsiteY5" fmla="*/ 24243 h 90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364" h="90909">
                    <a:moveTo>
                      <a:pt x="72728" y="92425"/>
                    </a:moveTo>
                    <a:lnTo>
                      <a:pt x="0" y="21212"/>
                    </a:lnTo>
                    <a:lnTo>
                      <a:pt x="21212" y="0"/>
                    </a:lnTo>
                    <a:lnTo>
                      <a:pt x="72728" y="50000"/>
                    </a:lnTo>
                    <a:lnTo>
                      <a:pt x="122728" y="1515"/>
                    </a:lnTo>
                    <a:lnTo>
                      <a:pt x="143940" y="24243"/>
                    </a:lnTo>
                    <a:close/>
                  </a:path>
                </a:pathLst>
              </a:custGeom>
              <a:grpFill/>
              <a:ln w="1492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2" name="Freeform: Shape 61">
                <a:extLst>
                  <a:ext uri="{FF2B5EF4-FFF2-40B4-BE49-F238E27FC236}">
                    <a16:creationId xmlns:a16="http://schemas.microsoft.com/office/drawing/2014/main" id="{EFCE87E4-F6D4-432A-BA37-25A27BB18676}"/>
                  </a:ext>
                </a:extLst>
              </p:cNvPr>
              <p:cNvSpPr/>
              <p:nvPr/>
            </p:nvSpPr>
            <p:spPr>
              <a:xfrm>
                <a:off x="5557492" y="4799779"/>
                <a:ext cx="136364" cy="106061"/>
              </a:xfrm>
              <a:custGeom>
                <a:avLst/>
                <a:gdLst>
                  <a:gd name="connsiteX0" fmla="*/ 122728 w 136364"/>
                  <a:gd name="connsiteY0" fmla="*/ 25758 h 106061"/>
                  <a:gd name="connsiteX1" fmla="*/ 87879 w 136364"/>
                  <a:gd name="connsiteY1" fmla="*/ 59091 h 106061"/>
                  <a:gd name="connsiteX2" fmla="*/ 87879 w 136364"/>
                  <a:gd name="connsiteY2" fmla="*/ 0 h 106061"/>
                  <a:gd name="connsiteX3" fmla="*/ 57576 w 136364"/>
                  <a:gd name="connsiteY3" fmla="*/ 0 h 106061"/>
                  <a:gd name="connsiteX4" fmla="*/ 57576 w 136364"/>
                  <a:gd name="connsiteY4" fmla="*/ 59091 h 106061"/>
                  <a:gd name="connsiteX5" fmla="*/ 21212 w 136364"/>
                  <a:gd name="connsiteY5" fmla="*/ 24243 h 106061"/>
                  <a:gd name="connsiteX6" fmla="*/ 0 w 136364"/>
                  <a:gd name="connsiteY6" fmla="*/ 45455 h 106061"/>
                  <a:gd name="connsiteX7" fmla="*/ 72728 w 136364"/>
                  <a:gd name="connsiteY7" fmla="*/ 116667 h 106061"/>
                  <a:gd name="connsiteX8" fmla="*/ 143940 w 136364"/>
                  <a:gd name="connsiteY8" fmla="*/ 48485 h 106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106061">
                    <a:moveTo>
                      <a:pt x="122728" y="25758"/>
                    </a:moveTo>
                    <a:lnTo>
                      <a:pt x="87879" y="59091"/>
                    </a:lnTo>
                    <a:lnTo>
                      <a:pt x="87879" y="0"/>
                    </a:lnTo>
                    <a:lnTo>
                      <a:pt x="57576" y="0"/>
                    </a:lnTo>
                    <a:lnTo>
                      <a:pt x="57576" y="59091"/>
                    </a:lnTo>
                    <a:lnTo>
                      <a:pt x="21212" y="24243"/>
                    </a:lnTo>
                    <a:lnTo>
                      <a:pt x="0" y="45455"/>
                    </a:lnTo>
                    <a:lnTo>
                      <a:pt x="72728" y="116667"/>
                    </a:lnTo>
                    <a:lnTo>
                      <a:pt x="143940" y="48485"/>
                    </a:lnTo>
                    <a:close/>
                  </a:path>
                </a:pathLst>
              </a:custGeom>
              <a:grpFill/>
              <a:ln w="1492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3" name="Freeform: Shape 62">
                <a:extLst>
                  <a:ext uri="{FF2B5EF4-FFF2-40B4-BE49-F238E27FC236}">
                    <a16:creationId xmlns:a16="http://schemas.microsoft.com/office/drawing/2014/main" id="{7F8FFF08-6811-42DF-8329-5AF5EE93C04C}"/>
                  </a:ext>
                </a:extLst>
              </p:cNvPr>
              <p:cNvSpPr/>
              <p:nvPr/>
            </p:nvSpPr>
            <p:spPr>
              <a:xfrm>
                <a:off x="5557492" y="4948265"/>
                <a:ext cx="136364" cy="151516"/>
              </a:xfrm>
              <a:custGeom>
                <a:avLst/>
                <a:gdLst>
                  <a:gd name="connsiteX0" fmla="*/ 143940 w 136364"/>
                  <a:gd name="connsiteY0" fmla="*/ 24243 h 151516"/>
                  <a:gd name="connsiteX1" fmla="*/ 122728 w 136364"/>
                  <a:gd name="connsiteY1" fmla="*/ 3030 h 151516"/>
                  <a:gd name="connsiteX2" fmla="*/ 72728 w 136364"/>
                  <a:gd name="connsiteY2" fmla="*/ 51515 h 151516"/>
                  <a:gd name="connsiteX3" fmla="*/ 21212 w 136364"/>
                  <a:gd name="connsiteY3" fmla="*/ 0 h 151516"/>
                  <a:gd name="connsiteX4" fmla="*/ 0 w 136364"/>
                  <a:gd name="connsiteY4" fmla="*/ 22727 h 151516"/>
                  <a:gd name="connsiteX5" fmla="*/ 57576 w 136364"/>
                  <a:gd name="connsiteY5" fmla="*/ 78788 h 151516"/>
                  <a:gd name="connsiteX6" fmla="*/ 57576 w 136364"/>
                  <a:gd name="connsiteY6" fmla="*/ 159092 h 151516"/>
                  <a:gd name="connsiteX7" fmla="*/ 87879 w 136364"/>
                  <a:gd name="connsiteY7" fmla="*/ 159092 h 151516"/>
                  <a:gd name="connsiteX8" fmla="*/ 87879 w 136364"/>
                  <a:gd name="connsiteY8" fmla="*/ 78788 h 151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151516">
                    <a:moveTo>
                      <a:pt x="143940" y="24243"/>
                    </a:moveTo>
                    <a:lnTo>
                      <a:pt x="122728" y="3030"/>
                    </a:lnTo>
                    <a:lnTo>
                      <a:pt x="72728" y="51515"/>
                    </a:lnTo>
                    <a:lnTo>
                      <a:pt x="21212" y="0"/>
                    </a:lnTo>
                    <a:lnTo>
                      <a:pt x="0" y="22727"/>
                    </a:lnTo>
                    <a:lnTo>
                      <a:pt x="57576" y="78788"/>
                    </a:lnTo>
                    <a:lnTo>
                      <a:pt x="57576" y="159092"/>
                    </a:lnTo>
                    <a:lnTo>
                      <a:pt x="87879" y="159092"/>
                    </a:lnTo>
                    <a:lnTo>
                      <a:pt x="87879" y="78788"/>
                    </a:lnTo>
                    <a:close/>
                  </a:path>
                </a:pathLst>
              </a:custGeom>
              <a:grpFill/>
              <a:ln w="1492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4" name="Freeform: Shape 63">
                <a:extLst>
                  <a:ext uri="{FF2B5EF4-FFF2-40B4-BE49-F238E27FC236}">
                    <a16:creationId xmlns:a16="http://schemas.microsoft.com/office/drawing/2014/main" id="{E0D7B031-FEC7-43E0-972B-C8491E2A427C}"/>
                  </a:ext>
                </a:extLst>
              </p:cNvPr>
              <p:cNvSpPr/>
              <p:nvPr/>
            </p:nvSpPr>
            <p:spPr>
              <a:xfrm>
                <a:off x="5704463" y="4824022"/>
                <a:ext cx="136364" cy="363639"/>
              </a:xfrm>
              <a:custGeom>
                <a:avLst/>
                <a:gdLst>
                  <a:gd name="connsiteX0" fmla="*/ 143940 w 136364"/>
                  <a:gd name="connsiteY0" fmla="*/ 24243 h 363638"/>
                  <a:gd name="connsiteX1" fmla="*/ 122728 w 136364"/>
                  <a:gd name="connsiteY1" fmla="*/ 1515 h 363638"/>
                  <a:gd name="connsiteX2" fmla="*/ 72728 w 136364"/>
                  <a:gd name="connsiteY2" fmla="*/ 50000 h 363638"/>
                  <a:gd name="connsiteX3" fmla="*/ 21212 w 136364"/>
                  <a:gd name="connsiteY3" fmla="*/ 0 h 363638"/>
                  <a:gd name="connsiteX4" fmla="*/ 0 w 136364"/>
                  <a:gd name="connsiteY4" fmla="*/ 21212 h 363638"/>
                  <a:gd name="connsiteX5" fmla="*/ 57576 w 136364"/>
                  <a:gd name="connsiteY5" fmla="*/ 77273 h 363638"/>
                  <a:gd name="connsiteX6" fmla="*/ 57576 w 136364"/>
                  <a:gd name="connsiteY6" fmla="*/ 375760 h 363638"/>
                  <a:gd name="connsiteX7" fmla="*/ 87879 w 136364"/>
                  <a:gd name="connsiteY7" fmla="*/ 375760 h 363638"/>
                  <a:gd name="connsiteX8" fmla="*/ 87879 w 136364"/>
                  <a:gd name="connsiteY8" fmla="*/ 77273 h 363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363638">
                    <a:moveTo>
                      <a:pt x="143940" y="24243"/>
                    </a:moveTo>
                    <a:lnTo>
                      <a:pt x="122728" y="1515"/>
                    </a:lnTo>
                    <a:lnTo>
                      <a:pt x="72728" y="50000"/>
                    </a:lnTo>
                    <a:lnTo>
                      <a:pt x="21212" y="0"/>
                    </a:lnTo>
                    <a:lnTo>
                      <a:pt x="0" y="21212"/>
                    </a:lnTo>
                    <a:lnTo>
                      <a:pt x="57576" y="77273"/>
                    </a:lnTo>
                    <a:lnTo>
                      <a:pt x="57576" y="375760"/>
                    </a:lnTo>
                    <a:lnTo>
                      <a:pt x="87879" y="375760"/>
                    </a:lnTo>
                    <a:lnTo>
                      <a:pt x="87879" y="77273"/>
                    </a:lnTo>
                    <a:close/>
                  </a:path>
                </a:pathLst>
              </a:custGeom>
              <a:solidFill>
                <a:schemeClr val="tx2"/>
              </a:solidFill>
              <a:ln w="1492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5" name="Freeform: Shape 64">
                <a:extLst>
                  <a:ext uri="{FF2B5EF4-FFF2-40B4-BE49-F238E27FC236}">
                    <a16:creationId xmlns:a16="http://schemas.microsoft.com/office/drawing/2014/main" id="{3CDDA7E6-62B2-4E67-AF06-B96168678999}"/>
                  </a:ext>
                </a:extLst>
              </p:cNvPr>
              <p:cNvSpPr/>
              <p:nvPr/>
            </p:nvSpPr>
            <p:spPr>
              <a:xfrm>
                <a:off x="5862039" y="4949780"/>
                <a:ext cx="136364" cy="136364"/>
              </a:xfrm>
              <a:custGeom>
                <a:avLst/>
                <a:gdLst>
                  <a:gd name="connsiteX0" fmla="*/ 142425 w 136364"/>
                  <a:gd name="connsiteY0" fmla="*/ 22727 h 136364"/>
                  <a:gd name="connsiteX1" fmla="*/ 121213 w 136364"/>
                  <a:gd name="connsiteY1" fmla="*/ 1515 h 136364"/>
                  <a:gd name="connsiteX2" fmla="*/ 71213 w 136364"/>
                  <a:gd name="connsiteY2" fmla="*/ 48485 h 136364"/>
                  <a:gd name="connsiteX3" fmla="*/ 21212 w 136364"/>
                  <a:gd name="connsiteY3" fmla="*/ 0 h 136364"/>
                  <a:gd name="connsiteX4" fmla="*/ 0 w 136364"/>
                  <a:gd name="connsiteY4" fmla="*/ 21212 h 136364"/>
                  <a:gd name="connsiteX5" fmla="*/ 56061 w 136364"/>
                  <a:gd name="connsiteY5" fmla="*/ 77273 h 136364"/>
                  <a:gd name="connsiteX6" fmla="*/ 56061 w 136364"/>
                  <a:gd name="connsiteY6" fmla="*/ 150001 h 136364"/>
                  <a:gd name="connsiteX7" fmla="*/ 86364 w 136364"/>
                  <a:gd name="connsiteY7" fmla="*/ 150001 h 136364"/>
                  <a:gd name="connsiteX8" fmla="*/ 86364 w 136364"/>
                  <a:gd name="connsiteY8" fmla="*/ 77273 h 136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136364">
                    <a:moveTo>
                      <a:pt x="142425" y="22727"/>
                    </a:moveTo>
                    <a:lnTo>
                      <a:pt x="121213" y="1515"/>
                    </a:lnTo>
                    <a:lnTo>
                      <a:pt x="71213" y="48485"/>
                    </a:lnTo>
                    <a:lnTo>
                      <a:pt x="21212" y="0"/>
                    </a:lnTo>
                    <a:lnTo>
                      <a:pt x="0" y="21212"/>
                    </a:lnTo>
                    <a:lnTo>
                      <a:pt x="56061" y="77273"/>
                    </a:lnTo>
                    <a:lnTo>
                      <a:pt x="56061" y="150001"/>
                    </a:lnTo>
                    <a:lnTo>
                      <a:pt x="86364" y="150001"/>
                    </a:lnTo>
                    <a:lnTo>
                      <a:pt x="86364" y="77273"/>
                    </a:lnTo>
                    <a:close/>
                  </a:path>
                </a:pathLst>
              </a:custGeom>
              <a:grpFill/>
              <a:ln w="1492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6" name="Freeform: Shape 65">
                <a:extLst>
                  <a:ext uri="{FF2B5EF4-FFF2-40B4-BE49-F238E27FC236}">
                    <a16:creationId xmlns:a16="http://schemas.microsoft.com/office/drawing/2014/main" id="{438DA5FA-C216-478A-8594-F118AEF22028}"/>
                  </a:ext>
                </a:extLst>
              </p:cNvPr>
              <p:cNvSpPr/>
              <p:nvPr/>
            </p:nvSpPr>
            <p:spPr>
              <a:xfrm>
                <a:off x="5561650" y="5004317"/>
                <a:ext cx="196971" cy="363639"/>
              </a:xfrm>
              <a:custGeom>
                <a:avLst/>
                <a:gdLst>
                  <a:gd name="connsiteX0" fmla="*/ 62509 w 196970"/>
                  <a:gd name="connsiteY0" fmla="*/ 253041 h 363638"/>
                  <a:gd name="connsiteX1" fmla="*/ 185237 w 196970"/>
                  <a:gd name="connsiteY1" fmla="*/ 368193 h 363638"/>
                  <a:gd name="connsiteX2" fmla="*/ 164025 w 196970"/>
                  <a:gd name="connsiteY2" fmla="*/ 203041 h 363638"/>
                  <a:gd name="connsiteX3" fmla="*/ 387 w 196970"/>
                  <a:gd name="connsiteY3" fmla="*/ 9 h 363638"/>
                  <a:gd name="connsiteX4" fmla="*/ 62509 w 196970"/>
                  <a:gd name="connsiteY4" fmla="*/ 253041 h 363638"/>
                  <a:gd name="connsiteX5" fmla="*/ 62509 w 196970"/>
                  <a:gd name="connsiteY5" fmla="*/ 253041 h 363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6970" h="363638">
                    <a:moveTo>
                      <a:pt x="62509" y="253041"/>
                    </a:moveTo>
                    <a:cubicBezTo>
                      <a:pt x="92812" y="313647"/>
                      <a:pt x="157964" y="380314"/>
                      <a:pt x="185237" y="368193"/>
                    </a:cubicBezTo>
                    <a:cubicBezTo>
                      <a:pt x="214025" y="353041"/>
                      <a:pt x="204934" y="280314"/>
                      <a:pt x="164025" y="203041"/>
                    </a:cubicBezTo>
                    <a:cubicBezTo>
                      <a:pt x="124630" y="125767"/>
                      <a:pt x="1902" y="9"/>
                      <a:pt x="387" y="9"/>
                    </a:cubicBezTo>
                    <a:cubicBezTo>
                      <a:pt x="-4158" y="-1506"/>
                      <a:pt x="32206" y="189404"/>
                      <a:pt x="62509" y="253041"/>
                    </a:cubicBezTo>
                    <a:lnTo>
                      <a:pt x="62509" y="253041"/>
                    </a:lnTo>
                    <a:close/>
                  </a:path>
                </a:pathLst>
              </a:custGeom>
              <a:solidFill>
                <a:schemeClr val="tx2"/>
              </a:solidFill>
              <a:ln w="1492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7" name="Freeform: Shape 66">
                <a:extLst>
                  <a:ext uri="{FF2B5EF4-FFF2-40B4-BE49-F238E27FC236}">
                    <a16:creationId xmlns:a16="http://schemas.microsoft.com/office/drawing/2014/main" id="{57D67016-2F77-4E9C-A23E-57E6B9F84C8E}"/>
                  </a:ext>
                </a:extLst>
              </p:cNvPr>
              <p:cNvSpPr/>
              <p:nvPr/>
            </p:nvSpPr>
            <p:spPr>
              <a:xfrm>
                <a:off x="5794596" y="5004317"/>
                <a:ext cx="196971" cy="363639"/>
              </a:xfrm>
              <a:custGeom>
                <a:avLst/>
                <a:gdLst>
                  <a:gd name="connsiteX0" fmla="*/ 138656 w 196970"/>
                  <a:gd name="connsiteY0" fmla="*/ 253041 h 363638"/>
                  <a:gd name="connsiteX1" fmla="*/ 200778 w 196970"/>
                  <a:gd name="connsiteY1" fmla="*/ 9 h 363638"/>
                  <a:gd name="connsiteX2" fmla="*/ 37140 w 196970"/>
                  <a:gd name="connsiteY2" fmla="*/ 203040 h 363638"/>
                  <a:gd name="connsiteX3" fmla="*/ 15928 w 196970"/>
                  <a:gd name="connsiteY3" fmla="*/ 368193 h 363638"/>
                  <a:gd name="connsiteX4" fmla="*/ 138656 w 196970"/>
                  <a:gd name="connsiteY4" fmla="*/ 253041 h 363638"/>
                  <a:gd name="connsiteX5" fmla="*/ 138656 w 196970"/>
                  <a:gd name="connsiteY5" fmla="*/ 253041 h 363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6970" h="363638">
                    <a:moveTo>
                      <a:pt x="138656" y="253041"/>
                    </a:moveTo>
                    <a:cubicBezTo>
                      <a:pt x="170474" y="190919"/>
                      <a:pt x="205323" y="-1506"/>
                      <a:pt x="200778" y="9"/>
                    </a:cubicBezTo>
                    <a:cubicBezTo>
                      <a:pt x="199262" y="9"/>
                      <a:pt x="75019" y="125767"/>
                      <a:pt x="37140" y="203040"/>
                    </a:cubicBezTo>
                    <a:cubicBezTo>
                      <a:pt x="-739" y="280314"/>
                      <a:pt x="-12860" y="353041"/>
                      <a:pt x="15928" y="368193"/>
                    </a:cubicBezTo>
                    <a:cubicBezTo>
                      <a:pt x="43201" y="380314"/>
                      <a:pt x="108353" y="313647"/>
                      <a:pt x="138656" y="253041"/>
                    </a:cubicBezTo>
                    <a:lnTo>
                      <a:pt x="138656" y="253041"/>
                    </a:lnTo>
                    <a:close/>
                  </a:path>
                </a:pathLst>
              </a:custGeom>
              <a:solidFill>
                <a:schemeClr val="tx2"/>
              </a:solidFill>
              <a:ln w="1492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68" name="Graphic 56">
              <a:extLst>
                <a:ext uri="{FF2B5EF4-FFF2-40B4-BE49-F238E27FC236}">
                  <a16:creationId xmlns:a16="http://schemas.microsoft.com/office/drawing/2014/main" id="{91EFB280-6470-4B0A-AB02-F69D00366113}"/>
                </a:ext>
              </a:extLst>
            </p:cNvPr>
            <p:cNvGrpSpPr/>
            <p:nvPr/>
          </p:nvGrpSpPr>
          <p:grpSpPr>
            <a:xfrm>
              <a:off x="10931706" y="1689628"/>
              <a:ext cx="515763" cy="296053"/>
              <a:chOff x="9027932" y="2355248"/>
              <a:chExt cx="791527" cy="454343"/>
            </a:xfrm>
            <a:solidFill>
              <a:srgbClr val="50E6FF"/>
            </a:solidFill>
          </p:grpSpPr>
          <p:sp>
            <p:nvSpPr>
              <p:cNvPr id="69" name="Freeform: Shape 68">
                <a:extLst>
                  <a:ext uri="{FF2B5EF4-FFF2-40B4-BE49-F238E27FC236}">
                    <a16:creationId xmlns:a16="http://schemas.microsoft.com/office/drawing/2014/main" id="{433C6A90-F259-46B2-9AA1-D15E85441F25}"/>
                  </a:ext>
                </a:extLst>
              </p:cNvPr>
              <p:cNvSpPr/>
              <p:nvPr/>
            </p:nvSpPr>
            <p:spPr>
              <a:xfrm>
                <a:off x="9027932" y="2355248"/>
                <a:ext cx="581025" cy="400050"/>
              </a:xfrm>
              <a:custGeom>
                <a:avLst/>
                <a:gdLst>
                  <a:gd name="connsiteX0" fmla="*/ 0 w 581025"/>
                  <a:gd name="connsiteY0" fmla="*/ 0 h 400050"/>
                  <a:gd name="connsiteX1" fmla="*/ 0 w 581025"/>
                  <a:gd name="connsiteY1" fmla="*/ 406718 h 400050"/>
                  <a:gd name="connsiteX2" fmla="*/ 46673 w 581025"/>
                  <a:gd name="connsiteY2" fmla="*/ 406718 h 400050"/>
                  <a:gd name="connsiteX3" fmla="*/ 116205 w 581025"/>
                  <a:gd name="connsiteY3" fmla="*/ 341948 h 400050"/>
                  <a:gd name="connsiteX4" fmla="*/ 185738 w 581025"/>
                  <a:gd name="connsiteY4" fmla="*/ 406718 h 400050"/>
                  <a:gd name="connsiteX5" fmla="*/ 581025 w 581025"/>
                  <a:gd name="connsiteY5" fmla="*/ 406718 h 400050"/>
                  <a:gd name="connsiteX6" fmla="*/ 581025 w 581025"/>
                  <a:gd name="connsiteY6" fmla="*/ 0 h 400050"/>
                  <a:gd name="connsiteX7" fmla="*/ 0 w 581025"/>
                  <a:gd name="connsiteY7" fmla="*/ 0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81025" h="400050">
                    <a:moveTo>
                      <a:pt x="0" y="0"/>
                    </a:moveTo>
                    <a:lnTo>
                      <a:pt x="0" y="406718"/>
                    </a:lnTo>
                    <a:lnTo>
                      <a:pt x="46673" y="406718"/>
                    </a:lnTo>
                    <a:cubicBezTo>
                      <a:pt x="49530" y="370523"/>
                      <a:pt x="79058" y="341948"/>
                      <a:pt x="116205" y="341948"/>
                    </a:cubicBezTo>
                    <a:cubicBezTo>
                      <a:pt x="153353" y="341948"/>
                      <a:pt x="182880" y="370523"/>
                      <a:pt x="185738" y="406718"/>
                    </a:cubicBezTo>
                    <a:lnTo>
                      <a:pt x="581025" y="406718"/>
                    </a:lnTo>
                    <a:lnTo>
                      <a:pt x="581025" y="0"/>
                    </a:lnTo>
                    <a:lnTo>
                      <a:pt x="0" y="0"/>
                    </a:lnTo>
                    <a:close/>
                  </a:path>
                </a:pathLst>
              </a:custGeom>
              <a:solidFill>
                <a:schemeClr val="tx2"/>
              </a:solidFill>
              <a:ln w="952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0" name="Freeform: Shape 69">
                <a:extLst>
                  <a:ext uri="{FF2B5EF4-FFF2-40B4-BE49-F238E27FC236}">
                    <a16:creationId xmlns:a16="http://schemas.microsoft.com/office/drawing/2014/main" id="{71812A0F-C51A-4B89-BC98-A0A72F14ABCF}"/>
                  </a:ext>
                </a:extLst>
              </p:cNvPr>
              <p:cNvSpPr/>
              <p:nvPr/>
            </p:nvSpPr>
            <p:spPr>
              <a:xfrm>
                <a:off x="9093655" y="2714341"/>
                <a:ext cx="95250" cy="95250"/>
              </a:xfrm>
              <a:custGeom>
                <a:avLst/>
                <a:gdLst>
                  <a:gd name="connsiteX0" fmla="*/ 100965 w 95250"/>
                  <a:gd name="connsiteY0" fmla="*/ 50483 h 95250"/>
                  <a:gd name="connsiteX1" fmla="*/ 50483 w 95250"/>
                  <a:gd name="connsiteY1" fmla="*/ 100965 h 95250"/>
                  <a:gd name="connsiteX2" fmla="*/ 0 w 95250"/>
                  <a:gd name="connsiteY2" fmla="*/ 50483 h 95250"/>
                  <a:gd name="connsiteX3" fmla="*/ 50483 w 95250"/>
                  <a:gd name="connsiteY3" fmla="*/ 0 h 95250"/>
                  <a:gd name="connsiteX4" fmla="*/ 100965 w 95250"/>
                  <a:gd name="connsiteY4" fmla="*/ 50483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100965" y="50483"/>
                    </a:moveTo>
                    <a:cubicBezTo>
                      <a:pt x="100965" y="78363"/>
                      <a:pt x="78363" y="100965"/>
                      <a:pt x="50483" y="100965"/>
                    </a:cubicBezTo>
                    <a:cubicBezTo>
                      <a:pt x="22602" y="100965"/>
                      <a:pt x="0" y="78363"/>
                      <a:pt x="0" y="50483"/>
                    </a:cubicBezTo>
                    <a:cubicBezTo>
                      <a:pt x="0" y="22602"/>
                      <a:pt x="22602" y="0"/>
                      <a:pt x="50483" y="0"/>
                    </a:cubicBezTo>
                    <a:cubicBezTo>
                      <a:pt x="78363" y="0"/>
                      <a:pt x="100965" y="22602"/>
                      <a:pt x="100965" y="50483"/>
                    </a:cubicBezTo>
                    <a:close/>
                  </a:path>
                </a:pathLst>
              </a:custGeom>
              <a:solidFill>
                <a:schemeClr val="tx2"/>
              </a:solidFill>
              <a:ln w="952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71" name="Graphic 56">
                <a:extLst>
                  <a:ext uri="{FF2B5EF4-FFF2-40B4-BE49-F238E27FC236}">
                    <a16:creationId xmlns:a16="http://schemas.microsoft.com/office/drawing/2014/main" id="{4247C881-BFCA-45B1-AE8B-DF780FFA09CA}"/>
                  </a:ext>
                </a:extLst>
              </p:cNvPr>
              <p:cNvGrpSpPr/>
              <p:nvPr/>
            </p:nvGrpSpPr>
            <p:grpSpPr>
              <a:xfrm>
                <a:off x="9609909" y="2431448"/>
                <a:ext cx="209550" cy="329565"/>
                <a:chOff x="9609909" y="2431448"/>
                <a:chExt cx="209550" cy="329565"/>
              </a:xfrm>
              <a:solidFill>
                <a:srgbClr val="50E6FF"/>
              </a:solidFill>
            </p:grpSpPr>
            <p:sp>
              <p:nvSpPr>
                <p:cNvPr id="73" name="Freeform: Shape 72">
                  <a:extLst>
                    <a:ext uri="{FF2B5EF4-FFF2-40B4-BE49-F238E27FC236}">
                      <a16:creationId xmlns:a16="http://schemas.microsoft.com/office/drawing/2014/main" id="{218D05BC-01BF-439D-A073-C48ABDAA1496}"/>
                    </a:ext>
                  </a:extLst>
                </p:cNvPr>
                <p:cNvSpPr/>
                <p:nvPr/>
              </p:nvSpPr>
              <p:spPr>
                <a:xfrm>
                  <a:off x="9665155" y="2713388"/>
                  <a:ext cx="95250" cy="47625"/>
                </a:xfrm>
                <a:custGeom>
                  <a:avLst/>
                  <a:gdLst>
                    <a:gd name="connsiteX0" fmla="*/ 50482 w 95250"/>
                    <a:gd name="connsiteY0" fmla="*/ 0 h 47625"/>
                    <a:gd name="connsiteX1" fmla="*/ 0 w 95250"/>
                    <a:gd name="connsiteY1" fmla="*/ 47625 h 47625"/>
                    <a:gd name="connsiteX2" fmla="*/ 100965 w 95250"/>
                    <a:gd name="connsiteY2" fmla="*/ 47625 h 47625"/>
                    <a:gd name="connsiteX3" fmla="*/ 50482 w 95250"/>
                    <a:gd name="connsiteY3" fmla="*/ 0 h 47625"/>
                  </a:gdLst>
                  <a:ahLst/>
                  <a:cxnLst>
                    <a:cxn ang="0">
                      <a:pos x="connsiteX0" y="connsiteY0"/>
                    </a:cxn>
                    <a:cxn ang="0">
                      <a:pos x="connsiteX1" y="connsiteY1"/>
                    </a:cxn>
                    <a:cxn ang="0">
                      <a:pos x="connsiteX2" y="connsiteY2"/>
                    </a:cxn>
                    <a:cxn ang="0">
                      <a:pos x="connsiteX3" y="connsiteY3"/>
                    </a:cxn>
                  </a:cxnLst>
                  <a:rect l="l" t="t" r="r" b="b"/>
                  <a:pathLst>
                    <a:path w="95250" h="47625">
                      <a:moveTo>
                        <a:pt x="50482" y="0"/>
                      </a:moveTo>
                      <a:cubicBezTo>
                        <a:pt x="23813" y="0"/>
                        <a:pt x="1905" y="20955"/>
                        <a:pt x="0" y="47625"/>
                      </a:cubicBezTo>
                      <a:lnTo>
                        <a:pt x="100965" y="47625"/>
                      </a:lnTo>
                      <a:cubicBezTo>
                        <a:pt x="99060" y="20955"/>
                        <a:pt x="77152" y="0"/>
                        <a:pt x="50482" y="0"/>
                      </a:cubicBezTo>
                      <a:close/>
                    </a:path>
                  </a:pathLst>
                </a:custGeom>
                <a:solidFill>
                  <a:schemeClr val="accent5"/>
                </a:solidFill>
                <a:ln w="952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4" name="Freeform: Shape 73">
                  <a:extLst>
                    <a:ext uri="{FF2B5EF4-FFF2-40B4-BE49-F238E27FC236}">
                      <a16:creationId xmlns:a16="http://schemas.microsoft.com/office/drawing/2014/main" id="{D1910633-E35C-44E7-806F-6DEDFD50EC9F}"/>
                    </a:ext>
                  </a:extLst>
                </p:cNvPr>
                <p:cNvSpPr/>
                <p:nvPr/>
              </p:nvSpPr>
              <p:spPr>
                <a:xfrm>
                  <a:off x="9609909" y="2431448"/>
                  <a:ext cx="209550" cy="323850"/>
                </a:xfrm>
                <a:custGeom>
                  <a:avLst/>
                  <a:gdLst>
                    <a:gd name="connsiteX0" fmla="*/ 213360 w 209550"/>
                    <a:gd name="connsiteY0" fmla="*/ 172403 h 323850"/>
                    <a:gd name="connsiteX1" fmla="*/ 40958 w 209550"/>
                    <a:gd name="connsiteY1" fmla="*/ 0 h 323850"/>
                    <a:gd name="connsiteX2" fmla="*/ 0 w 209550"/>
                    <a:gd name="connsiteY2" fmla="*/ 0 h 323850"/>
                    <a:gd name="connsiteX3" fmla="*/ 0 w 209550"/>
                    <a:gd name="connsiteY3" fmla="*/ 330518 h 323850"/>
                    <a:gd name="connsiteX4" fmla="*/ 35243 w 209550"/>
                    <a:gd name="connsiteY4" fmla="*/ 330518 h 323850"/>
                    <a:gd name="connsiteX5" fmla="*/ 104775 w 209550"/>
                    <a:gd name="connsiteY5" fmla="*/ 263843 h 323850"/>
                    <a:gd name="connsiteX6" fmla="*/ 174308 w 209550"/>
                    <a:gd name="connsiteY6" fmla="*/ 330518 h 323850"/>
                    <a:gd name="connsiteX7" fmla="*/ 212408 w 209550"/>
                    <a:gd name="connsiteY7" fmla="*/ 330518 h 323850"/>
                    <a:gd name="connsiteX8" fmla="*/ 212408 w 209550"/>
                    <a:gd name="connsiteY8" fmla="*/ 172403 h 323850"/>
                    <a:gd name="connsiteX9" fmla="*/ 159068 w 209550"/>
                    <a:gd name="connsiteY9" fmla="*/ 136208 h 323850"/>
                    <a:gd name="connsiteX10" fmla="*/ 71438 w 209550"/>
                    <a:gd name="connsiteY10" fmla="*/ 136208 h 323850"/>
                    <a:gd name="connsiteX11" fmla="*/ 71438 w 209550"/>
                    <a:gd name="connsiteY11" fmla="*/ 45720 h 323850"/>
                    <a:gd name="connsiteX12" fmla="*/ 159068 w 209550"/>
                    <a:gd name="connsiteY12" fmla="*/ 133350 h 323850"/>
                    <a:gd name="connsiteX13" fmla="*/ 159068 w 209550"/>
                    <a:gd name="connsiteY13" fmla="*/ 136208 h 323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9550" h="323850">
                      <a:moveTo>
                        <a:pt x="213360" y="172403"/>
                      </a:moveTo>
                      <a:cubicBezTo>
                        <a:pt x="213360" y="77152"/>
                        <a:pt x="136208" y="0"/>
                        <a:pt x="40958" y="0"/>
                      </a:cubicBezTo>
                      <a:lnTo>
                        <a:pt x="0" y="0"/>
                      </a:lnTo>
                      <a:lnTo>
                        <a:pt x="0" y="330518"/>
                      </a:lnTo>
                      <a:lnTo>
                        <a:pt x="35243" y="330518"/>
                      </a:lnTo>
                      <a:cubicBezTo>
                        <a:pt x="37148" y="293370"/>
                        <a:pt x="67627" y="263843"/>
                        <a:pt x="104775" y="263843"/>
                      </a:cubicBezTo>
                      <a:cubicBezTo>
                        <a:pt x="141923" y="263843"/>
                        <a:pt x="172402" y="293370"/>
                        <a:pt x="174308" y="330518"/>
                      </a:cubicBezTo>
                      <a:lnTo>
                        <a:pt x="212408" y="330518"/>
                      </a:lnTo>
                      <a:lnTo>
                        <a:pt x="212408" y="172403"/>
                      </a:lnTo>
                      <a:close/>
                      <a:moveTo>
                        <a:pt x="159068" y="136208"/>
                      </a:moveTo>
                      <a:lnTo>
                        <a:pt x="71438" y="136208"/>
                      </a:lnTo>
                      <a:lnTo>
                        <a:pt x="71438" y="45720"/>
                      </a:lnTo>
                      <a:cubicBezTo>
                        <a:pt x="120015" y="45720"/>
                        <a:pt x="159068" y="84773"/>
                        <a:pt x="159068" y="133350"/>
                      </a:cubicBezTo>
                      <a:lnTo>
                        <a:pt x="159068" y="136208"/>
                      </a:lnTo>
                      <a:close/>
                    </a:path>
                  </a:pathLst>
                </a:custGeom>
                <a:solidFill>
                  <a:schemeClr val="accent5"/>
                </a:solidFill>
                <a:ln w="952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72" name="Freeform: Shape 71">
                <a:extLst>
                  <a:ext uri="{FF2B5EF4-FFF2-40B4-BE49-F238E27FC236}">
                    <a16:creationId xmlns:a16="http://schemas.microsoft.com/office/drawing/2014/main" id="{813DAF2B-891A-40F4-B286-14A9B592D686}"/>
                  </a:ext>
                </a:extLst>
              </p:cNvPr>
              <p:cNvSpPr/>
              <p:nvPr/>
            </p:nvSpPr>
            <p:spPr>
              <a:xfrm>
                <a:off x="9665155" y="2714341"/>
                <a:ext cx="95250" cy="95250"/>
              </a:xfrm>
              <a:custGeom>
                <a:avLst/>
                <a:gdLst>
                  <a:gd name="connsiteX0" fmla="*/ 100965 w 95250"/>
                  <a:gd name="connsiteY0" fmla="*/ 50483 h 95250"/>
                  <a:gd name="connsiteX1" fmla="*/ 50482 w 95250"/>
                  <a:gd name="connsiteY1" fmla="*/ 100965 h 95250"/>
                  <a:gd name="connsiteX2" fmla="*/ 0 w 95250"/>
                  <a:gd name="connsiteY2" fmla="*/ 50483 h 95250"/>
                  <a:gd name="connsiteX3" fmla="*/ 50482 w 95250"/>
                  <a:gd name="connsiteY3" fmla="*/ 0 h 95250"/>
                  <a:gd name="connsiteX4" fmla="*/ 100965 w 95250"/>
                  <a:gd name="connsiteY4" fmla="*/ 50483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100965" y="50483"/>
                    </a:moveTo>
                    <a:cubicBezTo>
                      <a:pt x="100965" y="78363"/>
                      <a:pt x="78363" y="100965"/>
                      <a:pt x="50482" y="100965"/>
                    </a:cubicBezTo>
                    <a:cubicBezTo>
                      <a:pt x="22602" y="100965"/>
                      <a:pt x="0" y="78363"/>
                      <a:pt x="0" y="50483"/>
                    </a:cubicBezTo>
                    <a:cubicBezTo>
                      <a:pt x="0" y="22602"/>
                      <a:pt x="22602" y="0"/>
                      <a:pt x="50482" y="0"/>
                    </a:cubicBezTo>
                    <a:cubicBezTo>
                      <a:pt x="78363" y="0"/>
                      <a:pt x="100965" y="22602"/>
                      <a:pt x="100965" y="50483"/>
                    </a:cubicBezTo>
                    <a:close/>
                  </a:path>
                </a:pathLst>
              </a:custGeom>
              <a:solidFill>
                <a:schemeClr val="tx2"/>
              </a:solidFill>
              <a:ln w="952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pic>
          <p:nvPicPr>
            <p:cNvPr id="75" name="Picture 74">
              <a:extLst>
                <a:ext uri="{FF2B5EF4-FFF2-40B4-BE49-F238E27FC236}">
                  <a16:creationId xmlns:a16="http://schemas.microsoft.com/office/drawing/2014/main" id="{C0EFD335-84AE-423D-BD35-2C35C1EE4C7C}"/>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9778530" y="1661934"/>
              <a:ext cx="387287" cy="351439"/>
            </a:xfrm>
            <a:prstGeom prst="rect">
              <a:avLst/>
            </a:prstGeom>
          </p:spPr>
        </p:pic>
        <p:grpSp>
          <p:nvGrpSpPr>
            <p:cNvPr id="76" name="Graphic 145">
              <a:extLst>
                <a:ext uri="{FF2B5EF4-FFF2-40B4-BE49-F238E27FC236}">
                  <a16:creationId xmlns:a16="http://schemas.microsoft.com/office/drawing/2014/main" id="{D527F2F3-5885-4ACD-A22C-8D9AA7ADDFE1}"/>
                </a:ext>
              </a:extLst>
            </p:cNvPr>
            <p:cNvGrpSpPr/>
            <p:nvPr/>
          </p:nvGrpSpPr>
          <p:grpSpPr>
            <a:xfrm>
              <a:off x="4889583" y="1647659"/>
              <a:ext cx="364016" cy="364015"/>
              <a:chOff x="10963469" y="3543859"/>
              <a:chExt cx="558644" cy="558644"/>
            </a:xfrm>
          </p:grpSpPr>
          <p:sp>
            <p:nvSpPr>
              <p:cNvPr id="77" name="Freeform: Shape 76">
                <a:extLst>
                  <a:ext uri="{FF2B5EF4-FFF2-40B4-BE49-F238E27FC236}">
                    <a16:creationId xmlns:a16="http://schemas.microsoft.com/office/drawing/2014/main" id="{14A3C7D0-C3EB-43B7-BE50-6D8BAF588016}"/>
                  </a:ext>
                </a:extLst>
              </p:cNvPr>
              <p:cNvSpPr/>
              <p:nvPr/>
            </p:nvSpPr>
            <p:spPr>
              <a:xfrm>
                <a:off x="10963469" y="3543859"/>
                <a:ext cx="516482" cy="527023"/>
              </a:xfrm>
              <a:custGeom>
                <a:avLst/>
                <a:gdLst>
                  <a:gd name="connsiteX0" fmla="*/ 452185 w 516482"/>
                  <a:gd name="connsiteY0" fmla="*/ 269836 h 527022"/>
                  <a:gd name="connsiteX1" fmla="*/ 452185 w 516482"/>
                  <a:gd name="connsiteY1" fmla="*/ 264565 h 527022"/>
                  <a:gd name="connsiteX2" fmla="*/ 452185 w 516482"/>
                  <a:gd name="connsiteY2" fmla="*/ 259295 h 527022"/>
                  <a:gd name="connsiteX3" fmla="*/ 452185 w 516482"/>
                  <a:gd name="connsiteY3" fmla="*/ 255079 h 527022"/>
                  <a:gd name="connsiteX4" fmla="*/ 517536 w 516482"/>
                  <a:gd name="connsiteY4" fmla="*/ 212917 h 527022"/>
                  <a:gd name="connsiteX5" fmla="*/ 477483 w 516482"/>
                  <a:gd name="connsiteY5" fmla="*/ 112783 h 527022"/>
                  <a:gd name="connsiteX6" fmla="*/ 402645 w 516482"/>
                  <a:gd name="connsiteY6" fmla="*/ 130702 h 527022"/>
                  <a:gd name="connsiteX7" fmla="*/ 388943 w 516482"/>
                  <a:gd name="connsiteY7" fmla="*/ 116999 h 527022"/>
                  <a:gd name="connsiteX8" fmla="*/ 405807 w 516482"/>
                  <a:gd name="connsiteY8" fmla="*/ 39000 h 527022"/>
                  <a:gd name="connsiteX9" fmla="*/ 308835 w 516482"/>
                  <a:gd name="connsiteY9" fmla="*/ 0 h 527022"/>
                  <a:gd name="connsiteX10" fmla="*/ 267728 w 516482"/>
                  <a:gd name="connsiteY10" fmla="*/ 66405 h 527022"/>
                  <a:gd name="connsiteX11" fmla="*/ 264565 w 516482"/>
                  <a:gd name="connsiteY11" fmla="*/ 66405 h 527022"/>
                  <a:gd name="connsiteX12" fmla="*/ 259295 w 516482"/>
                  <a:gd name="connsiteY12" fmla="*/ 66405 h 527022"/>
                  <a:gd name="connsiteX13" fmla="*/ 254025 w 516482"/>
                  <a:gd name="connsiteY13" fmla="*/ 66405 h 527022"/>
                  <a:gd name="connsiteX14" fmla="*/ 248755 w 516482"/>
                  <a:gd name="connsiteY14" fmla="*/ 66405 h 527022"/>
                  <a:gd name="connsiteX15" fmla="*/ 208701 w 516482"/>
                  <a:gd name="connsiteY15" fmla="*/ 0 h 527022"/>
                  <a:gd name="connsiteX16" fmla="*/ 110675 w 516482"/>
                  <a:gd name="connsiteY16" fmla="*/ 40054 h 527022"/>
                  <a:gd name="connsiteX17" fmla="*/ 128594 w 516482"/>
                  <a:gd name="connsiteY17" fmla="*/ 118053 h 527022"/>
                  <a:gd name="connsiteX18" fmla="*/ 114891 w 516482"/>
                  <a:gd name="connsiteY18" fmla="*/ 131756 h 527022"/>
                  <a:gd name="connsiteX19" fmla="*/ 40054 w 516482"/>
                  <a:gd name="connsiteY19" fmla="*/ 113837 h 527022"/>
                  <a:gd name="connsiteX20" fmla="*/ 0 w 516482"/>
                  <a:gd name="connsiteY20" fmla="*/ 213971 h 527022"/>
                  <a:gd name="connsiteX21" fmla="*/ 65351 w 516482"/>
                  <a:gd name="connsiteY21" fmla="*/ 256133 h 527022"/>
                  <a:gd name="connsiteX22" fmla="*/ 65351 w 516482"/>
                  <a:gd name="connsiteY22" fmla="*/ 260349 h 527022"/>
                  <a:gd name="connsiteX23" fmla="*/ 65351 w 516482"/>
                  <a:gd name="connsiteY23" fmla="*/ 265619 h 527022"/>
                  <a:gd name="connsiteX24" fmla="*/ 65351 w 516482"/>
                  <a:gd name="connsiteY24" fmla="*/ 270890 h 527022"/>
                  <a:gd name="connsiteX25" fmla="*/ 65351 w 516482"/>
                  <a:gd name="connsiteY25" fmla="*/ 276160 h 527022"/>
                  <a:gd name="connsiteX26" fmla="*/ 0 w 516482"/>
                  <a:gd name="connsiteY26" fmla="*/ 316214 h 527022"/>
                  <a:gd name="connsiteX27" fmla="*/ 40054 w 516482"/>
                  <a:gd name="connsiteY27" fmla="*/ 417402 h 527022"/>
                  <a:gd name="connsiteX28" fmla="*/ 114891 w 516482"/>
                  <a:gd name="connsiteY28" fmla="*/ 398429 h 527022"/>
                  <a:gd name="connsiteX29" fmla="*/ 128594 w 516482"/>
                  <a:gd name="connsiteY29" fmla="*/ 412132 h 527022"/>
                  <a:gd name="connsiteX30" fmla="*/ 110675 w 516482"/>
                  <a:gd name="connsiteY30" fmla="*/ 490131 h 527022"/>
                  <a:gd name="connsiteX31" fmla="*/ 208701 w 516482"/>
                  <a:gd name="connsiteY31" fmla="*/ 531239 h 527022"/>
                  <a:gd name="connsiteX32" fmla="*/ 248755 w 516482"/>
                  <a:gd name="connsiteY32" fmla="*/ 463780 h 527022"/>
                  <a:gd name="connsiteX33" fmla="*/ 254025 w 516482"/>
                  <a:gd name="connsiteY33" fmla="*/ 463780 h 527022"/>
                  <a:gd name="connsiteX34" fmla="*/ 259295 w 516482"/>
                  <a:gd name="connsiteY34" fmla="*/ 463780 h 527022"/>
                  <a:gd name="connsiteX35" fmla="*/ 264565 w 516482"/>
                  <a:gd name="connsiteY35" fmla="*/ 463780 h 527022"/>
                  <a:gd name="connsiteX36" fmla="*/ 267728 w 516482"/>
                  <a:gd name="connsiteY36" fmla="*/ 463780 h 527022"/>
                  <a:gd name="connsiteX37" fmla="*/ 308835 w 516482"/>
                  <a:gd name="connsiteY37" fmla="*/ 531239 h 527022"/>
                  <a:gd name="connsiteX38" fmla="*/ 405807 w 516482"/>
                  <a:gd name="connsiteY38" fmla="*/ 490131 h 527022"/>
                  <a:gd name="connsiteX39" fmla="*/ 388943 w 516482"/>
                  <a:gd name="connsiteY39" fmla="*/ 412132 h 527022"/>
                  <a:gd name="connsiteX40" fmla="*/ 402645 w 516482"/>
                  <a:gd name="connsiteY40" fmla="*/ 398429 h 527022"/>
                  <a:gd name="connsiteX41" fmla="*/ 477483 w 516482"/>
                  <a:gd name="connsiteY41" fmla="*/ 417402 h 527022"/>
                  <a:gd name="connsiteX42" fmla="*/ 517536 w 516482"/>
                  <a:gd name="connsiteY42" fmla="*/ 316214 h 527022"/>
                  <a:gd name="connsiteX43" fmla="*/ 452185 w 516482"/>
                  <a:gd name="connsiteY43" fmla="*/ 275106 h 527022"/>
                  <a:gd name="connsiteX44" fmla="*/ 452185 w 516482"/>
                  <a:gd name="connsiteY44" fmla="*/ 269836 h 527022"/>
                  <a:gd name="connsiteX45" fmla="*/ 259295 w 516482"/>
                  <a:gd name="connsiteY45" fmla="*/ 413186 h 527022"/>
                  <a:gd name="connsiteX46" fmla="*/ 111729 w 516482"/>
                  <a:gd name="connsiteY46" fmla="*/ 265619 h 527022"/>
                  <a:gd name="connsiteX47" fmla="*/ 259295 w 516482"/>
                  <a:gd name="connsiteY47" fmla="*/ 118053 h 527022"/>
                  <a:gd name="connsiteX48" fmla="*/ 406861 w 516482"/>
                  <a:gd name="connsiteY48" fmla="*/ 265619 h 527022"/>
                  <a:gd name="connsiteX49" fmla="*/ 259295 w 516482"/>
                  <a:gd name="connsiteY49" fmla="*/ 413186 h 527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516482" h="527022">
                    <a:moveTo>
                      <a:pt x="452185" y="269836"/>
                    </a:moveTo>
                    <a:cubicBezTo>
                      <a:pt x="452185" y="268782"/>
                      <a:pt x="452185" y="265619"/>
                      <a:pt x="452185" y="264565"/>
                    </a:cubicBezTo>
                    <a:cubicBezTo>
                      <a:pt x="452185" y="263511"/>
                      <a:pt x="452185" y="262457"/>
                      <a:pt x="452185" y="259295"/>
                    </a:cubicBezTo>
                    <a:cubicBezTo>
                      <a:pt x="452185" y="258241"/>
                      <a:pt x="452185" y="257187"/>
                      <a:pt x="452185" y="255079"/>
                    </a:cubicBezTo>
                    <a:lnTo>
                      <a:pt x="517536" y="212917"/>
                    </a:lnTo>
                    <a:lnTo>
                      <a:pt x="477483" y="112783"/>
                    </a:lnTo>
                    <a:lnTo>
                      <a:pt x="402645" y="130702"/>
                    </a:lnTo>
                    <a:cubicBezTo>
                      <a:pt x="397375" y="125431"/>
                      <a:pt x="394213" y="122269"/>
                      <a:pt x="388943" y="116999"/>
                    </a:cubicBezTo>
                    <a:lnTo>
                      <a:pt x="405807" y="39000"/>
                    </a:lnTo>
                    <a:lnTo>
                      <a:pt x="308835" y="0"/>
                    </a:lnTo>
                    <a:lnTo>
                      <a:pt x="267728" y="66405"/>
                    </a:lnTo>
                    <a:cubicBezTo>
                      <a:pt x="266673" y="66405"/>
                      <a:pt x="265619" y="66405"/>
                      <a:pt x="264565" y="66405"/>
                    </a:cubicBezTo>
                    <a:cubicBezTo>
                      <a:pt x="262457" y="66405"/>
                      <a:pt x="261403" y="66405"/>
                      <a:pt x="259295" y="66405"/>
                    </a:cubicBezTo>
                    <a:cubicBezTo>
                      <a:pt x="257187" y="66405"/>
                      <a:pt x="256133" y="66405"/>
                      <a:pt x="254025" y="66405"/>
                    </a:cubicBezTo>
                    <a:cubicBezTo>
                      <a:pt x="251917" y="66405"/>
                      <a:pt x="251917" y="66405"/>
                      <a:pt x="248755" y="66405"/>
                    </a:cubicBezTo>
                    <a:lnTo>
                      <a:pt x="208701" y="0"/>
                    </a:lnTo>
                    <a:lnTo>
                      <a:pt x="110675" y="40054"/>
                    </a:lnTo>
                    <a:lnTo>
                      <a:pt x="128594" y="118053"/>
                    </a:lnTo>
                    <a:cubicBezTo>
                      <a:pt x="123323" y="123323"/>
                      <a:pt x="119107" y="126485"/>
                      <a:pt x="114891" y="131756"/>
                    </a:cubicBezTo>
                    <a:lnTo>
                      <a:pt x="40054" y="113837"/>
                    </a:lnTo>
                    <a:lnTo>
                      <a:pt x="0" y="213971"/>
                    </a:lnTo>
                    <a:lnTo>
                      <a:pt x="65351" y="256133"/>
                    </a:lnTo>
                    <a:cubicBezTo>
                      <a:pt x="65351" y="257187"/>
                      <a:pt x="65351" y="258241"/>
                      <a:pt x="65351" y="260349"/>
                    </a:cubicBezTo>
                    <a:cubicBezTo>
                      <a:pt x="65351" y="262457"/>
                      <a:pt x="65351" y="264565"/>
                      <a:pt x="65351" y="265619"/>
                    </a:cubicBezTo>
                    <a:cubicBezTo>
                      <a:pt x="65351" y="266673"/>
                      <a:pt x="65351" y="269836"/>
                      <a:pt x="65351" y="270890"/>
                    </a:cubicBezTo>
                    <a:cubicBezTo>
                      <a:pt x="65351" y="271944"/>
                      <a:pt x="65351" y="272998"/>
                      <a:pt x="65351" y="276160"/>
                    </a:cubicBezTo>
                    <a:lnTo>
                      <a:pt x="0" y="316214"/>
                    </a:lnTo>
                    <a:lnTo>
                      <a:pt x="40054" y="417402"/>
                    </a:lnTo>
                    <a:lnTo>
                      <a:pt x="114891" y="398429"/>
                    </a:lnTo>
                    <a:cubicBezTo>
                      <a:pt x="118053" y="403699"/>
                      <a:pt x="123323" y="407916"/>
                      <a:pt x="128594" y="412132"/>
                    </a:cubicBezTo>
                    <a:lnTo>
                      <a:pt x="110675" y="490131"/>
                    </a:lnTo>
                    <a:lnTo>
                      <a:pt x="208701" y="531239"/>
                    </a:lnTo>
                    <a:lnTo>
                      <a:pt x="248755" y="463780"/>
                    </a:lnTo>
                    <a:cubicBezTo>
                      <a:pt x="250863" y="463780"/>
                      <a:pt x="251917" y="463780"/>
                      <a:pt x="254025" y="463780"/>
                    </a:cubicBezTo>
                    <a:cubicBezTo>
                      <a:pt x="256133" y="463780"/>
                      <a:pt x="257187" y="463780"/>
                      <a:pt x="259295" y="463780"/>
                    </a:cubicBezTo>
                    <a:cubicBezTo>
                      <a:pt x="261403" y="463780"/>
                      <a:pt x="261403" y="463780"/>
                      <a:pt x="264565" y="463780"/>
                    </a:cubicBezTo>
                    <a:cubicBezTo>
                      <a:pt x="265619" y="463780"/>
                      <a:pt x="266673" y="463780"/>
                      <a:pt x="267728" y="463780"/>
                    </a:cubicBezTo>
                    <a:lnTo>
                      <a:pt x="308835" y="531239"/>
                    </a:lnTo>
                    <a:lnTo>
                      <a:pt x="405807" y="490131"/>
                    </a:lnTo>
                    <a:lnTo>
                      <a:pt x="388943" y="412132"/>
                    </a:lnTo>
                    <a:cubicBezTo>
                      <a:pt x="394213" y="407916"/>
                      <a:pt x="397375" y="403699"/>
                      <a:pt x="402645" y="398429"/>
                    </a:cubicBezTo>
                    <a:lnTo>
                      <a:pt x="477483" y="417402"/>
                    </a:lnTo>
                    <a:lnTo>
                      <a:pt x="517536" y="316214"/>
                    </a:lnTo>
                    <a:lnTo>
                      <a:pt x="452185" y="275106"/>
                    </a:lnTo>
                    <a:cubicBezTo>
                      <a:pt x="452185" y="272998"/>
                      <a:pt x="452185" y="271944"/>
                      <a:pt x="452185" y="269836"/>
                    </a:cubicBezTo>
                    <a:close/>
                    <a:moveTo>
                      <a:pt x="259295" y="413186"/>
                    </a:moveTo>
                    <a:cubicBezTo>
                      <a:pt x="178134" y="413186"/>
                      <a:pt x="111729" y="347835"/>
                      <a:pt x="111729" y="265619"/>
                    </a:cubicBezTo>
                    <a:cubicBezTo>
                      <a:pt x="111729" y="183404"/>
                      <a:pt x="177080" y="118053"/>
                      <a:pt x="259295" y="118053"/>
                    </a:cubicBezTo>
                    <a:cubicBezTo>
                      <a:pt x="341511" y="118053"/>
                      <a:pt x="406861" y="183404"/>
                      <a:pt x="406861" y="265619"/>
                    </a:cubicBezTo>
                    <a:cubicBezTo>
                      <a:pt x="406861" y="347835"/>
                      <a:pt x="340457" y="413186"/>
                      <a:pt x="259295" y="413186"/>
                    </a:cubicBezTo>
                    <a:close/>
                  </a:path>
                </a:pathLst>
              </a:custGeom>
              <a:solidFill>
                <a:schemeClr val="accent5"/>
              </a:solidFill>
              <a:ln w="10424"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8" name="Freeform: Shape 77">
                <a:extLst>
                  <a:ext uri="{FF2B5EF4-FFF2-40B4-BE49-F238E27FC236}">
                    <a16:creationId xmlns:a16="http://schemas.microsoft.com/office/drawing/2014/main" id="{57ABF3BD-35EE-4CFD-A04B-5B65E2C783E6}"/>
                  </a:ext>
                </a:extLst>
              </p:cNvPr>
              <p:cNvSpPr/>
              <p:nvPr/>
            </p:nvSpPr>
            <p:spPr>
              <a:xfrm>
                <a:off x="11122630" y="3707236"/>
                <a:ext cx="389997" cy="389997"/>
              </a:xfrm>
              <a:custGeom>
                <a:avLst/>
                <a:gdLst>
                  <a:gd name="connsiteX0" fmla="*/ 394213 w 389996"/>
                  <a:gd name="connsiteY0" fmla="*/ 334132 h 389996"/>
                  <a:gd name="connsiteX1" fmla="*/ 394213 w 389996"/>
                  <a:gd name="connsiteY1" fmla="*/ 334132 h 389996"/>
                  <a:gd name="connsiteX2" fmla="*/ 397375 w 389996"/>
                  <a:gd name="connsiteY2" fmla="*/ 352051 h 389996"/>
                  <a:gd name="connsiteX3" fmla="*/ 393159 w 389996"/>
                  <a:gd name="connsiteY3" fmla="*/ 368916 h 389996"/>
                  <a:gd name="connsiteX4" fmla="*/ 383672 w 389996"/>
                  <a:gd name="connsiteY4" fmla="*/ 383673 h 389996"/>
                  <a:gd name="connsiteX5" fmla="*/ 368916 w 389996"/>
                  <a:gd name="connsiteY5" fmla="*/ 393159 h 389996"/>
                  <a:gd name="connsiteX6" fmla="*/ 352051 w 389996"/>
                  <a:gd name="connsiteY6" fmla="*/ 397375 h 389996"/>
                  <a:gd name="connsiteX7" fmla="*/ 334132 w 389996"/>
                  <a:gd name="connsiteY7" fmla="*/ 393159 h 389996"/>
                  <a:gd name="connsiteX8" fmla="*/ 319376 w 389996"/>
                  <a:gd name="connsiteY8" fmla="*/ 383673 h 389996"/>
                  <a:gd name="connsiteX9" fmla="*/ 128594 w 389996"/>
                  <a:gd name="connsiteY9" fmla="*/ 193944 h 389996"/>
                  <a:gd name="connsiteX10" fmla="*/ 113837 w 389996"/>
                  <a:gd name="connsiteY10" fmla="*/ 197106 h 389996"/>
                  <a:gd name="connsiteX11" fmla="*/ 99080 w 389996"/>
                  <a:gd name="connsiteY11" fmla="*/ 198161 h 389996"/>
                  <a:gd name="connsiteX12" fmla="*/ 59027 w 389996"/>
                  <a:gd name="connsiteY12" fmla="*/ 190782 h 389996"/>
                  <a:gd name="connsiteX13" fmla="*/ 28459 w 389996"/>
                  <a:gd name="connsiteY13" fmla="*/ 169701 h 389996"/>
                  <a:gd name="connsiteX14" fmla="*/ 7378 w 389996"/>
                  <a:gd name="connsiteY14" fmla="*/ 138080 h 389996"/>
                  <a:gd name="connsiteX15" fmla="*/ 0 w 389996"/>
                  <a:gd name="connsiteY15" fmla="*/ 100134 h 389996"/>
                  <a:gd name="connsiteX16" fmla="*/ 5270 w 389996"/>
                  <a:gd name="connsiteY16" fmla="*/ 68513 h 389996"/>
                  <a:gd name="connsiteX17" fmla="*/ 85378 w 389996"/>
                  <a:gd name="connsiteY17" fmla="*/ 148620 h 389996"/>
                  <a:gd name="connsiteX18" fmla="*/ 147566 w 389996"/>
                  <a:gd name="connsiteY18" fmla="*/ 85378 h 389996"/>
                  <a:gd name="connsiteX19" fmla="*/ 67459 w 389996"/>
                  <a:gd name="connsiteY19" fmla="*/ 5270 h 389996"/>
                  <a:gd name="connsiteX20" fmla="*/ 99080 w 389996"/>
                  <a:gd name="connsiteY20" fmla="*/ 0 h 389996"/>
                  <a:gd name="connsiteX21" fmla="*/ 138080 w 389996"/>
                  <a:gd name="connsiteY21" fmla="*/ 8432 h 389996"/>
                  <a:gd name="connsiteX22" fmla="*/ 169701 w 389996"/>
                  <a:gd name="connsiteY22" fmla="*/ 29513 h 389996"/>
                  <a:gd name="connsiteX23" fmla="*/ 190782 w 389996"/>
                  <a:gd name="connsiteY23" fmla="*/ 60081 h 389996"/>
                  <a:gd name="connsiteX24" fmla="*/ 198161 w 389996"/>
                  <a:gd name="connsiteY24" fmla="*/ 99080 h 389996"/>
                  <a:gd name="connsiteX25" fmla="*/ 197106 w 389996"/>
                  <a:gd name="connsiteY25" fmla="*/ 113837 h 389996"/>
                  <a:gd name="connsiteX26" fmla="*/ 193944 w 389996"/>
                  <a:gd name="connsiteY26" fmla="*/ 128594 h 389996"/>
                  <a:gd name="connsiteX27" fmla="*/ 384727 w 389996"/>
                  <a:gd name="connsiteY27" fmla="*/ 318322 h 389996"/>
                  <a:gd name="connsiteX28" fmla="*/ 394213 w 389996"/>
                  <a:gd name="connsiteY28" fmla="*/ 334132 h 389996"/>
                  <a:gd name="connsiteX29" fmla="*/ 394213 w 389996"/>
                  <a:gd name="connsiteY29" fmla="*/ 334132 h 389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89996" h="389996">
                    <a:moveTo>
                      <a:pt x="394213" y="334132"/>
                    </a:moveTo>
                    <a:lnTo>
                      <a:pt x="394213" y="334132"/>
                    </a:lnTo>
                    <a:cubicBezTo>
                      <a:pt x="396321" y="339403"/>
                      <a:pt x="397375" y="345727"/>
                      <a:pt x="397375" y="352051"/>
                    </a:cubicBezTo>
                    <a:cubicBezTo>
                      <a:pt x="397375" y="358375"/>
                      <a:pt x="396321" y="363646"/>
                      <a:pt x="393159" y="368916"/>
                    </a:cubicBezTo>
                    <a:cubicBezTo>
                      <a:pt x="391051" y="375240"/>
                      <a:pt x="387889" y="379456"/>
                      <a:pt x="383672" y="383673"/>
                    </a:cubicBezTo>
                    <a:cubicBezTo>
                      <a:pt x="379456" y="387889"/>
                      <a:pt x="375240" y="391051"/>
                      <a:pt x="368916" y="393159"/>
                    </a:cubicBezTo>
                    <a:cubicBezTo>
                      <a:pt x="363646" y="396321"/>
                      <a:pt x="358375" y="397375"/>
                      <a:pt x="352051" y="397375"/>
                    </a:cubicBezTo>
                    <a:cubicBezTo>
                      <a:pt x="345727" y="397375"/>
                      <a:pt x="339403" y="396321"/>
                      <a:pt x="334132" y="393159"/>
                    </a:cubicBezTo>
                    <a:cubicBezTo>
                      <a:pt x="328862" y="391051"/>
                      <a:pt x="323592" y="387889"/>
                      <a:pt x="319376" y="383673"/>
                    </a:cubicBezTo>
                    <a:lnTo>
                      <a:pt x="128594" y="193944"/>
                    </a:lnTo>
                    <a:cubicBezTo>
                      <a:pt x="123323" y="194998"/>
                      <a:pt x="119107" y="196052"/>
                      <a:pt x="113837" y="197106"/>
                    </a:cubicBezTo>
                    <a:cubicBezTo>
                      <a:pt x="108567" y="198161"/>
                      <a:pt x="104350" y="198161"/>
                      <a:pt x="99080" y="198161"/>
                    </a:cubicBezTo>
                    <a:cubicBezTo>
                      <a:pt x="85378" y="198161"/>
                      <a:pt x="72729" y="196052"/>
                      <a:pt x="59027" y="190782"/>
                    </a:cubicBezTo>
                    <a:cubicBezTo>
                      <a:pt x="47432" y="185512"/>
                      <a:pt x="36892" y="178134"/>
                      <a:pt x="28459" y="169701"/>
                    </a:cubicBezTo>
                    <a:cubicBezTo>
                      <a:pt x="20027" y="160215"/>
                      <a:pt x="12649" y="150728"/>
                      <a:pt x="7378" y="138080"/>
                    </a:cubicBezTo>
                    <a:cubicBezTo>
                      <a:pt x="2108" y="126485"/>
                      <a:pt x="0" y="113837"/>
                      <a:pt x="0" y="100134"/>
                    </a:cubicBezTo>
                    <a:cubicBezTo>
                      <a:pt x="0" y="89594"/>
                      <a:pt x="1054" y="79053"/>
                      <a:pt x="5270" y="68513"/>
                    </a:cubicBezTo>
                    <a:lnTo>
                      <a:pt x="85378" y="148620"/>
                    </a:lnTo>
                    <a:lnTo>
                      <a:pt x="147566" y="85378"/>
                    </a:lnTo>
                    <a:lnTo>
                      <a:pt x="67459" y="5270"/>
                    </a:lnTo>
                    <a:cubicBezTo>
                      <a:pt x="77999" y="2108"/>
                      <a:pt x="88540" y="0"/>
                      <a:pt x="99080" y="0"/>
                    </a:cubicBezTo>
                    <a:cubicBezTo>
                      <a:pt x="112783" y="0"/>
                      <a:pt x="125431" y="3162"/>
                      <a:pt x="138080" y="8432"/>
                    </a:cubicBezTo>
                    <a:cubicBezTo>
                      <a:pt x="150728" y="13703"/>
                      <a:pt x="160215" y="20027"/>
                      <a:pt x="169701" y="29513"/>
                    </a:cubicBezTo>
                    <a:cubicBezTo>
                      <a:pt x="178134" y="37946"/>
                      <a:pt x="185512" y="48486"/>
                      <a:pt x="190782" y="60081"/>
                    </a:cubicBezTo>
                    <a:cubicBezTo>
                      <a:pt x="196052" y="72729"/>
                      <a:pt x="198161" y="85378"/>
                      <a:pt x="198161" y="99080"/>
                    </a:cubicBezTo>
                    <a:cubicBezTo>
                      <a:pt x="198161" y="104350"/>
                      <a:pt x="198161" y="108567"/>
                      <a:pt x="197106" y="113837"/>
                    </a:cubicBezTo>
                    <a:cubicBezTo>
                      <a:pt x="196052" y="119107"/>
                      <a:pt x="194998" y="123323"/>
                      <a:pt x="193944" y="128594"/>
                    </a:cubicBezTo>
                    <a:lnTo>
                      <a:pt x="384727" y="318322"/>
                    </a:lnTo>
                    <a:cubicBezTo>
                      <a:pt x="387889" y="323592"/>
                      <a:pt x="391051" y="328862"/>
                      <a:pt x="394213" y="334132"/>
                    </a:cubicBezTo>
                    <a:lnTo>
                      <a:pt x="394213" y="334132"/>
                    </a:lnTo>
                    <a:close/>
                  </a:path>
                </a:pathLst>
              </a:custGeom>
              <a:solidFill>
                <a:schemeClr val="tx2"/>
              </a:solidFill>
              <a:ln w="10424"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79" name="Graphic 149">
              <a:extLst>
                <a:ext uri="{FF2B5EF4-FFF2-40B4-BE49-F238E27FC236}">
                  <a16:creationId xmlns:a16="http://schemas.microsoft.com/office/drawing/2014/main" id="{45E7E463-77BA-40F0-A411-9AEBE394311B}"/>
                </a:ext>
              </a:extLst>
            </p:cNvPr>
            <p:cNvGrpSpPr/>
            <p:nvPr/>
          </p:nvGrpSpPr>
          <p:grpSpPr>
            <a:xfrm>
              <a:off x="7861039" y="1647659"/>
              <a:ext cx="202122" cy="379991"/>
              <a:chOff x="5794153" y="2355249"/>
              <a:chExt cx="310191" cy="583160"/>
            </a:xfrm>
          </p:grpSpPr>
          <p:sp>
            <p:nvSpPr>
              <p:cNvPr id="80" name="Freeform: Shape 79">
                <a:extLst>
                  <a:ext uri="{FF2B5EF4-FFF2-40B4-BE49-F238E27FC236}">
                    <a16:creationId xmlns:a16="http://schemas.microsoft.com/office/drawing/2014/main" id="{1F0F5DAA-5E76-4607-BD2A-563EBA951701}"/>
                  </a:ext>
                </a:extLst>
              </p:cNvPr>
              <p:cNvSpPr/>
              <p:nvPr/>
            </p:nvSpPr>
            <p:spPr>
              <a:xfrm>
                <a:off x="5794153" y="2355249"/>
                <a:ext cx="310191" cy="297784"/>
              </a:xfrm>
              <a:custGeom>
                <a:avLst/>
                <a:gdLst>
                  <a:gd name="connsiteX0" fmla="*/ 312673 w 310191"/>
                  <a:gd name="connsiteY0" fmla="*/ 0 h 297783"/>
                  <a:gd name="connsiteX1" fmla="*/ 89335 w 310191"/>
                  <a:gd name="connsiteY1" fmla="*/ 0 h 297783"/>
                  <a:gd name="connsiteX2" fmla="*/ 0 w 310191"/>
                  <a:gd name="connsiteY2" fmla="*/ 303988 h 297783"/>
                  <a:gd name="connsiteX3" fmla="*/ 114150 w 310191"/>
                  <a:gd name="connsiteY3" fmla="*/ 303988 h 297783"/>
                </a:gdLst>
                <a:ahLst/>
                <a:cxnLst>
                  <a:cxn ang="0">
                    <a:pos x="connsiteX0" y="connsiteY0"/>
                  </a:cxn>
                  <a:cxn ang="0">
                    <a:pos x="connsiteX1" y="connsiteY1"/>
                  </a:cxn>
                  <a:cxn ang="0">
                    <a:pos x="connsiteX2" y="connsiteY2"/>
                  </a:cxn>
                  <a:cxn ang="0">
                    <a:pos x="connsiteX3" y="connsiteY3"/>
                  </a:cxn>
                </a:cxnLst>
                <a:rect l="l" t="t" r="r" b="b"/>
                <a:pathLst>
                  <a:path w="310191" h="297783">
                    <a:moveTo>
                      <a:pt x="312673" y="0"/>
                    </a:moveTo>
                    <a:lnTo>
                      <a:pt x="89335" y="0"/>
                    </a:lnTo>
                    <a:lnTo>
                      <a:pt x="0" y="303988"/>
                    </a:lnTo>
                    <a:lnTo>
                      <a:pt x="114150" y="303988"/>
                    </a:lnTo>
                    <a:close/>
                  </a:path>
                </a:pathLst>
              </a:custGeom>
              <a:solidFill>
                <a:schemeClr val="tx2"/>
              </a:solidFill>
              <a:ln w="12192"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1" name="Freeform: Shape 80">
                <a:extLst>
                  <a:ext uri="{FF2B5EF4-FFF2-40B4-BE49-F238E27FC236}">
                    <a16:creationId xmlns:a16="http://schemas.microsoft.com/office/drawing/2014/main" id="{25176220-2F45-4DA7-AB15-20116C0CC4C3}"/>
                  </a:ext>
                </a:extLst>
              </p:cNvPr>
              <p:cNvSpPr/>
              <p:nvPr/>
            </p:nvSpPr>
            <p:spPr>
              <a:xfrm>
                <a:off x="5825172" y="2625736"/>
                <a:ext cx="235745" cy="310191"/>
              </a:xfrm>
              <a:custGeom>
                <a:avLst/>
                <a:gdLst>
                  <a:gd name="connsiteX0" fmla="*/ 84372 w 235745"/>
                  <a:gd name="connsiteY0" fmla="*/ 32260 h 310191"/>
                  <a:gd name="connsiteX1" fmla="*/ 0 w 235745"/>
                  <a:gd name="connsiteY1" fmla="*/ 313914 h 310191"/>
                  <a:gd name="connsiteX2" fmla="*/ 241949 w 235745"/>
                  <a:gd name="connsiteY2" fmla="*/ 0 h 310191"/>
                  <a:gd name="connsiteX3" fmla="*/ 104224 w 235745"/>
                  <a:gd name="connsiteY3" fmla="*/ 0 h 310191"/>
                </a:gdLst>
                <a:ahLst/>
                <a:cxnLst>
                  <a:cxn ang="0">
                    <a:pos x="connsiteX0" y="connsiteY0"/>
                  </a:cxn>
                  <a:cxn ang="0">
                    <a:pos x="connsiteX1" y="connsiteY1"/>
                  </a:cxn>
                  <a:cxn ang="0">
                    <a:pos x="connsiteX2" y="connsiteY2"/>
                  </a:cxn>
                  <a:cxn ang="0">
                    <a:pos x="connsiteX3" y="connsiteY3"/>
                  </a:cxn>
                </a:cxnLst>
                <a:rect l="l" t="t" r="r" b="b"/>
                <a:pathLst>
                  <a:path w="235745" h="310191">
                    <a:moveTo>
                      <a:pt x="84372" y="32260"/>
                    </a:moveTo>
                    <a:lnTo>
                      <a:pt x="0" y="313914"/>
                    </a:lnTo>
                    <a:lnTo>
                      <a:pt x="241949" y="0"/>
                    </a:lnTo>
                    <a:lnTo>
                      <a:pt x="104224" y="0"/>
                    </a:lnTo>
                    <a:close/>
                  </a:path>
                </a:pathLst>
              </a:custGeom>
              <a:solidFill>
                <a:schemeClr val="accent5"/>
              </a:solidFill>
              <a:ln w="12192"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pic>
          <p:nvPicPr>
            <p:cNvPr id="82" name="Picture 81">
              <a:extLst>
                <a:ext uri="{FF2B5EF4-FFF2-40B4-BE49-F238E27FC236}">
                  <a16:creationId xmlns:a16="http://schemas.microsoft.com/office/drawing/2014/main" id="{297801C0-8BFA-4499-91FD-3498C0E4D8C2}"/>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8664550" y="1624291"/>
              <a:ext cx="426727" cy="426727"/>
            </a:xfrm>
            <a:prstGeom prst="rect">
              <a:avLst/>
            </a:prstGeom>
          </p:spPr>
        </p:pic>
        <p:pic>
          <p:nvPicPr>
            <p:cNvPr id="83" name="Picture 82">
              <a:extLst>
                <a:ext uri="{FF2B5EF4-FFF2-40B4-BE49-F238E27FC236}">
                  <a16:creationId xmlns:a16="http://schemas.microsoft.com/office/drawing/2014/main" id="{BA16BCD1-2852-4921-BF37-42876A052637}"/>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5843289" y="1624290"/>
              <a:ext cx="426727" cy="426727"/>
            </a:xfrm>
            <a:prstGeom prst="rect">
              <a:avLst/>
            </a:prstGeom>
          </p:spPr>
        </p:pic>
        <p:sp>
          <p:nvSpPr>
            <p:cNvPr id="84" name="Rectangle 83">
              <a:extLst>
                <a:ext uri="{FF2B5EF4-FFF2-40B4-BE49-F238E27FC236}">
                  <a16:creationId xmlns:a16="http://schemas.microsoft.com/office/drawing/2014/main" id="{7260E3AE-317B-4B5C-88AF-B8695AC81793}"/>
                </a:ext>
              </a:extLst>
            </p:cNvPr>
            <p:cNvSpPr/>
            <p:nvPr/>
          </p:nvSpPr>
          <p:spPr bwMode="auto">
            <a:xfrm>
              <a:off x="5764033" y="2009255"/>
              <a:ext cx="684791" cy="470761"/>
            </a:xfrm>
            <a:prstGeom prst="rect">
              <a:avLst/>
            </a:prstGeom>
            <a:noFill/>
            <a:ln w="19050" cap="flat" cmpd="sng" algn="ctr">
              <a:noFill/>
              <a:prstDash val="solid"/>
              <a:miter lim="800000"/>
              <a:headEnd type="none" w="med" len="med"/>
              <a:tailEnd type="none" w="med" len="med"/>
            </a:ln>
            <a:effectLst/>
          </p:spPr>
          <p:txBody>
            <a:bodyPr rot="0" spcFirstLastPara="0" vertOverflow="overflow" horzOverflow="overflow" vert="horz" wrap="none" lIns="93260" tIns="149157" rIns="186445" bIns="149157" numCol="1" spcCol="0" rtlCol="0" fromWordArt="0" anchor="ctr" anchorCtr="0" forceAA="0" compatLnSpc="1">
              <a:prstTxWarp prst="textNoShape">
                <a:avLst/>
              </a:prstTxWarp>
              <a:spAutoFit/>
            </a:bodyPr>
            <a:lstStyle/>
            <a:p>
              <a:pPr marL="0" marR="0" lvl="0" indent="0" algn="ctr" defTabSz="950560"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gradFill>
                    <a:gsLst>
                      <a:gs pos="41000">
                        <a:srgbClr val="000000"/>
                      </a:gs>
                      <a:gs pos="100000">
                        <a:srgbClr val="000000"/>
                      </a:gs>
                    </a:gsLst>
                    <a:lin ang="0" scaled="1"/>
                  </a:gradFill>
                  <a:effectLst/>
                  <a:uLnTx/>
                  <a:uFillTx/>
                  <a:latin typeface="Segoe UI Semibold" panose="020B0702040204020203" pitchFamily="34" charset="0"/>
                  <a:ea typeface="Arial Unicode MS" pitchFamily="34" charset="-128"/>
                  <a:cs typeface="Segoe UI Semibold" panose="020B0702040204020203" pitchFamily="34" charset="0"/>
                </a:rPr>
                <a:t>Retail</a:t>
              </a:r>
            </a:p>
          </p:txBody>
        </p:sp>
        <p:sp>
          <p:nvSpPr>
            <p:cNvPr id="85" name="Rectangle 84">
              <a:extLst>
                <a:ext uri="{FF2B5EF4-FFF2-40B4-BE49-F238E27FC236}">
                  <a16:creationId xmlns:a16="http://schemas.microsoft.com/office/drawing/2014/main" id="{D5A2C126-7C7B-44DD-8012-D20AE63F7A5D}"/>
                </a:ext>
              </a:extLst>
            </p:cNvPr>
            <p:cNvSpPr/>
            <p:nvPr/>
          </p:nvSpPr>
          <p:spPr bwMode="auto">
            <a:xfrm>
              <a:off x="6483079" y="2009255"/>
              <a:ext cx="1063099" cy="467427"/>
            </a:xfrm>
            <a:prstGeom prst="rect">
              <a:avLst/>
            </a:prstGeom>
            <a:noFill/>
            <a:ln w="19050" cap="flat" cmpd="sng" algn="ctr">
              <a:noFill/>
              <a:prstDash val="solid"/>
              <a:miter lim="800000"/>
              <a:headEnd type="none" w="med" len="med"/>
              <a:tailEnd type="none" w="med" len="med"/>
            </a:ln>
            <a:effectLst/>
          </p:spPr>
          <p:txBody>
            <a:bodyPr rot="0" spcFirstLastPara="0" vertOverflow="overflow" horzOverflow="overflow" vert="horz" wrap="none" lIns="93260" tIns="149157" rIns="186445" bIns="149157" numCol="1" spcCol="0" rtlCol="0" fromWordArt="0" anchor="ctr" anchorCtr="0" forceAA="0" compatLnSpc="1">
              <a:prstTxWarp prst="textNoShape">
                <a:avLst/>
              </a:prstTxWarp>
              <a:spAutoFit/>
            </a:bodyPr>
            <a:lstStyle/>
            <a:p>
              <a:pPr marL="0" marR="0" lvl="0" indent="0" algn="ctr" defTabSz="950560"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gradFill>
                    <a:gsLst>
                      <a:gs pos="41000">
                        <a:srgbClr val="000000"/>
                      </a:gs>
                      <a:gs pos="100000">
                        <a:srgbClr val="000000"/>
                      </a:gs>
                    </a:gsLst>
                    <a:lin ang="0" scaled="1"/>
                  </a:gradFill>
                  <a:effectLst/>
                  <a:uLnTx/>
                  <a:uFillTx/>
                  <a:latin typeface="Segoe UI Semibold" panose="020B0702040204020203" pitchFamily="34" charset="0"/>
                  <a:ea typeface="Arial Unicode MS" pitchFamily="34" charset="-128"/>
                  <a:cs typeface="Segoe UI Semibold" panose="020B0702040204020203" pitchFamily="34" charset="0"/>
                </a:rPr>
                <a:t>Agriculture</a:t>
              </a:r>
            </a:p>
          </p:txBody>
        </p:sp>
        <p:sp>
          <p:nvSpPr>
            <p:cNvPr id="86" name="Rectangle 85">
              <a:extLst>
                <a:ext uri="{FF2B5EF4-FFF2-40B4-BE49-F238E27FC236}">
                  <a16:creationId xmlns:a16="http://schemas.microsoft.com/office/drawing/2014/main" id="{DB3D1B5D-453A-471E-A31B-8088EE5EE494}"/>
                </a:ext>
              </a:extLst>
            </p:cNvPr>
            <p:cNvSpPr/>
            <p:nvPr/>
          </p:nvSpPr>
          <p:spPr bwMode="auto">
            <a:xfrm>
              <a:off x="7580433" y="2009255"/>
              <a:ext cx="763337" cy="467427"/>
            </a:xfrm>
            <a:prstGeom prst="rect">
              <a:avLst/>
            </a:prstGeom>
            <a:noFill/>
            <a:ln w="19050" cap="flat" cmpd="sng" algn="ctr">
              <a:noFill/>
              <a:prstDash val="solid"/>
              <a:miter lim="800000"/>
              <a:headEnd type="none" w="med" len="med"/>
              <a:tailEnd type="none" w="med" len="med"/>
            </a:ln>
            <a:effectLst/>
          </p:spPr>
          <p:txBody>
            <a:bodyPr rot="0" spcFirstLastPara="0" vertOverflow="overflow" horzOverflow="overflow" vert="horz" wrap="none" lIns="93260" tIns="149157" rIns="186445" bIns="149157" numCol="1" spcCol="0" rtlCol="0" fromWordArt="0" anchor="ctr" anchorCtr="0" forceAA="0" compatLnSpc="1">
              <a:prstTxWarp prst="textNoShape">
                <a:avLst/>
              </a:prstTxWarp>
              <a:spAutoFit/>
            </a:bodyPr>
            <a:lstStyle/>
            <a:p>
              <a:pPr marL="0" marR="0" lvl="0" indent="0" algn="ctr" defTabSz="950560"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gradFill>
                    <a:gsLst>
                      <a:gs pos="41000">
                        <a:srgbClr val="000000"/>
                      </a:gs>
                      <a:gs pos="100000">
                        <a:srgbClr val="000000"/>
                      </a:gs>
                    </a:gsLst>
                    <a:lin ang="0" scaled="1"/>
                  </a:gradFill>
                  <a:effectLst/>
                  <a:uLnTx/>
                  <a:uFillTx/>
                  <a:latin typeface="Segoe UI Semibold" panose="020B0702040204020203" pitchFamily="34" charset="0"/>
                  <a:ea typeface="Arial Unicode MS" pitchFamily="34" charset="-128"/>
                  <a:cs typeface="Segoe UI Semibold" panose="020B0702040204020203" pitchFamily="34" charset="0"/>
                </a:rPr>
                <a:t>Energy</a:t>
              </a:r>
            </a:p>
          </p:txBody>
        </p:sp>
        <p:sp>
          <p:nvSpPr>
            <p:cNvPr id="87" name="Rectangle 86">
              <a:extLst>
                <a:ext uri="{FF2B5EF4-FFF2-40B4-BE49-F238E27FC236}">
                  <a16:creationId xmlns:a16="http://schemas.microsoft.com/office/drawing/2014/main" id="{9998632B-734B-49EF-94E4-623725DC57E4}"/>
                </a:ext>
              </a:extLst>
            </p:cNvPr>
            <p:cNvSpPr/>
            <p:nvPr/>
          </p:nvSpPr>
          <p:spPr bwMode="auto">
            <a:xfrm>
              <a:off x="8378024" y="2009254"/>
              <a:ext cx="1117602" cy="467427"/>
            </a:xfrm>
            <a:prstGeom prst="rect">
              <a:avLst/>
            </a:prstGeom>
            <a:noFill/>
            <a:ln w="19050" cap="flat" cmpd="sng" algn="ctr">
              <a:noFill/>
              <a:prstDash val="solid"/>
              <a:miter lim="800000"/>
              <a:headEnd type="none" w="med" len="med"/>
              <a:tailEnd type="none" w="med" len="med"/>
            </a:ln>
            <a:effectLst/>
          </p:spPr>
          <p:txBody>
            <a:bodyPr rot="0" spcFirstLastPara="0" vertOverflow="overflow" horzOverflow="overflow" vert="horz" wrap="none" lIns="93260" tIns="149157" rIns="186445" bIns="149157" numCol="1" spcCol="0" rtlCol="0" fromWordArt="0" anchor="ctr" anchorCtr="0" forceAA="0" compatLnSpc="1">
              <a:prstTxWarp prst="textNoShape">
                <a:avLst/>
              </a:prstTxWarp>
              <a:spAutoFit/>
            </a:bodyPr>
            <a:lstStyle/>
            <a:p>
              <a:pPr marL="0" marR="0" lvl="0" indent="0" algn="ctr" defTabSz="950560"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gradFill>
                    <a:gsLst>
                      <a:gs pos="41000">
                        <a:srgbClr val="000000"/>
                      </a:gs>
                      <a:gs pos="100000">
                        <a:srgbClr val="000000"/>
                      </a:gs>
                    </a:gsLst>
                    <a:lin ang="0" scaled="1"/>
                  </a:gradFill>
                  <a:effectLst/>
                  <a:uLnTx/>
                  <a:uFillTx/>
                  <a:latin typeface="Segoe UI Semibold" panose="020B0702040204020203" pitchFamily="34" charset="0"/>
                  <a:ea typeface="Arial Unicode MS" pitchFamily="34" charset="-128"/>
                  <a:cs typeface="Segoe UI Semibold" panose="020B0702040204020203" pitchFamily="34" charset="0"/>
                </a:rPr>
                <a:t>Smart Cities</a:t>
              </a:r>
            </a:p>
          </p:txBody>
        </p:sp>
        <p:sp>
          <p:nvSpPr>
            <p:cNvPr id="88" name="Rectangle 87">
              <a:extLst>
                <a:ext uri="{FF2B5EF4-FFF2-40B4-BE49-F238E27FC236}">
                  <a16:creationId xmlns:a16="http://schemas.microsoft.com/office/drawing/2014/main" id="{B9758776-5906-4C5A-A133-798B0254FFFB}"/>
                </a:ext>
              </a:extLst>
            </p:cNvPr>
            <p:cNvSpPr/>
            <p:nvPr/>
          </p:nvSpPr>
          <p:spPr bwMode="auto">
            <a:xfrm>
              <a:off x="9529881" y="2009253"/>
              <a:ext cx="1035849" cy="467427"/>
            </a:xfrm>
            <a:prstGeom prst="rect">
              <a:avLst/>
            </a:prstGeom>
            <a:noFill/>
            <a:ln w="19050" cap="flat" cmpd="sng" algn="ctr">
              <a:noFill/>
              <a:prstDash val="solid"/>
              <a:miter lim="800000"/>
              <a:headEnd type="none" w="med" len="med"/>
              <a:tailEnd type="none" w="med" len="med"/>
            </a:ln>
            <a:effectLst/>
          </p:spPr>
          <p:txBody>
            <a:bodyPr rot="0" spcFirstLastPara="0" vertOverflow="overflow" horzOverflow="overflow" vert="horz" wrap="none" lIns="93260" tIns="149157" rIns="186445" bIns="149157" numCol="1" spcCol="0" rtlCol="0" fromWordArt="0" anchor="ctr" anchorCtr="0" forceAA="0" compatLnSpc="1">
              <a:prstTxWarp prst="textNoShape">
                <a:avLst/>
              </a:prstTxWarp>
              <a:spAutoFit/>
            </a:bodyPr>
            <a:lstStyle/>
            <a:p>
              <a:pPr marL="0" marR="0" lvl="0" indent="0" algn="ctr" defTabSz="950560"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gradFill>
                    <a:gsLst>
                      <a:gs pos="41000">
                        <a:srgbClr val="000000"/>
                      </a:gs>
                      <a:gs pos="100000">
                        <a:srgbClr val="000000"/>
                      </a:gs>
                    </a:gsLst>
                    <a:lin ang="0" scaled="1"/>
                  </a:gradFill>
                  <a:effectLst/>
                  <a:uLnTx/>
                  <a:uFillTx/>
                  <a:latin typeface="Segoe UI Semibold" panose="020B0702040204020203" pitchFamily="34" charset="0"/>
                  <a:ea typeface="Arial Unicode MS" pitchFamily="34" charset="-128"/>
                  <a:cs typeface="Segoe UI Semibold" panose="020B0702040204020203" pitchFamily="34" charset="0"/>
                </a:rPr>
                <a:t>Healthcare</a:t>
              </a:r>
            </a:p>
          </p:txBody>
        </p:sp>
        <p:sp>
          <p:nvSpPr>
            <p:cNvPr id="89" name="Rectangle 88">
              <a:extLst>
                <a:ext uri="{FF2B5EF4-FFF2-40B4-BE49-F238E27FC236}">
                  <a16:creationId xmlns:a16="http://schemas.microsoft.com/office/drawing/2014/main" id="{F9D7F49A-129E-476B-85A2-DA31B3AA4A90}"/>
                </a:ext>
              </a:extLst>
            </p:cNvPr>
            <p:cNvSpPr/>
            <p:nvPr/>
          </p:nvSpPr>
          <p:spPr bwMode="auto">
            <a:xfrm>
              <a:off x="10599984" y="2009252"/>
              <a:ext cx="1316374" cy="467427"/>
            </a:xfrm>
            <a:prstGeom prst="rect">
              <a:avLst/>
            </a:prstGeom>
            <a:noFill/>
            <a:ln w="19050" cap="flat" cmpd="sng" algn="ctr">
              <a:noFill/>
              <a:prstDash val="solid"/>
              <a:miter lim="800000"/>
              <a:headEnd type="none" w="med" len="med"/>
              <a:tailEnd type="none" w="med" len="med"/>
            </a:ln>
            <a:effectLst/>
          </p:spPr>
          <p:txBody>
            <a:bodyPr rot="0" spcFirstLastPara="0" vertOverflow="overflow" horzOverflow="overflow" vert="horz" wrap="none" lIns="93260" tIns="149157" rIns="186445" bIns="149157" numCol="1" spcCol="0" rtlCol="0" fromWordArt="0" anchor="ctr" anchorCtr="0" forceAA="0" compatLnSpc="1">
              <a:prstTxWarp prst="textNoShape">
                <a:avLst/>
              </a:prstTxWarp>
              <a:spAutoFit/>
            </a:bodyPr>
            <a:lstStyle/>
            <a:p>
              <a:pPr marL="0" marR="0" lvl="0" indent="0" algn="ctr" defTabSz="950560"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gradFill>
                    <a:gsLst>
                      <a:gs pos="41000">
                        <a:srgbClr val="000000"/>
                      </a:gs>
                      <a:gs pos="100000">
                        <a:srgbClr val="000000"/>
                      </a:gs>
                    </a:gsLst>
                    <a:lin ang="0" scaled="1"/>
                  </a:gradFill>
                  <a:effectLst/>
                  <a:uLnTx/>
                  <a:uFillTx/>
                  <a:latin typeface="Segoe UI Semibold" panose="020B0702040204020203" pitchFamily="34" charset="0"/>
                  <a:ea typeface="Arial Unicode MS" pitchFamily="34" charset="-128"/>
                  <a:cs typeface="Segoe UI Semibold" panose="020B0702040204020203" pitchFamily="34" charset="0"/>
                </a:rPr>
                <a:t>Transportation</a:t>
              </a:r>
            </a:p>
          </p:txBody>
        </p:sp>
        <p:sp>
          <p:nvSpPr>
            <p:cNvPr id="90" name="Rectangle 89">
              <a:extLst>
                <a:ext uri="{FF2B5EF4-FFF2-40B4-BE49-F238E27FC236}">
                  <a16:creationId xmlns:a16="http://schemas.microsoft.com/office/drawing/2014/main" id="{5298821C-3BAB-4B56-8325-017016275F99}"/>
                </a:ext>
              </a:extLst>
            </p:cNvPr>
            <p:cNvSpPr/>
            <p:nvPr/>
          </p:nvSpPr>
          <p:spPr bwMode="auto">
            <a:xfrm>
              <a:off x="4413404" y="2009251"/>
              <a:ext cx="1316374" cy="467427"/>
            </a:xfrm>
            <a:prstGeom prst="rect">
              <a:avLst/>
            </a:prstGeom>
            <a:noFill/>
            <a:ln w="19050" cap="flat" cmpd="sng" algn="ctr">
              <a:noFill/>
              <a:prstDash val="solid"/>
              <a:miter lim="800000"/>
              <a:headEnd type="none" w="med" len="med"/>
              <a:tailEnd type="none" w="med" len="med"/>
            </a:ln>
            <a:effectLst/>
          </p:spPr>
          <p:txBody>
            <a:bodyPr rot="0" spcFirstLastPara="0" vertOverflow="overflow" horzOverflow="overflow" vert="horz" wrap="none" lIns="93260" tIns="149157" rIns="186445" bIns="149157" numCol="1" spcCol="0" rtlCol="0" fromWordArt="0" anchor="ctr" anchorCtr="0" forceAA="0" compatLnSpc="1">
              <a:prstTxWarp prst="textNoShape">
                <a:avLst/>
              </a:prstTxWarp>
              <a:spAutoFit/>
            </a:bodyPr>
            <a:lstStyle/>
            <a:p>
              <a:pPr marL="0" marR="0" lvl="0" indent="0" algn="ctr" defTabSz="950560"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gradFill>
                    <a:gsLst>
                      <a:gs pos="41000">
                        <a:srgbClr val="000000"/>
                      </a:gs>
                      <a:gs pos="100000">
                        <a:srgbClr val="000000"/>
                      </a:gs>
                    </a:gsLst>
                    <a:lin ang="0" scaled="1"/>
                  </a:gradFill>
                  <a:effectLst/>
                  <a:uLnTx/>
                  <a:uFillTx/>
                  <a:latin typeface="Segoe UI Semibold" panose="020B0702040204020203" pitchFamily="34" charset="0"/>
                  <a:ea typeface="Arial Unicode MS" pitchFamily="34" charset="-128"/>
                  <a:cs typeface="Segoe UI Semibold" panose="020B0702040204020203" pitchFamily="34" charset="0"/>
                </a:rPr>
                <a:t>Manufacturing</a:t>
              </a:r>
            </a:p>
          </p:txBody>
        </p:sp>
      </p:grpSp>
      <p:cxnSp>
        <p:nvCxnSpPr>
          <p:cNvPr id="93" name="Straight Connector 92">
            <a:extLst>
              <a:ext uri="{FF2B5EF4-FFF2-40B4-BE49-F238E27FC236}">
                <a16:creationId xmlns:a16="http://schemas.microsoft.com/office/drawing/2014/main" id="{432ECBA3-3534-4B8B-AF9D-BB82D93B4212}"/>
              </a:ext>
            </a:extLst>
          </p:cNvPr>
          <p:cNvCxnSpPr>
            <a:cxnSpLocks/>
          </p:cNvCxnSpPr>
          <p:nvPr/>
        </p:nvCxnSpPr>
        <p:spPr>
          <a:xfrm>
            <a:off x="377050" y="5204972"/>
            <a:ext cx="11521440" cy="0"/>
          </a:xfrm>
          <a:prstGeom prst="line">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94" name="Rectangle 93">
            <a:extLst>
              <a:ext uri="{FF2B5EF4-FFF2-40B4-BE49-F238E27FC236}">
                <a16:creationId xmlns:a16="http://schemas.microsoft.com/office/drawing/2014/main" id="{2DA0A4C4-07CC-4F3D-B0EF-F2E88F3876D0}"/>
              </a:ext>
            </a:extLst>
          </p:cNvPr>
          <p:cNvSpPr/>
          <p:nvPr/>
        </p:nvSpPr>
        <p:spPr bwMode="auto">
          <a:xfrm>
            <a:off x="396319" y="5524875"/>
            <a:ext cx="1669295" cy="29791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9217" rIns="186521" bIns="149217" numCol="1" spcCol="0" rtlCol="0" fromWordArt="0" anchor="ctr" anchorCtr="0" forceAA="0" compatLnSpc="1">
            <a:prstTxWarp prst="textNoShape">
              <a:avLst/>
            </a:prstTxWarp>
            <a:noAutofit/>
          </a:bodyPr>
          <a:lstStyle/>
          <a:p>
            <a:pPr marL="0" marR="0" lvl="0" indent="0" algn="l" defTabSz="951028" rtl="0" eaLnBrk="1" fontAlgn="base" latinLnBrk="0" hangingPunct="1">
              <a:lnSpc>
                <a:spcPct val="90000"/>
              </a:lnSpc>
              <a:spcBef>
                <a:spcPct val="0"/>
              </a:spcBef>
              <a:spcAft>
                <a:spcPct val="0"/>
              </a:spcAft>
              <a:buClrTx/>
              <a:buSzTx/>
              <a:buFontTx/>
              <a:buNone/>
              <a:tabLst/>
              <a:defRPr/>
            </a:pPr>
            <a:r>
              <a:rPr kumimoji="0" lang="en-US" sz="1836" b="1" i="0" u="none" strike="noStrike" kern="1200" cap="none" spc="0" normalizeH="0" baseline="0" noProof="0">
                <a:ln>
                  <a:noFill/>
                </a:ln>
                <a:gradFill>
                  <a:gsLst>
                    <a:gs pos="0">
                      <a:srgbClr val="000000"/>
                    </a:gs>
                    <a:gs pos="100000">
                      <a:srgbClr val="000000"/>
                    </a:gs>
                  </a:gsLst>
                  <a:lin ang="5400000" scaled="0"/>
                </a:gradFill>
                <a:effectLst/>
                <a:uLnTx/>
                <a:uFillTx/>
                <a:latin typeface="Segoe UI Semibold"/>
                <a:ea typeface="Segoe UI" pitchFamily="34" charset="0"/>
                <a:cs typeface="Segoe UI" pitchFamily="34" charset="0"/>
              </a:rPr>
              <a:t>IoT Edge offerings</a:t>
            </a:r>
          </a:p>
        </p:txBody>
      </p:sp>
      <p:sp>
        <p:nvSpPr>
          <p:cNvPr id="4" name="Rectangle 3">
            <a:extLst>
              <a:ext uri="{FF2B5EF4-FFF2-40B4-BE49-F238E27FC236}">
                <a16:creationId xmlns:a16="http://schemas.microsoft.com/office/drawing/2014/main" id="{D8218A56-A1CF-48ED-AF0F-03497281047B}"/>
              </a:ext>
            </a:extLst>
          </p:cNvPr>
          <p:cNvSpPr/>
          <p:nvPr/>
        </p:nvSpPr>
        <p:spPr>
          <a:xfrm>
            <a:off x="7421646" y="5525903"/>
            <a:ext cx="1107354" cy="286232"/>
          </a:xfrm>
          <a:prstGeom prst="rect">
            <a:avLst/>
          </a:prstGeom>
        </p:spPr>
        <p:txBody>
          <a:bodyPr wrap="none">
            <a:spAutoFit/>
          </a:bodyPr>
          <a:lstStyle/>
          <a:p>
            <a:pPr lvl="0" defTabSz="951028" fontAlgn="base">
              <a:lnSpc>
                <a:spcPct val="90000"/>
              </a:lnSpc>
              <a:spcBef>
                <a:spcPts val="408"/>
              </a:spcBef>
              <a:spcAft>
                <a:spcPts val="612"/>
              </a:spcAft>
              <a:defRPr/>
            </a:pPr>
            <a:r>
              <a:rPr lang="en-US" sz="1400">
                <a:gradFill>
                  <a:gsLst>
                    <a:gs pos="0">
                      <a:srgbClr val="000000"/>
                    </a:gs>
                    <a:gs pos="100000">
                      <a:srgbClr val="000000"/>
                    </a:gs>
                  </a:gsLst>
                  <a:lin ang="5400000" scaled="0"/>
                </a:gradFill>
                <a:cs typeface="Segoe UI" pitchFamily="34" charset="0"/>
              </a:rPr>
              <a:t>Azure RTOS</a:t>
            </a:r>
          </a:p>
        </p:txBody>
      </p:sp>
      <p:sp>
        <p:nvSpPr>
          <p:cNvPr id="95" name="Rectangle 94">
            <a:extLst>
              <a:ext uri="{FF2B5EF4-FFF2-40B4-BE49-F238E27FC236}">
                <a16:creationId xmlns:a16="http://schemas.microsoft.com/office/drawing/2014/main" id="{8C917FA1-06F3-4D2F-887D-526CCA455281}"/>
              </a:ext>
            </a:extLst>
          </p:cNvPr>
          <p:cNvSpPr/>
          <p:nvPr/>
        </p:nvSpPr>
        <p:spPr>
          <a:xfrm>
            <a:off x="5296101" y="5519419"/>
            <a:ext cx="1239506" cy="286232"/>
          </a:xfrm>
          <a:prstGeom prst="rect">
            <a:avLst/>
          </a:prstGeom>
        </p:spPr>
        <p:txBody>
          <a:bodyPr wrap="none">
            <a:spAutoFit/>
          </a:bodyPr>
          <a:lstStyle/>
          <a:p>
            <a:pPr lvl="0" defTabSz="951028" fontAlgn="base">
              <a:lnSpc>
                <a:spcPct val="90000"/>
              </a:lnSpc>
              <a:spcBef>
                <a:spcPts val="408"/>
              </a:spcBef>
              <a:spcAft>
                <a:spcPts val="612"/>
              </a:spcAft>
              <a:defRPr/>
            </a:pPr>
            <a:r>
              <a:rPr lang="en-US" sz="1400">
                <a:gradFill>
                  <a:gsLst>
                    <a:gs pos="0">
                      <a:srgbClr val="000000"/>
                    </a:gs>
                    <a:gs pos="100000">
                      <a:srgbClr val="000000"/>
                    </a:gs>
                  </a:gsLst>
                  <a:lin ang="5400000" scaled="0"/>
                </a:gradFill>
                <a:cs typeface="Segoe UI" pitchFamily="34" charset="0"/>
              </a:rPr>
              <a:t>Azure Sphere</a:t>
            </a:r>
          </a:p>
        </p:txBody>
      </p:sp>
      <p:sp>
        <p:nvSpPr>
          <p:cNvPr id="8" name="Rectangle 7">
            <a:extLst>
              <a:ext uri="{FF2B5EF4-FFF2-40B4-BE49-F238E27FC236}">
                <a16:creationId xmlns:a16="http://schemas.microsoft.com/office/drawing/2014/main" id="{858DB652-AFD5-460D-A31B-81148ADAA57F}"/>
              </a:ext>
            </a:extLst>
          </p:cNvPr>
          <p:cNvSpPr/>
          <p:nvPr/>
        </p:nvSpPr>
        <p:spPr>
          <a:xfrm>
            <a:off x="2868283" y="5523255"/>
            <a:ext cx="1382943" cy="286232"/>
          </a:xfrm>
          <a:prstGeom prst="rect">
            <a:avLst/>
          </a:prstGeom>
        </p:spPr>
        <p:txBody>
          <a:bodyPr wrap="none">
            <a:spAutoFit/>
          </a:bodyPr>
          <a:lstStyle/>
          <a:p>
            <a:pPr lvl="0" defTabSz="951028" fontAlgn="base">
              <a:lnSpc>
                <a:spcPct val="90000"/>
              </a:lnSpc>
              <a:spcBef>
                <a:spcPts val="408"/>
              </a:spcBef>
              <a:spcAft>
                <a:spcPts val="612"/>
              </a:spcAft>
              <a:defRPr/>
            </a:pPr>
            <a:r>
              <a:rPr lang="en-US" sz="1400">
                <a:gradFill>
                  <a:gsLst>
                    <a:gs pos="0">
                      <a:srgbClr val="000000"/>
                    </a:gs>
                    <a:gs pos="100000">
                      <a:srgbClr val="000000"/>
                    </a:gs>
                  </a:gsLst>
                  <a:lin ang="5400000" scaled="0"/>
                </a:gradFill>
                <a:cs typeface="Segoe UI" pitchFamily="34" charset="0"/>
              </a:rPr>
              <a:t>Azure IoT Edge</a:t>
            </a:r>
          </a:p>
        </p:txBody>
      </p:sp>
      <p:sp>
        <p:nvSpPr>
          <p:cNvPr id="100" name="Rectangle 99">
            <a:extLst>
              <a:ext uri="{FF2B5EF4-FFF2-40B4-BE49-F238E27FC236}">
                <a16:creationId xmlns:a16="http://schemas.microsoft.com/office/drawing/2014/main" id="{F705B9B1-C179-4F56-9FC5-40B05CF2BBC2}"/>
              </a:ext>
            </a:extLst>
          </p:cNvPr>
          <p:cNvSpPr/>
          <p:nvPr/>
        </p:nvSpPr>
        <p:spPr>
          <a:xfrm>
            <a:off x="9640708" y="5517661"/>
            <a:ext cx="1213794" cy="286232"/>
          </a:xfrm>
          <a:prstGeom prst="rect">
            <a:avLst/>
          </a:prstGeom>
        </p:spPr>
        <p:txBody>
          <a:bodyPr wrap="none">
            <a:spAutoFit/>
          </a:bodyPr>
          <a:lstStyle/>
          <a:p>
            <a:pPr lvl="0" defTabSz="951028" fontAlgn="base">
              <a:lnSpc>
                <a:spcPct val="90000"/>
              </a:lnSpc>
              <a:spcBef>
                <a:spcPts val="408"/>
              </a:spcBef>
              <a:spcAft>
                <a:spcPts val="612"/>
              </a:spcAft>
              <a:defRPr/>
            </a:pPr>
            <a:r>
              <a:rPr lang="en-US" sz="1400">
                <a:gradFill>
                  <a:gsLst>
                    <a:gs pos="0">
                      <a:srgbClr val="000000"/>
                    </a:gs>
                    <a:gs pos="100000">
                      <a:srgbClr val="000000"/>
                    </a:gs>
                  </a:gsLst>
                  <a:lin ang="5400000" scaled="0"/>
                </a:gradFill>
                <a:cs typeface="Segoe UI" pitchFamily="34" charset="0"/>
              </a:rPr>
              <a:t>Windows IoT</a:t>
            </a:r>
          </a:p>
        </p:txBody>
      </p:sp>
      <p:sp>
        <p:nvSpPr>
          <p:cNvPr id="9" name="Rectangle 8">
            <a:extLst>
              <a:ext uri="{FF2B5EF4-FFF2-40B4-BE49-F238E27FC236}">
                <a16:creationId xmlns:a16="http://schemas.microsoft.com/office/drawing/2014/main" id="{FFB075D0-3FDD-429D-A311-F10F980A56C9}"/>
              </a:ext>
            </a:extLst>
          </p:cNvPr>
          <p:cNvSpPr/>
          <p:nvPr/>
        </p:nvSpPr>
        <p:spPr>
          <a:xfrm>
            <a:off x="7710315" y="4745486"/>
            <a:ext cx="1140825" cy="290079"/>
          </a:xfrm>
          <a:prstGeom prst="rect">
            <a:avLst/>
          </a:prstGeom>
        </p:spPr>
        <p:txBody>
          <a:bodyPr wrap="none">
            <a:spAutoFit/>
          </a:bodyPr>
          <a:lstStyle/>
          <a:p>
            <a:pPr lvl="0" defTabSz="951028" fontAlgn="base">
              <a:lnSpc>
                <a:spcPct val="90000"/>
              </a:lnSpc>
              <a:spcBef>
                <a:spcPts val="408"/>
              </a:spcBef>
              <a:spcAft>
                <a:spcPts val="612"/>
              </a:spcAft>
              <a:defRPr/>
            </a:pPr>
            <a:r>
              <a:rPr lang="en-US" sz="1428">
                <a:gradFill>
                  <a:gsLst>
                    <a:gs pos="0">
                      <a:srgbClr val="000000"/>
                    </a:gs>
                    <a:gs pos="100000">
                      <a:srgbClr val="000000"/>
                    </a:gs>
                  </a:gsLst>
                  <a:lin ang="5400000" scaled="0"/>
                </a:gradFill>
                <a:latin typeface="Segoe UI"/>
                <a:cs typeface="Segoe UI" pitchFamily="34" charset="0"/>
              </a:rPr>
              <a:t>Azure Maps</a:t>
            </a:r>
          </a:p>
        </p:txBody>
      </p:sp>
      <p:sp>
        <p:nvSpPr>
          <p:cNvPr id="91" name="Rectangle 90">
            <a:extLst>
              <a:ext uri="{FF2B5EF4-FFF2-40B4-BE49-F238E27FC236}">
                <a16:creationId xmlns:a16="http://schemas.microsoft.com/office/drawing/2014/main" id="{02E44B0A-5EC7-46E1-900F-48728CC7B213}"/>
              </a:ext>
            </a:extLst>
          </p:cNvPr>
          <p:cNvSpPr/>
          <p:nvPr/>
        </p:nvSpPr>
        <p:spPr>
          <a:xfrm>
            <a:off x="9712551" y="4710533"/>
            <a:ext cx="2506776" cy="290079"/>
          </a:xfrm>
          <a:prstGeom prst="rect">
            <a:avLst/>
          </a:prstGeom>
        </p:spPr>
        <p:txBody>
          <a:bodyPr wrap="none">
            <a:spAutoFit/>
          </a:bodyPr>
          <a:lstStyle/>
          <a:p>
            <a:pPr lvl="0" defTabSz="951028" fontAlgn="base">
              <a:lnSpc>
                <a:spcPct val="90000"/>
              </a:lnSpc>
              <a:spcBef>
                <a:spcPts val="408"/>
              </a:spcBef>
              <a:spcAft>
                <a:spcPts val="612"/>
              </a:spcAft>
              <a:defRPr/>
            </a:pPr>
            <a:r>
              <a:rPr lang="en-US" sz="1428" dirty="0">
                <a:gradFill>
                  <a:gsLst>
                    <a:gs pos="0">
                      <a:srgbClr val="000000"/>
                    </a:gs>
                    <a:gs pos="100000">
                      <a:srgbClr val="000000"/>
                    </a:gs>
                  </a:gsLst>
                  <a:lin ang="5400000" scaled="0"/>
                </a:gradFill>
                <a:latin typeface="Segoe UI"/>
                <a:cs typeface="Segoe UI" pitchFamily="34" charset="0"/>
              </a:rPr>
              <a:t>Azure Security Center for IoT</a:t>
            </a:r>
          </a:p>
        </p:txBody>
      </p:sp>
      <p:pic>
        <p:nvPicPr>
          <p:cNvPr id="10" name="Picture 9" descr="IoT Hub">
            <a:extLst>
              <a:ext uri="{FF2B5EF4-FFF2-40B4-BE49-F238E27FC236}">
                <a16:creationId xmlns:a16="http://schemas.microsoft.com/office/drawing/2014/main" id="{BB56E570-D05F-4F59-9542-786429570A72}"/>
              </a:ext>
            </a:extLst>
          </p:cNvPr>
          <p:cNvPicPr>
            <a:picLocks noChangeAspect="1"/>
          </p:cNvPicPr>
          <p:nvPr/>
        </p:nvPicPr>
        <p:blipFill>
          <a:blip r:embed="rId9"/>
          <a:stretch>
            <a:fillRect/>
          </a:stretch>
        </p:blipFill>
        <p:spPr>
          <a:xfrm>
            <a:off x="2391210" y="4219493"/>
            <a:ext cx="477073" cy="477239"/>
          </a:xfrm>
          <a:prstGeom prst="rect">
            <a:avLst/>
          </a:prstGeom>
        </p:spPr>
      </p:pic>
      <p:sp>
        <p:nvSpPr>
          <p:cNvPr id="11" name="Rectangle 10">
            <a:extLst>
              <a:ext uri="{FF2B5EF4-FFF2-40B4-BE49-F238E27FC236}">
                <a16:creationId xmlns:a16="http://schemas.microsoft.com/office/drawing/2014/main" id="{023139FB-9D68-40A1-AA05-CCF20DEE707B}"/>
              </a:ext>
            </a:extLst>
          </p:cNvPr>
          <p:cNvSpPr/>
          <p:nvPr/>
        </p:nvSpPr>
        <p:spPr bwMode="auto">
          <a:xfrm>
            <a:off x="3806375" y="4576013"/>
            <a:ext cx="1933178" cy="58383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93260" tIns="93260" rIns="93260" bIns="93260" numCol="1" spcCol="0" rtlCol="0" fromWordArt="0" anchor="t" anchorCtr="0" forceAA="0" compatLnSpc="1">
            <a:prstTxWarp prst="textNoShape">
              <a:avLst/>
            </a:prstTxWarp>
            <a:spAutoFit/>
          </a:bodyPr>
          <a:lstStyle/>
          <a:p>
            <a:pPr defTabSz="950377" fontAlgn="base">
              <a:lnSpc>
                <a:spcPct val="90000"/>
              </a:lnSpc>
              <a:spcBef>
                <a:spcPct val="0"/>
              </a:spcBef>
              <a:spcAft>
                <a:spcPts val="408"/>
              </a:spcAft>
              <a:defRPr/>
            </a:pPr>
            <a:r>
              <a:rPr lang="en-US" sz="1428" dirty="0">
                <a:gradFill>
                  <a:gsLst>
                    <a:gs pos="0">
                      <a:srgbClr val="000000"/>
                    </a:gs>
                    <a:gs pos="100000">
                      <a:srgbClr val="000000"/>
                    </a:gs>
                  </a:gsLst>
                  <a:lin ang="5400000" scaled="0"/>
                </a:gradFill>
                <a:latin typeface="Segoe UI"/>
                <a:cs typeface="Segoe UI" pitchFamily="34" charset="0"/>
              </a:rPr>
              <a:t>Azure IoT Hub Device</a:t>
            </a:r>
            <a:br>
              <a:rPr lang="en-US" sz="1428" dirty="0">
                <a:gradFill>
                  <a:gsLst>
                    <a:gs pos="0">
                      <a:srgbClr val="000000"/>
                    </a:gs>
                    <a:gs pos="100000">
                      <a:srgbClr val="000000"/>
                    </a:gs>
                  </a:gsLst>
                  <a:lin ang="5400000" scaled="0"/>
                </a:gradFill>
                <a:latin typeface="Segoe UI"/>
                <a:cs typeface="Segoe UI" pitchFamily="34" charset="0"/>
              </a:rPr>
            </a:br>
            <a:r>
              <a:rPr lang="en-US" sz="1428" dirty="0">
                <a:gradFill>
                  <a:gsLst>
                    <a:gs pos="0">
                      <a:srgbClr val="000000"/>
                    </a:gs>
                    <a:gs pos="100000">
                      <a:srgbClr val="000000"/>
                    </a:gs>
                  </a:gsLst>
                  <a:lin ang="5400000" scaled="0"/>
                </a:gradFill>
                <a:latin typeface="Segoe UI"/>
                <a:cs typeface="Segoe UI" pitchFamily="34" charset="0"/>
              </a:rPr>
              <a:t>Provisioning Service</a:t>
            </a:r>
          </a:p>
        </p:txBody>
      </p:sp>
    </p:spTree>
    <p:extLst>
      <p:ext uri="{BB962C8B-B14F-4D97-AF65-F5344CB8AC3E}">
        <p14:creationId xmlns:p14="http://schemas.microsoft.com/office/powerpoint/2010/main" val="514938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762AFDF-15E0-4E07-9533-D9B5EC0936ED}"/>
              </a:ext>
            </a:extLst>
          </p:cNvPr>
          <p:cNvSpPr>
            <a:spLocks noGrp="1"/>
          </p:cNvSpPr>
          <p:nvPr>
            <p:ph type="title"/>
          </p:nvPr>
        </p:nvSpPr>
        <p:spPr/>
        <p:txBody>
          <a:bodyPr/>
          <a:lstStyle/>
          <a:p>
            <a:r>
              <a:rPr lang="en-US" dirty="0">
                <a:solidFill>
                  <a:srgbClr val="0074D2"/>
                </a:solidFill>
              </a:rPr>
              <a:t>Build end-to-end IoT solutions – Workshop Series</a:t>
            </a:r>
          </a:p>
        </p:txBody>
      </p:sp>
      <p:sp>
        <p:nvSpPr>
          <p:cNvPr id="5" name="Content Placeholder 4">
            <a:extLst>
              <a:ext uri="{FF2B5EF4-FFF2-40B4-BE49-F238E27FC236}">
                <a16:creationId xmlns:a16="http://schemas.microsoft.com/office/drawing/2014/main" id="{0CBDA5BB-06E7-40C4-843A-D85BB77EAB0B}"/>
              </a:ext>
            </a:extLst>
          </p:cNvPr>
          <p:cNvSpPr>
            <a:spLocks noGrp="1"/>
          </p:cNvSpPr>
          <p:nvPr>
            <p:ph idx="1"/>
          </p:nvPr>
        </p:nvSpPr>
        <p:spPr>
          <a:xfrm>
            <a:off x="1398588" y="1548942"/>
            <a:ext cx="11456988" cy="5101846"/>
          </a:xfrm>
        </p:spPr>
        <p:txBody>
          <a:bodyPr/>
          <a:lstStyle/>
          <a:p>
            <a:pPr>
              <a:lnSpc>
                <a:spcPct val="150000"/>
              </a:lnSpc>
            </a:pPr>
            <a:r>
              <a:rPr lang="en-US" dirty="0"/>
              <a:t>Transform your business with IoT</a:t>
            </a:r>
          </a:p>
          <a:p>
            <a:pPr>
              <a:lnSpc>
                <a:spcPct val="150000"/>
              </a:lnSpc>
            </a:pPr>
            <a:endParaRPr lang="en-US" dirty="0"/>
          </a:p>
          <a:p>
            <a:pPr>
              <a:lnSpc>
                <a:spcPct val="150000"/>
              </a:lnSpc>
            </a:pPr>
            <a:r>
              <a:rPr lang="en-US" dirty="0"/>
              <a:t>Devices and device communication</a:t>
            </a:r>
          </a:p>
          <a:p>
            <a:pPr>
              <a:lnSpc>
                <a:spcPct val="150000"/>
              </a:lnSpc>
            </a:pPr>
            <a:endParaRPr lang="en-US" dirty="0"/>
          </a:p>
          <a:p>
            <a:pPr>
              <a:lnSpc>
                <a:spcPct val="150000"/>
              </a:lnSpc>
            </a:pPr>
            <a:r>
              <a:rPr lang="en-US" dirty="0"/>
              <a:t>Device provisioning at scale</a:t>
            </a:r>
          </a:p>
          <a:p>
            <a:pPr>
              <a:lnSpc>
                <a:spcPct val="150000"/>
              </a:lnSpc>
            </a:pPr>
            <a:endParaRPr lang="en-US" dirty="0"/>
          </a:p>
          <a:p>
            <a:pPr>
              <a:lnSpc>
                <a:spcPct val="150000"/>
              </a:lnSpc>
            </a:pPr>
            <a:r>
              <a:rPr lang="en-US" dirty="0"/>
              <a:t>Messaging processing, analytics, and business integration</a:t>
            </a:r>
          </a:p>
          <a:p>
            <a:pPr>
              <a:lnSpc>
                <a:spcPct val="150000"/>
              </a:lnSpc>
            </a:pPr>
            <a:endParaRPr lang="en-US" dirty="0"/>
          </a:p>
          <a:p>
            <a:pPr>
              <a:lnSpc>
                <a:spcPct val="150000"/>
              </a:lnSpc>
            </a:pPr>
            <a:r>
              <a:rPr lang="en-US" dirty="0"/>
              <a:t>Work with Azure IoT Edge</a:t>
            </a:r>
          </a:p>
        </p:txBody>
      </p:sp>
      <p:pic>
        <p:nvPicPr>
          <p:cNvPr id="7" name="Picture 6" descr="A picture containing clock, drawing&#10;&#10;Description automatically generated">
            <a:extLst>
              <a:ext uri="{FF2B5EF4-FFF2-40B4-BE49-F238E27FC236}">
                <a16:creationId xmlns:a16="http://schemas.microsoft.com/office/drawing/2014/main" id="{56E02BE8-D101-483F-BAEE-051C5AC87AA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1480" y="1548942"/>
            <a:ext cx="773115" cy="773115"/>
          </a:xfrm>
          <a:prstGeom prst="rect">
            <a:avLst/>
          </a:prstGeom>
        </p:spPr>
      </p:pic>
      <p:pic>
        <p:nvPicPr>
          <p:cNvPr id="9" name="Picture 8" descr="A close up of a logo&#10;&#10;Description automatically generated">
            <a:extLst>
              <a:ext uri="{FF2B5EF4-FFF2-40B4-BE49-F238E27FC236}">
                <a16:creationId xmlns:a16="http://schemas.microsoft.com/office/drawing/2014/main" id="{B63E3AD8-59BD-4154-933C-F21F6FBACB7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0242" y="2624333"/>
            <a:ext cx="774353" cy="773116"/>
          </a:xfrm>
          <a:prstGeom prst="rect">
            <a:avLst/>
          </a:prstGeom>
        </p:spPr>
      </p:pic>
      <p:pic>
        <p:nvPicPr>
          <p:cNvPr id="11" name="Picture 10" descr="A picture containing wheel&#10;&#10;Description automatically generated">
            <a:extLst>
              <a:ext uri="{FF2B5EF4-FFF2-40B4-BE49-F238E27FC236}">
                <a16:creationId xmlns:a16="http://schemas.microsoft.com/office/drawing/2014/main" id="{1DC67718-0786-46DB-A6FC-DD21BF1BE71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20242" y="3720901"/>
            <a:ext cx="793689" cy="792421"/>
          </a:xfrm>
          <a:prstGeom prst="rect">
            <a:avLst/>
          </a:prstGeom>
        </p:spPr>
      </p:pic>
      <p:pic>
        <p:nvPicPr>
          <p:cNvPr id="13" name="Picture 12" descr="A close up of a sign&#10;&#10;Description automatically generated">
            <a:extLst>
              <a:ext uri="{FF2B5EF4-FFF2-40B4-BE49-F238E27FC236}">
                <a16:creationId xmlns:a16="http://schemas.microsoft.com/office/drawing/2014/main" id="{87995FD7-291D-4334-967B-CBDA76C8304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65138" y="4838621"/>
            <a:ext cx="729457" cy="729457"/>
          </a:xfrm>
          <a:prstGeom prst="rect">
            <a:avLst/>
          </a:prstGeom>
        </p:spPr>
      </p:pic>
      <p:pic>
        <p:nvPicPr>
          <p:cNvPr id="15" name="Picture 14" descr="A picture containing clock, light&#10;&#10;Description automatically generated">
            <a:extLst>
              <a:ext uri="{FF2B5EF4-FFF2-40B4-BE49-F238E27FC236}">
                <a16:creationId xmlns:a16="http://schemas.microsoft.com/office/drawing/2014/main" id="{DFEA9784-482B-443E-A9E0-5363AE66F00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52499" y="5930855"/>
            <a:ext cx="730625" cy="729458"/>
          </a:xfrm>
          <a:prstGeom prst="rect">
            <a:avLst/>
          </a:prstGeom>
        </p:spPr>
      </p:pic>
      <p:sp>
        <p:nvSpPr>
          <p:cNvPr id="2" name="TextBox 1">
            <a:extLst>
              <a:ext uri="{FF2B5EF4-FFF2-40B4-BE49-F238E27FC236}">
                <a16:creationId xmlns:a16="http://schemas.microsoft.com/office/drawing/2014/main" id="{30FA15E4-2804-4A36-A243-5B3801EA746F}"/>
              </a:ext>
            </a:extLst>
          </p:cNvPr>
          <p:cNvSpPr txBox="1"/>
          <p:nvPr/>
        </p:nvSpPr>
        <p:spPr>
          <a:xfrm>
            <a:off x="396178" y="1028144"/>
            <a:ext cx="6851984" cy="369332"/>
          </a:xfrm>
          <a:prstGeom prst="rect">
            <a:avLst/>
          </a:prstGeom>
          <a:noFill/>
        </p:spPr>
        <p:txBody>
          <a:bodyPr wrap="square">
            <a:spAutoFit/>
          </a:bodyPr>
          <a:lstStyle/>
          <a:p>
            <a:pPr algn="l"/>
            <a:r>
              <a:rPr lang="en-US" b="0" i="0" u="sng" dirty="0">
                <a:solidFill>
                  <a:srgbClr val="6888C9"/>
                </a:solidFill>
                <a:effectLst/>
                <a:latin typeface="Segoe UI" panose="020B0502040204020203" pitchFamily="34" charset="0"/>
                <a:hlinkClick r:id="rId7" tooltip="https://aka.ms/iot-online-workshop"/>
              </a:rPr>
              <a:t>https://aka.ms/IoT-online-workshop</a:t>
            </a:r>
            <a:endParaRPr lang="en-US" b="0" i="0" dirty="0">
              <a:effectLst/>
              <a:latin typeface="Segoe UI" panose="020B0502040204020203" pitchFamily="34" charset="0"/>
            </a:endParaRPr>
          </a:p>
        </p:txBody>
      </p:sp>
    </p:spTree>
    <p:extLst>
      <p:ext uri="{BB962C8B-B14F-4D97-AF65-F5344CB8AC3E}">
        <p14:creationId xmlns:p14="http://schemas.microsoft.com/office/powerpoint/2010/main" val="3034534678"/>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41F1EDA-1267-4A02-BA99-AA68C9050B3B}"/>
              </a:ext>
            </a:extLst>
          </p:cNvPr>
          <p:cNvSpPr/>
          <p:nvPr/>
        </p:nvSpPr>
        <p:spPr bwMode="auto">
          <a:xfrm>
            <a:off x="465954" y="1316322"/>
            <a:ext cx="1599729" cy="503763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 name="Title 2">
            <a:extLst>
              <a:ext uri="{FF2B5EF4-FFF2-40B4-BE49-F238E27FC236}">
                <a16:creationId xmlns:a16="http://schemas.microsoft.com/office/drawing/2014/main" id="{27366B1F-1C96-4AAD-A9F6-297F69E073E6}"/>
              </a:ext>
            </a:extLst>
          </p:cNvPr>
          <p:cNvSpPr>
            <a:spLocks noGrp="1"/>
          </p:cNvSpPr>
          <p:nvPr>
            <p:ph type="title"/>
          </p:nvPr>
        </p:nvSpPr>
        <p:spPr/>
        <p:txBody>
          <a:bodyPr/>
          <a:lstStyle/>
          <a:p>
            <a:r>
              <a:rPr lang="en-US"/>
              <a:t>Microsoft’s comprehensive IoT product portfolio </a:t>
            </a:r>
          </a:p>
        </p:txBody>
      </p:sp>
      <p:sp>
        <p:nvSpPr>
          <p:cNvPr id="42" name="Rectangle 41">
            <a:extLst>
              <a:ext uri="{FF2B5EF4-FFF2-40B4-BE49-F238E27FC236}">
                <a16:creationId xmlns:a16="http://schemas.microsoft.com/office/drawing/2014/main" id="{CFB82299-C11A-4874-B436-B6901AFA07B3}"/>
              </a:ext>
            </a:extLst>
          </p:cNvPr>
          <p:cNvSpPr/>
          <p:nvPr/>
        </p:nvSpPr>
        <p:spPr bwMode="auto">
          <a:xfrm>
            <a:off x="2501193" y="1759325"/>
            <a:ext cx="2162755" cy="333368"/>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r>
              <a:rPr lang="en-US" sz="1399" b="1" kern="0">
                <a:gradFill>
                  <a:gsLst>
                    <a:gs pos="41000">
                      <a:srgbClr val="000000"/>
                    </a:gs>
                    <a:gs pos="100000">
                      <a:srgbClr val="000000"/>
                    </a:gs>
                  </a:gsLst>
                  <a:lin ang="0" scaled="1"/>
                </a:gradFill>
                <a:latin typeface="Segoe UI Semibold"/>
                <a:cs typeface="Segoe UI" pitchFamily="34" charset="0"/>
              </a:rPr>
              <a:t>Azure IoT </a:t>
            </a:r>
            <a:br>
              <a:rPr lang="en-US" sz="1399" b="1" kern="0">
                <a:gradFill>
                  <a:gsLst>
                    <a:gs pos="41000">
                      <a:srgbClr val="000000"/>
                    </a:gs>
                    <a:gs pos="100000">
                      <a:srgbClr val="000000"/>
                    </a:gs>
                  </a:gsLst>
                  <a:lin ang="0" scaled="1"/>
                </a:gradFill>
                <a:latin typeface="Segoe UI Semibold"/>
                <a:cs typeface="Segoe UI" pitchFamily="34" charset="0"/>
              </a:rPr>
            </a:br>
            <a:r>
              <a:rPr lang="en-US" sz="1399" b="1" kern="0">
                <a:gradFill>
                  <a:gsLst>
                    <a:gs pos="41000">
                      <a:srgbClr val="000000"/>
                    </a:gs>
                    <a:gs pos="100000">
                      <a:srgbClr val="000000"/>
                    </a:gs>
                  </a:gsLst>
                  <a:lin ang="0" scaled="1"/>
                </a:gradFill>
                <a:latin typeface="Segoe UI Semibold"/>
                <a:cs typeface="Segoe UI" pitchFamily="34" charset="0"/>
              </a:rPr>
              <a:t>Priority Verticals</a:t>
            </a:r>
          </a:p>
        </p:txBody>
      </p:sp>
      <p:sp>
        <p:nvSpPr>
          <p:cNvPr id="44" name="Rectangle 43">
            <a:extLst>
              <a:ext uri="{FF2B5EF4-FFF2-40B4-BE49-F238E27FC236}">
                <a16:creationId xmlns:a16="http://schemas.microsoft.com/office/drawing/2014/main" id="{6549F7A8-BAF3-4E55-A663-1391468AC59F}"/>
              </a:ext>
            </a:extLst>
          </p:cNvPr>
          <p:cNvSpPr/>
          <p:nvPr/>
        </p:nvSpPr>
        <p:spPr bwMode="auto">
          <a:xfrm>
            <a:off x="2501192" y="4157705"/>
            <a:ext cx="2108137" cy="333368"/>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r>
              <a:rPr lang="en-US" sz="1399" b="1" kern="0">
                <a:gradFill>
                  <a:gsLst>
                    <a:gs pos="41000">
                      <a:srgbClr val="000000"/>
                    </a:gs>
                    <a:gs pos="100000">
                      <a:srgbClr val="000000"/>
                    </a:gs>
                  </a:gsLst>
                  <a:lin ang="0" scaled="1"/>
                </a:gradFill>
                <a:latin typeface="Segoe UI Semibold"/>
                <a:cs typeface="Segoe UI" pitchFamily="34" charset="0"/>
              </a:rPr>
              <a:t>Azure </a:t>
            </a:r>
          </a:p>
          <a:p>
            <a:pPr defTabSz="950846" fontAlgn="base">
              <a:lnSpc>
                <a:spcPct val="90000"/>
              </a:lnSpc>
              <a:spcBef>
                <a:spcPct val="0"/>
              </a:spcBef>
              <a:spcAft>
                <a:spcPct val="0"/>
              </a:spcAft>
              <a:defRPr/>
            </a:pPr>
            <a:r>
              <a:rPr lang="en-US" sz="1399" b="1" kern="0">
                <a:gradFill>
                  <a:gsLst>
                    <a:gs pos="41000">
                      <a:srgbClr val="000000"/>
                    </a:gs>
                    <a:gs pos="100000">
                      <a:srgbClr val="000000"/>
                    </a:gs>
                  </a:gsLst>
                  <a:lin ang="0" scaled="1"/>
                </a:gradFill>
                <a:latin typeface="Segoe UI Semibold"/>
                <a:cs typeface="Segoe UI" pitchFamily="34" charset="0"/>
              </a:rPr>
              <a:t>Services for IoT</a:t>
            </a:r>
          </a:p>
        </p:txBody>
      </p:sp>
      <p:sp>
        <p:nvSpPr>
          <p:cNvPr id="47" name="Rectangle 46">
            <a:extLst>
              <a:ext uri="{FF2B5EF4-FFF2-40B4-BE49-F238E27FC236}">
                <a16:creationId xmlns:a16="http://schemas.microsoft.com/office/drawing/2014/main" id="{B49A2A7C-AB3D-4548-B811-23D2E2EE5966}"/>
              </a:ext>
            </a:extLst>
          </p:cNvPr>
          <p:cNvSpPr/>
          <p:nvPr/>
        </p:nvSpPr>
        <p:spPr>
          <a:xfrm>
            <a:off x="5193279" y="3624006"/>
            <a:ext cx="7397798" cy="1400761"/>
          </a:xfrm>
          <a:prstGeom prst="rect">
            <a:avLst/>
          </a:prstGeom>
        </p:spPr>
        <p:txBody>
          <a:bodyPr wrap="square" lIns="93247" numCol="3" anchor="ctr">
            <a:noAutofit/>
          </a:bodyPr>
          <a:lstStyle/>
          <a:p>
            <a:pPr defTabSz="950377" fontAlgn="base">
              <a:lnSpc>
                <a:spcPct val="90000"/>
              </a:lnSpc>
              <a:spcBef>
                <a:spcPct val="0"/>
              </a:spcBef>
              <a:spcAft>
                <a:spcPts val="408"/>
              </a:spcAft>
              <a:defRPr/>
            </a:pPr>
            <a:r>
              <a:rPr lang="en-US" sz="1224" kern="0">
                <a:gradFill>
                  <a:gsLst>
                    <a:gs pos="41000">
                      <a:srgbClr val="000000"/>
                    </a:gs>
                    <a:gs pos="100000">
                      <a:srgbClr val="000000"/>
                    </a:gs>
                  </a:gsLst>
                  <a:lin ang="0" scaled="1"/>
                </a:gradFill>
                <a:latin typeface="Segoe UI"/>
                <a:ea typeface="Arial Unicode MS" pitchFamily="34" charset="-128"/>
                <a:cs typeface="Segoe UI" pitchFamily="34" charset="0"/>
              </a:rPr>
              <a:t>Azure IoT Hub</a:t>
            </a:r>
          </a:p>
          <a:p>
            <a:pPr defTabSz="950377" fontAlgn="base">
              <a:lnSpc>
                <a:spcPct val="90000"/>
              </a:lnSpc>
              <a:spcBef>
                <a:spcPct val="0"/>
              </a:spcBef>
              <a:spcAft>
                <a:spcPts val="408"/>
              </a:spcAft>
              <a:defRPr/>
            </a:pPr>
            <a:r>
              <a:rPr lang="en-US" sz="1224" kern="0">
                <a:gradFill>
                  <a:gsLst>
                    <a:gs pos="41000">
                      <a:srgbClr val="000000"/>
                    </a:gs>
                    <a:gs pos="100000">
                      <a:srgbClr val="000000"/>
                    </a:gs>
                  </a:gsLst>
                  <a:lin ang="0" scaled="1"/>
                </a:gradFill>
                <a:latin typeface="Segoe UI"/>
                <a:ea typeface="Arial Unicode MS" pitchFamily="34" charset="-128"/>
                <a:cs typeface="Segoe UI" pitchFamily="34" charset="0"/>
              </a:rPr>
              <a:t>Azure IoT Hub Device</a:t>
            </a:r>
            <a:br>
              <a:rPr lang="en-US" sz="1224" kern="0">
                <a:gradFill>
                  <a:gsLst>
                    <a:gs pos="41000">
                      <a:srgbClr val="000000"/>
                    </a:gs>
                    <a:gs pos="100000">
                      <a:srgbClr val="000000"/>
                    </a:gs>
                  </a:gsLst>
                  <a:lin ang="0" scaled="1"/>
                </a:gradFill>
                <a:latin typeface="Segoe UI"/>
                <a:ea typeface="Arial Unicode MS" pitchFamily="34" charset="-128"/>
                <a:cs typeface="Segoe UI" pitchFamily="34" charset="0"/>
              </a:rPr>
            </a:br>
            <a:r>
              <a:rPr lang="en-US" sz="1224" kern="0">
                <a:gradFill>
                  <a:gsLst>
                    <a:gs pos="41000">
                      <a:srgbClr val="000000"/>
                    </a:gs>
                    <a:gs pos="100000">
                      <a:srgbClr val="000000"/>
                    </a:gs>
                  </a:gsLst>
                  <a:lin ang="0" scaled="1"/>
                </a:gradFill>
                <a:latin typeface="Segoe UI"/>
                <a:ea typeface="Arial Unicode MS" pitchFamily="34" charset="-128"/>
                <a:cs typeface="Segoe UI" pitchFamily="34" charset="0"/>
              </a:rPr>
              <a:t>Provisioning Service</a:t>
            </a:r>
          </a:p>
          <a:p>
            <a:pPr defTabSz="950377" fontAlgn="base">
              <a:lnSpc>
                <a:spcPct val="90000"/>
              </a:lnSpc>
              <a:spcBef>
                <a:spcPct val="0"/>
              </a:spcBef>
              <a:spcAft>
                <a:spcPts val="408"/>
              </a:spcAft>
              <a:defRPr/>
            </a:pPr>
            <a:r>
              <a:rPr lang="en-US" sz="1224" kern="0">
                <a:gradFill>
                  <a:gsLst>
                    <a:gs pos="41000">
                      <a:srgbClr val="000000"/>
                    </a:gs>
                    <a:gs pos="100000">
                      <a:srgbClr val="000000"/>
                    </a:gs>
                  </a:gsLst>
                  <a:lin ang="0" scaled="1"/>
                </a:gradFill>
                <a:latin typeface="Segoe UI"/>
                <a:ea typeface="Arial Unicode MS" pitchFamily="34" charset="-128"/>
                <a:cs typeface="Segoe UI" pitchFamily="34" charset="0"/>
              </a:rPr>
              <a:t>Azure Digital Twins</a:t>
            </a:r>
          </a:p>
          <a:p>
            <a:pPr defTabSz="950377" fontAlgn="base">
              <a:lnSpc>
                <a:spcPct val="90000"/>
              </a:lnSpc>
              <a:spcBef>
                <a:spcPct val="0"/>
              </a:spcBef>
              <a:spcAft>
                <a:spcPts val="408"/>
              </a:spcAft>
              <a:defRPr/>
            </a:pPr>
            <a:r>
              <a:rPr lang="en-US" sz="1224" kern="0">
                <a:gradFill>
                  <a:gsLst>
                    <a:gs pos="41000">
                      <a:srgbClr val="000000"/>
                    </a:gs>
                    <a:gs pos="100000">
                      <a:srgbClr val="000000"/>
                    </a:gs>
                  </a:gsLst>
                  <a:lin ang="0" scaled="1"/>
                </a:gradFill>
                <a:latin typeface="Segoe UI"/>
                <a:ea typeface="Arial Unicode MS" pitchFamily="34" charset="-128"/>
                <a:cs typeface="Segoe UI" pitchFamily="34" charset="0"/>
              </a:rPr>
              <a:t>Azure Time Series Insights</a:t>
            </a:r>
          </a:p>
          <a:p>
            <a:pPr defTabSz="950377" fontAlgn="base">
              <a:lnSpc>
                <a:spcPct val="90000"/>
              </a:lnSpc>
              <a:spcBef>
                <a:spcPct val="0"/>
              </a:spcBef>
              <a:spcAft>
                <a:spcPts val="408"/>
              </a:spcAft>
              <a:defRPr/>
            </a:pPr>
            <a:r>
              <a:rPr lang="en-US" sz="1224" kern="0">
                <a:gradFill>
                  <a:gsLst>
                    <a:gs pos="41000">
                      <a:srgbClr val="000000"/>
                    </a:gs>
                    <a:gs pos="100000">
                      <a:srgbClr val="000000"/>
                    </a:gs>
                  </a:gsLst>
                  <a:lin ang="0" scaled="1"/>
                </a:gradFill>
                <a:latin typeface="Segoe UI"/>
                <a:ea typeface="Arial Unicode MS" pitchFamily="34" charset="-128"/>
                <a:cs typeface="Segoe UI" pitchFamily="34" charset="0"/>
              </a:rPr>
              <a:t>Azure Maps</a:t>
            </a:r>
          </a:p>
          <a:p>
            <a:pPr defTabSz="950377" fontAlgn="base">
              <a:lnSpc>
                <a:spcPct val="90000"/>
              </a:lnSpc>
              <a:spcBef>
                <a:spcPct val="0"/>
              </a:spcBef>
              <a:spcAft>
                <a:spcPts val="408"/>
              </a:spcAft>
              <a:defRPr/>
            </a:pPr>
            <a:r>
              <a:rPr lang="en-US" sz="1224" kern="0">
                <a:gradFill>
                  <a:gsLst>
                    <a:gs pos="41000">
                      <a:srgbClr val="000000"/>
                    </a:gs>
                    <a:gs pos="100000">
                      <a:srgbClr val="000000"/>
                    </a:gs>
                  </a:gsLst>
                  <a:lin ang="0" scaled="1"/>
                </a:gradFill>
                <a:latin typeface="Segoe UI"/>
                <a:ea typeface="Arial Unicode MS" pitchFamily="34" charset="-128"/>
                <a:cs typeface="Segoe UI" pitchFamily="34" charset="0"/>
              </a:rPr>
              <a:t>Azure Stream Analytics</a:t>
            </a:r>
          </a:p>
          <a:p>
            <a:pPr defTabSz="950377" fontAlgn="base">
              <a:lnSpc>
                <a:spcPct val="90000"/>
              </a:lnSpc>
              <a:spcBef>
                <a:spcPct val="0"/>
              </a:spcBef>
              <a:spcAft>
                <a:spcPts val="408"/>
              </a:spcAft>
              <a:defRPr/>
            </a:pPr>
            <a:r>
              <a:rPr lang="en-US" sz="1224" kern="0">
                <a:gradFill>
                  <a:gsLst>
                    <a:gs pos="41000">
                      <a:srgbClr val="000000"/>
                    </a:gs>
                    <a:gs pos="100000">
                      <a:srgbClr val="000000"/>
                    </a:gs>
                  </a:gsLst>
                  <a:lin ang="0" scaled="1"/>
                </a:gradFill>
                <a:latin typeface="Segoe UI"/>
                <a:ea typeface="Arial Unicode MS" pitchFamily="34" charset="-128"/>
                <a:cs typeface="Segoe UI" pitchFamily="34" charset="0"/>
              </a:rPr>
              <a:t>Azure Cosmos DB</a:t>
            </a:r>
          </a:p>
          <a:p>
            <a:pPr defTabSz="950377" fontAlgn="base">
              <a:lnSpc>
                <a:spcPct val="90000"/>
              </a:lnSpc>
              <a:spcBef>
                <a:spcPct val="0"/>
              </a:spcBef>
              <a:spcAft>
                <a:spcPts val="408"/>
              </a:spcAft>
              <a:defRPr/>
            </a:pPr>
            <a:r>
              <a:rPr lang="en-US" sz="1224" kern="0">
                <a:gradFill>
                  <a:gsLst>
                    <a:gs pos="41000">
                      <a:srgbClr val="000000"/>
                    </a:gs>
                    <a:gs pos="100000">
                      <a:srgbClr val="000000"/>
                    </a:gs>
                  </a:gsLst>
                  <a:lin ang="0" scaled="1"/>
                </a:gradFill>
                <a:latin typeface="Segoe UI"/>
                <a:ea typeface="Arial Unicode MS" pitchFamily="34" charset="-128"/>
                <a:cs typeface="Segoe UI" pitchFamily="34" charset="0"/>
              </a:rPr>
              <a:t>Azure AI</a:t>
            </a:r>
          </a:p>
          <a:p>
            <a:pPr defTabSz="950377" fontAlgn="base">
              <a:lnSpc>
                <a:spcPct val="90000"/>
              </a:lnSpc>
              <a:spcBef>
                <a:spcPct val="0"/>
              </a:spcBef>
              <a:spcAft>
                <a:spcPts val="408"/>
              </a:spcAft>
              <a:defRPr/>
            </a:pPr>
            <a:r>
              <a:rPr lang="en-US" sz="1224" kern="0">
                <a:gradFill>
                  <a:gsLst>
                    <a:gs pos="41000">
                      <a:srgbClr val="000000"/>
                    </a:gs>
                    <a:gs pos="100000">
                      <a:srgbClr val="000000"/>
                    </a:gs>
                  </a:gsLst>
                  <a:lin ang="0" scaled="1"/>
                </a:gradFill>
                <a:latin typeface="Segoe UI"/>
                <a:ea typeface="Arial Unicode MS" pitchFamily="34" charset="-128"/>
                <a:cs typeface="Segoe UI" pitchFamily="34" charset="0"/>
              </a:rPr>
              <a:t>Azure Cognitive Services</a:t>
            </a:r>
          </a:p>
          <a:p>
            <a:pPr defTabSz="950377" fontAlgn="base">
              <a:lnSpc>
                <a:spcPct val="90000"/>
              </a:lnSpc>
              <a:spcBef>
                <a:spcPct val="0"/>
              </a:spcBef>
              <a:spcAft>
                <a:spcPts val="408"/>
              </a:spcAft>
              <a:defRPr/>
            </a:pPr>
            <a:r>
              <a:rPr lang="en-US" sz="1224" kern="0">
                <a:gradFill>
                  <a:gsLst>
                    <a:gs pos="41000">
                      <a:srgbClr val="000000"/>
                    </a:gs>
                    <a:gs pos="100000">
                      <a:srgbClr val="000000"/>
                    </a:gs>
                  </a:gsLst>
                  <a:lin ang="0" scaled="1"/>
                </a:gradFill>
                <a:latin typeface="Segoe UI"/>
                <a:ea typeface="Arial Unicode MS" pitchFamily="34" charset="-128"/>
                <a:cs typeface="Segoe UI" pitchFamily="34" charset="0"/>
              </a:rPr>
              <a:t>Azure ML</a:t>
            </a:r>
          </a:p>
          <a:p>
            <a:pPr defTabSz="950377" fontAlgn="base">
              <a:lnSpc>
                <a:spcPct val="90000"/>
              </a:lnSpc>
              <a:spcBef>
                <a:spcPct val="0"/>
              </a:spcBef>
              <a:spcAft>
                <a:spcPts val="408"/>
              </a:spcAft>
              <a:defRPr/>
            </a:pPr>
            <a:r>
              <a:rPr lang="en-US" sz="1224" kern="0">
                <a:gradFill>
                  <a:gsLst>
                    <a:gs pos="41000">
                      <a:srgbClr val="000000"/>
                    </a:gs>
                    <a:gs pos="100000">
                      <a:srgbClr val="000000"/>
                    </a:gs>
                  </a:gsLst>
                  <a:lin ang="0" scaled="1"/>
                </a:gradFill>
                <a:latin typeface="Segoe UI"/>
                <a:ea typeface="Arial Unicode MS" pitchFamily="34" charset="-128"/>
                <a:cs typeface="Segoe UI" pitchFamily="34" charset="0"/>
              </a:rPr>
              <a:t>Azure Logic Apps</a:t>
            </a:r>
          </a:p>
          <a:p>
            <a:pPr defTabSz="950377" fontAlgn="base">
              <a:lnSpc>
                <a:spcPct val="90000"/>
              </a:lnSpc>
              <a:spcBef>
                <a:spcPct val="0"/>
              </a:spcBef>
              <a:spcAft>
                <a:spcPts val="408"/>
              </a:spcAft>
              <a:defRPr/>
            </a:pPr>
            <a:r>
              <a:rPr lang="en-US" sz="1224" kern="0">
                <a:gradFill>
                  <a:gsLst>
                    <a:gs pos="41000">
                      <a:srgbClr val="000000"/>
                    </a:gs>
                    <a:gs pos="100000">
                      <a:srgbClr val="000000"/>
                    </a:gs>
                  </a:gsLst>
                  <a:lin ang="0" scaled="1"/>
                </a:gradFill>
                <a:latin typeface="Segoe UI"/>
                <a:ea typeface="Arial Unicode MS" pitchFamily="34" charset="-128"/>
                <a:cs typeface="Segoe UI" pitchFamily="34" charset="0"/>
              </a:rPr>
              <a:t>Azure Active Directory</a:t>
            </a:r>
          </a:p>
          <a:p>
            <a:pPr defTabSz="950377" fontAlgn="base">
              <a:lnSpc>
                <a:spcPct val="90000"/>
              </a:lnSpc>
              <a:spcBef>
                <a:spcPct val="0"/>
              </a:spcBef>
              <a:spcAft>
                <a:spcPts val="408"/>
              </a:spcAft>
              <a:defRPr/>
            </a:pPr>
            <a:r>
              <a:rPr lang="en-US" sz="1224" kern="0">
                <a:gradFill>
                  <a:gsLst>
                    <a:gs pos="41000">
                      <a:srgbClr val="000000"/>
                    </a:gs>
                    <a:gs pos="100000">
                      <a:srgbClr val="000000"/>
                    </a:gs>
                  </a:gsLst>
                  <a:lin ang="0" scaled="1"/>
                </a:gradFill>
                <a:latin typeface="Segoe UI"/>
                <a:ea typeface="Arial Unicode MS" pitchFamily="34" charset="-128"/>
                <a:cs typeface="Segoe UI" pitchFamily="34" charset="0"/>
              </a:rPr>
              <a:t>Azure Monitor</a:t>
            </a:r>
          </a:p>
          <a:p>
            <a:pPr defTabSz="950377" fontAlgn="base">
              <a:lnSpc>
                <a:spcPct val="90000"/>
              </a:lnSpc>
              <a:spcBef>
                <a:spcPct val="0"/>
              </a:spcBef>
              <a:spcAft>
                <a:spcPts val="408"/>
              </a:spcAft>
              <a:defRPr/>
            </a:pPr>
            <a:r>
              <a:rPr lang="en-US" sz="1224" kern="0">
                <a:gradFill>
                  <a:gsLst>
                    <a:gs pos="41000">
                      <a:srgbClr val="000000"/>
                    </a:gs>
                    <a:gs pos="100000">
                      <a:srgbClr val="000000"/>
                    </a:gs>
                  </a:gsLst>
                  <a:lin ang="0" scaled="1"/>
                </a:gradFill>
                <a:latin typeface="Segoe UI"/>
                <a:ea typeface="Arial Unicode MS" pitchFamily="34" charset="-128"/>
                <a:cs typeface="Segoe UI" pitchFamily="34" charset="0"/>
              </a:rPr>
              <a:t>Azure DevOps</a:t>
            </a:r>
          </a:p>
          <a:p>
            <a:pPr defTabSz="950377" fontAlgn="base">
              <a:lnSpc>
                <a:spcPct val="90000"/>
              </a:lnSpc>
              <a:spcBef>
                <a:spcPct val="0"/>
              </a:spcBef>
              <a:spcAft>
                <a:spcPts val="408"/>
              </a:spcAft>
              <a:defRPr/>
            </a:pPr>
            <a:r>
              <a:rPr lang="en-US" sz="1224" kern="0">
                <a:gradFill>
                  <a:gsLst>
                    <a:gs pos="41000">
                      <a:srgbClr val="000000"/>
                    </a:gs>
                    <a:gs pos="100000">
                      <a:srgbClr val="000000"/>
                    </a:gs>
                  </a:gsLst>
                  <a:lin ang="0" scaled="1"/>
                </a:gradFill>
                <a:latin typeface="Segoe UI"/>
                <a:ea typeface="Arial Unicode MS" pitchFamily="34" charset="-128"/>
                <a:cs typeface="Segoe UI" pitchFamily="34" charset="0"/>
              </a:rPr>
              <a:t>Power BI</a:t>
            </a:r>
          </a:p>
          <a:p>
            <a:pPr defTabSz="950377" fontAlgn="base">
              <a:lnSpc>
                <a:spcPct val="90000"/>
              </a:lnSpc>
              <a:spcBef>
                <a:spcPct val="0"/>
              </a:spcBef>
              <a:spcAft>
                <a:spcPts val="408"/>
              </a:spcAft>
              <a:defRPr/>
            </a:pPr>
            <a:r>
              <a:rPr lang="en-US" sz="1224" kern="0">
                <a:gradFill>
                  <a:gsLst>
                    <a:gs pos="41000">
                      <a:srgbClr val="000000"/>
                    </a:gs>
                    <a:gs pos="100000">
                      <a:srgbClr val="000000"/>
                    </a:gs>
                  </a:gsLst>
                  <a:lin ang="0" scaled="1"/>
                </a:gradFill>
                <a:latin typeface="Segoe UI"/>
                <a:ea typeface="Arial Unicode MS" pitchFamily="34" charset="-128"/>
                <a:cs typeface="Segoe UI" pitchFamily="34" charset="0"/>
              </a:rPr>
              <a:t>Azure Data Share</a:t>
            </a:r>
          </a:p>
          <a:p>
            <a:pPr defTabSz="950377" fontAlgn="base">
              <a:lnSpc>
                <a:spcPct val="90000"/>
              </a:lnSpc>
              <a:spcBef>
                <a:spcPct val="0"/>
              </a:spcBef>
              <a:spcAft>
                <a:spcPts val="408"/>
              </a:spcAft>
              <a:defRPr/>
            </a:pPr>
            <a:r>
              <a:rPr lang="en-US" sz="1224" kern="0">
                <a:gradFill>
                  <a:gsLst>
                    <a:gs pos="41000">
                      <a:srgbClr val="000000"/>
                    </a:gs>
                    <a:gs pos="100000">
                      <a:srgbClr val="000000"/>
                    </a:gs>
                  </a:gsLst>
                  <a:lin ang="0" scaled="1"/>
                </a:gradFill>
                <a:latin typeface="Segoe UI"/>
                <a:ea typeface="Arial Unicode MS" pitchFamily="34" charset="-128"/>
                <a:cs typeface="Segoe UI" pitchFamily="34" charset="0"/>
              </a:rPr>
              <a:t>Azure Spatial Anchors </a:t>
            </a:r>
          </a:p>
        </p:txBody>
      </p:sp>
      <p:sp>
        <p:nvSpPr>
          <p:cNvPr id="51" name="Rectangle 50">
            <a:extLst>
              <a:ext uri="{FF2B5EF4-FFF2-40B4-BE49-F238E27FC236}">
                <a16:creationId xmlns:a16="http://schemas.microsoft.com/office/drawing/2014/main" id="{50CE1504-609B-46F9-B5F7-4C66BA63C51D}"/>
              </a:ext>
            </a:extLst>
          </p:cNvPr>
          <p:cNvSpPr/>
          <p:nvPr/>
        </p:nvSpPr>
        <p:spPr bwMode="auto">
          <a:xfrm>
            <a:off x="2501192" y="5461858"/>
            <a:ext cx="2108137" cy="333368"/>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r>
              <a:rPr lang="en-US" sz="1399" b="1" kern="0">
                <a:gradFill>
                  <a:gsLst>
                    <a:gs pos="41000">
                      <a:srgbClr val="000000"/>
                    </a:gs>
                    <a:gs pos="100000">
                      <a:srgbClr val="000000"/>
                    </a:gs>
                  </a:gsLst>
                  <a:lin ang="0" scaled="1"/>
                </a:gradFill>
                <a:latin typeface="Segoe UI Semibold"/>
                <a:ea typeface="Segoe UI" pitchFamily="34" charset="0"/>
                <a:cs typeface="Segoe UI" pitchFamily="34" charset="0"/>
              </a:rPr>
              <a:t>IoT &amp; Edge</a:t>
            </a:r>
          </a:p>
          <a:p>
            <a:pPr defTabSz="950846" fontAlgn="base">
              <a:lnSpc>
                <a:spcPct val="90000"/>
              </a:lnSpc>
              <a:spcBef>
                <a:spcPct val="0"/>
              </a:spcBef>
              <a:spcAft>
                <a:spcPct val="0"/>
              </a:spcAft>
              <a:defRPr/>
            </a:pPr>
            <a:r>
              <a:rPr lang="en-US" sz="1399" b="1" kern="0">
                <a:gradFill>
                  <a:gsLst>
                    <a:gs pos="41000">
                      <a:srgbClr val="000000"/>
                    </a:gs>
                    <a:gs pos="100000">
                      <a:srgbClr val="000000"/>
                    </a:gs>
                  </a:gsLst>
                  <a:lin ang="0" scaled="1"/>
                </a:gradFill>
                <a:latin typeface="Segoe UI Semibold"/>
                <a:ea typeface="Segoe UI" pitchFamily="34" charset="0"/>
                <a:cs typeface="Segoe UI" pitchFamily="34" charset="0"/>
              </a:rPr>
              <a:t>Device Support</a:t>
            </a:r>
          </a:p>
        </p:txBody>
      </p:sp>
      <p:sp>
        <p:nvSpPr>
          <p:cNvPr id="52" name="Rectangle 51">
            <a:extLst>
              <a:ext uri="{FF2B5EF4-FFF2-40B4-BE49-F238E27FC236}">
                <a16:creationId xmlns:a16="http://schemas.microsoft.com/office/drawing/2014/main" id="{EA9CD59E-4880-4271-A448-0F5461BC1856}"/>
              </a:ext>
            </a:extLst>
          </p:cNvPr>
          <p:cNvSpPr/>
          <p:nvPr/>
        </p:nvSpPr>
        <p:spPr>
          <a:xfrm>
            <a:off x="5193286" y="5285958"/>
            <a:ext cx="7397793" cy="1163731"/>
          </a:xfrm>
          <a:prstGeom prst="rect">
            <a:avLst/>
          </a:prstGeom>
        </p:spPr>
        <p:txBody>
          <a:bodyPr wrap="square" lIns="93247" numCol="3" anchor="ctr">
            <a:noAutofit/>
          </a:bodyPr>
          <a:lstStyle/>
          <a:p>
            <a:pPr defTabSz="950377" fontAlgn="base">
              <a:lnSpc>
                <a:spcPct val="90000"/>
              </a:lnSpc>
              <a:spcBef>
                <a:spcPct val="0"/>
              </a:spcBef>
              <a:spcAft>
                <a:spcPts val="408"/>
              </a:spcAft>
              <a:defRPr/>
            </a:pPr>
            <a:r>
              <a:rPr lang="en-US" sz="1224" kern="0">
                <a:solidFill>
                  <a:srgbClr val="000000"/>
                </a:solidFill>
                <a:latin typeface="Segoe UI"/>
                <a:ea typeface="Arial Unicode MS" pitchFamily="34" charset="-128"/>
                <a:cs typeface="Segoe UI" pitchFamily="34" charset="0"/>
              </a:rPr>
              <a:t>Azure RTOS</a:t>
            </a:r>
          </a:p>
          <a:p>
            <a:pPr defTabSz="950377" fontAlgn="base">
              <a:lnSpc>
                <a:spcPct val="90000"/>
              </a:lnSpc>
              <a:spcBef>
                <a:spcPct val="0"/>
              </a:spcBef>
              <a:spcAft>
                <a:spcPts val="408"/>
              </a:spcAft>
              <a:defRPr/>
            </a:pPr>
            <a:r>
              <a:rPr lang="en-US" sz="1224" kern="0">
                <a:solidFill>
                  <a:srgbClr val="000000"/>
                </a:solidFill>
                <a:latin typeface="Segoe UI"/>
                <a:ea typeface="Arial Unicode MS" pitchFamily="34" charset="-128"/>
                <a:cs typeface="Segoe UI" pitchFamily="34" charset="0"/>
              </a:rPr>
              <a:t>Azure Sphere</a:t>
            </a:r>
          </a:p>
          <a:p>
            <a:pPr defTabSz="950377" fontAlgn="base">
              <a:lnSpc>
                <a:spcPct val="90000"/>
              </a:lnSpc>
              <a:spcBef>
                <a:spcPct val="0"/>
              </a:spcBef>
              <a:spcAft>
                <a:spcPts val="408"/>
              </a:spcAft>
              <a:defRPr/>
            </a:pPr>
            <a:r>
              <a:rPr lang="en-US" sz="1224" kern="0">
                <a:solidFill>
                  <a:srgbClr val="000000"/>
                </a:solidFill>
                <a:latin typeface="Segoe UI"/>
                <a:ea typeface="Arial Unicode MS" pitchFamily="34" charset="-128"/>
                <a:cs typeface="Segoe UI" pitchFamily="34" charset="0"/>
              </a:rPr>
              <a:t>Azure IoT Device SDK</a:t>
            </a:r>
          </a:p>
          <a:p>
            <a:pPr defTabSz="950377" fontAlgn="base">
              <a:lnSpc>
                <a:spcPct val="90000"/>
              </a:lnSpc>
              <a:spcBef>
                <a:spcPct val="0"/>
              </a:spcBef>
              <a:spcAft>
                <a:spcPts val="408"/>
              </a:spcAft>
              <a:defRPr/>
            </a:pPr>
            <a:r>
              <a:rPr lang="en-US" sz="1224" kern="0">
                <a:solidFill>
                  <a:srgbClr val="000000"/>
                </a:solidFill>
                <a:latin typeface="Segoe UI"/>
                <a:ea typeface="Arial Unicode MS" pitchFamily="34" charset="-128"/>
                <a:cs typeface="Segoe UI" pitchFamily="34" charset="0"/>
              </a:rPr>
              <a:t>Azure IoT Edge</a:t>
            </a:r>
          </a:p>
          <a:p>
            <a:pPr defTabSz="950377" fontAlgn="base">
              <a:lnSpc>
                <a:spcPct val="90000"/>
              </a:lnSpc>
              <a:spcBef>
                <a:spcPct val="0"/>
              </a:spcBef>
              <a:spcAft>
                <a:spcPts val="408"/>
              </a:spcAft>
              <a:defRPr/>
            </a:pPr>
            <a:r>
              <a:rPr lang="en-US" sz="1224" kern="0">
                <a:solidFill>
                  <a:srgbClr val="000000"/>
                </a:solidFill>
                <a:latin typeface="Segoe UI"/>
                <a:ea typeface="Arial Unicode MS" pitchFamily="34" charset="-128"/>
                <a:cs typeface="Segoe UI" pitchFamily="34" charset="0"/>
              </a:rPr>
              <a:t>Data Box Edge</a:t>
            </a:r>
          </a:p>
          <a:p>
            <a:pPr defTabSz="950377" fontAlgn="base">
              <a:lnSpc>
                <a:spcPct val="90000"/>
              </a:lnSpc>
              <a:spcBef>
                <a:spcPct val="0"/>
              </a:spcBef>
              <a:spcAft>
                <a:spcPts val="408"/>
              </a:spcAft>
              <a:defRPr/>
            </a:pPr>
            <a:r>
              <a:rPr lang="en-US" sz="1224" kern="0">
                <a:solidFill>
                  <a:srgbClr val="000000"/>
                </a:solidFill>
                <a:latin typeface="Segoe UI"/>
                <a:ea typeface="Arial Unicode MS" pitchFamily="34" charset="-128"/>
                <a:cs typeface="Segoe UI" pitchFamily="34" charset="0"/>
              </a:rPr>
              <a:t>Windows IoT </a:t>
            </a:r>
          </a:p>
          <a:p>
            <a:pPr defTabSz="950377" fontAlgn="base">
              <a:lnSpc>
                <a:spcPct val="90000"/>
              </a:lnSpc>
              <a:spcBef>
                <a:spcPct val="0"/>
              </a:spcBef>
              <a:spcAft>
                <a:spcPts val="408"/>
              </a:spcAft>
              <a:defRPr/>
            </a:pPr>
            <a:r>
              <a:rPr lang="en-US" sz="1224" kern="0">
                <a:solidFill>
                  <a:srgbClr val="000000"/>
                </a:solidFill>
                <a:latin typeface="Segoe UI"/>
                <a:ea typeface="Arial Unicode MS" pitchFamily="34" charset="-128"/>
                <a:cs typeface="Segoe UI" pitchFamily="34" charset="0"/>
              </a:rPr>
              <a:t>Azure Certified for IoT—Device Catalog</a:t>
            </a:r>
          </a:p>
          <a:p>
            <a:pPr defTabSz="950377" fontAlgn="base">
              <a:lnSpc>
                <a:spcPct val="90000"/>
              </a:lnSpc>
              <a:spcBef>
                <a:spcPct val="0"/>
              </a:spcBef>
              <a:spcAft>
                <a:spcPts val="408"/>
              </a:spcAft>
              <a:defRPr/>
            </a:pPr>
            <a:r>
              <a:rPr lang="en-US" sz="1224" kern="0">
                <a:solidFill>
                  <a:srgbClr val="000000"/>
                </a:solidFill>
                <a:latin typeface="Segoe UI"/>
                <a:ea typeface="Arial Unicode MS" pitchFamily="34" charset="-128"/>
                <a:cs typeface="Segoe UI" pitchFamily="34" charset="0"/>
              </a:rPr>
              <a:t>Azure Stream Analytics</a:t>
            </a:r>
          </a:p>
          <a:p>
            <a:pPr defTabSz="950377" fontAlgn="base">
              <a:lnSpc>
                <a:spcPct val="90000"/>
              </a:lnSpc>
              <a:spcBef>
                <a:spcPct val="0"/>
              </a:spcBef>
              <a:spcAft>
                <a:spcPts val="408"/>
              </a:spcAft>
              <a:defRPr/>
            </a:pPr>
            <a:r>
              <a:rPr lang="en-US" sz="1224" kern="0">
                <a:solidFill>
                  <a:srgbClr val="000000"/>
                </a:solidFill>
                <a:latin typeface="Segoe UI"/>
                <a:ea typeface="Arial Unicode MS" pitchFamily="34" charset="-128"/>
                <a:cs typeface="Segoe UI" pitchFamily="34" charset="0"/>
              </a:rPr>
              <a:t>Azure Storage </a:t>
            </a:r>
          </a:p>
          <a:p>
            <a:pPr defTabSz="950377" fontAlgn="base">
              <a:lnSpc>
                <a:spcPct val="90000"/>
              </a:lnSpc>
              <a:spcBef>
                <a:spcPct val="0"/>
              </a:spcBef>
              <a:spcAft>
                <a:spcPts val="408"/>
              </a:spcAft>
              <a:defRPr/>
            </a:pPr>
            <a:r>
              <a:rPr lang="en-US" sz="1224" kern="0">
                <a:solidFill>
                  <a:srgbClr val="000000"/>
                </a:solidFill>
                <a:latin typeface="Segoe UI"/>
                <a:ea typeface="Arial Unicode MS" pitchFamily="34" charset="-128"/>
                <a:cs typeface="Segoe UI" pitchFamily="34" charset="0"/>
              </a:rPr>
              <a:t>Azure ML</a:t>
            </a:r>
          </a:p>
          <a:p>
            <a:pPr defTabSz="950377" fontAlgn="base">
              <a:lnSpc>
                <a:spcPct val="90000"/>
              </a:lnSpc>
              <a:spcBef>
                <a:spcPct val="0"/>
              </a:spcBef>
              <a:spcAft>
                <a:spcPts val="408"/>
              </a:spcAft>
              <a:defRPr/>
            </a:pPr>
            <a:r>
              <a:rPr lang="en-US" sz="1224" kern="0">
                <a:solidFill>
                  <a:srgbClr val="000000"/>
                </a:solidFill>
                <a:latin typeface="Segoe UI"/>
                <a:ea typeface="Arial Unicode MS" pitchFamily="34" charset="-128"/>
                <a:cs typeface="Segoe UI" pitchFamily="34" charset="0"/>
              </a:rPr>
              <a:t>Azure SQL</a:t>
            </a:r>
          </a:p>
          <a:p>
            <a:pPr defTabSz="950377" fontAlgn="base">
              <a:lnSpc>
                <a:spcPct val="90000"/>
              </a:lnSpc>
              <a:spcBef>
                <a:spcPct val="0"/>
              </a:spcBef>
              <a:spcAft>
                <a:spcPts val="408"/>
              </a:spcAft>
              <a:defRPr/>
            </a:pPr>
            <a:r>
              <a:rPr lang="en-US" sz="1224" kern="0">
                <a:solidFill>
                  <a:srgbClr val="000000"/>
                </a:solidFill>
                <a:latin typeface="Segoe UI"/>
                <a:ea typeface="Arial Unicode MS" pitchFamily="34" charset="-128"/>
                <a:cs typeface="Segoe UI" pitchFamily="34" charset="0"/>
              </a:rPr>
              <a:t>Azure Functions</a:t>
            </a:r>
          </a:p>
          <a:p>
            <a:pPr defTabSz="950377" fontAlgn="base">
              <a:lnSpc>
                <a:spcPct val="90000"/>
              </a:lnSpc>
              <a:spcBef>
                <a:spcPct val="0"/>
              </a:spcBef>
              <a:spcAft>
                <a:spcPts val="408"/>
              </a:spcAft>
              <a:defRPr/>
            </a:pPr>
            <a:r>
              <a:rPr lang="en-US" sz="1224" kern="0">
                <a:solidFill>
                  <a:srgbClr val="000000"/>
                </a:solidFill>
                <a:latin typeface="Segoe UI"/>
                <a:ea typeface="Arial Unicode MS" pitchFamily="34" charset="-128"/>
                <a:cs typeface="Segoe UI" pitchFamily="34" charset="0"/>
              </a:rPr>
              <a:t>Azure Cognitive Services</a:t>
            </a:r>
          </a:p>
        </p:txBody>
      </p:sp>
      <p:cxnSp>
        <p:nvCxnSpPr>
          <p:cNvPr id="50" name="Straight Connector 49">
            <a:extLst>
              <a:ext uri="{FF2B5EF4-FFF2-40B4-BE49-F238E27FC236}">
                <a16:creationId xmlns:a16="http://schemas.microsoft.com/office/drawing/2014/main" id="{309304C7-678E-4CE0-830C-61BE35F9CCEC}"/>
              </a:ext>
            </a:extLst>
          </p:cNvPr>
          <p:cNvCxnSpPr>
            <a:cxnSpLocks/>
          </p:cNvCxnSpPr>
          <p:nvPr/>
        </p:nvCxnSpPr>
        <p:spPr>
          <a:xfrm>
            <a:off x="2375368" y="5070315"/>
            <a:ext cx="9315416" cy="0"/>
          </a:xfrm>
          <a:prstGeom prst="line">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53" name="Straight Connector 52">
            <a:extLst>
              <a:ext uri="{FF2B5EF4-FFF2-40B4-BE49-F238E27FC236}">
                <a16:creationId xmlns:a16="http://schemas.microsoft.com/office/drawing/2014/main" id="{797DB195-7E94-4902-8779-2261F3448035}"/>
              </a:ext>
            </a:extLst>
          </p:cNvPr>
          <p:cNvCxnSpPr>
            <a:cxnSpLocks/>
          </p:cNvCxnSpPr>
          <p:nvPr/>
        </p:nvCxnSpPr>
        <p:spPr>
          <a:xfrm>
            <a:off x="2375368" y="3573737"/>
            <a:ext cx="9315416" cy="0"/>
          </a:xfrm>
          <a:prstGeom prst="line">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54" name="Straight Connector 53">
            <a:extLst>
              <a:ext uri="{FF2B5EF4-FFF2-40B4-BE49-F238E27FC236}">
                <a16:creationId xmlns:a16="http://schemas.microsoft.com/office/drawing/2014/main" id="{ADB9D994-92C0-4346-B405-AD60EACD59DA}"/>
              </a:ext>
            </a:extLst>
          </p:cNvPr>
          <p:cNvCxnSpPr>
            <a:cxnSpLocks/>
          </p:cNvCxnSpPr>
          <p:nvPr/>
        </p:nvCxnSpPr>
        <p:spPr>
          <a:xfrm>
            <a:off x="2375368" y="2475251"/>
            <a:ext cx="9306926" cy="0"/>
          </a:xfrm>
          <a:prstGeom prst="line">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pic>
        <p:nvPicPr>
          <p:cNvPr id="121" name="Picture 120" descr="IoT Hub">
            <a:extLst>
              <a:ext uri="{FF2B5EF4-FFF2-40B4-BE49-F238E27FC236}">
                <a16:creationId xmlns:a16="http://schemas.microsoft.com/office/drawing/2014/main" id="{AD4A5F12-0D4F-48C1-89B7-2B9005BDD465}"/>
              </a:ext>
            </a:extLst>
          </p:cNvPr>
          <p:cNvPicPr>
            <a:picLocks noChangeAspect="1"/>
          </p:cNvPicPr>
          <p:nvPr/>
        </p:nvPicPr>
        <p:blipFill>
          <a:blip r:embed="rId3"/>
          <a:stretch>
            <a:fillRect/>
          </a:stretch>
        </p:blipFill>
        <p:spPr>
          <a:xfrm>
            <a:off x="4428599" y="4085768"/>
            <a:ext cx="477073" cy="477239"/>
          </a:xfrm>
          <a:prstGeom prst="rect">
            <a:avLst/>
          </a:prstGeom>
        </p:spPr>
      </p:pic>
      <p:pic>
        <p:nvPicPr>
          <p:cNvPr id="122" name="Picture 121" descr="IoT Edge">
            <a:extLst>
              <a:ext uri="{FF2B5EF4-FFF2-40B4-BE49-F238E27FC236}">
                <a16:creationId xmlns:a16="http://schemas.microsoft.com/office/drawing/2014/main" id="{69970E2B-2E41-48E5-9175-D36CEC0B6838}"/>
              </a:ext>
            </a:extLst>
          </p:cNvPr>
          <p:cNvPicPr>
            <a:picLocks noChangeAspect="1"/>
          </p:cNvPicPr>
          <p:nvPr/>
        </p:nvPicPr>
        <p:blipFill>
          <a:blip r:embed="rId4"/>
          <a:stretch>
            <a:fillRect/>
          </a:stretch>
        </p:blipFill>
        <p:spPr>
          <a:xfrm>
            <a:off x="4438554" y="5384640"/>
            <a:ext cx="457162" cy="487805"/>
          </a:xfrm>
          <a:prstGeom prst="rect">
            <a:avLst/>
          </a:prstGeom>
        </p:spPr>
      </p:pic>
      <p:sp>
        <p:nvSpPr>
          <p:cNvPr id="43" name="Rectangle 42">
            <a:extLst>
              <a:ext uri="{FF2B5EF4-FFF2-40B4-BE49-F238E27FC236}">
                <a16:creationId xmlns:a16="http://schemas.microsoft.com/office/drawing/2014/main" id="{56D63432-670C-4075-91DA-7144511036FC}"/>
              </a:ext>
            </a:extLst>
          </p:cNvPr>
          <p:cNvSpPr/>
          <p:nvPr/>
        </p:nvSpPr>
        <p:spPr bwMode="auto">
          <a:xfrm>
            <a:off x="2501192" y="2862803"/>
            <a:ext cx="1786203" cy="333368"/>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r>
              <a:rPr lang="en-US" sz="1399" b="1" kern="0">
                <a:gradFill>
                  <a:gsLst>
                    <a:gs pos="41000">
                      <a:srgbClr val="000000"/>
                    </a:gs>
                    <a:gs pos="100000">
                      <a:srgbClr val="000000"/>
                    </a:gs>
                  </a:gsLst>
                  <a:lin ang="0" scaled="1"/>
                </a:gradFill>
                <a:latin typeface="Segoe UI Semibold"/>
                <a:cs typeface="Segoe UI" pitchFamily="34" charset="0"/>
              </a:rPr>
              <a:t>Azure IoT Solutions</a:t>
            </a:r>
          </a:p>
        </p:txBody>
      </p:sp>
      <p:sp>
        <p:nvSpPr>
          <p:cNvPr id="45" name="Rectangle 44">
            <a:extLst>
              <a:ext uri="{FF2B5EF4-FFF2-40B4-BE49-F238E27FC236}">
                <a16:creationId xmlns:a16="http://schemas.microsoft.com/office/drawing/2014/main" id="{2A984B53-8536-4EFB-A612-FD5EBFBEC83F}"/>
              </a:ext>
            </a:extLst>
          </p:cNvPr>
          <p:cNvSpPr/>
          <p:nvPr/>
        </p:nvSpPr>
        <p:spPr bwMode="auto">
          <a:xfrm>
            <a:off x="5193281" y="2679827"/>
            <a:ext cx="1541281" cy="699319"/>
          </a:xfrm>
          <a:prstGeom prst="rect">
            <a:avLst/>
          </a:prstGeom>
          <a:noFill/>
          <a:ln w="19050" cap="flat" cmpd="sng" algn="ctr">
            <a:noFill/>
            <a:prstDash val="solid"/>
            <a:miter lim="800000"/>
            <a:headEnd type="none" w="med" len="med"/>
            <a:tailEnd type="none" w="med" len="med"/>
          </a:ln>
          <a:effectLst/>
        </p:spPr>
        <p:txBody>
          <a:bodyPr rot="0" spcFirstLastPara="0" vertOverflow="overflow" horzOverflow="overflow" vert="horz" wrap="none" lIns="93247" tIns="149136" rIns="186419" bIns="149136" numCol="1" spcCol="0" rtlCol="0" fromWordArt="0" anchor="ctr" anchorCtr="0" forceAA="0" compatLnSpc="1">
            <a:prstTxWarp prst="textNoShape">
              <a:avLst/>
            </a:prstTxWarp>
            <a:spAutoFit/>
          </a:bodyPr>
          <a:lstStyle/>
          <a:p>
            <a:pPr defTabSz="950377" fontAlgn="base">
              <a:lnSpc>
                <a:spcPct val="90000"/>
              </a:lnSpc>
              <a:spcBef>
                <a:spcPct val="0"/>
              </a:spcBef>
              <a:spcAft>
                <a:spcPts val="408"/>
              </a:spcAft>
              <a:defRPr/>
            </a:pPr>
            <a:r>
              <a:rPr lang="en-US" sz="1224" kern="0">
                <a:solidFill>
                  <a:srgbClr val="000000"/>
                </a:solidFill>
                <a:latin typeface="Segoe UI"/>
                <a:ea typeface="Arial Unicode MS" pitchFamily="34" charset="-128"/>
                <a:cs typeface="Segoe UI" pitchFamily="34" charset="0"/>
              </a:rPr>
              <a:t>Azure IoT Central </a:t>
            </a:r>
          </a:p>
          <a:p>
            <a:pPr defTabSz="950377" fontAlgn="base">
              <a:lnSpc>
                <a:spcPct val="90000"/>
              </a:lnSpc>
              <a:spcBef>
                <a:spcPct val="0"/>
              </a:spcBef>
              <a:spcAft>
                <a:spcPts val="408"/>
              </a:spcAft>
              <a:defRPr/>
            </a:pPr>
            <a:r>
              <a:rPr lang="en-US" sz="1224" kern="0">
                <a:solidFill>
                  <a:srgbClr val="000000"/>
                </a:solidFill>
                <a:latin typeface="Segoe UI"/>
                <a:ea typeface="Arial Unicode MS" pitchFamily="34" charset="-128"/>
                <a:cs typeface="Segoe UI" pitchFamily="34" charset="0"/>
              </a:rPr>
              <a:t>(SaaS)</a:t>
            </a:r>
          </a:p>
        </p:txBody>
      </p:sp>
      <p:sp>
        <p:nvSpPr>
          <p:cNvPr id="46" name="Rectangle 45">
            <a:extLst>
              <a:ext uri="{FF2B5EF4-FFF2-40B4-BE49-F238E27FC236}">
                <a16:creationId xmlns:a16="http://schemas.microsoft.com/office/drawing/2014/main" id="{8235840D-6BBB-4B1F-B6CF-01C831BDF3BC}"/>
              </a:ext>
            </a:extLst>
          </p:cNvPr>
          <p:cNvSpPr/>
          <p:nvPr/>
        </p:nvSpPr>
        <p:spPr bwMode="auto">
          <a:xfrm>
            <a:off x="7520510" y="2709360"/>
            <a:ext cx="2414773" cy="640252"/>
          </a:xfrm>
          <a:prstGeom prst="rect">
            <a:avLst/>
          </a:prstGeom>
          <a:noFill/>
          <a:ln w="19050" cap="flat" cmpd="sng" algn="ctr">
            <a:noFill/>
            <a:prstDash val="solid"/>
            <a:miter lim="800000"/>
            <a:headEnd type="none" w="med" len="med"/>
            <a:tailEnd type="none" w="med" len="med"/>
          </a:ln>
          <a:effectLst/>
        </p:spPr>
        <p:txBody>
          <a:bodyPr rot="0" spcFirstLastPara="0" vertOverflow="overflow" horzOverflow="overflow" vert="horz" wrap="square" lIns="186419" tIns="149136" rIns="186419" bIns="149136" numCol="1" spcCol="0" rtlCol="0" fromWordArt="0" anchor="ctr" anchorCtr="0" forceAA="0" compatLnSpc="1">
            <a:prstTxWarp prst="textNoShape">
              <a:avLst/>
            </a:prstTxWarp>
            <a:spAutoFit/>
          </a:bodyPr>
          <a:lstStyle/>
          <a:p>
            <a:pPr defTabSz="950377" fontAlgn="base">
              <a:lnSpc>
                <a:spcPct val="90000"/>
              </a:lnSpc>
              <a:spcBef>
                <a:spcPct val="0"/>
              </a:spcBef>
              <a:spcAft>
                <a:spcPct val="0"/>
              </a:spcAft>
              <a:defRPr/>
            </a:pPr>
            <a:r>
              <a:rPr lang="en-US" sz="1224" kern="0" dirty="0">
                <a:gradFill>
                  <a:gsLst>
                    <a:gs pos="41000">
                      <a:srgbClr val="000000"/>
                    </a:gs>
                    <a:gs pos="100000">
                      <a:srgbClr val="000000"/>
                    </a:gs>
                  </a:gsLst>
                  <a:lin ang="0" scaled="1"/>
                </a:gradFill>
                <a:latin typeface="Segoe UI"/>
                <a:ea typeface="Arial Unicode MS" pitchFamily="34" charset="-128"/>
                <a:cs typeface="Segoe UI" pitchFamily="34" charset="0"/>
              </a:rPr>
              <a:t>Azure IoT Reference Architecture</a:t>
            </a:r>
          </a:p>
        </p:txBody>
      </p:sp>
      <p:pic>
        <p:nvPicPr>
          <p:cNvPr id="123" name="Picture 122" descr="IoT Solution Accelerators">
            <a:extLst>
              <a:ext uri="{FF2B5EF4-FFF2-40B4-BE49-F238E27FC236}">
                <a16:creationId xmlns:a16="http://schemas.microsoft.com/office/drawing/2014/main" id="{18709348-18DB-42C4-8FB6-788B7502ECDC}"/>
              </a:ext>
            </a:extLst>
          </p:cNvPr>
          <p:cNvPicPr>
            <a:picLocks noChangeAspect="1"/>
          </p:cNvPicPr>
          <p:nvPr/>
        </p:nvPicPr>
        <p:blipFill>
          <a:blip r:embed="rId5"/>
          <a:stretch>
            <a:fillRect/>
          </a:stretch>
        </p:blipFill>
        <p:spPr>
          <a:xfrm>
            <a:off x="6971338" y="2760757"/>
            <a:ext cx="477073" cy="527475"/>
          </a:xfrm>
          <a:prstGeom prst="rect">
            <a:avLst/>
          </a:prstGeom>
        </p:spPr>
      </p:pic>
      <p:pic>
        <p:nvPicPr>
          <p:cNvPr id="124" name="Picture 123" descr="IoT Central">
            <a:extLst>
              <a:ext uri="{FF2B5EF4-FFF2-40B4-BE49-F238E27FC236}">
                <a16:creationId xmlns:a16="http://schemas.microsoft.com/office/drawing/2014/main" id="{518EA549-0AEC-4A98-B915-D122B644D032}"/>
              </a:ext>
            </a:extLst>
          </p:cNvPr>
          <p:cNvPicPr>
            <a:picLocks noChangeAspect="1"/>
          </p:cNvPicPr>
          <p:nvPr/>
        </p:nvPicPr>
        <p:blipFill>
          <a:blip r:embed="rId6"/>
          <a:stretch>
            <a:fillRect/>
          </a:stretch>
        </p:blipFill>
        <p:spPr>
          <a:xfrm>
            <a:off x="4457891" y="2790866"/>
            <a:ext cx="418486" cy="477240"/>
          </a:xfrm>
          <a:prstGeom prst="rect">
            <a:avLst/>
          </a:prstGeom>
        </p:spPr>
      </p:pic>
      <p:grpSp>
        <p:nvGrpSpPr>
          <p:cNvPr id="13" name="Group 12">
            <a:extLst>
              <a:ext uri="{FF2B5EF4-FFF2-40B4-BE49-F238E27FC236}">
                <a16:creationId xmlns:a16="http://schemas.microsoft.com/office/drawing/2014/main" id="{DD54F278-AB50-4BB3-851E-CCD2DDF0525A}"/>
              </a:ext>
            </a:extLst>
          </p:cNvPr>
          <p:cNvGrpSpPr/>
          <p:nvPr/>
        </p:nvGrpSpPr>
        <p:grpSpPr>
          <a:xfrm>
            <a:off x="495271" y="3138732"/>
            <a:ext cx="1541095" cy="1392823"/>
            <a:chOff x="494459" y="2759018"/>
            <a:chExt cx="1541314" cy="1393021"/>
          </a:xfrm>
        </p:grpSpPr>
        <p:sp>
          <p:nvSpPr>
            <p:cNvPr id="49" name="Rectangle 48">
              <a:extLst>
                <a:ext uri="{FF2B5EF4-FFF2-40B4-BE49-F238E27FC236}">
                  <a16:creationId xmlns:a16="http://schemas.microsoft.com/office/drawing/2014/main" id="{5CF6B784-0A05-4261-A3C2-EB3EB607BBFC}"/>
                </a:ext>
              </a:extLst>
            </p:cNvPr>
            <p:cNvSpPr/>
            <p:nvPr/>
          </p:nvSpPr>
          <p:spPr bwMode="auto">
            <a:xfrm>
              <a:off x="494459" y="3189606"/>
              <a:ext cx="1541314" cy="962433"/>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r>
                <a:rPr lang="en-US" sz="1399" b="1" kern="0">
                  <a:gradFill>
                    <a:gsLst>
                      <a:gs pos="41000">
                        <a:srgbClr val="FFFFFF"/>
                      </a:gs>
                      <a:gs pos="100000">
                        <a:srgbClr val="FFFFFF"/>
                      </a:gs>
                    </a:gsLst>
                    <a:lin ang="0" scaled="1"/>
                  </a:gradFill>
                  <a:latin typeface="Segoe UI Semibold"/>
                  <a:cs typeface="Segoe UI" pitchFamily="34" charset="0"/>
                </a:rPr>
                <a:t>Azure Security </a:t>
              </a:r>
            </a:p>
            <a:p>
              <a:pPr defTabSz="950846" fontAlgn="base">
                <a:lnSpc>
                  <a:spcPct val="90000"/>
                </a:lnSpc>
                <a:spcBef>
                  <a:spcPct val="0"/>
                </a:spcBef>
                <a:spcAft>
                  <a:spcPct val="0"/>
                </a:spcAft>
                <a:defRPr/>
              </a:pPr>
              <a:r>
                <a:rPr lang="en-US" sz="1399" b="1" kern="0">
                  <a:gradFill>
                    <a:gsLst>
                      <a:gs pos="41000">
                        <a:srgbClr val="FFFFFF"/>
                      </a:gs>
                      <a:gs pos="100000">
                        <a:srgbClr val="FFFFFF"/>
                      </a:gs>
                    </a:gsLst>
                    <a:lin ang="0" scaled="1"/>
                  </a:gradFill>
                  <a:latin typeface="Segoe UI Semibold"/>
                  <a:cs typeface="Segoe UI" pitchFamily="34" charset="0"/>
                </a:rPr>
                <a:t>Center for IoT</a:t>
              </a:r>
            </a:p>
          </p:txBody>
        </p:sp>
        <p:grpSp>
          <p:nvGrpSpPr>
            <p:cNvPr id="5" name="Graphic 124" descr="Security Center">
              <a:extLst>
                <a:ext uri="{FF2B5EF4-FFF2-40B4-BE49-F238E27FC236}">
                  <a16:creationId xmlns:a16="http://schemas.microsoft.com/office/drawing/2014/main" id="{C883B4CB-7F9B-4C6F-A1C5-EC47684578D2}"/>
                </a:ext>
              </a:extLst>
            </p:cNvPr>
            <p:cNvGrpSpPr/>
            <p:nvPr/>
          </p:nvGrpSpPr>
          <p:grpSpPr>
            <a:xfrm>
              <a:off x="1068076" y="2759018"/>
              <a:ext cx="394080" cy="546626"/>
              <a:chOff x="622363" y="4092006"/>
              <a:chExt cx="289470" cy="401523"/>
            </a:xfrm>
          </p:grpSpPr>
          <p:sp>
            <p:nvSpPr>
              <p:cNvPr id="6" name="Freeform: Shape 5">
                <a:extLst>
                  <a:ext uri="{FF2B5EF4-FFF2-40B4-BE49-F238E27FC236}">
                    <a16:creationId xmlns:a16="http://schemas.microsoft.com/office/drawing/2014/main" id="{7B5E4187-4B24-4153-B05C-89338CEDE4AF}"/>
                  </a:ext>
                </a:extLst>
              </p:cNvPr>
              <p:cNvSpPr/>
              <p:nvPr/>
            </p:nvSpPr>
            <p:spPr>
              <a:xfrm>
                <a:off x="622363" y="4092006"/>
                <a:ext cx="289470" cy="401523"/>
              </a:xfrm>
              <a:custGeom>
                <a:avLst/>
                <a:gdLst>
                  <a:gd name="connsiteX0" fmla="*/ 253230 w 289470"/>
                  <a:gd name="connsiteY0" fmla="*/ 48067 h 401523"/>
                  <a:gd name="connsiteX1" fmla="*/ 148811 w 289470"/>
                  <a:gd name="connsiteY1" fmla="*/ 0 h 401523"/>
                  <a:gd name="connsiteX2" fmla="*/ 0 w 289470"/>
                  <a:gd name="connsiteY2" fmla="*/ 50341 h 401523"/>
                  <a:gd name="connsiteX3" fmla="*/ 0 w 289470"/>
                  <a:gd name="connsiteY3" fmla="*/ 256892 h 401523"/>
                  <a:gd name="connsiteX4" fmla="*/ 33326 w 289470"/>
                  <a:gd name="connsiteY4" fmla="*/ 325703 h 401523"/>
                  <a:gd name="connsiteX5" fmla="*/ 148820 w 289470"/>
                  <a:gd name="connsiteY5" fmla="*/ 403255 h 401523"/>
                  <a:gd name="connsiteX6" fmla="*/ 297639 w 289470"/>
                  <a:gd name="connsiteY6" fmla="*/ 256885 h 401523"/>
                  <a:gd name="connsiteX7" fmla="*/ 297639 w 289470"/>
                  <a:gd name="connsiteY7" fmla="*/ 50341 h 401523"/>
                  <a:gd name="connsiteX8" fmla="*/ 253230 w 289470"/>
                  <a:gd name="connsiteY8" fmla="*/ 48067 h 401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9470" h="401523">
                    <a:moveTo>
                      <a:pt x="253230" y="48067"/>
                    </a:moveTo>
                    <a:cubicBezTo>
                      <a:pt x="163777" y="38268"/>
                      <a:pt x="148811" y="0"/>
                      <a:pt x="148811" y="0"/>
                    </a:cubicBezTo>
                    <a:cubicBezTo>
                      <a:pt x="148811" y="0"/>
                      <a:pt x="128681" y="50341"/>
                      <a:pt x="0" y="50341"/>
                    </a:cubicBezTo>
                    <a:lnTo>
                      <a:pt x="0" y="256892"/>
                    </a:lnTo>
                    <a:cubicBezTo>
                      <a:pt x="0" y="281870"/>
                      <a:pt x="13975" y="305258"/>
                      <a:pt x="33326" y="325703"/>
                    </a:cubicBezTo>
                    <a:cubicBezTo>
                      <a:pt x="77191" y="372061"/>
                      <a:pt x="148820" y="403255"/>
                      <a:pt x="148820" y="403255"/>
                    </a:cubicBezTo>
                    <a:cubicBezTo>
                      <a:pt x="148820" y="403255"/>
                      <a:pt x="297639" y="338502"/>
                      <a:pt x="297639" y="256885"/>
                    </a:cubicBezTo>
                    <a:lnTo>
                      <a:pt x="297639" y="50341"/>
                    </a:lnTo>
                    <a:cubicBezTo>
                      <a:pt x="281090" y="50341"/>
                      <a:pt x="266368" y="49511"/>
                      <a:pt x="253230" y="48067"/>
                    </a:cubicBezTo>
                    <a:close/>
                  </a:path>
                </a:pathLst>
              </a:custGeom>
              <a:solidFill>
                <a:schemeClr val="tx2"/>
              </a:solidFill>
              <a:ln w="9331" cap="flat">
                <a:noFill/>
                <a:prstDash val="solid"/>
                <a:miter/>
              </a:ln>
            </p:spPr>
            <p:txBody>
              <a:bodyPr rtlCol="0" anchor="ctr"/>
              <a:lstStyle/>
              <a:p>
                <a:pPr defTabSz="932418">
                  <a:defRPr/>
                </a:pPr>
                <a:endParaRPr lang="en-US" sz="1836">
                  <a:solidFill>
                    <a:srgbClr val="000000"/>
                  </a:solidFill>
                  <a:latin typeface="Segoe UI"/>
                  <a:ea typeface="Arial Unicode MS" pitchFamily="34" charset="-128"/>
                </a:endParaRPr>
              </a:p>
            </p:txBody>
          </p:sp>
          <p:sp>
            <p:nvSpPr>
              <p:cNvPr id="7" name="Freeform: Shape 6">
                <a:extLst>
                  <a:ext uri="{FF2B5EF4-FFF2-40B4-BE49-F238E27FC236}">
                    <a16:creationId xmlns:a16="http://schemas.microsoft.com/office/drawing/2014/main" id="{1182B73B-E3B0-412A-8FBD-2492658861F5}"/>
                  </a:ext>
                </a:extLst>
              </p:cNvPr>
              <p:cNvSpPr/>
              <p:nvPr/>
            </p:nvSpPr>
            <p:spPr>
              <a:xfrm>
                <a:off x="622363" y="4092006"/>
                <a:ext cx="252119" cy="317484"/>
              </a:xfrm>
              <a:custGeom>
                <a:avLst/>
                <a:gdLst>
                  <a:gd name="connsiteX0" fmla="*/ 185628 w 252119"/>
                  <a:gd name="connsiteY0" fmla="*/ 133418 h 317483"/>
                  <a:gd name="connsiteX1" fmla="*/ 253230 w 252119"/>
                  <a:gd name="connsiteY1" fmla="*/ 48067 h 317483"/>
                  <a:gd name="connsiteX2" fmla="*/ 148811 w 252119"/>
                  <a:gd name="connsiteY2" fmla="*/ 0 h 317483"/>
                  <a:gd name="connsiteX3" fmla="*/ 0 w 252119"/>
                  <a:gd name="connsiteY3" fmla="*/ 50341 h 317483"/>
                  <a:gd name="connsiteX4" fmla="*/ 0 w 252119"/>
                  <a:gd name="connsiteY4" fmla="*/ 256892 h 317483"/>
                  <a:gd name="connsiteX5" fmla="*/ 33326 w 252119"/>
                  <a:gd name="connsiteY5" fmla="*/ 325703 h 317483"/>
                  <a:gd name="connsiteX6" fmla="*/ 83298 w 252119"/>
                  <a:gd name="connsiteY6" fmla="*/ 262619 h 317483"/>
                  <a:gd name="connsiteX7" fmla="*/ 185628 w 252119"/>
                  <a:gd name="connsiteY7" fmla="*/ 133418 h 317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2119" h="317483">
                    <a:moveTo>
                      <a:pt x="185628" y="133418"/>
                    </a:moveTo>
                    <a:lnTo>
                      <a:pt x="253230" y="48067"/>
                    </a:lnTo>
                    <a:cubicBezTo>
                      <a:pt x="163777" y="38268"/>
                      <a:pt x="148811" y="0"/>
                      <a:pt x="148811" y="0"/>
                    </a:cubicBezTo>
                    <a:cubicBezTo>
                      <a:pt x="148811" y="0"/>
                      <a:pt x="128681" y="50341"/>
                      <a:pt x="0" y="50341"/>
                    </a:cubicBezTo>
                    <a:lnTo>
                      <a:pt x="0" y="256892"/>
                    </a:lnTo>
                    <a:cubicBezTo>
                      <a:pt x="0" y="281870"/>
                      <a:pt x="13975" y="305258"/>
                      <a:pt x="33326" y="325703"/>
                    </a:cubicBezTo>
                    <a:lnTo>
                      <a:pt x="83298" y="262619"/>
                    </a:lnTo>
                    <a:lnTo>
                      <a:pt x="185628" y="133418"/>
                    </a:lnTo>
                    <a:close/>
                  </a:path>
                </a:pathLst>
              </a:custGeom>
              <a:solidFill>
                <a:schemeClr val="accent4"/>
              </a:solidFill>
              <a:ln w="9331" cap="flat">
                <a:noFill/>
                <a:prstDash val="solid"/>
                <a:miter/>
              </a:ln>
            </p:spPr>
            <p:txBody>
              <a:bodyPr rtlCol="0" anchor="ctr"/>
              <a:lstStyle/>
              <a:p>
                <a:pPr defTabSz="932418">
                  <a:defRPr/>
                </a:pPr>
                <a:endParaRPr lang="en-US" sz="1836">
                  <a:solidFill>
                    <a:srgbClr val="000000"/>
                  </a:solidFill>
                  <a:latin typeface="Segoe UI"/>
                  <a:ea typeface="Arial Unicode MS" pitchFamily="34" charset="-128"/>
                </a:endParaRPr>
              </a:p>
            </p:txBody>
          </p:sp>
          <p:sp>
            <p:nvSpPr>
              <p:cNvPr id="8" name="Freeform: Shape 7">
                <a:extLst>
                  <a:ext uri="{FF2B5EF4-FFF2-40B4-BE49-F238E27FC236}">
                    <a16:creationId xmlns:a16="http://schemas.microsoft.com/office/drawing/2014/main" id="{665AEE90-0F17-4FD3-847A-DE207145F9CA}"/>
                  </a:ext>
                </a:extLst>
              </p:cNvPr>
              <p:cNvSpPr/>
              <p:nvPr/>
            </p:nvSpPr>
            <p:spPr>
              <a:xfrm>
                <a:off x="705673" y="4207961"/>
                <a:ext cx="130729" cy="168080"/>
              </a:xfrm>
              <a:custGeom>
                <a:avLst/>
                <a:gdLst>
                  <a:gd name="connsiteX0" fmla="*/ 91970 w 130728"/>
                  <a:gd name="connsiteY0" fmla="*/ 81319 h 168079"/>
                  <a:gd name="connsiteX1" fmla="*/ 51206 w 130728"/>
                  <a:gd name="connsiteY1" fmla="*/ 81319 h 168079"/>
                  <a:gd name="connsiteX2" fmla="*/ 51215 w 130728"/>
                  <a:gd name="connsiteY2" fmla="*/ 81311 h 168079"/>
                  <a:gd name="connsiteX3" fmla="*/ 39075 w 130728"/>
                  <a:gd name="connsiteY3" fmla="*/ 81311 h 168079"/>
                  <a:gd name="connsiteX4" fmla="*/ 39075 w 130728"/>
                  <a:gd name="connsiteY4" fmla="*/ 52664 h 168079"/>
                  <a:gd name="connsiteX5" fmla="*/ 47098 w 130728"/>
                  <a:gd name="connsiteY5" fmla="*/ 31937 h 168079"/>
                  <a:gd name="connsiteX6" fmla="*/ 65515 w 130728"/>
                  <a:gd name="connsiteY6" fmla="*/ 23767 h 168079"/>
                  <a:gd name="connsiteX7" fmla="*/ 83947 w 130728"/>
                  <a:gd name="connsiteY7" fmla="*/ 31937 h 168079"/>
                  <a:gd name="connsiteX8" fmla="*/ 87106 w 130728"/>
                  <a:gd name="connsiteY8" fmla="*/ 36002 h 168079"/>
                  <a:gd name="connsiteX9" fmla="*/ 87098 w 130728"/>
                  <a:gd name="connsiteY9" fmla="*/ 36010 h 168079"/>
                  <a:gd name="connsiteX10" fmla="*/ 91970 w 130728"/>
                  <a:gd name="connsiteY10" fmla="*/ 52657 h 168079"/>
                  <a:gd name="connsiteX11" fmla="*/ 91970 w 130728"/>
                  <a:gd name="connsiteY11" fmla="*/ 81319 h 168079"/>
                  <a:gd name="connsiteX12" fmla="*/ 124540 w 130728"/>
                  <a:gd name="connsiteY12" fmla="*/ 81311 h 168079"/>
                  <a:gd name="connsiteX13" fmla="*/ 115884 w 130728"/>
                  <a:gd name="connsiteY13" fmla="*/ 81311 h 168079"/>
                  <a:gd name="connsiteX14" fmla="*/ 115884 w 130728"/>
                  <a:gd name="connsiteY14" fmla="*/ 52664 h 168079"/>
                  <a:gd name="connsiteX15" fmla="*/ 102332 w 130728"/>
                  <a:gd name="connsiteY15" fmla="*/ 16775 h 168079"/>
                  <a:gd name="connsiteX16" fmla="*/ 101422 w 130728"/>
                  <a:gd name="connsiteY16" fmla="*/ 15702 h 168079"/>
                  <a:gd name="connsiteX17" fmla="*/ 65515 w 130728"/>
                  <a:gd name="connsiteY17" fmla="*/ 0 h 168079"/>
                  <a:gd name="connsiteX18" fmla="*/ 29631 w 130728"/>
                  <a:gd name="connsiteY18" fmla="*/ 15702 h 168079"/>
                  <a:gd name="connsiteX19" fmla="*/ 15152 w 130728"/>
                  <a:gd name="connsiteY19" fmla="*/ 52657 h 168079"/>
                  <a:gd name="connsiteX20" fmla="*/ 15152 w 130728"/>
                  <a:gd name="connsiteY20" fmla="*/ 81311 h 168079"/>
                  <a:gd name="connsiteX21" fmla="*/ 6505 w 130728"/>
                  <a:gd name="connsiteY21" fmla="*/ 81311 h 168079"/>
                  <a:gd name="connsiteX22" fmla="*/ 0 w 130728"/>
                  <a:gd name="connsiteY22" fmla="*/ 87771 h 168079"/>
                  <a:gd name="connsiteX23" fmla="*/ 0 w 130728"/>
                  <a:gd name="connsiteY23" fmla="*/ 145975 h 168079"/>
                  <a:gd name="connsiteX24" fmla="*/ 0 w 130728"/>
                  <a:gd name="connsiteY24" fmla="*/ 145984 h 168079"/>
                  <a:gd name="connsiteX25" fmla="*/ 0 w 130728"/>
                  <a:gd name="connsiteY25" fmla="*/ 163517 h 168079"/>
                  <a:gd name="connsiteX26" fmla="*/ 6505 w 130728"/>
                  <a:gd name="connsiteY26" fmla="*/ 169977 h 168079"/>
                  <a:gd name="connsiteX27" fmla="*/ 124540 w 130728"/>
                  <a:gd name="connsiteY27" fmla="*/ 169977 h 168079"/>
                  <a:gd name="connsiteX28" fmla="*/ 131045 w 130728"/>
                  <a:gd name="connsiteY28" fmla="*/ 163517 h 168079"/>
                  <a:gd name="connsiteX29" fmla="*/ 131045 w 130728"/>
                  <a:gd name="connsiteY29" fmla="*/ 87779 h 168079"/>
                  <a:gd name="connsiteX30" fmla="*/ 124540 w 130728"/>
                  <a:gd name="connsiteY30" fmla="*/ 81311 h 168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30728" h="168079">
                    <a:moveTo>
                      <a:pt x="91970" y="81319"/>
                    </a:moveTo>
                    <a:lnTo>
                      <a:pt x="51206" y="81319"/>
                    </a:lnTo>
                    <a:lnTo>
                      <a:pt x="51215" y="81311"/>
                    </a:lnTo>
                    <a:lnTo>
                      <a:pt x="39075" y="81311"/>
                    </a:lnTo>
                    <a:lnTo>
                      <a:pt x="39075" y="52664"/>
                    </a:lnTo>
                    <a:cubicBezTo>
                      <a:pt x="39075" y="44422"/>
                      <a:pt x="42209" y="37123"/>
                      <a:pt x="47098" y="31937"/>
                    </a:cubicBezTo>
                    <a:cubicBezTo>
                      <a:pt x="52010" y="26752"/>
                      <a:pt x="58425" y="23767"/>
                      <a:pt x="65515" y="23767"/>
                    </a:cubicBezTo>
                    <a:cubicBezTo>
                      <a:pt x="72611" y="23767"/>
                      <a:pt x="79035" y="26752"/>
                      <a:pt x="83947" y="31937"/>
                    </a:cubicBezTo>
                    <a:cubicBezTo>
                      <a:pt x="85109" y="33171"/>
                      <a:pt x="86148" y="34542"/>
                      <a:pt x="87106" y="36002"/>
                    </a:cubicBezTo>
                    <a:lnTo>
                      <a:pt x="87098" y="36010"/>
                    </a:lnTo>
                    <a:cubicBezTo>
                      <a:pt x="90127" y="40680"/>
                      <a:pt x="91970" y="46397"/>
                      <a:pt x="91970" y="52657"/>
                    </a:cubicBezTo>
                    <a:lnTo>
                      <a:pt x="91970" y="81319"/>
                    </a:lnTo>
                    <a:close/>
                    <a:moveTo>
                      <a:pt x="124540" y="81311"/>
                    </a:moveTo>
                    <a:lnTo>
                      <a:pt x="115884" y="81311"/>
                    </a:lnTo>
                    <a:lnTo>
                      <a:pt x="115884" y="52664"/>
                    </a:lnTo>
                    <a:cubicBezTo>
                      <a:pt x="115884" y="38882"/>
                      <a:pt x="110777" y="26244"/>
                      <a:pt x="102332" y="16775"/>
                    </a:cubicBezTo>
                    <a:cubicBezTo>
                      <a:pt x="102015" y="16428"/>
                      <a:pt x="101731" y="16050"/>
                      <a:pt x="101422" y="15702"/>
                    </a:cubicBezTo>
                    <a:cubicBezTo>
                      <a:pt x="92433" y="6138"/>
                      <a:pt x="79635" y="-8"/>
                      <a:pt x="65515" y="0"/>
                    </a:cubicBezTo>
                    <a:cubicBezTo>
                      <a:pt x="51417" y="-8"/>
                      <a:pt x="38620" y="6138"/>
                      <a:pt x="29631" y="15702"/>
                    </a:cubicBezTo>
                    <a:cubicBezTo>
                      <a:pt x="20618" y="25275"/>
                      <a:pt x="15152" y="38374"/>
                      <a:pt x="15152" y="52657"/>
                    </a:cubicBezTo>
                    <a:lnTo>
                      <a:pt x="15152" y="81311"/>
                    </a:lnTo>
                    <a:lnTo>
                      <a:pt x="6505" y="81311"/>
                    </a:lnTo>
                    <a:cubicBezTo>
                      <a:pt x="2908" y="81311"/>
                      <a:pt x="0" y="84206"/>
                      <a:pt x="0" y="87771"/>
                    </a:cubicBezTo>
                    <a:lnTo>
                      <a:pt x="0" y="145975"/>
                    </a:lnTo>
                    <a:lnTo>
                      <a:pt x="0" y="145984"/>
                    </a:lnTo>
                    <a:lnTo>
                      <a:pt x="0" y="163517"/>
                    </a:lnTo>
                    <a:cubicBezTo>
                      <a:pt x="0" y="167081"/>
                      <a:pt x="2915" y="169977"/>
                      <a:pt x="6505" y="169977"/>
                    </a:cubicBezTo>
                    <a:lnTo>
                      <a:pt x="124540" y="169977"/>
                    </a:lnTo>
                    <a:cubicBezTo>
                      <a:pt x="128130" y="169977"/>
                      <a:pt x="131045" y="167081"/>
                      <a:pt x="131045" y="163517"/>
                    </a:cubicBezTo>
                    <a:lnTo>
                      <a:pt x="131045" y="87779"/>
                    </a:lnTo>
                    <a:cubicBezTo>
                      <a:pt x="131045" y="84199"/>
                      <a:pt x="128130" y="81311"/>
                      <a:pt x="124540" y="81311"/>
                    </a:cubicBezTo>
                    <a:close/>
                  </a:path>
                </a:pathLst>
              </a:custGeom>
              <a:solidFill>
                <a:schemeClr val="bg1"/>
              </a:solidFill>
              <a:ln w="9331" cap="flat">
                <a:noFill/>
                <a:prstDash val="solid"/>
                <a:miter/>
              </a:ln>
            </p:spPr>
            <p:txBody>
              <a:bodyPr rtlCol="0" anchor="ctr"/>
              <a:lstStyle/>
              <a:p>
                <a:pPr defTabSz="932418">
                  <a:defRPr/>
                </a:pPr>
                <a:endParaRPr lang="en-US" sz="1836">
                  <a:solidFill>
                    <a:srgbClr val="000000"/>
                  </a:solidFill>
                  <a:latin typeface="Segoe UI"/>
                  <a:ea typeface="Arial Unicode MS" pitchFamily="34" charset="-128"/>
                </a:endParaRPr>
              </a:p>
            </p:txBody>
          </p:sp>
        </p:grpSp>
      </p:grpSp>
      <p:cxnSp>
        <p:nvCxnSpPr>
          <p:cNvPr id="125" name="Straight Connector 124">
            <a:extLst>
              <a:ext uri="{FF2B5EF4-FFF2-40B4-BE49-F238E27FC236}">
                <a16:creationId xmlns:a16="http://schemas.microsoft.com/office/drawing/2014/main" id="{63C69EC2-1300-4155-B0F8-C187379BE62F}"/>
              </a:ext>
            </a:extLst>
          </p:cNvPr>
          <p:cNvCxnSpPr>
            <a:cxnSpLocks/>
          </p:cNvCxnSpPr>
          <p:nvPr/>
        </p:nvCxnSpPr>
        <p:spPr>
          <a:xfrm flipV="1">
            <a:off x="2065683" y="1316322"/>
            <a:ext cx="0" cy="5037639"/>
          </a:xfrm>
          <a:prstGeom prst="line">
            <a:avLst/>
          </a:prstGeom>
          <a:ln w="53975">
            <a:gradFill>
              <a:gsLst>
                <a:gs pos="0">
                  <a:schemeClr val="accent5"/>
                </a:gs>
                <a:gs pos="100000">
                  <a:schemeClr val="tx2"/>
                </a:gs>
              </a:gsLst>
              <a:lin ang="1800000" scaled="0"/>
            </a:gradFill>
            <a:miter lim="800000"/>
            <a:headEnd type="none"/>
            <a:tailEnd type="none"/>
          </a:ln>
        </p:spPr>
        <p:style>
          <a:lnRef idx="1">
            <a:schemeClr val="accent1"/>
          </a:lnRef>
          <a:fillRef idx="0">
            <a:schemeClr val="accent1"/>
          </a:fillRef>
          <a:effectRef idx="0">
            <a:schemeClr val="accent1"/>
          </a:effectRef>
          <a:fontRef idx="minor">
            <a:schemeClr val="tx1"/>
          </a:fontRef>
        </p:style>
      </p:cxnSp>
      <p:grpSp>
        <p:nvGrpSpPr>
          <p:cNvPr id="131" name="Graphic 2">
            <a:extLst>
              <a:ext uri="{FF2B5EF4-FFF2-40B4-BE49-F238E27FC236}">
                <a16:creationId xmlns:a16="http://schemas.microsoft.com/office/drawing/2014/main" id="{57807F8F-4398-4046-A5B5-B772E0572F2E}"/>
              </a:ext>
            </a:extLst>
          </p:cNvPr>
          <p:cNvGrpSpPr/>
          <p:nvPr/>
        </p:nvGrpSpPr>
        <p:grpSpPr>
          <a:xfrm>
            <a:off x="6866443" y="1610841"/>
            <a:ext cx="296144" cy="454087"/>
            <a:chOff x="5557492" y="4674021"/>
            <a:chExt cx="454548" cy="696974"/>
          </a:xfrm>
          <a:solidFill>
            <a:schemeClr val="accent5"/>
          </a:solidFill>
        </p:grpSpPr>
        <p:sp>
          <p:nvSpPr>
            <p:cNvPr id="132" name="Freeform: Shape 131">
              <a:extLst>
                <a:ext uri="{FF2B5EF4-FFF2-40B4-BE49-F238E27FC236}">
                  <a16:creationId xmlns:a16="http://schemas.microsoft.com/office/drawing/2014/main" id="{667CB8EE-E8B6-4E1E-8007-0B7CA5E821D4}"/>
                </a:ext>
              </a:extLst>
            </p:cNvPr>
            <p:cNvSpPr/>
            <p:nvPr/>
          </p:nvSpPr>
          <p:spPr>
            <a:xfrm>
              <a:off x="5704463" y="4761900"/>
              <a:ext cx="136364" cy="90910"/>
            </a:xfrm>
            <a:custGeom>
              <a:avLst/>
              <a:gdLst>
                <a:gd name="connsiteX0" fmla="*/ 72728 w 136364"/>
                <a:gd name="connsiteY0" fmla="*/ 92425 h 90909"/>
                <a:gd name="connsiteX1" fmla="*/ 0 w 136364"/>
                <a:gd name="connsiteY1" fmla="*/ 21212 h 90909"/>
                <a:gd name="connsiteX2" fmla="*/ 21212 w 136364"/>
                <a:gd name="connsiteY2" fmla="*/ 0 h 90909"/>
                <a:gd name="connsiteX3" fmla="*/ 72728 w 136364"/>
                <a:gd name="connsiteY3" fmla="*/ 50000 h 90909"/>
                <a:gd name="connsiteX4" fmla="*/ 122728 w 136364"/>
                <a:gd name="connsiteY4" fmla="*/ 1515 h 90909"/>
                <a:gd name="connsiteX5" fmla="*/ 143940 w 136364"/>
                <a:gd name="connsiteY5" fmla="*/ 22727 h 90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364" h="90909">
                  <a:moveTo>
                    <a:pt x="72728" y="92425"/>
                  </a:moveTo>
                  <a:lnTo>
                    <a:pt x="0" y="21212"/>
                  </a:lnTo>
                  <a:lnTo>
                    <a:pt x="21212" y="0"/>
                  </a:lnTo>
                  <a:lnTo>
                    <a:pt x="72728" y="50000"/>
                  </a:lnTo>
                  <a:lnTo>
                    <a:pt x="122728" y="1515"/>
                  </a:lnTo>
                  <a:lnTo>
                    <a:pt x="143940" y="22727"/>
                  </a:lnTo>
                  <a:close/>
                </a:path>
              </a:pathLst>
            </a:custGeom>
            <a:solidFill>
              <a:schemeClr val="tx2"/>
            </a:solidFill>
            <a:ln w="14923" cap="flat">
              <a:noFill/>
              <a:prstDash val="solid"/>
              <a:miter/>
            </a:ln>
          </p:spPr>
          <p:txBody>
            <a:bodyPr rtlCol="0" anchor="ctr"/>
            <a:lstStyle/>
            <a:p>
              <a:pPr defTabSz="932563">
                <a:defRPr/>
              </a:pPr>
              <a:endParaRPr lang="en-US">
                <a:solidFill>
                  <a:srgbClr val="000000"/>
                </a:solidFill>
                <a:latin typeface="Segoe UI"/>
              </a:endParaRPr>
            </a:p>
          </p:txBody>
        </p:sp>
        <p:sp>
          <p:nvSpPr>
            <p:cNvPr id="133" name="Freeform: Shape 132">
              <a:extLst>
                <a:ext uri="{FF2B5EF4-FFF2-40B4-BE49-F238E27FC236}">
                  <a16:creationId xmlns:a16="http://schemas.microsoft.com/office/drawing/2014/main" id="{CADE72F3-7037-4210-8219-FFDDEFBE43B8}"/>
                </a:ext>
              </a:extLst>
            </p:cNvPr>
            <p:cNvSpPr/>
            <p:nvPr/>
          </p:nvSpPr>
          <p:spPr>
            <a:xfrm>
              <a:off x="5704463" y="4674021"/>
              <a:ext cx="136364" cy="106061"/>
            </a:xfrm>
            <a:custGeom>
              <a:avLst/>
              <a:gdLst>
                <a:gd name="connsiteX0" fmla="*/ 122728 w 136364"/>
                <a:gd name="connsiteY0" fmla="*/ 27273 h 106061"/>
                <a:gd name="connsiteX1" fmla="*/ 87879 w 136364"/>
                <a:gd name="connsiteY1" fmla="*/ 60606 h 106061"/>
                <a:gd name="connsiteX2" fmla="*/ 87879 w 136364"/>
                <a:gd name="connsiteY2" fmla="*/ 0 h 106061"/>
                <a:gd name="connsiteX3" fmla="*/ 57576 w 136364"/>
                <a:gd name="connsiteY3" fmla="*/ 0 h 106061"/>
                <a:gd name="connsiteX4" fmla="*/ 57576 w 136364"/>
                <a:gd name="connsiteY4" fmla="*/ 60606 h 106061"/>
                <a:gd name="connsiteX5" fmla="*/ 21212 w 136364"/>
                <a:gd name="connsiteY5" fmla="*/ 24243 h 106061"/>
                <a:gd name="connsiteX6" fmla="*/ 0 w 136364"/>
                <a:gd name="connsiteY6" fmla="*/ 46970 h 106061"/>
                <a:gd name="connsiteX7" fmla="*/ 72728 w 136364"/>
                <a:gd name="connsiteY7" fmla="*/ 116667 h 106061"/>
                <a:gd name="connsiteX8" fmla="*/ 143940 w 136364"/>
                <a:gd name="connsiteY8" fmla="*/ 48485 h 106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106061">
                  <a:moveTo>
                    <a:pt x="122728" y="27273"/>
                  </a:moveTo>
                  <a:lnTo>
                    <a:pt x="87879" y="60606"/>
                  </a:lnTo>
                  <a:lnTo>
                    <a:pt x="87879" y="0"/>
                  </a:lnTo>
                  <a:lnTo>
                    <a:pt x="57576" y="0"/>
                  </a:lnTo>
                  <a:lnTo>
                    <a:pt x="57576" y="60606"/>
                  </a:lnTo>
                  <a:lnTo>
                    <a:pt x="21212" y="24243"/>
                  </a:lnTo>
                  <a:lnTo>
                    <a:pt x="0" y="46970"/>
                  </a:lnTo>
                  <a:lnTo>
                    <a:pt x="72728" y="116667"/>
                  </a:lnTo>
                  <a:lnTo>
                    <a:pt x="143940" y="48485"/>
                  </a:lnTo>
                  <a:close/>
                </a:path>
              </a:pathLst>
            </a:custGeom>
            <a:solidFill>
              <a:schemeClr val="tx2"/>
            </a:solidFill>
            <a:ln w="14923" cap="flat">
              <a:noFill/>
              <a:prstDash val="solid"/>
              <a:miter/>
            </a:ln>
          </p:spPr>
          <p:txBody>
            <a:bodyPr rtlCol="0" anchor="ctr"/>
            <a:lstStyle/>
            <a:p>
              <a:pPr defTabSz="932563">
                <a:defRPr/>
              </a:pPr>
              <a:endParaRPr lang="en-US">
                <a:solidFill>
                  <a:srgbClr val="000000"/>
                </a:solidFill>
                <a:latin typeface="Segoe UI"/>
              </a:endParaRPr>
            </a:p>
          </p:txBody>
        </p:sp>
        <p:sp>
          <p:nvSpPr>
            <p:cNvPr id="134" name="Freeform: Shape 133">
              <a:extLst>
                <a:ext uri="{FF2B5EF4-FFF2-40B4-BE49-F238E27FC236}">
                  <a16:creationId xmlns:a16="http://schemas.microsoft.com/office/drawing/2014/main" id="{A70AF198-52A1-452D-9BA9-FD84AB0933D8}"/>
                </a:ext>
              </a:extLst>
            </p:cNvPr>
            <p:cNvSpPr/>
            <p:nvPr/>
          </p:nvSpPr>
          <p:spPr>
            <a:xfrm>
              <a:off x="5862039" y="4886144"/>
              <a:ext cx="136364" cy="90910"/>
            </a:xfrm>
            <a:custGeom>
              <a:avLst/>
              <a:gdLst>
                <a:gd name="connsiteX0" fmla="*/ 71213 w 136364"/>
                <a:gd name="connsiteY0" fmla="*/ 92425 h 90909"/>
                <a:gd name="connsiteX1" fmla="*/ 0 w 136364"/>
                <a:gd name="connsiteY1" fmla="*/ 21212 h 90909"/>
                <a:gd name="connsiteX2" fmla="*/ 21212 w 136364"/>
                <a:gd name="connsiteY2" fmla="*/ 0 h 90909"/>
                <a:gd name="connsiteX3" fmla="*/ 71213 w 136364"/>
                <a:gd name="connsiteY3" fmla="*/ 50000 h 90909"/>
                <a:gd name="connsiteX4" fmla="*/ 121213 w 136364"/>
                <a:gd name="connsiteY4" fmla="*/ 1515 h 90909"/>
                <a:gd name="connsiteX5" fmla="*/ 142425 w 136364"/>
                <a:gd name="connsiteY5" fmla="*/ 24243 h 90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364" h="90909">
                  <a:moveTo>
                    <a:pt x="71213" y="92425"/>
                  </a:moveTo>
                  <a:lnTo>
                    <a:pt x="0" y="21212"/>
                  </a:lnTo>
                  <a:lnTo>
                    <a:pt x="21212" y="0"/>
                  </a:lnTo>
                  <a:lnTo>
                    <a:pt x="71213" y="50000"/>
                  </a:lnTo>
                  <a:lnTo>
                    <a:pt x="121213" y="1515"/>
                  </a:lnTo>
                  <a:lnTo>
                    <a:pt x="142425" y="24243"/>
                  </a:lnTo>
                  <a:close/>
                </a:path>
              </a:pathLst>
            </a:custGeom>
            <a:grpFill/>
            <a:ln w="14923" cap="flat">
              <a:noFill/>
              <a:prstDash val="solid"/>
              <a:miter/>
            </a:ln>
          </p:spPr>
          <p:txBody>
            <a:bodyPr rtlCol="0" anchor="ctr"/>
            <a:lstStyle/>
            <a:p>
              <a:pPr defTabSz="932563">
                <a:defRPr/>
              </a:pPr>
              <a:endParaRPr lang="en-US">
                <a:solidFill>
                  <a:srgbClr val="000000"/>
                </a:solidFill>
                <a:latin typeface="Segoe UI"/>
              </a:endParaRPr>
            </a:p>
          </p:txBody>
        </p:sp>
        <p:sp>
          <p:nvSpPr>
            <p:cNvPr id="135" name="Freeform: Shape 134">
              <a:extLst>
                <a:ext uri="{FF2B5EF4-FFF2-40B4-BE49-F238E27FC236}">
                  <a16:creationId xmlns:a16="http://schemas.microsoft.com/office/drawing/2014/main" id="{FBEC57E1-8E8D-4410-A01E-0240F4F21A21}"/>
                </a:ext>
              </a:extLst>
            </p:cNvPr>
            <p:cNvSpPr/>
            <p:nvPr/>
          </p:nvSpPr>
          <p:spPr>
            <a:xfrm>
              <a:off x="5862039" y="4799779"/>
              <a:ext cx="136364" cy="106061"/>
            </a:xfrm>
            <a:custGeom>
              <a:avLst/>
              <a:gdLst>
                <a:gd name="connsiteX0" fmla="*/ 121213 w 136364"/>
                <a:gd name="connsiteY0" fmla="*/ 25758 h 106061"/>
                <a:gd name="connsiteX1" fmla="*/ 86364 w 136364"/>
                <a:gd name="connsiteY1" fmla="*/ 59091 h 106061"/>
                <a:gd name="connsiteX2" fmla="*/ 86364 w 136364"/>
                <a:gd name="connsiteY2" fmla="*/ 0 h 106061"/>
                <a:gd name="connsiteX3" fmla="*/ 56061 w 136364"/>
                <a:gd name="connsiteY3" fmla="*/ 0 h 106061"/>
                <a:gd name="connsiteX4" fmla="*/ 56061 w 136364"/>
                <a:gd name="connsiteY4" fmla="*/ 59091 h 106061"/>
                <a:gd name="connsiteX5" fmla="*/ 21212 w 136364"/>
                <a:gd name="connsiteY5" fmla="*/ 24243 h 106061"/>
                <a:gd name="connsiteX6" fmla="*/ 0 w 136364"/>
                <a:gd name="connsiteY6" fmla="*/ 45455 h 106061"/>
                <a:gd name="connsiteX7" fmla="*/ 71213 w 136364"/>
                <a:gd name="connsiteY7" fmla="*/ 116667 h 106061"/>
                <a:gd name="connsiteX8" fmla="*/ 142425 w 136364"/>
                <a:gd name="connsiteY8" fmla="*/ 48485 h 106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106061">
                  <a:moveTo>
                    <a:pt x="121213" y="25758"/>
                  </a:moveTo>
                  <a:lnTo>
                    <a:pt x="86364" y="59091"/>
                  </a:lnTo>
                  <a:lnTo>
                    <a:pt x="86364" y="0"/>
                  </a:lnTo>
                  <a:lnTo>
                    <a:pt x="56061" y="0"/>
                  </a:lnTo>
                  <a:lnTo>
                    <a:pt x="56061" y="59091"/>
                  </a:lnTo>
                  <a:lnTo>
                    <a:pt x="21212" y="24243"/>
                  </a:lnTo>
                  <a:lnTo>
                    <a:pt x="0" y="45455"/>
                  </a:lnTo>
                  <a:lnTo>
                    <a:pt x="71213" y="116667"/>
                  </a:lnTo>
                  <a:lnTo>
                    <a:pt x="142425" y="48485"/>
                  </a:lnTo>
                  <a:close/>
                </a:path>
              </a:pathLst>
            </a:custGeom>
            <a:grpFill/>
            <a:ln w="14923" cap="flat">
              <a:noFill/>
              <a:prstDash val="solid"/>
              <a:miter/>
            </a:ln>
          </p:spPr>
          <p:txBody>
            <a:bodyPr rtlCol="0" anchor="ctr"/>
            <a:lstStyle/>
            <a:p>
              <a:pPr defTabSz="932563">
                <a:defRPr/>
              </a:pPr>
              <a:endParaRPr lang="en-US">
                <a:solidFill>
                  <a:srgbClr val="000000"/>
                </a:solidFill>
                <a:latin typeface="Segoe UI"/>
              </a:endParaRPr>
            </a:p>
          </p:txBody>
        </p:sp>
        <p:sp>
          <p:nvSpPr>
            <p:cNvPr id="136" name="Freeform: Shape 135">
              <a:extLst>
                <a:ext uri="{FF2B5EF4-FFF2-40B4-BE49-F238E27FC236}">
                  <a16:creationId xmlns:a16="http://schemas.microsoft.com/office/drawing/2014/main" id="{9014FB3F-1211-4752-A3F1-3AD6630F9605}"/>
                </a:ext>
              </a:extLst>
            </p:cNvPr>
            <p:cNvSpPr/>
            <p:nvPr/>
          </p:nvSpPr>
          <p:spPr>
            <a:xfrm>
              <a:off x="5557492" y="4886144"/>
              <a:ext cx="136364" cy="90910"/>
            </a:xfrm>
            <a:custGeom>
              <a:avLst/>
              <a:gdLst>
                <a:gd name="connsiteX0" fmla="*/ 72728 w 136364"/>
                <a:gd name="connsiteY0" fmla="*/ 92425 h 90909"/>
                <a:gd name="connsiteX1" fmla="*/ 0 w 136364"/>
                <a:gd name="connsiteY1" fmla="*/ 21212 h 90909"/>
                <a:gd name="connsiteX2" fmla="*/ 21212 w 136364"/>
                <a:gd name="connsiteY2" fmla="*/ 0 h 90909"/>
                <a:gd name="connsiteX3" fmla="*/ 72728 w 136364"/>
                <a:gd name="connsiteY3" fmla="*/ 50000 h 90909"/>
                <a:gd name="connsiteX4" fmla="*/ 122728 w 136364"/>
                <a:gd name="connsiteY4" fmla="*/ 1515 h 90909"/>
                <a:gd name="connsiteX5" fmla="*/ 143940 w 136364"/>
                <a:gd name="connsiteY5" fmla="*/ 24243 h 90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364" h="90909">
                  <a:moveTo>
                    <a:pt x="72728" y="92425"/>
                  </a:moveTo>
                  <a:lnTo>
                    <a:pt x="0" y="21212"/>
                  </a:lnTo>
                  <a:lnTo>
                    <a:pt x="21212" y="0"/>
                  </a:lnTo>
                  <a:lnTo>
                    <a:pt x="72728" y="50000"/>
                  </a:lnTo>
                  <a:lnTo>
                    <a:pt x="122728" y="1515"/>
                  </a:lnTo>
                  <a:lnTo>
                    <a:pt x="143940" y="24243"/>
                  </a:lnTo>
                  <a:close/>
                </a:path>
              </a:pathLst>
            </a:custGeom>
            <a:grpFill/>
            <a:ln w="14923" cap="flat">
              <a:noFill/>
              <a:prstDash val="solid"/>
              <a:miter/>
            </a:ln>
          </p:spPr>
          <p:txBody>
            <a:bodyPr rtlCol="0" anchor="ctr"/>
            <a:lstStyle/>
            <a:p>
              <a:pPr defTabSz="932563">
                <a:defRPr/>
              </a:pPr>
              <a:endParaRPr lang="en-US">
                <a:solidFill>
                  <a:srgbClr val="000000"/>
                </a:solidFill>
                <a:latin typeface="Segoe UI"/>
              </a:endParaRPr>
            </a:p>
          </p:txBody>
        </p:sp>
        <p:sp>
          <p:nvSpPr>
            <p:cNvPr id="137" name="Freeform: Shape 136">
              <a:extLst>
                <a:ext uri="{FF2B5EF4-FFF2-40B4-BE49-F238E27FC236}">
                  <a16:creationId xmlns:a16="http://schemas.microsoft.com/office/drawing/2014/main" id="{8B264022-85E1-49A8-A262-1A6FA546DB86}"/>
                </a:ext>
              </a:extLst>
            </p:cNvPr>
            <p:cNvSpPr/>
            <p:nvPr/>
          </p:nvSpPr>
          <p:spPr>
            <a:xfrm>
              <a:off x="5557492" y="4799779"/>
              <a:ext cx="136364" cy="106061"/>
            </a:xfrm>
            <a:custGeom>
              <a:avLst/>
              <a:gdLst>
                <a:gd name="connsiteX0" fmla="*/ 122728 w 136364"/>
                <a:gd name="connsiteY0" fmla="*/ 25758 h 106061"/>
                <a:gd name="connsiteX1" fmla="*/ 87879 w 136364"/>
                <a:gd name="connsiteY1" fmla="*/ 59091 h 106061"/>
                <a:gd name="connsiteX2" fmla="*/ 87879 w 136364"/>
                <a:gd name="connsiteY2" fmla="*/ 0 h 106061"/>
                <a:gd name="connsiteX3" fmla="*/ 57576 w 136364"/>
                <a:gd name="connsiteY3" fmla="*/ 0 h 106061"/>
                <a:gd name="connsiteX4" fmla="*/ 57576 w 136364"/>
                <a:gd name="connsiteY4" fmla="*/ 59091 h 106061"/>
                <a:gd name="connsiteX5" fmla="*/ 21212 w 136364"/>
                <a:gd name="connsiteY5" fmla="*/ 24243 h 106061"/>
                <a:gd name="connsiteX6" fmla="*/ 0 w 136364"/>
                <a:gd name="connsiteY6" fmla="*/ 45455 h 106061"/>
                <a:gd name="connsiteX7" fmla="*/ 72728 w 136364"/>
                <a:gd name="connsiteY7" fmla="*/ 116667 h 106061"/>
                <a:gd name="connsiteX8" fmla="*/ 143940 w 136364"/>
                <a:gd name="connsiteY8" fmla="*/ 48485 h 106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106061">
                  <a:moveTo>
                    <a:pt x="122728" y="25758"/>
                  </a:moveTo>
                  <a:lnTo>
                    <a:pt x="87879" y="59091"/>
                  </a:lnTo>
                  <a:lnTo>
                    <a:pt x="87879" y="0"/>
                  </a:lnTo>
                  <a:lnTo>
                    <a:pt x="57576" y="0"/>
                  </a:lnTo>
                  <a:lnTo>
                    <a:pt x="57576" y="59091"/>
                  </a:lnTo>
                  <a:lnTo>
                    <a:pt x="21212" y="24243"/>
                  </a:lnTo>
                  <a:lnTo>
                    <a:pt x="0" y="45455"/>
                  </a:lnTo>
                  <a:lnTo>
                    <a:pt x="72728" y="116667"/>
                  </a:lnTo>
                  <a:lnTo>
                    <a:pt x="143940" y="48485"/>
                  </a:lnTo>
                  <a:close/>
                </a:path>
              </a:pathLst>
            </a:custGeom>
            <a:grpFill/>
            <a:ln w="14923" cap="flat">
              <a:noFill/>
              <a:prstDash val="solid"/>
              <a:miter/>
            </a:ln>
          </p:spPr>
          <p:txBody>
            <a:bodyPr rtlCol="0" anchor="ctr"/>
            <a:lstStyle/>
            <a:p>
              <a:pPr defTabSz="932563">
                <a:defRPr/>
              </a:pPr>
              <a:endParaRPr lang="en-US">
                <a:solidFill>
                  <a:srgbClr val="000000"/>
                </a:solidFill>
                <a:latin typeface="Segoe UI"/>
              </a:endParaRPr>
            </a:p>
          </p:txBody>
        </p:sp>
        <p:sp>
          <p:nvSpPr>
            <p:cNvPr id="138" name="Freeform: Shape 137">
              <a:extLst>
                <a:ext uri="{FF2B5EF4-FFF2-40B4-BE49-F238E27FC236}">
                  <a16:creationId xmlns:a16="http://schemas.microsoft.com/office/drawing/2014/main" id="{00EE4F5D-A711-48D1-8B86-D2CB45650A7D}"/>
                </a:ext>
              </a:extLst>
            </p:cNvPr>
            <p:cNvSpPr/>
            <p:nvPr/>
          </p:nvSpPr>
          <p:spPr>
            <a:xfrm>
              <a:off x="5557492" y="4948265"/>
              <a:ext cx="136364" cy="151516"/>
            </a:xfrm>
            <a:custGeom>
              <a:avLst/>
              <a:gdLst>
                <a:gd name="connsiteX0" fmla="*/ 143940 w 136364"/>
                <a:gd name="connsiteY0" fmla="*/ 24243 h 151516"/>
                <a:gd name="connsiteX1" fmla="*/ 122728 w 136364"/>
                <a:gd name="connsiteY1" fmla="*/ 3030 h 151516"/>
                <a:gd name="connsiteX2" fmla="*/ 72728 w 136364"/>
                <a:gd name="connsiteY2" fmla="*/ 51515 h 151516"/>
                <a:gd name="connsiteX3" fmla="*/ 21212 w 136364"/>
                <a:gd name="connsiteY3" fmla="*/ 0 h 151516"/>
                <a:gd name="connsiteX4" fmla="*/ 0 w 136364"/>
                <a:gd name="connsiteY4" fmla="*/ 22727 h 151516"/>
                <a:gd name="connsiteX5" fmla="*/ 57576 w 136364"/>
                <a:gd name="connsiteY5" fmla="*/ 78788 h 151516"/>
                <a:gd name="connsiteX6" fmla="*/ 57576 w 136364"/>
                <a:gd name="connsiteY6" fmla="*/ 159092 h 151516"/>
                <a:gd name="connsiteX7" fmla="*/ 87879 w 136364"/>
                <a:gd name="connsiteY7" fmla="*/ 159092 h 151516"/>
                <a:gd name="connsiteX8" fmla="*/ 87879 w 136364"/>
                <a:gd name="connsiteY8" fmla="*/ 78788 h 151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151516">
                  <a:moveTo>
                    <a:pt x="143940" y="24243"/>
                  </a:moveTo>
                  <a:lnTo>
                    <a:pt x="122728" y="3030"/>
                  </a:lnTo>
                  <a:lnTo>
                    <a:pt x="72728" y="51515"/>
                  </a:lnTo>
                  <a:lnTo>
                    <a:pt x="21212" y="0"/>
                  </a:lnTo>
                  <a:lnTo>
                    <a:pt x="0" y="22727"/>
                  </a:lnTo>
                  <a:lnTo>
                    <a:pt x="57576" y="78788"/>
                  </a:lnTo>
                  <a:lnTo>
                    <a:pt x="57576" y="159092"/>
                  </a:lnTo>
                  <a:lnTo>
                    <a:pt x="87879" y="159092"/>
                  </a:lnTo>
                  <a:lnTo>
                    <a:pt x="87879" y="78788"/>
                  </a:lnTo>
                  <a:close/>
                </a:path>
              </a:pathLst>
            </a:custGeom>
            <a:grpFill/>
            <a:ln w="14923" cap="flat">
              <a:noFill/>
              <a:prstDash val="solid"/>
              <a:miter/>
            </a:ln>
          </p:spPr>
          <p:txBody>
            <a:bodyPr rtlCol="0" anchor="ctr"/>
            <a:lstStyle/>
            <a:p>
              <a:pPr defTabSz="932563">
                <a:defRPr/>
              </a:pPr>
              <a:endParaRPr lang="en-US">
                <a:solidFill>
                  <a:srgbClr val="000000"/>
                </a:solidFill>
                <a:latin typeface="Segoe UI"/>
              </a:endParaRPr>
            </a:p>
          </p:txBody>
        </p:sp>
        <p:sp>
          <p:nvSpPr>
            <p:cNvPr id="139" name="Freeform: Shape 138">
              <a:extLst>
                <a:ext uri="{FF2B5EF4-FFF2-40B4-BE49-F238E27FC236}">
                  <a16:creationId xmlns:a16="http://schemas.microsoft.com/office/drawing/2014/main" id="{BD705019-6F8C-40C0-8EA2-AE4CCA310EB5}"/>
                </a:ext>
              </a:extLst>
            </p:cNvPr>
            <p:cNvSpPr/>
            <p:nvPr/>
          </p:nvSpPr>
          <p:spPr>
            <a:xfrm>
              <a:off x="5704463" y="4824022"/>
              <a:ext cx="136364" cy="363639"/>
            </a:xfrm>
            <a:custGeom>
              <a:avLst/>
              <a:gdLst>
                <a:gd name="connsiteX0" fmla="*/ 143940 w 136364"/>
                <a:gd name="connsiteY0" fmla="*/ 24243 h 363638"/>
                <a:gd name="connsiteX1" fmla="*/ 122728 w 136364"/>
                <a:gd name="connsiteY1" fmla="*/ 1515 h 363638"/>
                <a:gd name="connsiteX2" fmla="*/ 72728 w 136364"/>
                <a:gd name="connsiteY2" fmla="*/ 50000 h 363638"/>
                <a:gd name="connsiteX3" fmla="*/ 21212 w 136364"/>
                <a:gd name="connsiteY3" fmla="*/ 0 h 363638"/>
                <a:gd name="connsiteX4" fmla="*/ 0 w 136364"/>
                <a:gd name="connsiteY4" fmla="*/ 21212 h 363638"/>
                <a:gd name="connsiteX5" fmla="*/ 57576 w 136364"/>
                <a:gd name="connsiteY5" fmla="*/ 77273 h 363638"/>
                <a:gd name="connsiteX6" fmla="*/ 57576 w 136364"/>
                <a:gd name="connsiteY6" fmla="*/ 375760 h 363638"/>
                <a:gd name="connsiteX7" fmla="*/ 87879 w 136364"/>
                <a:gd name="connsiteY7" fmla="*/ 375760 h 363638"/>
                <a:gd name="connsiteX8" fmla="*/ 87879 w 136364"/>
                <a:gd name="connsiteY8" fmla="*/ 77273 h 363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363638">
                  <a:moveTo>
                    <a:pt x="143940" y="24243"/>
                  </a:moveTo>
                  <a:lnTo>
                    <a:pt x="122728" y="1515"/>
                  </a:lnTo>
                  <a:lnTo>
                    <a:pt x="72728" y="50000"/>
                  </a:lnTo>
                  <a:lnTo>
                    <a:pt x="21212" y="0"/>
                  </a:lnTo>
                  <a:lnTo>
                    <a:pt x="0" y="21212"/>
                  </a:lnTo>
                  <a:lnTo>
                    <a:pt x="57576" y="77273"/>
                  </a:lnTo>
                  <a:lnTo>
                    <a:pt x="57576" y="375760"/>
                  </a:lnTo>
                  <a:lnTo>
                    <a:pt x="87879" y="375760"/>
                  </a:lnTo>
                  <a:lnTo>
                    <a:pt x="87879" y="77273"/>
                  </a:lnTo>
                  <a:close/>
                </a:path>
              </a:pathLst>
            </a:custGeom>
            <a:solidFill>
              <a:schemeClr val="tx2"/>
            </a:solidFill>
            <a:ln w="14923" cap="flat">
              <a:noFill/>
              <a:prstDash val="solid"/>
              <a:miter/>
            </a:ln>
          </p:spPr>
          <p:txBody>
            <a:bodyPr rtlCol="0" anchor="ctr"/>
            <a:lstStyle/>
            <a:p>
              <a:pPr defTabSz="932563">
                <a:defRPr/>
              </a:pPr>
              <a:endParaRPr lang="en-US">
                <a:solidFill>
                  <a:srgbClr val="000000"/>
                </a:solidFill>
                <a:latin typeface="Segoe UI"/>
              </a:endParaRPr>
            </a:p>
          </p:txBody>
        </p:sp>
        <p:sp>
          <p:nvSpPr>
            <p:cNvPr id="140" name="Freeform: Shape 139">
              <a:extLst>
                <a:ext uri="{FF2B5EF4-FFF2-40B4-BE49-F238E27FC236}">
                  <a16:creationId xmlns:a16="http://schemas.microsoft.com/office/drawing/2014/main" id="{E28293A4-081D-491D-B590-86052C59382C}"/>
                </a:ext>
              </a:extLst>
            </p:cNvPr>
            <p:cNvSpPr/>
            <p:nvPr/>
          </p:nvSpPr>
          <p:spPr>
            <a:xfrm>
              <a:off x="5862039" y="4949780"/>
              <a:ext cx="136364" cy="136364"/>
            </a:xfrm>
            <a:custGeom>
              <a:avLst/>
              <a:gdLst>
                <a:gd name="connsiteX0" fmla="*/ 142425 w 136364"/>
                <a:gd name="connsiteY0" fmla="*/ 22727 h 136364"/>
                <a:gd name="connsiteX1" fmla="*/ 121213 w 136364"/>
                <a:gd name="connsiteY1" fmla="*/ 1515 h 136364"/>
                <a:gd name="connsiteX2" fmla="*/ 71213 w 136364"/>
                <a:gd name="connsiteY2" fmla="*/ 48485 h 136364"/>
                <a:gd name="connsiteX3" fmla="*/ 21212 w 136364"/>
                <a:gd name="connsiteY3" fmla="*/ 0 h 136364"/>
                <a:gd name="connsiteX4" fmla="*/ 0 w 136364"/>
                <a:gd name="connsiteY4" fmla="*/ 21212 h 136364"/>
                <a:gd name="connsiteX5" fmla="*/ 56061 w 136364"/>
                <a:gd name="connsiteY5" fmla="*/ 77273 h 136364"/>
                <a:gd name="connsiteX6" fmla="*/ 56061 w 136364"/>
                <a:gd name="connsiteY6" fmla="*/ 150001 h 136364"/>
                <a:gd name="connsiteX7" fmla="*/ 86364 w 136364"/>
                <a:gd name="connsiteY7" fmla="*/ 150001 h 136364"/>
                <a:gd name="connsiteX8" fmla="*/ 86364 w 136364"/>
                <a:gd name="connsiteY8" fmla="*/ 77273 h 136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136364">
                  <a:moveTo>
                    <a:pt x="142425" y="22727"/>
                  </a:moveTo>
                  <a:lnTo>
                    <a:pt x="121213" y="1515"/>
                  </a:lnTo>
                  <a:lnTo>
                    <a:pt x="71213" y="48485"/>
                  </a:lnTo>
                  <a:lnTo>
                    <a:pt x="21212" y="0"/>
                  </a:lnTo>
                  <a:lnTo>
                    <a:pt x="0" y="21212"/>
                  </a:lnTo>
                  <a:lnTo>
                    <a:pt x="56061" y="77273"/>
                  </a:lnTo>
                  <a:lnTo>
                    <a:pt x="56061" y="150001"/>
                  </a:lnTo>
                  <a:lnTo>
                    <a:pt x="86364" y="150001"/>
                  </a:lnTo>
                  <a:lnTo>
                    <a:pt x="86364" y="77273"/>
                  </a:lnTo>
                  <a:close/>
                </a:path>
              </a:pathLst>
            </a:custGeom>
            <a:grpFill/>
            <a:ln w="14923" cap="flat">
              <a:noFill/>
              <a:prstDash val="solid"/>
              <a:miter/>
            </a:ln>
          </p:spPr>
          <p:txBody>
            <a:bodyPr rtlCol="0" anchor="ctr"/>
            <a:lstStyle/>
            <a:p>
              <a:pPr defTabSz="932563">
                <a:defRPr/>
              </a:pPr>
              <a:endParaRPr lang="en-US">
                <a:solidFill>
                  <a:srgbClr val="000000"/>
                </a:solidFill>
                <a:latin typeface="Segoe UI"/>
              </a:endParaRPr>
            </a:p>
          </p:txBody>
        </p:sp>
        <p:sp>
          <p:nvSpPr>
            <p:cNvPr id="141" name="Freeform: Shape 140">
              <a:extLst>
                <a:ext uri="{FF2B5EF4-FFF2-40B4-BE49-F238E27FC236}">
                  <a16:creationId xmlns:a16="http://schemas.microsoft.com/office/drawing/2014/main" id="{7D610658-A5CF-4496-982E-174214185997}"/>
                </a:ext>
              </a:extLst>
            </p:cNvPr>
            <p:cNvSpPr/>
            <p:nvPr/>
          </p:nvSpPr>
          <p:spPr>
            <a:xfrm>
              <a:off x="5561650" y="5004317"/>
              <a:ext cx="196971" cy="363639"/>
            </a:xfrm>
            <a:custGeom>
              <a:avLst/>
              <a:gdLst>
                <a:gd name="connsiteX0" fmla="*/ 62509 w 196970"/>
                <a:gd name="connsiteY0" fmla="*/ 253041 h 363638"/>
                <a:gd name="connsiteX1" fmla="*/ 185237 w 196970"/>
                <a:gd name="connsiteY1" fmla="*/ 368193 h 363638"/>
                <a:gd name="connsiteX2" fmla="*/ 164025 w 196970"/>
                <a:gd name="connsiteY2" fmla="*/ 203041 h 363638"/>
                <a:gd name="connsiteX3" fmla="*/ 387 w 196970"/>
                <a:gd name="connsiteY3" fmla="*/ 9 h 363638"/>
                <a:gd name="connsiteX4" fmla="*/ 62509 w 196970"/>
                <a:gd name="connsiteY4" fmla="*/ 253041 h 363638"/>
                <a:gd name="connsiteX5" fmla="*/ 62509 w 196970"/>
                <a:gd name="connsiteY5" fmla="*/ 253041 h 363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6970" h="363638">
                  <a:moveTo>
                    <a:pt x="62509" y="253041"/>
                  </a:moveTo>
                  <a:cubicBezTo>
                    <a:pt x="92812" y="313647"/>
                    <a:pt x="157964" y="380314"/>
                    <a:pt x="185237" y="368193"/>
                  </a:cubicBezTo>
                  <a:cubicBezTo>
                    <a:pt x="214025" y="353041"/>
                    <a:pt x="204934" y="280314"/>
                    <a:pt x="164025" y="203041"/>
                  </a:cubicBezTo>
                  <a:cubicBezTo>
                    <a:pt x="124630" y="125767"/>
                    <a:pt x="1902" y="9"/>
                    <a:pt x="387" y="9"/>
                  </a:cubicBezTo>
                  <a:cubicBezTo>
                    <a:pt x="-4158" y="-1506"/>
                    <a:pt x="32206" y="189404"/>
                    <a:pt x="62509" y="253041"/>
                  </a:cubicBezTo>
                  <a:lnTo>
                    <a:pt x="62509" y="253041"/>
                  </a:lnTo>
                  <a:close/>
                </a:path>
              </a:pathLst>
            </a:custGeom>
            <a:solidFill>
              <a:schemeClr val="tx2"/>
            </a:solidFill>
            <a:ln w="14923" cap="flat">
              <a:noFill/>
              <a:prstDash val="solid"/>
              <a:miter/>
            </a:ln>
          </p:spPr>
          <p:txBody>
            <a:bodyPr rtlCol="0" anchor="ctr"/>
            <a:lstStyle/>
            <a:p>
              <a:pPr defTabSz="932563">
                <a:defRPr/>
              </a:pPr>
              <a:endParaRPr lang="en-US">
                <a:solidFill>
                  <a:srgbClr val="000000"/>
                </a:solidFill>
                <a:latin typeface="Segoe UI"/>
              </a:endParaRPr>
            </a:p>
          </p:txBody>
        </p:sp>
        <p:sp>
          <p:nvSpPr>
            <p:cNvPr id="142" name="Freeform: Shape 141">
              <a:extLst>
                <a:ext uri="{FF2B5EF4-FFF2-40B4-BE49-F238E27FC236}">
                  <a16:creationId xmlns:a16="http://schemas.microsoft.com/office/drawing/2014/main" id="{3DA0B441-8CB2-4D2A-BE16-7AFD0C6B20CA}"/>
                </a:ext>
              </a:extLst>
            </p:cNvPr>
            <p:cNvSpPr/>
            <p:nvPr/>
          </p:nvSpPr>
          <p:spPr>
            <a:xfrm>
              <a:off x="5794596" y="5004317"/>
              <a:ext cx="196971" cy="363639"/>
            </a:xfrm>
            <a:custGeom>
              <a:avLst/>
              <a:gdLst>
                <a:gd name="connsiteX0" fmla="*/ 138656 w 196970"/>
                <a:gd name="connsiteY0" fmla="*/ 253041 h 363638"/>
                <a:gd name="connsiteX1" fmla="*/ 200778 w 196970"/>
                <a:gd name="connsiteY1" fmla="*/ 9 h 363638"/>
                <a:gd name="connsiteX2" fmla="*/ 37140 w 196970"/>
                <a:gd name="connsiteY2" fmla="*/ 203040 h 363638"/>
                <a:gd name="connsiteX3" fmla="*/ 15928 w 196970"/>
                <a:gd name="connsiteY3" fmla="*/ 368193 h 363638"/>
                <a:gd name="connsiteX4" fmla="*/ 138656 w 196970"/>
                <a:gd name="connsiteY4" fmla="*/ 253041 h 363638"/>
                <a:gd name="connsiteX5" fmla="*/ 138656 w 196970"/>
                <a:gd name="connsiteY5" fmla="*/ 253041 h 363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6970" h="363638">
                  <a:moveTo>
                    <a:pt x="138656" y="253041"/>
                  </a:moveTo>
                  <a:cubicBezTo>
                    <a:pt x="170474" y="190919"/>
                    <a:pt x="205323" y="-1506"/>
                    <a:pt x="200778" y="9"/>
                  </a:cubicBezTo>
                  <a:cubicBezTo>
                    <a:pt x="199262" y="9"/>
                    <a:pt x="75019" y="125767"/>
                    <a:pt x="37140" y="203040"/>
                  </a:cubicBezTo>
                  <a:cubicBezTo>
                    <a:pt x="-739" y="280314"/>
                    <a:pt x="-12860" y="353041"/>
                    <a:pt x="15928" y="368193"/>
                  </a:cubicBezTo>
                  <a:cubicBezTo>
                    <a:pt x="43201" y="380314"/>
                    <a:pt x="108353" y="313647"/>
                    <a:pt x="138656" y="253041"/>
                  </a:cubicBezTo>
                  <a:lnTo>
                    <a:pt x="138656" y="253041"/>
                  </a:lnTo>
                  <a:close/>
                </a:path>
              </a:pathLst>
            </a:custGeom>
            <a:solidFill>
              <a:schemeClr val="tx2"/>
            </a:solidFill>
            <a:ln w="14923" cap="flat">
              <a:noFill/>
              <a:prstDash val="solid"/>
              <a:miter/>
            </a:ln>
          </p:spPr>
          <p:txBody>
            <a:bodyPr rtlCol="0" anchor="ctr"/>
            <a:lstStyle/>
            <a:p>
              <a:pPr defTabSz="932563">
                <a:defRPr/>
              </a:pPr>
              <a:endParaRPr lang="en-US">
                <a:solidFill>
                  <a:srgbClr val="000000"/>
                </a:solidFill>
                <a:latin typeface="Segoe UI"/>
              </a:endParaRPr>
            </a:p>
          </p:txBody>
        </p:sp>
      </p:grpSp>
      <p:grpSp>
        <p:nvGrpSpPr>
          <p:cNvPr id="144" name="Graphic 56">
            <a:extLst>
              <a:ext uri="{FF2B5EF4-FFF2-40B4-BE49-F238E27FC236}">
                <a16:creationId xmlns:a16="http://schemas.microsoft.com/office/drawing/2014/main" id="{CA1536D8-C327-4AEB-BDB3-80E2B59B1090}"/>
              </a:ext>
            </a:extLst>
          </p:cNvPr>
          <p:cNvGrpSpPr/>
          <p:nvPr/>
        </p:nvGrpSpPr>
        <p:grpSpPr>
          <a:xfrm>
            <a:off x="10999613" y="1689880"/>
            <a:ext cx="515690" cy="296010"/>
            <a:chOff x="9027932" y="2355248"/>
            <a:chExt cx="791527" cy="454343"/>
          </a:xfrm>
          <a:solidFill>
            <a:srgbClr val="50E6FF"/>
          </a:solidFill>
        </p:grpSpPr>
        <p:sp>
          <p:nvSpPr>
            <p:cNvPr id="145" name="Freeform: Shape 144">
              <a:extLst>
                <a:ext uri="{FF2B5EF4-FFF2-40B4-BE49-F238E27FC236}">
                  <a16:creationId xmlns:a16="http://schemas.microsoft.com/office/drawing/2014/main" id="{C3A3EC81-D105-4FF2-B41A-C36CEA6E0A7F}"/>
                </a:ext>
              </a:extLst>
            </p:cNvPr>
            <p:cNvSpPr/>
            <p:nvPr/>
          </p:nvSpPr>
          <p:spPr>
            <a:xfrm>
              <a:off x="9027932" y="2355248"/>
              <a:ext cx="581025" cy="400050"/>
            </a:xfrm>
            <a:custGeom>
              <a:avLst/>
              <a:gdLst>
                <a:gd name="connsiteX0" fmla="*/ 0 w 581025"/>
                <a:gd name="connsiteY0" fmla="*/ 0 h 400050"/>
                <a:gd name="connsiteX1" fmla="*/ 0 w 581025"/>
                <a:gd name="connsiteY1" fmla="*/ 406718 h 400050"/>
                <a:gd name="connsiteX2" fmla="*/ 46673 w 581025"/>
                <a:gd name="connsiteY2" fmla="*/ 406718 h 400050"/>
                <a:gd name="connsiteX3" fmla="*/ 116205 w 581025"/>
                <a:gd name="connsiteY3" fmla="*/ 341948 h 400050"/>
                <a:gd name="connsiteX4" fmla="*/ 185738 w 581025"/>
                <a:gd name="connsiteY4" fmla="*/ 406718 h 400050"/>
                <a:gd name="connsiteX5" fmla="*/ 581025 w 581025"/>
                <a:gd name="connsiteY5" fmla="*/ 406718 h 400050"/>
                <a:gd name="connsiteX6" fmla="*/ 581025 w 581025"/>
                <a:gd name="connsiteY6" fmla="*/ 0 h 400050"/>
                <a:gd name="connsiteX7" fmla="*/ 0 w 581025"/>
                <a:gd name="connsiteY7" fmla="*/ 0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81025" h="400050">
                  <a:moveTo>
                    <a:pt x="0" y="0"/>
                  </a:moveTo>
                  <a:lnTo>
                    <a:pt x="0" y="406718"/>
                  </a:lnTo>
                  <a:lnTo>
                    <a:pt x="46673" y="406718"/>
                  </a:lnTo>
                  <a:cubicBezTo>
                    <a:pt x="49530" y="370523"/>
                    <a:pt x="79058" y="341948"/>
                    <a:pt x="116205" y="341948"/>
                  </a:cubicBezTo>
                  <a:cubicBezTo>
                    <a:pt x="153353" y="341948"/>
                    <a:pt x="182880" y="370523"/>
                    <a:pt x="185738" y="406718"/>
                  </a:cubicBezTo>
                  <a:lnTo>
                    <a:pt x="581025" y="406718"/>
                  </a:lnTo>
                  <a:lnTo>
                    <a:pt x="581025" y="0"/>
                  </a:lnTo>
                  <a:lnTo>
                    <a:pt x="0" y="0"/>
                  </a:lnTo>
                  <a:close/>
                </a:path>
              </a:pathLst>
            </a:custGeom>
            <a:solidFill>
              <a:schemeClr val="tx2"/>
            </a:solidFill>
            <a:ln w="9525" cap="flat">
              <a:noFill/>
              <a:prstDash val="solid"/>
              <a:miter/>
            </a:ln>
          </p:spPr>
          <p:txBody>
            <a:bodyPr rtlCol="0" anchor="ctr"/>
            <a:lstStyle/>
            <a:p>
              <a:pPr defTabSz="932563">
                <a:defRPr/>
              </a:pPr>
              <a:endParaRPr lang="en-US">
                <a:solidFill>
                  <a:srgbClr val="000000"/>
                </a:solidFill>
                <a:latin typeface="Segoe UI"/>
              </a:endParaRPr>
            </a:p>
          </p:txBody>
        </p:sp>
        <p:sp>
          <p:nvSpPr>
            <p:cNvPr id="146" name="Freeform: Shape 145">
              <a:extLst>
                <a:ext uri="{FF2B5EF4-FFF2-40B4-BE49-F238E27FC236}">
                  <a16:creationId xmlns:a16="http://schemas.microsoft.com/office/drawing/2014/main" id="{3972F64E-67E2-4573-99A6-BC3A5DB37A1A}"/>
                </a:ext>
              </a:extLst>
            </p:cNvPr>
            <p:cNvSpPr/>
            <p:nvPr/>
          </p:nvSpPr>
          <p:spPr>
            <a:xfrm>
              <a:off x="9093655" y="2714341"/>
              <a:ext cx="95250" cy="95250"/>
            </a:xfrm>
            <a:custGeom>
              <a:avLst/>
              <a:gdLst>
                <a:gd name="connsiteX0" fmla="*/ 100965 w 95250"/>
                <a:gd name="connsiteY0" fmla="*/ 50483 h 95250"/>
                <a:gd name="connsiteX1" fmla="*/ 50483 w 95250"/>
                <a:gd name="connsiteY1" fmla="*/ 100965 h 95250"/>
                <a:gd name="connsiteX2" fmla="*/ 0 w 95250"/>
                <a:gd name="connsiteY2" fmla="*/ 50483 h 95250"/>
                <a:gd name="connsiteX3" fmla="*/ 50483 w 95250"/>
                <a:gd name="connsiteY3" fmla="*/ 0 h 95250"/>
                <a:gd name="connsiteX4" fmla="*/ 100965 w 95250"/>
                <a:gd name="connsiteY4" fmla="*/ 50483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100965" y="50483"/>
                  </a:moveTo>
                  <a:cubicBezTo>
                    <a:pt x="100965" y="78363"/>
                    <a:pt x="78363" y="100965"/>
                    <a:pt x="50483" y="100965"/>
                  </a:cubicBezTo>
                  <a:cubicBezTo>
                    <a:pt x="22602" y="100965"/>
                    <a:pt x="0" y="78363"/>
                    <a:pt x="0" y="50483"/>
                  </a:cubicBezTo>
                  <a:cubicBezTo>
                    <a:pt x="0" y="22602"/>
                    <a:pt x="22602" y="0"/>
                    <a:pt x="50483" y="0"/>
                  </a:cubicBezTo>
                  <a:cubicBezTo>
                    <a:pt x="78363" y="0"/>
                    <a:pt x="100965" y="22602"/>
                    <a:pt x="100965" y="50483"/>
                  </a:cubicBezTo>
                  <a:close/>
                </a:path>
              </a:pathLst>
            </a:custGeom>
            <a:solidFill>
              <a:schemeClr val="tx2"/>
            </a:solidFill>
            <a:ln w="9525" cap="flat">
              <a:noFill/>
              <a:prstDash val="solid"/>
              <a:miter/>
            </a:ln>
          </p:spPr>
          <p:txBody>
            <a:bodyPr rtlCol="0" anchor="ctr"/>
            <a:lstStyle/>
            <a:p>
              <a:pPr defTabSz="932563">
                <a:defRPr/>
              </a:pPr>
              <a:endParaRPr lang="en-US">
                <a:solidFill>
                  <a:srgbClr val="000000"/>
                </a:solidFill>
                <a:latin typeface="Segoe UI"/>
              </a:endParaRPr>
            </a:p>
          </p:txBody>
        </p:sp>
        <p:grpSp>
          <p:nvGrpSpPr>
            <p:cNvPr id="147" name="Graphic 56">
              <a:extLst>
                <a:ext uri="{FF2B5EF4-FFF2-40B4-BE49-F238E27FC236}">
                  <a16:creationId xmlns:a16="http://schemas.microsoft.com/office/drawing/2014/main" id="{B8EC1BCD-C1B2-45BB-92BB-5CF70708807C}"/>
                </a:ext>
              </a:extLst>
            </p:cNvPr>
            <p:cNvGrpSpPr/>
            <p:nvPr/>
          </p:nvGrpSpPr>
          <p:grpSpPr>
            <a:xfrm>
              <a:off x="9609909" y="2431448"/>
              <a:ext cx="209550" cy="329565"/>
              <a:chOff x="9609909" y="2431448"/>
              <a:chExt cx="209550" cy="329565"/>
            </a:xfrm>
            <a:solidFill>
              <a:srgbClr val="50E6FF"/>
            </a:solidFill>
          </p:grpSpPr>
          <p:sp>
            <p:nvSpPr>
              <p:cNvPr id="149" name="Freeform: Shape 148">
                <a:extLst>
                  <a:ext uri="{FF2B5EF4-FFF2-40B4-BE49-F238E27FC236}">
                    <a16:creationId xmlns:a16="http://schemas.microsoft.com/office/drawing/2014/main" id="{9BCEC594-07C5-4307-9C84-96C251D18C31}"/>
                  </a:ext>
                </a:extLst>
              </p:cNvPr>
              <p:cNvSpPr/>
              <p:nvPr/>
            </p:nvSpPr>
            <p:spPr>
              <a:xfrm>
                <a:off x="9665155" y="2713388"/>
                <a:ext cx="95250" cy="47625"/>
              </a:xfrm>
              <a:custGeom>
                <a:avLst/>
                <a:gdLst>
                  <a:gd name="connsiteX0" fmla="*/ 50482 w 95250"/>
                  <a:gd name="connsiteY0" fmla="*/ 0 h 47625"/>
                  <a:gd name="connsiteX1" fmla="*/ 0 w 95250"/>
                  <a:gd name="connsiteY1" fmla="*/ 47625 h 47625"/>
                  <a:gd name="connsiteX2" fmla="*/ 100965 w 95250"/>
                  <a:gd name="connsiteY2" fmla="*/ 47625 h 47625"/>
                  <a:gd name="connsiteX3" fmla="*/ 50482 w 95250"/>
                  <a:gd name="connsiteY3" fmla="*/ 0 h 47625"/>
                </a:gdLst>
                <a:ahLst/>
                <a:cxnLst>
                  <a:cxn ang="0">
                    <a:pos x="connsiteX0" y="connsiteY0"/>
                  </a:cxn>
                  <a:cxn ang="0">
                    <a:pos x="connsiteX1" y="connsiteY1"/>
                  </a:cxn>
                  <a:cxn ang="0">
                    <a:pos x="connsiteX2" y="connsiteY2"/>
                  </a:cxn>
                  <a:cxn ang="0">
                    <a:pos x="connsiteX3" y="connsiteY3"/>
                  </a:cxn>
                </a:cxnLst>
                <a:rect l="l" t="t" r="r" b="b"/>
                <a:pathLst>
                  <a:path w="95250" h="47625">
                    <a:moveTo>
                      <a:pt x="50482" y="0"/>
                    </a:moveTo>
                    <a:cubicBezTo>
                      <a:pt x="23813" y="0"/>
                      <a:pt x="1905" y="20955"/>
                      <a:pt x="0" y="47625"/>
                    </a:cubicBezTo>
                    <a:lnTo>
                      <a:pt x="100965" y="47625"/>
                    </a:lnTo>
                    <a:cubicBezTo>
                      <a:pt x="99060" y="20955"/>
                      <a:pt x="77152" y="0"/>
                      <a:pt x="50482" y="0"/>
                    </a:cubicBezTo>
                    <a:close/>
                  </a:path>
                </a:pathLst>
              </a:custGeom>
              <a:solidFill>
                <a:schemeClr val="accent5"/>
              </a:solidFill>
              <a:ln w="9525" cap="flat">
                <a:noFill/>
                <a:prstDash val="solid"/>
                <a:miter/>
              </a:ln>
            </p:spPr>
            <p:txBody>
              <a:bodyPr rtlCol="0" anchor="ctr"/>
              <a:lstStyle/>
              <a:p>
                <a:pPr defTabSz="932563">
                  <a:defRPr/>
                </a:pPr>
                <a:endParaRPr lang="en-US">
                  <a:solidFill>
                    <a:srgbClr val="000000"/>
                  </a:solidFill>
                  <a:latin typeface="Segoe UI"/>
                </a:endParaRPr>
              </a:p>
            </p:txBody>
          </p:sp>
          <p:sp>
            <p:nvSpPr>
              <p:cNvPr id="150" name="Freeform: Shape 149">
                <a:extLst>
                  <a:ext uri="{FF2B5EF4-FFF2-40B4-BE49-F238E27FC236}">
                    <a16:creationId xmlns:a16="http://schemas.microsoft.com/office/drawing/2014/main" id="{BB9DF484-A3F3-46C0-AE6E-8C4BA3CC49CA}"/>
                  </a:ext>
                </a:extLst>
              </p:cNvPr>
              <p:cNvSpPr/>
              <p:nvPr/>
            </p:nvSpPr>
            <p:spPr>
              <a:xfrm>
                <a:off x="9609909" y="2431448"/>
                <a:ext cx="209550" cy="323850"/>
              </a:xfrm>
              <a:custGeom>
                <a:avLst/>
                <a:gdLst>
                  <a:gd name="connsiteX0" fmla="*/ 213360 w 209550"/>
                  <a:gd name="connsiteY0" fmla="*/ 172403 h 323850"/>
                  <a:gd name="connsiteX1" fmla="*/ 40958 w 209550"/>
                  <a:gd name="connsiteY1" fmla="*/ 0 h 323850"/>
                  <a:gd name="connsiteX2" fmla="*/ 0 w 209550"/>
                  <a:gd name="connsiteY2" fmla="*/ 0 h 323850"/>
                  <a:gd name="connsiteX3" fmla="*/ 0 w 209550"/>
                  <a:gd name="connsiteY3" fmla="*/ 330518 h 323850"/>
                  <a:gd name="connsiteX4" fmla="*/ 35243 w 209550"/>
                  <a:gd name="connsiteY4" fmla="*/ 330518 h 323850"/>
                  <a:gd name="connsiteX5" fmla="*/ 104775 w 209550"/>
                  <a:gd name="connsiteY5" fmla="*/ 263843 h 323850"/>
                  <a:gd name="connsiteX6" fmla="*/ 174308 w 209550"/>
                  <a:gd name="connsiteY6" fmla="*/ 330518 h 323850"/>
                  <a:gd name="connsiteX7" fmla="*/ 212408 w 209550"/>
                  <a:gd name="connsiteY7" fmla="*/ 330518 h 323850"/>
                  <a:gd name="connsiteX8" fmla="*/ 212408 w 209550"/>
                  <a:gd name="connsiteY8" fmla="*/ 172403 h 323850"/>
                  <a:gd name="connsiteX9" fmla="*/ 159068 w 209550"/>
                  <a:gd name="connsiteY9" fmla="*/ 136208 h 323850"/>
                  <a:gd name="connsiteX10" fmla="*/ 71438 w 209550"/>
                  <a:gd name="connsiteY10" fmla="*/ 136208 h 323850"/>
                  <a:gd name="connsiteX11" fmla="*/ 71438 w 209550"/>
                  <a:gd name="connsiteY11" fmla="*/ 45720 h 323850"/>
                  <a:gd name="connsiteX12" fmla="*/ 159068 w 209550"/>
                  <a:gd name="connsiteY12" fmla="*/ 133350 h 323850"/>
                  <a:gd name="connsiteX13" fmla="*/ 159068 w 209550"/>
                  <a:gd name="connsiteY13" fmla="*/ 136208 h 323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9550" h="323850">
                    <a:moveTo>
                      <a:pt x="213360" y="172403"/>
                    </a:moveTo>
                    <a:cubicBezTo>
                      <a:pt x="213360" y="77152"/>
                      <a:pt x="136208" y="0"/>
                      <a:pt x="40958" y="0"/>
                    </a:cubicBezTo>
                    <a:lnTo>
                      <a:pt x="0" y="0"/>
                    </a:lnTo>
                    <a:lnTo>
                      <a:pt x="0" y="330518"/>
                    </a:lnTo>
                    <a:lnTo>
                      <a:pt x="35243" y="330518"/>
                    </a:lnTo>
                    <a:cubicBezTo>
                      <a:pt x="37148" y="293370"/>
                      <a:pt x="67627" y="263843"/>
                      <a:pt x="104775" y="263843"/>
                    </a:cubicBezTo>
                    <a:cubicBezTo>
                      <a:pt x="141923" y="263843"/>
                      <a:pt x="172402" y="293370"/>
                      <a:pt x="174308" y="330518"/>
                    </a:cubicBezTo>
                    <a:lnTo>
                      <a:pt x="212408" y="330518"/>
                    </a:lnTo>
                    <a:lnTo>
                      <a:pt x="212408" y="172403"/>
                    </a:lnTo>
                    <a:close/>
                    <a:moveTo>
                      <a:pt x="159068" y="136208"/>
                    </a:moveTo>
                    <a:lnTo>
                      <a:pt x="71438" y="136208"/>
                    </a:lnTo>
                    <a:lnTo>
                      <a:pt x="71438" y="45720"/>
                    </a:lnTo>
                    <a:cubicBezTo>
                      <a:pt x="120015" y="45720"/>
                      <a:pt x="159068" y="84773"/>
                      <a:pt x="159068" y="133350"/>
                    </a:cubicBezTo>
                    <a:lnTo>
                      <a:pt x="159068" y="136208"/>
                    </a:lnTo>
                    <a:close/>
                  </a:path>
                </a:pathLst>
              </a:custGeom>
              <a:solidFill>
                <a:schemeClr val="accent5"/>
              </a:solidFill>
              <a:ln w="9525" cap="flat">
                <a:noFill/>
                <a:prstDash val="solid"/>
                <a:miter/>
              </a:ln>
            </p:spPr>
            <p:txBody>
              <a:bodyPr rtlCol="0" anchor="ctr"/>
              <a:lstStyle/>
              <a:p>
                <a:pPr defTabSz="932563">
                  <a:defRPr/>
                </a:pPr>
                <a:endParaRPr lang="en-US">
                  <a:solidFill>
                    <a:srgbClr val="000000"/>
                  </a:solidFill>
                  <a:latin typeface="Segoe UI"/>
                </a:endParaRPr>
              </a:p>
            </p:txBody>
          </p:sp>
        </p:grpSp>
        <p:sp>
          <p:nvSpPr>
            <p:cNvPr id="148" name="Freeform: Shape 147">
              <a:extLst>
                <a:ext uri="{FF2B5EF4-FFF2-40B4-BE49-F238E27FC236}">
                  <a16:creationId xmlns:a16="http://schemas.microsoft.com/office/drawing/2014/main" id="{63685F80-8DEF-4787-8713-752009009FB0}"/>
                </a:ext>
              </a:extLst>
            </p:cNvPr>
            <p:cNvSpPr/>
            <p:nvPr/>
          </p:nvSpPr>
          <p:spPr>
            <a:xfrm>
              <a:off x="9665155" y="2714341"/>
              <a:ext cx="95250" cy="95250"/>
            </a:xfrm>
            <a:custGeom>
              <a:avLst/>
              <a:gdLst>
                <a:gd name="connsiteX0" fmla="*/ 100965 w 95250"/>
                <a:gd name="connsiteY0" fmla="*/ 50483 h 95250"/>
                <a:gd name="connsiteX1" fmla="*/ 50482 w 95250"/>
                <a:gd name="connsiteY1" fmla="*/ 100965 h 95250"/>
                <a:gd name="connsiteX2" fmla="*/ 0 w 95250"/>
                <a:gd name="connsiteY2" fmla="*/ 50483 h 95250"/>
                <a:gd name="connsiteX3" fmla="*/ 50482 w 95250"/>
                <a:gd name="connsiteY3" fmla="*/ 0 h 95250"/>
                <a:gd name="connsiteX4" fmla="*/ 100965 w 95250"/>
                <a:gd name="connsiteY4" fmla="*/ 50483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100965" y="50483"/>
                  </a:moveTo>
                  <a:cubicBezTo>
                    <a:pt x="100965" y="78363"/>
                    <a:pt x="78363" y="100965"/>
                    <a:pt x="50482" y="100965"/>
                  </a:cubicBezTo>
                  <a:cubicBezTo>
                    <a:pt x="22602" y="100965"/>
                    <a:pt x="0" y="78363"/>
                    <a:pt x="0" y="50483"/>
                  </a:cubicBezTo>
                  <a:cubicBezTo>
                    <a:pt x="0" y="22602"/>
                    <a:pt x="22602" y="0"/>
                    <a:pt x="50482" y="0"/>
                  </a:cubicBezTo>
                  <a:cubicBezTo>
                    <a:pt x="78363" y="0"/>
                    <a:pt x="100965" y="22602"/>
                    <a:pt x="100965" y="50483"/>
                  </a:cubicBezTo>
                  <a:close/>
                </a:path>
              </a:pathLst>
            </a:custGeom>
            <a:solidFill>
              <a:schemeClr val="tx2"/>
            </a:solidFill>
            <a:ln w="9525" cap="flat">
              <a:noFill/>
              <a:prstDash val="solid"/>
              <a:miter/>
            </a:ln>
          </p:spPr>
          <p:txBody>
            <a:bodyPr rtlCol="0" anchor="ctr"/>
            <a:lstStyle/>
            <a:p>
              <a:pPr defTabSz="932563">
                <a:defRPr/>
              </a:pPr>
              <a:endParaRPr lang="en-US">
                <a:solidFill>
                  <a:srgbClr val="000000"/>
                </a:solidFill>
                <a:latin typeface="Segoe UI"/>
              </a:endParaRPr>
            </a:p>
          </p:txBody>
        </p:sp>
      </p:grpSp>
      <p:pic>
        <p:nvPicPr>
          <p:cNvPr id="151" name="Picture 150">
            <a:extLst>
              <a:ext uri="{FF2B5EF4-FFF2-40B4-BE49-F238E27FC236}">
                <a16:creationId xmlns:a16="http://schemas.microsoft.com/office/drawing/2014/main" id="{F80A1B5D-B3A1-4184-AA7B-6D22D6412629}"/>
              </a:ext>
            </a:extLst>
          </p:cNvPr>
          <p:cNvPicPr>
            <a:picLocks noChangeAspect="1"/>
          </p:cNvPicPr>
          <p:nvPr/>
        </p:nvPicPr>
        <p:blipFill>
          <a:blip r:embed="rId7"/>
          <a:stretch>
            <a:fillRect/>
          </a:stretch>
        </p:blipFill>
        <p:spPr>
          <a:xfrm>
            <a:off x="9853648" y="1662190"/>
            <a:ext cx="387232" cy="351389"/>
          </a:xfrm>
          <a:prstGeom prst="rect">
            <a:avLst/>
          </a:prstGeom>
        </p:spPr>
      </p:pic>
      <p:grpSp>
        <p:nvGrpSpPr>
          <p:cNvPr id="152" name="Graphic 145">
            <a:extLst>
              <a:ext uri="{FF2B5EF4-FFF2-40B4-BE49-F238E27FC236}">
                <a16:creationId xmlns:a16="http://schemas.microsoft.com/office/drawing/2014/main" id="{6FEF5F70-DC30-498D-9BF0-932A708E1D63}"/>
              </a:ext>
            </a:extLst>
          </p:cNvPr>
          <p:cNvGrpSpPr/>
          <p:nvPr/>
        </p:nvGrpSpPr>
        <p:grpSpPr>
          <a:xfrm>
            <a:off x="4889772" y="1647918"/>
            <a:ext cx="363964" cy="363963"/>
            <a:chOff x="10963469" y="3543859"/>
            <a:chExt cx="558644" cy="558644"/>
          </a:xfrm>
        </p:grpSpPr>
        <p:sp>
          <p:nvSpPr>
            <p:cNvPr id="153" name="Freeform: Shape 152">
              <a:extLst>
                <a:ext uri="{FF2B5EF4-FFF2-40B4-BE49-F238E27FC236}">
                  <a16:creationId xmlns:a16="http://schemas.microsoft.com/office/drawing/2014/main" id="{FD9D8563-E923-4EE0-A4D3-566C723A4A56}"/>
                </a:ext>
              </a:extLst>
            </p:cNvPr>
            <p:cNvSpPr/>
            <p:nvPr/>
          </p:nvSpPr>
          <p:spPr>
            <a:xfrm>
              <a:off x="10963469" y="3543859"/>
              <a:ext cx="516482" cy="527023"/>
            </a:xfrm>
            <a:custGeom>
              <a:avLst/>
              <a:gdLst>
                <a:gd name="connsiteX0" fmla="*/ 452185 w 516482"/>
                <a:gd name="connsiteY0" fmla="*/ 269836 h 527022"/>
                <a:gd name="connsiteX1" fmla="*/ 452185 w 516482"/>
                <a:gd name="connsiteY1" fmla="*/ 264565 h 527022"/>
                <a:gd name="connsiteX2" fmla="*/ 452185 w 516482"/>
                <a:gd name="connsiteY2" fmla="*/ 259295 h 527022"/>
                <a:gd name="connsiteX3" fmla="*/ 452185 w 516482"/>
                <a:gd name="connsiteY3" fmla="*/ 255079 h 527022"/>
                <a:gd name="connsiteX4" fmla="*/ 517536 w 516482"/>
                <a:gd name="connsiteY4" fmla="*/ 212917 h 527022"/>
                <a:gd name="connsiteX5" fmla="*/ 477483 w 516482"/>
                <a:gd name="connsiteY5" fmla="*/ 112783 h 527022"/>
                <a:gd name="connsiteX6" fmla="*/ 402645 w 516482"/>
                <a:gd name="connsiteY6" fmla="*/ 130702 h 527022"/>
                <a:gd name="connsiteX7" fmla="*/ 388943 w 516482"/>
                <a:gd name="connsiteY7" fmla="*/ 116999 h 527022"/>
                <a:gd name="connsiteX8" fmla="*/ 405807 w 516482"/>
                <a:gd name="connsiteY8" fmla="*/ 39000 h 527022"/>
                <a:gd name="connsiteX9" fmla="*/ 308835 w 516482"/>
                <a:gd name="connsiteY9" fmla="*/ 0 h 527022"/>
                <a:gd name="connsiteX10" fmla="*/ 267728 w 516482"/>
                <a:gd name="connsiteY10" fmla="*/ 66405 h 527022"/>
                <a:gd name="connsiteX11" fmla="*/ 264565 w 516482"/>
                <a:gd name="connsiteY11" fmla="*/ 66405 h 527022"/>
                <a:gd name="connsiteX12" fmla="*/ 259295 w 516482"/>
                <a:gd name="connsiteY12" fmla="*/ 66405 h 527022"/>
                <a:gd name="connsiteX13" fmla="*/ 254025 w 516482"/>
                <a:gd name="connsiteY13" fmla="*/ 66405 h 527022"/>
                <a:gd name="connsiteX14" fmla="*/ 248755 w 516482"/>
                <a:gd name="connsiteY14" fmla="*/ 66405 h 527022"/>
                <a:gd name="connsiteX15" fmla="*/ 208701 w 516482"/>
                <a:gd name="connsiteY15" fmla="*/ 0 h 527022"/>
                <a:gd name="connsiteX16" fmla="*/ 110675 w 516482"/>
                <a:gd name="connsiteY16" fmla="*/ 40054 h 527022"/>
                <a:gd name="connsiteX17" fmla="*/ 128594 w 516482"/>
                <a:gd name="connsiteY17" fmla="*/ 118053 h 527022"/>
                <a:gd name="connsiteX18" fmla="*/ 114891 w 516482"/>
                <a:gd name="connsiteY18" fmla="*/ 131756 h 527022"/>
                <a:gd name="connsiteX19" fmla="*/ 40054 w 516482"/>
                <a:gd name="connsiteY19" fmla="*/ 113837 h 527022"/>
                <a:gd name="connsiteX20" fmla="*/ 0 w 516482"/>
                <a:gd name="connsiteY20" fmla="*/ 213971 h 527022"/>
                <a:gd name="connsiteX21" fmla="*/ 65351 w 516482"/>
                <a:gd name="connsiteY21" fmla="*/ 256133 h 527022"/>
                <a:gd name="connsiteX22" fmla="*/ 65351 w 516482"/>
                <a:gd name="connsiteY22" fmla="*/ 260349 h 527022"/>
                <a:gd name="connsiteX23" fmla="*/ 65351 w 516482"/>
                <a:gd name="connsiteY23" fmla="*/ 265619 h 527022"/>
                <a:gd name="connsiteX24" fmla="*/ 65351 w 516482"/>
                <a:gd name="connsiteY24" fmla="*/ 270890 h 527022"/>
                <a:gd name="connsiteX25" fmla="*/ 65351 w 516482"/>
                <a:gd name="connsiteY25" fmla="*/ 276160 h 527022"/>
                <a:gd name="connsiteX26" fmla="*/ 0 w 516482"/>
                <a:gd name="connsiteY26" fmla="*/ 316214 h 527022"/>
                <a:gd name="connsiteX27" fmla="*/ 40054 w 516482"/>
                <a:gd name="connsiteY27" fmla="*/ 417402 h 527022"/>
                <a:gd name="connsiteX28" fmla="*/ 114891 w 516482"/>
                <a:gd name="connsiteY28" fmla="*/ 398429 h 527022"/>
                <a:gd name="connsiteX29" fmla="*/ 128594 w 516482"/>
                <a:gd name="connsiteY29" fmla="*/ 412132 h 527022"/>
                <a:gd name="connsiteX30" fmla="*/ 110675 w 516482"/>
                <a:gd name="connsiteY30" fmla="*/ 490131 h 527022"/>
                <a:gd name="connsiteX31" fmla="*/ 208701 w 516482"/>
                <a:gd name="connsiteY31" fmla="*/ 531239 h 527022"/>
                <a:gd name="connsiteX32" fmla="*/ 248755 w 516482"/>
                <a:gd name="connsiteY32" fmla="*/ 463780 h 527022"/>
                <a:gd name="connsiteX33" fmla="*/ 254025 w 516482"/>
                <a:gd name="connsiteY33" fmla="*/ 463780 h 527022"/>
                <a:gd name="connsiteX34" fmla="*/ 259295 w 516482"/>
                <a:gd name="connsiteY34" fmla="*/ 463780 h 527022"/>
                <a:gd name="connsiteX35" fmla="*/ 264565 w 516482"/>
                <a:gd name="connsiteY35" fmla="*/ 463780 h 527022"/>
                <a:gd name="connsiteX36" fmla="*/ 267728 w 516482"/>
                <a:gd name="connsiteY36" fmla="*/ 463780 h 527022"/>
                <a:gd name="connsiteX37" fmla="*/ 308835 w 516482"/>
                <a:gd name="connsiteY37" fmla="*/ 531239 h 527022"/>
                <a:gd name="connsiteX38" fmla="*/ 405807 w 516482"/>
                <a:gd name="connsiteY38" fmla="*/ 490131 h 527022"/>
                <a:gd name="connsiteX39" fmla="*/ 388943 w 516482"/>
                <a:gd name="connsiteY39" fmla="*/ 412132 h 527022"/>
                <a:gd name="connsiteX40" fmla="*/ 402645 w 516482"/>
                <a:gd name="connsiteY40" fmla="*/ 398429 h 527022"/>
                <a:gd name="connsiteX41" fmla="*/ 477483 w 516482"/>
                <a:gd name="connsiteY41" fmla="*/ 417402 h 527022"/>
                <a:gd name="connsiteX42" fmla="*/ 517536 w 516482"/>
                <a:gd name="connsiteY42" fmla="*/ 316214 h 527022"/>
                <a:gd name="connsiteX43" fmla="*/ 452185 w 516482"/>
                <a:gd name="connsiteY43" fmla="*/ 275106 h 527022"/>
                <a:gd name="connsiteX44" fmla="*/ 452185 w 516482"/>
                <a:gd name="connsiteY44" fmla="*/ 269836 h 527022"/>
                <a:gd name="connsiteX45" fmla="*/ 259295 w 516482"/>
                <a:gd name="connsiteY45" fmla="*/ 413186 h 527022"/>
                <a:gd name="connsiteX46" fmla="*/ 111729 w 516482"/>
                <a:gd name="connsiteY46" fmla="*/ 265619 h 527022"/>
                <a:gd name="connsiteX47" fmla="*/ 259295 w 516482"/>
                <a:gd name="connsiteY47" fmla="*/ 118053 h 527022"/>
                <a:gd name="connsiteX48" fmla="*/ 406861 w 516482"/>
                <a:gd name="connsiteY48" fmla="*/ 265619 h 527022"/>
                <a:gd name="connsiteX49" fmla="*/ 259295 w 516482"/>
                <a:gd name="connsiteY49" fmla="*/ 413186 h 527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516482" h="527022">
                  <a:moveTo>
                    <a:pt x="452185" y="269836"/>
                  </a:moveTo>
                  <a:cubicBezTo>
                    <a:pt x="452185" y="268782"/>
                    <a:pt x="452185" y="265619"/>
                    <a:pt x="452185" y="264565"/>
                  </a:cubicBezTo>
                  <a:cubicBezTo>
                    <a:pt x="452185" y="263511"/>
                    <a:pt x="452185" y="262457"/>
                    <a:pt x="452185" y="259295"/>
                  </a:cubicBezTo>
                  <a:cubicBezTo>
                    <a:pt x="452185" y="258241"/>
                    <a:pt x="452185" y="257187"/>
                    <a:pt x="452185" y="255079"/>
                  </a:cubicBezTo>
                  <a:lnTo>
                    <a:pt x="517536" y="212917"/>
                  </a:lnTo>
                  <a:lnTo>
                    <a:pt x="477483" y="112783"/>
                  </a:lnTo>
                  <a:lnTo>
                    <a:pt x="402645" y="130702"/>
                  </a:lnTo>
                  <a:cubicBezTo>
                    <a:pt x="397375" y="125431"/>
                    <a:pt x="394213" y="122269"/>
                    <a:pt x="388943" y="116999"/>
                  </a:cubicBezTo>
                  <a:lnTo>
                    <a:pt x="405807" y="39000"/>
                  </a:lnTo>
                  <a:lnTo>
                    <a:pt x="308835" y="0"/>
                  </a:lnTo>
                  <a:lnTo>
                    <a:pt x="267728" y="66405"/>
                  </a:lnTo>
                  <a:cubicBezTo>
                    <a:pt x="266673" y="66405"/>
                    <a:pt x="265619" y="66405"/>
                    <a:pt x="264565" y="66405"/>
                  </a:cubicBezTo>
                  <a:cubicBezTo>
                    <a:pt x="262457" y="66405"/>
                    <a:pt x="261403" y="66405"/>
                    <a:pt x="259295" y="66405"/>
                  </a:cubicBezTo>
                  <a:cubicBezTo>
                    <a:pt x="257187" y="66405"/>
                    <a:pt x="256133" y="66405"/>
                    <a:pt x="254025" y="66405"/>
                  </a:cubicBezTo>
                  <a:cubicBezTo>
                    <a:pt x="251917" y="66405"/>
                    <a:pt x="251917" y="66405"/>
                    <a:pt x="248755" y="66405"/>
                  </a:cubicBezTo>
                  <a:lnTo>
                    <a:pt x="208701" y="0"/>
                  </a:lnTo>
                  <a:lnTo>
                    <a:pt x="110675" y="40054"/>
                  </a:lnTo>
                  <a:lnTo>
                    <a:pt x="128594" y="118053"/>
                  </a:lnTo>
                  <a:cubicBezTo>
                    <a:pt x="123323" y="123323"/>
                    <a:pt x="119107" y="126485"/>
                    <a:pt x="114891" y="131756"/>
                  </a:cubicBezTo>
                  <a:lnTo>
                    <a:pt x="40054" y="113837"/>
                  </a:lnTo>
                  <a:lnTo>
                    <a:pt x="0" y="213971"/>
                  </a:lnTo>
                  <a:lnTo>
                    <a:pt x="65351" y="256133"/>
                  </a:lnTo>
                  <a:cubicBezTo>
                    <a:pt x="65351" y="257187"/>
                    <a:pt x="65351" y="258241"/>
                    <a:pt x="65351" y="260349"/>
                  </a:cubicBezTo>
                  <a:cubicBezTo>
                    <a:pt x="65351" y="262457"/>
                    <a:pt x="65351" y="264565"/>
                    <a:pt x="65351" y="265619"/>
                  </a:cubicBezTo>
                  <a:cubicBezTo>
                    <a:pt x="65351" y="266673"/>
                    <a:pt x="65351" y="269836"/>
                    <a:pt x="65351" y="270890"/>
                  </a:cubicBezTo>
                  <a:cubicBezTo>
                    <a:pt x="65351" y="271944"/>
                    <a:pt x="65351" y="272998"/>
                    <a:pt x="65351" y="276160"/>
                  </a:cubicBezTo>
                  <a:lnTo>
                    <a:pt x="0" y="316214"/>
                  </a:lnTo>
                  <a:lnTo>
                    <a:pt x="40054" y="417402"/>
                  </a:lnTo>
                  <a:lnTo>
                    <a:pt x="114891" y="398429"/>
                  </a:lnTo>
                  <a:cubicBezTo>
                    <a:pt x="118053" y="403699"/>
                    <a:pt x="123323" y="407916"/>
                    <a:pt x="128594" y="412132"/>
                  </a:cubicBezTo>
                  <a:lnTo>
                    <a:pt x="110675" y="490131"/>
                  </a:lnTo>
                  <a:lnTo>
                    <a:pt x="208701" y="531239"/>
                  </a:lnTo>
                  <a:lnTo>
                    <a:pt x="248755" y="463780"/>
                  </a:lnTo>
                  <a:cubicBezTo>
                    <a:pt x="250863" y="463780"/>
                    <a:pt x="251917" y="463780"/>
                    <a:pt x="254025" y="463780"/>
                  </a:cubicBezTo>
                  <a:cubicBezTo>
                    <a:pt x="256133" y="463780"/>
                    <a:pt x="257187" y="463780"/>
                    <a:pt x="259295" y="463780"/>
                  </a:cubicBezTo>
                  <a:cubicBezTo>
                    <a:pt x="261403" y="463780"/>
                    <a:pt x="261403" y="463780"/>
                    <a:pt x="264565" y="463780"/>
                  </a:cubicBezTo>
                  <a:cubicBezTo>
                    <a:pt x="265619" y="463780"/>
                    <a:pt x="266673" y="463780"/>
                    <a:pt x="267728" y="463780"/>
                  </a:cubicBezTo>
                  <a:lnTo>
                    <a:pt x="308835" y="531239"/>
                  </a:lnTo>
                  <a:lnTo>
                    <a:pt x="405807" y="490131"/>
                  </a:lnTo>
                  <a:lnTo>
                    <a:pt x="388943" y="412132"/>
                  </a:lnTo>
                  <a:cubicBezTo>
                    <a:pt x="394213" y="407916"/>
                    <a:pt x="397375" y="403699"/>
                    <a:pt x="402645" y="398429"/>
                  </a:cubicBezTo>
                  <a:lnTo>
                    <a:pt x="477483" y="417402"/>
                  </a:lnTo>
                  <a:lnTo>
                    <a:pt x="517536" y="316214"/>
                  </a:lnTo>
                  <a:lnTo>
                    <a:pt x="452185" y="275106"/>
                  </a:lnTo>
                  <a:cubicBezTo>
                    <a:pt x="452185" y="272998"/>
                    <a:pt x="452185" y="271944"/>
                    <a:pt x="452185" y="269836"/>
                  </a:cubicBezTo>
                  <a:close/>
                  <a:moveTo>
                    <a:pt x="259295" y="413186"/>
                  </a:moveTo>
                  <a:cubicBezTo>
                    <a:pt x="178134" y="413186"/>
                    <a:pt x="111729" y="347835"/>
                    <a:pt x="111729" y="265619"/>
                  </a:cubicBezTo>
                  <a:cubicBezTo>
                    <a:pt x="111729" y="183404"/>
                    <a:pt x="177080" y="118053"/>
                    <a:pt x="259295" y="118053"/>
                  </a:cubicBezTo>
                  <a:cubicBezTo>
                    <a:pt x="341511" y="118053"/>
                    <a:pt x="406861" y="183404"/>
                    <a:pt x="406861" y="265619"/>
                  </a:cubicBezTo>
                  <a:cubicBezTo>
                    <a:pt x="406861" y="347835"/>
                    <a:pt x="340457" y="413186"/>
                    <a:pt x="259295" y="413186"/>
                  </a:cubicBezTo>
                  <a:close/>
                </a:path>
              </a:pathLst>
            </a:custGeom>
            <a:solidFill>
              <a:schemeClr val="accent5"/>
            </a:solidFill>
            <a:ln w="10424" cap="flat">
              <a:noFill/>
              <a:prstDash val="solid"/>
              <a:miter/>
            </a:ln>
          </p:spPr>
          <p:txBody>
            <a:bodyPr rtlCol="0" anchor="ctr"/>
            <a:lstStyle/>
            <a:p>
              <a:pPr defTabSz="932563">
                <a:defRPr/>
              </a:pPr>
              <a:endParaRPr lang="en-US">
                <a:solidFill>
                  <a:srgbClr val="000000"/>
                </a:solidFill>
                <a:latin typeface="Segoe UI"/>
              </a:endParaRPr>
            </a:p>
          </p:txBody>
        </p:sp>
        <p:sp>
          <p:nvSpPr>
            <p:cNvPr id="154" name="Freeform: Shape 153">
              <a:extLst>
                <a:ext uri="{FF2B5EF4-FFF2-40B4-BE49-F238E27FC236}">
                  <a16:creationId xmlns:a16="http://schemas.microsoft.com/office/drawing/2014/main" id="{7F267A86-D192-4F3E-8444-D82DB560FB95}"/>
                </a:ext>
              </a:extLst>
            </p:cNvPr>
            <p:cNvSpPr/>
            <p:nvPr/>
          </p:nvSpPr>
          <p:spPr>
            <a:xfrm>
              <a:off x="11122630" y="3707236"/>
              <a:ext cx="389997" cy="389997"/>
            </a:xfrm>
            <a:custGeom>
              <a:avLst/>
              <a:gdLst>
                <a:gd name="connsiteX0" fmla="*/ 394213 w 389996"/>
                <a:gd name="connsiteY0" fmla="*/ 334132 h 389996"/>
                <a:gd name="connsiteX1" fmla="*/ 394213 w 389996"/>
                <a:gd name="connsiteY1" fmla="*/ 334132 h 389996"/>
                <a:gd name="connsiteX2" fmla="*/ 397375 w 389996"/>
                <a:gd name="connsiteY2" fmla="*/ 352051 h 389996"/>
                <a:gd name="connsiteX3" fmla="*/ 393159 w 389996"/>
                <a:gd name="connsiteY3" fmla="*/ 368916 h 389996"/>
                <a:gd name="connsiteX4" fmla="*/ 383672 w 389996"/>
                <a:gd name="connsiteY4" fmla="*/ 383673 h 389996"/>
                <a:gd name="connsiteX5" fmla="*/ 368916 w 389996"/>
                <a:gd name="connsiteY5" fmla="*/ 393159 h 389996"/>
                <a:gd name="connsiteX6" fmla="*/ 352051 w 389996"/>
                <a:gd name="connsiteY6" fmla="*/ 397375 h 389996"/>
                <a:gd name="connsiteX7" fmla="*/ 334132 w 389996"/>
                <a:gd name="connsiteY7" fmla="*/ 393159 h 389996"/>
                <a:gd name="connsiteX8" fmla="*/ 319376 w 389996"/>
                <a:gd name="connsiteY8" fmla="*/ 383673 h 389996"/>
                <a:gd name="connsiteX9" fmla="*/ 128594 w 389996"/>
                <a:gd name="connsiteY9" fmla="*/ 193944 h 389996"/>
                <a:gd name="connsiteX10" fmla="*/ 113837 w 389996"/>
                <a:gd name="connsiteY10" fmla="*/ 197106 h 389996"/>
                <a:gd name="connsiteX11" fmla="*/ 99080 w 389996"/>
                <a:gd name="connsiteY11" fmla="*/ 198161 h 389996"/>
                <a:gd name="connsiteX12" fmla="*/ 59027 w 389996"/>
                <a:gd name="connsiteY12" fmla="*/ 190782 h 389996"/>
                <a:gd name="connsiteX13" fmla="*/ 28459 w 389996"/>
                <a:gd name="connsiteY13" fmla="*/ 169701 h 389996"/>
                <a:gd name="connsiteX14" fmla="*/ 7378 w 389996"/>
                <a:gd name="connsiteY14" fmla="*/ 138080 h 389996"/>
                <a:gd name="connsiteX15" fmla="*/ 0 w 389996"/>
                <a:gd name="connsiteY15" fmla="*/ 100134 h 389996"/>
                <a:gd name="connsiteX16" fmla="*/ 5270 w 389996"/>
                <a:gd name="connsiteY16" fmla="*/ 68513 h 389996"/>
                <a:gd name="connsiteX17" fmla="*/ 85378 w 389996"/>
                <a:gd name="connsiteY17" fmla="*/ 148620 h 389996"/>
                <a:gd name="connsiteX18" fmla="*/ 147566 w 389996"/>
                <a:gd name="connsiteY18" fmla="*/ 85378 h 389996"/>
                <a:gd name="connsiteX19" fmla="*/ 67459 w 389996"/>
                <a:gd name="connsiteY19" fmla="*/ 5270 h 389996"/>
                <a:gd name="connsiteX20" fmla="*/ 99080 w 389996"/>
                <a:gd name="connsiteY20" fmla="*/ 0 h 389996"/>
                <a:gd name="connsiteX21" fmla="*/ 138080 w 389996"/>
                <a:gd name="connsiteY21" fmla="*/ 8432 h 389996"/>
                <a:gd name="connsiteX22" fmla="*/ 169701 w 389996"/>
                <a:gd name="connsiteY22" fmla="*/ 29513 h 389996"/>
                <a:gd name="connsiteX23" fmla="*/ 190782 w 389996"/>
                <a:gd name="connsiteY23" fmla="*/ 60081 h 389996"/>
                <a:gd name="connsiteX24" fmla="*/ 198161 w 389996"/>
                <a:gd name="connsiteY24" fmla="*/ 99080 h 389996"/>
                <a:gd name="connsiteX25" fmla="*/ 197106 w 389996"/>
                <a:gd name="connsiteY25" fmla="*/ 113837 h 389996"/>
                <a:gd name="connsiteX26" fmla="*/ 193944 w 389996"/>
                <a:gd name="connsiteY26" fmla="*/ 128594 h 389996"/>
                <a:gd name="connsiteX27" fmla="*/ 384727 w 389996"/>
                <a:gd name="connsiteY27" fmla="*/ 318322 h 389996"/>
                <a:gd name="connsiteX28" fmla="*/ 394213 w 389996"/>
                <a:gd name="connsiteY28" fmla="*/ 334132 h 389996"/>
                <a:gd name="connsiteX29" fmla="*/ 394213 w 389996"/>
                <a:gd name="connsiteY29" fmla="*/ 334132 h 389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89996" h="389996">
                  <a:moveTo>
                    <a:pt x="394213" y="334132"/>
                  </a:moveTo>
                  <a:lnTo>
                    <a:pt x="394213" y="334132"/>
                  </a:lnTo>
                  <a:cubicBezTo>
                    <a:pt x="396321" y="339403"/>
                    <a:pt x="397375" y="345727"/>
                    <a:pt x="397375" y="352051"/>
                  </a:cubicBezTo>
                  <a:cubicBezTo>
                    <a:pt x="397375" y="358375"/>
                    <a:pt x="396321" y="363646"/>
                    <a:pt x="393159" y="368916"/>
                  </a:cubicBezTo>
                  <a:cubicBezTo>
                    <a:pt x="391051" y="375240"/>
                    <a:pt x="387889" y="379456"/>
                    <a:pt x="383672" y="383673"/>
                  </a:cubicBezTo>
                  <a:cubicBezTo>
                    <a:pt x="379456" y="387889"/>
                    <a:pt x="375240" y="391051"/>
                    <a:pt x="368916" y="393159"/>
                  </a:cubicBezTo>
                  <a:cubicBezTo>
                    <a:pt x="363646" y="396321"/>
                    <a:pt x="358375" y="397375"/>
                    <a:pt x="352051" y="397375"/>
                  </a:cubicBezTo>
                  <a:cubicBezTo>
                    <a:pt x="345727" y="397375"/>
                    <a:pt x="339403" y="396321"/>
                    <a:pt x="334132" y="393159"/>
                  </a:cubicBezTo>
                  <a:cubicBezTo>
                    <a:pt x="328862" y="391051"/>
                    <a:pt x="323592" y="387889"/>
                    <a:pt x="319376" y="383673"/>
                  </a:cubicBezTo>
                  <a:lnTo>
                    <a:pt x="128594" y="193944"/>
                  </a:lnTo>
                  <a:cubicBezTo>
                    <a:pt x="123323" y="194998"/>
                    <a:pt x="119107" y="196052"/>
                    <a:pt x="113837" y="197106"/>
                  </a:cubicBezTo>
                  <a:cubicBezTo>
                    <a:pt x="108567" y="198161"/>
                    <a:pt x="104350" y="198161"/>
                    <a:pt x="99080" y="198161"/>
                  </a:cubicBezTo>
                  <a:cubicBezTo>
                    <a:pt x="85378" y="198161"/>
                    <a:pt x="72729" y="196052"/>
                    <a:pt x="59027" y="190782"/>
                  </a:cubicBezTo>
                  <a:cubicBezTo>
                    <a:pt x="47432" y="185512"/>
                    <a:pt x="36892" y="178134"/>
                    <a:pt x="28459" y="169701"/>
                  </a:cubicBezTo>
                  <a:cubicBezTo>
                    <a:pt x="20027" y="160215"/>
                    <a:pt x="12649" y="150728"/>
                    <a:pt x="7378" y="138080"/>
                  </a:cubicBezTo>
                  <a:cubicBezTo>
                    <a:pt x="2108" y="126485"/>
                    <a:pt x="0" y="113837"/>
                    <a:pt x="0" y="100134"/>
                  </a:cubicBezTo>
                  <a:cubicBezTo>
                    <a:pt x="0" y="89594"/>
                    <a:pt x="1054" y="79053"/>
                    <a:pt x="5270" y="68513"/>
                  </a:cubicBezTo>
                  <a:lnTo>
                    <a:pt x="85378" y="148620"/>
                  </a:lnTo>
                  <a:lnTo>
                    <a:pt x="147566" y="85378"/>
                  </a:lnTo>
                  <a:lnTo>
                    <a:pt x="67459" y="5270"/>
                  </a:lnTo>
                  <a:cubicBezTo>
                    <a:pt x="77999" y="2108"/>
                    <a:pt x="88540" y="0"/>
                    <a:pt x="99080" y="0"/>
                  </a:cubicBezTo>
                  <a:cubicBezTo>
                    <a:pt x="112783" y="0"/>
                    <a:pt x="125431" y="3162"/>
                    <a:pt x="138080" y="8432"/>
                  </a:cubicBezTo>
                  <a:cubicBezTo>
                    <a:pt x="150728" y="13703"/>
                    <a:pt x="160215" y="20027"/>
                    <a:pt x="169701" y="29513"/>
                  </a:cubicBezTo>
                  <a:cubicBezTo>
                    <a:pt x="178134" y="37946"/>
                    <a:pt x="185512" y="48486"/>
                    <a:pt x="190782" y="60081"/>
                  </a:cubicBezTo>
                  <a:cubicBezTo>
                    <a:pt x="196052" y="72729"/>
                    <a:pt x="198161" y="85378"/>
                    <a:pt x="198161" y="99080"/>
                  </a:cubicBezTo>
                  <a:cubicBezTo>
                    <a:pt x="198161" y="104350"/>
                    <a:pt x="198161" y="108567"/>
                    <a:pt x="197106" y="113837"/>
                  </a:cubicBezTo>
                  <a:cubicBezTo>
                    <a:pt x="196052" y="119107"/>
                    <a:pt x="194998" y="123323"/>
                    <a:pt x="193944" y="128594"/>
                  </a:cubicBezTo>
                  <a:lnTo>
                    <a:pt x="384727" y="318322"/>
                  </a:lnTo>
                  <a:cubicBezTo>
                    <a:pt x="387889" y="323592"/>
                    <a:pt x="391051" y="328862"/>
                    <a:pt x="394213" y="334132"/>
                  </a:cubicBezTo>
                  <a:lnTo>
                    <a:pt x="394213" y="334132"/>
                  </a:lnTo>
                  <a:close/>
                </a:path>
              </a:pathLst>
            </a:custGeom>
            <a:solidFill>
              <a:schemeClr val="tx2"/>
            </a:solidFill>
            <a:ln w="10424" cap="flat">
              <a:noFill/>
              <a:prstDash val="solid"/>
              <a:miter/>
            </a:ln>
          </p:spPr>
          <p:txBody>
            <a:bodyPr rtlCol="0" anchor="ctr"/>
            <a:lstStyle/>
            <a:p>
              <a:pPr defTabSz="932563">
                <a:defRPr/>
              </a:pPr>
              <a:endParaRPr lang="en-US">
                <a:solidFill>
                  <a:srgbClr val="000000"/>
                </a:solidFill>
                <a:latin typeface="Segoe UI"/>
              </a:endParaRPr>
            </a:p>
          </p:txBody>
        </p:sp>
      </p:grpSp>
      <p:grpSp>
        <p:nvGrpSpPr>
          <p:cNvPr id="155" name="Graphic 149">
            <a:extLst>
              <a:ext uri="{FF2B5EF4-FFF2-40B4-BE49-F238E27FC236}">
                <a16:creationId xmlns:a16="http://schemas.microsoft.com/office/drawing/2014/main" id="{35134B68-F435-4F44-B536-82CAA78834AD}"/>
              </a:ext>
            </a:extLst>
          </p:cNvPr>
          <p:cNvGrpSpPr/>
          <p:nvPr/>
        </p:nvGrpSpPr>
        <p:grpSpPr>
          <a:xfrm>
            <a:off x="7860807" y="1647917"/>
            <a:ext cx="202094" cy="379936"/>
            <a:chOff x="5794153" y="2355249"/>
            <a:chExt cx="310191" cy="583160"/>
          </a:xfrm>
        </p:grpSpPr>
        <p:sp>
          <p:nvSpPr>
            <p:cNvPr id="156" name="Freeform: Shape 155">
              <a:extLst>
                <a:ext uri="{FF2B5EF4-FFF2-40B4-BE49-F238E27FC236}">
                  <a16:creationId xmlns:a16="http://schemas.microsoft.com/office/drawing/2014/main" id="{7B3221F3-3F41-4126-A29C-6FC778195C3F}"/>
                </a:ext>
              </a:extLst>
            </p:cNvPr>
            <p:cNvSpPr/>
            <p:nvPr/>
          </p:nvSpPr>
          <p:spPr>
            <a:xfrm>
              <a:off x="5794153" y="2355249"/>
              <a:ext cx="310191" cy="297784"/>
            </a:xfrm>
            <a:custGeom>
              <a:avLst/>
              <a:gdLst>
                <a:gd name="connsiteX0" fmla="*/ 312673 w 310191"/>
                <a:gd name="connsiteY0" fmla="*/ 0 h 297783"/>
                <a:gd name="connsiteX1" fmla="*/ 89335 w 310191"/>
                <a:gd name="connsiteY1" fmla="*/ 0 h 297783"/>
                <a:gd name="connsiteX2" fmla="*/ 0 w 310191"/>
                <a:gd name="connsiteY2" fmla="*/ 303988 h 297783"/>
                <a:gd name="connsiteX3" fmla="*/ 114150 w 310191"/>
                <a:gd name="connsiteY3" fmla="*/ 303988 h 297783"/>
              </a:gdLst>
              <a:ahLst/>
              <a:cxnLst>
                <a:cxn ang="0">
                  <a:pos x="connsiteX0" y="connsiteY0"/>
                </a:cxn>
                <a:cxn ang="0">
                  <a:pos x="connsiteX1" y="connsiteY1"/>
                </a:cxn>
                <a:cxn ang="0">
                  <a:pos x="connsiteX2" y="connsiteY2"/>
                </a:cxn>
                <a:cxn ang="0">
                  <a:pos x="connsiteX3" y="connsiteY3"/>
                </a:cxn>
              </a:cxnLst>
              <a:rect l="l" t="t" r="r" b="b"/>
              <a:pathLst>
                <a:path w="310191" h="297783">
                  <a:moveTo>
                    <a:pt x="312673" y="0"/>
                  </a:moveTo>
                  <a:lnTo>
                    <a:pt x="89335" y="0"/>
                  </a:lnTo>
                  <a:lnTo>
                    <a:pt x="0" y="303988"/>
                  </a:lnTo>
                  <a:lnTo>
                    <a:pt x="114150" y="303988"/>
                  </a:lnTo>
                  <a:close/>
                </a:path>
              </a:pathLst>
            </a:custGeom>
            <a:solidFill>
              <a:schemeClr val="tx2"/>
            </a:solidFill>
            <a:ln w="12192" cap="flat">
              <a:noFill/>
              <a:prstDash val="solid"/>
              <a:miter/>
            </a:ln>
          </p:spPr>
          <p:txBody>
            <a:bodyPr rtlCol="0" anchor="ctr"/>
            <a:lstStyle/>
            <a:p>
              <a:pPr defTabSz="932563">
                <a:defRPr/>
              </a:pPr>
              <a:endParaRPr lang="en-US">
                <a:solidFill>
                  <a:srgbClr val="000000"/>
                </a:solidFill>
                <a:latin typeface="Segoe UI"/>
              </a:endParaRPr>
            </a:p>
          </p:txBody>
        </p:sp>
        <p:sp>
          <p:nvSpPr>
            <p:cNvPr id="157" name="Freeform: Shape 156">
              <a:extLst>
                <a:ext uri="{FF2B5EF4-FFF2-40B4-BE49-F238E27FC236}">
                  <a16:creationId xmlns:a16="http://schemas.microsoft.com/office/drawing/2014/main" id="{5288DADB-6DF6-4301-9DF0-2BB07271B6CE}"/>
                </a:ext>
              </a:extLst>
            </p:cNvPr>
            <p:cNvSpPr/>
            <p:nvPr/>
          </p:nvSpPr>
          <p:spPr>
            <a:xfrm>
              <a:off x="5825172" y="2625736"/>
              <a:ext cx="235745" cy="310191"/>
            </a:xfrm>
            <a:custGeom>
              <a:avLst/>
              <a:gdLst>
                <a:gd name="connsiteX0" fmla="*/ 84372 w 235745"/>
                <a:gd name="connsiteY0" fmla="*/ 32260 h 310191"/>
                <a:gd name="connsiteX1" fmla="*/ 0 w 235745"/>
                <a:gd name="connsiteY1" fmla="*/ 313914 h 310191"/>
                <a:gd name="connsiteX2" fmla="*/ 241949 w 235745"/>
                <a:gd name="connsiteY2" fmla="*/ 0 h 310191"/>
                <a:gd name="connsiteX3" fmla="*/ 104224 w 235745"/>
                <a:gd name="connsiteY3" fmla="*/ 0 h 310191"/>
              </a:gdLst>
              <a:ahLst/>
              <a:cxnLst>
                <a:cxn ang="0">
                  <a:pos x="connsiteX0" y="connsiteY0"/>
                </a:cxn>
                <a:cxn ang="0">
                  <a:pos x="connsiteX1" y="connsiteY1"/>
                </a:cxn>
                <a:cxn ang="0">
                  <a:pos x="connsiteX2" y="connsiteY2"/>
                </a:cxn>
                <a:cxn ang="0">
                  <a:pos x="connsiteX3" y="connsiteY3"/>
                </a:cxn>
              </a:cxnLst>
              <a:rect l="l" t="t" r="r" b="b"/>
              <a:pathLst>
                <a:path w="235745" h="310191">
                  <a:moveTo>
                    <a:pt x="84372" y="32260"/>
                  </a:moveTo>
                  <a:lnTo>
                    <a:pt x="0" y="313914"/>
                  </a:lnTo>
                  <a:lnTo>
                    <a:pt x="241949" y="0"/>
                  </a:lnTo>
                  <a:lnTo>
                    <a:pt x="104224" y="0"/>
                  </a:lnTo>
                  <a:close/>
                </a:path>
              </a:pathLst>
            </a:custGeom>
            <a:solidFill>
              <a:schemeClr val="accent5"/>
            </a:solidFill>
            <a:ln w="12192" cap="flat">
              <a:noFill/>
              <a:prstDash val="solid"/>
              <a:miter/>
            </a:ln>
          </p:spPr>
          <p:txBody>
            <a:bodyPr rtlCol="0" anchor="ctr"/>
            <a:lstStyle/>
            <a:p>
              <a:pPr defTabSz="932563">
                <a:defRPr/>
              </a:pPr>
              <a:endParaRPr lang="en-US">
                <a:solidFill>
                  <a:srgbClr val="000000"/>
                </a:solidFill>
                <a:latin typeface="Segoe UI"/>
              </a:endParaRPr>
            </a:p>
          </p:txBody>
        </p:sp>
      </p:grpSp>
      <p:pic>
        <p:nvPicPr>
          <p:cNvPr id="158" name="Picture 157">
            <a:extLst>
              <a:ext uri="{FF2B5EF4-FFF2-40B4-BE49-F238E27FC236}">
                <a16:creationId xmlns:a16="http://schemas.microsoft.com/office/drawing/2014/main" id="{FA66236A-2DB6-428C-9387-C4CD3B71D134}"/>
              </a:ext>
            </a:extLst>
          </p:cNvPr>
          <p:cNvPicPr>
            <a:picLocks noChangeAspect="1"/>
          </p:cNvPicPr>
          <p:nvPr/>
        </p:nvPicPr>
        <p:blipFill>
          <a:blip r:embed="rId8"/>
          <a:stretch>
            <a:fillRect/>
          </a:stretch>
        </p:blipFill>
        <p:spPr>
          <a:xfrm>
            <a:off x="8723108" y="1624552"/>
            <a:ext cx="426666" cy="426666"/>
          </a:xfrm>
          <a:prstGeom prst="rect">
            <a:avLst/>
          </a:prstGeom>
        </p:spPr>
      </p:pic>
      <p:pic>
        <p:nvPicPr>
          <p:cNvPr id="159" name="Picture 158">
            <a:extLst>
              <a:ext uri="{FF2B5EF4-FFF2-40B4-BE49-F238E27FC236}">
                <a16:creationId xmlns:a16="http://schemas.microsoft.com/office/drawing/2014/main" id="{67870BC0-5AC1-42C3-8A6C-7E35BF516565}"/>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893112" y="1624552"/>
            <a:ext cx="426666" cy="426666"/>
          </a:xfrm>
          <a:prstGeom prst="rect">
            <a:avLst/>
          </a:prstGeom>
        </p:spPr>
      </p:pic>
      <p:sp>
        <p:nvSpPr>
          <p:cNvPr id="160" name="Rectangle 159">
            <a:extLst>
              <a:ext uri="{FF2B5EF4-FFF2-40B4-BE49-F238E27FC236}">
                <a16:creationId xmlns:a16="http://schemas.microsoft.com/office/drawing/2014/main" id="{28083F6A-E4C0-42ED-8F1A-6D6D6F4330DF}"/>
              </a:ext>
            </a:extLst>
          </p:cNvPr>
          <p:cNvSpPr/>
          <p:nvPr/>
        </p:nvSpPr>
        <p:spPr bwMode="auto">
          <a:xfrm>
            <a:off x="5764098" y="2009464"/>
            <a:ext cx="684693" cy="470694"/>
          </a:xfrm>
          <a:prstGeom prst="rect">
            <a:avLst/>
          </a:prstGeom>
          <a:noFill/>
          <a:ln w="19050" cap="flat" cmpd="sng" algn="ctr">
            <a:noFill/>
            <a:prstDash val="solid"/>
            <a:miter lim="800000"/>
            <a:headEnd type="none" w="med" len="med"/>
            <a:tailEnd type="none" w="med" len="med"/>
          </a:ln>
          <a:effectLst/>
        </p:spPr>
        <p:txBody>
          <a:bodyPr rot="0" spcFirstLastPara="0" vertOverflow="overflow" horzOverflow="overflow" vert="horz" wrap="none" lIns="93247" tIns="149136" rIns="186419" bIns="149136" numCol="1" spcCol="0" rtlCol="0" fromWordArt="0" anchor="ctr" anchorCtr="0" forceAA="0" compatLnSpc="1">
            <a:prstTxWarp prst="textNoShape">
              <a:avLst/>
            </a:prstTxWarp>
            <a:spAutoFit/>
          </a:bodyPr>
          <a:lstStyle/>
          <a:p>
            <a:pPr algn="ctr" defTabSz="950377" fontAlgn="base">
              <a:lnSpc>
                <a:spcPct val="90000"/>
              </a:lnSpc>
              <a:spcBef>
                <a:spcPct val="0"/>
              </a:spcBef>
              <a:spcAft>
                <a:spcPct val="0"/>
              </a:spcAft>
              <a:defRPr/>
            </a:pPr>
            <a:r>
              <a:rPr lang="en-US" sz="1199" kern="0">
                <a:gradFill>
                  <a:gsLst>
                    <a:gs pos="41000">
                      <a:srgbClr val="000000"/>
                    </a:gs>
                    <a:gs pos="100000">
                      <a:srgbClr val="000000"/>
                    </a:gs>
                  </a:gsLst>
                  <a:lin ang="0" scaled="1"/>
                </a:gradFill>
                <a:latin typeface="Segoe UI Semibold" panose="020B0702040204020203" pitchFamily="34" charset="0"/>
                <a:ea typeface="Arial Unicode MS" pitchFamily="34" charset="-128"/>
                <a:cs typeface="Segoe UI Semibold" panose="020B0702040204020203" pitchFamily="34" charset="0"/>
              </a:rPr>
              <a:t>Retail</a:t>
            </a:r>
          </a:p>
        </p:txBody>
      </p:sp>
      <p:sp>
        <p:nvSpPr>
          <p:cNvPr id="161" name="Rectangle 160">
            <a:extLst>
              <a:ext uri="{FF2B5EF4-FFF2-40B4-BE49-F238E27FC236}">
                <a16:creationId xmlns:a16="http://schemas.microsoft.com/office/drawing/2014/main" id="{63D61B4F-3756-412E-9AC3-5C2F5E2771D5}"/>
              </a:ext>
            </a:extLst>
          </p:cNvPr>
          <p:cNvSpPr/>
          <p:nvPr/>
        </p:nvSpPr>
        <p:spPr bwMode="auto">
          <a:xfrm>
            <a:off x="6475216" y="2007863"/>
            <a:ext cx="1078601" cy="470562"/>
          </a:xfrm>
          <a:prstGeom prst="rect">
            <a:avLst/>
          </a:prstGeom>
          <a:noFill/>
          <a:ln w="19050" cap="flat" cmpd="sng" algn="ctr">
            <a:noFill/>
            <a:prstDash val="solid"/>
            <a:miter lim="800000"/>
            <a:headEnd type="none" w="med" len="med"/>
            <a:tailEnd type="none" w="med" len="med"/>
          </a:ln>
          <a:effectLst/>
        </p:spPr>
        <p:txBody>
          <a:bodyPr rot="0" spcFirstLastPara="0" vertOverflow="overflow" horzOverflow="overflow" vert="horz" wrap="none" lIns="93247" tIns="149136" rIns="186419" bIns="149136" numCol="1" spcCol="0" rtlCol="0" fromWordArt="0" anchor="ctr" anchorCtr="0" forceAA="0" compatLnSpc="1">
            <a:prstTxWarp prst="textNoShape">
              <a:avLst/>
            </a:prstTxWarp>
            <a:spAutoFit/>
          </a:bodyPr>
          <a:lstStyle/>
          <a:p>
            <a:pPr algn="ctr" defTabSz="950377" fontAlgn="base">
              <a:lnSpc>
                <a:spcPct val="90000"/>
              </a:lnSpc>
              <a:spcBef>
                <a:spcPct val="0"/>
              </a:spcBef>
              <a:spcAft>
                <a:spcPct val="0"/>
              </a:spcAft>
              <a:defRPr/>
            </a:pPr>
            <a:r>
              <a:rPr lang="en-US" sz="1199" kern="0">
                <a:gradFill>
                  <a:gsLst>
                    <a:gs pos="41000">
                      <a:srgbClr val="000000"/>
                    </a:gs>
                    <a:gs pos="100000">
                      <a:srgbClr val="000000"/>
                    </a:gs>
                  </a:gsLst>
                  <a:lin ang="0" scaled="1"/>
                </a:gradFill>
                <a:latin typeface="Segoe UI Semibold" panose="020B0702040204020203" pitchFamily="34" charset="0"/>
                <a:ea typeface="Arial Unicode MS" pitchFamily="34" charset="-128"/>
                <a:cs typeface="Segoe UI Semibold" panose="020B0702040204020203" pitchFamily="34" charset="0"/>
              </a:rPr>
              <a:t>Agriculture</a:t>
            </a:r>
          </a:p>
        </p:txBody>
      </p:sp>
      <p:sp>
        <p:nvSpPr>
          <p:cNvPr id="162" name="Rectangle 161">
            <a:extLst>
              <a:ext uri="{FF2B5EF4-FFF2-40B4-BE49-F238E27FC236}">
                <a16:creationId xmlns:a16="http://schemas.microsoft.com/office/drawing/2014/main" id="{5C68AE29-43E0-4519-AB54-6AB0442126E5}"/>
              </a:ext>
            </a:extLst>
          </p:cNvPr>
          <p:cNvSpPr/>
          <p:nvPr/>
        </p:nvSpPr>
        <p:spPr bwMode="auto">
          <a:xfrm>
            <a:off x="7575419" y="2007863"/>
            <a:ext cx="772873" cy="470562"/>
          </a:xfrm>
          <a:prstGeom prst="rect">
            <a:avLst/>
          </a:prstGeom>
          <a:noFill/>
          <a:ln w="19050" cap="flat" cmpd="sng" algn="ctr">
            <a:noFill/>
            <a:prstDash val="solid"/>
            <a:miter lim="800000"/>
            <a:headEnd type="none" w="med" len="med"/>
            <a:tailEnd type="none" w="med" len="med"/>
          </a:ln>
          <a:effectLst/>
        </p:spPr>
        <p:txBody>
          <a:bodyPr rot="0" spcFirstLastPara="0" vertOverflow="overflow" horzOverflow="overflow" vert="horz" wrap="none" lIns="93247" tIns="149136" rIns="186419" bIns="149136" numCol="1" spcCol="0" rtlCol="0" fromWordArt="0" anchor="ctr" anchorCtr="0" forceAA="0" compatLnSpc="1">
            <a:prstTxWarp prst="textNoShape">
              <a:avLst/>
            </a:prstTxWarp>
            <a:spAutoFit/>
          </a:bodyPr>
          <a:lstStyle/>
          <a:p>
            <a:pPr algn="ctr" defTabSz="950377" fontAlgn="base">
              <a:lnSpc>
                <a:spcPct val="90000"/>
              </a:lnSpc>
              <a:spcBef>
                <a:spcPct val="0"/>
              </a:spcBef>
              <a:spcAft>
                <a:spcPct val="0"/>
              </a:spcAft>
              <a:defRPr/>
            </a:pPr>
            <a:r>
              <a:rPr lang="en-US" sz="1199" kern="0">
                <a:gradFill>
                  <a:gsLst>
                    <a:gs pos="41000">
                      <a:srgbClr val="000000"/>
                    </a:gs>
                    <a:gs pos="100000">
                      <a:srgbClr val="000000"/>
                    </a:gs>
                  </a:gsLst>
                  <a:lin ang="0" scaled="1"/>
                </a:gradFill>
                <a:latin typeface="Segoe UI Semibold" panose="020B0702040204020203" pitchFamily="34" charset="0"/>
                <a:ea typeface="Arial Unicode MS" pitchFamily="34" charset="-128"/>
                <a:cs typeface="Segoe UI Semibold" panose="020B0702040204020203" pitchFamily="34" charset="0"/>
              </a:rPr>
              <a:t>Energy</a:t>
            </a:r>
          </a:p>
        </p:txBody>
      </p:sp>
      <p:sp>
        <p:nvSpPr>
          <p:cNvPr id="163" name="Rectangle 162">
            <a:extLst>
              <a:ext uri="{FF2B5EF4-FFF2-40B4-BE49-F238E27FC236}">
                <a16:creationId xmlns:a16="http://schemas.microsoft.com/office/drawing/2014/main" id="{6A442F05-4686-4D3F-AE47-9AE06E29D982}"/>
              </a:ext>
            </a:extLst>
          </p:cNvPr>
          <p:cNvSpPr/>
          <p:nvPr/>
        </p:nvSpPr>
        <p:spPr bwMode="auto">
          <a:xfrm>
            <a:off x="8369346" y="2007863"/>
            <a:ext cx="1134188" cy="470562"/>
          </a:xfrm>
          <a:prstGeom prst="rect">
            <a:avLst/>
          </a:prstGeom>
          <a:noFill/>
          <a:ln w="19050" cap="flat" cmpd="sng" algn="ctr">
            <a:noFill/>
            <a:prstDash val="solid"/>
            <a:miter lim="800000"/>
            <a:headEnd type="none" w="med" len="med"/>
            <a:tailEnd type="none" w="med" len="med"/>
          </a:ln>
          <a:effectLst/>
        </p:spPr>
        <p:txBody>
          <a:bodyPr rot="0" spcFirstLastPara="0" vertOverflow="overflow" horzOverflow="overflow" vert="horz" wrap="none" lIns="93247" tIns="149136" rIns="186419" bIns="149136" numCol="1" spcCol="0" rtlCol="0" fromWordArt="0" anchor="ctr" anchorCtr="0" forceAA="0" compatLnSpc="1">
            <a:prstTxWarp prst="textNoShape">
              <a:avLst/>
            </a:prstTxWarp>
            <a:spAutoFit/>
          </a:bodyPr>
          <a:lstStyle/>
          <a:p>
            <a:pPr algn="ctr" defTabSz="950377" fontAlgn="base">
              <a:lnSpc>
                <a:spcPct val="90000"/>
              </a:lnSpc>
              <a:spcBef>
                <a:spcPct val="0"/>
              </a:spcBef>
              <a:spcAft>
                <a:spcPct val="0"/>
              </a:spcAft>
              <a:defRPr/>
            </a:pPr>
            <a:r>
              <a:rPr lang="en-US" sz="1199" kern="0">
                <a:gradFill>
                  <a:gsLst>
                    <a:gs pos="41000">
                      <a:srgbClr val="000000"/>
                    </a:gs>
                    <a:gs pos="100000">
                      <a:srgbClr val="000000"/>
                    </a:gs>
                  </a:gsLst>
                  <a:lin ang="0" scaled="1"/>
                </a:gradFill>
                <a:latin typeface="Segoe UI Semibold" panose="020B0702040204020203" pitchFamily="34" charset="0"/>
                <a:ea typeface="Arial Unicode MS" pitchFamily="34" charset="-128"/>
                <a:cs typeface="Segoe UI Semibold" panose="020B0702040204020203" pitchFamily="34" charset="0"/>
              </a:rPr>
              <a:t>Smart Cities</a:t>
            </a:r>
          </a:p>
        </p:txBody>
      </p:sp>
      <p:sp>
        <p:nvSpPr>
          <p:cNvPr id="164" name="Rectangle 163">
            <a:extLst>
              <a:ext uri="{FF2B5EF4-FFF2-40B4-BE49-F238E27FC236}">
                <a16:creationId xmlns:a16="http://schemas.microsoft.com/office/drawing/2014/main" id="{BE573670-9DB6-498C-83EC-A2C18C2CF47E}"/>
              </a:ext>
            </a:extLst>
          </p:cNvPr>
          <p:cNvSpPr/>
          <p:nvPr/>
        </p:nvSpPr>
        <p:spPr bwMode="auto">
          <a:xfrm>
            <a:off x="9521861" y="2007863"/>
            <a:ext cx="1050807" cy="470562"/>
          </a:xfrm>
          <a:prstGeom prst="rect">
            <a:avLst/>
          </a:prstGeom>
          <a:noFill/>
          <a:ln w="19050" cap="flat" cmpd="sng" algn="ctr">
            <a:noFill/>
            <a:prstDash val="solid"/>
            <a:miter lim="800000"/>
            <a:headEnd type="none" w="med" len="med"/>
            <a:tailEnd type="none" w="med" len="med"/>
          </a:ln>
          <a:effectLst/>
        </p:spPr>
        <p:txBody>
          <a:bodyPr rot="0" spcFirstLastPara="0" vertOverflow="overflow" horzOverflow="overflow" vert="horz" wrap="none" lIns="93247" tIns="149136" rIns="186419" bIns="149136" numCol="1" spcCol="0" rtlCol="0" fromWordArt="0" anchor="ctr" anchorCtr="0" forceAA="0" compatLnSpc="1">
            <a:prstTxWarp prst="textNoShape">
              <a:avLst/>
            </a:prstTxWarp>
            <a:spAutoFit/>
          </a:bodyPr>
          <a:lstStyle/>
          <a:p>
            <a:pPr algn="ctr" defTabSz="950377" fontAlgn="base">
              <a:lnSpc>
                <a:spcPct val="90000"/>
              </a:lnSpc>
              <a:spcBef>
                <a:spcPct val="0"/>
              </a:spcBef>
              <a:spcAft>
                <a:spcPct val="0"/>
              </a:spcAft>
              <a:defRPr/>
            </a:pPr>
            <a:r>
              <a:rPr lang="en-US" sz="1199" kern="0">
                <a:gradFill>
                  <a:gsLst>
                    <a:gs pos="41000">
                      <a:srgbClr val="000000"/>
                    </a:gs>
                    <a:gs pos="100000">
                      <a:srgbClr val="000000"/>
                    </a:gs>
                  </a:gsLst>
                  <a:lin ang="0" scaled="1"/>
                </a:gradFill>
                <a:latin typeface="Segoe UI Semibold" panose="020B0702040204020203" pitchFamily="34" charset="0"/>
                <a:ea typeface="Arial Unicode MS" pitchFamily="34" charset="-128"/>
                <a:cs typeface="Segoe UI Semibold" panose="020B0702040204020203" pitchFamily="34" charset="0"/>
              </a:rPr>
              <a:t>Healthcare</a:t>
            </a:r>
          </a:p>
        </p:txBody>
      </p:sp>
      <p:sp>
        <p:nvSpPr>
          <p:cNvPr id="165" name="Rectangle 164">
            <a:extLst>
              <a:ext uri="{FF2B5EF4-FFF2-40B4-BE49-F238E27FC236}">
                <a16:creationId xmlns:a16="http://schemas.microsoft.com/office/drawing/2014/main" id="{4DA23D6E-6CCA-4C23-8FCB-DB7BC131CC92}"/>
              </a:ext>
            </a:extLst>
          </p:cNvPr>
          <p:cNvSpPr/>
          <p:nvPr/>
        </p:nvSpPr>
        <p:spPr bwMode="auto">
          <a:xfrm>
            <a:off x="10588999" y="2007863"/>
            <a:ext cx="1336917" cy="470562"/>
          </a:xfrm>
          <a:prstGeom prst="rect">
            <a:avLst/>
          </a:prstGeom>
          <a:noFill/>
          <a:ln w="19050" cap="flat" cmpd="sng" algn="ctr">
            <a:noFill/>
            <a:prstDash val="solid"/>
            <a:miter lim="800000"/>
            <a:headEnd type="none" w="med" len="med"/>
            <a:tailEnd type="none" w="med" len="med"/>
          </a:ln>
          <a:effectLst/>
        </p:spPr>
        <p:txBody>
          <a:bodyPr rot="0" spcFirstLastPara="0" vertOverflow="overflow" horzOverflow="overflow" vert="horz" wrap="none" lIns="93247" tIns="149136" rIns="186419" bIns="149136" numCol="1" spcCol="0" rtlCol="0" fromWordArt="0" anchor="ctr" anchorCtr="0" forceAA="0" compatLnSpc="1">
            <a:prstTxWarp prst="textNoShape">
              <a:avLst/>
            </a:prstTxWarp>
            <a:spAutoFit/>
          </a:bodyPr>
          <a:lstStyle/>
          <a:p>
            <a:pPr algn="ctr" defTabSz="950377" fontAlgn="base">
              <a:lnSpc>
                <a:spcPct val="90000"/>
              </a:lnSpc>
              <a:spcBef>
                <a:spcPct val="0"/>
              </a:spcBef>
              <a:spcAft>
                <a:spcPct val="0"/>
              </a:spcAft>
              <a:defRPr/>
            </a:pPr>
            <a:r>
              <a:rPr lang="en-US" sz="1199" kern="0">
                <a:gradFill>
                  <a:gsLst>
                    <a:gs pos="41000">
                      <a:srgbClr val="000000"/>
                    </a:gs>
                    <a:gs pos="100000">
                      <a:srgbClr val="000000"/>
                    </a:gs>
                  </a:gsLst>
                  <a:lin ang="0" scaled="1"/>
                </a:gradFill>
                <a:latin typeface="Segoe UI Semibold" panose="020B0702040204020203" pitchFamily="34" charset="0"/>
                <a:ea typeface="Arial Unicode MS" pitchFamily="34" charset="-128"/>
                <a:cs typeface="Segoe UI Semibold" panose="020B0702040204020203" pitchFamily="34" charset="0"/>
              </a:rPr>
              <a:t>Transportation</a:t>
            </a:r>
          </a:p>
        </p:txBody>
      </p:sp>
      <p:sp>
        <p:nvSpPr>
          <p:cNvPr id="166" name="Rectangle 165">
            <a:extLst>
              <a:ext uri="{FF2B5EF4-FFF2-40B4-BE49-F238E27FC236}">
                <a16:creationId xmlns:a16="http://schemas.microsoft.com/office/drawing/2014/main" id="{2B5F3473-DEC3-488F-9061-0D1829286465}"/>
              </a:ext>
            </a:extLst>
          </p:cNvPr>
          <p:cNvSpPr/>
          <p:nvPr/>
        </p:nvSpPr>
        <p:spPr bwMode="auto">
          <a:xfrm>
            <a:off x="4403295" y="2007863"/>
            <a:ext cx="1336917" cy="470562"/>
          </a:xfrm>
          <a:prstGeom prst="rect">
            <a:avLst/>
          </a:prstGeom>
          <a:noFill/>
          <a:ln w="19050" cap="flat" cmpd="sng" algn="ctr">
            <a:noFill/>
            <a:prstDash val="solid"/>
            <a:miter lim="800000"/>
            <a:headEnd type="none" w="med" len="med"/>
            <a:tailEnd type="none" w="med" len="med"/>
          </a:ln>
          <a:effectLst/>
        </p:spPr>
        <p:txBody>
          <a:bodyPr rot="0" spcFirstLastPara="0" vertOverflow="overflow" horzOverflow="overflow" vert="horz" wrap="none" lIns="93247" tIns="149136" rIns="186419" bIns="149136" numCol="1" spcCol="0" rtlCol="0" fromWordArt="0" anchor="ctr" anchorCtr="0" forceAA="0" compatLnSpc="1">
            <a:prstTxWarp prst="textNoShape">
              <a:avLst/>
            </a:prstTxWarp>
            <a:spAutoFit/>
          </a:bodyPr>
          <a:lstStyle/>
          <a:p>
            <a:pPr algn="ctr" defTabSz="950377" fontAlgn="base">
              <a:lnSpc>
                <a:spcPct val="90000"/>
              </a:lnSpc>
              <a:spcBef>
                <a:spcPct val="0"/>
              </a:spcBef>
              <a:spcAft>
                <a:spcPct val="0"/>
              </a:spcAft>
              <a:defRPr/>
            </a:pPr>
            <a:r>
              <a:rPr lang="en-US" sz="1199" kern="0">
                <a:gradFill>
                  <a:gsLst>
                    <a:gs pos="41000">
                      <a:srgbClr val="000000"/>
                    </a:gs>
                    <a:gs pos="100000">
                      <a:srgbClr val="000000"/>
                    </a:gs>
                  </a:gsLst>
                  <a:lin ang="0" scaled="1"/>
                </a:gradFill>
                <a:latin typeface="Segoe UI Semibold" panose="020B0702040204020203" pitchFamily="34" charset="0"/>
                <a:ea typeface="Arial Unicode MS" pitchFamily="34" charset="-128"/>
                <a:cs typeface="Segoe UI Semibold" panose="020B0702040204020203" pitchFamily="34" charset="0"/>
              </a:rPr>
              <a:t>Manufacturing</a:t>
            </a:r>
          </a:p>
        </p:txBody>
      </p:sp>
      <p:pic>
        <p:nvPicPr>
          <p:cNvPr id="68" name="Picture 67">
            <a:extLst>
              <a:ext uri="{FF2B5EF4-FFF2-40B4-BE49-F238E27FC236}">
                <a16:creationId xmlns:a16="http://schemas.microsoft.com/office/drawing/2014/main" id="{922C34FF-108C-4DFC-A277-97919F82C4EB}"/>
              </a:ext>
            </a:extLst>
          </p:cNvPr>
          <p:cNvPicPr>
            <a:picLocks noChangeAspect="1"/>
          </p:cNvPicPr>
          <p:nvPr/>
        </p:nvPicPr>
        <p:blipFill>
          <a:blip r:embed="rId10"/>
          <a:stretch>
            <a:fillRect/>
          </a:stretch>
        </p:blipFill>
        <p:spPr>
          <a:xfrm>
            <a:off x="9935282" y="2737318"/>
            <a:ext cx="352220" cy="490045"/>
          </a:xfrm>
          <a:prstGeom prst="rect">
            <a:avLst/>
          </a:prstGeom>
        </p:spPr>
      </p:pic>
      <p:sp>
        <p:nvSpPr>
          <p:cNvPr id="69" name="Rectangle 68">
            <a:extLst>
              <a:ext uri="{FF2B5EF4-FFF2-40B4-BE49-F238E27FC236}">
                <a16:creationId xmlns:a16="http://schemas.microsoft.com/office/drawing/2014/main" id="{CAE3A88A-B11B-4506-9FC0-0EDA5B9E4050}"/>
              </a:ext>
            </a:extLst>
          </p:cNvPr>
          <p:cNvSpPr/>
          <p:nvPr/>
        </p:nvSpPr>
        <p:spPr bwMode="auto">
          <a:xfrm>
            <a:off x="10297588" y="2619531"/>
            <a:ext cx="1812677" cy="819911"/>
          </a:xfrm>
          <a:prstGeom prst="rect">
            <a:avLst/>
          </a:prstGeom>
          <a:noFill/>
          <a:ln w="19050" cap="flat" cmpd="sng" algn="ctr">
            <a:noFill/>
            <a:prstDash val="solid"/>
            <a:miter lim="800000"/>
            <a:headEnd type="none" w="med" len="med"/>
            <a:tailEnd type="none" w="med" len="med"/>
          </a:ln>
          <a:effectLst/>
        </p:spPr>
        <p:txBody>
          <a:bodyPr rot="0" spcFirstLastPara="0" vertOverflow="overflow" horzOverflow="overflow" vert="horz" wrap="none" lIns="93247" tIns="149136" rIns="186419" bIns="149136" numCol="1" spcCol="0" rtlCol="0" fromWordArt="0" anchor="ctr" anchorCtr="0" forceAA="0" compatLnSpc="1">
            <a:prstTxWarp prst="textNoShape">
              <a:avLst/>
            </a:prstTxWarp>
            <a:spAutoFit/>
          </a:bodyPr>
          <a:lstStyle/>
          <a:p>
            <a:pPr defTabSz="950377" fontAlgn="base">
              <a:lnSpc>
                <a:spcPct val="90000"/>
              </a:lnSpc>
              <a:spcBef>
                <a:spcPct val="0"/>
              </a:spcBef>
              <a:spcAft>
                <a:spcPct val="0"/>
              </a:spcAft>
              <a:defRPr/>
            </a:pPr>
            <a:r>
              <a:rPr lang="en-US" sz="1224" kern="0">
                <a:solidFill>
                  <a:srgbClr val="000000"/>
                </a:solidFill>
                <a:latin typeface="Segoe UI"/>
                <a:ea typeface="Arial Unicode MS" pitchFamily="34" charset="-128"/>
                <a:cs typeface="Segoe UI" pitchFamily="34" charset="0"/>
              </a:rPr>
              <a:t>Dynamics Connected </a:t>
            </a:r>
          </a:p>
          <a:p>
            <a:pPr defTabSz="950377" fontAlgn="base">
              <a:lnSpc>
                <a:spcPct val="90000"/>
              </a:lnSpc>
              <a:spcBef>
                <a:spcPct val="0"/>
              </a:spcBef>
              <a:spcAft>
                <a:spcPct val="0"/>
              </a:spcAft>
              <a:defRPr/>
            </a:pPr>
            <a:r>
              <a:rPr lang="en-US" sz="1224" kern="0">
                <a:solidFill>
                  <a:srgbClr val="000000"/>
                </a:solidFill>
                <a:latin typeface="Segoe UI"/>
                <a:ea typeface="Arial Unicode MS" pitchFamily="34" charset="-128"/>
                <a:cs typeface="Segoe UI" pitchFamily="34" charset="0"/>
              </a:rPr>
              <a:t>Field Service </a:t>
            </a:r>
          </a:p>
          <a:p>
            <a:pPr defTabSz="950377" fontAlgn="base">
              <a:lnSpc>
                <a:spcPct val="90000"/>
              </a:lnSpc>
              <a:spcBef>
                <a:spcPct val="0"/>
              </a:spcBef>
              <a:spcAft>
                <a:spcPct val="0"/>
              </a:spcAft>
              <a:defRPr/>
            </a:pPr>
            <a:r>
              <a:rPr lang="en-US" sz="1224" kern="0">
                <a:solidFill>
                  <a:srgbClr val="000000"/>
                </a:solidFill>
                <a:latin typeface="Segoe UI"/>
                <a:ea typeface="Arial Unicode MS" pitchFamily="34" charset="-128"/>
                <a:cs typeface="Segoe UI" pitchFamily="34" charset="0"/>
              </a:rPr>
              <a:t>(SaaS)</a:t>
            </a:r>
          </a:p>
        </p:txBody>
      </p:sp>
    </p:spTree>
    <p:extLst>
      <p:ext uri="{BB962C8B-B14F-4D97-AF65-F5344CB8AC3E}">
        <p14:creationId xmlns:p14="http://schemas.microsoft.com/office/powerpoint/2010/main" val="746540529"/>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762AFDF-15E0-4E07-9533-D9B5EC0936ED}"/>
              </a:ext>
            </a:extLst>
          </p:cNvPr>
          <p:cNvSpPr>
            <a:spLocks noGrp="1"/>
          </p:cNvSpPr>
          <p:nvPr>
            <p:ph type="title"/>
          </p:nvPr>
        </p:nvSpPr>
        <p:spPr/>
        <p:txBody>
          <a:bodyPr/>
          <a:lstStyle/>
          <a:p>
            <a:r>
              <a:rPr lang="en-US" dirty="0">
                <a:solidFill>
                  <a:srgbClr val="000000"/>
                </a:solidFill>
              </a:rPr>
              <a:t>Transform your business with IoT</a:t>
            </a:r>
          </a:p>
        </p:txBody>
      </p:sp>
      <p:sp>
        <p:nvSpPr>
          <p:cNvPr id="5" name="Content Placeholder 4">
            <a:extLst>
              <a:ext uri="{FF2B5EF4-FFF2-40B4-BE49-F238E27FC236}">
                <a16:creationId xmlns:a16="http://schemas.microsoft.com/office/drawing/2014/main" id="{0CBDA5BB-06E7-40C4-843A-D85BB77EAB0B}"/>
              </a:ext>
            </a:extLst>
          </p:cNvPr>
          <p:cNvSpPr>
            <a:spLocks noGrp="1"/>
          </p:cNvSpPr>
          <p:nvPr>
            <p:ph idx="1"/>
          </p:nvPr>
        </p:nvSpPr>
        <p:spPr>
          <a:xfrm>
            <a:off x="465138" y="1397477"/>
            <a:ext cx="11456988" cy="5170646"/>
          </a:xfrm>
        </p:spPr>
        <p:txBody>
          <a:bodyPr/>
          <a:lstStyle/>
          <a:p>
            <a:pPr>
              <a:lnSpc>
                <a:spcPct val="150000"/>
              </a:lnSpc>
            </a:pPr>
            <a:r>
              <a:rPr lang="en-US" dirty="0"/>
              <a:t>Internet of Things Opportunities &amp; Business Transformation Across Industries</a:t>
            </a:r>
          </a:p>
          <a:p>
            <a:pPr>
              <a:lnSpc>
                <a:spcPct val="150000"/>
              </a:lnSpc>
            </a:pPr>
            <a:r>
              <a:rPr lang="en-US" dirty="0"/>
              <a:t>Architecture of an IoT Solution</a:t>
            </a:r>
          </a:p>
          <a:p>
            <a:pPr>
              <a:lnSpc>
                <a:spcPct val="150000"/>
              </a:lnSpc>
            </a:pPr>
            <a:r>
              <a:rPr lang="en-US" dirty="0"/>
              <a:t>Microsoft IoT Overview &amp; Real-World Scenarios</a:t>
            </a:r>
          </a:p>
          <a:p>
            <a:pPr>
              <a:lnSpc>
                <a:spcPct val="150000"/>
              </a:lnSpc>
            </a:pPr>
            <a:r>
              <a:rPr lang="en-US" dirty="0"/>
              <a:t>Lab: Getting started with Azure IoT Basics</a:t>
            </a:r>
          </a:p>
          <a:p>
            <a:pPr lvl="1">
              <a:lnSpc>
                <a:spcPct val="150000"/>
              </a:lnSpc>
              <a:buFont typeface="Arial" panose="020B0604020202020204" pitchFamily="34" charset="0"/>
              <a:buChar char="•"/>
            </a:pPr>
            <a:r>
              <a:rPr lang="en-US" b="0" i="0" u="none" strike="noStrike" dirty="0">
                <a:solidFill>
                  <a:srgbClr val="5F5F5F"/>
                </a:solidFill>
                <a:effectLst/>
                <a:latin typeface="&amp;quot"/>
              </a:rPr>
              <a:t> Create an Azure dashboard and resource group.</a:t>
            </a:r>
          </a:p>
          <a:p>
            <a:pPr lvl="1">
              <a:lnSpc>
                <a:spcPct val="150000"/>
              </a:lnSpc>
              <a:buFont typeface="Arial" panose="020B0604020202020204" pitchFamily="34" charset="0"/>
              <a:buChar char="•"/>
            </a:pPr>
            <a:r>
              <a:rPr lang="en-US" b="0" i="0" u="none" strike="noStrike" dirty="0">
                <a:solidFill>
                  <a:srgbClr val="5F5F5F"/>
                </a:solidFill>
                <a:effectLst/>
                <a:latin typeface="&amp;quot"/>
              </a:rPr>
              <a:t> Create an IoT hub using the Azure portal.</a:t>
            </a:r>
          </a:p>
          <a:p>
            <a:pPr lvl="1">
              <a:lnSpc>
                <a:spcPct val="150000"/>
              </a:lnSpc>
              <a:buFont typeface="Arial" panose="020B0604020202020204" pitchFamily="34" charset="0"/>
              <a:buChar char="•"/>
            </a:pPr>
            <a:r>
              <a:rPr lang="en-US" b="0" i="0" u="none" strike="noStrike" dirty="0">
                <a:solidFill>
                  <a:srgbClr val="5F5F5F"/>
                </a:solidFill>
                <a:effectLst/>
                <a:latin typeface="&amp;quot"/>
              </a:rPr>
              <a:t> Examine features of the Azure IoT Hub service.</a:t>
            </a:r>
          </a:p>
          <a:p>
            <a:pPr lvl="1">
              <a:lnSpc>
                <a:spcPct val="150000"/>
              </a:lnSpc>
              <a:buFont typeface="Arial" panose="020B0604020202020204" pitchFamily="34" charset="0"/>
              <a:buChar char="•"/>
            </a:pPr>
            <a:r>
              <a:rPr lang="en-US" b="0" i="0" u="none" strike="noStrike" dirty="0">
                <a:solidFill>
                  <a:srgbClr val="5F5F5F"/>
                </a:solidFill>
                <a:effectLst/>
                <a:latin typeface="&amp;quot"/>
              </a:rPr>
              <a:t> Create a Device Provisioning Service and link it to your IoT hub.</a:t>
            </a:r>
          </a:p>
          <a:p>
            <a:pPr>
              <a:lnSpc>
                <a:spcPct val="150000"/>
              </a:lnSpc>
            </a:pPr>
            <a:r>
              <a:rPr lang="en-US" dirty="0"/>
              <a:t>Developer Resources</a:t>
            </a:r>
          </a:p>
          <a:p>
            <a:endParaRPr lang="en-US" dirty="0"/>
          </a:p>
        </p:txBody>
      </p:sp>
      <p:cxnSp>
        <p:nvCxnSpPr>
          <p:cNvPr id="6" name="Straight Connector 5">
            <a:extLst>
              <a:ext uri="{FF2B5EF4-FFF2-40B4-BE49-F238E27FC236}">
                <a16:creationId xmlns:a16="http://schemas.microsoft.com/office/drawing/2014/main" id="{EC92D292-E979-4E0A-BD64-37EC0EB1F0DB}"/>
              </a:ext>
            </a:extLst>
          </p:cNvPr>
          <p:cNvCxnSpPr>
            <a:cxnSpLocks/>
          </p:cNvCxnSpPr>
          <p:nvPr/>
        </p:nvCxnSpPr>
        <p:spPr>
          <a:xfrm>
            <a:off x="465138" y="2602919"/>
            <a:ext cx="4082799" cy="0"/>
          </a:xfrm>
          <a:prstGeom prst="line">
            <a:avLst/>
          </a:prstGeom>
          <a:ln w="53975">
            <a:gradFill>
              <a:gsLst>
                <a:gs pos="0">
                  <a:schemeClr val="accent5"/>
                </a:gs>
                <a:gs pos="100000">
                  <a:schemeClr val="tx2"/>
                </a:gs>
              </a:gsLst>
              <a:lin ang="1800000" scaled="0"/>
            </a:gra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7842899"/>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6EACD95A-7671-4171-8B65-A4DFF88ABA4A}"/>
              </a:ext>
            </a:extLst>
          </p:cNvPr>
          <p:cNvGrpSpPr/>
          <p:nvPr/>
        </p:nvGrpSpPr>
        <p:grpSpPr>
          <a:xfrm>
            <a:off x="1736177" y="2518003"/>
            <a:ext cx="1523356" cy="1947260"/>
            <a:chOff x="3041653" y="4644257"/>
            <a:chExt cx="1318030" cy="1684798"/>
          </a:xfrm>
        </p:grpSpPr>
        <p:sp>
          <p:nvSpPr>
            <p:cNvPr id="18" name="Oval 17">
              <a:extLst>
                <a:ext uri="{FF2B5EF4-FFF2-40B4-BE49-F238E27FC236}">
                  <a16:creationId xmlns:a16="http://schemas.microsoft.com/office/drawing/2014/main" id="{AA07A383-FC4B-41B5-AB11-27DFF329A2E7}"/>
                </a:ext>
              </a:extLst>
            </p:cNvPr>
            <p:cNvSpPr/>
            <p:nvPr/>
          </p:nvSpPr>
          <p:spPr bwMode="auto">
            <a:xfrm>
              <a:off x="3070081" y="4644257"/>
              <a:ext cx="1261176" cy="1261176"/>
            </a:xfrm>
            <a:prstGeom prst="ellipse">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836">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19" name="Group 18">
              <a:extLst>
                <a:ext uri="{FF2B5EF4-FFF2-40B4-BE49-F238E27FC236}">
                  <a16:creationId xmlns:a16="http://schemas.microsoft.com/office/drawing/2014/main" id="{2FD7CA44-C267-4C53-85F2-809135C7AB36}"/>
                </a:ext>
              </a:extLst>
            </p:cNvPr>
            <p:cNvGrpSpPr/>
            <p:nvPr/>
          </p:nvGrpSpPr>
          <p:grpSpPr>
            <a:xfrm rot="-2700000">
              <a:off x="3041653" y="5011025"/>
              <a:ext cx="1318030" cy="1318030"/>
              <a:chOff x="2059298" y="4518808"/>
              <a:chExt cx="914400" cy="914400"/>
            </a:xfrm>
          </p:grpSpPr>
          <p:sp>
            <p:nvSpPr>
              <p:cNvPr id="20" name="Arc 19">
                <a:extLst>
                  <a:ext uri="{FF2B5EF4-FFF2-40B4-BE49-F238E27FC236}">
                    <a16:creationId xmlns:a16="http://schemas.microsoft.com/office/drawing/2014/main" id="{FC5A139F-3FF6-46B0-B150-E3B25E78F444}"/>
                  </a:ext>
                </a:extLst>
              </p:cNvPr>
              <p:cNvSpPr/>
              <p:nvPr/>
            </p:nvSpPr>
            <p:spPr>
              <a:xfrm>
                <a:off x="2059298" y="4518808"/>
                <a:ext cx="914400" cy="914400"/>
              </a:xfrm>
              <a:prstGeom prst="arc">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a:solidFill>
                    <a:srgbClr val="000000"/>
                  </a:solidFill>
                  <a:latin typeface="Segoe UI"/>
                </a:endParaRPr>
              </a:p>
            </p:txBody>
          </p:sp>
          <p:sp>
            <p:nvSpPr>
              <p:cNvPr id="21" name="Arc 20">
                <a:extLst>
                  <a:ext uri="{FF2B5EF4-FFF2-40B4-BE49-F238E27FC236}">
                    <a16:creationId xmlns:a16="http://schemas.microsoft.com/office/drawing/2014/main" id="{9DDD2FEF-A5D6-4991-B413-72DBAF3D6E2B}"/>
                  </a:ext>
                </a:extLst>
              </p:cNvPr>
              <p:cNvSpPr/>
              <p:nvPr/>
            </p:nvSpPr>
            <p:spPr>
              <a:xfrm>
                <a:off x="2289175" y="4744664"/>
                <a:ext cx="457200" cy="457200"/>
              </a:xfrm>
              <a:prstGeom prst="arc">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a:solidFill>
                    <a:srgbClr val="000000"/>
                  </a:solidFill>
                  <a:latin typeface="Segoe UI"/>
                </a:endParaRPr>
              </a:p>
            </p:txBody>
          </p:sp>
          <p:sp>
            <p:nvSpPr>
              <p:cNvPr id="22" name="Arc 21">
                <a:extLst>
                  <a:ext uri="{FF2B5EF4-FFF2-40B4-BE49-F238E27FC236}">
                    <a16:creationId xmlns:a16="http://schemas.microsoft.com/office/drawing/2014/main" id="{1033AB89-DA12-4463-8DE8-2555E4B63DF2}"/>
                  </a:ext>
                </a:extLst>
              </p:cNvPr>
              <p:cNvSpPr/>
              <p:nvPr/>
            </p:nvSpPr>
            <p:spPr>
              <a:xfrm>
                <a:off x="2173598" y="4630364"/>
                <a:ext cx="685800" cy="685800"/>
              </a:xfrm>
              <a:prstGeom prst="arc">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a:solidFill>
                    <a:srgbClr val="000000"/>
                  </a:solidFill>
                  <a:latin typeface="Segoe UI"/>
                </a:endParaRPr>
              </a:p>
            </p:txBody>
          </p:sp>
          <p:sp>
            <p:nvSpPr>
              <p:cNvPr id="23" name="Oval 22">
                <a:extLst>
                  <a:ext uri="{FF2B5EF4-FFF2-40B4-BE49-F238E27FC236}">
                    <a16:creationId xmlns:a16="http://schemas.microsoft.com/office/drawing/2014/main" id="{9C7B5BF5-A449-4745-A6DF-6995B7BC3869}"/>
                  </a:ext>
                </a:extLst>
              </p:cNvPr>
              <p:cNvSpPr/>
              <p:nvPr/>
            </p:nvSpPr>
            <p:spPr bwMode="auto">
              <a:xfrm>
                <a:off x="2516498" y="4860758"/>
                <a:ext cx="111450" cy="111450"/>
              </a:xfrm>
              <a:prstGeom prst="ellipse">
                <a:avLst/>
              </a:prstGeom>
              <a:noFill/>
              <a:ln w="1270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1632" dirty="0">
                  <a:gradFill>
                    <a:gsLst>
                      <a:gs pos="40075">
                        <a:srgbClr val="FFFFFF"/>
                      </a:gs>
                      <a:gs pos="30000">
                        <a:srgbClr val="FFFFFF"/>
                      </a:gs>
                    </a:gsLst>
                    <a:lin ang="5400000" scaled="0"/>
                  </a:gradFill>
                  <a:latin typeface="Segoe UI"/>
                </a:endParaRPr>
              </a:p>
            </p:txBody>
          </p:sp>
        </p:grpSp>
      </p:grpSp>
      <p:grpSp>
        <p:nvGrpSpPr>
          <p:cNvPr id="14" name="Group 13">
            <a:extLst>
              <a:ext uri="{FF2B5EF4-FFF2-40B4-BE49-F238E27FC236}">
                <a16:creationId xmlns:a16="http://schemas.microsoft.com/office/drawing/2014/main" id="{F9CCD641-65E2-41F9-8103-C7D000F9E7F6}"/>
              </a:ext>
            </a:extLst>
          </p:cNvPr>
          <p:cNvGrpSpPr/>
          <p:nvPr/>
        </p:nvGrpSpPr>
        <p:grpSpPr>
          <a:xfrm>
            <a:off x="5614761" y="2518003"/>
            <a:ext cx="1454675" cy="1454675"/>
            <a:chOff x="5086392" y="1448771"/>
            <a:chExt cx="1261176" cy="1261176"/>
          </a:xfrm>
        </p:grpSpPr>
        <p:sp>
          <p:nvSpPr>
            <p:cNvPr id="15" name="Oval 14">
              <a:extLst>
                <a:ext uri="{FF2B5EF4-FFF2-40B4-BE49-F238E27FC236}">
                  <a16:creationId xmlns:a16="http://schemas.microsoft.com/office/drawing/2014/main" id="{409F7444-E4EE-48EE-A345-12C0BD25C05C}"/>
                </a:ext>
              </a:extLst>
            </p:cNvPr>
            <p:cNvSpPr/>
            <p:nvPr/>
          </p:nvSpPr>
          <p:spPr bwMode="auto">
            <a:xfrm>
              <a:off x="5086392" y="1448771"/>
              <a:ext cx="1261176" cy="1261176"/>
            </a:xfrm>
            <a:prstGeom prst="ellipse">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836">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6" name="Freeform: Shape 15">
              <a:extLst>
                <a:ext uri="{FF2B5EF4-FFF2-40B4-BE49-F238E27FC236}">
                  <a16:creationId xmlns:a16="http://schemas.microsoft.com/office/drawing/2014/main" id="{409EB5B0-084F-4BF7-9656-48431748A71D}"/>
                </a:ext>
              </a:extLst>
            </p:cNvPr>
            <p:cNvSpPr>
              <a:spLocks/>
            </p:cNvSpPr>
            <p:nvPr/>
          </p:nvSpPr>
          <p:spPr bwMode="auto">
            <a:xfrm>
              <a:off x="5452870" y="1674731"/>
              <a:ext cx="528220" cy="858045"/>
            </a:xfrm>
            <a:custGeom>
              <a:avLst/>
              <a:gdLst>
                <a:gd name="connsiteX0" fmla="*/ 180897 w 528287"/>
                <a:gd name="connsiteY0" fmla="*/ 808532 h 858155"/>
                <a:gd name="connsiteX1" fmla="*/ 351275 w 528287"/>
                <a:gd name="connsiteY1" fmla="*/ 808532 h 858155"/>
                <a:gd name="connsiteX2" fmla="*/ 300775 w 528287"/>
                <a:gd name="connsiteY2" fmla="*/ 851668 h 858155"/>
                <a:gd name="connsiteX3" fmla="*/ 281897 w 528287"/>
                <a:gd name="connsiteY3" fmla="*/ 857831 h 858155"/>
                <a:gd name="connsiteX4" fmla="*/ 198832 w 528287"/>
                <a:gd name="connsiteY4" fmla="*/ 827019 h 858155"/>
                <a:gd name="connsiteX5" fmla="*/ 180897 w 528287"/>
                <a:gd name="connsiteY5" fmla="*/ 808532 h 858155"/>
                <a:gd name="connsiteX6" fmla="*/ 182285 w 528287"/>
                <a:gd name="connsiteY6" fmla="*/ 731401 h 858155"/>
                <a:gd name="connsiteX7" fmla="*/ 347585 w 528287"/>
                <a:gd name="connsiteY7" fmla="*/ 731401 h 858155"/>
                <a:gd name="connsiteX8" fmla="*/ 375450 w 528287"/>
                <a:gd name="connsiteY8" fmla="*/ 755235 h 858155"/>
                <a:gd name="connsiteX9" fmla="*/ 347585 w 528287"/>
                <a:gd name="connsiteY9" fmla="*/ 778134 h 858155"/>
                <a:gd name="connsiteX10" fmla="*/ 264935 w 528287"/>
                <a:gd name="connsiteY10" fmla="*/ 778601 h 858155"/>
                <a:gd name="connsiteX11" fmla="*/ 181813 w 528287"/>
                <a:gd name="connsiteY11" fmla="*/ 778134 h 858155"/>
                <a:gd name="connsiteX12" fmla="*/ 154893 w 528287"/>
                <a:gd name="connsiteY12" fmla="*/ 754300 h 858155"/>
                <a:gd name="connsiteX13" fmla="*/ 182285 w 528287"/>
                <a:gd name="connsiteY13" fmla="*/ 731401 h 858155"/>
                <a:gd name="connsiteX14" fmla="*/ 174924 w 528287"/>
                <a:gd name="connsiteY14" fmla="*/ 655422 h 858155"/>
                <a:gd name="connsiteX15" fmla="*/ 354947 w 528287"/>
                <a:gd name="connsiteY15" fmla="*/ 655422 h 858155"/>
                <a:gd name="connsiteX16" fmla="*/ 379581 w 528287"/>
                <a:gd name="connsiteY16" fmla="*/ 677976 h 858155"/>
                <a:gd name="connsiteX17" fmla="*/ 355421 w 528287"/>
                <a:gd name="connsiteY17" fmla="*/ 701000 h 858155"/>
                <a:gd name="connsiteX18" fmla="*/ 264935 w 528287"/>
                <a:gd name="connsiteY18" fmla="*/ 701000 h 858155"/>
                <a:gd name="connsiteX19" fmla="*/ 175397 w 528287"/>
                <a:gd name="connsiteY19" fmla="*/ 701000 h 858155"/>
                <a:gd name="connsiteX20" fmla="*/ 149815 w 528287"/>
                <a:gd name="connsiteY20" fmla="*/ 678446 h 858155"/>
                <a:gd name="connsiteX21" fmla="*/ 174924 w 528287"/>
                <a:gd name="connsiteY21" fmla="*/ 655422 h 858155"/>
                <a:gd name="connsiteX22" fmla="*/ 266900 w 528287"/>
                <a:gd name="connsiteY22" fmla="*/ 6 h 858155"/>
                <a:gd name="connsiteX23" fmla="*/ 401421 w 528287"/>
                <a:gd name="connsiteY23" fmla="*/ 34573 h 858155"/>
                <a:gd name="connsiteX24" fmla="*/ 528029 w 528287"/>
                <a:gd name="connsiteY24" fmla="*/ 242329 h 858155"/>
                <a:gd name="connsiteX25" fmla="*/ 479842 w 528287"/>
                <a:gd name="connsiteY25" fmla="*/ 416637 h 858155"/>
                <a:gd name="connsiteX26" fmla="*/ 451025 w 528287"/>
                <a:gd name="connsiteY26" fmla="*/ 466574 h 858155"/>
                <a:gd name="connsiteX27" fmla="*/ 393390 w 528287"/>
                <a:gd name="connsiteY27" fmla="*/ 621095 h 858155"/>
                <a:gd name="connsiteX28" fmla="*/ 331503 w 528287"/>
                <a:gd name="connsiteY28" fmla="*/ 621095 h 858155"/>
                <a:gd name="connsiteX29" fmla="*/ 347093 w 528287"/>
                <a:gd name="connsiteY29" fmla="*/ 532528 h 858155"/>
                <a:gd name="connsiteX30" fmla="*/ 400476 w 528287"/>
                <a:gd name="connsiteY30" fmla="*/ 427943 h 858155"/>
                <a:gd name="connsiteX31" fmla="*/ 458583 w 528287"/>
                <a:gd name="connsiteY31" fmla="*/ 304986 h 858155"/>
                <a:gd name="connsiteX32" fmla="*/ 377800 w 528287"/>
                <a:gd name="connsiteY32" fmla="*/ 94874 h 858155"/>
                <a:gd name="connsiteX33" fmla="*/ 143953 w 528287"/>
                <a:gd name="connsiteY33" fmla="*/ 99114 h 858155"/>
                <a:gd name="connsiteX34" fmla="*/ 65532 w 528287"/>
                <a:gd name="connsiteY34" fmla="*/ 281902 h 858155"/>
                <a:gd name="connsiteX35" fmla="*/ 117970 w 528287"/>
                <a:gd name="connsiteY35" fmla="*/ 409570 h 858155"/>
                <a:gd name="connsiteX36" fmla="*/ 183636 w 528287"/>
                <a:gd name="connsiteY36" fmla="*/ 538652 h 858155"/>
                <a:gd name="connsiteX37" fmla="*/ 197809 w 528287"/>
                <a:gd name="connsiteY37" fmla="*/ 621566 h 858155"/>
                <a:gd name="connsiteX38" fmla="*/ 142064 w 528287"/>
                <a:gd name="connsiteY38" fmla="*/ 621566 h 858155"/>
                <a:gd name="connsiteX39" fmla="*/ 134977 w 528287"/>
                <a:gd name="connsiteY39" fmla="*/ 614028 h 858155"/>
                <a:gd name="connsiteX40" fmla="*/ 93405 w 528287"/>
                <a:gd name="connsiteY40" fmla="*/ 493426 h 858155"/>
                <a:gd name="connsiteX41" fmla="*/ 28684 w 528287"/>
                <a:gd name="connsiteY41" fmla="*/ 376122 h 858155"/>
                <a:gd name="connsiteX42" fmla="*/ 6008 w 528287"/>
                <a:gd name="connsiteY42" fmla="*/ 196632 h 858155"/>
                <a:gd name="connsiteX43" fmla="*/ 131671 w 528287"/>
                <a:gd name="connsiteY43" fmla="*/ 32218 h 858155"/>
                <a:gd name="connsiteX44" fmla="*/ 266900 w 528287"/>
                <a:gd name="connsiteY44" fmla="*/ 6 h 858155"/>
                <a:gd name="connsiteX0" fmla="*/ 180897 w 528287"/>
                <a:gd name="connsiteY0" fmla="*/ 808532 h 858155"/>
                <a:gd name="connsiteX1" fmla="*/ 351275 w 528287"/>
                <a:gd name="connsiteY1" fmla="*/ 808532 h 858155"/>
                <a:gd name="connsiteX2" fmla="*/ 300775 w 528287"/>
                <a:gd name="connsiteY2" fmla="*/ 851668 h 858155"/>
                <a:gd name="connsiteX3" fmla="*/ 281897 w 528287"/>
                <a:gd name="connsiteY3" fmla="*/ 857831 h 858155"/>
                <a:gd name="connsiteX4" fmla="*/ 198832 w 528287"/>
                <a:gd name="connsiteY4" fmla="*/ 827019 h 858155"/>
                <a:gd name="connsiteX5" fmla="*/ 180897 w 528287"/>
                <a:gd name="connsiteY5" fmla="*/ 808532 h 858155"/>
                <a:gd name="connsiteX6" fmla="*/ 182285 w 528287"/>
                <a:gd name="connsiteY6" fmla="*/ 731401 h 858155"/>
                <a:gd name="connsiteX7" fmla="*/ 347585 w 528287"/>
                <a:gd name="connsiteY7" fmla="*/ 731401 h 858155"/>
                <a:gd name="connsiteX8" fmla="*/ 375450 w 528287"/>
                <a:gd name="connsiteY8" fmla="*/ 755235 h 858155"/>
                <a:gd name="connsiteX9" fmla="*/ 347585 w 528287"/>
                <a:gd name="connsiteY9" fmla="*/ 778134 h 858155"/>
                <a:gd name="connsiteX10" fmla="*/ 264935 w 528287"/>
                <a:gd name="connsiteY10" fmla="*/ 778601 h 858155"/>
                <a:gd name="connsiteX11" fmla="*/ 181813 w 528287"/>
                <a:gd name="connsiteY11" fmla="*/ 778134 h 858155"/>
                <a:gd name="connsiteX12" fmla="*/ 154893 w 528287"/>
                <a:gd name="connsiteY12" fmla="*/ 754300 h 858155"/>
                <a:gd name="connsiteX13" fmla="*/ 182285 w 528287"/>
                <a:gd name="connsiteY13" fmla="*/ 731401 h 858155"/>
                <a:gd name="connsiteX14" fmla="*/ 174924 w 528287"/>
                <a:gd name="connsiteY14" fmla="*/ 655422 h 858155"/>
                <a:gd name="connsiteX15" fmla="*/ 354947 w 528287"/>
                <a:gd name="connsiteY15" fmla="*/ 655422 h 858155"/>
                <a:gd name="connsiteX16" fmla="*/ 379581 w 528287"/>
                <a:gd name="connsiteY16" fmla="*/ 677976 h 858155"/>
                <a:gd name="connsiteX17" fmla="*/ 355421 w 528287"/>
                <a:gd name="connsiteY17" fmla="*/ 701000 h 858155"/>
                <a:gd name="connsiteX18" fmla="*/ 264935 w 528287"/>
                <a:gd name="connsiteY18" fmla="*/ 701000 h 858155"/>
                <a:gd name="connsiteX19" fmla="*/ 175397 w 528287"/>
                <a:gd name="connsiteY19" fmla="*/ 701000 h 858155"/>
                <a:gd name="connsiteX20" fmla="*/ 149815 w 528287"/>
                <a:gd name="connsiteY20" fmla="*/ 678446 h 858155"/>
                <a:gd name="connsiteX21" fmla="*/ 174924 w 528287"/>
                <a:gd name="connsiteY21" fmla="*/ 655422 h 858155"/>
                <a:gd name="connsiteX22" fmla="*/ 266900 w 528287"/>
                <a:gd name="connsiteY22" fmla="*/ 6 h 858155"/>
                <a:gd name="connsiteX23" fmla="*/ 401421 w 528287"/>
                <a:gd name="connsiteY23" fmla="*/ 34573 h 858155"/>
                <a:gd name="connsiteX24" fmla="*/ 528029 w 528287"/>
                <a:gd name="connsiteY24" fmla="*/ 242329 h 858155"/>
                <a:gd name="connsiteX25" fmla="*/ 479842 w 528287"/>
                <a:gd name="connsiteY25" fmla="*/ 416637 h 858155"/>
                <a:gd name="connsiteX26" fmla="*/ 451025 w 528287"/>
                <a:gd name="connsiteY26" fmla="*/ 466574 h 858155"/>
                <a:gd name="connsiteX27" fmla="*/ 393390 w 528287"/>
                <a:gd name="connsiteY27" fmla="*/ 621095 h 858155"/>
                <a:gd name="connsiteX28" fmla="*/ 331503 w 528287"/>
                <a:gd name="connsiteY28" fmla="*/ 621095 h 858155"/>
                <a:gd name="connsiteX29" fmla="*/ 347093 w 528287"/>
                <a:gd name="connsiteY29" fmla="*/ 532528 h 858155"/>
                <a:gd name="connsiteX30" fmla="*/ 400476 w 528287"/>
                <a:gd name="connsiteY30" fmla="*/ 427943 h 858155"/>
                <a:gd name="connsiteX31" fmla="*/ 458583 w 528287"/>
                <a:gd name="connsiteY31" fmla="*/ 304986 h 858155"/>
                <a:gd name="connsiteX32" fmla="*/ 377800 w 528287"/>
                <a:gd name="connsiteY32" fmla="*/ 94874 h 858155"/>
                <a:gd name="connsiteX33" fmla="*/ 65532 w 528287"/>
                <a:gd name="connsiteY33" fmla="*/ 281902 h 858155"/>
                <a:gd name="connsiteX34" fmla="*/ 117970 w 528287"/>
                <a:gd name="connsiteY34" fmla="*/ 409570 h 858155"/>
                <a:gd name="connsiteX35" fmla="*/ 183636 w 528287"/>
                <a:gd name="connsiteY35" fmla="*/ 538652 h 858155"/>
                <a:gd name="connsiteX36" fmla="*/ 197809 w 528287"/>
                <a:gd name="connsiteY36" fmla="*/ 621566 h 858155"/>
                <a:gd name="connsiteX37" fmla="*/ 142064 w 528287"/>
                <a:gd name="connsiteY37" fmla="*/ 621566 h 858155"/>
                <a:gd name="connsiteX38" fmla="*/ 134977 w 528287"/>
                <a:gd name="connsiteY38" fmla="*/ 614028 h 858155"/>
                <a:gd name="connsiteX39" fmla="*/ 93405 w 528287"/>
                <a:gd name="connsiteY39" fmla="*/ 493426 h 858155"/>
                <a:gd name="connsiteX40" fmla="*/ 28684 w 528287"/>
                <a:gd name="connsiteY40" fmla="*/ 376122 h 858155"/>
                <a:gd name="connsiteX41" fmla="*/ 6008 w 528287"/>
                <a:gd name="connsiteY41" fmla="*/ 196632 h 858155"/>
                <a:gd name="connsiteX42" fmla="*/ 131671 w 528287"/>
                <a:gd name="connsiteY42" fmla="*/ 32218 h 858155"/>
                <a:gd name="connsiteX43" fmla="*/ 266900 w 528287"/>
                <a:gd name="connsiteY43" fmla="*/ 6 h 858155"/>
                <a:gd name="connsiteX0" fmla="*/ 180897 w 528287"/>
                <a:gd name="connsiteY0" fmla="*/ 808532 h 858155"/>
                <a:gd name="connsiteX1" fmla="*/ 351275 w 528287"/>
                <a:gd name="connsiteY1" fmla="*/ 808532 h 858155"/>
                <a:gd name="connsiteX2" fmla="*/ 300775 w 528287"/>
                <a:gd name="connsiteY2" fmla="*/ 851668 h 858155"/>
                <a:gd name="connsiteX3" fmla="*/ 281897 w 528287"/>
                <a:gd name="connsiteY3" fmla="*/ 857831 h 858155"/>
                <a:gd name="connsiteX4" fmla="*/ 198832 w 528287"/>
                <a:gd name="connsiteY4" fmla="*/ 827019 h 858155"/>
                <a:gd name="connsiteX5" fmla="*/ 180897 w 528287"/>
                <a:gd name="connsiteY5" fmla="*/ 808532 h 858155"/>
                <a:gd name="connsiteX6" fmla="*/ 182285 w 528287"/>
                <a:gd name="connsiteY6" fmla="*/ 731401 h 858155"/>
                <a:gd name="connsiteX7" fmla="*/ 347585 w 528287"/>
                <a:gd name="connsiteY7" fmla="*/ 731401 h 858155"/>
                <a:gd name="connsiteX8" fmla="*/ 375450 w 528287"/>
                <a:gd name="connsiteY8" fmla="*/ 755235 h 858155"/>
                <a:gd name="connsiteX9" fmla="*/ 347585 w 528287"/>
                <a:gd name="connsiteY9" fmla="*/ 778134 h 858155"/>
                <a:gd name="connsiteX10" fmla="*/ 264935 w 528287"/>
                <a:gd name="connsiteY10" fmla="*/ 778601 h 858155"/>
                <a:gd name="connsiteX11" fmla="*/ 181813 w 528287"/>
                <a:gd name="connsiteY11" fmla="*/ 778134 h 858155"/>
                <a:gd name="connsiteX12" fmla="*/ 154893 w 528287"/>
                <a:gd name="connsiteY12" fmla="*/ 754300 h 858155"/>
                <a:gd name="connsiteX13" fmla="*/ 182285 w 528287"/>
                <a:gd name="connsiteY13" fmla="*/ 731401 h 858155"/>
                <a:gd name="connsiteX14" fmla="*/ 174924 w 528287"/>
                <a:gd name="connsiteY14" fmla="*/ 655422 h 858155"/>
                <a:gd name="connsiteX15" fmla="*/ 354947 w 528287"/>
                <a:gd name="connsiteY15" fmla="*/ 655422 h 858155"/>
                <a:gd name="connsiteX16" fmla="*/ 379581 w 528287"/>
                <a:gd name="connsiteY16" fmla="*/ 677976 h 858155"/>
                <a:gd name="connsiteX17" fmla="*/ 355421 w 528287"/>
                <a:gd name="connsiteY17" fmla="*/ 701000 h 858155"/>
                <a:gd name="connsiteX18" fmla="*/ 264935 w 528287"/>
                <a:gd name="connsiteY18" fmla="*/ 701000 h 858155"/>
                <a:gd name="connsiteX19" fmla="*/ 175397 w 528287"/>
                <a:gd name="connsiteY19" fmla="*/ 701000 h 858155"/>
                <a:gd name="connsiteX20" fmla="*/ 149815 w 528287"/>
                <a:gd name="connsiteY20" fmla="*/ 678446 h 858155"/>
                <a:gd name="connsiteX21" fmla="*/ 174924 w 528287"/>
                <a:gd name="connsiteY21" fmla="*/ 655422 h 858155"/>
                <a:gd name="connsiteX22" fmla="*/ 266900 w 528287"/>
                <a:gd name="connsiteY22" fmla="*/ 6 h 858155"/>
                <a:gd name="connsiteX23" fmla="*/ 401421 w 528287"/>
                <a:gd name="connsiteY23" fmla="*/ 34573 h 858155"/>
                <a:gd name="connsiteX24" fmla="*/ 528029 w 528287"/>
                <a:gd name="connsiteY24" fmla="*/ 242329 h 858155"/>
                <a:gd name="connsiteX25" fmla="*/ 479842 w 528287"/>
                <a:gd name="connsiteY25" fmla="*/ 416637 h 858155"/>
                <a:gd name="connsiteX26" fmla="*/ 451025 w 528287"/>
                <a:gd name="connsiteY26" fmla="*/ 466574 h 858155"/>
                <a:gd name="connsiteX27" fmla="*/ 393390 w 528287"/>
                <a:gd name="connsiteY27" fmla="*/ 621095 h 858155"/>
                <a:gd name="connsiteX28" fmla="*/ 331503 w 528287"/>
                <a:gd name="connsiteY28" fmla="*/ 621095 h 858155"/>
                <a:gd name="connsiteX29" fmla="*/ 347093 w 528287"/>
                <a:gd name="connsiteY29" fmla="*/ 532528 h 858155"/>
                <a:gd name="connsiteX30" fmla="*/ 400476 w 528287"/>
                <a:gd name="connsiteY30" fmla="*/ 427943 h 858155"/>
                <a:gd name="connsiteX31" fmla="*/ 458583 w 528287"/>
                <a:gd name="connsiteY31" fmla="*/ 304986 h 858155"/>
                <a:gd name="connsiteX32" fmla="*/ 377800 w 528287"/>
                <a:gd name="connsiteY32" fmla="*/ 94874 h 858155"/>
                <a:gd name="connsiteX33" fmla="*/ 117970 w 528287"/>
                <a:gd name="connsiteY33" fmla="*/ 409570 h 858155"/>
                <a:gd name="connsiteX34" fmla="*/ 183636 w 528287"/>
                <a:gd name="connsiteY34" fmla="*/ 538652 h 858155"/>
                <a:gd name="connsiteX35" fmla="*/ 197809 w 528287"/>
                <a:gd name="connsiteY35" fmla="*/ 621566 h 858155"/>
                <a:gd name="connsiteX36" fmla="*/ 142064 w 528287"/>
                <a:gd name="connsiteY36" fmla="*/ 621566 h 858155"/>
                <a:gd name="connsiteX37" fmla="*/ 134977 w 528287"/>
                <a:gd name="connsiteY37" fmla="*/ 614028 h 858155"/>
                <a:gd name="connsiteX38" fmla="*/ 93405 w 528287"/>
                <a:gd name="connsiteY38" fmla="*/ 493426 h 858155"/>
                <a:gd name="connsiteX39" fmla="*/ 28684 w 528287"/>
                <a:gd name="connsiteY39" fmla="*/ 376122 h 858155"/>
                <a:gd name="connsiteX40" fmla="*/ 6008 w 528287"/>
                <a:gd name="connsiteY40" fmla="*/ 196632 h 858155"/>
                <a:gd name="connsiteX41" fmla="*/ 131671 w 528287"/>
                <a:gd name="connsiteY41" fmla="*/ 32218 h 858155"/>
                <a:gd name="connsiteX42" fmla="*/ 266900 w 528287"/>
                <a:gd name="connsiteY42" fmla="*/ 6 h 858155"/>
                <a:gd name="connsiteX0" fmla="*/ 180897 w 528287"/>
                <a:gd name="connsiteY0" fmla="*/ 808532 h 858155"/>
                <a:gd name="connsiteX1" fmla="*/ 351275 w 528287"/>
                <a:gd name="connsiteY1" fmla="*/ 808532 h 858155"/>
                <a:gd name="connsiteX2" fmla="*/ 300775 w 528287"/>
                <a:gd name="connsiteY2" fmla="*/ 851668 h 858155"/>
                <a:gd name="connsiteX3" fmla="*/ 281897 w 528287"/>
                <a:gd name="connsiteY3" fmla="*/ 857831 h 858155"/>
                <a:gd name="connsiteX4" fmla="*/ 198832 w 528287"/>
                <a:gd name="connsiteY4" fmla="*/ 827019 h 858155"/>
                <a:gd name="connsiteX5" fmla="*/ 180897 w 528287"/>
                <a:gd name="connsiteY5" fmla="*/ 808532 h 858155"/>
                <a:gd name="connsiteX6" fmla="*/ 182285 w 528287"/>
                <a:gd name="connsiteY6" fmla="*/ 731401 h 858155"/>
                <a:gd name="connsiteX7" fmla="*/ 347585 w 528287"/>
                <a:gd name="connsiteY7" fmla="*/ 731401 h 858155"/>
                <a:gd name="connsiteX8" fmla="*/ 375450 w 528287"/>
                <a:gd name="connsiteY8" fmla="*/ 755235 h 858155"/>
                <a:gd name="connsiteX9" fmla="*/ 347585 w 528287"/>
                <a:gd name="connsiteY9" fmla="*/ 778134 h 858155"/>
                <a:gd name="connsiteX10" fmla="*/ 264935 w 528287"/>
                <a:gd name="connsiteY10" fmla="*/ 778601 h 858155"/>
                <a:gd name="connsiteX11" fmla="*/ 181813 w 528287"/>
                <a:gd name="connsiteY11" fmla="*/ 778134 h 858155"/>
                <a:gd name="connsiteX12" fmla="*/ 154893 w 528287"/>
                <a:gd name="connsiteY12" fmla="*/ 754300 h 858155"/>
                <a:gd name="connsiteX13" fmla="*/ 182285 w 528287"/>
                <a:gd name="connsiteY13" fmla="*/ 731401 h 858155"/>
                <a:gd name="connsiteX14" fmla="*/ 174924 w 528287"/>
                <a:gd name="connsiteY14" fmla="*/ 655422 h 858155"/>
                <a:gd name="connsiteX15" fmla="*/ 354947 w 528287"/>
                <a:gd name="connsiteY15" fmla="*/ 655422 h 858155"/>
                <a:gd name="connsiteX16" fmla="*/ 379581 w 528287"/>
                <a:gd name="connsiteY16" fmla="*/ 677976 h 858155"/>
                <a:gd name="connsiteX17" fmla="*/ 355421 w 528287"/>
                <a:gd name="connsiteY17" fmla="*/ 701000 h 858155"/>
                <a:gd name="connsiteX18" fmla="*/ 264935 w 528287"/>
                <a:gd name="connsiteY18" fmla="*/ 701000 h 858155"/>
                <a:gd name="connsiteX19" fmla="*/ 175397 w 528287"/>
                <a:gd name="connsiteY19" fmla="*/ 701000 h 858155"/>
                <a:gd name="connsiteX20" fmla="*/ 149815 w 528287"/>
                <a:gd name="connsiteY20" fmla="*/ 678446 h 858155"/>
                <a:gd name="connsiteX21" fmla="*/ 174924 w 528287"/>
                <a:gd name="connsiteY21" fmla="*/ 655422 h 858155"/>
                <a:gd name="connsiteX22" fmla="*/ 266900 w 528287"/>
                <a:gd name="connsiteY22" fmla="*/ 6 h 858155"/>
                <a:gd name="connsiteX23" fmla="*/ 401421 w 528287"/>
                <a:gd name="connsiteY23" fmla="*/ 34573 h 858155"/>
                <a:gd name="connsiteX24" fmla="*/ 528029 w 528287"/>
                <a:gd name="connsiteY24" fmla="*/ 242329 h 858155"/>
                <a:gd name="connsiteX25" fmla="*/ 479842 w 528287"/>
                <a:gd name="connsiteY25" fmla="*/ 416637 h 858155"/>
                <a:gd name="connsiteX26" fmla="*/ 451025 w 528287"/>
                <a:gd name="connsiteY26" fmla="*/ 466574 h 858155"/>
                <a:gd name="connsiteX27" fmla="*/ 393390 w 528287"/>
                <a:gd name="connsiteY27" fmla="*/ 621095 h 858155"/>
                <a:gd name="connsiteX28" fmla="*/ 331503 w 528287"/>
                <a:gd name="connsiteY28" fmla="*/ 621095 h 858155"/>
                <a:gd name="connsiteX29" fmla="*/ 347093 w 528287"/>
                <a:gd name="connsiteY29" fmla="*/ 532528 h 858155"/>
                <a:gd name="connsiteX30" fmla="*/ 400476 w 528287"/>
                <a:gd name="connsiteY30" fmla="*/ 427943 h 858155"/>
                <a:gd name="connsiteX31" fmla="*/ 458583 w 528287"/>
                <a:gd name="connsiteY31" fmla="*/ 304986 h 858155"/>
                <a:gd name="connsiteX32" fmla="*/ 117970 w 528287"/>
                <a:gd name="connsiteY32" fmla="*/ 409570 h 858155"/>
                <a:gd name="connsiteX33" fmla="*/ 183636 w 528287"/>
                <a:gd name="connsiteY33" fmla="*/ 538652 h 858155"/>
                <a:gd name="connsiteX34" fmla="*/ 197809 w 528287"/>
                <a:gd name="connsiteY34" fmla="*/ 621566 h 858155"/>
                <a:gd name="connsiteX35" fmla="*/ 142064 w 528287"/>
                <a:gd name="connsiteY35" fmla="*/ 621566 h 858155"/>
                <a:gd name="connsiteX36" fmla="*/ 134977 w 528287"/>
                <a:gd name="connsiteY36" fmla="*/ 614028 h 858155"/>
                <a:gd name="connsiteX37" fmla="*/ 93405 w 528287"/>
                <a:gd name="connsiteY37" fmla="*/ 493426 h 858155"/>
                <a:gd name="connsiteX38" fmla="*/ 28684 w 528287"/>
                <a:gd name="connsiteY38" fmla="*/ 376122 h 858155"/>
                <a:gd name="connsiteX39" fmla="*/ 6008 w 528287"/>
                <a:gd name="connsiteY39" fmla="*/ 196632 h 858155"/>
                <a:gd name="connsiteX40" fmla="*/ 131671 w 528287"/>
                <a:gd name="connsiteY40" fmla="*/ 32218 h 858155"/>
                <a:gd name="connsiteX41" fmla="*/ 266900 w 528287"/>
                <a:gd name="connsiteY41" fmla="*/ 6 h 858155"/>
                <a:gd name="connsiteX0" fmla="*/ 180897 w 528287"/>
                <a:gd name="connsiteY0" fmla="*/ 808532 h 858155"/>
                <a:gd name="connsiteX1" fmla="*/ 351275 w 528287"/>
                <a:gd name="connsiteY1" fmla="*/ 808532 h 858155"/>
                <a:gd name="connsiteX2" fmla="*/ 300775 w 528287"/>
                <a:gd name="connsiteY2" fmla="*/ 851668 h 858155"/>
                <a:gd name="connsiteX3" fmla="*/ 281897 w 528287"/>
                <a:gd name="connsiteY3" fmla="*/ 857831 h 858155"/>
                <a:gd name="connsiteX4" fmla="*/ 198832 w 528287"/>
                <a:gd name="connsiteY4" fmla="*/ 827019 h 858155"/>
                <a:gd name="connsiteX5" fmla="*/ 180897 w 528287"/>
                <a:gd name="connsiteY5" fmla="*/ 808532 h 858155"/>
                <a:gd name="connsiteX6" fmla="*/ 182285 w 528287"/>
                <a:gd name="connsiteY6" fmla="*/ 731401 h 858155"/>
                <a:gd name="connsiteX7" fmla="*/ 347585 w 528287"/>
                <a:gd name="connsiteY7" fmla="*/ 731401 h 858155"/>
                <a:gd name="connsiteX8" fmla="*/ 375450 w 528287"/>
                <a:gd name="connsiteY8" fmla="*/ 755235 h 858155"/>
                <a:gd name="connsiteX9" fmla="*/ 347585 w 528287"/>
                <a:gd name="connsiteY9" fmla="*/ 778134 h 858155"/>
                <a:gd name="connsiteX10" fmla="*/ 264935 w 528287"/>
                <a:gd name="connsiteY10" fmla="*/ 778601 h 858155"/>
                <a:gd name="connsiteX11" fmla="*/ 181813 w 528287"/>
                <a:gd name="connsiteY11" fmla="*/ 778134 h 858155"/>
                <a:gd name="connsiteX12" fmla="*/ 154893 w 528287"/>
                <a:gd name="connsiteY12" fmla="*/ 754300 h 858155"/>
                <a:gd name="connsiteX13" fmla="*/ 182285 w 528287"/>
                <a:gd name="connsiteY13" fmla="*/ 731401 h 858155"/>
                <a:gd name="connsiteX14" fmla="*/ 174924 w 528287"/>
                <a:gd name="connsiteY14" fmla="*/ 655422 h 858155"/>
                <a:gd name="connsiteX15" fmla="*/ 354947 w 528287"/>
                <a:gd name="connsiteY15" fmla="*/ 655422 h 858155"/>
                <a:gd name="connsiteX16" fmla="*/ 379581 w 528287"/>
                <a:gd name="connsiteY16" fmla="*/ 677976 h 858155"/>
                <a:gd name="connsiteX17" fmla="*/ 355421 w 528287"/>
                <a:gd name="connsiteY17" fmla="*/ 701000 h 858155"/>
                <a:gd name="connsiteX18" fmla="*/ 264935 w 528287"/>
                <a:gd name="connsiteY18" fmla="*/ 701000 h 858155"/>
                <a:gd name="connsiteX19" fmla="*/ 175397 w 528287"/>
                <a:gd name="connsiteY19" fmla="*/ 701000 h 858155"/>
                <a:gd name="connsiteX20" fmla="*/ 149815 w 528287"/>
                <a:gd name="connsiteY20" fmla="*/ 678446 h 858155"/>
                <a:gd name="connsiteX21" fmla="*/ 174924 w 528287"/>
                <a:gd name="connsiteY21" fmla="*/ 655422 h 858155"/>
                <a:gd name="connsiteX22" fmla="*/ 266900 w 528287"/>
                <a:gd name="connsiteY22" fmla="*/ 6 h 858155"/>
                <a:gd name="connsiteX23" fmla="*/ 401421 w 528287"/>
                <a:gd name="connsiteY23" fmla="*/ 34573 h 858155"/>
                <a:gd name="connsiteX24" fmla="*/ 528029 w 528287"/>
                <a:gd name="connsiteY24" fmla="*/ 242329 h 858155"/>
                <a:gd name="connsiteX25" fmla="*/ 479842 w 528287"/>
                <a:gd name="connsiteY25" fmla="*/ 416637 h 858155"/>
                <a:gd name="connsiteX26" fmla="*/ 451025 w 528287"/>
                <a:gd name="connsiteY26" fmla="*/ 466574 h 858155"/>
                <a:gd name="connsiteX27" fmla="*/ 393390 w 528287"/>
                <a:gd name="connsiteY27" fmla="*/ 621095 h 858155"/>
                <a:gd name="connsiteX28" fmla="*/ 331503 w 528287"/>
                <a:gd name="connsiteY28" fmla="*/ 621095 h 858155"/>
                <a:gd name="connsiteX29" fmla="*/ 347093 w 528287"/>
                <a:gd name="connsiteY29" fmla="*/ 532528 h 858155"/>
                <a:gd name="connsiteX30" fmla="*/ 400476 w 528287"/>
                <a:gd name="connsiteY30" fmla="*/ 427943 h 858155"/>
                <a:gd name="connsiteX31" fmla="*/ 117970 w 528287"/>
                <a:gd name="connsiteY31" fmla="*/ 409570 h 858155"/>
                <a:gd name="connsiteX32" fmla="*/ 183636 w 528287"/>
                <a:gd name="connsiteY32" fmla="*/ 538652 h 858155"/>
                <a:gd name="connsiteX33" fmla="*/ 197809 w 528287"/>
                <a:gd name="connsiteY33" fmla="*/ 621566 h 858155"/>
                <a:gd name="connsiteX34" fmla="*/ 142064 w 528287"/>
                <a:gd name="connsiteY34" fmla="*/ 621566 h 858155"/>
                <a:gd name="connsiteX35" fmla="*/ 134977 w 528287"/>
                <a:gd name="connsiteY35" fmla="*/ 614028 h 858155"/>
                <a:gd name="connsiteX36" fmla="*/ 93405 w 528287"/>
                <a:gd name="connsiteY36" fmla="*/ 493426 h 858155"/>
                <a:gd name="connsiteX37" fmla="*/ 28684 w 528287"/>
                <a:gd name="connsiteY37" fmla="*/ 376122 h 858155"/>
                <a:gd name="connsiteX38" fmla="*/ 6008 w 528287"/>
                <a:gd name="connsiteY38" fmla="*/ 196632 h 858155"/>
                <a:gd name="connsiteX39" fmla="*/ 131671 w 528287"/>
                <a:gd name="connsiteY39" fmla="*/ 32218 h 858155"/>
                <a:gd name="connsiteX40" fmla="*/ 266900 w 528287"/>
                <a:gd name="connsiteY40" fmla="*/ 6 h 858155"/>
                <a:gd name="connsiteX0" fmla="*/ 180897 w 528287"/>
                <a:gd name="connsiteY0" fmla="*/ 808532 h 858155"/>
                <a:gd name="connsiteX1" fmla="*/ 351275 w 528287"/>
                <a:gd name="connsiteY1" fmla="*/ 808532 h 858155"/>
                <a:gd name="connsiteX2" fmla="*/ 300775 w 528287"/>
                <a:gd name="connsiteY2" fmla="*/ 851668 h 858155"/>
                <a:gd name="connsiteX3" fmla="*/ 281897 w 528287"/>
                <a:gd name="connsiteY3" fmla="*/ 857831 h 858155"/>
                <a:gd name="connsiteX4" fmla="*/ 198832 w 528287"/>
                <a:gd name="connsiteY4" fmla="*/ 827019 h 858155"/>
                <a:gd name="connsiteX5" fmla="*/ 180897 w 528287"/>
                <a:gd name="connsiteY5" fmla="*/ 808532 h 858155"/>
                <a:gd name="connsiteX6" fmla="*/ 182285 w 528287"/>
                <a:gd name="connsiteY6" fmla="*/ 731401 h 858155"/>
                <a:gd name="connsiteX7" fmla="*/ 347585 w 528287"/>
                <a:gd name="connsiteY7" fmla="*/ 731401 h 858155"/>
                <a:gd name="connsiteX8" fmla="*/ 375450 w 528287"/>
                <a:gd name="connsiteY8" fmla="*/ 755235 h 858155"/>
                <a:gd name="connsiteX9" fmla="*/ 347585 w 528287"/>
                <a:gd name="connsiteY9" fmla="*/ 778134 h 858155"/>
                <a:gd name="connsiteX10" fmla="*/ 264935 w 528287"/>
                <a:gd name="connsiteY10" fmla="*/ 778601 h 858155"/>
                <a:gd name="connsiteX11" fmla="*/ 181813 w 528287"/>
                <a:gd name="connsiteY11" fmla="*/ 778134 h 858155"/>
                <a:gd name="connsiteX12" fmla="*/ 154893 w 528287"/>
                <a:gd name="connsiteY12" fmla="*/ 754300 h 858155"/>
                <a:gd name="connsiteX13" fmla="*/ 182285 w 528287"/>
                <a:gd name="connsiteY13" fmla="*/ 731401 h 858155"/>
                <a:gd name="connsiteX14" fmla="*/ 174924 w 528287"/>
                <a:gd name="connsiteY14" fmla="*/ 655422 h 858155"/>
                <a:gd name="connsiteX15" fmla="*/ 354947 w 528287"/>
                <a:gd name="connsiteY15" fmla="*/ 655422 h 858155"/>
                <a:gd name="connsiteX16" fmla="*/ 379581 w 528287"/>
                <a:gd name="connsiteY16" fmla="*/ 677976 h 858155"/>
                <a:gd name="connsiteX17" fmla="*/ 355421 w 528287"/>
                <a:gd name="connsiteY17" fmla="*/ 701000 h 858155"/>
                <a:gd name="connsiteX18" fmla="*/ 264935 w 528287"/>
                <a:gd name="connsiteY18" fmla="*/ 701000 h 858155"/>
                <a:gd name="connsiteX19" fmla="*/ 175397 w 528287"/>
                <a:gd name="connsiteY19" fmla="*/ 701000 h 858155"/>
                <a:gd name="connsiteX20" fmla="*/ 149815 w 528287"/>
                <a:gd name="connsiteY20" fmla="*/ 678446 h 858155"/>
                <a:gd name="connsiteX21" fmla="*/ 174924 w 528287"/>
                <a:gd name="connsiteY21" fmla="*/ 655422 h 858155"/>
                <a:gd name="connsiteX22" fmla="*/ 266900 w 528287"/>
                <a:gd name="connsiteY22" fmla="*/ 6 h 858155"/>
                <a:gd name="connsiteX23" fmla="*/ 401421 w 528287"/>
                <a:gd name="connsiteY23" fmla="*/ 34573 h 858155"/>
                <a:gd name="connsiteX24" fmla="*/ 528029 w 528287"/>
                <a:gd name="connsiteY24" fmla="*/ 242329 h 858155"/>
                <a:gd name="connsiteX25" fmla="*/ 479842 w 528287"/>
                <a:gd name="connsiteY25" fmla="*/ 416637 h 858155"/>
                <a:gd name="connsiteX26" fmla="*/ 451025 w 528287"/>
                <a:gd name="connsiteY26" fmla="*/ 466574 h 858155"/>
                <a:gd name="connsiteX27" fmla="*/ 393390 w 528287"/>
                <a:gd name="connsiteY27" fmla="*/ 621095 h 858155"/>
                <a:gd name="connsiteX28" fmla="*/ 331503 w 528287"/>
                <a:gd name="connsiteY28" fmla="*/ 621095 h 858155"/>
                <a:gd name="connsiteX29" fmla="*/ 347093 w 528287"/>
                <a:gd name="connsiteY29" fmla="*/ 532528 h 858155"/>
                <a:gd name="connsiteX30" fmla="*/ 117970 w 528287"/>
                <a:gd name="connsiteY30" fmla="*/ 409570 h 858155"/>
                <a:gd name="connsiteX31" fmla="*/ 183636 w 528287"/>
                <a:gd name="connsiteY31" fmla="*/ 538652 h 858155"/>
                <a:gd name="connsiteX32" fmla="*/ 197809 w 528287"/>
                <a:gd name="connsiteY32" fmla="*/ 621566 h 858155"/>
                <a:gd name="connsiteX33" fmla="*/ 142064 w 528287"/>
                <a:gd name="connsiteY33" fmla="*/ 621566 h 858155"/>
                <a:gd name="connsiteX34" fmla="*/ 134977 w 528287"/>
                <a:gd name="connsiteY34" fmla="*/ 614028 h 858155"/>
                <a:gd name="connsiteX35" fmla="*/ 93405 w 528287"/>
                <a:gd name="connsiteY35" fmla="*/ 493426 h 858155"/>
                <a:gd name="connsiteX36" fmla="*/ 28684 w 528287"/>
                <a:gd name="connsiteY36" fmla="*/ 376122 h 858155"/>
                <a:gd name="connsiteX37" fmla="*/ 6008 w 528287"/>
                <a:gd name="connsiteY37" fmla="*/ 196632 h 858155"/>
                <a:gd name="connsiteX38" fmla="*/ 131671 w 528287"/>
                <a:gd name="connsiteY38" fmla="*/ 32218 h 858155"/>
                <a:gd name="connsiteX39" fmla="*/ 266900 w 528287"/>
                <a:gd name="connsiteY39" fmla="*/ 6 h 858155"/>
                <a:gd name="connsiteX0" fmla="*/ 180897 w 528287"/>
                <a:gd name="connsiteY0" fmla="*/ 808532 h 858155"/>
                <a:gd name="connsiteX1" fmla="*/ 351275 w 528287"/>
                <a:gd name="connsiteY1" fmla="*/ 808532 h 858155"/>
                <a:gd name="connsiteX2" fmla="*/ 300775 w 528287"/>
                <a:gd name="connsiteY2" fmla="*/ 851668 h 858155"/>
                <a:gd name="connsiteX3" fmla="*/ 281897 w 528287"/>
                <a:gd name="connsiteY3" fmla="*/ 857831 h 858155"/>
                <a:gd name="connsiteX4" fmla="*/ 198832 w 528287"/>
                <a:gd name="connsiteY4" fmla="*/ 827019 h 858155"/>
                <a:gd name="connsiteX5" fmla="*/ 180897 w 528287"/>
                <a:gd name="connsiteY5" fmla="*/ 808532 h 858155"/>
                <a:gd name="connsiteX6" fmla="*/ 182285 w 528287"/>
                <a:gd name="connsiteY6" fmla="*/ 731401 h 858155"/>
                <a:gd name="connsiteX7" fmla="*/ 347585 w 528287"/>
                <a:gd name="connsiteY7" fmla="*/ 731401 h 858155"/>
                <a:gd name="connsiteX8" fmla="*/ 375450 w 528287"/>
                <a:gd name="connsiteY8" fmla="*/ 755235 h 858155"/>
                <a:gd name="connsiteX9" fmla="*/ 347585 w 528287"/>
                <a:gd name="connsiteY9" fmla="*/ 778134 h 858155"/>
                <a:gd name="connsiteX10" fmla="*/ 264935 w 528287"/>
                <a:gd name="connsiteY10" fmla="*/ 778601 h 858155"/>
                <a:gd name="connsiteX11" fmla="*/ 181813 w 528287"/>
                <a:gd name="connsiteY11" fmla="*/ 778134 h 858155"/>
                <a:gd name="connsiteX12" fmla="*/ 154893 w 528287"/>
                <a:gd name="connsiteY12" fmla="*/ 754300 h 858155"/>
                <a:gd name="connsiteX13" fmla="*/ 182285 w 528287"/>
                <a:gd name="connsiteY13" fmla="*/ 731401 h 858155"/>
                <a:gd name="connsiteX14" fmla="*/ 174924 w 528287"/>
                <a:gd name="connsiteY14" fmla="*/ 655422 h 858155"/>
                <a:gd name="connsiteX15" fmla="*/ 354947 w 528287"/>
                <a:gd name="connsiteY15" fmla="*/ 655422 h 858155"/>
                <a:gd name="connsiteX16" fmla="*/ 379581 w 528287"/>
                <a:gd name="connsiteY16" fmla="*/ 677976 h 858155"/>
                <a:gd name="connsiteX17" fmla="*/ 355421 w 528287"/>
                <a:gd name="connsiteY17" fmla="*/ 701000 h 858155"/>
                <a:gd name="connsiteX18" fmla="*/ 264935 w 528287"/>
                <a:gd name="connsiteY18" fmla="*/ 701000 h 858155"/>
                <a:gd name="connsiteX19" fmla="*/ 175397 w 528287"/>
                <a:gd name="connsiteY19" fmla="*/ 701000 h 858155"/>
                <a:gd name="connsiteX20" fmla="*/ 149815 w 528287"/>
                <a:gd name="connsiteY20" fmla="*/ 678446 h 858155"/>
                <a:gd name="connsiteX21" fmla="*/ 174924 w 528287"/>
                <a:gd name="connsiteY21" fmla="*/ 655422 h 858155"/>
                <a:gd name="connsiteX22" fmla="*/ 266900 w 528287"/>
                <a:gd name="connsiteY22" fmla="*/ 6 h 858155"/>
                <a:gd name="connsiteX23" fmla="*/ 401421 w 528287"/>
                <a:gd name="connsiteY23" fmla="*/ 34573 h 858155"/>
                <a:gd name="connsiteX24" fmla="*/ 528029 w 528287"/>
                <a:gd name="connsiteY24" fmla="*/ 242329 h 858155"/>
                <a:gd name="connsiteX25" fmla="*/ 479842 w 528287"/>
                <a:gd name="connsiteY25" fmla="*/ 416637 h 858155"/>
                <a:gd name="connsiteX26" fmla="*/ 451025 w 528287"/>
                <a:gd name="connsiteY26" fmla="*/ 466574 h 858155"/>
                <a:gd name="connsiteX27" fmla="*/ 393390 w 528287"/>
                <a:gd name="connsiteY27" fmla="*/ 621095 h 858155"/>
                <a:gd name="connsiteX28" fmla="*/ 331503 w 528287"/>
                <a:gd name="connsiteY28" fmla="*/ 621095 h 858155"/>
                <a:gd name="connsiteX29" fmla="*/ 347093 w 528287"/>
                <a:gd name="connsiteY29" fmla="*/ 532528 h 858155"/>
                <a:gd name="connsiteX30" fmla="*/ 183636 w 528287"/>
                <a:gd name="connsiteY30" fmla="*/ 538652 h 858155"/>
                <a:gd name="connsiteX31" fmla="*/ 197809 w 528287"/>
                <a:gd name="connsiteY31" fmla="*/ 621566 h 858155"/>
                <a:gd name="connsiteX32" fmla="*/ 142064 w 528287"/>
                <a:gd name="connsiteY32" fmla="*/ 621566 h 858155"/>
                <a:gd name="connsiteX33" fmla="*/ 134977 w 528287"/>
                <a:gd name="connsiteY33" fmla="*/ 614028 h 858155"/>
                <a:gd name="connsiteX34" fmla="*/ 93405 w 528287"/>
                <a:gd name="connsiteY34" fmla="*/ 493426 h 858155"/>
                <a:gd name="connsiteX35" fmla="*/ 28684 w 528287"/>
                <a:gd name="connsiteY35" fmla="*/ 376122 h 858155"/>
                <a:gd name="connsiteX36" fmla="*/ 6008 w 528287"/>
                <a:gd name="connsiteY36" fmla="*/ 196632 h 858155"/>
                <a:gd name="connsiteX37" fmla="*/ 131671 w 528287"/>
                <a:gd name="connsiteY37" fmla="*/ 32218 h 858155"/>
                <a:gd name="connsiteX38" fmla="*/ 266900 w 528287"/>
                <a:gd name="connsiteY38" fmla="*/ 6 h 858155"/>
                <a:gd name="connsiteX0" fmla="*/ 180897 w 528287"/>
                <a:gd name="connsiteY0" fmla="*/ 808532 h 858155"/>
                <a:gd name="connsiteX1" fmla="*/ 351275 w 528287"/>
                <a:gd name="connsiteY1" fmla="*/ 808532 h 858155"/>
                <a:gd name="connsiteX2" fmla="*/ 300775 w 528287"/>
                <a:gd name="connsiteY2" fmla="*/ 851668 h 858155"/>
                <a:gd name="connsiteX3" fmla="*/ 281897 w 528287"/>
                <a:gd name="connsiteY3" fmla="*/ 857831 h 858155"/>
                <a:gd name="connsiteX4" fmla="*/ 198832 w 528287"/>
                <a:gd name="connsiteY4" fmla="*/ 827019 h 858155"/>
                <a:gd name="connsiteX5" fmla="*/ 180897 w 528287"/>
                <a:gd name="connsiteY5" fmla="*/ 808532 h 858155"/>
                <a:gd name="connsiteX6" fmla="*/ 182285 w 528287"/>
                <a:gd name="connsiteY6" fmla="*/ 731401 h 858155"/>
                <a:gd name="connsiteX7" fmla="*/ 347585 w 528287"/>
                <a:gd name="connsiteY7" fmla="*/ 731401 h 858155"/>
                <a:gd name="connsiteX8" fmla="*/ 375450 w 528287"/>
                <a:gd name="connsiteY8" fmla="*/ 755235 h 858155"/>
                <a:gd name="connsiteX9" fmla="*/ 347585 w 528287"/>
                <a:gd name="connsiteY9" fmla="*/ 778134 h 858155"/>
                <a:gd name="connsiteX10" fmla="*/ 264935 w 528287"/>
                <a:gd name="connsiteY10" fmla="*/ 778601 h 858155"/>
                <a:gd name="connsiteX11" fmla="*/ 181813 w 528287"/>
                <a:gd name="connsiteY11" fmla="*/ 778134 h 858155"/>
                <a:gd name="connsiteX12" fmla="*/ 154893 w 528287"/>
                <a:gd name="connsiteY12" fmla="*/ 754300 h 858155"/>
                <a:gd name="connsiteX13" fmla="*/ 182285 w 528287"/>
                <a:gd name="connsiteY13" fmla="*/ 731401 h 858155"/>
                <a:gd name="connsiteX14" fmla="*/ 174924 w 528287"/>
                <a:gd name="connsiteY14" fmla="*/ 655422 h 858155"/>
                <a:gd name="connsiteX15" fmla="*/ 354947 w 528287"/>
                <a:gd name="connsiteY15" fmla="*/ 655422 h 858155"/>
                <a:gd name="connsiteX16" fmla="*/ 379581 w 528287"/>
                <a:gd name="connsiteY16" fmla="*/ 677976 h 858155"/>
                <a:gd name="connsiteX17" fmla="*/ 355421 w 528287"/>
                <a:gd name="connsiteY17" fmla="*/ 701000 h 858155"/>
                <a:gd name="connsiteX18" fmla="*/ 264935 w 528287"/>
                <a:gd name="connsiteY18" fmla="*/ 701000 h 858155"/>
                <a:gd name="connsiteX19" fmla="*/ 175397 w 528287"/>
                <a:gd name="connsiteY19" fmla="*/ 701000 h 858155"/>
                <a:gd name="connsiteX20" fmla="*/ 149815 w 528287"/>
                <a:gd name="connsiteY20" fmla="*/ 678446 h 858155"/>
                <a:gd name="connsiteX21" fmla="*/ 174924 w 528287"/>
                <a:gd name="connsiteY21" fmla="*/ 655422 h 858155"/>
                <a:gd name="connsiteX22" fmla="*/ 266900 w 528287"/>
                <a:gd name="connsiteY22" fmla="*/ 6 h 858155"/>
                <a:gd name="connsiteX23" fmla="*/ 401421 w 528287"/>
                <a:gd name="connsiteY23" fmla="*/ 34573 h 858155"/>
                <a:gd name="connsiteX24" fmla="*/ 528029 w 528287"/>
                <a:gd name="connsiteY24" fmla="*/ 242329 h 858155"/>
                <a:gd name="connsiteX25" fmla="*/ 479842 w 528287"/>
                <a:gd name="connsiteY25" fmla="*/ 416637 h 858155"/>
                <a:gd name="connsiteX26" fmla="*/ 451025 w 528287"/>
                <a:gd name="connsiteY26" fmla="*/ 466574 h 858155"/>
                <a:gd name="connsiteX27" fmla="*/ 393390 w 528287"/>
                <a:gd name="connsiteY27" fmla="*/ 621095 h 858155"/>
                <a:gd name="connsiteX28" fmla="*/ 331503 w 528287"/>
                <a:gd name="connsiteY28" fmla="*/ 621095 h 858155"/>
                <a:gd name="connsiteX29" fmla="*/ 347093 w 528287"/>
                <a:gd name="connsiteY29" fmla="*/ 532528 h 858155"/>
                <a:gd name="connsiteX30" fmla="*/ 197809 w 528287"/>
                <a:gd name="connsiteY30" fmla="*/ 621566 h 858155"/>
                <a:gd name="connsiteX31" fmla="*/ 142064 w 528287"/>
                <a:gd name="connsiteY31" fmla="*/ 621566 h 858155"/>
                <a:gd name="connsiteX32" fmla="*/ 134977 w 528287"/>
                <a:gd name="connsiteY32" fmla="*/ 614028 h 858155"/>
                <a:gd name="connsiteX33" fmla="*/ 93405 w 528287"/>
                <a:gd name="connsiteY33" fmla="*/ 493426 h 858155"/>
                <a:gd name="connsiteX34" fmla="*/ 28684 w 528287"/>
                <a:gd name="connsiteY34" fmla="*/ 376122 h 858155"/>
                <a:gd name="connsiteX35" fmla="*/ 6008 w 528287"/>
                <a:gd name="connsiteY35" fmla="*/ 196632 h 858155"/>
                <a:gd name="connsiteX36" fmla="*/ 131671 w 528287"/>
                <a:gd name="connsiteY36" fmla="*/ 32218 h 858155"/>
                <a:gd name="connsiteX37" fmla="*/ 266900 w 528287"/>
                <a:gd name="connsiteY37" fmla="*/ 6 h 858155"/>
                <a:gd name="connsiteX0" fmla="*/ 180897 w 528287"/>
                <a:gd name="connsiteY0" fmla="*/ 808532 h 858155"/>
                <a:gd name="connsiteX1" fmla="*/ 351275 w 528287"/>
                <a:gd name="connsiteY1" fmla="*/ 808532 h 858155"/>
                <a:gd name="connsiteX2" fmla="*/ 300775 w 528287"/>
                <a:gd name="connsiteY2" fmla="*/ 851668 h 858155"/>
                <a:gd name="connsiteX3" fmla="*/ 281897 w 528287"/>
                <a:gd name="connsiteY3" fmla="*/ 857831 h 858155"/>
                <a:gd name="connsiteX4" fmla="*/ 198832 w 528287"/>
                <a:gd name="connsiteY4" fmla="*/ 827019 h 858155"/>
                <a:gd name="connsiteX5" fmla="*/ 180897 w 528287"/>
                <a:gd name="connsiteY5" fmla="*/ 808532 h 858155"/>
                <a:gd name="connsiteX6" fmla="*/ 182285 w 528287"/>
                <a:gd name="connsiteY6" fmla="*/ 731401 h 858155"/>
                <a:gd name="connsiteX7" fmla="*/ 347585 w 528287"/>
                <a:gd name="connsiteY7" fmla="*/ 731401 h 858155"/>
                <a:gd name="connsiteX8" fmla="*/ 375450 w 528287"/>
                <a:gd name="connsiteY8" fmla="*/ 755235 h 858155"/>
                <a:gd name="connsiteX9" fmla="*/ 347585 w 528287"/>
                <a:gd name="connsiteY9" fmla="*/ 778134 h 858155"/>
                <a:gd name="connsiteX10" fmla="*/ 264935 w 528287"/>
                <a:gd name="connsiteY10" fmla="*/ 778601 h 858155"/>
                <a:gd name="connsiteX11" fmla="*/ 181813 w 528287"/>
                <a:gd name="connsiteY11" fmla="*/ 778134 h 858155"/>
                <a:gd name="connsiteX12" fmla="*/ 154893 w 528287"/>
                <a:gd name="connsiteY12" fmla="*/ 754300 h 858155"/>
                <a:gd name="connsiteX13" fmla="*/ 182285 w 528287"/>
                <a:gd name="connsiteY13" fmla="*/ 731401 h 858155"/>
                <a:gd name="connsiteX14" fmla="*/ 174924 w 528287"/>
                <a:gd name="connsiteY14" fmla="*/ 655422 h 858155"/>
                <a:gd name="connsiteX15" fmla="*/ 354947 w 528287"/>
                <a:gd name="connsiteY15" fmla="*/ 655422 h 858155"/>
                <a:gd name="connsiteX16" fmla="*/ 379581 w 528287"/>
                <a:gd name="connsiteY16" fmla="*/ 677976 h 858155"/>
                <a:gd name="connsiteX17" fmla="*/ 355421 w 528287"/>
                <a:gd name="connsiteY17" fmla="*/ 701000 h 858155"/>
                <a:gd name="connsiteX18" fmla="*/ 264935 w 528287"/>
                <a:gd name="connsiteY18" fmla="*/ 701000 h 858155"/>
                <a:gd name="connsiteX19" fmla="*/ 175397 w 528287"/>
                <a:gd name="connsiteY19" fmla="*/ 701000 h 858155"/>
                <a:gd name="connsiteX20" fmla="*/ 149815 w 528287"/>
                <a:gd name="connsiteY20" fmla="*/ 678446 h 858155"/>
                <a:gd name="connsiteX21" fmla="*/ 174924 w 528287"/>
                <a:gd name="connsiteY21" fmla="*/ 655422 h 858155"/>
                <a:gd name="connsiteX22" fmla="*/ 266900 w 528287"/>
                <a:gd name="connsiteY22" fmla="*/ 6 h 858155"/>
                <a:gd name="connsiteX23" fmla="*/ 401421 w 528287"/>
                <a:gd name="connsiteY23" fmla="*/ 34573 h 858155"/>
                <a:gd name="connsiteX24" fmla="*/ 528029 w 528287"/>
                <a:gd name="connsiteY24" fmla="*/ 242329 h 858155"/>
                <a:gd name="connsiteX25" fmla="*/ 479842 w 528287"/>
                <a:gd name="connsiteY25" fmla="*/ 416637 h 858155"/>
                <a:gd name="connsiteX26" fmla="*/ 451025 w 528287"/>
                <a:gd name="connsiteY26" fmla="*/ 466574 h 858155"/>
                <a:gd name="connsiteX27" fmla="*/ 393390 w 528287"/>
                <a:gd name="connsiteY27" fmla="*/ 621095 h 858155"/>
                <a:gd name="connsiteX28" fmla="*/ 331503 w 528287"/>
                <a:gd name="connsiteY28" fmla="*/ 621095 h 858155"/>
                <a:gd name="connsiteX29" fmla="*/ 197809 w 528287"/>
                <a:gd name="connsiteY29" fmla="*/ 621566 h 858155"/>
                <a:gd name="connsiteX30" fmla="*/ 142064 w 528287"/>
                <a:gd name="connsiteY30" fmla="*/ 621566 h 858155"/>
                <a:gd name="connsiteX31" fmla="*/ 134977 w 528287"/>
                <a:gd name="connsiteY31" fmla="*/ 614028 h 858155"/>
                <a:gd name="connsiteX32" fmla="*/ 93405 w 528287"/>
                <a:gd name="connsiteY32" fmla="*/ 493426 h 858155"/>
                <a:gd name="connsiteX33" fmla="*/ 28684 w 528287"/>
                <a:gd name="connsiteY33" fmla="*/ 376122 h 858155"/>
                <a:gd name="connsiteX34" fmla="*/ 6008 w 528287"/>
                <a:gd name="connsiteY34" fmla="*/ 196632 h 858155"/>
                <a:gd name="connsiteX35" fmla="*/ 131671 w 528287"/>
                <a:gd name="connsiteY35" fmla="*/ 32218 h 858155"/>
                <a:gd name="connsiteX36" fmla="*/ 266900 w 528287"/>
                <a:gd name="connsiteY36" fmla="*/ 6 h 858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528287" h="858155">
                  <a:moveTo>
                    <a:pt x="180897" y="808532"/>
                  </a:moveTo>
                  <a:lnTo>
                    <a:pt x="351275" y="808532"/>
                  </a:lnTo>
                  <a:cubicBezTo>
                    <a:pt x="332869" y="824175"/>
                    <a:pt x="317294" y="838396"/>
                    <a:pt x="300775" y="851668"/>
                  </a:cubicBezTo>
                  <a:cubicBezTo>
                    <a:pt x="296056" y="855461"/>
                    <a:pt x="288504" y="857831"/>
                    <a:pt x="281897" y="857831"/>
                  </a:cubicBezTo>
                  <a:cubicBezTo>
                    <a:pt x="226206" y="857357"/>
                    <a:pt x="239892" y="864941"/>
                    <a:pt x="198832" y="827019"/>
                  </a:cubicBezTo>
                  <a:cubicBezTo>
                    <a:pt x="192696" y="821331"/>
                    <a:pt x="187505" y="815168"/>
                    <a:pt x="180897" y="808532"/>
                  </a:cubicBezTo>
                  <a:close/>
                  <a:moveTo>
                    <a:pt x="182285" y="731401"/>
                  </a:moveTo>
                  <a:lnTo>
                    <a:pt x="347585" y="731401"/>
                  </a:lnTo>
                  <a:cubicBezTo>
                    <a:pt x="365532" y="731401"/>
                    <a:pt x="375450" y="740280"/>
                    <a:pt x="375450" y="755235"/>
                  </a:cubicBezTo>
                  <a:cubicBezTo>
                    <a:pt x="374978" y="770189"/>
                    <a:pt x="365532" y="778134"/>
                    <a:pt x="347585" y="778134"/>
                  </a:cubicBezTo>
                  <a:cubicBezTo>
                    <a:pt x="320193" y="778601"/>
                    <a:pt x="292328" y="778601"/>
                    <a:pt x="264935" y="778601"/>
                  </a:cubicBezTo>
                  <a:lnTo>
                    <a:pt x="181813" y="778134"/>
                  </a:lnTo>
                  <a:cubicBezTo>
                    <a:pt x="165283" y="778134"/>
                    <a:pt x="154420" y="768787"/>
                    <a:pt x="154893" y="754300"/>
                  </a:cubicBezTo>
                  <a:cubicBezTo>
                    <a:pt x="155365" y="740280"/>
                    <a:pt x="165283" y="731401"/>
                    <a:pt x="182285" y="731401"/>
                  </a:cubicBezTo>
                  <a:close/>
                  <a:moveTo>
                    <a:pt x="174924" y="655422"/>
                  </a:moveTo>
                  <a:lnTo>
                    <a:pt x="354947" y="655422"/>
                  </a:lnTo>
                  <a:cubicBezTo>
                    <a:pt x="369633" y="655422"/>
                    <a:pt x="379581" y="664350"/>
                    <a:pt x="379581" y="677976"/>
                  </a:cubicBezTo>
                  <a:cubicBezTo>
                    <a:pt x="380055" y="691133"/>
                    <a:pt x="370107" y="701000"/>
                    <a:pt x="355421" y="701000"/>
                  </a:cubicBezTo>
                  <a:cubicBezTo>
                    <a:pt x="325575" y="701470"/>
                    <a:pt x="295255" y="701000"/>
                    <a:pt x="264935" y="701000"/>
                  </a:cubicBezTo>
                  <a:lnTo>
                    <a:pt x="175397" y="701000"/>
                  </a:lnTo>
                  <a:cubicBezTo>
                    <a:pt x="159764" y="701000"/>
                    <a:pt x="150289" y="692542"/>
                    <a:pt x="149815" y="678446"/>
                  </a:cubicBezTo>
                  <a:cubicBezTo>
                    <a:pt x="149815" y="664350"/>
                    <a:pt x="159290" y="655422"/>
                    <a:pt x="174924" y="655422"/>
                  </a:cubicBezTo>
                  <a:close/>
                  <a:moveTo>
                    <a:pt x="266900" y="6"/>
                  </a:moveTo>
                  <a:cubicBezTo>
                    <a:pt x="312016" y="300"/>
                    <a:pt x="357014" y="11725"/>
                    <a:pt x="401421" y="34573"/>
                  </a:cubicBezTo>
                  <a:cubicBezTo>
                    <a:pt x="484566" y="77914"/>
                    <a:pt x="523777" y="149993"/>
                    <a:pt x="528029" y="242329"/>
                  </a:cubicBezTo>
                  <a:cubicBezTo>
                    <a:pt x="530863" y="305928"/>
                    <a:pt x="510077" y="362460"/>
                    <a:pt x="479842" y="416637"/>
                  </a:cubicBezTo>
                  <a:cubicBezTo>
                    <a:pt x="470394" y="433125"/>
                    <a:pt x="460945" y="450085"/>
                    <a:pt x="451025" y="466574"/>
                  </a:cubicBezTo>
                  <a:cubicBezTo>
                    <a:pt x="422680" y="514626"/>
                    <a:pt x="393862" y="562207"/>
                    <a:pt x="393390" y="621095"/>
                  </a:cubicBezTo>
                  <a:lnTo>
                    <a:pt x="331503" y="621095"/>
                  </a:lnTo>
                  <a:lnTo>
                    <a:pt x="197809" y="621566"/>
                  </a:lnTo>
                  <a:cubicBezTo>
                    <a:pt x="177967" y="621566"/>
                    <a:pt x="160016" y="622037"/>
                    <a:pt x="142064" y="621566"/>
                  </a:cubicBezTo>
                  <a:cubicBezTo>
                    <a:pt x="139702" y="621095"/>
                    <a:pt x="135450" y="616855"/>
                    <a:pt x="134977" y="614028"/>
                  </a:cubicBezTo>
                  <a:cubicBezTo>
                    <a:pt x="133088" y="569745"/>
                    <a:pt x="114191" y="531114"/>
                    <a:pt x="93405" y="493426"/>
                  </a:cubicBezTo>
                  <a:cubicBezTo>
                    <a:pt x="71674" y="454325"/>
                    <a:pt x="48525" y="416166"/>
                    <a:pt x="28684" y="376122"/>
                  </a:cubicBezTo>
                  <a:cubicBezTo>
                    <a:pt x="811" y="319119"/>
                    <a:pt x="-6748" y="258818"/>
                    <a:pt x="6008" y="196632"/>
                  </a:cubicBezTo>
                  <a:cubicBezTo>
                    <a:pt x="21125" y="121256"/>
                    <a:pt x="63170" y="65666"/>
                    <a:pt x="131671" y="32218"/>
                  </a:cubicBezTo>
                  <a:cubicBezTo>
                    <a:pt x="176550" y="10547"/>
                    <a:pt x="221784" y="-288"/>
                    <a:pt x="266900" y="6"/>
                  </a:cubicBezTo>
                  <a:close/>
                </a:path>
              </a:pathLst>
            </a:custGeom>
            <a:noFill/>
            <a:ln w="12700">
              <a:solidFill>
                <a:schemeClr val="accent1"/>
              </a:solidFill>
              <a:round/>
              <a:headEnd/>
              <a:tailEnd/>
            </a:ln>
          </p:spPr>
          <p:txBody>
            <a:bodyPr vert="horz" wrap="square" lIns="95091" tIns="47545" rIns="95091" bIns="47545" numCol="1" anchor="t" anchorCtr="0" compatLnSpc="1">
              <a:prstTxWarp prst="textNoShape">
                <a:avLst/>
              </a:prstTxWarp>
              <a:noAutofit/>
            </a:bodyPr>
            <a:lstStyle/>
            <a:p>
              <a:pPr defTabSz="951064">
                <a:defRPr/>
              </a:pPr>
              <a:endParaRPr lang="en-US" sz="4080">
                <a:solidFill>
                  <a:srgbClr val="505050"/>
                </a:solidFill>
                <a:latin typeface="Segoe UI Light"/>
              </a:endParaRPr>
            </a:p>
          </p:txBody>
        </p:sp>
      </p:grpSp>
      <p:sp>
        <p:nvSpPr>
          <p:cNvPr id="2" name="Title 1">
            <a:extLst>
              <a:ext uri="{FF2B5EF4-FFF2-40B4-BE49-F238E27FC236}">
                <a16:creationId xmlns:a16="http://schemas.microsoft.com/office/drawing/2014/main" id="{1553F43B-9698-43FE-BA7C-F07010C49CB7}"/>
              </a:ext>
            </a:extLst>
          </p:cNvPr>
          <p:cNvSpPr>
            <a:spLocks noGrp="1"/>
          </p:cNvSpPr>
          <p:nvPr>
            <p:ph type="title"/>
          </p:nvPr>
        </p:nvSpPr>
        <p:spPr/>
        <p:txBody>
          <a:bodyPr/>
          <a:lstStyle/>
          <a:p>
            <a:r>
              <a:rPr lang="en-US" dirty="0"/>
              <a:t>Architecture of an IoT solution</a:t>
            </a:r>
          </a:p>
        </p:txBody>
      </p:sp>
      <p:cxnSp>
        <p:nvCxnSpPr>
          <p:cNvPr id="3" name="Straight Arrow Connector 2">
            <a:extLst>
              <a:ext uri="{FF2B5EF4-FFF2-40B4-BE49-F238E27FC236}">
                <a16:creationId xmlns:a16="http://schemas.microsoft.com/office/drawing/2014/main" id="{0CB222A5-280B-4FA7-902C-4E5695A26173}"/>
              </a:ext>
            </a:extLst>
          </p:cNvPr>
          <p:cNvCxnSpPr>
            <a:cxnSpLocks/>
          </p:cNvCxnSpPr>
          <p:nvPr/>
        </p:nvCxnSpPr>
        <p:spPr>
          <a:xfrm>
            <a:off x="3379542" y="3247407"/>
            <a:ext cx="2067753" cy="0"/>
          </a:xfrm>
          <a:prstGeom prst="straightConnector1">
            <a:avLst/>
          </a:prstGeom>
          <a:ln w="19050" cap="rnd">
            <a:solidFill>
              <a:schemeClr val="accent1"/>
            </a:solidFill>
            <a:headEnd type="arrow" w="lg" len="lg"/>
            <a:tailEnd type="none" w="lg" len="lg"/>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D65DB82B-3071-49B8-B54B-227147E3C103}"/>
              </a:ext>
            </a:extLst>
          </p:cNvPr>
          <p:cNvSpPr/>
          <p:nvPr/>
        </p:nvSpPr>
        <p:spPr>
          <a:xfrm flipH="1">
            <a:off x="9452054" y="4042877"/>
            <a:ext cx="1468154" cy="576340"/>
          </a:xfrm>
          <a:prstGeom prst="rect">
            <a:avLst/>
          </a:prstGeom>
          <a:noFill/>
        </p:spPr>
        <p:txBody>
          <a:bodyPr wrap="none" lIns="0" tIns="0" rIns="0" bIns="0" anchor="ctr">
            <a:spAutoFit/>
          </a:bodyPr>
          <a:lstStyle/>
          <a:p>
            <a:pPr algn="ctr" defTabSz="969987">
              <a:defRPr/>
            </a:pPr>
            <a:r>
              <a:rPr lang="en-US" sz="3672">
                <a:solidFill>
                  <a:srgbClr val="000000"/>
                </a:solidFill>
                <a:latin typeface="Segoe UI Light"/>
              </a:rPr>
              <a:t>Actions</a:t>
            </a:r>
          </a:p>
        </p:txBody>
      </p:sp>
      <p:sp>
        <p:nvSpPr>
          <p:cNvPr id="5" name="Rectangle 4">
            <a:extLst>
              <a:ext uri="{FF2B5EF4-FFF2-40B4-BE49-F238E27FC236}">
                <a16:creationId xmlns:a16="http://schemas.microsoft.com/office/drawing/2014/main" id="{B57ED343-BA0B-4EE7-A22A-93629B015676}"/>
              </a:ext>
            </a:extLst>
          </p:cNvPr>
          <p:cNvSpPr/>
          <p:nvPr/>
        </p:nvSpPr>
        <p:spPr>
          <a:xfrm flipH="1">
            <a:off x="1841652" y="4042877"/>
            <a:ext cx="1312837" cy="576340"/>
          </a:xfrm>
          <a:prstGeom prst="rect">
            <a:avLst/>
          </a:prstGeom>
          <a:noFill/>
        </p:spPr>
        <p:txBody>
          <a:bodyPr wrap="none" lIns="0" tIns="0" rIns="0" bIns="0" anchor="ctr">
            <a:spAutoFit/>
          </a:bodyPr>
          <a:lstStyle/>
          <a:p>
            <a:pPr algn="ctr" defTabSz="969987">
              <a:defRPr/>
            </a:pPr>
            <a:r>
              <a:rPr lang="en-US" sz="3672">
                <a:solidFill>
                  <a:srgbClr val="000000"/>
                </a:solidFill>
                <a:latin typeface="Segoe UI Light"/>
              </a:rPr>
              <a:t>Things</a:t>
            </a:r>
          </a:p>
        </p:txBody>
      </p:sp>
      <p:sp>
        <p:nvSpPr>
          <p:cNvPr id="6" name="Rectangle 5">
            <a:extLst>
              <a:ext uri="{FF2B5EF4-FFF2-40B4-BE49-F238E27FC236}">
                <a16:creationId xmlns:a16="http://schemas.microsoft.com/office/drawing/2014/main" id="{CD2F947E-7687-4DB4-9ECD-421DCC449AE1}"/>
              </a:ext>
            </a:extLst>
          </p:cNvPr>
          <p:cNvSpPr/>
          <p:nvPr/>
        </p:nvSpPr>
        <p:spPr>
          <a:xfrm flipH="1">
            <a:off x="5589221" y="4042877"/>
            <a:ext cx="1505757" cy="576340"/>
          </a:xfrm>
          <a:prstGeom prst="rect">
            <a:avLst/>
          </a:prstGeom>
          <a:noFill/>
        </p:spPr>
        <p:txBody>
          <a:bodyPr wrap="none" lIns="0" tIns="0" rIns="0" bIns="0" anchor="ctr">
            <a:spAutoFit/>
          </a:bodyPr>
          <a:lstStyle/>
          <a:p>
            <a:pPr algn="ctr" defTabSz="969987">
              <a:defRPr/>
            </a:pPr>
            <a:r>
              <a:rPr lang="en-US" sz="3672">
                <a:solidFill>
                  <a:srgbClr val="000000"/>
                </a:solidFill>
                <a:latin typeface="Segoe UI Light"/>
              </a:rPr>
              <a:t>Insights</a:t>
            </a:r>
          </a:p>
        </p:txBody>
      </p:sp>
      <p:cxnSp>
        <p:nvCxnSpPr>
          <p:cNvPr id="45" name="Straight Arrow Connector 44">
            <a:extLst>
              <a:ext uri="{FF2B5EF4-FFF2-40B4-BE49-F238E27FC236}">
                <a16:creationId xmlns:a16="http://schemas.microsoft.com/office/drawing/2014/main" id="{DAC61A91-1B5C-467D-8F63-C0E7F9D519C2}"/>
              </a:ext>
            </a:extLst>
          </p:cNvPr>
          <p:cNvCxnSpPr>
            <a:cxnSpLocks/>
          </p:cNvCxnSpPr>
          <p:nvPr/>
        </p:nvCxnSpPr>
        <p:spPr>
          <a:xfrm>
            <a:off x="7242235" y="3247407"/>
            <a:ext cx="2067753" cy="0"/>
          </a:xfrm>
          <a:prstGeom prst="straightConnector1">
            <a:avLst/>
          </a:prstGeom>
          <a:ln w="19050" cap="rnd">
            <a:solidFill>
              <a:schemeClr val="accent1"/>
            </a:solidFill>
            <a:headEnd type="none" w="lg" len="lg"/>
            <a:tailEnd type="arrow" w="lg" len="lg"/>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685AD085-C62A-4E2A-B917-C6580059D808}"/>
              </a:ext>
            </a:extLst>
          </p:cNvPr>
          <p:cNvGrpSpPr/>
          <p:nvPr/>
        </p:nvGrpSpPr>
        <p:grpSpPr>
          <a:xfrm>
            <a:off x="9458791" y="2520069"/>
            <a:ext cx="1454676" cy="1454676"/>
            <a:chOff x="9273302" y="2046197"/>
            <a:chExt cx="1426282" cy="1426282"/>
          </a:xfrm>
        </p:grpSpPr>
        <p:sp>
          <p:nvSpPr>
            <p:cNvPr id="7" name="Oval 6">
              <a:extLst>
                <a:ext uri="{FF2B5EF4-FFF2-40B4-BE49-F238E27FC236}">
                  <a16:creationId xmlns:a16="http://schemas.microsoft.com/office/drawing/2014/main" id="{096B585E-EA59-491E-A0E8-45D6B7FB5309}"/>
                </a:ext>
              </a:extLst>
            </p:cNvPr>
            <p:cNvSpPr>
              <a:spLocks noChangeAspect="1"/>
            </p:cNvSpPr>
            <p:nvPr/>
          </p:nvSpPr>
          <p:spPr bwMode="auto">
            <a:xfrm>
              <a:off x="9273302" y="2046197"/>
              <a:ext cx="1426282" cy="1426282"/>
            </a:xfrm>
            <a:prstGeom prst="ellipse">
              <a:avLst/>
            </a:prstGeom>
            <a:noFill/>
            <a:ln w="2222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bodyPr>
            <a:lstStyle/>
            <a:p>
              <a:pPr algn="ctr" defTabSz="988777" fontAlgn="base">
                <a:spcBef>
                  <a:spcPct val="0"/>
                </a:spcBef>
                <a:spcAft>
                  <a:spcPct val="0"/>
                </a:spcAft>
                <a:defRPr/>
              </a:pPr>
              <a:endParaRPr lang="en-US" sz="2448" kern="0">
                <a:solidFill>
                  <a:srgbClr val="505050"/>
                </a:solidFill>
                <a:latin typeface="Segoe UI Light"/>
              </a:endParaRPr>
            </a:p>
          </p:txBody>
        </p:sp>
        <p:sp>
          <p:nvSpPr>
            <p:cNvPr id="38" name="Freeform: Shape 37">
              <a:extLst>
                <a:ext uri="{FF2B5EF4-FFF2-40B4-BE49-F238E27FC236}">
                  <a16:creationId xmlns:a16="http://schemas.microsoft.com/office/drawing/2014/main" id="{91116036-CD4B-4D2E-81D0-DDE5F69BCF96}"/>
                </a:ext>
              </a:extLst>
            </p:cNvPr>
            <p:cNvSpPr>
              <a:spLocks noChangeAspect="1"/>
            </p:cNvSpPr>
            <p:nvPr/>
          </p:nvSpPr>
          <p:spPr bwMode="black">
            <a:xfrm>
              <a:off x="9745867" y="2316705"/>
              <a:ext cx="527667" cy="885265"/>
            </a:xfrm>
            <a:custGeom>
              <a:avLst/>
              <a:gdLst>
                <a:gd name="connsiteX0" fmla="*/ 285484 w 1193354"/>
                <a:gd name="connsiteY0" fmla="*/ 451468 h 2002084"/>
                <a:gd name="connsiteX1" fmla="*/ 284883 w 1193354"/>
                <a:gd name="connsiteY1" fmla="*/ 491345 h 2002084"/>
                <a:gd name="connsiteX2" fmla="*/ 284785 w 1193354"/>
                <a:gd name="connsiteY2" fmla="*/ 491279 h 2002084"/>
                <a:gd name="connsiteX3" fmla="*/ 284979 w 1193354"/>
                <a:gd name="connsiteY3" fmla="*/ 475228 h 2002084"/>
                <a:gd name="connsiteX4" fmla="*/ 286242 w 1193354"/>
                <a:gd name="connsiteY4" fmla="*/ 415853 h 2002084"/>
                <a:gd name="connsiteX5" fmla="*/ 286102 w 1193354"/>
                <a:gd name="connsiteY5" fmla="*/ 422418 h 2002084"/>
                <a:gd name="connsiteX6" fmla="*/ 285843 w 1193354"/>
                <a:gd name="connsiteY6" fmla="*/ 430162 h 2002084"/>
                <a:gd name="connsiteX7" fmla="*/ 285612 w 1193354"/>
                <a:gd name="connsiteY7" fmla="*/ 445461 h 2002084"/>
                <a:gd name="connsiteX8" fmla="*/ 285484 w 1193354"/>
                <a:gd name="connsiteY8" fmla="*/ 451468 h 2002084"/>
                <a:gd name="connsiteX9" fmla="*/ 285841 w 1193354"/>
                <a:gd name="connsiteY9" fmla="*/ 427810 h 2002084"/>
                <a:gd name="connsiteX10" fmla="*/ 286701 w 1193354"/>
                <a:gd name="connsiteY10" fmla="*/ 402165 h 2002084"/>
                <a:gd name="connsiteX11" fmla="*/ 286242 w 1193354"/>
                <a:gd name="connsiteY11" fmla="*/ 415853 h 2002084"/>
                <a:gd name="connsiteX12" fmla="*/ 286436 w 1193354"/>
                <a:gd name="connsiteY12" fmla="*/ 406761 h 2002084"/>
                <a:gd name="connsiteX13" fmla="*/ 496328 w 1193354"/>
                <a:gd name="connsiteY13" fmla="*/ 360361 h 2002084"/>
                <a:gd name="connsiteX14" fmla="*/ 496354 w 1193354"/>
                <a:gd name="connsiteY14" fmla="*/ 360534 h 2002084"/>
                <a:gd name="connsiteX15" fmla="*/ 494883 w 1193354"/>
                <a:gd name="connsiteY15" fmla="*/ 463364 h 2002084"/>
                <a:gd name="connsiteX16" fmla="*/ 494300 w 1193354"/>
                <a:gd name="connsiteY16" fmla="*/ 506394 h 2002084"/>
                <a:gd name="connsiteX17" fmla="*/ 494267 w 1193354"/>
                <a:gd name="connsiteY17" fmla="*/ 506416 h 2002084"/>
                <a:gd name="connsiteX18" fmla="*/ 494882 w 1193354"/>
                <a:gd name="connsiteY18" fmla="*/ 461012 h 2002084"/>
                <a:gd name="connsiteX19" fmla="*/ 495899 w 1193354"/>
                <a:gd name="connsiteY19" fmla="*/ 397961 h 2002084"/>
                <a:gd name="connsiteX20" fmla="*/ 289252 w 1193354"/>
                <a:gd name="connsiteY20" fmla="*/ 358061 h 2002084"/>
                <a:gd name="connsiteX21" fmla="*/ 289249 w 1193354"/>
                <a:gd name="connsiteY21" fmla="*/ 358087 h 2002084"/>
                <a:gd name="connsiteX22" fmla="*/ 288429 w 1193354"/>
                <a:gd name="connsiteY22" fmla="*/ 372279 h 2002084"/>
                <a:gd name="connsiteX23" fmla="*/ 287181 w 1193354"/>
                <a:gd name="connsiteY23" fmla="*/ 390263 h 2002084"/>
                <a:gd name="connsiteX24" fmla="*/ 286893 w 1193354"/>
                <a:gd name="connsiteY24" fmla="*/ 398838 h 2002084"/>
                <a:gd name="connsiteX25" fmla="*/ 286701 w 1193354"/>
                <a:gd name="connsiteY25" fmla="*/ 402165 h 2002084"/>
                <a:gd name="connsiteX26" fmla="*/ 287179 w 1193354"/>
                <a:gd name="connsiteY26" fmla="*/ 387912 h 2002084"/>
                <a:gd name="connsiteX27" fmla="*/ 289248 w 1193354"/>
                <a:gd name="connsiteY27" fmla="*/ 358087 h 2002084"/>
                <a:gd name="connsiteX28" fmla="*/ 296920 w 1193354"/>
                <a:gd name="connsiteY28" fmla="*/ 310739 h 2002084"/>
                <a:gd name="connsiteX29" fmla="*/ 289252 w 1193354"/>
                <a:gd name="connsiteY29" fmla="*/ 358061 h 2002084"/>
                <a:gd name="connsiteX30" fmla="*/ 294307 w 1193354"/>
                <a:gd name="connsiteY30" fmla="*/ 317179 h 2002084"/>
                <a:gd name="connsiteX31" fmla="*/ 301470 w 1193354"/>
                <a:gd name="connsiteY31" fmla="*/ 299529 h 2002084"/>
                <a:gd name="connsiteX32" fmla="*/ 298558 w 1193354"/>
                <a:gd name="connsiteY32" fmla="*/ 306704 h 2002084"/>
                <a:gd name="connsiteX33" fmla="*/ 297737 w 1193354"/>
                <a:gd name="connsiteY33" fmla="*/ 308062 h 2002084"/>
                <a:gd name="connsiteX34" fmla="*/ 297558 w 1193354"/>
                <a:gd name="connsiteY34" fmla="*/ 309167 h 2002084"/>
                <a:gd name="connsiteX35" fmla="*/ 296920 w 1193354"/>
                <a:gd name="connsiteY35" fmla="*/ 310739 h 2002084"/>
                <a:gd name="connsiteX36" fmla="*/ 297735 w 1193354"/>
                <a:gd name="connsiteY36" fmla="*/ 305710 h 2002084"/>
                <a:gd name="connsiteX37" fmla="*/ 483118 w 1193354"/>
                <a:gd name="connsiteY37" fmla="*/ 298753 h 2002084"/>
                <a:gd name="connsiteX38" fmla="*/ 489189 w 1193354"/>
                <a:gd name="connsiteY38" fmla="*/ 310293 h 2002084"/>
                <a:gd name="connsiteX39" fmla="*/ 496353 w 1193354"/>
                <a:gd name="connsiteY39" fmla="*/ 358182 h 2002084"/>
                <a:gd name="connsiteX40" fmla="*/ 496328 w 1193354"/>
                <a:gd name="connsiteY40" fmla="*/ 360361 h 2002084"/>
                <a:gd name="connsiteX41" fmla="*/ 496327 w 1193354"/>
                <a:gd name="connsiteY41" fmla="*/ 360355 h 2002084"/>
                <a:gd name="connsiteX42" fmla="*/ 496352 w 1193354"/>
                <a:gd name="connsiteY42" fmla="*/ 358182 h 2002084"/>
                <a:gd name="connsiteX43" fmla="*/ 495286 w 1193354"/>
                <a:gd name="connsiteY43" fmla="*/ 353397 h 2002084"/>
                <a:gd name="connsiteX44" fmla="*/ 489190 w 1193354"/>
                <a:gd name="connsiteY44" fmla="*/ 312645 h 2002084"/>
                <a:gd name="connsiteX45" fmla="*/ 484026 w 1193354"/>
                <a:gd name="connsiteY45" fmla="*/ 302828 h 2002084"/>
                <a:gd name="connsiteX46" fmla="*/ 312270 w 1193354"/>
                <a:gd name="connsiteY46" fmla="*/ 281652 h 2002084"/>
                <a:gd name="connsiteX47" fmla="*/ 301470 w 1193354"/>
                <a:gd name="connsiteY47" fmla="*/ 299529 h 2002084"/>
                <a:gd name="connsiteX48" fmla="*/ 307000 w 1193354"/>
                <a:gd name="connsiteY48" fmla="*/ 285901 h 2002084"/>
                <a:gd name="connsiteX49" fmla="*/ 473685 w 1193354"/>
                <a:gd name="connsiteY49" fmla="*/ 280824 h 2002084"/>
                <a:gd name="connsiteX50" fmla="*/ 481372 w 1193354"/>
                <a:gd name="connsiteY50" fmla="*/ 290914 h 2002084"/>
                <a:gd name="connsiteX51" fmla="*/ 483118 w 1193354"/>
                <a:gd name="connsiteY51" fmla="*/ 298753 h 2002084"/>
                <a:gd name="connsiteX52" fmla="*/ 467383 w 1193354"/>
                <a:gd name="connsiteY52" fmla="*/ 272552 h 2002084"/>
                <a:gd name="connsiteX53" fmla="*/ 470477 w 1193354"/>
                <a:gd name="connsiteY53" fmla="*/ 274726 h 2002084"/>
                <a:gd name="connsiteX54" fmla="*/ 473685 w 1193354"/>
                <a:gd name="connsiteY54" fmla="*/ 280824 h 2002084"/>
                <a:gd name="connsiteX55" fmla="*/ 438680 w 1193354"/>
                <a:gd name="connsiteY55" fmla="*/ 252385 h 2002084"/>
                <a:gd name="connsiteX56" fmla="*/ 463812 w 1193354"/>
                <a:gd name="connsiteY56" fmla="*/ 267865 h 2002084"/>
                <a:gd name="connsiteX57" fmla="*/ 467383 w 1193354"/>
                <a:gd name="connsiteY57" fmla="*/ 272552 h 2002084"/>
                <a:gd name="connsiteX58" fmla="*/ 392214 w 1193354"/>
                <a:gd name="connsiteY58" fmla="*/ 246486 h 2002084"/>
                <a:gd name="connsiteX59" fmla="*/ 470478 w 1193354"/>
                <a:gd name="connsiteY59" fmla="*/ 277078 h 2002084"/>
                <a:gd name="connsiteX60" fmla="*/ 484026 w 1193354"/>
                <a:gd name="connsiteY60" fmla="*/ 302828 h 2002084"/>
                <a:gd name="connsiteX61" fmla="*/ 495286 w 1193354"/>
                <a:gd name="connsiteY61" fmla="*/ 353397 h 2002084"/>
                <a:gd name="connsiteX62" fmla="*/ 496327 w 1193354"/>
                <a:gd name="connsiteY62" fmla="*/ 360355 h 2002084"/>
                <a:gd name="connsiteX63" fmla="*/ 495898 w 1193354"/>
                <a:gd name="connsiteY63" fmla="*/ 397961 h 2002084"/>
                <a:gd name="connsiteX64" fmla="*/ 494881 w 1193354"/>
                <a:gd name="connsiteY64" fmla="*/ 461012 h 2002084"/>
                <a:gd name="connsiteX65" fmla="*/ 494266 w 1193354"/>
                <a:gd name="connsiteY65" fmla="*/ 506417 h 2002084"/>
                <a:gd name="connsiteX66" fmla="*/ 494267 w 1193354"/>
                <a:gd name="connsiteY66" fmla="*/ 506416 h 2002084"/>
                <a:gd name="connsiteX67" fmla="*/ 493818 w 1193354"/>
                <a:gd name="connsiteY67" fmla="*/ 539623 h 2002084"/>
                <a:gd name="connsiteX68" fmla="*/ 493224 w 1193354"/>
                <a:gd name="connsiteY68" fmla="*/ 626081 h 2002084"/>
                <a:gd name="connsiteX69" fmla="*/ 493231 w 1193354"/>
                <a:gd name="connsiteY69" fmla="*/ 627553 h 2002084"/>
                <a:gd name="connsiteX70" fmla="*/ 493225 w 1193354"/>
                <a:gd name="connsiteY70" fmla="*/ 628433 h 2002084"/>
                <a:gd name="connsiteX71" fmla="*/ 505879 w 1193354"/>
                <a:gd name="connsiteY71" fmla="*/ 898482 h 2002084"/>
                <a:gd name="connsiteX72" fmla="*/ 622620 w 1193354"/>
                <a:gd name="connsiteY72" fmla="*/ 786882 h 2002084"/>
                <a:gd name="connsiteX73" fmla="*/ 739361 w 1193354"/>
                <a:gd name="connsiteY73" fmla="*/ 898482 h 2002084"/>
                <a:gd name="connsiteX74" fmla="*/ 739361 w 1193354"/>
                <a:gd name="connsiteY74" fmla="*/ 954282 h 2002084"/>
                <a:gd name="connsiteX75" fmla="*/ 849616 w 1193354"/>
                <a:gd name="connsiteY75" fmla="*/ 842682 h 2002084"/>
                <a:gd name="connsiteX76" fmla="*/ 966358 w 1193354"/>
                <a:gd name="connsiteY76" fmla="*/ 954282 h 2002084"/>
                <a:gd name="connsiteX77" fmla="*/ 966358 w 1193354"/>
                <a:gd name="connsiteY77" fmla="*/ 1010082 h 2002084"/>
                <a:gd name="connsiteX78" fmla="*/ 1083099 w 1193354"/>
                <a:gd name="connsiteY78" fmla="*/ 898482 h 2002084"/>
                <a:gd name="connsiteX79" fmla="*/ 1193354 w 1193354"/>
                <a:gd name="connsiteY79" fmla="*/ 1010082 h 2002084"/>
                <a:gd name="connsiteX80" fmla="*/ 1193354 w 1193354"/>
                <a:gd name="connsiteY80" fmla="*/ 1245682 h 2002084"/>
                <a:gd name="connsiteX81" fmla="*/ 1193354 w 1193354"/>
                <a:gd name="connsiteY81" fmla="*/ 1431683 h 2002084"/>
                <a:gd name="connsiteX82" fmla="*/ 1193354 w 1193354"/>
                <a:gd name="connsiteY82" fmla="*/ 1493683 h 2002084"/>
                <a:gd name="connsiteX83" fmla="*/ 596677 w 1193354"/>
                <a:gd name="connsiteY83" fmla="*/ 2002084 h 2002084"/>
                <a:gd name="connsiteX84" fmla="*/ 0 w 1193354"/>
                <a:gd name="connsiteY84" fmla="*/ 1431683 h 2002084"/>
                <a:gd name="connsiteX85" fmla="*/ 0 w 1193354"/>
                <a:gd name="connsiteY85" fmla="*/ 1109282 h 2002084"/>
                <a:gd name="connsiteX86" fmla="*/ 0 w 1193354"/>
                <a:gd name="connsiteY86" fmla="*/ 997682 h 2002084"/>
                <a:gd name="connsiteX87" fmla="*/ 116742 w 1193354"/>
                <a:gd name="connsiteY87" fmla="*/ 997682 h 2002084"/>
                <a:gd name="connsiteX88" fmla="*/ 226997 w 1193354"/>
                <a:gd name="connsiteY88" fmla="*/ 1109282 h 2002084"/>
                <a:gd name="connsiteX89" fmla="*/ 226997 w 1193354"/>
                <a:gd name="connsiteY89" fmla="*/ 1375883 h 2002084"/>
                <a:gd name="connsiteX90" fmla="*/ 278882 w 1193354"/>
                <a:gd name="connsiteY90" fmla="*/ 1320083 h 2002084"/>
                <a:gd name="connsiteX91" fmla="*/ 278882 w 1193354"/>
                <a:gd name="connsiteY91" fmla="*/ 1010082 h 2002084"/>
                <a:gd name="connsiteX92" fmla="*/ 278882 w 1193354"/>
                <a:gd name="connsiteY92" fmla="*/ 738056 h 2002084"/>
                <a:gd name="connsiteX93" fmla="*/ 282697 w 1193354"/>
                <a:gd name="connsiteY93" fmla="*/ 639405 h 2002084"/>
                <a:gd name="connsiteX94" fmla="*/ 283227 w 1193354"/>
                <a:gd name="connsiteY94" fmla="*/ 604037 h 2002084"/>
                <a:gd name="connsiteX95" fmla="*/ 284019 w 1193354"/>
                <a:gd name="connsiteY95" fmla="*/ 554865 h 2002084"/>
                <a:gd name="connsiteX96" fmla="*/ 284242 w 1193354"/>
                <a:gd name="connsiteY96" fmla="*/ 536372 h 2002084"/>
                <a:gd name="connsiteX97" fmla="*/ 284338 w 1193354"/>
                <a:gd name="connsiteY97" fmla="*/ 529962 h 2002084"/>
                <a:gd name="connsiteX98" fmla="*/ 285612 w 1193354"/>
                <a:gd name="connsiteY98" fmla="*/ 445461 h 2002084"/>
                <a:gd name="connsiteX99" fmla="*/ 286102 w 1193354"/>
                <a:gd name="connsiteY99" fmla="*/ 422418 h 2002084"/>
                <a:gd name="connsiteX100" fmla="*/ 286893 w 1193354"/>
                <a:gd name="connsiteY100" fmla="*/ 398838 h 2002084"/>
                <a:gd name="connsiteX101" fmla="*/ 288429 w 1193354"/>
                <a:gd name="connsiteY101" fmla="*/ 372279 h 2002084"/>
                <a:gd name="connsiteX102" fmla="*/ 289250 w 1193354"/>
                <a:gd name="connsiteY102" fmla="*/ 360439 h 2002084"/>
                <a:gd name="connsiteX103" fmla="*/ 297558 w 1193354"/>
                <a:gd name="connsiteY103" fmla="*/ 309167 h 2002084"/>
                <a:gd name="connsiteX104" fmla="*/ 298558 w 1193354"/>
                <a:gd name="connsiteY104" fmla="*/ 306704 h 2002084"/>
                <a:gd name="connsiteX105" fmla="*/ 315044 w 1193354"/>
                <a:gd name="connsiteY105" fmla="*/ 279415 h 2002084"/>
                <a:gd name="connsiteX106" fmla="*/ 338643 w 1193354"/>
                <a:gd name="connsiteY106" fmla="*/ 260387 h 2002084"/>
                <a:gd name="connsiteX107" fmla="*/ 351480 w 1193354"/>
                <a:gd name="connsiteY107" fmla="*/ 252389 h 2002084"/>
                <a:gd name="connsiteX108" fmla="*/ 392214 w 1193354"/>
                <a:gd name="connsiteY108" fmla="*/ 246486 h 2002084"/>
                <a:gd name="connsiteX109" fmla="*/ 392212 w 1193354"/>
                <a:gd name="connsiteY109" fmla="*/ 244134 h 2002084"/>
                <a:gd name="connsiteX110" fmla="*/ 351479 w 1193354"/>
                <a:gd name="connsiteY110" fmla="*/ 250037 h 2002084"/>
                <a:gd name="connsiteX111" fmla="*/ 338643 w 1193354"/>
                <a:gd name="connsiteY111" fmla="*/ 260387 h 2002084"/>
                <a:gd name="connsiteX112" fmla="*/ 319234 w 1193354"/>
                <a:gd name="connsiteY112" fmla="*/ 272480 h 2002084"/>
                <a:gd name="connsiteX113" fmla="*/ 315044 w 1193354"/>
                <a:gd name="connsiteY113" fmla="*/ 279415 h 2002084"/>
                <a:gd name="connsiteX114" fmla="*/ 312270 w 1193354"/>
                <a:gd name="connsiteY114" fmla="*/ 281652 h 2002084"/>
                <a:gd name="connsiteX115" fmla="*/ 319232 w 1193354"/>
                <a:gd name="connsiteY115" fmla="*/ 270128 h 2002084"/>
                <a:gd name="connsiteX116" fmla="*/ 392212 w 1193354"/>
                <a:gd name="connsiteY116" fmla="*/ 244134 h 2002084"/>
                <a:gd name="connsiteX117" fmla="*/ 392212 w 1193354"/>
                <a:gd name="connsiteY117" fmla="*/ 244134 h 2002084"/>
                <a:gd name="connsiteX118" fmla="*/ 392213 w 1193354"/>
                <a:gd name="connsiteY118" fmla="*/ 244134 h 2002084"/>
                <a:gd name="connsiteX119" fmla="*/ 438667 w 1193354"/>
                <a:gd name="connsiteY119" fmla="*/ 252376 h 2002084"/>
                <a:gd name="connsiteX120" fmla="*/ 438680 w 1193354"/>
                <a:gd name="connsiteY120" fmla="*/ 252385 h 2002084"/>
                <a:gd name="connsiteX121" fmla="*/ 438666 w 1193354"/>
                <a:gd name="connsiteY121" fmla="*/ 252376 h 2002084"/>
                <a:gd name="connsiteX122" fmla="*/ 400753 w 1193354"/>
                <a:gd name="connsiteY122" fmla="*/ 0 h 2002084"/>
                <a:gd name="connsiteX123" fmla="*/ 730683 w 1193354"/>
                <a:gd name="connsiteY123" fmla="*/ 329930 h 2002084"/>
                <a:gd name="connsiteX124" fmla="*/ 529177 w 1193354"/>
                <a:gd name="connsiteY124" fmla="*/ 633933 h 2002084"/>
                <a:gd name="connsiteX125" fmla="*/ 493310 w 1193354"/>
                <a:gd name="connsiteY125" fmla="*/ 645066 h 2002084"/>
                <a:gd name="connsiteX126" fmla="*/ 493231 w 1193354"/>
                <a:gd name="connsiteY126" fmla="*/ 627553 h 2002084"/>
                <a:gd name="connsiteX127" fmla="*/ 493819 w 1193354"/>
                <a:gd name="connsiteY127" fmla="*/ 541975 h 2002084"/>
                <a:gd name="connsiteX128" fmla="*/ 494300 w 1193354"/>
                <a:gd name="connsiteY128" fmla="*/ 506394 h 2002084"/>
                <a:gd name="connsiteX129" fmla="*/ 543825 w 1193354"/>
                <a:gd name="connsiteY129" fmla="*/ 473003 h 2002084"/>
                <a:gd name="connsiteX130" fmla="*/ 603088 w 1193354"/>
                <a:gd name="connsiteY130" fmla="*/ 329930 h 2002084"/>
                <a:gd name="connsiteX131" fmla="*/ 400752 w 1193354"/>
                <a:gd name="connsiteY131" fmla="*/ 127594 h 2002084"/>
                <a:gd name="connsiteX132" fmla="*/ 198416 w 1193354"/>
                <a:gd name="connsiteY132" fmla="*/ 329930 h 2002084"/>
                <a:gd name="connsiteX133" fmla="*/ 257679 w 1193354"/>
                <a:gd name="connsiteY133" fmla="*/ 473003 h 2002084"/>
                <a:gd name="connsiteX134" fmla="*/ 284785 w 1193354"/>
                <a:gd name="connsiteY134" fmla="*/ 491279 h 2002084"/>
                <a:gd name="connsiteX135" fmla="*/ 284242 w 1193354"/>
                <a:gd name="connsiteY135" fmla="*/ 536372 h 2002084"/>
                <a:gd name="connsiteX136" fmla="*/ 283227 w 1193354"/>
                <a:gd name="connsiteY136" fmla="*/ 604037 h 2002084"/>
                <a:gd name="connsiteX137" fmla="*/ 282696 w 1193354"/>
                <a:gd name="connsiteY137" fmla="*/ 637053 h 2002084"/>
                <a:gd name="connsiteX138" fmla="*/ 282693 w 1193354"/>
                <a:gd name="connsiteY138" fmla="*/ 637150 h 2002084"/>
                <a:gd name="connsiteX139" fmla="*/ 272330 w 1193354"/>
                <a:gd name="connsiteY139" fmla="*/ 633933 h 2002084"/>
                <a:gd name="connsiteX140" fmla="*/ 70823 w 1193354"/>
                <a:gd name="connsiteY140" fmla="*/ 329930 h 2002084"/>
                <a:gd name="connsiteX141" fmla="*/ 400753 w 1193354"/>
                <a:gd name="connsiteY141" fmla="*/ 0 h 2002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Lst>
              <a:rect l="l" t="t" r="r" b="b"/>
              <a:pathLst>
                <a:path w="1193354" h="2002084">
                  <a:moveTo>
                    <a:pt x="285484" y="451468"/>
                  </a:moveTo>
                  <a:lnTo>
                    <a:pt x="284883" y="491345"/>
                  </a:lnTo>
                  <a:lnTo>
                    <a:pt x="284785" y="491279"/>
                  </a:lnTo>
                  <a:lnTo>
                    <a:pt x="284979" y="475228"/>
                  </a:lnTo>
                  <a:close/>
                  <a:moveTo>
                    <a:pt x="286242" y="415853"/>
                  </a:moveTo>
                  <a:lnTo>
                    <a:pt x="286102" y="422418"/>
                  </a:lnTo>
                  <a:lnTo>
                    <a:pt x="285843" y="430162"/>
                  </a:lnTo>
                  <a:lnTo>
                    <a:pt x="285612" y="445461"/>
                  </a:lnTo>
                  <a:lnTo>
                    <a:pt x="285484" y="451468"/>
                  </a:lnTo>
                  <a:lnTo>
                    <a:pt x="285841" y="427810"/>
                  </a:lnTo>
                  <a:close/>
                  <a:moveTo>
                    <a:pt x="286701" y="402165"/>
                  </a:moveTo>
                  <a:lnTo>
                    <a:pt x="286242" y="415853"/>
                  </a:lnTo>
                  <a:lnTo>
                    <a:pt x="286436" y="406761"/>
                  </a:lnTo>
                  <a:close/>
                  <a:moveTo>
                    <a:pt x="496328" y="360361"/>
                  </a:moveTo>
                  <a:lnTo>
                    <a:pt x="496354" y="360534"/>
                  </a:lnTo>
                  <a:cubicBezTo>
                    <a:pt x="496354" y="377582"/>
                    <a:pt x="495634" y="415286"/>
                    <a:pt x="494883" y="463364"/>
                  </a:cubicBezTo>
                  <a:lnTo>
                    <a:pt x="494300" y="506394"/>
                  </a:lnTo>
                  <a:lnTo>
                    <a:pt x="494267" y="506416"/>
                  </a:lnTo>
                  <a:lnTo>
                    <a:pt x="494882" y="461012"/>
                  </a:lnTo>
                  <a:cubicBezTo>
                    <a:pt x="495258" y="436974"/>
                    <a:pt x="495625" y="415528"/>
                    <a:pt x="495899" y="397961"/>
                  </a:cubicBezTo>
                  <a:close/>
                  <a:moveTo>
                    <a:pt x="289252" y="358061"/>
                  </a:moveTo>
                  <a:lnTo>
                    <a:pt x="289249" y="358087"/>
                  </a:lnTo>
                  <a:lnTo>
                    <a:pt x="288429" y="372279"/>
                  </a:lnTo>
                  <a:lnTo>
                    <a:pt x="287181" y="390263"/>
                  </a:lnTo>
                  <a:lnTo>
                    <a:pt x="286893" y="398838"/>
                  </a:lnTo>
                  <a:lnTo>
                    <a:pt x="286701" y="402165"/>
                  </a:lnTo>
                  <a:lnTo>
                    <a:pt x="287179" y="387912"/>
                  </a:lnTo>
                  <a:cubicBezTo>
                    <a:pt x="287733" y="376149"/>
                    <a:pt x="288409" y="366066"/>
                    <a:pt x="289248" y="358087"/>
                  </a:cubicBezTo>
                  <a:close/>
                  <a:moveTo>
                    <a:pt x="296920" y="310739"/>
                  </a:moveTo>
                  <a:lnTo>
                    <a:pt x="289252" y="358061"/>
                  </a:lnTo>
                  <a:lnTo>
                    <a:pt x="294307" y="317179"/>
                  </a:lnTo>
                  <a:close/>
                  <a:moveTo>
                    <a:pt x="301470" y="299529"/>
                  </a:moveTo>
                  <a:lnTo>
                    <a:pt x="298558" y="306704"/>
                  </a:lnTo>
                  <a:lnTo>
                    <a:pt x="297737" y="308062"/>
                  </a:lnTo>
                  <a:lnTo>
                    <a:pt x="297558" y="309167"/>
                  </a:lnTo>
                  <a:lnTo>
                    <a:pt x="296920" y="310739"/>
                  </a:lnTo>
                  <a:lnTo>
                    <a:pt x="297735" y="305710"/>
                  </a:lnTo>
                  <a:close/>
                  <a:moveTo>
                    <a:pt x="483118" y="298753"/>
                  </a:moveTo>
                  <a:lnTo>
                    <a:pt x="489189" y="310293"/>
                  </a:lnTo>
                  <a:cubicBezTo>
                    <a:pt x="493416" y="324252"/>
                    <a:pt x="495718" y="340264"/>
                    <a:pt x="496353" y="358182"/>
                  </a:cubicBezTo>
                  <a:lnTo>
                    <a:pt x="496328" y="360361"/>
                  </a:lnTo>
                  <a:lnTo>
                    <a:pt x="496327" y="360355"/>
                  </a:lnTo>
                  <a:lnTo>
                    <a:pt x="496352" y="358182"/>
                  </a:lnTo>
                  <a:lnTo>
                    <a:pt x="495286" y="353397"/>
                  </a:lnTo>
                  <a:lnTo>
                    <a:pt x="489190" y="312645"/>
                  </a:lnTo>
                  <a:lnTo>
                    <a:pt x="484026" y="302828"/>
                  </a:lnTo>
                  <a:close/>
                  <a:moveTo>
                    <a:pt x="312270" y="281652"/>
                  </a:moveTo>
                  <a:lnTo>
                    <a:pt x="301470" y="299529"/>
                  </a:lnTo>
                  <a:lnTo>
                    <a:pt x="307000" y="285901"/>
                  </a:lnTo>
                  <a:close/>
                  <a:moveTo>
                    <a:pt x="473685" y="280824"/>
                  </a:moveTo>
                  <a:lnTo>
                    <a:pt x="481372" y="290914"/>
                  </a:lnTo>
                  <a:lnTo>
                    <a:pt x="483118" y="298753"/>
                  </a:lnTo>
                  <a:close/>
                  <a:moveTo>
                    <a:pt x="467383" y="272552"/>
                  </a:moveTo>
                  <a:lnTo>
                    <a:pt x="470477" y="274726"/>
                  </a:lnTo>
                  <a:lnTo>
                    <a:pt x="473685" y="280824"/>
                  </a:lnTo>
                  <a:close/>
                  <a:moveTo>
                    <a:pt x="438680" y="252385"/>
                  </a:moveTo>
                  <a:lnTo>
                    <a:pt x="463812" y="267865"/>
                  </a:lnTo>
                  <a:lnTo>
                    <a:pt x="467383" y="272552"/>
                  </a:lnTo>
                  <a:close/>
                  <a:moveTo>
                    <a:pt x="392214" y="246486"/>
                  </a:moveTo>
                  <a:cubicBezTo>
                    <a:pt x="428409" y="247079"/>
                    <a:pt x="453809" y="257674"/>
                    <a:pt x="470478" y="277078"/>
                  </a:cubicBezTo>
                  <a:lnTo>
                    <a:pt x="484026" y="302828"/>
                  </a:lnTo>
                  <a:lnTo>
                    <a:pt x="495286" y="353397"/>
                  </a:lnTo>
                  <a:lnTo>
                    <a:pt x="496327" y="360355"/>
                  </a:lnTo>
                  <a:lnTo>
                    <a:pt x="495898" y="397961"/>
                  </a:lnTo>
                  <a:cubicBezTo>
                    <a:pt x="495624" y="415528"/>
                    <a:pt x="495257" y="436973"/>
                    <a:pt x="494881" y="461012"/>
                  </a:cubicBezTo>
                  <a:lnTo>
                    <a:pt x="494266" y="506417"/>
                  </a:lnTo>
                  <a:lnTo>
                    <a:pt x="494267" y="506416"/>
                  </a:lnTo>
                  <a:lnTo>
                    <a:pt x="493818" y="539623"/>
                  </a:lnTo>
                  <a:cubicBezTo>
                    <a:pt x="493513" y="567563"/>
                    <a:pt x="493286" y="596811"/>
                    <a:pt x="493224" y="626081"/>
                  </a:cubicBezTo>
                  <a:lnTo>
                    <a:pt x="493231" y="627553"/>
                  </a:lnTo>
                  <a:lnTo>
                    <a:pt x="493225" y="628433"/>
                  </a:lnTo>
                  <a:cubicBezTo>
                    <a:pt x="492975" y="745514"/>
                    <a:pt x="495357" y="862953"/>
                    <a:pt x="505879" y="898482"/>
                  </a:cubicBezTo>
                  <a:cubicBezTo>
                    <a:pt x="526923" y="969540"/>
                    <a:pt x="557764" y="786882"/>
                    <a:pt x="622620" y="786882"/>
                  </a:cubicBezTo>
                  <a:cubicBezTo>
                    <a:pt x="687476" y="786882"/>
                    <a:pt x="739361" y="836482"/>
                    <a:pt x="739361" y="898482"/>
                  </a:cubicBezTo>
                  <a:lnTo>
                    <a:pt x="739361" y="954282"/>
                  </a:lnTo>
                  <a:cubicBezTo>
                    <a:pt x="739361" y="892282"/>
                    <a:pt x="791246" y="842682"/>
                    <a:pt x="849616" y="842682"/>
                  </a:cubicBezTo>
                  <a:cubicBezTo>
                    <a:pt x="914473" y="842682"/>
                    <a:pt x="966358" y="892282"/>
                    <a:pt x="966358" y="954282"/>
                  </a:cubicBezTo>
                  <a:lnTo>
                    <a:pt x="966358" y="1010082"/>
                  </a:lnTo>
                  <a:cubicBezTo>
                    <a:pt x="966358" y="948082"/>
                    <a:pt x="1018243" y="898482"/>
                    <a:pt x="1083099" y="898482"/>
                  </a:cubicBezTo>
                  <a:cubicBezTo>
                    <a:pt x="1147955" y="898482"/>
                    <a:pt x="1193354" y="948082"/>
                    <a:pt x="1193354" y="1010082"/>
                  </a:cubicBezTo>
                  <a:lnTo>
                    <a:pt x="1193354" y="1245682"/>
                  </a:lnTo>
                  <a:lnTo>
                    <a:pt x="1193354" y="1431683"/>
                  </a:lnTo>
                  <a:lnTo>
                    <a:pt x="1193354" y="1493683"/>
                  </a:lnTo>
                  <a:cubicBezTo>
                    <a:pt x="1160926" y="1778884"/>
                    <a:pt x="907987" y="2002084"/>
                    <a:pt x="596677" y="2002084"/>
                  </a:cubicBezTo>
                  <a:cubicBezTo>
                    <a:pt x="265911" y="2002084"/>
                    <a:pt x="0" y="1747884"/>
                    <a:pt x="0" y="1431683"/>
                  </a:cubicBezTo>
                  <a:lnTo>
                    <a:pt x="0" y="1109282"/>
                  </a:lnTo>
                  <a:lnTo>
                    <a:pt x="0" y="997682"/>
                  </a:lnTo>
                  <a:lnTo>
                    <a:pt x="116742" y="997682"/>
                  </a:lnTo>
                  <a:cubicBezTo>
                    <a:pt x="181598" y="997682"/>
                    <a:pt x="226997" y="1047282"/>
                    <a:pt x="226997" y="1109282"/>
                  </a:cubicBezTo>
                  <a:lnTo>
                    <a:pt x="226997" y="1375883"/>
                  </a:lnTo>
                  <a:cubicBezTo>
                    <a:pt x="265911" y="1375883"/>
                    <a:pt x="278882" y="1344883"/>
                    <a:pt x="278882" y="1320083"/>
                  </a:cubicBezTo>
                  <a:lnTo>
                    <a:pt x="278882" y="1010082"/>
                  </a:lnTo>
                  <a:lnTo>
                    <a:pt x="278882" y="738056"/>
                  </a:lnTo>
                  <a:cubicBezTo>
                    <a:pt x="280743" y="709242"/>
                    <a:pt x="281901" y="675222"/>
                    <a:pt x="282697" y="639405"/>
                  </a:cubicBezTo>
                  <a:lnTo>
                    <a:pt x="283227" y="604037"/>
                  </a:lnTo>
                  <a:lnTo>
                    <a:pt x="284019" y="554865"/>
                  </a:lnTo>
                  <a:lnTo>
                    <a:pt x="284242" y="536372"/>
                  </a:lnTo>
                  <a:lnTo>
                    <a:pt x="284338" y="529962"/>
                  </a:lnTo>
                  <a:lnTo>
                    <a:pt x="285612" y="445461"/>
                  </a:lnTo>
                  <a:lnTo>
                    <a:pt x="286102" y="422418"/>
                  </a:lnTo>
                  <a:lnTo>
                    <a:pt x="286893" y="398838"/>
                  </a:lnTo>
                  <a:lnTo>
                    <a:pt x="288429" y="372279"/>
                  </a:lnTo>
                  <a:lnTo>
                    <a:pt x="289250" y="360439"/>
                  </a:lnTo>
                  <a:lnTo>
                    <a:pt x="297558" y="309167"/>
                  </a:lnTo>
                  <a:lnTo>
                    <a:pt x="298558" y="306704"/>
                  </a:lnTo>
                  <a:lnTo>
                    <a:pt x="315044" y="279415"/>
                  </a:lnTo>
                  <a:lnTo>
                    <a:pt x="338643" y="260387"/>
                  </a:lnTo>
                  <a:lnTo>
                    <a:pt x="351480" y="252389"/>
                  </a:lnTo>
                  <a:cubicBezTo>
                    <a:pt x="363769" y="248129"/>
                    <a:pt x="377473" y="246233"/>
                    <a:pt x="392214" y="246486"/>
                  </a:cubicBezTo>
                  <a:close/>
                  <a:moveTo>
                    <a:pt x="392212" y="244134"/>
                  </a:moveTo>
                  <a:lnTo>
                    <a:pt x="351479" y="250037"/>
                  </a:lnTo>
                  <a:lnTo>
                    <a:pt x="338643" y="260387"/>
                  </a:lnTo>
                  <a:lnTo>
                    <a:pt x="319234" y="272480"/>
                  </a:lnTo>
                  <a:lnTo>
                    <a:pt x="315044" y="279415"/>
                  </a:lnTo>
                  <a:lnTo>
                    <a:pt x="312270" y="281652"/>
                  </a:lnTo>
                  <a:lnTo>
                    <a:pt x="319232" y="270128"/>
                  </a:lnTo>
                  <a:cubicBezTo>
                    <a:pt x="337398" y="251715"/>
                    <a:pt x="362730" y="243629"/>
                    <a:pt x="392212" y="244134"/>
                  </a:cubicBezTo>
                  <a:close/>
                  <a:moveTo>
                    <a:pt x="392212" y="244134"/>
                  </a:moveTo>
                  <a:lnTo>
                    <a:pt x="392213" y="244134"/>
                  </a:lnTo>
                  <a:cubicBezTo>
                    <a:pt x="410311" y="244430"/>
                    <a:pt x="425709" y="247227"/>
                    <a:pt x="438667" y="252376"/>
                  </a:cubicBezTo>
                  <a:lnTo>
                    <a:pt x="438680" y="252385"/>
                  </a:lnTo>
                  <a:lnTo>
                    <a:pt x="438666" y="252376"/>
                  </a:lnTo>
                  <a:close/>
                  <a:moveTo>
                    <a:pt x="400753" y="0"/>
                  </a:moveTo>
                  <a:cubicBezTo>
                    <a:pt x="582968" y="0"/>
                    <a:pt x="730683" y="147715"/>
                    <a:pt x="730683" y="329930"/>
                  </a:cubicBezTo>
                  <a:cubicBezTo>
                    <a:pt x="730683" y="466592"/>
                    <a:pt x="647593" y="583847"/>
                    <a:pt x="529177" y="633933"/>
                  </a:cubicBezTo>
                  <a:lnTo>
                    <a:pt x="493310" y="645066"/>
                  </a:lnTo>
                  <a:lnTo>
                    <a:pt x="493231" y="627553"/>
                  </a:lnTo>
                  <a:lnTo>
                    <a:pt x="493819" y="541975"/>
                  </a:lnTo>
                  <a:lnTo>
                    <a:pt x="494300" y="506394"/>
                  </a:lnTo>
                  <a:lnTo>
                    <a:pt x="543825" y="473003"/>
                  </a:lnTo>
                  <a:cubicBezTo>
                    <a:pt x="580441" y="436388"/>
                    <a:pt x="603088" y="385804"/>
                    <a:pt x="603088" y="329930"/>
                  </a:cubicBezTo>
                  <a:cubicBezTo>
                    <a:pt x="603088" y="218183"/>
                    <a:pt x="512499" y="127594"/>
                    <a:pt x="400752" y="127594"/>
                  </a:cubicBezTo>
                  <a:cubicBezTo>
                    <a:pt x="289005" y="127594"/>
                    <a:pt x="198416" y="218183"/>
                    <a:pt x="198416" y="329930"/>
                  </a:cubicBezTo>
                  <a:cubicBezTo>
                    <a:pt x="198416" y="385804"/>
                    <a:pt x="221064" y="436388"/>
                    <a:pt x="257679" y="473003"/>
                  </a:cubicBezTo>
                  <a:lnTo>
                    <a:pt x="284785" y="491279"/>
                  </a:lnTo>
                  <a:lnTo>
                    <a:pt x="284242" y="536372"/>
                  </a:lnTo>
                  <a:lnTo>
                    <a:pt x="283227" y="604037"/>
                  </a:lnTo>
                  <a:lnTo>
                    <a:pt x="282696" y="637053"/>
                  </a:lnTo>
                  <a:lnTo>
                    <a:pt x="282693" y="637150"/>
                  </a:lnTo>
                  <a:lnTo>
                    <a:pt x="272330" y="633933"/>
                  </a:lnTo>
                  <a:cubicBezTo>
                    <a:pt x="153913" y="583847"/>
                    <a:pt x="70823" y="466592"/>
                    <a:pt x="70823" y="329930"/>
                  </a:cubicBezTo>
                  <a:cubicBezTo>
                    <a:pt x="70823" y="147715"/>
                    <a:pt x="218538" y="0"/>
                    <a:pt x="400753" y="0"/>
                  </a:cubicBezTo>
                  <a:close/>
                </a:path>
              </a:pathLst>
            </a:custGeom>
            <a:noFill/>
            <a:ln w="12700">
              <a:solidFill>
                <a:schemeClr val="accent1"/>
              </a:solidFill>
            </a:ln>
          </p:spPr>
          <p:txBody>
            <a:bodyPr vert="horz" wrap="square" lIns="95091" tIns="47545" rIns="95091" bIns="47545" numCol="1" anchor="t" anchorCtr="0" compatLnSpc="1">
              <a:prstTxWarp prst="textNoShape">
                <a:avLst/>
              </a:prstTxWarp>
              <a:noAutofit/>
            </a:bodyPr>
            <a:lstStyle/>
            <a:p>
              <a:pPr defTabSz="951064">
                <a:defRPr/>
              </a:pPr>
              <a:endParaRPr lang="en-US" sz="4080">
                <a:solidFill>
                  <a:srgbClr val="505050"/>
                </a:solidFill>
                <a:latin typeface="Segoe UI Light"/>
              </a:endParaRPr>
            </a:p>
          </p:txBody>
        </p:sp>
      </p:grpSp>
    </p:spTree>
    <p:extLst>
      <p:ext uri="{BB962C8B-B14F-4D97-AF65-F5344CB8AC3E}">
        <p14:creationId xmlns:p14="http://schemas.microsoft.com/office/powerpoint/2010/main" val="15914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right)">
                                      <p:cBhvr>
                                        <p:cTn id="7" dur="500"/>
                                        <p:tgtEl>
                                          <p:spTgt spid="3"/>
                                        </p:tgtEl>
                                      </p:cBhvr>
                                    </p:animEffect>
                                  </p:childTnLst>
                                </p:cTn>
                              </p:par>
                              <p:par>
                                <p:cTn id="8" presetID="22" presetClass="entr" presetSubtype="8" fill="hold" nodeType="withEffect">
                                  <p:stCondLst>
                                    <p:cond delay="0"/>
                                  </p:stCondLst>
                                  <p:childTnLst>
                                    <p:set>
                                      <p:cBhvr>
                                        <p:cTn id="9" dur="1" fill="hold">
                                          <p:stCondLst>
                                            <p:cond delay="0"/>
                                          </p:stCondLst>
                                        </p:cTn>
                                        <p:tgtEl>
                                          <p:spTgt spid="45"/>
                                        </p:tgtEl>
                                        <p:attrNameLst>
                                          <p:attrName>style.visibility</p:attrName>
                                        </p:attrNameLst>
                                      </p:cBhvr>
                                      <p:to>
                                        <p:strVal val="visible"/>
                                      </p:to>
                                    </p:set>
                                    <p:animEffect transition="in" filter="wipe(left)">
                                      <p:cBhvr>
                                        <p:cTn id="10"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53F43B-9698-43FE-BA7C-F07010C49CB7}"/>
              </a:ext>
            </a:extLst>
          </p:cNvPr>
          <p:cNvSpPr>
            <a:spLocks noGrp="1"/>
          </p:cNvSpPr>
          <p:nvPr>
            <p:ph type="title"/>
          </p:nvPr>
        </p:nvSpPr>
        <p:spPr/>
        <p:txBody>
          <a:bodyPr/>
          <a:lstStyle/>
          <a:p>
            <a:r>
              <a:rPr lang="en-US" dirty="0"/>
              <a:t>A More Realistic View…</a:t>
            </a:r>
          </a:p>
        </p:txBody>
      </p:sp>
      <p:cxnSp>
        <p:nvCxnSpPr>
          <p:cNvPr id="3" name="Straight Arrow Connector 2">
            <a:extLst>
              <a:ext uri="{FF2B5EF4-FFF2-40B4-BE49-F238E27FC236}">
                <a16:creationId xmlns:a16="http://schemas.microsoft.com/office/drawing/2014/main" id="{0CB222A5-280B-4FA7-902C-4E5695A26173}"/>
              </a:ext>
            </a:extLst>
          </p:cNvPr>
          <p:cNvCxnSpPr>
            <a:cxnSpLocks/>
          </p:cNvCxnSpPr>
          <p:nvPr/>
        </p:nvCxnSpPr>
        <p:spPr>
          <a:xfrm>
            <a:off x="3379542" y="2814269"/>
            <a:ext cx="2067753" cy="0"/>
          </a:xfrm>
          <a:prstGeom prst="straightConnector1">
            <a:avLst/>
          </a:prstGeom>
          <a:ln w="19050" cap="rnd">
            <a:solidFill>
              <a:schemeClr val="accent1"/>
            </a:solidFill>
            <a:headEnd type="arrow" w="lg" len="lg"/>
            <a:tailEnd type="none" w="lg" len="lg"/>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D65DB82B-3071-49B8-B54B-227147E3C103}"/>
              </a:ext>
            </a:extLst>
          </p:cNvPr>
          <p:cNvSpPr/>
          <p:nvPr/>
        </p:nvSpPr>
        <p:spPr>
          <a:xfrm flipH="1">
            <a:off x="9452054" y="3609739"/>
            <a:ext cx="1468154" cy="576340"/>
          </a:xfrm>
          <a:prstGeom prst="rect">
            <a:avLst/>
          </a:prstGeom>
          <a:noFill/>
        </p:spPr>
        <p:txBody>
          <a:bodyPr wrap="none" lIns="0" tIns="0" rIns="0" bIns="0" anchor="ctr">
            <a:spAutoFit/>
          </a:bodyPr>
          <a:lstStyle/>
          <a:p>
            <a:pPr algn="ctr" defTabSz="969987">
              <a:defRPr/>
            </a:pPr>
            <a:r>
              <a:rPr lang="en-US" sz="3672">
                <a:solidFill>
                  <a:srgbClr val="000000"/>
                </a:solidFill>
                <a:latin typeface="Segoe UI Light"/>
              </a:rPr>
              <a:t>Actions</a:t>
            </a:r>
          </a:p>
        </p:txBody>
      </p:sp>
      <p:sp>
        <p:nvSpPr>
          <p:cNvPr id="5" name="Rectangle 4">
            <a:extLst>
              <a:ext uri="{FF2B5EF4-FFF2-40B4-BE49-F238E27FC236}">
                <a16:creationId xmlns:a16="http://schemas.microsoft.com/office/drawing/2014/main" id="{B57ED343-BA0B-4EE7-A22A-93629B015676}"/>
              </a:ext>
            </a:extLst>
          </p:cNvPr>
          <p:cNvSpPr/>
          <p:nvPr/>
        </p:nvSpPr>
        <p:spPr>
          <a:xfrm flipH="1">
            <a:off x="1841652" y="3609739"/>
            <a:ext cx="1312837" cy="576340"/>
          </a:xfrm>
          <a:prstGeom prst="rect">
            <a:avLst/>
          </a:prstGeom>
          <a:noFill/>
        </p:spPr>
        <p:txBody>
          <a:bodyPr wrap="none" lIns="0" tIns="0" rIns="0" bIns="0" anchor="ctr">
            <a:spAutoFit/>
          </a:bodyPr>
          <a:lstStyle/>
          <a:p>
            <a:pPr algn="ctr" defTabSz="969987">
              <a:defRPr/>
            </a:pPr>
            <a:r>
              <a:rPr lang="en-US" sz="3672" dirty="0">
                <a:solidFill>
                  <a:srgbClr val="000000"/>
                </a:solidFill>
                <a:latin typeface="Segoe UI Light"/>
              </a:rPr>
              <a:t>Things</a:t>
            </a:r>
          </a:p>
        </p:txBody>
      </p:sp>
      <p:sp>
        <p:nvSpPr>
          <p:cNvPr id="6" name="Rectangle 5">
            <a:extLst>
              <a:ext uri="{FF2B5EF4-FFF2-40B4-BE49-F238E27FC236}">
                <a16:creationId xmlns:a16="http://schemas.microsoft.com/office/drawing/2014/main" id="{CD2F947E-7687-4DB4-9ECD-421DCC449AE1}"/>
              </a:ext>
            </a:extLst>
          </p:cNvPr>
          <p:cNvSpPr/>
          <p:nvPr/>
        </p:nvSpPr>
        <p:spPr>
          <a:xfrm flipH="1">
            <a:off x="5589221" y="3609739"/>
            <a:ext cx="1505757" cy="576340"/>
          </a:xfrm>
          <a:prstGeom prst="rect">
            <a:avLst/>
          </a:prstGeom>
          <a:noFill/>
        </p:spPr>
        <p:txBody>
          <a:bodyPr wrap="none" lIns="0" tIns="0" rIns="0" bIns="0" anchor="ctr">
            <a:spAutoFit/>
          </a:bodyPr>
          <a:lstStyle/>
          <a:p>
            <a:pPr algn="ctr" defTabSz="969987">
              <a:defRPr/>
            </a:pPr>
            <a:r>
              <a:rPr lang="en-US" sz="3672">
                <a:solidFill>
                  <a:srgbClr val="000000"/>
                </a:solidFill>
                <a:latin typeface="Segoe UI Light"/>
              </a:rPr>
              <a:t>Insights</a:t>
            </a:r>
          </a:p>
        </p:txBody>
      </p:sp>
      <p:sp>
        <p:nvSpPr>
          <p:cNvPr id="11" name="Title 1">
            <a:extLst>
              <a:ext uri="{FF2B5EF4-FFF2-40B4-BE49-F238E27FC236}">
                <a16:creationId xmlns:a16="http://schemas.microsoft.com/office/drawing/2014/main" id="{F1CB4C14-F78A-48E4-8CC5-2FFC4A6D97E2}"/>
              </a:ext>
            </a:extLst>
          </p:cNvPr>
          <p:cNvSpPr txBox="1">
            <a:spLocks/>
          </p:cNvSpPr>
          <p:nvPr/>
        </p:nvSpPr>
        <p:spPr>
          <a:xfrm>
            <a:off x="4753787" y="5372065"/>
            <a:ext cx="7371800" cy="728950"/>
          </a:xfrm>
          <a:prstGeom prst="rect">
            <a:avLst/>
          </a:prstGeom>
        </p:spPr>
        <p:txBody>
          <a:bodyPr vert="horz" lIns="93260" tIns="46630" rIns="93260" bIns="46630" rtlCol="0" anchor="t" anchorCtr="0">
            <a:noAutofit/>
          </a:bodyPr>
          <a:lstStyle>
            <a:lvl1pPr defTabSz="271902">
              <a:lnSpc>
                <a:spcPct val="90000"/>
              </a:lnSpc>
              <a:spcBef>
                <a:spcPct val="0"/>
              </a:spcBef>
              <a:buNone/>
              <a:defRPr sz="3800" b="0" i="0">
                <a:latin typeface="Segoe UI Light" charset="0"/>
                <a:ea typeface="Segoe UI Light" charset="0"/>
                <a:cs typeface="Segoe UI Light" charset="0"/>
              </a:defRPr>
            </a:lvl1pPr>
          </a:lstStyle>
          <a:p>
            <a:pPr algn="r" defTabSz="277313"/>
            <a:r>
              <a:rPr sz="3876">
                <a:solidFill>
                  <a:srgbClr val="000000"/>
                </a:solidFill>
              </a:rPr>
              <a:t>… and why IoT needs simplifying</a:t>
            </a:r>
          </a:p>
        </p:txBody>
      </p:sp>
      <p:sp>
        <p:nvSpPr>
          <p:cNvPr id="12" name="TextBox 11">
            <a:extLst>
              <a:ext uri="{FF2B5EF4-FFF2-40B4-BE49-F238E27FC236}">
                <a16:creationId xmlns:a16="http://schemas.microsoft.com/office/drawing/2014/main" id="{3CBE02E9-F273-4CBE-9D64-926BBB0E74C6}"/>
              </a:ext>
            </a:extLst>
          </p:cNvPr>
          <p:cNvSpPr txBox="1"/>
          <p:nvPr/>
        </p:nvSpPr>
        <p:spPr>
          <a:xfrm>
            <a:off x="46429" y="2616805"/>
            <a:ext cx="1726773" cy="418841"/>
          </a:xfrm>
          <a:prstGeom prst="rect">
            <a:avLst/>
          </a:prstGeom>
          <a:noFill/>
        </p:spPr>
        <p:txBody>
          <a:bodyPr wrap="none" lIns="93248" tIns="93248" rIns="93248" bIns="93248" rtlCol="0">
            <a:spAutoFit/>
          </a:bodyPr>
          <a:lstStyle/>
          <a:p>
            <a:pPr algn="ctr" defTabSz="951064">
              <a:lnSpc>
                <a:spcPct val="90000"/>
              </a:lnSpc>
              <a:spcAft>
                <a:spcPts val="612"/>
              </a:spcAft>
              <a:defRPr/>
            </a:pPr>
            <a:r>
              <a:rPr lang="en-US" sz="1632">
                <a:solidFill>
                  <a:srgbClr val="000000">
                    <a:lumMod val="50000"/>
                  </a:srgbClr>
                </a:solidFill>
                <a:latin typeface="Segoe UI Light"/>
                <a:cs typeface="Segoe UI" panose="020B0502040204020203" pitchFamily="34" charset="0"/>
              </a:rPr>
              <a:t>Updating devices</a:t>
            </a:r>
          </a:p>
        </p:txBody>
      </p:sp>
      <p:sp>
        <p:nvSpPr>
          <p:cNvPr id="13" name="TextBox 12">
            <a:extLst>
              <a:ext uri="{FF2B5EF4-FFF2-40B4-BE49-F238E27FC236}">
                <a16:creationId xmlns:a16="http://schemas.microsoft.com/office/drawing/2014/main" id="{839F9BC2-7D27-4B64-B801-9CE6C6177724}"/>
              </a:ext>
            </a:extLst>
          </p:cNvPr>
          <p:cNvSpPr txBox="1"/>
          <p:nvPr/>
        </p:nvSpPr>
        <p:spPr>
          <a:xfrm>
            <a:off x="10995949" y="2774634"/>
            <a:ext cx="1363579" cy="649364"/>
          </a:xfrm>
          <a:prstGeom prst="rect">
            <a:avLst/>
          </a:prstGeom>
          <a:noFill/>
        </p:spPr>
        <p:txBody>
          <a:bodyPr wrap="square" lIns="93248" tIns="93248" rIns="93248" bIns="93248" rtlCol="0">
            <a:spAutoFit/>
          </a:bodyPr>
          <a:lstStyle/>
          <a:p>
            <a:pPr algn="ctr" defTabSz="951064">
              <a:lnSpc>
                <a:spcPct val="90000"/>
              </a:lnSpc>
              <a:spcAft>
                <a:spcPts val="612"/>
              </a:spcAft>
              <a:defRPr/>
            </a:pPr>
            <a:r>
              <a:rPr lang="en-US" sz="1632">
                <a:solidFill>
                  <a:srgbClr val="646464"/>
                </a:solidFill>
                <a:latin typeface="Segoe UI Light"/>
                <a:cs typeface="Segoe UI" panose="020B0502040204020203" pitchFamily="34" charset="0"/>
              </a:rPr>
              <a:t>Provisioning devices</a:t>
            </a:r>
          </a:p>
        </p:txBody>
      </p:sp>
      <p:sp>
        <p:nvSpPr>
          <p:cNvPr id="14" name="TextBox 13">
            <a:extLst>
              <a:ext uri="{FF2B5EF4-FFF2-40B4-BE49-F238E27FC236}">
                <a16:creationId xmlns:a16="http://schemas.microsoft.com/office/drawing/2014/main" id="{6F9FFB4A-97D5-46A8-8665-82E729208336}"/>
              </a:ext>
            </a:extLst>
          </p:cNvPr>
          <p:cNvSpPr txBox="1"/>
          <p:nvPr/>
        </p:nvSpPr>
        <p:spPr>
          <a:xfrm>
            <a:off x="756261" y="4153323"/>
            <a:ext cx="1556742" cy="418841"/>
          </a:xfrm>
          <a:prstGeom prst="rect">
            <a:avLst/>
          </a:prstGeom>
          <a:noFill/>
        </p:spPr>
        <p:txBody>
          <a:bodyPr wrap="none" lIns="93248" tIns="93248" rIns="93248" bIns="93248" rtlCol="0">
            <a:spAutoFit/>
          </a:bodyPr>
          <a:lstStyle/>
          <a:p>
            <a:pPr algn="ctr" defTabSz="951064">
              <a:lnSpc>
                <a:spcPct val="90000"/>
              </a:lnSpc>
              <a:spcAft>
                <a:spcPts val="612"/>
              </a:spcAft>
              <a:defRPr/>
            </a:pPr>
            <a:r>
              <a:rPr lang="en-US" sz="1632">
                <a:solidFill>
                  <a:srgbClr val="727372"/>
                </a:solidFill>
                <a:latin typeface="Segoe UI Light"/>
                <a:cs typeface="Segoe UI" panose="020B0502040204020203" pitchFamily="34" charset="0"/>
              </a:rPr>
              <a:t>Device updates</a:t>
            </a:r>
          </a:p>
        </p:txBody>
      </p:sp>
      <p:sp>
        <p:nvSpPr>
          <p:cNvPr id="15" name="TextBox 14">
            <a:extLst>
              <a:ext uri="{FF2B5EF4-FFF2-40B4-BE49-F238E27FC236}">
                <a16:creationId xmlns:a16="http://schemas.microsoft.com/office/drawing/2014/main" id="{1455CC21-EFC2-4FD2-83A8-F15FDA3784D5}"/>
              </a:ext>
            </a:extLst>
          </p:cNvPr>
          <p:cNvSpPr txBox="1"/>
          <p:nvPr/>
        </p:nvSpPr>
        <p:spPr>
          <a:xfrm>
            <a:off x="5515946" y="914036"/>
            <a:ext cx="1337663" cy="418841"/>
          </a:xfrm>
          <a:prstGeom prst="rect">
            <a:avLst/>
          </a:prstGeom>
          <a:noFill/>
        </p:spPr>
        <p:txBody>
          <a:bodyPr wrap="none" lIns="93248" tIns="93248" rIns="93248" bIns="93248" rtlCol="0">
            <a:spAutoFit/>
          </a:bodyPr>
          <a:lstStyle/>
          <a:p>
            <a:pPr algn="ctr" defTabSz="951064">
              <a:lnSpc>
                <a:spcPct val="90000"/>
              </a:lnSpc>
              <a:spcAft>
                <a:spcPts val="612"/>
              </a:spcAft>
              <a:defRPr/>
            </a:pPr>
            <a:r>
              <a:rPr lang="en-US" sz="1632">
                <a:solidFill>
                  <a:srgbClr val="727372"/>
                </a:solidFill>
                <a:latin typeface="Segoe UI Light"/>
                <a:cs typeface="Segoe UI" panose="020B0502040204020203" pitchFamily="34" charset="0"/>
              </a:rPr>
              <a:t>Data storage</a:t>
            </a:r>
          </a:p>
        </p:txBody>
      </p:sp>
      <p:sp>
        <p:nvSpPr>
          <p:cNvPr id="16" name="TextBox 15">
            <a:extLst>
              <a:ext uri="{FF2B5EF4-FFF2-40B4-BE49-F238E27FC236}">
                <a16:creationId xmlns:a16="http://schemas.microsoft.com/office/drawing/2014/main" id="{54BAA937-340C-4A6E-97CA-DA98A96FD282}"/>
              </a:ext>
            </a:extLst>
          </p:cNvPr>
          <p:cNvSpPr txBox="1"/>
          <p:nvPr/>
        </p:nvSpPr>
        <p:spPr>
          <a:xfrm>
            <a:off x="5710376" y="1401012"/>
            <a:ext cx="1878819" cy="418841"/>
          </a:xfrm>
          <a:prstGeom prst="rect">
            <a:avLst/>
          </a:prstGeom>
          <a:noFill/>
        </p:spPr>
        <p:txBody>
          <a:bodyPr wrap="none" lIns="93248" tIns="93248" rIns="93248" bIns="93248" rtlCol="0">
            <a:spAutoFit/>
          </a:bodyPr>
          <a:lstStyle/>
          <a:p>
            <a:pPr algn="ctr" defTabSz="951064">
              <a:lnSpc>
                <a:spcPct val="90000"/>
              </a:lnSpc>
              <a:spcAft>
                <a:spcPts val="612"/>
              </a:spcAft>
              <a:defRPr/>
            </a:pPr>
            <a:r>
              <a:rPr lang="en-US" sz="1632">
                <a:solidFill>
                  <a:srgbClr val="E9EAE9">
                    <a:lumMod val="50000"/>
                  </a:srgbClr>
                </a:solidFill>
                <a:latin typeface="Segoe UI Light"/>
                <a:cs typeface="Segoe UI" panose="020B0502040204020203" pitchFamily="34" charset="0"/>
              </a:rPr>
              <a:t>Cold path analytics</a:t>
            </a:r>
          </a:p>
        </p:txBody>
      </p:sp>
      <p:sp>
        <p:nvSpPr>
          <p:cNvPr id="17" name="TextBox 16">
            <a:extLst>
              <a:ext uri="{FF2B5EF4-FFF2-40B4-BE49-F238E27FC236}">
                <a16:creationId xmlns:a16="http://schemas.microsoft.com/office/drawing/2014/main" id="{9F5484F4-EA37-43C5-BB87-6038192463A0}"/>
              </a:ext>
            </a:extLst>
          </p:cNvPr>
          <p:cNvSpPr txBox="1"/>
          <p:nvPr/>
        </p:nvSpPr>
        <p:spPr>
          <a:xfrm>
            <a:off x="7202016" y="3151882"/>
            <a:ext cx="1993721" cy="418841"/>
          </a:xfrm>
          <a:prstGeom prst="rect">
            <a:avLst/>
          </a:prstGeom>
          <a:noFill/>
        </p:spPr>
        <p:txBody>
          <a:bodyPr wrap="none" lIns="93248" tIns="93248" rIns="93248" bIns="93248" rtlCol="0">
            <a:spAutoFit/>
          </a:bodyPr>
          <a:lstStyle/>
          <a:p>
            <a:pPr algn="ctr" defTabSz="951064">
              <a:lnSpc>
                <a:spcPct val="90000"/>
              </a:lnSpc>
              <a:spcAft>
                <a:spcPts val="612"/>
              </a:spcAft>
              <a:defRPr/>
            </a:pPr>
            <a:r>
              <a:rPr lang="en-US" sz="1632">
                <a:solidFill>
                  <a:srgbClr val="E9EAE9">
                    <a:lumMod val="75000"/>
                  </a:srgbClr>
                </a:solidFill>
                <a:latin typeface="Segoe UI Light"/>
                <a:cs typeface="Segoe UI" panose="020B0502040204020203" pitchFamily="34" charset="0"/>
              </a:rPr>
              <a:t>Warm path analytics</a:t>
            </a:r>
          </a:p>
        </p:txBody>
      </p:sp>
      <p:sp>
        <p:nvSpPr>
          <p:cNvPr id="18" name="TextBox 17">
            <a:extLst>
              <a:ext uri="{FF2B5EF4-FFF2-40B4-BE49-F238E27FC236}">
                <a16:creationId xmlns:a16="http://schemas.microsoft.com/office/drawing/2014/main" id="{7025CEC2-1621-4E12-B3CA-2CE2B2904B2F}"/>
              </a:ext>
            </a:extLst>
          </p:cNvPr>
          <p:cNvSpPr txBox="1"/>
          <p:nvPr/>
        </p:nvSpPr>
        <p:spPr>
          <a:xfrm>
            <a:off x="7438277" y="3642332"/>
            <a:ext cx="1790535" cy="418841"/>
          </a:xfrm>
          <a:prstGeom prst="rect">
            <a:avLst/>
          </a:prstGeom>
          <a:noFill/>
        </p:spPr>
        <p:txBody>
          <a:bodyPr wrap="none" lIns="93248" tIns="93248" rIns="93248" bIns="93248" rtlCol="0">
            <a:spAutoFit/>
          </a:bodyPr>
          <a:lstStyle/>
          <a:p>
            <a:pPr algn="ctr" defTabSz="951064">
              <a:lnSpc>
                <a:spcPct val="90000"/>
              </a:lnSpc>
              <a:spcAft>
                <a:spcPts val="612"/>
              </a:spcAft>
              <a:defRPr/>
            </a:pPr>
            <a:r>
              <a:rPr lang="en-US" sz="1632">
                <a:solidFill>
                  <a:srgbClr val="646464"/>
                </a:solidFill>
                <a:latin typeface="Segoe UI Light"/>
                <a:cs typeface="Segoe UI" panose="020B0502040204020203" pitchFamily="34" charset="0"/>
              </a:rPr>
              <a:t>Hot path analytics</a:t>
            </a:r>
          </a:p>
        </p:txBody>
      </p:sp>
      <p:sp>
        <p:nvSpPr>
          <p:cNvPr id="19" name="TextBox 18">
            <a:extLst>
              <a:ext uri="{FF2B5EF4-FFF2-40B4-BE49-F238E27FC236}">
                <a16:creationId xmlns:a16="http://schemas.microsoft.com/office/drawing/2014/main" id="{6E0A0A44-CBDD-4FD7-A9D9-97714E83D224}"/>
              </a:ext>
            </a:extLst>
          </p:cNvPr>
          <p:cNvSpPr txBox="1"/>
          <p:nvPr/>
        </p:nvSpPr>
        <p:spPr>
          <a:xfrm>
            <a:off x="1480713" y="4613899"/>
            <a:ext cx="1906613" cy="418841"/>
          </a:xfrm>
          <a:prstGeom prst="rect">
            <a:avLst/>
          </a:prstGeom>
          <a:noFill/>
        </p:spPr>
        <p:txBody>
          <a:bodyPr wrap="none" lIns="93248" tIns="93248" rIns="93248" bIns="93248" rtlCol="0">
            <a:spAutoFit/>
          </a:bodyPr>
          <a:lstStyle/>
          <a:p>
            <a:pPr algn="ctr" defTabSz="951064">
              <a:lnSpc>
                <a:spcPct val="90000"/>
              </a:lnSpc>
              <a:spcAft>
                <a:spcPts val="612"/>
              </a:spcAft>
              <a:defRPr/>
            </a:pPr>
            <a:r>
              <a:rPr lang="en-US" sz="1632">
                <a:solidFill>
                  <a:srgbClr val="E9EAE9">
                    <a:lumMod val="75000"/>
                  </a:srgbClr>
                </a:solidFill>
                <a:latin typeface="Segoe UI Light"/>
                <a:cs typeface="Segoe UI" panose="020B0502040204020203" pitchFamily="34" charset="0"/>
              </a:rPr>
              <a:t>On device analytics</a:t>
            </a:r>
          </a:p>
        </p:txBody>
      </p:sp>
      <p:sp>
        <p:nvSpPr>
          <p:cNvPr id="20" name="TextBox 19">
            <a:extLst>
              <a:ext uri="{FF2B5EF4-FFF2-40B4-BE49-F238E27FC236}">
                <a16:creationId xmlns:a16="http://schemas.microsoft.com/office/drawing/2014/main" id="{8F0507AA-6169-4860-9E95-23692ACEEE21}"/>
              </a:ext>
            </a:extLst>
          </p:cNvPr>
          <p:cNvSpPr txBox="1"/>
          <p:nvPr/>
        </p:nvSpPr>
        <p:spPr>
          <a:xfrm>
            <a:off x="3367204" y="5670605"/>
            <a:ext cx="1414504" cy="418841"/>
          </a:xfrm>
          <a:prstGeom prst="rect">
            <a:avLst/>
          </a:prstGeom>
          <a:noFill/>
        </p:spPr>
        <p:txBody>
          <a:bodyPr wrap="none" lIns="93248" tIns="93248" rIns="93248" bIns="93248" rtlCol="0">
            <a:spAutoFit/>
          </a:bodyPr>
          <a:lstStyle/>
          <a:p>
            <a:pPr algn="ctr" defTabSz="951064">
              <a:lnSpc>
                <a:spcPct val="90000"/>
              </a:lnSpc>
              <a:spcAft>
                <a:spcPts val="612"/>
              </a:spcAft>
              <a:defRPr/>
            </a:pPr>
            <a:r>
              <a:rPr lang="en-US" sz="1632">
                <a:solidFill>
                  <a:srgbClr val="000000">
                    <a:lumMod val="50000"/>
                  </a:srgbClr>
                </a:solidFill>
                <a:latin typeface="Segoe UI Light"/>
                <a:cs typeface="Segoe UI" panose="020B0502040204020203" pitchFamily="34" charset="0"/>
              </a:rPr>
              <a:t>Securing data</a:t>
            </a:r>
          </a:p>
        </p:txBody>
      </p:sp>
      <p:sp>
        <p:nvSpPr>
          <p:cNvPr id="21" name="TextBox 20">
            <a:extLst>
              <a:ext uri="{FF2B5EF4-FFF2-40B4-BE49-F238E27FC236}">
                <a16:creationId xmlns:a16="http://schemas.microsoft.com/office/drawing/2014/main" id="{E9552358-DFB5-4D64-B8EB-C35C8CB2C9D3}"/>
              </a:ext>
            </a:extLst>
          </p:cNvPr>
          <p:cNvSpPr txBox="1"/>
          <p:nvPr/>
        </p:nvSpPr>
        <p:spPr>
          <a:xfrm>
            <a:off x="8864046" y="1123506"/>
            <a:ext cx="2695296" cy="418841"/>
          </a:xfrm>
          <a:prstGeom prst="rect">
            <a:avLst/>
          </a:prstGeom>
          <a:noFill/>
        </p:spPr>
        <p:txBody>
          <a:bodyPr wrap="none" lIns="93248" tIns="93248" rIns="93248" bIns="93248" rtlCol="0">
            <a:spAutoFit/>
          </a:bodyPr>
          <a:lstStyle/>
          <a:p>
            <a:pPr algn="ctr" defTabSz="951064">
              <a:lnSpc>
                <a:spcPct val="90000"/>
              </a:lnSpc>
              <a:spcAft>
                <a:spcPts val="612"/>
              </a:spcAft>
              <a:defRPr/>
            </a:pPr>
            <a:r>
              <a:rPr lang="en-US" sz="1632">
                <a:solidFill>
                  <a:srgbClr val="000000">
                    <a:lumMod val="50000"/>
                  </a:srgbClr>
                </a:solidFill>
                <a:latin typeface="Segoe UI Light"/>
                <a:cs typeface="Segoe UI" panose="020B0502040204020203" pitchFamily="34" charset="0"/>
              </a:rPr>
              <a:t>Business process integration</a:t>
            </a:r>
          </a:p>
        </p:txBody>
      </p:sp>
      <p:sp>
        <p:nvSpPr>
          <p:cNvPr id="22" name="TextBox 21">
            <a:extLst>
              <a:ext uri="{FF2B5EF4-FFF2-40B4-BE49-F238E27FC236}">
                <a16:creationId xmlns:a16="http://schemas.microsoft.com/office/drawing/2014/main" id="{3F389DC8-A0D9-43A6-A05E-2C051A13D8FC}"/>
              </a:ext>
            </a:extLst>
          </p:cNvPr>
          <p:cNvSpPr txBox="1"/>
          <p:nvPr/>
        </p:nvSpPr>
        <p:spPr>
          <a:xfrm>
            <a:off x="2763505" y="1716927"/>
            <a:ext cx="1409599" cy="418841"/>
          </a:xfrm>
          <a:prstGeom prst="rect">
            <a:avLst/>
          </a:prstGeom>
          <a:noFill/>
        </p:spPr>
        <p:txBody>
          <a:bodyPr wrap="none" lIns="93248" tIns="93248" rIns="93248" bIns="93248" rtlCol="0">
            <a:spAutoFit/>
          </a:bodyPr>
          <a:lstStyle/>
          <a:p>
            <a:pPr algn="ctr" defTabSz="951064">
              <a:lnSpc>
                <a:spcPct val="90000"/>
              </a:lnSpc>
              <a:spcAft>
                <a:spcPts val="612"/>
              </a:spcAft>
              <a:defRPr/>
            </a:pPr>
            <a:r>
              <a:rPr lang="en-US" sz="1632">
                <a:solidFill>
                  <a:srgbClr val="4F504F">
                    <a:lumMod val="60000"/>
                    <a:lumOff val="40000"/>
                  </a:srgbClr>
                </a:solidFill>
                <a:latin typeface="Segoe UI Light"/>
                <a:cs typeface="Segoe UI" panose="020B0502040204020203" pitchFamily="34" charset="0"/>
              </a:rPr>
              <a:t>Solution scale</a:t>
            </a:r>
          </a:p>
        </p:txBody>
      </p:sp>
      <p:sp>
        <p:nvSpPr>
          <p:cNvPr id="23" name="TextBox 22">
            <a:extLst>
              <a:ext uri="{FF2B5EF4-FFF2-40B4-BE49-F238E27FC236}">
                <a16:creationId xmlns:a16="http://schemas.microsoft.com/office/drawing/2014/main" id="{4E7B925C-FDC6-411C-AC37-862474694871}"/>
              </a:ext>
            </a:extLst>
          </p:cNvPr>
          <p:cNvSpPr txBox="1"/>
          <p:nvPr/>
        </p:nvSpPr>
        <p:spPr>
          <a:xfrm>
            <a:off x="7169554" y="2246286"/>
            <a:ext cx="1584535" cy="418841"/>
          </a:xfrm>
          <a:prstGeom prst="rect">
            <a:avLst/>
          </a:prstGeom>
          <a:noFill/>
        </p:spPr>
        <p:txBody>
          <a:bodyPr wrap="none" lIns="93248" tIns="93248" rIns="93248" bIns="93248" rtlCol="0">
            <a:spAutoFit/>
          </a:bodyPr>
          <a:lstStyle/>
          <a:p>
            <a:pPr algn="ctr" defTabSz="951064">
              <a:lnSpc>
                <a:spcPct val="90000"/>
              </a:lnSpc>
              <a:spcAft>
                <a:spcPts val="612"/>
              </a:spcAft>
              <a:defRPr/>
            </a:pPr>
            <a:r>
              <a:rPr lang="en-US" sz="1632">
                <a:solidFill>
                  <a:srgbClr val="646464"/>
                </a:solidFill>
                <a:latin typeface="Segoe UI Light"/>
                <a:cs typeface="Segoe UI" panose="020B0502040204020203" pitchFamily="34" charset="0"/>
              </a:rPr>
              <a:t>High availability</a:t>
            </a:r>
          </a:p>
        </p:txBody>
      </p:sp>
      <p:sp>
        <p:nvSpPr>
          <p:cNvPr id="24" name="TextBox 23">
            <a:extLst>
              <a:ext uri="{FF2B5EF4-FFF2-40B4-BE49-F238E27FC236}">
                <a16:creationId xmlns:a16="http://schemas.microsoft.com/office/drawing/2014/main" id="{CF1D2556-E36A-47FC-893C-F7CFC949A3E1}"/>
              </a:ext>
            </a:extLst>
          </p:cNvPr>
          <p:cNvSpPr txBox="1"/>
          <p:nvPr/>
        </p:nvSpPr>
        <p:spPr>
          <a:xfrm>
            <a:off x="3551298" y="3613881"/>
            <a:ext cx="1722456" cy="418841"/>
          </a:xfrm>
          <a:prstGeom prst="rect">
            <a:avLst/>
          </a:prstGeom>
          <a:noFill/>
        </p:spPr>
        <p:txBody>
          <a:bodyPr wrap="none" lIns="93248" tIns="93248" rIns="93248" bIns="93248" rtlCol="0">
            <a:spAutoFit/>
          </a:bodyPr>
          <a:lstStyle/>
          <a:p>
            <a:pPr algn="ctr" defTabSz="951064">
              <a:lnSpc>
                <a:spcPct val="90000"/>
              </a:lnSpc>
              <a:spcAft>
                <a:spcPts val="612"/>
              </a:spcAft>
              <a:defRPr/>
            </a:pPr>
            <a:r>
              <a:rPr lang="en-US" sz="1632">
                <a:solidFill>
                  <a:srgbClr val="000000">
                    <a:lumMod val="50000"/>
                  </a:srgbClr>
                </a:solidFill>
                <a:latin typeface="Segoe UI Light"/>
                <a:cs typeface="Segoe UI" panose="020B0502040204020203" pitchFamily="34" charset="0"/>
              </a:rPr>
              <a:t>Disaster recovery</a:t>
            </a:r>
          </a:p>
        </p:txBody>
      </p:sp>
      <p:sp>
        <p:nvSpPr>
          <p:cNvPr id="25" name="TextBox 24">
            <a:extLst>
              <a:ext uri="{FF2B5EF4-FFF2-40B4-BE49-F238E27FC236}">
                <a16:creationId xmlns:a16="http://schemas.microsoft.com/office/drawing/2014/main" id="{D90D231D-9099-451E-BD5F-B64DE213F755}"/>
              </a:ext>
            </a:extLst>
          </p:cNvPr>
          <p:cNvSpPr txBox="1"/>
          <p:nvPr/>
        </p:nvSpPr>
        <p:spPr>
          <a:xfrm>
            <a:off x="3315850" y="3052832"/>
            <a:ext cx="1914657" cy="418841"/>
          </a:xfrm>
          <a:prstGeom prst="rect">
            <a:avLst/>
          </a:prstGeom>
          <a:noFill/>
        </p:spPr>
        <p:txBody>
          <a:bodyPr wrap="none" lIns="93248" tIns="93248" rIns="93248" bIns="93248" rtlCol="0">
            <a:spAutoFit/>
          </a:bodyPr>
          <a:lstStyle/>
          <a:p>
            <a:pPr algn="ctr" defTabSz="951064">
              <a:lnSpc>
                <a:spcPct val="90000"/>
              </a:lnSpc>
              <a:spcAft>
                <a:spcPts val="612"/>
              </a:spcAft>
              <a:defRPr/>
            </a:pPr>
            <a:r>
              <a:rPr lang="en-US" sz="1632">
                <a:solidFill>
                  <a:srgbClr val="646464"/>
                </a:solidFill>
                <a:latin typeface="Segoe UI Light"/>
                <a:cs typeface="Segoe UI" panose="020B0502040204020203" pitchFamily="34" charset="0"/>
              </a:rPr>
              <a:t>Transport protocols</a:t>
            </a:r>
          </a:p>
        </p:txBody>
      </p:sp>
      <p:sp>
        <p:nvSpPr>
          <p:cNvPr id="26" name="TextBox 25">
            <a:extLst>
              <a:ext uri="{FF2B5EF4-FFF2-40B4-BE49-F238E27FC236}">
                <a16:creationId xmlns:a16="http://schemas.microsoft.com/office/drawing/2014/main" id="{1E5D6DFB-C882-44C6-A13C-2FB8A8A8CEA6}"/>
              </a:ext>
            </a:extLst>
          </p:cNvPr>
          <p:cNvSpPr txBox="1"/>
          <p:nvPr/>
        </p:nvSpPr>
        <p:spPr>
          <a:xfrm>
            <a:off x="7016136" y="661942"/>
            <a:ext cx="1492456" cy="418841"/>
          </a:xfrm>
          <a:prstGeom prst="rect">
            <a:avLst/>
          </a:prstGeom>
          <a:noFill/>
        </p:spPr>
        <p:txBody>
          <a:bodyPr wrap="none" lIns="93248" tIns="93248" rIns="93248" bIns="93248" rtlCol="0">
            <a:spAutoFit/>
          </a:bodyPr>
          <a:lstStyle/>
          <a:p>
            <a:pPr algn="ctr" defTabSz="951064">
              <a:lnSpc>
                <a:spcPct val="90000"/>
              </a:lnSpc>
              <a:spcAft>
                <a:spcPts val="612"/>
              </a:spcAft>
              <a:defRPr/>
            </a:pPr>
            <a:r>
              <a:rPr lang="en-US" sz="1632">
                <a:gradFill>
                  <a:gsLst>
                    <a:gs pos="2917">
                      <a:srgbClr val="505050"/>
                    </a:gs>
                    <a:gs pos="30000">
                      <a:srgbClr val="505050"/>
                    </a:gs>
                  </a:gsLst>
                  <a:lin ang="5400000" scaled="0"/>
                </a:gradFill>
                <a:latin typeface="Segoe UI Light"/>
                <a:cs typeface="Segoe UI" panose="020B0502040204020203" pitchFamily="34" charset="0"/>
              </a:rPr>
              <a:t>Fault tolerance</a:t>
            </a:r>
          </a:p>
        </p:txBody>
      </p:sp>
      <p:sp>
        <p:nvSpPr>
          <p:cNvPr id="27" name="TextBox 26">
            <a:extLst>
              <a:ext uri="{FF2B5EF4-FFF2-40B4-BE49-F238E27FC236}">
                <a16:creationId xmlns:a16="http://schemas.microsoft.com/office/drawing/2014/main" id="{BF9E1C23-E088-4FB3-809A-F1FB7FC53B87}"/>
              </a:ext>
            </a:extLst>
          </p:cNvPr>
          <p:cNvSpPr txBox="1"/>
          <p:nvPr/>
        </p:nvSpPr>
        <p:spPr>
          <a:xfrm>
            <a:off x="10269763" y="1626102"/>
            <a:ext cx="1836312" cy="418841"/>
          </a:xfrm>
          <a:prstGeom prst="rect">
            <a:avLst/>
          </a:prstGeom>
          <a:noFill/>
        </p:spPr>
        <p:txBody>
          <a:bodyPr wrap="none" lIns="93248" tIns="93248" rIns="93248" bIns="93248" rtlCol="0">
            <a:spAutoFit/>
          </a:bodyPr>
          <a:lstStyle/>
          <a:p>
            <a:pPr algn="ctr" defTabSz="951064">
              <a:lnSpc>
                <a:spcPct val="90000"/>
              </a:lnSpc>
              <a:spcAft>
                <a:spcPts val="612"/>
              </a:spcAft>
              <a:defRPr/>
            </a:pPr>
            <a:r>
              <a:rPr lang="en-US" sz="1632">
                <a:solidFill>
                  <a:srgbClr val="E9EAE9">
                    <a:lumMod val="75000"/>
                  </a:srgbClr>
                </a:solidFill>
                <a:latin typeface="Segoe UI Light"/>
                <a:cs typeface="Segoe UI" panose="020B0502040204020203" pitchFamily="34" charset="0"/>
              </a:rPr>
              <a:t>Cost management</a:t>
            </a:r>
          </a:p>
        </p:txBody>
      </p:sp>
      <p:sp>
        <p:nvSpPr>
          <p:cNvPr id="28" name="TextBox 27">
            <a:extLst>
              <a:ext uri="{FF2B5EF4-FFF2-40B4-BE49-F238E27FC236}">
                <a16:creationId xmlns:a16="http://schemas.microsoft.com/office/drawing/2014/main" id="{6B0EF4BA-1F8A-4B93-BC07-B70A445C68FF}"/>
              </a:ext>
            </a:extLst>
          </p:cNvPr>
          <p:cNvSpPr txBox="1"/>
          <p:nvPr/>
        </p:nvSpPr>
        <p:spPr>
          <a:xfrm>
            <a:off x="7793059" y="1688593"/>
            <a:ext cx="2222151" cy="418841"/>
          </a:xfrm>
          <a:prstGeom prst="rect">
            <a:avLst/>
          </a:prstGeom>
          <a:noFill/>
        </p:spPr>
        <p:txBody>
          <a:bodyPr wrap="none" lIns="93248" tIns="93248" rIns="93248" bIns="93248" rtlCol="0">
            <a:spAutoFit/>
          </a:bodyPr>
          <a:lstStyle/>
          <a:p>
            <a:pPr algn="ctr" defTabSz="951064">
              <a:lnSpc>
                <a:spcPct val="90000"/>
              </a:lnSpc>
              <a:spcAft>
                <a:spcPts val="612"/>
              </a:spcAft>
              <a:defRPr/>
            </a:pPr>
            <a:r>
              <a:rPr lang="en-US" sz="1632">
                <a:solidFill>
                  <a:srgbClr val="727372"/>
                </a:solidFill>
                <a:latin typeface="Segoe UI Light"/>
                <a:cs typeface="Segoe UI" panose="020B0502040204020203" pitchFamily="34" charset="0"/>
              </a:rPr>
              <a:t>Operations monitoring</a:t>
            </a:r>
          </a:p>
        </p:txBody>
      </p:sp>
      <p:sp>
        <p:nvSpPr>
          <p:cNvPr id="29" name="TextBox 28">
            <a:extLst>
              <a:ext uri="{FF2B5EF4-FFF2-40B4-BE49-F238E27FC236}">
                <a16:creationId xmlns:a16="http://schemas.microsoft.com/office/drawing/2014/main" id="{0B52E639-A116-440F-83CA-63789981DF42}"/>
              </a:ext>
            </a:extLst>
          </p:cNvPr>
          <p:cNvSpPr txBox="1"/>
          <p:nvPr/>
        </p:nvSpPr>
        <p:spPr>
          <a:xfrm>
            <a:off x="344515" y="3139904"/>
            <a:ext cx="1535487" cy="418841"/>
          </a:xfrm>
          <a:prstGeom prst="rect">
            <a:avLst/>
          </a:prstGeom>
          <a:noFill/>
        </p:spPr>
        <p:txBody>
          <a:bodyPr wrap="none" lIns="93248" tIns="93248" rIns="93248" bIns="93248" rtlCol="0">
            <a:spAutoFit/>
          </a:bodyPr>
          <a:lstStyle/>
          <a:p>
            <a:pPr algn="ctr" defTabSz="951064">
              <a:lnSpc>
                <a:spcPct val="90000"/>
              </a:lnSpc>
              <a:spcAft>
                <a:spcPts val="612"/>
              </a:spcAft>
              <a:defRPr/>
            </a:pPr>
            <a:r>
              <a:rPr lang="en-US" sz="1632">
                <a:solidFill>
                  <a:srgbClr val="646464"/>
                </a:solidFill>
                <a:latin typeface="Segoe UI Light"/>
                <a:cs typeface="Segoe UI" panose="020B0502040204020203" pitchFamily="34" charset="0"/>
              </a:rPr>
              <a:t>Device lifecycle</a:t>
            </a:r>
          </a:p>
        </p:txBody>
      </p:sp>
      <p:sp>
        <p:nvSpPr>
          <p:cNvPr id="30" name="TextBox 29">
            <a:extLst>
              <a:ext uri="{FF2B5EF4-FFF2-40B4-BE49-F238E27FC236}">
                <a16:creationId xmlns:a16="http://schemas.microsoft.com/office/drawing/2014/main" id="{DB8B2D41-86E9-4DDE-BB10-6E5F6397DCE4}"/>
              </a:ext>
            </a:extLst>
          </p:cNvPr>
          <p:cNvSpPr txBox="1"/>
          <p:nvPr/>
        </p:nvSpPr>
        <p:spPr>
          <a:xfrm>
            <a:off x="9460216" y="4270593"/>
            <a:ext cx="1586628" cy="418841"/>
          </a:xfrm>
          <a:prstGeom prst="rect">
            <a:avLst/>
          </a:prstGeom>
          <a:noFill/>
        </p:spPr>
        <p:txBody>
          <a:bodyPr wrap="none" lIns="93248" tIns="93248" rIns="93248" bIns="93248" rtlCol="0">
            <a:spAutoFit/>
          </a:bodyPr>
          <a:lstStyle/>
          <a:p>
            <a:pPr algn="ctr" defTabSz="951064">
              <a:lnSpc>
                <a:spcPct val="90000"/>
              </a:lnSpc>
              <a:spcAft>
                <a:spcPts val="612"/>
              </a:spcAft>
              <a:defRPr/>
            </a:pPr>
            <a:r>
              <a:rPr lang="en-US" sz="1632">
                <a:solidFill>
                  <a:srgbClr val="E9EAE9">
                    <a:lumMod val="50000"/>
                  </a:srgbClr>
                </a:solidFill>
                <a:latin typeface="Segoe UI Light"/>
                <a:cs typeface="Segoe UI" panose="020B0502040204020203" pitchFamily="34" charset="0"/>
              </a:rPr>
              <a:t>Data ownership</a:t>
            </a:r>
          </a:p>
        </p:txBody>
      </p:sp>
      <p:sp>
        <p:nvSpPr>
          <p:cNvPr id="31" name="TextBox 30">
            <a:extLst>
              <a:ext uri="{FF2B5EF4-FFF2-40B4-BE49-F238E27FC236}">
                <a16:creationId xmlns:a16="http://schemas.microsoft.com/office/drawing/2014/main" id="{02E14A66-4B0B-475A-9BB7-1D807693FADC}"/>
              </a:ext>
            </a:extLst>
          </p:cNvPr>
          <p:cNvSpPr txBox="1"/>
          <p:nvPr/>
        </p:nvSpPr>
        <p:spPr>
          <a:xfrm>
            <a:off x="10479788" y="4660408"/>
            <a:ext cx="1748027" cy="418841"/>
          </a:xfrm>
          <a:prstGeom prst="rect">
            <a:avLst/>
          </a:prstGeom>
          <a:noFill/>
        </p:spPr>
        <p:txBody>
          <a:bodyPr wrap="none" lIns="93248" tIns="93248" rIns="93248" bIns="93248" rtlCol="0">
            <a:spAutoFit/>
          </a:bodyPr>
          <a:lstStyle/>
          <a:p>
            <a:pPr algn="ctr" defTabSz="951064">
              <a:lnSpc>
                <a:spcPct val="90000"/>
              </a:lnSpc>
              <a:spcAft>
                <a:spcPts val="612"/>
              </a:spcAft>
              <a:defRPr/>
            </a:pPr>
            <a:r>
              <a:rPr lang="en-US" sz="1632">
                <a:solidFill>
                  <a:srgbClr val="4F504F">
                    <a:lumMod val="60000"/>
                    <a:lumOff val="40000"/>
                  </a:srgbClr>
                </a:solidFill>
                <a:latin typeface="Segoe UI Light"/>
                <a:cs typeface="Segoe UI" panose="020B0502040204020203" pitchFamily="34" charset="0"/>
              </a:rPr>
              <a:t>Data visualization</a:t>
            </a:r>
          </a:p>
        </p:txBody>
      </p:sp>
      <p:sp>
        <p:nvSpPr>
          <p:cNvPr id="32" name="TextBox 31">
            <a:extLst>
              <a:ext uri="{FF2B5EF4-FFF2-40B4-BE49-F238E27FC236}">
                <a16:creationId xmlns:a16="http://schemas.microsoft.com/office/drawing/2014/main" id="{7ABDD726-B637-48EE-8A7A-86DB070C4E2E}"/>
              </a:ext>
            </a:extLst>
          </p:cNvPr>
          <p:cNvSpPr txBox="1"/>
          <p:nvPr/>
        </p:nvSpPr>
        <p:spPr>
          <a:xfrm>
            <a:off x="3507528" y="1109412"/>
            <a:ext cx="1847992" cy="649364"/>
          </a:xfrm>
          <a:prstGeom prst="rect">
            <a:avLst/>
          </a:prstGeom>
          <a:noFill/>
        </p:spPr>
        <p:txBody>
          <a:bodyPr wrap="square" lIns="93248" tIns="93248" rIns="93248" bIns="93248" rtlCol="0">
            <a:spAutoFit/>
          </a:bodyPr>
          <a:lstStyle/>
          <a:p>
            <a:pPr algn="ctr" defTabSz="951064">
              <a:lnSpc>
                <a:spcPct val="90000"/>
              </a:lnSpc>
              <a:spcAft>
                <a:spcPts val="612"/>
              </a:spcAft>
              <a:defRPr/>
            </a:pPr>
            <a:r>
              <a:rPr lang="en-US" sz="1632">
                <a:solidFill>
                  <a:srgbClr val="646464"/>
                </a:solidFill>
                <a:latin typeface="Segoe UI Light"/>
                <a:cs typeface="Segoe UI" panose="020B0502040204020203" pitchFamily="34" charset="0"/>
              </a:rPr>
              <a:t>Cloud-to-device</a:t>
            </a:r>
            <a:br>
              <a:rPr lang="en-US" sz="1632">
                <a:solidFill>
                  <a:srgbClr val="646464"/>
                </a:solidFill>
                <a:latin typeface="Segoe UI Light"/>
                <a:cs typeface="Segoe UI" panose="020B0502040204020203" pitchFamily="34" charset="0"/>
              </a:rPr>
            </a:br>
            <a:r>
              <a:rPr lang="en-US" sz="1632">
                <a:solidFill>
                  <a:srgbClr val="646464"/>
                </a:solidFill>
                <a:latin typeface="Segoe UI Light"/>
                <a:cs typeface="Segoe UI" panose="020B0502040204020203" pitchFamily="34" charset="0"/>
              </a:rPr>
              <a:t>commands</a:t>
            </a:r>
          </a:p>
        </p:txBody>
      </p:sp>
      <p:sp>
        <p:nvSpPr>
          <p:cNvPr id="33" name="TextBox 32">
            <a:extLst>
              <a:ext uri="{FF2B5EF4-FFF2-40B4-BE49-F238E27FC236}">
                <a16:creationId xmlns:a16="http://schemas.microsoft.com/office/drawing/2014/main" id="{63526076-E9A0-4AD8-B232-1F594BB0A9FD}"/>
              </a:ext>
            </a:extLst>
          </p:cNvPr>
          <p:cNvSpPr txBox="1"/>
          <p:nvPr/>
        </p:nvSpPr>
        <p:spPr>
          <a:xfrm>
            <a:off x="4674957" y="4391164"/>
            <a:ext cx="3334286" cy="418841"/>
          </a:xfrm>
          <a:prstGeom prst="rect">
            <a:avLst/>
          </a:prstGeom>
          <a:noFill/>
        </p:spPr>
        <p:txBody>
          <a:bodyPr wrap="none" lIns="93248" tIns="93248" rIns="93248" bIns="93248" rtlCol="0">
            <a:spAutoFit/>
          </a:bodyPr>
          <a:lstStyle/>
          <a:p>
            <a:pPr algn="ctr" defTabSz="951064">
              <a:lnSpc>
                <a:spcPct val="90000"/>
              </a:lnSpc>
              <a:spcAft>
                <a:spcPts val="612"/>
              </a:spcAft>
              <a:defRPr/>
            </a:pPr>
            <a:r>
              <a:rPr lang="en-US" sz="1632">
                <a:solidFill>
                  <a:srgbClr val="727372">
                    <a:lumMod val="40000"/>
                    <a:lumOff val="60000"/>
                  </a:srgbClr>
                </a:solidFill>
                <a:latin typeface="Segoe UI Semibold" panose="020B0702040204020203" pitchFamily="34" charset="0"/>
                <a:cs typeface="Segoe UI Semibold" panose="020B0702040204020203" pitchFamily="34" charset="0"/>
              </a:rPr>
              <a:t>&lt; ---- End-to-End Security ---- &gt;</a:t>
            </a:r>
          </a:p>
        </p:txBody>
      </p:sp>
      <p:sp>
        <p:nvSpPr>
          <p:cNvPr id="34" name="TextBox 33">
            <a:extLst>
              <a:ext uri="{FF2B5EF4-FFF2-40B4-BE49-F238E27FC236}">
                <a16:creationId xmlns:a16="http://schemas.microsoft.com/office/drawing/2014/main" id="{7D5118EA-352B-4D97-B03E-19AD31F7473A}"/>
              </a:ext>
            </a:extLst>
          </p:cNvPr>
          <p:cNvSpPr txBox="1"/>
          <p:nvPr/>
        </p:nvSpPr>
        <p:spPr>
          <a:xfrm>
            <a:off x="6866103" y="4821049"/>
            <a:ext cx="3537538" cy="418841"/>
          </a:xfrm>
          <a:prstGeom prst="rect">
            <a:avLst/>
          </a:prstGeom>
          <a:noFill/>
        </p:spPr>
        <p:txBody>
          <a:bodyPr wrap="none" lIns="93248" tIns="93248" rIns="93248" bIns="93248" rtlCol="0">
            <a:spAutoFit/>
          </a:bodyPr>
          <a:lstStyle/>
          <a:p>
            <a:pPr algn="ctr" defTabSz="951064">
              <a:lnSpc>
                <a:spcPct val="90000"/>
              </a:lnSpc>
              <a:spcAft>
                <a:spcPts val="612"/>
              </a:spcAft>
              <a:defRPr/>
            </a:pPr>
            <a:r>
              <a:rPr lang="en-US" sz="1632">
                <a:solidFill>
                  <a:srgbClr val="646464"/>
                </a:solidFill>
                <a:latin typeface="Segoe UI Light"/>
                <a:cs typeface="Segoe UI" panose="020B0502040204020203" pitchFamily="34" charset="0"/>
              </a:rPr>
              <a:t>Industry and government compliance</a:t>
            </a:r>
          </a:p>
        </p:txBody>
      </p:sp>
      <p:sp>
        <p:nvSpPr>
          <p:cNvPr id="35" name="TextBox 34">
            <a:extLst>
              <a:ext uri="{FF2B5EF4-FFF2-40B4-BE49-F238E27FC236}">
                <a16:creationId xmlns:a16="http://schemas.microsoft.com/office/drawing/2014/main" id="{A36CF584-7753-4259-B464-C885A03DFDD2}"/>
              </a:ext>
            </a:extLst>
          </p:cNvPr>
          <p:cNvSpPr txBox="1"/>
          <p:nvPr/>
        </p:nvSpPr>
        <p:spPr>
          <a:xfrm>
            <a:off x="814619" y="1110164"/>
            <a:ext cx="2102803" cy="418841"/>
          </a:xfrm>
          <a:prstGeom prst="rect">
            <a:avLst/>
          </a:prstGeom>
          <a:noFill/>
        </p:spPr>
        <p:txBody>
          <a:bodyPr wrap="none" lIns="93248" tIns="93248" rIns="93248" bIns="93248" rtlCol="0">
            <a:spAutoFit/>
          </a:bodyPr>
          <a:lstStyle/>
          <a:p>
            <a:pPr algn="ctr" defTabSz="951064">
              <a:lnSpc>
                <a:spcPct val="90000"/>
              </a:lnSpc>
              <a:spcAft>
                <a:spcPts val="612"/>
              </a:spcAft>
              <a:defRPr/>
            </a:pPr>
            <a:r>
              <a:rPr lang="en-US" sz="1632">
                <a:solidFill>
                  <a:srgbClr val="000000">
                    <a:lumMod val="50000"/>
                  </a:srgbClr>
                </a:solidFill>
                <a:latin typeface="Segoe UI Light"/>
                <a:cs typeface="Segoe UI" panose="020B0502040204020203" pitchFamily="34" charset="0"/>
              </a:rPr>
              <a:t>Enterprise integration</a:t>
            </a:r>
          </a:p>
        </p:txBody>
      </p:sp>
      <p:sp>
        <p:nvSpPr>
          <p:cNvPr id="36" name="TextBox 35">
            <a:extLst>
              <a:ext uri="{FF2B5EF4-FFF2-40B4-BE49-F238E27FC236}">
                <a16:creationId xmlns:a16="http://schemas.microsoft.com/office/drawing/2014/main" id="{EACC3EC3-20B8-4687-A366-CD1F982693A3}"/>
              </a:ext>
            </a:extLst>
          </p:cNvPr>
          <p:cNvSpPr txBox="1"/>
          <p:nvPr/>
        </p:nvSpPr>
        <p:spPr>
          <a:xfrm>
            <a:off x="496844" y="1672631"/>
            <a:ext cx="1614551" cy="418841"/>
          </a:xfrm>
          <a:prstGeom prst="rect">
            <a:avLst/>
          </a:prstGeom>
          <a:noFill/>
        </p:spPr>
        <p:txBody>
          <a:bodyPr wrap="none" lIns="93248" tIns="93248" rIns="93248" bIns="93248" rtlCol="0">
            <a:spAutoFit/>
          </a:bodyPr>
          <a:lstStyle/>
          <a:p>
            <a:pPr algn="ctr" defTabSz="951064">
              <a:lnSpc>
                <a:spcPct val="90000"/>
              </a:lnSpc>
              <a:spcAft>
                <a:spcPts val="612"/>
              </a:spcAft>
              <a:defRPr/>
            </a:pPr>
            <a:r>
              <a:rPr lang="en-US" sz="1632">
                <a:solidFill>
                  <a:srgbClr val="646464"/>
                </a:solidFill>
                <a:latin typeface="Segoe UI Light"/>
                <a:cs typeface="Segoe UI" panose="020B0502040204020203" pitchFamily="34" charset="0"/>
              </a:rPr>
              <a:t>Device recovery</a:t>
            </a:r>
          </a:p>
        </p:txBody>
      </p:sp>
      <p:sp>
        <p:nvSpPr>
          <p:cNvPr id="37" name="TextBox 36">
            <a:extLst>
              <a:ext uri="{FF2B5EF4-FFF2-40B4-BE49-F238E27FC236}">
                <a16:creationId xmlns:a16="http://schemas.microsoft.com/office/drawing/2014/main" id="{78289373-B590-43E7-9120-55B9346415F0}"/>
              </a:ext>
            </a:extLst>
          </p:cNvPr>
          <p:cNvSpPr txBox="1"/>
          <p:nvPr/>
        </p:nvSpPr>
        <p:spPr>
          <a:xfrm>
            <a:off x="3427661" y="2116438"/>
            <a:ext cx="1897785" cy="418841"/>
          </a:xfrm>
          <a:prstGeom prst="rect">
            <a:avLst/>
          </a:prstGeom>
          <a:noFill/>
        </p:spPr>
        <p:txBody>
          <a:bodyPr wrap="none" lIns="93248" tIns="93248" rIns="93248" bIns="93248" rtlCol="0">
            <a:spAutoFit/>
          </a:bodyPr>
          <a:lstStyle/>
          <a:p>
            <a:pPr algn="ctr" defTabSz="951064">
              <a:lnSpc>
                <a:spcPct val="90000"/>
              </a:lnSpc>
              <a:spcAft>
                <a:spcPts val="612"/>
              </a:spcAft>
              <a:defRPr/>
            </a:pPr>
            <a:r>
              <a:rPr lang="en-US" sz="1632" dirty="0">
                <a:solidFill>
                  <a:srgbClr val="E9EAE9">
                    <a:lumMod val="75000"/>
                  </a:srgbClr>
                </a:solidFill>
                <a:latin typeface="Segoe UI Light"/>
                <a:cs typeface="Segoe UI" panose="020B0502040204020203" pitchFamily="34" charset="0"/>
              </a:rPr>
              <a:t>Internationalization</a:t>
            </a:r>
          </a:p>
        </p:txBody>
      </p:sp>
      <p:sp>
        <p:nvSpPr>
          <p:cNvPr id="38" name="TextBox 37">
            <a:extLst>
              <a:ext uri="{FF2B5EF4-FFF2-40B4-BE49-F238E27FC236}">
                <a16:creationId xmlns:a16="http://schemas.microsoft.com/office/drawing/2014/main" id="{D2295A0D-F3BA-4AA2-9F87-A01F78472D70}"/>
              </a:ext>
            </a:extLst>
          </p:cNvPr>
          <p:cNvSpPr txBox="1"/>
          <p:nvPr/>
        </p:nvSpPr>
        <p:spPr>
          <a:xfrm>
            <a:off x="214402" y="4959591"/>
            <a:ext cx="1618410" cy="418841"/>
          </a:xfrm>
          <a:prstGeom prst="rect">
            <a:avLst/>
          </a:prstGeom>
          <a:noFill/>
        </p:spPr>
        <p:txBody>
          <a:bodyPr wrap="none" lIns="93248" tIns="93248" rIns="93248" bIns="93248" rtlCol="0">
            <a:spAutoFit/>
          </a:bodyPr>
          <a:lstStyle/>
          <a:p>
            <a:pPr algn="ctr" defTabSz="951064">
              <a:lnSpc>
                <a:spcPct val="90000"/>
              </a:lnSpc>
              <a:spcAft>
                <a:spcPts val="612"/>
              </a:spcAft>
              <a:defRPr/>
            </a:pPr>
            <a:r>
              <a:rPr lang="en-US" sz="1632">
                <a:solidFill>
                  <a:srgbClr val="646464"/>
                </a:solidFill>
                <a:latin typeface="Segoe UI Light"/>
                <a:cs typeface="Segoe UI" panose="020B0502040204020203" pitchFamily="34" charset="0"/>
              </a:rPr>
              <a:t>HW certification</a:t>
            </a:r>
          </a:p>
        </p:txBody>
      </p:sp>
      <p:sp>
        <p:nvSpPr>
          <p:cNvPr id="39" name="TextBox 38">
            <a:extLst>
              <a:ext uri="{FF2B5EF4-FFF2-40B4-BE49-F238E27FC236}">
                <a16:creationId xmlns:a16="http://schemas.microsoft.com/office/drawing/2014/main" id="{990E786D-70A3-450A-9B60-C7DB2EB9C3F1}"/>
              </a:ext>
            </a:extLst>
          </p:cNvPr>
          <p:cNvSpPr txBox="1"/>
          <p:nvPr/>
        </p:nvSpPr>
        <p:spPr>
          <a:xfrm>
            <a:off x="3951402" y="4906241"/>
            <a:ext cx="1983454" cy="418841"/>
          </a:xfrm>
          <a:prstGeom prst="rect">
            <a:avLst/>
          </a:prstGeom>
          <a:noFill/>
        </p:spPr>
        <p:txBody>
          <a:bodyPr wrap="none" lIns="93248" tIns="93248" rIns="93248" bIns="93248" rtlCol="0">
            <a:spAutoFit/>
          </a:bodyPr>
          <a:lstStyle/>
          <a:p>
            <a:pPr algn="ctr" defTabSz="951064">
              <a:lnSpc>
                <a:spcPct val="90000"/>
              </a:lnSpc>
              <a:spcAft>
                <a:spcPts val="612"/>
              </a:spcAft>
              <a:defRPr/>
            </a:pPr>
            <a:r>
              <a:rPr lang="en-US" sz="1632">
                <a:solidFill>
                  <a:srgbClr val="727372"/>
                </a:solidFill>
                <a:latin typeface="Segoe UI Light"/>
                <a:cs typeface="Segoe UI" panose="020B0502040204020203" pitchFamily="34" charset="0"/>
              </a:rPr>
              <a:t>Manufacturing scale</a:t>
            </a:r>
          </a:p>
        </p:txBody>
      </p:sp>
      <p:sp>
        <p:nvSpPr>
          <p:cNvPr id="40" name="TextBox 39">
            <a:extLst>
              <a:ext uri="{FF2B5EF4-FFF2-40B4-BE49-F238E27FC236}">
                <a16:creationId xmlns:a16="http://schemas.microsoft.com/office/drawing/2014/main" id="{856DCD99-B45E-4565-87DB-007EF1DDDBB1}"/>
              </a:ext>
            </a:extLst>
          </p:cNvPr>
          <p:cNvSpPr txBox="1"/>
          <p:nvPr/>
        </p:nvSpPr>
        <p:spPr>
          <a:xfrm>
            <a:off x="7223945" y="1002953"/>
            <a:ext cx="1280441" cy="418841"/>
          </a:xfrm>
          <a:prstGeom prst="rect">
            <a:avLst/>
          </a:prstGeom>
          <a:noFill/>
        </p:spPr>
        <p:txBody>
          <a:bodyPr wrap="none" lIns="93248" tIns="93248" rIns="93248" bIns="93248" rtlCol="0">
            <a:spAutoFit/>
          </a:bodyPr>
          <a:lstStyle/>
          <a:p>
            <a:pPr algn="ctr" defTabSz="951064">
              <a:lnSpc>
                <a:spcPct val="90000"/>
              </a:lnSpc>
              <a:spcAft>
                <a:spcPts val="612"/>
              </a:spcAft>
              <a:defRPr/>
            </a:pPr>
            <a:r>
              <a:rPr lang="en-US" sz="1632">
                <a:solidFill>
                  <a:srgbClr val="E9EAE9">
                    <a:lumMod val="75000"/>
                  </a:srgbClr>
                </a:solidFill>
                <a:latin typeface="Segoe UI Light"/>
                <a:cs typeface="Segoe UI" panose="020B0502040204020203" pitchFamily="34" charset="0"/>
              </a:rPr>
              <a:t>Deployment</a:t>
            </a:r>
          </a:p>
        </p:txBody>
      </p:sp>
      <p:sp>
        <p:nvSpPr>
          <p:cNvPr id="41" name="TextBox 40">
            <a:extLst>
              <a:ext uri="{FF2B5EF4-FFF2-40B4-BE49-F238E27FC236}">
                <a16:creationId xmlns:a16="http://schemas.microsoft.com/office/drawing/2014/main" id="{C000F662-A2EE-4E38-9849-B0C411F880CB}"/>
              </a:ext>
            </a:extLst>
          </p:cNvPr>
          <p:cNvSpPr txBox="1"/>
          <p:nvPr/>
        </p:nvSpPr>
        <p:spPr>
          <a:xfrm>
            <a:off x="217379" y="3703140"/>
            <a:ext cx="806773" cy="418841"/>
          </a:xfrm>
          <a:prstGeom prst="rect">
            <a:avLst/>
          </a:prstGeom>
          <a:noFill/>
        </p:spPr>
        <p:txBody>
          <a:bodyPr wrap="none" lIns="93248" tIns="93248" rIns="93248" bIns="93248" rtlCol="0">
            <a:spAutoFit/>
          </a:bodyPr>
          <a:lstStyle/>
          <a:p>
            <a:pPr algn="ctr" defTabSz="951064">
              <a:lnSpc>
                <a:spcPct val="90000"/>
              </a:lnSpc>
              <a:spcAft>
                <a:spcPts val="612"/>
              </a:spcAft>
              <a:defRPr/>
            </a:pPr>
            <a:r>
              <a:rPr lang="en-US" sz="1632">
                <a:solidFill>
                  <a:srgbClr val="E9EAE9">
                    <a:lumMod val="75000"/>
                  </a:srgbClr>
                </a:solidFill>
                <a:latin typeface="Segoe UI Light"/>
                <a:cs typeface="Segoe UI" panose="020B0502040204020203" pitchFamily="34" charset="0"/>
              </a:rPr>
              <a:t>Drivers</a:t>
            </a:r>
          </a:p>
        </p:txBody>
      </p:sp>
      <p:sp>
        <p:nvSpPr>
          <p:cNvPr id="42" name="TextBox 41">
            <a:extLst>
              <a:ext uri="{FF2B5EF4-FFF2-40B4-BE49-F238E27FC236}">
                <a16:creationId xmlns:a16="http://schemas.microsoft.com/office/drawing/2014/main" id="{77C8B1DF-E4E9-4440-AB8D-DC2F55C483D7}"/>
              </a:ext>
            </a:extLst>
          </p:cNvPr>
          <p:cNvSpPr txBox="1"/>
          <p:nvPr/>
        </p:nvSpPr>
        <p:spPr>
          <a:xfrm>
            <a:off x="1994654" y="5235349"/>
            <a:ext cx="2461504" cy="418841"/>
          </a:xfrm>
          <a:prstGeom prst="rect">
            <a:avLst/>
          </a:prstGeom>
          <a:noFill/>
        </p:spPr>
        <p:txBody>
          <a:bodyPr wrap="none" lIns="93248" tIns="93248" rIns="93248" bIns="93248" rtlCol="0">
            <a:spAutoFit/>
          </a:bodyPr>
          <a:lstStyle/>
          <a:p>
            <a:pPr algn="ctr" defTabSz="951064">
              <a:lnSpc>
                <a:spcPct val="90000"/>
              </a:lnSpc>
              <a:spcAft>
                <a:spcPts val="612"/>
              </a:spcAft>
              <a:defRPr/>
            </a:pPr>
            <a:r>
              <a:rPr lang="en-US" sz="1632">
                <a:solidFill>
                  <a:srgbClr val="4F504F">
                    <a:lumMod val="60000"/>
                    <a:lumOff val="40000"/>
                  </a:srgbClr>
                </a:solidFill>
                <a:latin typeface="Segoe UI Light"/>
                <a:cs typeface="Segoe UI" panose="020B0502040204020203" pitchFamily="34" charset="0"/>
              </a:rPr>
              <a:t>Device commercialization</a:t>
            </a:r>
          </a:p>
        </p:txBody>
      </p:sp>
      <p:cxnSp>
        <p:nvCxnSpPr>
          <p:cNvPr id="45" name="Straight Arrow Connector 44">
            <a:extLst>
              <a:ext uri="{FF2B5EF4-FFF2-40B4-BE49-F238E27FC236}">
                <a16:creationId xmlns:a16="http://schemas.microsoft.com/office/drawing/2014/main" id="{DAC61A91-1B5C-467D-8F63-C0E7F9D519C2}"/>
              </a:ext>
            </a:extLst>
          </p:cNvPr>
          <p:cNvCxnSpPr>
            <a:cxnSpLocks/>
          </p:cNvCxnSpPr>
          <p:nvPr/>
        </p:nvCxnSpPr>
        <p:spPr>
          <a:xfrm>
            <a:off x="7242235" y="2814269"/>
            <a:ext cx="2067753" cy="0"/>
          </a:xfrm>
          <a:prstGeom prst="straightConnector1">
            <a:avLst/>
          </a:prstGeom>
          <a:ln w="19050" cap="rnd">
            <a:solidFill>
              <a:schemeClr val="accent1"/>
            </a:solidFill>
            <a:headEnd type="none" w="lg" len="lg"/>
            <a:tailEnd type="arrow" w="lg" len="lg"/>
          </a:ln>
        </p:spPr>
        <p:style>
          <a:lnRef idx="1">
            <a:schemeClr val="accent1"/>
          </a:lnRef>
          <a:fillRef idx="0">
            <a:schemeClr val="accent1"/>
          </a:fillRef>
          <a:effectRef idx="0">
            <a:schemeClr val="accent1"/>
          </a:effectRef>
          <a:fontRef idx="minor">
            <a:schemeClr val="tx1"/>
          </a:fontRef>
        </p:style>
      </p:cxnSp>
      <p:grpSp>
        <p:nvGrpSpPr>
          <p:cNvPr id="46" name="Group 45">
            <a:extLst>
              <a:ext uri="{FF2B5EF4-FFF2-40B4-BE49-F238E27FC236}">
                <a16:creationId xmlns:a16="http://schemas.microsoft.com/office/drawing/2014/main" id="{5330AA83-A467-4432-9132-487C00B3B6B9}"/>
              </a:ext>
            </a:extLst>
          </p:cNvPr>
          <p:cNvGrpSpPr/>
          <p:nvPr/>
        </p:nvGrpSpPr>
        <p:grpSpPr>
          <a:xfrm>
            <a:off x="1736177" y="2084865"/>
            <a:ext cx="1523356" cy="1947260"/>
            <a:chOff x="3041653" y="4644257"/>
            <a:chExt cx="1318030" cy="1684798"/>
          </a:xfrm>
        </p:grpSpPr>
        <p:sp>
          <p:nvSpPr>
            <p:cNvPr id="47" name="Oval 46">
              <a:extLst>
                <a:ext uri="{FF2B5EF4-FFF2-40B4-BE49-F238E27FC236}">
                  <a16:creationId xmlns:a16="http://schemas.microsoft.com/office/drawing/2014/main" id="{4786EB7C-6655-435A-9C17-C9571DC2002F}"/>
                </a:ext>
              </a:extLst>
            </p:cNvPr>
            <p:cNvSpPr/>
            <p:nvPr/>
          </p:nvSpPr>
          <p:spPr bwMode="auto">
            <a:xfrm>
              <a:off x="3070081" y="4644257"/>
              <a:ext cx="1261176" cy="1261176"/>
            </a:xfrm>
            <a:prstGeom prst="ellipse">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836">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48" name="Group 47">
              <a:extLst>
                <a:ext uri="{FF2B5EF4-FFF2-40B4-BE49-F238E27FC236}">
                  <a16:creationId xmlns:a16="http://schemas.microsoft.com/office/drawing/2014/main" id="{1043773E-9093-4269-AA68-801763403CB0}"/>
                </a:ext>
              </a:extLst>
            </p:cNvPr>
            <p:cNvGrpSpPr/>
            <p:nvPr/>
          </p:nvGrpSpPr>
          <p:grpSpPr>
            <a:xfrm rot="-2700000">
              <a:off x="3041653" y="5011025"/>
              <a:ext cx="1318030" cy="1318030"/>
              <a:chOff x="2059298" y="4518808"/>
              <a:chExt cx="914400" cy="914400"/>
            </a:xfrm>
          </p:grpSpPr>
          <p:sp>
            <p:nvSpPr>
              <p:cNvPr id="49" name="Arc 48">
                <a:extLst>
                  <a:ext uri="{FF2B5EF4-FFF2-40B4-BE49-F238E27FC236}">
                    <a16:creationId xmlns:a16="http://schemas.microsoft.com/office/drawing/2014/main" id="{A4C43A90-10F0-45DB-81A7-49A235C87FEC}"/>
                  </a:ext>
                </a:extLst>
              </p:cNvPr>
              <p:cNvSpPr/>
              <p:nvPr/>
            </p:nvSpPr>
            <p:spPr>
              <a:xfrm>
                <a:off x="2059298" y="4518808"/>
                <a:ext cx="914400" cy="914400"/>
              </a:xfrm>
              <a:prstGeom prst="arc">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a:solidFill>
                    <a:srgbClr val="000000"/>
                  </a:solidFill>
                  <a:latin typeface="Segoe UI"/>
                </a:endParaRPr>
              </a:p>
            </p:txBody>
          </p:sp>
          <p:sp>
            <p:nvSpPr>
              <p:cNvPr id="50" name="Arc 49">
                <a:extLst>
                  <a:ext uri="{FF2B5EF4-FFF2-40B4-BE49-F238E27FC236}">
                    <a16:creationId xmlns:a16="http://schemas.microsoft.com/office/drawing/2014/main" id="{F97863FF-505A-4934-9C13-B28DAFE79C97}"/>
                  </a:ext>
                </a:extLst>
              </p:cNvPr>
              <p:cNvSpPr/>
              <p:nvPr/>
            </p:nvSpPr>
            <p:spPr>
              <a:xfrm>
                <a:off x="2289175" y="4744664"/>
                <a:ext cx="457200" cy="457200"/>
              </a:xfrm>
              <a:prstGeom prst="arc">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a:solidFill>
                    <a:srgbClr val="000000"/>
                  </a:solidFill>
                  <a:latin typeface="Segoe UI"/>
                </a:endParaRPr>
              </a:p>
            </p:txBody>
          </p:sp>
          <p:sp>
            <p:nvSpPr>
              <p:cNvPr id="51" name="Arc 50">
                <a:extLst>
                  <a:ext uri="{FF2B5EF4-FFF2-40B4-BE49-F238E27FC236}">
                    <a16:creationId xmlns:a16="http://schemas.microsoft.com/office/drawing/2014/main" id="{14B1214F-B36A-4019-9523-8C109BB08514}"/>
                  </a:ext>
                </a:extLst>
              </p:cNvPr>
              <p:cNvSpPr/>
              <p:nvPr/>
            </p:nvSpPr>
            <p:spPr>
              <a:xfrm>
                <a:off x="2173598" y="4630364"/>
                <a:ext cx="685800" cy="685800"/>
              </a:xfrm>
              <a:prstGeom prst="arc">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a:solidFill>
                    <a:srgbClr val="000000"/>
                  </a:solidFill>
                  <a:latin typeface="Segoe UI"/>
                </a:endParaRPr>
              </a:p>
            </p:txBody>
          </p:sp>
          <p:sp>
            <p:nvSpPr>
              <p:cNvPr id="52" name="Oval 51">
                <a:extLst>
                  <a:ext uri="{FF2B5EF4-FFF2-40B4-BE49-F238E27FC236}">
                    <a16:creationId xmlns:a16="http://schemas.microsoft.com/office/drawing/2014/main" id="{3252F963-4446-4F89-B6BB-55A7F4D1D886}"/>
                  </a:ext>
                </a:extLst>
              </p:cNvPr>
              <p:cNvSpPr/>
              <p:nvPr/>
            </p:nvSpPr>
            <p:spPr bwMode="auto">
              <a:xfrm>
                <a:off x="2516498" y="4860758"/>
                <a:ext cx="111450" cy="111450"/>
              </a:xfrm>
              <a:prstGeom prst="ellipse">
                <a:avLst/>
              </a:prstGeom>
              <a:noFill/>
              <a:ln w="1270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1632" dirty="0">
                  <a:gradFill>
                    <a:gsLst>
                      <a:gs pos="40075">
                        <a:srgbClr val="FFFFFF"/>
                      </a:gs>
                      <a:gs pos="30000">
                        <a:srgbClr val="FFFFFF"/>
                      </a:gs>
                    </a:gsLst>
                    <a:lin ang="5400000" scaled="0"/>
                  </a:gradFill>
                  <a:latin typeface="Segoe UI"/>
                </a:endParaRPr>
              </a:p>
            </p:txBody>
          </p:sp>
        </p:grpSp>
      </p:grpSp>
      <p:grpSp>
        <p:nvGrpSpPr>
          <p:cNvPr id="53" name="Group 52">
            <a:extLst>
              <a:ext uri="{FF2B5EF4-FFF2-40B4-BE49-F238E27FC236}">
                <a16:creationId xmlns:a16="http://schemas.microsoft.com/office/drawing/2014/main" id="{24CFC159-11BC-4D80-B8E0-70CA7810EC47}"/>
              </a:ext>
            </a:extLst>
          </p:cNvPr>
          <p:cNvGrpSpPr/>
          <p:nvPr/>
        </p:nvGrpSpPr>
        <p:grpSpPr>
          <a:xfrm>
            <a:off x="5614761" y="2084865"/>
            <a:ext cx="1454675" cy="1454675"/>
            <a:chOff x="5086392" y="1448771"/>
            <a:chExt cx="1261176" cy="1261176"/>
          </a:xfrm>
        </p:grpSpPr>
        <p:sp>
          <p:nvSpPr>
            <p:cNvPr id="54" name="Oval 53">
              <a:extLst>
                <a:ext uri="{FF2B5EF4-FFF2-40B4-BE49-F238E27FC236}">
                  <a16:creationId xmlns:a16="http://schemas.microsoft.com/office/drawing/2014/main" id="{4ABE289C-6F3F-4843-B5C8-3D0C352A18B2}"/>
                </a:ext>
              </a:extLst>
            </p:cNvPr>
            <p:cNvSpPr/>
            <p:nvPr/>
          </p:nvSpPr>
          <p:spPr bwMode="auto">
            <a:xfrm>
              <a:off x="5086392" y="1448771"/>
              <a:ext cx="1261176" cy="1261176"/>
            </a:xfrm>
            <a:prstGeom prst="ellipse">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836">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5" name="Freeform: Shape 54">
              <a:extLst>
                <a:ext uri="{FF2B5EF4-FFF2-40B4-BE49-F238E27FC236}">
                  <a16:creationId xmlns:a16="http://schemas.microsoft.com/office/drawing/2014/main" id="{68F497BF-1346-448E-A4C2-4DF446694220}"/>
                </a:ext>
              </a:extLst>
            </p:cNvPr>
            <p:cNvSpPr>
              <a:spLocks/>
            </p:cNvSpPr>
            <p:nvPr/>
          </p:nvSpPr>
          <p:spPr bwMode="auto">
            <a:xfrm>
              <a:off x="5452870" y="1674731"/>
              <a:ext cx="528220" cy="858045"/>
            </a:xfrm>
            <a:custGeom>
              <a:avLst/>
              <a:gdLst>
                <a:gd name="connsiteX0" fmla="*/ 180897 w 528287"/>
                <a:gd name="connsiteY0" fmla="*/ 808532 h 858155"/>
                <a:gd name="connsiteX1" fmla="*/ 351275 w 528287"/>
                <a:gd name="connsiteY1" fmla="*/ 808532 h 858155"/>
                <a:gd name="connsiteX2" fmla="*/ 300775 w 528287"/>
                <a:gd name="connsiteY2" fmla="*/ 851668 h 858155"/>
                <a:gd name="connsiteX3" fmla="*/ 281897 w 528287"/>
                <a:gd name="connsiteY3" fmla="*/ 857831 h 858155"/>
                <a:gd name="connsiteX4" fmla="*/ 198832 w 528287"/>
                <a:gd name="connsiteY4" fmla="*/ 827019 h 858155"/>
                <a:gd name="connsiteX5" fmla="*/ 180897 w 528287"/>
                <a:gd name="connsiteY5" fmla="*/ 808532 h 858155"/>
                <a:gd name="connsiteX6" fmla="*/ 182285 w 528287"/>
                <a:gd name="connsiteY6" fmla="*/ 731401 h 858155"/>
                <a:gd name="connsiteX7" fmla="*/ 347585 w 528287"/>
                <a:gd name="connsiteY7" fmla="*/ 731401 h 858155"/>
                <a:gd name="connsiteX8" fmla="*/ 375450 w 528287"/>
                <a:gd name="connsiteY8" fmla="*/ 755235 h 858155"/>
                <a:gd name="connsiteX9" fmla="*/ 347585 w 528287"/>
                <a:gd name="connsiteY9" fmla="*/ 778134 h 858155"/>
                <a:gd name="connsiteX10" fmla="*/ 264935 w 528287"/>
                <a:gd name="connsiteY10" fmla="*/ 778601 h 858155"/>
                <a:gd name="connsiteX11" fmla="*/ 181813 w 528287"/>
                <a:gd name="connsiteY11" fmla="*/ 778134 h 858155"/>
                <a:gd name="connsiteX12" fmla="*/ 154893 w 528287"/>
                <a:gd name="connsiteY12" fmla="*/ 754300 h 858155"/>
                <a:gd name="connsiteX13" fmla="*/ 182285 w 528287"/>
                <a:gd name="connsiteY13" fmla="*/ 731401 h 858155"/>
                <a:gd name="connsiteX14" fmla="*/ 174924 w 528287"/>
                <a:gd name="connsiteY14" fmla="*/ 655422 h 858155"/>
                <a:gd name="connsiteX15" fmla="*/ 354947 w 528287"/>
                <a:gd name="connsiteY15" fmla="*/ 655422 h 858155"/>
                <a:gd name="connsiteX16" fmla="*/ 379581 w 528287"/>
                <a:gd name="connsiteY16" fmla="*/ 677976 h 858155"/>
                <a:gd name="connsiteX17" fmla="*/ 355421 w 528287"/>
                <a:gd name="connsiteY17" fmla="*/ 701000 h 858155"/>
                <a:gd name="connsiteX18" fmla="*/ 264935 w 528287"/>
                <a:gd name="connsiteY18" fmla="*/ 701000 h 858155"/>
                <a:gd name="connsiteX19" fmla="*/ 175397 w 528287"/>
                <a:gd name="connsiteY19" fmla="*/ 701000 h 858155"/>
                <a:gd name="connsiteX20" fmla="*/ 149815 w 528287"/>
                <a:gd name="connsiteY20" fmla="*/ 678446 h 858155"/>
                <a:gd name="connsiteX21" fmla="*/ 174924 w 528287"/>
                <a:gd name="connsiteY21" fmla="*/ 655422 h 858155"/>
                <a:gd name="connsiteX22" fmla="*/ 266900 w 528287"/>
                <a:gd name="connsiteY22" fmla="*/ 6 h 858155"/>
                <a:gd name="connsiteX23" fmla="*/ 401421 w 528287"/>
                <a:gd name="connsiteY23" fmla="*/ 34573 h 858155"/>
                <a:gd name="connsiteX24" fmla="*/ 528029 w 528287"/>
                <a:gd name="connsiteY24" fmla="*/ 242329 h 858155"/>
                <a:gd name="connsiteX25" fmla="*/ 479842 w 528287"/>
                <a:gd name="connsiteY25" fmla="*/ 416637 h 858155"/>
                <a:gd name="connsiteX26" fmla="*/ 451025 w 528287"/>
                <a:gd name="connsiteY26" fmla="*/ 466574 h 858155"/>
                <a:gd name="connsiteX27" fmla="*/ 393390 w 528287"/>
                <a:gd name="connsiteY27" fmla="*/ 621095 h 858155"/>
                <a:gd name="connsiteX28" fmla="*/ 331503 w 528287"/>
                <a:gd name="connsiteY28" fmla="*/ 621095 h 858155"/>
                <a:gd name="connsiteX29" fmla="*/ 347093 w 528287"/>
                <a:gd name="connsiteY29" fmla="*/ 532528 h 858155"/>
                <a:gd name="connsiteX30" fmla="*/ 400476 w 528287"/>
                <a:gd name="connsiteY30" fmla="*/ 427943 h 858155"/>
                <a:gd name="connsiteX31" fmla="*/ 458583 w 528287"/>
                <a:gd name="connsiteY31" fmla="*/ 304986 h 858155"/>
                <a:gd name="connsiteX32" fmla="*/ 377800 w 528287"/>
                <a:gd name="connsiteY32" fmla="*/ 94874 h 858155"/>
                <a:gd name="connsiteX33" fmla="*/ 143953 w 528287"/>
                <a:gd name="connsiteY33" fmla="*/ 99114 h 858155"/>
                <a:gd name="connsiteX34" fmla="*/ 65532 w 528287"/>
                <a:gd name="connsiteY34" fmla="*/ 281902 h 858155"/>
                <a:gd name="connsiteX35" fmla="*/ 117970 w 528287"/>
                <a:gd name="connsiteY35" fmla="*/ 409570 h 858155"/>
                <a:gd name="connsiteX36" fmla="*/ 183636 w 528287"/>
                <a:gd name="connsiteY36" fmla="*/ 538652 h 858155"/>
                <a:gd name="connsiteX37" fmla="*/ 197809 w 528287"/>
                <a:gd name="connsiteY37" fmla="*/ 621566 h 858155"/>
                <a:gd name="connsiteX38" fmla="*/ 142064 w 528287"/>
                <a:gd name="connsiteY38" fmla="*/ 621566 h 858155"/>
                <a:gd name="connsiteX39" fmla="*/ 134977 w 528287"/>
                <a:gd name="connsiteY39" fmla="*/ 614028 h 858155"/>
                <a:gd name="connsiteX40" fmla="*/ 93405 w 528287"/>
                <a:gd name="connsiteY40" fmla="*/ 493426 h 858155"/>
                <a:gd name="connsiteX41" fmla="*/ 28684 w 528287"/>
                <a:gd name="connsiteY41" fmla="*/ 376122 h 858155"/>
                <a:gd name="connsiteX42" fmla="*/ 6008 w 528287"/>
                <a:gd name="connsiteY42" fmla="*/ 196632 h 858155"/>
                <a:gd name="connsiteX43" fmla="*/ 131671 w 528287"/>
                <a:gd name="connsiteY43" fmla="*/ 32218 h 858155"/>
                <a:gd name="connsiteX44" fmla="*/ 266900 w 528287"/>
                <a:gd name="connsiteY44" fmla="*/ 6 h 858155"/>
                <a:gd name="connsiteX0" fmla="*/ 180897 w 528287"/>
                <a:gd name="connsiteY0" fmla="*/ 808532 h 858155"/>
                <a:gd name="connsiteX1" fmla="*/ 351275 w 528287"/>
                <a:gd name="connsiteY1" fmla="*/ 808532 h 858155"/>
                <a:gd name="connsiteX2" fmla="*/ 300775 w 528287"/>
                <a:gd name="connsiteY2" fmla="*/ 851668 h 858155"/>
                <a:gd name="connsiteX3" fmla="*/ 281897 w 528287"/>
                <a:gd name="connsiteY3" fmla="*/ 857831 h 858155"/>
                <a:gd name="connsiteX4" fmla="*/ 198832 w 528287"/>
                <a:gd name="connsiteY4" fmla="*/ 827019 h 858155"/>
                <a:gd name="connsiteX5" fmla="*/ 180897 w 528287"/>
                <a:gd name="connsiteY5" fmla="*/ 808532 h 858155"/>
                <a:gd name="connsiteX6" fmla="*/ 182285 w 528287"/>
                <a:gd name="connsiteY6" fmla="*/ 731401 h 858155"/>
                <a:gd name="connsiteX7" fmla="*/ 347585 w 528287"/>
                <a:gd name="connsiteY7" fmla="*/ 731401 h 858155"/>
                <a:gd name="connsiteX8" fmla="*/ 375450 w 528287"/>
                <a:gd name="connsiteY8" fmla="*/ 755235 h 858155"/>
                <a:gd name="connsiteX9" fmla="*/ 347585 w 528287"/>
                <a:gd name="connsiteY9" fmla="*/ 778134 h 858155"/>
                <a:gd name="connsiteX10" fmla="*/ 264935 w 528287"/>
                <a:gd name="connsiteY10" fmla="*/ 778601 h 858155"/>
                <a:gd name="connsiteX11" fmla="*/ 181813 w 528287"/>
                <a:gd name="connsiteY11" fmla="*/ 778134 h 858155"/>
                <a:gd name="connsiteX12" fmla="*/ 154893 w 528287"/>
                <a:gd name="connsiteY12" fmla="*/ 754300 h 858155"/>
                <a:gd name="connsiteX13" fmla="*/ 182285 w 528287"/>
                <a:gd name="connsiteY13" fmla="*/ 731401 h 858155"/>
                <a:gd name="connsiteX14" fmla="*/ 174924 w 528287"/>
                <a:gd name="connsiteY14" fmla="*/ 655422 h 858155"/>
                <a:gd name="connsiteX15" fmla="*/ 354947 w 528287"/>
                <a:gd name="connsiteY15" fmla="*/ 655422 h 858155"/>
                <a:gd name="connsiteX16" fmla="*/ 379581 w 528287"/>
                <a:gd name="connsiteY16" fmla="*/ 677976 h 858155"/>
                <a:gd name="connsiteX17" fmla="*/ 355421 w 528287"/>
                <a:gd name="connsiteY17" fmla="*/ 701000 h 858155"/>
                <a:gd name="connsiteX18" fmla="*/ 264935 w 528287"/>
                <a:gd name="connsiteY18" fmla="*/ 701000 h 858155"/>
                <a:gd name="connsiteX19" fmla="*/ 175397 w 528287"/>
                <a:gd name="connsiteY19" fmla="*/ 701000 h 858155"/>
                <a:gd name="connsiteX20" fmla="*/ 149815 w 528287"/>
                <a:gd name="connsiteY20" fmla="*/ 678446 h 858155"/>
                <a:gd name="connsiteX21" fmla="*/ 174924 w 528287"/>
                <a:gd name="connsiteY21" fmla="*/ 655422 h 858155"/>
                <a:gd name="connsiteX22" fmla="*/ 266900 w 528287"/>
                <a:gd name="connsiteY22" fmla="*/ 6 h 858155"/>
                <a:gd name="connsiteX23" fmla="*/ 401421 w 528287"/>
                <a:gd name="connsiteY23" fmla="*/ 34573 h 858155"/>
                <a:gd name="connsiteX24" fmla="*/ 528029 w 528287"/>
                <a:gd name="connsiteY24" fmla="*/ 242329 h 858155"/>
                <a:gd name="connsiteX25" fmla="*/ 479842 w 528287"/>
                <a:gd name="connsiteY25" fmla="*/ 416637 h 858155"/>
                <a:gd name="connsiteX26" fmla="*/ 451025 w 528287"/>
                <a:gd name="connsiteY26" fmla="*/ 466574 h 858155"/>
                <a:gd name="connsiteX27" fmla="*/ 393390 w 528287"/>
                <a:gd name="connsiteY27" fmla="*/ 621095 h 858155"/>
                <a:gd name="connsiteX28" fmla="*/ 331503 w 528287"/>
                <a:gd name="connsiteY28" fmla="*/ 621095 h 858155"/>
                <a:gd name="connsiteX29" fmla="*/ 347093 w 528287"/>
                <a:gd name="connsiteY29" fmla="*/ 532528 h 858155"/>
                <a:gd name="connsiteX30" fmla="*/ 400476 w 528287"/>
                <a:gd name="connsiteY30" fmla="*/ 427943 h 858155"/>
                <a:gd name="connsiteX31" fmla="*/ 458583 w 528287"/>
                <a:gd name="connsiteY31" fmla="*/ 304986 h 858155"/>
                <a:gd name="connsiteX32" fmla="*/ 377800 w 528287"/>
                <a:gd name="connsiteY32" fmla="*/ 94874 h 858155"/>
                <a:gd name="connsiteX33" fmla="*/ 65532 w 528287"/>
                <a:gd name="connsiteY33" fmla="*/ 281902 h 858155"/>
                <a:gd name="connsiteX34" fmla="*/ 117970 w 528287"/>
                <a:gd name="connsiteY34" fmla="*/ 409570 h 858155"/>
                <a:gd name="connsiteX35" fmla="*/ 183636 w 528287"/>
                <a:gd name="connsiteY35" fmla="*/ 538652 h 858155"/>
                <a:gd name="connsiteX36" fmla="*/ 197809 w 528287"/>
                <a:gd name="connsiteY36" fmla="*/ 621566 h 858155"/>
                <a:gd name="connsiteX37" fmla="*/ 142064 w 528287"/>
                <a:gd name="connsiteY37" fmla="*/ 621566 h 858155"/>
                <a:gd name="connsiteX38" fmla="*/ 134977 w 528287"/>
                <a:gd name="connsiteY38" fmla="*/ 614028 h 858155"/>
                <a:gd name="connsiteX39" fmla="*/ 93405 w 528287"/>
                <a:gd name="connsiteY39" fmla="*/ 493426 h 858155"/>
                <a:gd name="connsiteX40" fmla="*/ 28684 w 528287"/>
                <a:gd name="connsiteY40" fmla="*/ 376122 h 858155"/>
                <a:gd name="connsiteX41" fmla="*/ 6008 w 528287"/>
                <a:gd name="connsiteY41" fmla="*/ 196632 h 858155"/>
                <a:gd name="connsiteX42" fmla="*/ 131671 w 528287"/>
                <a:gd name="connsiteY42" fmla="*/ 32218 h 858155"/>
                <a:gd name="connsiteX43" fmla="*/ 266900 w 528287"/>
                <a:gd name="connsiteY43" fmla="*/ 6 h 858155"/>
                <a:gd name="connsiteX0" fmla="*/ 180897 w 528287"/>
                <a:gd name="connsiteY0" fmla="*/ 808532 h 858155"/>
                <a:gd name="connsiteX1" fmla="*/ 351275 w 528287"/>
                <a:gd name="connsiteY1" fmla="*/ 808532 h 858155"/>
                <a:gd name="connsiteX2" fmla="*/ 300775 w 528287"/>
                <a:gd name="connsiteY2" fmla="*/ 851668 h 858155"/>
                <a:gd name="connsiteX3" fmla="*/ 281897 w 528287"/>
                <a:gd name="connsiteY3" fmla="*/ 857831 h 858155"/>
                <a:gd name="connsiteX4" fmla="*/ 198832 w 528287"/>
                <a:gd name="connsiteY4" fmla="*/ 827019 h 858155"/>
                <a:gd name="connsiteX5" fmla="*/ 180897 w 528287"/>
                <a:gd name="connsiteY5" fmla="*/ 808532 h 858155"/>
                <a:gd name="connsiteX6" fmla="*/ 182285 w 528287"/>
                <a:gd name="connsiteY6" fmla="*/ 731401 h 858155"/>
                <a:gd name="connsiteX7" fmla="*/ 347585 w 528287"/>
                <a:gd name="connsiteY7" fmla="*/ 731401 h 858155"/>
                <a:gd name="connsiteX8" fmla="*/ 375450 w 528287"/>
                <a:gd name="connsiteY8" fmla="*/ 755235 h 858155"/>
                <a:gd name="connsiteX9" fmla="*/ 347585 w 528287"/>
                <a:gd name="connsiteY9" fmla="*/ 778134 h 858155"/>
                <a:gd name="connsiteX10" fmla="*/ 264935 w 528287"/>
                <a:gd name="connsiteY10" fmla="*/ 778601 h 858155"/>
                <a:gd name="connsiteX11" fmla="*/ 181813 w 528287"/>
                <a:gd name="connsiteY11" fmla="*/ 778134 h 858155"/>
                <a:gd name="connsiteX12" fmla="*/ 154893 w 528287"/>
                <a:gd name="connsiteY12" fmla="*/ 754300 h 858155"/>
                <a:gd name="connsiteX13" fmla="*/ 182285 w 528287"/>
                <a:gd name="connsiteY13" fmla="*/ 731401 h 858155"/>
                <a:gd name="connsiteX14" fmla="*/ 174924 w 528287"/>
                <a:gd name="connsiteY14" fmla="*/ 655422 h 858155"/>
                <a:gd name="connsiteX15" fmla="*/ 354947 w 528287"/>
                <a:gd name="connsiteY15" fmla="*/ 655422 h 858155"/>
                <a:gd name="connsiteX16" fmla="*/ 379581 w 528287"/>
                <a:gd name="connsiteY16" fmla="*/ 677976 h 858155"/>
                <a:gd name="connsiteX17" fmla="*/ 355421 w 528287"/>
                <a:gd name="connsiteY17" fmla="*/ 701000 h 858155"/>
                <a:gd name="connsiteX18" fmla="*/ 264935 w 528287"/>
                <a:gd name="connsiteY18" fmla="*/ 701000 h 858155"/>
                <a:gd name="connsiteX19" fmla="*/ 175397 w 528287"/>
                <a:gd name="connsiteY19" fmla="*/ 701000 h 858155"/>
                <a:gd name="connsiteX20" fmla="*/ 149815 w 528287"/>
                <a:gd name="connsiteY20" fmla="*/ 678446 h 858155"/>
                <a:gd name="connsiteX21" fmla="*/ 174924 w 528287"/>
                <a:gd name="connsiteY21" fmla="*/ 655422 h 858155"/>
                <a:gd name="connsiteX22" fmla="*/ 266900 w 528287"/>
                <a:gd name="connsiteY22" fmla="*/ 6 h 858155"/>
                <a:gd name="connsiteX23" fmla="*/ 401421 w 528287"/>
                <a:gd name="connsiteY23" fmla="*/ 34573 h 858155"/>
                <a:gd name="connsiteX24" fmla="*/ 528029 w 528287"/>
                <a:gd name="connsiteY24" fmla="*/ 242329 h 858155"/>
                <a:gd name="connsiteX25" fmla="*/ 479842 w 528287"/>
                <a:gd name="connsiteY25" fmla="*/ 416637 h 858155"/>
                <a:gd name="connsiteX26" fmla="*/ 451025 w 528287"/>
                <a:gd name="connsiteY26" fmla="*/ 466574 h 858155"/>
                <a:gd name="connsiteX27" fmla="*/ 393390 w 528287"/>
                <a:gd name="connsiteY27" fmla="*/ 621095 h 858155"/>
                <a:gd name="connsiteX28" fmla="*/ 331503 w 528287"/>
                <a:gd name="connsiteY28" fmla="*/ 621095 h 858155"/>
                <a:gd name="connsiteX29" fmla="*/ 347093 w 528287"/>
                <a:gd name="connsiteY29" fmla="*/ 532528 h 858155"/>
                <a:gd name="connsiteX30" fmla="*/ 400476 w 528287"/>
                <a:gd name="connsiteY30" fmla="*/ 427943 h 858155"/>
                <a:gd name="connsiteX31" fmla="*/ 458583 w 528287"/>
                <a:gd name="connsiteY31" fmla="*/ 304986 h 858155"/>
                <a:gd name="connsiteX32" fmla="*/ 377800 w 528287"/>
                <a:gd name="connsiteY32" fmla="*/ 94874 h 858155"/>
                <a:gd name="connsiteX33" fmla="*/ 117970 w 528287"/>
                <a:gd name="connsiteY33" fmla="*/ 409570 h 858155"/>
                <a:gd name="connsiteX34" fmla="*/ 183636 w 528287"/>
                <a:gd name="connsiteY34" fmla="*/ 538652 h 858155"/>
                <a:gd name="connsiteX35" fmla="*/ 197809 w 528287"/>
                <a:gd name="connsiteY35" fmla="*/ 621566 h 858155"/>
                <a:gd name="connsiteX36" fmla="*/ 142064 w 528287"/>
                <a:gd name="connsiteY36" fmla="*/ 621566 h 858155"/>
                <a:gd name="connsiteX37" fmla="*/ 134977 w 528287"/>
                <a:gd name="connsiteY37" fmla="*/ 614028 h 858155"/>
                <a:gd name="connsiteX38" fmla="*/ 93405 w 528287"/>
                <a:gd name="connsiteY38" fmla="*/ 493426 h 858155"/>
                <a:gd name="connsiteX39" fmla="*/ 28684 w 528287"/>
                <a:gd name="connsiteY39" fmla="*/ 376122 h 858155"/>
                <a:gd name="connsiteX40" fmla="*/ 6008 w 528287"/>
                <a:gd name="connsiteY40" fmla="*/ 196632 h 858155"/>
                <a:gd name="connsiteX41" fmla="*/ 131671 w 528287"/>
                <a:gd name="connsiteY41" fmla="*/ 32218 h 858155"/>
                <a:gd name="connsiteX42" fmla="*/ 266900 w 528287"/>
                <a:gd name="connsiteY42" fmla="*/ 6 h 858155"/>
                <a:gd name="connsiteX0" fmla="*/ 180897 w 528287"/>
                <a:gd name="connsiteY0" fmla="*/ 808532 h 858155"/>
                <a:gd name="connsiteX1" fmla="*/ 351275 w 528287"/>
                <a:gd name="connsiteY1" fmla="*/ 808532 h 858155"/>
                <a:gd name="connsiteX2" fmla="*/ 300775 w 528287"/>
                <a:gd name="connsiteY2" fmla="*/ 851668 h 858155"/>
                <a:gd name="connsiteX3" fmla="*/ 281897 w 528287"/>
                <a:gd name="connsiteY3" fmla="*/ 857831 h 858155"/>
                <a:gd name="connsiteX4" fmla="*/ 198832 w 528287"/>
                <a:gd name="connsiteY4" fmla="*/ 827019 h 858155"/>
                <a:gd name="connsiteX5" fmla="*/ 180897 w 528287"/>
                <a:gd name="connsiteY5" fmla="*/ 808532 h 858155"/>
                <a:gd name="connsiteX6" fmla="*/ 182285 w 528287"/>
                <a:gd name="connsiteY6" fmla="*/ 731401 h 858155"/>
                <a:gd name="connsiteX7" fmla="*/ 347585 w 528287"/>
                <a:gd name="connsiteY7" fmla="*/ 731401 h 858155"/>
                <a:gd name="connsiteX8" fmla="*/ 375450 w 528287"/>
                <a:gd name="connsiteY8" fmla="*/ 755235 h 858155"/>
                <a:gd name="connsiteX9" fmla="*/ 347585 w 528287"/>
                <a:gd name="connsiteY9" fmla="*/ 778134 h 858155"/>
                <a:gd name="connsiteX10" fmla="*/ 264935 w 528287"/>
                <a:gd name="connsiteY10" fmla="*/ 778601 h 858155"/>
                <a:gd name="connsiteX11" fmla="*/ 181813 w 528287"/>
                <a:gd name="connsiteY11" fmla="*/ 778134 h 858155"/>
                <a:gd name="connsiteX12" fmla="*/ 154893 w 528287"/>
                <a:gd name="connsiteY12" fmla="*/ 754300 h 858155"/>
                <a:gd name="connsiteX13" fmla="*/ 182285 w 528287"/>
                <a:gd name="connsiteY13" fmla="*/ 731401 h 858155"/>
                <a:gd name="connsiteX14" fmla="*/ 174924 w 528287"/>
                <a:gd name="connsiteY14" fmla="*/ 655422 h 858155"/>
                <a:gd name="connsiteX15" fmla="*/ 354947 w 528287"/>
                <a:gd name="connsiteY15" fmla="*/ 655422 h 858155"/>
                <a:gd name="connsiteX16" fmla="*/ 379581 w 528287"/>
                <a:gd name="connsiteY16" fmla="*/ 677976 h 858155"/>
                <a:gd name="connsiteX17" fmla="*/ 355421 w 528287"/>
                <a:gd name="connsiteY17" fmla="*/ 701000 h 858155"/>
                <a:gd name="connsiteX18" fmla="*/ 264935 w 528287"/>
                <a:gd name="connsiteY18" fmla="*/ 701000 h 858155"/>
                <a:gd name="connsiteX19" fmla="*/ 175397 w 528287"/>
                <a:gd name="connsiteY19" fmla="*/ 701000 h 858155"/>
                <a:gd name="connsiteX20" fmla="*/ 149815 w 528287"/>
                <a:gd name="connsiteY20" fmla="*/ 678446 h 858155"/>
                <a:gd name="connsiteX21" fmla="*/ 174924 w 528287"/>
                <a:gd name="connsiteY21" fmla="*/ 655422 h 858155"/>
                <a:gd name="connsiteX22" fmla="*/ 266900 w 528287"/>
                <a:gd name="connsiteY22" fmla="*/ 6 h 858155"/>
                <a:gd name="connsiteX23" fmla="*/ 401421 w 528287"/>
                <a:gd name="connsiteY23" fmla="*/ 34573 h 858155"/>
                <a:gd name="connsiteX24" fmla="*/ 528029 w 528287"/>
                <a:gd name="connsiteY24" fmla="*/ 242329 h 858155"/>
                <a:gd name="connsiteX25" fmla="*/ 479842 w 528287"/>
                <a:gd name="connsiteY25" fmla="*/ 416637 h 858155"/>
                <a:gd name="connsiteX26" fmla="*/ 451025 w 528287"/>
                <a:gd name="connsiteY26" fmla="*/ 466574 h 858155"/>
                <a:gd name="connsiteX27" fmla="*/ 393390 w 528287"/>
                <a:gd name="connsiteY27" fmla="*/ 621095 h 858155"/>
                <a:gd name="connsiteX28" fmla="*/ 331503 w 528287"/>
                <a:gd name="connsiteY28" fmla="*/ 621095 h 858155"/>
                <a:gd name="connsiteX29" fmla="*/ 347093 w 528287"/>
                <a:gd name="connsiteY29" fmla="*/ 532528 h 858155"/>
                <a:gd name="connsiteX30" fmla="*/ 400476 w 528287"/>
                <a:gd name="connsiteY30" fmla="*/ 427943 h 858155"/>
                <a:gd name="connsiteX31" fmla="*/ 458583 w 528287"/>
                <a:gd name="connsiteY31" fmla="*/ 304986 h 858155"/>
                <a:gd name="connsiteX32" fmla="*/ 117970 w 528287"/>
                <a:gd name="connsiteY32" fmla="*/ 409570 h 858155"/>
                <a:gd name="connsiteX33" fmla="*/ 183636 w 528287"/>
                <a:gd name="connsiteY33" fmla="*/ 538652 h 858155"/>
                <a:gd name="connsiteX34" fmla="*/ 197809 w 528287"/>
                <a:gd name="connsiteY34" fmla="*/ 621566 h 858155"/>
                <a:gd name="connsiteX35" fmla="*/ 142064 w 528287"/>
                <a:gd name="connsiteY35" fmla="*/ 621566 h 858155"/>
                <a:gd name="connsiteX36" fmla="*/ 134977 w 528287"/>
                <a:gd name="connsiteY36" fmla="*/ 614028 h 858155"/>
                <a:gd name="connsiteX37" fmla="*/ 93405 w 528287"/>
                <a:gd name="connsiteY37" fmla="*/ 493426 h 858155"/>
                <a:gd name="connsiteX38" fmla="*/ 28684 w 528287"/>
                <a:gd name="connsiteY38" fmla="*/ 376122 h 858155"/>
                <a:gd name="connsiteX39" fmla="*/ 6008 w 528287"/>
                <a:gd name="connsiteY39" fmla="*/ 196632 h 858155"/>
                <a:gd name="connsiteX40" fmla="*/ 131671 w 528287"/>
                <a:gd name="connsiteY40" fmla="*/ 32218 h 858155"/>
                <a:gd name="connsiteX41" fmla="*/ 266900 w 528287"/>
                <a:gd name="connsiteY41" fmla="*/ 6 h 858155"/>
                <a:gd name="connsiteX0" fmla="*/ 180897 w 528287"/>
                <a:gd name="connsiteY0" fmla="*/ 808532 h 858155"/>
                <a:gd name="connsiteX1" fmla="*/ 351275 w 528287"/>
                <a:gd name="connsiteY1" fmla="*/ 808532 h 858155"/>
                <a:gd name="connsiteX2" fmla="*/ 300775 w 528287"/>
                <a:gd name="connsiteY2" fmla="*/ 851668 h 858155"/>
                <a:gd name="connsiteX3" fmla="*/ 281897 w 528287"/>
                <a:gd name="connsiteY3" fmla="*/ 857831 h 858155"/>
                <a:gd name="connsiteX4" fmla="*/ 198832 w 528287"/>
                <a:gd name="connsiteY4" fmla="*/ 827019 h 858155"/>
                <a:gd name="connsiteX5" fmla="*/ 180897 w 528287"/>
                <a:gd name="connsiteY5" fmla="*/ 808532 h 858155"/>
                <a:gd name="connsiteX6" fmla="*/ 182285 w 528287"/>
                <a:gd name="connsiteY6" fmla="*/ 731401 h 858155"/>
                <a:gd name="connsiteX7" fmla="*/ 347585 w 528287"/>
                <a:gd name="connsiteY7" fmla="*/ 731401 h 858155"/>
                <a:gd name="connsiteX8" fmla="*/ 375450 w 528287"/>
                <a:gd name="connsiteY8" fmla="*/ 755235 h 858155"/>
                <a:gd name="connsiteX9" fmla="*/ 347585 w 528287"/>
                <a:gd name="connsiteY9" fmla="*/ 778134 h 858155"/>
                <a:gd name="connsiteX10" fmla="*/ 264935 w 528287"/>
                <a:gd name="connsiteY10" fmla="*/ 778601 h 858155"/>
                <a:gd name="connsiteX11" fmla="*/ 181813 w 528287"/>
                <a:gd name="connsiteY11" fmla="*/ 778134 h 858155"/>
                <a:gd name="connsiteX12" fmla="*/ 154893 w 528287"/>
                <a:gd name="connsiteY12" fmla="*/ 754300 h 858155"/>
                <a:gd name="connsiteX13" fmla="*/ 182285 w 528287"/>
                <a:gd name="connsiteY13" fmla="*/ 731401 h 858155"/>
                <a:gd name="connsiteX14" fmla="*/ 174924 w 528287"/>
                <a:gd name="connsiteY14" fmla="*/ 655422 h 858155"/>
                <a:gd name="connsiteX15" fmla="*/ 354947 w 528287"/>
                <a:gd name="connsiteY15" fmla="*/ 655422 h 858155"/>
                <a:gd name="connsiteX16" fmla="*/ 379581 w 528287"/>
                <a:gd name="connsiteY16" fmla="*/ 677976 h 858155"/>
                <a:gd name="connsiteX17" fmla="*/ 355421 w 528287"/>
                <a:gd name="connsiteY17" fmla="*/ 701000 h 858155"/>
                <a:gd name="connsiteX18" fmla="*/ 264935 w 528287"/>
                <a:gd name="connsiteY18" fmla="*/ 701000 h 858155"/>
                <a:gd name="connsiteX19" fmla="*/ 175397 w 528287"/>
                <a:gd name="connsiteY19" fmla="*/ 701000 h 858155"/>
                <a:gd name="connsiteX20" fmla="*/ 149815 w 528287"/>
                <a:gd name="connsiteY20" fmla="*/ 678446 h 858155"/>
                <a:gd name="connsiteX21" fmla="*/ 174924 w 528287"/>
                <a:gd name="connsiteY21" fmla="*/ 655422 h 858155"/>
                <a:gd name="connsiteX22" fmla="*/ 266900 w 528287"/>
                <a:gd name="connsiteY22" fmla="*/ 6 h 858155"/>
                <a:gd name="connsiteX23" fmla="*/ 401421 w 528287"/>
                <a:gd name="connsiteY23" fmla="*/ 34573 h 858155"/>
                <a:gd name="connsiteX24" fmla="*/ 528029 w 528287"/>
                <a:gd name="connsiteY24" fmla="*/ 242329 h 858155"/>
                <a:gd name="connsiteX25" fmla="*/ 479842 w 528287"/>
                <a:gd name="connsiteY25" fmla="*/ 416637 h 858155"/>
                <a:gd name="connsiteX26" fmla="*/ 451025 w 528287"/>
                <a:gd name="connsiteY26" fmla="*/ 466574 h 858155"/>
                <a:gd name="connsiteX27" fmla="*/ 393390 w 528287"/>
                <a:gd name="connsiteY27" fmla="*/ 621095 h 858155"/>
                <a:gd name="connsiteX28" fmla="*/ 331503 w 528287"/>
                <a:gd name="connsiteY28" fmla="*/ 621095 h 858155"/>
                <a:gd name="connsiteX29" fmla="*/ 347093 w 528287"/>
                <a:gd name="connsiteY29" fmla="*/ 532528 h 858155"/>
                <a:gd name="connsiteX30" fmla="*/ 400476 w 528287"/>
                <a:gd name="connsiteY30" fmla="*/ 427943 h 858155"/>
                <a:gd name="connsiteX31" fmla="*/ 117970 w 528287"/>
                <a:gd name="connsiteY31" fmla="*/ 409570 h 858155"/>
                <a:gd name="connsiteX32" fmla="*/ 183636 w 528287"/>
                <a:gd name="connsiteY32" fmla="*/ 538652 h 858155"/>
                <a:gd name="connsiteX33" fmla="*/ 197809 w 528287"/>
                <a:gd name="connsiteY33" fmla="*/ 621566 h 858155"/>
                <a:gd name="connsiteX34" fmla="*/ 142064 w 528287"/>
                <a:gd name="connsiteY34" fmla="*/ 621566 h 858155"/>
                <a:gd name="connsiteX35" fmla="*/ 134977 w 528287"/>
                <a:gd name="connsiteY35" fmla="*/ 614028 h 858155"/>
                <a:gd name="connsiteX36" fmla="*/ 93405 w 528287"/>
                <a:gd name="connsiteY36" fmla="*/ 493426 h 858155"/>
                <a:gd name="connsiteX37" fmla="*/ 28684 w 528287"/>
                <a:gd name="connsiteY37" fmla="*/ 376122 h 858155"/>
                <a:gd name="connsiteX38" fmla="*/ 6008 w 528287"/>
                <a:gd name="connsiteY38" fmla="*/ 196632 h 858155"/>
                <a:gd name="connsiteX39" fmla="*/ 131671 w 528287"/>
                <a:gd name="connsiteY39" fmla="*/ 32218 h 858155"/>
                <a:gd name="connsiteX40" fmla="*/ 266900 w 528287"/>
                <a:gd name="connsiteY40" fmla="*/ 6 h 858155"/>
                <a:gd name="connsiteX0" fmla="*/ 180897 w 528287"/>
                <a:gd name="connsiteY0" fmla="*/ 808532 h 858155"/>
                <a:gd name="connsiteX1" fmla="*/ 351275 w 528287"/>
                <a:gd name="connsiteY1" fmla="*/ 808532 h 858155"/>
                <a:gd name="connsiteX2" fmla="*/ 300775 w 528287"/>
                <a:gd name="connsiteY2" fmla="*/ 851668 h 858155"/>
                <a:gd name="connsiteX3" fmla="*/ 281897 w 528287"/>
                <a:gd name="connsiteY3" fmla="*/ 857831 h 858155"/>
                <a:gd name="connsiteX4" fmla="*/ 198832 w 528287"/>
                <a:gd name="connsiteY4" fmla="*/ 827019 h 858155"/>
                <a:gd name="connsiteX5" fmla="*/ 180897 w 528287"/>
                <a:gd name="connsiteY5" fmla="*/ 808532 h 858155"/>
                <a:gd name="connsiteX6" fmla="*/ 182285 w 528287"/>
                <a:gd name="connsiteY6" fmla="*/ 731401 h 858155"/>
                <a:gd name="connsiteX7" fmla="*/ 347585 w 528287"/>
                <a:gd name="connsiteY7" fmla="*/ 731401 h 858155"/>
                <a:gd name="connsiteX8" fmla="*/ 375450 w 528287"/>
                <a:gd name="connsiteY8" fmla="*/ 755235 h 858155"/>
                <a:gd name="connsiteX9" fmla="*/ 347585 w 528287"/>
                <a:gd name="connsiteY9" fmla="*/ 778134 h 858155"/>
                <a:gd name="connsiteX10" fmla="*/ 264935 w 528287"/>
                <a:gd name="connsiteY10" fmla="*/ 778601 h 858155"/>
                <a:gd name="connsiteX11" fmla="*/ 181813 w 528287"/>
                <a:gd name="connsiteY11" fmla="*/ 778134 h 858155"/>
                <a:gd name="connsiteX12" fmla="*/ 154893 w 528287"/>
                <a:gd name="connsiteY12" fmla="*/ 754300 h 858155"/>
                <a:gd name="connsiteX13" fmla="*/ 182285 w 528287"/>
                <a:gd name="connsiteY13" fmla="*/ 731401 h 858155"/>
                <a:gd name="connsiteX14" fmla="*/ 174924 w 528287"/>
                <a:gd name="connsiteY14" fmla="*/ 655422 h 858155"/>
                <a:gd name="connsiteX15" fmla="*/ 354947 w 528287"/>
                <a:gd name="connsiteY15" fmla="*/ 655422 h 858155"/>
                <a:gd name="connsiteX16" fmla="*/ 379581 w 528287"/>
                <a:gd name="connsiteY16" fmla="*/ 677976 h 858155"/>
                <a:gd name="connsiteX17" fmla="*/ 355421 w 528287"/>
                <a:gd name="connsiteY17" fmla="*/ 701000 h 858155"/>
                <a:gd name="connsiteX18" fmla="*/ 264935 w 528287"/>
                <a:gd name="connsiteY18" fmla="*/ 701000 h 858155"/>
                <a:gd name="connsiteX19" fmla="*/ 175397 w 528287"/>
                <a:gd name="connsiteY19" fmla="*/ 701000 h 858155"/>
                <a:gd name="connsiteX20" fmla="*/ 149815 w 528287"/>
                <a:gd name="connsiteY20" fmla="*/ 678446 h 858155"/>
                <a:gd name="connsiteX21" fmla="*/ 174924 w 528287"/>
                <a:gd name="connsiteY21" fmla="*/ 655422 h 858155"/>
                <a:gd name="connsiteX22" fmla="*/ 266900 w 528287"/>
                <a:gd name="connsiteY22" fmla="*/ 6 h 858155"/>
                <a:gd name="connsiteX23" fmla="*/ 401421 w 528287"/>
                <a:gd name="connsiteY23" fmla="*/ 34573 h 858155"/>
                <a:gd name="connsiteX24" fmla="*/ 528029 w 528287"/>
                <a:gd name="connsiteY24" fmla="*/ 242329 h 858155"/>
                <a:gd name="connsiteX25" fmla="*/ 479842 w 528287"/>
                <a:gd name="connsiteY25" fmla="*/ 416637 h 858155"/>
                <a:gd name="connsiteX26" fmla="*/ 451025 w 528287"/>
                <a:gd name="connsiteY26" fmla="*/ 466574 h 858155"/>
                <a:gd name="connsiteX27" fmla="*/ 393390 w 528287"/>
                <a:gd name="connsiteY27" fmla="*/ 621095 h 858155"/>
                <a:gd name="connsiteX28" fmla="*/ 331503 w 528287"/>
                <a:gd name="connsiteY28" fmla="*/ 621095 h 858155"/>
                <a:gd name="connsiteX29" fmla="*/ 347093 w 528287"/>
                <a:gd name="connsiteY29" fmla="*/ 532528 h 858155"/>
                <a:gd name="connsiteX30" fmla="*/ 117970 w 528287"/>
                <a:gd name="connsiteY30" fmla="*/ 409570 h 858155"/>
                <a:gd name="connsiteX31" fmla="*/ 183636 w 528287"/>
                <a:gd name="connsiteY31" fmla="*/ 538652 h 858155"/>
                <a:gd name="connsiteX32" fmla="*/ 197809 w 528287"/>
                <a:gd name="connsiteY32" fmla="*/ 621566 h 858155"/>
                <a:gd name="connsiteX33" fmla="*/ 142064 w 528287"/>
                <a:gd name="connsiteY33" fmla="*/ 621566 h 858155"/>
                <a:gd name="connsiteX34" fmla="*/ 134977 w 528287"/>
                <a:gd name="connsiteY34" fmla="*/ 614028 h 858155"/>
                <a:gd name="connsiteX35" fmla="*/ 93405 w 528287"/>
                <a:gd name="connsiteY35" fmla="*/ 493426 h 858155"/>
                <a:gd name="connsiteX36" fmla="*/ 28684 w 528287"/>
                <a:gd name="connsiteY36" fmla="*/ 376122 h 858155"/>
                <a:gd name="connsiteX37" fmla="*/ 6008 w 528287"/>
                <a:gd name="connsiteY37" fmla="*/ 196632 h 858155"/>
                <a:gd name="connsiteX38" fmla="*/ 131671 w 528287"/>
                <a:gd name="connsiteY38" fmla="*/ 32218 h 858155"/>
                <a:gd name="connsiteX39" fmla="*/ 266900 w 528287"/>
                <a:gd name="connsiteY39" fmla="*/ 6 h 858155"/>
                <a:gd name="connsiteX0" fmla="*/ 180897 w 528287"/>
                <a:gd name="connsiteY0" fmla="*/ 808532 h 858155"/>
                <a:gd name="connsiteX1" fmla="*/ 351275 w 528287"/>
                <a:gd name="connsiteY1" fmla="*/ 808532 h 858155"/>
                <a:gd name="connsiteX2" fmla="*/ 300775 w 528287"/>
                <a:gd name="connsiteY2" fmla="*/ 851668 h 858155"/>
                <a:gd name="connsiteX3" fmla="*/ 281897 w 528287"/>
                <a:gd name="connsiteY3" fmla="*/ 857831 h 858155"/>
                <a:gd name="connsiteX4" fmla="*/ 198832 w 528287"/>
                <a:gd name="connsiteY4" fmla="*/ 827019 h 858155"/>
                <a:gd name="connsiteX5" fmla="*/ 180897 w 528287"/>
                <a:gd name="connsiteY5" fmla="*/ 808532 h 858155"/>
                <a:gd name="connsiteX6" fmla="*/ 182285 w 528287"/>
                <a:gd name="connsiteY6" fmla="*/ 731401 h 858155"/>
                <a:gd name="connsiteX7" fmla="*/ 347585 w 528287"/>
                <a:gd name="connsiteY7" fmla="*/ 731401 h 858155"/>
                <a:gd name="connsiteX8" fmla="*/ 375450 w 528287"/>
                <a:gd name="connsiteY8" fmla="*/ 755235 h 858155"/>
                <a:gd name="connsiteX9" fmla="*/ 347585 w 528287"/>
                <a:gd name="connsiteY9" fmla="*/ 778134 h 858155"/>
                <a:gd name="connsiteX10" fmla="*/ 264935 w 528287"/>
                <a:gd name="connsiteY10" fmla="*/ 778601 h 858155"/>
                <a:gd name="connsiteX11" fmla="*/ 181813 w 528287"/>
                <a:gd name="connsiteY11" fmla="*/ 778134 h 858155"/>
                <a:gd name="connsiteX12" fmla="*/ 154893 w 528287"/>
                <a:gd name="connsiteY12" fmla="*/ 754300 h 858155"/>
                <a:gd name="connsiteX13" fmla="*/ 182285 w 528287"/>
                <a:gd name="connsiteY13" fmla="*/ 731401 h 858155"/>
                <a:gd name="connsiteX14" fmla="*/ 174924 w 528287"/>
                <a:gd name="connsiteY14" fmla="*/ 655422 h 858155"/>
                <a:gd name="connsiteX15" fmla="*/ 354947 w 528287"/>
                <a:gd name="connsiteY15" fmla="*/ 655422 h 858155"/>
                <a:gd name="connsiteX16" fmla="*/ 379581 w 528287"/>
                <a:gd name="connsiteY16" fmla="*/ 677976 h 858155"/>
                <a:gd name="connsiteX17" fmla="*/ 355421 w 528287"/>
                <a:gd name="connsiteY17" fmla="*/ 701000 h 858155"/>
                <a:gd name="connsiteX18" fmla="*/ 264935 w 528287"/>
                <a:gd name="connsiteY18" fmla="*/ 701000 h 858155"/>
                <a:gd name="connsiteX19" fmla="*/ 175397 w 528287"/>
                <a:gd name="connsiteY19" fmla="*/ 701000 h 858155"/>
                <a:gd name="connsiteX20" fmla="*/ 149815 w 528287"/>
                <a:gd name="connsiteY20" fmla="*/ 678446 h 858155"/>
                <a:gd name="connsiteX21" fmla="*/ 174924 w 528287"/>
                <a:gd name="connsiteY21" fmla="*/ 655422 h 858155"/>
                <a:gd name="connsiteX22" fmla="*/ 266900 w 528287"/>
                <a:gd name="connsiteY22" fmla="*/ 6 h 858155"/>
                <a:gd name="connsiteX23" fmla="*/ 401421 w 528287"/>
                <a:gd name="connsiteY23" fmla="*/ 34573 h 858155"/>
                <a:gd name="connsiteX24" fmla="*/ 528029 w 528287"/>
                <a:gd name="connsiteY24" fmla="*/ 242329 h 858155"/>
                <a:gd name="connsiteX25" fmla="*/ 479842 w 528287"/>
                <a:gd name="connsiteY25" fmla="*/ 416637 h 858155"/>
                <a:gd name="connsiteX26" fmla="*/ 451025 w 528287"/>
                <a:gd name="connsiteY26" fmla="*/ 466574 h 858155"/>
                <a:gd name="connsiteX27" fmla="*/ 393390 w 528287"/>
                <a:gd name="connsiteY27" fmla="*/ 621095 h 858155"/>
                <a:gd name="connsiteX28" fmla="*/ 331503 w 528287"/>
                <a:gd name="connsiteY28" fmla="*/ 621095 h 858155"/>
                <a:gd name="connsiteX29" fmla="*/ 347093 w 528287"/>
                <a:gd name="connsiteY29" fmla="*/ 532528 h 858155"/>
                <a:gd name="connsiteX30" fmla="*/ 183636 w 528287"/>
                <a:gd name="connsiteY30" fmla="*/ 538652 h 858155"/>
                <a:gd name="connsiteX31" fmla="*/ 197809 w 528287"/>
                <a:gd name="connsiteY31" fmla="*/ 621566 h 858155"/>
                <a:gd name="connsiteX32" fmla="*/ 142064 w 528287"/>
                <a:gd name="connsiteY32" fmla="*/ 621566 h 858155"/>
                <a:gd name="connsiteX33" fmla="*/ 134977 w 528287"/>
                <a:gd name="connsiteY33" fmla="*/ 614028 h 858155"/>
                <a:gd name="connsiteX34" fmla="*/ 93405 w 528287"/>
                <a:gd name="connsiteY34" fmla="*/ 493426 h 858155"/>
                <a:gd name="connsiteX35" fmla="*/ 28684 w 528287"/>
                <a:gd name="connsiteY35" fmla="*/ 376122 h 858155"/>
                <a:gd name="connsiteX36" fmla="*/ 6008 w 528287"/>
                <a:gd name="connsiteY36" fmla="*/ 196632 h 858155"/>
                <a:gd name="connsiteX37" fmla="*/ 131671 w 528287"/>
                <a:gd name="connsiteY37" fmla="*/ 32218 h 858155"/>
                <a:gd name="connsiteX38" fmla="*/ 266900 w 528287"/>
                <a:gd name="connsiteY38" fmla="*/ 6 h 858155"/>
                <a:gd name="connsiteX0" fmla="*/ 180897 w 528287"/>
                <a:gd name="connsiteY0" fmla="*/ 808532 h 858155"/>
                <a:gd name="connsiteX1" fmla="*/ 351275 w 528287"/>
                <a:gd name="connsiteY1" fmla="*/ 808532 h 858155"/>
                <a:gd name="connsiteX2" fmla="*/ 300775 w 528287"/>
                <a:gd name="connsiteY2" fmla="*/ 851668 h 858155"/>
                <a:gd name="connsiteX3" fmla="*/ 281897 w 528287"/>
                <a:gd name="connsiteY3" fmla="*/ 857831 h 858155"/>
                <a:gd name="connsiteX4" fmla="*/ 198832 w 528287"/>
                <a:gd name="connsiteY4" fmla="*/ 827019 h 858155"/>
                <a:gd name="connsiteX5" fmla="*/ 180897 w 528287"/>
                <a:gd name="connsiteY5" fmla="*/ 808532 h 858155"/>
                <a:gd name="connsiteX6" fmla="*/ 182285 w 528287"/>
                <a:gd name="connsiteY6" fmla="*/ 731401 h 858155"/>
                <a:gd name="connsiteX7" fmla="*/ 347585 w 528287"/>
                <a:gd name="connsiteY7" fmla="*/ 731401 h 858155"/>
                <a:gd name="connsiteX8" fmla="*/ 375450 w 528287"/>
                <a:gd name="connsiteY8" fmla="*/ 755235 h 858155"/>
                <a:gd name="connsiteX9" fmla="*/ 347585 w 528287"/>
                <a:gd name="connsiteY9" fmla="*/ 778134 h 858155"/>
                <a:gd name="connsiteX10" fmla="*/ 264935 w 528287"/>
                <a:gd name="connsiteY10" fmla="*/ 778601 h 858155"/>
                <a:gd name="connsiteX11" fmla="*/ 181813 w 528287"/>
                <a:gd name="connsiteY11" fmla="*/ 778134 h 858155"/>
                <a:gd name="connsiteX12" fmla="*/ 154893 w 528287"/>
                <a:gd name="connsiteY12" fmla="*/ 754300 h 858155"/>
                <a:gd name="connsiteX13" fmla="*/ 182285 w 528287"/>
                <a:gd name="connsiteY13" fmla="*/ 731401 h 858155"/>
                <a:gd name="connsiteX14" fmla="*/ 174924 w 528287"/>
                <a:gd name="connsiteY14" fmla="*/ 655422 h 858155"/>
                <a:gd name="connsiteX15" fmla="*/ 354947 w 528287"/>
                <a:gd name="connsiteY15" fmla="*/ 655422 h 858155"/>
                <a:gd name="connsiteX16" fmla="*/ 379581 w 528287"/>
                <a:gd name="connsiteY16" fmla="*/ 677976 h 858155"/>
                <a:gd name="connsiteX17" fmla="*/ 355421 w 528287"/>
                <a:gd name="connsiteY17" fmla="*/ 701000 h 858155"/>
                <a:gd name="connsiteX18" fmla="*/ 264935 w 528287"/>
                <a:gd name="connsiteY18" fmla="*/ 701000 h 858155"/>
                <a:gd name="connsiteX19" fmla="*/ 175397 w 528287"/>
                <a:gd name="connsiteY19" fmla="*/ 701000 h 858155"/>
                <a:gd name="connsiteX20" fmla="*/ 149815 w 528287"/>
                <a:gd name="connsiteY20" fmla="*/ 678446 h 858155"/>
                <a:gd name="connsiteX21" fmla="*/ 174924 w 528287"/>
                <a:gd name="connsiteY21" fmla="*/ 655422 h 858155"/>
                <a:gd name="connsiteX22" fmla="*/ 266900 w 528287"/>
                <a:gd name="connsiteY22" fmla="*/ 6 h 858155"/>
                <a:gd name="connsiteX23" fmla="*/ 401421 w 528287"/>
                <a:gd name="connsiteY23" fmla="*/ 34573 h 858155"/>
                <a:gd name="connsiteX24" fmla="*/ 528029 w 528287"/>
                <a:gd name="connsiteY24" fmla="*/ 242329 h 858155"/>
                <a:gd name="connsiteX25" fmla="*/ 479842 w 528287"/>
                <a:gd name="connsiteY25" fmla="*/ 416637 h 858155"/>
                <a:gd name="connsiteX26" fmla="*/ 451025 w 528287"/>
                <a:gd name="connsiteY26" fmla="*/ 466574 h 858155"/>
                <a:gd name="connsiteX27" fmla="*/ 393390 w 528287"/>
                <a:gd name="connsiteY27" fmla="*/ 621095 h 858155"/>
                <a:gd name="connsiteX28" fmla="*/ 331503 w 528287"/>
                <a:gd name="connsiteY28" fmla="*/ 621095 h 858155"/>
                <a:gd name="connsiteX29" fmla="*/ 347093 w 528287"/>
                <a:gd name="connsiteY29" fmla="*/ 532528 h 858155"/>
                <a:gd name="connsiteX30" fmla="*/ 197809 w 528287"/>
                <a:gd name="connsiteY30" fmla="*/ 621566 h 858155"/>
                <a:gd name="connsiteX31" fmla="*/ 142064 w 528287"/>
                <a:gd name="connsiteY31" fmla="*/ 621566 h 858155"/>
                <a:gd name="connsiteX32" fmla="*/ 134977 w 528287"/>
                <a:gd name="connsiteY32" fmla="*/ 614028 h 858155"/>
                <a:gd name="connsiteX33" fmla="*/ 93405 w 528287"/>
                <a:gd name="connsiteY33" fmla="*/ 493426 h 858155"/>
                <a:gd name="connsiteX34" fmla="*/ 28684 w 528287"/>
                <a:gd name="connsiteY34" fmla="*/ 376122 h 858155"/>
                <a:gd name="connsiteX35" fmla="*/ 6008 w 528287"/>
                <a:gd name="connsiteY35" fmla="*/ 196632 h 858155"/>
                <a:gd name="connsiteX36" fmla="*/ 131671 w 528287"/>
                <a:gd name="connsiteY36" fmla="*/ 32218 h 858155"/>
                <a:gd name="connsiteX37" fmla="*/ 266900 w 528287"/>
                <a:gd name="connsiteY37" fmla="*/ 6 h 858155"/>
                <a:gd name="connsiteX0" fmla="*/ 180897 w 528287"/>
                <a:gd name="connsiteY0" fmla="*/ 808532 h 858155"/>
                <a:gd name="connsiteX1" fmla="*/ 351275 w 528287"/>
                <a:gd name="connsiteY1" fmla="*/ 808532 h 858155"/>
                <a:gd name="connsiteX2" fmla="*/ 300775 w 528287"/>
                <a:gd name="connsiteY2" fmla="*/ 851668 h 858155"/>
                <a:gd name="connsiteX3" fmla="*/ 281897 w 528287"/>
                <a:gd name="connsiteY3" fmla="*/ 857831 h 858155"/>
                <a:gd name="connsiteX4" fmla="*/ 198832 w 528287"/>
                <a:gd name="connsiteY4" fmla="*/ 827019 h 858155"/>
                <a:gd name="connsiteX5" fmla="*/ 180897 w 528287"/>
                <a:gd name="connsiteY5" fmla="*/ 808532 h 858155"/>
                <a:gd name="connsiteX6" fmla="*/ 182285 w 528287"/>
                <a:gd name="connsiteY6" fmla="*/ 731401 h 858155"/>
                <a:gd name="connsiteX7" fmla="*/ 347585 w 528287"/>
                <a:gd name="connsiteY7" fmla="*/ 731401 h 858155"/>
                <a:gd name="connsiteX8" fmla="*/ 375450 w 528287"/>
                <a:gd name="connsiteY8" fmla="*/ 755235 h 858155"/>
                <a:gd name="connsiteX9" fmla="*/ 347585 w 528287"/>
                <a:gd name="connsiteY9" fmla="*/ 778134 h 858155"/>
                <a:gd name="connsiteX10" fmla="*/ 264935 w 528287"/>
                <a:gd name="connsiteY10" fmla="*/ 778601 h 858155"/>
                <a:gd name="connsiteX11" fmla="*/ 181813 w 528287"/>
                <a:gd name="connsiteY11" fmla="*/ 778134 h 858155"/>
                <a:gd name="connsiteX12" fmla="*/ 154893 w 528287"/>
                <a:gd name="connsiteY12" fmla="*/ 754300 h 858155"/>
                <a:gd name="connsiteX13" fmla="*/ 182285 w 528287"/>
                <a:gd name="connsiteY13" fmla="*/ 731401 h 858155"/>
                <a:gd name="connsiteX14" fmla="*/ 174924 w 528287"/>
                <a:gd name="connsiteY14" fmla="*/ 655422 h 858155"/>
                <a:gd name="connsiteX15" fmla="*/ 354947 w 528287"/>
                <a:gd name="connsiteY15" fmla="*/ 655422 h 858155"/>
                <a:gd name="connsiteX16" fmla="*/ 379581 w 528287"/>
                <a:gd name="connsiteY16" fmla="*/ 677976 h 858155"/>
                <a:gd name="connsiteX17" fmla="*/ 355421 w 528287"/>
                <a:gd name="connsiteY17" fmla="*/ 701000 h 858155"/>
                <a:gd name="connsiteX18" fmla="*/ 264935 w 528287"/>
                <a:gd name="connsiteY18" fmla="*/ 701000 h 858155"/>
                <a:gd name="connsiteX19" fmla="*/ 175397 w 528287"/>
                <a:gd name="connsiteY19" fmla="*/ 701000 h 858155"/>
                <a:gd name="connsiteX20" fmla="*/ 149815 w 528287"/>
                <a:gd name="connsiteY20" fmla="*/ 678446 h 858155"/>
                <a:gd name="connsiteX21" fmla="*/ 174924 w 528287"/>
                <a:gd name="connsiteY21" fmla="*/ 655422 h 858155"/>
                <a:gd name="connsiteX22" fmla="*/ 266900 w 528287"/>
                <a:gd name="connsiteY22" fmla="*/ 6 h 858155"/>
                <a:gd name="connsiteX23" fmla="*/ 401421 w 528287"/>
                <a:gd name="connsiteY23" fmla="*/ 34573 h 858155"/>
                <a:gd name="connsiteX24" fmla="*/ 528029 w 528287"/>
                <a:gd name="connsiteY24" fmla="*/ 242329 h 858155"/>
                <a:gd name="connsiteX25" fmla="*/ 479842 w 528287"/>
                <a:gd name="connsiteY25" fmla="*/ 416637 h 858155"/>
                <a:gd name="connsiteX26" fmla="*/ 451025 w 528287"/>
                <a:gd name="connsiteY26" fmla="*/ 466574 h 858155"/>
                <a:gd name="connsiteX27" fmla="*/ 393390 w 528287"/>
                <a:gd name="connsiteY27" fmla="*/ 621095 h 858155"/>
                <a:gd name="connsiteX28" fmla="*/ 331503 w 528287"/>
                <a:gd name="connsiteY28" fmla="*/ 621095 h 858155"/>
                <a:gd name="connsiteX29" fmla="*/ 197809 w 528287"/>
                <a:gd name="connsiteY29" fmla="*/ 621566 h 858155"/>
                <a:gd name="connsiteX30" fmla="*/ 142064 w 528287"/>
                <a:gd name="connsiteY30" fmla="*/ 621566 h 858155"/>
                <a:gd name="connsiteX31" fmla="*/ 134977 w 528287"/>
                <a:gd name="connsiteY31" fmla="*/ 614028 h 858155"/>
                <a:gd name="connsiteX32" fmla="*/ 93405 w 528287"/>
                <a:gd name="connsiteY32" fmla="*/ 493426 h 858155"/>
                <a:gd name="connsiteX33" fmla="*/ 28684 w 528287"/>
                <a:gd name="connsiteY33" fmla="*/ 376122 h 858155"/>
                <a:gd name="connsiteX34" fmla="*/ 6008 w 528287"/>
                <a:gd name="connsiteY34" fmla="*/ 196632 h 858155"/>
                <a:gd name="connsiteX35" fmla="*/ 131671 w 528287"/>
                <a:gd name="connsiteY35" fmla="*/ 32218 h 858155"/>
                <a:gd name="connsiteX36" fmla="*/ 266900 w 528287"/>
                <a:gd name="connsiteY36" fmla="*/ 6 h 858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528287" h="858155">
                  <a:moveTo>
                    <a:pt x="180897" y="808532"/>
                  </a:moveTo>
                  <a:lnTo>
                    <a:pt x="351275" y="808532"/>
                  </a:lnTo>
                  <a:cubicBezTo>
                    <a:pt x="332869" y="824175"/>
                    <a:pt x="317294" y="838396"/>
                    <a:pt x="300775" y="851668"/>
                  </a:cubicBezTo>
                  <a:cubicBezTo>
                    <a:pt x="296056" y="855461"/>
                    <a:pt x="288504" y="857831"/>
                    <a:pt x="281897" y="857831"/>
                  </a:cubicBezTo>
                  <a:cubicBezTo>
                    <a:pt x="226206" y="857357"/>
                    <a:pt x="239892" y="864941"/>
                    <a:pt x="198832" y="827019"/>
                  </a:cubicBezTo>
                  <a:cubicBezTo>
                    <a:pt x="192696" y="821331"/>
                    <a:pt x="187505" y="815168"/>
                    <a:pt x="180897" y="808532"/>
                  </a:cubicBezTo>
                  <a:close/>
                  <a:moveTo>
                    <a:pt x="182285" y="731401"/>
                  </a:moveTo>
                  <a:lnTo>
                    <a:pt x="347585" y="731401"/>
                  </a:lnTo>
                  <a:cubicBezTo>
                    <a:pt x="365532" y="731401"/>
                    <a:pt x="375450" y="740280"/>
                    <a:pt x="375450" y="755235"/>
                  </a:cubicBezTo>
                  <a:cubicBezTo>
                    <a:pt x="374978" y="770189"/>
                    <a:pt x="365532" y="778134"/>
                    <a:pt x="347585" y="778134"/>
                  </a:cubicBezTo>
                  <a:cubicBezTo>
                    <a:pt x="320193" y="778601"/>
                    <a:pt x="292328" y="778601"/>
                    <a:pt x="264935" y="778601"/>
                  </a:cubicBezTo>
                  <a:lnTo>
                    <a:pt x="181813" y="778134"/>
                  </a:lnTo>
                  <a:cubicBezTo>
                    <a:pt x="165283" y="778134"/>
                    <a:pt x="154420" y="768787"/>
                    <a:pt x="154893" y="754300"/>
                  </a:cubicBezTo>
                  <a:cubicBezTo>
                    <a:pt x="155365" y="740280"/>
                    <a:pt x="165283" y="731401"/>
                    <a:pt x="182285" y="731401"/>
                  </a:cubicBezTo>
                  <a:close/>
                  <a:moveTo>
                    <a:pt x="174924" y="655422"/>
                  </a:moveTo>
                  <a:lnTo>
                    <a:pt x="354947" y="655422"/>
                  </a:lnTo>
                  <a:cubicBezTo>
                    <a:pt x="369633" y="655422"/>
                    <a:pt x="379581" y="664350"/>
                    <a:pt x="379581" y="677976"/>
                  </a:cubicBezTo>
                  <a:cubicBezTo>
                    <a:pt x="380055" y="691133"/>
                    <a:pt x="370107" y="701000"/>
                    <a:pt x="355421" y="701000"/>
                  </a:cubicBezTo>
                  <a:cubicBezTo>
                    <a:pt x="325575" y="701470"/>
                    <a:pt x="295255" y="701000"/>
                    <a:pt x="264935" y="701000"/>
                  </a:cubicBezTo>
                  <a:lnTo>
                    <a:pt x="175397" y="701000"/>
                  </a:lnTo>
                  <a:cubicBezTo>
                    <a:pt x="159764" y="701000"/>
                    <a:pt x="150289" y="692542"/>
                    <a:pt x="149815" y="678446"/>
                  </a:cubicBezTo>
                  <a:cubicBezTo>
                    <a:pt x="149815" y="664350"/>
                    <a:pt x="159290" y="655422"/>
                    <a:pt x="174924" y="655422"/>
                  </a:cubicBezTo>
                  <a:close/>
                  <a:moveTo>
                    <a:pt x="266900" y="6"/>
                  </a:moveTo>
                  <a:cubicBezTo>
                    <a:pt x="312016" y="300"/>
                    <a:pt x="357014" y="11725"/>
                    <a:pt x="401421" y="34573"/>
                  </a:cubicBezTo>
                  <a:cubicBezTo>
                    <a:pt x="484566" y="77914"/>
                    <a:pt x="523777" y="149993"/>
                    <a:pt x="528029" y="242329"/>
                  </a:cubicBezTo>
                  <a:cubicBezTo>
                    <a:pt x="530863" y="305928"/>
                    <a:pt x="510077" y="362460"/>
                    <a:pt x="479842" y="416637"/>
                  </a:cubicBezTo>
                  <a:cubicBezTo>
                    <a:pt x="470394" y="433125"/>
                    <a:pt x="460945" y="450085"/>
                    <a:pt x="451025" y="466574"/>
                  </a:cubicBezTo>
                  <a:cubicBezTo>
                    <a:pt x="422680" y="514626"/>
                    <a:pt x="393862" y="562207"/>
                    <a:pt x="393390" y="621095"/>
                  </a:cubicBezTo>
                  <a:lnTo>
                    <a:pt x="331503" y="621095"/>
                  </a:lnTo>
                  <a:lnTo>
                    <a:pt x="197809" y="621566"/>
                  </a:lnTo>
                  <a:cubicBezTo>
                    <a:pt x="177967" y="621566"/>
                    <a:pt x="160016" y="622037"/>
                    <a:pt x="142064" y="621566"/>
                  </a:cubicBezTo>
                  <a:cubicBezTo>
                    <a:pt x="139702" y="621095"/>
                    <a:pt x="135450" y="616855"/>
                    <a:pt x="134977" y="614028"/>
                  </a:cubicBezTo>
                  <a:cubicBezTo>
                    <a:pt x="133088" y="569745"/>
                    <a:pt x="114191" y="531114"/>
                    <a:pt x="93405" y="493426"/>
                  </a:cubicBezTo>
                  <a:cubicBezTo>
                    <a:pt x="71674" y="454325"/>
                    <a:pt x="48525" y="416166"/>
                    <a:pt x="28684" y="376122"/>
                  </a:cubicBezTo>
                  <a:cubicBezTo>
                    <a:pt x="811" y="319119"/>
                    <a:pt x="-6748" y="258818"/>
                    <a:pt x="6008" y="196632"/>
                  </a:cubicBezTo>
                  <a:cubicBezTo>
                    <a:pt x="21125" y="121256"/>
                    <a:pt x="63170" y="65666"/>
                    <a:pt x="131671" y="32218"/>
                  </a:cubicBezTo>
                  <a:cubicBezTo>
                    <a:pt x="176550" y="10547"/>
                    <a:pt x="221784" y="-288"/>
                    <a:pt x="266900" y="6"/>
                  </a:cubicBezTo>
                  <a:close/>
                </a:path>
              </a:pathLst>
            </a:custGeom>
            <a:noFill/>
            <a:ln w="12700">
              <a:solidFill>
                <a:schemeClr val="accent1"/>
              </a:solidFill>
              <a:round/>
              <a:headEnd/>
              <a:tailEnd/>
            </a:ln>
          </p:spPr>
          <p:txBody>
            <a:bodyPr vert="horz" wrap="square" lIns="95091" tIns="47545" rIns="95091" bIns="47545" numCol="1" anchor="t" anchorCtr="0" compatLnSpc="1">
              <a:prstTxWarp prst="textNoShape">
                <a:avLst/>
              </a:prstTxWarp>
              <a:noAutofit/>
            </a:bodyPr>
            <a:lstStyle/>
            <a:p>
              <a:pPr defTabSz="951064">
                <a:defRPr/>
              </a:pPr>
              <a:endParaRPr lang="en-US" sz="4080">
                <a:solidFill>
                  <a:srgbClr val="505050"/>
                </a:solidFill>
                <a:latin typeface="Segoe UI Light"/>
              </a:endParaRPr>
            </a:p>
          </p:txBody>
        </p:sp>
      </p:grpSp>
      <p:grpSp>
        <p:nvGrpSpPr>
          <p:cNvPr id="56" name="Group 55">
            <a:extLst>
              <a:ext uri="{FF2B5EF4-FFF2-40B4-BE49-F238E27FC236}">
                <a16:creationId xmlns:a16="http://schemas.microsoft.com/office/drawing/2014/main" id="{5E55A69E-EDD9-4807-838F-78ACBA4DF1A8}"/>
              </a:ext>
            </a:extLst>
          </p:cNvPr>
          <p:cNvGrpSpPr/>
          <p:nvPr/>
        </p:nvGrpSpPr>
        <p:grpSpPr>
          <a:xfrm>
            <a:off x="9458791" y="2086931"/>
            <a:ext cx="1454676" cy="1454676"/>
            <a:chOff x="9273302" y="2046197"/>
            <a:chExt cx="1426282" cy="1426282"/>
          </a:xfrm>
        </p:grpSpPr>
        <p:sp>
          <p:nvSpPr>
            <p:cNvPr id="57" name="Oval 56">
              <a:extLst>
                <a:ext uri="{FF2B5EF4-FFF2-40B4-BE49-F238E27FC236}">
                  <a16:creationId xmlns:a16="http://schemas.microsoft.com/office/drawing/2014/main" id="{29AE18E8-4C4B-4743-9322-E7019C6C0AA5}"/>
                </a:ext>
              </a:extLst>
            </p:cNvPr>
            <p:cNvSpPr>
              <a:spLocks noChangeAspect="1"/>
            </p:cNvSpPr>
            <p:nvPr/>
          </p:nvSpPr>
          <p:spPr bwMode="auto">
            <a:xfrm>
              <a:off x="9273302" y="2046197"/>
              <a:ext cx="1426282" cy="1426282"/>
            </a:xfrm>
            <a:prstGeom prst="ellipse">
              <a:avLst/>
            </a:prstGeom>
            <a:noFill/>
            <a:ln w="2222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bodyPr>
            <a:lstStyle/>
            <a:p>
              <a:pPr algn="ctr" defTabSz="988777" fontAlgn="base">
                <a:spcBef>
                  <a:spcPct val="0"/>
                </a:spcBef>
                <a:spcAft>
                  <a:spcPct val="0"/>
                </a:spcAft>
                <a:defRPr/>
              </a:pPr>
              <a:endParaRPr lang="en-US" sz="2448" kern="0">
                <a:solidFill>
                  <a:srgbClr val="505050"/>
                </a:solidFill>
                <a:latin typeface="Segoe UI Light"/>
              </a:endParaRPr>
            </a:p>
          </p:txBody>
        </p:sp>
        <p:sp>
          <p:nvSpPr>
            <p:cNvPr id="58" name="Freeform: Shape 57">
              <a:extLst>
                <a:ext uri="{FF2B5EF4-FFF2-40B4-BE49-F238E27FC236}">
                  <a16:creationId xmlns:a16="http://schemas.microsoft.com/office/drawing/2014/main" id="{74C304AA-AA37-48D0-8E79-EBDFA37B29A3}"/>
                </a:ext>
              </a:extLst>
            </p:cNvPr>
            <p:cNvSpPr>
              <a:spLocks noChangeAspect="1"/>
            </p:cNvSpPr>
            <p:nvPr/>
          </p:nvSpPr>
          <p:spPr bwMode="black">
            <a:xfrm>
              <a:off x="9745867" y="2316705"/>
              <a:ext cx="527667" cy="885265"/>
            </a:xfrm>
            <a:custGeom>
              <a:avLst/>
              <a:gdLst>
                <a:gd name="connsiteX0" fmla="*/ 285484 w 1193354"/>
                <a:gd name="connsiteY0" fmla="*/ 451468 h 2002084"/>
                <a:gd name="connsiteX1" fmla="*/ 284883 w 1193354"/>
                <a:gd name="connsiteY1" fmla="*/ 491345 h 2002084"/>
                <a:gd name="connsiteX2" fmla="*/ 284785 w 1193354"/>
                <a:gd name="connsiteY2" fmla="*/ 491279 h 2002084"/>
                <a:gd name="connsiteX3" fmla="*/ 284979 w 1193354"/>
                <a:gd name="connsiteY3" fmla="*/ 475228 h 2002084"/>
                <a:gd name="connsiteX4" fmla="*/ 286242 w 1193354"/>
                <a:gd name="connsiteY4" fmla="*/ 415853 h 2002084"/>
                <a:gd name="connsiteX5" fmla="*/ 286102 w 1193354"/>
                <a:gd name="connsiteY5" fmla="*/ 422418 h 2002084"/>
                <a:gd name="connsiteX6" fmla="*/ 285843 w 1193354"/>
                <a:gd name="connsiteY6" fmla="*/ 430162 h 2002084"/>
                <a:gd name="connsiteX7" fmla="*/ 285612 w 1193354"/>
                <a:gd name="connsiteY7" fmla="*/ 445461 h 2002084"/>
                <a:gd name="connsiteX8" fmla="*/ 285484 w 1193354"/>
                <a:gd name="connsiteY8" fmla="*/ 451468 h 2002084"/>
                <a:gd name="connsiteX9" fmla="*/ 285841 w 1193354"/>
                <a:gd name="connsiteY9" fmla="*/ 427810 h 2002084"/>
                <a:gd name="connsiteX10" fmla="*/ 286701 w 1193354"/>
                <a:gd name="connsiteY10" fmla="*/ 402165 h 2002084"/>
                <a:gd name="connsiteX11" fmla="*/ 286242 w 1193354"/>
                <a:gd name="connsiteY11" fmla="*/ 415853 h 2002084"/>
                <a:gd name="connsiteX12" fmla="*/ 286436 w 1193354"/>
                <a:gd name="connsiteY12" fmla="*/ 406761 h 2002084"/>
                <a:gd name="connsiteX13" fmla="*/ 496328 w 1193354"/>
                <a:gd name="connsiteY13" fmla="*/ 360361 h 2002084"/>
                <a:gd name="connsiteX14" fmla="*/ 496354 w 1193354"/>
                <a:gd name="connsiteY14" fmla="*/ 360534 h 2002084"/>
                <a:gd name="connsiteX15" fmla="*/ 494883 w 1193354"/>
                <a:gd name="connsiteY15" fmla="*/ 463364 h 2002084"/>
                <a:gd name="connsiteX16" fmla="*/ 494300 w 1193354"/>
                <a:gd name="connsiteY16" fmla="*/ 506394 h 2002084"/>
                <a:gd name="connsiteX17" fmla="*/ 494267 w 1193354"/>
                <a:gd name="connsiteY17" fmla="*/ 506416 h 2002084"/>
                <a:gd name="connsiteX18" fmla="*/ 494882 w 1193354"/>
                <a:gd name="connsiteY18" fmla="*/ 461012 h 2002084"/>
                <a:gd name="connsiteX19" fmla="*/ 495899 w 1193354"/>
                <a:gd name="connsiteY19" fmla="*/ 397961 h 2002084"/>
                <a:gd name="connsiteX20" fmla="*/ 289252 w 1193354"/>
                <a:gd name="connsiteY20" fmla="*/ 358061 h 2002084"/>
                <a:gd name="connsiteX21" fmla="*/ 289249 w 1193354"/>
                <a:gd name="connsiteY21" fmla="*/ 358087 h 2002084"/>
                <a:gd name="connsiteX22" fmla="*/ 288429 w 1193354"/>
                <a:gd name="connsiteY22" fmla="*/ 372279 h 2002084"/>
                <a:gd name="connsiteX23" fmla="*/ 287181 w 1193354"/>
                <a:gd name="connsiteY23" fmla="*/ 390263 h 2002084"/>
                <a:gd name="connsiteX24" fmla="*/ 286893 w 1193354"/>
                <a:gd name="connsiteY24" fmla="*/ 398838 h 2002084"/>
                <a:gd name="connsiteX25" fmla="*/ 286701 w 1193354"/>
                <a:gd name="connsiteY25" fmla="*/ 402165 h 2002084"/>
                <a:gd name="connsiteX26" fmla="*/ 287179 w 1193354"/>
                <a:gd name="connsiteY26" fmla="*/ 387912 h 2002084"/>
                <a:gd name="connsiteX27" fmla="*/ 289248 w 1193354"/>
                <a:gd name="connsiteY27" fmla="*/ 358087 h 2002084"/>
                <a:gd name="connsiteX28" fmla="*/ 296920 w 1193354"/>
                <a:gd name="connsiteY28" fmla="*/ 310739 h 2002084"/>
                <a:gd name="connsiteX29" fmla="*/ 289252 w 1193354"/>
                <a:gd name="connsiteY29" fmla="*/ 358061 h 2002084"/>
                <a:gd name="connsiteX30" fmla="*/ 294307 w 1193354"/>
                <a:gd name="connsiteY30" fmla="*/ 317179 h 2002084"/>
                <a:gd name="connsiteX31" fmla="*/ 301470 w 1193354"/>
                <a:gd name="connsiteY31" fmla="*/ 299529 h 2002084"/>
                <a:gd name="connsiteX32" fmla="*/ 298558 w 1193354"/>
                <a:gd name="connsiteY32" fmla="*/ 306704 h 2002084"/>
                <a:gd name="connsiteX33" fmla="*/ 297737 w 1193354"/>
                <a:gd name="connsiteY33" fmla="*/ 308062 h 2002084"/>
                <a:gd name="connsiteX34" fmla="*/ 297558 w 1193354"/>
                <a:gd name="connsiteY34" fmla="*/ 309167 h 2002084"/>
                <a:gd name="connsiteX35" fmla="*/ 296920 w 1193354"/>
                <a:gd name="connsiteY35" fmla="*/ 310739 h 2002084"/>
                <a:gd name="connsiteX36" fmla="*/ 297735 w 1193354"/>
                <a:gd name="connsiteY36" fmla="*/ 305710 h 2002084"/>
                <a:gd name="connsiteX37" fmla="*/ 483118 w 1193354"/>
                <a:gd name="connsiteY37" fmla="*/ 298753 h 2002084"/>
                <a:gd name="connsiteX38" fmla="*/ 489189 w 1193354"/>
                <a:gd name="connsiteY38" fmla="*/ 310293 h 2002084"/>
                <a:gd name="connsiteX39" fmla="*/ 496353 w 1193354"/>
                <a:gd name="connsiteY39" fmla="*/ 358182 h 2002084"/>
                <a:gd name="connsiteX40" fmla="*/ 496328 w 1193354"/>
                <a:gd name="connsiteY40" fmla="*/ 360361 h 2002084"/>
                <a:gd name="connsiteX41" fmla="*/ 496327 w 1193354"/>
                <a:gd name="connsiteY41" fmla="*/ 360355 h 2002084"/>
                <a:gd name="connsiteX42" fmla="*/ 496352 w 1193354"/>
                <a:gd name="connsiteY42" fmla="*/ 358182 h 2002084"/>
                <a:gd name="connsiteX43" fmla="*/ 495286 w 1193354"/>
                <a:gd name="connsiteY43" fmla="*/ 353397 h 2002084"/>
                <a:gd name="connsiteX44" fmla="*/ 489190 w 1193354"/>
                <a:gd name="connsiteY44" fmla="*/ 312645 h 2002084"/>
                <a:gd name="connsiteX45" fmla="*/ 484026 w 1193354"/>
                <a:gd name="connsiteY45" fmla="*/ 302828 h 2002084"/>
                <a:gd name="connsiteX46" fmla="*/ 312270 w 1193354"/>
                <a:gd name="connsiteY46" fmla="*/ 281652 h 2002084"/>
                <a:gd name="connsiteX47" fmla="*/ 301470 w 1193354"/>
                <a:gd name="connsiteY47" fmla="*/ 299529 h 2002084"/>
                <a:gd name="connsiteX48" fmla="*/ 307000 w 1193354"/>
                <a:gd name="connsiteY48" fmla="*/ 285901 h 2002084"/>
                <a:gd name="connsiteX49" fmla="*/ 473685 w 1193354"/>
                <a:gd name="connsiteY49" fmla="*/ 280824 h 2002084"/>
                <a:gd name="connsiteX50" fmla="*/ 481372 w 1193354"/>
                <a:gd name="connsiteY50" fmla="*/ 290914 h 2002084"/>
                <a:gd name="connsiteX51" fmla="*/ 483118 w 1193354"/>
                <a:gd name="connsiteY51" fmla="*/ 298753 h 2002084"/>
                <a:gd name="connsiteX52" fmla="*/ 467383 w 1193354"/>
                <a:gd name="connsiteY52" fmla="*/ 272552 h 2002084"/>
                <a:gd name="connsiteX53" fmla="*/ 470477 w 1193354"/>
                <a:gd name="connsiteY53" fmla="*/ 274726 h 2002084"/>
                <a:gd name="connsiteX54" fmla="*/ 473685 w 1193354"/>
                <a:gd name="connsiteY54" fmla="*/ 280824 h 2002084"/>
                <a:gd name="connsiteX55" fmla="*/ 438680 w 1193354"/>
                <a:gd name="connsiteY55" fmla="*/ 252385 h 2002084"/>
                <a:gd name="connsiteX56" fmla="*/ 463812 w 1193354"/>
                <a:gd name="connsiteY56" fmla="*/ 267865 h 2002084"/>
                <a:gd name="connsiteX57" fmla="*/ 467383 w 1193354"/>
                <a:gd name="connsiteY57" fmla="*/ 272552 h 2002084"/>
                <a:gd name="connsiteX58" fmla="*/ 392214 w 1193354"/>
                <a:gd name="connsiteY58" fmla="*/ 246486 h 2002084"/>
                <a:gd name="connsiteX59" fmla="*/ 470478 w 1193354"/>
                <a:gd name="connsiteY59" fmla="*/ 277078 h 2002084"/>
                <a:gd name="connsiteX60" fmla="*/ 484026 w 1193354"/>
                <a:gd name="connsiteY60" fmla="*/ 302828 h 2002084"/>
                <a:gd name="connsiteX61" fmla="*/ 495286 w 1193354"/>
                <a:gd name="connsiteY61" fmla="*/ 353397 h 2002084"/>
                <a:gd name="connsiteX62" fmla="*/ 496327 w 1193354"/>
                <a:gd name="connsiteY62" fmla="*/ 360355 h 2002084"/>
                <a:gd name="connsiteX63" fmla="*/ 495898 w 1193354"/>
                <a:gd name="connsiteY63" fmla="*/ 397961 h 2002084"/>
                <a:gd name="connsiteX64" fmla="*/ 494881 w 1193354"/>
                <a:gd name="connsiteY64" fmla="*/ 461012 h 2002084"/>
                <a:gd name="connsiteX65" fmla="*/ 494266 w 1193354"/>
                <a:gd name="connsiteY65" fmla="*/ 506417 h 2002084"/>
                <a:gd name="connsiteX66" fmla="*/ 494267 w 1193354"/>
                <a:gd name="connsiteY66" fmla="*/ 506416 h 2002084"/>
                <a:gd name="connsiteX67" fmla="*/ 493818 w 1193354"/>
                <a:gd name="connsiteY67" fmla="*/ 539623 h 2002084"/>
                <a:gd name="connsiteX68" fmla="*/ 493224 w 1193354"/>
                <a:gd name="connsiteY68" fmla="*/ 626081 h 2002084"/>
                <a:gd name="connsiteX69" fmla="*/ 493231 w 1193354"/>
                <a:gd name="connsiteY69" fmla="*/ 627553 h 2002084"/>
                <a:gd name="connsiteX70" fmla="*/ 493225 w 1193354"/>
                <a:gd name="connsiteY70" fmla="*/ 628433 h 2002084"/>
                <a:gd name="connsiteX71" fmla="*/ 505879 w 1193354"/>
                <a:gd name="connsiteY71" fmla="*/ 898482 h 2002084"/>
                <a:gd name="connsiteX72" fmla="*/ 622620 w 1193354"/>
                <a:gd name="connsiteY72" fmla="*/ 786882 h 2002084"/>
                <a:gd name="connsiteX73" fmla="*/ 739361 w 1193354"/>
                <a:gd name="connsiteY73" fmla="*/ 898482 h 2002084"/>
                <a:gd name="connsiteX74" fmla="*/ 739361 w 1193354"/>
                <a:gd name="connsiteY74" fmla="*/ 954282 h 2002084"/>
                <a:gd name="connsiteX75" fmla="*/ 849616 w 1193354"/>
                <a:gd name="connsiteY75" fmla="*/ 842682 h 2002084"/>
                <a:gd name="connsiteX76" fmla="*/ 966358 w 1193354"/>
                <a:gd name="connsiteY76" fmla="*/ 954282 h 2002084"/>
                <a:gd name="connsiteX77" fmla="*/ 966358 w 1193354"/>
                <a:gd name="connsiteY77" fmla="*/ 1010082 h 2002084"/>
                <a:gd name="connsiteX78" fmla="*/ 1083099 w 1193354"/>
                <a:gd name="connsiteY78" fmla="*/ 898482 h 2002084"/>
                <a:gd name="connsiteX79" fmla="*/ 1193354 w 1193354"/>
                <a:gd name="connsiteY79" fmla="*/ 1010082 h 2002084"/>
                <a:gd name="connsiteX80" fmla="*/ 1193354 w 1193354"/>
                <a:gd name="connsiteY80" fmla="*/ 1245682 h 2002084"/>
                <a:gd name="connsiteX81" fmla="*/ 1193354 w 1193354"/>
                <a:gd name="connsiteY81" fmla="*/ 1431683 h 2002084"/>
                <a:gd name="connsiteX82" fmla="*/ 1193354 w 1193354"/>
                <a:gd name="connsiteY82" fmla="*/ 1493683 h 2002084"/>
                <a:gd name="connsiteX83" fmla="*/ 596677 w 1193354"/>
                <a:gd name="connsiteY83" fmla="*/ 2002084 h 2002084"/>
                <a:gd name="connsiteX84" fmla="*/ 0 w 1193354"/>
                <a:gd name="connsiteY84" fmla="*/ 1431683 h 2002084"/>
                <a:gd name="connsiteX85" fmla="*/ 0 w 1193354"/>
                <a:gd name="connsiteY85" fmla="*/ 1109282 h 2002084"/>
                <a:gd name="connsiteX86" fmla="*/ 0 w 1193354"/>
                <a:gd name="connsiteY86" fmla="*/ 997682 h 2002084"/>
                <a:gd name="connsiteX87" fmla="*/ 116742 w 1193354"/>
                <a:gd name="connsiteY87" fmla="*/ 997682 h 2002084"/>
                <a:gd name="connsiteX88" fmla="*/ 226997 w 1193354"/>
                <a:gd name="connsiteY88" fmla="*/ 1109282 h 2002084"/>
                <a:gd name="connsiteX89" fmla="*/ 226997 w 1193354"/>
                <a:gd name="connsiteY89" fmla="*/ 1375883 h 2002084"/>
                <a:gd name="connsiteX90" fmla="*/ 278882 w 1193354"/>
                <a:gd name="connsiteY90" fmla="*/ 1320083 h 2002084"/>
                <a:gd name="connsiteX91" fmla="*/ 278882 w 1193354"/>
                <a:gd name="connsiteY91" fmla="*/ 1010082 h 2002084"/>
                <a:gd name="connsiteX92" fmla="*/ 278882 w 1193354"/>
                <a:gd name="connsiteY92" fmla="*/ 738056 h 2002084"/>
                <a:gd name="connsiteX93" fmla="*/ 282697 w 1193354"/>
                <a:gd name="connsiteY93" fmla="*/ 639405 h 2002084"/>
                <a:gd name="connsiteX94" fmla="*/ 283227 w 1193354"/>
                <a:gd name="connsiteY94" fmla="*/ 604037 h 2002084"/>
                <a:gd name="connsiteX95" fmla="*/ 284019 w 1193354"/>
                <a:gd name="connsiteY95" fmla="*/ 554865 h 2002084"/>
                <a:gd name="connsiteX96" fmla="*/ 284242 w 1193354"/>
                <a:gd name="connsiteY96" fmla="*/ 536372 h 2002084"/>
                <a:gd name="connsiteX97" fmla="*/ 284338 w 1193354"/>
                <a:gd name="connsiteY97" fmla="*/ 529962 h 2002084"/>
                <a:gd name="connsiteX98" fmla="*/ 285612 w 1193354"/>
                <a:gd name="connsiteY98" fmla="*/ 445461 h 2002084"/>
                <a:gd name="connsiteX99" fmla="*/ 286102 w 1193354"/>
                <a:gd name="connsiteY99" fmla="*/ 422418 h 2002084"/>
                <a:gd name="connsiteX100" fmla="*/ 286893 w 1193354"/>
                <a:gd name="connsiteY100" fmla="*/ 398838 h 2002084"/>
                <a:gd name="connsiteX101" fmla="*/ 288429 w 1193354"/>
                <a:gd name="connsiteY101" fmla="*/ 372279 h 2002084"/>
                <a:gd name="connsiteX102" fmla="*/ 289250 w 1193354"/>
                <a:gd name="connsiteY102" fmla="*/ 360439 h 2002084"/>
                <a:gd name="connsiteX103" fmla="*/ 297558 w 1193354"/>
                <a:gd name="connsiteY103" fmla="*/ 309167 h 2002084"/>
                <a:gd name="connsiteX104" fmla="*/ 298558 w 1193354"/>
                <a:gd name="connsiteY104" fmla="*/ 306704 h 2002084"/>
                <a:gd name="connsiteX105" fmla="*/ 315044 w 1193354"/>
                <a:gd name="connsiteY105" fmla="*/ 279415 h 2002084"/>
                <a:gd name="connsiteX106" fmla="*/ 338643 w 1193354"/>
                <a:gd name="connsiteY106" fmla="*/ 260387 h 2002084"/>
                <a:gd name="connsiteX107" fmla="*/ 351480 w 1193354"/>
                <a:gd name="connsiteY107" fmla="*/ 252389 h 2002084"/>
                <a:gd name="connsiteX108" fmla="*/ 392214 w 1193354"/>
                <a:gd name="connsiteY108" fmla="*/ 246486 h 2002084"/>
                <a:gd name="connsiteX109" fmla="*/ 392212 w 1193354"/>
                <a:gd name="connsiteY109" fmla="*/ 244134 h 2002084"/>
                <a:gd name="connsiteX110" fmla="*/ 351479 w 1193354"/>
                <a:gd name="connsiteY110" fmla="*/ 250037 h 2002084"/>
                <a:gd name="connsiteX111" fmla="*/ 338643 w 1193354"/>
                <a:gd name="connsiteY111" fmla="*/ 260387 h 2002084"/>
                <a:gd name="connsiteX112" fmla="*/ 319234 w 1193354"/>
                <a:gd name="connsiteY112" fmla="*/ 272480 h 2002084"/>
                <a:gd name="connsiteX113" fmla="*/ 315044 w 1193354"/>
                <a:gd name="connsiteY113" fmla="*/ 279415 h 2002084"/>
                <a:gd name="connsiteX114" fmla="*/ 312270 w 1193354"/>
                <a:gd name="connsiteY114" fmla="*/ 281652 h 2002084"/>
                <a:gd name="connsiteX115" fmla="*/ 319232 w 1193354"/>
                <a:gd name="connsiteY115" fmla="*/ 270128 h 2002084"/>
                <a:gd name="connsiteX116" fmla="*/ 392212 w 1193354"/>
                <a:gd name="connsiteY116" fmla="*/ 244134 h 2002084"/>
                <a:gd name="connsiteX117" fmla="*/ 392212 w 1193354"/>
                <a:gd name="connsiteY117" fmla="*/ 244134 h 2002084"/>
                <a:gd name="connsiteX118" fmla="*/ 392213 w 1193354"/>
                <a:gd name="connsiteY118" fmla="*/ 244134 h 2002084"/>
                <a:gd name="connsiteX119" fmla="*/ 438667 w 1193354"/>
                <a:gd name="connsiteY119" fmla="*/ 252376 h 2002084"/>
                <a:gd name="connsiteX120" fmla="*/ 438680 w 1193354"/>
                <a:gd name="connsiteY120" fmla="*/ 252385 h 2002084"/>
                <a:gd name="connsiteX121" fmla="*/ 438666 w 1193354"/>
                <a:gd name="connsiteY121" fmla="*/ 252376 h 2002084"/>
                <a:gd name="connsiteX122" fmla="*/ 400753 w 1193354"/>
                <a:gd name="connsiteY122" fmla="*/ 0 h 2002084"/>
                <a:gd name="connsiteX123" fmla="*/ 730683 w 1193354"/>
                <a:gd name="connsiteY123" fmla="*/ 329930 h 2002084"/>
                <a:gd name="connsiteX124" fmla="*/ 529177 w 1193354"/>
                <a:gd name="connsiteY124" fmla="*/ 633933 h 2002084"/>
                <a:gd name="connsiteX125" fmla="*/ 493310 w 1193354"/>
                <a:gd name="connsiteY125" fmla="*/ 645066 h 2002084"/>
                <a:gd name="connsiteX126" fmla="*/ 493231 w 1193354"/>
                <a:gd name="connsiteY126" fmla="*/ 627553 h 2002084"/>
                <a:gd name="connsiteX127" fmla="*/ 493819 w 1193354"/>
                <a:gd name="connsiteY127" fmla="*/ 541975 h 2002084"/>
                <a:gd name="connsiteX128" fmla="*/ 494300 w 1193354"/>
                <a:gd name="connsiteY128" fmla="*/ 506394 h 2002084"/>
                <a:gd name="connsiteX129" fmla="*/ 543825 w 1193354"/>
                <a:gd name="connsiteY129" fmla="*/ 473003 h 2002084"/>
                <a:gd name="connsiteX130" fmla="*/ 603088 w 1193354"/>
                <a:gd name="connsiteY130" fmla="*/ 329930 h 2002084"/>
                <a:gd name="connsiteX131" fmla="*/ 400752 w 1193354"/>
                <a:gd name="connsiteY131" fmla="*/ 127594 h 2002084"/>
                <a:gd name="connsiteX132" fmla="*/ 198416 w 1193354"/>
                <a:gd name="connsiteY132" fmla="*/ 329930 h 2002084"/>
                <a:gd name="connsiteX133" fmla="*/ 257679 w 1193354"/>
                <a:gd name="connsiteY133" fmla="*/ 473003 h 2002084"/>
                <a:gd name="connsiteX134" fmla="*/ 284785 w 1193354"/>
                <a:gd name="connsiteY134" fmla="*/ 491279 h 2002084"/>
                <a:gd name="connsiteX135" fmla="*/ 284242 w 1193354"/>
                <a:gd name="connsiteY135" fmla="*/ 536372 h 2002084"/>
                <a:gd name="connsiteX136" fmla="*/ 283227 w 1193354"/>
                <a:gd name="connsiteY136" fmla="*/ 604037 h 2002084"/>
                <a:gd name="connsiteX137" fmla="*/ 282696 w 1193354"/>
                <a:gd name="connsiteY137" fmla="*/ 637053 h 2002084"/>
                <a:gd name="connsiteX138" fmla="*/ 282693 w 1193354"/>
                <a:gd name="connsiteY138" fmla="*/ 637150 h 2002084"/>
                <a:gd name="connsiteX139" fmla="*/ 272330 w 1193354"/>
                <a:gd name="connsiteY139" fmla="*/ 633933 h 2002084"/>
                <a:gd name="connsiteX140" fmla="*/ 70823 w 1193354"/>
                <a:gd name="connsiteY140" fmla="*/ 329930 h 2002084"/>
                <a:gd name="connsiteX141" fmla="*/ 400753 w 1193354"/>
                <a:gd name="connsiteY141" fmla="*/ 0 h 2002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Lst>
              <a:rect l="l" t="t" r="r" b="b"/>
              <a:pathLst>
                <a:path w="1193354" h="2002084">
                  <a:moveTo>
                    <a:pt x="285484" y="451468"/>
                  </a:moveTo>
                  <a:lnTo>
                    <a:pt x="284883" y="491345"/>
                  </a:lnTo>
                  <a:lnTo>
                    <a:pt x="284785" y="491279"/>
                  </a:lnTo>
                  <a:lnTo>
                    <a:pt x="284979" y="475228"/>
                  </a:lnTo>
                  <a:close/>
                  <a:moveTo>
                    <a:pt x="286242" y="415853"/>
                  </a:moveTo>
                  <a:lnTo>
                    <a:pt x="286102" y="422418"/>
                  </a:lnTo>
                  <a:lnTo>
                    <a:pt x="285843" y="430162"/>
                  </a:lnTo>
                  <a:lnTo>
                    <a:pt x="285612" y="445461"/>
                  </a:lnTo>
                  <a:lnTo>
                    <a:pt x="285484" y="451468"/>
                  </a:lnTo>
                  <a:lnTo>
                    <a:pt x="285841" y="427810"/>
                  </a:lnTo>
                  <a:close/>
                  <a:moveTo>
                    <a:pt x="286701" y="402165"/>
                  </a:moveTo>
                  <a:lnTo>
                    <a:pt x="286242" y="415853"/>
                  </a:lnTo>
                  <a:lnTo>
                    <a:pt x="286436" y="406761"/>
                  </a:lnTo>
                  <a:close/>
                  <a:moveTo>
                    <a:pt x="496328" y="360361"/>
                  </a:moveTo>
                  <a:lnTo>
                    <a:pt x="496354" y="360534"/>
                  </a:lnTo>
                  <a:cubicBezTo>
                    <a:pt x="496354" y="377582"/>
                    <a:pt x="495634" y="415286"/>
                    <a:pt x="494883" y="463364"/>
                  </a:cubicBezTo>
                  <a:lnTo>
                    <a:pt x="494300" y="506394"/>
                  </a:lnTo>
                  <a:lnTo>
                    <a:pt x="494267" y="506416"/>
                  </a:lnTo>
                  <a:lnTo>
                    <a:pt x="494882" y="461012"/>
                  </a:lnTo>
                  <a:cubicBezTo>
                    <a:pt x="495258" y="436974"/>
                    <a:pt x="495625" y="415528"/>
                    <a:pt x="495899" y="397961"/>
                  </a:cubicBezTo>
                  <a:close/>
                  <a:moveTo>
                    <a:pt x="289252" y="358061"/>
                  </a:moveTo>
                  <a:lnTo>
                    <a:pt x="289249" y="358087"/>
                  </a:lnTo>
                  <a:lnTo>
                    <a:pt x="288429" y="372279"/>
                  </a:lnTo>
                  <a:lnTo>
                    <a:pt x="287181" y="390263"/>
                  </a:lnTo>
                  <a:lnTo>
                    <a:pt x="286893" y="398838"/>
                  </a:lnTo>
                  <a:lnTo>
                    <a:pt x="286701" y="402165"/>
                  </a:lnTo>
                  <a:lnTo>
                    <a:pt x="287179" y="387912"/>
                  </a:lnTo>
                  <a:cubicBezTo>
                    <a:pt x="287733" y="376149"/>
                    <a:pt x="288409" y="366066"/>
                    <a:pt x="289248" y="358087"/>
                  </a:cubicBezTo>
                  <a:close/>
                  <a:moveTo>
                    <a:pt x="296920" y="310739"/>
                  </a:moveTo>
                  <a:lnTo>
                    <a:pt x="289252" y="358061"/>
                  </a:lnTo>
                  <a:lnTo>
                    <a:pt x="294307" y="317179"/>
                  </a:lnTo>
                  <a:close/>
                  <a:moveTo>
                    <a:pt x="301470" y="299529"/>
                  </a:moveTo>
                  <a:lnTo>
                    <a:pt x="298558" y="306704"/>
                  </a:lnTo>
                  <a:lnTo>
                    <a:pt x="297737" y="308062"/>
                  </a:lnTo>
                  <a:lnTo>
                    <a:pt x="297558" y="309167"/>
                  </a:lnTo>
                  <a:lnTo>
                    <a:pt x="296920" y="310739"/>
                  </a:lnTo>
                  <a:lnTo>
                    <a:pt x="297735" y="305710"/>
                  </a:lnTo>
                  <a:close/>
                  <a:moveTo>
                    <a:pt x="483118" y="298753"/>
                  </a:moveTo>
                  <a:lnTo>
                    <a:pt x="489189" y="310293"/>
                  </a:lnTo>
                  <a:cubicBezTo>
                    <a:pt x="493416" y="324252"/>
                    <a:pt x="495718" y="340264"/>
                    <a:pt x="496353" y="358182"/>
                  </a:cubicBezTo>
                  <a:lnTo>
                    <a:pt x="496328" y="360361"/>
                  </a:lnTo>
                  <a:lnTo>
                    <a:pt x="496327" y="360355"/>
                  </a:lnTo>
                  <a:lnTo>
                    <a:pt x="496352" y="358182"/>
                  </a:lnTo>
                  <a:lnTo>
                    <a:pt x="495286" y="353397"/>
                  </a:lnTo>
                  <a:lnTo>
                    <a:pt x="489190" y="312645"/>
                  </a:lnTo>
                  <a:lnTo>
                    <a:pt x="484026" y="302828"/>
                  </a:lnTo>
                  <a:close/>
                  <a:moveTo>
                    <a:pt x="312270" y="281652"/>
                  </a:moveTo>
                  <a:lnTo>
                    <a:pt x="301470" y="299529"/>
                  </a:lnTo>
                  <a:lnTo>
                    <a:pt x="307000" y="285901"/>
                  </a:lnTo>
                  <a:close/>
                  <a:moveTo>
                    <a:pt x="473685" y="280824"/>
                  </a:moveTo>
                  <a:lnTo>
                    <a:pt x="481372" y="290914"/>
                  </a:lnTo>
                  <a:lnTo>
                    <a:pt x="483118" y="298753"/>
                  </a:lnTo>
                  <a:close/>
                  <a:moveTo>
                    <a:pt x="467383" y="272552"/>
                  </a:moveTo>
                  <a:lnTo>
                    <a:pt x="470477" y="274726"/>
                  </a:lnTo>
                  <a:lnTo>
                    <a:pt x="473685" y="280824"/>
                  </a:lnTo>
                  <a:close/>
                  <a:moveTo>
                    <a:pt x="438680" y="252385"/>
                  </a:moveTo>
                  <a:lnTo>
                    <a:pt x="463812" y="267865"/>
                  </a:lnTo>
                  <a:lnTo>
                    <a:pt x="467383" y="272552"/>
                  </a:lnTo>
                  <a:close/>
                  <a:moveTo>
                    <a:pt x="392214" y="246486"/>
                  </a:moveTo>
                  <a:cubicBezTo>
                    <a:pt x="428409" y="247079"/>
                    <a:pt x="453809" y="257674"/>
                    <a:pt x="470478" y="277078"/>
                  </a:cubicBezTo>
                  <a:lnTo>
                    <a:pt x="484026" y="302828"/>
                  </a:lnTo>
                  <a:lnTo>
                    <a:pt x="495286" y="353397"/>
                  </a:lnTo>
                  <a:lnTo>
                    <a:pt x="496327" y="360355"/>
                  </a:lnTo>
                  <a:lnTo>
                    <a:pt x="495898" y="397961"/>
                  </a:lnTo>
                  <a:cubicBezTo>
                    <a:pt x="495624" y="415528"/>
                    <a:pt x="495257" y="436973"/>
                    <a:pt x="494881" y="461012"/>
                  </a:cubicBezTo>
                  <a:lnTo>
                    <a:pt x="494266" y="506417"/>
                  </a:lnTo>
                  <a:lnTo>
                    <a:pt x="494267" y="506416"/>
                  </a:lnTo>
                  <a:lnTo>
                    <a:pt x="493818" y="539623"/>
                  </a:lnTo>
                  <a:cubicBezTo>
                    <a:pt x="493513" y="567563"/>
                    <a:pt x="493286" y="596811"/>
                    <a:pt x="493224" y="626081"/>
                  </a:cubicBezTo>
                  <a:lnTo>
                    <a:pt x="493231" y="627553"/>
                  </a:lnTo>
                  <a:lnTo>
                    <a:pt x="493225" y="628433"/>
                  </a:lnTo>
                  <a:cubicBezTo>
                    <a:pt x="492975" y="745514"/>
                    <a:pt x="495357" y="862953"/>
                    <a:pt x="505879" y="898482"/>
                  </a:cubicBezTo>
                  <a:cubicBezTo>
                    <a:pt x="526923" y="969540"/>
                    <a:pt x="557764" y="786882"/>
                    <a:pt x="622620" y="786882"/>
                  </a:cubicBezTo>
                  <a:cubicBezTo>
                    <a:pt x="687476" y="786882"/>
                    <a:pt x="739361" y="836482"/>
                    <a:pt x="739361" y="898482"/>
                  </a:cubicBezTo>
                  <a:lnTo>
                    <a:pt x="739361" y="954282"/>
                  </a:lnTo>
                  <a:cubicBezTo>
                    <a:pt x="739361" y="892282"/>
                    <a:pt x="791246" y="842682"/>
                    <a:pt x="849616" y="842682"/>
                  </a:cubicBezTo>
                  <a:cubicBezTo>
                    <a:pt x="914473" y="842682"/>
                    <a:pt x="966358" y="892282"/>
                    <a:pt x="966358" y="954282"/>
                  </a:cubicBezTo>
                  <a:lnTo>
                    <a:pt x="966358" y="1010082"/>
                  </a:lnTo>
                  <a:cubicBezTo>
                    <a:pt x="966358" y="948082"/>
                    <a:pt x="1018243" y="898482"/>
                    <a:pt x="1083099" y="898482"/>
                  </a:cubicBezTo>
                  <a:cubicBezTo>
                    <a:pt x="1147955" y="898482"/>
                    <a:pt x="1193354" y="948082"/>
                    <a:pt x="1193354" y="1010082"/>
                  </a:cubicBezTo>
                  <a:lnTo>
                    <a:pt x="1193354" y="1245682"/>
                  </a:lnTo>
                  <a:lnTo>
                    <a:pt x="1193354" y="1431683"/>
                  </a:lnTo>
                  <a:lnTo>
                    <a:pt x="1193354" y="1493683"/>
                  </a:lnTo>
                  <a:cubicBezTo>
                    <a:pt x="1160926" y="1778884"/>
                    <a:pt x="907987" y="2002084"/>
                    <a:pt x="596677" y="2002084"/>
                  </a:cubicBezTo>
                  <a:cubicBezTo>
                    <a:pt x="265911" y="2002084"/>
                    <a:pt x="0" y="1747884"/>
                    <a:pt x="0" y="1431683"/>
                  </a:cubicBezTo>
                  <a:lnTo>
                    <a:pt x="0" y="1109282"/>
                  </a:lnTo>
                  <a:lnTo>
                    <a:pt x="0" y="997682"/>
                  </a:lnTo>
                  <a:lnTo>
                    <a:pt x="116742" y="997682"/>
                  </a:lnTo>
                  <a:cubicBezTo>
                    <a:pt x="181598" y="997682"/>
                    <a:pt x="226997" y="1047282"/>
                    <a:pt x="226997" y="1109282"/>
                  </a:cubicBezTo>
                  <a:lnTo>
                    <a:pt x="226997" y="1375883"/>
                  </a:lnTo>
                  <a:cubicBezTo>
                    <a:pt x="265911" y="1375883"/>
                    <a:pt x="278882" y="1344883"/>
                    <a:pt x="278882" y="1320083"/>
                  </a:cubicBezTo>
                  <a:lnTo>
                    <a:pt x="278882" y="1010082"/>
                  </a:lnTo>
                  <a:lnTo>
                    <a:pt x="278882" y="738056"/>
                  </a:lnTo>
                  <a:cubicBezTo>
                    <a:pt x="280743" y="709242"/>
                    <a:pt x="281901" y="675222"/>
                    <a:pt x="282697" y="639405"/>
                  </a:cubicBezTo>
                  <a:lnTo>
                    <a:pt x="283227" y="604037"/>
                  </a:lnTo>
                  <a:lnTo>
                    <a:pt x="284019" y="554865"/>
                  </a:lnTo>
                  <a:lnTo>
                    <a:pt x="284242" y="536372"/>
                  </a:lnTo>
                  <a:lnTo>
                    <a:pt x="284338" y="529962"/>
                  </a:lnTo>
                  <a:lnTo>
                    <a:pt x="285612" y="445461"/>
                  </a:lnTo>
                  <a:lnTo>
                    <a:pt x="286102" y="422418"/>
                  </a:lnTo>
                  <a:lnTo>
                    <a:pt x="286893" y="398838"/>
                  </a:lnTo>
                  <a:lnTo>
                    <a:pt x="288429" y="372279"/>
                  </a:lnTo>
                  <a:lnTo>
                    <a:pt x="289250" y="360439"/>
                  </a:lnTo>
                  <a:lnTo>
                    <a:pt x="297558" y="309167"/>
                  </a:lnTo>
                  <a:lnTo>
                    <a:pt x="298558" y="306704"/>
                  </a:lnTo>
                  <a:lnTo>
                    <a:pt x="315044" y="279415"/>
                  </a:lnTo>
                  <a:lnTo>
                    <a:pt x="338643" y="260387"/>
                  </a:lnTo>
                  <a:lnTo>
                    <a:pt x="351480" y="252389"/>
                  </a:lnTo>
                  <a:cubicBezTo>
                    <a:pt x="363769" y="248129"/>
                    <a:pt x="377473" y="246233"/>
                    <a:pt x="392214" y="246486"/>
                  </a:cubicBezTo>
                  <a:close/>
                  <a:moveTo>
                    <a:pt x="392212" y="244134"/>
                  </a:moveTo>
                  <a:lnTo>
                    <a:pt x="351479" y="250037"/>
                  </a:lnTo>
                  <a:lnTo>
                    <a:pt x="338643" y="260387"/>
                  </a:lnTo>
                  <a:lnTo>
                    <a:pt x="319234" y="272480"/>
                  </a:lnTo>
                  <a:lnTo>
                    <a:pt x="315044" y="279415"/>
                  </a:lnTo>
                  <a:lnTo>
                    <a:pt x="312270" y="281652"/>
                  </a:lnTo>
                  <a:lnTo>
                    <a:pt x="319232" y="270128"/>
                  </a:lnTo>
                  <a:cubicBezTo>
                    <a:pt x="337398" y="251715"/>
                    <a:pt x="362730" y="243629"/>
                    <a:pt x="392212" y="244134"/>
                  </a:cubicBezTo>
                  <a:close/>
                  <a:moveTo>
                    <a:pt x="392212" y="244134"/>
                  </a:moveTo>
                  <a:lnTo>
                    <a:pt x="392213" y="244134"/>
                  </a:lnTo>
                  <a:cubicBezTo>
                    <a:pt x="410311" y="244430"/>
                    <a:pt x="425709" y="247227"/>
                    <a:pt x="438667" y="252376"/>
                  </a:cubicBezTo>
                  <a:lnTo>
                    <a:pt x="438680" y="252385"/>
                  </a:lnTo>
                  <a:lnTo>
                    <a:pt x="438666" y="252376"/>
                  </a:lnTo>
                  <a:close/>
                  <a:moveTo>
                    <a:pt x="400753" y="0"/>
                  </a:moveTo>
                  <a:cubicBezTo>
                    <a:pt x="582968" y="0"/>
                    <a:pt x="730683" y="147715"/>
                    <a:pt x="730683" y="329930"/>
                  </a:cubicBezTo>
                  <a:cubicBezTo>
                    <a:pt x="730683" y="466592"/>
                    <a:pt x="647593" y="583847"/>
                    <a:pt x="529177" y="633933"/>
                  </a:cubicBezTo>
                  <a:lnTo>
                    <a:pt x="493310" y="645066"/>
                  </a:lnTo>
                  <a:lnTo>
                    <a:pt x="493231" y="627553"/>
                  </a:lnTo>
                  <a:lnTo>
                    <a:pt x="493819" y="541975"/>
                  </a:lnTo>
                  <a:lnTo>
                    <a:pt x="494300" y="506394"/>
                  </a:lnTo>
                  <a:lnTo>
                    <a:pt x="543825" y="473003"/>
                  </a:lnTo>
                  <a:cubicBezTo>
                    <a:pt x="580441" y="436388"/>
                    <a:pt x="603088" y="385804"/>
                    <a:pt x="603088" y="329930"/>
                  </a:cubicBezTo>
                  <a:cubicBezTo>
                    <a:pt x="603088" y="218183"/>
                    <a:pt x="512499" y="127594"/>
                    <a:pt x="400752" y="127594"/>
                  </a:cubicBezTo>
                  <a:cubicBezTo>
                    <a:pt x="289005" y="127594"/>
                    <a:pt x="198416" y="218183"/>
                    <a:pt x="198416" y="329930"/>
                  </a:cubicBezTo>
                  <a:cubicBezTo>
                    <a:pt x="198416" y="385804"/>
                    <a:pt x="221064" y="436388"/>
                    <a:pt x="257679" y="473003"/>
                  </a:cubicBezTo>
                  <a:lnTo>
                    <a:pt x="284785" y="491279"/>
                  </a:lnTo>
                  <a:lnTo>
                    <a:pt x="284242" y="536372"/>
                  </a:lnTo>
                  <a:lnTo>
                    <a:pt x="283227" y="604037"/>
                  </a:lnTo>
                  <a:lnTo>
                    <a:pt x="282696" y="637053"/>
                  </a:lnTo>
                  <a:lnTo>
                    <a:pt x="282693" y="637150"/>
                  </a:lnTo>
                  <a:lnTo>
                    <a:pt x="272330" y="633933"/>
                  </a:lnTo>
                  <a:cubicBezTo>
                    <a:pt x="153913" y="583847"/>
                    <a:pt x="70823" y="466592"/>
                    <a:pt x="70823" y="329930"/>
                  </a:cubicBezTo>
                  <a:cubicBezTo>
                    <a:pt x="70823" y="147715"/>
                    <a:pt x="218538" y="0"/>
                    <a:pt x="400753" y="0"/>
                  </a:cubicBezTo>
                  <a:close/>
                </a:path>
              </a:pathLst>
            </a:custGeom>
            <a:noFill/>
            <a:ln w="12700">
              <a:solidFill>
                <a:schemeClr val="accent1"/>
              </a:solidFill>
            </a:ln>
          </p:spPr>
          <p:txBody>
            <a:bodyPr vert="horz" wrap="square" lIns="95091" tIns="47545" rIns="95091" bIns="47545" numCol="1" anchor="t" anchorCtr="0" compatLnSpc="1">
              <a:prstTxWarp prst="textNoShape">
                <a:avLst/>
              </a:prstTxWarp>
              <a:noAutofit/>
            </a:bodyPr>
            <a:lstStyle/>
            <a:p>
              <a:pPr defTabSz="951064">
                <a:defRPr/>
              </a:pPr>
              <a:endParaRPr lang="en-US" sz="4080">
                <a:solidFill>
                  <a:srgbClr val="505050"/>
                </a:solidFill>
                <a:latin typeface="Segoe UI Light"/>
              </a:endParaRPr>
            </a:p>
          </p:txBody>
        </p:sp>
      </p:grpSp>
    </p:spTree>
    <p:extLst>
      <p:ext uri="{BB962C8B-B14F-4D97-AF65-F5344CB8AC3E}">
        <p14:creationId xmlns:p14="http://schemas.microsoft.com/office/powerpoint/2010/main" val="40739297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200"/>
                                        <p:tgtEl>
                                          <p:spTgt spid="24"/>
                                        </p:tgtEl>
                                      </p:cBhvr>
                                    </p:animEffect>
                                  </p:childTnLst>
                                </p:cTn>
                              </p:par>
                              <p:par>
                                <p:cTn id="8" presetID="22" presetClass="entr" presetSubtype="8" fill="hold" grpId="0" nodeType="withEffect">
                                  <p:stCondLst>
                                    <p:cond delay="1000"/>
                                  </p:stCondLst>
                                  <p:childTnLst>
                                    <p:set>
                                      <p:cBhvr>
                                        <p:cTn id="9" dur="1" fill="hold">
                                          <p:stCondLst>
                                            <p:cond delay="0"/>
                                          </p:stCondLst>
                                        </p:cTn>
                                        <p:tgtEl>
                                          <p:spTgt spid="11"/>
                                        </p:tgtEl>
                                        <p:attrNameLst>
                                          <p:attrName>style.visibility</p:attrName>
                                        </p:attrNameLst>
                                      </p:cBhvr>
                                      <p:to>
                                        <p:strVal val="visible"/>
                                      </p:to>
                                    </p:set>
                                    <p:animEffect transition="in" filter="wipe(left)">
                                      <p:cBhvr>
                                        <p:cTn id="10" dur="500"/>
                                        <p:tgtEl>
                                          <p:spTgt spid="11"/>
                                        </p:tgtEl>
                                      </p:cBhvr>
                                    </p:animEffect>
                                  </p:childTnLst>
                                </p:cTn>
                              </p:par>
                              <p:par>
                                <p:cTn id="11" presetID="10" presetClass="entr" presetSubtype="0" fill="hold" grpId="0" nodeType="withEffect">
                                  <p:stCondLst>
                                    <p:cond delay="5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250"/>
                                        <p:tgtEl>
                                          <p:spTgt spid="18"/>
                                        </p:tgtEl>
                                      </p:cBhvr>
                                    </p:animEffect>
                                  </p:childTnLst>
                                </p:cTn>
                              </p:par>
                              <p:par>
                                <p:cTn id="14" presetID="10" presetClass="entr" presetSubtype="0" fill="hold" grpId="0" nodeType="withEffect">
                                  <p:stCondLst>
                                    <p:cond delay="100"/>
                                  </p:stCondLst>
                                  <p:childTnLst>
                                    <p:set>
                                      <p:cBhvr>
                                        <p:cTn id="15" dur="1" fill="hold">
                                          <p:stCondLst>
                                            <p:cond delay="0"/>
                                          </p:stCondLst>
                                        </p:cTn>
                                        <p:tgtEl>
                                          <p:spTgt spid="21"/>
                                        </p:tgtEl>
                                        <p:attrNameLst>
                                          <p:attrName>style.visibility</p:attrName>
                                        </p:attrNameLst>
                                      </p:cBhvr>
                                      <p:to>
                                        <p:strVal val="visible"/>
                                      </p:to>
                                    </p:set>
                                    <p:animEffect transition="in" filter="fade">
                                      <p:cBhvr>
                                        <p:cTn id="16" dur="250"/>
                                        <p:tgtEl>
                                          <p:spTgt spid="21"/>
                                        </p:tgtEl>
                                      </p:cBhvr>
                                    </p:animEffect>
                                  </p:childTnLst>
                                </p:cTn>
                              </p:par>
                              <p:par>
                                <p:cTn id="17" presetID="10" presetClass="entr" presetSubtype="0" fill="hold" grpId="0" nodeType="withEffect">
                                  <p:stCondLst>
                                    <p:cond delay="15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250"/>
                                        <p:tgtEl>
                                          <p:spTgt spid="19"/>
                                        </p:tgtEl>
                                      </p:cBhvr>
                                    </p:animEffect>
                                  </p:childTnLst>
                                </p:cTn>
                              </p:par>
                              <p:par>
                                <p:cTn id="20" presetID="10" presetClass="entr" presetSubtype="0" fill="hold" grpId="0" nodeType="withEffect">
                                  <p:stCondLst>
                                    <p:cond delay="200"/>
                                  </p:stCondLst>
                                  <p:childTnLst>
                                    <p:set>
                                      <p:cBhvr>
                                        <p:cTn id="21" dur="1" fill="hold">
                                          <p:stCondLst>
                                            <p:cond delay="0"/>
                                          </p:stCondLst>
                                        </p:cTn>
                                        <p:tgtEl>
                                          <p:spTgt spid="35"/>
                                        </p:tgtEl>
                                        <p:attrNameLst>
                                          <p:attrName>style.visibility</p:attrName>
                                        </p:attrNameLst>
                                      </p:cBhvr>
                                      <p:to>
                                        <p:strVal val="visible"/>
                                      </p:to>
                                    </p:set>
                                    <p:animEffect transition="in" filter="fade">
                                      <p:cBhvr>
                                        <p:cTn id="22" dur="250"/>
                                        <p:tgtEl>
                                          <p:spTgt spid="35"/>
                                        </p:tgtEl>
                                      </p:cBhvr>
                                    </p:animEffect>
                                  </p:childTnLst>
                                </p:cTn>
                              </p:par>
                              <p:par>
                                <p:cTn id="23" presetID="10" presetClass="entr" presetSubtype="0" fill="hold" grpId="0" nodeType="withEffect">
                                  <p:stCondLst>
                                    <p:cond delay="250"/>
                                  </p:stCondLst>
                                  <p:childTnLst>
                                    <p:set>
                                      <p:cBhvr>
                                        <p:cTn id="24" dur="1" fill="hold">
                                          <p:stCondLst>
                                            <p:cond delay="0"/>
                                          </p:stCondLst>
                                        </p:cTn>
                                        <p:tgtEl>
                                          <p:spTgt spid="26"/>
                                        </p:tgtEl>
                                        <p:attrNameLst>
                                          <p:attrName>style.visibility</p:attrName>
                                        </p:attrNameLst>
                                      </p:cBhvr>
                                      <p:to>
                                        <p:strVal val="visible"/>
                                      </p:to>
                                    </p:set>
                                    <p:animEffect transition="in" filter="fade">
                                      <p:cBhvr>
                                        <p:cTn id="25" dur="250"/>
                                        <p:tgtEl>
                                          <p:spTgt spid="26"/>
                                        </p:tgtEl>
                                      </p:cBhvr>
                                    </p:animEffect>
                                  </p:childTnLst>
                                </p:cTn>
                              </p:par>
                              <p:par>
                                <p:cTn id="26" presetID="10" presetClass="entr" presetSubtype="0" fill="hold" grpId="0" nodeType="withEffect">
                                  <p:stCondLst>
                                    <p:cond delay="300"/>
                                  </p:stCondLst>
                                  <p:childTnLst>
                                    <p:set>
                                      <p:cBhvr>
                                        <p:cTn id="27" dur="1" fill="hold">
                                          <p:stCondLst>
                                            <p:cond delay="0"/>
                                          </p:stCondLst>
                                        </p:cTn>
                                        <p:tgtEl>
                                          <p:spTgt spid="34"/>
                                        </p:tgtEl>
                                        <p:attrNameLst>
                                          <p:attrName>style.visibility</p:attrName>
                                        </p:attrNameLst>
                                      </p:cBhvr>
                                      <p:to>
                                        <p:strVal val="visible"/>
                                      </p:to>
                                    </p:set>
                                    <p:animEffect transition="in" filter="fade">
                                      <p:cBhvr>
                                        <p:cTn id="28" dur="250"/>
                                        <p:tgtEl>
                                          <p:spTgt spid="34"/>
                                        </p:tgtEl>
                                      </p:cBhvr>
                                    </p:animEffect>
                                  </p:childTnLst>
                                </p:cTn>
                              </p:par>
                              <p:par>
                                <p:cTn id="29" presetID="10" presetClass="entr" presetSubtype="0" fill="hold" grpId="0" nodeType="withEffect">
                                  <p:stCondLst>
                                    <p:cond delay="350"/>
                                  </p:stCondLst>
                                  <p:childTnLst>
                                    <p:set>
                                      <p:cBhvr>
                                        <p:cTn id="30" dur="1" fill="hold">
                                          <p:stCondLst>
                                            <p:cond delay="0"/>
                                          </p:stCondLst>
                                        </p:cTn>
                                        <p:tgtEl>
                                          <p:spTgt spid="32"/>
                                        </p:tgtEl>
                                        <p:attrNameLst>
                                          <p:attrName>style.visibility</p:attrName>
                                        </p:attrNameLst>
                                      </p:cBhvr>
                                      <p:to>
                                        <p:strVal val="visible"/>
                                      </p:to>
                                    </p:set>
                                    <p:animEffect transition="in" filter="fade">
                                      <p:cBhvr>
                                        <p:cTn id="31" dur="250"/>
                                        <p:tgtEl>
                                          <p:spTgt spid="32"/>
                                        </p:tgtEl>
                                      </p:cBhvr>
                                    </p:animEffect>
                                  </p:childTnLst>
                                </p:cTn>
                              </p:par>
                              <p:par>
                                <p:cTn id="32" presetID="10" presetClass="entr" presetSubtype="0" fill="hold" grpId="0" nodeType="withEffect">
                                  <p:stCondLst>
                                    <p:cond delay="400"/>
                                  </p:stCondLst>
                                  <p:childTnLst>
                                    <p:set>
                                      <p:cBhvr>
                                        <p:cTn id="33" dur="1" fill="hold">
                                          <p:stCondLst>
                                            <p:cond delay="0"/>
                                          </p:stCondLst>
                                        </p:cTn>
                                        <p:tgtEl>
                                          <p:spTgt spid="17"/>
                                        </p:tgtEl>
                                        <p:attrNameLst>
                                          <p:attrName>style.visibility</p:attrName>
                                        </p:attrNameLst>
                                      </p:cBhvr>
                                      <p:to>
                                        <p:strVal val="visible"/>
                                      </p:to>
                                    </p:set>
                                    <p:animEffect transition="in" filter="fade">
                                      <p:cBhvr>
                                        <p:cTn id="34" dur="250"/>
                                        <p:tgtEl>
                                          <p:spTgt spid="17"/>
                                        </p:tgtEl>
                                      </p:cBhvr>
                                    </p:animEffect>
                                  </p:childTnLst>
                                </p:cTn>
                              </p:par>
                              <p:par>
                                <p:cTn id="35" presetID="10" presetClass="entr" presetSubtype="0" fill="hold" grpId="0" nodeType="withEffect">
                                  <p:stCondLst>
                                    <p:cond delay="450"/>
                                  </p:stCondLst>
                                  <p:childTnLst>
                                    <p:set>
                                      <p:cBhvr>
                                        <p:cTn id="36" dur="1" fill="hold">
                                          <p:stCondLst>
                                            <p:cond delay="0"/>
                                          </p:stCondLst>
                                        </p:cTn>
                                        <p:tgtEl>
                                          <p:spTgt spid="36"/>
                                        </p:tgtEl>
                                        <p:attrNameLst>
                                          <p:attrName>style.visibility</p:attrName>
                                        </p:attrNameLst>
                                      </p:cBhvr>
                                      <p:to>
                                        <p:strVal val="visible"/>
                                      </p:to>
                                    </p:set>
                                    <p:animEffect transition="in" filter="fade">
                                      <p:cBhvr>
                                        <p:cTn id="37" dur="250"/>
                                        <p:tgtEl>
                                          <p:spTgt spid="36"/>
                                        </p:tgtEl>
                                      </p:cBhvr>
                                    </p:animEffect>
                                  </p:childTnLst>
                                </p:cTn>
                              </p:par>
                              <p:par>
                                <p:cTn id="38" presetID="10" presetClass="entr" presetSubtype="0" fill="hold" grpId="0" nodeType="withEffect">
                                  <p:stCondLst>
                                    <p:cond delay="500"/>
                                  </p:stCondLst>
                                  <p:childTnLst>
                                    <p:set>
                                      <p:cBhvr>
                                        <p:cTn id="39" dur="1" fill="hold">
                                          <p:stCondLst>
                                            <p:cond delay="0"/>
                                          </p:stCondLst>
                                        </p:cTn>
                                        <p:tgtEl>
                                          <p:spTgt spid="20"/>
                                        </p:tgtEl>
                                        <p:attrNameLst>
                                          <p:attrName>style.visibility</p:attrName>
                                        </p:attrNameLst>
                                      </p:cBhvr>
                                      <p:to>
                                        <p:strVal val="visible"/>
                                      </p:to>
                                    </p:set>
                                    <p:animEffect transition="in" filter="fade">
                                      <p:cBhvr>
                                        <p:cTn id="40" dur="250"/>
                                        <p:tgtEl>
                                          <p:spTgt spid="20"/>
                                        </p:tgtEl>
                                      </p:cBhvr>
                                    </p:animEffect>
                                  </p:childTnLst>
                                </p:cTn>
                              </p:par>
                              <p:par>
                                <p:cTn id="41" presetID="10" presetClass="entr" presetSubtype="0" fill="hold" grpId="0" nodeType="withEffect">
                                  <p:stCondLst>
                                    <p:cond delay="600"/>
                                  </p:stCondLst>
                                  <p:childTnLst>
                                    <p:set>
                                      <p:cBhvr>
                                        <p:cTn id="42" dur="1" fill="hold">
                                          <p:stCondLst>
                                            <p:cond delay="0"/>
                                          </p:stCondLst>
                                        </p:cTn>
                                        <p:tgtEl>
                                          <p:spTgt spid="16"/>
                                        </p:tgtEl>
                                        <p:attrNameLst>
                                          <p:attrName>style.visibility</p:attrName>
                                        </p:attrNameLst>
                                      </p:cBhvr>
                                      <p:to>
                                        <p:strVal val="visible"/>
                                      </p:to>
                                    </p:set>
                                    <p:animEffect transition="in" filter="fade">
                                      <p:cBhvr>
                                        <p:cTn id="43" dur="250"/>
                                        <p:tgtEl>
                                          <p:spTgt spid="16"/>
                                        </p:tgtEl>
                                      </p:cBhvr>
                                    </p:animEffect>
                                  </p:childTnLst>
                                </p:cTn>
                              </p:par>
                              <p:par>
                                <p:cTn id="44" presetID="10" presetClass="entr" presetSubtype="0" fill="hold" grpId="0" nodeType="withEffect">
                                  <p:stCondLst>
                                    <p:cond delay="700"/>
                                  </p:stCondLst>
                                  <p:childTnLst>
                                    <p:set>
                                      <p:cBhvr>
                                        <p:cTn id="45" dur="1" fill="hold">
                                          <p:stCondLst>
                                            <p:cond delay="0"/>
                                          </p:stCondLst>
                                        </p:cTn>
                                        <p:tgtEl>
                                          <p:spTgt spid="33"/>
                                        </p:tgtEl>
                                        <p:attrNameLst>
                                          <p:attrName>style.visibility</p:attrName>
                                        </p:attrNameLst>
                                      </p:cBhvr>
                                      <p:to>
                                        <p:strVal val="visible"/>
                                      </p:to>
                                    </p:set>
                                    <p:animEffect transition="in" filter="fade">
                                      <p:cBhvr>
                                        <p:cTn id="46" dur="250"/>
                                        <p:tgtEl>
                                          <p:spTgt spid="33"/>
                                        </p:tgtEl>
                                      </p:cBhvr>
                                    </p:animEffect>
                                  </p:childTnLst>
                                </p:cTn>
                              </p:par>
                              <p:par>
                                <p:cTn id="47" presetID="10" presetClass="entr" presetSubtype="0" fill="hold" grpId="0" nodeType="withEffect">
                                  <p:stCondLst>
                                    <p:cond delay="800"/>
                                  </p:stCondLst>
                                  <p:childTnLst>
                                    <p:set>
                                      <p:cBhvr>
                                        <p:cTn id="48" dur="1" fill="hold">
                                          <p:stCondLst>
                                            <p:cond delay="0"/>
                                          </p:stCondLst>
                                        </p:cTn>
                                        <p:tgtEl>
                                          <p:spTgt spid="38"/>
                                        </p:tgtEl>
                                        <p:attrNameLst>
                                          <p:attrName>style.visibility</p:attrName>
                                        </p:attrNameLst>
                                      </p:cBhvr>
                                      <p:to>
                                        <p:strVal val="visible"/>
                                      </p:to>
                                    </p:set>
                                    <p:animEffect transition="in" filter="fade">
                                      <p:cBhvr>
                                        <p:cTn id="49" dur="250"/>
                                        <p:tgtEl>
                                          <p:spTgt spid="38"/>
                                        </p:tgtEl>
                                      </p:cBhvr>
                                    </p:animEffect>
                                  </p:childTnLst>
                                </p:cTn>
                              </p:par>
                              <p:par>
                                <p:cTn id="50" presetID="10" presetClass="entr" presetSubtype="0" fill="hold" grpId="0" nodeType="withEffect">
                                  <p:stCondLst>
                                    <p:cond delay="900"/>
                                  </p:stCondLst>
                                  <p:childTnLst>
                                    <p:set>
                                      <p:cBhvr>
                                        <p:cTn id="51" dur="1" fill="hold">
                                          <p:stCondLst>
                                            <p:cond delay="0"/>
                                          </p:stCondLst>
                                        </p:cTn>
                                        <p:tgtEl>
                                          <p:spTgt spid="31"/>
                                        </p:tgtEl>
                                        <p:attrNameLst>
                                          <p:attrName>style.visibility</p:attrName>
                                        </p:attrNameLst>
                                      </p:cBhvr>
                                      <p:to>
                                        <p:strVal val="visible"/>
                                      </p:to>
                                    </p:set>
                                    <p:animEffect transition="in" filter="fade">
                                      <p:cBhvr>
                                        <p:cTn id="52" dur="250"/>
                                        <p:tgtEl>
                                          <p:spTgt spid="31"/>
                                        </p:tgtEl>
                                      </p:cBhvr>
                                    </p:animEffect>
                                  </p:childTnLst>
                                </p:cTn>
                              </p:par>
                              <p:par>
                                <p:cTn id="53" presetID="10" presetClass="entr" presetSubtype="0" fill="hold" grpId="0" nodeType="withEffect">
                                  <p:stCondLst>
                                    <p:cond delay="1000"/>
                                  </p:stCondLst>
                                  <p:childTnLst>
                                    <p:set>
                                      <p:cBhvr>
                                        <p:cTn id="54" dur="1" fill="hold">
                                          <p:stCondLst>
                                            <p:cond delay="0"/>
                                          </p:stCondLst>
                                        </p:cTn>
                                        <p:tgtEl>
                                          <p:spTgt spid="22"/>
                                        </p:tgtEl>
                                        <p:attrNameLst>
                                          <p:attrName>style.visibility</p:attrName>
                                        </p:attrNameLst>
                                      </p:cBhvr>
                                      <p:to>
                                        <p:strVal val="visible"/>
                                      </p:to>
                                    </p:set>
                                    <p:animEffect transition="in" filter="fade">
                                      <p:cBhvr>
                                        <p:cTn id="55" dur="250"/>
                                        <p:tgtEl>
                                          <p:spTgt spid="22"/>
                                        </p:tgtEl>
                                      </p:cBhvr>
                                    </p:animEffect>
                                  </p:childTnLst>
                                </p:cTn>
                              </p:par>
                              <p:par>
                                <p:cTn id="56" presetID="10" presetClass="entr" presetSubtype="0" fill="hold" grpId="0" nodeType="withEffect">
                                  <p:stCondLst>
                                    <p:cond delay="1100"/>
                                  </p:stCondLst>
                                  <p:childTnLst>
                                    <p:set>
                                      <p:cBhvr>
                                        <p:cTn id="57" dur="1" fill="hold">
                                          <p:stCondLst>
                                            <p:cond delay="0"/>
                                          </p:stCondLst>
                                        </p:cTn>
                                        <p:tgtEl>
                                          <p:spTgt spid="40"/>
                                        </p:tgtEl>
                                        <p:attrNameLst>
                                          <p:attrName>style.visibility</p:attrName>
                                        </p:attrNameLst>
                                      </p:cBhvr>
                                      <p:to>
                                        <p:strVal val="visible"/>
                                      </p:to>
                                    </p:set>
                                    <p:animEffect transition="in" filter="fade">
                                      <p:cBhvr>
                                        <p:cTn id="58" dur="250"/>
                                        <p:tgtEl>
                                          <p:spTgt spid="40"/>
                                        </p:tgtEl>
                                      </p:cBhvr>
                                    </p:animEffect>
                                  </p:childTnLst>
                                </p:cTn>
                              </p:par>
                              <p:par>
                                <p:cTn id="59" presetID="10" presetClass="entr" presetSubtype="0" fill="hold" grpId="0" nodeType="withEffect">
                                  <p:stCondLst>
                                    <p:cond delay="1200"/>
                                  </p:stCondLst>
                                  <p:childTnLst>
                                    <p:set>
                                      <p:cBhvr>
                                        <p:cTn id="60" dur="1" fill="hold">
                                          <p:stCondLst>
                                            <p:cond delay="0"/>
                                          </p:stCondLst>
                                        </p:cTn>
                                        <p:tgtEl>
                                          <p:spTgt spid="42"/>
                                        </p:tgtEl>
                                        <p:attrNameLst>
                                          <p:attrName>style.visibility</p:attrName>
                                        </p:attrNameLst>
                                      </p:cBhvr>
                                      <p:to>
                                        <p:strVal val="visible"/>
                                      </p:to>
                                    </p:set>
                                    <p:animEffect transition="in" filter="fade">
                                      <p:cBhvr>
                                        <p:cTn id="61" dur="250"/>
                                        <p:tgtEl>
                                          <p:spTgt spid="42"/>
                                        </p:tgtEl>
                                      </p:cBhvr>
                                    </p:animEffect>
                                  </p:childTnLst>
                                </p:cTn>
                              </p:par>
                              <p:par>
                                <p:cTn id="62" presetID="10" presetClass="entr" presetSubtype="0" fill="hold" grpId="0" nodeType="withEffect">
                                  <p:stCondLst>
                                    <p:cond delay="1300"/>
                                  </p:stCondLst>
                                  <p:childTnLst>
                                    <p:set>
                                      <p:cBhvr>
                                        <p:cTn id="63" dur="1" fill="hold">
                                          <p:stCondLst>
                                            <p:cond delay="0"/>
                                          </p:stCondLst>
                                        </p:cTn>
                                        <p:tgtEl>
                                          <p:spTgt spid="13"/>
                                        </p:tgtEl>
                                        <p:attrNameLst>
                                          <p:attrName>style.visibility</p:attrName>
                                        </p:attrNameLst>
                                      </p:cBhvr>
                                      <p:to>
                                        <p:strVal val="visible"/>
                                      </p:to>
                                    </p:set>
                                    <p:animEffect transition="in" filter="fade">
                                      <p:cBhvr>
                                        <p:cTn id="64" dur="250"/>
                                        <p:tgtEl>
                                          <p:spTgt spid="13"/>
                                        </p:tgtEl>
                                      </p:cBhvr>
                                    </p:animEffect>
                                  </p:childTnLst>
                                </p:cTn>
                              </p:par>
                              <p:par>
                                <p:cTn id="65" presetID="10" presetClass="entr" presetSubtype="0" fill="hold" grpId="0" nodeType="withEffect">
                                  <p:stCondLst>
                                    <p:cond delay="1400"/>
                                  </p:stCondLst>
                                  <p:childTnLst>
                                    <p:set>
                                      <p:cBhvr>
                                        <p:cTn id="66" dur="1" fill="hold">
                                          <p:stCondLst>
                                            <p:cond delay="0"/>
                                          </p:stCondLst>
                                        </p:cTn>
                                        <p:tgtEl>
                                          <p:spTgt spid="30"/>
                                        </p:tgtEl>
                                        <p:attrNameLst>
                                          <p:attrName>style.visibility</p:attrName>
                                        </p:attrNameLst>
                                      </p:cBhvr>
                                      <p:to>
                                        <p:strVal val="visible"/>
                                      </p:to>
                                    </p:set>
                                    <p:animEffect transition="in" filter="fade">
                                      <p:cBhvr>
                                        <p:cTn id="67" dur="250"/>
                                        <p:tgtEl>
                                          <p:spTgt spid="30"/>
                                        </p:tgtEl>
                                      </p:cBhvr>
                                    </p:animEffect>
                                  </p:childTnLst>
                                </p:cTn>
                              </p:par>
                              <p:par>
                                <p:cTn id="68" presetID="10" presetClass="entr" presetSubtype="0" fill="hold" grpId="0" nodeType="withEffect">
                                  <p:stCondLst>
                                    <p:cond delay="1550"/>
                                  </p:stCondLst>
                                  <p:childTnLst>
                                    <p:set>
                                      <p:cBhvr>
                                        <p:cTn id="69" dur="1" fill="hold">
                                          <p:stCondLst>
                                            <p:cond delay="0"/>
                                          </p:stCondLst>
                                        </p:cTn>
                                        <p:tgtEl>
                                          <p:spTgt spid="29"/>
                                        </p:tgtEl>
                                        <p:attrNameLst>
                                          <p:attrName>style.visibility</p:attrName>
                                        </p:attrNameLst>
                                      </p:cBhvr>
                                      <p:to>
                                        <p:strVal val="visible"/>
                                      </p:to>
                                    </p:set>
                                    <p:animEffect transition="in" filter="fade">
                                      <p:cBhvr>
                                        <p:cTn id="70" dur="250"/>
                                        <p:tgtEl>
                                          <p:spTgt spid="29"/>
                                        </p:tgtEl>
                                      </p:cBhvr>
                                    </p:animEffect>
                                  </p:childTnLst>
                                </p:cTn>
                              </p:par>
                              <p:par>
                                <p:cTn id="71" presetID="10" presetClass="entr" presetSubtype="0" fill="hold" grpId="0" nodeType="withEffect">
                                  <p:stCondLst>
                                    <p:cond delay="1700"/>
                                  </p:stCondLst>
                                  <p:childTnLst>
                                    <p:set>
                                      <p:cBhvr>
                                        <p:cTn id="72" dur="1" fill="hold">
                                          <p:stCondLst>
                                            <p:cond delay="0"/>
                                          </p:stCondLst>
                                        </p:cTn>
                                        <p:tgtEl>
                                          <p:spTgt spid="23"/>
                                        </p:tgtEl>
                                        <p:attrNameLst>
                                          <p:attrName>style.visibility</p:attrName>
                                        </p:attrNameLst>
                                      </p:cBhvr>
                                      <p:to>
                                        <p:strVal val="visible"/>
                                      </p:to>
                                    </p:set>
                                    <p:animEffect transition="in" filter="fade">
                                      <p:cBhvr>
                                        <p:cTn id="73" dur="250"/>
                                        <p:tgtEl>
                                          <p:spTgt spid="23"/>
                                        </p:tgtEl>
                                      </p:cBhvr>
                                    </p:animEffect>
                                  </p:childTnLst>
                                </p:cTn>
                              </p:par>
                              <p:par>
                                <p:cTn id="74" presetID="10" presetClass="entr" presetSubtype="0" fill="hold" grpId="0" nodeType="withEffect">
                                  <p:stCondLst>
                                    <p:cond delay="1850"/>
                                  </p:stCondLst>
                                  <p:childTnLst>
                                    <p:set>
                                      <p:cBhvr>
                                        <p:cTn id="75" dur="1" fill="hold">
                                          <p:stCondLst>
                                            <p:cond delay="0"/>
                                          </p:stCondLst>
                                        </p:cTn>
                                        <p:tgtEl>
                                          <p:spTgt spid="28"/>
                                        </p:tgtEl>
                                        <p:attrNameLst>
                                          <p:attrName>style.visibility</p:attrName>
                                        </p:attrNameLst>
                                      </p:cBhvr>
                                      <p:to>
                                        <p:strVal val="visible"/>
                                      </p:to>
                                    </p:set>
                                    <p:animEffect transition="in" filter="fade">
                                      <p:cBhvr>
                                        <p:cTn id="76" dur="250"/>
                                        <p:tgtEl>
                                          <p:spTgt spid="28"/>
                                        </p:tgtEl>
                                      </p:cBhvr>
                                    </p:animEffect>
                                  </p:childTnLst>
                                </p:cTn>
                              </p:par>
                              <p:par>
                                <p:cTn id="77" presetID="10" presetClass="entr" presetSubtype="0" fill="hold" grpId="0" nodeType="withEffect">
                                  <p:stCondLst>
                                    <p:cond delay="2000"/>
                                  </p:stCondLst>
                                  <p:childTnLst>
                                    <p:set>
                                      <p:cBhvr>
                                        <p:cTn id="78" dur="1" fill="hold">
                                          <p:stCondLst>
                                            <p:cond delay="0"/>
                                          </p:stCondLst>
                                        </p:cTn>
                                        <p:tgtEl>
                                          <p:spTgt spid="15"/>
                                        </p:tgtEl>
                                        <p:attrNameLst>
                                          <p:attrName>style.visibility</p:attrName>
                                        </p:attrNameLst>
                                      </p:cBhvr>
                                      <p:to>
                                        <p:strVal val="visible"/>
                                      </p:to>
                                    </p:set>
                                    <p:animEffect transition="in" filter="fade">
                                      <p:cBhvr>
                                        <p:cTn id="79" dur="250"/>
                                        <p:tgtEl>
                                          <p:spTgt spid="15"/>
                                        </p:tgtEl>
                                      </p:cBhvr>
                                    </p:animEffect>
                                  </p:childTnLst>
                                </p:cTn>
                              </p:par>
                              <p:par>
                                <p:cTn id="80" presetID="10" presetClass="entr" presetSubtype="0" fill="hold" grpId="0" nodeType="withEffect">
                                  <p:stCondLst>
                                    <p:cond delay="2200"/>
                                  </p:stCondLst>
                                  <p:childTnLst>
                                    <p:set>
                                      <p:cBhvr>
                                        <p:cTn id="81" dur="1" fill="hold">
                                          <p:stCondLst>
                                            <p:cond delay="0"/>
                                          </p:stCondLst>
                                        </p:cTn>
                                        <p:tgtEl>
                                          <p:spTgt spid="39"/>
                                        </p:tgtEl>
                                        <p:attrNameLst>
                                          <p:attrName>style.visibility</p:attrName>
                                        </p:attrNameLst>
                                      </p:cBhvr>
                                      <p:to>
                                        <p:strVal val="visible"/>
                                      </p:to>
                                    </p:set>
                                    <p:animEffect transition="in" filter="fade">
                                      <p:cBhvr>
                                        <p:cTn id="82" dur="250"/>
                                        <p:tgtEl>
                                          <p:spTgt spid="39"/>
                                        </p:tgtEl>
                                      </p:cBhvr>
                                    </p:animEffect>
                                  </p:childTnLst>
                                </p:cTn>
                              </p:par>
                            </p:childTnLst>
                          </p:cTn>
                        </p:par>
                        <p:par>
                          <p:cTn id="83" fill="hold">
                            <p:stCondLst>
                              <p:cond delay="2450"/>
                            </p:stCondLst>
                            <p:childTnLst>
                              <p:par>
                                <p:cTn id="84" presetID="10" presetClass="entr" presetSubtype="0" fill="hold" grpId="0" nodeType="afterEffect">
                                  <p:stCondLst>
                                    <p:cond delay="0"/>
                                  </p:stCondLst>
                                  <p:childTnLst>
                                    <p:set>
                                      <p:cBhvr>
                                        <p:cTn id="85" dur="1" fill="hold">
                                          <p:stCondLst>
                                            <p:cond delay="0"/>
                                          </p:stCondLst>
                                        </p:cTn>
                                        <p:tgtEl>
                                          <p:spTgt spid="37"/>
                                        </p:tgtEl>
                                        <p:attrNameLst>
                                          <p:attrName>style.visibility</p:attrName>
                                        </p:attrNameLst>
                                      </p:cBhvr>
                                      <p:to>
                                        <p:strVal val="visible"/>
                                      </p:to>
                                    </p:set>
                                    <p:animEffect transition="in" filter="fade">
                                      <p:cBhvr>
                                        <p:cTn id="86" dur="250"/>
                                        <p:tgtEl>
                                          <p:spTgt spid="37"/>
                                        </p:tgtEl>
                                      </p:cBhvr>
                                    </p:animEffect>
                                  </p:childTnLst>
                                </p:cTn>
                              </p:par>
                            </p:childTnLst>
                          </p:cTn>
                        </p:par>
                        <p:par>
                          <p:cTn id="87" fill="hold">
                            <p:stCondLst>
                              <p:cond delay="2700"/>
                            </p:stCondLst>
                            <p:childTnLst>
                              <p:par>
                                <p:cTn id="88" presetID="10" presetClass="entr" presetSubtype="0" fill="hold" grpId="0" nodeType="afterEffect">
                                  <p:stCondLst>
                                    <p:cond delay="0"/>
                                  </p:stCondLst>
                                  <p:childTnLst>
                                    <p:set>
                                      <p:cBhvr>
                                        <p:cTn id="89" dur="1" fill="hold">
                                          <p:stCondLst>
                                            <p:cond delay="0"/>
                                          </p:stCondLst>
                                        </p:cTn>
                                        <p:tgtEl>
                                          <p:spTgt spid="12"/>
                                        </p:tgtEl>
                                        <p:attrNameLst>
                                          <p:attrName>style.visibility</p:attrName>
                                        </p:attrNameLst>
                                      </p:cBhvr>
                                      <p:to>
                                        <p:strVal val="visible"/>
                                      </p:to>
                                    </p:set>
                                    <p:animEffect transition="in" filter="fade">
                                      <p:cBhvr>
                                        <p:cTn id="90" dur="250"/>
                                        <p:tgtEl>
                                          <p:spTgt spid="12"/>
                                        </p:tgtEl>
                                      </p:cBhvr>
                                    </p:animEffect>
                                  </p:childTnLst>
                                </p:cTn>
                              </p:par>
                            </p:childTnLst>
                          </p:cTn>
                        </p:par>
                        <p:par>
                          <p:cTn id="91" fill="hold">
                            <p:stCondLst>
                              <p:cond delay="2950"/>
                            </p:stCondLst>
                            <p:childTnLst>
                              <p:par>
                                <p:cTn id="92" presetID="10" presetClass="entr" presetSubtype="0" fill="hold" grpId="0" nodeType="afterEffect">
                                  <p:stCondLst>
                                    <p:cond delay="0"/>
                                  </p:stCondLst>
                                  <p:childTnLst>
                                    <p:set>
                                      <p:cBhvr>
                                        <p:cTn id="93" dur="1" fill="hold">
                                          <p:stCondLst>
                                            <p:cond delay="0"/>
                                          </p:stCondLst>
                                        </p:cTn>
                                        <p:tgtEl>
                                          <p:spTgt spid="41"/>
                                        </p:tgtEl>
                                        <p:attrNameLst>
                                          <p:attrName>style.visibility</p:attrName>
                                        </p:attrNameLst>
                                      </p:cBhvr>
                                      <p:to>
                                        <p:strVal val="visible"/>
                                      </p:to>
                                    </p:set>
                                    <p:animEffect transition="in" filter="fade">
                                      <p:cBhvr>
                                        <p:cTn id="94" dur="250"/>
                                        <p:tgtEl>
                                          <p:spTgt spid="41"/>
                                        </p:tgtEl>
                                      </p:cBhvr>
                                    </p:animEffect>
                                  </p:childTnLst>
                                </p:cTn>
                              </p:par>
                            </p:childTnLst>
                          </p:cTn>
                        </p:par>
                        <p:par>
                          <p:cTn id="95" fill="hold">
                            <p:stCondLst>
                              <p:cond delay="3200"/>
                            </p:stCondLst>
                            <p:childTnLst>
                              <p:par>
                                <p:cTn id="96" presetID="10" presetClass="entr" presetSubtype="0" fill="hold" grpId="0" nodeType="afterEffect">
                                  <p:stCondLst>
                                    <p:cond delay="0"/>
                                  </p:stCondLst>
                                  <p:childTnLst>
                                    <p:set>
                                      <p:cBhvr>
                                        <p:cTn id="97" dur="1" fill="hold">
                                          <p:stCondLst>
                                            <p:cond delay="0"/>
                                          </p:stCondLst>
                                        </p:cTn>
                                        <p:tgtEl>
                                          <p:spTgt spid="27"/>
                                        </p:tgtEl>
                                        <p:attrNameLst>
                                          <p:attrName>style.visibility</p:attrName>
                                        </p:attrNameLst>
                                      </p:cBhvr>
                                      <p:to>
                                        <p:strVal val="visible"/>
                                      </p:to>
                                    </p:set>
                                    <p:animEffect transition="in" filter="fade">
                                      <p:cBhvr>
                                        <p:cTn id="98" dur="250"/>
                                        <p:tgtEl>
                                          <p:spTgt spid="27"/>
                                        </p:tgtEl>
                                      </p:cBhvr>
                                    </p:animEffect>
                                  </p:childTnLst>
                                </p:cTn>
                              </p:par>
                            </p:childTnLst>
                          </p:cTn>
                        </p:par>
                        <p:par>
                          <p:cTn id="99" fill="hold">
                            <p:stCondLst>
                              <p:cond delay="3450"/>
                            </p:stCondLst>
                            <p:childTnLst>
                              <p:par>
                                <p:cTn id="100" presetID="10" presetClass="entr" presetSubtype="0" fill="hold" grpId="0" nodeType="afterEffect">
                                  <p:stCondLst>
                                    <p:cond delay="0"/>
                                  </p:stCondLst>
                                  <p:childTnLst>
                                    <p:set>
                                      <p:cBhvr>
                                        <p:cTn id="101" dur="1" fill="hold">
                                          <p:stCondLst>
                                            <p:cond delay="0"/>
                                          </p:stCondLst>
                                        </p:cTn>
                                        <p:tgtEl>
                                          <p:spTgt spid="14"/>
                                        </p:tgtEl>
                                        <p:attrNameLst>
                                          <p:attrName>style.visibility</p:attrName>
                                        </p:attrNameLst>
                                      </p:cBhvr>
                                      <p:to>
                                        <p:strVal val="visible"/>
                                      </p:to>
                                    </p:set>
                                    <p:animEffect transition="in" filter="fade">
                                      <p:cBhvr>
                                        <p:cTn id="102" dur="250"/>
                                        <p:tgtEl>
                                          <p:spTgt spid="14"/>
                                        </p:tgtEl>
                                      </p:cBhvr>
                                    </p:animEffect>
                                  </p:childTnLst>
                                </p:cTn>
                              </p:par>
                            </p:childTnLst>
                          </p:cTn>
                        </p:par>
                        <p:par>
                          <p:cTn id="103" fill="hold">
                            <p:stCondLst>
                              <p:cond delay="3700"/>
                            </p:stCondLst>
                            <p:childTnLst>
                              <p:par>
                                <p:cTn id="104" presetID="10" presetClass="entr" presetSubtype="0" fill="hold" grpId="0" nodeType="afterEffect">
                                  <p:stCondLst>
                                    <p:cond delay="0"/>
                                  </p:stCondLst>
                                  <p:childTnLst>
                                    <p:set>
                                      <p:cBhvr>
                                        <p:cTn id="105" dur="1" fill="hold">
                                          <p:stCondLst>
                                            <p:cond delay="0"/>
                                          </p:stCondLst>
                                        </p:cTn>
                                        <p:tgtEl>
                                          <p:spTgt spid="25"/>
                                        </p:tgtEl>
                                        <p:attrNameLst>
                                          <p:attrName>style.visibility</p:attrName>
                                        </p:attrNameLst>
                                      </p:cBhvr>
                                      <p:to>
                                        <p:strVal val="visible"/>
                                      </p:to>
                                    </p:set>
                                    <p:animEffect transition="in" filter="fade">
                                      <p:cBhvr>
                                        <p:cTn id="106" dur="25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P spid="14" grpId="0"/>
      <p:bldP spid="15" grpId="0"/>
      <p:bldP spid="16" grpId="0"/>
      <p:bldP spid="17" grpId="0"/>
      <p:bldP spid="18" grpId="0"/>
      <p:bldP spid="19" grpId="0"/>
      <p:bldP spid="20" grpId="0"/>
      <p:bldP spid="21" grpId="0"/>
      <p:bldP spid="22" grpId="0"/>
      <p:bldP spid="23" grpId="0"/>
      <p:bldP spid="24" grpId="0"/>
      <p:bldP spid="25" grpId="0"/>
      <p:bldP spid="26" grpId="0"/>
      <p:bldP spid="27" grpId="0"/>
      <p:bldP spid="28" grpId="0"/>
      <p:bldP spid="29" grpId="0"/>
      <p:bldP spid="30" grpId="0"/>
      <p:bldP spid="31" grpId="0"/>
      <p:bldP spid="32" grpId="0"/>
      <p:bldP spid="33" grpId="0"/>
      <p:bldP spid="34" grpId="0"/>
      <p:bldP spid="35" grpId="0"/>
      <p:bldP spid="36" grpId="0"/>
      <p:bldP spid="37" grpId="0"/>
      <p:bldP spid="38" grpId="0"/>
      <p:bldP spid="39" grpId="0"/>
      <p:bldP spid="40" grpId="0"/>
      <p:bldP spid="41" grpId="0"/>
      <p:bldP spid="42"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068A2C7-E7F4-45F3-9E26-4E18B4F7051B}"/>
              </a:ext>
            </a:extLst>
          </p:cNvPr>
          <p:cNvSpPr txBox="1">
            <a:spLocks noGrp="1"/>
          </p:cNvSpPr>
          <p:nvPr>
            <p:ph type="title"/>
          </p:nvPr>
        </p:nvSpPr>
        <p:spPr/>
        <p:txBody>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r>
              <a:rPr lang="en-US" dirty="0"/>
              <a:t>High-level IoT Architecture</a:t>
            </a:r>
            <a:endParaRPr lang="en-US" noProof="0" dirty="0"/>
          </a:p>
        </p:txBody>
      </p:sp>
      <p:sp>
        <p:nvSpPr>
          <p:cNvPr id="2" name="Rectangle 1">
            <a:extLst>
              <a:ext uri="{FF2B5EF4-FFF2-40B4-BE49-F238E27FC236}">
                <a16:creationId xmlns:a16="http://schemas.microsoft.com/office/drawing/2014/main" id="{8DBBD21B-ADC0-4B44-A96C-DC107862A5C8}"/>
              </a:ext>
            </a:extLst>
          </p:cNvPr>
          <p:cNvSpPr/>
          <p:nvPr/>
        </p:nvSpPr>
        <p:spPr bwMode="auto">
          <a:xfrm>
            <a:off x="763105" y="1394128"/>
            <a:ext cx="3090743" cy="4941004"/>
          </a:xfrm>
          <a:prstGeom prst="rect">
            <a:avLst/>
          </a:prstGeom>
          <a:solidFill>
            <a:schemeClr val="bg2"/>
          </a:solidFill>
          <a:ln w="38100">
            <a:solidFill>
              <a:schemeClr val="accent1"/>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1632" dirty="0">
              <a:gradFill>
                <a:gsLst>
                  <a:gs pos="40075">
                    <a:srgbClr val="FFFFFF"/>
                  </a:gs>
                  <a:gs pos="30000">
                    <a:srgbClr val="FFFFFF"/>
                  </a:gs>
                </a:gsLst>
                <a:lin ang="5400000" scaled="0"/>
              </a:gradFill>
              <a:latin typeface="Segoe UI"/>
            </a:endParaRPr>
          </a:p>
        </p:txBody>
      </p:sp>
      <p:sp>
        <p:nvSpPr>
          <p:cNvPr id="5" name="Rectangle 4">
            <a:extLst>
              <a:ext uri="{FF2B5EF4-FFF2-40B4-BE49-F238E27FC236}">
                <a16:creationId xmlns:a16="http://schemas.microsoft.com/office/drawing/2014/main" id="{FBEB2C19-DEBB-46C5-A418-546B3DD735E9}"/>
              </a:ext>
            </a:extLst>
          </p:cNvPr>
          <p:cNvSpPr/>
          <p:nvPr/>
        </p:nvSpPr>
        <p:spPr bwMode="auto">
          <a:xfrm>
            <a:off x="4033194" y="1394127"/>
            <a:ext cx="4450790" cy="4941004"/>
          </a:xfrm>
          <a:prstGeom prst="rect">
            <a:avLst/>
          </a:prstGeom>
          <a:solidFill>
            <a:schemeClr val="bg2"/>
          </a:solidFill>
          <a:ln w="38100">
            <a:solidFill>
              <a:schemeClr val="accent1"/>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1632" dirty="0">
              <a:gradFill>
                <a:gsLst>
                  <a:gs pos="40075">
                    <a:srgbClr val="FFFFFF"/>
                  </a:gs>
                  <a:gs pos="30000">
                    <a:srgbClr val="FFFFFF"/>
                  </a:gs>
                </a:gsLst>
                <a:lin ang="5400000" scaled="0"/>
              </a:gradFill>
              <a:latin typeface="Segoe UI"/>
            </a:endParaRPr>
          </a:p>
        </p:txBody>
      </p:sp>
      <p:sp>
        <p:nvSpPr>
          <p:cNvPr id="6" name="Rectangle 5">
            <a:extLst>
              <a:ext uri="{FF2B5EF4-FFF2-40B4-BE49-F238E27FC236}">
                <a16:creationId xmlns:a16="http://schemas.microsoft.com/office/drawing/2014/main" id="{B9BA8F1C-D993-4BFA-A788-8BFBF16EDA45}"/>
              </a:ext>
            </a:extLst>
          </p:cNvPr>
          <p:cNvSpPr/>
          <p:nvPr/>
        </p:nvSpPr>
        <p:spPr bwMode="auto">
          <a:xfrm>
            <a:off x="8675287" y="1394127"/>
            <a:ext cx="3090743" cy="4941004"/>
          </a:xfrm>
          <a:prstGeom prst="rect">
            <a:avLst/>
          </a:prstGeom>
          <a:solidFill>
            <a:schemeClr val="bg2"/>
          </a:solidFill>
          <a:ln w="38100">
            <a:solidFill>
              <a:schemeClr val="accent1"/>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1632" dirty="0">
              <a:gradFill>
                <a:gsLst>
                  <a:gs pos="40075">
                    <a:srgbClr val="FFFFFF"/>
                  </a:gs>
                  <a:gs pos="30000">
                    <a:srgbClr val="FFFFFF"/>
                  </a:gs>
                </a:gsLst>
                <a:lin ang="5400000" scaled="0"/>
              </a:gradFill>
              <a:latin typeface="Segoe UI"/>
            </a:endParaRPr>
          </a:p>
        </p:txBody>
      </p:sp>
      <p:sp>
        <p:nvSpPr>
          <p:cNvPr id="16" name="Oval 15">
            <a:extLst>
              <a:ext uri="{FF2B5EF4-FFF2-40B4-BE49-F238E27FC236}">
                <a16:creationId xmlns:a16="http://schemas.microsoft.com/office/drawing/2014/main" id="{51FCAC56-E9B8-4A9D-B8BB-F57E389A3319}"/>
              </a:ext>
            </a:extLst>
          </p:cNvPr>
          <p:cNvSpPr/>
          <p:nvPr/>
        </p:nvSpPr>
        <p:spPr bwMode="auto">
          <a:xfrm>
            <a:off x="3318798" y="3434277"/>
            <a:ext cx="1246460" cy="1246460"/>
          </a:xfrm>
          <a:prstGeom prst="ellipse">
            <a:avLst/>
          </a:prstGeom>
          <a:solidFill>
            <a:srgbClr val="0078D4"/>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r>
              <a:rPr lang="en-US" sz="1428" dirty="0">
                <a:gradFill>
                  <a:gsLst>
                    <a:gs pos="40075">
                      <a:srgbClr val="FFFFFF"/>
                    </a:gs>
                    <a:gs pos="30000">
                      <a:srgbClr val="FFFFFF"/>
                    </a:gs>
                  </a:gsLst>
                  <a:lin ang="5400000" scaled="0"/>
                </a:gradFill>
                <a:latin typeface="Segoe UI"/>
              </a:rPr>
              <a:t>Cloud Gateway</a:t>
            </a:r>
          </a:p>
        </p:txBody>
      </p:sp>
      <p:sp>
        <p:nvSpPr>
          <p:cNvPr id="21" name="Oval 20">
            <a:extLst>
              <a:ext uri="{FF2B5EF4-FFF2-40B4-BE49-F238E27FC236}">
                <a16:creationId xmlns:a16="http://schemas.microsoft.com/office/drawing/2014/main" id="{633E9D1E-1E0F-42F4-A725-85A95D305D41}"/>
              </a:ext>
            </a:extLst>
          </p:cNvPr>
          <p:cNvSpPr/>
          <p:nvPr/>
        </p:nvSpPr>
        <p:spPr bwMode="auto">
          <a:xfrm>
            <a:off x="891638" y="4380247"/>
            <a:ext cx="1246460" cy="1246460"/>
          </a:xfrm>
          <a:prstGeom prst="ellipse">
            <a:avLst/>
          </a:prstGeom>
          <a:solidFill>
            <a:srgbClr val="0078D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r>
              <a:rPr lang="en-US" sz="1428" dirty="0">
                <a:gradFill>
                  <a:gsLst>
                    <a:gs pos="40075">
                      <a:srgbClr val="FFFFFF"/>
                    </a:gs>
                    <a:gs pos="30000">
                      <a:srgbClr val="FFFFFF"/>
                    </a:gs>
                  </a:gsLst>
                  <a:lin ang="5400000" scaled="0"/>
                </a:gradFill>
                <a:latin typeface="Segoe UI"/>
              </a:rPr>
              <a:t>IoT Devices</a:t>
            </a:r>
          </a:p>
        </p:txBody>
      </p:sp>
      <p:sp>
        <p:nvSpPr>
          <p:cNvPr id="25" name="Oval 24">
            <a:extLst>
              <a:ext uri="{FF2B5EF4-FFF2-40B4-BE49-F238E27FC236}">
                <a16:creationId xmlns:a16="http://schemas.microsoft.com/office/drawing/2014/main" id="{F101D4DC-AB22-4CDE-8566-C523A1542DA1}"/>
              </a:ext>
            </a:extLst>
          </p:cNvPr>
          <p:cNvSpPr/>
          <p:nvPr/>
        </p:nvSpPr>
        <p:spPr bwMode="auto">
          <a:xfrm>
            <a:off x="927506" y="4416114"/>
            <a:ext cx="1246460" cy="1246460"/>
          </a:xfrm>
          <a:prstGeom prst="ellipse">
            <a:avLst/>
          </a:prstGeom>
          <a:solidFill>
            <a:srgbClr val="0078D4"/>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r>
              <a:rPr lang="en-US" sz="1428" dirty="0">
                <a:gradFill>
                  <a:gsLst>
                    <a:gs pos="40075">
                      <a:srgbClr val="FFFFFF"/>
                    </a:gs>
                    <a:gs pos="30000">
                      <a:srgbClr val="FFFFFF"/>
                    </a:gs>
                  </a:gsLst>
                  <a:lin ang="5400000" scaled="0"/>
                </a:gradFill>
                <a:latin typeface="Segoe UI"/>
              </a:rPr>
              <a:t>IoT Devices</a:t>
            </a:r>
          </a:p>
        </p:txBody>
      </p:sp>
      <p:sp>
        <p:nvSpPr>
          <p:cNvPr id="26" name="Oval 25">
            <a:extLst>
              <a:ext uri="{FF2B5EF4-FFF2-40B4-BE49-F238E27FC236}">
                <a16:creationId xmlns:a16="http://schemas.microsoft.com/office/drawing/2014/main" id="{6BBD493A-14DC-4543-9891-0F0DE8110394}"/>
              </a:ext>
            </a:extLst>
          </p:cNvPr>
          <p:cNvSpPr/>
          <p:nvPr/>
        </p:nvSpPr>
        <p:spPr bwMode="auto">
          <a:xfrm>
            <a:off x="974580" y="4460949"/>
            <a:ext cx="1246460" cy="1246460"/>
          </a:xfrm>
          <a:prstGeom prst="ellipse">
            <a:avLst/>
          </a:prstGeom>
          <a:solidFill>
            <a:srgbClr val="0078D4"/>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r>
              <a:rPr lang="en-US" sz="1428" dirty="0">
                <a:gradFill>
                  <a:gsLst>
                    <a:gs pos="40075">
                      <a:srgbClr val="FFFFFF"/>
                    </a:gs>
                    <a:gs pos="30000">
                      <a:srgbClr val="FFFFFF"/>
                    </a:gs>
                  </a:gsLst>
                  <a:lin ang="5400000" scaled="0"/>
                </a:gradFill>
                <a:latin typeface="Segoe UI"/>
              </a:rPr>
              <a:t>IoT Devices</a:t>
            </a:r>
          </a:p>
        </p:txBody>
      </p:sp>
      <p:sp>
        <p:nvSpPr>
          <p:cNvPr id="27" name="Oval 26">
            <a:extLst>
              <a:ext uri="{FF2B5EF4-FFF2-40B4-BE49-F238E27FC236}">
                <a16:creationId xmlns:a16="http://schemas.microsoft.com/office/drawing/2014/main" id="{2EBD4E46-DBBC-4A63-B740-9AC81DB4252D}"/>
              </a:ext>
            </a:extLst>
          </p:cNvPr>
          <p:cNvSpPr/>
          <p:nvPr/>
        </p:nvSpPr>
        <p:spPr bwMode="auto">
          <a:xfrm>
            <a:off x="1020171" y="4505211"/>
            <a:ext cx="1246460" cy="1246460"/>
          </a:xfrm>
          <a:prstGeom prst="ellipse">
            <a:avLst/>
          </a:prstGeom>
          <a:solidFill>
            <a:srgbClr val="0078D4"/>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r>
              <a:rPr lang="en-US" sz="1428" dirty="0">
                <a:gradFill>
                  <a:gsLst>
                    <a:gs pos="40075">
                      <a:srgbClr val="FFFFFF"/>
                    </a:gs>
                    <a:gs pos="30000">
                      <a:srgbClr val="FFFFFF"/>
                    </a:gs>
                  </a:gsLst>
                  <a:lin ang="5400000" scaled="0"/>
                </a:gradFill>
                <a:latin typeface="Segoe UI"/>
              </a:rPr>
              <a:t>IoT Devices</a:t>
            </a:r>
          </a:p>
        </p:txBody>
      </p:sp>
      <p:sp>
        <p:nvSpPr>
          <p:cNvPr id="61" name="Rectangle 60">
            <a:extLst>
              <a:ext uri="{FF2B5EF4-FFF2-40B4-BE49-F238E27FC236}">
                <a16:creationId xmlns:a16="http://schemas.microsoft.com/office/drawing/2014/main" id="{67AFFD58-FEA9-4936-AD3D-01F6167EE8BC}"/>
              </a:ext>
            </a:extLst>
          </p:cNvPr>
          <p:cNvSpPr/>
          <p:nvPr/>
        </p:nvSpPr>
        <p:spPr>
          <a:xfrm flipH="1">
            <a:off x="1006194" y="6410033"/>
            <a:ext cx="725902" cy="320182"/>
          </a:xfrm>
          <a:prstGeom prst="rect">
            <a:avLst/>
          </a:prstGeom>
          <a:noFill/>
        </p:spPr>
        <p:txBody>
          <a:bodyPr wrap="none" lIns="0" tIns="0" rIns="0" bIns="0" anchor="ctr">
            <a:spAutoFit/>
          </a:bodyPr>
          <a:lstStyle/>
          <a:p>
            <a:pPr algn="ctr" defTabSz="969987">
              <a:defRPr/>
            </a:pPr>
            <a:r>
              <a:rPr lang="en-US" sz="2040" dirty="0">
                <a:solidFill>
                  <a:srgbClr val="000000"/>
                </a:solidFill>
                <a:latin typeface="Segoe UI Light"/>
              </a:rPr>
              <a:t>Things</a:t>
            </a:r>
          </a:p>
        </p:txBody>
      </p:sp>
      <p:sp>
        <p:nvSpPr>
          <p:cNvPr id="62" name="Rectangle 61">
            <a:extLst>
              <a:ext uri="{FF2B5EF4-FFF2-40B4-BE49-F238E27FC236}">
                <a16:creationId xmlns:a16="http://schemas.microsoft.com/office/drawing/2014/main" id="{EB6AF342-6904-4EB1-AA1E-B1923D3097BD}"/>
              </a:ext>
            </a:extLst>
          </p:cNvPr>
          <p:cNvSpPr/>
          <p:nvPr/>
        </p:nvSpPr>
        <p:spPr>
          <a:xfrm flipH="1">
            <a:off x="4260825" y="6410033"/>
            <a:ext cx="832172" cy="320182"/>
          </a:xfrm>
          <a:prstGeom prst="rect">
            <a:avLst/>
          </a:prstGeom>
          <a:noFill/>
        </p:spPr>
        <p:txBody>
          <a:bodyPr wrap="none" lIns="0" tIns="0" rIns="0" bIns="0" anchor="ctr">
            <a:spAutoFit/>
          </a:bodyPr>
          <a:lstStyle/>
          <a:p>
            <a:pPr algn="ctr" defTabSz="969987">
              <a:defRPr/>
            </a:pPr>
            <a:r>
              <a:rPr lang="en-US" sz="2040" dirty="0">
                <a:solidFill>
                  <a:srgbClr val="000000"/>
                </a:solidFill>
                <a:latin typeface="Segoe UI Light"/>
              </a:rPr>
              <a:t>Insights</a:t>
            </a:r>
          </a:p>
        </p:txBody>
      </p:sp>
      <p:sp>
        <p:nvSpPr>
          <p:cNvPr id="63" name="Rectangle 62">
            <a:extLst>
              <a:ext uri="{FF2B5EF4-FFF2-40B4-BE49-F238E27FC236}">
                <a16:creationId xmlns:a16="http://schemas.microsoft.com/office/drawing/2014/main" id="{10CC6A46-BDD1-46FA-B7C7-8A692D271E3F}"/>
              </a:ext>
            </a:extLst>
          </p:cNvPr>
          <p:cNvSpPr/>
          <p:nvPr/>
        </p:nvSpPr>
        <p:spPr>
          <a:xfrm flipH="1">
            <a:off x="8914097" y="6410033"/>
            <a:ext cx="814188" cy="320182"/>
          </a:xfrm>
          <a:prstGeom prst="rect">
            <a:avLst/>
          </a:prstGeom>
          <a:noFill/>
        </p:spPr>
        <p:txBody>
          <a:bodyPr wrap="none" lIns="0" tIns="0" rIns="0" bIns="0" anchor="ctr">
            <a:spAutoFit/>
          </a:bodyPr>
          <a:lstStyle/>
          <a:p>
            <a:pPr algn="ctr" defTabSz="969987">
              <a:defRPr/>
            </a:pPr>
            <a:r>
              <a:rPr lang="en-US" sz="2040" dirty="0">
                <a:solidFill>
                  <a:srgbClr val="000000"/>
                </a:solidFill>
                <a:latin typeface="Segoe UI Light"/>
              </a:rPr>
              <a:t>Actions</a:t>
            </a:r>
          </a:p>
        </p:txBody>
      </p:sp>
      <p:sp>
        <p:nvSpPr>
          <p:cNvPr id="68" name="TextBox 67">
            <a:extLst>
              <a:ext uri="{FF2B5EF4-FFF2-40B4-BE49-F238E27FC236}">
                <a16:creationId xmlns:a16="http://schemas.microsoft.com/office/drawing/2014/main" id="{6EFF0CAD-2400-49B3-A61D-45AFEE815109}"/>
              </a:ext>
            </a:extLst>
          </p:cNvPr>
          <p:cNvSpPr txBox="1"/>
          <p:nvPr/>
        </p:nvSpPr>
        <p:spPr>
          <a:xfrm>
            <a:off x="2052112" y="3831725"/>
            <a:ext cx="771286" cy="800454"/>
          </a:xfrm>
          <a:prstGeom prst="rect">
            <a:avLst/>
          </a:prstGeom>
          <a:noFill/>
        </p:spPr>
        <p:txBody>
          <a:bodyPr wrap="square" lIns="0" tIns="0" rIns="0" bIns="0" rtlCol="0">
            <a:spAutoFit/>
          </a:bodyPr>
          <a:lstStyle/>
          <a:p>
            <a:pPr algn="ctr" defTabSz="932597"/>
            <a:r>
              <a:rPr lang="en-US" sz="1020" dirty="0">
                <a:solidFill>
                  <a:srgbClr val="0078D7"/>
                </a:solidFill>
                <a:latin typeface="Segoe UI"/>
              </a:rPr>
              <a:t>Provision and send data from devices to Cloud</a:t>
            </a:r>
          </a:p>
        </p:txBody>
      </p:sp>
      <p:sp>
        <p:nvSpPr>
          <p:cNvPr id="69" name="TextBox 68">
            <a:extLst>
              <a:ext uri="{FF2B5EF4-FFF2-40B4-BE49-F238E27FC236}">
                <a16:creationId xmlns:a16="http://schemas.microsoft.com/office/drawing/2014/main" id="{5B3AB62A-676C-4291-90DC-9FD0DB3D0598}"/>
              </a:ext>
            </a:extLst>
          </p:cNvPr>
          <p:cNvSpPr txBox="1"/>
          <p:nvPr/>
        </p:nvSpPr>
        <p:spPr>
          <a:xfrm>
            <a:off x="2421949" y="5240791"/>
            <a:ext cx="1214742" cy="160091"/>
          </a:xfrm>
          <a:prstGeom prst="rect">
            <a:avLst/>
          </a:prstGeom>
          <a:noFill/>
        </p:spPr>
        <p:txBody>
          <a:bodyPr wrap="none" lIns="0" tIns="0" rIns="0" bIns="0" rtlCol="0">
            <a:spAutoFit/>
          </a:bodyPr>
          <a:lstStyle/>
          <a:p>
            <a:pPr algn="ctr" defTabSz="932597"/>
            <a:r>
              <a:rPr lang="en-US" sz="1020" dirty="0">
                <a:solidFill>
                  <a:srgbClr val="0078D7"/>
                </a:solidFill>
                <a:latin typeface="Segoe UI"/>
              </a:rPr>
              <a:t>Device Management</a:t>
            </a:r>
          </a:p>
        </p:txBody>
      </p:sp>
      <p:cxnSp>
        <p:nvCxnSpPr>
          <p:cNvPr id="42" name="Connector: Elbow 41">
            <a:extLst>
              <a:ext uri="{FF2B5EF4-FFF2-40B4-BE49-F238E27FC236}">
                <a16:creationId xmlns:a16="http://schemas.microsoft.com/office/drawing/2014/main" id="{1AA5AFEB-785E-44CA-8326-63B82C2AA5EE}"/>
              </a:ext>
            </a:extLst>
          </p:cNvPr>
          <p:cNvCxnSpPr>
            <a:cxnSpLocks/>
            <a:stCxn id="27" idx="6"/>
          </p:cNvCxnSpPr>
          <p:nvPr/>
        </p:nvCxnSpPr>
        <p:spPr>
          <a:xfrm flipV="1">
            <a:off x="2266630" y="4333288"/>
            <a:ext cx="1124736" cy="795152"/>
          </a:xfrm>
          <a:prstGeom prst="bentConnector3">
            <a:avLst/>
          </a:prstGeom>
          <a:ln w="28575">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57" name="Group 56">
            <a:extLst>
              <a:ext uri="{FF2B5EF4-FFF2-40B4-BE49-F238E27FC236}">
                <a16:creationId xmlns:a16="http://schemas.microsoft.com/office/drawing/2014/main" id="{B12D9911-0316-430E-A703-A94F1EB93F7D}"/>
              </a:ext>
            </a:extLst>
          </p:cNvPr>
          <p:cNvGrpSpPr/>
          <p:nvPr/>
        </p:nvGrpSpPr>
        <p:grpSpPr>
          <a:xfrm>
            <a:off x="5621578" y="5931328"/>
            <a:ext cx="643092" cy="643092"/>
            <a:chOff x="5086392" y="1448771"/>
            <a:chExt cx="1261176" cy="1261176"/>
          </a:xfrm>
          <a:solidFill>
            <a:schemeClr val="bg2"/>
          </a:solidFill>
        </p:grpSpPr>
        <p:sp>
          <p:nvSpPr>
            <p:cNvPr id="58" name="Oval 57">
              <a:extLst>
                <a:ext uri="{FF2B5EF4-FFF2-40B4-BE49-F238E27FC236}">
                  <a16:creationId xmlns:a16="http://schemas.microsoft.com/office/drawing/2014/main" id="{CB4036AA-6292-44CD-84E7-0BFFB8D90153}"/>
                </a:ext>
              </a:extLst>
            </p:cNvPr>
            <p:cNvSpPr/>
            <p:nvPr/>
          </p:nvSpPr>
          <p:spPr bwMode="auto">
            <a:xfrm>
              <a:off x="5086392" y="1448771"/>
              <a:ext cx="1261176" cy="1261176"/>
            </a:xfrm>
            <a:prstGeom prst="ellipse">
              <a:avLst/>
            </a:prstGeom>
            <a:grpFill/>
            <a:ln w="952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836">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9" name="Freeform: Shape 58">
              <a:extLst>
                <a:ext uri="{FF2B5EF4-FFF2-40B4-BE49-F238E27FC236}">
                  <a16:creationId xmlns:a16="http://schemas.microsoft.com/office/drawing/2014/main" id="{39765A10-370E-465D-B319-1CD4907B291C}"/>
                </a:ext>
              </a:extLst>
            </p:cNvPr>
            <p:cNvSpPr>
              <a:spLocks/>
            </p:cNvSpPr>
            <p:nvPr/>
          </p:nvSpPr>
          <p:spPr bwMode="auto">
            <a:xfrm>
              <a:off x="5452870" y="1674731"/>
              <a:ext cx="528220" cy="858045"/>
            </a:xfrm>
            <a:custGeom>
              <a:avLst/>
              <a:gdLst>
                <a:gd name="connsiteX0" fmla="*/ 180897 w 528287"/>
                <a:gd name="connsiteY0" fmla="*/ 808532 h 858155"/>
                <a:gd name="connsiteX1" fmla="*/ 351275 w 528287"/>
                <a:gd name="connsiteY1" fmla="*/ 808532 h 858155"/>
                <a:gd name="connsiteX2" fmla="*/ 300775 w 528287"/>
                <a:gd name="connsiteY2" fmla="*/ 851668 h 858155"/>
                <a:gd name="connsiteX3" fmla="*/ 281897 w 528287"/>
                <a:gd name="connsiteY3" fmla="*/ 857831 h 858155"/>
                <a:gd name="connsiteX4" fmla="*/ 198832 w 528287"/>
                <a:gd name="connsiteY4" fmla="*/ 827019 h 858155"/>
                <a:gd name="connsiteX5" fmla="*/ 180897 w 528287"/>
                <a:gd name="connsiteY5" fmla="*/ 808532 h 858155"/>
                <a:gd name="connsiteX6" fmla="*/ 182285 w 528287"/>
                <a:gd name="connsiteY6" fmla="*/ 731401 h 858155"/>
                <a:gd name="connsiteX7" fmla="*/ 347585 w 528287"/>
                <a:gd name="connsiteY7" fmla="*/ 731401 h 858155"/>
                <a:gd name="connsiteX8" fmla="*/ 375450 w 528287"/>
                <a:gd name="connsiteY8" fmla="*/ 755235 h 858155"/>
                <a:gd name="connsiteX9" fmla="*/ 347585 w 528287"/>
                <a:gd name="connsiteY9" fmla="*/ 778134 h 858155"/>
                <a:gd name="connsiteX10" fmla="*/ 264935 w 528287"/>
                <a:gd name="connsiteY10" fmla="*/ 778601 h 858155"/>
                <a:gd name="connsiteX11" fmla="*/ 181813 w 528287"/>
                <a:gd name="connsiteY11" fmla="*/ 778134 h 858155"/>
                <a:gd name="connsiteX12" fmla="*/ 154893 w 528287"/>
                <a:gd name="connsiteY12" fmla="*/ 754300 h 858155"/>
                <a:gd name="connsiteX13" fmla="*/ 182285 w 528287"/>
                <a:gd name="connsiteY13" fmla="*/ 731401 h 858155"/>
                <a:gd name="connsiteX14" fmla="*/ 174924 w 528287"/>
                <a:gd name="connsiteY14" fmla="*/ 655422 h 858155"/>
                <a:gd name="connsiteX15" fmla="*/ 354947 w 528287"/>
                <a:gd name="connsiteY15" fmla="*/ 655422 h 858155"/>
                <a:gd name="connsiteX16" fmla="*/ 379581 w 528287"/>
                <a:gd name="connsiteY16" fmla="*/ 677976 h 858155"/>
                <a:gd name="connsiteX17" fmla="*/ 355421 w 528287"/>
                <a:gd name="connsiteY17" fmla="*/ 701000 h 858155"/>
                <a:gd name="connsiteX18" fmla="*/ 264935 w 528287"/>
                <a:gd name="connsiteY18" fmla="*/ 701000 h 858155"/>
                <a:gd name="connsiteX19" fmla="*/ 175397 w 528287"/>
                <a:gd name="connsiteY19" fmla="*/ 701000 h 858155"/>
                <a:gd name="connsiteX20" fmla="*/ 149815 w 528287"/>
                <a:gd name="connsiteY20" fmla="*/ 678446 h 858155"/>
                <a:gd name="connsiteX21" fmla="*/ 174924 w 528287"/>
                <a:gd name="connsiteY21" fmla="*/ 655422 h 858155"/>
                <a:gd name="connsiteX22" fmla="*/ 266900 w 528287"/>
                <a:gd name="connsiteY22" fmla="*/ 6 h 858155"/>
                <a:gd name="connsiteX23" fmla="*/ 401421 w 528287"/>
                <a:gd name="connsiteY23" fmla="*/ 34573 h 858155"/>
                <a:gd name="connsiteX24" fmla="*/ 528029 w 528287"/>
                <a:gd name="connsiteY24" fmla="*/ 242329 h 858155"/>
                <a:gd name="connsiteX25" fmla="*/ 479842 w 528287"/>
                <a:gd name="connsiteY25" fmla="*/ 416637 h 858155"/>
                <a:gd name="connsiteX26" fmla="*/ 451025 w 528287"/>
                <a:gd name="connsiteY26" fmla="*/ 466574 h 858155"/>
                <a:gd name="connsiteX27" fmla="*/ 393390 w 528287"/>
                <a:gd name="connsiteY27" fmla="*/ 621095 h 858155"/>
                <a:gd name="connsiteX28" fmla="*/ 331503 w 528287"/>
                <a:gd name="connsiteY28" fmla="*/ 621095 h 858155"/>
                <a:gd name="connsiteX29" fmla="*/ 347093 w 528287"/>
                <a:gd name="connsiteY29" fmla="*/ 532528 h 858155"/>
                <a:gd name="connsiteX30" fmla="*/ 400476 w 528287"/>
                <a:gd name="connsiteY30" fmla="*/ 427943 h 858155"/>
                <a:gd name="connsiteX31" fmla="*/ 458583 w 528287"/>
                <a:gd name="connsiteY31" fmla="*/ 304986 h 858155"/>
                <a:gd name="connsiteX32" fmla="*/ 377800 w 528287"/>
                <a:gd name="connsiteY32" fmla="*/ 94874 h 858155"/>
                <a:gd name="connsiteX33" fmla="*/ 143953 w 528287"/>
                <a:gd name="connsiteY33" fmla="*/ 99114 h 858155"/>
                <a:gd name="connsiteX34" fmla="*/ 65532 w 528287"/>
                <a:gd name="connsiteY34" fmla="*/ 281902 h 858155"/>
                <a:gd name="connsiteX35" fmla="*/ 117970 w 528287"/>
                <a:gd name="connsiteY35" fmla="*/ 409570 h 858155"/>
                <a:gd name="connsiteX36" fmla="*/ 183636 w 528287"/>
                <a:gd name="connsiteY36" fmla="*/ 538652 h 858155"/>
                <a:gd name="connsiteX37" fmla="*/ 197809 w 528287"/>
                <a:gd name="connsiteY37" fmla="*/ 621566 h 858155"/>
                <a:gd name="connsiteX38" fmla="*/ 142064 w 528287"/>
                <a:gd name="connsiteY38" fmla="*/ 621566 h 858155"/>
                <a:gd name="connsiteX39" fmla="*/ 134977 w 528287"/>
                <a:gd name="connsiteY39" fmla="*/ 614028 h 858155"/>
                <a:gd name="connsiteX40" fmla="*/ 93405 w 528287"/>
                <a:gd name="connsiteY40" fmla="*/ 493426 h 858155"/>
                <a:gd name="connsiteX41" fmla="*/ 28684 w 528287"/>
                <a:gd name="connsiteY41" fmla="*/ 376122 h 858155"/>
                <a:gd name="connsiteX42" fmla="*/ 6008 w 528287"/>
                <a:gd name="connsiteY42" fmla="*/ 196632 h 858155"/>
                <a:gd name="connsiteX43" fmla="*/ 131671 w 528287"/>
                <a:gd name="connsiteY43" fmla="*/ 32218 h 858155"/>
                <a:gd name="connsiteX44" fmla="*/ 266900 w 528287"/>
                <a:gd name="connsiteY44" fmla="*/ 6 h 858155"/>
                <a:gd name="connsiteX0" fmla="*/ 180897 w 528287"/>
                <a:gd name="connsiteY0" fmla="*/ 808532 h 858155"/>
                <a:gd name="connsiteX1" fmla="*/ 351275 w 528287"/>
                <a:gd name="connsiteY1" fmla="*/ 808532 h 858155"/>
                <a:gd name="connsiteX2" fmla="*/ 300775 w 528287"/>
                <a:gd name="connsiteY2" fmla="*/ 851668 h 858155"/>
                <a:gd name="connsiteX3" fmla="*/ 281897 w 528287"/>
                <a:gd name="connsiteY3" fmla="*/ 857831 h 858155"/>
                <a:gd name="connsiteX4" fmla="*/ 198832 w 528287"/>
                <a:gd name="connsiteY4" fmla="*/ 827019 h 858155"/>
                <a:gd name="connsiteX5" fmla="*/ 180897 w 528287"/>
                <a:gd name="connsiteY5" fmla="*/ 808532 h 858155"/>
                <a:gd name="connsiteX6" fmla="*/ 182285 w 528287"/>
                <a:gd name="connsiteY6" fmla="*/ 731401 h 858155"/>
                <a:gd name="connsiteX7" fmla="*/ 347585 w 528287"/>
                <a:gd name="connsiteY7" fmla="*/ 731401 h 858155"/>
                <a:gd name="connsiteX8" fmla="*/ 375450 w 528287"/>
                <a:gd name="connsiteY8" fmla="*/ 755235 h 858155"/>
                <a:gd name="connsiteX9" fmla="*/ 347585 w 528287"/>
                <a:gd name="connsiteY9" fmla="*/ 778134 h 858155"/>
                <a:gd name="connsiteX10" fmla="*/ 264935 w 528287"/>
                <a:gd name="connsiteY10" fmla="*/ 778601 h 858155"/>
                <a:gd name="connsiteX11" fmla="*/ 181813 w 528287"/>
                <a:gd name="connsiteY11" fmla="*/ 778134 h 858155"/>
                <a:gd name="connsiteX12" fmla="*/ 154893 w 528287"/>
                <a:gd name="connsiteY12" fmla="*/ 754300 h 858155"/>
                <a:gd name="connsiteX13" fmla="*/ 182285 w 528287"/>
                <a:gd name="connsiteY13" fmla="*/ 731401 h 858155"/>
                <a:gd name="connsiteX14" fmla="*/ 174924 w 528287"/>
                <a:gd name="connsiteY14" fmla="*/ 655422 h 858155"/>
                <a:gd name="connsiteX15" fmla="*/ 354947 w 528287"/>
                <a:gd name="connsiteY15" fmla="*/ 655422 h 858155"/>
                <a:gd name="connsiteX16" fmla="*/ 379581 w 528287"/>
                <a:gd name="connsiteY16" fmla="*/ 677976 h 858155"/>
                <a:gd name="connsiteX17" fmla="*/ 355421 w 528287"/>
                <a:gd name="connsiteY17" fmla="*/ 701000 h 858155"/>
                <a:gd name="connsiteX18" fmla="*/ 264935 w 528287"/>
                <a:gd name="connsiteY18" fmla="*/ 701000 h 858155"/>
                <a:gd name="connsiteX19" fmla="*/ 175397 w 528287"/>
                <a:gd name="connsiteY19" fmla="*/ 701000 h 858155"/>
                <a:gd name="connsiteX20" fmla="*/ 149815 w 528287"/>
                <a:gd name="connsiteY20" fmla="*/ 678446 h 858155"/>
                <a:gd name="connsiteX21" fmla="*/ 174924 w 528287"/>
                <a:gd name="connsiteY21" fmla="*/ 655422 h 858155"/>
                <a:gd name="connsiteX22" fmla="*/ 266900 w 528287"/>
                <a:gd name="connsiteY22" fmla="*/ 6 h 858155"/>
                <a:gd name="connsiteX23" fmla="*/ 401421 w 528287"/>
                <a:gd name="connsiteY23" fmla="*/ 34573 h 858155"/>
                <a:gd name="connsiteX24" fmla="*/ 528029 w 528287"/>
                <a:gd name="connsiteY24" fmla="*/ 242329 h 858155"/>
                <a:gd name="connsiteX25" fmla="*/ 479842 w 528287"/>
                <a:gd name="connsiteY25" fmla="*/ 416637 h 858155"/>
                <a:gd name="connsiteX26" fmla="*/ 451025 w 528287"/>
                <a:gd name="connsiteY26" fmla="*/ 466574 h 858155"/>
                <a:gd name="connsiteX27" fmla="*/ 393390 w 528287"/>
                <a:gd name="connsiteY27" fmla="*/ 621095 h 858155"/>
                <a:gd name="connsiteX28" fmla="*/ 331503 w 528287"/>
                <a:gd name="connsiteY28" fmla="*/ 621095 h 858155"/>
                <a:gd name="connsiteX29" fmla="*/ 347093 w 528287"/>
                <a:gd name="connsiteY29" fmla="*/ 532528 h 858155"/>
                <a:gd name="connsiteX30" fmla="*/ 400476 w 528287"/>
                <a:gd name="connsiteY30" fmla="*/ 427943 h 858155"/>
                <a:gd name="connsiteX31" fmla="*/ 458583 w 528287"/>
                <a:gd name="connsiteY31" fmla="*/ 304986 h 858155"/>
                <a:gd name="connsiteX32" fmla="*/ 377800 w 528287"/>
                <a:gd name="connsiteY32" fmla="*/ 94874 h 858155"/>
                <a:gd name="connsiteX33" fmla="*/ 65532 w 528287"/>
                <a:gd name="connsiteY33" fmla="*/ 281902 h 858155"/>
                <a:gd name="connsiteX34" fmla="*/ 117970 w 528287"/>
                <a:gd name="connsiteY34" fmla="*/ 409570 h 858155"/>
                <a:gd name="connsiteX35" fmla="*/ 183636 w 528287"/>
                <a:gd name="connsiteY35" fmla="*/ 538652 h 858155"/>
                <a:gd name="connsiteX36" fmla="*/ 197809 w 528287"/>
                <a:gd name="connsiteY36" fmla="*/ 621566 h 858155"/>
                <a:gd name="connsiteX37" fmla="*/ 142064 w 528287"/>
                <a:gd name="connsiteY37" fmla="*/ 621566 h 858155"/>
                <a:gd name="connsiteX38" fmla="*/ 134977 w 528287"/>
                <a:gd name="connsiteY38" fmla="*/ 614028 h 858155"/>
                <a:gd name="connsiteX39" fmla="*/ 93405 w 528287"/>
                <a:gd name="connsiteY39" fmla="*/ 493426 h 858155"/>
                <a:gd name="connsiteX40" fmla="*/ 28684 w 528287"/>
                <a:gd name="connsiteY40" fmla="*/ 376122 h 858155"/>
                <a:gd name="connsiteX41" fmla="*/ 6008 w 528287"/>
                <a:gd name="connsiteY41" fmla="*/ 196632 h 858155"/>
                <a:gd name="connsiteX42" fmla="*/ 131671 w 528287"/>
                <a:gd name="connsiteY42" fmla="*/ 32218 h 858155"/>
                <a:gd name="connsiteX43" fmla="*/ 266900 w 528287"/>
                <a:gd name="connsiteY43" fmla="*/ 6 h 858155"/>
                <a:gd name="connsiteX0" fmla="*/ 180897 w 528287"/>
                <a:gd name="connsiteY0" fmla="*/ 808532 h 858155"/>
                <a:gd name="connsiteX1" fmla="*/ 351275 w 528287"/>
                <a:gd name="connsiteY1" fmla="*/ 808532 h 858155"/>
                <a:gd name="connsiteX2" fmla="*/ 300775 w 528287"/>
                <a:gd name="connsiteY2" fmla="*/ 851668 h 858155"/>
                <a:gd name="connsiteX3" fmla="*/ 281897 w 528287"/>
                <a:gd name="connsiteY3" fmla="*/ 857831 h 858155"/>
                <a:gd name="connsiteX4" fmla="*/ 198832 w 528287"/>
                <a:gd name="connsiteY4" fmla="*/ 827019 h 858155"/>
                <a:gd name="connsiteX5" fmla="*/ 180897 w 528287"/>
                <a:gd name="connsiteY5" fmla="*/ 808532 h 858155"/>
                <a:gd name="connsiteX6" fmla="*/ 182285 w 528287"/>
                <a:gd name="connsiteY6" fmla="*/ 731401 h 858155"/>
                <a:gd name="connsiteX7" fmla="*/ 347585 w 528287"/>
                <a:gd name="connsiteY7" fmla="*/ 731401 h 858155"/>
                <a:gd name="connsiteX8" fmla="*/ 375450 w 528287"/>
                <a:gd name="connsiteY8" fmla="*/ 755235 h 858155"/>
                <a:gd name="connsiteX9" fmla="*/ 347585 w 528287"/>
                <a:gd name="connsiteY9" fmla="*/ 778134 h 858155"/>
                <a:gd name="connsiteX10" fmla="*/ 264935 w 528287"/>
                <a:gd name="connsiteY10" fmla="*/ 778601 h 858155"/>
                <a:gd name="connsiteX11" fmla="*/ 181813 w 528287"/>
                <a:gd name="connsiteY11" fmla="*/ 778134 h 858155"/>
                <a:gd name="connsiteX12" fmla="*/ 154893 w 528287"/>
                <a:gd name="connsiteY12" fmla="*/ 754300 h 858155"/>
                <a:gd name="connsiteX13" fmla="*/ 182285 w 528287"/>
                <a:gd name="connsiteY13" fmla="*/ 731401 h 858155"/>
                <a:gd name="connsiteX14" fmla="*/ 174924 w 528287"/>
                <a:gd name="connsiteY14" fmla="*/ 655422 h 858155"/>
                <a:gd name="connsiteX15" fmla="*/ 354947 w 528287"/>
                <a:gd name="connsiteY15" fmla="*/ 655422 h 858155"/>
                <a:gd name="connsiteX16" fmla="*/ 379581 w 528287"/>
                <a:gd name="connsiteY16" fmla="*/ 677976 h 858155"/>
                <a:gd name="connsiteX17" fmla="*/ 355421 w 528287"/>
                <a:gd name="connsiteY17" fmla="*/ 701000 h 858155"/>
                <a:gd name="connsiteX18" fmla="*/ 264935 w 528287"/>
                <a:gd name="connsiteY18" fmla="*/ 701000 h 858155"/>
                <a:gd name="connsiteX19" fmla="*/ 175397 w 528287"/>
                <a:gd name="connsiteY19" fmla="*/ 701000 h 858155"/>
                <a:gd name="connsiteX20" fmla="*/ 149815 w 528287"/>
                <a:gd name="connsiteY20" fmla="*/ 678446 h 858155"/>
                <a:gd name="connsiteX21" fmla="*/ 174924 w 528287"/>
                <a:gd name="connsiteY21" fmla="*/ 655422 h 858155"/>
                <a:gd name="connsiteX22" fmla="*/ 266900 w 528287"/>
                <a:gd name="connsiteY22" fmla="*/ 6 h 858155"/>
                <a:gd name="connsiteX23" fmla="*/ 401421 w 528287"/>
                <a:gd name="connsiteY23" fmla="*/ 34573 h 858155"/>
                <a:gd name="connsiteX24" fmla="*/ 528029 w 528287"/>
                <a:gd name="connsiteY24" fmla="*/ 242329 h 858155"/>
                <a:gd name="connsiteX25" fmla="*/ 479842 w 528287"/>
                <a:gd name="connsiteY25" fmla="*/ 416637 h 858155"/>
                <a:gd name="connsiteX26" fmla="*/ 451025 w 528287"/>
                <a:gd name="connsiteY26" fmla="*/ 466574 h 858155"/>
                <a:gd name="connsiteX27" fmla="*/ 393390 w 528287"/>
                <a:gd name="connsiteY27" fmla="*/ 621095 h 858155"/>
                <a:gd name="connsiteX28" fmla="*/ 331503 w 528287"/>
                <a:gd name="connsiteY28" fmla="*/ 621095 h 858155"/>
                <a:gd name="connsiteX29" fmla="*/ 347093 w 528287"/>
                <a:gd name="connsiteY29" fmla="*/ 532528 h 858155"/>
                <a:gd name="connsiteX30" fmla="*/ 400476 w 528287"/>
                <a:gd name="connsiteY30" fmla="*/ 427943 h 858155"/>
                <a:gd name="connsiteX31" fmla="*/ 458583 w 528287"/>
                <a:gd name="connsiteY31" fmla="*/ 304986 h 858155"/>
                <a:gd name="connsiteX32" fmla="*/ 377800 w 528287"/>
                <a:gd name="connsiteY32" fmla="*/ 94874 h 858155"/>
                <a:gd name="connsiteX33" fmla="*/ 117970 w 528287"/>
                <a:gd name="connsiteY33" fmla="*/ 409570 h 858155"/>
                <a:gd name="connsiteX34" fmla="*/ 183636 w 528287"/>
                <a:gd name="connsiteY34" fmla="*/ 538652 h 858155"/>
                <a:gd name="connsiteX35" fmla="*/ 197809 w 528287"/>
                <a:gd name="connsiteY35" fmla="*/ 621566 h 858155"/>
                <a:gd name="connsiteX36" fmla="*/ 142064 w 528287"/>
                <a:gd name="connsiteY36" fmla="*/ 621566 h 858155"/>
                <a:gd name="connsiteX37" fmla="*/ 134977 w 528287"/>
                <a:gd name="connsiteY37" fmla="*/ 614028 h 858155"/>
                <a:gd name="connsiteX38" fmla="*/ 93405 w 528287"/>
                <a:gd name="connsiteY38" fmla="*/ 493426 h 858155"/>
                <a:gd name="connsiteX39" fmla="*/ 28684 w 528287"/>
                <a:gd name="connsiteY39" fmla="*/ 376122 h 858155"/>
                <a:gd name="connsiteX40" fmla="*/ 6008 w 528287"/>
                <a:gd name="connsiteY40" fmla="*/ 196632 h 858155"/>
                <a:gd name="connsiteX41" fmla="*/ 131671 w 528287"/>
                <a:gd name="connsiteY41" fmla="*/ 32218 h 858155"/>
                <a:gd name="connsiteX42" fmla="*/ 266900 w 528287"/>
                <a:gd name="connsiteY42" fmla="*/ 6 h 858155"/>
                <a:gd name="connsiteX0" fmla="*/ 180897 w 528287"/>
                <a:gd name="connsiteY0" fmla="*/ 808532 h 858155"/>
                <a:gd name="connsiteX1" fmla="*/ 351275 w 528287"/>
                <a:gd name="connsiteY1" fmla="*/ 808532 h 858155"/>
                <a:gd name="connsiteX2" fmla="*/ 300775 w 528287"/>
                <a:gd name="connsiteY2" fmla="*/ 851668 h 858155"/>
                <a:gd name="connsiteX3" fmla="*/ 281897 w 528287"/>
                <a:gd name="connsiteY3" fmla="*/ 857831 h 858155"/>
                <a:gd name="connsiteX4" fmla="*/ 198832 w 528287"/>
                <a:gd name="connsiteY4" fmla="*/ 827019 h 858155"/>
                <a:gd name="connsiteX5" fmla="*/ 180897 w 528287"/>
                <a:gd name="connsiteY5" fmla="*/ 808532 h 858155"/>
                <a:gd name="connsiteX6" fmla="*/ 182285 w 528287"/>
                <a:gd name="connsiteY6" fmla="*/ 731401 h 858155"/>
                <a:gd name="connsiteX7" fmla="*/ 347585 w 528287"/>
                <a:gd name="connsiteY7" fmla="*/ 731401 h 858155"/>
                <a:gd name="connsiteX8" fmla="*/ 375450 w 528287"/>
                <a:gd name="connsiteY8" fmla="*/ 755235 h 858155"/>
                <a:gd name="connsiteX9" fmla="*/ 347585 w 528287"/>
                <a:gd name="connsiteY9" fmla="*/ 778134 h 858155"/>
                <a:gd name="connsiteX10" fmla="*/ 264935 w 528287"/>
                <a:gd name="connsiteY10" fmla="*/ 778601 h 858155"/>
                <a:gd name="connsiteX11" fmla="*/ 181813 w 528287"/>
                <a:gd name="connsiteY11" fmla="*/ 778134 h 858155"/>
                <a:gd name="connsiteX12" fmla="*/ 154893 w 528287"/>
                <a:gd name="connsiteY12" fmla="*/ 754300 h 858155"/>
                <a:gd name="connsiteX13" fmla="*/ 182285 w 528287"/>
                <a:gd name="connsiteY13" fmla="*/ 731401 h 858155"/>
                <a:gd name="connsiteX14" fmla="*/ 174924 w 528287"/>
                <a:gd name="connsiteY14" fmla="*/ 655422 h 858155"/>
                <a:gd name="connsiteX15" fmla="*/ 354947 w 528287"/>
                <a:gd name="connsiteY15" fmla="*/ 655422 h 858155"/>
                <a:gd name="connsiteX16" fmla="*/ 379581 w 528287"/>
                <a:gd name="connsiteY16" fmla="*/ 677976 h 858155"/>
                <a:gd name="connsiteX17" fmla="*/ 355421 w 528287"/>
                <a:gd name="connsiteY17" fmla="*/ 701000 h 858155"/>
                <a:gd name="connsiteX18" fmla="*/ 264935 w 528287"/>
                <a:gd name="connsiteY18" fmla="*/ 701000 h 858155"/>
                <a:gd name="connsiteX19" fmla="*/ 175397 w 528287"/>
                <a:gd name="connsiteY19" fmla="*/ 701000 h 858155"/>
                <a:gd name="connsiteX20" fmla="*/ 149815 w 528287"/>
                <a:gd name="connsiteY20" fmla="*/ 678446 h 858155"/>
                <a:gd name="connsiteX21" fmla="*/ 174924 w 528287"/>
                <a:gd name="connsiteY21" fmla="*/ 655422 h 858155"/>
                <a:gd name="connsiteX22" fmla="*/ 266900 w 528287"/>
                <a:gd name="connsiteY22" fmla="*/ 6 h 858155"/>
                <a:gd name="connsiteX23" fmla="*/ 401421 w 528287"/>
                <a:gd name="connsiteY23" fmla="*/ 34573 h 858155"/>
                <a:gd name="connsiteX24" fmla="*/ 528029 w 528287"/>
                <a:gd name="connsiteY24" fmla="*/ 242329 h 858155"/>
                <a:gd name="connsiteX25" fmla="*/ 479842 w 528287"/>
                <a:gd name="connsiteY25" fmla="*/ 416637 h 858155"/>
                <a:gd name="connsiteX26" fmla="*/ 451025 w 528287"/>
                <a:gd name="connsiteY26" fmla="*/ 466574 h 858155"/>
                <a:gd name="connsiteX27" fmla="*/ 393390 w 528287"/>
                <a:gd name="connsiteY27" fmla="*/ 621095 h 858155"/>
                <a:gd name="connsiteX28" fmla="*/ 331503 w 528287"/>
                <a:gd name="connsiteY28" fmla="*/ 621095 h 858155"/>
                <a:gd name="connsiteX29" fmla="*/ 347093 w 528287"/>
                <a:gd name="connsiteY29" fmla="*/ 532528 h 858155"/>
                <a:gd name="connsiteX30" fmla="*/ 400476 w 528287"/>
                <a:gd name="connsiteY30" fmla="*/ 427943 h 858155"/>
                <a:gd name="connsiteX31" fmla="*/ 458583 w 528287"/>
                <a:gd name="connsiteY31" fmla="*/ 304986 h 858155"/>
                <a:gd name="connsiteX32" fmla="*/ 117970 w 528287"/>
                <a:gd name="connsiteY32" fmla="*/ 409570 h 858155"/>
                <a:gd name="connsiteX33" fmla="*/ 183636 w 528287"/>
                <a:gd name="connsiteY33" fmla="*/ 538652 h 858155"/>
                <a:gd name="connsiteX34" fmla="*/ 197809 w 528287"/>
                <a:gd name="connsiteY34" fmla="*/ 621566 h 858155"/>
                <a:gd name="connsiteX35" fmla="*/ 142064 w 528287"/>
                <a:gd name="connsiteY35" fmla="*/ 621566 h 858155"/>
                <a:gd name="connsiteX36" fmla="*/ 134977 w 528287"/>
                <a:gd name="connsiteY36" fmla="*/ 614028 h 858155"/>
                <a:gd name="connsiteX37" fmla="*/ 93405 w 528287"/>
                <a:gd name="connsiteY37" fmla="*/ 493426 h 858155"/>
                <a:gd name="connsiteX38" fmla="*/ 28684 w 528287"/>
                <a:gd name="connsiteY38" fmla="*/ 376122 h 858155"/>
                <a:gd name="connsiteX39" fmla="*/ 6008 w 528287"/>
                <a:gd name="connsiteY39" fmla="*/ 196632 h 858155"/>
                <a:gd name="connsiteX40" fmla="*/ 131671 w 528287"/>
                <a:gd name="connsiteY40" fmla="*/ 32218 h 858155"/>
                <a:gd name="connsiteX41" fmla="*/ 266900 w 528287"/>
                <a:gd name="connsiteY41" fmla="*/ 6 h 858155"/>
                <a:gd name="connsiteX0" fmla="*/ 180897 w 528287"/>
                <a:gd name="connsiteY0" fmla="*/ 808532 h 858155"/>
                <a:gd name="connsiteX1" fmla="*/ 351275 w 528287"/>
                <a:gd name="connsiteY1" fmla="*/ 808532 h 858155"/>
                <a:gd name="connsiteX2" fmla="*/ 300775 w 528287"/>
                <a:gd name="connsiteY2" fmla="*/ 851668 h 858155"/>
                <a:gd name="connsiteX3" fmla="*/ 281897 w 528287"/>
                <a:gd name="connsiteY3" fmla="*/ 857831 h 858155"/>
                <a:gd name="connsiteX4" fmla="*/ 198832 w 528287"/>
                <a:gd name="connsiteY4" fmla="*/ 827019 h 858155"/>
                <a:gd name="connsiteX5" fmla="*/ 180897 w 528287"/>
                <a:gd name="connsiteY5" fmla="*/ 808532 h 858155"/>
                <a:gd name="connsiteX6" fmla="*/ 182285 w 528287"/>
                <a:gd name="connsiteY6" fmla="*/ 731401 h 858155"/>
                <a:gd name="connsiteX7" fmla="*/ 347585 w 528287"/>
                <a:gd name="connsiteY7" fmla="*/ 731401 h 858155"/>
                <a:gd name="connsiteX8" fmla="*/ 375450 w 528287"/>
                <a:gd name="connsiteY8" fmla="*/ 755235 h 858155"/>
                <a:gd name="connsiteX9" fmla="*/ 347585 w 528287"/>
                <a:gd name="connsiteY9" fmla="*/ 778134 h 858155"/>
                <a:gd name="connsiteX10" fmla="*/ 264935 w 528287"/>
                <a:gd name="connsiteY10" fmla="*/ 778601 h 858155"/>
                <a:gd name="connsiteX11" fmla="*/ 181813 w 528287"/>
                <a:gd name="connsiteY11" fmla="*/ 778134 h 858155"/>
                <a:gd name="connsiteX12" fmla="*/ 154893 w 528287"/>
                <a:gd name="connsiteY12" fmla="*/ 754300 h 858155"/>
                <a:gd name="connsiteX13" fmla="*/ 182285 w 528287"/>
                <a:gd name="connsiteY13" fmla="*/ 731401 h 858155"/>
                <a:gd name="connsiteX14" fmla="*/ 174924 w 528287"/>
                <a:gd name="connsiteY14" fmla="*/ 655422 h 858155"/>
                <a:gd name="connsiteX15" fmla="*/ 354947 w 528287"/>
                <a:gd name="connsiteY15" fmla="*/ 655422 h 858155"/>
                <a:gd name="connsiteX16" fmla="*/ 379581 w 528287"/>
                <a:gd name="connsiteY16" fmla="*/ 677976 h 858155"/>
                <a:gd name="connsiteX17" fmla="*/ 355421 w 528287"/>
                <a:gd name="connsiteY17" fmla="*/ 701000 h 858155"/>
                <a:gd name="connsiteX18" fmla="*/ 264935 w 528287"/>
                <a:gd name="connsiteY18" fmla="*/ 701000 h 858155"/>
                <a:gd name="connsiteX19" fmla="*/ 175397 w 528287"/>
                <a:gd name="connsiteY19" fmla="*/ 701000 h 858155"/>
                <a:gd name="connsiteX20" fmla="*/ 149815 w 528287"/>
                <a:gd name="connsiteY20" fmla="*/ 678446 h 858155"/>
                <a:gd name="connsiteX21" fmla="*/ 174924 w 528287"/>
                <a:gd name="connsiteY21" fmla="*/ 655422 h 858155"/>
                <a:gd name="connsiteX22" fmla="*/ 266900 w 528287"/>
                <a:gd name="connsiteY22" fmla="*/ 6 h 858155"/>
                <a:gd name="connsiteX23" fmla="*/ 401421 w 528287"/>
                <a:gd name="connsiteY23" fmla="*/ 34573 h 858155"/>
                <a:gd name="connsiteX24" fmla="*/ 528029 w 528287"/>
                <a:gd name="connsiteY24" fmla="*/ 242329 h 858155"/>
                <a:gd name="connsiteX25" fmla="*/ 479842 w 528287"/>
                <a:gd name="connsiteY25" fmla="*/ 416637 h 858155"/>
                <a:gd name="connsiteX26" fmla="*/ 451025 w 528287"/>
                <a:gd name="connsiteY26" fmla="*/ 466574 h 858155"/>
                <a:gd name="connsiteX27" fmla="*/ 393390 w 528287"/>
                <a:gd name="connsiteY27" fmla="*/ 621095 h 858155"/>
                <a:gd name="connsiteX28" fmla="*/ 331503 w 528287"/>
                <a:gd name="connsiteY28" fmla="*/ 621095 h 858155"/>
                <a:gd name="connsiteX29" fmla="*/ 347093 w 528287"/>
                <a:gd name="connsiteY29" fmla="*/ 532528 h 858155"/>
                <a:gd name="connsiteX30" fmla="*/ 400476 w 528287"/>
                <a:gd name="connsiteY30" fmla="*/ 427943 h 858155"/>
                <a:gd name="connsiteX31" fmla="*/ 117970 w 528287"/>
                <a:gd name="connsiteY31" fmla="*/ 409570 h 858155"/>
                <a:gd name="connsiteX32" fmla="*/ 183636 w 528287"/>
                <a:gd name="connsiteY32" fmla="*/ 538652 h 858155"/>
                <a:gd name="connsiteX33" fmla="*/ 197809 w 528287"/>
                <a:gd name="connsiteY33" fmla="*/ 621566 h 858155"/>
                <a:gd name="connsiteX34" fmla="*/ 142064 w 528287"/>
                <a:gd name="connsiteY34" fmla="*/ 621566 h 858155"/>
                <a:gd name="connsiteX35" fmla="*/ 134977 w 528287"/>
                <a:gd name="connsiteY35" fmla="*/ 614028 h 858155"/>
                <a:gd name="connsiteX36" fmla="*/ 93405 w 528287"/>
                <a:gd name="connsiteY36" fmla="*/ 493426 h 858155"/>
                <a:gd name="connsiteX37" fmla="*/ 28684 w 528287"/>
                <a:gd name="connsiteY37" fmla="*/ 376122 h 858155"/>
                <a:gd name="connsiteX38" fmla="*/ 6008 w 528287"/>
                <a:gd name="connsiteY38" fmla="*/ 196632 h 858155"/>
                <a:gd name="connsiteX39" fmla="*/ 131671 w 528287"/>
                <a:gd name="connsiteY39" fmla="*/ 32218 h 858155"/>
                <a:gd name="connsiteX40" fmla="*/ 266900 w 528287"/>
                <a:gd name="connsiteY40" fmla="*/ 6 h 858155"/>
                <a:gd name="connsiteX0" fmla="*/ 180897 w 528287"/>
                <a:gd name="connsiteY0" fmla="*/ 808532 h 858155"/>
                <a:gd name="connsiteX1" fmla="*/ 351275 w 528287"/>
                <a:gd name="connsiteY1" fmla="*/ 808532 h 858155"/>
                <a:gd name="connsiteX2" fmla="*/ 300775 w 528287"/>
                <a:gd name="connsiteY2" fmla="*/ 851668 h 858155"/>
                <a:gd name="connsiteX3" fmla="*/ 281897 w 528287"/>
                <a:gd name="connsiteY3" fmla="*/ 857831 h 858155"/>
                <a:gd name="connsiteX4" fmla="*/ 198832 w 528287"/>
                <a:gd name="connsiteY4" fmla="*/ 827019 h 858155"/>
                <a:gd name="connsiteX5" fmla="*/ 180897 w 528287"/>
                <a:gd name="connsiteY5" fmla="*/ 808532 h 858155"/>
                <a:gd name="connsiteX6" fmla="*/ 182285 w 528287"/>
                <a:gd name="connsiteY6" fmla="*/ 731401 h 858155"/>
                <a:gd name="connsiteX7" fmla="*/ 347585 w 528287"/>
                <a:gd name="connsiteY7" fmla="*/ 731401 h 858155"/>
                <a:gd name="connsiteX8" fmla="*/ 375450 w 528287"/>
                <a:gd name="connsiteY8" fmla="*/ 755235 h 858155"/>
                <a:gd name="connsiteX9" fmla="*/ 347585 w 528287"/>
                <a:gd name="connsiteY9" fmla="*/ 778134 h 858155"/>
                <a:gd name="connsiteX10" fmla="*/ 264935 w 528287"/>
                <a:gd name="connsiteY10" fmla="*/ 778601 h 858155"/>
                <a:gd name="connsiteX11" fmla="*/ 181813 w 528287"/>
                <a:gd name="connsiteY11" fmla="*/ 778134 h 858155"/>
                <a:gd name="connsiteX12" fmla="*/ 154893 w 528287"/>
                <a:gd name="connsiteY12" fmla="*/ 754300 h 858155"/>
                <a:gd name="connsiteX13" fmla="*/ 182285 w 528287"/>
                <a:gd name="connsiteY13" fmla="*/ 731401 h 858155"/>
                <a:gd name="connsiteX14" fmla="*/ 174924 w 528287"/>
                <a:gd name="connsiteY14" fmla="*/ 655422 h 858155"/>
                <a:gd name="connsiteX15" fmla="*/ 354947 w 528287"/>
                <a:gd name="connsiteY15" fmla="*/ 655422 h 858155"/>
                <a:gd name="connsiteX16" fmla="*/ 379581 w 528287"/>
                <a:gd name="connsiteY16" fmla="*/ 677976 h 858155"/>
                <a:gd name="connsiteX17" fmla="*/ 355421 w 528287"/>
                <a:gd name="connsiteY17" fmla="*/ 701000 h 858155"/>
                <a:gd name="connsiteX18" fmla="*/ 264935 w 528287"/>
                <a:gd name="connsiteY18" fmla="*/ 701000 h 858155"/>
                <a:gd name="connsiteX19" fmla="*/ 175397 w 528287"/>
                <a:gd name="connsiteY19" fmla="*/ 701000 h 858155"/>
                <a:gd name="connsiteX20" fmla="*/ 149815 w 528287"/>
                <a:gd name="connsiteY20" fmla="*/ 678446 h 858155"/>
                <a:gd name="connsiteX21" fmla="*/ 174924 w 528287"/>
                <a:gd name="connsiteY21" fmla="*/ 655422 h 858155"/>
                <a:gd name="connsiteX22" fmla="*/ 266900 w 528287"/>
                <a:gd name="connsiteY22" fmla="*/ 6 h 858155"/>
                <a:gd name="connsiteX23" fmla="*/ 401421 w 528287"/>
                <a:gd name="connsiteY23" fmla="*/ 34573 h 858155"/>
                <a:gd name="connsiteX24" fmla="*/ 528029 w 528287"/>
                <a:gd name="connsiteY24" fmla="*/ 242329 h 858155"/>
                <a:gd name="connsiteX25" fmla="*/ 479842 w 528287"/>
                <a:gd name="connsiteY25" fmla="*/ 416637 h 858155"/>
                <a:gd name="connsiteX26" fmla="*/ 451025 w 528287"/>
                <a:gd name="connsiteY26" fmla="*/ 466574 h 858155"/>
                <a:gd name="connsiteX27" fmla="*/ 393390 w 528287"/>
                <a:gd name="connsiteY27" fmla="*/ 621095 h 858155"/>
                <a:gd name="connsiteX28" fmla="*/ 331503 w 528287"/>
                <a:gd name="connsiteY28" fmla="*/ 621095 h 858155"/>
                <a:gd name="connsiteX29" fmla="*/ 347093 w 528287"/>
                <a:gd name="connsiteY29" fmla="*/ 532528 h 858155"/>
                <a:gd name="connsiteX30" fmla="*/ 117970 w 528287"/>
                <a:gd name="connsiteY30" fmla="*/ 409570 h 858155"/>
                <a:gd name="connsiteX31" fmla="*/ 183636 w 528287"/>
                <a:gd name="connsiteY31" fmla="*/ 538652 h 858155"/>
                <a:gd name="connsiteX32" fmla="*/ 197809 w 528287"/>
                <a:gd name="connsiteY32" fmla="*/ 621566 h 858155"/>
                <a:gd name="connsiteX33" fmla="*/ 142064 w 528287"/>
                <a:gd name="connsiteY33" fmla="*/ 621566 h 858155"/>
                <a:gd name="connsiteX34" fmla="*/ 134977 w 528287"/>
                <a:gd name="connsiteY34" fmla="*/ 614028 h 858155"/>
                <a:gd name="connsiteX35" fmla="*/ 93405 w 528287"/>
                <a:gd name="connsiteY35" fmla="*/ 493426 h 858155"/>
                <a:gd name="connsiteX36" fmla="*/ 28684 w 528287"/>
                <a:gd name="connsiteY36" fmla="*/ 376122 h 858155"/>
                <a:gd name="connsiteX37" fmla="*/ 6008 w 528287"/>
                <a:gd name="connsiteY37" fmla="*/ 196632 h 858155"/>
                <a:gd name="connsiteX38" fmla="*/ 131671 w 528287"/>
                <a:gd name="connsiteY38" fmla="*/ 32218 h 858155"/>
                <a:gd name="connsiteX39" fmla="*/ 266900 w 528287"/>
                <a:gd name="connsiteY39" fmla="*/ 6 h 858155"/>
                <a:gd name="connsiteX0" fmla="*/ 180897 w 528287"/>
                <a:gd name="connsiteY0" fmla="*/ 808532 h 858155"/>
                <a:gd name="connsiteX1" fmla="*/ 351275 w 528287"/>
                <a:gd name="connsiteY1" fmla="*/ 808532 h 858155"/>
                <a:gd name="connsiteX2" fmla="*/ 300775 w 528287"/>
                <a:gd name="connsiteY2" fmla="*/ 851668 h 858155"/>
                <a:gd name="connsiteX3" fmla="*/ 281897 w 528287"/>
                <a:gd name="connsiteY3" fmla="*/ 857831 h 858155"/>
                <a:gd name="connsiteX4" fmla="*/ 198832 w 528287"/>
                <a:gd name="connsiteY4" fmla="*/ 827019 h 858155"/>
                <a:gd name="connsiteX5" fmla="*/ 180897 w 528287"/>
                <a:gd name="connsiteY5" fmla="*/ 808532 h 858155"/>
                <a:gd name="connsiteX6" fmla="*/ 182285 w 528287"/>
                <a:gd name="connsiteY6" fmla="*/ 731401 h 858155"/>
                <a:gd name="connsiteX7" fmla="*/ 347585 w 528287"/>
                <a:gd name="connsiteY7" fmla="*/ 731401 h 858155"/>
                <a:gd name="connsiteX8" fmla="*/ 375450 w 528287"/>
                <a:gd name="connsiteY8" fmla="*/ 755235 h 858155"/>
                <a:gd name="connsiteX9" fmla="*/ 347585 w 528287"/>
                <a:gd name="connsiteY9" fmla="*/ 778134 h 858155"/>
                <a:gd name="connsiteX10" fmla="*/ 264935 w 528287"/>
                <a:gd name="connsiteY10" fmla="*/ 778601 h 858155"/>
                <a:gd name="connsiteX11" fmla="*/ 181813 w 528287"/>
                <a:gd name="connsiteY11" fmla="*/ 778134 h 858155"/>
                <a:gd name="connsiteX12" fmla="*/ 154893 w 528287"/>
                <a:gd name="connsiteY12" fmla="*/ 754300 h 858155"/>
                <a:gd name="connsiteX13" fmla="*/ 182285 w 528287"/>
                <a:gd name="connsiteY13" fmla="*/ 731401 h 858155"/>
                <a:gd name="connsiteX14" fmla="*/ 174924 w 528287"/>
                <a:gd name="connsiteY14" fmla="*/ 655422 h 858155"/>
                <a:gd name="connsiteX15" fmla="*/ 354947 w 528287"/>
                <a:gd name="connsiteY15" fmla="*/ 655422 h 858155"/>
                <a:gd name="connsiteX16" fmla="*/ 379581 w 528287"/>
                <a:gd name="connsiteY16" fmla="*/ 677976 h 858155"/>
                <a:gd name="connsiteX17" fmla="*/ 355421 w 528287"/>
                <a:gd name="connsiteY17" fmla="*/ 701000 h 858155"/>
                <a:gd name="connsiteX18" fmla="*/ 264935 w 528287"/>
                <a:gd name="connsiteY18" fmla="*/ 701000 h 858155"/>
                <a:gd name="connsiteX19" fmla="*/ 175397 w 528287"/>
                <a:gd name="connsiteY19" fmla="*/ 701000 h 858155"/>
                <a:gd name="connsiteX20" fmla="*/ 149815 w 528287"/>
                <a:gd name="connsiteY20" fmla="*/ 678446 h 858155"/>
                <a:gd name="connsiteX21" fmla="*/ 174924 w 528287"/>
                <a:gd name="connsiteY21" fmla="*/ 655422 h 858155"/>
                <a:gd name="connsiteX22" fmla="*/ 266900 w 528287"/>
                <a:gd name="connsiteY22" fmla="*/ 6 h 858155"/>
                <a:gd name="connsiteX23" fmla="*/ 401421 w 528287"/>
                <a:gd name="connsiteY23" fmla="*/ 34573 h 858155"/>
                <a:gd name="connsiteX24" fmla="*/ 528029 w 528287"/>
                <a:gd name="connsiteY24" fmla="*/ 242329 h 858155"/>
                <a:gd name="connsiteX25" fmla="*/ 479842 w 528287"/>
                <a:gd name="connsiteY25" fmla="*/ 416637 h 858155"/>
                <a:gd name="connsiteX26" fmla="*/ 451025 w 528287"/>
                <a:gd name="connsiteY26" fmla="*/ 466574 h 858155"/>
                <a:gd name="connsiteX27" fmla="*/ 393390 w 528287"/>
                <a:gd name="connsiteY27" fmla="*/ 621095 h 858155"/>
                <a:gd name="connsiteX28" fmla="*/ 331503 w 528287"/>
                <a:gd name="connsiteY28" fmla="*/ 621095 h 858155"/>
                <a:gd name="connsiteX29" fmla="*/ 347093 w 528287"/>
                <a:gd name="connsiteY29" fmla="*/ 532528 h 858155"/>
                <a:gd name="connsiteX30" fmla="*/ 183636 w 528287"/>
                <a:gd name="connsiteY30" fmla="*/ 538652 h 858155"/>
                <a:gd name="connsiteX31" fmla="*/ 197809 w 528287"/>
                <a:gd name="connsiteY31" fmla="*/ 621566 h 858155"/>
                <a:gd name="connsiteX32" fmla="*/ 142064 w 528287"/>
                <a:gd name="connsiteY32" fmla="*/ 621566 h 858155"/>
                <a:gd name="connsiteX33" fmla="*/ 134977 w 528287"/>
                <a:gd name="connsiteY33" fmla="*/ 614028 h 858155"/>
                <a:gd name="connsiteX34" fmla="*/ 93405 w 528287"/>
                <a:gd name="connsiteY34" fmla="*/ 493426 h 858155"/>
                <a:gd name="connsiteX35" fmla="*/ 28684 w 528287"/>
                <a:gd name="connsiteY35" fmla="*/ 376122 h 858155"/>
                <a:gd name="connsiteX36" fmla="*/ 6008 w 528287"/>
                <a:gd name="connsiteY36" fmla="*/ 196632 h 858155"/>
                <a:gd name="connsiteX37" fmla="*/ 131671 w 528287"/>
                <a:gd name="connsiteY37" fmla="*/ 32218 h 858155"/>
                <a:gd name="connsiteX38" fmla="*/ 266900 w 528287"/>
                <a:gd name="connsiteY38" fmla="*/ 6 h 858155"/>
                <a:gd name="connsiteX0" fmla="*/ 180897 w 528287"/>
                <a:gd name="connsiteY0" fmla="*/ 808532 h 858155"/>
                <a:gd name="connsiteX1" fmla="*/ 351275 w 528287"/>
                <a:gd name="connsiteY1" fmla="*/ 808532 h 858155"/>
                <a:gd name="connsiteX2" fmla="*/ 300775 w 528287"/>
                <a:gd name="connsiteY2" fmla="*/ 851668 h 858155"/>
                <a:gd name="connsiteX3" fmla="*/ 281897 w 528287"/>
                <a:gd name="connsiteY3" fmla="*/ 857831 h 858155"/>
                <a:gd name="connsiteX4" fmla="*/ 198832 w 528287"/>
                <a:gd name="connsiteY4" fmla="*/ 827019 h 858155"/>
                <a:gd name="connsiteX5" fmla="*/ 180897 w 528287"/>
                <a:gd name="connsiteY5" fmla="*/ 808532 h 858155"/>
                <a:gd name="connsiteX6" fmla="*/ 182285 w 528287"/>
                <a:gd name="connsiteY6" fmla="*/ 731401 h 858155"/>
                <a:gd name="connsiteX7" fmla="*/ 347585 w 528287"/>
                <a:gd name="connsiteY7" fmla="*/ 731401 h 858155"/>
                <a:gd name="connsiteX8" fmla="*/ 375450 w 528287"/>
                <a:gd name="connsiteY8" fmla="*/ 755235 h 858155"/>
                <a:gd name="connsiteX9" fmla="*/ 347585 w 528287"/>
                <a:gd name="connsiteY9" fmla="*/ 778134 h 858155"/>
                <a:gd name="connsiteX10" fmla="*/ 264935 w 528287"/>
                <a:gd name="connsiteY10" fmla="*/ 778601 h 858155"/>
                <a:gd name="connsiteX11" fmla="*/ 181813 w 528287"/>
                <a:gd name="connsiteY11" fmla="*/ 778134 h 858155"/>
                <a:gd name="connsiteX12" fmla="*/ 154893 w 528287"/>
                <a:gd name="connsiteY12" fmla="*/ 754300 h 858155"/>
                <a:gd name="connsiteX13" fmla="*/ 182285 w 528287"/>
                <a:gd name="connsiteY13" fmla="*/ 731401 h 858155"/>
                <a:gd name="connsiteX14" fmla="*/ 174924 w 528287"/>
                <a:gd name="connsiteY14" fmla="*/ 655422 h 858155"/>
                <a:gd name="connsiteX15" fmla="*/ 354947 w 528287"/>
                <a:gd name="connsiteY15" fmla="*/ 655422 h 858155"/>
                <a:gd name="connsiteX16" fmla="*/ 379581 w 528287"/>
                <a:gd name="connsiteY16" fmla="*/ 677976 h 858155"/>
                <a:gd name="connsiteX17" fmla="*/ 355421 w 528287"/>
                <a:gd name="connsiteY17" fmla="*/ 701000 h 858155"/>
                <a:gd name="connsiteX18" fmla="*/ 264935 w 528287"/>
                <a:gd name="connsiteY18" fmla="*/ 701000 h 858155"/>
                <a:gd name="connsiteX19" fmla="*/ 175397 w 528287"/>
                <a:gd name="connsiteY19" fmla="*/ 701000 h 858155"/>
                <a:gd name="connsiteX20" fmla="*/ 149815 w 528287"/>
                <a:gd name="connsiteY20" fmla="*/ 678446 h 858155"/>
                <a:gd name="connsiteX21" fmla="*/ 174924 w 528287"/>
                <a:gd name="connsiteY21" fmla="*/ 655422 h 858155"/>
                <a:gd name="connsiteX22" fmla="*/ 266900 w 528287"/>
                <a:gd name="connsiteY22" fmla="*/ 6 h 858155"/>
                <a:gd name="connsiteX23" fmla="*/ 401421 w 528287"/>
                <a:gd name="connsiteY23" fmla="*/ 34573 h 858155"/>
                <a:gd name="connsiteX24" fmla="*/ 528029 w 528287"/>
                <a:gd name="connsiteY24" fmla="*/ 242329 h 858155"/>
                <a:gd name="connsiteX25" fmla="*/ 479842 w 528287"/>
                <a:gd name="connsiteY25" fmla="*/ 416637 h 858155"/>
                <a:gd name="connsiteX26" fmla="*/ 451025 w 528287"/>
                <a:gd name="connsiteY26" fmla="*/ 466574 h 858155"/>
                <a:gd name="connsiteX27" fmla="*/ 393390 w 528287"/>
                <a:gd name="connsiteY27" fmla="*/ 621095 h 858155"/>
                <a:gd name="connsiteX28" fmla="*/ 331503 w 528287"/>
                <a:gd name="connsiteY28" fmla="*/ 621095 h 858155"/>
                <a:gd name="connsiteX29" fmla="*/ 347093 w 528287"/>
                <a:gd name="connsiteY29" fmla="*/ 532528 h 858155"/>
                <a:gd name="connsiteX30" fmla="*/ 197809 w 528287"/>
                <a:gd name="connsiteY30" fmla="*/ 621566 h 858155"/>
                <a:gd name="connsiteX31" fmla="*/ 142064 w 528287"/>
                <a:gd name="connsiteY31" fmla="*/ 621566 h 858155"/>
                <a:gd name="connsiteX32" fmla="*/ 134977 w 528287"/>
                <a:gd name="connsiteY32" fmla="*/ 614028 h 858155"/>
                <a:gd name="connsiteX33" fmla="*/ 93405 w 528287"/>
                <a:gd name="connsiteY33" fmla="*/ 493426 h 858155"/>
                <a:gd name="connsiteX34" fmla="*/ 28684 w 528287"/>
                <a:gd name="connsiteY34" fmla="*/ 376122 h 858155"/>
                <a:gd name="connsiteX35" fmla="*/ 6008 w 528287"/>
                <a:gd name="connsiteY35" fmla="*/ 196632 h 858155"/>
                <a:gd name="connsiteX36" fmla="*/ 131671 w 528287"/>
                <a:gd name="connsiteY36" fmla="*/ 32218 h 858155"/>
                <a:gd name="connsiteX37" fmla="*/ 266900 w 528287"/>
                <a:gd name="connsiteY37" fmla="*/ 6 h 858155"/>
                <a:gd name="connsiteX0" fmla="*/ 180897 w 528287"/>
                <a:gd name="connsiteY0" fmla="*/ 808532 h 858155"/>
                <a:gd name="connsiteX1" fmla="*/ 351275 w 528287"/>
                <a:gd name="connsiteY1" fmla="*/ 808532 h 858155"/>
                <a:gd name="connsiteX2" fmla="*/ 300775 w 528287"/>
                <a:gd name="connsiteY2" fmla="*/ 851668 h 858155"/>
                <a:gd name="connsiteX3" fmla="*/ 281897 w 528287"/>
                <a:gd name="connsiteY3" fmla="*/ 857831 h 858155"/>
                <a:gd name="connsiteX4" fmla="*/ 198832 w 528287"/>
                <a:gd name="connsiteY4" fmla="*/ 827019 h 858155"/>
                <a:gd name="connsiteX5" fmla="*/ 180897 w 528287"/>
                <a:gd name="connsiteY5" fmla="*/ 808532 h 858155"/>
                <a:gd name="connsiteX6" fmla="*/ 182285 w 528287"/>
                <a:gd name="connsiteY6" fmla="*/ 731401 h 858155"/>
                <a:gd name="connsiteX7" fmla="*/ 347585 w 528287"/>
                <a:gd name="connsiteY7" fmla="*/ 731401 h 858155"/>
                <a:gd name="connsiteX8" fmla="*/ 375450 w 528287"/>
                <a:gd name="connsiteY8" fmla="*/ 755235 h 858155"/>
                <a:gd name="connsiteX9" fmla="*/ 347585 w 528287"/>
                <a:gd name="connsiteY9" fmla="*/ 778134 h 858155"/>
                <a:gd name="connsiteX10" fmla="*/ 264935 w 528287"/>
                <a:gd name="connsiteY10" fmla="*/ 778601 h 858155"/>
                <a:gd name="connsiteX11" fmla="*/ 181813 w 528287"/>
                <a:gd name="connsiteY11" fmla="*/ 778134 h 858155"/>
                <a:gd name="connsiteX12" fmla="*/ 154893 w 528287"/>
                <a:gd name="connsiteY12" fmla="*/ 754300 h 858155"/>
                <a:gd name="connsiteX13" fmla="*/ 182285 w 528287"/>
                <a:gd name="connsiteY13" fmla="*/ 731401 h 858155"/>
                <a:gd name="connsiteX14" fmla="*/ 174924 w 528287"/>
                <a:gd name="connsiteY14" fmla="*/ 655422 h 858155"/>
                <a:gd name="connsiteX15" fmla="*/ 354947 w 528287"/>
                <a:gd name="connsiteY15" fmla="*/ 655422 h 858155"/>
                <a:gd name="connsiteX16" fmla="*/ 379581 w 528287"/>
                <a:gd name="connsiteY16" fmla="*/ 677976 h 858155"/>
                <a:gd name="connsiteX17" fmla="*/ 355421 w 528287"/>
                <a:gd name="connsiteY17" fmla="*/ 701000 h 858155"/>
                <a:gd name="connsiteX18" fmla="*/ 264935 w 528287"/>
                <a:gd name="connsiteY18" fmla="*/ 701000 h 858155"/>
                <a:gd name="connsiteX19" fmla="*/ 175397 w 528287"/>
                <a:gd name="connsiteY19" fmla="*/ 701000 h 858155"/>
                <a:gd name="connsiteX20" fmla="*/ 149815 w 528287"/>
                <a:gd name="connsiteY20" fmla="*/ 678446 h 858155"/>
                <a:gd name="connsiteX21" fmla="*/ 174924 w 528287"/>
                <a:gd name="connsiteY21" fmla="*/ 655422 h 858155"/>
                <a:gd name="connsiteX22" fmla="*/ 266900 w 528287"/>
                <a:gd name="connsiteY22" fmla="*/ 6 h 858155"/>
                <a:gd name="connsiteX23" fmla="*/ 401421 w 528287"/>
                <a:gd name="connsiteY23" fmla="*/ 34573 h 858155"/>
                <a:gd name="connsiteX24" fmla="*/ 528029 w 528287"/>
                <a:gd name="connsiteY24" fmla="*/ 242329 h 858155"/>
                <a:gd name="connsiteX25" fmla="*/ 479842 w 528287"/>
                <a:gd name="connsiteY25" fmla="*/ 416637 h 858155"/>
                <a:gd name="connsiteX26" fmla="*/ 451025 w 528287"/>
                <a:gd name="connsiteY26" fmla="*/ 466574 h 858155"/>
                <a:gd name="connsiteX27" fmla="*/ 393390 w 528287"/>
                <a:gd name="connsiteY27" fmla="*/ 621095 h 858155"/>
                <a:gd name="connsiteX28" fmla="*/ 331503 w 528287"/>
                <a:gd name="connsiteY28" fmla="*/ 621095 h 858155"/>
                <a:gd name="connsiteX29" fmla="*/ 197809 w 528287"/>
                <a:gd name="connsiteY29" fmla="*/ 621566 h 858155"/>
                <a:gd name="connsiteX30" fmla="*/ 142064 w 528287"/>
                <a:gd name="connsiteY30" fmla="*/ 621566 h 858155"/>
                <a:gd name="connsiteX31" fmla="*/ 134977 w 528287"/>
                <a:gd name="connsiteY31" fmla="*/ 614028 h 858155"/>
                <a:gd name="connsiteX32" fmla="*/ 93405 w 528287"/>
                <a:gd name="connsiteY32" fmla="*/ 493426 h 858155"/>
                <a:gd name="connsiteX33" fmla="*/ 28684 w 528287"/>
                <a:gd name="connsiteY33" fmla="*/ 376122 h 858155"/>
                <a:gd name="connsiteX34" fmla="*/ 6008 w 528287"/>
                <a:gd name="connsiteY34" fmla="*/ 196632 h 858155"/>
                <a:gd name="connsiteX35" fmla="*/ 131671 w 528287"/>
                <a:gd name="connsiteY35" fmla="*/ 32218 h 858155"/>
                <a:gd name="connsiteX36" fmla="*/ 266900 w 528287"/>
                <a:gd name="connsiteY36" fmla="*/ 6 h 858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528287" h="858155">
                  <a:moveTo>
                    <a:pt x="180897" y="808532"/>
                  </a:moveTo>
                  <a:lnTo>
                    <a:pt x="351275" y="808532"/>
                  </a:lnTo>
                  <a:cubicBezTo>
                    <a:pt x="332869" y="824175"/>
                    <a:pt x="317294" y="838396"/>
                    <a:pt x="300775" y="851668"/>
                  </a:cubicBezTo>
                  <a:cubicBezTo>
                    <a:pt x="296056" y="855461"/>
                    <a:pt x="288504" y="857831"/>
                    <a:pt x="281897" y="857831"/>
                  </a:cubicBezTo>
                  <a:cubicBezTo>
                    <a:pt x="226206" y="857357"/>
                    <a:pt x="239892" y="864941"/>
                    <a:pt x="198832" y="827019"/>
                  </a:cubicBezTo>
                  <a:cubicBezTo>
                    <a:pt x="192696" y="821331"/>
                    <a:pt x="187505" y="815168"/>
                    <a:pt x="180897" y="808532"/>
                  </a:cubicBezTo>
                  <a:close/>
                  <a:moveTo>
                    <a:pt x="182285" y="731401"/>
                  </a:moveTo>
                  <a:lnTo>
                    <a:pt x="347585" y="731401"/>
                  </a:lnTo>
                  <a:cubicBezTo>
                    <a:pt x="365532" y="731401"/>
                    <a:pt x="375450" y="740280"/>
                    <a:pt x="375450" y="755235"/>
                  </a:cubicBezTo>
                  <a:cubicBezTo>
                    <a:pt x="374978" y="770189"/>
                    <a:pt x="365532" y="778134"/>
                    <a:pt x="347585" y="778134"/>
                  </a:cubicBezTo>
                  <a:cubicBezTo>
                    <a:pt x="320193" y="778601"/>
                    <a:pt x="292328" y="778601"/>
                    <a:pt x="264935" y="778601"/>
                  </a:cubicBezTo>
                  <a:lnTo>
                    <a:pt x="181813" y="778134"/>
                  </a:lnTo>
                  <a:cubicBezTo>
                    <a:pt x="165283" y="778134"/>
                    <a:pt x="154420" y="768787"/>
                    <a:pt x="154893" y="754300"/>
                  </a:cubicBezTo>
                  <a:cubicBezTo>
                    <a:pt x="155365" y="740280"/>
                    <a:pt x="165283" y="731401"/>
                    <a:pt x="182285" y="731401"/>
                  </a:cubicBezTo>
                  <a:close/>
                  <a:moveTo>
                    <a:pt x="174924" y="655422"/>
                  </a:moveTo>
                  <a:lnTo>
                    <a:pt x="354947" y="655422"/>
                  </a:lnTo>
                  <a:cubicBezTo>
                    <a:pt x="369633" y="655422"/>
                    <a:pt x="379581" y="664350"/>
                    <a:pt x="379581" y="677976"/>
                  </a:cubicBezTo>
                  <a:cubicBezTo>
                    <a:pt x="380055" y="691133"/>
                    <a:pt x="370107" y="701000"/>
                    <a:pt x="355421" y="701000"/>
                  </a:cubicBezTo>
                  <a:cubicBezTo>
                    <a:pt x="325575" y="701470"/>
                    <a:pt x="295255" y="701000"/>
                    <a:pt x="264935" y="701000"/>
                  </a:cubicBezTo>
                  <a:lnTo>
                    <a:pt x="175397" y="701000"/>
                  </a:lnTo>
                  <a:cubicBezTo>
                    <a:pt x="159764" y="701000"/>
                    <a:pt x="150289" y="692542"/>
                    <a:pt x="149815" y="678446"/>
                  </a:cubicBezTo>
                  <a:cubicBezTo>
                    <a:pt x="149815" y="664350"/>
                    <a:pt x="159290" y="655422"/>
                    <a:pt x="174924" y="655422"/>
                  </a:cubicBezTo>
                  <a:close/>
                  <a:moveTo>
                    <a:pt x="266900" y="6"/>
                  </a:moveTo>
                  <a:cubicBezTo>
                    <a:pt x="312016" y="300"/>
                    <a:pt x="357014" y="11725"/>
                    <a:pt x="401421" y="34573"/>
                  </a:cubicBezTo>
                  <a:cubicBezTo>
                    <a:pt x="484566" y="77914"/>
                    <a:pt x="523777" y="149993"/>
                    <a:pt x="528029" y="242329"/>
                  </a:cubicBezTo>
                  <a:cubicBezTo>
                    <a:pt x="530863" y="305928"/>
                    <a:pt x="510077" y="362460"/>
                    <a:pt x="479842" y="416637"/>
                  </a:cubicBezTo>
                  <a:cubicBezTo>
                    <a:pt x="470394" y="433125"/>
                    <a:pt x="460945" y="450085"/>
                    <a:pt x="451025" y="466574"/>
                  </a:cubicBezTo>
                  <a:cubicBezTo>
                    <a:pt x="422680" y="514626"/>
                    <a:pt x="393862" y="562207"/>
                    <a:pt x="393390" y="621095"/>
                  </a:cubicBezTo>
                  <a:lnTo>
                    <a:pt x="331503" y="621095"/>
                  </a:lnTo>
                  <a:lnTo>
                    <a:pt x="197809" y="621566"/>
                  </a:lnTo>
                  <a:cubicBezTo>
                    <a:pt x="177967" y="621566"/>
                    <a:pt x="160016" y="622037"/>
                    <a:pt x="142064" y="621566"/>
                  </a:cubicBezTo>
                  <a:cubicBezTo>
                    <a:pt x="139702" y="621095"/>
                    <a:pt x="135450" y="616855"/>
                    <a:pt x="134977" y="614028"/>
                  </a:cubicBezTo>
                  <a:cubicBezTo>
                    <a:pt x="133088" y="569745"/>
                    <a:pt x="114191" y="531114"/>
                    <a:pt x="93405" y="493426"/>
                  </a:cubicBezTo>
                  <a:cubicBezTo>
                    <a:pt x="71674" y="454325"/>
                    <a:pt x="48525" y="416166"/>
                    <a:pt x="28684" y="376122"/>
                  </a:cubicBezTo>
                  <a:cubicBezTo>
                    <a:pt x="811" y="319119"/>
                    <a:pt x="-6748" y="258818"/>
                    <a:pt x="6008" y="196632"/>
                  </a:cubicBezTo>
                  <a:cubicBezTo>
                    <a:pt x="21125" y="121256"/>
                    <a:pt x="63170" y="65666"/>
                    <a:pt x="131671" y="32218"/>
                  </a:cubicBezTo>
                  <a:cubicBezTo>
                    <a:pt x="176550" y="10547"/>
                    <a:pt x="221784" y="-288"/>
                    <a:pt x="266900" y="6"/>
                  </a:cubicBezTo>
                  <a:close/>
                </a:path>
              </a:pathLst>
            </a:custGeom>
            <a:grpFill/>
            <a:ln w="9525">
              <a:solidFill>
                <a:schemeClr val="accent1"/>
              </a:solidFill>
              <a:round/>
              <a:headEnd/>
              <a:tailEnd/>
            </a:ln>
          </p:spPr>
          <p:txBody>
            <a:bodyPr vert="horz" wrap="square" lIns="95091" tIns="47545" rIns="95091" bIns="47545" numCol="1" anchor="t" anchorCtr="0" compatLnSpc="1">
              <a:prstTxWarp prst="textNoShape">
                <a:avLst/>
              </a:prstTxWarp>
              <a:noAutofit/>
            </a:bodyPr>
            <a:lstStyle/>
            <a:p>
              <a:pPr defTabSz="951064">
                <a:defRPr/>
              </a:pPr>
              <a:endParaRPr lang="en-US" sz="4080">
                <a:solidFill>
                  <a:srgbClr val="505050"/>
                </a:solidFill>
                <a:latin typeface="Segoe UI Light"/>
              </a:endParaRPr>
            </a:p>
          </p:txBody>
        </p:sp>
      </p:grpSp>
      <p:grpSp>
        <p:nvGrpSpPr>
          <p:cNvPr id="60" name="Group 59">
            <a:extLst>
              <a:ext uri="{FF2B5EF4-FFF2-40B4-BE49-F238E27FC236}">
                <a16:creationId xmlns:a16="http://schemas.microsoft.com/office/drawing/2014/main" id="{79A9BACC-C171-4EB7-8A4E-E6737E285563}"/>
              </a:ext>
            </a:extLst>
          </p:cNvPr>
          <p:cNvGrpSpPr/>
          <p:nvPr/>
        </p:nvGrpSpPr>
        <p:grpSpPr>
          <a:xfrm>
            <a:off x="9899112" y="5939466"/>
            <a:ext cx="643092" cy="643092"/>
            <a:chOff x="9273302" y="2046197"/>
            <a:chExt cx="1426282" cy="1426282"/>
          </a:xfrm>
          <a:solidFill>
            <a:schemeClr val="bg2"/>
          </a:solidFill>
        </p:grpSpPr>
        <p:sp>
          <p:nvSpPr>
            <p:cNvPr id="70" name="Oval 69">
              <a:extLst>
                <a:ext uri="{FF2B5EF4-FFF2-40B4-BE49-F238E27FC236}">
                  <a16:creationId xmlns:a16="http://schemas.microsoft.com/office/drawing/2014/main" id="{4A8762A3-6472-4733-8642-8FF3DDB20A47}"/>
                </a:ext>
              </a:extLst>
            </p:cNvPr>
            <p:cNvSpPr>
              <a:spLocks noChangeAspect="1"/>
            </p:cNvSpPr>
            <p:nvPr/>
          </p:nvSpPr>
          <p:spPr bwMode="auto">
            <a:xfrm>
              <a:off x="9273302" y="2046197"/>
              <a:ext cx="1426282" cy="1426282"/>
            </a:xfrm>
            <a:prstGeom prst="ellipse">
              <a:avLst/>
            </a:prstGeom>
            <a:grpFill/>
            <a:ln w="952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bodyPr>
            <a:lstStyle/>
            <a:p>
              <a:pPr algn="ctr" defTabSz="988777" fontAlgn="base">
                <a:spcBef>
                  <a:spcPct val="0"/>
                </a:spcBef>
                <a:spcAft>
                  <a:spcPct val="0"/>
                </a:spcAft>
                <a:defRPr/>
              </a:pPr>
              <a:endParaRPr lang="en-US" sz="2448" kern="0">
                <a:solidFill>
                  <a:srgbClr val="505050"/>
                </a:solidFill>
                <a:latin typeface="Segoe UI Light"/>
              </a:endParaRPr>
            </a:p>
          </p:txBody>
        </p:sp>
        <p:sp>
          <p:nvSpPr>
            <p:cNvPr id="71" name="Freeform: Shape 70">
              <a:extLst>
                <a:ext uri="{FF2B5EF4-FFF2-40B4-BE49-F238E27FC236}">
                  <a16:creationId xmlns:a16="http://schemas.microsoft.com/office/drawing/2014/main" id="{D6D7024E-7E76-4EAB-933D-97F236CB4716}"/>
                </a:ext>
              </a:extLst>
            </p:cNvPr>
            <p:cNvSpPr>
              <a:spLocks noChangeAspect="1"/>
            </p:cNvSpPr>
            <p:nvPr/>
          </p:nvSpPr>
          <p:spPr bwMode="black">
            <a:xfrm>
              <a:off x="9745867" y="2316705"/>
              <a:ext cx="527667" cy="885265"/>
            </a:xfrm>
            <a:custGeom>
              <a:avLst/>
              <a:gdLst>
                <a:gd name="connsiteX0" fmla="*/ 285484 w 1193354"/>
                <a:gd name="connsiteY0" fmla="*/ 451468 h 2002084"/>
                <a:gd name="connsiteX1" fmla="*/ 284883 w 1193354"/>
                <a:gd name="connsiteY1" fmla="*/ 491345 h 2002084"/>
                <a:gd name="connsiteX2" fmla="*/ 284785 w 1193354"/>
                <a:gd name="connsiteY2" fmla="*/ 491279 h 2002084"/>
                <a:gd name="connsiteX3" fmla="*/ 284979 w 1193354"/>
                <a:gd name="connsiteY3" fmla="*/ 475228 h 2002084"/>
                <a:gd name="connsiteX4" fmla="*/ 286242 w 1193354"/>
                <a:gd name="connsiteY4" fmla="*/ 415853 h 2002084"/>
                <a:gd name="connsiteX5" fmla="*/ 286102 w 1193354"/>
                <a:gd name="connsiteY5" fmla="*/ 422418 h 2002084"/>
                <a:gd name="connsiteX6" fmla="*/ 285843 w 1193354"/>
                <a:gd name="connsiteY6" fmla="*/ 430162 h 2002084"/>
                <a:gd name="connsiteX7" fmla="*/ 285612 w 1193354"/>
                <a:gd name="connsiteY7" fmla="*/ 445461 h 2002084"/>
                <a:gd name="connsiteX8" fmla="*/ 285484 w 1193354"/>
                <a:gd name="connsiteY8" fmla="*/ 451468 h 2002084"/>
                <a:gd name="connsiteX9" fmla="*/ 285841 w 1193354"/>
                <a:gd name="connsiteY9" fmla="*/ 427810 h 2002084"/>
                <a:gd name="connsiteX10" fmla="*/ 286701 w 1193354"/>
                <a:gd name="connsiteY10" fmla="*/ 402165 h 2002084"/>
                <a:gd name="connsiteX11" fmla="*/ 286242 w 1193354"/>
                <a:gd name="connsiteY11" fmla="*/ 415853 h 2002084"/>
                <a:gd name="connsiteX12" fmla="*/ 286436 w 1193354"/>
                <a:gd name="connsiteY12" fmla="*/ 406761 h 2002084"/>
                <a:gd name="connsiteX13" fmla="*/ 496328 w 1193354"/>
                <a:gd name="connsiteY13" fmla="*/ 360361 h 2002084"/>
                <a:gd name="connsiteX14" fmla="*/ 496354 w 1193354"/>
                <a:gd name="connsiteY14" fmla="*/ 360534 h 2002084"/>
                <a:gd name="connsiteX15" fmla="*/ 494883 w 1193354"/>
                <a:gd name="connsiteY15" fmla="*/ 463364 h 2002084"/>
                <a:gd name="connsiteX16" fmla="*/ 494300 w 1193354"/>
                <a:gd name="connsiteY16" fmla="*/ 506394 h 2002084"/>
                <a:gd name="connsiteX17" fmla="*/ 494267 w 1193354"/>
                <a:gd name="connsiteY17" fmla="*/ 506416 h 2002084"/>
                <a:gd name="connsiteX18" fmla="*/ 494882 w 1193354"/>
                <a:gd name="connsiteY18" fmla="*/ 461012 h 2002084"/>
                <a:gd name="connsiteX19" fmla="*/ 495899 w 1193354"/>
                <a:gd name="connsiteY19" fmla="*/ 397961 h 2002084"/>
                <a:gd name="connsiteX20" fmla="*/ 289252 w 1193354"/>
                <a:gd name="connsiteY20" fmla="*/ 358061 h 2002084"/>
                <a:gd name="connsiteX21" fmla="*/ 289249 w 1193354"/>
                <a:gd name="connsiteY21" fmla="*/ 358087 h 2002084"/>
                <a:gd name="connsiteX22" fmla="*/ 288429 w 1193354"/>
                <a:gd name="connsiteY22" fmla="*/ 372279 h 2002084"/>
                <a:gd name="connsiteX23" fmla="*/ 287181 w 1193354"/>
                <a:gd name="connsiteY23" fmla="*/ 390263 h 2002084"/>
                <a:gd name="connsiteX24" fmla="*/ 286893 w 1193354"/>
                <a:gd name="connsiteY24" fmla="*/ 398838 h 2002084"/>
                <a:gd name="connsiteX25" fmla="*/ 286701 w 1193354"/>
                <a:gd name="connsiteY25" fmla="*/ 402165 h 2002084"/>
                <a:gd name="connsiteX26" fmla="*/ 287179 w 1193354"/>
                <a:gd name="connsiteY26" fmla="*/ 387912 h 2002084"/>
                <a:gd name="connsiteX27" fmla="*/ 289248 w 1193354"/>
                <a:gd name="connsiteY27" fmla="*/ 358087 h 2002084"/>
                <a:gd name="connsiteX28" fmla="*/ 296920 w 1193354"/>
                <a:gd name="connsiteY28" fmla="*/ 310739 h 2002084"/>
                <a:gd name="connsiteX29" fmla="*/ 289252 w 1193354"/>
                <a:gd name="connsiteY29" fmla="*/ 358061 h 2002084"/>
                <a:gd name="connsiteX30" fmla="*/ 294307 w 1193354"/>
                <a:gd name="connsiteY30" fmla="*/ 317179 h 2002084"/>
                <a:gd name="connsiteX31" fmla="*/ 301470 w 1193354"/>
                <a:gd name="connsiteY31" fmla="*/ 299529 h 2002084"/>
                <a:gd name="connsiteX32" fmla="*/ 298558 w 1193354"/>
                <a:gd name="connsiteY32" fmla="*/ 306704 h 2002084"/>
                <a:gd name="connsiteX33" fmla="*/ 297737 w 1193354"/>
                <a:gd name="connsiteY33" fmla="*/ 308062 h 2002084"/>
                <a:gd name="connsiteX34" fmla="*/ 297558 w 1193354"/>
                <a:gd name="connsiteY34" fmla="*/ 309167 h 2002084"/>
                <a:gd name="connsiteX35" fmla="*/ 296920 w 1193354"/>
                <a:gd name="connsiteY35" fmla="*/ 310739 h 2002084"/>
                <a:gd name="connsiteX36" fmla="*/ 297735 w 1193354"/>
                <a:gd name="connsiteY36" fmla="*/ 305710 h 2002084"/>
                <a:gd name="connsiteX37" fmla="*/ 483118 w 1193354"/>
                <a:gd name="connsiteY37" fmla="*/ 298753 h 2002084"/>
                <a:gd name="connsiteX38" fmla="*/ 489189 w 1193354"/>
                <a:gd name="connsiteY38" fmla="*/ 310293 h 2002084"/>
                <a:gd name="connsiteX39" fmla="*/ 496353 w 1193354"/>
                <a:gd name="connsiteY39" fmla="*/ 358182 h 2002084"/>
                <a:gd name="connsiteX40" fmla="*/ 496328 w 1193354"/>
                <a:gd name="connsiteY40" fmla="*/ 360361 h 2002084"/>
                <a:gd name="connsiteX41" fmla="*/ 496327 w 1193354"/>
                <a:gd name="connsiteY41" fmla="*/ 360355 h 2002084"/>
                <a:gd name="connsiteX42" fmla="*/ 496352 w 1193354"/>
                <a:gd name="connsiteY42" fmla="*/ 358182 h 2002084"/>
                <a:gd name="connsiteX43" fmla="*/ 495286 w 1193354"/>
                <a:gd name="connsiteY43" fmla="*/ 353397 h 2002084"/>
                <a:gd name="connsiteX44" fmla="*/ 489190 w 1193354"/>
                <a:gd name="connsiteY44" fmla="*/ 312645 h 2002084"/>
                <a:gd name="connsiteX45" fmla="*/ 484026 w 1193354"/>
                <a:gd name="connsiteY45" fmla="*/ 302828 h 2002084"/>
                <a:gd name="connsiteX46" fmla="*/ 312270 w 1193354"/>
                <a:gd name="connsiteY46" fmla="*/ 281652 h 2002084"/>
                <a:gd name="connsiteX47" fmla="*/ 301470 w 1193354"/>
                <a:gd name="connsiteY47" fmla="*/ 299529 h 2002084"/>
                <a:gd name="connsiteX48" fmla="*/ 307000 w 1193354"/>
                <a:gd name="connsiteY48" fmla="*/ 285901 h 2002084"/>
                <a:gd name="connsiteX49" fmla="*/ 473685 w 1193354"/>
                <a:gd name="connsiteY49" fmla="*/ 280824 h 2002084"/>
                <a:gd name="connsiteX50" fmla="*/ 481372 w 1193354"/>
                <a:gd name="connsiteY50" fmla="*/ 290914 h 2002084"/>
                <a:gd name="connsiteX51" fmla="*/ 483118 w 1193354"/>
                <a:gd name="connsiteY51" fmla="*/ 298753 h 2002084"/>
                <a:gd name="connsiteX52" fmla="*/ 467383 w 1193354"/>
                <a:gd name="connsiteY52" fmla="*/ 272552 h 2002084"/>
                <a:gd name="connsiteX53" fmla="*/ 470477 w 1193354"/>
                <a:gd name="connsiteY53" fmla="*/ 274726 h 2002084"/>
                <a:gd name="connsiteX54" fmla="*/ 473685 w 1193354"/>
                <a:gd name="connsiteY54" fmla="*/ 280824 h 2002084"/>
                <a:gd name="connsiteX55" fmla="*/ 438680 w 1193354"/>
                <a:gd name="connsiteY55" fmla="*/ 252385 h 2002084"/>
                <a:gd name="connsiteX56" fmla="*/ 463812 w 1193354"/>
                <a:gd name="connsiteY56" fmla="*/ 267865 h 2002084"/>
                <a:gd name="connsiteX57" fmla="*/ 467383 w 1193354"/>
                <a:gd name="connsiteY57" fmla="*/ 272552 h 2002084"/>
                <a:gd name="connsiteX58" fmla="*/ 392214 w 1193354"/>
                <a:gd name="connsiteY58" fmla="*/ 246486 h 2002084"/>
                <a:gd name="connsiteX59" fmla="*/ 470478 w 1193354"/>
                <a:gd name="connsiteY59" fmla="*/ 277078 h 2002084"/>
                <a:gd name="connsiteX60" fmla="*/ 484026 w 1193354"/>
                <a:gd name="connsiteY60" fmla="*/ 302828 h 2002084"/>
                <a:gd name="connsiteX61" fmla="*/ 495286 w 1193354"/>
                <a:gd name="connsiteY61" fmla="*/ 353397 h 2002084"/>
                <a:gd name="connsiteX62" fmla="*/ 496327 w 1193354"/>
                <a:gd name="connsiteY62" fmla="*/ 360355 h 2002084"/>
                <a:gd name="connsiteX63" fmla="*/ 495898 w 1193354"/>
                <a:gd name="connsiteY63" fmla="*/ 397961 h 2002084"/>
                <a:gd name="connsiteX64" fmla="*/ 494881 w 1193354"/>
                <a:gd name="connsiteY64" fmla="*/ 461012 h 2002084"/>
                <a:gd name="connsiteX65" fmla="*/ 494266 w 1193354"/>
                <a:gd name="connsiteY65" fmla="*/ 506417 h 2002084"/>
                <a:gd name="connsiteX66" fmla="*/ 494267 w 1193354"/>
                <a:gd name="connsiteY66" fmla="*/ 506416 h 2002084"/>
                <a:gd name="connsiteX67" fmla="*/ 493818 w 1193354"/>
                <a:gd name="connsiteY67" fmla="*/ 539623 h 2002084"/>
                <a:gd name="connsiteX68" fmla="*/ 493224 w 1193354"/>
                <a:gd name="connsiteY68" fmla="*/ 626081 h 2002084"/>
                <a:gd name="connsiteX69" fmla="*/ 493231 w 1193354"/>
                <a:gd name="connsiteY69" fmla="*/ 627553 h 2002084"/>
                <a:gd name="connsiteX70" fmla="*/ 493225 w 1193354"/>
                <a:gd name="connsiteY70" fmla="*/ 628433 h 2002084"/>
                <a:gd name="connsiteX71" fmla="*/ 505879 w 1193354"/>
                <a:gd name="connsiteY71" fmla="*/ 898482 h 2002084"/>
                <a:gd name="connsiteX72" fmla="*/ 622620 w 1193354"/>
                <a:gd name="connsiteY72" fmla="*/ 786882 h 2002084"/>
                <a:gd name="connsiteX73" fmla="*/ 739361 w 1193354"/>
                <a:gd name="connsiteY73" fmla="*/ 898482 h 2002084"/>
                <a:gd name="connsiteX74" fmla="*/ 739361 w 1193354"/>
                <a:gd name="connsiteY74" fmla="*/ 954282 h 2002084"/>
                <a:gd name="connsiteX75" fmla="*/ 849616 w 1193354"/>
                <a:gd name="connsiteY75" fmla="*/ 842682 h 2002084"/>
                <a:gd name="connsiteX76" fmla="*/ 966358 w 1193354"/>
                <a:gd name="connsiteY76" fmla="*/ 954282 h 2002084"/>
                <a:gd name="connsiteX77" fmla="*/ 966358 w 1193354"/>
                <a:gd name="connsiteY77" fmla="*/ 1010082 h 2002084"/>
                <a:gd name="connsiteX78" fmla="*/ 1083099 w 1193354"/>
                <a:gd name="connsiteY78" fmla="*/ 898482 h 2002084"/>
                <a:gd name="connsiteX79" fmla="*/ 1193354 w 1193354"/>
                <a:gd name="connsiteY79" fmla="*/ 1010082 h 2002084"/>
                <a:gd name="connsiteX80" fmla="*/ 1193354 w 1193354"/>
                <a:gd name="connsiteY80" fmla="*/ 1245682 h 2002084"/>
                <a:gd name="connsiteX81" fmla="*/ 1193354 w 1193354"/>
                <a:gd name="connsiteY81" fmla="*/ 1431683 h 2002084"/>
                <a:gd name="connsiteX82" fmla="*/ 1193354 w 1193354"/>
                <a:gd name="connsiteY82" fmla="*/ 1493683 h 2002084"/>
                <a:gd name="connsiteX83" fmla="*/ 596677 w 1193354"/>
                <a:gd name="connsiteY83" fmla="*/ 2002084 h 2002084"/>
                <a:gd name="connsiteX84" fmla="*/ 0 w 1193354"/>
                <a:gd name="connsiteY84" fmla="*/ 1431683 h 2002084"/>
                <a:gd name="connsiteX85" fmla="*/ 0 w 1193354"/>
                <a:gd name="connsiteY85" fmla="*/ 1109282 h 2002084"/>
                <a:gd name="connsiteX86" fmla="*/ 0 w 1193354"/>
                <a:gd name="connsiteY86" fmla="*/ 997682 h 2002084"/>
                <a:gd name="connsiteX87" fmla="*/ 116742 w 1193354"/>
                <a:gd name="connsiteY87" fmla="*/ 997682 h 2002084"/>
                <a:gd name="connsiteX88" fmla="*/ 226997 w 1193354"/>
                <a:gd name="connsiteY88" fmla="*/ 1109282 h 2002084"/>
                <a:gd name="connsiteX89" fmla="*/ 226997 w 1193354"/>
                <a:gd name="connsiteY89" fmla="*/ 1375883 h 2002084"/>
                <a:gd name="connsiteX90" fmla="*/ 278882 w 1193354"/>
                <a:gd name="connsiteY90" fmla="*/ 1320083 h 2002084"/>
                <a:gd name="connsiteX91" fmla="*/ 278882 w 1193354"/>
                <a:gd name="connsiteY91" fmla="*/ 1010082 h 2002084"/>
                <a:gd name="connsiteX92" fmla="*/ 278882 w 1193354"/>
                <a:gd name="connsiteY92" fmla="*/ 738056 h 2002084"/>
                <a:gd name="connsiteX93" fmla="*/ 282697 w 1193354"/>
                <a:gd name="connsiteY93" fmla="*/ 639405 h 2002084"/>
                <a:gd name="connsiteX94" fmla="*/ 283227 w 1193354"/>
                <a:gd name="connsiteY94" fmla="*/ 604037 h 2002084"/>
                <a:gd name="connsiteX95" fmla="*/ 284019 w 1193354"/>
                <a:gd name="connsiteY95" fmla="*/ 554865 h 2002084"/>
                <a:gd name="connsiteX96" fmla="*/ 284242 w 1193354"/>
                <a:gd name="connsiteY96" fmla="*/ 536372 h 2002084"/>
                <a:gd name="connsiteX97" fmla="*/ 284338 w 1193354"/>
                <a:gd name="connsiteY97" fmla="*/ 529962 h 2002084"/>
                <a:gd name="connsiteX98" fmla="*/ 285612 w 1193354"/>
                <a:gd name="connsiteY98" fmla="*/ 445461 h 2002084"/>
                <a:gd name="connsiteX99" fmla="*/ 286102 w 1193354"/>
                <a:gd name="connsiteY99" fmla="*/ 422418 h 2002084"/>
                <a:gd name="connsiteX100" fmla="*/ 286893 w 1193354"/>
                <a:gd name="connsiteY100" fmla="*/ 398838 h 2002084"/>
                <a:gd name="connsiteX101" fmla="*/ 288429 w 1193354"/>
                <a:gd name="connsiteY101" fmla="*/ 372279 h 2002084"/>
                <a:gd name="connsiteX102" fmla="*/ 289250 w 1193354"/>
                <a:gd name="connsiteY102" fmla="*/ 360439 h 2002084"/>
                <a:gd name="connsiteX103" fmla="*/ 297558 w 1193354"/>
                <a:gd name="connsiteY103" fmla="*/ 309167 h 2002084"/>
                <a:gd name="connsiteX104" fmla="*/ 298558 w 1193354"/>
                <a:gd name="connsiteY104" fmla="*/ 306704 h 2002084"/>
                <a:gd name="connsiteX105" fmla="*/ 315044 w 1193354"/>
                <a:gd name="connsiteY105" fmla="*/ 279415 h 2002084"/>
                <a:gd name="connsiteX106" fmla="*/ 338643 w 1193354"/>
                <a:gd name="connsiteY106" fmla="*/ 260387 h 2002084"/>
                <a:gd name="connsiteX107" fmla="*/ 351480 w 1193354"/>
                <a:gd name="connsiteY107" fmla="*/ 252389 h 2002084"/>
                <a:gd name="connsiteX108" fmla="*/ 392214 w 1193354"/>
                <a:gd name="connsiteY108" fmla="*/ 246486 h 2002084"/>
                <a:gd name="connsiteX109" fmla="*/ 392212 w 1193354"/>
                <a:gd name="connsiteY109" fmla="*/ 244134 h 2002084"/>
                <a:gd name="connsiteX110" fmla="*/ 351479 w 1193354"/>
                <a:gd name="connsiteY110" fmla="*/ 250037 h 2002084"/>
                <a:gd name="connsiteX111" fmla="*/ 338643 w 1193354"/>
                <a:gd name="connsiteY111" fmla="*/ 260387 h 2002084"/>
                <a:gd name="connsiteX112" fmla="*/ 319234 w 1193354"/>
                <a:gd name="connsiteY112" fmla="*/ 272480 h 2002084"/>
                <a:gd name="connsiteX113" fmla="*/ 315044 w 1193354"/>
                <a:gd name="connsiteY113" fmla="*/ 279415 h 2002084"/>
                <a:gd name="connsiteX114" fmla="*/ 312270 w 1193354"/>
                <a:gd name="connsiteY114" fmla="*/ 281652 h 2002084"/>
                <a:gd name="connsiteX115" fmla="*/ 319232 w 1193354"/>
                <a:gd name="connsiteY115" fmla="*/ 270128 h 2002084"/>
                <a:gd name="connsiteX116" fmla="*/ 392212 w 1193354"/>
                <a:gd name="connsiteY116" fmla="*/ 244134 h 2002084"/>
                <a:gd name="connsiteX117" fmla="*/ 392212 w 1193354"/>
                <a:gd name="connsiteY117" fmla="*/ 244134 h 2002084"/>
                <a:gd name="connsiteX118" fmla="*/ 392213 w 1193354"/>
                <a:gd name="connsiteY118" fmla="*/ 244134 h 2002084"/>
                <a:gd name="connsiteX119" fmla="*/ 438667 w 1193354"/>
                <a:gd name="connsiteY119" fmla="*/ 252376 h 2002084"/>
                <a:gd name="connsiteX120" fmla="*/ 438680 w 1193354"/>
                <a:gd name="connsiteY120" fmla="*/ 252385 h 2002084"/>
                <a:gd name="connsiteX121" fmla="*/ 438666 w 1193354"/>
                <a:gd name="connsiteY121" fmla="*/ 252376 h 2002084"/>
                <a:gd name="connsiteX122" fmla="*/ 400753 w 1193354"/>
                <a:gd name="connsiteY122" fmla="*/ 0 h 2002084"/>
                <a:gd name="connsiteX123" fmla="*/ 730683 w 1193354"/>
                <a:gd name="connsiteY123" fmla="*/ 329930 h 2002084"/>
                <a:gd name="connsiteX124" fmla="*/ 529177 w 1193354"/>
                <a:gd name="connsiteY124" fmla="*/ 633933 h 2002084"/>
                <a:gd name="connsiteX125" fmla="*/ 493310 w 1193354"/>
                <a:gd name="connsiteY125" fmla="*/ 645066 h 2002084"/>
                <a:gd name="connsiteX126" fmla="*/ 493231 w 1193354"/>
                <a:gd name="connsiteY126" fmla="*/ 627553 h 2002084"/>
                <a:gd name="connsiteX127" fmla="*/ 493819 w 1193354"/>
                <a:gd name="connsiteY127" fmla="*/ 541975 h 2002084"/>
                <a:gd name="connsiteX128" fmla="*/ 494300 w 1193354"/>
                <a:gd name="connsiteY128" fmla="*/ 506394 h 2002084"/>
                <a:gd name="connsiteX129" fmla="*/ 543825 w 1193354"/>
                <a:gd name="connsiteY129" fmla="*/ 473003 h 2002084"/>
                <a:gd name="connsiteX130" fmla="*/ 603088 w 1193354"/>
                <a:gd name="connsiteY130" fmla="*/ 329930 h 2002084"/>
                <a:gd name="connsiteX131" fmla="*/ 400752 w 1193354"/>
                <a:gd name="connsiteY131" fmla="*/ 127594 h 2002084"/>
                <a:gd name="connsiteX132" fmla="*/ 198416 w 1193354"/>
                <a:gd name="connsiteY132" fmla="*/ 329930 h 2002084"/>
                <a:gd name="connsiteX133" fmla="*/ 257679 w 1193354"/>
                <a:gd name="connsiteY133" fmla="*/ 473003 h 2002084"/>
                <a:gd name="connsiteX134" fmla="*/ 284785 w 1193354"/>
                <a:gd name="connsiteY134" fmla="*/ 491279 h 2002084"/>
                <a:gd name="connsiteX135" fmla="*/ 284242 w 1193354"/>
                <a:gd name="connsiteY135" fmla="*/ 536372 h 2002084"/>
                <a:gd name="connsiteX136" fmla="*/ 283227 w 1193354"/>
                <a:gd name="connsiteY136" fmla="*/ 604037 h 2002084"/>
                <a:gd name="connsiteX137" fmla="*/ 282696 w 1193354"/>
                <a:gd name="connsiteY137" fmla="*/ 637053 h 2002084"/>
                <a:gd name="connsiteX138" fmla="*/ 282693 w 1193354"/>
                <a:gd name="connsiteY138" fmla="*/ 637150 h 2002084"/>
                <a:gd name="connsiteX139" fmla="*/ 272330 w 1193354"/>
                <a:gd name="connsiteY139" fmla="*/ 633933 h 2002084"/>
                <a:gd name="connsiteX140" fmla="*/ 70823 w 1193354"/>
                <a:gd name="connsiteY140" fmla="*/ 329930 h 2002084"/>
                <a:gd name="connsiteX141" fmla="*/ 400753 w 1193354"/>
                <a:gd name="connsiteY141" fmla="*/ 0 h 2002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Lst>
              <a:rect l="l" t="t" r="r" b="b"/>
              <a:pathLst>
                <a:path w="1193354" h="2002084">
                  <a:moveTo>
                    <a:pt x="285484" y="451468"/>
                  </a:moveTo>
                  <a:lnTo>
                    <a:pt x="284883" y="491345"/>
                  </a:lnTo>
                  <a:lnTo>
                    <a:pt x="284785" y="491279"/>
                  </a:lnTo>
                  <a:lnTo>
                    <a:pt x="284979" y="475228"/>
                  </a:lnTo>
                  <a:close/>
                  <a:moveTo>
                    <a:pt x="286242" y="415853"/>
                  </a:moveTo>
                  <a:lnTo>
                    <a:pt x="286102" y="422418"/>
                  </a:lnTo>
                  <a:lnTo>
                    <a:pt x="285843" y="430162"/>
                  </a:lnTo>
                  <a:lnTo>
                    <a:pt x="285612" y="445461"/>
                  </a:lnTo>
                  <a:lnTo>
                    <a:pt x="285484" y="451468"/>
                  </a:lnTo>
                  <a:lnTo>
                    <a:pt x="285841" y="427810"/>
                  </a:lnTo>
                  <a:close/>
                  <a:moveTo>
                    <a:pt x="286701" y="402165"/>
                  </a:moveTo>
                  <a:lnTo>
                    <a:pt x="286242" y="415853"/>
                  </a:lnTo>
                  <a:lnTo>
                    <a:pt x="286436" y="406761"/>
                  </a:lnTo>
                  <a:close/>
                  <a:moveTo>
                    <a:pt x="496328" y="360361"/>
                  </a:moveTo>
                  <a:lnTo>
                    <a:pt x="496354" y="360534"/>
                  </a:lnTo>
                  <a:cubicBezTo>
                    <a:pt x="496354" y="377582"/>
                    <a:pt x="495634" y="415286"/>
                    <a:pt x="494883" y="463364"/>
                  </a:cubicBezTo>
                  <a:lnTo>
                    <a:pt x="494300" y="506394"/>
                  </a:lnTo>
                  <a:lnTo>
                    <a:pt x="494267" y="506416"/>
                  </a:lnTo>
                  <a:lnTo>
                    <a:pt x="494882" y="461012"/>
                  </a:lnTo>
                  <a:cubicBezTo>
                    <a:pt x="495258" y="436974"/>
                    <a:pt x="495625" y="415528"/>
                    <a:pt x="495899" y="397961"/>
                  </a:cubicBezTo>
                  <a:close/>
                  <a:moveTo>
                    <a:pt x="289252" y="358061"/>
                  </a:moveTo>
                  <a:lnTo>
                    <a:pt x="289249" y="358087"/>
                  </a:lnTo>
                  <a:lnTo>
                    <a:pt x="288429" y="372279"/>
                  </a:lnTo>
                  <a:lnTo>
                    <a:pt x="287181" y="390263"/>
                  </a:lnTo>
                  <a:lnTo>
                    <a:pt x="286893" y="398838"/>
                  </a:lnTo>
                  <a:lnTo>
                    <a:pt x="286701" y="402165"/>
                  </a:lnTo>
                  <a:lnTo>
                    <a:pt x="287179" y="387912"/>
                  </a:lnTo>
                  <a:cubicBezTo>
                    <a:pt x="287733" y="376149"/>
                    <a:pt x="288409" y="366066"/>
                    <a:pt x="289248" y="358087"/>
                  </a:cubicBezTo>
                  <a:close/>
                  <a:moveTo>
                    <a:pt x="296920" y="310739"/>
                  </a:moveTo>
                  <a:lnTo>
                    <a:pt x="289252" y="358061"/>
                  </a:lnTo>
                  <a:lnTo>
                    <a:pt x="294307" y="317179"/>
                  </a:lnTo>
                  <a:close/>
                  <a:moveTo>
                    <a:pt x="301470" y="299529"/>
                  </a:moveTo>
                  <a:lnTo>
                    <a:pt x="298558" y="306704"/>
                  </a:lnTo>
                  <a:lnTo>
                    <a:pt x="297737" y="308062"/>
                  </a:lnTo>
                  <a:lnTo>
                    <a:pt x="297558" y="309167"/>
                  </a:lnTo>
                  <a:lnTo>
                    <a:pt x="296920" y="310739"/>
                  </a:lnTo>
                  <a:lnTo>
                    <a:pt x="297735" y="305710"/>
                  </a:lnTo>
                  <a:close/>
                  <a:moveTo>
                    <a:pt x="483118" y="298753"/>
                  </a:moveTo>
                  <a:lnTo>
                    <a:pt x="489189" y="310293"/>
                  </a:lnTo>
                  <a:cubicBezTo>
                    <a:pt x="493416" y="324252"/>
                    <a:pt x="495718" y="340264"/>
                    <a:pt x="496353" y="358182"/>
                  </a:cubicBezTo>
                  <a:lnTo>
                    <a:pt x="496328" y="360361"/>
                  </a:lnTo>
                  <a:lnTo>
                    <a:pt x="496327" y="360355"/>
                  </a:lnTo>
                  <a:lnTo>
                    <a:pt x="496352" y="358182"/>
                  </a:lnTo>
                  <a:lnTo>
                    <a:pt x="495286" y="353397"/>
                  </a:lnTo>
                  <a:lnTo>
                    <a:pt x="489190" y="312645"/>
                  </a:lnTo>
                  <a:lnTo>
                    <a:pt x="484026" y="302828"/>
                  </a:lnTo>
                  <a:close/>
                  <a:moveTo>
                    <a:pt x="312270" y="281652"/>
                  </a:moveTo>
                  <a:lnTo>
                    <a:pt x="301470" y="299529"/>
                  </a:lnTo>
                  <a:lnTo>
                    <a:pt x="307000" y="285901"/>
                  </a:lnTo>
                  <a:close/>
                  <a:moveTo>
                    <a:pt x="473685" y="280824"/>
                  </a:moveTo>
                  <a:lnTo>
                    <a:pt x="481372" y="290914"/>
                  </a:lnTo>
                  <a:lnTo>
                    <a:pt x="483118" y="298753"/>
                  </a:lnTo>
                  <a:close/>
                  <a:moveTo>
                    <a:pt x="467383" y="272552"/>
                  </a:moveTo>
                  <a:lnTo>
                    <a:pt x="470477" y="274726"/>
                  </a:lnTo>
                  <a:lnTo>
                    <a:pt x="473685" y="280824"/>
                  </a:lnTo>
                  <a:close/>
                  <a:moveTo>
                    <a:pt x="438680" y="252385"/>
                  </a:moveTo>
                  <a:lnTo>
                    <a:pt x="463812" y="267865"/>
                  </a:lnTo>
                  <a:lnTo>
                    <a:pt x="467383" y="272552"/>
                  </a:lnTo>
                  <a:close/>
                  <a:moveTo>
                    <a:pt x="392214" y="246486"/>
                  </a:moveTo>
                  <a:cubicBezTo>
                    <a:pt x="428409" y="247079"/>
                    <a:pt x="453809" y="257674"/>
                    <a:pt x="470478" y="277078"/>
                  </a:cubicBezTo>
                  <a:lnTo>
                    <a:pt x="484026" y="302828"/>
                  </a:lnTo>
                  <a:lnTo>
                    <a:pt x="495286" y="353397"/>
                  </a:lnTo>
                  <a:lnTo>
                    <a:pt x="496327" y="360355"/>
                  </a:lnTo>
                  <a:lnTo>
                    <a:pt x="495898" y="397961"/>
                  </a:lnTo>
                  <a:cubicBezTo>
                    <a:pt x="495624" y="415528"/>
                    <a:pt x="495257" y="436973"/>
                    <a:pt x="494881" y="461012"/>
                  </a:cubicBezTo>
                  <a:lnTo>
                    <a:pt x="494266" y="506417"/>
                  </a:lnTo>
                  <a:lnTo>
                    <a:pt x="494267" y="506416"/>
                  </a:lnTo>
                  <a:lnTo>
                    <a:pt x="493818" y="539623"/>
                  </a:lnTo>
                  <a:cubicBezTo>
                    <a:pt x="493513" y="567563"/>
                    <a:pt x="493286" y="596811"/>
                    <a:pt x="493224" y="626081"/>
                  </a:cubicBezTo>
                  <a:lnTo>
                    <a:pt x="493231" y="627553"/>
                  </a:lnTo>
                  <a:lnTo>
                    <a:pt x="493225" y="628433"/>
                  </a:lnTo>
                  <a:cubicBezTo>
                    <a:pt x="492975" y="745514"/>
                    <a:pt x="495357" y="862953"/>
                    <a:pt x="505879" y="898482"/>
                  </a:cubicBezTo>
                  <a:cubicBezTo>
                    <a:pt x="526923" y="969540"/>
                    <a:pt x="557764" y="786882"/>
                    <a:pt x="622620" y="786882"/>
                  </a:cubicBezTo>
                  <a:cubicBezTo>
                    <a:pt x="687476" y="786882"/>
                    <a:pt x="739361" y="836482"/>
                    <a:pt x="739361" y="898482"/>
                  </a:cubicBezTo>
                  <a:lnTo>
                    <a:pt x="739361" y="954282"/>
                  </a:lnTo>
                  <a:cubicBezTo>
                    <a:pt x="739361" y="892282"/>
                    <a:pt x="791246" y="842682"/>
                    <a:pt x="849616" y="842682"/>
                  </a:cubicBezTo>
                  <a:cubicBezTo>
                    <a:pt x="914473" y="842682"/>
                    <a:pt x="966358" y="892282"/>
                    <a:pt x="966358" y="954282"/>
                  </a:cubicBezTo>
                  <a:lnTo>
                    <a:pt x="966358" y="1010082"/>
                  </a:lnTo>
                  <a:cubicBezTo>
                    <a:pt x="966358" y="948082"/>
                    <a:pt x="1018243" y="898482"/>
                    <a:pt x="1083099" y="898482"/>
                  </a:cubicBezTo>
                  <a:cubicBezTo>
                    <a:pt x="1147955" y="898482"/>
                    <a:pt x="1193354" y="948082"/>
                    <a:pt x="1193354" y="1010082"/>
                  </a:cubicBezTo>
                  <a:lnTo>
                    <a:pt x="1193354" y="1245682"/>
                  </a:lnTo>
                  <a:lnTo>
                    <a:pt x="1193354" y="1431683"/>
                  </a:lnTo>
                  <a:lnTo>
                    <a:pt x="1193354" y="1493683"/>
                  </a:lnTo>
                  <a:cubicBezTo>
                    <a:pt x="1160926" y="1778884"/>
                    <a:pt x="907987" y="2002084"/>
                    <a:pt x="596677" y="2002084"/>
                  </a:cubicBezTo>
                  <a:cubicBezTo>
                    <a:pt x="265911" y="2002084"/>
                    <a:pt x="0" y="1747884"/>
                    <a:pt x="0" y="1431683"/>
                  </a:cubicBezTo>
                  <a:lnTo>
                    <a:pt x="0" y="1109282"/>
                  </a:lnTo>
                  <a:lnTo>
                    <a:pt x="0" y="997682"/>
                  </a:lnTo>
                  <a:lnTo>
                    <a:pt x="116742" y="997682"/>
                  </a:lnTo>
                  <a:cubicBezTo>
                    <a:pt x="181598" y="997682"/>
                    <a:pt x="226997" y="1047282"/>
                    <a:pt x="226997" y="1109282"/>
                  </a:cubicBezTo>
                  <a:lnTo>
                    <a:pt x="226997" y="1375883"/>
                  </a:lnTo>
                  <a:cubicBezTo>
                    <a:pt x="265911" y="1375883"/>
                    <a:pt x="278882" y="1344883"/>
                    <a:pt x="278882" y="1320083"/>
                  </a:cubicBezTo>
                  <a:lnTo>
                    <a:pt x="278882" y="1010082"/>
                  </a:lnTo>
                  <a:lnTo>
                    <a:pt x="278882" y="738056"/>
                  </a:lnTo>
                  <a:cubicBezTo>
                    <a:pt x="280743" y="709242"/>
                    <a:pt x="281901" y="675222"/>
                    <a:pt x="282697" y="639405"/>
                  </a:cubicBezTo>
                  <a:lnTo>
                    <a:pt x="283227" y="604037"/>
                  </a:lnTo>
                  <a:lnTo>
                    <a:pt x="284019" y="554865"/>
                  </a:lnTo>
                  <a:lnTo>
                    <a:pt x="284242" y="536372"/>
                  </a:lnTo>
                  <a:lnTo>
                    <a:pt x="284338" y="529962"/>
                  </a:lnTo>
                  <a:lnTo>
                    <a:pt x="285612" y="445461"/>
                  </a:lnTo>
                  <a:lnTo>
                    <a:pt x="286102" y="422418"/>
                  </a:lnTo>
                  <a:lnTo>
                    <a:pt x="286893" y="398838"/>
                  </a:lnTo>
                  <a:lnTo>
                    <a:pt x="288429" y="372279"/>
                  </a:lnTo>
                  <a:lnTo>
                    <a:pt x="289250" y="360439"/>
                  </a:lnTo>
                  <a:lnTo>
                    <a:pt x="297558" y="309167"/>
                  </a:lnTo>
                  <a:lnTo>
                    <a:pt x="298558" y="306704"/>
                  </a:lnTo>
                  <a:lnTo>
                    <a:pt x="315044" y="279415"/>
                  </a:lnTo>
                  <a:lnTo>
                    <a:pt x="338643" y="260387"/>
                  </a:lnTo>
                  <a:lnTo>
                    <a:pt x="351480" y="252389"/>
                  </a:lnTo>
                  <a:cubicBezTo>
                    <a:pt x="363769" y="248129"/>
                    <a:pt x="377473" y="246233"/>
                    <a:pt x="392214" y="246486"/>
                  </a:cubicBezTo>
                  <a:close/>
                  <a:moveTo>
                    <a:pt x="392212" y="244134"/>
                  </a:moveTo>
                  <a:lnTo>
                    <a:pt x="351479" y="250037"/>
                  </a:lnTo>
                  <a:lnTo>
                    <a:pt x="338643" y="260387"/>
                  </a:lnTo>
                  <a:lnTo>
                    <a:pt x="319234" y="272480"/>
                  </a:lnTo>
                  <a:lnTo>
                    <a:pt x="315044" y="279415"/>
                  </a:lnTo>
                  <a:lnTo>
                    <a:pt x="312270" y="281652"/>
                  </a:lnTo>
                  <a:lnTo>
                    <a:pt x="319232" y="270128"/>
                  </a:lnTo>
                  <a:cubicBezTo>
                    <a:pt x="337398" y="251715"/>
                    <a:pt x="362730" y="243629"/>
                    <a:pt x="392212" y="244134"/>
                  </a:cubicBezTo>
                  <a:close/>
                  <a:moveTo>
                    <a:pt x="392212" y="244134"/>
                  </a:moveTo>
                  <a:lnTo>
                    <a:pt x="392213" y="244134"/>
                  </a:lnTo>
                  <a:cubicBezTo>
                    <a:pt x="410311" y="244430"/>
                    <a:pt x="425709" y="247227"/>
                    <a:pt x="438667" y="252376"/>
                  </a:cubicBezTo>
                  <a:lnTo>
                    <a:pt x="438680" y="252385"/>
                  </a:lnTo>
                  <a:lnTo>
                    <a:pt x="438666" y="252376"/>
                  </a:lnTo>
                  <a:close/>
                  <a:moveTo>
                    <a:pt x="400753" y="0"/>
                  </a:moveTo>
                  <a:cubicBezTo>
                    <a:pt x="582968" y="0"/>
                    <a:pt x="730683" y="147715"/>
                    <a:pt x="730683" y="329930"/>
                  </a:cubicBezTo>
                  <a:cubicBezTo>
                    <a:pt x="730683" y="466592"/>
                    <a:pt x="647593" y="583847"/>
                    <a:pt x="529177" y="633933"/>
                  </a:cubicBezTo>
                  <a:lnTo>
                    <a:pt x="493310" y="645066"/>
                  </a:lnTo>
                  <a:lnTo>
                    <a:pt x="493231" y="627553"/>
                  </a:lnTo>
                  <a:lnTo>
                    <a:pt x="493819" y="541975"/>
                  </a:lnTo>
                  <a:lnTo>
                    <a:pt x="494300" y="506394"/>
                  </a:lnTo>
                  <a:lnTo>
                    <a:pt x="543825" y="473003"/>
                  </a:lnTo>
                  <a:cubicBezTo>
                    <a:pt x="580441" y="436388"/>
                    <a:pt x="603088" y="385804"/>
                    <a:pt x="603088" y="329930"/>
                  </a:cubicBezTo>
                  <a:cubicBezTo>
                    <a:pt x="603088" y="218183"/>
                    <a:pt x="512499" y="127594"/>
                    <a:pt x="400752" y="127594"/>
                  </a:cubicBezTo>
                  <a:cubicBezTo>
                    <a:pt x="289005" y="127594"/>
                    <a:pt x="198416" y="218183"/>
                    <a:pt x="198416" y="329930"/>
                  </a:cubicBezTo>
                  <a:cubicBezTo>
                    <a:pt x="198416" y="385804"/>
                    <a:pt x="221064" y="436388"/>
                    <a:pt x="257679" y="473003"/>
                  </a:cubicBezTo>
                  <a:lnTo>
                    <a:pt x="284785" y="491279"/>
                  </a:lnTo>
                  <a:lnTo>
                    <a:pt x="284242" y="536372"/>
                  </a:lnTo>
                  <a:lnTo>
                    <a:pt x="283227" y="604037"/>
                  </a:lnTo>
                  <a:lnTo>
                    <a:pt x="282696" y="637053"/>
                  </a:lnTo>
                  <a:lnTo>
                    <a:pt x="282693" y="637150"/>
                  </a:lnTo>
                  <a:lnTo>
                    <a:pt x="272330" y="633933"/>
                  </a:lnTo>
                  <a:cubicBezTo>
                    <a:pt x="153913" y="583847"/>
                    <a:pt x="70823" y="466592"/>
                    <a:pt x="70823" y="329930"/>
                  </a:cubicBezTo>
                  <a:cubicBezTo>
                    <a:pt x="70823" y="147715"/>
                    <a:pt x="218538" y="0"/>
                    <a:pt x="400753" y="0"/>
                  </a:cubicBezTo>
                  <a:close/>
                </a:path>
              </a:pathLst>
            </a:custGeom>
            <a:grpFill/>
            <a:ln w="9525">
              <a:solidFill>
                <a:schemeClr val="accent1"/>
              </a:solidFill>
            </a:ln>
          </p:spPr>
          <p:txBody>
            <a:bodyPr vert="horz" wrap="square" lIns="95091" tIns="47545" rIns="95091" bIns="47545" numCol="1" anchor="t" anchorCtr="0" compatLnSpc="1">
              <a:prstTxWarp prst="textNoShape">
                <a:avLst/>
              </a:prstTxWarp>
              <a:noAutofit/>
            </a:bodyPr>
            <a:lstStyle/>
            <a:p>
              <a:pPr defTabSz="951064">
                <a:defRPr/>
              </a:pPr>
              <a:endParaRPr lang="en-US" sz="4080">
                <a:solidFill>
                  <a:srgbClr val="505050"/>
                </a:solidFill>
                <a:latin typeface="Segoe UI Light"/>
              </a:endParaRPr>
            </a:p>
          </p:txBody>
        </p:sp>
      </p:grpSp>
      <p:grpSp>
        <p:nvGrpSpPr>
          <p:cNvPr id="3" name="Group 2">
            <a:extLst>
              <a:ext uri="{FF2B5EF4-FFF2-40B4-BE49-F238E27FC236}">
                <a16:creationId xmlns:a16="http://schemas.microsoft.com/office/drawing/2014/main" id="{B20FF734-8692-B746-A20A-DEBDBCD58512}"/>
              </a:ext>
            </a:extLst>
          </p:cNvPr>
          <p:cNvGrpSpPr/>
          <p:nvPr/>
        </p:nvGrpSpPr>
        <p:grpSpPr>
          <a:xfrm>
            <a:off x="1975571" y="5929257"/>
            <a:ext cx="673455" cy="860856"/>
            <a:chOff x="2047321" y="6042722"/>
            <a:chExt cx="450177" cy="575447"/>
          </a:xfrm>
        </p:grpSpPr>
        <p:sp>
          <p:nvSpPr>
            <p:cNvPr id="49" name="Oval 48">
              <a:extLst>
                <a:ext uri="{FF2B5EF4-FFF2-40B4-BE49-F238E27FC236}">
                  <a16:creationId xmlns:a16="http://schemas.microsoft.com/office/drawing/2014/main" id="{3EB3031F-BE29-4559-BBCA-F743449C485C}"/>
                </a:ext>
              </a:extLst>
            </p:cNvPr>
            <p:cNvSpPr/>
            <p:nvPr/>
          </p:nvSpPr>
          <p:spPr bwMode="auto">
            <a:xfrm>
              <a:off x="2057031" y="6042722"/>
              <a:ext cx="430758" cy="430759"/>
            </a:xfrm>
            <a:prstGeom prst="ellipse">
              <a:avLst/>
            </a:prstGeom>
            <a:solidFill>
              <a:schemeClr val="bg2"/>
            </a:solidFill>
            <a:ln w="952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836">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50" name="Group 49">
              <a:extLst>
                <a:ext uri="{FF2B5EF4-FFF2-40B4-BE49-F238E27FC236}">
                  <a16:creationId xmlns:a16="http://schemas.microsoft.com/office/drawing/2014/main" id="{0A6CD212-49A9-42EE-B662-54A0576FFBE4}"/>
                </a:ext>
              </a:extLst>
            </p:cNvPr>
            <p:cNvGrpSpPr/>
            <p:nvPr/>
          </p:nvGrpSpPr>
          <p:grpSpPr>
            <a:xfrm rot="18900000">
              <a:off x="2047321" y="6167992"/>
              <a:ext cx="450177" cy="450177"/>
              <a:chOff x="2059290" y="4518790"/>
              <a:chExt cx="914396" cy="914396"/>
            </a:xfrm>
          </p:grpSpPr>
          <p:sp>
            <p:nvSpPr>
              <p:cNvPr id="52" name="Arc 51">
                <a:extLst>
                  <a:ext uri="{FF2B5EF4-FFF2-40B4-BE49-F238E27FC236}">
                    <a16:creationId xmlns:a16="http://schemas.microsoft.com/office/drawing/2014/main" id="{34B27B67-8AC6-4E17-83B0-739D1F0C6BCB}"/>
                  </a:ext>
                </a:extLst>
              </p:cNvPr>
              <p:cNvSpPr/>
              <p:nvPr/>
            </p:nvSpPr>
            <p:spPr>
              <a:xfrm>
                <a:off x="2059290" y="4518790"/>
                <a:ext cx="914396" cy="914396"/>
              </a:xfrm>
              <a:prstGeom prst="arc">
                <a:avLst/>
              </a:prstGeom>
              <a:ln w="952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a:solidFill>
                    <a:srgbClr val="000000"/>
                  </a:solidFill>
                  <a:latin typeface="Segoe UI"/>
                </a:endParaRPr>
              </a:p>
            </p:txBody>
          </p:sp>
          <p:sp>
            <p:nvSpPr>
              <p:cNvPr id="53" name="Arc 52">
                <a:extLst>
                  <a:ext uri="{FF2B5EF4-FFF2-40B4-BE49-F238E27FC236}">
                    <a16:creationId xmlns:a16="http://schemas.microsoft.com/office/drawing/2014/main" id="{E77DF2BB-F73B-4979-901E-85998440080D}"/>
                  </a:ext>
                </a:extLst>
              </p:cNvPr>
              <p:cNvSpPr/>
              <p:nvPr/>
            </p:nvSpPr>
            <p:spPr>
              <a:xfrm>
                <a:off x="2289166" y="4744644"/>
                <a:ext cx="457198" cy="457198"/>
              </a:xfrm>
              <a:prstGeom prst="arc">
                <a:avLst/>
              </a:prstGeom>
              <a:ln w="952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a:solidFill>
                    <a:srgbClr val="000000"/>
                  </a:solidFill>
                  <a:latin typeface="Segoe UI"/>
                </a:endParaRPr>
              </a:p>
            </p:txBody>
          </p:sp>
          <p:sp>
            <p:nvSpPr>
              <p:cNvPr id="55" name="Arc 54">
                <a:extLst>
                  <a:ext uri="{FF2B5EF4-FFF2-40B4-BE49-F238E27FC236}">
                    <a16:creationId xmlns:a16="http://schemas.microsoft.com/office/drawing/2014/main" id="{F43D5C87-CC58-4ABF-8C8D-8BEB80CBBF15}"/>
                  </a:ext>
                </a:extLst>
              </p:cNvPr>
              <p:cNvSpPr/>
              <p:nvPr/>
            </p:nvSpPr>
            <p:spPr>
              <a:xfrm>
                <a:off x="2173590" y="4630347"/>
                <a:ext cx="685798" cy="685798"/>
              </a:xfrm>
              <a:prstGeom prst="arc">
                <a:avLst/>
              </a:prstGeom>
              <a:ln w="952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a:solidFill>
                    <a:srgbClr val="000000"/>
                  </a:solidFill>
                  <a:latin typeface="Segoe UI"/>
                </a:endParaRPr>
              </a:p>
            </p:txBody>
          </p:sp>
          <p:sp>
            <p:nvSpPr>
              <p:cNvPr id="56" name="Oval 55">
                <a:extLst>
                  <a:ext uri="{FF2B5EF4-FFF2-40B4-BE49-F238E27FC236}">
                    <a16:creationId xmlns:a16="http://schemas.microsoft.com/office/drawing/2014/main" id="{CBBCE90B-5E18-4B7C-891A-22DEAE698C67}"/>
                  </a:ext>
                </a:extLst>
              </p:cNvPr>
              <p:cNvSpPr/>
              <p:nvPr/>
            </p:nvSpPr>
            <p:spPr bwMode="auto">
              <a:xfrm>
                <a:off x="2516497" y="4860758"/>
                <a:ext cx="111450" cy="111450"/>
              </a:xfrm>
              <a:prstGeom prst="ellipse">
                <a:avLst/>
              </a:prstGeom>
              <a:noFill/>
              <a:ln w="952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1632" dirty="0">
                  <a:gradFill>
                    <a:gsLst>
                      <a:gs pos="40075">
                        <a:srgbClr val="FFFFFF"/>
                      </a:gs>
                      <a:gs pos="30000">
                        <a:srgbClr val="FFFFFF"/>
                      </a:gs>
                    </a:gsLst>
                    <a:lin ang="5400000" scaled="0"/>
                  </a:gradFill>
                  <a:latin typeface="Segoe UI"/>
                </a:endParaRPr>
              </a:p>
            </p:txBody>
          </p:sp>
        </p:grpSp>
      </p:grpSp>
    </p:spTree>
    <p:extLst>
      <p:ext uri="{BB962C8B-B14F-4D97-AF65-F5344CB8AC3E}">
        <p14:creationId xmlns:p14="http://schemas.microsoft.com/office/powerpoint/2010/main" val="13694635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068A2C7-E7F4-45F3-9E26-4E18B4F7051B}"/>
              </a:ext>
            </a:extLst>
          </p:cNvPr>
          <p:cNvSpPr txBox="1">
            <a:spLocks noGrp="1"/>
          </p:cNvSpPr>
          <p:nvPr>
            <p:ph type="title"/>
          </p:nvPr>
        </p:nvSpPr>
        <p:spPr/>
        <p:txBody>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r>
              <a:rPr lang="en-US" dirty="0"/>
              <a:t>High-level IoT Architecture</a:t>
            </a:r>
            <a:endParaRPr lang="en-US" noProof="0" dirty="0"/>
          </a:p>
        </p:txBody>
      </p:sp>
      <p:sp>
        <p:nvSpPr>
          <p:cNvPr id="2" name="Rectangle 1">
            <a:extLst>
              <a:ext uri="{FF2B5EF4-FFF2-40B4-BE49-F238E27FC236}">
                <a16:creationId xmlns:a16="http://schemas.microsoft.com/office/drawing/2014/main" id="{8DBBD21B-ADC0-4B44-A96C-DC107862A5C8}"/>
              </a:ext>
            </a:extLst>
          </p:cNvPr>
          <p:cNvSpPr/>
          <p:nvPr/>
        </p:nvSpPr>
        <p:spPr bwMode="auto">
          <a:xfrm>
            <a:off x="763105" y="1394128"/>
            <a:ext cx="3090743" cy="4941004"/>
          </a:xfrm>
          <a:prstGeom prst="rect">
            <a:avLst/>
          </a:prstGeom>
          <a:solidFill>
            <a:schemeClr val="bg2"/>
          </a:solidFill>
          <a:ln w="38100">
            <a:solidFill>
              <a:schemeClr val="accent1"/>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1632" dirty="0">
              <a:gradFill>
                <a:gsLst>
                  <a:gs pos="40075">
                    <a:srgbClr val="FFFFFF"/>
                  </a:gs>
                  <a:gs pos="30000">
                    <a:srgbClr val="FFFFFF"/>
                  </a:gs>
                </a:gsLst>
                <a:lin ang="5400000" scaled="0"/>
              </a:gradFill>
              <a:latin typeface="Segoe UI"/>
            </a:endParaRPr>
          </a:p>
        </p:txBody>
      </p:sp>
      <p:sp>
        <p:nvSpPr>
          <p:cNvPr id="5" name="Rectangle 4">
            <a:extLst>
              <a:ext uri="{FF2B5EF4-FFF2-40B4-BE49-F238E27FC236}">
                <a16:creationId xmlns:a16="http://schemas.microsoft.com/office/drawing/2014/main" id="{FBEB2C19-DEBB-46C5-A418-546B3DD735E9}"/>
              </a:ext>
            </a:extLst>
          </p:cNvPr>
          <p:cNvSpPr/>
          <p:nvPr/>
        </p:nvSpPr>
        <p:spPr bwMode="auto">
          <a:xfrm>
            <a:off x="4033194" y="1394127"/>
            <a:ext cx="4450790" cy="4941004"/>
          </a:xfrm>
          <a:prstGeom prst="rect">
            <a:avLst/>
          </a:prstGeom>
          <a:solidFill>
            <a:schemeClr val="bg2"/>
          </a:solidFill>
          <a:ln w="38100">
            <a:solidFill>
              <a:schemeClr val="accent1"/>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1632" dirty="0">
              <a:gradFill>
                <a:gsLst>
                  <a:gs pos="40075">
                    <a:srgbClr val="FFFFFF"/>
                  </a:gs>
                  <a:gs pos="30000">
                    <a:srgbClr val="FFFFFF"/>
                  </a:gs>
                </a:gsLst>
                <a:lin ang="5400000" scaled="0"/>
              </a:gradFill>
              <a:latin typeface="Segoe UI"/>
            </a:endParaRPr>
          </a:p>
        </p:txBody>
      </p:sp>
      <p:sp>
        <p:nvSpPr>
          <p:cNvPr id="6" name="Rectangle 5">
            <a:extLst>
              <a:ext uri="{FF2B5EF4-FFF2-40B4-BE49-F238E27FC236}">
                <a16:creationId xmlns:a16="http://schemas.microsoft.com/office/drawing/2014/main" id="{B9BA8F1C-D993-4BFA-A788-8BFBF16EDA45}"/>
              </a:ext>
            </a:extLst>
          </p:cNvPr>
          <p:cNvSpPr/>
          <p:nvPr/>
        </p:nvSpPr>
        <p:spPr bwMode="auto">
          <a:xfrm>
            <a:off x="8675287" y="1394127"/>
            <a:ext cx="3090743" cy="4941004"/>
          </a:xfrm>
          <a:prstGeom prst="rect">
            <a:avLst/>
          </a:prstGeom>
          <a:solidFill>
            <a:schemeClr val="bg2"/>
          </a:solidFill>
          <a:ln w="38100">
            <a:solidFill>
              <a:schemeClr val="accent1"/>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1632" dirty="0">
              <a:gradFill>
                <a:gsLst>
                  <a:gs pos="40075">
                    <a:srgbClr val="FFFFFF"/>
                  </a:gs>
                  <a:gs pos="30000">
                    <a:srgbClr val="FFFFFF"/>
                  </a:gs>
                </a:gsLst>
                <a:lin ang="5400000" scaled="0"/>
              </a:gradFill>
              <a:latin typeface="Segoe UI"/>
            </a:endParaRPr>
          </a:p>
        </p:txBody>
      </p:sp>
      <p:sp>
        <p:nvSpPr>
          <p:cNvPr id="16" name="Oval 15">
            <a:extLst>
              <a:ext uri="{FF2B5EF4-FFF2-40B4-BE49-F238E27FC236}">
                <a16:creationId xmlns:a16="http://schemas.microsoft.com/office/drawing/2014/main" id="{51FCAC56-E9B8-4A9D-B8BB-F57E389A3319}"/>
              </a:ext>
            </a:extLst>
          </p:cNvPr>
          <p:cNvSpPr/>
          <p:nvPr/>
        </p:nvSpPr>
        <p:spPr bwMode="auto">
          <a:xfrm>
            <a:off x="3318798" y="3434277"/>
            <a:ext cx="1246460" cy="1246460"/>
          </a:xfrm>
          <a:prstGeom prst="ellipse">
            <a:avLst/>
          </a:prstGeom>
          <a:solidFill>
            <a:srgbClr val="0078D4"/>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r>
              <a:rPr lang="en-US" sz="1428" dirty="0">
                <a:gradFill>
                  <a:gsLst>
                    <a:gs pos="40075">
                      <a:srgbClr val="FFFFFF"/>
                    </a:gs>
                    <a:gs pos="30000">
                      <a:srgbClr val="FFFFFF"/>
                    </a:gs>
                  </a:gsLst>
                  <a:lin ang="5400000" scaled="0"/>
                </a:gradFill>
                <a:latin typeface="Segoe UI"/>
              </a:rPr>
              <a:t>Cloud Gateway</a:t>
            </a:r>
          </a:p>
        </p:txBody>
      </p:sp>
      <p:sp>
        <p:nvSpPr>
          <p:cNvPr id="17" name="Oval 16">
            <a:extLst>
              <a:ext uri="{FF2B5EF4-FFF2-40B4-BE49-F238E27FC236}">
                <a16:creationId xmlns:a16="http://schemas.microsoft.com/office/drawing/2014/main" id="{50617E21-8E45-4284-AFA0-53CE02F70A10}"/>
              </a:ext>
            </a:extLst>
          </p:cNvPr>
          <p:cNvSpPr/>
          <p:nvPr/>
        </p:nvSpPr>
        <p:spPr bwMode="auto">
          <a:xfrm>
            <a:off x="6709945" y="3434276"/>
            <a:ext cx="1246460" cy="1246460"/>
          </a:xfrm>
          <a:prstGeom prst="ellipse">
            <a:avLst/>
          </a:prstGeom>
          <a:solidFill>
            <a:srgbClr val="0078D4"/>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r>
              <a:rPr lang="en-US" sz="1428" dirty="0">
                <a:gradFill>
                  <a:gsLst>
                    <a:gs pos="40075">
                      <a:srgbClr val="FFFFFF"/>
                    </a:gs>
                    <a:gs pos="30000">
                      <a:srgbClr val="FFFFFF"/>
                    </a:gs>
                  </a:gsLst>
                  <a:lin ang="5400000" scaled="0"/>
                </a:gradFill>
                <a:latin typeface="Segoe UI"/>
              </a:rPr>
              <a:t>Stream Processing</a:t>
            </a:r>
          </a:p>
        </p:txBody>
      </p:sp>
      <p:sp>
        <p:nvSpPr>
          <p:cNvPr id="21" name="Oval 20">
            <a:extLst>
              <a:ext uri="{FF2B5EF4-FFF2-40B4-BE49-F238E27FC236}">
                <a16:creationId xmlns:a16="http://schemas.microsoft.com/office/drawing/2014/main" id="{633E9D1E-1E0F-42F4-A725-85A95D305D41}"/>
              </a:ext>
            </a:extLst>
          </p:cNvPr>
          <p:cNvSpPr/>
          <p:nvPr/>
        </p:nvSpPr>
        <p:spPr bwMode="auto">
          <a:xfrm>
            <a:off x="891638" y="4380247"/>
            <a:ext cx="1246460" cy="1246460"/>
          </a:xfrm>
          <a:prstGeom prst="ellipse">
            <a:avLst/>
          </a:prstGeom>
          <a:solidFill>
            <a:srgbClr val="0078D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r>
              <a:rPr lang="en-US" sz="1428" dirty="0">
                <a:gradFill>
                  <a:gsLst>
                    <a:gs pos="40075">
                      <a:srgbClr val="FFFFFF"/>
                    </a:gs>
                    <a:gs pos="30000">
                      <a:srgbClr val="FFFFFF"/>
                    </a:gs>
                  </a:gsLst>
                  <a:lin ang="5400000" scaled="0"/>
                </a:gradFill>
                <a:latin typeface="Segoe UI"/>
              </a:rPr>
              <a:t>IoT Devices</a:t>
            </a:r>
          </a:p>
        </p:txBody>
      </p:sp>
      <p:sp>
        <p:nvSpPr>
          <p:cNvPr id="25" name="Oval 24">
            <a:extLst>
              <a:ext uri="{FF2B5EF4-FFF2-40B4-BE49-F238E27FC236}">
                <a16:creationId xmlns:a16="http://schemas.microsoft.com/office/drawing/2014/main" id="{F101D4DC-AB22-4CDE-8566-C523A1542DA1}"/>
              </a:ext>
            </a:extLst>
          </p:cNvPr>
          <p:cNvSpPr/>
          <p:nvPr/>
        </p:nvSpPr>
        <p:spPr bwMode="auto">
          <a:xfrm>
            <a:off x="927506" y="4416114"/>
            <a:ext cx="1246460" cy="1246460"/>
          </a:xfrm>
          <a:prstGeom prst="ellipse">
            <a:avLst/>
          </a:prstGeom>
          <a:solidFill>
            <a:srgbClr val="0078D4"/>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r>
              <a:rPr lang="en-US" sz="1428" dirty="0">
                <a:gradFill>
                  <a:gsLst>
                    <a:gs pos="40075">
                      <a:srgbClr val="FFFFFF"/>
                    </a:gs>
                    <a:gs pos="30000">
                      <a:srgbClr val="FFFFFF"/>
                    </a:gs>
                  </a:gsLst>
                  <a:lin ang="5400000" scaled="0"/>
                </a:gradFill>
                <a:latin typeface="Segoe UI"/>
              </a:rPr>
              <a:t>IoT Devices</a:t>
            </a:r>
          </a:p>
        </p:txBody>
      </p:sp>
      <p:sp>
        <p:nvSpPr>
          <p:cNvPr id="26" name="Oval 25">
            <a:extLst>
              <a:ext uri="{FF2B5EF4-FFF2-40B4-BE49-F238E27FC236}">
                <a16:creationId xmlns:a16="http://schemas.microsoft.com/office/drawing/2014/main" id="{6BBD493A-14DC-4543-9891-0F0DE8110394}"/>
              </a:ext>
            </a:extLst>
          </p:cNvPr>
          <p:cNvSpPr/>
          <p:nvPr/>
        </p:nvSpPr>
        <p:spPr bwMode="auto">
          <a:xfrm>
            <a:off x="974580" y="4460949"/>
            <a:ext cx="1246460" cy="1246460"/>
          </a:xfrm>
          <a:prstGeom prst="ellipse">
            <a:avLst/>
          </a:prstGeom>
          <a:solidFill>
            <a:srgbClr val="0078D4"/>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r>
              <a:rPr lang="en-US" sz="1428" dirty="0">
                <a:gradFill>
                  <a:gsLst>
                    <a:gs pos="40075">
                      <a:srgbClr val="FFFFFF"/>
                    </a:gs>
                    <a:gs pos="30000">
                      <a:srgbClr val="FFFFFF"/>
                    </a:gs>
                  </a:gsLst>
                  <a:lin ang="5400000" scaled="0"/>
                </a:gradFill>
                <a:latin typeface="Segoe UI"/>
              </a:rPr>
              <a:t>IoT Devices</a:t>
            </a:r>
          </a:p>
        </p:txBody>
      </p:sp>
      <p:sp>
        <p:nvSpPr>
          <p:cNvPr id="27" name="Oval 26">
            <a:extLst>
              <a:ext uri="{FF2B5EF4-FFF2-40B4-BE49-F238E27FC236}">
                <a16:creationId xmlns:a16="http://schemas.microsoft.com/office/drawing/2014/main" id="{2EBD4E46-DBBC-4A63-B740-9AC81DB4252D}"/>
              </a:ext>
            </a:extLst>
          </p:cNvPr>
          <p:cNvSpPr/>
          <p:nvPr/>
        </p:nvSpPr>
        <p:spPr bwMode="auto">
          <a:xfrm>
            <a:off x="1020171" y="4505211"/>
            <a:ext cx="1246460" cy="1246460"/>
          </a:xfrm>
          <a:prstGeom prst="ellipse">
            <a:avLst/>
          </a:prstGeom>
          <a:solidFill>
            <a:srgbClr val="0078D4"/>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r>
              <a:rPr lang="en-US" sz="1428" dirty="0">
                <a:gradFill>
                  <a:gsLst>
                    <a:gs pos="40075">
                      <a:srgbClr val="FFFFFF"/>
                    </a:gs>
                    <a:gs pos="30000">
                      <a:srgbClr val="FFFFFF"/>
                    </a:gs>
                  </a:gsLst>
                  <a:lin ang="5400000" scaled="0"/>
                </a:gradFill>
                <a:latin typeface="Segoe UI"/>
              </a:rPr>
              <a:t>IoT Devices</a:t>
            </a:r>
          </a:p>
        </p:txBody>
      </p:sp>
      <p:sp>
        <p:nvSpPr>
          <p:cNvPr id="28" name="Cylinder 27">
            <a:extLst>
              <a:ext uri="{FF2B5EF4-FFF2-40B4-BE49-F238E27FC236}">
                <a16:creationId xmlns:a16="http://schemas.microsoft.com/office/drawing/2014/main" id="{1A1A9235-8153-4904-898F-1808921BFCD2}"/>
              </a:ext>
            </a:extLst>
          </p:cNvPr>
          <p:cNvSpPr/>
          <p:nvPr/>
        </p:nvSpPr>
        <p:spPr bwMode="auto">
          <a:xfrm>
            <a:off x="6454048" y="4834669"/>
            <a:ext cx="795432" cy="998290"/>
          </a:xfrm>
          <a:prstGeom prst="can">
            <a:avLst/>
          </a:prstGeom>
          <a:solidFill>
            <a:srgbClr val="0078D4"/>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r>
              <a:rPr lang="en-US" sz="1632" dirty="0">
                <a:gradFill>
                  <a:gsLst>
                    <a:gs pos="40075">
                      <a:srgbClr val="FFFFFF"/>
                    </a:gs>
                    <a:gs pos="30000">
                      <a:srgbClr val="FFFFFF"/>
                    </a:gs>
                  </a:gsLst>
                  <a:lin ang="5400000" scaled="0"/>
                </a:gradFill>
                <a:latin typeface="Segoe UI"/>
              </a:rPr>
              <a:t>Storage</a:t>
            </a:r>
          </a:p>
        </p:txBody>
      </p:sp>
      <p:cxnSp>
        <p:nvCxnSpPr>
          <p:cNvPr id="35" name="Connector: Elbow 34">
            <a:extLst>
              <a:ext uri="{FF2B5EF4-FFF2-40B4-BE49-F238E27FC236}">
                <a16:creationId xmlns:a16="http://schemas.microsoft.com/office/drawing/2014/main" id="{BB285EAB-AAAF-4F19-8824-4C498A2C785D}"/>
              </a:ext>
            </a:extLst>
          </p:cNvPr>
          <p:cNvCxnSpPr>
            <a:stCxn id="16" idx="6"/>
            <a:endCxn id="17" idx="2"/>
          </p:cNvCxnSpPr>
          <p:nvPr/>
        </p:nvCxnSpPr>
        <p:spPr>
          <a:xfrm flipV="1">
            <a:off x="4565258" y="4057507"/>
            <a:ext cx="2144687" cy="1"/>
          </a:xfrm>
          <a:prstGeom prst="bentConnector3">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7" name="Connector: Elbow 36">
            <a:extLst>
              <a:ext uri="{FF2B5EF4-FFF2-40B4-BE49-F238E27FC236}">
                <a16:creationId xmlns:a16="http://schemas.microsoft.com/office/drawing/2014/main" id="{B07BDE39-CE66-4E4A-AE20-1A07114A4F6D}"/>
              </a:ext>
            </a:extLst>
          </p:cNvPr>
          <p:cNvCxnSpPr>
            <a:cxnSpLocks/>
            <a:endCxn id="28" idx="2"/>
          </p:cNvCxnSpPr>
          <p:nvPr/>
        </p:nvCxnSpPr>
        <p:spPr>
          <a:xfrm>
            <a:off x="4475588" y="4380248"/>
            <a:ext cx="1978460" cy="953567"/>
          </a:xfrm>
          <a:prstGeom prst="bentConnector3">
            <a:avLst>
              <a:gd name="adj1" fmla="val 50000"/>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5D2609B1-B6BA-423A-834B-AAAEBFA8DD30}"/>
              </a:ext>
            </a:extLst>
          </p:cNvPr>
          <p:cNvCxnSpPr>
            <a:cxnSpLocks/>
            <a:endCxn id="28" idx="1"/>
          </p:cNvCxnSpPr>
          <p:nvPr/>
        </p:nvCxnSpPr>
        <p:spPr>
          <a:xfrm flipH="1">
            <a:off x="6851764" y="4603771"/>
            <a:ext cx="157011" cy="230898"/>
          </a:xfrm>
          <a:prstGeom prst="straightConnector1">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1" name="Rectangle 60">
            <a:extLst>
              <a:ext uri="{FF2B5EF4-FFF2-40B4-BE49-F238E27FC236}">
                <a16:creationId xmlns:a16="http://schemas.microsoft.com/office/drawing/2014/main" id="{67AFFD58-FEA9-4936-AD3D-01F6167EE8BC}"/>
              </a:ext>
            </a:extLst>
          </p:cNvPr>
          <p:cNvSpPr/>
          <p:nvPr/>
        </p:nvSpPr>
        <p:spPr>
          <a:xfrm flipH="1">
            <a:off x="1006194" y="6410033"/>
            <a:ext cx="725902" cy="320182"/>
          </a:xfrm>
          <a:prstGeom prst="rect">
            <a:avLst/>
          </a:prstGeom>
          <a:noFill/>
        </p:spPr>
        <p:txBody>
          <a:bodyPr wrap="none" lIns="0" tIns="0" rIns="0" bIns="0" anchor="ctr">
            <a:spAutoFit/>
          </a:bodyPr>
          <a:lstStyle/>
          <a:p>
            <a:pPr algn="ctr" defTabSz="969987">
              <a:defRPr/>
            </a:pPr>
            <a:r>
              <a:rPr lang="en-US" sz="2040" dirty="0">
                <a:solidFill>
                  <a:srgbClr val="000000"/>
                </a:solidFill>
                <a:latin typeface="Segoe UI Light"/>
              </a:rPr>
              <a:t>Things</a:t>
            </a:r>
          </a:p>
        </p:txBody>
      </p:sp>
      <p:sp>
        <p:nvSpPr>
          <p:cNvPr id="62" name="Rectangle 61">
            <a:extLst>
              <a:ext uri="{FF2B5EF4-FFF2-40B4-BE49-F238E27FC236}">
                <a16:creationId xmlns:a16="http://schemas.microsoft.com/office/drawing/2014/main" id="{EB6AF342-6904-4EB1-AA1E-B1923D3097BD}"/>
              </a:ext>
            </a:extLst>
          </p:cNvPr>
          <p:cNvSpPr/>
          <p:nvPr/>
        </p:nvSpPr>
        <p:spPr>
          <a:xfrm flipH="1">
            <a:off x="4260825" y="6410033"/>
            <a:ext cx="832172" cy="320182"/>
          </a:xfrm>
          <a:prstGeom prst="rect">
            <a:avLst/>
          </a:prstGeom>
          <a:noFill/>
        </p:spPr>
        <p:txBody>
          <a:bodyPr wrap="none" lIns="0" tIns="0" rIns="0" bIns="0" anchor="ctr">
            <a:spAutoFit/>
          </a:bodyPr>
          <a:lstStyle/>
          <a:p>
            <a:pPr algn="ctr" defTabSz="969987">
              <a:defRPr/>
            </a:pPr>
            <a:r>
              <a:rPr lang="en-US" sz="2040" dirty="0">
                <a:solidFill>
                  <a:srgbClr val="000000"/>
                </a:solidFill>
                <a:latin typeface="Segoe UI Light"/>
              </a:rPr>
              <a:t>Insights</a:t>
            </a:r>
          </a:p>
        </p:txBody>
      </p:sp>
      <p:sp>
        <p:nvSpPr>
          <p:cNvPr id="63" name="Rectangle 62">
            <a:extLst>
              <a:ext uri="{FF2B5EF4-FFF2-40B4-BE49-F238E27FC236}">
                <a16:creationId xmlns:a16="http://schemas.microsoft.com/office/drawing/2014/main" id="{10CC6A46-BDD1-46FA-B7C7-8A692D271E3F}"/>
              </a:ext>
            </a:extLst>
          </p:cNvPr>
          <p:cNvSpPr/>
          <p:nvPr/>
        </p:nvSpPr>
        <p:spPr>
          <a:xfrm flipH="1">
            <a:off x="8914097" y="6410033"/>
            <a:ext cx="814188" cy="320182"/>
          </a:xfrm>
          <a:prstGeom prst="rect">
            <a:avLst/>
          </a:prstGeom>
          <a:noFill/>
        </p:spPr>
        <p:txBody>
          <a:bodyPr wrap="none" lIns="0" tIns="0" rIns="0" bIns="0" anchor="ctr">
            <a:spAutoFit/>
          </a:bodyPr>
          <a:lstStyle/>
          <a:p>
            <a:pPr algn="ctr" defTabSz="969987">
              <a:defRPr/>
            </a:pPr>
            <a:r>
              <a:rPr lang="en-US" sz="2040" dirty="0">
                <a:solidFill>
                  <a:srgbClr val="000000"/>
                </a:solidFill>
                <a:latin typeface="Segoe UI Light"/>
              </a:rPr>
              <a:t>Actions</a:t>
            </a:r>
          </a:p>
        </p:txBody>
      </p:sp>
      <p:sp>
        <p:nvSpPr>
          <p:cNvPr id="64" name="TextBox 63">
            <a:extLst>
              <a:ext uri="{FF2B5EF4-FFF2-40B4-BE49-F238E27FC236}">
                <a16:creationId xmlns:a16="http://schemas.microsoft.com/office/drawing/2014/main" id="{76074086-C44A-41C7-8C71-0FC45DD72ADF}"/>
              </a:ext>
            </a:extLst>
          </p:cNvPr>
          <p:cNvSpPr txBox="1"/>
          <p:nvPr/>
        </p:nvSpPr>
        <p:spPr>
          <a:xfrm>
            <a:off x="5642725" y="5162675"/>
            <a:ext cx="608188" cy="160091"/>
          </a:xfrm>
          <a:prstGeom prst="rect">
            <a:avLst/>
          </a:prstGeom>
          <a:noFill/>
        </p:spPr>
        <p:txBody>
          <a:bodyPr wrap="none" lIns="0" tIns="0" rIns="0" bIns="0" rtlCol="0">
            <a:spAutoFit/>
          </a:bodyPr>
          <a:lstStyle/>
          <a:p>
            <a:pPr algn="ctr" defTabSz="932597"/>
            <a:r>
              <a:rPr lang="en-US" sz="1020" dirty="0">
                <a:solidFill>
                  <a:srgbClr val="0078D7"/>
                </a:solidFill>
                <a:latin typeface="Segoe UI"/>
              </a:rPr>
              <a:t>Store data</a:t>
            </a:r>
          </a:p>
        </p:txBody>
      </p:sp>
      <p:sp>
        <p:nvSpPr>
          <p:cNvPr id="67" name="TextBox 66">
            <a:extLst>
              <a:ext uri="{FF2B5EF4-FFF2-40B4-BE49-F238E27FC236}">
                <a16:creationId xmlns:a16="http://schemas.microsoft.com/office/drawing/2014/main" id="{76941981-6915-4955-B819-CD2477BE0327}"/>
              </a:ext>
            </a:extLst>
          </p:cNvPr>
          <p:cNvSpPr txBox="1"/>
          <p:nvPr/>
        </p:nvSpPr>
        <p:spPr>
          <a:xfrm>
            <a:off x="4777996" y="3656290"/>
            <a:ext cx="1577693" cy="320182"/>
          </a:xfrm>
          <a:prstGeom prst="rect">
            <a:avLst/>
          </a:prstGeom>
          <a:noFill/>
        </p:spPr>
        <p:txBody>
          <a:bodyPr wrap="none" lIns="0" tIns="0" rIns="0" bIns="0" rtlCol="0">
            <a:spAutoFit/>
          </a:bodyPr>
          <a:lstStyle/>
          <a:p>
            <a:pPr algn="ctr" defTabSz="932597"/>
            <a:r>
              <a:rPr lang="en-US" sz="1020" dirty="0">
                <a:solidFill>
                  <a:srgbClr val="0078D7"/>
                </a:solidFill>
                <a:latin typeface="Segoe UI"/>
              </a:rPr>
              <a:t>Stream processing and</a:t>
            </a:r>
          </a:p>
          <a:p>
            <a:pPr algn="ctr" defTabSz="932597"/>
            <a:r>
              <a:rPr lang="en-US" sz="1020" dirty="0">
                <a:solidFill>
                  <a:srgbClr val="0078D7"/>
                </a:solidFill>
                <a:latin typeface="Segoe UI"/>
              </a:rPr>
              <a:t>rules evaluations over data</a:t>
            </a:r>
          </a:p>
        </p:txBody>
      </p:sp>
      <p:sp>
        <p:nvSpPr>
          <p:cNvPr id="68" name="TextBox 67">
            <a:extLst>
              <a:ext uri="{FF2B5EF4-FFF2-40B4-BE49-F238E27FC236}">
                <a16:creationId xmlns:a16="http://schemas.microsoft.com/office/drawing/2014/main" id="{6EFF0CAD-2400-49B3-A61D-45AFEE815109}"/>
              </a:ext>
            </a:extLst>
          </p:cNvPr>
          <p:cNvSpPr txBox="1"/>
          <p:nvPr/>
        </p:nvSpPr>
        <p:spPr>
          <a:xfrm>
            <a:off x="2052112" y="3831725"/>
            <a:ext cx="771286" cy="800454"/>
          </a:xfrm>
          <a:prstGeom prst="rect">
            <a:avLst/>
          </a:prstGeom>
          <a:noFill/>
        </p:spPr>
        <p:txBody>
          <a:bodyPr wrap="square" lIns="0" tIns="0" rIns="0" bIns="0" rtlCol="0">
            <a:spAutoFit/>
          </a:bodyPr>
          <a:lstStyle/>
          <a:p>
            <a:pPr algn="ctr" defTabSz="932597"/>
            <a:r>
              <a:rPr lang="en-US" sz="1020" dirty="0">
                <a:solidFill>
                  <a:srgbClr val="0078D7"/>
                </a:solidFill>
                <a:latin typeface="Segoe UI"/>
              </a:rPr>
              <a:t>Provision and send data from devices to Cloud</a:t>
            </a:r>
          </a:p>
        </p:txBody>
      </p:sp>
      <p:sp>
        <p:nvSpPr>
          <p:cNvPr id="69" name="TextBox 68">
            <a:extLst>
              <a:ext uri="{FF2B5EF4-FFF2-40B4-BE49-F238E27FC236}">
                <a16:creationId xmlns:a16="http://schemas.microsoft.com/office/drawing/2014/main" id="{5B3AB62A-676C-4291-90DC-9FD0DB3D0598}"/>
              </a:ext>
            </a:extLst>
          </p:cNvPr>
          <p:cNvSpPr txBox="1"/>
          <p:nvPr/>
        </p:nvSpPr>
        <p:spPr>
          <a:xfrm>
            <a:off x="2421949" y="5240791"/>
            <a:ext cx="1214742" cy="160091"/>
          </a:xfrm>
          <a:prstGeom prst="rect">
            <a:avLst/>
          </a:prstGeom>
          <a:noFill/>
        </p:spPr>
        <p:txBody>
          <a:bodyPr wrap="none" lIns="0" tIns="0" rIns="0" bIns="0" rtlCol="0">
            <a:spAutoFit/>
          </a:bodyPr>
          <a:lstStyle/>
          <a:p>
            <a:pPr algn="ctr" defTabSz="932597"/>
            <a:r>
              <a:rPr lang="en-US" sz="1020" dirty="0">
                <a:solidFill>
                  <a:srgbClr val="0078D7"/>
                </a:solidFill>
                <a:latin typeface="Segoe UI"/>
              </a:rPr>
              <a:t>Device Management</a:t>
            </a:r>
          </a:p>
        </p:txBody>
      </p:sp>
      <p:cxnSp>
        <p:nvCxnSpPr>
          <p:cNvPr id="42" name="Connector: Elbow 41">
            <a:extLst>
              <a:ext uri="{FF2B5EF4-FFF2-40B4-BE49-F238E27FC236}">
                <a16:creationId xmlns:a16="http://schemas.microsoft.com/office/drawing/2014/main" id="{1AA5AFEB-785E-44CA-8326-63B82C2AA5EE}"/>
              </a:ext>
            </a:extLst>
          </p:cNvPr>
          <p:cNvCxnSpPr>
            <a:cxnSpLocks/>
            <a:stCxn id="27" idx="6"/>
          </p:cNvCxnSpPr>
          <p:nvPr/>
        </p:nvCxnSpPr>
        <p:spPr>
          <a:xfrm flipV="1">
            <a:off x="2266630" y="4333288"/>
            <a:ext cx="1124736" cy="795152"/>
          </a:xfrm>
          <a:prstGeom prst="bentConnector3">
            <a:avLst/>
          </a:prstGeom>
          <a:ln w="28575">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57" name="Group 56">
            <a:extLst>
              <a:ext uri="{FF2B5EF4-FFF2-40B4-BE49-F238E27FC236}">
                <a16:creationId xmlns:a16="http://schemas.microsoft.com/office/drawing/2014/main" id="{B12D9911-0316-430E-A703-A94F1EB93F7D}"/>
              </a:ext>
            </a:extLst>
          </p:cNvPr>
          <p:cNvGrpSpPr/>
          <p:nvPr/>
        </p:nvGrpSpPr>
        <p:grpSpPr>
          <a:xfrm>
            <a:off x="5621578" y="5931328"/>
            <a:ext cx="643092" cy="643092"/>
            <a:chOff x="5086392" y="1448771"/>
            <a:chExt cx="1261176" cy="1261176"/>
          </a:xfrm>
          <a:solidFill>
            <a:schemeClr val="bg2"/>
          </a:solidFill>
        </p:grpSpPr>
        <p:sp>
          <p:nvSpPr>
            <p:cNvPr id="58" name="Oval 57">
              <a:extLst>
                <a:ext uri="{FF2B5EF4-FFF2-40B4-BE49-F238E27FC236}">
                  <a16:creationId xmlns:a16="http://schemas.microsoft.com/office/drawing/2014/main" id="{CB4036AA-6292-44CD-84E7-0BFFB8D90153}"/>
                </a:ext>
              </a:extLst>
            </p:cNvPr>
            <p:cNvSpPr/>
            <p:nvPr/>
          </p:nvSpPr>
          <p:spPr bwMode="auto">
            <a:xfrm>
              <a:off x="5086392" y="1448771"/>
              <a:ext cx="1261176" cy="1261176"/>
            </a:xfrm>
            <a:prstGeom prst="ellipse">
              <a:avLst/>
            </a:prstGeom>
            <a:grpFill/>
            <a:ln w="952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836">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9" name="Freeform: Shape 58">
              <a:extLst>
                <a:ext uri="{FF2B5EF4-FFF2-40B4-BE49-F238E27FC236}">
                  <a16:creationId xmlns:a16="http://schemas.microsoft.com/office/drawing/2014/main" id="{39765A10-370E-465D-B319-1CD4907B291C}"/>
                </a:ext>
              </a:extLst>
            </p:cNvPr>
            <p:cNvSpPr>
              <a:spLocks/>
            </p:cNvSpPr>
            <p:nvPr/>
          </p:nvSpPr>
          <p:spPr bwMode="auto">
            <a:xfrm>
              <a:off x="5452870" y="1674731"/>
              <a:ext cx="528220" cy="858045"/>
            </a:xfrm>
            <a:custGeom>
              <a:avLst/>
              <a:gdLst>
                <a:gd name="connsiteX0" fmla="*/ 180897 w 528287"/>
                <a:gd name="connsiteY0" fmla="*/ 808532 h 858155"/>
                <a:gd name="connsiteX1" fmla="*/ 351275 w 528287"/>
                <a:gd name="connsiteY1" fmla="*/ 808532 h 858155"/>
                <a:gd name="connsiteX2" fmla="*/ 300775 w 528287"/>
                <a:gd name="connsiteY2" fmla="*/ 851668 h 858155"/>
                <a:gd name="connsiteX3" fmla="*/ 281897 w 528287"/>
                <a:gd name="connsiteY3" fmla="*/ 857831 h 858155"/>
                <a:gd name="connsiteX4" fmla="*/ 198832 w 528287"/>
                <a:gd name="connsiteY4" fmla="*/ 827019 h 858155"/>
                <a:gd name="connsiteX5" fmla="*/ 180897 w 528287"/>
                <a:gd name="connsiteY5" fmla="*/ 808532 h 858155"/>
                <a:gd name="connsiteX6" fmla="*/ 182285 w 528287"/>
                <a:gd name="connsiteY6" fmla="*/ 731401 h 858155"/>
                <a:gd name="connsiteX7" fmla="*/ 347585 w 528287"/>
                <a:gd name="connsiteY7" fmla="*/ 731401 h 858155"/>
                <a:gd name="connsiteX8" fmla="*/ 375450 w 528287"/>
                <a:gd name="connsiteY8" fmla="*/ 755235 h 858155"/>
                <a:gd name="connsiteX9" fmla="*/ 347585 w 528287"/>
                <a:gd name="connsiteY9" fmla="*/ 778134 h 858155"/>
                <a:gd name="connsiteX10" fmla="*/ 264935 w 528287"/>
                <a:gd name="connsiteY10" fmla="*/ 778601 h 858155"/>
                <a:gd name="connsiteX11" fmla="*/ 181813 w 528287"/>
                <a:gd name="connsiteY11" fmla="*/ 778134 h 858155"/>
                <a:gd name="connsiteX12" fmla="*/ 154893 w 528287"/>
                <a:gd name="connsiteY12" fmla="*/ 754300 h 858155"/>
                <a:gd name="connsiteX13" fmla="*/ 182285 w 528287"/>
                <a:gd name="connsiteY13" fmla="*/ 731401 h 858155"/>
                <a:gd name="connsiteX14" fmla="*/ 174924 w 528287"/>
                <a:gd name="connsiteY14" fmla="*/ 655422 h 858155"/>
                <a:gd name="connsiteX15" fmla="*/ 354947 w 528287"/>
                <a:gd name="connsiteY15" fmla="*/ 655422 h 858155"/>
                <a:gd name="connsiteX16" fmla="*/ 379581 w 528287"/>
                <a:gd name="connsiteY16" fmla="*/ 677976 h 858155"/>
                <a:gd name="connsiteX17" fmla="*/ 355421 w 528287"/>
                <a:gd name="connsiteY17" fmla="*/ 701000 h 858155"/>
                <a:gd name="connsiteX18" fmla="*/ 264935 w 528287"/>
                <a:gd name="connsiteY18" fmla="*/ 701000 h 858155"/>
                <a:gd name="connsiteX19" fmla="*/ 175397 w 528287"/>
                <a:gd name="connsiteY19" fmla="*/ 701000 h 858155"/>
                <a:gd name="connsiteX20" fmla="*/ 149815 w 528287"/>
                <a:gd name="connsiteY20" fmla="*/ 678446 h 858155"/>
                <a:gd name="connsiteX21" fmla="*/ 174924 w 528287"/>
                <a:gd name="connsiteY21" fmla="*/ 655422 h 858155"/>
                <a:gd name="connsiteX22" fmla="*/ 266900 w 528287"/>
                <a:gd name="connsiteY22" fmla="*/ 6 h 858155"/>
                <a:gd name="connsiteX23" fmla="*/ 401421 w 528287"/>
                <a:gd name="connsiteY23" fmla="*/ 34573 h 858155"/>
                <a:gd name="connsiteX24" fmla="*/ 528029 w 528287"/>
                <a:gd name="connsiteY24" fmla="*/ 242329 h 858155"/>
                <a:gd name="connsiteX25" fmla="*/ 479842 w 528287"/>
                <a:gd name="connsiteY25" fmla="*/ 416637 h 858155"/>
                <a:gd name="connsiteX26" fmla="*/ 451025 w 528287"/>
                <a:gd name="connsiteY26" fmla="*/ 466574 h 858155"/>
                <a:gd name="connsiteX27" fmla="*/ 393390 w 528287"/>
                <a:gd name="connsiteY27" fmla="*/ 621095 h 858155"/>
                <a:gd name="connsiteX28" fmla="*/ 331503 w 528287"/>
                <a:gd name="connsiteY28" fmla="*/ 621095 h 858155"/>
                <a:gd name="connsiteX29" fmla="*/ 347093 w 528287"/>
                <a:gd name="connsiteY29" fmla="*/ 532528 h 858155"/>
                <a:gd name="connsiteX30" fmla="*/ 400476 w 528287"/>
                <a:gd name="connsiteY30" fmla="*/ 427943 h 858155"/>
                <a:gd name="connsiteX31" fmla="*/ 458583 w 528287"/>
                <a:gd name="connsiteY31" fmla="*/ 304986 h 858155"/>
                <a:gd name="connsiteX32" fmla="*/ 377800 w 528287"/>
                <a:gd name="connsiteY32" fmla="*/ 94874 h 858155"/>
                <a:gd name="connsiteX33" fmla="*/ 143953 w 528287"/>
                <a:gd name="connsiteY33" fmla="*/ 99114 h 858155"/>
                <a:gd name="connsiteX34" fmla="*/ 65532 w 528287"/>
                <a:gd name="connsiteY34" fmla="*/ 281902 h 858155"/>
                <a:gd name="connsiteX35" fmla="*/ 117970 w 528287"/>
                <a:gd name="connsiteY35" fmla="*/ 409570 h 858155"/>
                <a:gd name="connsiteX36" fmla="*/ 183636 w 528287"/>
                <a:gd name="connsiteY36" fmla="*/ 538652 h 858155"/>
                <a:gd name="connsiteX37" fmla="*/ 197809 w 528287"/>
                <a:gd name="connsiteY37" fmla="*/ 621566 h 858155"/>
                <a:gd name="connsiteX38" fmla="*/ 142064 w 528287"/>
                <a:gd name="connsiteY38" fmla="*/ 621566 h 858155"/>
                <a:gd name="connsiteX39" fmla="*/ 134977 w 528287"/>
                <a:gd name="connsiteY39" fmla="*/ 614028 h 858155"/>
                <a:gd name="connsiteX40" fmla="*/ 93405 w 528287"/>
                <a:gd name="connsiteY40" fmla="*/ 493426 h 858155"/>
                <a:gd name="connsiteX41" fmla="*/ 28684 w 528287"/>
                <a:gd name="connsiteY41" fmla="*/ 376122 h 858155"/>
                <a:gd name="connsiteX42" fmla="*/ 6008 w 528287"/>
                <a:gd name="connsiteY42" fmla="*/ 196632 h 858155"/>
                <a:gd name="connsiteX43" fmla="*/ 131671 w 528287"/>
                <a:gd name="connsiteY43" fmla="*/ 32218 h 858155"/>
                <a:gd name="connsiteX44" fmla="*/ 266900 w 528287"/>
                <a:gd name="connsiteY44" fmla="*/ 6 h 858155"/>
                <a:gd name="connsiteX0" fmla="*/ 180897 w 528287"/>
                <a:gd name="connsiteY0" fmla="*/ 808532 h 858155"/>
                <a:gd name="connsiteX1" fmla="*/ 351275 w 528287"/>
                <a:gd name="connsiteY1" fmla="*/ 808532 h 858155"/>
                <a:gd name="connsiteX2" fmla="*/ 300775 w 528287"/>
                <a:gd name="connsiteY2" fmla="*/ 851668 h 858155"/>
                <a:gd name="connsiteX3" fmla="*/ 281897 w 528287"/>
                <a:gd name="connsiteY3" fmla="*/ 857831 h 858155"/>
                <a:gd name="connsiteX4" fmla="*/ 198832 w 528287"/>
                <a:gd name="connsiteY4" fmla="*/ 827019 h 858155"/>
                <a:gd name="connsiteX5" fmla="*/ 180897 w 528287"/>
                <a:gd name="connsiteY5" fmla="*/ 808532 h 858155"/>
                <a:gd name="connsiteX6" fmla="*/ 182285 w 528287"/>
                <a:gd name="connsiteY6" fmla="*/ 731401 h 858155"/>
                <a:gd name="connsiteX7" fmla="*/ 347585 w 528287"/>
                <a:gd name="connsiteY7" fmla="*/ 731401 h 858155"/>
                <a:gd name="connsiteX8" fmla="*/ 375450 w 528287"/>
                <a:gd name="connsiteY8" fmla="*/ 755235 h 858155"/>
                <a:gd name="connsiteX9" fmla="*/ 347585 w 528287"/>
                <a:gd name="connsiteY9" fmla="*/ 778134 h 858155"/>
                <a:gd name="connsiteX10" fmla="*/ 264935 w 528287"/>
                <a:gd name="connsiteY10" fmla="*/ 778601 h 858155"/>
                <a:gd name="connsiteX11" fmla="*/ 181813 w 528287"/>
                <a:gd name="connsiteY11" fmla="*/ 778134 h 858155"/>
                <a:gd name="connsiteX12" fmla="*/ 154893 w 528287"/>
                <a:gd name="connsiteY12" fmla="*/ 754300 h 858155"/>
                <a:gd name="connsiteX13" fmla="*/ 182285 w 528287"/>
                <a:gd name="connsiteY13" fmla="*/ 731401 h 858155"/>
                <a:gd name="connsiteX14" fmla="*/ 174924 w 528287"/>
                <a:gd name="connsiteY14" fmla="*/ 655422 h 858155"/>
                <a:gd name="connsiteX15" fmla="*/ 354947 w 528287"/>
                <a:gd name="connsiteY15" fmla="*/ 655422 h 858155"/>
                <a:gd name="connsiteX16" fmla="*/ 379581 w 528287"/>
                <a:gd name="connsiteY16" fmla="*/ 677976 h 858155"/>
                <a:gd name="connsiteX17" fmla="*/ 355421 w 528287"/>
                <a:gd name="connsiteY17" fmla="*/ 701000 h 858155"/>
                <a:gd name="connsiteX18" fmla="*/ 264935 w 528287"/>
                <a:gd name="connsiteY18" fmla="*/ 701000 h 858155"/>
                <a:gd name="connsiteX19" fmla="*/ 175397 w 528287"/>
                <a:gd name="connsiteY19" fmla="*/ 701000 h 858155"/>
                <a:gd name="connsiteX20" fmla="*/ 149815 w 528287"/>
                <a:gd name="connsiteY20" fmla="*/ 678446 h 858155"/>
                <a:gd name="connsiteX21" fmla="*/ 174924 w 528287"/>
                <a:gd name="connsiteY21" fmla="*/ 655422 h 858155"/>
                <a:gd name="connsiteX22" fmla="*/ 266900 w 528287"/>
                <a:gd name="connsiteY22" fmla="*/ 6 h 858155"/>
                <a:gd name="connsiteX23" fmla="*/ 401421 w 528287"/>
                <a:gd name="connsiteY23" fmla="*/ 34573 h 858155"/>
                <a:gd name="connsiteX24" fmla="*/ 528029 w 528287"/>
                <a:gd name="connsiteY24" fmla="*/ 242329 h 858155"/>
                <a:gd name="connsiteX25" fmla="*/ 479842 w 528287"/>
                <a:gd name="connsiteY25" fmla="*/ 416637 h 858155"/>
                <a:gd name="connsiteX26" fmla="*/ 451025 w 528287"/>
                <a:gd name="connsiteY26" fmla="*/ 466574 h 858155"/>
                <a:gd name="connsiteX27" fmla="*/ 393390 w 528287"/>
                <a:gd name="connsiteY27" fmla="*/ 621095 h 858155"/>
                <a:gd name="connsiteX28" fmla="*/ 331503 w 528287"/>
                <a:gd name="connsiteY28" fmla="*/ 621095 h 858155"/>
                <a:gd name="connsiteX29" fmla="*/ 347093 w 528287"/>
                <a:gd name="connsiteY29" fmla="*/ 532528 h 858155"/>
                <a:gd name="connsiteX30" fmla="*/ 400476 w 528287"/>
                <a:gd name="connsiteY30" fmla="*/ 427943 h 858155"/>
                <a:gd name="connsiteX31" fmla="*/ 458583 w 528287"/>
                <a:gd name="connsiteY31" fmla="*/ 304986 h 858155"/>
                <a:gd name="connsiteX32" fmla="*/ 377800 w 528287"/>
                <a:gd name="connsiteY32" fmla="*/ 94874 h 858155"/>
                <a:gd name="connsiteX33" fmla="*/ 65532 w 528287"/>
                <a:gd name="connsiteY33" fmla="*/ 281902 h 858155"/>
                <a:gd name="connsiteX34" fmla="*/ 117970 w 528287"/>
                <a:gd name="connsiteY34" fmla="*/ 409570 h 858155"/>
                <a:gd name="connsiteX35" fmla="*/ 183636 w 528287"/>
                <a:gd name="connsiteY35" fmla="*/ 538652 h 858155"/>
                <a:gd name="connsiteX36" fmla="*/ 197809 w 528287"/>
                <a:gd name="connsiteY36" fmla="*/ 621566 h 858155"/>
                <a:gd name="connsiteX37" fmla="*/ 142064 w 528287"/>
                <a:gd name="connsiteY37" fmla="*/ 621566 h 858155"/>
                <a:gd name="connsiteX38" fmla="*/ 134977 w 528287"/>
                <a:gd name="connsiteY38" fmla="*/ 614028 h 858155"/>
                <a:gd name="connsiteX39" fmla="*/ 93405 w 528287"/>
                <a:gd name="connsiteY39" fmla="*/ 493426 h 858155"/>
                <a:gd name="connsiteX40" fmla="*/ 28684 w 528287"/>
                <a:gd name="connsiteY40" fmla="*/ 376122 h 858155"/>
                <a:gd name="connsiteX41" fmla="*/ 6008 w 528287"/>
                <a:gd name="connsiteY41" fmla="*/ 196632 h 858155"/>
                <a:gd name="connsiteX42" fmla="*/ 131671 w 528287"/>
                <a:gd name="connsiteY42" fmla="*/ 32218 h 858155"/>
                <a:gd name="connsiteX43" fmla="*/ 266900 w 528287"/>
                <a:gd name="connsiteY43" fmla="*/ 6 h 858155"/>
                <a:gd name="connsiteX0" fmla="*/ 180897 w 528287"/>
                <a:gd name="connsiteY0" fmla="*/ 808532 h 858155"/>
                <a:gd name="connsiteX1" fmla="*/ 351275 w 528287"/>
                <a:gd name="connsiteY1" fmla="*/ 808532 h 858155"/>
                <a:gd name="connsiteX2" fmla="*/ 300775 w 528287"/>
                <a:gd name="connsiteY2" fmla="*/ 851668 h 858155"/>
                <a:gd name="connsiteX3" fmla="*/ 281897 w 528287"/>
                <a:gd name="connsiteY3" fmla="*/ 857831 h 858155"/>
                <a:gd name="connsiteX4" fmla="*/ 198832 w 528287"/>
                <a:gd name="connsiteY4" fmla="*/ 827019 h 858155"/>
                <a:gd name="connsiteX5" fmla="*/ 180897 w 528287"/>
                <a:gd name="connsiteY5" fmla="*/ 808532 h 858155"/>
                <a:gd name="connsiteX6" fmla="*/ 182285 w 528287"/>
                <a:gd name="connsiteY6" fmla="*/ 731401 h 858155"/>
                <a:gd name="connsiteX7" fmla="*/ 347585 w 528287"/>
                <a:gd name="connsiteY7" fmla="*/ 731401 h 858155"/>
                <a:gd name="connsiteX8" fmla="*/ 375450 w 528287"/>
                <a:gd name="connsiteY8" fmla="*/ 755235 h 858155"/>
                <a:gd name="connsiteX9" fmla="*/ 347585 w 528287"/>
                <a:gd name="connsiteY9" fmla="*/ 778134 h 858155"/>
                <a:gd name="connsiteX10" fmla="*/ 264935 w 528287"/>
                <a:gd name="connsiteY10" fmla="*/ 778601 h 858155"/>
                <a:gd name="connsiteX11" fmla="*/ 181813 w 528287"/>
                <a:gd name="connsiteY11" fmla="*/ 778134 h 858155"/>
                <a:gd name="connsiteX12" fmla="*/ 154893 w 528287"/>
                <a:gd name="connsiteY12" fmla="*/ 754300 h 858155"/>
                <a:gd name="connsiteX13" fmla="*/ 182285 w 528287"/>
                <a:gd name="connsiteY13" fmla="*/ 731401 h 858155"/>
                <a:gd name="connsiteX14" fmla="*/ 174924 w 528287"/>
                <a:gd name="connsiteY14" fmla="*/ 655422 h 858155"/>
                <a:gd name="connsiteX15" fmla="*/ 354947 w 528287"/>
                <a:gd name="connsiteY15" fmla="*/ 655422 h 858155"/>
                <a:gd name="connsiteX16" fmla="*/ 379581 w 528287"/>
                <a:gd name="connsiteY16" fmla="*/ 677976 h 858155"/>
                <a:gd name="connsiteX17" fmla="*/ 355421 w 528287"/>
                <a:gd name="connsiteY17" fmla="*/ 701000 h 858155"/>
                <a:gd name="connsiteX18" fmla="*/ 264935 w 528287"/>
                <a:gd name="connsiteY18" fmla="*/ 701000 h 858155"/>
                <a:gd name="connsiteX19" fmla="*/ 175397 w 528287"/>
                <a:gd name="connsiteY19" fmla="*/ 701000 h 858155"/>
                <a:gd name="connsiteX20" fmla="*/ 149815 w 528287"/>
                <a:gd name="connsiteY20" fmla="*/ 678446 h 858155"/>
                <a:gd name="connsiteX21" fmla="*/ 174924 w 528287"/>
                <a:gd name="connsiteY21" fmla="*/ 655422 h 858155"/>
                <a:gd name="connsiteX22" fmla="*/ 266900 w 528287"/>
                <a:gd name="connsiteY22" fmla="*/ 6 h 858155"/>
                <a:gd name="connsiteX23" fmla="*/ 401421 w 528287"/>
                <a:gd name="connsiteY23" fmla="*/ 34573 h 858155"/>
                <a:gd name="connsiteX24" fmla="*/ 528029 w 528287"/>
                <a:gd name="connsiteY24" fmla="*/ 242329 h 858155"/>
                <a:gd name="connsiteX25" fmla="*/ 479842 w 528287"/>
                <a:gd name="connsiteY25" fmla="*/ 416637 h 858155"/>
                <a:gd name="connsiteX26" fmla="*/ 451025 w 528287"/>
                <a:gd name="connsiteY26" fmla="*/ 466574 h 858155"/>
                <a:gd name="connsiteX27" fmla="*/ 393390 w 528287"/>
                <a:gd name="connsiteY27" fmla="*/ 621095 h 858155"/>
                <a:gd name="connsiteX28" fmla="*/ 331503 w 528287"/>
                <a:gd name="connsiteY28" fmla="*/ 621095 h 858155"/>
                <a:gd name="connsiteX29" fmla="*/ 347093 w 528287"/>
                <a:gd name="connsiteY29" fmla="*/ 532528 h 858155"/>
                <a:gd name="connsiteX30" fmla="*/ 400476 w 528287"/>
                <a:gd name="connsiteY30" fmla="*/ 427943 h 858155"/>
                <a:gd name="connsiteX31" fmla="*/ 458583 w 528287"/>
                <a:gd name="connsiteY31" fmla="*/ 304986 h 858155"/>
                <a:gd name="connsiteX32" fmla="*/ 377800 w 528287"/>
                <a:gd name="connsiteY32" fmla="*/ 94874 h 858155"/>
                <a:gd name="connsiteX33" fmla="*/ 117970 w 528287"/>
                <a:gd name="connsiteY33" fmla="*/ 409570 h 858155"/>
                <a:gd name="connsiteX34" fmla="*/ 183636 w 528287"/>
                <a:gd name="connsiteY34" fmla="*/ 538652 h 858155"/>
                <a:gd name="connsiteX35" fmla="*/ 197809 w 528287"/>
                <a:gd name="connsiteY35" fmla="*/ 621566 h 858155"/>
                <a:gd name="connsiteX36" fmla="*/ 142064 w 528287"/>
                <a:gd name="connsiteY36" fmla="*/ 621566 h 858155"/>
                <a:gd name="connsiteX37" fmla="*/ 134977 w 528287"/>
                <a:gd name="connsiteY37" fmla="*/ 614028 h 858155"/>
                <a:gd name="connsiteX38" fmla="*/ 93405 w 528287"/>
                <a:gd name="connsiteY38" fmla="*/ 493426 h 858155"/>
                <a:gd name="connsiteX39" fmla="*/ 28684 w 528287"/>
                <a:gd name="connsiteY39" fmla="*/ 376122 h 858155"/>
                <a:gd name="connsiteX40" fmla="*/ 6008 w 528287"/>
                <a:gd name="connsiteY40" fmla="*/ 196632 h 858155"/>
                <a:gd name="connsiteX41" fmla="*/ 131671 w 528287"/>
                <a:gd name="connsiteY41" fmla="*/ 32218 h 858155"/>
                <a:gd name="connsiteX42" fmla="*/ 266900 w 528287"/>
                <a:gd name="connsiteY42" fmla="*/ 6 h 858155"/>
                <a:gd name="connsiteX0" fmla="*/ 180897 w 528287"/>
                <a:gd name="connsiteY0" fmla="*/ 808532 h 858155"/>
                <a:gd name="connsiteX1" fmla="*/ 351275 w 528287"/>
                <a:gd name="connsiteY1" fmla="*/ 808532 h 858155"/>
                <a:gd name="connsiteX2" fmla="*/ 300775 w 528287"/>
                <a:gd name="connsiteY2" fmla="*/ 851668 h 858155"/>
                <a:gd name="connsiteX3" fmla="*/ 281897 w 528287"/>
                <a:gd name="connsiteY3" fmla="*/ 857831 h 858155"/>
                <a:gd name="connsiteX4" fmla="*/ 198832 w 528287"/>
                <a:gd name="connsiteY4" fmla="*/ 827019 h 858155"/>
                <a:gd name="connsiteX5" fmla="*/ 180897 w 528287"/>
                <a:gd name="connsiteY5" fmla="*/ 808532 h 858155"/>
                <a:gd name="connsiteX6" fmla="*/ 182285 w 528287"/>
                <a:gd name="connsiteY6" fmla="*/ 731401 h 858155"/>
                <a:gd name="connsiteX7" fmla="*/ 347585 w 528287"/>
                <a:gd name="connsiteY7" fmla="*/ 731401 h 858155"/>
                <a:gd name="connsiteX8" fmla="*/ 375450 w 528287"/>
                <a:gd name="connsiteY8" fmla="*/ 755235 h 858155"/>
                <a:gd name="connsiteX9" fmla="*/ 347585 w 528287"/>
                <a:gd name="connsiteY9" fmla="*/ 778134 h 858155"/>
                <a:gd name="connsiteX10" fmla="*/ 264935 w 528287"/>
                <a:gd name="connsiteY10" fmla="*/ 778601 h 858155"/>
                <a:gd name="connsiteX11" fmla="*/ 181813 w 528287"/>
                <a:gd name="connsiteY11" fmla="*/ 778134 h 858155"/>
                <a:gd name="connsiteX12" fmla="*/ 154893 w 528287"/>
                <a:gd name="connsiteY12" fmla="*/ 754300 h 858155"/>
                <a:gd name="connsiteX13" fmla="*/ 182285 w 528287"/>
                <a:gd name="connsiteY13" fmla="*/ 731401 h 858155"/>
                <a:gd name="connsiteX14" fmla="*/ 174924 w 528287"/>
                <a:gd name="connsiteY14" fmla="*/ 655422 h 858155"/>
                <a:gd name="connsiteX15" fmla="*/ 354947 w 528287"/>
                <a:gd name="connsiteY15" fmla="*/ 655422 h 858155"/>
                <a:gd name="connsiteX16" fmla="*/ 379581 w 528287"/>
                <a:gd name="connsiteY16" fmla="*/ 677976 h 858155"/>
                <a:gd name="connsiteX17" fmla="*/ 355421 w 528287"/>
                <a:gd name="connsiteY17" fmla="*/ 701000 h 858155"/>
                <a:gd name="connsiteX18" fmla="*/ 264935 w 528287"/>
                <a:gd name="connsiteY18" fmla="*/ 701000 h 858155"/>
                <a:gd name="connsiteX19" fmla="*/ 175397 w 528287"/>
                <a:gd name="connsiteY19" fmla="*/ 701000 h 858155"/>
                <a:gd name="connsiteX20" fmla="*/ 149815 w 528287"/>
                <a:gd name="connsiteY20" fmla="*/ 678446 h 858155"/>
                <a:gd name="connsiteX21" fmla="*/ 174924 w 528287"/>
                <a:gd name="connsiteY21" fmla="*/ 655422 h 858155"/>
                <a:gd name="connsiteX22" fmla="*/ 266900 w 528287"/>
                <a:gd name="connsiteY22" fmla="*/ 6 h 858155"/>
                <a:gd name="connsiteX23" fmla="*/ 401421 w 528287"/>
                <a:gd name="connsiteY23" fmla="*/ 34573 h 858155"/>
                <a:gd name="connsiteX24" fmla="*/ 528029 w 528287"/>
                <a:gd name="connsiteY24" fmla="*/ 242329 h 858155"/>
                <a:gd name="connsiteX25" fmla="*/ 479842 w 528287"/>
                <a:gd name="connsiteY25" fmla="*/ 416637 h 858155"/>
                <a:gd name="connsiteX26" fmla="*/ 451025 w 528287"/>
                <a:gd name="connsiteY26" fmla="*/ 466574 h 858155"/>
                <a:gd name="connsiteX27" fmla="*/ 393390 w 528287"/>
                <a:gd name="connsiteY27" fmla="*/ 621095 h 858155"/>
                <a:gd name="connsiteX28" fmla="*/ 331503 w 528287"/>
                <a:gd name="connsiteY28" fmla="*/ 621095 h 858155"/>
                <a:gd name="connsiteX29" fmla="*/ 347093 w 528287"/>
                <a:gd name="connsiteY29" fmla="*/ 532528 h 858155"/>
                <a:gd name="connsiteX30" fmla="*/ 400476 w 528287"/>
                <a:gd name="connsiteY30" fmla="*/ 427943 h 858155"/>
                <a:gd name="connsiteX31" fmla="*/ 458583 w 528287"/>
                <a:gd name="connsiteY31" fmla="*/ 304986 h 858155"/>
                <a:gd name="connsiteX32" fmla="*/ 117970 w 528287"/>
                <a:gd name="connsiteY32" fmla="*/ 409570 h 858155"/>
                <a:gd name="connsiteX33" fmla="*/ 183636 w 528287"/>
                <a:gd name="connsiteY33" fmla="*/ 538652 h 858155"/>
                <a:gd name="connsiteX34" fmla="*/ 197809 w 528287"/>
                <a:gd name="connsiteY34" fmla="*/ 621566 h 858155"/>
                <a:gd name="connsiteX35" fmla="*/ 142064 w 528287"/>
                <a:gd name="connsiteY35" fmla="*/ 621566 h 858155"/>
                <a:gd name="connsiteX36" fmla="*/ 134977 w 528287"/>
                <a:gd name="connsiteY36" fmla="*/ 614028 h 858155"/>
                <a:gd name="connsiteX37" fmla="*/ 93405 w 528287"/>
                <a:gd name="connsiteY37" fmla="*/ 493426 h 858155"/>
                <a:gd name="connsiteX38" fmla="*/ 28684 w 528287"/>
                <a:gd name="connsiteY38" fmla="*/ 376122 h 858155"/>
                <a:gd name="connsiteX39" fmla="*/ 6008 w 528287"/>
                <a:gd name="connsiteY39" fmla="*/ 196632 h 858155"/>
                <a:gd name="connsiteX40" fmla="*/ 131671 w 528287"/>
                <a:gd name="connsiteY40" fmla="*/ 32218 h 858155"/>
                <a:gd name="connsiteX41" fmla="*/ 266900 w 528287"/>
                <a:gd name="connsiteY41" fmla="*/ 6 h 858155"/>
                <a:gd name="connsiteX0" fmla="*/ 180897 w 528287"/>
                <a:gd name="connsiteY0" fmla="*/ 808532 h 858155"/>
                <a:gd name="connsiteX1" fmla="*/ 351275 w 528287"/>
                <a:gd name="connsiteY1" fmla="*/ 808532 h 858155"/>
                <a:gd name="connsiteX2" fmla="*/ 300775 w 528287"/>
                <a:gd name="connsiteY2" fmla="*/ 851668 h 858155"/>
                <a:gd name="connsiteX3" fmla="*/ 281897 w 528287"/>
                <a:gd name="connsiteY3" fmla="*/ 857831 h 858155"/>
                <a:gd name="connsiteX4" fmla="*/ 198832 w 528287"/>
                <a:gd name="connsiteY4" fmla="*/ 827019 h 858155"/>
                <a:gd name="connsiteX5" fmla="*/ 180897 w 528287"/>
                <a:gd name="connsiteY5" fmla="*/ 808532 h 858155"/>
                <a:gd name="connsiteX6" fmla="*/ 182285 w 528287"/>
                <a:gd name="connsiteY6" fmla="*/ 731401 h 858155"/>
                <a:gd name="connsiteX7" fmla="*/ 347585 w 528287"/>
                <a:gd name="connsiteY7" fmla="*/ 731401 h 858155"/>
                <a:gd name="connsiteX8" fmla="*/ 375450 w 528287"/>
                <a:gd name="connsiteY8" fmla="*/ 755235 h 858155"/>
                <a:gd name="connsiteX9" fmla="*/ 347585 w 528287"/>
                <a:gd name="connsiteY9" fmla="*/ 778134 h 858155"/>
                <a:gd name="connsiteX10" fmla="*/ 264935 w 528287"/>
                <a:gd name="connsiteY10" fmla="*/ 778601 h 858155"/>
                <a:gd name="connsiteX11" fmla="*/ 181813 w 528287"/>
                <a:gd name="connsiteY11" fmla="*/ 778134 h 858155"/>
                <a:gd name="connsiteX12" fmla="*/ 154893 w 528287"/>
                <a:gd name="connsiteY12" fmla="*/ 754300 h 858155"/>
                <a:gd name="connsiteX13" fmla="*/ 182285 w 528287"/>
                <a:gd name="connsiteY13" fmla="*/ 731401 h 858155"/>
                <a:gd name="connsiteX14" fmla="*/ 174924 w 528287"/>
                <a:gd name="connsiteY14" fmla="*/ 655422 h 858155"/>
                <a:gd name="connsiteX15" fmla="*/ 354947 w 528287"/>
                <a:gd name="connsiteY15" fmla="*/ 655422 h 858155"/>
                <a:gd name="connsiteX16" fmla="*/ 379581 w 528287"/>
                <a:gd name="connsiteY16" fmla="*/ 677976 h 858155"/>
                <a:gd name="connsiteX17" fmla="*/ 355421 w 528287"/>
                <a:gd name="connsiteY17" fmla="*/ 701000 h 858155"/>
                <a:gd name="connsiteX18" fmla="*/ 264935 w 528287"/>
                <a:gd name="connsiteY18" fmla="*/ 701000 h 858155"/>
                <a:gd name="connsiteX19" fmla="*/ 175397 w 528287"/>
                <a:gd name="connsiteY19" fmla="*/ 701000 h 858155"/>
                <a:gd name="connsiteX20" fmla="*/ 149815 w 528287"/>
                <a:gd name="connsiteY20" fmla="*/ 678446 h 858155"/>
                <a:gd name="connsiteX21" fmla="*/ 174924 w 528287"/>
                <a:gd name="connsiteY21" fmla="*/ 655422 h 858155"/>
                <a:gd name="connsiteX22" fmla="*/ 266900 w 528287"/>
                <a:gd name="connsiteY22" fmla="*/ 6 h 858155"/>
                <a:gd name="connsiteX23" fmla="*/ 401421 w 528287"/>
                <a:gd name="connsiteY23" fmla="*/ 34573 h 858155"/>
                <a:gd name="connsiteX24" fmla="*/ 528029 w 528287"/>
                <a:gd name="connsiteY24" fmla="*/ 242329 h 858155"/>
                <a:gd name="connsiteX25" fmla="*/ 479842 w 528287"/>
                <a:gd name="connsiteY25" fmla="*/ 416637 h 858155"/>
                <a:gd name="connsiteX26" fmla="*/ 451025 w 528287"/>
                <a:gd name="connsiteY26" fmla="*/ 466574 h 858155"/>
                <a:gd name="connsiteX27" fmla="*/ 393390 w 528287"/>
                <a:gd name="connsiteY27" fmla="*/ 621095 h 858155"/>
                <a:gd name="connsiteX28" fmla="*/ 331503 w 528287"/>
                <a:gd name="connsiteY28" fmla="*/ 621095 h 858155"/>
                <a:gd name="connsiteX29" fmla="*/ 347093 w 528287"/>
                <a:gd name="connsiteY29" fmla="*/ 532528 h 858155"/>
                <a:gd name="connsiteX30" fmla="*/ 400476 w 528287"/>
                <a:gd name="connsiteY30" fmla="*/ 427943 h 858155"/>
                <a:gd name="connsiteX31" fmla="*/ 117970 w 528287"/>
                <a:gd name="connsiteY31" fmla="*/ 409570 h 858155"/>
                <a:gd name="connsiteX32" fmla="*/ 183636 w 528287"/>
                <a:gd name="connsiteY32" fmla="*/ 538652 h 858155"/>
                <a:gd name="connsiteX33" fmla="*/ 197809 w 528287"/>
                <a:gd name="connsiteY33" fmla="*/ 621566 h 858155"/>
                <a:gd name="connsiteX34" fmla="*/ 142064 w 528287"/>
                <a:gd name="connsiteY34" fmla="*/ 621566 h 858155"/>
                <a:gd name="connsiteX35" fmla="*/ 134977 w 528287"/>
                <a:gd name="connsiteY35" fmla="*/ 614028 h 858155"/>
                <a:gd name="connsiteX36" fmla="*/ 93405 w 528287"/>
                <a:gd name="connsiteY36" fmla="*/ 493426 h 858155"/>
                <a:gd name="connsiteX37" fmla="*/ 28684 w 528287"/>
                <a:gd name="connsiteY37" fmla="*/ 376122 h 858155"/>
                <a:gd name="connsiteX38" fmla="*/ 6008 w 528287"/>
                <a:gd name="connsiteY38" fmla="*/ 196632 h 858155"/>
                <a:gd name="connsiteX39" fmla="*/ 131671 w 528287"/>
                <a:gd name="connsiteY39" fmla="*/ 32218 h 858155"/>
                <a:gd name="connsiteX40" fmla="*/ 266900 w 528287"/>
                <a:gd name="connsiteY40" fmla="*/ 6 h 858155"/>
                <a:gd name="connsiteX0" fmla="*/ 180897 w 528287"/>
                <a:gd name="connsiteY0" fmla="*/ 808532 h 858155"/>
                <a:gd name="connsiteX1" fmla="*/ 351275 w 528287"/>
                <a:gd name="connsiteY1" fmla="*/ 808532 h 858155"/>
                <a:gd name="connsiteX2" fmla="*/ 300775 w 528287"/>
                <a:gd name="connsiteY2" fmla="*/ 851668 h 858155"/>
                <a:gd name="connsiteX3" fmla="*/ 281897 w 528287"/>
                <a:gd name="connsiteY3" fmla="*/ 857831 h 858155"/>
                <a:gd name="connsiteX4" fmla="*/ 198832 w 528287"/>
                <a:gd name="connsiteY4" fmla="*/ 827019 h 858155"/>
                <a:gd name="connsiteX5" fmla="*/ 180897 w 528287"/>
                <a:gd name="connsiteY5" fmla="*/ 808532 h 858155"/>
                <a:gd name="connsiteX6" fmla="*/ 182285 w 528287"/>
                <a:gd name="connsiteY6" fmla="*/ 731401 h 858155"/>
                <a:gd name="connsiteX7" fmla="*/ 347585 w 528287"/>
                <a:gd name="connsiteY7" fmla="*/ 731401 h 858155"/>
                <a:gd name="connsiteX8" fmla="*/ 375450 w 528287"/>
                <a:gd name="connsiteY8" fmla="*/ 755235 h 858155"/>
                <a:gd name="connsiteX9" fmla="*/ 347585 w 528287"/>
                <a:gd name="connsiteY9" fmla="*/ 778134 h 858155"/>
                <a:gd name="connsiteX10" fmla="*/ 264935 w 528287"/>
                <a:gd name="connsiteY10" fmla="*/ 778601 h 858155"/>
                <a:gd name="connsiteX11" fmla="*/ 181813 w 528287"/>
                <a:gd name="connsiteY11" fmla="*/ 778134 h 858155"/>
                <a:gd name="connsiteX12" fmla="*/ 154893 w 528287"/>
                <a:gd name="connsiteY12" fmla="*/ 754300 h 858155"/>
                <a:gd name="connsiteX13" fmla="*/ 182285 w 528287"/>
                <a:gd name="connsiteY13" fmla="*/ 731401 h 858155"/>
                <a:gd name="connsiteX14" fmla="*/ 174924 w 528287"/>
                <a:gd name="connsiteY14" fmla="*/ 655422 h 858155"/>
                <a:gd name="connsiteX15" fmla="*/ 354947 w 528287"/>
                <a:gd name="connsiteY15" fmla="*/ 655422 h 858155"/>
                <a:gd name="connsiteX16" fmla="*/ 379581 w 528287"/>
                <a:gd name="connsiteY16" fmla="*/ 677976 h 858155"/>
                <a:gd name="connsiteX17" fmla="*/ 355421 w 528287"/>
                <a:gd name="connsiteY17" fmla="*/ 701000 h 858155"/>
                <a:gd name="connsiteX18" fmla="*/ 264935 w 528287"/>
                <a:gd name="connsiteY18" fmla="*/ 701000 h 858155"/>
                <a:gd name="connsiteX19" fmla="*/ 175397 w 528287"/>
                <a:gd name="connsiteY19" fmla="*/ 701000 h 858155"/>
                <a:gd name="connsiteX20" fmla="*/ 149815 w 528287"/>
                <a:gd name="connsiteY20" fmla="*/ 678446 h 858155"/>
                <a:gd name="connsiteX21" fmla="*/ 174924 w 528287"/>
                <a:gd name="connsiteY21" fmla="*/ 655422 h 858155"/>
                <a:gd name="connsiteX22" fmla="*/ 266900 w 528287"/>
                <a:gd name="connsiteY22" fmla="*/ 6 h 858155"/>
                <a:gd name="connsiteX23" fmla="*/ 401421 w 528287"/>
                <a:gd name="connsiteY23" fmla="*/ 34573 h 858155"/>
                <a:gd name="connsiteX24" fmla="*/ 528029 w 528287"/>
                <a:gd name="connsiteY24" fmla="*/ 242329 h 858155"/>
                <a:gd name="connsiteX25" fmla="*/ 479842 w 528287"/>
                <a:gd name="connsiteY25" fmla="*/ 416637 h 858155"/>
                <a:gd name="connsiteX26" fmla="*/ 451025 w 528287"/>
                <a:gd name="connsiteY26" fmla="*/ 466574 h 858155"/>
                <a:gd name="connsiteX27" fmla="*/ 393390 w 528287"/>
                <a:gd name="connsiteY27" fmla="*/ 621095 h 858155"/>
                <a:gd name="connsiteX28" fmla="*/ 331503 w 528287"/>
                <a:gd name="connsiteY28" fmla="*/ 621095 h 858155"/>
                <a:gd name="connsiteX29" fmla="*/ 347093 w 528287"/>
                <a:gd name="connsiteY29" fmla="*/ 532528 h 858155"/>
                <a:gd name="connsiteX30" fmla="*/ 117970 w 528287"/>
                <a:gd name="connsiteY30" fmla="*/ 409570 h 858155"/>
                <a:gd name="connsiteX31" fmla="*/ 183636 w 528287"/>
                <a:gd name="connsiteY31" fmla="*/ 538652 h 858155"/>
                <a:gd name="connsiteX32" fmla="*/ 197809 w 528287"/>
                <a:gd name="connsiteY32" fmla="*/ 621566 h 858155"/>
                <a:gd name="connsiteX33" fmla="*/ 142064 w 528287"/>
                <a:gd name="connsiteY33" fmla="*/ 621566 h 858155"/>
                <a:gd name="connsiteX34" fmla="*/ 134977 w 528287"/>
                <a:gd name="connsiteY34" fmla="*/ 614028 h 858155"/>
                <a:gd name="connsiteX35" fmla="*/ 93405 w 528287"/>
                <a:gd name="connsiteY35" fmla="*/ 493426 h 858155"/>
                <a:gd name="connsiteX36" fmla="*/ 28684 w 528287"/>
                <a:gd name="connsiteY36" fmla="*/ 376122 h 858155"/>
                <a:gd name="connsiteX37" fmla="*/ 6008 w 528287"/>
                <a:gd name="connsiteY37" fmla="*/ 196632 h 858155"/>
                <a:gd name="connsiteX38" fmla="*/ 131671 w 528287"/>
                <a:gd name="connsiteY38" fmla="*/ 32218 h 858155"/>
                <a:gd name="connsiteX39" fmla="*/ 266900 w 528287"/>
                <a:gd name="connsiteY39" fmla="*/ 6 h 858155"/>
                <a:gd name="connsiteX0" fmla="*/ 180897 w 528287"/>
                <a:gd name="connsiteY0" fmla="*/ 808532 h 858155"/>
                <a:gd name="connsiteX1" fmla="*/ 351275 w 528287"/>
                <a:gd name="connsiteY1" fmla="*/ 808532 h 858155"/>
                <a:gd name="connsiteX2" fmla="*/ 300775 w 528287"/>
                <a:gd name="connsiteY2" fmla="*/ 851668 h 858155"/>
                <a:gd name="connsiteX3" fmla="*/ 281897 w 528287"/>
                <a:gd name="connsiteY3" fmla="*/ 857831 h 858155"/>
                <a:gd name="connsiteX4" fmla="*/ 198832 w 528287"/>
                <a:gd name="connsiteY4" fmla="*/ 827019 h 858155"/>
                <a:gd name="connsiteX5" fmla="*/ 180897 w 528287"/>
                <a:gd name="connsiteY5" fmla="*/ 808532 h 858155"/>
                <a:gd name="connsiteX6" fmla="*/ 182285 w 528287"/>
                <a:gd name="connsiteY6" fmla="*/ 731401 h 858155"/>
                <a:gd name="connsiteX7" fmla="*/ 347585 w 528287"/>
                <a:gd name="connsiteY7" fmla="*/ 731401 h 858155"/>
                <a:gd name="connsiteX8" fmla="*/ 375450 w 528287"/>
                <a:gd name="connsiteY8" fmla="*/ 755235 h 858155"/>
                <a:gd name="connsiteX9" fmla="*/ 347585 w 528287"/>
                <a:gd name="connsiteY9" fmla="*/ 778134 h 858155"/>
                <a:gd name="connsiteX10" fmla="*/ 264935 w 528287"/>
                <a:gd name="connsiteY10" fmla="*/ 778601 h 858155"/>
                <a:gd name="connsiteX11" fmla="*/ 181813 w 528287"/>
                <a:gd name="connsiteY11" fmla="*/ 778134 h 858155"/>
                <a:gd name="connsiteX12" fmla="*/ 154893 w 528287"/>
                <a:gd name="connsiteY12" fmla="*/ 754300 h 858155"/>
                <a:gd name="connsiteX13" fmla="*/ 182285 w 528287"/>
                <a:gd name="connsiteY13" fmla="*/ 731401 h 858155"/>
                <a:gd name="connsiteX14" fmla="*/ 174924 w 528287"/>
                <a:gd name="connsiteY14" fmla="*/ 655422 h 858155"/>
                <a:gd name="connsiteX15" fmla="*/ 354947 w 528287"/>
                <a:gd name="connsiteY15" fmla="*/ 655422 h 858155"/>
                <a:gd name="connsiteX16" fmla="*/ 379581 w 528287"/>
                <a:gd name="connsiteY16" fmla="*/ 677976 h 858155"/>
                <a:gd name="connsiteX17" fmla="*/ 355421 w 528287"/>
                <a:gd name="connsiteY17" fmla="*/ 701000 h 858155"/>
                <a:gd name="connsiteX18" fmla="*/ 264935 w 528287"/>
                <a:gd name="connsiteY18" fmla="*/ 701000 h 858155"/>
                <a:gd name="connsiteX19" fmla="*/ 175397 w 528287"/>
                <a:gd name="connsiteY19" fmla="*/ 701000 h 858155"/>
                <a:gd name="connsiteX20" fmla="*/ 149815 w 528287"/>
                <a:gd name="connsiteY20" fmla="*/ 678446 h 858155"/>
                <a:gd name="connsiteX21" fmla="*/ 174924 w 528287"/>
                <a:gd name="connsiteY21" fmla="*/ 655422 h 858155"/>
                <a:gd name="connsiteX22" fmla="*/ 266900 w 528287"/>
                <a:gd name="connsiteY22" fmla="*/ 6 h 858155"/>
                <a:gd name="connsiteX23" fmla="*/ 401421 w 528287"/>
                <a:gd name="connsiteY23" fmla="*/ 34573 h 858155"/>
                <a:gd name="connsiteX24" fmla="*/ 528029 w 528287"/>
                <a:gd name="connsiteY24" fmla="*/ 242329 h 858155"/>
                <a:gd name="connsiteX25" fmla="*/ 479842 w 528287"/>
                <a:gd name="connsiteY25" fmla="*/ 416637 h 858155"/>
                <a:gd name="connsiteX26" fmla="*/ 451025 w 528287"/>
                <a:gd name="connsiteY26" fmla="*/ 466574 h 858155"/>
                <a:gd name="connsiteX27" fmla="*/ 393390 w 528287"/>
                <a:gd name="connsiteY27" fmla="*/ 621095 h 858155"/>
                <a:gd name="connsiteX28" fmla="*/ 331503 w 528287"/>
                <a:gd name="connsiteY28" fmla="*/ 621095 h 858155"/>
                <a:gd name="connsiteX29" fmla="*/ 347093 w 528287"/>
                <a:gd name="connsiteY29" fmla="*/ 532528 h 858155"/>
                <a:gd name="connsiteX30" fmla="*/ 183636 w 528287"/>
                <a:gd name="connsiteY30" fmla="*/ 538652 h 858155"/>
                <a:gd name="connsiteX31" fmla="*/ 197809 w 528287"/>
                <a:gd name="connsiteY31" fmla="*/ 621566 h 858155"/>
                <a:gd name="connsiteX32" fmla="*/ 142064 w 528287"/>
                <a:gd name="connsiteY32" fmla="*/ 621566 h 858155"/>
                <a:gd name="connsiteX33" fmla="*/ 134977 w 528287"/>
                <a:gd name="connsiteY33" fmla="*/ 614028 h 858155"/>
                <a:gd name="connsiteX34" fmla="*/ 93405 w 528287"/>
                <a:gd name="connsiteY34" fmla="*/ 493426 h 858155"/>
                <a:gd name="connsiteX35" fmla="*/ 28684 w 528287"/>
                <a:gd name="connsiteY35" fmla="*/ 376122 h 858155"/>
                <a:gd name="connsiteX36" fmla="*/ 6008 w 528287"/>
                <a:gd name="connsiteY36" fmla="*/ 196632 h 858155"/>
                <a:gd name="connsiteX37" fmla="*/ 131671 w 528287"/>
                <a:gd name="connsiteY37" fmla="*/ 32218 h 858155"/>
                <a:gd name="connsiteX38" fmla="*/ 266900 w 528287"/>
                <a:gd name="connsiteY38" fmla="*/ 6 h 858155"/>
                <a:gd name="connsiteX0" fmla="*/ 180897 w 528287"/>
                <a:gd name="connsiteY0" fmla="*/ 808532 h 858155"/>
                <a:gd name="connsiteX1" fmla="*/ 351275 w 528287"/>
                <a:gd name="connsiteY1" fmla="*/ 808532 h 858155"/>
                <a:gd name="connsiteX2" fmla="*/ 300775 w 528287"/>
                <a:gd name="connsiteY2" fmla="*/ 851668 h 858155"/>
                <a:gd name="connsiteX3" fmla="*/ 281897 w 528287"/>
                <a:gd name="connsiteY3" fmla="*/ 857831 h 858155"/>
                <a:gd name="connsiteX4" fmla="*/ 198832 w 528287"/>
                <a:gd name="connsiteY4" fmla="*/ 827019 h 858155"/>
                <a:gd name="connsiteX5" fmla="*/ 180897 w 528287"/>
                <a:gd name="connsiteY5" fmla="*/ 808532 h 858155"/>
                <a:gd name="connsiteX6" fmla="*/ 182285 w 528287"/>
                <a:gd name="connsiteY6" fmla="*/ 731401 h 858155"/>
                <a:gd name="connsiteX7" fmla="*/ 347585 w 528287"/>
                <a:gd name="connsiteY7" fmla="*/ 731401 h 858155"/>
                <a:gd name="connsiteX8" fmla="*/ 375450 w 528287"/>
                <a:gd name="connsiteY8" fmla="*/ 755235 h 858155"/>
                <a:gd name="connsiteX9" fmla="*/ 347585 w 528287"/>
                <a:gd name="connsiteY9" fmla="*/ 778134 h 858155"/>
                <a:gd name="connsiteX10" fmla="*/ 264935 w 528287"/>
                <a:gd name="connsiteY10" fmla="*/ 778601 h 858155"/>
                <a:gd name="connsiteX11" fmla="*/ 181813 w 528287"/>
                <a:gd name="connsiteY11" fmla="*/ 778134 h 858155"/>
                <a:gd name="connsiteX12" fmla="*/ 154893 w 528287"/>
                <a:gd name="connsiteY12" fmla="*/ 754300 h 858155"/>
                <a:gd name="connsiteX13" fmla="*/ 182285 w 528287"/>
                <a:gd name="connsiteY13" fmla="*/ 731401 h 858155"/>
                <a:gd name="connsiteX14" fmla="*/ 174924 w 528287"/>
                <a:gd name="connsiteY14" fmla="*/ 655422 h 858155"/>
                <a:gd name="connsiteX15" fmla="*/ 354947 w 528287"/>
                <a:gd name="connsiteY15" fmla="*/ 655422 h 858155"/>
                <a:gd name="connsiteX16" fmla="*/ 379581 w 528287"/>
                <a:gd name="connsiteY16" fmla="*/ 677976 h 858155"/>
                <a:gd name="connsiteX17" fmla="*/ 355421 w 528287"/>
                <a:gd name="connsiteY17" fmla="*/ 701000 h 858155"/>
                <a:gd name="connsiteX18" fmla="*/ 264935 w 528287"/>
                <a:gd name="connsiteY18" fmla="*/ 701000 h 858155"/>
                <a:gd name="connsiteX19" fmla="*/ 175397 w 528287"/>
                <a:gd name="connsiteY19" fmla="*/ 701000 h 858155"/>
                <a:gd name="connsiteX20" fmla="*/ 149815 w 528287"/>
                <a:gd name="connsiteY20" fmla="*/ 678446 h 858155"/>
                <a:gd name="connsiteX21" fmla="*/ 174924 w 528287"/>
                <a:gd name="connsiteY21" fmla="*/ 655422 h 858155"/>
                <a:gd name="connsiteX22" fmla="*/ 266900 w 528287"/>
                <a:gd name="connsiteY22" fmla="*/ 6 h 858155"/>
                <a:gd name="connsiteX23" fmla="*/ 401421 w 528287"/>
                <a:gd name="connsiteY23" fmla="*/ 34573 h 858155"/>
                <a:gd name="connsiteX24" fmla="*/ 528029 w 528287"/>
                <a:gd name="connsiteY24" fmla="*/ 242329 h 858155"/>
                <a:gd name="connsiteX25" fmla="*/ 479842 w 528287"/>
                <a:gd name="connsiteY25" fmla="*/ 416637 h 858155"/>
                <a:gd name="connsiteX26" fmla="*/ 451025 w 528287"/>
                <a:gd name="connsiteY26" fmla="*/ 466574 h 858155"/>
                <a:gd name="connsiteX27" fmla="*/ 393390 w 528287"/>
                <a:gd name="connsiteY27" fmla="*/ 621095 h 858155"/>
                <a:gd name="connsiteX28" fmla="*/ 331503 w 528287"/>
                <a:gd name="connsiteY28" fmla="*/ 621095 h 858155"/>
                <a:gd name="connsiteX29" fmla="*/ 347093 w 528287"/>
                <a:gd name="connsiteY29" fmla="*/ 532528 h 858155"/>
                <a:gd name="connsiteX30" fmla="*/ 197809 w 528287"/>
                <a:gd name="connsiteY30" fmla="*/ 621566 h 858155"/>
                <a:gd name="connsiteX31" fmla="*/ 142064 w 528287"/>
                <a:gd name="connsiteY31" fmla="*/ 621566 h 858155"/>
                <a:gd name="connsiteX32" fmla="*/ 134977 w 528287"/>
                <a:gd name="connsiteY32" fmla="*/ 614028 h 858155"/>
                <a:gd name="connsiteX33" fmla="*/ 93405 w 528287"/>
                <a:gd name="connsiteY33" fmla="*/ 493426 h 858155"/>
                <a:gd name="connsiteX34" fmla="*/ 28684 w 528287"/>
                <a:gd name="connsiteY34" fmla="*/ 376122 h 858155"/>
                <a:gd name="connsiteX35" fmla="*/ 6008 w 528287"/>
                <a:gd name="connsiteY35" fmla="*/ 196632 h 858155"/>
                <a:gd name="connsiteX36" fmla="*/ 131671 w 528287"/>
                <a:gd name="connsiteY36" fmla="*/ 32218 h 858155"/>
                <a:gd name="connsiteX37" fmla="*/ 266900 w 528287"/>
                <a:gd name="connsiteY37" fmla="*/ 6 h 858155"/>
                <a:gd name="connsiteX0" fmla="*/ 180897 w 528287"/>
                <a:gd name="connsiteY0" fmla="*/ 808532 h 858155"/>
                <a:gd name="connsiteX1" fmla="*/ 351275 w 528287"/>
                <a:gd name="connsiteY1" fmla="*/ 808532 h 858155"/>
                <a:gd name="connsiteX2" fmla="*/ 300775 w 528287"/>
                <a:gd name="connsiteY2" fmla="*/ 851668 h 858155"/>
                <a:gd name="connsiteX3" fmla="*/ 281897 w 528287"/>
                <a:gd name="connsiteY3" fmla="*/ 857831 h 858155"/>
                <a:gd name="connsiteX4" fmla="*/ 198832 w 528287"/>
                <a:gd name="connsiteY4" fmla="*/ 827019 h 858155"/>
                <a:gd name="connsiteX5" fmla="*/ 180897 w 528287"/>
                <a:gd name="connsiteY5" fmla="*/ 808532 h 858155"/>
                <a:gd name="connsiteX6" fmla="*/ 182285 w 528287"/>
                <a:gd name="connsiteY6" fmla="*/ 731401 h 858155"/>
                <a:gd name="connsiteX7" fmla="*/ 347585 w 528287"/>
                <a:gd name="connsiteY7" fmla="*/ 731401 h 858155"/>
                <a:gd name="connsiteX8" fmla="*/ 375450 w 528287"/>
                <a:gd name="connsiteY8" fmla="*/ 755235 h 858155"/>
                <a:gd name="connsiteX9" fmla="*/ 347585 w 528287"/>
                <a:gd name="connsiteY9" fmla="*/ 778134 h 858155"/>
                <a:gd name="connsiteX10" fmla="*/ 264935 w 528287"/>
                <a:gd name="connsiteY10" fmla="*/ 778601 h 858155"/>
                <a:gd name="connsiteX11" fmla="*/ 181813 w 528287"/>
                <a:gd name="connsiteY11" fmla="*/ 778134 h 858155"/>
                <a:gd name="connsiteX12" fmla="*/ 154893 w 528287"/>
                <a:gd name="connsiteY12" fmla="*/ 754300 h 858155"/>
                <a:gd name="connsiteX13" fmla="*/ 182285 w 528287"/>
                <a:gd name="connsiteY13" fmla="*/ 731401 h 858155"/>
                <a:gd name="connsiteX14" fmla="*/ 174924 w 528287"/>
                <a:gd name="connsiteY14" fmla="*/ 655422 h 858155"/>
                <a:gd name="connsiteX15" fmla="*/ 354947 w 528287"/>
                <a:gd name="connsiteY15" fmla="*/ 655422 h 858155"/>
                <a:gd name="connsiteX16" fmla="*/ 379581 w 528287"/>
                <a:gd name="connsiteY16" fmla="*/ 677976 h 858155"/>
                <a:gd name="connsiteX17" fmla="*/ 355421 w 528287"/>
                <a:gd name="connsiteY17" fmla="*/ 701000 h 858155"/>
                <a:gd name="connsiteX18" fmla="*/ 264935 w 528287"/>
                <a:gd name="connsiteY18" fmla="*/ 701000 h 858155"/>
                <a:gd name="connsiteX19" fmla="*/ 175397 w 528287"/>
                <a:gd name="connsiteY19" fmla="*/ 701000 h 858155"/>
                <a:gd name="connsiteX20" fmla="*/ 149815 w 528287"/>
                <a:gd name="connsiteY20" fmla="*/ 678446 h 858155"/>
                <a:gd name="connsiteX21" fmla="*/ 174924 w 528287"/>
                <a:gd name="connsiteY21" fmla="*/ 655422 h 858155"/>
                <a:gd name="connsiteX22" fmla="*/ 266900 w 528287"/>
                <a:gd name="connsiteY22" fmla="*/ 6 h 858155"/>
                <a:gd name="connsiteX23" fmla="*/ 401421 w 528287"/>
                <a:gd name="connsiteY23" fmla="*/ 34573 h 858155"/>
                <a:gd name="connsiteX24" fmla="*/ 528029 w 528287"/>
                <a:gd name="connsiteY24" fmla="*/ 242329 h 858155"/>
                <a:gd name="connsiteX25" fmla="*/ 479842 w 528287"/>
                <a:gd name="connsiteY25" fmla="*/ 416637 h 858155"/>
                <a:gd name="connsiteX26" fmla="*/ 451025 w 528287"/>
                <a:gd name="connsiteY26" fmla="*/ 466574 h 858155"/>
                <a:gd name="connsiteX27" fmla="*/ 393390 w 528287"/>
                <a:gd name="connsiteY27" fmla="*/ 621095 h 858155"/>
                <a:gd name="connsiteX28" fmla="*/ 331503 w 528287"/>
                <a:gd name="connsiteY28" fmla="*/ 621095 h 858155"/>
                <a:gd name="connsiteX29" fmla="*/ 197809 w 528287"/>
                <a:gd name="connsiteY29" fmla="*/ 621566 h 858155"/>
                <a:gd name="connsiteX30" fmla="*/ 142064 w 528287"/>
                <a:gd name="connsiteY30" fmla="*/ 621566 h 858155"/>
                <a:gd name="connsiteX31" fmla="*/ 134977 w 528287"/>
                <a:gd name="connsiteY31" fmla="*/ 614028 h 858155"/>
                <a:gd name="connsiteX32" fmla="*/ 93405 w 528287"/>
                <a:gd name="connsiteY32" fmla="*/ 493426 h 858155"/>
                <a:gd name="connsiteX33" fmla="*/ 28684 w 528287"/>
                <a:gd name="connsiteY33" fmla="*/ 376122 h 858155"/>
                <a:gd name="connsiteX34" fmla="*/ 6008 w 528287"/>
                <a:gd name="connsiteY34" fmla="*/ 196632 h 858155"/>
                <a:gd name="connsiteX35" fmla="*/ 131671 w 528287"/>
                <a:gd name="connsiteY35" fmla="*/ 32218 h 858155"/>
                <a:gd name="connsiteX36" fmla="*/ 266900 w 528287"/>
                <a:gd name="connsiteY36" fmla="*/ 6 h 858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528287" h="858155">
                  <a:moveTo>
                    <a:pt x="180897" y="808532"/>
                  </a:moveTo>
                  <a:lnTo>
                    <a:pt x="351275" y="808532"/>
                  </a:lnTo>
                  <a:cubicBezTo>
                    <a:pt x="332869" y="824175"/>
                    <a:pt x="317294" y="838396"/>
                    <a:pt x="300775" y="851668"/>
                  </a:cubicBezTo>
                  <a:cubicBezTo>
                    <a:pt x="296056" y="855461"/>
                    <a:pt x="288504" y="857831"/>
                    <a:pt x="281897" y="857831"/>
                  </a:cubicBezTo>
                  <a:cubicBezTo>
                    <a:pt x="226206" y="857357"/>
                    <a:pt x="239892" y="864941"/>
                    <a:pt x="198832" y="827019"/>
                  </a:cubicBezTo>
                  <a:cubicBezTo>
                    <a:pt x="192696" y="821331"/>
                    <a:pt x="187505" y="815168"/>
                    <a:pt x="180897" y="808532"/>
                  </a:cubicBezTo>
                  <a:close/>
                  <a:moveTo>
                    <a:pt x="182285" y="731401"/>
                  </a:moveTo>
                  <a:lnTo>
                    <a:pt x="347585" y="731401"/>
                  </a:lnTo>
                  <a:cubicBezTo>
                    <a:pt x="365532" y="731401"/>
                    <a:pt x="375450" y="740280"/>
                    <a:pt x="375450" y="755235"/>
                  </a:cubicBezTo>
                  <a:cubicBezTo>
                    <a:pt x="374978" y="770189"/>
                    <a:pt x="365532" y="778134"/>
                    <a:pt x="347585" y="778134"/>
                  </a:cubicBezTo>
                  <a:cubicBezTo>
                    <a:pt x="320193" y="778601"/>
                    <a:pt x="292328" y="778601"/>
                    <a:pt x="264935" y="778601"/>
                  </a:cubicBezTo>
                  <a:lnTo>
                    <a:pt x="181813" y="778134"/>
                  </a:lnTo>
                  <a:cubicBezTo>
                    <a:pt x="165283" y="778134"/>
                    <a:pt x="154420" y="768787"/>
                    <a:pt x="154893" y="754300"/>
                  </a:cubicBezTo>
                  <a:cubicBezTo>
                    <a:pt x="155365" y="740280"/>
                    <a:pt x="165283" y="731401"/>
                    <a:pt x="182285" y="731401"/>
                  </a:cubicBezTo>
                  <a:close/>
                  <a:moveTo>
                    <a:pt x="174924" y="655422"/>
                  </a:moveTo>
                  <a:lnTo>
                    <a:pt x="354947" y="655422"/>
                  </a:lnTo>
                  <a:cubicBezTo>
                    <a:pt x="369633" y="655422"/>
                    <a:pt x="379581" y="664350"/>
                    <a:pt x="379581" y="677976"/>
                  </a:cubicBezTo>
                  <a:cubicBezTo>
                    <a:pt x="380055" y="691133"/>
                    <a:pt x="370107" y="701000"/>
                    <a:pt x="355421" y="701000"/>
                  </a:cubicBezTo>
                  <a:cubicBezTo>
                    <a:pt x="325575" y="701470"/>
                    <a:pt x="295255" y="701000"/>
                    <a:pt x="264935" y="701000"/>
                  </a:cubicBezTo>
                  <a:lnTo>
                    <a:pt x="175397" y="701000"/>
                  </a:lnTo>
                  <a:cubicBezTo>
                    <a:pt x="159764" y="701000"/>
                    <a:pt x="150289" y="692542"/>
                    <a:pt x="149815" y="678446"/>
                  </a:cubicBezTo>
                  <a:cubicBezTo>
                    <a:pt x="149815" y="664350"/>
                    <a:pt x="159290" y="655422"/>
                    <a:pt x="174924" y="655422"/>
                  </a:cubicBezTo>
                  <a:close/>
                  <a:moveTo>
                    <a:pt x="266900" y="6"/>
                  </a:moveTo>
                  <a:cubicBezTo>
                    <a:pt x="312016" y="300"/>
                    <a:pt x="357014" y="11725"/>
                    <a:pt x="401421" y="34573"/>
                  </a:cubicBezTo>
                  <a:cubicBezTo>
                    <a:pt x="484566" y="77914"/>
                    <a:pt x="523777" y="149993"/>
                    <a:pt x="528029" y="242329"/>
                  </a:cubicBezTo>
                  <a:cubicBezTo>
                    <a:pt x="530863" y="305928"/>
                    <a:pt x="510077" y="362460"/>
                    <a:pt x="479842" y="416637"/>
                  </a:cubicBezTo>
                  <a:cubicBezTo>
                    <a:pt x="470394" y="433125"/>
                    <a:pt x="460945" y="450085"/>
                    <a:pt x="451025" y="466574"/>
                  </a:cubicBezTo>
                  <a:cubicBezTo>
                    <a:pt x="422680" y="514626"/>
                    <a:pt x="393862" y="562207"/>
                    <a:pt x="393390" y="621095"/>
                  </a:cubicBezTo>
                  <a:lnTo>
                    <a:pt x="331503" y="621095"/>
                  </a:lnTo>
                  <a:lnTo>
                    <a:pt x="197809" y="621566"/>
                  </a:lnTo>
                  <a:cubicBezTo>
                    <a:pt x="177967" y="621566"/>
                    <a:pt x="160016" y="622037"/>
                    <a:pt x="142064" y="621566"/>
                  </a:cubicBezTo>
                  <a:cubicBezTo>
                    <a:pt x="139702" y="621095"/>
                    <a:pt x="135450" y="616855"/>
                    <a:pt x="134977" y="614028"/>
                  </a:cubicBezTo>
                  <a:cubicBezTo>
                    <a:pt x="133088" y="569745"/>
                    <a:pt x="114191" y="531114"/>
                    <a:pt x="93405" y="493426"/>
                  </a:cubicBezTo>
                  <a:cubicBezTo>
                    <a:pt x="71674" y="454325"/>
                    <a:pt x="48525" y="416166"/>
                    <a:pt x="28684" y="376122"/>
                  </a:cubicBezTo>
                  <a:cubicBezTo>
                    <a:pt x="811" y="319119"/>
                    <a:pt x="-6748" y="258818"/>
                    <a:pt x="6008" y="196632"/>
                  </a:cubicBezTo>
                  <a:cubicBezTo>
                    <a:pt x="21125" y="121256"/>
                    <a:pt x="63170" y="65666"/>
                    <a:pt x="131671" y="32218"/>
                  </a:cubicBezTo>
                  <a:cubicBezTo>
                    <a:pt x="176550" y="10547"/>
                    <a:pt x="221784" y="-288"/>
                    <a:pt x="266900" y="6"/>
                  </a:cubicBezTo>
                  <a:close/>
                </a:path>
              </a:pathLst>
            </a:custGeom>
            <a:grpFill/>
            <a:ln w="9525">
              <a:solidFill>
                <a:schemeClr val="accent1"/>
              </a:solidFill>
              <a:round/>
              <a:headEnd/>
              <a:tailEnd/>
            </a:ln>
          </p:spPr>
          <p:txBody>
            <a:bodyPr vert="horz" wrap="square" lIns="95091" tIns="47545" rIns="95091" bIns="47545" numCol="1" anchor="t" anchorCtr="0" compatLnSpc="1">
              <a:prstTxWarp prst="textNoShape">
                <a:avLst/>
              </a:prstTxWarp>
              <a:noAutofit/>
            </a:bodyPr>
            <a:lstStyle/>
            <a:p>
              <a:pPr defTabSz="951064">
                <a:defRPr/>
              </a:pPr>
              <a:endParaRPr lang="en-US" sz="4080">
                <a:solidFill>
                  <a:srgbClr val="505050"/>
                </a:solidFill>
                <a:latin typeface="Segoe UI Light"/>
              </a:endParaRPr>
            </a:p>
          </p:txBody>
        </p:sp>
      </p:grpSp>
      <p:grpSp>
        <p:nvGrpSpPr>
          <p:cNvPr id="60" name="Group 59">
            <a:extLst>
              <a:ext uri="{FF2B5EF4-FFF2-40B4-BE49-F238E27FC236}">
                <a16:creationId xmlns:a16="http://schemas.microsoft.com/office/drawing/2014/main" id="{79A9BACC-C171-4EB7-8A4E-E6737E285563}"/>
              </a:ext>
            </a:extLst>
          </p:cNvPr>
          <p:cNvGrpSpPr/>
          <p:nvPr/>
        </p:nvGrpSpPr>
        <p:grpSpPr>
          <a:xfrm>
            <a:off x="9899112" y="5939466"/>
            <a:ext cx="643092" cy="643092"/>
            <a:chOff x="9273302" y="2046197"/>
            <a:chExt cx="1426282" cy="1426282"/>
          </a:xfrm>
          <a:solidFill>
            <a:schemeClr val="bg2"/>
          </a:solidFill>
        </p:grpSpPr>
        <p:sp>
          <p:nvSpPr>
            <p:cNvPr id="70" name="Oval 69">
              <a:extLst>
                <a:ext uri="{FF2B5EF4-FFF2-40B4-BE49-F238E27FC236}">
                  <a16:creationId xmlns:a16="http://schemas.microsoft.com/office/drawing/2014/main" id="{4A8762A3-6472-4733-8642-8FF3DDB20A47}"/>
                </a:ext>
              </a:extLst>
            </p:cNvPr>
            <p:cNvSpPr>
              <a:spLocks noChangeAspect="1"/>
            </p:cNvSpPr>
            <p:nvPr/>
          </p:nvSpPr>
          <p:spPr bwMode="auto">
            <a:xfrm>
              <a:off x="9273302" y="2046197"/>
              <a:ext cx="1426282" cy="1426282"/>
            </a:xfrm>
            <a:prstGeom prst="ellipse">
              <a:avLst/>
            </a:prstGeom>
            <a:grpFill/>
            <a:ln w="952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bodyPr>
            <a:lstStyle/>
            <a:p>
              <a:pPr algn="ctr" defTabSz="988777" fontAlgn="base">
                <a:spcBef>
                  <a:spcPct val="0"/>
                </a:spcBef>
                <a:spcAft>
                  <a:spcPct val="0"/>
                </a:spcAft>
                <a:defRPr/>
              </a:pPr>
              <a:endParaRPr lang="en-US" sz="2448" kern="0">
                <a:solidFill>
                  <a:srgbClr val="505050"/>
                </a:solidFill>
                <a:latin typeface="Segoe UI Light"/>
              </a:endParaRPr>
            </a:p>
          </p:txBody>
        </p:sp>
        <p:sp>
          <p:nvSpPr>
            <p:cNvPr id="71" name="Freeform: Shape 70">
              <a:extLst>
                <a:ext uri="{FF2B5EF4-FFF2-40B4-BE49-F238E27FC236}">
                  <a16:creationId xmlns:a16="http://schemas.microsoft.com/office/drawing/2014/main" id="{D6D7024E-7E76-4EAB-933D-97F236CB4716}"/>
                </a:ext>
              </a:extLst>
            </p:cNvPr>
            <p:cNvSpPr>
              <a:spLocks noChangeAspect="1"/>
            </p:cNvSpPr>
            <p:nvPr/>
          </p:nvSpPr>
          <p:spPr bwMode="black">
            <a:xfrm>
              <a:off x="9745867" y="2316705"/>
              <a:ext cx="527667" cy="885265"/>
            </a:xfrm>
            <a:custGeom>
              <a:avLst/>
              <a:gdLst>
                <a:gd name="connsiteX0" fmla="*/ 285484 w 1193354"/>
                <a:gd name="connsiteY0" fmla="*/ 451468 h 2002084"/>
                <a:gd name="connsiteX1" fmla="*/ 284883 w 1193354"/>
                <a:gd name="connsiteY1" fmla="*/ 491345 h 2002084"/>
                <a:gd name="connsiteX2" fmla="*/ 284785 w 1193354"/>
                <a:gd name="connsiteY2" fmla="*/ 491279 h 2002084"/>
                <a:gd name="connsiteX3" fmla="*/ 284979 w 1193354"/>
                <a:gd name="connsiteY3" fmla="*/ 475228 h 2002084"/>
                <a:gd name="connsiteX4" fmla="*/ 286242 w 1193354"/>
                <a:gd name="connsiteY4" fmla="*/ 415853 h 2002084"/>
                <a:gd name="connsiteX5" fmla="*/ 286102 w 1193354"/>
                <a:gd name="connsiteY5" fmla="*/ 422418 h 2002084"/>
                <a:gd name="connsiteX6" fmla="*/ 285843 w 1193354"/>
                <a:gd name="connsiteY6" fmla="*/ 430162 h 2002084"/>
                <a:gd name="connsiteX7" fmla="*/ 285612 w 1193354"/>
                <a:gd name="connsiteY7" fmla="*/ 445461 h 2002084"/>
                <a:gd name="connsiteX8" fmla="*/ 285484 w 1193354"/>
                <a:gd name="connsiteY8" fmla="*/ 451468 h 2002084"/>
                <a:gd name="connsiteX9" fmla="*/ 285841 w 1193354"/>
                <a:gd name="connsiteY9" fmla="*/ 427810 h 2002084"/>
                <a:gd name="connsiteX10" fmla="*/ 286701 w 1193354"/>
                <a:gd name="connsiteY10" fmla="*/ 402165 h 2002084"/>
                <a:gd name="connsiteX11" fmla="*/ 286242 w 1193354"/>
                <a:gd name="connsiteY11" fmla="*/ 415853 h 2002084"/>
                <a:gd name="connsiteX12" fmla="*/ 286436 w 1193354"/>
                <a:gd name="connsiteY12" fmla="*/ 406761 h 2002084"/>
                <a:gd name="connsiteX13" fmla="*/ 496328 w 1193354"/>
                <a:gd name="connsiteY13" fmla="*/ 360361 h 2002084"/>
                <a:gd name="connsiteX14" fmla="*/ 496354 w 1193354"/>
                <a:gd name="connsiteY14" fmla="*/ 360534 h 2002084"/>
                <a:gd name="connsiteX15" fmla="*/ 494883 w 1193354"/>
                <a:gd name="connsiteY15" fmla="*/ 463364 h 2002084"/>
                <a:gd name="connsiteX16" fmla="*/ 494300 w 1193354"/>
                <a:gd name="connsiteY16" fmla="*/ 506394 h 2002084"/>
                <a:gd name="connsiteX17" fmla="*/ 494267 w 1193354"/>
                <a:gd name="connsiteY17" fmla="*/ 506416 h 2002084"/>
                <a:gd name="connsiteX18" fmla="*/ 494882 w 1193354"/>
                <a:gd name="connsiteY18" fmla="*/ 461012 h 2002084"/>
                <a:gd name="connsiteX19" fmla="*/ 495899 w 1193354"/>
                <a:gd name="connsiteY19" fmla="*/ 397961 h 2002084"/>
                <a:gd name="connsiteX20" fmla="*/ 289252 w 1193354"/>
                <a:gd name="connsiteY20" fmla="*/ 358061 h 2002084"/>
                <a:gd name="connsiteX21" fmla="*/ 289249 w 1193354"/>
                <a:gd name="connsiteY21" fmla="*/ 358087 h 2002084"/>
                <a:gd name="connsiteX22" fmla="*/ 288429 w 1193354"/>
                <a:gd name="connsiteY22" fmla="*/ 372279 h 2002084"/>
                <a:gd name="connsiteX23" fmla="*/ 287181 w 1193354"/>
                <a:gd name="connsiteY23" fmla="*/ 390263 h 2002084"/>
                <a:gd name="connsiteX24" fmla="*/ 286893 w 1193354"/>
                <a:gd name="connsiteY24" fmla="*/ 398838 h 2002084"/>
                <a:gd name="connsiteX25" fmla="*/ 286701 w 1193354"/>
                <a:gd name="connsiteY25" fmla="*/ 402165 h 2002084"/>
                <a:gd name="connsiteX26" fmla="*/ 287179 w 1193354"/>
                <a:gd name="connsiteY26" fmla="*/ 387912 h 2002084"/>
                <a:gd name="connsiteX27" fmla="*/ 289248 w 1193354"/>
                <a:gd name="connsiteY27" fmla="*/ 358087 h 2002084"/>
                <a:gd name="connsiteX28" fmla="*/ 296920 w 1193354"/>
                <a:gd name="connsiteY28" fmla="*/ 310739 h 2002084"/>
                <a:gd name="connsiteX29" fmla="*/ 289252 w 1193354"/>
                <a:gd name="connsiteY29" fmla="*/ 358061 h 2002084"/>
                <a:gd name="connsiteX30" fmla="*/ 294307 w 1193354"/>
                <a:gd name="connsiteY30" fmla="*/ 317179 h 2002084"/>
                <a:gd name="connsiteX31" fmla="*/ 301470 w 1193354"/>
                <a:gd name="connsiteY31" fmla="*/ 299529 h 2002084"/>
                <a:gd name="connsiteX32" fmla="*/ 298558 w 1193354"/>
                <a:gd name="connsiteY32" fmla="*/ 306704 h 2002084"/>
                <a:gd name="connsiteX33" fmla="*/ 297737 w 1193354"/>
                <a:gd name="connsiteY33" fmla="*/ 308062 h 2002084"/>
                <a:gd name="connsiteX34" fmla="*/ 297558 w 1193354"/>
                <a:gd name="connsiteY34" fmla="*/ 309167 h 2002084"/>
                <a:gd name="connsiteX35" fmla="*/ 296920 w 1193354"/>
                <a:gd name="connsiteY35" fmla="*/ 310739 h 2002084"/>
                <a:gd name="connsiteX36" fmla="*/ 297735 w 1193354"/>
                <a:gd name="connsiteY36" fmla="*/ 305710 h 2002084"/>
                <a:gd name="connsiteX37" fmla="*/ 483118 w 1193354"/>
                <a:gd name="connsiteY37" fmla="*/ 298753 h 2002084"/>
                <a:gd name="connsiteX38" fmla="*/ 489189 w 1193354"/>
                <a:gd name="connsiteY38" fmla="*/ 310293 h 2002084"/>
                <a:gd name="connsiteX39" fmla="*/ 496353 w 1193354"/>
                <a:gd name="connsiteY39" fmla="*/ 358182 h 2002084"/>
                <a:gd name="connsiteX40" fmla="*/ 496328 w 1193354"/>
                <a:gd name="connsiteY40" fmla="*/ 360361 h 2002084"/>
                <a:gd name="connsiteX41" fmla="*/ 496327 w 1193354"/>
                <a:gd name="connsiteY41" fmla="*/ 360355 h 2002084"/>
                <a:gd name="connsiteX42" fmla="*/ 496352 w 1193354"/>
                <a:gd name="connsiteY42" fmla="*/ 358182 h 2002084"/>
                <a:gd name="connsiteX43" fmla="*/ 495286 w 1193354"/>
                <a:gd name="connsiteY43" fmla="*/ 353397 h 2002084"/>
                <a:gd name="connsiteX44" fmla="*/ 489190 w 1193354"/>
                <a:gd name="connsiteY44" fmla="*/ 312645 h 2002084"/>
                <a:gd name="connsiteX45" fmla="*/ 484026 w 1193354"/>
                <a:gd name="connsiteY45" fmla="*/ 302828 h 2002084"/>
                <a:gd name="connsiteX46" fmla="*/ 312270 w 1193354"/>
                <a:gd name="connsiteY46" fmla="*/ 281652 h 2002084"/>
                <a:gd name="connsiteX47" fmla="*/ 301470 w 1193354"/>
                <a:gd name="connsiteY47" fmla="*/ 299529 h 2002084"/>
                <a:gd name="connsiteX48" fmla="*/ 307000 w 1193354"/>
                <a:gd name="connsiteY48" fmla="*/ 285901 h 2002084"/>
                <a:gd name="connsiteX49" fmla="*/ 473685 w 1193354"/>
                <a:gd name="connsiteY49" fmla="*/ 280824 h 2002084"/>
                <a:gd name="connsiteX50" fmla="*/ 481372 w 1193354"/>
                <a:gd name="connsiteY50" fmla="*/ 290914 h 2002084"/>
                <a:gd name="connsiteX51" fmla="*/ 483118 w 1193354"/>
                <a:gd name="connsiteY51" fmla="*/ 298753 h 2002084"/>
                <a:gd name="connsiteX52" fmla="*/ 467383 w 1193354"/>
                <a:gd name="connsiteY52" fmla="*/ 272552 h 2002084"/>
                <a:gd name="connsiteX53" fmla="*/ 470477 w 1193354"/>
                <a:gd name="connsiteY53" fmla="*/ 274726 h 2002084"/>
                <a:gd name="connsiteX54" fmla="*/ 473685 w 1193354"/>
                <a:gd name="connsiteY54" fmla="*/ 280824 h 2002084"/>
                <a:gd name="connsiteX55" fmla="*/ 438680 w 1193354"/>
                <a:gd name="connsiteY55" fmla="*/ 252385 h 2002084"/>
                <a:gd name="connsiteX56" fmla="*/ 463812 w 1193354"/>
                <a:gd name="connsiteY56" fmla="*/ 267865 h 2002084"/>
                <a:gd name="connsiteX57" fmla="*/ 467383 w 1193354"/>
                <a:gd name="connsiteY57" fmla="*/ 272552 h 2002084"/>
                <a:gd name="connsiteX58" fmla="*/ 392214 w 1193354"/>
                <a:gd name="connsiteY58" fmla="*/ 246486 h 2002084"/>
                <a:gd name="connsiteX59" fmla="*/ 470478 w 1193354"/>
                <a:gd name="connsiteY59" fmla="*/ 277078 h 2002084"/>
                <a:gd name="connsiteX60" fmla="*/ 484026 w 1193354"/>
                <a:gd name="connsiteY60" fmla="*/ 302828 h 2002084"/>
                <a:gd name="connsiteX61" fmla="*/ 495286 w 1193354"/>
                <a:gd name="connsiteY61" fmla="*/ 353397 h 2002084"/>
                <a:gd name="connsiteX62" fmla="*/ 496327 w 1193354"/>
                <a:gd name="connsiteY62" fmla="*/ 360355 h 2002084"/>
                <a:gd name="connsiteX63" fmla="*/ 495898 w 1193354"/>
                <a:gd name="connsiteY63" fmla="*/ 397961 h 2002084"/>
                <a:gd name="connsiteX64" fmla="*/ 494881 w 1193354"/>
                <a:gd name="connsiteY64" fmla="*/ 461012 h 2002084"/>
                <a:gd name="connsiteX65" fmla="*/ 494266 w 1193354"/>
                <a:gd name="connsiteY65" fmla="*/ 506417 h 2002084"/>
                <a:gd name="connsiteX66" fmla="*/ 494267 w 1193354"/>
                <a:gd name="connsiteY66" fmla="*/ 506416 h 2002084"/>
                <a:gd name="connsiteX67" fmla="*/ 493818 w 1193354"/>
                <a:gd name="connsiteY67" fmla="*/ 539623 h 2002084"/>
                <a:gd name="connsiteX68" fmla="*/ 493224 w 1193354"/>
                <a:gd name="connsiteY68" fmla="*/ 626081 h 2002084"/>
                <a:gd name="connsiteX69" fmla="*/ 493231 w 1193354"/>
                <a:gd name="connsiteY69" fmla="*/ 627553 h 2002084"/>
                <a:gd name="connsiteX70" fmla="*/ 493225 w 1193354"/>
                <a:gd name="connsiteY70" fmla="*/ 628433 h 2002084"/>
                <a:gd name="connsiteX71" fmla="*/ 505879 w 1193354"/>
                <a:gd name="connsiteY71" fmla="*/ 898482 h 2002084"/>
                <a:gd name="connsiteX72" fmla="*/ 622620 w 1193354"/>
                <a:gd name="connsiteY72" fmla="*/ 786882 h 2002084"/>
                <a:gd name="connsiteX73" fmla="*/ 739361 w 1193354"/>
                <a:gd name="connsiteY73" fmla="*/ 898482 h 2002084"/>
                <a:gd name="connsiteX74" fmla="*/ 739361 w 1193354"/>
                <a:gd name="connsiteY74" fmla="*/ 954282 h 2002084"/>
                <a:gd name="connsiteX75" fmla="*/ 849616 w 1193354"/>
                <a:gd name="connsiteY75" fmla="*/ 842682 h 2002084"/>
                <a:gd name="connsiteX76" fmla="*/ 966358 w 1193354"/>
                <a:gd name="connsiteY76" fmla="*/ 954282 h 2002084"/>
                <a:gd name="connsiteX77" fmla="*/ 966358 w 1193354"/>
                <a:gd name="connsiteY77" fmla="*/ 1010082 h 2002084"/>
                <a:gd name="connsiteX78" fmla="*/ 1083099 w 1193354"/>
                <a:gd name="connsiteY78" fmla="*/ 898482 h 2002084"/>
                <a:gd name="connsiteX79" fmla="*/ 1193354 w 1193354"/>
                <a:gd name="connsiteY79" fmla="*/ 1010082 h 2002084"/>
                <a:gd name="connsiteX80" fmla="*/ 1193354 w 1193354"/>
                <a:gd name="connsiteY80" fmla="*/ 1245682 h 2002084"/>
                <a:gd name="connsiteX81" fmla="*/ 1193354 w 1193354"/>
                <a:gd name="connsiteY81" fmla="*/ 1431683 h 2002084"/>
                <a:gd name="connsiteX82" fmla="*/ 1193354 w 1193354"/>
                <a:gd name="connsiteY82" fmla="*/ 1493683 h 2002084"/>
                <a:gd name="connsiteX83" fmla="*/ 596677 w 1193354"/>
                <a:gd name="connsiteY83" fmla="*/ 2002084 h 2002084"/>
                <a:gd name="connsiteX84" fmla="*/ 0 w 1193354"/>
                <a:gd name="connsiteY84" fmla="*/ 1431683 h 2002084"/>
                <a:gd name="connsiteX85" fmla="*/ 0 w 1193354"/>
                <a:gd name="connsiteY85" fmla="*/ 1109282 h 2002084"/>
                <a:gd name="connsiteX86" fmla="*/ 0 w 1193354"/>
                <a:gd name="connsiteY86" fmla="*/ 997682 h 2002084"/>
                <a:gd name="connsiteX87" fmla="*/ 116742 w 1193354"/>
                <a:gd name="connsiteY87" fmla="*/ 997682 h 2002084"/>
                <a:gd name="connsiteX88" fmla="*/ 226997 w 1193354"/>
                <a:gd name="connsiteY88" fmla="*/ 1109282 h 2002084"/>
                <a:gd name="connsiteX89" fmla="*/ 226997 w 1193354"/>
                <a:gd name="connsiteY89" fmla="*/ 1375883 h 2002084"/>
                <a:gd name="connsiteX90" fmla="*/ 278882 w 1193354"/>
                <a:gd name="connsiteY90" fmla="*/ 1320083 h 2002084"/>
                <a:gd name="connsiteX91" fmla="*/ 278882 w 1193354"/>
                <a:gd name="connsiteY91" fmla="*/ 1010082 h 2002084"/>
                <a:gd name="connsiteX92" fmla="*/ 278882 w 1193354"/>
                <a:gd name="connsiteY92" fmla="*/ 738056 h 2002084"/>
                <a:gd name="connsiteX93" fmla="*/ 282697 w 1193354"/>
                <a:gd name="connsiteY93" fmla="*/ 639405 h 2002084"/>
                <a:gd name="connsiteX94" fmla="*/ 283227 w 1193354"/>
                <a:gd name="connsiteY94" fmla="*/ 604037 h 2002084"/>
                <a:gd name="connsiteX95" fmla="*/ 284019 w 1193354"/>
                <a:gd name="connsiteY95" fmla="*/ 554865 h 2002084"/>
                <a:gd name="connsiteX96" fmla="*/ 284242 w 1193354"/>
                <a:gd name="connsiteY96" fmla="*/ 536372 h 2002084"/>
                <a:gd name="connsiteX97" fmla="*/ 284338 w 1193354"/>
                <a:gd name="connsiteY97" fmla="*/ 529962 h 2002084"/>
                <a:gd name="connsiteX98" fmla="*/ 285612 w 1193354"/>
                <a:gd name="connsiteY98" fmla="*/ 445461 h 2002084"/>
                <a:gd name="connsiteX99" fmla="*/ 286102 w 1193354"/>
                <a:gd name="connsiteY99" fmla="*/ 422418 h 2002084"/>
                <a:gd name="connsiteX100" fmla="*/ 286893 w 1193354"/>
                <a:gd name="connsiteY100" fmla="*/ 398838 h 2002084"/>
                <a:gd name="connsiteX101" fmla="*/ 288429 w 1193354"/>
                <a:gd name="connsiteY101" fmla="*/ 372279 h 2002084"/>
                <a:gd name="connsiteX102" fmla="*/ 289250 w 1193354"/>
                <a:gd name="connsiteY102" fmla="*/ 360439 h 2002084"/>
                <a:gd name="connsiteX103" fmla="*/ 297558 w 1193354"/>
                <a:gd name="connsiteY103" fmla="*/ 309167 h 2002084"/>
                <a:gd name="connsiteX104" fmla="*/ 298558 w 1193354"/>
                <a:gd name="connsiteY104" fmla="*/ 306704 h 2002084"/>
                <a:gd name="connsiteX105" fmla="*/ 315044 w 1193354"/>
                <a:gd name="connsiteY105" fmla="*/ 279415 h 2002084"/>
                <a:gd name="connsiteX106" fmla="*/ 338643 w 1193354"/>
                <a:gd name="connsiteY106" fmla="*/ 260387 h 2002084"/>
                <a:gd name="connsiteX107" fmla="*/ 351480 w 1193354"/>
                <a:gd name="connsiteY107" fmla="*/ 252389 h 2002084"/>
                <a:gd name="connsiteX108" fmla="*/ 392214 w 1193354"/>
                <a:gd name="connsiteY108" fmla="*/ 246486 h 2002084"/>
                <a:gd name="connsiteX109" fmla="*/ 392212 w 1193354"/>
                <a:gd name="connsiteY109" fmla="*/ 244134 h 2002084"/>
                <a:gd name="connsiteX110" fmla="*/ 351479 w 1193354"/>
                <a:gd name="connsiteY110" fmla="*/ 250037 h 2002084"/>
                <a:gd name="connsiteX111" fmla="*/ 338643 w 1193354"/>
                <a:gd name="connsiteY111" fmla="*/ 260387 h 2002084"/>
                <a:gd name="connsiteX112" fmla="*/ 319234 w 1193354"/>
                <a:gd name="connsiteY112" fmla="*/ 272480 h 2002084"/>
                <a:gd name="connsiteX113" fmla="*/ 315044 w 1193354"/>
                <a:gd name="connsiteY113" fmla="*/ 279415 h 2002084"/>
                <a:gd name="connsiteX114" fmla="*/ 312270 w 1193354"/>
                <a:gd name="connsiteY114" fmla="*/ 281652 h 2002084"/>
                <a:gd name="connsiteX115" fmla="*/ 319232 w 1193354"/>
                <a:gd name="connsiteY115" fmla="*/ 270128 h 2002084"/>
                <a:gd name="connsiteX116" fmla="*/ 392212 w 1193354"/>
                <a:gd name="connsiteY116" fmla="*/ 244134 h 2002084"/>
                <a:gd name="connsiteX117" fmla="*/ 392212 w 1193354"/>
                <a:gd name="connsiteY117" fmla="*/ 244134 h 2002084"/>
                <a:gd name="connsiteX118" fmla="*/ 392213 w 1193354"/>
                <a:gd name="connsiteY118" fmla="*/ 244134 h 2002084"/>
                <a:gd name="connsiteX119" fmla="*/ 438667 w 1193354"/>
                <a:gd name="connsiteY119" fmla="*/ 252376 h 2002084"/>
                <a:gd name="connsiteX120" fmla="*/ 438680 w 1193354"/>
                <a:gd name="connsiteY120" fmla="*/ 252385 h 2002084"/>
                <a:gd name="connsiteX121" fmla="*/ 438666 w 1193354"/>
                <a:gd name="connsiteY121" fmla="*/ 252376 h 2002084"/>
                <a:gd name="connsiteX122" fmla="*/ 400753 w 1193354"/>
                <a:gd name="connsiteY122" fmla="*/ 0 h 2002084"/>
                <a:gd name="connsiteX123" fmla="*/ 730683 w 1193354"/>
                <a:gd name="connsiteY123" fmla="*/ 329930 h 2002084"/>
                <a:gd name="connsiteX124" fmla="*/ 529177 w 1193354"/>
                <a:gd name="connsiteY124" fmla="*/ 633933 h 2002084"/>
                <a:gd name="connsiteX125" fmla="*/ 493310 w 1193354"/>
                <a:gd name="connsiteY125" fmla="*/ 645066 h 2002084"/>
                <a:gd name="connsiteX126" fmla="*/ 493231 w 1193354"/>
                <a:gd name="connsiteY126" fmla="*/ 627553 h 2002084"/>
                <a:gd name="connsiteX127" fmla="*/ 493819 w 1193354"/>
                <a:gd name="connsiteY127" fmla="*/ 541975 h 2002084"/>
                <a:gd name="connsiteX128" fmla="*/ 494300 w 1193354"/>
                <a:gd name="connsiteY128" fmla="*/ 506394 h 2002084"/>
                <a:gd name="connsiteX129" fmla="*/ 543825 w 1193354"/>
                <a:gd name="connsiteY129" fmla="*/ 473003 h 2002084"/>
                <a:gd name="connsiteX130" fmla="*/ 603088 w 1193354"/>
                <a:gd name="connsiteY130" fmla="*/ 329930 h 2002084"/>
                <a:gd name="connsiteX131" fmla="*/ 400752 w 1193354"/>
                <a:gd name="connsiteY131" fmla="*/ 127594 h 2002084"/>
                <a:gd name="connsiteX132" fmla="*/ 198416 w 1193354"/>
                <a:gd name="connsiteY132" fmla="*/ 329930 h 2002084"/>
                <a:gd name="connsiteX133" fmla="*/ 257679 w 1193354"/>
                <a:gd name="connsiteY133" fmla="*/ 473003 h 2002084"/>
                <a:gd name="connsiteX134" fmla="*/ 284785 w 1193354"/>
                <a:gd name="connsiteY134" fmla="*/ 491279 h 2002084"/>
                <a:gd name="connsiteX135" fmla="*/ 284242 w 1193354"/>
                <a:gd name="connsiteY135" fmla="*/ 536372 h 2002084"/>
                <a:gd name="connsiteX136" fmla="*/ 283227 w 1193354"/>
                <a:gd name="connsiteY136" fmla="*/ 604037 h 2002084"/>
                <a:gd name="connsiteX137" fmla="*/ 282696 w 1193354"/>
                <a:gd name="connsiteY137" fmla="*/ 637053 h 2002084"/>
                <a:gd name="connsiteX138" fmla="*/ 282693 w 1193354"/>
                <a:gd name="connsiteY138" fmla="*/ 637150 h 2002084"/>
                <a:gd name="connsiteX139" fmla="*/ 272330 w 1193354"/>
                <a:gd name="connsiteY139" fmla="*/ 633933 h 2002084"/>
                <a:gd name="connsiteX140" fmla="*/ 70823 w 1193354"/>
                <a:gd name="connsiteY140" fmla="*/ 329930 h 2002084"/>
                <a:gd name="connsiteX141" fmla="*/ 400753 w 1193354"/>
                <a:gd name="connsiteY141" fmla="*/ 0 h 2002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Lst>
              <a:rect l="l" t="t" r="r" b="b"/>
              <a:pathLst>
                <a:path w="1193354" h="2002084">
                  <a:moveTo>
                    <a:pt x="285484" y="451468"/>
                  </a:moveTo>
                  <a:lnTo>
                    <a:pt x="284883" y="491345"/>
                  </a:lnTo>
                  <a:lnTo>
                    <a:pt x="284785" y="491279"/>
                  </a:lnTo>
                  <a:lnTo>
                    <a:pt x="284979" y="475228"/>
                  </a:lnTo>
                  <a:close/>
                  <a:moveTo>
                    <a:pt x="286242" y="415853"/>
                  </a:moveTo>
                  <a:lnTo>
                    <a:pt x="286102" y="422418"/>
                  </a:lnTo>
                  <a:lnTo>
                    <a:pt x="285843" y="430162"/>
                  </a:lnTo>
                  <a:lnTo>
                    <a:pt x="285612" y="445461"/>
                  </a:lnTo>
                  <a:lnTo>
                    <a:pt x="285484" y="451468"/>
                  </a:lnTo>
                  <a:lnTo>
                    <a:pt x="285841" y="427810"/>
                  </a:lnTo>
                  <a:close/>
                  <a:moveTo>
                    <a:pt x="286701" y="402165"/>
                  </a:moveTo>
                  <a:lnTo>
                    <a:pt x="286242" y="415853"/>
                  </a:lnTo>
                  <a:lnTo>
                    <a:pt x="286436" y="406761"/>
                  </a:lnTo>
                  <a:close/>
                  <a:moveTo>
                    <a:pt x="496328" y="360361"/>
                  </a:moveTo>
                  <a:lnTo>
                    <a:pt x="496354" y="360534"/>
                  </a:lnTo>
                  <a:cubicBezTo>
                    <a:pt x="496354" y="377582"/>
                    <a:pt x="495634" y="415286"/>
                    <a:pt x="494883" y="463364"/>
                  </a:cubicBezTo>
                  <a:lnTo>
                    <a:pt x="494300" y="506394"/>
                  </a:lnTo>
                  <a:lnTo>
                    <a:pt x="494267" y="506416"/>
                  </a:lnTo>
                  <a:lnTo>
                    <a:pt x="494882" y="461012"/>
                  </a:lnTo>
                  <a:cubicBezTo>
                    <a:pt x="495258" y="436974"/>
                    <a:pt x="495625" y="415528"/>
                    <a:pt x="495899" y="397961"/>
                  </a:cubicBezTo>
                  <a:close/>
                  <a:moveTo>
                    <a:pt x="289252" y="358061"/>
                  </a:moveTo>
                  <a:lnTo>
                    <a:pt x="289249" y="358087"/>
                  </a:lnTo>
                  <a:lnTo>
                    <a:pt x="288429" y="372279"/>
                  </a:lnTo>
                  <a:lnTo>
                    <a:pt x="287181" y="390263"/>
                  </a:lnTo>
                  <a:lnTo>
                    <a:pt x="286893" y="398838"/>
                  </a:lnTo>
                  <a:lnTo>
                    <a:pt x="286701" y="402165"/>
                  </a:lnTo>
                  <a:lnTo>
                    <a:pt x="287179" y="387912"/>
                  </a:lnTo>
                  <a:cubicBezTo>
                    <a:pt x="287733" y="376149"/>
                    <a:pt x="288409" y="366066"/>
                    <a:pt x="289248" y="358087"/>
                  </a:cubicBezTo>
                  <a:close/>
                  <a:moveTo>
                    <a:pt x="296920" y="310739"/>
                  </a:moveTo>
                  <a:lnTo>
                    <a:pt x="289252" y="358061"/>
                  </a:lnTo>
                  <a:lnTo>
                    <a:pt x="294307" y="317179"/>
                  </a:lnTo>
                  <a:close/>
                  <a:moveTo>
                    <a:pt x="301470" y="299529"/>
                  </a:moveTo>
                  <a:lnTo>
                    <a:pt x="298558" y="306704"/>
                  </a:lnTo>
                  <a:lnTo>
                    <a:pt x="297737" y="308062"/>
                  </a:lnTo>
                  <a:lnTo>
                    <a:pt x="297558" y="309167"/>
                  </a:lnTo>
                  <a:lnTo>
                    <a:pt x="296920" y="310739"/>
                  </a:lnTo>
                  <a:lnTo>
                    <a:pt x="297735" y="305710"/>
                  </a:lnTo>
                  <a:close/>
                  <a:moveTo>
                    <a:pt x="483118" y="298753"/>
                  </a:moveTo>
                  <a:lnTo>
                    <a:pt x="489189" y="310293"/>
                  </a:lnTo>
                  <a:cubicBezTo>
                    <a:pt x="493416" y="324252"/>
                    <a:pt x="495718" y="340264"/>
                    <a:pt x="496353" y="358182"/>
                  </a:cubicBezTo>
                  <a:lnTo>
                    <a:pt x="496328" y="360361"/>
                  </a:lnTo>
                  <a:lnTo>
                    <a:pt x="496327" y="360355"/>
                  </a:lnTo>
                  <a:lnTo>
                    <a:pt x="496352" y="358182"/>
                  </a:lnTo>
                  <a:lnTo>
                    <a:pt x="495286" y="353397"/>
                  </a:lnTo>
                  <a:lnTo>
                    <a:pt x="489190" y="312645"/>
                  </a:lnTo>
                  <a:lnTo>
                    <a:pt x="484026" y="302828"/>
                  </a:lnTo>
                  <a:close/>
                  <a:moveTo>
                    <a:pt x="312270" y="281652"/>
                  </a:moveTo>
                  <a:lnTo>
                    <a:pt x="301470" y="299529"/>
                  </a:lnTo>
                  <a:lnTo>
                    <a:pt x="307000" y="285901"/>
                  </a:lnTo>
                  <a:close/>
                  <a:moveTo>
                    <a:pt x="473685" y="280824"/>
                  </a:moveTo>
                  <a:lnTo>
                    <a:pt x="481372" y="290914"/>
                  </a:lnTo>
                  <a:lnTo>
                    <a:pt x="483118" y="298753"/>
                  </a:lnTo>
                  <a:close/>
                  <a:moveTo>
                    <a:pt x="467383" y="272552"/>
                  </a:moveTo>
                  <a:lnTo>
                    <a:pt x="470477" y="274726"/>
                  </a:lnTo>
                  <a:lnTo>
                    <a:pt x="473685" y="280824"/>
                  </a:lnTo>
                  <a:close/>
                  <a:moveTo>
                    <a:pt x="438680" y="252385"/>
                  </a:moveTo>
                  <a:lnTo>
                    <a:pt x="463812" y="267865"/>
                  </a:lnTo>
                  <a:lnTo>
                    <a:pt x="467383" y="272552"/>
                  </a:lnTo>
                  <a:close/>
                  <a:moveTo>
                    <a:pt x="392214" y="246486"/>
                  </a:moveTo>
                  <a:cubicBezTo>
                    <a:pt x="428409" y="247079"/>
                    <a:pt x="453809" y="257674"/>
                    <a:pt x="470478" y="277078"/>
                  </a:cubicBezTo>
                  <a:lnTo>
                    <a:pt x="484026" y="302828"/>
                  </a:lnTo>
                  <a:lnTo>
                    <a:pt x="495286" y="353397"/>
                  </a:lnTo>
                  <a:lnTo>
                    <a:pt x="496327" y="360355"/>
                  </a:lnTo>
                  <a:lnTo>
                    <a:pt x="495898" y="397961"/>
                  </a:lnTo>
                  <a:cubicBezTo>
                    <a:pt x="495624" y="415528"/>
                    <a:pt x="495257" y="436973"/>
                    <a:pt x="494881" y="461012"/>
                  </a:cubicBezTo>
                  <a:lnTo>
                    <a:pt x="494266" y="506417"/>
                  </a:lnTo>
                  <a:lnTo>
                    <a:pt x="494267" y="506416"/>
                  </a:lnTo>
                  <a:lnTo>
                    <a:pt x="493818" y="539623"/>
                  </a:lnTo>
                  <a:cubicBezTo>
                    <a:pt x="493513" y="567563"/>
                    <a:pt x="493286" y="596811"/>
                    <a:pt x="493224" y="626081"/>
                  </a:cubicBezTo>
                  <a:lnTo>
                    <a:pt x="493231" y="627553"/>
                  </a:lnTo>
                  <a:lnTo>
                    <a:pt x="493225" y="628433"/>
                  </a:lnTo>
                  <a:cubicBezTo>
                    <a:pt x="492975" y="745514"/>
                    <a:pt x="495357" y="862953"/>
                    <a:pt x="505879" y="898482"/>
                  </a:cubicBezTo>
                  <a:cubicBezTo>
                    <a:pt x="526923" y="969540"/>
                    <a:pt x="557764" y="786882"/>
                    <a:pt x="622620" y="786882"/>
                  </a:cubicBezTo>
                  <a:cubicBezTo>
                    <a:pt x="687476" y="786882"/>
                    <a:pt x="739361" y="836482"/>
                    <a:pt x="739361" y="898482"/>
                  </a:cubicBezTo>
                  <a:lnTo>
                    <a:pt x="739361" y="954282"/>
                  </a:lnTo>
                  <a:cubicBezTo>
                    <a:pt x="739361" y="892282"/>
                    <a:pt x="791246" y="842682"/>
                    <a:pt x="849616" y="842682"/>
                  </a:cubicBezTo>
                  <a:cubicBezTo>
                    <a:pt x="914473" y="842682"/>
                    <a:pt x="966358" y="892282"/>
                    <a:pt x="966358" y="954282"/>
                  </a:cubicBezTo>
                  <a:lnTo>
                    <a:pt x="966358" y="1010082"/>
                  </a:lnTo>
                  <a:cubicBezTo>
                    <a:pt x="966358" y="948082"/>
                    <a:pt x="1018243" y="898482"/>
                    <a:pt x="1083099" y="898482"/>
                  </a:cubicBezTo>
                  <a:cubicBezTo>
                    <a:pt x="1147955" y="898482"/>
                    <a:pt x="1193354" y="948082"/>
                    <a:pt x="1193354" y="1010082"/>
                  </a:cubicBezTo>
                  <a:lnTo>
                    <a:pt x="1193354" y="1245682"/>
                  </a:lnTo>
                  <a:lnTo>
                    <a:pt x="1193354" y="1431683"/>
                  </a:lnTo>
                  <a:lnTo>
                    <a:pt x="1193354" y="1493683"/>
                  </a:lnTo>
                  <a:cubicBezTo>
                    <a:pt x="1160926" y="1778884"/>
                    <a:pt x="907987" y="2002084"/>
                    <a:pt x="596677" y="2002084"/>
                  </a:cubicBezTo>
                  <a:cubicBezTo>
                    <a:pt x="265911" y="2002084"/>
                    <a:pt x="0" y="1747884"/>
                    <a:pt x="0" y="1431683"/>
                  </a:cubicBezTo>
                  <a:lnTo>
                    <a:pt x="0" y="1109282"/>
                  </a:lnTo>
                  <a:lnTo>
                    <a:pt x="0" y="997682"/>
                  </a:lnTo>
                  <a:lnTo>
                    <a:pt x="116742" y="997682"/>
                  </a:lnTo>
                  <a:cubicBezTo>
                    <a:pt x="181598" y="997682"/>
                    <a:pt x="226997" y="1047282"/>
                    <a:pt x="226997" y="1109282"/>
                  </a:cubicBezTo>
                  <a:lnTo>
                    <a:pt x="226997" y="1375883"/>
                  </a:lnTo>
                  <a:cubicBezTo>
                    <a:pt x="265911" y="1375883"/>
                    <a:pt x="278882" y="1344883"/>
                    <a:pt x="278882" y="1320083"/>
                  </a:cubicBezTo>
                  <a:lnTo>
                    <a:pt x="278882" y="1010082"/>
                  </a:lnTo>
                  <a:lnTo>
                    <a:pt x="278882" y="738056"/>
                  </a:lnTo>
                  <a:cubicBezTo>
                    <a:pt x="280743" y="709242"/>
                    <a:pt x="281901" y="675222"/>
                    <a:pt x="282697" y="639405"/>
                  </a:cubicBezTo>
                  <a:lnTo>
                    <a:pt x="283227" y="604037"/>
                  </a:lnTo>
                  <a:lnTo>
                    <a:pt x="284019" y="554865"/>
                  </a:lnTo>
                  <a:lnTo>
                    <a:pt x="284242" y="536372"/>
                  </a:lnTo>
                  <a:lnTo>
                    <a:pt x="284338" y="529962"/>
                  </a:lnTo>
                  <a:lnTo>
                    <a:pt x="285612" y="445461"/>
                  </a:lnTo>
                  <a:lnTo>
                    <a:pt x="286102" y="422418"/>
                  </a:lnTo>
                  <a:lnTo>
                    <a:pt x="286893" y="398838"/>
                  </a:lnTo>
                  <a:lnTo>
                    <a:pt x="288429" y="372279"/>
                  </a:lnTo>
                  <a:lnTo>
                    <a:pt x="289250" y="360439"/>
                  </a:lnTo>
                  <a:lnTo>
                    <a:pt x="297558" y="309167"/>
                  </a:lnTo>
                  <a:lnTo>
                    <a:pt x="298558" y="306704"/>
                  </a:lnTo>
                  <a:lnTo>
                    <a:pt x="315044" y="279415"/>
                  </a:lnTo>
                  <a:lnTo>
                    <a:pt x="338643" y="260387"/>
                  </a:lnTo>
                  <a:lnTo>
                    <a:pt x="351480" y="252389"/>
                  </a:lnTo>
                  <a:cubicBezTo>
                    <a:pt x="363769" y="248129"/>
                    <a:pt x="377473" y="246233"/>
                    <a:pt x="392214" y="246486"/>
                  </a:cubicBezTo>
                  <a:close/>
                  <a:moveTo>
                    <a:pt x="392212" y="244134"/>
                  </a:moveTo>
                  <a:lnTo>
                    <a:pt x="351479" y="250037"/>
                  </a:lnTo>
                  <a:lnTo>
                    <a:pt x="338643" y="260387"/>
                  </a:lnTo>
                  <a:lnTo>
                    <a:pt x="319234" y="272480"/>
                  </a:lnTo>
                  <a:lnTo>
                    <a:pt x="315044" y="279415"/>
                  </a:lnTo>
                  <a:lnTo>
                    <a:pt x="312270" y="281652"/>
                  </a:lnTo>
                  <a:lnTo>
                    <a:pt x="319232" y="270128"/>
                  </a:lnTo>
                  <a:cubicBezTo>
                    <a:pt x="337398" y="251715"/>
                    <a:pt x="362730" y="243629"/>
                    <a:pt x="392212" y="244134"/>
                  </a:cubicBezTo>
                  <a:close/>
                  <a:moveTo>
                    <a:pt x="392212" y="244134"/>
                  </a:moveTo>
                  <a:lnTo>
                    <a:pt x="392213" y="244134"/>
                  </a:lnTo>
                  <a:cubicBezTo>
                    <a:pt x="410311" y="244430"/>
                    <a:pt x="425709" y="247227"/>
                    <a:pt x="438667" y="252376"/>
                  </a:cubicBezTo>
                  <a:lnTo>
                    <a:pt x="438680" y="252385"/>
                  </a:lnTo>
                  <a:lnTo>
                    <a:pt x="438666" y="252376"/>
                  </a:lnTo>
                  <a:close/>
                  <a:moveTo>
                    <a:pt x="400753" y="0"/>
                  </a:moveTo>
                  <a:cubicBezTo>
                    <a:pt x="582968" y="0"/>
                    <a:pt x="730683" y="147715"/>
                    <a:pt x="730683" y="329930"/>
                  </a:cubicBezTo>
                  <a:cubicBezTo>
                    <a:pt x="730683" y="466592"/>
                    <a:pt x="647593" y="583847"/>
                    <a:pt x="529177" y="633933"/>
                  </a:cubicBezTo>
                  <a:lnTo>
                    <a:pt x="493310" y="645066"/>
                  </a:lnTo>
                  <a:lnTo>
                    <a:pt x="493231" y="627553"/>
                  </a:lnTo>
                  <a:lnTo>
                    <a:pt x="493819" y="541975"/>
                  </a:lnTo>
                  <a:lnTo>
                    <a:pt x="494300" y="506394"/>
                  </a:lnTo>
                  <a:lnTo>
                    <a:pt x="543825" y="473003"/>
                  </a:lnTo>
                  <a:cubicBezTo>
                    <a:pt x="580441" y="436388"/>
                    <a:pt x="603088" y="385804"/>
                    <a:pt x="603088" y="329930"/>
                  </a:cubicBezTo>
                  <a:cubicBezTo>
                    <a:pt x="603088" y="218183"/>
                    <a:pt x="512499" y="127594"/>
                    <a:pt x="400752" y="127594"/>
                  </a:cubicBezTo>
                  <a:cubicBezTo>
                    <a:pt x="289005" y="127594"/>
                    <a:pt x="198416" y="218183"/>
                    <a:pt x="198416" y="329930"/>
                  </a:cubicBezTo>
                  <a:cubicBezTo>
                    <a:pt x="198416" y="385804"/>
                    <a:pt x="221064" y="436388"/>
                    <a:pt x="257679" y="473003"/>
                  </a:cubicBezTo>
                  <a:lnTo>
                    <a:pt x="284785" y="491279"/>
                  </a:lnTo>
                  <a:lnTo>
                    <a:pt x="284242" y="536372"/>
                  </a:lnTo>
                  <a:lnTo>
                    <a:pt x="283227" y="604037"/>
                  </a:lnTo>
                  <a:lnTo>
                    <a:pt x="282696" y="637053"/>
                  </a:lnTo>
                  <a:lnTo>
                    <a:pt x="282693" y="637150"/>
                  </a:lnTo>
                  <a:lnTo>
                    <a:pt x="272330" y="633933"/>
                  </a:lnTo>
                  <a:cubicBezTo>
                    <a:pt x="153913" y="583847"/>
                    <a:pt x="70823" y="466592"/>
                    <a:pt x="70823" y="329930"/>
                  </a:cubicBezTo>
                  <a:cubicBezTo>
                    <a:pt x="70823" y="147715"/>
                    <a:pt x="218538" y="0"/>
                    <a:pt x="400753" y="0"/>
                  </a:cubicBezTo>
                  <a:close/>
                </a:path>
              </a:pathLst>
            </a:custGeom>
            <a:grpFill/>
            <a:ln w="9525">
              <a:solidFill>
                <a:schemeClr val="accent1"/>
              </a:solidFill>
            </a:ln>
          </p:spPr>
          <p:txBody>
            <a:bodyPr vert="horz" wrap="square" lIns="95091" tIns="47545" rIns="95091" bIns="47545" numCol="1" anchor="t" anchorCtr="0" compatLnSpc="1">
              <a:prstTxWarp prst="textNoShape">
                <a:avLst/>
              </a:prstTxWarp>
              <a:noAutofit/>
            </a:bodyPr>
            <a:lstStyle/>
            <a:p>
              <a:pPr defTabSz="951064">
                <a:defRPr/>
              </a:pPr>
              <a:endParaRPr lang="en-US" sz="4080">
                <a:solidFill>
                  <a:srgbClr val="505050"/>
                </a:solidFill>
                <a:latin typeface="Segoe UI Light"/>
              </a:endParaRPr>
            </a:p>
          </p:txBody>
        </p:sp>
      </p:grpSp>
      <p:grpSp>
        <p:nvGrpSpPr>
          <p:cNvPr id="3" name="Group 2">
            <a:extLst>
              <a:ext uri="{FF2B5EF4-FFF2-40B4-BE49-F238E27FC236}">
                <a16:creationId xmlns:a16="http://schemas.microsoft.com/office/drawing/2014/main" id="{B20FF734-8692-B746-A20A-DEBDBCD58512}"/>
              </a:ext>
            </a:extLst>
          </p:cNvPr>
          <p:cNvGrpSpPr/>
          <p:nvPr/>
        </p:nvGrpSpPr>
        <p:grpSpPr>
          <a:xfrm>
            <a:off x="1975571" y="5929257"/>
            <a:ext cx="673455" cy="860856"/>
            <a:chOff x="2047321" y="6042722"/>
            <a:chExt cx="450177" cy="575447"/>
          </a:xfrm>
        </p:grpSpPr>
        <p:sp>
          <p:nvSpPr>
            <p:cNvPr id="49" name="Oval 48">
              <a:extLst>
                <a:ext uri="{FF2B5EF4-FFF2-40B4-BE49-F238E27FC236}">
                  <a16:creationId xmlns:a16="http://schemas.microsoft.com/office/drawing/2014/main" id="{3EB3031F-BE29-4559-BBCA-F743449C485C}"/>
                </a:ext>
              </a:extLst>
            </p:cNvPr>
            <p:cNvSpPr/>
            <p:nvPr/>
          </p:nvSpPr>
          <p:spPr bwMode="auto">
            <a:xfrm>
              <a:off x="2057031" y="6042722"/>
              <a:ext cx="430758" cy="430759"/>
            </a:xfrm>
            <a:prstGeom prst="ellipse">
              <a:avLst/>
            </a:prstGeom>
            <a:solidFill>
              <a:schemeClr val="bg2"/>
            </a:solidFill>
            <a:ln w="952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836">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50" name="Group 49">
              <a:extLst>
                <a:ext uri="{FF2B5EF4-FFF2-40B4-BE49-F238E27FC236}">
                  <a16:creationId xmlns:a16="http://schemas.microsoft.com/office/drawing/2014/main" id="{0A6CD212-49A9-42EE-B662-54A0576FFBE4}"/>
                </a:ext>
              </a:extLst>
            </p:cNvPr>
            <p:cNvGrpSpPr/>
            <p:nvPr/>
          </p:nvGrpSpPr>
          <p:grpSpPr>
            <a:xfrm rot="18900000">
              <a:off x="2047321" y="6167992"/>
              <a:ext cx="450177" cy="450177"/>
              <a:chOff x="2059290" y="4518790"/>
              <a:chExt cx="914396" cy="914396"/>
            </a:xfrm>
          </p:grpSpPr>
          <p:sp>
            <p:nvSpPr>
              <p:cNvPr id="52" name="Arc 51">
                <a:extLst>
                  <a:ext uri="{FF2B5EF4-FFF2-40B4-BE49-F238E27FC236}">
                    <a16:creationId xmlns:a16="http://schemas.microsoft.com/office/drawing/2014/main" id="{34B27B67-8AC6-4E17-83B0-739D1F0C6BCB}"/>
                  </a:ext>
                </a:extLst>
              </p:cNvPr>
              <p:cNvSpPr/>
              <p:nvPr/>
            </p:nvSpPr>
            <p:spPr>
              <a:xfrm>
                <a:off x="2059290" y="4518790"/>
                <a:ext cx="914396" cy="914396"/>
              </a:xfrm>
              <a:prstGeom prst="arc">
                <a:avLst/>
              </a:prstGeom>
              <a:ln w="952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a:solidFill>
                    <a:srgbClr val="000000"/>
                  </a:solidFill>
                  <a:latin typeface="Segoe UI"/>
                </a:endParaRPr>
              </a:p>
            </p:txBody>
          </p:sp>
          <p:sp>
            <p:nvSpPr>
              <p:cNvPr id="53" name="Arc 52">
                <a:extLst>
                  <a:ext uri="{FF2B5EF4-FFF2-40B4-BE49-F238E27FC236}">
                    <a16:creationId xmlns:a16="http://schemas.microsoft.com/office/drawing/2014/main" id="{E77DF2BB-F73B-4979-901E-85998440080D}"/>
                  </a:ext>
                </a:extLst>
              </p:cNvPr>
              <p:cNvSpPr/>
              <p:nvPr/>
            </p:nvSpPr>
            <p:spPr>
              <a:xfrm>
                <a:off x="2289166" y="4744644"/>
                <a:ext cx="457198" cy="457198"/>
              </a:xfrm>
              <a:prstGeom prst="arc">
                <a:avLst/>
              </a:prstGeom>
              <a:ln w="952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a:solidFill>
                    <a:srgbClr val="000000"/>
                  </a:solidFill>
                  <a:latin typeface="Segoe UI"/>
                </a:endParaRPr>
              </a:p>
            </p:txBody>
          </p:sp>
          <p:sp>
            <p:nvSpPr>
              <p:cNvPr id="55" name="Arc 54">
                <a:extLst>
                  <a:ext uri="{FF2B5EF4-FFF2-40B4-BE49-F238E27FC236}">
                    <a16:creationId xmlns:a16="http://schemas.microsoft.com/office/drawing/2014/main" id="{F43D5C87-CC58-4ABF-8C8D-8BEB80CBBF15}"/>
                  </a:ext>
                </a:extLst>
              </p:cNvPr>
              <p:cNvSpPr/>
              <p:nvPr/>
            </p:nvSpPr>
            <p:spPr>
              <a:xfrm>
                <a:off x="2173590" y="4630347"/>
                <a:ext cx="685798" cy="685798"/>
              </a:xfrm>
              <a:prstGeom prst="arc">
                <a:avLst/>
              </a:prstGeom>
              <a:ln w="952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a:solidFill>
                    <a:srgbClr val="000000"/>
                  </a:solidFill>
                  <a:latin typeface="Segoe UI"/>
                </a:endParaRPr>
              </a:p>
            </p:txBody>
          </p:sp>
          <p:sp>
            <p:nvSpPr>
              <p:cNvPr id="56" name="Oval 55">
                <a:extLst>
                  <a:ext uri="{FF2B5EF4-FFF2-40B4-BE49-F238E27FC236}">
                    <a16:creationId xmlns:a16="http://schemas.microsoft.com/office/drawing/2014/main" id="{CBBCE90B-5E18-4B7C-891A-22DEAE698C67}"/>
                  </a:ext>
                </a:extLst>
              </p:cNvPr>
              <p:cNvSpPr/>
              <p:nvPr/>
            </p:nvSpPr>
            <p:spPr bwMode="auto">
              <a:xfrm>
                <a:off x="2516497" y="4860758"/>
                <a:ext cx="111450" cy="111450"/>
              </a:xfrm>
              <a:prstGeom prst="ellipse">
                <a:avLst/>
              </a:prstGeom>
              <a:noFill/>
              <a:ln w="952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1632" dirty="0">
                  <a:gradFill>
                    <a:gsLst>
                      <a:gs pos="40075">
                        <a:srgbClr val="FFFFFF"/>
                      </a:gs>
                      <a:gs pos="30000">
                        <a:srgbClr val="FFFFFF"/>
                      </a:gs>
                    </a:gsLst>
                    <a:lin ang="5400000" scaled="0"/>
                  </a:gradFill>
                  <a:latin typeface="Segoe UI"/>
                </a:endParaRPr>
              </a:p>
            </p:txBody>
          </p:sp>
        </p:grpSp>
      </p:grpSp>
    </p:spTree>
    <p:extLst>
      <p:ext uri="{BB962C8B-B14F-4D97-AF65-F5344CB8AC3E}">
        <p14:creationId xmlns:p14="http://schemas.microsoft.com/office/powerpoint/2010/main" val="1090029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068A2C7-E7F4-45F3-9E26-4E18B4F7051B}"/>
              </a:ext>
            </a:extLst>
          </p:cNvPr>
          <p:cNvSpPr txBox="1">
            <a:spLocks noGrp="1"/>
          </p:cNvSpPr>
          <p:nvPr>
            <p:ph type="title"/>
          </p:nvPr>
        </p:nvSpPr>
        <p:spPr/>
        <p:txBody>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r>
              <a:rPr lang="en-US" dirty="0"/>
              <a:t>High-level IoT Architecture</a:t>
            </a:r>
            <a:endParaRPr lang="en-US" noProof="0" dirty="0"/>
          </a:p>
        </p:txBody>
      </p:sp>
      <p:sp>
        <p:nvSpPr>
          <p:cNvPr id="2" name="Rectangle 1">
            <a:extLst>
              <a:ext uri="{FF2B5EF4-FFF2-40B4-BE49-F238E27FC236}">
                <a16:creationId xmlns:a16="http://schemas.microsoft.com/office/drawing/2014/main" id="{8DBBD21B-ADC0-4B44-A96C-DC107862A5C8}"/>
              </a:ext>
            </a:extLst>
          </p:cNvPr>
          <p:cNvSpPr/>
          <p:nvPr/>
        </p:nvSpPr>
        <p:spPr bwMode="auto">
          <a:xfrm>
            <a:off x="763105" y="1394128"/>
            <a:ext cx="3090743" cy="4941004"/>
          </a:xfrm>
          <a:prstGeom prst="rect">
            <a:avLst/>
          </a:prstGeom>
          <a:solidFill>
            <a:schemeClr val="bg2"/>
          </a:solidFill>
          <a:ln w="38100">
            <a:solidFill>
              <a:schemeClr val="accent1"/>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1632" dirty="0">
              <a:gradFill>
                <a:gsLst>
                  <a:gs pos="40075">
                    <a:srgbClr val="FFFFFF"/>
                  </a:gs>
                  <a:gs pos="30000">
                    <a:srgbClr val="FFFFFF"/>
                  </a:gs>
                </a:gsLst>
                <a:lin ang="5400000" scaled="0"/>
              </a:gradFill>
              <a:latin typeface="Segoe UI"/>
            </a:endParaRPr>
          </a:p>
        </p:txBody>
      </p:sp>
      <p:sp>
        <p:nvSpPr>
          <p:cNvPr id="5" name="Rectangle 4">
            <a:extLst>
              <a:ext uri="{FF2B5EF4-FFF2-40B4-BE49-F238E27FC236}">
                <a16:creationId xmlns:a16="http://schemas.microsoft.com/office/drawing/2014/main" id="{FBEB2C19-DEBB-46C5-A418-546B3DD735E9}"/>
              </a:ext>
            </a:extLst>
          </p:cNvPr>
          <p:cNvSpPr/>
          <p:nvPr/>
        </p:nvSpPr>
        <p:spPr bwMode="auto">
          <a:xfrm>
            <a:off x="4033194" y="1394127"/>
            <a:ext cx="4450790" cy="4941004"/>
          </a:xfrm>
          <a:prstGeom prst="rect">
            <a:avLst/>
          </a:prstGeom>
          <a:solidFill>
            <a:schemeClr val="bg2"/>
          </a:solidFill>
          <a:ln w="38100">
            <a:solidFill>
              <a:schemeClr val="accent1"/>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1632" dirty="0">
              <a:gradFill>
                <a:gsLst>
                  <a:gs pos="40075">
                    <a:srgbClr val="FFFFFF"/>
                  </a:gs>
                  <a:gs pos="30000">
                    <a:srgbClr val="FFFFFF"/>
                  </a:gs>
                </a:gsLst>
                <a:lin ang="5400000" scaled="0"/>
              </a:gradFill>
              <a:latin typeface="Segoe UI"/>
            </a:endParaRPr>
          </a:p>
        </p:txBody>
      </p:sp>
      <p:sp>
        <p:nvSpPr>
          <p:cNvPr id="6" name="Rectangle 5">
            <a:extLst>
              <a:ext uri="{FF2B5EF4-FFF2-40B4-BE49-F238E27FC236}">
                <a16:creationId xmlns:a16="http://schemas.microsoft.com/office/drawing/2014/main" id="{B9BA8F1C-D993-4BFA-A788-8BFBF16EDA45}"/>
              </a:ext>
            </a:extLst>
          </p:cNvPr>
          <p:cNvSpPr/>
          <p:nvPr/>
        </p:nvSpPr>
        <p:spPr bwMode="auto">
          <a:xfrm>
            <a:off x="8675287" y="1394127"/>
            <a:ext cx="3090743" cy="4941004"/>
          </a:xfrm>
          <a:prstGeom prst="rect">
            <a:avLst/>
          </a:prstGeom>
          <a:solidFill>
            <a:schemeClr val="bg2"/>
          </a:solidFill>
          <a:ln w="38100">
            <a:solidFill>
              <a:schemeClr val="accent1"/>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1632" dirty="0">
              <a:gradFill>
                <a:gsLst>
                  <a:gs pos="40075">
                    <a:srgbClr val="FFFFFF"/>
                  </a:gs>
                  <a:gs pos="30000">
                    <a:srgbClr val="FFFFFF"/>
                  </a:gs>
                </a:gsLst>
                <a:lin ang="5400000" scaled="0"/>
              </a:gradFill>
              <a:latin typeface="Segoe UI"/>
            </a:endParaRPr>
          </a:p>
        </p:txBody>
      </p:sp>
      <p:sp>
        <p:nvSpPr>
          <p:cNvPr id="16" name="Oval 15">
            <a:extLst>
              <a:ext uri="{FF2B5EF4-FFF2-40B4-BE49-F238E27FC236}">
                <a16:creationId xmlns:a16="http://schemas.microsoft.com/office/drawing/2014/main" id="{51FCAC56-E9B8-4A9D-B8BB-F57E389A3319}"/>
              </a:ext>
            </a:extLst>
          </p:cNvPr>
          <p:cNvSpPr/>
          <p:nvPr/>
        </p:nvSpPr>
        <p:spPr bwMode="auto">
          <a:xfrm>
            <a:off x="3318798" y="3434277"/>
            <a:ext cx="1246460" cy="1246460"/>
          </a:xfrm>
          <a:prstGeom prst="ellipse">
            <a:avLst/>
          </a:prstGeom>
          <a:solidFill>
            <a:srgbClr val="0078D4"/>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r>
              <a:rPr lang="en-US" sz="1428" dirty="0">
                <a:gradFill>
                  <a:gsLst>
                    <a:gs pos="40075">
                      <a:srgbClr val="FFFFFF"/>
                    </a:gs>
                    <a:gs pos="30000">
                      <a:srgbClr val="FFFFFF"/>
                    </a:gs>
                  </a:gsLst>
                  <a:lin ang="5400000" scaled="0"/>
                </a:gradFill>
                <a:latin typeface="Segoe UI"/>
              </a:rPr>
              <a:t>Cloud Gateway</a:t>
            </a:r>
          </a:p>
        </p:txBody>
      </p:sp>
      <p:sp>
        <p:nvSpPr>
          <p:cNvPr id="17" name="Oval 16">
            <a:extLst>
              <a:ext uri="{FF2B5EF4-FFF2-40B4-BE49-F238E27FC236}">
                <a16:creationId xmlns:a16="http://schemas.microsoft.com/office/drawing/2014/main" id="{50617E21-8E45-4284-AFA0-53CE02F70A10}"/>
              </a:ext>
            </a:extLst>
          </p:cNvPr>
          <p:cNvSpPr/>
          <p:nvPr/>
        </p:nvSpPr>
        <p:spPr bwMode="auto">
          <a:xfrm>
            <a:off x="6709945" y="3434276"/>
            <a:ext cx="1246460" cy="1246460"/>
          </a:xfrm>
          <a:prstGeom prst="ellipse">
            <a:avLst/>
          </a:prstGeom>
          <a:solidFill>
            <a:srgbClr val="0078D4"/>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r>
              <a:rPr lang="en-US" sz="1428" dirty="0">
                <a:gradFill>
                  <a:gsLst>
                    <a:gs pos="40075">
                      <a:srgbClr val="FFFFFF"/>
                    </a:gs>
                    <a:gs pos="30000">
                      <a:srgbClr val="FFFFFF"/>
                    </a:gs>
                  </a:gsLst>
                  <a:lin ang="5400000" scaled="0"/>
                </a:gradFill>
                <a:latin typeface="Segoe UI"/>
              </a:rPr>
              <a:t>Stream Processing</a:t>
            </a:r>
          </a:p>
        </p:txBody>
      </p:sp>
      <p:sp>
        <p:nvSpPr>
          <p:cNvPr id="19" name="Oval 18">
            <a:extLst>
              <a:ext uri="{FF2B5EF4-FFF2-40B4-BE49-F238E27FC236}">
                <a16:creationId xmlns:a16="http://schemas.microsoft.com/office/drawing/2014/main" id="{2D5F8A77-A55D-40C0-BAF3-D7972E6D2F69}"/>
              </a:ext>
            </a:extLst>
          </p:cNvPr>
          <p:cNvSpPr/>
          <p:nvPr/>
        </p:nvSpPr>
        <p:spPr bwMode="auto">
          <a:xfrm>
            <a:off x="10193943" y="3434275"/>
            <a:ext cx="1246460" cy="1246460"/>
          </a:xfrm>
          <a:prstGeom prst="ellipse">
            <a:avLst/>
          </a:prstGeom>
          <a:solidFill>
            <a:srgbClr val="0078D4"/>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r>
              <a:rPr lang="en-US" sz="1224" dirty="0">
                <a:gradFill>
                  <a:gsLst>
                    <a:gs pos="40075">
                      <a:srgbClr val="FFFFFF"/>
                    </a:gs>
                    <a:gs pos="30000">
                      <a:srgbClr val="FFFFFF"/>
                    </a:gs>
                  </a:gsLst>
                  <a:lin ang="5400000" scaled="0"/>
                </a:gradFill>
                <a:latin typeface="Segoe UI"/>
              </a:rPr>
              <a:t>Business Integration</a:t>
            </a:r>
          </a:p>
        </p:txBody>
      </p:sp>
      <p:sp>
        <p:nvSpPr>
          <p:cNvPr id="21" name="Oval 20">
            <a:extLst>
              <a:ext uri="{FF2B5EF4-FFF2-40B4-BE49-F238E27FC236}">
                <a16:creationId xmlns:a16="http://schemas.microsoft.com/office/drawing/2014/main" id="{633E9D1E-1E0F-42F4-A725-85A95D305D41}"/>
              </a:ext>
            </a:extLst>
          </p:cNvPr>
          <p:cNvSpPr/>
          <p:nvPr/>
        </p:nvSpPr>
        <p:spPr bwMode="auto">
          <a:xfrm>
            <a:off x="891638" y="4380247"/>
            <a:ext cx="1246460" cy="1246460"/>
          </a:xfrm>
          <a:prstGeom prst="ellipse">
            <a:avLst/>
          </a:prstGeom>
          <a:solidFill>
            <a:srgbClr val="0078D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r>
              <a:rPr lang="en-US" sz="1428" dirty="0">
                <a:gradFill>
                  <a:gsLst>
                    <a:gs pos="40075">
                      <a:srgbClr val="FFFFFF"/>
                    </a:gs>
                    <a:gs pos="30000">
                      <a:srgbClr val="FFFFFF"/>
                    </a:gs>
                  </a:gsLst>
                  <a:lin ang="5400000" scaled="0"/>
                </a:gradFill>
                <a:latin typeface="Segoe UI"/>
              </a:rPr>
              <a:t>IoT Devices</a:t>
            </a:r>
          </a:p>
        </p:txBody>
      </p:sp>
      <p:sp>
        <p:nvSpPr>
          <p:cNvPr id="25" name="Oval 24">
            <a:extLst>
              <a:ext uri="{FF2B5EF4-FFF2-40B4-BE49-F238E27FC236}">
                <a16:creationId xmlns:a16="http://schemas.microsoft.com/office/drawing/2014/main" id="{F101D4DC-AB22-4CDE-8566-C523A1542DA1}"/>
              </a:ext>
            </a:extLst>
          </p:cNvPr>
          <p:cNvSpPr/>
          <p:nvPr/>
        </p:nvSpPr>
        <p:spPr bwMode="auto">
          <a:xfrm>
            <a:off x="927506" y="4416114"/>
            <a:ext cx="1246460" cy="1246460"/>
          </a:xfrm>
          <a:prstGeom prst="ellipse">
            <a:avLst/>
          </a:prstGeom>
          <a:solidFill>
            <a:srgbClr val="0078D4"/>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r>
              <a:rPr lang="en-US" sz="1428" dirty="0">
                <a:gradFill>
                  <a:gsLst>
                    <a:gs pos="40075">
                      <a:srgbClr val="FFFFFF"/>
                    </a:gs>
                    <a:gs pos="30000">
                      <a:srgbClr val="FFFFFF"/>
                    </a:gs>
                  </a:gsLst>
                  <a:lin ang="5400000" scaled="0"/>
                </a:gradFill>
                <a:latin typeface="Segoe UI"/>
              </a:rPr>
              <a:t>IoT Devices</a:t>
            </a:r>
          </a:p>
        </p:txBody>
      </p:sp>
      <p:sp>
        <p:nvSpPr>
          <p:cNvPr id="26" name="Oval 25">
            <a:extLst>
              <a:ext uri="{FF2B5EF4-FFF2-40B4-BE49-F238E27FC236}">
                <a16:creationId xmlns:a16="http://schemas.microsoft.com/office/drawing/2014/main" id="{6BBD493A-14DC-4543-9891-0F0DE8110394}"/>
              </a:ext>
            </a:extLst>
          </p:cNvPr>
          <p:cNvSpPr/>
          <p:nvPr/>
        </p:nvSpPr>
        <p:spPr bwMode="auto">
          <a:xfrm>
            <a:off x="974580" y="4460949"/>
            <a:ext cx="1246460" cy="1246460"/>
          </a:xfrm>
          <a:prstGeom prst="ellipse">
            <a:avLst/>
          </a:prstGeom>
          <a:solidFill>
            <a:srgbClr val="0078D4"/>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r>
              <a:rPr lang="en-US" sz="1428" dirty="0">
                <a:gradFill>
                  <a:gsLst>
                    <a:gs pos="40075">
                      <a:srgbClr val="FFFFFF"/>
                    </a:gs>
                    <a:gs pos="30000">
                      <a:srgbClr val="FFFFFF"/>
                    </a:gs>
                  </a:gsLst>
                  <a:lin ang="5400000" scaled="0"/>
                </a:gradFill>
                <a:latin typeface="Segoe UI"/>
              </a:rPr>
              <a:t>IoT Devices</a:t>
            </a:r>
          </a:p>
        </p:txBody>
      </p:sp>
      <p:sp>
        <p:nvSpPr>
          <p:cNvPr id="27" name="Oval 26">
            <a:extLst>
              <a:ext uri="{FF2B5EF4-FFF2-40B4-BE49-F238E27FC236}">
                <a16:creationId xmlns:a16="http://schemas.microsoft.com/office/drawing/2014/main" id="{2EBD4E46-DBBC-4A63-B740-9AC81DB4252D}"/>
              </a:ext>
            </a:extLst>
          </p:cNvPr>
          <p:cNvSpPr/>
          <p:nvPr/>
        </p:nvSpPr>
        <p:spPr bwMode="auto">
          <a:xfrm>
            <a:off x="1020171" y="4505211"/>
            <a:ext cx="1246460" cy="1246460"/>
          </a:xfrm>
          <a:prstGeom prst="ellipse">
            <a:avLst/>
          </a:prstGeom>
          <a:solidFill>
            <a:srgbClr val="0078D4"/>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r>
              <a:rPr lang="en-US" sz="1428" dirty="0">
                <a:gradFill>
                  <a:gsLst>
                    <a:gs pos="40075">
                      <a:srgbClr val="FFFFFF"/>
                    </a:gs>
                    <a:gs pos="30000">
                      <a:srgbClr val="FFFFFF"/>
                    </a:gs>
                  </a:gsLst>
                  <a:lin ang="5400000" scaled="0"/>
                </a:gradFill>
                <a:latin typeface="Segoe UI"/>
              </a:rPr>
              <a:t>IoT Devices</a:t>
            </a:r>
          </a:p>
        </p:txBody>
      </p:sp>
      <p:sp>
        <p:nvSpPr>
          <p:cNvPr id="28" name="Cylinder 27">
            <a:extLst>
              <a:ext uri="{FF2B5EF4-FFF2-40B4-BE49-F238E27FC236}">
                <a16:creationId xmlns:a16="http://schemas.microsoft.com/office/drawing/2014/main" id="{1A1A9235-8153-4904-898F-1808921BFCD2}"/>
              </a:ext>
            </a:extLst>
          </p:cNvPr>
          <p:cNvSpPr/>
          <p:nvPr/>
        </p:nvSpPr>
        <p:spPr bwMode="auto">
          <a:xfrm>
            <a:off x="6454048" y="4834669"/>
            <a:ext cx="795432" cy="998290"/>
          </a:xfrm>
          <a:prstGeom prst="can">
            <a:avLst/>
          </a:prstGeom>
          <a:solidFill>
            <a:srgbClr val="0078D4"/>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r>
              <a:rPr lang="en-US" sz="1632" dirty="0">
                <a:gradFill>
                  <a:gsLst>
                    <a:gs pos="40075">
                      <a:srgbClr val="FFFFFF"/>
                    </a:gs>
                    <a:gs pos="30000">
                      <a:srgbClr val="FFFFFF"/>
                    </a:gs>
                  </a:gsLst>
                  <a:lin ang="5400000" scaled="0"/>
                </a:gradFill>
                <a:latin typeface="Segoe UI"/>
              </a:rPr>
              <a:t>Storage</a:t>
            </a:r>
          </a:p>
        </p:txBody>
      </p:sp>
      <p:cxnSp>
        <p:nvCxnSpPr>
          <p:cNvPr id="35" name="Connector: Elbow 34">
            <a:extLst>
              <a:ext uri="{FF2B5EF4-FFF2-40B4-BE49-F238E27FC236}">
                <a16:creationId xmlns:a16="http://schemas.microsoft.com/office/drawing/2014/main" id="{BB285EAB-AAAF-4F19-8824-4C498A2C785D}"/>
              </a:ext>
            </a:extLst>
          </p:cNvPr>
          <p:cNvCxnSpPr>
            <a:stCxn id="16" idx="6"/>
            <a:endCxn id="17" idx="2"/>
          </p:cNvCxnSpPr>
          <p:nvPr/>
        </p:nvCxnSpPr>
        <p:spPr>
          <a:xfrm flipV="1">
            <a:off x="4565258" y="4057507"/>
            <a:ext cx="2144687" cy="1"/>
          </a:xfrm>
          <a:prstGeom prst="bentConnector3">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7" name="Connector: Elbow 36">
            <a:extLst>
              <a:ext uri="{FF2B5EF4-FFF2-40B4-BE49-F238E27FC236}">
                <a16:creationId xmlns:a16="http://schemas.microsoft.com/office/drawing/2014/main" id="{B07BDE39-CE66-4E4A-AE20-1A07114A4F6D}"/>
              </a:ext>
            </a:extLst>
          </p:cNvPr>
          <p:cNvCxnSpPr>
            <a:cxnSpLocks/>
            <a:endCxn id="28" idx="2"/>
          </p:cNvCxnSpPr>
          <p:nvPr/>
        </p:nvCxnSpPr>
        <p:spPr>
          <a:xfrm>
            <a:off x="4475588" y="4380248"/>
            <a:ext cx="1978460" cy="953567"/>
          </a:xfrm>
          <a:prstGeom prst="bentConnector3">
            <a:avLst>
              <a:gd name="adj1" fmla="val 50000"/>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5D2609B1-B6BA-423A-834B-AAAEBFA8DD30}"/>
              </a:ext>
            </a:extLst>
          </p:cNvPr>
          <p:cNvCxnSpPr>
            <a:cxnSpLocks/>
            <a:endCxn id="28" idx="1"/>
          </p:cNvCxnSpPr>
          <p:nvPr/>
        </p:nvCxnSpPr>
        <p:spPr>
          <a:xfrm flipH="1">
            <a:off x="6851764" y="4603771"/>
            <a:ext cx="157011" cy="230898"/>
          </a:xfrm>
          <a:prstGeom prst="straightConnector1">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585A8B81-FB4E-4C14-8D49-E3E760346755}"/>
              </a:ext>
            </a:extLst>
          </p:cNvPr>
          <p:cNvCxnSpPr>
            <a:stCxn id="17" idx="6"/>
            <a:endCxn id="19" idx="2"/>
          </p:cNvCxnSpPr>
          <p:nvPr/>
        </p:nvCxnSpPr>
        <p:spPr>
          <a:xfrm flipV="1">
            <a:off x="7956406" y="4057506"/>
            <a:ext cx="2237537" cy="1"/>
          </a:xfrm>
          <a:prstGeom prst="straightConnector1">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4" name="Connector: Elbow 53">
            <a:extLst>
              <a:ext uri="{FF2B5EF4-FFF2-40B4-BE49-F238E27FC236}">
                <a16:creationId xmlns:a16="http://schemas.microsoft.com/office/drawing/2014/main" id="{CE3EA89E-284A-45D5-8A66-036069EB5C3F}"/>
              </a:ext>
            </a:extLst>
          </p:cNvPr>
          <p:cNvCxnSpPr>
            <a:cxnSpLocks/>
            <a:stCxn id="28" idx="3"/>
            <a:endCxn id="19" idx="4"/>
          </p:cNvCxnSpPr>
          <p:nvPr/>
        </p:nvCxnSpPr>
        <p:spPr>
          <a:xfrm rot="5400000" flipH="1" flipV="1">
            <a:off x="8258356" y="3274143"/>
            <a:ext cx="1152224" cy="3965409"/>
          </a:xfrm>
          <a:prstGeom prst="bentConnector3">
            <a:avLst>
              <a:gd name="adj1" fmla="val -5448"/>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1" name="Rectangle 60">
            <a:extLst>
              <a:ext uri="{FF2B5EF4-FFF2-40B4-BE49-F238E27FC236}">
                <a16:creationId xmlns:a16="http://schemas.microsoft.com/office/drawing/2014/main" id="{67AFFD58-FEA9-4936-AD3D-01F6167EE8BC}"/>
              </a:ext>
            </a:extLst>
          </p:cNvPr>
          <p:cNvSpPr/>
          <p:nvPr/>
        </p:nvSpPr>
        <p:spPr>
          <a:xfrm flipH="1">
            <a:off x="1006194" y="6410033"/>
            <a:ext cx="725902" cy="320182"/>
          </a:xfrm>
          <a:prstGeom prst="rect">
            <a:avLst/>
          </a:prstGeom>
          <a:noFill/>
        </p:spPr>
        <p:txBody>
          <a:bodyPr wrap="none" lIns="0" tIns="0" rIns="0" bIns="0" anchor="ctr">
            <a:spAutoFit/>
          </a:bodyPr>
          <a:lstStyle/>
          <a:p>
            <a:pPr algn="ctr" defTabSz="969987">
              <a:defRPr/>
            </a:pPr>
            <a:r>
              <a:rPr lang="en-US" sz="2040" dirty="0">
                <a:solidFill>
                  <a:srgbClr val="000000"/>
                </a:solidFill>
                <a:latin typeface="Segoe UI Light"/>
              </a:rPr>
              <a:t>Things</a:t>
            </a:r>
          </a:p>
        </p:txBody>
      </p:sp>
      <p:sp>
        <p:nvSpPr>
          <p:cNvPr id="62" name="Rectangle 61">
            <a:extLst>
              <a:ext uri="{FF2B5EF4-FFF2-40B4-BE49-F238E27FC236}">
                <a16:creationId xmlns:a16="http://schemas.microsoft.com/office/drawing/2014/main" id="{EB6AF342-6904-4EB1-AA1E-B1923D3097BD}"/>
              </a:ext>
            </a:extLst>
          </p:cNvPr>
          <p:cNvSpPr/>
          <p:nvPr/>
        </p:nvSpPr>
        <p:spPr>
          <a:xfrm flipH="1">
            <a:off x="4260825" y="6410033"/>
            <a:ext cx="832172" cy="320182"/>
          </a:xfrm>
          <a:prstGeom prst="rect">
            <a:avLst/>
          </a:prstGeom>
          <a:noFill/>
        </p:spPr>
        <p:txBody>
          <a:bodyPr wrap="none" lIns="0" tIns="0" rIns="0" bIns="0" anchor="ctr">
            <a:spAutoFit/>
          </a:bodyPr>
          <a:lstStyle/>
          <a:p>
            <a:pPr algn="ctr" defTabSz="969987">
              <a:defRPr/>
            </a:pPr>
            <a:r>
              <a:rPr lang="en-US" sz="2040" dirty="0">
                <a:solidFill>
                  <a:srgbClr val="000000"/>
                </a:solidFill>
                <a:latin typeface="Segoe UI Light"/>
              </a:rPr>
              <a:t>Insights</a:t>
            </a:r>
          </a:p>
        </p:txBody>
      </p:sp>
      <p:sp>
        <p:nvSpPr>
          <p:cNvPr id="63" name="Rectangle 62">
            <a:extLst>
              <a:ext uri="{FF2B5EF4-FFF2-40B4-BE49-F238E27FC236}">
                <a16:creationId xmlns:a16="http://schemas.microsoft.com/office/drawing/2014/main" id="{10CC6A46-BDD1-46FA-B7C7-8A692D271E3F}"/>
              </a:ext>
            </a:extLst>
          </p:cNvPr>
          <p:cNvSpPr/>
          <p:nvPr/>
        </p:nvSpPr>
        <p:spPr>
          <a:xfrm flipH="1">
            <a:off x="8914097" y="6410033"/>
            <a:ext cx="814188" cy="320182"/>
          </a:xfrm>
          <a:prstGeom prst="rect">
            <a:avLst/>
          </a:prstGeom>
          <a:noFill/>
        </p:spPr>
        <p:txBody>
          <a:bodyPr wrap="none" lIns="0" tIns="0" rIns="0" bIns="0" anchor="ctr">
            <a:spAutoFit/>
          </a:bodyPr>
          <a:lstStyle/>
          <a:p>
            <a:pPr algn="ctr" defTabSz="969987">
              <a:defRPr/>
            </a:pPr>
            <a:r>
              <a:rPr lang="en-US" sz="2040" dirty="0">
                <a:solidFill>
                  <a:srgbClr val="000000"/>
                </a:solidFill>
                <a:latin typeface="Segoe UI Light"/>
              </a:rPr>
              <a:t>Actions</a:t>
            </a:r>
          </a:p>
        </p:txBody>
      </p:sp>
      <p:sp>
        <p:nvSpPr>
          <p:cNvPr id="64" name="TextBox 63">
            <a:extLst>
              <a:ext uri="{FF2B5EF4-FFF2-40B4-BE49-F238E27FC236}">
                <a16:creationId xmlns:a16="http://schemas.microsoft.com/office/drawing/2014/main" id="{76074086-C44A-41C7-8C71-0FC45DD72ADF}"/>
              </a:ext>
            </a:extLst>
          </p:cNvPr>
          <p:cNvSpPr txBox="1"/>
          <p:nvPr/>
        </p:nvSpPr>
        <p:spPr>
          <a:xfrm>
            <a:off x="5642725" y="5162675"/>
            <a:ext cx="608188" cy="160091"/>
          </a:xfrm>
          <a:prstGeom prst="rect">
            <a:avLst/>
          </a:prstGeom>
          <a:noFill/>
        </p:spPr>
        <p:txBody>
          <a:bodyPr wrap="none" lIns="0" tIns="0" rIns="0" bIns="0" rtlCol="0">
            <a:spAutoFit/>
          </a:bodyPr>
          <a:lstStyle/>
          <a:p>
            <a:pPr algn="ctr" defTabSz="932597"/>
            <a:r>
              <a:rPr lang="en-US" sz="1020" dirty="0">
                <a:solidFill>
                  <a:srgbClr val="0078D7"/>
                </a:solidFill>
                <a:latin typeface="Segoe UI"/>
              </a:rPr>
              <a:t>Store data</a:t>
            </a:r>
          </a:p>
        </p:txBody>
      </p:sp>
      <p:sp>
        <p:nvSpPr>
          <p:cNvPr id="65" name="TextBox 64">
            <a:extLst>
              <a:ext uri="{FF2B5EF4-FFF2-40B4-BE49-F238E27FC236}">
                <a16:creationId xmlns:a16="http://schemas.microsoft.com/office/drawing/2014/main" id="{B09835B2-A6D8-475C-AF1D-6FB46EFC7A29}"/>
              </a:ext>
            </a:extLst>
          </p:cNvPr>
          <p:cNvSpPr txBox="1"/>
          <p:nvPr/>
        </p:nvSpPr>
        <p:spPr>
          <a:xfrm>
            <a:off x="8793651" y="5700504"/>
            <a:ext cx="1845819" cy="160091"/>
          </a:xfrm>
          <a:prstGeom prst="rect">
            <a:avLst/>
          </a:prstGeom>
          <a:noFill/>
        </p:spPr>
        <p:txBody>
          <a:bodyPr wrap="none" lIns="0" tIns="0" rIns="0" bIns="0" rtlCol="0">
            <a:spAutoFit/>
          </a:bodyPr>
          <a:lstStyle/>
          <a:p>
            <a:pPr algn="ctr" defTabSz="932597"/>
            <a:r>
              <a:rPr lang="en-US" sz="1020" dirty="0">
                <a:solidFill>
                  <a:srgbClr val="0078D7"/>
                </a:solidFill>
                <a:latin typeface="Segoe UI"/>
              </a:rPr>
              <a:t>Integrate with Business process</a:t>
            </a:r>
          </a:p>
        </p:txBody>
      </p:sp>
      <p:sp>
        <p:nvSpPr>
          <p:cNvPr id="67" name="TextBox 66">
            <a:extLst>
              <a:ext uri="{FF2B5EF4-FFF2-40B4-BE49-F238E27FC236}">
                <a16:creationId xmlns:a16="http://schemas.microsoft.com/office/drawing/2014/main" id="{76941981-6915-4955-B819-CD2477BE0327}"/>
              </a:ext>
            </a:extLst>
          </p:cNvPr>
          <p:cNvSpPr txBox="1"/>
          <p:nvPr/>
        </p:nvSpPr>
        <p:spPr>
          <a:xfrm>
            <a:off x="4777996" y="3656290"/>
            <a:ext cx="1577693" cy="320182"/>
          </a:xfrm>
          <a:prstGeom prst="rect">
            <a:avLst/>
          </a:prstGeom>
          <a:noFill/>
        </p:spPr>
        <p:txBody>
          <a:bodyPr wrap="none" lIns="0" tIns="0" rIns="0" bIns="0" rtlCol="0">
            <a:spAutoFit/>
          </a:bodyPr>
          <a:lstStyle/>
          <a:p>
            <a:pPr algn="ctr" defTabSz="932597"/>
            <a:r>
              <a:rPr lang="en-US" sz="1020" dirty="0">
                <a:solidFill>
                  <a:srgbClr val="0078D7"/>
                </a:solidFill>
                <a:latin typeface="Segoe UI"/>
              </a:rPr>
              <a:t>Stream processing and</a:t>
            </a:r>
          </a:p>
          <a:p>
            <a:pPr algn="ctr" defTabSz="932597"/>
            <a:r>
              <a:rPr lang="en-US" sz="1020" dirty="0">
                <a:solidFill>
                  <a:srgbClr val="0078D7"/>
                </a:solidFill>
                <a:latin typeface="Segoe UI"/>
              </a:rPr>
              <a:t>rules evaluations over data</a:t>
            </a:r>
          </a:p>
        </p:txBody>
      </p:sp>
      <p:sp>
        <p:nvSpPr>
          <p:cNvPr id="68" name="TextBox 67">
            <a:extLst>
              <a:ext uri="{FF2B5EF4-FFF2-40B4-BE49-F238E27FC236}">
                <a16:creationId xmlns:a16="http://schemas.microsoft.com/office/drawing/2014/main" id="{6EFF0CAD-2400-49B3-A61D-45AFEE815109}"/>
              </a:ext>
            </a:extLst>
          </p:cNvPr>
          <p:cNvSpPr txBox="1"/>
          <p:nvPr/>
        </p:nvSpPr>
        <p:spPr>
          <a:xfrm>
            <a:off x="2052112" y="3831725"/>
            <a:ext cx="771286" cy="800454"/>
          </a:xfrm>
          <a:prstGeom prst="rect">
            <a:avLst/>
          </a:prstGeom>
          <a:noFill/>
        </p:spPr>
        <p:txBody>
          <a:bodyPr wrap="square" lIns="0" tIns="0" rIns="0" bIns="0" rtlCol="0">
            <a:spAutoFit/>
          </a:bodyPr>
          <a:lstStyle/>
          <a:p>
            <a:pPr algn="ctr" defTabSz="932597"/>
            <a:r>
              <a:rPr lang="en-US" sz="1020" dirty="0">
                <a:solidFill>
                  <a:srgbClr val="0078D7"/>
                </a:solidFill>
                <a:latin typeface="Segoe UI"/>
              </a:rPr>
              <a:t>Provision and send data from devices to Cloud</a:t>
            </a:r>
          </a:p>
        </p:txBody>
      </p:sp>
      <p:sp>
        <p:nvSpPr>
          <p:cNvPr id="69" name="TextBox 68">
            <a:extLst>
              <a:ext uri="{FF2B5EF4-FFF2-40B4-BE49-F238E27FC236}">
                <a16:creationId xmlns:a16="http://schemas.microsoft.com/office/drawing/2014/main" id="{5B3AB62A-676C-4291-90DC-9FD0DB3D0598}"/>
              </a:ext>
            </a:extLst>
          </p:cNvPr>
          <p:cNvSpPr txBox="1"/>
          <p:nvPr/>
        </p:nvSpPr>
        <p:spPr>
          <a:xfrm>
            <a:off x="2421949" y="5240791"/>
            <a:ext cx="1214742" cy="160091"/>
          </a:xfrm>
          <a:prstGeom prst="rect">
            <a:avLst/>
          </a:prstGeom>
          <a:noFill/>
        </p:spPr>
        <p:txBody>
          <a:bodyPr wrap="none" lIns="0" tIns="0" rIns="0" bIns="0" rtlCol="0">
            <a:spAutoFit/>
          </a:bodyPr>
          <a:lstStyle/>
          <a:p>
            <a:pPr algn="ctr" defTabSz="932597"/>
            <a:r>
              <a:rPr lang="en-US" sz="1020" dirty="0">
                <a:solidFill>
                  <a:srgbClr val="0078D7"/>
                </a:solidFill>
                <a:latin typeface="Segoe UI"/>
              </a:rPr>
              <a:t>Device Management</a:t>
            </a:r>
          </a:p>
        </p:txBody>
      </p:sp>
      <p:cxnSp>
        <p:nvCxnSpPr>
          <p:cNvPr id="42" name="Connector: Elbow 41">
            <a:extLst>
              <a:ext uri="{FF2B5EF4-FFF2-40B4-BE49-F238E27FC236}">
                <a16:creationId xmlns:a16="http://schemas.microsoft.com/office/drawing/2014/main" id="{1AA5AFEB-785E-44CA-8326-63B82C2AA5EE}"/>
              </a:ext>
            </a:extLst>
          </p:cNvPr>
          <p:cNvCxnSpPr>
            <a:cxnSpLocks/>
            <a:stCxn id="27" idx="6"/>
          </p:cNvCxnSpPr>
          <p:nvPr/>
        </p:nvCxnSpPr>
        <p:spPr>
          <a:xfrm flipV="1">
            <a:off x="2266630" y="4333288"/>
            <a:ext cx="1124736" cy="795152"/>
          </a:xfrm>
          <a:prstGeom prst="bentConnector3">
            <a:avLst/>
          </a:prstGeom>
          <a:ln w="28575">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57" name="Group 56">
            <a:extLst>
              <a:ext uri="{FF2B5EF4-FFF2-40B4-BE49-F238E27FC236}">
                <a16:creationId xmlns:a16="http://schemas.microsoft.com/office/drawing/2014/main" id="{B12D9911-0316-430E-A703-A94F1EB93F7D}"/>
              </a:ext>
            </a:extLst>
          </p:cNvPr>
          <p:cNvGrpSpPr/>
          <p:nvPr/>
        </p:nvGrpSpPr>
        <p:grpSpPr>
          <a:xfrm>
            <a:off x="5621578" y="5931328"/>
            <a:ext cx="643092" cy="643092"/>
            <a:chOff x="5086392" y="1448771"/>
            <a:chExt cx="1261176" cy="1261176"/>
          </a:xfrm>
          <a:solidFill>
            <a:schemeClr val="bg2"/>
          </a:solidFill>
        </p:grpSpPr>
        <p:sp>
          <p:nvSpPr>
            <p:cNvPr id="58" name="Oval 57">
              <a:extLst>
                <a:ext uri="{FF2B5EF4-FFF2-40B4-BE49-F238E27FC236}">
                  <a16:creationId xmlns:a16="http://schemas.microsoft.com/office/drawing/2014/main" id="{CB4036AA-6292-44CD-84E7-0BFFB8D90153}"/>
                </a:ext>
              </a:extLst>
            </p:cNvPr>
            <p:cNvSpPr/>
            <p:nvPr/>
          </p:nvSpPr>
          <p:spPr bwMode="auto">
            <a:xfrm>
              <a:off x="5086392" y="1448771"/>
              <a:ext cx="1261176" cy="1261176"/>
            </a:xfrm>
            <a:prstGeom prst="ellipse">
              <a:avLst/>
            </a:prstGeom>
            <a:grpFill/>
            <a:ln w="952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836">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9" name="Freeform: Shape 58">
              <a:extLst>
                <a:ext uri="{FF2B5EF4-FFF2-40B4-BE49-F238E27FC236}">
                  <a16:creationId xmlns:a16="http://schemas.microsoft.com/office/drawing/2014/main" id="{39765A10-370E-465D-B319-1CD4907B291C}"/>
                </a:ext>
              </a:extLst>
            </p:cNvPr>
            <p:cNvSpPr>
              <a:spLocks/>
            </p:cNvSpPr>
            <p:nvPr/>
          </p:nvSpPr>
          <p:spPr bwMode="auto">
            <a:xfrm>
              <a:off x="5452870" y="1674731"/>
              <a:ext cx="528220" cy="858045"/>
            </a:xfrm>
            <a:custGeom>
              <a:avLst/>
              <a:gdLst>
                <a:gd name="connsiteX0" fmla="*/ 180897 w 528287"/>
                <a:gd name="connsiteY0" fmla="*/ 808532 h 858155"/>
                <a:gd name="connsiteX1" fmla="*/ 351275 w 528287"/>
                <a:gd name="connsiteY1" fmla="*/ 808532 h 858155"/>
                <a:gd name="connsiteX2" fmla="*/ 300775 w 528287"/>
                <a:gd name="connsiteY2" fmla="*/ 851668 h 858155"/>
                <a:gd name="connsiteX3" fmla="*/ 281897 w 528287"/>
                <a:gd name="connsiteY3" fmla="*/ 857831 h 858155"/>
                <a:gd name="connsiteX4" fmla="*/ 198832 w 528287"/>
                <a:gd name="connsiteY4" fmla="*/ 827019 h 858155"/>
                <a:gd name="connsiteX5" fmla="*/ 180897 w 528287"/>
                <a:gd name="connsiteY5" fmla="*/ 808532 h 858155"/>
                <a:gd name="connsiteX6" fmla="*/ 182285 w 528287"/>
                <a:gd name="connsiteY6" fmla="*/ 731401 h 858155"/>
                <a:gd name="connsiteX7" fmla="*/ 347585 w 528287"/>
                <a:gd name="connsiteY7" fmla="*/ 731401 h 858155"/>
                <a:gd name="connsiteX8" fmla="*/ 375450 w 528287"/>
                <a:gd name="connsiteY8" fmla="*/ 755235 h 858155"/>
                <a:gd name="connsiteX9" fmla="*/ 347585 w 528287"/>
                <a:gd name="connsiteY9" fmla="*/ 778134 h 858155"/>
                <a:gd name="connsiteX10" fmla="*/ 264935 w 528287"/>
                <a:gd name="connsiteY10" fmla="*/ 778601 h 858155"/>
                <a:gd name="connsiteX11" fmla="*/ 181813 w 528287"/>
                <a:gd name="connsiteY11" fmla="*/ 778134 h 858155"/>
                <a:gd name="connsiteX12" fmla="*/ 154893 w 528287"/>
                <a:gd name="connsiteY12" fmla="*/ 754300 h 858155"/>
                <a:gd name="connsiteX13" fmla="*/ 182285 w 528287"/>
                <a:gd name="connsiteY13" fmla="*/ 731401 h 858155"/>
                <a:gd name="connsiteX14" fmla="*/ 174924 w 528287"/>
                <a:gd name="connsiteY14" fmla="*/ 655422 h 858155"/>
                <a:gd name="connsiteX15" fmla="*/ 354947 w 528287"/>
                <a:gd name="connsiteY15" fmla="*/ 655422 h 858155"/>
                <a:gd name="connsiteX16" fmla="*/ 379581 w 528287"/>
                <a:gd name="connsiteY16" fmla="*/ 677976 h 858155"/>
                <a:gd name="connsiteX17" fmla="*/ 355421 w 528287"/>
                <a:gd name="connsiteY17" fmla="*/ 701000 h 858155"/>
                <a:gd name="connsiteX18" fmla="*/ 264935 w 528287"/>
                <a:gd name="connsiteY18" fmla="*/ 701000 h 858155"/>
                <a:gd name="connsiteX19" fmla="*/ 175397 w 528287"/>
                <a:gd name="connsiteY19" fmla="*/ 701000 h 858155"/>
                <a:gd name="connsiteX20" fmla="*/ 149815 w 528287"/>
                <a:gd name="connsiteY20" fmla="*/ 678446 h 858155"/>
                <a:gd name="connsiteX21" fmla="*/ 174924 w 528287"/>
                <a:gd name="connsiteY21" fmla="*/ 655422 h 858155"/>
                <a:gd name="connsiteX22" fmla="*/ 266900 w 528287"/>
                <a:gd name="connsiteY22" fmla="*/ 6 h 858155"/>
                <a:gd name="connsiteX23" fmla="*/ 401421 w 528287"/>
                <a:gd name="connsiteY23" fmla="*/ 34573 h 858155"/>
                <a:gd name="connsiteX24" fmla="*/ 528029 w 528287"/>
                <a:gd name="connsiteY24" fmla="*/ 242329 h 858155"/>
                <a:gd name="connsiteX25" fmla="*/ 479842 w 528287"/>
                <a:gd name="connsiteY25" fmla="*/ 416637 h 858155"/>
                <a:gd name="connsiteX26" fmla="*/ 451025 w 528287"/>
                <a:gd name="connsiteY26" fmla="*/ 466574 h 858155"/>
                <a:gd name="connsiteX27" fmla="*/ 393390 w 528287"/>
                <a:gd name="connsiteY27" fmla="*/ 621095 h 858155"/>
                <a:gd name="connsiteX28" fmla="*/ 331503 w 528287"/>
                <a:gd name="connsiteY28" fmla="*/ 621095 h 858155"/>
                <a:gd name="connsiteX29" fmla="*/ 347093 w 528287"/>
                <a:gd name="connsiteY29" fmla="*/ 532528 h 858155"/>
                <a:gd name="connsiteX30" fmla="*/ 400476 w 528287"/>
                <a:gd name="connsiteY30" fmla="*/ 427943 h 858155"/>
                <a:gd name="connsiteX31" fmla="*/ 458583 w 528287"/>
                <a:gd name="connsiteY31" fmla="*/ 304986 h 858155"/>
                <a:gd name="connsiteX32" fmla="*/ 377800 w 528287"/>
                <a:gd name="connsiteY32" fmla="*/ 94874 h 858155"/>
                <a:gd name="connsiteX33" fmla="*/ 143953 w 528287"/>
                <a:gd name="connsiteY33" fmla="*/ 99114 h 858155"/>
                <a:gd name="connsiteX34" fmla="*/ 65532 w 528287"/>
                <a:gd name="connsiteY34" fmla="*/ 281902 h 858155"/>
                <a:gd name="connsiteX35" fmla="*/ 117970 w 528287"/>
                <a:gd name="connsiteY35" fmla="*/ 409570 h 858155"/>
                <a:gd name="connsiteX36" fmla="*/ 183636 w 528287"/>
                <a:gd name="connsiteY36" fmla="*/ 538652 h 858155"/>
                <a:gd name="connsiteX37" fmla="*/ 197809 w 528287"/>
                <a:gd name="connsiteY37" fmla="*/ 621566 h 858155"/>
                <a:gd name="connsiteX38" fmla="*/ 142064 w 528287"/>
                <a:gd name="connsiteY38" fmla="*/ 621566 h 858155"/>
                <a:gd name="connsiteX39" fmla="*/ 134977 w 528287"/>
                <a:gd name="connsiteY39" fmla="*/ 614028 h 858155"/>
                <a:gd name="connsiteX40" fmla="*/ 93405 w 528287"/>
                <a:gd name="connsiteY40" fmla="*/ 493426 h 858155"/>
                <a:gd name="connsiteX41" fmla="*/ 28684 w 528287"/>
                <a:gd name="connsiteY41" fmla="*/ 376122 h 858155"/>
                <a:gd name="connsiteX42" fmla="*/ 6008 w 528287"/>
                <a:gd name="connsiteY42" fmla="*/ 196632 h 858155"/>
                <a:gd name="connsiteX43" fmla="*/ 131671 w 528287"/>
                <a:gd name="connsiteY43" fmla="*/ 32218 h 858155"/>
                <a:gd name="connsiteX44" fmla="*/ 266900 w 528287"/>
                <a:gd name="connsiteY44" fmla="*/ 6 h 858155"/>
                <a:gd name="connsiteX0" fmla="*/ 180897 w 528287"/>
                <a:gd name="connsiteY0" fmla="*/ 808532 h 858155"/>
                <a:gd name="connsiteX1" fmla="*/ 351275 w 528287"/>
                <a:gd name="connsiteY1" fmla="*/ 808532 h 858155"/>
                <a:gd name="connsiteX2" fmla="*/ 300775 w 528287"/>
                <a:gd name="connsiteY2" fmla="*/ 851668 h 858155"/>
                <a:gd name="connsiteX3" fmla="*/ 281897 w 528287"/>
                <a:gd name="connsiteY3" fmla="*/ 857831 h 858155"/>
                <a:gd name="connsiteX4" fmla="*/ 198832 w 528287"/>
                <a:gd name="connsiteY4" fmla="*/ 827019 h 858155"/>
                <a:gd name="connsiteX5" fmla="*/ 180897 w 528287"/>
                <a:gd name="connsiteY5" fmla="*/ 808532 h 858155"/>
                <a:gd name="connsiteX6" fmla="*/ 182285 w 528287"/>
                <a:gd name="connsiteY6" fmla="*/ 731401 h 858155"/>
                <a:gd name="connsiteX7" fmla="*/ 347585 w 528287"/>
                <a:gd name="connsiteY7" fmla="*/ 731401 h 858155"/>
                <a:gd name="connsiteX8" fmla="*/ 375450 w 528287"/>
                <a:gd name="connsiteY8" fmla="*/ 755235 h 858155"/>
                <a:gd name="connsiteX9" fmla="*/ 347585 w 528287"/>
                <a:gd name="connsiteY9" fmla="*/ 778134 h 858155"/>
                <a:gd name="connsiteX10" fmla="*/ 264935 w 528287"/>
                <a:gd name="connsiteY10" fmla="*/ 778601 h 858155"/>
                <a:gd name="connsiteX11" fmla="*/ 181813 w 528287"/>
                <a:gd name="connsiteY11" fmla="*/ 778134 h 858155"/>
                <a:gd name="connsiteX12" fmla="*/ 154893 w 528287"/>
                <a:gd name="connsiteY12" fmla="*/ 754300 h 858155"/>
                <a:gd name="connsiteX13" fmla="*/ 182285 w 528287"/>
                <a:gd name="connsiteY13" fmla="*/ 731401 h 858155"/>
                <a:gd name="connsiteX14" fmla="*/ 174924 w 528287"/>
                <a:gd name="connsiteY14" fmla="*/ 655422 h 858155"/>
                <a:gd name="connsiteX15" fmla="*/ 354947 w 528287"/>
                <a:gd name="connsiteY15" fmla="*/ 655422 h 858155"/>
                <a:gd name="connsiteX16" fmla="*/ 379581 w 528287"/>
                <a:gd name="connsiteY16" fmla="*/ 677976 h 858155"/>
                <a:gd name="connsiteX17" fmla="*/ 355421 w 528287"/>
                <a:gd name="connsiteY17" fmla="*/ 701000 h 858155"/>
                <a:gd name="connsiteX18" fmla="*/ 264935 w 528287"/>
                <a:gd name="connsiteY18" fmla="*/ 701000 h 858155"/>
                <a:gd name="connsiteX19" fmla="*/ 175397 w 528287"/>
                <a:gd name="connsiteY19" fmla="*/ 701000 h 858155"/>
                <a:gd name="connsiteX20" fmla="*/ 149815 w 528287"/>
                <a:gd name="connsiteY20" fmla="*/ 678446 h 858155"/>
                <a:gd name="connsiteX21" fmla="*/ 174924 w 528287"/>
                <a:gd name="connsiteY21" fmla="*/ 655422 h 858155"/>
                <a:gd name="connsiteX22" fmla="*/ 266900 w 528287"/>
                <a:gd name="connsiteY22" fmla="*/ 6 h 858155"/>
                <a:gd name="connsiteX23" fmla="*/ 401421 w 528287"/>
                <a:gd name="connsiteY23" fmla="*/ 34573 h 858155"/>
                <a:gd name="connsiteX24" fmla="*/ 528029 w 528287"/>
                <a:gd name="connsiteY24" fmla="*/ 242329 h 858155"/>
                <a:gd name="connsiteX25" fmla="*/ 479842 w 528287"/>
                <a:gd name="connsiteY25" fmla="*/ 416637 h 858155"/>
                <a:gd name="connsiteX26" fmla="*/ 451025 w 528287"/>
                <a:gd name="connsiteY26" fmla="*/ 466574 h 858155"/>
                <a:gd name="connsiteX27" fmla="*/ 393390 w 528287"/>
                <a:gd name="connsiteY27" fmla="*/ 621095 h 858155"/>
                <a:gd name="connsiteX28" fmla="*/ 331503 w 528287"/>
                <a:gd name="connsiteY28" fmla="*/ 621095 h 858155"/>
                <a:gd name="connsiteX29" fmla="*/ 347093 w 528287"/>
                <a:gd name="connsiteY29" fmla="*/ 532528 h 858155"/>
                <a:gd name="connsiteX30" fmla="*/ 400476 w 528287"/>
                <a:gd name="connsiteY30" fmla="*/ 427943 h 858155"/>
                <a:gd name="connsiteX31" fmla="*/ 458583 w 528287"/>
                <a:gd name="connsiteY31" fmla="*/ 304986 h 858155"/>
                <a:gd name="connsiteX32" fmla="*/ 377800 w 528287"/>
                <a:gd name="connsiteY32" fmla="*/ 94874 h 858155"/>
                <a:gd name="connsiteX33" fmla="*/ 65532 w 528287"/>
                <a:gd name="connsiteY33" fmla="*/ 281902 h 858155"/>
                <a:gd name="connsiteX34" fmla="*/ 117970 w 528287"/>
                <a:gd name="connsiteY34" fmla="*/ 409570 h 858155"/>
                <a:gd name="connsiteX35" fmla="*/ 183636 w 528287"/>
                <a:gd name="connsiteY35" fmla="*/ 538652 h 858155"/>
                <a:gd name="connsiteX36" fmla="*/ 197809 w 528287"/>
                <a:gd name="connsiteY36" fmla="*/ 621566 h 858155"/>
                <a:gd name="connsiteX37" fmla="*/ 142064 w 528287"/>
                <a:gd name="connsiteY37" fmla="*/ 621566 h 858155"/>
                <a:gd name="connsiteX38" fmla="*/ 134977 w 528287"/>
                <a:gd name="connsiteY38" fmla="*/ 614028 h 858155"/>
                <a:gd name="connsiteX39" fmla="*/ 93405 w 528287"/>
                <a:gd name="connsiteY39" fmla="*/ 493426 h 858155"/>
                <a:gd name="connsiteX40" fmla="*/ 28684 w 528287"/>
                <a:gd name="connsiteY40" fmla="*/ 376122 h 858155"/>
                <a:gd name="connsiteX41" fmla="*/ 6008 w 528287"/>
                <a:gd name="connsiteY41" fmla="*/ 196632 h 858155"/>
                <a:gd name="connsiteX42" fmla="*/ 131671 w 528287"/>
                <a:gd name="connsiteY42" fmla="*/ 32218 h 858155"/>
                <a:gd name="connsiteX43" fmla="*/ 266900 w 528287"/>
                <a:gd name="connsiteY43" fmla="*/ 6 h 858155"/>
                <a:gd name="connsiteX0" fmla="*/ 180897 w 528287"/>
                <a:gd name="connsiteY0" fmla="*/ 808532 h 858155"/>
                <a:gd name="connsiteX1" fmla="*/ 351275 w 528287"/>
                <a:gd name="connsiteY1" fmla="*/ 808532 h 858155"/>
                <a:gd name="connsiteX2" fmla="*/ 300775 w 528287"/>
                <a:gd name="connsiteY2" fmla="*/ 851668 h 858155"/>
                <a:gd name="connsiteX3" fmla="*/ 281897 w 528287"/>
                <a:gd name="connsiteY3" fmla="*/ 857831 h 858155"/>
                <a:gd name="connsiteX4" fmla="*/ 198832 w 528287"/>
                <a:gd name="connsiteY4" fmla="*/ 827019 h 858155"/>
                <a:gd name="connsiteX5" fmla="*/ 180897 w 528287"/>
                <a:gd name="connsiteY5" fmla="*/ 808532 h 858155"/>
                <a:gd name="connsiteX6" fmla="*/ 182285 w 528287"/>
                <a:gd name="connsiteY6" fmla="*/ 731401 h 858155"/>
                <a:gd name="connsiteX7" fmla="*/ 347585 w 528287"/>
                <a:gd name="connsiteY7" fmla="*/ 731401 h 858155"/>
                <a:gd name="connsiteX8" fmla="*/ 375450 w 528287"/>
                <a:gd name="connsiteY8" fmla="*/ 755235 h 858155"/>
                <a:gd name="connsiteX9" fmla="*/ 347585 w 528287"/>
                <a:gd name="connsiteY9" fmla="*/ 778134 h 858155"/>
                <a:gd name="connsiteX10" fmla="*/ 264935 w 528287"/>
                <a:gd name="connsiteY10" fmla="*/ 778601 h 858155"/>
                <a:gd name="connsiteX11" fmla="*/ 181813 w 528287"/>
                <a:gd name="connsiteY11" fmla="*/ 778134 h 858155"/>
                <a:gd name="connsiteX12" fmla="*/ 154893 w 528287"/>
                <a:gd name="connsiteY12" fmla="*/ 754300 h 858155"/>
                <a:gd name="connsiteX13" fmla="*/ 182285 w 528287"/>
                <a:gd name="connsiteY13" fmla="*/ 731401 h 858155"/>
                <a:gd name="connsiteX14" fmla="*/ 174924 w 528287"/>
                <a:gd name="connsiteY14" fmla="*/ 655422 h 858155"/>
                <a:gd name="connsiteX15" fmla="*/ 354947 w 528287"/>
                <a:gd name="connsiteY15" fmla="*/ 655422 h 858155"/>
                <a:gd name="connsiteX16" fmla="*/ 379581 w 528287"/>
                <a:gd name="connsiteY16" fmla="*/ 677976 h 858155"/>
                <a:gd name="connsiteX17" fmla="*/ 355421 w 528287"/>
                <a:gd name="connsiteY17" fmla="*/ 701000 h 858155"/>
                <a:gd name="connsiteX18" fmla="*/ 264935 w 528287"/>
                <a:gd name="connsiteY18" fmla="*/ 701000 h 858155"/>
                <a:gd name="connsiteX19" fmla="*/ 175397 w 528287"/>
                <a:gd name="connsiteY19" fmla="*/ 701000 h 858155"/>
                <a:gd name="connsiteX20" fmla="*/ 149815 w 528287"/>
                <a:gd name="connsiteY20" fmla="*/ 678446 h 858155"/>
                <a:gd name="connsiteX21" fmla="*/ 174924 w 528287"/>
                <a:gd name="connsiteY21" fmla="*/ 655422 h 858155"/>
                <a:gd name="connsiteX22" fmla="*/ 266900 w 528287"/>
                <a:gd name="connsiteY22" fmla="*/ 6 h 858155"/>
                <a:gd name="connsiteX23" fmla="*/ 401421 w 528287"/>
                <a:gd name="connsiteY23" fmla="*/ 34573 h 858155"/>
                <a:gd name="connsiteX24" fmla="*/ 528029 w 528287"/>
                <a:gd name="connsiteY24" fmla="*/ 242329 h 858155"/>
                <a:gd name="connsiteX25" fmla="*/ 479842 w 528287"/>
                <a:gd name="connsiteY25" fmla="*/ 416637 h 858155"/>
                <a:gd name="connsiteX26" fmla="*/ 451025 w 528287"/>
                <a:gd name="connsiteY26" fmla="*/ 466574 h 858155"/>
                <a:gd name="connsiteX27" fmla="*/ 393390 w 528287"/>
                <a:gd name="connsiteY27" fmla="*/ 621095 h 858155"/>
                <a:gd name="connsiteX28" fmla="*/ 331503 w 528287"/>
                <a:gd name="connsiteY28" fmla="*/ 621095 h 858155"/>
                <a:gd name="connsiteX29" fmla="*/ 347093 w 528287"/>
                <a:gd name="connsiteY29" fmla="*/ 532528 h 858155"/>
                <a:gd name="connsiteX30" fmla="*/ 400476 w 528287"/>
                <a:gd name="connsiteY30" fmla="*/ 427943 h 858155"/>
                <a:gd name="connsiteX31" fmla="*/ 458583 w 528287"/>
                <a:gd name="connsiteY31" fmla="*/ 304986 h 858155"/>
                <a:gd name="connsiteX32" fmla="*/ 377800 w 528287"/>
                <a:gd name="connsiteY32" fmla="*/ 94874 h 858155"/>
                <a:gd name="connsiteX33" fmla="*/ 117970 w 528287"/>
                <a:gd name="connsiteY33" fmla="*/ 409570 h 858155"/>
                <a:gd name="connsiteX34" fmla="*/ 183636 w 528287"/>
                <a:gd name="connsiteY34" fmla="*/ 538652 h 858155"/>
                <a:gd name="connsiteX35" fmla="*/ 197809 w 528287"/>
                <a:gd name="connsiteY35" fmla="*/ 621566 h 858155"/>
                <a:gd name="connsiteX36" fmla="*/ 142064 w 528287"/>
                <a:gd name="connsiteY36" fmla="*/ 621566 h 858155"/>
                <a:gd name="connsiteX37" fmla="*/ 134977 w 528287"/>
                <a:gd name="connsiteY37" fmla="*/ 614028 h 858155"/>
                <a:gd name="connsiteX38" fmla="*/ 93405 w 528287"/>
                <a:gd name="connsiteY38" fmla="*/ 493426 h 858155"/>
                <a:gd name="connsiteX39" fmla="*/ 28684 w 528287"/>
                <a:gd name="connsiteY39" fmla="*/ 376122 h 858155"/>
                <a:gd name="connsiteX40" fmla="*/ 6008 w 528287"/>
                <a:gd name="connsiteY40" fmla="*/ 196632 h 858155"/>
                <a:gd name="connsiteX41" fmla="*/ 131671 w 528287"/>
                <a:gd name="connsiteY41" fmla="*/ 32218 h 858155"/>
                <a:gd name="connsiteX42" fmla="*/ 266900 w 528287"/>
                <a:gd name="connsiteY42" fmla="*/ 6 h 858155"/>
                <a:gd name="connsiteX0" fmla="*/ 180897 w 528287"/>
                <a:gd name="connsiteY0" fmla="*/ 808532 h 858155"/>
                <a:gd name="connsiteX1" fmla="*/ 351275 w 528287"/>
                <a:gd name="connsiteY1" fmla="*/ 808532 h 858155"/>
                <a:gd name="connsiteX2" fmla="*/ 300775 w 528287"/>
                <a:gd name="connsiteY2" fmla="*/ 851668 h 858155"/>
                <a:gd name="connsiteX3" fmla="*/ 281897 w 528287"/>
                <a:gd name="connsiteY3" fmla="*/ 857831 h 858155"/>
                <a:gd name="connsiteX4" fmla="*/ 198832 w 528287"/>
                <a:gd name="connsiteY4" fmla="*/ 827019 h 858155"/>
                <a:gd name="connsiteX5" fmla="*/ 180897 w 528287"/>
                <a:gd name="connsiteY5" fmla="*/ 808532 h 858155"/>
                <a:gd name="connsiteX6" fmla="*/ 182285 w 528287"/>
                <a:gd name="connsiteY6" fmla="*/ 731401 h 858155"/>
                <a:gd name="connsiteX7" fmla="*/ 347585 w 528287"/>
                <a:gd name="connsiteY7" fmla="*/ 731401 h 858155"/>
                <a:gd name="connsiteX8" fmla="*/ 375450 w 528287"/>
                <a:gd name="connsiteY8" fmla="*/ 755235 h 858155"/>
                <a:gd name="connsiteX9" fmla="*/ 347585 w 528287"/>
                <a:gd name="connsiteY9" fmla="*/ 778134 h 858155"/>
                <a:gd name="connsiteX10" fmla="*/ 264935 w 528287"/>
                <a:gd name="connsiteY10" fmla="*/ 778601 h 858155"/>
                <a:gd name="connsiteX11" fmla="*/ 181813 w 528287"/>
                <a:gd name="connsiteY11" fmla="*/ 778134 h 858155"/>
                <a:gd name="connsiteX12" fmla="*/ 154893 w 528287"/>
                <a:gd name="connsiteY12" fmla="*/ 754300 h 858155"/>
                <a:gd name="connsiteX13" fmla="*/ 182285 w 528287"/>
                <a:gd name="connsiteY13" fmla="*/ 731401 h 858155"/>
                <a:gd name="connsiteX14" fmla="*/ 174924 w 528287"/>
                <a:gd name="connsiteY14" fmla="*/ 655422 h 858155"/>
                <a:gd name="connsiteX15" fmla="*/ 354947 w 528287"/>
                <a:gd name="connsiteY15" fmla="*/ 655422 h 858155"/>
                <a:gd name="connsiteX16" fmla="*/ 379581 w 528287"/>
                <a:gd name="connsiteY16" fmla="*/ 677976 h 858155"/>
                <a:gd name="connsiteX17" fmla="*/ 355421 w 528287"/>
                <a:gd name="connsiteY17" fmla="*/ 701000 h 858155"/>
                <a:gd name="connsiteX18" fmla="*/ 264935 w 528287"/>
                <a:gd name="connsiteY18" fmla="*/ 701000 h 858155"/>
                <a:gd name="connsiteX19" fmla="*/ 175397 w 528287"/>
                <a:gd name="connsiteY19" fmla="*/ 701000 h 858155"/>
                <a:gd name="connsiteX20" fmla="*/ 149815 w 528287"/>
                <a:gd name="connsiteY20" fmla="*/ 678446 h 858155"/>
                <a:gd name="connsiteX21" fmla="*/ 174924 w 528287"/>
                <a:gd name="connsiteY21" fmla="*/ 655422 h 858155"/>
                <a:gd name="connsiteX22" fmla="*/ 266900 w 528287"/>
                <a:gd name="connsiteY22" fmla="*/ 6 h 858155"/>
                <a:gd name="connsiteX23" fmla="*/ 401421 w 528287"/>
                <a:gd name="connsiteY23" fmla="*/ 34573 h 858155"/>
                <a:gd name="connsiteX24" fmla="*/ 528029 w 528287"/>
                <a:gd name="connsiteY24" fmla="*/ 242329 h 858155"/>
                <a:gd name="connsiteX25" fmla="*/ 479842 w 528287"/>
                <a:gd name="connsiteY25" fmla="*/ 416637 h 858155"/>
                <a:gd name="connsiteX26" fmla="*/ 451025 w 528287"/>
                <a:gd name="connsiteY26" fmla="*/ 466574 h 858155"/>
                <a:gd name="connsiteX27" fmla="*/ 393390 w 528287"/>
                <a:gd name="connsiteY27" fmla="*/ 621095 h 858155"/>
                <a:gd name="connsiteX28" fmla="*/ 331503 w 528287"/>
                <a:gd name="connsiteY28" fmla="*/ 621095 h 858155"/>
                <a:gd name="connsiteX29" fmla="*/ 347093 w 528287"/>
                <a:gd name="connsiteY29" fmla="*/ 532528 h 858155"/>
                <a:gd name="connsiteX30" fmla="*/ 400476 w 528287"/>
                <a:gd name="connsiteY30" fmla="*/ 427943 h 858155"/>
                <a:gd name="connsiteX31" fmla="*/ 458583 w 528287"/>
                <a:gd name="connsiteY31" fmla="*/ 304986 h 858155"/>
                <a:gd name="connsiteX32" fmla="*/ 117970 w 528287"/>
                <a:gd name="connsiteY32" fmla="*/ 409570 h 858155"/>
                <a:gd name="connsiteX33" fmla="*/ 183636 w 528287"/>
                <a:gd name="connsiteY33" fmla="*/ 538652 h 858155"/>
                <a:gd name="connsiteX34" fmla="*/ 197809 w 528287"/>
                <a:gd name="connsiteY34" fmla="*/ 621566 h 858155"/>
                <a:gd name="connsiteX35" fmla="*/ 142064 w 528287"/>
                <a:gd name="connsiteY35" fmla="*/ 621566 h 858155"/>
                <a:gd name="connsiteX36" fmla="*/ 134977 w 528287"/>
                <a:gd name="connsiteY36" fmla="*/ 614028 h 858155"/>
                <a:gd name="connsiteX37" fmla="*/ 93405 w 528287"/>
                <a:gd name="connsiteY37" fmla="*/ 493426 h 858155"/>
                <a:gd name="connsiteX38" fmla="*/ 28684 w 528287"/>
                <a:gd name="connsiteY38" fmla="*/ 376122 h 858155"/>
                <a:gd name="connsiteX39" fmla="*/ 6008 w 528287"/>
                <a:gd name="connsiteY39" fmla="*/ 196632 h 858155"/>
                <a:gd name="connsiteX40" fmla="*/ 131671 w 528287"/>
                <a:gd name="connsiteY40" fmla="*/ 32218 h 858155"/>
                <a:gd name="connsiteX41" fmla="*/ 266900 w 528287"/>
                <a:gd name="connsiteY41" fmla="*/ 6 h 858155"/>
                <a:gd name="connsiteX0" fmla="*/ 180897 w 528287"/>
                <a:gd name="connsiteY0" fmla="*/ 808532 h 858155"/>
                <a:gd name="connsiteX1" fmla="*/ 351275 w 528287"/>
                <a:gd name="connsiteY1" fmla="*/ 808532 h 858155"/>
                <a:gd name="connsiteX2" fmla="*/ 300775 w 528287"/>
                <a:gd name="connsiteY2" fmla="*/ 851668 h 858155"/>
                <a:gd name="connsiteX3" fmla="*/ 281897 w 528287"/>
                <a:gd name="connsiteY3" fmla="*/ 857831 h 858155"/>
                <a:gd name="connsiteX4" fmla="*/ 198832 w 528287"/>
                <a:gd name="connsiteY4" fmla="*/ 827019 h 858155"/>
                <a:gd name="connsiteX5" fmla="*/ 180897 w 528287"/>
                <a:gd name="connsiteY5" fmla="*/ 808532 h 858155"/>
                <a:gd name="connsiteX6" fmla="*/ 182285 w 528287"/>
                <a:gd name="connsiteY6" fmla="*/ 731401 h 858155"/>
                <a:gd name="connsiteX7" fmla="*/ 347585 w 528287"/>
                <a:gd name="connsiteY7" fmla="*/ 731401 h 858155"/>
                <a:gd name="connsiteX8" fmla="*/ 375450 w 528287"/>
                <a:gd name="connsiteY8" fmla="*/ 755235 h 858155"/>
                <a:gd name="connsiteX9" fmla="*/ 347585 w 528287"/>
                <a:gd name="connsiteY9" fmla="*/ 778134 h 858155"/>
                <a:gd name="connsiteX10" fmla="*/ 264935 w 528287"/>
                <a:gd name="connsiteY10" fmla="*/ 778601 h 858155"/>
                <a:gd name="connsiteX11" fmla="*/ 181813 w 528287"/>
                <a:gd name="connsiteY11" fmla="*/ 778134 h 858155"/>
                <a:gd name="connsiteX12" fmla="*/ 154893 w 528287"/>
                <a:gd name="connsiteY12" fmla="*/ 754300 h 858155"/>
                <a:gd name="connsiteX13" fmla="*/ 182285 w 528287"/>
                <a:gd name="connsiteY13" fmla="*/ 731401 h 858155"/>
                <a:gd name="connsiteX14" fmla="*/ 174924 w 528287"/>
                <a:gd name="connsiteY14" fmla="*/ 655422 h 858155"/>
                <a:gd name="connsiteX15" fmla="*/ 354947 w 528287"/>
                <a:gd name="connsiteY15" fmla="*/ 655422 h 858155"/>
                <a:gd name="connsiteX16" fmla="*/ 379581 w 528287"/>
                <a:gd name="connsiteY16" fmla="*/ 677976 h 858155"/>
                <a:gd name="connsiteX17" fmla="*/ 355421 w 528287"/>
                <a:gd name="connsiteY17" fmla="*/ 701000 h 858155"/>
                <a:gd name="connsiteX18" fmla="*/ 264935 w 528287"/>
                <a:gd name="connsiteY18" fmla="*/ 701000 h 858155"/>
                <a:gd name="connsiteX19" fmla="*/ 175397 w 528287"/>
                <a:gd name="connsiteY19" fmla="*/ 701000 h 858155"/>
                <a:gd name="connsiteX20" fmla="*/ 149815 w 528287"/>
                <a:gd name="connsiteY20" fmla="*/ 678446 h 858155"/>
                <a:gd name="connsiteX21" fmla="*/ 174924 w 528287"/>
                <a:gd name="connsiteY21" fmla="*/ 655422 h 858155"/>
                <a:gd name="connsiteX22" fmla="*/ 266900 w 528287"/>
                <a:gd name="connsiteY22" fmla="*/ 6 h 858155"/>
                <a:gd name="connsiteX23" fmla="*/ 401421 w 528287"/>
                <a:gd name="connsiteY23" fmla="*/ 34573 h 858155"/>
                <a:gd name="connsiteX24" fmla="*/ 528029 w 528287"/>
                <a:gd name="connsiteY24" fmla="*/ 242329 h 858155"/>
                <a:gd name="connsiteX25" fmla="*/ 479842 w 528287"/>
                <a:gd name="connsiteY25" fmla="*/ 416637 h 858155"/>
                <a:gd name="connsiteX26" fmla="*/ 451025 w 528287"/>
                <a:gd name="connsiteY26" fmla="*/ 466574 h 858155"/>
                <a:gd name="connsiteX27" fmla="*/ 393390 w 528287"/>
                <a:gd name="connsiteY27" fmla="*/ 621095 h 858155"/>
                <a:gd name="connsiteX28" fmla="*/ 331503 w 528287"/>
                <a:gd name="connsiteY28" fmla="*/ 621095 h 858155"/>
                <a:gd name="connsiteX29" fmla="*/ 347093 w 528287"/>
                <a:gd name="connsiteY29" fmla="*/ 532528 h 858155"/>
                <a:gd name="connsiteX30" fmla="*/ 400476 w 528287"/>
                <a:gd name="connsiteY30" fmla="*/ 427943 h 858155"/>
                <a:gd name="connsiteX31" fmla="*/ 117970 w 528287"/>
                <a:gd name="connsiteY31" fmla="*/ 409570 h 858155"/>
                <a:gd name="connsiteX32" fmla="*/ 183636 w 528287"/>
                <a:gd name="connsiteY32" fmla="*/ 538652 h 858155"/>
                <a:gd name="connsiteX33" fmla="*/ 197809 w 528287"/>
                <a:gd name="connsiteY33" fmla="*/ 621566 h 858155"/>
                <a:gd name="connsiteX34" fmla="*/ 142064 w 528287"/>
                <a:gd name="connsiteY34" fmla="*/ 621566 h 858155"/>
                <a:gd name="connsiteX35" fmla="*/ 134977 w 528287"/>
                <a:gd name="connsiteY35" fmla="*/ 614028 h 858155"/>
                <a:gd name="connsiteX36" fmla="*/ 93405 w 528287"/>
                <a:gd name="connsiteY36" fmla="*/ 493426 h 858155"/>
                <a:gd name="connsiteX37" fmla="*/ 28684 w 528287"/>
                <a:gd name="connsiteY37" fmla="*/ 376122 h 858155"/>
                <a:gd name="connsiteX38" fmla="*/ 6008 w 528287"/>
                <a:gd name="connsiteY38" fmla="*/ 196632 h 858155"/>
                <a:gd name="connsiteX39" fmla="*/ 131671 w 528287"/>
                <a:gd name="connsiteY39" fmla="*/ 32218 h 858155"/>
                <a:gd name="connsiteX40" fmla="*/ 266900 w 528287"/>
                <a:gd name="connsiteY40" fmla="*/ 6 h 858155"/>
                <a:gd name="connsiteX0" fmla="*/ 180897 w 528287"/>
                <a:gd name="connsiteY0" fmla="*/ 808532 h 858155"/>
                <a:gd name="connsiteX1" fmla="*/ 351275 w 528287"/>
                <a:gd name="connsiteY1" fmla="*/ 808532 h 858155"/>
                <a:gd name="connsiteX2" fmla="*/ 300775 w 528287"/>
                <a:gd name="connsiteY2" fmla="*/ 851668 h 858155"/>
                <a:gd name="connsiteX3" fmla="*/ 281897 w 528287"/>
                <a:gd name="connsiteY3" fmla="*/ 857831 h 858155"/>
                <a:gd name="connsiteX4" fmla="*/ 198832 w 528287"/>
                <a:gd name="connsiteY4" fmla="*/ 827019 h 858155"/>
                <a:gd name="connsiteX5" fmla="*/ 180897 w 528287"/>
                <a:gd name="connsiteY5" fmla="*/ 808532 h 858155"/>
                <a:gd name="connsiteX6" fmla="*/ 182285 w 528287"/>
                <a:gd name="connsiteY6" fmla="*/ 731401 h 858155"/>
                <a:gd name="connsiteX7" fmla="*/ 347585 w 528287"/>
                <a:gd name="connsiteY7" fmla="*/ 731401 h 858155"/>
                <a:gd name="connsiteX8" fmla="*/ 375450 w 528287"/>
                <a:gd name="connsiteY8" fmla="*/ 755235 h 858155"/>
                <a:gd name="connsiteX9" fmla="*/ 347585 w 528287"/>
                <a:gd name="connsiteY9" fmla="*/ 778134 h 858155"/>
                <a:gd name="connsiteX10" fmla="*/ 264935 w 528287"/>
                <a:gd name="connsiteY10" fmla="*/ 778601 h 858155"/>
                <a:gd name="connsiteX11" fmla="*/ 181813 w 528287"/>
                <a:gd name="connsiteY11" fmla="*/ 778134 h 858155"/>
                <a:gd name="connsiteX12" fmla="*/ 154893 w 528287"/>
                <a:gd name="connsiteY12" fmla="*/ 754300 h 858155"/>
                <a:gd name="connsiteX13" fmla="*/ 182285 w 528287"/>
                <a:gd name="connsiteY13" fmla="*/ 731401 h 858155"/>
                <a:gd name="connsiteX14" fmla="*/ 174924 w 528287"/>
                <a:gd name="connsiteY14" fmla="*/ 655422 h 858155"/>
                <a:gd name="connsiteX15" fmla="*/ 354947 w 528287"/>
                <a:gd name="connsiteY15" fmla="*/ 655422 h 858155"/>
                <a:gd name="connsiteX16" fmla="*/ 379581 w 528287"/>
                <a:gd name="connsiteY16" fmla="*/ 677976 h 858155"/>
                <a:gd name="connsiteX17" fmla="*/ 355421 w 528287"/>
                <a:gd name="connsiteY17" fmla="*/ 701000 h 858155"/>
                <a:gd name="connsiteX18" fmla="*/ 264935 w 528287"/>
                <a:gd name="connsiteY18" fmla="*/ 701000 h 858155"/>
                <a:gd name="connsiteX19" fmla="*/ 175397 w 528287"/>
                <a:gd name="connsiteY19" fmla="*/ 701000 h 858155"/>
                <a:gd name="connsiteX20" fmla="*/ 149815 w 528287"/>
                <a:gd name="connsiteY20" fmla="*/ 678446 h 858155"/>
                <a:gd name="connsiteX21" fmla="*/ 174924 w 528287"/>
                <a:gd name="connsiteY21" fmla="*/ 655422 h 858155"/>
                <a:gd name="connsiteX22" fmla="*/ 266900 w 528287"/>
                <a:gd name="connsiteY22" fmla="*/ 6 h 858155"/>
                <a:gd name="connsiteX23" fmla="*/ 401421 w 528287"/>
                <a:gd name="connsiteY23" fmla="*/ 34573 h 858155"/>
                <a:gd name="connsiteX24" fmla="*/ 528029 w 528287"/>
                <a:gd name="connsiteY24" fmla="*/ 242329 h 858155"/>
                <a:gd name="connsiteX25" fmla="*/ 479842 w 528287"/>
                <a:gd name="connsiteY25" fmla="*/ 416637 h 858155"/>
                <a:gd name="connsiteX26" fmla="*/ 451025 w 528287"/>
                <a:gd name="connsiteY26" fmla="*/ 466574 h 858155"/>
                <a:gd name="connsiteX27" fmla="*/ 393390 w 528287"/>
                <a:gd name="connsiteY27" fmla="*/ 621095 h 858155"/>
                <a:gd name="connsiteX28" fmla="*/ 331503 w 528287"/>
                <a:gd name="connsiteY28" fmla="*/ 621095 h 858155"/>
                <a:gd name="connsiteX29" fmla="*/ 347093 w 528287"/>
                <a:gd name="connsiteY29" fmla="*/ 532528 h 858155"/>
                <a:gd name="connsiteX30" fmla="*/ 117970 w 528287"/>
                <a:gd name="connsiteY30" fmla="*/ 409570 h 858155"/>
                <a:gd name="connsiteX31" fmla="*/ 183636 w 528287"/>
                <a:gd name="connsiteY31" fmla="*/ 538652 h 858155"/>
                <a:gd name="connsiteX32" fmla="*/ 197809 w 528287"/>
                <a:gd name="connsiteY32" fmla="*/ 621566 h 858155"/>
                <a:gd name="connsiteX33" fmla="*/ 142064 w 528287"/>
                <a:gd name="connsiteY33" fmla="*/ 621566 h 858155"/>
                <a:gd name="connsiteX34" fmla="*/ 134977 w 528287"/>
                <a:gd name="connsiteY34" fmla="*/ 614028 h 858155"/>
                <a:gd name="connsiteX35" fmla="*/ 93405 w 528287"/>
                <a:gd name="connsiteY35" fmla="*/ 493426 h 858155"/>
                <a:gd name="connsiteX36" fmla="*/ 28684 w 528287"/>
                <a:gd name="connsiteY36" fmla="*/ 376122 h 858155"/>
                <a:gd name="connsiteX37" fmla="*/ 6008 w 528287"/>
                <a:gd name="connsiteY37" fmla="*/ 196632 h 858155"/>
                <a:gd name="connsiteX38" fmla="*/ 131671 w 528287"/>
                <a:gd name="connsiteY38" fmla="*/ 32218 h 858155"/>
                <a:gd name="connsiteX39" fmla="*/ 266900 w 528287"/>
                <a:gd name="connsiteY39" fmla="*/ 6 h 858155"/>
                <a:gd name="connsiteX0" fmla="*/ 180897 w 528287"/>
                <a:gd name="connsiteY0" fmla="*/ 808532 h 858155"/>
                <a:gd name="connsiteX1" fmla="*/ 351275 w 528287"/>
                <a:gd name="connsiteY1" fmla="*/ 808532 h 858155"/>
                <a:gd name="connsiteX2" fmla="*/ 300775 w 528287"/>
                <a:gd name="connsiteY2" fmla="*/ 851668 h 858155"/>
                <a:gd name="connsiteX3" fmla="*/ 281897 w 528287"/>
                <a:gd name="connsiteY3" fmla="*/ 857831 h 858155"/>
                <a:gd name="connsiteX4" fmla="*/ 198832 w 528287"/>
                <a:gd name="connsiteY4" fmla="*/ 827019 h 858155"/>
                <a:gd name="connsiteX5" fmla="*/ 180897 w 528287"/>
                <a:gd name="connsiteY5" fmla="*/ 808532 h 858155"/>
                <a:gd name="connsiteX6" fmla="*/ 182285 w 528287"/>
                <a:gd name="connsiteY6" fmla="*/ 731401 h 858155"/>
                <a:gd name="connsiteX7" fmla="*/ 347585 w 528287"/>
                <a:gd name="connsiteY7" fmla="*/ 731401 h 858155"/>
                <a:gd name="connsiteX8" fmla="*/ 375450 w 528287"/>
                <a:gd name="connsiteY8" fmla="*/ 755235 h 858155"/>
                <a:gd name="connsiteX9" fmla="*/ 347585 w 528287"/>
                <a:gd name="connsiteY9" fmla="*/ 778134 h 858155"/>
                <a:gd name="connsiteX10" fmla="*/ 264935 w 528287"/>
                <a:gd name="connsiteY10" fmla="*/ 778601 h 858155"/>
                <a:gd name="connsiteX11" fmla="*/ 181813 w 528287"/>
                <a:gd name="connsiteY11" fmla="*/ 778134 h 858155"/>
                <a:gd name="connsiteX12" fmla="*/ 154893 w 528287"/>
                <a:gd name="connsiteY12" fmla="*/ 754300 h 858155"/>
                <a:gd name="connsiteX13" fmla="*/ 182285 w 528287"/>
                <a:gd name="connsiteY13" fmla="*/ 731401 h 858155"/>
                <a:gd name="connsiteX14" fmla="*/ 174924 w 528287"/>
                <a:gd name="connsiteY14" fmla="*/ 655422 h 858155"/>
                <a:gd name="connsiteX15" fmla="*/ 354947 w 528287"/>
                <a:gd name="connsiteY15" fmla="*/ 655422 h 858155"/>
                <a:gd name="connsiteX16" fmla="*/ 379581 w 528287"/>
                <a:gd name="connsiteY16" fmla="*/ 677976 h 858155"/>
                <a:gd name="connsiteX17" fmla="*/ 355421 w 528287"/>
                <a:gd name="connsiteY17" fmla="*/ 701000 h 858155"/>
                <a:gd name="connsiteX18" fmla="*/ 264935 w 528287"/>
                <a:gd name="connsiteY18" fmla="*/ 701000 h 858155"/>
                <a:gd name="connsiteX19" fmla="*/ 175397 w 528287"/>
                <a:gd name="connsiteY19" fmla="*/ 701000 h 858155"/>
                <a:gd name="connsiteX20" fmla="*/ 149815 w 528287"/>
                <a:gd name="connsiteY20" fmla="*/ 678446 h 858155"/>
                <a:gd name="connsiteX21" fmla="*/ 174924 w 528287"/>
                <a:gd name="connsiteY21" fmla="*/ 655422 h 858155"/>
                <a:gd name="connsiteX22" fmla="*/ 266900 w 528287"/>
                <a:gd name="connsiteY22" fmla="*/ 6 h 858155"/>
                <a:gd name="connsiteX23" fmla="*/ 401421 w 528287"/>
                <a:gd name="connsiteY23" fmla="*/ 34573 h 858155"/>
                <a:gd name="connsiteX24" fmla="*/ 528029 w 528287"/>
                <a:gd name="connsiteY24" fmla="*/ 242329 h 858155"/>
                <a:gd name="connsiteX25" fmla="*/ 479842 w 528287"/>
                <a:gd name="connsiteY25" fmla="*/ 416637 h 858155"/>
                <a:gd name="connsiteX26" fmla="*/ 451025 w 528287"/>
                <a:gd name="connsiteY26" fmla="*/ 466574 h 858155"/>
                <a:gd name="connsiteX27" fmla="*/ 393390 w 528287"/>
                <a:gd name="connsiteY27" fmla="*/ 621095 h 858155"/>
                <a:gd name="connsiteX28" fmla="*/ 331503 w 528287"/>
                <a:gd name="connsiteY28" fmla="*/ 621095 h 858155"/>
                <a:gd name="connsiteX29" fmla="*/ 347093 w 528287"/>
                <a:gd name="connsiteY29" fmla="*/ 532528 h 858155"/>
                <a:gd name="connsiteX30" fmla="*/ 183636 w 528287"/>
                <a:gd name="connsiteY30" fmla="*/ 538652 h 858155"/>
                <a:gd name="connsiteX31" fmla="*/ 197809 w 528287"/>
                <a:gd name="connsiteY31" fmla="*/ 621566 h 858155"/>
                <a:gd name="connsiteX32" fmla="*/ 142064 w 528287"/>
                <a:gd name="connsiteY32" fmla="*/ 621566 h 858155"/>
                <a:gd name="connsiteX33" fmla="*/ 134977 w 528287"/>
                <a:gd name="connsiteY33" fmla="*/ 614028 h 858155"/>
                <a:gd name="connsiteX34" fmla="*/ 93405 w 528287"/>
                <a:gd name="connsiteY34" fmla="*/ 493426 h 858155"/>
                <a:gd name="connsiteX35" fmla="*/ 28684 w 528287"/>
                <a:gd name="connsiteY35" fmla="*/ 376122 h 858155"/>
                <a:gd name="connsiteX36" fmla="*/ 6008 w 528287"/>
                <a:gd name="connsiteY36" fmla="*/ 196632 h 858155"/>
                <a:gd name="connsiteX37" fmla="*/ 131671 w 528287"/>
                <a:gd name="connsiteY37" fmla="*/ 32218 h 858155"/>
                <a:gd name="connsiteX38" fmla="*/ 266900 w 528287"/>
                <a:gd name="connsiteY38" fmla="*/ 6 h 858155"/>
                <a:gd name="connsiteX0" fmla="*/ 180897 w 528287"/>
                <a:gd name="connsiteY0" fmla="*/ 808532 h 858155"/>
                <a:gd name="connsiteX1" fmla="*/ 351275 w 528287"/>
                <a:gd name="connsiteY1" fmla="*/ 808532 h 858155"/>
                <a:gd name="connsiteX2" fmla="*/ 300775 w 528287"/>
                <a:gd name="connsiteY2" fmla="*/ 851668 h 858155"/>
                <a:gd name="connsiteX3" fmla="*/ 281897 w 528287"/>
                <a:gd name="connsiteY3" fmla="*/ 857831 h 858155"/>
                <a:gd name="connsiteX4" fmla="*/ 198832 w 528287"/>
                <a:gd name="connsiteY4" fmla="*/ 827019 h 858155"/>
                <a:gd name="connsiteX5" fmla="*/ 180897 w 528287"/>
                <a:gd name="connsiteY5" fmla="*/ 808532 h 858155"/>
                <a:gd name="connsiteX6" fmla="*/ 182285 w 528287"/>
                <a:gd name="connsiteY6" fmla="*/ 731401 h 858155"/>
                <a:gd name="connsiteX7" fmla="*/ 347585 w 528287"/>
                <a:gd name="connsiteY7" fmla="*/ 731401 h 858155"/>
                <a:gd name="connsiteX8" fmla="*/ 375450 w 528287"/>
                <a:gd name="connsiteY8" fmla="*/ 755235 h 858155"/>
                <a:gd name="connsiteX9" fmla="*/ 347585 w 528287"/>
                <a:gd name="connsiteY9" fmla="*/ 778134 h 858155"/>
                <a:gd name="connsiteX10" fmla="*/ 264935 w 528287"/>
                <a:gd name="connsiteY10" fmla="*/ 778601 h 858155"/>
                <a:gd name="connsiteX11" fmla="*/ 181813 w 528287"/>
                <a:gd name="connsiteY11" fmla="*/ 778134 h 858155"/>
                <a:gd name="connsiteX12" fmla="*/ 154893 w 528287"/>
                <a:gd name="connsiteY12" fmla="*/ 754300 h 858155"/>
                <a:gd name="connsiteX13" fmla="*/ 182285 w 528287"/>
                <a:gd name="connsiteY13" fmla="*/ 731401 h 858155"/>
                <a:gd name="connsiteX14" fmla="*/ 174924 w 528287"/>
                <a:gd name="connsiteY14" fmla="*/ 655422 h 858155"/>
                <a:gd name="connsiteX15" fmla="*/ 354947 w 528287"/>
                <a:gd name="connsiteY15" fmla="*/ 655422 h 858155"/>
                <a:gd name="connsiteX16" fmla="*/ 379581 w 528287"/>
                <a:gd name="connsiteY16" fmla="*/ 677976 h 858155"/>
                <a:gd name="connsiteX17" fmla="*/ 355421 w 528287"/>
                <a:gd name="connsiteY17" fmla="*/ 701000 h 858155"/>
                <a:gd name="connsiteX18" fmla="*/ 264935 w 528287"/>
                <a:gd name="connsiteY18" fmla="*/ 701000 h 858155"/>
                <a:gd name="connsiteX19" fmla="*/ 175397 w 528287"/>
                <a:gd name="connsiteY19" fmla="*/ 701000 h 858155"/>
                <a:gd name="connsiteX20" fmla="*/ 149815 w 528287"/>
                <a:gd name="connsiteY20" fmla="*/ 678446 h 858155"/>
                <a:gd name="connsiteX21" fmla="*/ 174924 w 528287"/>
                <a:gd name="connsiteY21" fmla="*/ 655422 h 858155"/>
                <a:gd name="connsiteX22" fmla="*/ 266900 w 528287"/>
                <a:gd name="connsiteY22" fmla="*/ 6 h 858155"/>
                <a:gd name="connsiteX23" fmla="*/ 401421 w 528287"/>
                <a:gd name="connsiteY23" fmla="*/ 34573 h 858155"/>
                <a:gd name="connsiteX24" fmla="*/ 528029 w 528287"/>
                <a:gd name="connsiteY24" fmla="*/ 242329 h 858155"/>
                <a:gd name="connsiteX25" fmla="*/ 479842 w 528287"/>
                <a:gd name="connsiteY25" fmla="*/ 416637 h 858155"/>
                <a:gd name="connsiteX26" fmla="*/ 451025 w 528287"/>
                <a:gd name="connsiteY26" fmla="*/ 466574 h 858155"/>
                <a:gd name="connsiteX27" fmla="*/ 393390 w 528287"/>
                <a:gd name="connsiteY27" fmla="*/ 621095 h 858155"/>
                <a:gd name="connsiteX28" fmla="*/ 331503 w 528287"/>
                <a:gd name="connsiteY28" fmla="*/ 621095 h 858155"/>
                <a:gd name="connsiteX29" fmla="*/ 347093 w 528287"/>
                <a:gd name="connsiteY29" fmla="*/ 532528 h 858155"/>
                <a:gd name="connsiteX30" fmla="*/ 197809 w 528287"/>
                <a:gd name="connsiteY30" fmla="*/ 621566 h 858155"/>
                <a:gd name="connsiteX31" fmla="*/ 142064 w 528287"/>
                <a:gd name="connsiteY31" fmla="*/ 621566 h 858155"/>
                <a:gd name="connsiteX32" fmla="*/ 134977 w 528287"/>
                <a:gd name="connsiteY32" fmla="*/ 614028 h 858155"/>
                <a:gd name="connsiteX33" fmla="*/ 93405 w 528287"/>
                <a:gd name="connsiteY33" fmla="*/ 493426 h 858155"/>
                <a:gd name="connsiteX34" fmla="*/ 28684 w 528287"/>
                <a:gd name="connsiteY34" fmla="*/ 376122 h 858155"/>
                <a:gd name="connsiteX35" fmla="*/ 6008 w 528287"/>
                <a:gd name="connsiteY35" fmla="*/ 196632 h 858155"/>
                <a:gd name="connsiteX36" fmla="*/ 131671 w 528287"/>
                <a:gd name="connsiteY36" fmla="*/ 32218 h 858155"/>
                <a:gd name="connsiteX37" fmla="*/ 266900 w 528287"/>
                <a:gd name="connsiteY37" fmla="*/ 6 h 858155"/>
                <a:gd name="connsiteX0" fmla="*/ 180897 w 528287"/>
                <a:gd name="connsiteY0" fmla="*/ 808532 h 858155"/>
                <a:gd name="connsiteX1" fmla="*/ 351275 w 528287"/>
                <a:gd name="connsiteY1" fmla="*/ 808532 h 858155"/>
                <a:gd name="connsiteX2" fmla="*/ 300775 w 528287"/>
                <a:gd name="connsiteY2" fmla="*/ 851668 h 858155"/>
                <a:gd name="connsiteX3" fmla="*/ 281897 w 528287"/>
                <a:gd name="connsiteY3" fmla="*/ 857831 h 858155"/>
                <a:gd name="connsiteX4" fmla="*/ 198832 w 528287"/>
                <a:gd name="connsiteY4" fmla="*/ 827019 h 858155"/>
                <a:gd name="connsiteX5" fmla="*/ 180897 w 528287"/>
                <a:gd name="connsiteY5" fmla="*/ 808532 h 858155"/>
                <a:gd name="connsiteX6" fmla="*/ 182285 w 528287"/>
                <a:gd name="connsiteY6" fmla="*/ 731401 h 858155"/>
                <a:gd name="connsiteX7" fmla="*/ 347585 w 528287"/>
                <a:gd name="connsiteY7" fmla="*/ 731401 h 858155"/>
                <a:gd name="connsiteX8" fmla="*/ 375450 w 528287"/>
                <a:gd name="connsiteY8" fmla="*/ 755235 h 858155"/>
                <a:gd name="connsiteX9" fmla="*/ 347585 w 528287"/>
                <a:gd name="connsiteY9" fmla="*/ 778134 h 858155"/>
                <a:gd name="connsiteX10" fmla="*/ 264935 w 528287"/>
                <a:gd name="connsiteY10" fmla="*/ 778601 h 858155"/>
                <a:gd name="connsiteX11" fmla="*/ 181813 w 528287"/>
                <a:gd name="connsiteY11" fmla="*/ 778134 h 858155"/>
                <a:gd name="connsiteX12" fmla="*/ 154893 w 528287"/>
                <a:gd name="connsiteY12" fmla="*/ 754300 h 858155"/>
                <a:gd name="connsiteX13" fmla="*/ 182285 w 528287"/>
                <a:gd name="connsiteY13" fmla="*/ 731401 h 858155"/>
                <a:gd name="connsiteX14" fmla="*/ 174924 w 528287"/>
                <a:gd name="connsiteY14" fmla="*/ 655422 h 858155"/>
                <a:gd name="connsiteX15" fmla="*/ 354947 w 528287"/>
                <a:gd name="connsiteY15" fmla="*/ 655422 h 858155"/>
                <a:gd name="connsiteX16" fmla="*/ 379581 w 528287"/>
                <a:gd name="connsiteY16" fmla="*/ 677976 h 858155"/>
                <a:gd name="connsiteX17" fmla="*/ 355421 w 528287"/>
                <a:gd name="connsiteY17" fmla="*/ 701000 h 858155"/>
                <a:gd name="connsiteX18" fmla="*/ 264935 w 528287"/>
                <a:gd name="connsiteY18" fmla="*/ 701000 h 858155"/>
                <a:gd name="connsiteX19" fmla="*/ 175397 w 528287"/>
                <a:gd name="connsiteY19" fmla="*/ 701000 h 858155"/>
                <a:gd name="connsiteX20" fmla="*/ 149815 w 528287"/>
                <a:gd name="connsiteY20" fmla="*/ 678446 h 858155"/>
                <a:gd name="connsiteX21" fmla="*/ 174924 w 528287"/>
                <a:gd name="connsiteY21" fmla="*/ 655422 h 858155"/>
                <a:gd name="connsiteX22" fmla="*/ 266900 w 528287"/>
                <a:gd name="connsiteY22" fmla="*/ 6 h 858155"/>
                <a:gd name="connsiteX23" fmla="*/ 401421 w 528287"/>
                <a:gd name="connsiteY23" fmla="*/ 34573 h 858155"/>
                <a:gd name="connsiteX24" fmla="*/ 528029 w 528287"/>
                <a:gd name="connsiteY24" fmla="*/ 242329 h 858155"/>
                <a:gd name="connsiteX25" fmla="*/ 479842 w 528287"/>
                <a:gd name="connsiteY25" fmla="*/ 416637 h 858155"/>
                <a:gd name="connsiteX26" fmla="*/ 451025 w 528287"/>
                <a:gd name="connsiteY26" fmla="*/ 466574 h 858155"/>
                <a:gd name="connsiteX27" fmla="*/ 393390 w 528287"/>
                <a:gd name="connsiteY27" fmla="*/ 621095 h 858155"/>
                <a:gd name="connsiteX28" fmla="*/ 331503 w 528287"/>
                <a:gd name="connsiteY28" fmla="*/ 621095 h 858155"/>
                <a:gd name="connsiteX29" fmla="*/ 197809 w 528287"/>
                <a:gd name="connsiteY29" fmla="*/ 621566 h 858155"/>
                <a:gd name="connsiteX30" fmla="*/ 142064 w 528287"/>
                <a:gd name="connsiteY30" fmla="*/ 621566 h 858155"/>
                <a:gd name="connsiteX31" fmla="*/ 134977 w 528287"/>
                <a:gd name="connsiteY31" fmla="*/ 614028 h 858155"/>
                <a:gd name="connsiteX32" fmla="*/ 93405 w 528287"/>
                <a:gd name="connsiteY32" fmla="*/ 493426 h 858155"/>
                <a:gd name="connsiteX33" fmla="*/ 28684 w 528287"/>
                <a:gd name="connsiteY33" fmla="*/ 376122 h 858155"/>
                <a:gd name="connsiteX34" fmla="*/ 6008 w 528287"/>
                <a:gd name="connsiteY34" fmla="*/ 196632 h 858155"/>
                <a:gd name="connsiteX35" fmla="*/ 131671 w 528287"/>
                <a:gd name="connsiteY35" fmla="*/ 32218 h 858155"/>
                <a:gd name="connsiteX36" fmla="*/ 266900 w 528287"/>
                <a:gd name="connsiteY36" fmla="*/ 6 h 858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528287" h="858155">
                  <a:moveTo>
                    <a:pt x="180897" y="808532"/>
                  </a:moveTo>
                  <a:lnTo>
                    <a:pt x="351275" y="808532"/>
                  </a:lnTo>
                  <a:cubicBezTo>
                    <a:pt x="332869" y="824175"/>
                    <a:pt x="317294" y="838396"/>
                    <a:pt x="300775" y="851668"/>
                  </a:cubicBezTo>
                  <a:cubicBezTo>
                    <a:pt x="296056" y="855461"/>
                    <a:pt x="288504" y="857831"/>
                    <a:pt x="281897" y="857831"/>
                  </a:cubicBezTo>
                  <a:cubicBezTo>
                    <a:pt x="226206" y="857357"/>
                    <a:pt x="239892" y="864941"/>
                    <a:pt x="198832" y="827019"/>
                  </a:cubicBezTo>
                  <a:cubicBezTo>
                    <a:pt x="192696" y="821331"/>
                    <a:pt x="187505" y="815168"/>
                    <a:pt x="180897" y="808532"/>
                  </a:cubicBezTo>
                  <a:close/>
                  <a:moveTo>
                    <a:pt x="182285" y="731401"/>
                  </a:moveTo>
                  <a:lnTo>
                    <a:pt x="347585" y="731401"/>
                  </a:lnTo>
                  <a:cubicBezTo>
                    <a:pt x="365532" y="731401"/>
                    <a:pt x="375450" y="740280"/>
                    <a:pt x="375450" y="755235"/>
                  </a:cubicBezTo>
                  <a:cubicBezTo>
                    <a:pt x="374978" y="770189"/>
                    <a:pt x="365532" y="778134"/>
                    <a:pt x="347585" y="778134"/>
                  </a:cubicBezTo>
                  <a:cubicBezTo>
                    <a:pt x="320193" y="778601"/>
                    <a:pt x="292328" y="778601"/>
                    <a:pt x="264935" y="778601"/>
                  </a:cubicBezTo>
                  <a:lnTo>
                    <a:pt x="181813" y="778134"/>
                  </a:lnTo>
                  <a:cubicBezTo>
                    <a:pt x="165283" y="778134"/>
                    <a:pt x="154420" y="768787"/>
                    <a:pt x="154893" y="754300"/>
                  </a:cubicBezTo>
                  <a:cubicBezTo>
                    <a:pt x="155365" y="740280"/>
                    <a:pt x="165283" y="731401"/>
                    <a:pt x="182285" y="731401"/>
                  </a:cubicBezTo>
                  <a:close/>
                  <a:moveTo>
                    <a:pt x="174924" y="655422"/>
                  </a:moveTo>
                  <a:lnTo>
                    <a:pt x="354947" y="655422"/>
                  </a:lnTo>
                  <a:cubicBezTo>
                    <a:pt x="369633" y="655422"/>
                    <a:pt x="379581" y="664350"/>
                    <a:pt x="379581" y="677976"/>
                  </a:cubicBezTo>
                  <a:cubicBezTo>
                    <a:pt x="380055" y="691133"/>
                    <a:pt x="370107" y="701000"/>
                    <a:pt x="355421" y="701000"/>
                  </a:cubicBezTo>
                  <a:cubicBezTo>
                    <a:pt x="325575" y="701470"/>
                    <a:pt x="295255" y="701000"/>
                    <a:pt x="264935" y="701000"/>
                  </a:cubicBezTo>
                  <a:lnTo>
                    <a:pt x="175397" y="701000"/>
                  </a:lnTo>
                  <a:cubicBezTo>
                    <a:pt x="159764" y="701000"/>
                    <a:pt x="150289" y="692542"/>
                    <a:pt x="149815" y="678446"/>
                  </a:cubicBezTo>
                  <a:cubicBezTo>
                    <a:pt x="149815" y="664350"/>
                    <a:pt x="159290" y="655422"/>
                    <a:pt x="174924" y="655422"/>
                  </a:cubicBezTo>
                  <a:close/>
                  <a:moveTo>
                    <a:pt x="266900" y="6"/>
                  </a:moveTo>
                  <a:cubicBezTo>
                    <a:pt x="312016" y="300"/>
                    <a:pt x="357014" y="11725"/>
                    <a:pt x="401421" y="34573"/>
                  </a:cubicBezTo>
                  <a:cubicBezTo>
                    <a:pt x="484566" y="77914"/>
                    <a:pt x="523777" y="149993"/>
                    <a:pt x="528029" y="242329"/>
                  </a:cubicBezTo>
                  <a:cubicBezTo>
                    <a:pt x="530863" y="305928"/>
                    <a:pt x="510077" y="362460"/>
                    <a:pt x="479842" y="416637"/>
                  </a:cubicBezTo>
                  <a:cubicBezTo>
                    <a:pt x="470394" y="433125"/>
                    <a:pt x="460945" y="450085"/>
                    <a:pt x="451025" y="466574"/>
                  </a:cubicBezTo>
                  <a:cubicBezTo>
                    <a:pt x="422680" y="514626"/>
                    <a:pt x="393862" y="562207"/>
                    <a:pt x="393390" y="621095"/>
                  </a:cubicBezTo>
                  <a:lnTo>
                    <a:pt x="331503" y="621095"/>
                  </a:lnTo>
                  <a:lnTo>
                    <a:pt x="197809" y="621566"/>
                  </a:lnTo>
                  <a:cubicBezTo>
                    <a:pt x="177967" y="621566"/>
                    <a:pt x="160016" y="622037"/>
                    <a:pt x="142064" y="621566"/>
                  </a:cubicBezTo>
                  <a:cubicBezTo>
                    <a:pt x="139702" y="621095"/>
                    <a:pt x="135450" y="616855"/>
                    <a:pt x="134977" y="614028"/>
                  </a:cubicBezTo>
                  <a:cubicBezTo>
                    <a:pt x="133088" y="569745"/>
                    <a:pt x="114191" y="531114"/>
                    <a:pt x="93405" y="493426"/>
                  </a:cubicBezTo>
                  <a:cubicBezTo>
                    <a:pt x="71674" y="454325"/>
                    <a:pt x="48525" y="416166"/>
                    <a:pt x="28684" y="376122"/>
                  </a:cubicBezTo>
                  <a:cubicBezTo>
                    <a:pt x="811" y="319119"/>
                    <a:pt x="-6748" y="258818"/>
                    <a:pt x="6008" y="196632"/>
                  </a:cubicBezTo>
                  <a:cubicBezTo>
                    <a:pt x="21125" y="121256"/>
                    <a:pt x="63170" y="65666"/>
                    <a:pt x="131671" y="32218"/>
                  </a:cubicBezTo>
                  <a:cubicBezTo>
                    <a:pt x="176550" y="10547"/>
                    <a:pt x="221784" y="-288"/>
                    <a:pt x="266900" y="6"/>
                  </a:cubicBezTo>
                  <a:close/>
                </a:path>
              </a:pathLst>
            </a:custGeom>
            <a:grpFill/>
            <a:ln w="9525">
              <a:solidFill>
                <a:schemeClr val="accent1"/>
              </a:solidFill>
              <a:round/>
              <a:headEnd/>
              <a:tailEnd/>
            </a:ln>
          </p:spPr>
          <p:txBody>
            <a:bodyPr vert="horz" wrap="square" lIns="95091" tIns="47545" rIns="95091" bIns="47545" numCol="1" anchor="t" anchorCtr="0" compatLnSpc="1">
              <a:prstTxWarp prst="textNoShape">
                <a:avLst/>
              </a:prstTxWarp>
              <a:noAutofit/>
            </a:bodyPr>
            <a:lstStyle/>
            <a:p>
              <a:pPr defTabSz="951064">
                <a:defRPr/>
              </a:pPr>
              <a:endParaRPr lang="en-US" sz="4080">
                <a:solidFill>
                  <a:srgbClr val="505050"/>
                </a:solidFill>
                <a:latin typeface="Segoe UI Light"/>
              </a:endParaRPr>
            </a:p>
          </p:txBody>
        </p:sp>
      </p:grpSp>
      <p:grpSp>
        <p:nvGrpSpPr>
          <p:cNvPr id="60" name="Group 59">
            <a:extLst>
              <a:ext uri="{FF2B5EF4-FFF2-40B4-BE49-F238E27FC236}">
                <a16:creationId xmlns:a16="http://schemas.microsoft.com/office/drawing/2014/main" id="{79A9BACC-C171-4EB7-8A4E-E6737E285563}"/>
              </a:ext>
            </a:extLst>
          </p:cNvPr>
          <p:cNvGrpSpPr/>
          <p:nvPr/>
        </p:nvGrpSpPr>
        <p:grpSpPr>
          <a:xfrm>
            <a:off x="9899112" y="5939466"/>
            <a:ext cx="643092" cy="643092"/>
            <a:chOff x="9273302" y="2046197"/>
            <a:chExt cx="1426282" cy="1426282"/>
          </a:xfrm>
          <a:solidFill>
            <a:schemeClr val="bg2"/>
          </a:solidFill>
        </p:grpSpPr>
        <p:sp>
          <p:nvSpPr>
            <p:cNvPr id="70" name="Oval 69">
              <a:extLst>
                <a:ext uri="{FF2B5EF4-FFF2-40B4-BE49-F238E27FC236}">
                  <a16:creationId xmlns:a16="http://schemas.microsoft.com/office/drawing/2014/main" id="{4A8762A3-6472-4733-8642-8FF3DDB20A47}"/>
                </a:ext>
              </a:extLst>
            </p:cNvPr>
            <p:cNvSpPr>
              <a:spLocks noChangeAspect="1"/>
            </p:cNvSpPr>
            <p:nvPr/>
          </p:nvSpPr>
          <p:spPr bwMode="auto">
            <a:xfrm>
              <a:off x="9273302" y="2046197"/>
              <a:ext cx="1426282" cy="1426282"/>
            </a:xfrm>
            <a:prstGeom prst="ellipse">
              <a:avLst/>
            </a:prstGeom>
            <a:grpFill/>
            <a:ln w="952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bodyPr>
            <a:lstStyle/>
            <a:p>
              <a:pPr algn="ctr" defTabSz="988777" fontAlgn="base">
                <a:spcBef>
                  <a:spcPct val="0"/>
                </a:spcBef>
                <a:spcAft>
                  <a:spcPct val="0"/>
                </a:spcAft>
                <a:defRPr/>
              </a:pPr>
              <a:endParaRPr lang="en-US" sz="2448" kern="0">
                <a:solidFill>
                  <a:srgbClr val="505050"/>
                </a:solidFill>
                <a:latin typeface="Segoe UI Light"/>
              </a:endParaRPr>
            </a:p>
          </p:txBody>
        </p:sp>
        <p:sp>
          <p:nvSpPr>
            <p:cNvPr id="71" name="Freeform: Shape 70">
              <a:extLst>
                <a:ext uri="{FF2B5EF4-FFF2-40B4-BE49-F238E27FC236}">
                  <a16:creationId xmlns:a16="http://schemas.microsoft.com/office/drawing/2014/main" id="{D6D7024E-7E76-4EAB-933D-97F236CB4716}"/>
                </a:ext>
              </a:extLst>
            </p:cNvPr>
            <p:cNvSpPr>
              <a:spLocks noChangeAspect="1"/>
            </p:cNvSpPr>
            <p:nvPr/>
          </p:nvSpPr>
          <p:spPr bwMode="black">
            <a:xfrm>
              <a:off x="9745867" y="2316705"/>
              <a:ext cx="527667" cy="885265"/>
            </a:xfrm>
            <a:custGeom>
              <a:avLst/>
              <a:gdLst>
                <a:gd name="connsiteX0" fmla="*/ 285484 w 1193354"/>
                <a:gd name="connsiteY0" fmla="*/ 451468 h 2002084"/>
                <a:gd name="connsiteX1" fmla="*/ 284883 w 1193354"/>
                <a:gd name="connsiteY1" fmla="*/ 491345 h 2002084"/>
                <a:gd name="connsiteX2" fmla="*/ 284785 w 1193354"/>
                <a:gd name="connsiteY2" fmla="*/ 491279 h 2002084"/>
                <a:gd name="connsiteX3" fmla="*/ 284979 w 1193354"/>
                <a:gd name="connsiteY3" fmla="*/ 475228 h 2002084"/>
                <a:gd name="connsiteX4" fmla="*/ 286242 w 1193354"/>
                <a:gd name="connsiteY4" fmla="*/ 415853 h 2002084"/>
                <a:gd name="connsiteX5" fmla="*/ 286102 w 1193354"/>
                <a:gd name="connsiteY5" fmla="*/ 422418 h 2002084"/>
                <a:gd name="connsiteX6" fmla="*/ 285843 w 1193354"/>
                <a:gd name="connsiteY6" fmla="*/ 430162 h 2002084"/>
                <a:gd name="connsiteX7" fmla="*/ 285612 w 1193354"/>
                <a:gd name="connsiteY7" fmla="*/ 445461 h 2002084"/>
                <a:gd name="connsiteX8" fmla="*/ 285484 w 1193354"/>
                <a:gd name="connsiteY8" fmla="*/ 451468 h 2002084"/>
                <a:gd name="connsiteX9" fmla="*/ 285841 w 1193354"/>
                <a:gd name="connsiteY9" fmla="*/ 427810 h 2002084"/>
                <a:gd name="connsiteX10" fmla="*/ 286701 w 1193354"/>
                <a:gd name="connsiteY10" fmla="*/ 402165 h 2002084"/>
                <a:gd name="connsiteX11" fmla="*/ 286242 w 1193354"/>
                <a:gd name="connsiteY11" fmla="*/ 415853 h 2002084"/>
                <a:gd name="connsiteX12" fmla="*/ 286436 w 1193354"/>
                <a:gd name="connsiteY12" fmla="*/ 406761 h 2002084"/>
                <a:gd name="connsiteX13" fmla="*/ 496328 w 1193354"/>
                <a:gd name="connsiteY13" fmla="*/ 360361 h 2002084"/>
                <a:gd name="connsiteX14" fmla="*/ 496354 w 1193354"/>
                <a:gd name="connsiteY14" fmla="*/ 360534 h 2002084"/>
                <a:gd name="connsiteX15" fmla="*/ 494883 w 1193354"/>
                <a:gd name="connsiteY15" fmla="*/ 463364 h 2002084"/>
                <a:gd name="connsiteX16" fmla="*/ 494300 w 1193354"/>
                <a:gd name="connsiteY16" fmla="*/ 506394 h 2002084"/>
                <a:gd name="connsiteX17" fmla="*/ 494267 w 1193354"/>
                <a:gd name="connsiteY17" fmla="*/ 506416 h 2002084"/>
                <a:gd name="connsiteX18" fmla="*/ 494882 w 1193354"/>
                <a:gd name="connsiteY18" fmla="*/ 461012 h 2002084"/>
                <a:gd name="connsiteX19" fmla="*/ 495899 w 1193354"/>
                <a:gd name="connsiteY19" fmla="*/ 397961 h 2002084"/>
                <a:gd name="connsiteX20" fmla="*/ 289252 w 1193354"/>
                <a:gd name="connsiteY20" fmla="*/ 358061 h 2002084"/>
                <a:gd name="connsiteX21" fmla="*/ 289249 w 1193354"/>
                <a:gd name="connsiteY21" fmla="*/ 358087 h 2002084"/>
                <a:gd name="connsiteX22" fmla="*/ 288429 w 1193354"/>
                <a:gd name="connsiteY22" fmla="*/ 372279 h 2002084"/>
                <a:gd name="connsiteX23" fmla="*/ 287181 w 1193354"/>
                <a:gd name="connsiteY23" fmla="*/ 390263 h 2002084"/>
                <a:gd name="connsiteX24" fmla="*/ 286893 w 1193354"/>
                <a:gd name="connsiteY24" fmla="*/ 398838 h 2002084"/>
                <a:gd name="connsiteX25" fmla="*/ 286701 w 1193354"/>
                <a:gd name="connsiteY25" fmla="*/ 402165 h 2002084"/>
                <a:gd name="connsiteX26" fmla="*/ 287179 w 1193354"/>
                <a:gd name="connsiteY26" fmla="*/ 387912 h 2002084"/>
                <a:gd name="connsiteX27" fmla="*/ 289248 w 1193354"/>
                <a:gd name="connsiteY27" fmla="*/ 358087 h 2002084"/>
                <a:gd name="connsiteX28" fmla="*/ 296920 w 1193354"/>
                <a:gd name="connsiteY28" fmla="*/ 310739 h 2002084"/>
                <a:gd name="connsiteX29" fmla="*/ 289252 w 1193354"/>
                <a:gd name="connsiteY29" fmla="*/ 358061 h 2002084"/>
                <a:gd name="connsiteX30" fmla="*/ 294307 w 1193354"/>
                <a:gd name="connsiteY30" fmla="*/ 317179 h 2002084"/>
                <a:gd name="connsiteX31" fmla="*/ 301470 w 1193354"/>
                <a:gd name="connsiteY31" fmla="*/ 299529 h 2002084"/>
                <a:gd name="connsiteX32" fmla="*/ 298558 w 1193354"/>
                <a:gd name="connsiteY32" fmla="*/ 306704 h 2002084"/>
                <a:gd name="connsiteX33" fmla="*/ 297737 w 1193354"/>
                <a:gd name="connsiteY33" fmla="*/ 308062 h 2002084"/>
                <a:gd name="connsiteX34" fmla="*/ 297558 w 1193354"/>
                <a:gd name="connsiteY34" fmla="*/ 309167 h 2002084"/>
                <a:gd name="connsiteX35" fmla="*/ 296920 w 1193354"/>
                <a:gd name="connsiteY35" fmla="*/ 310739 h 2002084"/>
                <a:gd name="connsiteX36" fmla="*/ 297735 w 1193354"/>
                <a:gd name="connsiteY36" fmla="*/ 305710 h 2002084"/>
                <a:gd name="connsiteX37" fmla="*/ 483118 w 1193354"/>
                <a:gd name="connsiteY37" fmla="*/ 298753 h 2002084"/>
                <a:gd name="connsiteX38" fmla="*/ 489189 w 1193354"/>
                <a:gd name="connsiteY38" fmla="*/ 310293 h 2002084"/>
                <a:gd name="connsiteX39" fmla="*/ 496353 w 1193354"/>
                <a:gd name="connsiteY39" fmla="*/ 358182 h 2002084"/>
                <a:gd name="connsiteX40" fmla="*/ 496328 w 1193354"/>
                <a:gd name="connsiteY40" fmla="*/ 360361 h 2002084"/>
                <a:gd name="connsiteX41" fmla="*/ 496327 w 1193354"/>
                <a:gd name="connsiteY41" fmla="*/ 360355 h 2002084"/>
                <a:gd name="connsiteX42" fmla="*/ 496352 w 1193354"/>
                <a:gd name="connsiteY42" fmla="*/ 358182 h 2002084"/>
                <a:gd name="connsiteX43" fmla="*/ 495286 w 1193354"/>
                <a:gd name="connsiteY43" fmla="*/ 353397 h 2002084"/>
                <a:gd name="connsiteX44" fmla="*/ 489190 w 1193354"/>
                <a:gd name="connsiteY44" fmla="*/ 312645 h 2002084"/>
                <a:gd name="connsiteX45" fmla="*/ 484026 w 1193354"/>
                <a:gd name="connsiteY45" fmla="*/ 302828 h 2002084"/>
                <a:gd name="connsiteX46" fmla="*/ 312270 w 1193354"/>
                <a:gd name="connsiteY46" fmla="*/ 281652 h 2002084"/>
                <a:gd name="connsiteX47" fmla="*/ 301470 w 1193354"/>
                <a:gd name="connsiteY47" fmla="*/ 299529 h 2002084"/>
                <a:gd name="connsiteX48" fmla="*/ 307000 w 1193354"/>
                <a:gd name="connsiteY48" fmla="*/ 285901 h 2002084"/>
                <a:gd name="connsiteX49" fmla="*/ 473685 w 1193354"/>
                <a:gd name="connsiteY49" fmla="*/ 280824 h 2002084"/>
                <a:gd name="connsiteX50" fmla="*/ 481372 w 1193354"/>
                <a:gd name="connsiteY50" fmla="*/ 290914 h 2002084"/>
                <a:gd name="connsiteX51" fmla="*/ 483118 w 1193354"/>
                <a:gd name="connsiteY51" fmla="*/ 298753 h 2002084"/>
                <a:gd name="connsiteX52" fmla="*/ 467383 w 1193354"/>
                <a:gd name="connsiteY52" fmla="*/ 272552 h 2002084"/>
                <a:gd name="connsiteX53" fmla="*/ 470477 w 1193354"/>
                <a:gd name="connsiteY53" fmla="*/ 274726 h 2002084"/>
                <a:gd name="connsiteX54" fmla="*/ 473685 w 1193354"/>
                <a:gd name="connsiteY54" fmla="*/ 280824 h 2002084"/>
                <a:gd name="connsiteX55" fmla="*/ 438680 w 1193354"/>
                <a:gd name="connsiteY55" fmla="*/ 252385 h 2002084"/>
                <a:gd name="connsiteX56" fmla="*/ 463812 w 1193354"/>
                <a:gd name="connsiteY56" fmla="*/ 267865 h 2002084"/>
                <a:gd name="connsiteX57" fmla="*/ 467383 w 1193354"/>
                <a:gd name="connsiteY57" fmla="*/ 272552 h 2002084"/>
                <a:gd name="connsiteX58" fmla="*/ 392214 w 1193354"/>
                <a:gd name="connsiteY58" fmla="*/ 246486 h 2002084"/>
                <a:gd name="connsiteX59" fmla="*/ 470478 w 1193354"/>
                <a:gd name="connsiteY59" fmla="*/ 277078 h 2002084"/>
                <a:gd name="connsiteX60" fmla="*/ 484026 w 1193354"/>
                <a:gd name="connsiteY60" fmla="*/ 302828 h 2002084"/>
                <a:gd name="connsiteX61" fmla="*/ 495286 w 1193354"/>
                <a:gd name="connsiteY61" fmla="*/ 353397 h 2002084"/>
                <a:gd name="connsiteX62" fmla="*/ 496327 w 1193354"/>
                <a:gd name="connsiteY62" fmla="*/ 360355 h 2002084"/>
                <a:gd name="connsiteX63" fmla="*/ 495898 w 1193354"/>
                <a:gd name="connsiteY63" fmla="*/ 397961 h 2002084"/>
                <a:gd name="connsiteX64" fmla="*/ 494881 w 1193354"/>
                <a:gd name="connsiteY64" fmla="*/ 461012 h 2002084"/>
                <a:gd name="connsiteX65" fmla="*/ 494266 w 1193354"/>
                <a:gd name="connsiteY65" fmla="*/ 506417 h 2002084"/>
                <a:gd name="connsiteX66" fmla="*/ 494267 w 1193354"/>
                <a:gd name="connsiteY66" fmla="*/ 506416 h 2002084"/>
                <a:gd name="connsiteX67" fmla="*/ 493818 w 1193354"/>
                <a:gd name="connsiteY67" fmla="*/ 539623 h 2002084"/>
                <a:gd name="connsiteX68" fmla="*/ 493224 w 1193354"/>
                <a:gd name="connsiteY68" fmla="*/ 626081 h 2002084"/>
                <a:gd name="connsiteX69" fmla="*/ 493231 w 1193354"/>
                <a:gd name="connsiteY69" fmla="*/ 627553 h 2002084"/>
                <a:gd name="connsiteX70" fmla="*/ 493225 w 1193354"/>
                <a:gd name="connsiteY70" fmla="*/ 628433 h 2002084"/>
                <a:gd name="connsiteX71" fmla="*/ 505879 w 1193354"/>
                <a:gd name="connsiteY71" fmla="*/ 898482 h 2002084"/>
                <a:gd name="connsiteX72" fmla="*/ 622620 w 1193354"/>
                <a:gd name="connsiteY72" fmla="*/ 786882 h 2002084"/>
                <a:gd name="connsiteX73" fmla="*/ 739361 w 1193354"/>
                <a:gd name="connsiteY73" fmla="*/ 898482 h 2002084"/>
                <a:gd name="connsiteX74" fmla="*/ 739361 w 1193354"/>
                <a:gd name="connsiteY74" fmla="*/ 954282 h 2002084"/>
                <a:gd name="connsiteX75" fmla="*/ 849616 w 1193354"/>
                <a:gd name="connsiteY75" fmla="*/ 842682 h 2002084"/>
                <a:gd name="connsiteX76" fmla="*/ 966358 w 1193354"/>
                <a:gd name="connsiteY76" fmla="*/ 954282 h 2002084"/>
                <a:gd name="connsiteX77" fmla="*/ 966358 w 1193354"/>
                <a:gd name="connsiteY77" fmla="*/ 1010082 h 2002084"/>
                <a:gd name="connsiteX78" fmla="*/ 1083099 w 1193354"/>
                <a:gd name="connsiteY78" fmla="*/ 898482 h 2002084"/>
                <a:gd name="connsiteX79" fmla="*/ 1193354 w 1193354"/>
                <a:gd name="connsiteY79" fmla="*/ 1010082 h 2002084"/>
                <a:gd name="connsiteX80" fmla="*/ 1193354 w 1193354"/>
                <a:gd name="connsiteY80" fmla="*/ 1245682 h 2002084"/>
                <a:gd name="connsiteX81" fmla="*/ 1193354 w 1193354"/>
                <a:gd name="connsiteY81" fmla="*/ 1431683 h 2002084"/>
                <a:gd name="connsiteX82" fmla="*/ 1193354 w 1193354"/>
                <a:gd name="connsiteY82" fmla="*/ 1493683 h 2002084"/>
                <a:gd name="connsiteX83" fmla="*/ 596677 w 1193354"/>
                <a:gd name="connsiteY83" fmla="*/ 2002084 h 2002084"/>
                <a:gd name="connsiteX84" fmla="*/ 0 w 1193354"/>
                <a:gd name="connsiteY84" fmla="*/ 1431683 h 2002084"/>
                <a:gd name="connsiteX85" fmla="*/ 0 w 1193354"/>
                <a:gd name="connsiteY85" fmla="*/ 1109282 h 2002084"/>
                <a:gd name="connsiteX86" fmla="*/ 0 w 1193354"/>
                <a:gd name="connsiteY86" fmla="*/ 997682 h 2002084"/>
                <a:gd name="connsiteX87" fmla="*/ 116742 w 1193354"/>
                <a:gd name="connsiteY87" fmla="*/ 997682 h 2002084"/>
                <a:gd name="connsiteX88" fmla="*/ 226997 w 1193354"/>
                <a:gd name="connsiteY88" fmla="*/ 1109282 h 2002084"/>
                <a:gd name="connsiteX89" fmla="*/ 226997 w 1193354"/>
                <a:gd name="connsiteY89" fmla="*/ 1375883 h 2002084"/>
                <a:gd name="connsiteX90" fmla="*/ 278882 w 1193354"/>
                <a:gd name="connsiteY90" fmla="*/ 1320083 h 2002084"/>
                <a:gd name="connsiteX91" fmla="*/ 278882 w 1193354"/>
                <a:gd name="connsiteY91" fmla="*/ 1010082 h 2002084"/>
                <a:gd name="connsiteX92" fmla="*/ 278882 w 1193354"/>
                <a:gd name="connsiteY92" fmla="*/ 738056 h 2002084"/>
                <a:gd name="connsiteX93" fmla="*/ 282697 w 1193354"/>
                <a:gd name="connsiteY93" fmla="*/ 639405 h 2002084"/>
                <a:gd name="connsiteX94" fmla="*/ 283227 w 1193354"/>
                <a:gd name="connsiteY94" fmla="*/ 604037 h 2002084"/>
                <a:gd name="connsiteX95" fmla="*/ 284019 w 1193354"/>
                <a:gd name="connsiteY95" fmla="*/ 554865 h 2002084"/>
                <a:gd name="connsiteX96" fmla="*/ 284242 w 1193354"/>
                <a:gd name="connsiteY96" fmla="*/ 536372 h 2002084"/>
                <a:gd name="connsiteX97" fmla="*/ 284338 w 1193354"/>
                <a:gd name="connsiteY97" fmla="*/ 529962 h 2002084"/>
                <a:gd name="connsiteX98" fmla="*/ 285612 w 1193354"/>
                <a:gd name="connsiteY98" fmla="*/ 445461 h 2002084"/>
                <a:gd name="connsiteX99" fmla="*/ 286102 w 1193354"/>
                <a:gd name="connsiteY99" fmla="*/ 422418 h 2002084"/>
                <a:gd name="connsiteX100" fmla="*/ 286893 w 1193354"/>
                <a:gd name="connsiteY100" fmla="*/ 398838 h 2002084"/>
                <a:gd name="connsiteX101" fmla="*/ 288429 w 1193354"/>
                <a:gd name="connsiteY101" fmla="*/ 372279 h 2002084"/>
                <a:gd name="connsiteX102" fmla="*/ 289250 w 1193354"/>
                <a:gd name="connsiteY102" fmla="*/ 360439 h 2002084"/>
                <a:gd name="connsiteX103" fmla="*/ 297558 w 1193354"/>
                <a:gd name="connsiteY103" fmla="*/ 309167 h 2002084"/>
                <a:gd name="connsiteX104" fmla="*/ 298558 w 1193354"/>
                <a:gd name="connsiteY104" fmla="*/ 306704 h 2002084"/>
                <a:gd name="connsiteX105" fmla="*/ 315044 w 1193354"/>
                <a:gd name="connsiteY105" fmla="*/ 279415 h 2002084"/>
                <a:gd name="connsiteX106" fmla="*/ 338643 w 1193354"/>
                <a:gd name="connsiteY106" fmla="*/ 260387 h 2002084"/>
                <a:gd name="connsiteX107" fmla="*/ 351480 w 1193354"/>
                <a:gd name="connsiteY107" fmla="*/ 252389 h 2002084"/>
                <a:gd name="connsiteX108" fmla="*/ 392214 w 1193354"/>
                <a:gd name="connsiteY108" fmla="*/ 246486 h 2002084"/>
                <a:gd name="connsiteX109" fmla="*/ 392212 w 1193354"/>
                <a:gd name="connsiteY109" fmla="*/ 244134 h 2002084"/>
                <a:gd name="connsiteX110" fmla="*/ 351479 w 1193354"/>
                <a:gd name="connsiteY110" fmla="*/ 250037 h 2002084"/>
                <a:gd name="connsiteX111" fmla="*/ 338643 w 1193354"/>
                <a:gd name="connsiteY111" fmla="*/ 260387 h 2002084"/>
                <a:gd name="connsiteX112" fmla="*/ 319234 w 1193354"/>
                <a:gd name="connsiteY112" fmla="*/ 272480 h 2002084"/>
                <a:gd name="connsiteX113" fmla="*/ 315044 w 1193354"/>
                <a:gd name="connsiteY113" fmla="*/ 279415 h 2002084"/>
                <a:gd name="connsiteX114" fmla="*/ 312270 w 1193354"/>
                <a:gd name="connsiteY114" fmla="*/ 281652 h 2002084"/>
                <a:gd name="connsiteX115" fmla="*/ 319232 w 1193354"/>
                <a:gd name="connsiteY115" fmla="*/ 270128 h 2002084"/>
                <a:gd name="connsiteX116" fmla="*/ 392212 w 1193354"/>
                <a:gd name="connsiteY116" fmla="*/ 244134 h 2002084"/>
                <a:gd name="connsiteX117" fmla="*/ 392212 w 1193354"/>
                <a:gd name="connsiteY117" fmla="*/ 244134 h 2002084"/>
                <a:gd name="connsiteX118" fmla="*/ 392213 w 1193354"/>
                <a:gd name="connsiteY118" fmla="*/ 244134 h 2002084"/>
                <a:gd name="connsiteX119" fmla="*/ 438667 w 1193354"/>
                <a:gd name="connsiteY119" fmla="*/ 252376 h 2002084"/>
                <a:gd name="connsiteX120" fmla="*/ 438680 w 1193354"/>
                <a:gd name="connsiteY120" fmla="*/ 252385 h 2002084"/>
                <a:gd name="connsiteX121" fmla="*/ 438666 w 1193354"/>
                <a:gd name="connsiteY121" fmla="*/ 252376 h 2002084"/>
                <a:gd name="connsiteX122" fmla="*/ 400753 w 1193354"/>
                <a:gd name="connsiteY122" fmla="*/ 0 h 2002084"/>
                <a:gd name="connsiteX123" fmla="*/ 730683 w 1193354"/>
                <a:gd name="connsiteY123" fmla="*/ 329930 h 2002084"/>
                <a:gd name="connsiteX124" fmla="*/ 529177 w 1193354"/>
                <a:gd name="connsiteY124" fmla="*/ 633933 h 2002084"/>
                <a:gd name="connsiteX125" fmla="*/ 493310 w 1193354"/>
                <a:gd name="connsiteY125" fmla="*/ 645066 h 2002084"/>
                <a:gd name="connsiteX126" fmla="*/ 493231 w 1193354"/>
                <a:gd name="connsiteY126" fmla="*/ 627553 h 2002084"/>
                <a:gd name="connsiteX127" fmla="*/ 493819 w 1193354"/>
                <a:gd name="connsiteY127" fmla="*/ 541975 h 2002084"/>
                <a:gd name="connsiteX128" fmla="*/ 494300 w 1193354"/>
                <a:gd name="connsiteY128" fmla="*/ 506394 h 2002084"/>
                <a:gd name="connsiteX129" fmla="*/ 543825 w 1193354"/>
                <a:gd name="connsiteY129" fmla="*/ 473003 h 2002084"/>
                <a:gd name="connsiteX130" fmla="*/ 603088 w 1193354"/>
                <a:gd name="connsiteY130" fmla="*/ 329930 h 2002084"/>
                <a:gd name="connsiteX131" fmla="*/ 400752 w 1193354"/>
                <a:gd name="connsiteY131" fmla="*/ 127594 h 2002084"/>
                <a:gd name="connsiteX132" fmla="*/ 198416 w 1193354"/>
                <a:gd name="connsiteY132" fmla="*/ 329930 h 2002084"/>
                <a:gd name="connsiteX133" fmla="*/ 257679 w 1193354"/>
                <a:gd name="connsiteY133" fmla="*/ 473003 h 2002084"/>
                <a:gd name="connsiteX134" fmla="*/ 284785 w 1193354"/>
                <a:gd name="connsiteY134" fmla="*/ 491279 h 2002084"/>
                <a:gd name="connsiteX135" fmla="*/ 284242 w 1193354"/>
                <a:gd name="connsiteY135" fmla="*/ 536372 h 2002084"/>
                <a:gd name="connsiteX136" fmla="*/ 283227 w 1193354"/>
                <a:gd name="connsiteY136" fmla="*/ 604037 h 2002084"/>
                <a:gd name="connsiteX137" fmla="*/ 282696 w 1193354"/>
                <a:gd name="connsiteY137" fmla="*/ 637053 h 2002084"/>
                <a:gd name="connsiteX138" fmla="*/ 282693 w 1193354"/>
                <a:gd name="connsiteY138" fmla="*/ 637150 h 2002084"/>
                <a:gd name="connsiteX139" fmla="*/ 272330 w 1193354"/>
                <a:gd name="connsiteY139" fmla="*/ 633933 h 2002084"/>
                <a:gd name="connsiteX140" fmla="*/ 70823 w 1193354"/>
                <a:gd name="connsiteY140" fmla="*/ 329930 h 2002084"/>
                <a:gd name="connsiteX141" fmla="*/ 400753 w 1193354"/>
                <a:gd name="connsiteY141" fmla="*/ 0 h 2002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Lst>
              <a:rect l="l" t="t" r="r" b="b"/>
              <a:pathLst>
                <a:path w="1193354" h="2002084">
                  <a:moveTo>
                    <a:pt x="285484" y="451468"/>
                  </a:moveTo>
                  <a:lnTo>
                    <a:pt x="284883" y="491345"/>
                  </a:lnTo>
                  <a:lnTo>
                    <a:pt x="284785" y="491279"/>
                  </a:lnTo>
                  <a:lnTo>
                    <a:pt x="284979" y="475228"/>
                  </a:lnTo>
                  <a:close/>
                  <a:moveTo>
                    <a:pt x="286242" y="415853"/>
                  </a:moveTo>
                  <a:lnTo>
                    <a:pt x="286102" y="422418"/>
                  </a:lnTo>
                  <a:lnTo>
                    <a:pt x="285843" y="430162"/>
                  </a:lnTo>
                  <a:lnTo>
                    <a:pt x="285612" y="445461"/>
                  </a:lnTo>
                  <a:lnTo>
                    <a:pt x="285484" y="451468"/>
                  </a:lnTo>
                  <a:lnTo>
                    <a:pt x="285841" y="427810"/>
                  </a:lnTo>
                  <a:close/>
                  <a:moveTo>
                    <a:pt x="286701" y="402165"/>
                  </a:moveTo>
                  <a:lnTo>
                    <a:pt x="286242" y="415853"/>
                  </a:lnTo>
                  <a:lnTo>
                    <a:pt x="286436" y="406761"/>
                  </a:lnTo>
                  <a:close/>
                  <a:moveTo>
                    <a:pt x="496328" y="360361"/>
                  </a:moveTo>
                  <a:lnTo>
                    <a:pt x="496354" y="360534"/>
                  </a:lnTo>
                  <a:cubicBezTo>
                    <a:pt x="496354" y="377582"/>
                    <a:pt x="495634" y="415286"/>
                    <a:pt x="494883" y="463364"/>
                  </a:cubicBezTo>
                  <a:lnTo>
                    <a:pt x="494300" y="506394"/>
                  </a:lnTo>
                  <a:lnTo>
                    <a:pt x="494267" y="506416"/>
                  </a:lnTo>
                  <a:lnTo>
                    <a:pt x="494882" y="461012"/>
                  </a:lnTo>
                  <a:cubicBezTo>
                    <a:pt x="495258" y="436974"/>
                    <a:pt x="495625" y="415528"/>
                    <a:pt x="495899" y="397961"/>
                  </a:cubicBezTo>
                  <a:close/>
                  <a:moveTo>
                    <a:pt x="289252" y="358061"/>
                  </a:moveTo>
                  <a:lnTo>
                    <a:pt x="289249" y="358087"/>
                  </a:lnTo>
                  <a:lnTo>
                    <a:pt x="288429" y="372279"/>
                  </a:lnTo>
                  <a:lnTo>
                    <a:pt x="287181" y="390263"/>
                  </a:lnTo>
                  <a:lnTo>
                    <a:pt x="286893" y="398838"/>
                  </a:lnTo>
                  <a:lnTo>
                    <a:pt x="286701" y="402165"/>
                  </a:lnTo>
                  <a:lnTo>
                    <a:pt x="287179" y="387912"/>
                  </a:lnTo>
                  <a:cubicBezTo>
                    <a:pt x="287733" y="376149"/>
                    <a:pt x="288409" y="366066"/>
                    <a:pt x="289248" y="358087"/>
                  </a:cubicBezTo>
                  <a:close/>
                  <a:moveTo>
                    <a:pt x="296920" y="310739"/>
                  </a:moveTo>
                  <a:lnTo>
                    <a:pt x="289252" y="358061"/>
                  </a:lnTo>
                  <a:lnTo>
                    <a:pt x="294307" y="317179"/>
                  </a:lnTo>
                  <a:close/>
                  <a:moveTo>
                    <a:pt x="301470" y="299529"/>
                  </a:moveTo>
                  <a:lnTo>
                    <a:pt x="298558" y="306704"/>
                  </a:lnTo>
                  <a:lnTo>
                    <a:pt x="297737" y="308062"/>
                  </a:lnTo>
                  <a:lnTo>
                    <a:pt x="297558" y="309167"/>
                  </a:lnTo>
                  <a:lnTo>
                    <a:pt x="296920" y="310739"/>
                  </a:lnTo>
                  <a:lnTo>
                    <a:pt x="297735" y="305710"/>
                  </a:lnTo>
                  <a:close/>
                  <a:moveTo>
                    <a:pt x="483118" y="298753"/>
                  </a:moveTo>
                  <a:lnTo>
                    <a:pt x="489189" y="310293"/>
                  </a:lnTo>
                  <a:cubicBezTo>
                    <a:pt x="493416" y="324252"/>
                    <a:pt x="495718" y="340264"/>
                    <a:pt x="496353" y="358182"/>
                  </a:cubicBezTo>
                  <a:lnTo>
                    <a:pt x="496328" y="360361"/>
                  </a:lnTo>
                  <a:lnTo>
                    <a:pt x="496327" y="360355"/>
                  </a:lnTo>
                  <a:lnTo>
                    <a:pt x="496352" y="358182"/>
                  </a:lnTo>
                  <a:lnTo>
                    <a:pt x="495286" y="353397"/>
                  </a:lnTo>
                  <a:lnTo>
                    <a:pt x="489190" y="312645"/>
                  </a:lnTo>
                  <a:lnTo>
                    <a:pt x="484026" y="302828"/>
                  </a:lnTo>
                  <a:close/>
                  <a:moveTo>
                    <a:pt x="312270" y="281652"/>
                  </a:moveTo>
                  <a:lnTo>
                    <a:pt x="301470" y="299529"/>
                  </a:lnTo>
                  <a:lnTo>
                    <a:pt x="307000" y="285901"/>
                  </a:lnTo>
                  <a:close/>
                  <a:moveTo>
                    <a:pt x="473685" y="280824"/>
                  </a:moveTo>
                  <a:lnTo>
                    <a:pt x="481372" y="290914"/>
                  </a:lnTo>
                  <a:lnTo>
                    <a:pt x="483118" y="298753"/>
                  </a:lnTo>
                  <a:close/>
                  <a:moveTo>
                    <a:pt x="467383" y="272552"/>
                  </a:moveTo>
                  <a:lnTo>
                    <a:pt x="470477" y="274726"/>
                  </a:lnTo>
                  <a:lnTo>
                    <a:pt x="473685" y="280824"/>
                  </a:lnTo>
                  <a:close/>
                  <a:moveTo>
                    <a:pt x="438680" y="252385"/>
                  </a:moveTo>
                  <a:lnTo>
                    <a:pt x="463812" y="267865"/>
                  </a:lnTo>
                  <a:lnTo>
                    <a:pt x="467383" y="272552"/>
                  </a:lnTo>
                  <a:close/>
                  <a:moveTo>
                    <a:pt x="392214" y="246486"/>
                  </a:moveTo>
                  <a:cubicBezTo>
                    <a:pt x="428409" y="247079"/>
                    <a:pt x="453809" y="257674"/>
                    <a:pt x="470478" y="277078"/>
                  </a:cubicBezTo>
                  <a:lnTo>
                    <a:pt x="484026" y="302828"/>
                  </a:lnTo>
                  <a:lnTo>
                    <a:pt x="495286" y="353397"/>
                  </a:lnTo>
                  <a:lnTo>
                    <a:pt x="496327" y="360355"/>
                  </a:lnTo>
                  <a:lnTo>
                    <a:pt x="495898" y="397961"/>
                  </a:lnTo>
                  <a:cubicBezTo>
                    <a:pt x="495624" y="415528"/>
                    <a:pt x="495257" y="436973"/>
                    <a:pt x="494881" y="461012"/>
                  </a:cubicBezTo>
                  <a:lnTo>
                    <a:pt x="494266" y="506417"/>
                  </a:lnTo>
                  <a:lnTo>
                    <a:pt x="494267" y="506416"/>
                  </a:lnTo>
                  <a:lnTo>
                    <a:pt x="493818" y="539623"/>
                  </a:lnTo>
                  <a:cubicBezTo>
                    <a:pt x="493513" y="567563"/>
                    <a:pt x="493286" y="596811"/>
                    <a:pt x="493224" y="626081"/>
                  </a:cubicBezTo>
                  <a:lnTo>
                    <a:pt x="493231" y="627553"/>
                  </a:lnTo>
                  <a:lnTo>
                    <a:pt x="493225" y="628433"/>
                  </a:lnTo>
                  <a:cubicBezTo>
                    <a:pt x="492975" y="745514"/>
                    <a:pt x="495357" y="862953"/>
                    <a:pt x="505879" y="898482"/>
                  </a:cubicBezTo>
                  <a:cubicBezTo>
                    <a:pt x="526923" y="969540"/>
                    <a:pt x="557764" y="786882"/>
                    <a:pt x="622620" y="786882"/>
                  </a:cubicBezTo>
                  <a:cubicBezTo>
                    <a:pt x="687476" y="786882"/>
                    <a:pt x="739361" y="836482"/>
                    <a:pt x="739361" y="898482"/>
                  </a:cubicBezTo>
                  <a:lnTo>
                    <a:pt x="739361" y="954282"/>
                  </a:lnTo>
                  <a:cubicBezTo>
                    <a:pt x="739361" y="892282"/>
                    <a:pt x="791246" y="842682"/>
                    <a:pt x="849616" y="842682"/>
                  </a:cubicBezTo>
                  <a:cubicBezTo>
                    <a:pt x="914473" y="842682"/>
                    <a:pt x="966358" y="892282"/>
                    <a:pt x="966358" y="954282"/>
                  </a:cubicBezTo>
                  <a:lnTo>
                    <a:pt x="966358" y="1010082"/>
                  </a:lnTo>
                  <a:cubicBezTo>
                    <a:pt x="966358" y="948082"/>
                    <a:pt x="1018243" y="898482"/>
                    <a:pt x="1083099" y="898482"/>
                  </a:cubicBezTo>
                  <a:cubicBezTo>
                    <a:pt x="1147955" y="898482"/>
                    <a:pt x="1193354" y="948082"/>
                    <a:pt x="1193354" y="1010082"/>
                  </a:cubicBezTo>
                  <a:lnTo>
                    <a:pt x="1193354" y="1245682"/>
                  </a:lnTo>
                  <a:lnTo>
                    <a:pt x="1193354" y="1431683"/>
                  </a:lnTo>
                  <a:lnTo>
                    <a:pt x="1193354" y="1493683"/>
                  </a:lnTo>
                  <a:cubicBezTo>
                    <a:pt x="1160926" y="1778884"/>
                    <a:pt x="907987" y="2002084"/>
                    <a:pt x="596677" y="2002084"/>
                  </a:cubicBezTo>
                  <a:cubicBezTo>
                    <a:pt x="265911" y="2002084"/>
                    <a:pt x="0" y="1747884"/>
                    <a:pt x="0" y="1431683"/>
                  </a:cubicBezTo>
                  <a:lnTo>
                    <a:pt x="0" y="1109282"/>
                  </a:lnTo>
                  <a:lnTo>
                    <a:pt x="0" y="997682"/>
                  </a:lnTo>
                  <a:lnTo>
                    <a:pt x="116742" y="997682"/>
                  </a:lnTo>
                  <a:cubicBezTo>
                    <a:pt x="181598" y="997682"/>
                    <a:pt x="226997" y="1047282"/>
                    <a:pt x="226997" y="1109282"/>
                  </a:cubicBezTo>
                  <a:lnTo>
                    <a:pt x="226997" y="1375883"/>
                  </a:lnTo>
                  <a:cubicBezTo>
                    <a:pt x="265911" y="1375883"/>
                    <a:pt x="278882" y="1344883"/>
                    <a:pt x="278882" y="1320083"/>
                  </a:cubicBezTo>
                  <a:lnTo>
                    <a:pt x="278882" y="1010082"/>
                  </a:lnTo>
                  <a:lnTo>
                    <a:pt x="278882" y="738056"/>
                  </a:lnTo>
                  <a:cubicBezTo>
                    <a:pt x="280743" y="709242"/>
                    <a:pt x="281901" y="675222"/>
                    <a:pt x="282697" y="639405"/>
                  </a:cubicBezTo>
                  <a:lnTo>
                    <a:pt x="283227" y="604037"/>
                  </a:lnTo>
                  <a:lnTo>
                    <a:pt x="284019" y="554865"/>
                  </a:lnTo>
                  <a:lnTo>
                    <a:pt x="284242" y="536372"/>
                  </a:lnTo>
                  <a:lnTo>
                    <a:pt x="284338" y="529962"/>
                  </a:lnTo>
                  <a:lnTo>
                    <a:pt x="285612" y="445461"/>
                  </a:lnTo>
                  <a:lnTo>
                    <a:pt x="286102" y="422418"/>
                  </a:lnTo>
                  <a:lnTo>
                    <a:pt x="286893" y="398838"/>
                  </a:lnTo>
                  <a:lnTo>
                    <a:pt x="288429" y="372279"/>
                  </a:lnTo>
                  <a:lnTo>
                    <a:pt x="289250" y="360439"/>
                  </a:lnTo>
                  <a:lnTo>
                    <a:pt x="297558" y="309167"/>
                  </a:lnTo>
                  <a:lnTo>
                    <a:pt x="298558" y="306704"/>
                  </a:lnTo>
                  <a:lnTo>
                    <a:pt x="315044" y="279415"/>
                  </a:lnTo>
                  <a:lnTo>
                    <a:pt x="338643" y="260387"/>
                  </a:lnTo>
                  <a:lnTo>
                    <a:pt x="351480" y="252389"/>
                  </a:lnTo>
                  <a:cubicBezTo>
                    <a:pt x="363769" y="248129"/>
                    <a:pt x="377473" y="246233"/>
                    <a:pt x="392214" y="246486"/>
                  </a:cubicBezTo>
                  <a:close/>
                  <a:moveTo>
                    <a:pt x="392212" y="244134"/>
                  </a:moveTo>
                  <a:lnTo>
                    <a:pt x="351479" y="250037"/>
                  </a:lnTo>
                  <a:lnTo>
                    <a:pt x="338643" y="260387"/>
                  </a:lnTo>
                  <a:lnTo>
                    <a:pt x="319234" y="272480"/>
                  </a:lnTo>
                  <a:lnTo>
                    <a:pt x="315044" y="279415"/>
                  </a:lnTo>
                  <a:lnTo>
                    <a:pt x="312270" y="281652"/>
                  </a:lnTo>
                  <a:lnTo>
                    <a:pt x="319232" y="270128"/>
                  </a:lnTo>
                  <a:cubicBezTo>
                    <a:pt x="337398" y="251715"/>
                    <a:pt x="362730" y="243629"/>
                    <a:pt x="392212" y="244134"/>
                  </a:cubicBezTo>
                  <a:close/>
                  <a:moveTo>
                    <a:pt x="392212" y="244134"/>
                  </a:moveTo>
                  <a:lnTo>
                    <a:pt x="392213" y="244134"/>
                  </a:lnTo>
                  <a:cubicBezTo>
                    <a:pt x="410311" y="244430"/>
                    <a:pt x="425709" y="247227"/>
                    <a:pt x="438667" y="252376"/>
                  </a:cubicBezTo>
                  <a:lnTo>
                    <a:pt x="438680" y="252385"/>
                  </a:lnTo>
                  <a:lnTo>
                    <a:pt x="438666" y="252376"/>
                  </a:lnTo>
                  <a:close/>
                  <a:moveTo>
                    <a:pt x="400753" y="0"/>
                  </a:moveTo>
                  <a:cubicBezTo>
                    <a:pt x="582968" y="0"/>
                    <a:pt x="730683" y="147715"/>
                    <a:pt x="730683" y="329930"/>
                  </a:cubicBezTo>
                  <a:cubicBezTo>
                    <a:pt x="730683" y="466592"/>
                    <a:pt x="647593" y="583847"/>
                    <a:pt x="529177" y="633933"/>
                  </a:cubicBezTo>
                  <a:lnTo>
                    <a:pt x="493310" y="645066"/>
                  </a:lnTo>
                  <a:lnTo>
                    <a:pt x="493231" y="627553"/>
                  </a:lnTo>
                  <a:lnTo>
                    <a:pt x="493819" y="541975"/>
                  </a:lnTo>
                  <a:lnTo>
                    <a:pt x="494300" y="506394"/>
                  </a:lnTo>
                  <a:lnTo>
                    <a:pt x="543825" y="473003"/>
                  </a:lnTo>
                  <a:cubicBezTo>
                    <a:pt x="580441" y="436388"/>
                    <a:pt x="603088" y="385804"/>
                    <a:pt x="603088" y="329930"/>
                  </a:cubicBezTo>
                  <a:cubicBezTo>
                    <a:pt x="603088" y="218183"/>
                    <a:pt x="512499" y="127594"/>
                    <a:pt x="400752" y="127594"/>
                  </a:cubicBezTo>
                  <a:cubicBezTo>
                    <a:pt x="289005" y="127594"/>
                    <a:pt x="198416" y="218183"/>
                    <a:pt x="198416" y="329930"/>
                  </a:cubicBezTo>
                  <a:cubicBezTo>
                    <a:pt x="198416" y="385804"/>
                    <a:pt x="221064" y="436388"/>
                    <a:pt x="257679" y="473003"/>
                  </a:cubicBezTo>
                  <a:lnTo>
                    <a:pt x="284785" y="491279"/>
                  </a:lnTo>
                  <a:lnTo>
                    <a:pt x="284242" y="536372"/>
                  </a:lnTo>
                  <a:lnTo>
                    <a:pt x="283227" y="604037"/>
                  </a:lnTo>
                  <a:lnTo>
                    <a:pt x="282696" y="637053"/>
                  </a:lnTo>
                  <a:lnTo>
                    <a:pt x="282693" y="637150"/>
                  </a:lnTo>
                  <a:lnTo>
                    <a:pt x="272330" y="633933"/>
                  </a:lnTo>
                  <a:cubicBezTo>
                    <a:pt x="153913" y="583847"/>
                    <a:pt x="70823" y="466592"/>
                    <a:pt x="70823" y="329930"/>
                  </a:cubicBezTo>
                  <a:cubicBezTo>
                    <a:pt x="70823" y="147715"/>
                    <a:pt x="218538" y="0"/>
                    <a:pt x="400753" y="0"/>
                  </a:cubicBezTo>
                  <a:close/>
                </a:path>
              </a:pathLst>
            </a:custGeom>
            <a:grpFill/>
            <a:ln w="9525">
              <a:solidFill>
                <a:schemeClr val="accent1"/>
              </a:solidFill>
            </a:ln>
          </p:spPr>
          <p:txBody>
            <a:bodyPr vert="horz" wrap="square" lIns="95091" tIns="47545" rIns="95091" bIns="47545" numCol="1" anchor="t" anchorCtr="0" compatLnSpc="1">
              <a:prstTxWarp prst="textNoShape">
                <a:avLst/>
              </a:prstTxWarp>
              <a:noAutofit/>
            </a:bodyPr>
            <a:lstStyle/>
            <a:p>
              <a:pPr defTabSz="951064">
                <a:defRPr/>
              </a:pPr>
              <a:endParaRPr lang="en-US" sz="4080">
                <a:solidFill>
                  <a:srgbClr val="505050"/>
                </a:solidFill>
                <a:latin typeface="Segoe UI Light"/>
              </a:endParaRPr>
            </a:p>
          </p:txBody>
        </p:sp>
      </p:grpSp>
      <p:grpSp>
        <p:nvGrpSpPr>
          <p:cNvPr id="3" name="Group 2">
            <a:extLst>
              <a:ext uri="{FF2B5EF4-FFF2-40B4-BE49-F238E27FC236}">
                <a16:creationId xmlns:a16="http://schemas.microsoft.com/office/drawing/2014/main" id="{B20FF734-8692-B746-A20A-DEBDBCD58512}"/>
              </a:ext>
            </a:extLst>
          </p:cNvPr>
          <p:cNvGrpSpPr/>
          <p:nvPr/>
        </p:nvGrpSpPr>
        <p:grpSpPr>
          <a:xfrm>
            <a:off x="1975571" y="5929257"/>
            <a:ext cx="673455" cy="860856"/>
            <a:chOff x="2047321" y="6042722"/>
            <a:chExt cx="450177" cy="575447"/>
          </a:xfrm>
        </p:grpSpPr>
        <p:sp>
          <p:nvSpPr>
            <p:cNvPr id="49" name="Oval 48">
              <a:extLst>
                <a:ext uri="{FF2B5EF4-FFF2-40B4-BE49-F238E27FC236}">
                  <a16:creationId xmlns:a16="http://schemas.microsoft.com/office/drawing/2014/main" id="{3EB3031F-BE29-4559-BBCA-F743449C485C}"/>
                </a:ext>
              </a:extLst>
            </p:cNvPr>
            <p:cNvSpPr/>
            <p:nvPr/>
          </p:nvSpPr>
          <p:spPr bwMode="auto">
            <a:xfrm>
              <a:off x="2057031" y="6042722"/>
              <a:ext cx="430758" cy="430759"/>
            </a:xfrm>
            <a:prstGeom prst="ellipse">
              <a:avLst/>
            </a:prstGeom>
            <a:solidFill>
              <a:schemeClr val="bg2"/>
            </a:solidFill>
            <a:ln w="952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836">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50" name="Group 49">
              <a:extLst>
                <a:ext uri="{FF2B5EF4-FFF2-40B4-BE49-F238E27FC236}">
                  <a16:creationId xmlns:a16="http://schemas.microsoft.com/office/drawing/2014/main" id="{0A6CD212-49A9-42EE-B662-54A0576FFBE4}"/>
                </a:ext>
              </a:extLst>
            </p:cNvPr>
            <p:cNvGrpSpPr/>
            <p:nvPr/>
          </p:nvGrpSpPr>
          <p:grpSpPr>
            <a:xfrm rot="18900000">
              <a:off x="2047321" y="6167992"/>
              <a:ext cx="450177" cy="450177"/>
              <a:chOff x="2059290" y="4518790"/>
              <a:chExt cx="914396" cy="914396"/>
            </a:xfrm>
          </p:grpSpPr>
          <p:sp>
            <p:nvSpPr>
              <p:cNvPr id="52" name="Arc 51">
                <a:extLst>
                  <a:ext uri="{FF2B5EF4-FFF2-40B4-BE49-F238E27FC236}">
                    <a16:creationId xmlns:a16="http://schemas.microsoft.com/office/drawing/2014/main" id="{34B27B67-8AC6-4E17-83B0-739D1F0C6BCB}"/>
                  </a:ext>
                </a:extLst>
              </p:cNvPr>
              <p:cNvSpPr/>
              <p:nvPr/>
            </p:nvSpPr>
            <p:spPr>
              <a:xfrm>
                <a:off x="2059290" y="4518790"/>
                <a:ext cx="914396" cy="914396"/>
              </a:xfrm>
              <a:prstGeom prst="arc">
                <a:avLst/>
              </a:prstGeom>
              <a:ln w="952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a:solidFill>
                    <a:srgbClr val="000000"/>
                  </a:solidFill>
                  <a:latin typeface="Segoe UI"/>
                </a:endParaRPr>
              </a:p>
            </p:txBody>
          </p:sp>
          <p:sp>
            <p:nvSpPr>
              <p:cNvPr id="53" name="Arc 52">
                <a:extLst>
                  <a:ext uri="{FF2B5EF4-FFF2-40B4-BE49-F238E27FC236}">
                    <a16:creationId xmlns:a16="http://schemas.microsoft.com/office/drawing/2014/main" id="{E77DF2BB-F73B-4979-901E-85998440080D}"/>
                  </a:ext>
                </a:extLst>
              </p:cNvPr>
              <p:cNvSpPr/>
              <p:nvPr/>
            </p:nvSpPr>
            <p:spPr>
              <a:xfrm>
                <a:off x="2289166" y="4744644"/>
                <a:ext cx="457198" cy="457198"/>
              </a:xfrm>
              <a:prstGeom prst="arc">
                <a:avLst/>
              </a:prstGeom>
              <a:ln w="952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a:solidFill>
                    <a:srgbClr val="000000"/>
                  </a:solidFill>
                  <a:latin typeface="Segoe UI"/>
                </a:endParaRPr>
              </a:p>
            </p:txBody>
          </p:sp>
          <p:sp>
            <p:nvSpPr>
              <p:cNvPr id="55" name="Arc 54">
                <a:extLst>
                  <a:ext uri="{FF2B5EF4-FFF2-40B4-BE49-F238E27FC236}">
                    <a16:creationId xmlns:a16="http://schemas.microsoft.com/office/drawing/2014/main" id="{F43D5C87-CC58-4ABF-8C8D-8BEB80CBBF15}"/>
                  </a:ext>
                </a:extLst>
              </p:cNvPr>
              <p:cNvSpPr/>
              <p:nvPr/>
            </p:nvSpPr>
            <p:spPr>
              <a:xfrm>
                <a:off x="2173590" y="4630347"/>
                <a:ext cx="685798" cy="685798"/>
              </a:xfrm>
              <a:prstGeom prst="arc">
                <a:avLst/>
              </a:prstGeom>
              <a:ln w="952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a:solidFill>
                    <a:srgbClr val="000000"/>
                  </a:solidFill>
                  <a:latin typeface="Segoe UI"/>
                </a:endParaRPr>
              </a:p>
            </p:txBody>
          </p:sp>
          <p:sp>
            <p:nvSpPr>
              <p:cNvPr id="56" name="Oval 55">
                <a:extLst>
                  <a:ext uri="{FF2B5EF4-FFF2-40B4-BE49-F238E27FC236}">
                    <a16:creationId xmlns:a16="http://schemas.microsoft.com/office/drawing/2014/main" id="{CBBCE90B-5E18-4B7C-891A-22DEAE698C67}"/>
                  </a:ext>
                </a:extLst>
              </p:cNvPr>
              <p:cNvSpPr/>
              <p:nvPr/>
            </p:nvSpPr>
            <p:spPr bwMode="auto">
              <a:xfrm>
                <a:off x="2516497" y="4860758"/>
                <a:ext cx="111450" cy="111450"/>
              </a:xfrm>
              <a:prstGeom prst="ellipse">
                <a:avLst/>
              </a:prstGeom>
              <a:noFill/>
              <a:ln w="952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1632" dirty="0">
                  <a:gradFill>
                    <a:gsLst>
                      <a:gs pos="40075">
                        <a:srgbClr val="FFFFFF"/>
                      </a:gs>
                      <a:gs pos="30000">
                        <a:srgbClr val="FFFFFF"/>
                      </a:gs>
                    </a:gsLst>
                    <a:lin ang="5400000" scaled="0"/>
                  </a:gradFill>
                  <a:latin typeface="Segoe UI"/>
                </a:endParaRPr>
              </a:p>
            </p:txBody>
          </p:sp>
        </p:grpSp>
      </p:grpSp>
    </p:spTree>
    <p:extLst>
      <p:ext uri="{BB962C8B-B14F-4D97-AF65-F5344CB8AC3E}">
        <p14:creationId xmlns:p14="http://schemas.microsoft.com/office/powerpoint/2010/main" val="2979069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068A2C7-E7F4-45F3-9E26-4E18B4F7051B}"/>
              </a:ext>
            </a:extLst>
          </p:cNvPr>
          <p:cNvSpPr txBox="1">
            <a:spLocks noGrp="1"/>
          </p:cNvSpPr>
          <p:nvPr>
            <p:ph type="title"/>
          </p:nvPr>
        </p:nvSpPr>
        <p:spPr/>
        <p:txBody>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r>
              <a:rPr lang="en-US" dirty="0"/>
              <a:t>High-level IoT Architecture</a:t>
            </a:r>
            <a:endParaRPr lang="en-US" noProof="0" dirty="0"/>
          </a:p>
        </p:txBody>
      </p:sp>
      <p:sp>
        <p:nvSpPr>
          <p:cNvPr id="2" name="Rectangle 1">
            <a:extLst>
              <a:ext uri="{FF2B5EF4-FFF2-40B4-BE49-F238E27FC236}">
                <a16:creationId xmlns:a16="http://schemas.microsoft.com/office/drawing/2014/main" id="{8DBBD21B-ADC0-4B44-A96C-DC107862A5C8}"/>
              </a:ext>
            </a:extLst>
          </p:cNvPr>
          <p:cNvSpPr/>
          <p:nvPr/>
        </p:nvSpPr>
        <p:spPr bwMode="auto">
          <a:xfrm>
            <a:off x="763105" y="1394128"/>
            <a:ext cx="3090743" cy="4941004"/>
          </a:xfrm>
          <a:prstGeom prst="rect">
            <a:avLst/>
          </a:prstGeom>
          <a:solidFill>
            <a:schemeClr val="bg2"/>
          </a:solidFill>
          <a:ln w="38100">
            <a:solidFill>
              <a:schemeClr val="accent1"/>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1632" dirty="0">
              <a:gradFill>
                <a:gsLst>
                  <a:gs pos="40075">
                    <a:srgbClr val="FFFFFF"/>
                  </a:gs>
                  <a:gs pos="30000">
                    <a:srgbClr val="FFFFFF"/>
                  </a:gs>
                </a:gsLst>
                <a:lin ang="5400000" scaled="0"/>
              </a:gradFill>
              <a:latin typeface="Segoe UI"/>
            </a:endParaRPr>
          </a:p>
        </p:txBody>
      </p:sp>
      <p:sp>
        <p:nvSpPr>
          <p:cNvPr id="5" name="Rectangle 4">
            <a:extLst>
              <a:ext uri="{FF2B5EF4-FFF2-40B4-BE49-F238E27FC236}">
                <a16:creationId xmlns:a16="http://schemas.microsoft.com/office/drawing/2014/main" id="{FBEB2C19-DEBB-46C5-A418-546B3DD735E9}"/>
              </a:ext>
            </a:extLst>
          </p:cNvPr>
          <p:cNvSpPr/>
          <p:nvPr/>
        </p:nvSpPr>
        <p:spPr bwMode="auto">
          <a:xfrm>
            <a:off x="4033194" y="1394127"/>
            <a:ext cx="4450790" cy="4941004"/>
          </a:xfrm>
          <a:prstGeom prst="rect">
            <a:avLst/>
          </a:prstGeom>
          <a:solidFill>
            <a:schemeClr val="bg2"/>
          </a:solidFill>
          <a:ln w="38100">
            <a:solidFill>
              <a:schemeClr val="accent1"/>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1632" dirty="0">
              <a:gradFill>
                <a:gsLst>
                  <a:gs pos="40075">
                    <a:srgbClr val="FFFFFF"/>
                  </a:gs>
                  <a:gs pos="30000">
                    <a:srgbClr val="FFFFFF"/>
                  </a:gs>
                </a:gsLst>
                <a:lin ang="5400000" scaled="0"/>
              </a:gradFill>
              <a:latin typeface="Segoe UI"/>
            </a:endParaRPr>
          </a:p>
        </p:txBody>
      </p:sp>
      <p:sp>
        <p:nvSpPr>
          <p:cNvPr id="6" name="Rectangle 5">
            <a:extLst>
              <a:ext uri="{FF2B5EF4-FFF2-40B4-BE49-F238E27FC236}">
                <a16:creationId xmlns:a16="http://schemas.microsoft.com/office/drawing/2014/main" id="{B9BA8F1C-D993-4BFA-A788-8BFBF16EDA45}"/>
              </a:ext>
            </a:extLst>
          </p:cNvPr>
          <p:cNvSpPr/>
          <p:nvPr/>
        </p:nvSpPr>
        <p:spPr bwMode="auto">
          <a:xfrm>
            <a:off x="8675287" y="1394127"/>
            <a:ext cx="3090743" cy="4941004"/>
          </a:xfrm>
          <a:prstGeom prst="rect">
            <a:avLst/>
          </a:prstGeom>
          <a:solidFill>
            <a:schemeClr val="bg2"/>
          </a:solidFill>
          <a:ln w="38100">
            <a:solidFill>
              <a:schemeClr val="accent1"/>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1632" dirty="0">
              <a:gradFill>
                <a:gsLst>
                  <a:gs pos="40075">
                    <a:srgbClr val="FFFFFF"/>
                  </a:gs>
                  <a:gs pos="30000">
                    <a:srgbClr val="FFFFFF"/>
                  </a:gs>
                </a:gsLst>
                <a:lin ang="5400000" scaled="0"/>
              </a:gradFill>
              <a:latin typeface="Segoe UI"/>
            </a:endParaRPr>
          </a:p>
        </p:txBody>
      </p:sp>
      <p:sp>
        <p:nvSpPr>
          <p:cNvPr id="16" name="Oval 15">
            <a:extLst>
              <a:ext uri="{FF2B5EF4-FFF2-40B4-BE49-F238E27FC236}">
                <a16:creationId xmlns:a16="http://schemas.microsoft.com/office/drawing/2014/main" id="{51FCAC56-E9B8-4A9D-B8BB-F57E389A3319}"/>
              </a:ext>
            </a:extLst>
          </p:cNvPr>
          <p:cNvSpPr/>
          <p:nvPr/>
        </p:nvSpPr>
        <p:spPr bwMode="auto">
          <a:xfrm>
            <a:off x="3318798" y="3434277"/>
            <a:ext cx="1246460" cy="1246460"/>
          </a:xfrm>
          <a:prstGeom prst="ellipse">
            <a:avLst/>
          </a:prstGeom>
          <a:solidFill>
            <a:srgbClr val="0078D4"/>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r>
              <a:rPr lang="en-US" sz="1428" dirty="0">
                <a:gradFill>
                  <a:gsLst>
                    <a:gs pos="40075">
                      <a:srgbClr val="FFFFFF"/>
                    </a:gs>
                    <a:gs pos="30000">
                      <a:srgbClr val="FFFFFF"/>
                    </a:gs>
                  </a:gsLst>
                  <a:lin ang="5400000" scaled="0"/>
                </a:gradFill>
                <a:latin typeface="Segoe UI"/>
              </a:rPr>
              <a:t>Cloud Gateway</a:t>
            </a:r>
          </a:p>
        </p:txBody>
      </p:sp>
      <p:sp>
        <p:nvSpPr>
          <p:cNvPr id="17" name="Oval 16">
            <a:extLst>
              <a:ext uri="{FF2B5EF4-FFF2-40B4-BE49-F238E27FC236}">
                <a16:creationId xmlns:a16="http://schemas.microsoft.com/office/drawing/2014/main" id="{50617E21-8E45-4284-AFA0-53CE02F70A10}"/>
              </a:ext>
            </a:extLst>
          </p:cNvPr>
          <p:cNvSpPr/>
          <p:nvPr/>
        </p:nvSpPr>
        <p:spPr bwMode="auto">
          <a:xfrm>
            <a:off x="6709945" y="3434276"/>
            <a:ext cx="1246460" cy="1246460"/>
          </a:xfrm>
          <a:prstGeom prst="ellipse">
            <a:avLst/>
          </a:prstGeom>
          <a:solidFill>
            <a:srgbClr val="0078D4"/>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r>
              <a:rPr lang="en-US" sz="1428" dirty="0">
                <a:gradFill>
                  <a:gsLst>
                    <a:gs pos="40075">
                      <a:srgbClr val="FFFFFF"/>
                    </a:gs>
                    <a:gs pos="30000">
                      <a:srgbClr val="FFFFFF"/>
                    </a:gs>
                  </a:gsLst>
                  <a:lin ang="5400000" scaled="0"/>
                </a:gradFill>
                <a:latin typeface="Segoe UI"/>
              </a:rPr>
              <a:t>Stream Processing</a:t>
            </a:r>
          </a:p>
        </p:txBody>
      </p:sp>
      <p:sp>
        <p:nvSpPr>
          <p:cNvPr id="18" name="Oval 17">
            <a:extLst>
              <a:ext uri="{FF2B5EF4-FFF2-40B4-BE49-F238E27FC236}">
                <a16:creationId xmlns:a16="http://schemas.microsoft.com/office/drawing/2014/main" id="{CB6CB148-9EBA-4206-96E2-094C201E1597}"/>
              </a:ext>
            </a:extLst>
          </p:cNvPr>
          <p:cNvSpPr/>
          <p:nvPr/>
        </p:nvSpPr>
        <p:spPr bwMode="auto">
          <a:xfrm>
            <a:off x="6709946" y="1960605"/>
            <a:ext cx="1246460" cy="1246460"/>
          </a:xfrm>
          <a:prstGeom prst="ellipse">
            <a:avLst/>
          </a:prstGeom>
          <a:solidFill>
            <a:srgbClr val="0078D4"/>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r>
              <a:rPr lang="en-US" sz="1428" dirty="0">
                <a:gradFill>
                  <a:gsLst>
                    <a:gs pos="40075">
                      <a:srgbClr val="FFFFFF"/>
                    </a:gs>
                    <a:gs pos="30000">
                      <a:srgbClr val="FFFFFF"/>
                    </a:gs>
                  </a:gsLst>
                  <a:lin ang="5400000" scaled="0"/>
                </a:gradFill>
                <a:latin typeface="Segoe UI"/>
              </a:rPr>
              <a:t>UI &amp; reporting Tools</a:t>
            </a:r>
          </a:p>
        </p:txBody>
      </p:sp>
      <p:sp>
        <p:nvSpPr>
          <p:cNvPr id="19" name="Oval 18">
            <a:extLst>
              <a:ext uri="{FF2B5EF4-FFF2-40B4-BE49-F238E27FC236}">
                <a16:creationId xmlns:a16="http://schemas.microsoft.com/office/drawing/2014/main" id="{2D5F8A77-A55D-40C0-BAF3-D7972E6D2F69}"/>
              </a:ext>
            </a:extLst>
          </p:cNvPr>
          <p:cNvSpPr/>
          <p:nvPr/>
        </p:nvSpPr>
        <p:spPr bwMode="auto">
          <a:xfrm>
            <a:off x="10193943" y="3434275"/>
            <a:ext cx="1246460" cy="1246460"/>
          </a:xfrm>
          <a:prstGeom prst="ellipse">
            <a:avLst/>
          </a:prstGeom>
          <a:solidFill>
            <a:srgbClr val="0078D4"/>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r>
              <a:rPr lang="en-US" sz="1224" dirty="0">
                <a:gradFill>
                  <a:gsLst>
                    <a:gs pos="40075">
                      <a:srgbClr val="FFFFFF"/>
                    </a:gs>
                    <a:gs pos="30000">
                      <a:srgbClr val="FFFFFF"/>
                    </a:gs>
                  </a:gsLst>
                  <a:lin ang="5400000" scaled="0"/>
                </a:gradFill>
                <a:latin typeface="Segoe UI"/>
              </a:rPr>
              <a:t>Business Integration</a:t>
            </a:r>
          </a:p>
        </p:txBody>
      </p:sp>
      <p:sp>
        <p:nvSpPr>
          <p:cNvPr id="21" name="Oval 20">
            <a:extLst>
              <a:ext uri="{FF2B5EF4-FFF2-40B4-BE49-F238E27FC236}">
                <a16:creationId xmlns:a16="http://schemas.microsoft.com/office/drawing/2014/main" id="{633E9D1E-1E0F-42F4-A725-85A95D305D41}"/>
              </a:ext>
            </a:extLst>
          </p:cNvPr>
          <p:cNvSpPr/>
          <p:nvPr/>
        </p:nvSpPr>
        <p:spPr bwMode="auto">
          <a:xfrm>
            <a:off x="891638" y="4380247"/>
            <a:ext cx="1246460" cy="1246460"/>
          </a:xfrm>
          <a:prstGeom prst="ellipse">
            <a:avLst/>
          </a:prstGeom>
          <a:solidFill>
            <a:srgbClr val="0078D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r>
              <a:rPr lang="en-US" sz="1428" dirty="0">
                <a:gradFill>
                  <a:gsLst>
                    <a:gs pos="40075">
                      <a:srgbClr val="FFFFFF"/>
                    </a:gs>
                    <a:gs pos="30000">
                      <a:srgbClr val="FFFFFF"/>
                    </a:gs>
                  </a:gsLst>
                  <a:lin ang="5400000" scaled="0"/>
                </a:gradFill>
                <a:latin typeface="Segoe UI"/>
              </a:rPr>
              <a:t>IoT Devices</a:t>
            </a:r>
          </a:p>
        </p:txBody>
      </p:sp>
      <p:sp>
        <p:nvSpPr>
          <p:cNvPr id="25" name="Oval 24">
            <a:extLst>
              <a:ext uri="{FF2B5EF4-FFF2-40B4-BE49-F238E27FC236}">
                <a16:creationId xmlns:a16="http://schemas.microsoft.com/office/drawing/2014/main" id="{F101D4DC-AB22-4CDE-8566-C523A1542DA1}"/>
              </a:ext>
            </a:extLst>
          </p:cNvPr>
          <p:cNvSpPr/>
          <p:nvPr/>
        </p:nvSpPr>
        <p:spPr bwMode="auto">
          <a:xfrm>
            <a:off x="927506" y="4416114"/>
            <a:ext cx="1246460" cy="1246460"/>
          </a:xfrm>
          <a:prstGeom prst="ellipse">
            <a:avLst/>
          </a:prstGeom>
          <a:solidFill>
            <a:srgbClr val="0078D4"/>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r>
              <a:rPr lang="en-US" sz="1428" dirty="0">
                <a:gradFill>
                  <a:gsLst>
                    <a:gs pos="40075">
                      <a:srgbClr val="FFFFFF"/>
                    </a:gs>
                    <a:gs pos="30000">
                      <a:srgbClr val="FFFFFF"/>
                    </a:gs>
                  </a:gsLst>
                  <a:lin ang="5400000" scaled="0"/>
                </a:gradFill>
                <a:latin typeface="Segoe UI"/>
              </a:rPr>
              <a:t>IoT Devices</a:t>
            </a:r>
          </a:p>
        </p:txBody>
      </p:sp>
      <p:sp>
        <p:nvSpPr>
          <p:cNvPr id="26" name="Oval 25">
            <a:extLst>
              <a:ext uri="{FF2B5EF4-FFF2-40B4-BE49-F238E27FC236}">
                <a16:creationId xmlns:a16="http://schemas.microsoft.com/office/drawing/2014/main" id="{6BBD493A-14DC-4543-9891-0F0DE8110394}"/>
              </a:ext>
            </a:extLst>
          </p:cNvPr>
          <p:cNvSpPr/>
          <p:nvPr/>
        </p:nvSpPr>
        <p:spPr bwMode="auto">
          <a:xfrm>
            <a:off x="974580" y="4460949"/>
            <a:ext cx="1246460" cy="1246460"/>
          </a:xfrm>
          <a:prstGeom prst="ellipse">
            <a:avLst/>
          </a:prstGeom>
          <a:solidFill>
            <a:srgbClr val="0078D4"/>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r>
              <a:rPr lang="en-US" sz="1428" dirty="0">
                <a:gradFill>
                  <a:gsLst>
                    <a:gs pos="40075">
                      <a:srgbClr val="FFFFFF"/>
                    </a:gs>
                    <a:gs pos="30000">
                      <a:srgbClr val="FFFFFF"/>
                    </a:gs>
                  </a:gsLst>
                  <a:lin ang="5400000" scaled="0"/>
                </a:gradFill>
                <a:latin typeface="Segoe UI"/>
              </a:rPr>
              <a:t>IoT Devices</a:t>
            </a:r>
          </a:p>
        </p:txBody>
      </p:sp>
      <p:sp>
        <p:nvSpPr>
          <p:cNvPr id="27" name="Oval 26">
            <a:extLst>
              <a:ext uri="{FF2B5EF4-FFF2-40B4-BE49-F238E27FC236}">
                <a16:creationId xmlns:a16="http://schemas.microsoft.com/office/drawing/2014/main" id="{2EBD4E46-DBBC-4A63-B740-9AC81DB4252D}"/>
              </a:ext>
            </a:extLst>
          </p:cNvPr>
          <p:cNvSpPr/>
          <p:nvPr/>
        </p:nvSpPr>
        <p:spPr bwMode="auto">
          <a:xfrm>
            <a:off x="1020171" y="4505211"/>
            <a:ext cx="1246460" cy="1246460"/>
          </a:xfrm>
          <a:prstGeom prst="ellipse">
            <a:avLst/>
          </a:prstGeom>
          <a:solidFill>
            <a:srgbClr val="0078D4"/>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r>
              <a:rPr lang="en-US" sz="1428" dirty="0">
                <a:gradFill>
                  <a:gsLst>
                    <a:gs pos="40075">
                      <a:srgbClr val="FFFFFF"/>
                    </a:gs>
                    <a:gs pos="30000">
                      <a:srgbClr val="FFFFFF"/>
                    </a:gs>
                  </a:gsLst>
                  <a:lin ang="5400000" scaled="0"/>
                </a:gradFill>
                <a:latin typeface="Segoe UI"/>
              </a:rPr>
              <a:t>IoT Devices</a:t>
            </a:r>
          </a:p>
        </p:txBody>
      </p:sp>
      <p:sp>
        <p:nvSpPr>
          <p:cNvPr id="28" name="Cylinder 27">
            <a:extLst>
              <a:ext uri="{FF2B5EF4-FFF2-40B4-BE49-F238E27FC236}">
                <a16:creationId xmlns:a16="http://schemas.microsoft.com/office/drawing/2014/main" id="{1A1A9235-8153-4904-898F-1808921BFCD2}"/>
              </a:ext>
            </a:extLst>
          </p:cNvPr>
          <p:cNvSpPr/>
          <p:nvPr/>
        </p:nvSpPr>
        <p:spPr bwMode="auto">
          <a:xfrm>
            <a:off x="6454048" y="4834669"/>
            <a:ext cx="795432" cy="998290"/>
          </a:xfrm>
          <a:prstGeom prst="can">
            <a:avLst/>
          </a:prstGeom>
          <a:solidFill>
            <a:srgbClr val="0078D4"/>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r>
              <a:rPr lang="en-US" sz="1632" dirty="0">
                <a:gradFill>
                  <a:gsLst>
                    <a:gs pos="40075">
                      <a:srgbClr val="FFFFFF"/>
                    </a:gs>
                    <a:gs pos="30000">
                      <a:srgbClr val="FFFFFF"/>
                    </a:gs>
                  </a:gsLst>
                  <a:lin ang="5400000" scaled="0"/>
                </a:gradFill>
                <a:latin typeface="Segoe UI"/>
              </a:rPr>
              <a:t>Storage</a:t>
            </a:r>
          </a:p>
        </p:txBody>
      </p:sp>
      <p:cxnSp>
        <p:nvCxnSpPr>
          <p:cNvPr id="35" name="Connector: Elbow 34">
            <a:extLst>
              <a:ext uri="{FF2B5EF4-FFF2-40B4-BE49-F238E27FC236}">
                <a16:creationId xmlns:a16="http://schemas.microsoft.com/office/drawing/2014/main" id="{BB285EAB-AAAF-4F19-8824-4C498A2C785D}"/>
              </a:ext>
            </a:extLst>
          </p:cNvPr>
          <p:cNvCxnSpPr>
            <a:stCxn id="16" idx="6"/>
            <a:endCxn id="17" idx="2"/>
          </p:cNvCxnSpPr>
          <p:nvPr/>
        </p:nvCxnSpPr>
        <p:spPr>
          <a:xfrm flipV="1">
            <a:off x="4565258" y="4057507"/>
            <a:ext cx="2144687" cy="1"/>
          </a:xfrm>
          <a:prstGeom prst="bentConnector3">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7" name="Connector: Elbow 36">
            <a:extLst>
              <a:ext uri="{FF2B5EF4-FFF2-40B4-BE49-F238E27FC236}">
                <a16:creationId xmlns:a16="http://schemas.microsoft.com/office/drawing/2014/main" id="{B07BDE39-CE66-4E4A-AE20-1A07114A4F6D}"/>
              </a:ext>
            </a:extLst>
          </p:cNvPr>
          <p:cNvCxnSpPr>
            <a:cxnSpLocks/>
            <a:endCxn id="28" idx="2"/>
          </p:cNvCxnSpPr>
          <p:nvPr/>
        </p:nvCxnSpPr>
        <p:spPr>
          <a:xfrm>
            <a:off x="4475588" y="4380248"/>
            <a:ext cx="1978460" cy="953567"/>
          </a:xfrm>
          <a:prstGeom prst="bentConnector3">
            <a:avLst>
              <a:gd name="adj1" fmla="val 50000"/>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0" name="Connector: Elbow 39">
            <a:extLst>
              <a:ext uri="{FF2B5EF4-FFF2-40B4-BE49-F238E27FC236}">
                <a16:creationId xmlns:a16="http://schemas.microsoft.com/office/drawing/2014/main" id="{397D502F-C308-4967-BF26-1E8C12539F9E}"/>
              </a:ext>
            </a:extLst>
          </p:cNvPr>
          <p:cNvCxnSpPr>
            <a:stCxn id="18" idx="4"/>
            <a:endCxn id="17" idx="0"/>
          </p:cNvCxnSpPr>
          <p:nvPr/>
        </p:nvCxnSpPr>
        <p:spPr>
          <a:xfrm rot="5400000">
            <a:off x="7219571" y="3320671"/>
            <a:ext cx="227211" cy="1"/>
          </a:xfrm>
          <a:prstGeom prst="bentConnector3">
            <a:avLst/>
          </a:prstGeom>
          <a:ln w="28575">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5D2609B1-B6BA-423A-834B-AAAEBFA8DD30}"/>
              </a:ext>
            </a:extLst>
          </p:cNvPr>
          <p:cNvCxnSpPr>
            <a:cxnSpLocks/>
            <a:endCxn id="28" idx="1"/>
          </p:cNvCxnSpPr>
          <p:nvPr/>
        </p:nvCxnSpPr>
        <p:spPr>
          <a:xfrm flipH="1">
            <a:off x="6851764" y="4603771"/>
            <a:ext cx="157011" cy="230898"/>
          </a:xfrm>
          <a:prstGeom prst="straightConnector1">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585A8B81-FB4E-4C14-8D49-E3E760346755}"/>
              </a:ext>
            </a:extLst>
          </p:cNvPr>
          <p:cNvCxnSpPr>
            <a:stCxn id="17" idx="6"/>
            <a:endCxn id="19" idx="2"/>
          </p:cNvCxnSpPr>
          <p:nvPr/>
        </p:nvCxnSpPr>
        <p:spPr>
          <a:xfrm flipV="1">
            <a:off x="7956406" y="4057506"/>
            <a:ext cx="2237537" cy="1"/>
          </a:xfrm>
          <a:prstGeom prst="straightConnector1">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1" name="Connector: Elbow 50">
            <a:extLst>
              <a:ext uri="{FF2B5EF4-FFF2-40B4-BE49-F238E27FC236}">
                <a16:creationId xmlns:a16="http://schemas.microsoft.com/office/drawing/2014/main" id="{56C455C1-1198-4EF9-9AF0-E10DF72353C4}"/>
              </a:ext>
            </a:extLst>
          </p:cNvPr>
          <p:cNvCxnSpPr>
            <a:cxnSpLocks/>
            <a:stCxn id="19" idx="0"/>
            <a:endCxn id="18" idx="6"/>
          </p:cNvCxnSpPr>
          <p:nvPr/>
        </p:nvCxnSpPr>
        <p:spPr>
          <a:xfrm rot="16200000" flipV="1">
            <a:off x="8961569" y="1578671"/>
            <a:ext cx="850440" cy="2860767"/>
          </a:xfrm>
          <a:prstGeom prst="bentConnector2">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4" name="Connector: Elbow 53">
            <a:extLst>
              <a:ext uri="{FF2B5EF4-FFF2-40B4-BE49-F238E27FC236}">
                <a16:creationId xmlns:a16="http://schemas.microsoft.com/office/drawing/2014/main" id="{CE3EA89E-284A-45D5-8A66-036069EB5C3F}"/>
              </a:ext>
            </a:extLst>
          </p:cNvPr>
          <p:cNvCxnSpPr>
            <a:cxnSpLocks/>
            <a:stCxn id="28" idx="3"/>
            <a:endCxn id="19" idx="4"/>
          </p:cNvCxnSpPr>
          <p:nvPr/>
        </p:nvCxnSpPr>
        <p:spPr>
          <a:xfrm rot="5400000" flipH="1" flipV="1">
            <a:off x="8258356" y="3274143"/>
            <a:ext cx="1152224" cy="3965409"/>
          </a:xfrm>
          <a:prstGeom prst="bentConnector3">
            <a:avLst>
              <a:gd name="adj1" fmla="val -5448"/>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1" name="Rectangle 60">
            <a:extLst>
              <a:ext uri="{FF2B5EF4-FFF2-40B4-BE49-F238E27FC236}">
                <a16:creationId xmlns:a16="http://schemas.microsoft.com/office/drawing/2014/main" id="{67AFFD58-FEA9-4936-AD3D-01F6167EE8BC}"/>
              </a:ext>
            </a:extLst>
          </p:cNvPr>
          <p:cNvSpPr/>
          <p:nvPr/>
        </p:nvSpPr>
        <p:spPr>
          <a:xfrm flipH="1">
            <a:off x="1006194" y="6410033"/>
            <a:ext cx="725902" cy="320182"/>
          </a:xfrm>
          <a:prstGeom prst="rect">
            <a:avLst/>
          </a:prstGeom>
          <a:noFill/>
        </p:spPr>
        <p:txBody>
          <a:bodyPr wrap="none" lIns="0" tIns="0" rIns="0" bIns="0" anchor="ctr">
            <a:spAutoFit/>
          </a:bodyPr>
          <a:lstStyle/>
          <a:p>
            <a:pPr algn="ctr" defTabSz="969987">
              <a:defRPr/>
            </a:pPr>
            <a:r>
              <a:rPr lang="en-US" sz="2040" dirty="0">
                <a:solidFill>
                  <a:srgbClr val="000000"/>
                </a:solidFill>
                <a:latin typeface="Segoe UI Light"/>
              </a:rPr>
              <a:t>Things</a:t>
            </a:r>
          </a:p>
        </p:txBody>
      </p:sp>
      <p:sp>
        <p:nvSpPr>
          <p:cNvPr id="62" name="Rectangle 61">
            <a:extLst>
              <a:ext uri="{FF2B5EF4-FFF2-40B4-BE49-F238E27FC236}">
                <a16:creationId xmlns:a16="http://schemas.microsoft.com/office/drawing/2014/main" id="{EB6AF342-6904-4EB1-AA1E-B1923D3097BD}"/>
              </a:ext>
            </a:extLst>
          </p:cNvPr>
          <p:cNvSpPr/>
          <p:nvPr/>
        </p:nvSpPr>
        <p:spPr>
          <a:xfrm flipH="1">
            <a:off x="4260825" y="6410033"/>
            <a:ext cx="832172" cy="320182"/>
          </a:xfrm>
          <a:prstGeom prst="rect">
            <a:avLst/>
          </a:prstGeom>
          <a:noFill/>
        </p:spPr>
        <p:txBody>
          <a:bodyPr wrap="none" lIns="0" tIns="0" rIns="0" bIns="0" anchor="ctr">
            <a:spAutoFit/>
          </a:bodyPr>
          <a:lstStyle/>
          <a:p>
            <a:pPr algn="ctr" defTabSz="969987">
              <a:defRPr/>
            </a:pPr>
            <a:r>
              <a:rPr lang="en-US" sz="2040" dirty="0">
                <a:solidFill>
                  <a:srgbClr val="000000"/>
                </a:solidFill>
                <a:latin typeface="Segoe UI Light"/>
              </a:rPr>
              <a:t>Insights</a:t>
            </a:r>
          </a:p>
        </p:txBody>
      </p:sp>
      <p:sp>
        <p:nvSpPr>
          <p:cNvPr id="63" name="Rectangle 62">
            <a:extLst>
              <a:ext uri="{FF2B5EF4-FFF2-40B4-BE49-F238E27FC236}">
                <a16:creationId xmlns:a16="http://schemas.microsoft.com/office/drawing/2014/main" id="{10CC6A46-BDD1-46FA-B7C7-8A692D271E3F}"/>
              </a:ext>
            </a:extLst>
          </p:cNvPr>
          <p:cNvSpPr/>
          <p:nvPr/>
        </p:nvSpPr>
        <p:spPr>
          <a:xfrm flipH="1">
            <a:off x="8914097" y="6410033"/>
            <a:ext cx="814188" cy="320182"/>
          </a:xfrm>
          <a:prstGeom prst="rect">
            <a:avLst/>
          </a:prstGeom>
          <a:noFill/>
        </p:spPr>
        <p:txBody>
          <a:bodyPr wrap="none" lIns="0" tIns="0" rIns="0" bIns="0" anchor="ctr">
            <a:spAutoFit/>
          </a:bodyPr>
          <a:lstStyle/>
          <a:p>
            <a:pPr algn="ctr" defTabSz="969987">
              <a:defRPr/>
            </a:pPr>
            <a:r>
              <a:rPr lang="en-US" sz="2040" dirty="0">
                <a:solidFill>
                  <a:srgbClr val="000000"/>
                </a:solidFill>
                <a:latin typeface="Segoe UI Light"/>
              </a:rPr>
              <a:t>Actions</a:t>
            </a:r>
          </a:p>
        </p:txBody>
      </p:sp>
      <p:sp>
        <p:nvSpPr>
          <p:cNvPr id="64" name="TextBox 63">
            <a:extLst>
              <a:ext uri="{FF2B5EF4-FFF2-40B4-BE49-F238E27FC236}">
                <a16:creationId xmlns:a16="http://schemas.microsoft.com/office/drawing/2014/main" id="{76074086-C44A-41C7-8C71-0FC45DD72ADF}"/>
              </a:ext>
            </a:extLst>
          </p:cNvPr>
          <p:cNvSpPr txBox="1"/>
          <p:nvPr/>
        </p:nvSpPr>
        <p:spPr>
          <a:xfrm>
            <a:off x="5642725" y="5162675"/>
            <a:ext cx="608188" cy="160091"/>
          </a:xfrm>
          <a:prstGeom prst="rect">
            <a:avLst/>
          </a:prstGeom>
          <a:noFill/>
        </p:spPr>
        <p:txBody>
          <a:bodyPr wrap="none" lIns="0" tIns="0" rIns="0" bIns="0" rtlCol="0">
            <a:spAutoFit/>
          </a:bodyPr>
          <a:lstStyle/>
          <a:p>
            <a:pPr algn="ctr" defTabSz="932597"/>
            <a:r>
              <a:rPr lang="en-US" sz="1020" dirty="0">
                <a:solidFill>
                  <a:srgbClr val="0078D7"/>
                </a:solidFill>
                <a:latin typeface="Segoe UI"/>
              </a:rPr>
              <a:t>Store data</a:t>
            </a:r>
          </a:p>
        </p:txBody>
      </p:sp>
      <p:sp>
        <p:nvSpPr>
          <p:cNvPr id="65" name="TextBox 64">
            <a:extLst>
              <a:ext uri="{FF2B5EF4-FFF2-40B4-BE49-F238E27FC236}">
                <a16:creationId xmlns:a16="http://schemas.microsoft.com/office/drawing/2014/main" id="{B09835B2-A6D8-475C-AF1D-6FB46EFC7A29}"/>
              </a:ext>
            </a:extLst>
          </p:cNvPr>
          <p:cNvSpPr txBox="1"/>
          <p:nvPr/>
        </p:nvSpPr>
        <p:spPr>
          <a:xfrm>
            <a:off x="8793651" y="5700504"/>
            <a:ext cx="1845819" cy="160091"/>
          </a:xfrm>
          <a:prstGeom prst="rect">
            <a:avLst/>
          </a:prstGeom>
          <a:noFill/>
        </p:spPr>
        <p:txBody>
          <a:bodyPr wrap="none" lIns="0" tIns="0" rIns="0" bIns="0" rtlCol="0">
            <a:spAutoFit/>
          </a:bodyPr>
          <a:lstStyle/>
          <a:p>
            <a:pPr algn="ctr" defTabSz="932597"/>
            <a:r>
              <a:rPr lang="en-US" sz="1020" dirty="0">
                <a:solidFill>
                  <a:srgbClr val="0078D7"/>
                </a:solidFill>
                <a:latin typeface="Segoe UI"/>
              </a:rPr>
              <a:t>Integrate with Business process</a:t>
            </a:r>
          </a:p>
        </p:txBody>
      </p:sp>
      <p:sp>
        <p:nvSpPr>
          <p:cNvPr id="67" name="TextBox 66">
            <a:extLst>
              <a:ext uri="{FF2B5EF4-FFF2-40B4-BE49-F238E27FC236}">
                <a16:creationId xmlns:a16="http://schemas.microsoft.com/office/drawing/2014/main" id="{76941981-6915-4955-B819-CD2477BE0327}"/>
              </a:ext>
            </a:extLst>
          </p:cNvPr>
          <p:cNvSpPr txBox="1"/>
          <p:nvPr/>
        </p:nvSpPr>
        <p:spPr>
          <a:xfrm>
            <a:off x="4777996" y="3656290"/>
            <a:ext cx="1577693" cy="320182"/>
          </a:xfrm>
          <a:prstGeom prst="rect">
            <a:avLst/>
          </a:prstGeom>
          <a:noFill/>
        </p:spPr>
        <p:txBody>
          <a:bodyPr wrap="none" lIns="0" tIns="0" rIns="0" bIns="0" rtlCol="0">
            <a:spAutoFit/>
          </a:bodyPr>
          <a:lstStyle/>
          <a:p>
            <a:pPr algn="ctr" defTabSz="932597"/>
            <a:r>
              <a:rPr lang="en-US" sz="1020" dirty="0">
                <a:solidFill>
                  <a:srgbClr val="0078D7"/>
                </a:solidFill>
                <a:latin typeface="Segoe UI"/>
              </a:rPr>
              <a:t>Stream processing and</a:t>
            </a:r>
          </a:p>
          <a:p>
            <a:pPr algn="ctr" defTabSz="932597"/>
            <a:r>
              <a:rPr lang="en-US" sz="1020" dirty="0">
                <a:solidFill>
                  <a:srgbClr val="0078D7"/>
                </a:solidFill>
                <a:latin typeface="Segoe UI"/>
              </a:rPr>
              <a:t>rules evaluations over data</a:t>
            </a:r>
          </a:p>
        </p:txBody>
      </p:sp>
      <p:sp>
        <p:nvSpPr>
          <p:cNvPr id="68" name="TextBox 67">
            <a:extLst>
              <a:ext uri="{FF2B5EF4-FFF2-40B4-BE49-F238E27FC236}">
                <a16:creationId xmlns:a16="http://schemas.microsoft.com/office/drawing/2014/main" id="{6EFF0CAD-2400-49B3-A61D-45AFEE815109}"/>
              </a:ext>
            </a:extLst>
          </p:cNvPr>
          <p:cNvSpPr txBox="1"/>
          <p:nvPr/>
        </p:nvSpPr>
        <p:spPr>
          <a:xfrm>
            <a:off x="2052112" y="3831725"/>
            <a:ext cx="771286" cy="800454"/>
          </a:xfrm>
          <a:prstGeom prst="rect">
            <a:avLst/>
          </a:prstGeom>
          <a:noFill/>
        </p:spPr>
        <p:txBody>
          <a:bodyPr wrap="square" lIns="0" tIns="0" rIns="0" bIns="0" rtlCol="0">
            <a:spAutoFit/>
          </a:bodyPr>
          <a:lstStyle/>
          <a:p>
            <a:pPr algn="ctr" defTabSz="932597"/>
            <a:r>
              <a:rPr lang="en-US" sz="1020" dirty="0">
                <a:solidFill>
                  <a:srgbClr val="0078D7"/>
                </a:solidFill>
                <a:latin typeface="Segoe UI"/>
              </a:rPr>
              <a:t>Provision and send data from devices to Cloud</a:t>
            </a:r>
          </a:p>
        </p:txBody>
      </p:sp>
      <p:sp>
        <p:nvSpPr>
          <p:cNvPr id="69" name="TextBox 68">
            <a:extLst>
              <a:ext uri="{FF2B5EF4-FFF2-40B4-BE49-F238E27FC236}">
                <a16:creationId xmlns:a16="http://schemas.microsoft.com/office/drawing/2014/main" id="{5B3AB62A-676C-4291-90DC-9FD0DB3D0598}"/>
              </a:ext>
            </a:extLst>
          </p:cNvPr>
          <p:cNvSpPr txBox="1"/>
          <p:nvPr/>
        </p:nvSpPr>
        <p:spPr>
          <a:xfrm>
            <a:off x="2421949" y="5240791"/>
            <a:ext cx="1214742" cy="160091"/>
          </a:xfrm>
          <a:prstGeom prst="rect">
            <a:avLst/>
          </a:prstGeom>
          <a:noFill/>
        </p:spPr>
        <p:txBody>
          <a:bodyPr wrap="none" lIns="0" tIns="0" rIns="0" bIns="0" rtlCol="0">
            <a:spAutoFit/>
          </a:bodyPr>
          <a:lstStyle/>
          <a:p>
            <a:pPr algn="ctr" defTabSz="932597"/>
            <a:r>
              <a:rPr lang="en-US" sz="1020" dirty="0">
                <a:solidFill>
                  <a:srgbClr val="0078D7"/>
                </a:solidFill>
                <a:latin typeface="Segoe UI"/>
              </a:rPr>
              <a:t>Device Management</a:t>
            </a:r>
          </a:p>
        </p:txBody>
      </p:sp>
      <p:sp>
        <p:nvSpPr>
          <p:cNvPr id="41" name="TextBox 40">
            <a:extLst>
              <a:ext uri="{FF2B5EF4-FFF2-40B4-BE49-F238E27FC236}">
                <a16:creationId xmlns:a16="http://schemas.microsoft.com/office/drawing/2014/main" id="{13D30F30-65F7-4D79-A9DB-836BAA7A7E4B}"/>
              </a:ext>
            </a:extLst>
          </p:cNvPr>
          <p:cNvSpPr txBox="1"/>
          <p:nvPr/>
        </p:nvSpPr>
        <p:spPr>
          <a:xfrm>
            <a:off x="8856166" y="2613041"/>
            <a:ext cx="1641455" cy="160091"/>
          </a:xfrm>
          <a:prstGeom prst="rect">
            <a:avLst/>
          </a:prstGeom>
          <a:noFill/>
        </p:spPr>
        <p:txBody>
          <a:bodyPr wrap="none" lIns="0" tIns="0" rIns="0" bIns="0" rtlCol="0">
            <a:spAutoFit/>
          </a:bodyPr>
          <a:lstStyle/>
          <a:p>
            <a:pPr algn="ctr" defTabSz="932597"/>
            <a:r>
              <a:rPr lang="en-US" sz="1020" dirty="0">
                <a:solidFill>
                  <a:srgbClr val="0078D7"/>
                </a:solidFill>
                <a:latin typeface="Segoe UI"/>
              </a:rPr>
              <a:t>Visualize data and learnings</a:t>
            </a:r>
          </a:p>
        </p:txBody>
      </p:sp>
      <p:cxnSp>
        <p:nvCxnSpPr>
          <p:cNvPr id="42" name="Connector: Elbow 41">
            <a:extLst>
              <a:ext uri="{FF2B5EF4-FFF2-40B4-BE49-F238E27FC236}">
                <a16:creationId xmlns:a16="http://schemas.microsoft.com/office/drawing/2014/main" id="{1AA5AFEB-785E-44CA-8326-63B82C2AA5EE}"/>
              </a:ext>
            </a:extLst>
          </p:cNvPr>
          <p:cNvCxnSpPr>
            <a:cxnSpLocks/>
            <a:stCxn id="27" idx="6"/>
          </p:cNvCxnSpPr>
          <p:nvPr/>
        </p:nvCxnSpPr>
        <p:spPr>
          <a:xfrm flipV="1">
            <a:off x="2266630" y="4333288"/>
            <a:ext cx="1124736" cy="795152"/>
          </a:xfrm>
          <a:prstGeom prst="bentConnector3">
            <a:avLst/>
          </a:prstGeom>
          <a:ln w="28575">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6F69E1A7-55AC-4702-8E3C-47F80F74172C}"/>
              </a:ext>
            </a:extLst>
          </p:cNvPr>
          <p:cNvCxnSpPr>
            <a:stCxn id="18" idx="2"/>
            <a:endCxn id="16" idx="7"/>
          </p:cNvCxnSpPr>
          <p:nvPr/>
        </p:nvCxnSpPr>
        <p:spPr>
          <a:xfrm rot="10800000" flipV="1">
            <a:off x="4382719" y="2583834"/>
            <a:ext cx="2327228" cy="1032982"/>
          </a:xfrm>
          <a:prstGeom prst="bentConnector2">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F2C51D41-0AFB-4EDF-A758-4D43E5673108}"/>
              </a:ext>
            </a:extLst>
          </p:cNvPr>
          <p:cNvSpPr txBox="1"/>
          <p:nvPr/>
        </p:nvSpPr>
        <p:spPr>
          <a:xfrm>
            <a:off x="4817392" y="2383226"/>
            <a:ext cx="1294853" cy="160091"/>
          </a:xfrm>
          <a:prstGeom prst="rect">
            <a:avLst/>
          </a:prstGeom>
          <a:noFill/>
        </p:spPr>
        <p:txBody>
          <a:bodyPr wrap="none" lIns="0" tIns="0" rIns="0" bIns="0" rtlCol="0">
            <a:spAutoFit/>
          </a:bodyPr>
          <a:lstStyle/>
          <a:p>
            <a:pPr algn="ctr" defTabSz="932597"/>
            <a:r>
              <a:rPr lang="en-US" sz="1020" dirty="0">
                <a:solidFill>
                  <a:srgbClr val="0078D7"/>
                </a:solidFill>
                <a:latin typeface="Segoe UI"/>
              </a:rPr>
              <a:t>Configure and control</a:t>
            </a:r>
          </a:p>
        </p:txBody>
      </p:sp>
      <p:grpSp>
        <p:nvGrpSpPr>
          <p:cNvPr id="57" name="Group 56">
            <a:extLst>
              <a:ext uri="{FF2B5EF4-FFF2-40B4-BE49-F238E27FC236}">
                <a16:creationId xmlns:a16="http://schemas.microsoft.com/office/drawing/2014/main" id="{B12D9911-0316-430E-A703-A94F1EB93F7D}"/>
              </a:ext>
            </a:extLst>
          </p:cNvPr>
          <p:cNvGrpSpPr/>
          <p:nvPr/>
        </p:nvGrpSpPr>
        <p:grpSpPr>
          <a:xfrm>
            <a:off x="5621578" y="5931328"/>
            <a:ext cx="643092" cy="643092"/>
            <a:chOff x="5086392" y="1448771"/>
            <a:chExt cx="1261176" cy="1261176"/>
          </a:xfrm>
          <a:solidFill>
            <a:schemeClr val="bg2"/>
          </a:solidFill>
        </p:grpSpPr>
        <p:sp>
          <p:nvSpPr>
            <p:cNvPr id="58" name="Oval 57">
              <a:extLst>
                <a:ext uri="{FF2B5EF4-FFF2-40B4-BE49-F238E27FC236}">
                  <a16:creationId xmlns:a16="http://schemas.microsoft.com/office/drawing/2014/main" id="{CB4036AA-6292-44CD-84E7-0BFFB8D90153}"/>
                </a:ext>
              </a:extLst>
            </p:cNvPr>
            <p:cNvSpPr/>
            <p:nvPr/>
          </p:nvSpPr>
          <p:spPr bwMode="auto">
            <a:xfrm>
              <a:off x="5086392" y="1448771"/>
              <a:ext cx="1261176" cy="1261176"/>
            </a:xfrm>
            <a:prstGeom prst="ellipse">
              <a:avLst/>
            </a:prstGeom>
            <a:grpFill/>
            <a:ln w="952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836">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9" name="Freeform: Shape 58">
              <a:extLst>
                <a:ext uri="{FF2B5EF4-FFF2-40B4-BE49-F238E27FC236}">
                  <a16:creationId xmlns:a16="http://schemas.microsoft.com/office/drawing/2014/main" id="{39765A10-370E-465D-B319-1CD4907B291C}"/>
                </a:ext>
              </a:extLst>
            </p:cNvPr>
            <p:cNvSpPr>
              <a:spLocks/>
            </p:cNvSpPr>
            <p:nvPr/>
          </p:nvSpPr>
          <p:spPr bwMode="auto">
            <a:xfrm>
              <a:off x="5452870" y="1674731"/>
              <a:ext cx="528220" cy="858045"/>
            </a:xfrm>
            <a:custGeom>
              <a:avLst/>
              <a:gdLst>
                <a:gd name="connsiteX0" fmla="*/ 180897 w 528287"/>
                <a:gd name="connsiteY0" fmla="*/ 808532 h 858155"/>
                <a:gd name="connsiteX1" fmla="*/ 351275 w 528287"/>
                <a:gd name="connsiteY1" fmla="*/ 808532 h 858155"/>
                <a:gd name="connsiteX2" fmla="*/ 300775 w 528287"/>
                <a:gd name="connsiteY2" fmla="*/ 851668 h 858155"/>
                <a:gd name="connsiteX3" fmla="*/ 281897 w 528287"/>
                <a:gd name="connsiteY3" fmla="*/ 857831 h 858155"/>
                <a:gd name="connsiteX4" fmla="*/ 198832 w 528287"/>
                <a:gd name="connsiteY4" fmla="*/ 827019 h 858155"/>
                <a:gd name="connsiteX5" fmla="*/ 180897 w 528287"/>
                <a:gd name="connsiteY5" fmla="*/ 808532 h 858155"/>
                <a:gd name="connsiteX6" fmla="*/ 182285 w 528287"/>
                <a:gd name="connsiteY6" fmla="*/ 731401 h 858155"/>
                <a:gd name="connsiteX7" fmla="*/ 347585 w 528287"/>
                <a:gd name="connsiteY7" fmla="*/ 731401 h 858155"/>
                <a:gd name="connsiteX8" fmla="*/ 375450 w 528287"/>
                <a:gd name="connsiteY8" fmla="*/ 755235 h 858155"/>
                <a:gd name="connsiteX9" fmla="*/ 347585 w 528287"/>
                <a:gd name="connsiteY9" fmla="*/ 778134 h 858155"/>
                <a:gd name="connsiteX10" fmla="*/ 264935 w 528287"/>
                <a:gd name="connsiteY10" fmla="*/ 778601 h 858155"/>
                <a:gd name="connsiteX11" fmla="*/ 181813 w 528287"/>
                <a:gd name="connsiteY11" fmla="*/ 778134 h 858155"/>
                <a:gd name="connsiteX12" fmla="*/ 154893 w 528287"/>
                <a:gd name="connsiteY12" fmla="*/ 754300 h 858155"/>
                <a:gd name="connsiteX13" fmla="*/ 182285 w 528287"/>
                <a:gd name="connsiteY13" fmla="*/ 731401 h 858155"/>
                <a:gd name="connsiteX14" fmla="*/ 174924 w 528287"/>
                <a:gd name="connsiteY14" fmla="*/ 655422 h 858155"/>
                <a:gd name="connsiteX15" fmla="*/ 354947 w 528287"/>
                <a:gd name="connsiteY15" fmla="*/ 655422 h 858155"/>
                <a:gd name="connsiteX16" fmla="*/ 379581 w 528287"/>
                <a:gd name="connsiteY16" fmla="*/ 677976 h 858155"/>
                <a:gd name="connsiteX17" fmla="*/ 355421 w 528287"/>
                <a:gd name="connsiteY17" fmla="*/ 701000 h 858155"/>
                <a:gd name="connsiteX18" fmla="*/ 264935 w 528287"/>
                <a:gd name="connsiteY18" fmla="*/ 701000 h 858155"/>
                <a:gd name="connsiteX19" fmla="*/ 175397 w 528287"/>
                <a:gd name="connsiteY19" fmla="*/ 701000 h 858155"/>
                <a:gd name="connsiteX20" fmla="*/ 149815 w 528287"/>
                <a:gd name="connsiteY20" fmla="*/ 678446 h 858155"/>
                <a:gd name="connsiteX21" fmla="*/ 174924 w 528287"/>
                <a:gd name="connsiteY21" fmla="*/ 655422 h 858155"/>
                <a:gd name="connsiteX22" fmla="*/ 266900 w 528287"/>
                <a:gd name="connsiteY22" fmla="*/ 6 h 858155"/>
                <a:gd name="connsiteX23" fmla="*/ 401421 w 528287"/>
                <a:gd name="connsiteY23" fmla="*/ 34573 h 858155"/>
                <a:gd name="connsiteX24" fmla="*/ 528029 w 528287"/>
                <a:gd name="connsiteY24" fmla="*/ 242329 h 858155"/>
                <a:gd name="connsiteX25" fmla="*/ 479842 w 528287"/>
                <a:gd name="connsiteY25" fmla="*/ 416637 h 858155"/>
                <a:gd name="connsiteX26" fmla="*/ 451025 w 528287"/>
                <a:gd name="connsiteY26" fmla="*/ 466574 h 858155"/>
                <a:gd name="connsiteX27" fmla="*/ 393390 w 528287"/>
                <a:gd name="connsiteY27" fmla="*/ 621095 h 858155"/>
                <a:gd name="connsiteX28" fmla="*/ 331503 w 528287"/>
                <a:gd name="connsiteY28" fmla="*/ 621095 h 858155"/>
                <a:gd name="connsiteX29" fmla="*/ 347093 w 528287"/>
                <a:gd name="connsiteY29" fmla="*/ 532528 h 858155"/>
                <a:gd name="connsiteX30" fmla="*/ 400476 w 528287"/>
                <a:gd name="connsiteY30" fmla="*/ 427943 h 858155"/>
                <a:gd name="connsiteX31" fmla="*/ 458583 w 528287"/>
                <a:gd name="connsiteY31" fmla="*/ 304986 h 858155"/>
                <a:gd name="connsiteX32" fmla="*/ 377800 w 528287"/>
                <a:gd name="connsiteY32" fmla="*/ 94874 h 858155"/>
                <a:gd name="connsiteX33" fmla="*/ 143953 w 528287"/>
                <a:gd name="connsiteY33" fmla="*/ 99114 h 858155"/>
                <a:gd name="connsiteX34" fmla="*/ 65532 w 528287"/>
                <a:gd name="connsiteY34" fmla="*/ 281902 h 858155"/>
                <a:gd name="connsiteX35" fmla="*/ 117970 w 528287"/>
                <a:gd name="connsiteY35" fmla="*/ 409570 h 858155"/>
                <a:gd name="connsiteX36" fmla="*/ 183636 w 528287"/>
                <a:gd name="connsiteY36" fmla="*/ 538652 h 858155"/>
                <a:gd name="connsiteX37" fmla="*/ 197809 w 528287"/>
                <a:gd name="connsiteY37" fmla="*/ 621566 h 858155"/>
                <a:gd name="connsiteX38" fmla="*/ 142064 w 528287"/>
                <a:gd name="connsiteY38" fmla="*/ 621566 h 858155"/>
                <a:gd name="connsiteX39" fmla="*/ 134977 w 528287"/>
                <a:gd name="connsiteY39" fmla="*/ 614028 h 858155"/>
                <a:gd name="connsiteX40" fmla="*/ 93405 w 528287"/>
                <a:gd name="connsiteY40" fmla="*/ 493426 h 858155"/>
                <a:gd name="connsiteX41" fmla="*/ 28684 w 528287"/>
                <a:gd name="connsiteY41" fmla="*/ 376122 h 858155"/>
                <a:gd name="connsiteX42" fmla="*/ 6008 w 528287"/>
                <a:gd name="connsiteY42" fmla="*/ 196632 h 858155"/>
                <a:gd name="connsiteX43" fmla="*/ 131671 w 528287"/>
                <a:gd name="connsiteY43" fmla="*/ 32218 h 858155"/>
                <a:gd name="connsiteX44" fmla="*/ 266900 w 528287"/>
                <a:gd name="connsiteY44" fmla="*/ 6 h 858155"/>
                <a:gd name="connsiteX0" fmla="*/ 180897 w 528287"/>
                <a:gd name="connsiteY0" fmla="*/ 808532 h 858155"/>
                <a:gd name="connsiteX1" fmla="*/ 351275 w 528287"/>
                <a:gd name="connsiteY1" fmla="*/ 808532 h 858155"/>
                <a:gd name="connsiteX2" fmla="*/ 300775 w 528287"/>
                <a:gd name="connsiteY2" fmla="*/ 851668 h 858155"/>
                <a:gd name="connsiteX3" fmla="*/ 281897 w 528287"/>
                <a:gd name="connsiteY3" fmla="*/ 857831 h 858155"/>
                <a:gd name="connsiteX4" fmla="*/ 198832 w 528287"/>
                <a:gd name="connsiteY4" fmla="*/ 827019 h 858155"/>
                <a:gd name="connsiteX5" fmla="*/ 180897 w 528287"/>
                <a:gd name="connsiteY5" fmla="*/ 808532 h 858155"/>
                <a:gd name="connsiteX6" fmla="*/ 182285 w 528287"/>
                <a:gd name="connsiteY6" fmla="*/ 731401 h 858155"/>
                <a:gd name="connsiteX7" fmla="*/ 347585 w 528287"/>
                <a:gd name="connsiteY7" fmla="*/ 731401 h 858155"/>
                <a:gd name="connsiteX8" fmla="*/ 375450 w 528287"/>
                <a:gd name="connsiteY8" fmla="*/ 755235 h 858155"/>
                <a:gd name="connsiteX9" fmla="*/ 347585 w 528287"/>
                <a:gd name="connsiteY9" fmla="*/ 778134 h 858155"/>
                <a:gd name="connsiteX10" fmla="*/ 264935 w 528287"/>
                <a:gd name="connsiteY10" fmla="*/ 778601 h 858155"/>
                <a:gd name="connsiteX11" fmla="*/ 181813 w 528287"/>
                <a:gd name="connsiteY11" fmla="*/ 778134 h 858155"/>
                <a:gd name="connsiteX12" fmla="*/ 154893 w 528287"/>
                <a:gd name="connsiteY12" fmla="*/ 754300 h 858155"/>
                <a:gd name="connsiteX13" fmla="*/ 182285 w 528287"/>
                <a:gd name="connsiteY13" fmla="*/ 731401 h 858155"/>
                <a:gd name="connsiteX14" fmla="*/ 174924 w 528287"/>
                <a:gd name="connsiteY14" fmla="*/ 655422 h 858155"/>
                <a:gd name="connsiteX15" fmla="*/ 354947 w 528287"/>
                <a:gd name="connsiteY15" fmla="*/ 655422 h 858155"/>
                <a:gd name="connsiteX16" fmla="*/ 379581 w 528287"/>
                <a:gd name="connsiteY16" fmla="*/ 677976 h 858155"/>
                <a:gd name="connsiteX17" fmla="*/ 355421 w 528287"/>
                <a:gd name="connsiteY17" fmla="*/ 701000 h 858155"/>
                <a:gd name="connsiteX18" fmla="*/ 264935 w 528287"/>
                <a:gd name="connsiteY18" fmla="*/ 701000 h 858155"/>
                <a:gd name="connsiteX19" fmla="*/ 175397 w 528287"/>
                <a:gd name="connsiteY19" fmla="*/ 701000 h 858155"/>
                <a:gd name="connsiteX20" fmla="*/ 149815 w 528287"/>
                <a:gd name="connsiteY20" fmla="*/ 678446 h 858155"/>
                <a:gd name="connsiteX21" fmla="*/ 174924 w 528287"/>
                <a:gd name="connsiteY21" fmla="*/ 655422 h 858155"/>
                <a:gd name="connsiteX22" fmla="*/ 266900 w 528287"/>
                <a:gd name="connsiteY22" fmla="*/ 6 h 858155"/>
                <a:gd name="connsiteX23" fmla="*/ 401421 w 528287"/>
                <a:gd name="connsiteY23" fmla="*/ 34573 h 858155"/>
                <a:gd name="connsiteX24" fmla="*/ 528029 w 528287"/>
                <a:gd name="connsiteY24" fmla="*/ 242329 h 858155"/>
                <a:gd name="connsiteX25" fmla="*/ 479842 w 528287"/>
                <a:gd name="connsiteY25" fmla="*/ 416637 h 858155"/>
                <a:gd name="connsiteX26" fmla="*/ 451025 w 528287"/>
                <a:gd name="connsiteY26" fmla="*/ 466574 h 858155"/>
                <a:gd name="connsiteX27" fmla="*/ 393390 w 528287"/>
                <a:gd name="connsiteY27" fmla="*/ 621095 h 858155"/>
                <a:gd name="connsiteX28" fmla="*/ 331503 w 528287"/>
                <a:gd name="connsiteY28" fmla="*/ 621095 h 858155"/>
                <a:gd name="connsiteX29" fmla="*/ 347093 w 528287"/>
                <a:gd name="connsiteY29" fmla="*/ 532528 h 858155"/>
                <a:gd name="connsiteX30" fmla="*/ 400476 w 528287"/>
                <a:gd name="connsiteY30" fmla="*/ 427943 h 858155"/>
                <a:gd name="connsiteX31" fmla="*/ 458583 w 528287"/>
                <a:gd name="connsiteY31" fmla="*/ 304986 h 858155"/>
                <a:gd name="connsiteX32" fmla="*/ 377800 w 528287"/>
                <a:gd name="connsiteY32" fmla="*/ 94874 h 858155"/>
                <a:gd name="connsiteX33" fmla="*/ 65532 w 528287"/>
                <a:gd name="connsiteY33" fmla="*/ 281902 h 858155"/>
                <a:gd name="connsiteX34" fmla="*/ 117970 w 528287"/>
                <a:gd name="connsiteY34" fmla="*/ 409570 h 858155"/>
                <a:gd name="connsiteX35" fmla="*/ 183636 w 528287"/>
                <a:gd name="connsiteY35" fmla="*/ 538652 h 858155"/>
                <a:gd name="connsiteX36" fmla="*/ 197809 w 528287"/>
                <a:gd name="connsiteY36" fmla="*/ 621566 h 858155"/>
                <a:gd name="connsiteX37" fmla="*/ 142064 w 528287"/>
                <a:gd name="connsiteY37" fmla="*/ 621566 h 858155"/>
                <a:gd name="connsiteX38" fmla="*/ 134977 w 528287"/>
                <a:gd name="connsiteY38" fmla="*/ 614028 h 858155"/>
                <a:gd name="connsiteX39" fmla="*/ 93405 w 528287"/>
                <a:gd name="connsiteY39" fmla="*/ 493426 h 858155"/>
                <a:gd name="connsiteX40" fmla="*/ 28684 w 528287"/>
                <a:gd name="connsiteY40" fmla="*/ 376122 h 858155"/>
                <a:gd name="connsiteX41" fmla="*/ 6008 w 528287"/>
                <a:gd name="connsiteY41" fmla="*/ 196632 h 858155"/>
                <a:gd name="connsiteX42" fmla="*/ 131671 w 528287"/>
                <a:gd name="connsiteY42" fmla="*/ 32218 h 858155"/>
                <a:gd name="connsiteX43" fmla="*/ 266900 w 528287"/>
                <a:gd name="connsiteY43" fmla="*/ 6 h 858155"/>
                <a:gd name="connsiteX0" fmla="*/ 180897 w 528287"/>
                <a:gd name="connsiteY0" fmla="*/ 808532 h 858155"/>
                <a:gd name="connsiteX1" fmla="*/ 351275 w 528287"/>
                <a:gd name="connsiteY1" fmla="*/ 808532 h 858155"/>
                <a:gd name="connsiteX2" fmla="*/ 300775 w 528287"/>
                <a:gd name="connsiteY2" fmla="*/ 851668 h 858155"/>
                <a:gd name="connsiteX3" fmla="*/ 281897 w 528287"/>
                <a:gd name="connsiteY3" fmla="*/ 857831 h 858155"/>
                <a:gd name="connsiteX4" fmla="*/ 198832 w 528287"/>
                <a:gd name="connsiteY4" fmla="*/ 827019 h 858155"/>
                <a:gd name="connsiteX5" fmla="*/ 180897 w 528287"/>
                <a:gd name="connsiteY5" fmla="*/ 808532 h 858155"/>
                <a:gd name="connsiteX6" fmla="*/ 182285 w 528287"/>
                <a:gd name="connsiteY6" fmla="*/ 731401 h 858155"/>
                <a:gd name="connsiteX7" fmla="*/ 347585 w 528287"/>
                <a:gd name="connsiteY7" fmla="*/ 731401 h 858155"/>
                <a:gd name="connsiteX8" fmla="*/ 375450 w 528287"/>
                <a:gd name="connsiteY8" fmla="*/ 755235 h 858155"/>
                <a:gd name="connsiteX9" fmla="*/ 347585 w 528287"/>
                <a:gd name="connsiteY9" fmla="*/ 778134 h 858155"/>
                <a:gd name="connsiteX10" fmla="*/ 264935 w 528287"/>
                <a:gd name="connsiteY10" fmla="*/ 778601 h 858155"/>
                <a:gd name="connsiteX11" fmla="*/ 181813 w 528287"/>
                <a:gd name="connsiteY11" fmla="*/ 778134 h 858155"/>
                <a:gd name="connsiteX12" fmla="*/ 154893 w 528287"/>
                <a:gd name="connsiteY12" fmla="*/ 754300 h 858155"/>
                <a:gd name="connsiteX13" fmla="*/ 182285 w 528287"/>
                <a:gd name="connsiteY13" fmla="*/ 731401 h 858155"/>
                <a:gd name="connsiteX14" fmla="*/ 174924 w 528287"/>
                <a:gd name="connsiteY14" fmla="*/ 655422 h 858155"/>
                <a:gd name="connsiteX15" fmla="*/ 354947 w 528287"/>
                <a:gd name="connsiteY15" fmla="*/ 655422 h 858155"/>
                <a:gd name="connsiteX16" fmla="*/ 379581 w 528287"/>
                <a:gd name="connsiteY16" fmla="*/ 677976 h 858155"/>
                <a:gd name="connsiteX17" fmla="*/ 355421 w 528287"/>
                <a:gd name="connsiteY17" fmla="*/ 701000 h 858155"/>
                <a:gd name="connsiteX18" fmla="*/ 264935 w 528287"/>
                <a:gd name="connsiteY18" fmla="*/ 701000 h 858155"/>
                <a:gd name="connsiteX19" fmla="*/ 175397 w 528287"/>
                <a:gd name="connsiteY19" fmla="*/ 701000 h 858155"/>
                <a:gd name="connsiteX20" fmla="*/ 149815 w 528287"/>
                <a:gd name="connsiteY20" fmla="*/ 678446 h 858155"/>
                <a:gd name="connsiteX21" fmla="*/ 174924 w 528287"/>
                <a:gd name="connsiteY21" fmla="*/ 655422 h 858155"/>
                <a:gd name="connsiteX22" fmla="*/ 266900 w 528287"/>
                <a:gd name="connsiteY22" fmla="*/ 6 h 858155"/>
                <a:gd name="connsiteX23" fmla="*/ 401421 w 528287"/>
                <a:gd name="connsiteY23" fmla="*/ 34573 h 858155"/>
                <a:gd name="connsiteX24" fmla="*/ 528029 w 528287"/>
                <a:gd name="connsiteY24" fmla="*/ 242329 h 858155"/>
                <a:gd name="connsiteX25" fmla="*/ 479842 w 528287"/>
                <a:gd name="connsiteY25" fmla="*/ 416637 h 858155"/>
                <a:gd name="connsiteX26" fmla="*/ 451025 w 528287"/>
                <a:gd name="connsiteY26" fmla="*/ 466574 h 858155"/>
                <a:gd name="connsiteX27" fmla="*/ 393390 w 528287"/>
                <a:gd name="connsiteY27" fmla="*/ 621095 h 858155"/>
                <a:gd name="connsiteX28" fmla="*/ 331503 w 528287"/>
                <a:gd name="connsiteY28" fmla="*/ 621095 h 858155"/>
                <a:gd name="connsiteX29" fmla="*/ 347093 w 528287"/>
                <a:gd name="connsiteY29" fmla="*/ 532528 h 858155"/>
                <a:gd name="connsiteX30" fmla="*/ 400476 w 528287"/>
                <a:gd name="connsiteY30" fmla="*/ 427943 h 858155"/>
                <a:gd name="connsiteX31" fmla="*/ 458583 w 528287"/>
                <a:gd name="connsiteY31" fmla="*/ 304986 h 858155"/>
                <a:gd name="connsiteX32" fmla="*/ 377800 w 528287"/>
                <a:gd name="connsiteY32" fmla="*/ 94874 h 858155"/>
                <a:gd name="connsiteX33" fmla="*/ 117970 w 528287"/>
                <a:gd name="connsiteY33" fmla="*/ 409570 h 858155"/>
                <a:gd name="connsiteX34" fmla="*/ 183636 w 528287"/>
                <a:gd name="connsiteY34" fmla="*/ 538652 h 858155"/>
                <a:gd name="connsiteX35" fmla="*/ 197809 w 528287"/>
                <a:gd name="connsiteY35" fmla="*/ 621566 h 858155"/>
                <a:gd name="connsiteX36" fmla="*/ 142064 w 528287"/>
                <a:gd name="connsiteY36" fmla="*/ 621566 h 858155"/>
                <a:gd name="connsiteX37" fmla="*/ 134977 w 528287"/>
                <a:gd name="connsiteY37" fmla="*/ 614028 h 858155"/>
                <a:gd name="connsiteX38" fmla="*/ 93405 w 528287"/>
                <a:gd name="connsiteY38" fmla="*/ 493426 h 858155"/>
                <a:gd name="connsiteX39" fmla="*/ 28684 w 528287"/>
                <a:gd name="connsiteY39" fmla="*/ 376122 h 858155"/>
                <a:gd name="connsiteX40" fmla="*/ 6008 w 528287"/>
                <a:gd name="connsiteY40" fmla="*/ 196632 h 858155"/>
                <a:gd name="connsiteX41" fmla="*/ 131671 w 528287"/>
                <a:gd name="connsiteY41" fmla="*/ 32218 h 858155"/>
                <a:gd name="connsiteX42" fmla="*/ 266900 w 528287"/>
                <a:gd name="connsiteY42" fmla="*/ 6 h 858155"/>
                <a:gd name="connsiteX0" fmla="*/ 180897 w 528287"/>
                <a:gd name="connsiteY0" fmla="*/ 808532 h 858155"/>
                <a:gd name="connsiteX1" fmla="*/ 351275 w 528287"/>
                <a:gd name="connsiteY1" fmla="*/ 808532 h 858155"/>
                <a:gd name="connsiteX2" fmla="*/ 300775 w 528287"/>
                <a:gd name="connsiteY2" fmla="*/ 851668 h 858155"/>
                <a:gd name="connsiteX3" fmla="*/ 281897 w 528287"/>
                <a:gd name="connsiteY3" fmla="*/ 857831 h 858155"/>
                <a:gd name="connsiteX4" fmla="*/ 198832 w 528287"/>
                <a:gd name="connsiteY4" fmla="*/ 827019 h 858155"/>
                <a:gd name="connsiteX5" fmla="*/ 180897 w 528287"/>
                <a:gd name="connsiteY5" fmla="*/ 808532 h 858155"/>
                <a:gd name="connsiteX6" fmla="*/ 182285 w 528287"/>
                <a:gd name="connsiteY6" fmla="*/ 731401 h 858155"/>
                <a:gd name="connsiteX7" fmla="*/ 347585 w 528287"/>
                <a:gd name="connsiteY7" fmla="*/ 731401 h 858155"/>
                <a:gd name="connsiteX8" fmla="*/ 375450 w 528287"/>
                <a:gd name="connsiteY8" fmla="*/ 755235 h 858155"/>
                <a:gd name="connsiteX9" fmla="*/ 347585 w 528287"/>
                <a:gd name="connsiteY9" fmla="*/ 778134 h 858155"/>
                <a:gd name="connsiteX10" fmla="*/ 264935 w 528287"/>
                <a:gd name="connsiteY10" fmla="*/ 778601 h 858155"/>
                <a:gd name="connsiteX11" fmla="*/ 181813 w 528287"/>
                <a:gd name="connsiteY11" fmla="*/ 778134 h 858155"/>
                <a:gd name="connsiteX12" fmla="*/ 154893 w 528287"/>
                <a:gd name="connsiteY12" fmla="*/ 754300 h 858155"/>
                <a:gd name="connsiteX13" fmla="*/ 182285 w 528287"/>
                <a:gd name="connsiteY13" fmla="*/ 731401 h 858155"/>
                <a:gd name="connsiteX14" fmla="*/ 174924 w 528287"/>
                <a:gd name="connsiteY14" fmla="*/ 655422 h 858155"/>
                <a:gd name="connsiteX15" fmla="*/ 354947 w 528287"/>
                <a:gd name="connsiteY15" fmla="*/ 655422 h 858155"/>
                <a:gd name="connsiteX16" fmla="*/ 379581 w 528287"/>
                <a:gd name="connsiteY16" fmla="*/ 677976 h 858155"/>
                <a:gd name="connsiteX17" fmla="*/ 355421 w 528287"/>
                <a:gd name="connsiteY17" fmla="*/ 701000 h 858155"/>
                <a:gd name="connsiteX18" fmla="*/ 264935 w 528287"/>
                <a:gd name="connsiteY18" fmla="*/ 701000 h 858155"/>
                <a:gd name="connsiteX19" fmla="*/ 175397 w 528287"/>
                <a:gd name="connsiteY19" fmla="*/ 701000 h 858155"/>
                <a:gd name="connsiteX20" fmla="*/ 149815 w 528287"/>
                <a:gd name="connsiteY20" fmla="*/ 678446 h 858155"/>
                <a:gd name="connsiteX21" fmla="*/ 174924 w 528287"/>
                <a:gd name="connsiteY21" fmla="*/ 655422 h 858155"/>
                <a:gd name="connsiteX22" fmla="*/ 266900 w 528287"/>
                <a:gd name="connsiteY22" fmla="*/ 6 h 858155"/>
                <a:gd name="connsiteX23" fmla="*/ 401421 w 528287"/>
                <a:gd name="connsiteY23" fmla="*/ 34573 h 858155"/>
                <a:gd name="connsiteX24" fmla="*/ 528029 w 528287"/>
                <a:gd name="connsiteY24" fmla="*/ 242329 h 858155"/>
                <a:gd name="connsiteX25" fmla="*/ 479842 w 528287"/>
                <a:gd name="connsiteY25" fmla="*/ 416637 h 858155"/>
                <a:gd name="connsiteX26" fmla="*/ 451025 w 528287"/>
                <a:gd name="connsiteY26" fmla="*/ 466574 h 858155"/>
                <a:gd name="connsiteX27" fmla="*/ 393390 w 528287"/>
                <a:gd name="connsiteY27" fmla="*/ 621095 h 858155"/>
                <a:gd name="connsiteX28" fmla="*/ 331503 w 528287"/>
                <a:gd name="connsiteY28" fmla="*/ 621095 h 858155"/>
                <a:gd name="connsiteX29" fmla="*/ 347093 w 528287"/>
                <a:gd name="connsiteY29" fmla="*/ 532528 h 858155"/>
                <a:gd name="connsiteX30" fmla="*/ 400476 w 528287"/>
                <a:gd name="connsiteY30" fmla="*/ 427943 h 858155"/>
                <a:gd name="connsiteX31" fmla="*/ 458583 w 528287"/>
                <a:gd name="connsiteY31" fmla="*/ 304986 h 858155"/>
                <a:gd name="connsiteX32" fmla="*/ 117970 w 528287"/>
                <a:gd name="connsiteY32" fmla="*/ 409570 h 858155"/>
                <a:gd name="connsiteX33" fmla="*/ 183636 w 528287"/>
                <a:gd name="connsiteY33" fmla="*/ 538652 h 858155"/>
                <a:gd name="connsiteX34" fmla="*/ 197809 w 528287"/>
                <a:gd name="connsiteY34" fmla="*/ 621566 h 858155"/>
                <a:gd name="connsiteX35" fmla="*/ 142064 w 528287"/>
                <a:gd name="connsiteY35" fmla="*/ 621566 h 858155"/>
                <a:gd name="connsiteX36" fmla="*/ 134977 w 528287"/>
                <a:gd name="connsiteY36" fmla="*/ 614028 h 858155"/>
                <a:gd name="connsiteX37" fmla="*/ 93405 w 528287"/>
                <a:gd name="connsiteY37" fmla="*/ 493426 h 858155"/>
                <a:gd name="connsiteX38" fmla="*/ 28684 w 528287"/>
                <a:gd name="connsiteY38" fmla="*/ 376122 h 858155"/>
                <a:gd name="connsiteX39" fmla="*/ 6008 w 528287"/>
                <a:gd name="connsiteY39" fmla="*/ 196632 h 858155"/>
                <a:gd name="connsiteX40" fmla="*/ 131671 w 528287"/>
                <a:gd name="connsiteY40" fmla="*/ 32218 h 858155"/>
                <a:gd name="connsiteX41" fmla="*/ 266900 w 528287"/>
                <a:gd name="connsiteY41" fmla="*/ 6 h 858155"/>
                <a:gd name="connsiteX0" fmla="*/ 180897 w 528287"/>
                <a:gd name="connsiteY0" fmla="*/ 808532 h 858155"/>
                <a:gd name="connsiteX1" fmla="*/ 351275 w 528287"/>
                <a:gd name="connsiteY1" fmla="*/ 808532 h 858155"/>
                <a:gd name="connsiteX2" fmla="*/ 300775 w 528287"/>
                <a:gd name="connsiteY2" fmla="*/ 851668 h 858155"/>
                <a:gd name="connsiteX3" fmla="*/ 281897 w 528287"/>
                <a:gd name="connsiteY3" fmla="*/ 857831 h 858155"/>
                <a:gd name="connsiteX4" fmla="*/ 198832 w 528287"/>
                <a:gd name="connsiteY4" fmla="*/ 827019 h 858155"/>
                <a:gd name="connsiteX5" fmla="*/ 180897 w 528287"/>
                <a:gd name="connsiteY5" fmla="*/ 808532 h 858155"/>
                <a:gd name="connsiteX6" fmla="*/ 182285 w 528287"/>
                <a:gd name="connsiteY6" fmla="*/ 731401 h 858155"/>
                <a:gd name="connsiteX7" fmla="*/ 347585 w 528287"/>
                <a:gd name="connsiteY7" fmla="*/ 731401 h 858155"/>
                <a:gd name="connsiteX8" fmla="*/ 375450 w 528287"/>
                <a:gd name="connsiteY8" fmla="*/ 755235 h 858155"/>
                <a:gd name="connsiteX9" fmla="*/ 347585 w 528287"/>
                <a:gd name="connsiteY9" fmla="*/ 778134 h 858155"/>
                <a:gd name="connsiteX10" fmla="*/ 264935 w 528287"/>
                <a:gd name="connsiteY10" fmla="*/ 778601 h 858155"/>
                <a:gd name="connsiteX11" fmla="*/ 181813 w 528287"/>
                <a:gd name="connsiteY11" fmla="*/ 778134 h 858155"/>
                <a:gd name="connsiteX12" fmla="*/ 154893 w 528287"/>
                <a:gd name="connsiteY12" fmla="*/ 754300 h 858155"/>
                <a:gd name="connsiteX13" fmla="*/ 182285 w 528287"/>
                <a:gd name="connsiteY13" fmla="*/ 731401 h 858155"/>
                <a:gd name="connsiteX14" fmla="*/ 174924 w 528287"/>
                <a:gd name="connsiteY14" fmla="*/ 655422 h 858155"/>
                <a:gd name="connsiteX15" fmla="*/ 354947 w 528287"/>
                <a:gd name="connsiteY15" fmla="*/ 655422 h 858155"/>
                <a:gd name="connsiteX16" fmla="*/ 379581 w 528287"/>
                <a:gd name="connsiteY16" fmla="*/ 677976 h 858155"/>
                <a:gd name="connsiteX17" fmla="*/ 355421 w 528287"/>
                <a:gd name="connsiteY17" fmla="*/ 701000 h 858155"/>
                <a:gd name="connsiteX18" fmla="*/ 264935 w 528287"/>
                <a:gd name="connsiteY18" fmla="*/ 701000 h 858155"/>
                <a:gd name="connsiteX19" fmla="*/ 175397 w 528287"/>
                <a:gd name="connsiteY19" fmla="*/ 701000 h 858155"/>
                <a:gd name="connsiteX20" fmla="*/ 149815 w 528287"/>
                <a:gd name="connsiteY20" fmla="*/ 678446 h 858155"/>
                <a:gd name="connsiteX21" fmla="*/ 174924 w 528287"/>
                <a:gd name="connsiteY21" fmla="*/ 655422 h 858155"/>
                <a:gd name="connsiteX22" fmla="*/ 266900 w 528287"/>
                <a:gd name="connsiteY22" fmla="*/ 6 h 858155"/>
                <a:gd name="connsiteX23" fmla="*/ 401421 w 528287"/>
                <a:gd name="connsiteY23" fmla="*/ 34573 h 858155"/>
                <a:gd name="connsiteX24" fmla="*/ 528029 w 528287"/>
                <a:gd name="connsiteY24" fmla="*/ 242329 h 858155"/>
                <a:gd name="connsiteX25" fmla="*/ 479842 w 528287"/>
                <a:gd name="connsiteY25" fmla="*/ 416637 h 858155"/>
                <a:gd name="connsiteX26" fmla="*/ 451025 w 528287"/>
                <a:gd name="connsiteY26" fmla="*/ 466574 h 858155"/>
                <a:gd name="connsiteX27" fmla="*/ 393390 w 528287"/>
                <a:gd name="connsiteY27" fmla="*/ 621095 h 858155"/>
                <a:gd name="connsiteX28" fmla="*/ 331503 w 528287"/>
                <a:gd name="connsiteY28" fmla="*/ 621095 h 858155"/>
                <a:gd name="connsiteX29" fmla="*/ 347093 w 528287"/>
                <a:gd name="connsiteY29" fmla="*/ 532528 h 858155"/>
                <a:gd name="connsiteX30" fmla="*/ 400476 w 528287"/>
                <a:gd name="connsiteY30" fmla="*/ 427943 h 858155"/>
                <a:gd name="connsiteX31" fmla="*/ 117970 w 528287"/>
                <a:gd name="connsiteY31" fmla="*/ 409570 h 858155"/>
                <a:gd name="connsiteX32" fmla="*/ 183636 w 528287"/>
                <a:gd name="connsiteY32" fmla="*/ 538652 h 858155"/>
                <a:gd name="connsiteX33" fmla="*/ 197809 w 528287"/>
                <a:gd name="connsiteY33" fmla="*/ 621566 h 858155"/>
                <a:gd name="connsiteX34" fmla="*/ 142064 w 528287"/>
                <a:gd name="connsiteY34" fmla="*/ 621566 h 858155"/>
                <a:gd name="connsiteX35" fmla="*/ 134977 w 528287"/>
                <a:gd name="connsiteY35" fmla="*/ 614028 h 858155"/>
                <a:gd name="connsiteX36" fmla="*/ 93405 w 528287"/>
                <a:gd name="connsiteY36" fmla="*/ 493426 h 858155"/>
                <a:gd name="connsiteX37" fmla="*/ 28684 w 528287"/>
                <a:gd name="connsiteY37" fmla="*/ 376122 h 858155"/>
                <a:gd name="connsiteX38" fmla="*/ 6008 w 528287"/>
                <a:gd name="connsiteY38" fmla="*/ 196632 h 858155"/>
                <a:gd name="connsiteX39" fmla="*/ 131671 w 528287"/>
                <a:gd name="connsiteY39" fmla="*/ 32218 h 858155"/>
                <a:gd name="connsiteX40" fmla="*/ 266900 w 528287"/>
                <a:gd name="connsiteY40" fmla="*/ 6 h 858155"/>
                <a:gd name="connsiteX0" fmla="*/ 180897 w 528287"/>
                <a:gd name="connsiteY0" fmla="*/ 808532 h 858155"/>
                <a:gd name="connsiteX1" fmla="*/ 351275 w 528287"/>
                <a:gd name="connsiteY1" fmla="*/ 808532 h 858155"/>
                <a:gd name="connsiteX2" fmla="*/ 300775 w 528287"/>
                <a:gd name="connsiteY2" fmla="*/ 851668 h 858155"/>
                <a:gd name="connsiteX3" fmla="*/ 281897 w 528287"/>
                <a:gd name="connsiteY3" fmla="*/ 857831 h 858155"/>
                <a:gd name="connsiteX4" fmla="*/ 198832 w 528287"/>
                <a:gd name="connsiteY4" fmla="*/ 827019 h 858155"/>
                <a:gd name="connsiteX5" fmla="*/ 180897 w 528287"/>
                <a:gd name="connsiteY5" fmla="*/ 808532 h 858155"/>
                <a:gd name="connsiteX6" fmla="*/ 182285 w 528287"/>
                <a:gd name="connsiteY6" fmla="*/ 731401 h 858155"/>
                <a:gd name="connsiteX7" fmla="*/ 347585 w 528287"/>
                <a:gd name="connsiteY7" fmla="*/ 731401 h 858155"/>
                <a:gd name="connsiteX8" fmla="*/ 375450 w 528287"/>
                <a:gd name="connsiteY8" fmla="*/ 755235 h 858155"/>
                <a:gd name="connsiteX9" fmla="*/ 347585 w 528287"/>
                <a:gd name="connsiteY9" fmla="*/ 778134 h 858155"/>
                <a:gd name="connsiteX10" fmla="*/ 264935 w 528287"/>
                <a:gd name="connsiteY10" fmla="*/ 778601 h 858155"/>
                <a:gd name="connsiteX11" fmla="*/ 181813 w 528287"/>
                <a:gd name="connsiteY11" fmla="*/ 778134 h 858155"/>
                <a:gd name="connsiteX12" fmla="*/ 154893 w 528287"/>
                <a:gd name="connsiteY12" fmla="*/ 754300 h 858155"/>
                <a:gd name="connsiteX13" fmla="*/ 182285 w 528287"/>
                <a:gd name="connsiteY13" fmla="*/ 731401 h 858155"/>
                <a:gd name="connsiteX14" fmla="*/ 174924 w 528287"/>
                <a:gd name="connsiteY14" fmla="*/ 655422 h 858155"/>
                <a:gd name="connsiteX15" fmla="*/ 354947 w 528287"/>
                <a:gd name="connsiteY15" fmla="*/ 655422 h 858155"/>
                <a:gd name="connsiteX16" fmla="*/ 379581 w 528287"/>
                <a:gd name="connsiteY16" fmla="*/ 677976 h 858155"/>
                <a:gd name="connsiteX17" fmla="*/ 355421 w 528287"/>
                <a:gd name="connsiteY17" fmla="*/ 701000 h 858155"/>
                <a:gd name="connsiteX18" fmla="*/ 264935 w 528287"/>
                <a:gd name="connsiteY18" fmla="*/ 701000 h 858155"/>
                <a:gd name="connsiteX19" fmla="*/ 175397 w 528287"/>
                <a:gd name="connsiteY19" fmla="*/ 701000 h 858155"/>
                <a:gd name="connsiteX20" fmla="*/ 149815 w 528287"/>
                <a:gd name="connsiteY20" fmla="*/ 678446 h 858155"/>
                <a:gd name="connsiteX21" fmla="*/ 174924 w 528287"/>
                <a:gd name="connsiteY21" fmla="*/ 655422 h 858155"/>
                <a:gd name="connsiteX22" fmla="*/ 266900 w 528287"/>
                <a:gd name="connsiteY22" fmla="*/ 6 h 858155"/>
                <a:gd name="connsiteX23" fmla="*/ 401421 w 528287"/>
                <a:gd name="connsiteY23" fmla="*/ 34573 h 858155"/>
                <a:gd name="connsiteX24" fmla="*/ 528029 w 528287"/>
                <a:gd name="connsiteY24" fmla="*/ 242329 h 858155"/>
                <a:gd name="connsiteX25" fmla="*/ 479842 w 528287"/>
                <a:gd name="connsiteY25" fmla="*/ 416637 h 858155"/>
                <a:gd name="connsiteX26" fmla="*/ 451025 w 528287"/>
                <a:gd name="connsiteY26" fmla="*/ 466574 h 858155"/>
                <a:gd name="connsiteX27" fmla="*/ 393390 w 528287"/>
                <a:gd name="connsiteY27" fmla="*/ 621095 h 858155"/>
                <a:gd name="connsiteX28" fmla="*/ 331503 w 528287"/>
                <a:gd name="connsiteY28" fmla="*/ 621095 h 858155"/>
                <a:gd name="connsiteX29" fmla="*/ 347093 w 528287"/>
                <a:gd name="connsiteY29" fmla="*/ 532528 h 858155"/>
                <a:gd name="connsiteX30" fmla="*/ 117970 w 528287"/>
                <a:gd name="connsiteY30" fmla="*/ 409570 h 858155"/>
                <a:gd name="connsiteX31" fmla="*/ 183636 w 528287"/>
                <a:gd name="connsiteY31" fmla="*/ 538652 h 858155"/>
                <a:gd name="connsiteX32" fmla="*/ 197809 w 528287"/>
                <a:gd name="connsiteY32" fmla="*/ 621566 h 858155"/>
                <a:gd name="connsiteX33" fmla="*/ 142064 w 528287"/>
                <a:gd name="connsiteY33" fmla="*/ 621566 h 858155"/>
                <a:gd name="connsiteX34" fmla="*/ 134977 w 528287"/>
                <a:gd name="connsiteY34" fmla="*/ 614028 h 858155"/>
                <a:gd name="connsiteX35" fmla="*/ 93405 w 528287"/>
                <a:gd name="connsiteY35" fmla="*/ 493426 h 858155"/>
                <a:gd name="connsiteX36" fmla="*/ 28684 w 528287"/>
                <a:gd name="connsiteY36" fmla="*/ 376122 h 858155"/>
                <a:gd name="connsiteX37" fmla="*/ 6008 w 528287"/>
                <a:gd name="connsiteY37" fmla="*/ 196632 h 858155"/>
                <a:gd name="connsiteX38" fmla="*/ 131671 w 528287"/>
                <a:gd name="connsiteY38" fmla="*/ 32218 h 858155"/>
                <a:gd name="connsiteX39" fmla="*/ 266900 w 528287"/>
                <a:gd name="connsiteY39" fmla="*/ 6 h 858155"/>
                <a:gd name="connsiteX0" fmla="*/ 180897 w 528287"/>
                <a:gd name="connsiteY0" fmla="*/ 808532 h 858155"/>
                <a:gd name="connsiteX1" fmla="*/ 351275 w 528287"/>
                <a:gd name="connsiteY1" fmla="*/ 808532 h 858155"/>
                <a:gd name="connsiteX2" fmla="*/ 300775 w 528287"/>
                <a:gd name="connsiteY2" fmla="*/ 851668 h 858155"/>
                <a:gd name="connsiteX3" fmla="*/ 281897 w 528287"/>
                <a:gd name="connsiteY3" fmla="*/ 857831 h 858155"/>
                <a:gd name="connsiteX4" fmla="*/ 198832 w 528287"/>
                <a:gd name="connsiteY4" fmla="*/ 827019 h 858155"/>
                <a:gd name="connsiteX5" fmla="*/ 180897 w 528287"/>
                <a:gd name="connsiteY5" fmla="*/ 808532 h 858155"/>
                <a:gd name="connsiteX6" fmla="*/ 182285 w 528287"/>
                <a:gd name="connsiteY6" fmla="*/ 731401 h 858155"/>
                <a:gd name="connsiteX7" fmla="*/ 347585 w 528287"/>
                <a:gd name="connsiteY7" fmla="*/ 731401 h 858155"/>
                <a:gd name="connsiteX8" fmla="*/ 375450 w 528287"/>
                <a:gd name="connsiteY8" fmla="*/ 755235 h 858155"/>
                <a:gd name="connsiteX9" fmla="*/ 347585 w 528287"/>
                <a:gd name="connsiteY9" fmla="*/ 778134 h 858155"/>
                <a:gd name="connsiteX10" fmla="*/ 264935 w 528287"/>
                <a:gd name="connsiteY10" fmla="*/ 778601 h 858155"/>
                <a:gd name="connsiteX11" fmla="*/ 181813 w 528287"/>
                <a:gd name="connsiteY11" fmla="*/ 778134 h 858155"/>
                <a:gd name="connsiteX12" fmla="*/ 154893 w 528287"/>
                <a:gd name="connsiteY12" fmla="*/ 754300 h 858155"/>
                <a:gd name="connsiteX13" fmla="*/ 182285 w 528287"/>
                <a:gd name="connsiteY13" fmla="*/ 731401 h 858155"/>
                <a:gd name="connsiteX14" fmla="*/ 174924 w 528287"/>
                <a:gd name="connsiteY14" fmla="*/ 655422 h 858155"/>
                <a:gd name="connsiteX15" fmla="*/ 354947 w 528287"/>
                <a:gd name="connsiteY15" fmla="*/ 655422 h 858155"/>
                <a:gd name="connsiteX16" fmla="*/ 379581 w 528287"/>
                <a:gd name="connsiteY16" fmla="*/ 677976 h 858155"/>
                <a:gd name="connsiteX17" fmla="*/ 355421 w 528287"/>
                <a:gd name="connsiteY17" fmla="*/ 701000 h 858155"/>
                <a:gd name="connsiteX18" fmla="*/ 264935 w 528287"/>
                <a:gd name="connsiteY18" fmla="*/ 701000 h 858155"/>
                <a:gd name="connsiteX19" fmla="*/ 175397 w 528287"/>
                <a:gd name="connsiteY19" fmla="*/ 701000 h 858155"/>
                <a:gd name="connsiteX20" fmla="*/ 149815 w 528287"/>
                <a:gd name="connsiteY20" fmla="*/ 678446 h 858155"/>
                <a:gd name="connsiteX21" fmla="*/ 174924 w 528287"/>
                <a:gd name="connsiteY21" fmla="*/ 655422 h 858155"/>
                <a:gd name="connsiteX22" fmla="*/ 266900 w 528287"/>
                <a:gd name="connsiteY22" fmla="*/ 6 h 858155"/>
                <a:gd name="connsiteX23" fmla="*/ 401421 w 528287"/>
                <a:gd name="connsiteY23" fmla="*/ 34573 h 858155"/>
                <a:gd name="connsiteX24" fmla="*/ 528029 w 528287"/>
                <a:gd name="connsiteY24" fmla="*/ 242329 h 858155"/>
                <a:gd name="connsiteX25" fmla="*/ 479842 w 528287"/>
                <a:gd name="connsiteY25" fmla="*/ 416637 h 858155"/>
                <a:gd name="connsiteX26" fmla="*/ 451025 w 528287"/>
                <a:gd name="connsiteY26" fmla="*/ 466574 h 858155"/>
                <a:gd name="connsiteX27" fmla="*/ 393390 w 528287"/>
                <a:gd name="connsiteY27" fmla="*/ 621095 h 858155"/>
                <a:gd name="connsiteX28" fmla="*/ 331503 w 528287"/>
                <a:gd name="connsiteY28" fmla="*/ 621095 h 858155"/>
                <a:gd name="connsiteX29" fmla="*/ 347093 w 528287"/>
                <a:gd name="connsiteY29" fmla="*/ 532528 h 858155"/>
                <a:gd name="connsiteX30" fmla="*/ 183636 w 528287"/>
                <a:gd name="connsiteY30" fmla="*/ 538652 h 858155"/>
                <a:gd name="connsiteX31" fmla="*/ 197809 w 528287"/>
                <a:gd name="connsiteY31" fmla="*/ 621566 h 858155"/>
                <a:gd name="connsiteX32" fmla="*/ 142064 w 528287"/>
                <a:gd name="connsiteY32" fmla="*/ 621566 h 858155"/>
                <a:gd name="connsiteX33" fmla="*/ 134977 w 528287"/>
                <a:gd name="connsiteY33" fmla="*/ 614028 h 858155"/>
                <a:gd name="connsiteX34" fmla="*/ 93405 w 528287"/>
                <a:gd name="connsiteY34" fmla="*/ 493426 h 858155"/>
                <a:gd name="connsiteX35" fmla="*/ 28684 w 528287"/>
                <a:gd name="connsiteY35" fmla="*/ 376122 h 858155"/>
                <a:gd name="connsiteX36" fmla="*/ 6008 w 528287"/>
                <a:gd name="connsiteY36" fmla="*/ 196632 h 858155"/>
                <a:gd name="connsiteX37" fmla="*/ 131671 w 528287"/>
                <a:gd name="connsiteY37" fmla="*/ 32218 h 858155"/>
                <a:gd name="connsiteX38" fmla="*/ 266900 w 528287"/>
                <a:gd name="connsiteY38" fmla="*/ 6 h 858155"/>
                <a:gd name="connsiteX0" fmla="*/ 180897 w 528287"/>
                <a:gd name="connsiteY0" fmla="*/ 808532 h 858155"/>
                <a:gd name="connsiteX1" fmla="*/ 351275 w 528287"/>
                <a:gd name="connsiteY1" fmla="*/ 808532 h 858155"/>
                <a:gd name="connsiteX2" fmla="*/ 300775 w 528287"/>
                <a:gd name="connsiteY2" fmla="*/ 851668 h 858155"/>
                <a:gd name="connsiteX3" fmla="*/ 281897 w 528287"/>
                <a:gd name="connsiteY3" fmla="*/ 857831 h 858155"/>
                <a:gd name="connsiteX4" fmla="*/ 198832 w 528287"/>
                <a:gd name="connsiteY4" fmla="*/ 827019 h 858155"/>
                <a:gd name="connsiteX5" fmla="*/ 180897 w 528287"/>
                <a:gd name="connsiteY5" fmla="*/ 808532 h 858155"/>
                <a:gd name="connsiteX6" fmla="*/ 182285 w 528287"/>
                <a:gd name="connsiteY6" fmla="*/ 731401 h 858155"/>
                <a:gd name="connsiteX7" fmla="*/ 347585 w 528287"/>
                <a:gd name="connsiteY7" fmla="*/ 731401 h 858155"/>
                <a:gd name="connsiteX8" fmla="*/ 375450 w 528287"/>
                <a:gd name="connsiteY8" fmla="*/ 755235 h 858155"/>
                <a:gd name="connsiteX9" fmla="*/ 347585 w 528287"/>
                <a:gd name="connsiteY9" fmla="*/ 778134 h 858155"/>
                <a:gd name="connsiteX10" fmla="*/ 264935 w 528287"/>
                <a:gd name="connsiteY10" fmla="*/ 778601 h 858155"/>
                <a:gd name="connsiteX11" fmla="*/ 181813 w 528287"/>
                <a:gd name="connsiteY11" fmla="*/ 778134 h 858155"/>
                <a:gd name="connsiteX12" fmla="*/ 154893 w 528287"/>
                <a:gd name="connsiteY12" fmla="*/ 754300 h 858155"/>
                <a:gd name="connsiteX13" fmla="*/ 182285 w 528287"/>
                <a:gd name="connsiteY13" fmla="*/ 731401 h 858155"/>
                <a:gd name="connsiteX14" fmla="*/ 174924 w 528287"/>
                <a:gd name="connsiteY14" fmla="*/ 655422 h 858155"/>
                <a:gd name="connsiteX15" fmla="*/ 354947 w 528287"/>
                <a:gd name="connsiteY15" fmla="*/ 655422 h 858155"/>
                <a:gd name="connsiteX16" fmla="*/ 379581 w 528287"/>
                <a:gd name="connsiteY16" fmla="*/ 677976 h 858155"/>
                <a:gd name="connsiteX17" fmla="*/ 355421 w 528287"/>
                <a:gd name="connsiteY17" fmla="*/ 701000 h 858155"/>
                <a:gd name="connsiteX18" fmla="*/ 264935 w 528287"/>
                <a:gd name="connsiteY18" fmla="*/ 701000 h 858155"/>
                <a:gd name="connsiteX19" fmla="*/ 175397 w 528287"/>
                <a:gd name="connsiteY19" fmla="*/ 701000 h 858155"/>
                <a:gd name="connsiteX20" fmla="*/ 149815 w 528287"/>
                <a:gd name="connsiteY20" fmla="*/ 678446 h 858155"/>
                <a:gd name="connsiteX21" fmla="*/ 174924 w 528287"/>
                <a:gd name="connsiteY21" fmla="*/ 655422 h 858155"/>
                <a:gd name="connsiteX22" fmla="*/ 266900 w 528287"/>
                <a:gd name="connsiteY22" fmla="*/ 6 h 858155"/>
                <a:gd name="connsiteX23" fmla="*/ 401421 w 528287"/>
                <a:gd name="connsiteY23" fmla="*/ 34573 h 858155"/>
                <a:gd name="connsiteX24" fmla="*/ 528029 w 528287"/>
                <a:gd name="connsiteY24" fmla="*/ 242329 h 858155"/>
                <a:gd name="connsiteX25" fmla="*/ 479842 w 528287"/>
                <a:gd name="connsiteY25" fmla="*/ 416637 h 858155"/>
                <a:gd name="connsiteX26" fmla="*/ 451025 w 528287"/>
                <a:gd name="connsiteY26" fmla="*/ 466574 h 858155"/>
                <a:gd name="connsiteX27" fmla="*/ 393390 w 528287"/>
                <a:gd name="connsiteY27" fmla="*/ 621095 h 858155"/>
                <a:gd name="connsiteX28" fmla="*/ 331503 w 528287"/>
                <a:gd name="connsiteY28" fmla="*/ 621095 h 858155"/>
                <a:gd name="connsiteX29" fmla="*/ 347093 w 528287"/>
                <a:gd name="connsiteY29" fmla="*/ 532528 h 858155"/>
                <a:gd name="connsiteX30" fmla="*/ 197809 w 528287"/>
                <a:gd name="connsiteY30" fmla="*/ 621566 h 858155"/>
                <a:gd name="connsiteX31" fmla="*/ 142064 w 528287"/>
                <a:gd name="connsiteY31" fmla="*/ 621566 h 858155"/>
                <a:gd name="connsiteX32" fmla="*/ 134977 w 528287"/>
                <a:gd name="connsiteY32" fmla="*/ 614028 h 858155"/>
                <a:gd name="connsiteX33" fmla="*/ 93405 w 528287"/>
                <a:gd name="connsiteY33" fmla="*/ 493426 h 858155"/>
                <a:gd name="connsiteX34" fmla="*/ 28684 w 528287"/>
                <a:gd name="connsiteY34" fmla="*/ 376122 h 858155"/>
                <a:gd name="connsiteX35" fmla="*/ 6008 w 528287"/>
                <a:gd name="connsiteY35" fmla="*/ 196632 h 858155"/>
                <a:gd name="connsiteX36" fmla="*/ 131671 w 528287"/>
                <a:gd name="connsiteY36" fmla="*/ 32218 h 858155"/>
                <a:gd name="connsiteX37" fmla="*/ 266900 w 528287"/>
                <a:gd name="connsiteY37" fmla="*/ 6 h 858155"/>
                <a:gd name="connsiteX0" fmla="*/ 180897 w 528287"/>
                <a:gd name="connsiteY0" fmla="*/ 808532 h 858155"/>
                <a:gd name="connsiteX1" fmla="*/ 351275 w 528287"/>
                <a:gd name="connsiteY1" fmla="*/ 808532 h 858155"/>
                <a:gd name="connsiteX2" fmla="*/ 300775 w 528287"/>
                <a:gd name="connsiteY2" fmla="*/ 851668 h 858155"/>
                <a:gd name="connsiteX3" fmla="*/ 281897 w 528287"/>
                <a:gd name="connsiteY3" fmla="*/ 857831 h 858155"/>
                <a:gd name="connsiteX4" fmla="*/ 198832 w 528287"/>
                <a:gd name="connsiteY4" fmla="*/ 827019 h 858155"/>
                <a:gd name="connsiteX5" fmla="*/ 180897 w 528287"/>
                <a:gd name="connsiteY5" fmla="*/ 808532 h 858155"/>
                <a:gd name="connsiteX6" fmla="*/ 182285 w 528287"/>
                <a:gd name="connsiteY6" fmla="*/ 731401 h 858155"/>
                <a:gd name="connsiteX7" fmla="*/ 347585 w 528287"/>
                <a:gd name="connsiteY7" fmla="*/ 731401 h 858155"/>
                <a:gd name="connsiteX8" fmla="*/ 375450 w 528287"/>
                <a:gd name="connsiteY8" fmla="*/ 755235 h 858155"/>
                <a:gd name="connsiteX9" fmla="*/ 347585 w 528287"/>
                <a:gd name="connsiteY9" fmla="*/ 778134 h 858155"/>
                <a:gd name="connsiteX10" fmla="*/ 264935 w 528287"/>
                <a:gd name="connsiteY10" fmla="*/ 778601 h 858155"/>
                <a:gd name="connsiteX11" fmla="*/ 181813 w 528287"/>
                <a:gd name="connsiteY11" fmla="*/ 778134 h 858155"/>
                <a:gd name="connsiteX12" fmla="*/ 154893 w 528287"/>
                <a:gd name="connsiteY12" fmla="*/ 754300 h 858155"/>
                <a:gd name="connsiteX13" fmla="*/ 182285 w 528287"/>
                <a:gd name="connsiteY13" fmla="*/ 731401 h 858155"/>
                <a:gd name="connsiteX14" fmla="*/ 174924 w 528287"/>
                <a:gd name="connsiteY14" fmla="*/ 655422 h 858155"/>
                <a:gd name="connsiteX15" fmla="*/ 354947 w 528287"/>
                <a:gd name="connsiteY15" fmla="*/ 655422 h 858155"/>
                <a:gd name="connsiteX16" fmla="*/ 379581 w 528287"/>
                <a:gd name="connsiteY16" fmla="*/ 677976 h 858155"/>
                <a:gd name="connsiteX17" fmla="*/ 355421 w 528287"/>
                <a:gd name="connsiteY17" fmla="*/ 701000 h 858155"/>
                <a:gd name="connsiteX18" fmla="*/ 264935 w 528287"/>
                <a:gd name="connsiteY18" fmla="*/ 701000 h 858155"/>
                <a:gd name="connsiteX19" fmla="*/ 175397 w 528287"/>
                <a:gd name="connsiteY19" fmla="*/ 701000 h 858155"/>
                <a:gd name="connsiteX20" fmla="*/ 149815 w 528287"/>
                <a:gd name="connsiteY20" fmla="*/ 678446 h 858155"/>
                <a:gd name="connsiteX21" fmla="*/ 174924 w 528287"/>
                <a:gd name="connsiteY21" fmla="*/ 655422 h 858155"/>
                <a:gd name="connsiteX22" fmla="*/ 266900 w 528287"/>
                <a:gd name="connsiteY22" fmla="*/ 6 h 858155"/>
                <a:gd name="connsiteX23" fmla="*/ 401421 w 528287"/>
                <a:gd name="connsiteY23" fmla="*/ 34573 h 858155"/>
                <a:gd name="connsiteX24" fmla="*/ 528029 w 528287"/>
                <a:gd name="connsiteY24" fmla="*/ 242329 h 858155"/>
                <a:gd name="connsiteX25" fmla="*/ 479842 w 528287"/>
                <a:gd name="connsiteY25" fmla="*/ 416637 h 858155"/>
                <a:gd name="connsiteX26" fmla="*/ 451025 w 528287"/>
                <a:gd name="connsiteY26" fmla="*/ 466574 h 858155"/>
                <a:gd name="connsiteX27" fmla="*/ 393390 w 528287"/>
                <a:gd name="connsiteY27" fmla="*/ 621095 h 858155"/>
                <a:gd name="connsiteX28" fmla="*/ 331503 w 528287"/>
                <a:gd name="connsiteY28" fmla="*/ 621095 h 858155"/>
                <a:gd name="connsiteX29" fmla="*/ 197809 w 528287"/>
                <a:gd name="connsiteY29" fmla="*/ 621566 h 858155"/>
                <a:gd name="connsiteX30" fmla="*/ 142064 w 528287"/>
                <a:gd name="connsiteY30" fmla="*/ 621566 h 858155"/>
                <a:gd name="connsiteX31" fmla="*/ 134977 w 528287"/>
                <a:gd name="connsiteY31" fmla="*/ 614028 h 858155"/>
                <a:gd name="connsiteX32" fmla="*/ 93405 w 528287"/>
                <a:gd name="connsiteY32" fmla="*/ 493426 h 858155"/>
                <a:gd name="connsiteX33" fmla="*/ 28684 w 528287"/>
                <a:gd name="connsiteY33" fmla="*/ 376122 h 858155"/>
                <a:gd name="connsiteX34" fmla="*/ 6008 w 528287"/>
                <a:gd name="connsiteY34" fmla="*/ 196632 h 858155"/>
                <a:gd name="connsiteX35" fmla="*/ 131671 w 528287"/>
                <a:gd name="connsiteY35" fmla="*/ 32218 h 858155"/>
                <a:gd name="connsiteX36" fmla="*/ 266900 w 528287"/>
                <a:gd name="connsiteY36" fmla="*/ 6 h 858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528287" h="858155">
                  <a:moveTo>
                    <a:pt x="180897" y="808532"/>
                  </a:moveTo>
                  <a:lnTo>
                    <a:pt x="351275" y="808532"/>
                  </a:lnTo>
                  <a:cubicBezTo>
                    <a:pt x="332869" y="824175"/>
                    <a:pt x="317294" y="838396"/>
                    <a:pt x="300775" y="851668"/>
                  </a:cubicBezTo>
                  <a:cubicBezTo>
                    <a:pt x="296056" y="855461"/>
                    <a:pt x="288504" y="857831"/>
                    <a:pt x="281897" y="857831"/>
                  </a:cubicBezTo>
                  <a:cubicBezTo>
                    <a:pt x="226206" y="857357"/>
                    <a:pt x="239892" y="864941"/>
                    <a:pt x="198832" y="827019"/>
                  </a:cubicBezTo>
                  <a:cubicBezTo>
                    <a:pt x="192696" y="821331"/>
                    <a:pt x="187505" y="815168"/>
                    <a:pt x="180897" y="808532"/>
                  </a:cubicBezTo>
                  <a:close/>
                  <a:moveTo>
                    <a:pt x="182285" y="731401"/>
                  </a:moveTo>
                  <a:lnTo>
                    <a:pt x="347585" y="731401"/>
                  </a:lnTo>
                  <a:cubicBezTo>
                    <a:pt x="365532" y="731401"/>
                    <a:pt x="375450" y="740280"/>
                    <a:pt x="375450" y="755235"/>
                  </a:cubicBezTo>
                  <a:cubicBezTo>
                    <a:pt x="374978" y="770189"/>
                    <a:pt x="365532" y="778134"/>
                    <a:pt x="347585" y="778134"/>
                  </a:cubicBezTo>
                  <a:cubicBezTo>
                    <a:pt x="320193" y="778601"/>
                    <a:pt x="292328" y="778601"/>
                    <a:pt x="264935" y="778601"/>
                  </a:cubicBezTo>
                  <a:lnTo>
                    <a:pt x="181813" y="778134"/>
                  </a:lnTo>
                  <a:cubicBezTo>
                    <a:pt x="165283" y="778134"/>
                    <a:pt x="154420" y="768787"/>
                    <a:pt x="154893" y="754300"/>
                  </a:cubicBezTo>
                  <a:cubicBezTo>
                    <a:pt x="155365" y="740280"/>
                    <a:pt x="165283" y="731401"/>
                    <a:pt x="182285" y="731401"/>
                  </a:cubicBezTo>
                  <a:close/>
                  <a:moveTo>
                    <a:pt x="174924" y="655422"/>
                  </a:moveTo>
                  <a:lnTo>
                    <a:pt x="354947" y="655422"/>
                  </a:lnTo>
                  <a:cubicBezTo>
                    <a:pt x="369633" y="655422"/>
                    <a:pt x="379581" y="664350"/>
                    <a:pt x="379581" y="677976"/>
                  </a:cubicBezTo>
                  <a:cubicBezTo>
                    <a:pt x="380055" y="691133"/>
                    <a:pt x="370107" y="701000"/>
                    <a:pt x="355421" y="701000"/>
                  </a:cubicBezTo>
                  <a:cubicBezTo>
                    <a:pt x="325575" y="701470"/>
                    <a:pt x="295255" y="701000"/>
                    <a:pt x="264935" y="701000"/>
                  </a:cubicBezTo>
                  <a:lnTo>
                    <a:pt x="175397" y="701000"/>
                  </a:lnTo>
                  <a:cubicBezTo>
                    <a:pt x="159764" y="701000"/>
                    <a:pt x="150289" y="692542"/>
                    <a:pt x="149815" y="678446"/>
                  </a:cubicBezTo>
                  <a:cubicBezTo>
                    <a:pt x="149815" y="664350"/>
                    <a:pt x="159290" y="655422"/>
                    <a:pt x="174924" y="655422"/>
                  </a:cubicBezTo>
                  <a:close/>
                  <a:moveTo>
                    <a:pt x="266900" y="6"/>
                  </a:moveTo>
                  <a:cubicBezTo>
                    <a:pt x="312016" y="300"/>
                    <a:pt x="357014" y="11725"/>
                    <a:pt x="401421" y="34573"/>
                  </a:cubicBezTo>
                  <a:cubicBezTo>
                    <a:pt x="484566" y="77914"/>
                    <a:pt x="523777" y="149993"/>
                    <a:pt x="528029" y="242329"/>
                  </a:cubicBezTo>
                  <a:cubicBezTo>
                    <a:pt x="530863" y="305928"/>
                    <a:pt x="510077" y="362460"/>
                    <a:pt x="479842" y="416637"/>
                  </a:cubicBezTo>
                  <a:cubicBezTo>
                    <a:pt x="470394" y="433125"/>
                    <a:pt x="460945" y="450085"/>
                    <a:pt x="451025" y="466574"/>
                  </a:cubicBezTo>
                  <a:cubicBezTo>
                    <a:pt x="422680" y="514626"/>
                    <a:pt x="393862" y="562207"/>
                    <a:pt x="393390" y="621095"/>
                  </a:cubicBezTo>
                  <a:lnTo>
                    <a:pt x="331503" y="621095"/>
                  </a:lnTo>
                  <a:lnTo>
                    <a:pt x="197809" y="621566"/>
                  </a:lnTo>
                  <a:cubicBezTo>
                    <a:pt x="177967" y="621566"/>
                    <a:pt x="160016" y="622037"/>
                    <a:pt x="142064" y="621566"/>
                  </a:cubicBezTo>
                  <a:cubicBezTo>
                    <a:pt x="139702" y="621095"/>
                    <a:pt x="135450" y="616855"/>
                    <a:pt x="134977" y="614028"/>
                  </a:cubicBezTo>
                  <a:cubicBezTo>
                    <a:pt x="133088" y="569745"/>
                    <a:pt x="114191" y="531114"/>
                    <a:pt x="93405" y="493426"/>
                  </a:cubicBezTo>
                  <a:cubicBezTo>
                    <a:pt x="71674" y="454325"/>
                    <a:pt x="48525" y="416166"/>
                    <a:pt x="28684" y="376122"/>
                  </a:cubicBezTo>
                  <a:cubicBezTo>
                    <a:pt x="811" y="319119"/>
                    <a:pt x="-6748" y="258818"/>
                    <a:pt x="6008" y="196632"/>
                  </a:cubicBezTo>
                  <a:cubicBezTo>
                    <a:pt x="21125" y="121256"/>
                    <a:pt x="63170" y="65666"/>
                    <a:pt x="131671" y="32218"/>
                  </a:cubicBezTo>
                  <a:cubicBezTo>
                    <a:pt x="176550" y="10547"/>
                    <a:pt x="221784" y="-288"/>
                    <a:pt x="266900" y="6"/>
                  </a:cubicBezTo>
                  <a:close/>
                </a:path>
              </a:pathLst>
            </a:custGeom>
            <a:grpFill/>
            <a:ln w="9525">
              <a:solidFill>
                <a:schemeClr val="accent1"/>
              </a:solidFill>
              <a:round/>
              <a:headEnd/>
              <a:tailEnd/>
            </a:ln>
          </p:spPr>
          <p:txBody>
            <a:bodyPr vert="horz" wrap="square" lIns="95091" tIns="47545" rIns="95091" bIns="47545" numCol="1" anchor="t" anchorCtr="0" compatLnSpc="1">
              <a:prstTxWarp prst="textNoShape">
                <a:avLst/>
              </a:prstTxWarp>
              <a:noAutofit/>
            </a:bodyPr>
            <a:lstStyle/>
            <a:p>
              <a:pPr defTabSz="951064">
                <a:defRPr/>
              </a:pPr>
              <a:endParaRPr lang="en-US" sz="4080">
                <a:solidFill>
                  <a:srgbClr val="505050"/>
                </a:solidFill>
                <a:latin typeface="Segoe UI Light"/>
              </a:endParaRPr>
            </a:p>
          </p:txBody>
        </p:sp>
      </p:grpSp>
      <p:grpSp>
        <p:nvGrpSpPr>
          <p:cNvPr id="60" name="Group 59">
            <a:extLst>
              <a:ext uri="{FF2B5EF4-FFF2-40B4-BE49-F238E27FC236}">
                <a16:creationId xmlns:a16="http://schemas.microsoft.com/office/drawing/2014/main" id="{79A9BACC-C171-4EB7-8A4E-E6737E285563}"/>
              </a:ext>
            </a:extLst>
          </p:cNvPr>
          <p:cNvGrpSpPr/>
          <p:nvPr/>
        </p:nvGrpSpPr>
        <p:grpSpPr>
          <a:xfrm>
            <a:off x="9899112" y="5939466"/>
            <a:ext cx="643092" cy="643092"/>
            <a:chOff x="9273302" y="2046197"/>
            <a:chExt cx="1426282" cy="1426282"/>
          </a:xfrm>
          <a:solidFill>
            <a:schemeClr val="bg2"/>
          </a:solidFill>
        </p:grpSpPr>
        <p:sp>
          <p:nvSpPr>
            <p:cNvPr id="70" name="Oval 69">
              <a:extLst>
                <a:ext uri="{FF2B5EF4-FFF2-40B4-BE49-F238E27FC236}">
                  <a16:creationId xmlns:a16="http://schemas.microsoft.com/office/drawing/2014/main" id="{4A8762A3-6472-4733-8642-8FF3DDB20A47}"/>
                </a:ext>
              </a:extLst>
            </p:cNvPr>
            <p:cNvSpPr>
              <a:spLocks noChangeAspect="1"/>
            </p:cNvSpPr>
            <p:nvPr/>
          </p:nvSpPr>
          <p:spPr bwMode="auto">
            <a:xfrm>
              <a:off x="9273302" y="2046197"/>
              <a:ext cx="1426282" cy="1426282"/>
            </a:xfrm>
            <a:prstGeom prst="ellipse">
              <a:avLst/>
            </a:prstGeom>
            <a:grpFill/>
            <a:ln w="952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bodyPr>
            <a:lstStyle/>
            <a:p>
              <a:pPr algn="ctr" defTabSz="988777" fontAlgn="base">
                <a:spcBef>
                  <a:spcPct val="0"/>
                </a:spcBef>
                <a:spcAft>
                  <a:spcPct val="0"/>
                </a:spcAft>
                <a:defRPr/>
              </a:pPr>
              <a:endParaRPr lang="en-US" sz="2448" kern="0">
                <a:solidFill>
                  <a:srgbClr val="505050"/>
                </a:solidFill>
                <a:latin typeface="Segoe UI Light"/>
              </a:endParaRPr>
            </a:p>
          </p:txBody>
        </p:sp>
        <p:sp>
          <p:nvSpPr>
            <p:cNvPr id="71" name="Freeform: Shape 70">
              <a:extLst>
                <a:ext uri="{FF2B5EF4-FFF2-40B4-BE49-F238E27FC236}">
                  <a16:creationId xmlns:a16="http://schemas.microsoft.com/office/drawing/2014/main" id="{D6D7024E-7E76-4EAB-933D-97F236CB4716}"/>
                </a:ext>
              </a:extLst>
            </p:cNvPr>
            <p:cNvSpPr>
              <a:spLocks noChangeAspect="1"/>
            </p:cNvSpPr>
            <p:nvPr/>
          </p:nvSpPr>
          <p:spPr bwMode="black">
            <a:xfrm>
              <a:off x="9745867" y="2316705"/>
              <a:ext cx="527667" cy="885265"/>
            </a:xfrm>
            <a:custGeom>
              <a:avLst/>
              <a:gdLst>
                <a:gd name="connsiteX0" fmla="*/ 285484 w 1193354"/>
                <a:gd name="connsiteY0" fmla="*/ 451468 h 2002084"/>
                <a:gd name="connsiteX1" fmla="*/ 284883 w 1193354"/>
                <a:gd name="connsiteY1" fmla="*/ 491345 h 2002084"/>
                <a:gd name="connsiteX2" fmla="*/ 284785 w 1193354"/>
                <a:gd name="connsiteY2" fmla="*/ 491279 h 2002084"/>
                <a:gd name="connsiteX3" fmla="*/ 284979 w 1193354"/>
                <a:gd name="connsiteY3" fmla="*/ 475228 h 2002084"/>
                <a:gd name="connsiteX4" fmla="*/ 286242 w 1193354"/>
                <a:gd name="connsiteY4" fmla="*/ 415853 h 2002084"/>
                <a:gd name="connsiteX5" fmla="*/ 286102 w 1193354"/>
                <a:gd name="connsiteY5" fmla="*/ 422418 h 2002084"/>
                <a:gd name="connsiteX6" fmla="*/ 285843 w 1193354"/>
                <a:gd name="connsiteY6" fmla="*/ 430162 h 2002084"/>
                <a:gd name="connsiteX7" fmla="*/ 285612 w 1193354"/>
                <a:gd name="connsiteY7" fmla="*/ 445461 h 2002084"/>
                <a:gd name="connsiteX8" fmla="*/ 285484 w 1193354"/>
                <a:gd name="connsiteY8" fmla="*/ 451468 h 2002084"/>
                <a:gd name="connsiteX9" fmla="*/ 285841 w 1193354"/>
                <a:gd name="connsiteY9" fmla="*/ 427810 h 2002084"/>
                <a:gd name="connsiteX10" fmla="*/ 286701 w 1193354"/>
                <a:gd name="connsiteY10" fmla="*/ 402165 h 2002084"/>
                <a:gd name="connsiteX11" fmla="*/ 286242 w 1193354"/>
                <a:gd name="connsiteY11" fmla="*/ 415853 h 2002084"/>
                <a:gd name="connsiteX12" fmla="*/ 286436 w 1193354"/>
                <a:gd name="connsiteY12" fmla="*/ 406761 h 2002084"/>
                <a:gd name="connsiteX13" fmla="*/ 496328 w 1193354"/>
                <a:gd name="connsiteY13" fmla="*/ 360361 h 2002084"/>
                <a:gd name="connsiteX14" fmla="*/ 496354 w 1193354"/>
                <a:gd name="connsiteY14" fmla="*/ 360534 h 2002084"/>
                <a:gd name="connsiteX15" fmla="*/ 494883 w 1193354"/>
                <a:gd name="connsiteY15" fmla="*/ 463364 h 2002084"/>
                <a:gd name="connsiteX16" fmla="*/ 494300 w 1193354"/>
                <a:gd name="connsiteY16" fmla="*/ 506394 h 2002084"/>
                <a:gd name="connsiteX17" fmla="*/ 494267 w 1193354"/>
                <a:gd name="connsiteY17" fmla="*/ 506416 h 2002084"/>
                <a:gd name="connsiteX18" fmla="*/ 494882 w 1193354"/>
                <a:gd name="connsiteY18" fmla="*/ 461012 h 2002084"/>
                <a:gd name="connsiteX19" fmla="*/ 495899 w 1193354"/>
                <a:gd name="connsiteY19" fmla="*/ 397961 h 2002084"/>
                <a:gd name="connsiteX20" fmla="*/ 289252 w 1193354"/>
                <a:gd name="connsiteY20" fmla="*/ 358061 h 2002084"/>
                <a:gd name="connsiteX21" fmla="*/ 289249 w 1193354"/>
                <a:gd name="connsiteY21" fmla="*/ 358087 h 2002084"/>
                <a:gd name="connsiteX22" fmla="*/ 288429 w 1193354"/>
                <a:gd name="connsiteY22" fmla="*/ 372279 h 2002084"/>
                <a:gd name="connsiteX23" fmla="*/ 287181 w 1193354"/>
                <a:gd name="connsiteY23" fmla="*/ 390263 h 2002084"/>
                <a:gd name="connsiteX24" fmla="*/ 286893 w 1193354"/>
                <a:gd name="connsiteY24" fmla="*/ 398838 h 2002084"/>
                <a:gd name="connsiteX25" fmla="*/ 286701 w 1193354"/>
                <a:gd name="connsiteY25" fmla="*/ 402165 h 2002084"/>
                <a:gd name="connsiteX26" fmla="*/ 287179 w 1193354"/>
                <a:gd name="connsiteY26" fmla="*/ 387912 h 2002084"/>
                <a:gd name="connsiteX27" fmla="*/ 289248 w 1193354"/>
                <a:gd name="connsiteY27" fmla="*/ 358087 h 2002084"/>
                <a:gd name="connsiteX28" fmla="*/ 296920 w 1193354"/>
                <a:gd name="connsiteY28" fmla="*/ 310739 h 2002084"/>
                <a:gd name="connsiteX29" fmla="*/ 289252 w 1193354"/>
                <a:gd name="connsiteY29" fmla="*/ 358061 h 2002084"/>
                <a:gd name="connsiteX30" fmla="*/ 294307 w 1193354"/>
                <a:gd name="connsiteY30" fmla="*/ 317179 h 2002084"/>
                <a:gd name="connsiteX31" fmla="*/ 301470 w 1193354"/>
                <a:gd name="connsiteY31" fmla="*/ 299529 h 2002084"/>
                <a:gd name="connsiteX32" fmla="*/ 298558 w 1193354"/>
                <a:gd name="connsiteY32" fmla="*/ 306704 h 2002084"/>
                <a:gd name="connsiteX33" fmla="*/ 297737 w 1193354"/>
                <a:gd name="connsiteY33" fmla="*/ 308062 h 2002084"/>
                <a:gd name="connsiteX34" fmla="*/ 297558 w 1193354"/>
                <a:gd name="connsiteY34" fmla="*/ 309167 h 2002084"/>
                <a:gd name="connsiteX35" fmla="*/ 296920 w 1193354"/>
                <a:gd name="connsiteY35" fmla="*/ 310739 h 2002084"/>
                <a:gd name="connsiteX36" fmla="*/ 297735 w 1193354"/>
                <a:gd name="connsiteY36" fmla="*/ 305710 h 2002084"/>
                <a:gd name="connsiteX37" fmla="*/ 483118 w 1193354"/>
                <a:gd name="connsiteY37" fmla="*/ 298753 h 2002084"/>
                <a:gd name="connsiteX38" fmla="*/ 489189 w 1193354"/>
                <a:gd name="connsiteY38" fmla="*/ 310293 h 2002084"/>
                <a:gd name="connsiteX39" fmla="*/ 496353 w 1193354"/>
                <a:gd name="connsiteY39" fmla="*/ 358182 h 2002084"/>
                <a:gd name="connsiteX40" fmla="*/ 496328 w 1193354"/>
                <a:gd name="connsiteY40" fmla="*/ 360361 h 2002084"/>
                <a:gd name="connsiteX41" fmla="*/ 496327 w 1193354"/>
                <a:gd name="connsiteY41" fmla="*/ 360355 h 2002084"/>
                <a:gd name="connsiteX42" fmla="*/ 496352 w 1193354"/>
                <a:gd name="connsiteY42" fmla="*/ 358182 h 2002084"/>
                <a:gd name="connsiteX43" fmla="*/ 495286 w 1193354"/>
                <a:gd name="connsiteY43" fmla="*/ 353397 h 2002084"/>
                <a:gd name="connsiteX44" fmla="*/ 489190 w 1193354"/>
                <a:gd name="connsiteY44" fmla="*/ 312645 h 2002084"/>
                <a:gd name="connsiteX45" fmla="*/ 484026 w 1193354"/>
                <a:gd name="connsiteY45" fmla="*/ 302828 h 2002084"/>
                <a:gd name="connsiteX46" fmla="*/ 312270 w 1193354"/>
                <a:gd name="connsiteY46" fmla="*/ 281652 h 2002084"/>
                <a:gd name="connsiteX47" fmla="*/ 301470 w 1193354"/>
                <a:gd name="connsiteY47" fmla="*/ 299529 h 2002084"/>
                <a:gd name="connsiteX48" fmla="*/ 307000 w 1193354"/>
                <a:gd name="connsiteY48" fmla="*/ 285901 h 2002084"/>
                <a:gd name="connsiteX49" fmla="*/ 473685 w 1193354"/>
                <a:gd name="connsiteY49" fmla="*/ 280824 h 2002084"/>
                <a:gd name="connsiteX50" fmla="*/ 481372 w 1193354"/>
                <a:gd name="connsiteY50" fmla="*/ 290914 h 2002084"/>
                <a:gd name="connsiteX51" fmla="*/ 483118 w 1193354"/>
                <a:gd name="connsiteY51" fmla="*/ 298753 h 2002084"/>
                <a:gd name="connsiteX52" fmla="*/ 467383 w 1193354"/>
                <a:gd name="connsiteY52" fmla="*/ 272552 h 2002084"/>
                <a:gd name="connsiteX53" fmla="*/ 470477 w 1193354"/>
                <a:gd name="connsiteY53" fmla="*/ 274726 h 2002084"/>
                <a:gd name="connsiteX54" fmla="*/ 473685 w 1193354"/>
                <a:gd name="connsiteY54" fmla="*/ 280824 h 2002084"/>
                <a:gd name="connsiteX55" fmla="*/ 438680 w 1193354"/>
                <a:gd name="connsiteY55" fmla="*/ 252385 h 2002084"/>
                <a:gd name="connsiteX56" fmla="*/ 463812 w 1193354"/>
                <a:gd name="connsiteY56" fmla="*/ 267865 h 2002084"/>
                <a:gd name="connsiteX57" fmla="*/ 467383 w 1193354"/>
                <a:gd name="connsiteY57" fmla="*/ 272552 h 2002084"/>
                <a:gd name="connsiteX58" fmla="*/ 392214 w 1193354"/>
                <a:gd name="connsiteY58" fmla="*/ 246486 h 2002084"/>
                <a:gd name="connsiteX59" fmla="*/ 470478 w 1193354"/>
                <a:gd name="connsiteY59" fmla="*/ 277078 h 2002084"/>
                <a:gd name="connsiteX60" fmla="*/ 484026 w 1193354"/>
                <a:gd name="connsiteY60" fmla="*/ 302828 h 2002084"/>
                <a:gd name="connsiteX61" fmla="*/ 495286 w 1193354"/>
                <a:gd name="connsiteY61" fmla="*/ 353397 h 2002084"/>
                <a:gd name="connsiteX62" fmla="*/ 496327 w 1193354"/>
                <a:gd name="connsiteY62" fmla="*/ 360355 h 2002084"/>
                <a:gd name="connsiteX63" fmla="*/ 495898 w 1193354"/>
                <a:gd name="connsiteY63" fmla="*/ 397961 h 2002084"/>
                <a:gd name="connsiteX64" fmla="*/ 494881 w 1193354"/>
                <a:gd name="connsiteY64" fmla="*/ 461012 h 2002084"/>
                <a:gd name="connsiteX65" fmla="*/ 494266 w 1193354"/>
                <a:gd name="connsiteY65" fmla="*/ 506417 h 2002084"/>
                <a:gd name="connsiteX66" fmla="*/ 494267 w 1193354"/>
                <a:gd name="connsiteY66" fmla="*/ 506416 h 2002084"/>
                <a:gd name="connsiteX67" fmla="*/ 493818 w 1193354"/>
                <a:gd name="connsiteY67" fmla="*/ 539623 h 2002084"/>
                <a:gd name="connsiteX68" fmla="*/ 493224 w 1193354"/>
                <a:gd name="connsiteY68" fmla="*/ 626081 h 2002084"/>
                <a:gd name="connsiteX69" fmla="*/ 493231 w 1193354"/>
                <a:gd name="connsiteY69" fmla="*/ 627553 h 2002084"/>
                <a:gd name="connsiteX70" fmla="*/ 493225 w 1193354"/>
                <a:gd name="connsiteY70" fmla="*/ 628433 h 2002084"/>
                <a:gd name="connsiteX71" fmla="*/ 505879 w 1193354"/>
                <a:gd name="connsiteY71" fmla="*/ 898482 h 2002084"/>
                <a:gd name="connsiteX72" fmla="*/ 622620 w 1193354"/>
                <a:gd name="connsiteY72" fmla="*/ 786882 h 2002084"/>
                <a:gd name="connsiteX73" fmla="*/ 739361 w 1193354"/>
                <a:gd name="connsiteY73" fmla="*/ 898482 h 2002084"/>
                <a:gd name="connsiteX74" fmla="*/ 739361 w 1193354"/>
                <a:gd name="connsiteY74" fmla="*/ 954282 h 2002084"/>
                <a:gd name="connsiteX75" fmla="*/ 849616 w 1193354"/>
                <a:gd name="connsiteY75" fmla="*/ 842682 h 2002084"/>
                <a:gd name="connsiteX76" fmla="*/ 966358 w 1193354"/>
                <a:gd name="connsiteY76" fmla="*/ 954282 h 2002084"/>
                <a:gd name="connsiteX77" fmla="*/ 966358 w 1193354"/>
                <a:gd name="connsiteY77" fmla="*/ 1010082 h 2002084"/>
                <a:gd name="connsiteX78" fmla="*/ 1083099 w 1193354"/>
                <a:gd name="connsiteY78" fmla="*/ 898482 h 2002084"/>
                <a:gd name="connsiteX79" fmla="*/ 1193354 w 1193354"/>
                <a:gd name="connsiteY79" fmla="*/ 1010082 h 2002084"/>
                <a:gd name="connsiteX80" fmla="*/ 1193354 w 1193354"/>
                <a:gd name="connsiteY80" fmla="*/ 1245682 h 2002084"/>
                <a:gd name="connsiteX81" fmla="*/ 1193354 w 1193354"/>
                <a:gd name="connsiteY81" fmla="*/ 1431683 h 2002084"/>
                <a:gd name="connsiteX82" fmla="*/ 1193354 w 1193354"/>
                <a:gd name="connsiteY82" fmla="*/ 1493683 h 2002084"/>
                <a:gd name="connsiteX83" fmla="*/ 596677 w 1193354"/>
                <a:gd name="connsiteY83" fmla="*/ 2002084 h 2002084"/>
                <a:gd name="connsiteX84" fmla="*/ 0 w 1193354"/>
                <a:gd name="connsiteY84" fmla="*/ 1431683 h 2002084"/>
                <a:gd name="connsiteX85" fmla="*/ 0 w 1193354"/>
                <a:gd name="connsiteY85" fmla="*/ 1109282 h 2002084"/>
                <a:gd name="connsiteX86" fmla="*/ 0 w 1193354"/>
                <a:gd name="connsiteY86" fmla="*/ 997682 h 2002084"/>
                <a:gd name="connsiteX87" fmla="*/ 116742 w 1193354"/>
                <a:gd name="connsiteY87" fmla="*/ 997682 h 2002084"/>
                <a:gd name="connsiteX88" fmla="*/ 226997 w 1193354"/>
                <a:gd name="connsiteY88" fmla="*/ 1109282 h 2002084"/>
                <a:gd name="connsiteX89" fmla="*/ 226997 w 1193354"/>
                <a:gd name="connsiteY89" fmla="*/ 1375883 h 2002084"/>
                <a:gd name="connsiteX90" fmla="*/ 278882 w 1193354"/>
                <a:gd name="connsiteY90" fmla="*/ 1320083 h 2002084"/>
                <a:gd name="connsiteX91" fmla="*/ 278882 w 1193354"/>
                <a:gd name="connsiteY91" fmla="*/ 1010082 h 2002084"/>
                <a:gd name="connsiteX92" fmla="*/ 278882 w 1193354"/>
                <a:gd name="connsiteY92" fmla="*/ 738056 h 2002084"/>
                <a:gd name="connsiteX93" fmla="*/ 282697 w 1193354"/>
                <a:gd name="connsiteY93" fmla="*/ 639405 h 2002084"/>
                <a:gd name="connsiteX94" fmla="*/ 283227 w 1193354"/>
                <a:gd name="connsiteY94" fmla="*/ 604037 h 2002084"/>
                <a:gd name="connsiteX95" fmla="*/ 284019 w 1193354"/>
                <a:gd name="connsiteY95" fmla="*/ 554865 h 2002084"/>
                <a:gd name="connsiteX96" fmla="*/ 284242 w 1193354"/>
                <a:gd name="connsiteY96" fmla="*/ 536372 h 2002084"/>
                <a:gd name="connsiteX97" fmla="*/ 284338 w 1193354"/>
                <a:gd name="connsiteY97" fmla="*/ 529962 h 2002084"/>
                <a:gd name="connsiteX98" fmla="*/ 285612 w 1193354"/>
                <a:gd name="connsiteY98" fmla="*/ 445461 h 2002084"/>
                <a:gd name="connsiteX99" fmla="*/ 286102 w 1193354"/>
                <a:gd name="connsiteY99" fmla="*/ 422418 h 2002084"/>
                <a:gd name="connsiteX100" fmla="*/ 286893 w 1193354"/>
                <a:gd name="connsiteY100" fmla="*/ 398838 h 2002084"/>
                <a:gd name="connsiteX101" fmla="*/ 288429 w 1193354"/>
                <a:gd name="connsiteY101" fmla="*/ 372279 h 2002084"/>
                <a:gd name="connsiteX102" fmla="*/ 289250 w 1193354"/>
                <a:gd name="connsiteY102" fmla="*/ 360439 h 2002084"/>
                <a:gd name="connsiteX103" fmla="*/ 297558 w 1193354"/>
                <a:gd name="connsiteY103" fmla="*/ 309167 h 2002084"/>
                <a:gd name="connsiteX104" fmla="*/ 298558 w 1193354"/>
                <a:gd name="connsiteY104" fmla="*/ 306704 h 2002084"/>
                <a:gd name="connsiteX105" fmla="*/ 315044 w 1193354"/>
                <a:gd name="connsiteY105" fmla="*/ 279415 h 2002084"/>
                <a:gd name="connsiteX106" fmla="*/ 338643 w 1193354"/>
                <a:gd name="connsiteY106" fmla="*/ 260387 h 2002084"/>
                <a:gd name="connsiteX107" fmla="*/ 351480 w 1193354"/>
                <a:gd name="connsiteY107" fmla="*/ 252389 h 2002084"/>
                <a:gd name="connsiteX108" fmla="*/ 392214 w 1193354"/>
                <a:gd name="connsiteY108" fmla="*/ 246486 h 2002084"/>
                <a:gd name="connsiteX109" fmla="*/ 392212 w 1193354"/>
                <a:gd name="connsiteY109" fmla="*/ 244134 h 2002084"/>
                <a:gd name="connsiteX110" fmla="*/ 351479 w 1193354"/>
                <a:gd name="connsiteY110" fmla="*/ 250037 h 2002084"/>
                <a:gd name="connsiteX111" fmla="*/ 338643 w 1193354"/>
                <a:gd name="connsiteY111" fmla="*/ 260387 h 2002084"/>
                <a:gd name="connsiteX112" fmla="*/ 319234 w 1193354"/>
                <a:gd name="connsiteY112" fmla="*/ 272480 h 2002084"/>
                <a:gd name="connsiteX113" fmla="*/ 315044 w 1193354"/>
                <a:gd name="connsiteY113" fmla="*/ 279415 h 2002084"/>
                <a:gd name="connsiteX114" fmla="*/ 312270 w 1193354"/>
                <a:gd name="connsiteY114" fmla="*/ 281652 h 2002084"/>
                <a:gd name="connsiteX115" fmla="*/ 319232 w 1193354"/>
                <a:gd name="connsiteY115" fmla="*/ 270128 h 2002084"/>
                <a:gd name="connsiteX116" fmla="*/ 392212 w 1193354"/>
                <a:gd name="connsiteY116" fmla="*/ 244134 h 2002084"/>
                <a:gd name="connsiteX117" fmla="*/ 392212 w 1193354"/>
                <a:gd name="connsiteY117" fmla="*/ 244134 h 2002084"/>
                <a:gd name="connsiteX118" fmla="*/ 392213 w 1193354"/>
                <a:gd name="connsiteY118" fmla="*/ 244134 h 2002084"/>
                <a:gd name="connsiteX119" fmla="*/ 438667 w 1193354"/>
                <a:gd name="connsiteY119" fmla="*/ 252376 h 2002084"/>
                <a:gd name="connsiteX120" fmla="*/ 438680 w 1193354"/>
                <a:gd name="connsiteY120" fmla="*/ 252385 h 2002084"/>
                <a:gd name="connsiteX121" fmla="*/ 438666 w 1193354"/>
                <a:gd name="connsiteY121" fmla="*/ 252376 h 2002084"/>
                <a:gd name="connsiteX122" fmla="*/ 400753 w 1193354"/>
                <a:gd name="connsiteY122" fmla="*/ 0 h 2002084"/>
                <a:gd name="connsiteX123" fmla="*/ 730683 w 1193354"/>
                <a:gd name="connsiteY123" fmla="*/ 329930 h 2002084"/>
                <a:gd name="connsiteX124" fmla="*/ 529177 w 1193354"/>
                <a:gd name="connsiteY124" fmla="*/ 633933 h 2002084"/>
                <a:gd name="connsiteX125" fmla="*/ 493310 w 1193354"/>
                <a:gd name="connsiteY125" fmla="*/ 645066 h 2002084"/>
                <a:gd name="connsiteX126" fmla="*/ 493231 w 1193354"/>
                <a:gd name="connsiteY126" fmla="*/ 627553 h 2002084"/>
                <a:gd name="connsiteX127" fmla="*/ 493819 w 1193354"/>
                <a:gd name="connsiteY127" fmla="*/ 541975 h 2002084"/>
                <a:gd name="connsiteX128" fmla="*/ 494300 w 1193354"/>
                <a:gd name="connsiteY128" fmla="*/ 506394 h 2002084"/>
                <a:gd name="connsiteX129" fmla="*/ 543825 w 1193354"/>
                <a:gd name="connsiteY129" fmla="*/ 473003 h 2002084"/>
                <a:gd name="connsiteX130" fmla="*/ 603088 w 1193354"/>
                <a:gd name="connsiteY130" fmla="*/ 329930 h 2002084"/>
                <a:gd name="connsiteX131" fmla="*/ 400752 w 1193354"/>
                <a:gd name="connsiteY131" fmla="*/ 127594 h 2002084"/>
                <a:gd name="connsiteX132" fmla="*/ 198416 w 1193354"/>
                <a:gd name="connsiteY132" fmla="*/ 329930 h 2002084"/>
                <a:gd name="connsiteX133" fmla="*/ 257679 w 1193354"/>
                <a:gd name="connsiteY133" fmla="*/ 473003 h 2002084"/>
                <a:gd name="connsiteX134" fmla="*/ 284785 w 1193354"/>
                <a:gd name="connsiteY134" fmla="*/ 491279 h 2002084"/>
                <a:gd name="connsiteX135" fmla="*/ 284242 w 1193354"/>
                <a:gd name="connsiteY135" fmla="*/ 536372 h 2002084"/>
                <a:gd name="connsiteX136" fmla="*/ 283227 w 1193354"/>
                <a:gd name="connsiteY136" fmla="*/ 604037 h 2002084"/>
                <a:gd name="connsiteX137" fmla="*/ 282696 w 1193354"/>
                <a:gd name="connsiteY137" fmla="*/ 637053 h 2002084"/>
                <a:gd name="connsiteX138" fmla="*/ 282693 w 1193354"/>
                <a:gd name="connsiteY138" fmla="*/ 637150 h 2002084"/>
                <a:gd name="connsiteX139" fmla="*/ 272330 w 1193354"/>
                <a:gd name="connsiteY139" fmla="*/ 633933 h 2002084"/>
                <a:gd name="connsiteX140" fmla="*/ 70823 w 1193354"/>
                <a:gd name="connsiteY140" fmla="*/ 329930 h 2002084"/>
                <a:gd name="connsiteX141" fmla="*/ 400753 w 1193354"/>
                <a:gd name="connsiteY141" fmla="*/ 0 h 2002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Lst>
              <a:rect l="l" t="t" r="r" b="b"/>
              <a:pathLst>
                <a:path w="1193354" h="2002084">
                  <a:moveTo>
                    <a:pt x="285484" y="451468"/>
                  </a:moveTo>
                  <a:lnTo>
                    <a:pt x="284883" y="491345"/>
                  </a:lnTo>
                  <a:lnTo>
                    <a:pt x="284785" y="491279"/>
                  </a:lnTo>
                  <a:lnTo>
                    <a:pt x="284979" y="475228"/>
                  </a:lnTo>
                  <a:close/>
                  <a:moveTo>
                    <a:pt x="286242" y="415853"/>
                  </a:moveTo>
                  <a:lnTo>
                    <a:pt x="286102" y="422418"/>
                  </a:lnTo>
                  <a:lnTo>
                    <a:pt x="285843" y="430162"/>
                  </a:lnTo>
                  <a:lnTo>
                    <a:pt x="285612" y="445461"/>
                  </a:lnTo>
                  <a:lnTo>
                    <a:pt x="285484" y="451468"/>
                  </a:lnTo>
                  <a:lnTo>
                    <a:pt x="285841" y="427810"/>
                  </a:lnTo>
                  <a:close/>
                  <a:moveTo>
                    <a:pt x="286701" y="402165"/>
                  </a:moveTo>
                  <a:lnTo>
                    <a:pt x="286242" y="415853"/>
                  </a:lnTo>
                  <a:lnTo>
                    <a:pt x="286436" y="406761"/>
                  </a:lnTo>
                  <a:close/>
                  <a:moveTo>
                    <a:pt x="496328" y="360361"/>
                  </a:moveTo>
                  <a:lnTo>
                    <a:pt x="496354" y="360534"/>
                  </a:lnTo>
                  <a:cubicBezTo>
                    <a:pt x="496354" y="377582"/>
                    <a:pt x="495634" y="415286"/>
                    <a:pt x="494883" y="463364"/>
                  </a:cubicBezTo>
                  <a:lnTo>
                    <a:pt x="494300" y="506394"/>
                  </a:lnTo>
                  <a:lnTo>
                    <a:pt x="494267" y="506416"/>
                  </a:lnTo>
                  <a:lnTo>
                    <a:pt x="494882" y="461012"/>
                  </a:lnTo>
                  <a:cubicBezTo>
                    <a:pt x="495258" y="436974"/>
                    <a:pt x="495625" y="415528"/>
                    <a:pt x="495899" y="397961"/>
                  </a:cubicBezTo>
                  <a:close/>
                  <a:moveTo>
                    <a:pt x="289252" y="358061"/>
                  </a:moveTo>
                  <a:lnTo>
                    <a:pt x="289249" y="358087"/>
                  </a:lnTo>
                  <a:lnTo>
                    <a:pt x="288429" y="372279"/>
                  </a:lnTo>
                  <a:lnTo>
                    <a:pt x="287181" y="390263"/>
                  </a:lnTo>
                  <a:lnTo>
                    <a:pt x="286893" y="398838"/>
                  </a:lnTo>
                  <a:lnTo>
                    <a:pt x="286701" y="402165"/>
                  </a:lnTo>
                  <a:lnTo>
                    <a:pt x="287179" y="387912"/>
                  </a:lnTo>
                  <a:cubicBezTo>
                    <a:pt x="287733" y="376149"/>
                    <a:pt x="288409" y="366066"/>
                    <a:pt x="289248" y="358087"/>
                  </a:cubicBezTo>
                  <a:close/>
                  <a:moveTo>
                    <a:pt x="296920" y="310739"/>
                  </a:moveTo>
                  <a:lnTo>
                    <a:pt x="289252" y="358061"/>
                  </a:lnTo>
                  <a:lnTo>
                    <a:pt x="294307" y="317179"/>
                  </a:lnTo>
                  <a:close/>
                  <a:moveTo>
                    <a:pt x="301470" y="299529"/>
                  </a:moveTo>
                  <a:lnTo>
                    <a:pt x="298558" y="306704"/>
                  </a:lnTo>
                  <a:lnTo>
                    <a:pt x="297737" y="308062"/>
                  </a:lnTo>
                  <a:lnTo>
                    <a:pt x="297558" y="309167"/>
                  </a:lnTo>
                  <a:lnTo>
                    <a:pt x="296920" y="310739"/>
                  </a:lnTo>
                  <a:lnTo>
                    <a:pt x="297735" y="305710"/>
                  </a:lnTo>
                  <a:close/>
                  <a:moveTo>
                    <a:pt x="483118" y="298753"/>
                  </a:moveTo>
                  <a:lnTo>
                    <a:pt x="489189" y="310293"/>
                  </a:lnTo>
                  <a:cubicBezTo>
                    <a:pt x="493416" y="324252"/>
                    <a:pt x="495718" y="340264"/>
                    <a:pt x="496353" y="358182"/>
                  </a:cubicBezTo>
                  <a:lnTo>
                    <a:pt x="496328" y="360361"/>
                  </a:lnTo>
                  <a:lnTo>
                    <a:pt x="496327" y="360355"/>
                  </a:lnTo>
                  <a:lnTo>
                    <a:pt x="496352" y="358182"/>
                  </a:lnTo>
                  <a:lnTo>
                    <a:pt x="495286" y="353397"/>
                  </a:lnTo>
                  <a:lnTo>
                    <a:pt x="489190" y="312645"/>
                  </a:lnTo>
                  <a:lnTo>
                    <a:pt x="484026" y="302828"/>
                  </a:lnTo>
                  <a:close/>
                  <a:moveTo>
                    <a:pt x="312270" y="281652"/>
                  </a:moveTo>
                  <a:lnTo>
                    <a:pt x="301470" y="299529"/>
                  </a:lnTo>
                  <a:lnTo>
                    <a:pt x="307000" y="285901"/>
                  </a:lnTo>
                  <a:close/>
                  <a:moveTo>
                    <a:pt x="473685" y="280824"/>
                  </a:moveTo>
                  <a:lnTo>
                    <a:pt x="481372" y="290914"/>
                  </a:lnTo>
                  <a:lnTo>
                    <a:pt x="483118" y="298753"/>
                  </a:lnTo>
                  <a:close/>
                  <a:moveTo>
                    <a:pt x="467383" y="272552"/>
                  </a:moveTo>
                  <a:lnTo>
                    <a:pt x="470477" y="274726"/>
                  </a:lnTo>
                  <a:lnTo>
                    <a:pt x="473685" y="280824"/>
                  </a:lnTo>
                  <a:close/>
                  <a:moveTo>
                    <a:pt x="438680" y="252385"/>
                  </a:moveTo>
                  <a:lnTo>
                    <a:pt x="463812" y="267865"/>
                  </a:lnTo>
                  <a:lnTo>
                    <a:pt x="467383" y="272552"/>
                  </a:lnTo>
                  <a:close/>
                  <a:moveTo>
                    <a:pt x="392214" y="246486"/>
                  </a:moveTo>
                  <a:cubicBezTo>
                    <a:pt x="428409" y="247079"/>
                    <a:pt x="453809" y="257674"/>
                    <a:pt x="470478" y="277078"/>
                  </a:cubicBezTo>
                  <a:lnTo>
                    <a:pt x="484026" y="302828"/>
                  </a:lnTo>
                  <a:lnTo>
                    <a:pt x="495286" y="353397"/>
                  </a:lnTo>
                  <a:lnTo>
                    <a:pt x="496327" y="360355"/>
                  </a:lnTo>
                  <a:lnTo>
                    <a:pt x="495898" y="397961"/>
                  </a:lnTo>
                  <a:cubicBezTo>
                    <a:pt x="495624" y="415528"/>
                    <a:pt x="495257" y="436973"/>
                    <a:pt x="494881" y="461012"/>
                  </a:cubicBezTo>
                  <a:lnTo>
                    <a:pt x="494266" y="506417"/>
                  </a:lnTo>
                  <a:lnTo>
                    <a:pt x="494267" y="506416"/>
                  </a:lnTo>
                  <a:lnTo>
                    <a:pt x="493818" y="539623"/>
                  </a:lnTo>
                  <a:cubicBezTo>
                    <a:pt x="493513" y="567563"/>
                    <a:pt x="493286" y="596811"/>
                    <a:pt x="493224" y="626081"/>
                  </a:cubicBezTo>
                  <a:lnTo>
                    <a:pt x="493231" y="627553"/>
                  </a:lnTo>
                  <a:lnTo>
                    <a:pt x="493225" y="628433"/>
                  </a:lnTo>
                  <a:cubicBezTo>
                    <a:pt x="492975" y="745514"/>
                    <a:pt x="495357" y="862953"/>
                    <a:pt x="505879" y="898482"/>
                  </a:cubicBezTo>
                  <a:cubicBezTo>
                    <a:pt x="526923" y="969540"/>
                    <a:pt x="557764" y="786882"/>
                    <a:pt x="622620" y="786882"/>
                  </a:cubicBezTo>
                  <a:cubicBezTo>
                    <a:pt x="687476" y="786882"/>
                    <a:pt x="739361" y="836482"/>
                    <a:pt x="739361" y="898482"/>
                  </a:cubicBezTo>
                  <a:lnTo>
                    <a:pt x="739361" y="954282"/>
                  </a:lnTo>
                  <a:cubicBezTo>
                    <a:pt x="739361" y="892282"/>
                    <a:pt x="791246" y="842682"/>
                    <a:pt x="849616" y="842682"/>
                  </a:cubicBezTo>
                  <a:cubicBezTo>
                    <a:pt x="914473" y="842682"/>
                    <a:pt x="966358" y="892282"/>
                    <a:pt x="966358" y="954282"/>
                  </a:cubicBezTo>
                  <a:lnTo>
                    <a:pt x="966358" y="1010082"/>
                  </a:lnTo>
                  <a:cubicBezTo>
                    <a:pt x="966358" y="948082"/>
                    <a:pt x="1018243" y="898482"/>
                    <a:pt x="1083099" y="898482"/>
                  </a:cubicBezTo>
                  <a:cubicBezTo>
                    <a:pt x="1147955" y="898482"/>
                    <a:pt x="1193354" y="948082"/>
                    <a:pt x="1193354" y="1010082"/>
                  </a:cubicBezTo>
                  <a:lnTo>
                    <a:pt x="1193354" y="1245682"/>
                  </a:lnTo>
                  <a:lnTo>
                    <a:pt x="1193354" y="1431683"/>
                  </a:lnTo>
                  <a:lnTo>
                    <a:pt x="1193354" y="1493683"/>
                  </a:lnTo>
                  <a:cubicBezTo>
                    <a:pt x="1160926" y="1778884"/>
                    <a:pt x="907987" y="2002084"/>
                    <a:pt x="596677" y="2002084"/>
                  </a:cubicBezTo>
                  <a:cubicBezTo>
                    <a:pt x="265911" y="2002084"/>
                    <a:pt x="0" y="1747884"/>
                    <a:pt x="0" y="1431683"/>
                  </a:cubicBezTo>
                  <a:lnTo>
                    <a:pt x="0" y="1109282"/>
                  </a:lnTo>
                  <a:lnTo>
                    <a:pt x="0" y="997682"/>
                  </a:lnTo>
                  <a:lnTo>
                    <a:pt x="116742" y="997682"/>
                  </a:lnTo>
                  <a:cubicBezTo>
                    <a:pt x="181598" y="997682"/>
                    <a:pt x="226997" y="1047282"/>
                    <a:pt x="226997" y="1109282"/>
                  </a:cubicBezTo>
                  <a:lnTo>
                    <a:pt x="226997" y="1375883"/>
                  </a:lnTo>
                  <a:cubicBezTo>
                    <a:pt x="265911" y="1375883"/>
                    <a:pt x="278882" y="1344883"/>
                    <a:pt x="278882" y="1320083"/>
                  </a:cubicBezTo>
                  <a:lnTo>
                    <a:pt x="278882" y="1010082"/>
                  </a:lnTo>
                  <a:lnTo>
                    <a:pt x="278882" y="738056"/>
                  </a:lnTo>
                  <a:cubicBezTo>
                    <a:pt x="280743" y="709242"/>
                    <a:pt x="281901" y="675222"/>
                    <a:pt x="282697" y="639405"/>
                  </a:cubicBezTo>
                  <a:lnTo>
                    <a:pt x="283227" y="604037"/>
                  </a:lnTo>
                  <a:lnTo>
                    <a:pt x="284019" y="554865"/>
                  </a:lnTo>
                  <a:lnTo>
                    <a:pt x="284242" y="536372"/>
                  </a:lnTo>
                  <a:lnTo>
                    <a:pt x="284338" y="529962"/>
                  </a:lnTo>
                  <a:lnTo>
                    <a:pt x="285612" y="445461"/>
                  </a:lnTo>
                  <a:lnTo>
                    <a:pt x="286102" y="422418"/>
                  </a:lnTo>
                  <a:lnTo>
                    <a:pt x="286893" y="398838"/>
                  </a:lnTo>
                  <a:lnTo>
                    <a:pt x="288429" y="372279"/>
                  </a:lnTo>
                  <a:lnTo>
                    <a:pt x="289250" y="360439"/>
                  </a:lnTo>
                  <a:lnTo>
                    <a:pt x="297558" y="309167"/>
                  </a:lnTo>
                  <a:lnTo>
                    <a:pt x="298558" y="306704"/>
                  </a:lnTo>
                  <a:lnTo>
                    <a:pt x="315044" y="279415"/>
                  </a:lnTo>
                  <a:lnTo>
                    <a:pt x="338643" y="260387"/>
                  </a:lnTo>
                  <a:lnTo>
                    <a:pt x="351480" y="252389"/>
                  </a:lnTo>
                  <a:cubicBezTo>
                    <a:pt x="363769" y="248129"/>
                    <a:pt x="377473" y="246233"/>
                    <a:pt x="392214" y="246486"/>
                  </a:cubicBezTo>
                  <a:close/>
                  <a:moveTo>
                    <a:pt x="392212" y="244134"/>
                  </a:moveTo>
                  <a:lnTo>
                    <a:pt x="351479" y="250037"/>
                  </a:lnTo>
                  <a:lnTo>
                    <a:pt x="338643" y="260387"/>
                  </a:lnTo>
                  <a:lnTo>
                    <a:pt x="319234" y="272480"/>
                  </a:lnTo>
                  <a:lnTo>
                    <a:pt x="315044" y="279415"/>
                  </a:lnTo>
                  <a:lnTo>
                    <a:pt x="312270" y="281652"/>
                  </a:lnTo>
                  <a:lnTo>
                    <a:pt x="319232" y="270128"/>
                  </a:lnTo>
                  <a:cubicBezTo>
                    <a:pt x="337398" y="251715"/>
                    <a:pt x="362730" y="243629"/>
                    <a:pt x="392212" y="244134"/>
                  </a:cubicBezTo>
                  <a:close/>
                  <a:moveTo>
                    <a:pt x="392212" y="244134"/>
                  </a:moveTo>
                  <a:lnTo>
                    <a:pt x="392213" y="244134"/>
                  </a:lnTo>
                  <a:cubicBezTo>
                    <a:pt x="410311" y="244430"/>
                    <a:pt x="425709" y="247227"/>
                    <a:pt x="438667" y="252376"/>
                  </a:cubicBezTo>
                  <a:lnTo>
                    <a:pt x="438680" y="252385"/>
                  </a:lnTo>
                  <a:lnTo>
                    <a:pt x="438666" y="252376"/>
                  </a:lnTo>
                  <a:close/>
                  <a:moveTo>
                    <a:pt x="400753" y="0"/>
                  </a:moveTo>
                  <a:cubicBezTo>
                    <a:pt x="582968" y="0"/>
                    <a:pt x="730683" y="147715"/>
                    <a:pt x="730683" y="329930"/>
                  </a:cubicBezTo>
                  <a:cubicBezTo>
                    <a:pt x="730683" y="466592"/>
                    <a:pt x="647593" y="583847"/>
                    <a:pt x="529177" y="633933"/>
                  </a:cubicBezTo>
                  <a:lnTo>
                    <a:pt x="493310" y="645066"/>
                  </a:lnTo>
                  <a:lnTo>
                    <a:pt x="493231" y="627553"/>
                  </a:lnTo>
                  <a:lnTo>
                    <a:pt x="493819" y="541975"/>
                  </a:lnTo>
                  <a:lnTo>
                    <a:pt x="494300" y="506394"/>
                  </a:lnTo>
                  <a:lnTo>
                    <a:pt x="543825" y="473003"/>
                  </a:lnTo>
                  <a:cubicBezTo>
                    <a:pt x="580441" y="436388"/>
                    <a:pt x="603088" y="385804"/>
                    <a:pt x="603088" y="329930"/>
                  </a:cubicBezTo>
                  <a:cubicBezTo>
                    <a:pt x="603088" y="218183"/>
                    <a:pt x="512499" y="127594"/>
                    <a:pt x="400752" y="127594"/>
                  </a:cubicBezTo>
                  <a:cubicBezTo>
                    <a:pt x="289005" y="127594"/>
                    <a:pt x="198416" y="218183"/>
                    <a:pt x="198416" y="329930"/>
                  </a:cubicBezTo>
                  <a:cubicBezTo>
                    <a:pt x="198416" y="385804"/>
                    <a:pt x="221064" y="436388"/>
                    <a:pt x="257679" y="473003"/>
                  </a:cubicBezTo>
                  <a:lnTo>
                    <a:pt x="284785" y="491279"/>
                  </a:lnTo>
                  <a:lnTo>
                    <a:pt x="284242" y="536372"/>
                  </a:lnTo>
                  <a:lnTo>
                    <a:pt x="283227" y="604037"/>
                  </a:lnTo>
                  <a:lnTo>
                    <a:pt x="282696" y="637053"/>
                  </a:lnTo>
                  <a:lnTo>
                    <a:pt x="282693" y="637150"/>
                  </a:lnTo>
                  <a:lnTo>
                    <a:pt x="272330" y="633933"/>
                  </a:lnTo>
                  <a:cubicBezTo>
                    <a:pt x="153913" y="583847"/>
                    <a:pt x="70823" y="466592"/>
                    <a:pt x="70823" y="329930"/>
                  </a:cubicBezTo>
                  <a:cubicBezTo>
                    <a:pt x="70823" y="147715"/>
                    <a:pt x="218538" y="0"/>
                    <a:pt x="400753" y="0"/>
                  </a:cubicBezTo>
                  <a:close/>
                </a:path>
              </a:pathLst>
            </a:custGeom>
            <a:grpFill/>
            <a:ln w="9525">
              <a:solidFill>
                <a:schemeClr val="accent1"/>
              </a:solidFill>
            </a:ln>
          </p:spPr>
          <p:txBody>
            <a:bodyPr vert="horz" wrap="square" lIns="95091" tIns="47545" rIns="95091" bIns="47545" numCol="1" anchor="t" anchorCtr="0" compatLnSpc="1">
              <a:prstTxWarp prst="textNoShape">
                <a:avLst/>
              </a:prstTxWarp>
              <a:noAutofit/>
            </a:bodyPr>
            <a:lstStyle/>
            <a:p>
              <a:pPr defTabSz="951064">
                <a:defRPr/>
              </a:pPr>
              <a:endParaRPr lang="en-US" sz="4080">
                <a:solidFill>
                  <a:srgbClr val="505050"/>
                </a:solidFill>
                <a:latin typeface="Segoe UI Light"/>
              </a:endParaRPr>
            </a:p>
          </p:txBody>
        </p:sp>
      </p:grpSp>
      <p:grpSp>
        <p:nvGrpSpPr>
          <p:cNvPr id="3" name="Group 2">
            <a:extLst>
              <a:ext uri="{FF2B5EF4-FFF2-40B4-BE49-F238E27FC236}">
                <a16:creationId xmlns:a16="http://schemas.microsoft.com/office/drawing/2014/main" id="{B20FF734-8692-B746-A20A-DEBDBCD58512}"/>
              </a:ext>
            </a:extLst>
          </p:cNvPr>
          <p:cNvGrpSpPr/>
          <p:nvPr/>
        </p:nvGrpSpPr>
        <p:grpSpPr>
          <a:xfrm>
            <a:off x="1975571" y="5929257"/>
            <a:ext cx="673455" cy="860856"/>
            <a:chOff x="2047321" y="6042722"/>
            <a:chExt cx="450177" cy="575447"/>
          </a:xfrm>
        </p:grpSpPr>
        <p:sp>
          <p:nvSpPr>
            <p:cNvPr id="49" name="Oval 48">
              <a:extLst>
                <a:ext uri="{FF2B5EF4-FFF2-40B4-BE49-F238E27FC236}">
                  <a16:creationId xmlns:a16="http://schemas.microsoft.com/office/drawing/2014/main" id="{3EB3031F-BE29-4559-BBCA-F743449C485C}"/>
                </a:ext>
              </a:extLst>
            </p:cNvPr>
            <p:cNvSpPr/>
            <p:nvPr/>
          </p:nvSpPr>
          <p:spPr bwMode="auto">
            <a:xfrm>
              <a:off x="2057031" y="6042722"/>
              <a:ext cx="430758" cy="430759"/>
            </a:xfrm>
            <a:prstGeom prst="ellipse">
              <a:avLst/>
            </a:prstGeom>
            <a:solidFill>
              <a:schemeClr val="bg2"/>
            </a:solidFill>
            <a:ln w="952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836">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50" name="Group 49">
              <a:extLst>
                <a:ext uri="{FF2B5EF4-FFF2-40B4-BE49-F238E27FC236}">
                  <a16:creationId xmlns:a16="http://schemas.microsoft.com/office/drawing/2014/main" id="{0A6CD212-49A9-42EE-B662-54A0576FFBE4}"/>
                </a:ext>
              </a:extLst>
            </p:cNvPr>
            <p:cNvGrpSpPr/>
            <p:nvPr/>
          </p:nvGrpSpPr>
          <p:grpSpPr>
            <a:xfrm rot="18900000">
              <a:off x="2047321" y="6167992"/>
              <a:ext cx="450177" cy="450177"/>
              <a:chOff x="2059290" y="4518790"/>
              <a:chExt cx="914396" cy="914396"/>
            </a:xfrm>
          </p:grpSpPr>
          <p:sp>
            <p:nvSpPr>
              <p:cNvPr id="52" name="Arc 51">
                <a:extLst>
                  <a:ext uri="{FF2B5EF4-FFF2-40B4-BE49-F238E27FC236}">
                    <a16:creationId xmlns:a16="http://schemas.microsoft.com/office/drawing/2014/main" id="{34B27B67-8AC6-4E17-83B0-739D1F0C6BCB}"/>
                  </a:ext>
                </a:extLst>
              </p:cNvPr>
              <p:cNvSpPr/>
              <p:nvPr/>
            </p:nvSpPr>
            <p:spPr>
              <a:xfrm>
                <a:off x="2059290" y="4518790"/>
                <a:ext cx="914396" cy="914396"/>
              </a:xfrm>
              <a:prstGeom prst="arc">
                <a:avLst/>
              </a:prstGeom>
              <a:ln w="952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a:solidFill>
                    <a:srgbClr val="000000"/>
                  </a:solidFill>
                  <a:latin typeface="Segoe UI"/>
                </a:endParaRPr>
              </a:p>
            </p:txBody>
          </p:sp>
          <p:sp>
            <p:nvSpPr>
              <p:cNvPr id="53" name="Arc 52">
                <a:extLst>
                  <a:ext uri="{FF2B5EF4-FFF2-40B4-BE49-F238E27FC236}">
                    <a16:creationId xmlns:a16="http://schemas.microsoft.com/office/drawing/2014/main" id="{E77DF2BB-F73B-4979-901E-85998440080D}"/>
                  </a:ext>
                </a:extLst>
              </p:cNvPr>
              <p:cNvSpPr/>
              <p:nvPr/>
            </p:nvSpPr>
            <p:spPr>
              <a:xfrm>
                <a:off x="2289166" y="4744644"/>
                <a:ext cx="457198" cy="457198"/>
              </a:xfrm>
              <a:prstGeom prst="arc">
                <a:avLst/>
              </a:prstGeom>
              <a:ln w="952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a:solidFill>
                    <a:srgbClr val="000000"/>
                  </a:solidFill>
                  <a:latin typeface="Segoe UI"/>
                </a:endParaRPr>
              </a:p>
            </p:txBody>
          </p:sp>
          <p:sp>
            <p:nvSpPr>
              <p:cNvPr id="55" name="Arc 54">
                <a:extLst>
                  <a:ext uri="{FF2B5EF4-FFF2-40B4-BE49-F238E27FC236}">
                    <a16:creationId xmlns:a16="http://schemas.microsoft.com/office/drawing/2014/main" id="{F43D5C87-CC58-4ABF-8C8D-8BEB80CBBF15}"/>
                  </a:ext>
                </a:extLst>
              </p:cNvPr>
              <p:cNvSpPr/>
              <p:nvPr/>
            </p:nvSpPr>
            <p:spPr>
              <a:xfrm>
                <a:off x="2173590" y="4630347"/>
                <a:ext cx="685798" cy="685798"/>
              </a:xfrm>
              <a:prstGeom prst="arc">
                <a:avLst/>
              </a:prstGeom>
              <a:ln w="952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a:solidFill>
                    <a:srgbClr val="000000"/>
                  </a:solidFill>
                  <a:latin typeface="Segoe UI"/>
                </a:endParaRPr>
              </a:p>
            </p:txBody>
          </p:sp>
          <p:sp>
            <p:nvSpPr>
              <p:cNvPr id="56" name="Oval 55">
                <a:extLst>
                  <a:ext uri="{FF2B5EF4-FFF2-40B4-BE49-F238E27FC236}">
                    <a16:creationId xmlns:a16="http://schemas.microsoft.com/office/drawing/2014/main" id="{CBBCE90B-5E18-4B7C-891A-22DEAE698C67}"/>
                  </a:ext>
                </a:extLst>
              </p:cNvPr>
              <p:cNvSpPr/>
              <p:nvPr/>
            </p:nvSpPr>
            <p:spPr bwMode="auto">
              <a:xfrm>
                <a:off x="2516497" y="4860758"/>
                <a:ext cx="111450" cy="111450"/>
              </a:xfrm>
              <a:prstGeom prst="ellipse">
                <a:avLst/>
              </a:prstGeom>
              <a:noFill/>
              <a:ln w="952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1632" dirty="0">
                  <a:gradFill>
                    <a:gsLst>
                      <a:gs pos="40075">
                        <a:srgbClr val="FFFFFF"/>
                      </a:gs>
                      <a:gs pos="30000">
                        <a:srgbClr val="FFFFFF"/>
                      </a:gs>
                    </a:gsLst>
                    <a:lin ang="5400000" scaled="0"/>
                  </a:gradFill>
                  <a:latin typeface="Segoe UI"/>
                </a:endParaRPr>
              </a:p>
            </p:txBody>
          </p:sp>
        </p:grpSp>
      </p:grpSp>
    </p:spTree>
    <p:extLst>
      <p:ext uri="{BB962C8B-B14F-4D97-AF65-F5344CB8AC3E}">
        <p14:creationId xmlns:p14="http://schemas.microsoft.com/office/powerpoint/2010/main" val="2621421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6"/>
                                        </p:tgtEl>
                                        <p:attrNameLst>
                                          <p:attrName>style.visibility</p:attrName>
                                        </p:attrNameLst>
                                      </p:cBhvr>
                                      <p:to>
                                        <p:strVal val="visible"/>
                                      </p:to>
                                    </p:set>
                                    <p:animEffect transition="in" filter="fade">
                                      <p:cBhvr>
                                        <p:cTn id="13" dur="500"/>
                                        <p:tgtEl>
                                          <p:spTgt spid="46"/>
                                        </p:tgtEl>
                                      </p:cBhvr>
                                    </p:animEffect>
                                  </p:childTnLst>
                                </p:cTn>
                              </p:par>
                              <p:par>
                                <p:cTn id="14" presetID="10" presetClass="entr" presetSubtype="0" fill="hold" nodeType="with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fade">
                                      <p:cBhvr>
                                        <p:cTn id="16" dur="500"/>
                                        <p:tgtEl>
                                          <p:spTgt spid="22"/>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41"/>
                                        </p:tgtEl>
                                        <p:attrNameLst>
                                          <p:attrName>style.visibility</p:attrName>
                                        </p:attrNameLst>
                                      </p:cBhvr>
                                      <p:to>
                                        <p:strVal val="visible"/>
                                      </p:to>
                                    </p:set>
                                    <p:animEffect transition="in" filter="fade">
                                      <p:cBhvr>
                                        <p:cTn id="21" dur="500"/>
                                        <p:tgtEl>
                                          <p:spTgt spid="41"/>
                                        </p:tgtEl>
                                      </p:cBhvr>
                                    </p:animEffect>
                                  </p:childTnLst>
                                </p:cTn>
                              </p:par>
                              <p:par>
                                <p:cTn id="22" presetID="10" presetClass="entr" presetSubtype="0" fill="hold" nodeType="withEffect">
                                  <p:stCondLst>
                                    <p:cond delay="0"/>
                                  </p:stCondLst>
                                  <p:childTnLst>
                                    <p:set>
                                      <p:cBhvr>
                                        <p:cTn id="23" dur="1" fill="hold">
                                          <p:stCondLst>
                                            <p:cond delay="0"/>
                                          </p:stCondLst>
                                        </p:cTn>
                                        <p:tgtEl>
                                          <p:spTgt spid="51"/>
                                        </p:tgtEl>
                                        <p:attrNameLst>
                                          <p:attrName>style.visibility</p:attrName>
                                        </p:attrNameLst>
                                      </p:cBhvr>
                                      <p:to>
                                        <p:strVal val="visible"/>
                                      </p:to>
                                    </p:set>
                                    <p:animEffect transition="in" filter="fade">
                                      <p:cBhvr>
                                        <p:cTn id="24"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41" grpId="0"/>
      <p:bldP spid="46"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762AFDF-15E0-4E07-9533-D9B5EC0936ED}"/>
              </a:ext>
            </a:extLst>
          </p:cNvPr>
          <p:cNvSpPr>
            <a:spLocks noGrp="1"/>
          </p:cNvSpPr>
          <p:nvPr>
            <p:ph type="title"/>
          </p:nvPr>
        </p:nvSpPr>
        <p:spPr/>
        <p:txBody>
          <a:bodyPr/>
          <a:lstStyle/>
          <a:p>
            <a:r>
              <a:rPr lang="en-US" dirty="0">
                <a:solidFill>
                  <a:srgbClr val="000000"/>
                </a:solidFill>
              </a:rPr>
              <a:t>Transform your business with IoT</a:t>
            </a:r>
          </a:p>
        </p:txBody>
      </p:sp>
      <p:sp>
        <p:nvSpPr>
          <p:cNvPr id="5" name="Content Placeholder 4">
            <a:extLst>
              <a:ext uri="{FF2B5EF4-FFF2-40B4-BE49-F238E27FC236}">
                <a16:creationId xmlns:a16="http://schemas.microsoft.com/office/drawing/2014/main" id="{0CBDA5BB-06E7-40C4-843A-D85BB77EAB0B}"/>
              </a:ext>
            </a:extLst>
          </p:cNvPr>
          <p:cNvSpPr>
            <a:spLocks noGrp="1"/>
          </p:cNvSpPr>
          <p:nvPr>
            <p:ph idx="1"/>
          </p:nvPr>
        </p:nvSpPr>
        <p:spPr>
          <a:xfrm>
            <a:off x="465138" y="1397477"/>
            <a:ext cx="11456988" cy="5170646"/>
          </a:xfrm>
        </p:spPr>
        <p:txBody>
          <a:bodyPr/>
          <a:lstStyle/>
          <a:p>
            <a:pPr>
              <a:lnSpc>
                <a:spcPct val="150000"/>
              </a:lnSpc>
            </a:pPr>
            <a:r>
              <a:rPr lang="en-US" dirty="0"/>
              <a:t>Internet of Things Opportunities &amp; Business Transformation Across Industries</a:t>
            </a:r>
          </a:p>
          <a:p>
            <a:pPr>
              <a:lnSpc>
                <a:spcPct val="150000"/>
              </a:lnSpc>
            </a:pPr>
            <a:r>
              <a:rPr lang="en-US" dirty="0"/>
              <a:t>Architecture of an IoT Solution</a:t>
            </a:r>
          </a:p>
          <a:p>
            <a:pPr>
              <a:lnSpc>
                <a:spcPct val="150000"/>
              </a:lnSpc>
            </a:pPr>
            <a:r>
              <a:rPr lang="en-US" dirty="0"/>
              <a:t>Microsoft IoT Overview &amp; Real-World Scenarios</a:t>
            </a:r>
          </a:p>
          <a:p>
            <a:pPr>
              <a:lnSpc>
                <a:spcPct val="150000"/>
              </a:lnSpc>
            </a:pPr>
            <a:r>
              <a:rPr lang="en-US" dirty="0"/>
              <a:t>Lab: Getting started with Azure IoT Basics</a:t>
            </a:r>
          </a:p>
          <a:p>
            <a:pPr lvl="1">
              <a:lnSpc>
                <a:spcPct val="150000"/>
              </a:lnSpc>
              <a:buFont typeface="Arial" panose="020B0604020202020204" pitchFamily="34" charset="0"/>
              <a:buChar char="•"/>
            </a:pPr>
            <a:r>
              <a:rPr lang="en-US" b="0" i="0" u="none" strike="noStrike" dirty="0">
                <a:solidFill>
                  <a:srgbClr val="5F5F5F"/>
                </a:solidFill>
                <a:effectLst/>
                <a:latin typeface="&amp;quot"/>
              </a:rPr>
              <a:t> Create an Azure dashboard and resource group.</a:t>
            </a:r>
          </a:p>
          <a:p>
            <a:pPr lvl="1">
              <a:lnSpc>
                <a:spcPct val="150000"/>
              </a:lnSpc>
              <a:buFont typeface="Arial" panose="020B0604020202020204" pitchFamily="34" charset="0"/>
              <a:buChar char="•"/>
            </a:pPr>
            <a:r>
              <a:rPr lang="en-US" b="0" i="0" u="none" strike="noStrike" dirty="0">
                <a:solidFill>
                  <a:srgbClr val="5F5F5F"/>
                </a:solidFill>
                <a:effectLst/>
                <a:latin typeface="&amp;quot"/>
              </a:rPr>
              <a:t> Create an IoT hub using the Azure portal.</a:t>
            </a:r>
          </a:p>
          <a:p>
            <a:pPr lvl="1">
              <a:lnSpc>
                <a:spcPct val="150000"/>
              </a:lnSpc>
              <a:buFont typeface="Arial" panose="020B0604020202020204" pitchFamily="34" charset="0"/>
              <a:buChar char="•"/>
            </a:pPr>
            <a:r>
              <a:rPr lang="en-US" b="0" i="0" u="none" strike="noStrike" dirty="0">
                <a:solidFill>
                  <a:srgbClr val="5F5F5F"/>
                </a:solidFill>
                <a:effectLst/>
                <a:latin typeface="&amp;quot"/>
              </a:rPr>
              <a:t> Examine features of the Azure IoT Hub service.</a:t>
            </a:r>
          </a:p>
          <a:p>
            <a:pPr lvl="1">
              <a:lnSpc>
                <a:spcPct val="150000"/>
              </a:lnSpc>
              <a:buFont typeface="Arial" panose="020B0604020202020204" pitchFamily="34" charset="0"/>
              <a:buChar char="•"/>
            </a:pPr>
            <a:r>
              <a:rPr lang="en-US" b="0" i="0" u="none" strike="noStrike" dirty="0">
                <a:solidFill>
                  <a:srgbClr val="5F5F5F"/>
                </a:solidFill>
                <a:effectLst/>
                <a:latin typeface="&amp;quot"/>
              </a:rPr>
              <a:t> Create a Device Provisioning Service and link it to your IoT hub.</a:t>
            </a:r>
          </a:p>
          <a:p>
            <a:pPr>
              <a:lnSpc>
                <a:spcPct val="150000"/>
              </a:lnSpc>
            </a:pPr>
            <a:r>
              <a:rPr lang="en-US" dirty="0"/>
              <a:t>Developer Resources</a:t>
            </a:r>
          </a:p>
          <a:p>
            <a:endParaRPr lang="en-US" dirty="0"/>
          </a:p>
        </p:txBody>
      </p:sp>
      <p:cxnSp>
        <p:nvCxnSpPr>
          <p:cNvPr id="6" name="Straight Connector 5">
            <a:extLst>
              <a:ext uri="{FF2B5EF4-FFF2-40B4-BE49-F238E27FC236}">
                <a16:creationId xmlns:a16="http://schemas.microsoft.com/office/drawing/2014/main" id="{EC92D292-E979-4E0A-BD64-37EC0EB1F0DB}"/>
              </a:ext>
            </a:extLst>
          </p:cNvPr>
          <p:cNvCxnSpPr>
            <a:cxnSpLocks/>
          </p:cNvCxnSpPr>
          <p:nvPr/>
        </p:nvCxnSpPr>
        <p:spPr>
          <a:xfrm>
            <a:off x="465138" y="3082678"/>
            <a:ext cx="6308641" cy="0"/>
          </a:xfrm>
          <a:prstGeom prst="line">
            <a:avLst/>
          </a:prstGeom>
          <a:ln w="53975">
            <a:gradFill>
              <a:gsLst>
                <a:gs pos="0">
                  <a:schemeClr val="accent5"/>
                </a:gs>
                <a:gs pos="100000">
                  <a:schemeClr val="tx2"/>
                </a:gs>
              </a:gsLst>
              <a:lin ang="1800000" scaled="0"/>
            </a:gra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61906801"/>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068A2C7-E7F4-45F3-9E26-4E18B4F7051B}"/>
              </a:ext>
            </a:extLst>
          </p:cNvPr>
          <p:cNvSpPr txBox="1">
            <a:spLocks noGrp="1"/>
          </p:cNvSpPr>
          <p:nvPr>
            <p:ph type="title"/>
          </p:nvPr>
        </p:nvSpPr>
        <p:spPr/>
        <p:txBody>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r>
              <a:rPr lang="en-US" dirty="0"/>
              <a:t>High-level IoT Architecture</a:t>
            </a:r>
            <a:endParaRPr lang="en-US" noProof="0" dirty="0"/>
          </a:p>
        </p:txBody>
      </p:sp>
      <p:sp>
        <p:nvSpPr>
          <p:cNvPr id="2" name="Rectangle 1">
            <a:extLst>
              <a:ext uri="{FF2B5EF4-FFF2-40B4-BE49-F238E27FC236}">
                <a16:creationId xmlns:a16="http://schemas.microsoft.com/office/drawing/2014/main" id="{8DBBD21B-ADC0-4B44-A96C-DC107862A5C8}"/>
              </a:ext>
            </a:extLst>
          </p:cNvPr>
          <p:cNvSpPr/>
          <p:nvPr/>
        </p:nvSpPr>
        <p:spPr bwMode="auto">
          <a:xfrm>
            <a:off x="763105" y="1394128"/>
            <a:ext cx="3090743" cy="4941004"/>
          </a:xfrm>
          <a:prstGeom prst="rect">
            <a:avLst/>
          </a:prstGeom>
          <a:solidFill>
            <a:schemeClr val="bg2"/>
          </a:solidFill>
          <a:ln w="38100">
            <a:solidFill>
              <a:schemeClr val="accent1"/>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1632" dirty="0">
              <a:gradFill>
                <a:gsLst>
                  <a:gs pos="40075">
                    <a:srgbClr val="FFFFFF"/>
                  </a:gs>
                  <a:gs pos="30000">
                    <a:srgbClr val="FFFFFF"/>
                  </a:gs>
                </a:gsLst>
                <a:lin ang="5400000" scaled="0"/>
              </a:gradFill>
              <a:latin typeface="Segoe UI"/>
            </a:endParaRPr>
          </a:p>
        </p:txBody>
      </p:sp>
      <p:sp>
        <p:nvSpPr>
          <p:cNvPr id="5" name="Rectangle 4">
            <a:extLst>
              <a:ext uri="{FF2B5EF4-FFF2-40B4-BE49-F238E27FC236}">
                <a16:creationId xmlns:a16="http://schemas.microsoft.com/office/drawing/2014/main" id="{FBEB2C19-DEBB-46C5-A418-546B3DD735E9}"/>
              </a:ext>
            </a:extLst>
          </p:cNvPr>
          <p:cNvSpPr/>
          <p:nvPr/>
        </p:nvSpPr>
        <p:spPr bwMode="auto">
          <a:xfrm>
            <a:off x="4033194" y="1394127"/>
            <a:ext cx="4450790" cy="4941004"/>
          </a:xfrm>
          <a:prstGeom prst="rect">
            <a:avLst/>
          </a:prstGeom>
          <a:solidFill>
            <a:schemeClr val="bg2"/>
          </a:solidFill>
          <a:ln w="38100">
            <a:solidFill>
              <a:schemeClr val="accent1"/>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1632" dirty="0">
              <a:gradFill>
                <a:gsLst>
                  <a:gs pos="40075">
                    <a:srgbClr val="FFFFFF"/>
                  </a:gs>
                  <a:gs pos="30000">
                    <a:srgbClr val="FFFFFF"/>
                  </a:gs>
                </a:gsLst>
                <a:lin ang="5400000" scaled="0"/>
              </a:gradFill>
              <a:latin typeface="Segoe UI"/>
            </a:endParaRPr>
          </a:p>
        </p:txBody>
      </p:sp>
      <p:sp>
        <p:nvSpPr>
          <p:cNvPr id="6" name="Rectangle 5">
            <a:extLst>
              <a:ext uri="{FF2B5EF4-FFF2-40B4-BE49-F238E27FC236}">
                <a16:creationId xmlns:a16="http://schemas.microsoft.com/office/drawing/2014/main" id="{B9BA8F1C-D993-4BFA-A788-8BFBF16EDA45}"/>
              </a:ext>
            </a:extLst>
          </p:cNvPr>
          <p:cNvSpPr/>
          <p:nvPr/>
        </p:nvSpPr>
        <p:spPr bwMode="auto">
          <a:xfrm>
            <a:off x="8675287" y="1394127"/>
            <a:ext cx="3090743" cy="4941004"/>
          </a:xfrm>
          <a:prstGeom prst="rect">
            <a:avLst/>
          </a:prstGeom>
          <a:solidFill>
            <a:schemeClr val="bg2"/>
          </a:solidFill>
          <a:ln w="38100">
            <a:solidFill>
              <a:schemeClr val="accent1"/>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1632" dirty="0">
              <a:gradFill>
                <a:gsLst>
                  <a:gs pos="40075">
                    <a:srgbClr val="FFFFFF"/>
                  </a:gs>
                  <a:gs pos="30000">
                    <a:srgbClr val="FFFFFF"/>
                  </a:gs>
                </a:gsLst>
                <a:lin ang="5400000" scaled="0"/>
              </a:gradFill>
              <a:latin typeface="Segoe UI"/>
            </a:endParaRPr>
          </a:p>
        </p:txBody>
      </p:sp>
      <p:sp>
        <p:nvSpPr>
          <p:cNvPr id="16" name="Oval 15">
            <a:extLst>
              <a:ext uri="{FF2B5EF4-FFF2-40B4-BE49-F238E27FC236}">
                <a16:creationId xmlns:a16="http://schemas.microsoft.com/office/drawing/2014/main" id="{51FCAC56-E9B8-4A9D-B8BB-F57E389A3319}"/>
              </a:ext>
            </a:extLst>
          </p:cNvPr>
          <p:cNvSpPr/>
          <p:nvPr/>
        </p:nvSpPr>
        <p:spPr bwMode="auto">
          <a:xfrm>
            <a:off x="3318798" y="3434277"/>
            <a:ext cx="1246460" cy="1246460"/>
          </a:xfrm>
          <a:prstGeom prst="ellipse">
            <a:avLst/>
          </a:prstGeom>
          <a:solidFill>
            <a:srgbClr val="0078D4"/>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r>
              <a:rPr lang="en-US" sz="1428" dirty="0">
                <a:gradFill>
                  <a:gsLst>
                    <a:gs pos="40075">
                      <a:srgbClr val="FFFFFF"/>
                    </a:gs>
                    <a:gs pos="30000">
                      <a:srgbClr val="FFFFFF"/>
                    </a:gs>
                  </a:gsLst>
                  <a:lin ang="5400000" scaled="0"/>
                </a:gradFill>
                <a:latin typeface="Segoe UI"/>
              </a:rPr>
              <a:t>Cloud Gateway</a:t>
            </a:r>
          </a:p>
        </p:txBody>
      </p:sp>
      <p:sp>
        <p:nvSpPr>
          <p:cNvPr id="21" name="Oval 20">
            <a:extLst>
              <a:ext uri="{FF2B5EF4-FFF2-40B4-BE49-F238E27FC236}">
                <a16:creationId xmlns:a16="http://schemas.microsoft.com/office/drawing/2014/main" id="{633E9D1E-1E0F-42F4-A725-85A95D305D41}"/>
              </a:ext>
            </a:extLst>
          </p:cNvPr>
          <p:cNvSpPr/>
          <p:nvPr/>
        </p:nvSpPr>
        <p:spPr bwMode="auto">
          <a:xfrm>
            <a:off x="891638" y="4380247"/>
            <a:ext cx="1246460" cy="1246460"/>
          </a:xfrm>
          <a:prstGeom prst="ellipse">
            <a:avLst/>
          </a:prstGeom>
          <a:solidFill>
            <a:srgbClr val="0078D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r>
              <a:rPr lang="en-US" sz="1428" dirty="0">
                <a:gradFill>
                  <a:gsLst>
                    <a:gs pos="40075">
                      <a:srgbClr val="FFFFFF"/>
                    </a:gs>
                    <a:gs pos="30000">
                      <a:srgbClr val="FFFFFF"/>
                    </a:gs>
                  </a:gsLst>
                  <a:lin ang="5400000" scaled="0"/>
                </a:gradFill>
                <a:latin typeface="Segoe UI"/>
              </a:rPr>
              <a:t>IoT Devices</a:t>
            </a:r>
          </a:p>
        </p:txBody>
      </p:sp>
      <p:sp>
        <p:nvSpPr>
          <p:cNvPr id="25" name="Oval 24">
            <a:extLst>
              <a:ext uri="{FF2B5EF4-FFF2-40B4-BE49-F238E27FC236}">
                <a16:creationId xmlns:a16="http://schemas.microsoft.com/office/drawing/2014/main" id="{F101D4DC-AB22-4CDE-8566-C523A1542DA1}"/>
              </a:ext>
            </a:extLst>
          </p:cNvPr>
          <p:cNvSpPr/>
          <p:nvPr/>
        </p:nvSpPr>
        <p:spPr bwMode="auto">
          <a:xfrm>
            <a:off x="927506" y="4416114"/>
            <a:ext cx="1246460" cy="1246460"/>
          </a:xfrm>
          <a:prstGeom prst="ellipse">
            <a:avLst/>
          </a:prstGeom>
          <a:solidFill>
            <a:srgbClr val="0078D4"/>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r>
              <a:rPr lang="en-US" sz="1428" dirty="0">
                <a:gradFill>
                  <a:gsLst>
                    <a:gs pos="40075">
                      <a:srgbClr val="FFFFFF"/>
                    </a:gs>
                    <a:gs pos="30000">
                      <a:srgbClr val="FFFFFF"/>
                    </a:gs>
                  </a:gsLst>
                  <a:lin ang="5400000" scaled="0"/>
                </a:gradFill>
                <a:latin typeface="Segoe UI"/>
              </a:rPr>
              <a:t>IoT Devices</a:t>
            </a:r>
          </a:p>
        </p:txBody>
      </p:sp>
      <p:sp>
        <p:nvSpPr>
          <p:cNvPr id="26" name="Oval 25">
            <a:extLst>
              <a:ext uri="{FF2B5EF4-FFF2-40B4-BE49-F238E27FC236}">
                <a16:creationId xmlns:a16="http://schemas.microsoft.com/office/drawing/2014/main" id="{6BBD493A-14DC-4543-9891-0F0DE8110394}"/>
              </a:ext>
            </a:extLst>
          </p:cNvPr>
          <p:cNvSpPr/>
          <p:nvPr/>
        </p:nvSpPr>
        <p:spPr bwMode="auto">
          <a:xfrm>
            <a:off x="974580" y="4460949"/>
            <a:ext cx="1246460" cy="1246460"/>
          </a:xfrm>
          <a:prstGeom prst="ellipse">
            <a:avLst/>
          </a:prstGeom>
          <a:solidFill>
            <a:srgbClr val="0078D4"/>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r>
              <a:rPr lang="en-US" sz="1428" dirty="0">
                <a:gradFill>
                  <a:gsLst>
                    <a:gs pos="40075">
                      <a:srgbClr val="FFFFFF"/>
                    </a:gs>
                    <a:gs pos="30000">
                      <a:srgbClr val="FFFFFF"/>
                    </a:gs>
                  </a:gsLst>
                  <a:lin ang="5400000" scaled="0"/>
                </a:gradFill>
                <a:latin typeface="Segoe UI"/>
              </a:rPr>
              <a:t>IoT Devices</a:t>
            </a:r>
          </a:p>
        </p:txBody>
      </p:sp>
      <p:sp>
        <p:nvSpPr>
          <p:cNvPr id="27" name="Oval 26">
            <a:extLst>
              <a:ext uri="{FF2B5EF4-FFF2-40B4-BE49-F238E27FC236}">
                <a16:creationId xmlns:a16="http://schemas.microsoft.com/office/drawing/2014/main" id="{2EBD4E46-DBBC-4A63-B740-9AC81DB4252D}"/>
              </a:ext>
            </a:extLst>
          </p:cNvPr>
          <p:cNvSpPr/>
          <p:nvPr/>
        </p:nvSpPr>
        <p:spPr bwMode="auto">
          <a:xfrm>
            <a:off x="1020171" y="4505211"/>
            <a:ext cx="1246460" cy="1246460"/>
          </a:xfrm>
          <a:prstGeom prst="ellipse">
            <a:avLst/>
          </a:prstGeom>
          <a:solidFill>
            <a:srgbClr val="0078D4"/>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r>
              <a:rPr lang="en-US" sz="1428" dirty="0">
                <a:gradFill>
                  <a:gsLst>
                    <a:gs pos="40075">
                      <a:srgbClr val="FFFFFF"/>
                    </a:gs>
                    <a:gs pos="30000">
                      <a:srgbClr val="FFFFFF"/>
                    </a:gs>
                  </a:gsLst>
                  <a:lin ang="5400000" scaled="0"/>
                </a:gradFill>
                <a:latin typeface="Segoe UI"/>
              </a:rPr>
              <a:t>IoT Devices</a:t>
            </a:r>
          </a:p>
        </p:txBody>
      </p:sp>
      <p:sp>
        <p:nvSpPr>
          <p:cNvPr id="61" name="Rectangle 60">
            <a:extLst>
              <a:ext uri="{FF2B5EF4-FFF2-40B4-BE49-F238E27FC236}">
                <a16:creationId xmlns:a16="http://schemas.microsoft.com/office/drawing/2014/main" id="{67AFFD58-FEA9-4936-AD3D-01F6167EE8BC}"/>
              </a:ext>
            </a:extLst>
          </p:cNvPr>
          <p:cNvSpPr/>
          <p:nvPr/>
        </p:nvSpPr>
        <p:spPr>
          <a:xfrm flipH="1">
            <a:off x="1006194" y="6410033"/>
            <a:ext cx="725902" cy="320182"/>
          </a:xfrm>
          <a:prstGeom prst="rect">
            <a:avLst/>
          </a:prstGeom>
          <a:noFill/>
        </p:spPr>
        <p:txBody>
          <a:bodyPr wrap="none" lIns="0" tIns="0" rIns="0" bIns="0" anchor="ctr">
            <a:spAutoFit/>
          </a:bodyPr>
          <a:lstStyle/>
          <a:p>
            <a:pPr algn="ctr" defTabSz="969987">
              <a:defRPr/>
            </a:pPr>
            <a:r>
              <a:rPr lang="en-US" sz="2040" dirty="0">
                <a:solidFill>
                  <a:srgbClr val="000000"/>
                </a:solidFill>
                <a:latin typeface="Segoe UI Light"/>
              </a:rPr>
              <a:t>Things</a:t>
            </a:r>
          </a:p>
        </p:txBody>
      </p:sp>
      <p:sp>
        <p:nvSpPr>
          <p:cNvPr id="62" name="Rectangle 61">
            <a:extLst>
              <a:ext uri="{FF2B5EF4-FFF2-40B4-BE49-F238E27FC236}">
                <a16:creationId xmlns:a16="http://schemas.microsoft.com/office/drawing/2014/main" id="{EB6AF342-6904-4EB1-AA1E-B1923D3097BD}"/>
              </a:ext>
            </a:extLst>
          </p:cNvPr>
          <p:cNvSpPr/>
          <p:nvPr/>
        </p:nvSpPr>
        <p:spPr>
          <a:xfrm flipH="1">
            <a:off x="4260825" y="6410033"/>
            <a:ext cx="832172" cy="320182"/>
          </a:xfrm>
          <a:prstGeom prst="rect">
            <a:avLst/>
          </a:prstGeom>
          <a:noFill/>
        </p:spPr>
        <p:txBody>
          <a:bodyPr wrap="none" lIns="0" tIns="0" rIns="0" bIns="0" anchor="ctr">
            <a:spAutoFit/>
          </a:bodyPr>
          <a:lstStyle/>
          <a:p>
            <a:pPr algn="ctr" defTabSz="969987">
              <a:defRPr/>
            </a:pPr>
            <a:r>
              <a:rPr lang="en-US" sz="2040" dirty="0">
                <a:solidFill>
                  <a:srgbClr val="000000"/>
                </a:solidFill>
                <a:latin typeface="Segoe UI Light"/>
              </a:rPr>
              <a:t>Insights</a:t>
            </a:r>
          </a:p>
        </p:txBody>
      </p:sp>
      <p:sp>
        <p:nvSpPr>
          <p:cNvPr id="63" name="Rectangle 62">
            <a:extLst>
              <a:ext uri="{FF2B5EF4-FFF2-40B4-BE49-F238E27FC236}">
                <a16:creationId xmlns:a16="http://schemas.microsoft.com/office/drawing/2014/main" id="{10CC6A46-BDD1-46FA-B7C7-8A692D271E3F}"/>
              </a:ext>
            </a:extLst>
          </p:cNvPr>
          <p:cNvSpPr/>
          <p:nvPr/>
        </p:nvSpPr>
        <p:spPr>
          <a:xfrm flipH="1">
            <a:off x="8914097" y="6410033"/>
            <a:ext cx="814188" cy="320182"/>
          </a:xfrm>
          <a:prstGeom prst="rect">
            <a:avLst/>
          </a:prstGeom>
          <a:noFill/>
        </p:spPr>
        <p:txBody>
          <a:bodyPr wrap="none" lIns="0" tIns="0" rIns="0" bIns="0" anchor="ctr">
            <a:spAutoFit/>
          </a:bodyPr>
          <a:lstStyle/>
          <a:p>
            <a:pPr algn="ctr" defTabSz="969987">
              <a:defRPr/>
            </a:pPr>
            <a:r>
              <a:rPr lang="en-US" sz="2040" dirty="0">
                <a:solidFill>
                  <a:srgbClr val="000000"/>
                </a:solidFill>
                <a:latin typeface="Segoe UI Light"/>
              </a:rPr>
              <a:t>Actions</a:t>
            </a:r>
          </a:p>
        </p:txBody>
      </p:sp>
      <p:sp>
        <p:nvSpPr>
          <p:cNvPr id="68" name="TextBox 67">
            <a:extLst>
              <a:ext uri="{FF2B5EF4-FFF2-40B4-BE49-F238E27FC236}">
                <a16:creationId xmlns:a16="http://schemas.microsoft.com/office/drawing/2014/main" id="{6EFF0CAD-2400-49B3-A61D-45AFEE815109}"/>
              </a:ext>
            </a:extLst>
          </p:cNvPr>
          <p:cNvSpPr txBox="1"/>
          <p:nvPr/>
        </p:nvSpPr>
        <p:spPr>
          <a:xfrm>
            <a:off x="2052112" y="3831725"/>
            <a:ext cx="771286" cy="800454"/>
          </a:xfrm>
          <a:prstGeom prst="rect">
            <a:avLst/>
          </a:prstGeom>
          <a:noFill/>
        </p:spPr>
        <p:txBody>
          <a:bodyPr wrap="square" lIns="0" tIns="0" rIns="0" bIns="0" rtlCol="0">
            <a:spAutoFit/>
          </a:bodyPr>
          <a:lstStyle/>
          <a:p>
            <a:pPr algn="ctr" defTabSz="932597"/>
            <a:r>
              <a:rPr lang="en-US" sz="1020" dirty="0">
                <a:solidFill>
                  <a:srgbClr val="0078D7"/>
                </a:solidFill>
                <a:latin typeface="Segoe UI"/>
              </a:rPr>
              <a:t>Provision and send data from devices to Cloud</a:t>
            </a:r>
          </a:p>
        </p:txBody>
      </p:sp>
      <p:sp>
        <p:nvSpPr>
          <p:cNvPr id="69" name="TextBox 68">
            <a:extLst>
              <a:ext uri="{FF2B5EF4-FFF2-40B4-BE49-F238E27FC236}">
                <a16:creationId xmlns:a16="http://schemas.microsoft.com/office/drawing/2014/main" id="{5B3AB62A-676C-4291-90DC-9FD0DB3D0598}"/>
              </a:ext>
            </a:extLst>
          </p:cNvPr>
          <p:cNvSpPr txBox="1"/>
          <p:nvPr/>
        </p:nvSpPr>
        <p:spPr>
          <a:xfrm>
            <a:off x="2421949" y="5240791"/>
            <a:ext cx="1214742" cy="160091"/>
          </a:xfrm>
          <a:prstGeom prst="rect">
            <a:avLst/>
          </a:prstGeom>
          <a:noFill/>
        </p:spPr>
        <p:txBody>
          <a:bodyPr wrap="none" lIns="0" tIns="0" rIns="0" bIns="0" rtlCol="0">
            <a:spAutoFit/>
          </a:bodyPr>
          <a:lstStyle/>
          <a:p>
            <a:pPr algn="ctr" defTabSz="932597"/>
            <a:r>
              <a:rPr lang="en-US" sz="1020" dirty="0">
                <a:solidFill>
                  <a:srgbClr val="0078D7"/>
                </a:solidFill>
                <a:latin typeface="Segoe UI"/>
              </a:rPr>
              <a:t>Device Management</a:t>
            </a:r>
          </a:p>
        </p:txBody>
      </p:sp>
      <p:cxnSp>
        <p:nvCxnSpPr>
          <p:cNvPr id="42" name="Connector: Elbow 41">
            <a:extLst>
              <a:ext uri="{FF2B5EF4-FFF2-40B4-BE49-F238E27FC236}">
                <a16:creationId xmlns:a16="http://schemas.microsoft.com/office/drawing/2014/main" id="{1AA5AFEB-785E-44CA-8326-63B82C2AA5EE}"/>
              </a:ext>
            </a:extLst>
          </p:cNvPr>
          <p:cNvCxnSpPr>
            <a:cxnSpLocks/>
            <a:stCxn id="27" idx="6"/>
          </p:cNvCxnSpPr>
          <p:nvPr/>
        </p:nvCxnSpPr>
        <p:spPr>
          <a:xfrm flipV="1">
            <a:off x="2266630" y="4333288"/>
            <a:ext cx="1124736" cy="795152"/>
          </a:xfrm>
          <a:prstGeom prst="bentConnector3">
            <a:avLst/>
          </a:prstGeom>
          <a:ln w="28575">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57" name="Group 56">
            <a:extLst>
              <a:ext uri="{FF2B5EF4-FFF2-40B4-BE49-F238E27FC236}">
                <a16:creationId xmlns:a16="http://schemas.microsoft.com/office/drawing/2014/main" id="{B12D9911-0316-430E-A703-A94F1EB93F7D}"/>
              </a:ext>
            </a:extLst>
          </p:cNvPr>
          <p:cNvGrpSpPr/>
          <p:nvPr/>
        </p:nvGrpSpPr>
        <p:grpSpPr>
          <a:xfrm>
            <a:off x="5621578" y="5931328"/>
            <a:ext cx="643092" cy="643092"/>
            <a:chOff x="5086392" y="1448771"/>
            <a:chExt cx="1261176" cy="1261176"/>
          </a:xfrm>
          <a:solidFill>
            <a:schemeClr val="bg2"/>
          </a:solidFill>
        </p:grpSpPr>
        <p:sp>
          <p:nvSpPr>
            <p:cNvPr id="58" name="Oval 57">
              <a:extLst>
                <a:ext uri="{FF2B5EF4-FFF2-40B4-BE49-F238E27FC236}">
                  <a16:creationId xmlns:a16="http://schemas.microsoft.com/office/drawing/2014/main" id="{CB4036AA-6292-44CD-84E7-0BFFB8D90153}"/>
                </a:ext>
              </a:extLst>
            </p:cNvPr>
            <p:cNvSpPr/>
            <p:nvPr/>
          </p:nvSpPr>
          <p:spPr bwMode="auto">
            <a:xfrm>
              <a:off x="5086392" y="1448771"/>
              <a:ext cx="1261176" cy="1261176"/>
            </a:xfrm>
            <a:prstGeom prst="ellipse">
              <a:avLst/>
            </a:prstGeom>
            <a:grpFill/>
            <a:ln w="952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836">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9" name="Freeform: Shape 58">
              <a:extLst>
                <a:ext uri="{FF2B5EF4-FFF2-40B4-BE49-F238E27FC236}">
                  <a16:creationId xmlns:a16="http://schemas.microsoft.com/office/drawing/2014/main" id="{39765A10-370E-465D-B319-1CD4907B291C}"/>
                </a:ext>
              </a:extLst>
            </p:cNvPr>
            <p:cNvSpPr>
              <a:spLocks/>
            </p:cNvSpPr>
            <p:nvPr/>
          </p:nvSpPr>
          <p:spPr bwMode="auto">
            <a:xfrm>
              <a:off x="5452870" y="1674731"/>
              <a:ext cx="528220" cy="858045"/>
            </a:xfrm>
            <a:custGeom>
              <a:avLst/>
              <a:gdLst>
                <a:gd name="connsiteX0" fmla="*/ 180897 w 528287"/>
                <a:gd name="connsiteY0" fmla="*/ 808532 h 858155"/>
                <a:gd name="connsiteX1" fmla="*/ 351275 w 528287"/>
                <a:gd name="connsiteY1" fmla="*/ 808532 h 858155"/>
                <a:gd name="connsiteX2" fmla="*/ 300775 w 528287"/>
                <a:gd name="connsiteY2" fmla="*/ 851668 h 858155"/>
                <a:gd name="connsiteX3" fmla="*/ 281897 w 528287"/>
                <a:gd name="connsiteY3" fmla="*/ 857831 h 858155"/>
                <a:gd name="connsiteX4" fmla="*/ 198832 w 528287"/>
                <a:gd name="connsiteY4" fmla="*/ 827019 h 858155"/>
                <a:gd name="connsiteX5" fmla="*/ 180897 w 528287"/>
                <a:gd name="connsiteY5" fmla="*/ 808532 h 858155"/>
                <a:gd name="connsiteX6" fmla="*/ 182285 w 528287"/>
                <a:gd name="connsiteY6" fmla="*/ 731401 h 858155"/>
                <a:gd name="connsiteX7" fmla="*/ 347585 w 528287"/>
                <a:gd name="connsiteY7" fmla="*/ 731401 h 858155"/>
                <a:gd name="connsiteX8" fmla="*/ 375450 w 528287"/>
                <a:gd name="connsiteY8" fmla="*/ 755235 h 858155"/>
                <a:gd name="connsiteX9" fmla="*/ 347585 w 528287"/>
                <a:gd name="connsiteY9" fmla="*/ 778134 h 858155"/>
                <a:gd name="connsiteX10" fmla="*/ 264935 w 528287"/>
                <a:gd name="connsiteY10" fmla="*/ 778601 h 858155"/>
                <a:gd name="connsiteX11" fmla="*/ 181813 w 528287"/>
                <a:gd name="connsiteY11" fmla="*/ 778134 h 858155"/>
                <a:gd name="connsiteX12" fmla="*/ 154893 w 528287"/>
                <a:gd name="connsiteY12" fmla="*/ 754300 h 858155"/>
                <a:gd name="connsiteX13" fmla="*/ 182285 w 528287"/>
                <a:gd name="connsiteY13" fmla="*/ 731401 h 858155"/>
                <a:gd name="connsiteX14" fmla="*/ 174924 w 528287"/>
                <a:gd name="connsiteY14" fmla="*/ 655422 h 858155"/>
                <a:gd name="connsiteX15" fmla="*/ 354947 w 528287"/>
                <a:gd name="connsiteY15" fmla="*/ 655422 h 858155"/>
                <a:gd name="connsiteX16" fmla="*/ 379581 w 528287"/>
                <a:gd name="connsiteY16" fmla="*/ 677976 h 858155"/>
                <a:gd name="connsiteX17" fmla="*/ 355421 w 528287"/>
                <a:gd name="connsiteY17" fmla="*/ 701000 h 858155"/>
                <a:gd name="connsiteX18" fmla="*/ 264935 w 528287"/>
                <a:gd name="connsiteY18" fmla="*/ 701000 h 858155"/>
                <a:gd name="connsiteX19" fmla="*/ 175397 w 528287"/>
                <a:gd name="connsiteY19" fmla="*/ 701000 h 858155"/>
                <a:gd name="connsiteX20" fmla="*/ 149815 w 528287"/>
                <a:gd name="connsiteY20" fmla="*/ 678446 h 858155"/>
                <a:gd name="connsiteX21" fmla="*/ 174924 w 528287"/>
                <a:gd name="connsiteY21" fmla="*/ 655422 h 858155"/>
                <a:gd name="connsiteX22" fmla="*/ 266900 w 528287"/>
                <a:gd name="connsiteY22" fmla="*/ 6 h 858155"/>
                <a:gd name="connsiteX23" fmla="*/ 401421 w 528287"/>
                <a:gd name="connsiteY23" fmla="*/ 34573 h 858155"/>
                <a:gd name="connsiteX24" fmla="*/ 528029 w 528287"/>
                <a:gd name="connsiteY24" fmla="*/ 242329 h 858155"/>
                <a:gd name="connsiteX25" fmla="*/ 479842 w 528287"/>
                <a:gd name="connsiteY25" fmla="*/ 416637 h 858155"/>
                <a:gd name="connsiteX26" fmla="*/ 451025 w 528287"/>
                <a:gd name="connsiteY26" fmla="*/ 466574 h 858155"/>
                <a:gd name="connsiteX27" fmla="*/ 393390 w 528287"/>
                <a:gd name="connsiteY27" fmla="*/ 621095 h 858155"/>
                <a:gd name="connsiteX28" fmla="*/ 331503 w 528287"/>
                <a:gd name="connsiteY28" fmla="*/ 621095 h 858155"/>
                <a:gd name="connsiteX29" fmla="*/ 347093 w 528287"/>
                <a:gd name="connsiteY29" fmla="*/ 532528 h 858155"/>
                <a:gd name="connsiteX30" fmla="*/ 400476 w 528287"/>
                <a:gd name="connsiteY30" fmla="*/ 427943 h 858155"/>
                <a:gd name="connsiteX31" fmla="*/ 458583 w 528287"/>
                <a:gd name="connsiteY31" fmla="*/ 304986 h 858155"/>
                <a:gd name="connsiteX32" fmla="*/ 377800 w 528287"/>
                <a:gd name="connsiteY32" fmla="*/ 94874 h 858155"/>
                <a:gd name="connsiteX33" fmla="*/ 143953 w 528287"/>
                <a:gd name="connsiteY33" fmla="*/ 99114 h 858155"/>
                <a:gd name="connsiteX34" fmla="*/ 65532 w 528287"/>
                <a:gd name="connsiteY34" fmla="*/ 281902 h 858155"/>
                <a:gd name="connsiteX35" fmla="*/ 117970 w 528287"/>
                <a:gd name="connsiteY35" fmla="*/ 409570 h 858155"/>
                <a:gd name="connsiteX36" fmla="*/ 183636 w 528287"/>
                <a:gd name="connsiteY36" fmla="*/ 538652 h 858155"/>
                <a:gd name="connsiteX37" fmla="*/ 197809 w 528287"/>
                <a:gd name="connsiteY37" fmla="*/ 621566 h 858155"/>
                <a:gd name="connsiteX38" fmla="*/ 142064 w 528287"/>
                <a:gd name="connsiteY38" fmla="*/ 621566 h 858155"/>
                <a:gd name="connsiteX39" fmla="*/ 134977 w 528287"/>
                <a:gd name="connsiteY39" fmla="*/ 614028 h 858155"/>
                <a:gd name="connsiteX40" fmla="*/ 93405 w 528287"/>
                <a:gd name="connsiteY40" fmla="*/ 493426 h 858155"/>
                <a:gd name="connsiteX41" fmla="*/ 28684 w 528287"/>
                <a:gd name="connsiteY41" fmla="*/ 376122 h 858155"/>
                <a:gd name="connsiteX42" fmla="*/ 6008 w 528287"/>
                <a:gd name="connsiteY42" fmla="*/ 196632 h 858155"/>
                <a:gd name="connsiteX43" fmla="*/ 131671 w 528287"/>
                <a:gd name="connsiteY43" fmla="*/ 32218 h 858155"/>
                <a:gd name="connsiteX44" fmla="*/ 266900 w 528287"/>
                <a:gd name="connsiteY44" fmla="*/ 6 h 858155"/>
                <a:gd name="connsiteX0" fmla="*/ 180897 w 528287"/>
                <a:gd name="connsiteY0" fmla="*/ 808532 h 858155"/>
                <a:gd name="connsiteX1" fmla="*/ 351275 w 528287"/>
                <a:gd name="connsiteY1" fmla="*/ 808532 h 858155"/>
                <a:gd name="connsiteX2" fmla="*/ 300775 w 528287"/>
                <a:gd name="connsiteY2" fmla="*/ 851668 h 858155"/>
                <a:gd name="connsiteX3" fmla="*/ 281897 w 528287"/>
                <a:gd name="connsiteY3" fmla="*/ 857831 h 858155"/>
                <a:gd name="connsiteX4" fmla="*/ 198832 w 528287"/>
                <a:gd name="connsiteY4" fmla="*/ 827019 h 858155"/>
                <a:gd name="connsiteX5" fmla="*/ 180897 w 528287"/>
                <a:gd name="connsiteY5" fmla="*/ 808532 h 858155"/>
                <a:gd name="connsiteX6" fmla="*/ 182285 w 528287"/>
                <a:gd name="connsiteY6" fmla="*/ 731401 h 858155"/>
                <a:gd name="connsiteX7" fmla="*/ 347585 w 528287"/>
                <a:gd name="connsiteY7" fmla="*/ 731401 h 858155"/>
                <a:gd name="connsiteX8" fmla="*/ 375450 w 528287"/>
                <a:gd name="connsiteY8" fmla="*/ 755235 h 858155"/>
                <a:gd name="connsiteX9" fmla="*/ 347585 w 528287"/>
                <a:gd name="connsiteY9" fmla="*/ 778134 h 858155"/>
                <a:gd name="connsiteX10" fmla="*/ 264935 w 528287"/>
                <a:gd name="connsiteY10" fmla="*/ 778601 h 858155"/>
                <a:gd name="connsiteX11" fmla="*/ 181813 w 528287"/>
                <a:gd name="connsiteY11" fmla="*/ 778134 h 858155"/>
                <a:gd name="connsiteX12" fmla="*/ 154893 w 528287"/>
                <a:gd name="connsiteY12" fmla="*/ 754300 h 858155"/>
                <a:gd name="connsiteX13" fmla="*/ 182285 w 528287"/>
                <a:gd name="connsiteY13" fmla="*/ 731401 h 858155"/>
                <a:gd name="connsiteX14" fmla="*/ 174924 w 528287"/>
                <a:gd name="connsiteY14" fmla="*/ 655422 h 858155"/>
                <a:gd name="connsiteX15" fmla="*/ 354947 w 528287"/>
                <a:gd name="connsiteY15" fmla="*/ 655422 h 858155"/>
                <a:gd name="connsiteX16" fmla="*/ 379581 w 528287"/>
                <a:gd name="connsiteY16" fmla="*/ 677976 h 858155"/>
                <a:gd name="connsiteX17" fmla="*/ 355421 w 528287"/>
                <a:gd name="connsiteY17" fmla="*/ 701000 h 858155"/>
                <a:gd name="connsiteX18" fmla="*/ 264935 w 528287"/>
                <a:gd name="connsiteY18" fmla="*/ 701000 h 858155"/>
                <a:gd name="connsiteX19" fmla="*/ 175397 w 528287"/>
                <a:gd name="connsiteY19" fmla="*/ 701000 h 858155"/>
                <a:gd name="connsiteX20" fmla="*/ 149815 w 528287"/>
                <a:gd name="connsiteY20" fmla="*/ 678446 h 858155"/>
                <a:gd name="connsiteX21" fmla="*/ 174924 w 528287"/>
                <a:gd name="connsiteY21" fmla="*/ 655422 h 858155"/>
                <a:gd name="connsiteX22" fmla="*/ 266900 w 528287"/>
                <a:gd name="connsiteY22" fmla="*/ 6 h 858155"/>
                <a:gd name="connsiteX23" fmla="*/ 401421 w 528287"/>
                <a:gd name="connsiteY23" fmla="*/ 34573 h 858155"/>
                <a:gd name="connsiteX24" fmla="*/ 528029 w 528287"/>
                <a:gd name="connsiteY24" fmla="*/ 242329 h 858155"/>
                <a:gd name="connsiteX25" fmla="*/ 479842 w 528287"/>
                <a:gd name="connsiteY25" fmla="*/ 416637 h 858155"/>
                <a:gd name="connsiteX26" fmla="*/ 451025 w 528287"/>
                <a:gd name="connsiteY26" fmla="*/ 466574 h 858155"/>
                <a:gd name="connsiteX27" fmla="*/ 393390 w 528287"/>
                <a:gd name="connsiteY27" fmla="*/ 621095 h 858155"/>
                <a:gd name="connsiteX28" fmla="*/ 331503 w 528287"/>
                <a:gd name="connsiteY28" fmla="*/ 621095 h 858155"/>
                <a:gd name="connsiteX29" fmla="*/ 347093 w 528287"/>
                <a:gd name="connsiteY29" fmla="*/ 532528 h 858155"/>
                <a:gd name="connsiteX30" fmla="*/ 400476 w 528287"/>
                <a:gd name="connsiteY30" fmla="*/ 427943 h 858155"/>
                <a:gd name="connsiteX31" fmla="*/ 458583 w 528287"/>
                <a:gd name="connsiteY31" fmla="*/ 304986 h 858155"/>
                <a:gd name="connsiteX32" fmla="*/ 377800 w 528287"/>
                <a:gd name="connsiteY32" fmla="*/ 94874 h 858155"/>
                <a:gd name="connsiteX33" fmla="*/ 65532 w 528287"/>
                <a:gd name="connsiteY33" fmla="*/ 281902 h 858155"/>
                <a:gd name="connsiteX34" fmla="*/ 117970 w 528287"/>
                <a:gd name="connsiteY34" fmla="*/ 409570 h 858155"/>
                <a:gd name="connsiteX35" fmla="*/ 183636 w 528287"/>
                <a:gd name="connsiteY35" fmla="*/ 538652 h 858155"/>
                <a:gd name="connsiteX36" fmla="*/ 197809 w 528287"/>
                <a:gd name="connsiteY36" fmla="*/ 621566 h 858155"/>
                <a:gd name="connsiteX37" fmla="*/ 142064 w 528287"/>
                <a:gd name="connsiteY37" fmla="*/ 621566 h 858155"/>
                <a:gd name="connsiteX38" fmla="*/ 134977 w 528287"/>
                <a:gd name="connsiteY38" fmla="*/ 614028 h 858155"/>
                <a:gd name="connsiteX39" fmla="*/ 93405 w 528287"/>
                <a:gd name="connsiteY39" fmla="*/ 493426 h 858155"/>
                <a:gd name="connsiteX40" fmla="*/ 28684 w 528287"/>
                <a:gd name="connsiteY40" fmla="*/ 376122 h 858155"/>
                <a:gd name="connsiteX41" fmla="*/ 6008 w 528287"/>
                <a:gd name="connsiteY41" fmla="*/ 196632 h 858155"/>
                <a:gd name="connsiteX42" fmla="*/ 131671 w 528287"/>
                <a:gd name="connsiteY42" fmla="*/ 32218 h 858155"/>
                <a:gd name="connsiteX43" fmla="*/ 266900 w 528287"/>
                <a:gd name="connsiteY43" fmla="*/ 6 h 858155"/>
                <a:gd name="connsiteX0" fmla="*/ 180897 w 528287"/>
                <a:gd name="connsiteY0" fmla="*/ 808532 h 858155"/>
                <a:gd name="connsiteX1" fmla="*/ 351275 w 528287"/>
                <a:gd name="connsiteY1" fmla="*/ 808532 h 858155"/>
                <a:gd name="connsiteX2" fmla="*/ 300775 w 528287"/>
                <a:gd name="connsiteY2" fmla="*/ 851668 h 858155"/>
                <a:gd name="connsiteX3" fmla="*/ 281897 w 528287"/>
                <a:gd name="connsiteY3" fmla="*/ 857831 h 858155"/>
                <a:gd name="connsiteX4" fmla="*/ 198832 w 528287"/>
                <a:gd name="connsiteY4" fmla="*/ 827019 h 858155"/>
                <a:gd name="connsiteX5" fmla="*/ 180897 w 528287"/>
                <a:gd name="connsiteY5" fmla="*/ 808532 h 858155"/>
                <a:gd name="connsiteX6" fmla="*/ 182285 w 528287"/>
                <a:gd name="connsiteY6" fmla="*/ 731401 h 858155"/>
                <a:gd name="connsiteX7" fmla="*/ 347585 w 528287"/>
                <a:gd name="connsiteY7" fmla="*/ 731401 h 858155"/>
                <a:gd name="connsiteX8" fmla="*/ 375450 w 528287"/>
                <a:gd name="connsiteY8" fmla="*/ 755235 h 858155"/>
                <a:gd name="connsiteX9" fmla="*/ 347585 w 528287"/>
                <a:gd name="connsiteY9" fmla="*/ 778134 h 858155"/>
                <a:gd name="connsiteX10" fmla="*/ 264935 w 528287"/>
                <a:gd name="connsiteY10" fmla="*/ 778601 h 858155"/>
                <a:gd name="connsiteX11" fmla="*/ 181813 w 528287"/>
                <a:gd name="connsiteY11" fmla="*/ 778134 h 858155"/>
                <a:gd name="connsiteX12" fmla="*/ 154893 w 528287"/>
                <a:gd name="connsiteY12" fmla="*/ 754300 h 858155"/>
                <a:gd name="connsiteX13" fmla="*/ 182285 w 528287"/>
                <a:gd name="connsiteY13" fmla="*/ 731401 h 858155"/>
                <a:gd name="connsiteX14" fmla="*/ 174924 w 528287"/>
                <a:gd name="connsiteY14" fmla="*/ 655422 h 858155"/>
                <a:gd name="connsiteX15" fmla="*/ 354947 w 528287"/>
                <a:gd name="connsiteY15" fmla="*/ 655422 h 858155"/>
                <a:gd name="connsiteX16" fmla="*/ 379581 w 528287"/>
                <a:gd name="connsiteY16" fmla="*/ 677976 h 858155"/>
                <a:gd name="connsiteX17" fmla="*/ 355421 w 528287"/>
                <a:gd name="connsiteY17" fmla="*/ 701000 h 858155"/>
                <a:gd name="connsiteX18" fmla="*/ 264935 w 528287"/>
                <a:gd name="connsiteY18" fmla="*/ 701000 h 858155"/>
                <a:gd name="connsiteX19" fmla="*/ 175397 w 528287"/>
                <a:gd name="connsiteY19" fmla="*/ 701000 h 858155"/>
                <a:gd name="connsiteX20" fmla="*/ 149815 w 528287"/>
                <a:gd name="connsiteY20" fmla="*/ 678446 h 858155"/>
                <a:gd name="connsiteX21" fmla="*/ 174924 w 528287"/>
                <a:gd name="connsiteY21" fmla="*/ 655422 h 858155"/>
                <a:gd name="connsiteX22" fmla="*/ 266900 w 528287"/>
                <a:gd name="connsiteY22" fmla="*/ 6 h 858155"/>
                <a:gd name="connsiteX23" fmla="*/ 401421 w 528287"/>
                <a:gd name="connsiteY23" fmla="*/ 34573 h 858155"/>
                <a:gd name="connsiteX24" fmla="*/ 528029 w 528287"/>
                <a:gd name="connsiteY24" fmla="*/ 242329 h 858155"/>
                <a:gd name="connsiteX25" fmla="*/ 479842 w 528287"/>
                <a:gd name="connsiteY25" fmla="*/ 416637 h 858155"/>
                <a:gd name="connsiteX26" fmla="*/ 451025 w 528287"/>
                <a:gd name="connsiteY26" fmla="*/ 466574 h 858155"/>
                <a:gd name="connsiteX27" fmla="*/ 393390 w 528287"/>
                <a:gd name="connsiteY27" fmla="*/ 621095 h 858155"/>
                <a:gd name="connsiteX28" fmla="*/ 331503 w 528287"/>
                <a:gd name="connsiteY28" fmla="*/ 621095 h 858155"/>
                <a:gd name="connsiteX29" fmla="*/ 347093 w 528287"/>
                <a:gd name="connsiteY29" fmla="*/ 532528 h 858155"/>
                <a:gd name="connsiteX30" fmla="*/ 400476 w 528287"/>
                <a:gd name="connsiteY30" fmla="*/ 427943 h 858155"/>
                <a:gd name="connsiteX31" fmla="*/ 458583 w 528287"/>
                <a:gd name="connsiteY31" fmla="*/ 304986 h 858155"/>
                <a:gd name="connsiteX32" fmla="*/ 377800 w 528287"/>
                <a:gd name="connsiteY32" fmla="*/ 94874 h 858155"/>
                <a:gd name="connsiteX33" fmla="*/ 117970 w 528287"/>
                <a:gd name="connsiteY33" fmla="*/ 409570 h 858155"/>
                <a:gd name="connsiteX34" fmla="*/ 183636 w 528287"/>
                <a:gd name="connsiteY34" fmla="*/ 538652 h 858155"/>
                <a:gd name="connsiteX35" fmla="*/ 197809 w 528287"/>
                <a:gd name="connsiteY35" fmla="*/ 621566 h 858155"/>
                <a:gd name="connsiteX36" fmla="*/ 142064 w 528287"/>
                <a:gd name="connsiteY36" fmla="*/ 621566 h 858155"/>
                <a:gd name="connsiteX37" fmla="*/ 134977 w 528287"/>
                <a:gd name="connsiteY37" fmla="*/ 614028 h 858155"/>
                <a:gd name="connsiteX38" fmla="*/ 93405 w 528287"/>
                <a:gd name="connsiteY38" fmla="*/ 493426 h 858155"/>
                <a:gd name="connsiteX39" fmla="*/ 28684 w 528287"/>
                <a:gd name="connsiteY39" fmla="*/ 376122 h 858155"/>
                <a:gd name="connsiteX40" fmla="*/ 6008 w 528287"/>
                <a:gd name="connsiteY40" fmla="*/ 196632 h 858155"/>
                <a:gd name="connsiteX41" fmla="*/ 131671 w 528287"/>
                <a:gd name="connsiteY41" fmla="*/ 32218 h 858155"/>
                <a:gd name="connsiteX42" fmla="*/ 266900 w 528287"/>
                <a:gd name="connsiteY42" fmla="*/ 6 h 858155"/>
                <a:gd name="connsiteX0" fmla="*/ 180897 w 528287"/>
                <a:gd name="connsiteY0" fmla="*/ 808532 h 858155"/>
                <a:gd name="connsiteX1" fmla="*/ 351275 w 528287"/>
                <a:gd name="connsiteY1" fmla="*/ 808532 h 858155"/>
                <a:gd name="connsiteX2" fmla="*/ 300775 w 528287"/>
                <a:gd name="connsiteY2" fmla="*/ 851668 h 858155"/>
                <a:gd name="connsiteX3" fmla="*/ 281897 w 528287"/>
                <a:gd name="connsiteY3" fmla="*/ 857831 h 858155"/>
                <a:gd name="connsiteX4" fmla="*/ 198832 w 528287"/>
                <a:gd name="connsiteY4" fmla="*/ 827019 h 858155"/>
                <a:gd name="connsiteX5" fmla="*/ 180897 w 528287"/>
                <a:gd name="connsiteY5" fmla="*/ 808532 h 858155"/>
                <a:gd name="connsiteX6" fmla="*/ 182285 w 528287"/>
                <a:gd name="connsiteY6" fmla="*/ 731401 h 858155"/>
                <a:gd name="connsiteX7" fmla="*/ 347585 w 528287"/>
                <a:gd name="connsiteY7" fmla="*/ 731401 h 858155"/>
                <a:gd name="connsiteX8" fmla="*/ 375450 w 528287"/>
                <a:gd name="connsiteY8" fmla="*/ 755235 h 858155"/>
                <a:gd name="connsiteX9" fmla="*/ 347585 w 528287"/>
                <a:gd name="connsiteY9" fmla="*/ 778134 h 858155"/>
                <a:gd name="connsiteX10" fmla="*/ 264935 w 528287"/>
                <a:gd name="connsiteY10" fmla="*/ 778601 h 858155"/>
                <a:gd name="connsiteX11" fmla="*/ 181813 w 528287"/>
                <a:gd name="connsiteY11" fmla="*/ 778134 h 858155"/>
                <a:gd name="connsiteX12" fmla="*/ 154893 w 528287"/>
                <a:gd name="connsiteY12" fmla="*/ 754300 h 858155"/>
                <a:gd name="connsiteX13" fmla="*/ 182285 w 528287"/>
                <a:gd name="connsiteY13" fmla="*/ 731401 h 858155"/>
                <a:gd name="connsiteX14" fmla="*/ 174924 w 528287"/>
                <a:gd name="connsiteY14" fmla="*/ 655422 h 858155"/>
                <a:gd name="connsiteX15" fmla="*/ 354947 w 528287"/>
                <a:gd name="connsiteY15" fmla="*/ 655422 h 858155"/>
                <a:gd name="connsiteX16" fmla="*/ 379581 w 528287"/>
                <a:gd name="connsiteY16" fmla="*/ 677976 h 858155"/>
                <a:gd name="connsiteX17" fmla="*/ 355421 w 528287"/>
                <a:gd name="connsiteY17" fmla="*/ 701000 h 858155"/>
                <a:gd name="connsiteX18" fmla="*/ 264935 w 528287"/>
                <a:gd name="connsiteY18" fmla="*/ 701000 h 858155"/>
                <a:gd name="connsiteX19" fmla="*/ 175397 w 528287"/>
                <a:gd name="connsiteY19" fmla="*/ 701000 h 858155"/>
                <a:gd name="connsiteX20" fmla="*/ 149815 w 528287"/>
                <a:gd name="connsiteY20" fmla="*/ 678446 h 858155"/>
                <a:gd name="connsiteX21" fmla="*/ 174924 w 528287"/>
                <a:gd name="connsiteY21" fmla="*/ 655422 h 858155"/>
                <a:gd name="connsiteX22" fmla="*/ 266900 w 528287"/>
                <a:gd name="connsiteY22" fmla="*/ 6 h 858155"/>
                <a:gd name="connsiteX23" fmla="*/ 401421 w 528287"/>
                <a:gd name="connsiteY23" fmla="*/ 34573 h 858155"/>
                <a:gd name="connsiteX24" fmla="*/ 528029 w 528287"/>
                <a:gd name="connsiteY24" fmla="*/ 242329 h 858155"/>
                <a:gd name="connsiteX25" fmla="*/ 479842 w 528287"/>
                <a:gd name="connsiteY25" fmla="*/ 416637 h 858155"/>
                <a:gd name="connsiteX26" fmla="*/ 451025 w 528287"/>
                <a:gd name="connsiteY26" fmla="*/ 466574 h 858155"/>
                <a:gd name="connsiteX27" fmla="*/ 393390 w 528287"/>
                <a:gd name="connsiteY27" fmla="*/ 621095 h 858155"/>
                <a:gd name="connsiteX28" fmla="*/ 331503 w 528287"/>
                <a:gd name="connsiteY28" fmla="*/ 621095 h 858155"/>
                <a:gd name="connsiteX29" fmla="*/ 347093 w 528287"/>
                <a:gd name="connsiteY29" fmla="*/ 532528 h 858155"/>
                <a:gd name="connsiteX30" fmla="*/ 400476 w 528287"/>
                <a:gd name="connsiteY30" fmla="*/ 427943 h 858155"/>
                <a:gd name="connsiteX31" fmla="*/ 458583 w 528287"/>
                <a:gd name="connsiteY31" fmla="*/ 304986 h 858155"/>
                <a:gd name="connsiteX32" fmla="*/ 117970 w 528287"/>
                <a:gd name="connsiteY32" fmla="*/ 409570 h 858155"/>
                <a:gd name="connsiteX33" fmla="*/ 183636 w 528287"/>
                <a:gd name="connsiteY33" fmla="*/ 538652 h 858155"/>
                <a:gd name="connsiteX34" fmla="*/ 197809 w 528287"/>
                <a:gd name="connsiteY34" fmla="*/ 621566 h 858155"/>
                <a:gd name="connsiteX35" fmla="*/ 142064 w 528287"/>
                <a:gd name="connsiteY35" fmla="*/ 621566 h 858155"/>
                <a:gd name="connsiteX36" fmla="*/ 134977 w 528287"/>
                <a:gd name="connsiteY36" fmla="*/ 614028 h 858155"/>
                <a:gd name="connsiteX37" fmla="*/ 93405 w 528287"/>
                <a:gd name="connsiteY37" fmla="*/ 493426 h 858155"/>
                <a:gd name="connsiteX38" fmla="*/ 28684 w 528287"/>
                <a:gd name="connsiteY38" fmla="*/ 376122 h 858155"/>
                <a:gd name="connsiteX39" fmla="*/ 6008 w 528287"/>
                <a:gd name="connsiteY39" fmla="*/ 196632 h 858155"/>
                <a:gd name="connsiteX40" fmla="*/ 131671 w 528287"/>
                <a:gd name="connsiteY40" fmla="*/ 32218 h 858155"/>
                <a:gd name="connsiteX41" fmla="*/ 266900 w 528287"/>
                <a:gd name="connsiteY41" fmla="*/ 6 h 858155"/>
                <a:gd name="connsiteX0" fmla="*/ 180897 w 528287"/>
                <a:gd name="connsiteY0" fmla="*/ 808532 h 858155"/>
                <a:gd name="connsiteX1" fmla="*/ 351275 w 528287"/>
                <a:gd name="connsiteY1" fmla="*/ 808532 h 858155"/>
                <a:gd name="connsiteX2" fmla="*/ 300775 w 528287"/>
                <a:gd name="connsiteY2" fmla="*/ 851668 h 858155"/>
                <a:gd name="connsiteX3" fmla="*/ 281897 w 528287"/>
                <a:gd name="connsiteY3" fmla="*/ 857831 h 858155"/>
                <a:gd name="connsiteX4" fmla="*/ 198832 w 528287"/>
                <a:gd name="connsiteY4" fmla="*/ 827019 h 858155"/>
                <a:gd name="connsiteX5" fmla="*/ 180897 w 528287"/>
                <a:gd name="connsiteY5" fmla="*/ 808532 h 858155"/>
                <a:gd name="connsiteX6" fmla="*/ 182285 w 528287"/>
                <a:gd name="connsiteY6" fmla="*/ 731401 h 858155"/>
                <a:gd name="connsiteX7" fmla="*/ 347585 w 528287"/>
                <a:gd name="connsiteY7" fmla="*/ 731401 h 858155"/>
                <a:gd name="connsiteX8" fmla="*/ 375450 w 528287"/>
                <a:gd name="connsiteY8" fmla="*/ 755235 h 858155"/>
                <a:gd name="connsiteX9" fmla="*/ 347585 w 528287"/>
                <a:gd name="connsiteY9" fmla="*/ 778134 h 858155"/>
                <a:gd name="connsiteX10" fmla="*/ 264935 w 528287"/>
                <a:gd name="connsiteY10" fmla="*/ 778601 h 858155"/>
                <a:gd name="connsiteX11" fmla="*/ 181813 w 528287"/>
                <a:gd name="connsiteY11" fmla="*/ 778134 h 858155"/>
                <a:gd name="connsiteX12" fmla="*/ 154893 w 528287"/>
                <a:gd name="connsiteY12" fmla="*/ 754300 h 858155"/>
                <a:gd name="connsiteX13" fmla="*/ 182285 w 528287"/>
                <a:gd name="connsiteY13" fmla="*/ 731401 h 858155"/>
                <a:gd name="connsiteX14" fmla="*/ 174924 w 528287"/>
                <a:gd name="connsiteY14" fmla="*/ 655422 h 858155"/>
                <a:gd name="connsiteX15" fmla="*/ 354947 w 528287"/>
                <a:gd name="connsiteY15" fmla="*/ 655422 h 858155"/>
                <a:gd name="connsiteX16" fmla="*/ 379581 w 528287"/>
                <a:gd name="connsiteY16" fmla="*/ 677976 h 858155"/>
                <a:gd name="connsiteX17" fmla="*/ 355421 w 528287"/>
                <a:gd name="connsiteY17" fmla="*/ 701000 h 858155"/>
                <a:gd name="connsiteX18" fmla="*/ 264935 w 528287"/>
                <a:gd name="connsiteY18" fmla="*/ 701000 h 858155"/>
                <a:gd name="connsiteX19" fmla="*/ 175397 w 528287"/>
                <a:gd name="connsiteY19" fmla="*/ 701000 h 858155"/>
                <a:gd name="connsiteX20" fmla="*/ 149815 w 528287"/>
                <a:gd name="connsiteY20" fmla="*/ 678446 h 858155"/>
                <a:gd name="connsiteX21" fmla="*/ 174924 w 528287"/>
                <a:gd name="connsiteY21" fmla="*/ 655422 h 858155"/>
                <a:gd name="connsiteX22" fmla="*/ 266900 w 528287"/>
                <a:gd name="connsiteY22" fmla="*/ 6 h 858155"/>
                <a:gd name="connsiteX23" fmla="*/ 401421 w 528287"/>
                <a:gd name="connsiteY23" fmla="*/ 34573 h 858155"/>
                <a:gd name="connsiteX24" fmla="*/ 528029 w 528287"/>
                <a:gd name="connsiteY24" fmla="*/ 242329 h 858155"/>
                <a:gd name="connsiteX25" fmla="*/ 479842 w 528287"/>
                <a:gd name="connsiteY25" fmla="*/ 416637 h 858155"/>
                <a:gd name="connsiteX26" fmla="*/ 451025 w 528287"/>
                <a:gd name="connsiteY26" fmla="*/ 466574 h 858155"/>
                <a:gd name="connsiteX27" fmla="*/ 393390 w 528287"/>
                <a:gd name="connsiteY27" fmla="*/ 621095 h 858155"/>
                <a:gd name="connsiteX28" fmla="*/ 331503 w 528287"/>
                <a:gd name="connsiteY28" fmla="*/ 621095 h 858155"/>
                <a:gd name="connsiteX29" fmla="*/ 347093 w 528287"/>
                <a:gd name="connsiteY29" fmla="*/ 532528 h 858155"/>
                <a:gd name="connsiteX30" fmla="*/ 400476 w 528287"/>
                <a:gd name="connsiteY30" fmla="*/ 427943 h 858155"/>
                <a:gd name="connsiteX31" fmla="*/ 117970 w 528287"/>
                <a:gd name="connsiteY31" fmla="*/ 409570 h 858155"/>
                <a:gd name="connsiteX32" fmla="*/ 183636 w 528287"/>
                <a:gd name="connsiteY32" fmla="*/ 538652 h 858155"/>
                <a:gd name="connsiteX33" fmla="*/ 197809 w 528287"/>
                <a:gd name="connsiteY33" fmla="*/ 621566 h 858155"/>
                <a:gd name="connsiteX34" fmla="*/ 142064 w 528287"/>
                <a:gd name="connsiteY34" fmla="*/ 621566 h 858155"/>
                <a:gd name="connsiteX35" fmla="*/ 134977 w 528287"/>
                <a:gd name="connsiteY35" fmla="*/ 614028 h 858155"/>
                <a:gd name="connsiteX36" fmla="*/ 93405 w 528287"/>
                <a:gd name="connsiteY36" fmla="*/ 493426 h 858155"/>
                <a:gd name="connsiteX37" fmla="*/ 28684 w 528287"/>
                <a:gd name="connsiteY37" fmla="*/ 376122 h 858155"/>
                <a:gd name="connsiteX38" fmla="*/ 6008 w 528287"/>
                <a:gd name="connsiteY38" fmla="*/ 196632 h 858155"/>
                <a:gd name="connsiteX39" fmla="*/ 131671 w 528287"/>
                <a:gd name="connsiteY39" fmla="*/ 32218 h 858155"/>
                <a:gd name="connsiteX40" fmla="*/ 266900 w 528287"/>
                <a:gd name="connsiteY40" fmla="*/ 6 h 858155"/>
                <a:gd name="connsiteX0" fmla="*/ 180897 w 528287"/>
                <a:gd name="connsiteY0" fmla="*/ 808532 h 858155"/>
                <a:gd name="connsiteX1" fmla="*/ 351275 w 528287"/>
                <a:gd name="connsiteY1" fmla="*/ 808532 h 858155"/>
                <a:gd name="connsiteX2" fmla="*/ 300775 w 528287"/>
                <a:gd name="connsiteY2" fmla="*/ 851668 h 858155"/>
                <a:gd name="connsiteX3" fmla="*/ 281897 w 528287"/>
                <a:gd name="connsiteY3" fmla="*/ 857831 h 858155"/>
                <a:gd name="connsiteX4" fmla="*/ 198832 w 528287"/>
                <a:gd name="connsiteY4" fmla="*/ 827019 h 858155"/>
                <a:gd name="connsiteX5" fmla="*/ 180897 w 528287"/>
                <a:gd name="connsiteY5" fmla="*/ 808532 h 858155"/>
                <a:gd name="connsiteX6" fmla="*/ 182285 w 528287"/>
                <a:gd name="connsiteY6" fmla="*/ 731401 h 858155"/>
                <a:gd name="connsiteX7" fmla="*/ 347585 w 528287"/>
                <a:gd name="connsiteY7" fmla="*/ 731401 h 858155"/>
                <a:gd name="connsiteX8" fmla="*/ 375450 w 528287"/>
                <a:gd name="connsiteY8" fmla="*/ 755235 h 858155"/>
                <a:gd name="connsiteX9" fmla="*/ 347585 w 528287"/>
                <a:gd name="connsiteY9" fmla="*/ 778134 h 858155"/>
                <a:gd name="connsiteX10" fmla="*/ 264935 w 528287"/>
                <a:gd name="connsiteY10" fmla="*/ 778601 h 858155"/>
                <a:gd name="connsiteX11" fmla="*/ 181813 w 528287"/>
                <a:gd name="connsiteY11" fmla="*/ 778134 h 858155"/>
                <a:gd name="connsiteX12" fmla="*/ 154893 w 528287"/>
                <a:gd name="connsiteY12" fmla="*/ 754300 h 858155"/>
                <a:gd name="connsiteX13" fmla="*/ 182285 w 528287"/>
                <a:gd name="connsiteY13" fmla="*/ 731401 h 858155"/>
                <a:gd name="connsiteX14" fmla="*/ 174924 w 528287"/>
                <a:gd name="connsiteY14" fmla="*/ 655422 h 858155"/>
                <a:gd name="connsiteX15" fmla="*/ 354947 w 528287"/>
                <a:gd name="connsiteY15" fmla="*/ 655422 h 858155"/>
                <a:gd name="connsiteX16" fmla="*/ 379581 w 528287"/>
                <a:gd name="connsiteY16" fmla="*/ 677976 h 858155"/>
                <a:gd name="connsiteX17" fmla="*/ 355421 w 528287"/>
                <a:gd name="connsiteY17" fmla="*/ 701000 h 858155"/>
                <a:gd name="connsiteX18" fmla="*/ 264935 w 528287"/>
                <a:gd name="connsiteY18" fmla="*/ 701000 h 858155"/>
                <a:gd name="connsiteX19" fmla="*/ 175397 w 528287"/>
                <a:gd name="connsiteY19" fmla="*/ 701000 h 858155"/>
                <a:gd name="connsiteX20" fmla="*/ 149815 w 528287"/>
                <a:gd name="connsiteY20" fmla="*/ 678446 h 858155"/>
                <a:gd name="connsiteX21" fmla="*/ 174924 w 528287"/>
                <a:gd name="connsiteY21" fmla="*/ 655422 h 858155"/>
                <a:gd name="connsiteX22" fmla="*/ 266900 w 528287"/>
                <a:gd name="connsiteY22" fmla="*/ 6 h 858155"/>
                <a:gd name="connsiteX23" fmla="*/ 401421 w 528287"/>
                <a:gd name="connsiteY23" fmla="*/ 34573 h 858155"/>
                <a:gd name="connsiteX24" fmla="*/ 528029 w 528287"/>
                <a:gd name="connsiteY24" fmla="*/ 242329 h 858155"/>
                <a:gd name="connsiteX25" fmla="*/ 479842 w 528287"/>
                <a:gd name="connsiteY25" fmla="*/ 416637 h 858155"/>
                <a:gd name="connsiteX26" fmla="*/ 451025 w 528287"/>
                <a:gd name="connsiteY26" fmla="*/ 466574 h 858155"/>
                <a:gd name="connsiteX27" fmla="*/ 393390 w 528287"/>
                <a:gd name="connsiteY27" fmla="*/ 621095 h 858155"/>
                <a:gd name="connsiteX28" fmla="*/ 331503 w 528287"/>
                <a:gd name="connsiteY28" fmla="*/ 621095 h 858155"/>
                <a:gd name="connsiteX29" fmla="*/ 347093 w 528287"/>
                <a:gd name="connsiteY29" fmla="*/ 532528 h 858155"/>
                <a:gd name="connsiteX30" fmla="*/ 117970 w 528287"/>
                <a:gd name="connsiteY30" fmla="*/ 409570 h 858155"/>
                <a:gd name="connsiteX31" fmla="*/ 183636 w 528287"/>
                <a:gd name="connsiteY31" fmla="*/ 538652 h 858155"/>
                <a:gd name="connsiteX32" fmla="*/ 197809 w 528287"/>
                <a:gd name="connsiteY32" fmla="*/ 621566 h 858155"/>
                <a:gd name="connsiteX33" fmla="*/ 142064 w 528287"/>
                <a:gd name="connsiteY33" fmla="*/ 621566 h 858155"/>
                <a:gd name="connsiteX34" fmla="*/ 134977 w 528287"/>
                <a:gd name="connsiteY34" fmla="*/ 614028 h 858155"/>
                <a:gd name="connsiteX35" fmla="*/ 93405 w 528287"/>
                <a:gd name="connsiteY35" fmla="*/ 493426 h 858155"/>
                <a:gd name="connsiteX36" fmla="*/ 28684 w 528287"/>
                <a:gd name="connsiteY36" fmla="*/ 376122 h 858155"/>
                <a:gd name="connsiteX37" fmla="*/ 6008 w 528287"/>
                <a:gd name="connsiteY37" fmla="*/ 196632 h 858155"/>
                <a:gd name="connsiteX38" fmla="*/ 131671 w 528287"/>
                <a:gd name="connsiteY38" fmla="*/ 32218 h 858155"/>
                <a:gd name="connsiteX39" fmla="*/ 266900 w 528287"/>
                <a:gd name="connsiteY39" fmla="*/ 6 h 858155"/>
                <a:gd name="connsiteX0" fmla="*/ 180897 w 528287"/>
                <a:gd name="connsiteY0" fmla="*/ 808532 h 858155"/>
                <a:gd name="connsiteX1" fmla="*/ 351275 w 528287"/>
                <a:gd name="connsiteY1" fmla="*/ 808532 h 858155"/>
                <a:gd name="connsiteX2" fmla="*/ 300775 w 528287"/>
                <a:gd name="connsiteY2" fmla="*/ 851668 h 858155"/>
                <a:gd name="connsiteX3" fmla="*/ 281897 w 528287"/>
                <a:gd name="connsiteY3" fmla="*/ 857831 h 858155"/>
                <a:gd name="connsiteX4" fmla="*/ 198832 w 528287"/>
                <a:gd name="connsiteY4" fmla="*/ 827019 h 858155"/>
                <a:gd name="connsiteX5" fmla="*/ 180897 w 528287"/>
                <a:gd name="connsiteY5" fmla="*/ 808532 h 858155"/>
                <a:gd name="connsiteX6" fmla="*/ 182285 w 528287"/>
                <a:gd name="connsiteY6" fmla="*/ 731401 h 858155"/>
                <a:gd name="connsiteX7" fmla="*/ 347585 w 528287"/>
                <a:gd name="connsiteY7" fmla="*/ 731401 h 858155"/>
                <a:gd name="connsiteX8" fmla="*/ 375450 w 528287"/>
                <a:gd name="connsiteY8" fmla="*/ 755235 h 858155"/>
                <a:gd name="connsiteX9" fmla="*/ 347585 w 528287"/>
                <a:gd name="connsiteY9" fmla="*/ 778134 h 858155"/>
                <a:gd name="connsiteX10" fmla="*/ 264935 w 528287"/>
                <a:gd name="connsiteY10" fmla="*/ 778601 h 858155"/>
                <a:gd name="connsiteX11" fmla="*/ 181813 w 528287"/>
                <a:gd name="connsiteY11" fmla="*/ 778134 h 858155"/>
                <a:gd name="connsiteX12" fmla="*/ 154893 w 528287"/>
                <a:gd name="connsiteY12" fmla="*/ 754300 h 858155"/>
                <a:gd name="connsiteX13" fmla="*/ 182285 w 528287"/>
                <a:gd name="connsiteY13" fmla="*/ 731401 h 858155"/>
                <a:gd name="connsiteX14" fmla="*/ 174924 w 528287"/>
                <a:gd name="connsiteY14" fmla="*/ 655422 h 858155"/>
                <a:gd name="connsiteX15" fmla="*/ 354947 w 528287"/>
                <a:gd name="connsiteY15" fmla="*/ 655422 h 858155"/>
                <a:gd name="connsiteX16" fmla="*/ 379581 w 528287"/>
                <a:gd name="connsiteY16" fmla="*/ 677976 h 858155"/>
                <a:gd name="connsiteX17" fmla="*/ 355421 w 528287"/>
                <a:gd name="connsiteY17" fmla="*/ 701000 h 858155"/>
                <a:gd name="connsiteX18" fmla="*/ 264935 w 528287"/>
                <a:gd name="connsiteY18" fmla="*/ 701000 h 858155"/>
                <a:gd name="connsiteX19" fmla="*/ 175397 w 528287"/>
                <a:gd name="connsiteY19" fmla="*/ 701000 h 858155"/>
                <a:gd name="connsiteX20" fmla="*/ 149815 w 528287"/>
                <a:gd name="connsiteY20" fmla="*/ 678446 h 858155"/>
                <a:gd name="connsiteX21" fmla="*/ 174924 w 528287"/>
                <a:gd name="connsiteY21" fmla="*/ 655422 h 858155"/>
                <a:gd name="connsiteX22" fmla="*/ 266900 w 528287"/>
                <a:gd name="connsiteY22" fmla="*/ 6 h 858155"/>
                <a:gd name="connsiteX23" fmla="*/ 401421 w 528287"/>
                <a:gd name="connsiteY23" fmla="*/ 34573 h 858155"/>
                <a:gd name="connsiteX24" fmla="*/ 528029 w 528287"/>
                <a:gd name="connsiteY24" fmla="*/ 242329 h 858155"/>
                <a:gd name="connsiteX25" fmla="*/ 479842 w 528287"/>
                <a:gd name="connsiteY25" fmla="*/ 416637 h 858155"/>
                <a:gd name="connsiteX26" fmla="*/ 451025 w 528287"/>
                <a:gd name="connsiteY26" fmla="*/ 466574 h 858155"/>
                <a:gd name="connsiteX27" fmla="*/ 393390 w 528287"/>
                <a:gd name="connsiteY27" fmla="*/ 621095 h 858155"/>
                <a:gd name="connsiteX28" fmla="*/ 331503 w 528287"/>
                <a:gd name="connsiteY28" fmla="*/ 621095 h 858155"/>
                <a:gd name="connsiteX29" fmla="*/ 347093 w 528287"/>
                <a:gd name="connsiteY29" fmla="*/ 532528 h 858155"/>
                <a:gd name="connsiteX30" fmla="*/ 183636 w 528287"/>
                <a:gd name="connsiteY30" fmla="*/ 538652 h 858155"/>
                <a:gd name="connsiteX31" fmla="*/ 197809 w 528287"/>
                <a:gd name="connsiteY31" fmla="*/ 621566 h 858155"/>
                <a:gd name="connsiteX32" fmla="*/ 142064 w 528287"/>
                <a:gd name="connsiteY32" fmla="*/ 621566 h 858155"/>
                <a:gd name="connsiteX33" fmla="*/ 134977 w 528287"/>
                <a:gd name="connsiteY33" fmla="*/ 614028 h 858155"/>
                <a:gd name="connsiteX34" fmla="*/ 93405 w 528287"/>
                <a:gd name="connsiteY34" fmla="*/ 493426 h 858155"/>
                <a:gd name="connsiteX35" fmla="*/ 28684 w 528287"/>
                <a:gd name="connsiteY35" fmla="*/ 376122 h 858155"/>
                <a:gd name="connsiteX36" fmla="*/ 6008 w 528287"/>
                <a:gd name="connsiteY36" fmla="*/ 196632 h 858155"/>
                <a:gd name="connsiteX37" fmla="*/ 131671 w 528287"/>
                <a:gd name="connsiteY37" fmla="*/ 32218 h 858155"/>
                <a:gd name="connsiteX38" fmla="*/ 266900 w 528287"/>
                <a:gd name="connsiteY38" fmla="*/ 6 h 858155"/>
                <a:gd name="connsiteX0" fmla="*/ 180897 w 528287"/>
                <a:gd name="connsiteY0" fmla="*/ 808532 h 858155"/>
                <a:gd name="connsiteX1" fmla="*/ 351275 w 528287"/>
                <a:gd name="connsiteY1" fmla="*/ 808532 h 858155"/>
                <a:gd name="connsiteX2" fmla="*/ 300775 w 528287"/>
                <a:gd name="connsiteY2" fmla="*/ 851668 h 858155"/>
                <a:gd name="connsiteX3" fmla="*/ 281897 w 528287"/>
                <a:gd name="connsiteY3" fmla="*/ 857831 h 858155"/>
                <a:gd name="connsiteX4" fmla="*/ 198832 w 528287"/>
                <a:gd name="connsiteY4" fmla="*/ 827019 h 858155"/>
                <a:gd name="connsiteX5" fmla="*/ 180897 w 528287"/>
                <a:gd name="connsiteY5" fmla="*/ 808532 h 858155"/>
                <a:gd name="connsiteX6" fmla="*/ 182285 w 528287"/>
                <a:gd name="connsiteY6" fmla="*/ 731401 h 858155"/>
                <a:gd name="connsiteX7" fmla="*/ 347585 w 528287"/>
                <a:gd name="connsiteY7" fmla="*/ 731401 h 858155"/>
                <a:gd name="connsiteX8" fmla="*/ 375450 w 528287"/>
                <a:gd name="connsiteY8" fmla="*/ 755235 h 858155"/>
                <a:gd name="connsiteX9" fmla="*/ 347585 w 528287"/>
                <a:gd name="connsiteY9" fmla="*/ 778134 h 858155"/>
                <a:gd name="connsiteX10" fmla="*/ 264935 w 528287"/>
                <a:gd name="connsiteY10" fmla="*/ 778601 h 858155"/>
                <a:gd name="connsiteX11" fmla="*/ 181813 w 528287"/>
                <a:gd name="connsiteY11" fmla="*/ 778134 h 858155"/>
                <a:gd name="connsiteX12" fmla="*/ 154893 w 528287"/>
                <a:gd name="connsiteY12" fmla="*/ 754300 h 858155"/>
                <a:gd name="connsiteX13" fmla="*/ 182285 w 528287"/>
                <a:gd name="connsiteY13" fmla="*/ 731401 h 858155"/>
                <a:gd name="connsiteX14" fmla="*/ 174924 w 528287"/>
                <a:gd name="connsiteY14" fmla="*/ 655422 h 858155"/>
                <a:gd name="connsiteX15" fmla="*/ 354947 w 528287"/>
                <a:gd name="connsiteY15" fmla="*/ 655422 h 858155"/>
                <a:gd name="connsiteX16" fmla="*/ 379581 w 528287"/>
                <a:gd name="connsiteY16" fmla="*/ 677976 h 858155"/>
                <a:gd name="connsiteX17" fmla="*/ 355421 w 528287"/>
                <a:gd name="connsiteY17" fmla="*/ 701000 h 858155"/>
                <a:gd name="connsiteX18" fmla="*/ 264935 w 528287"/>
                <a:gd name="connsiteY18" fmla="*/ 701000 h 858155"/>
                <a:gd name="connsiteX19" fmla="*/ 175397 w 528287"/>
                <a:gd name="connsiteY19" fmla="*/ 701000 h 858155"/>
                <a:gd name="connsiteX20" fmla="*/ 149815 w 528287"/>
                <a:gd name="connsiteY20" fmla="*/ 678446 h 858155"/>
                <a:gd name="connsiteX21" fmla="*/ 174924 w 528287"/>
                <a:gd name="connsiteY21" fmla="*/ 655422 h 858155"/>
                <a:gd name="connsiteX22" fmla="*/ 266900 w 528287"/>
                <a:gd name="connsiteY22" fmla="*/ 6 h 858155"/>
                <a:gd name="connsiteX23" fmla="*/ 401421 w 528287"/>
                <a:gd name="connsiteY23" fmla="*/ 34573 h 858155"/>
                <a:gd name="connsiteX24" fmla="*/ 528029 w 528287"/>
                <a:gd name="connsiteY24" fmla="*/ 242329 h 858155"/>
                <a:gd name="connsiteX25" fmla="*/ 479842 w 528287"/>
                <a:gd name="connsiteY25" fmla="*/ 416637 h 858155"/>
                <a:gd name="connsiteX26" fmla="*/ 451025 w 528287"/>
                <a:gd name="connsiteY26" fmla="*/ 466574 h 858155"/>
                <a:gd name="connsiteX27" fmla="*/ 393390 w 528287"/>
                <a:gd name="connsiteY27" fmla="*/ 621095 h 858155"/>
                <a:gd name="connsiteX28" fmla="*/ 331503 w 528287"/>
                <a:gd name="connsiteY28" fmla="*/ 621095 h 858155"/>
                <a:gd name="connsiteX29" fmla="*/ 347093 w 528287"/>
                <a:gd name="connsiteY29" fmla="*/ 532528 h 858155"/>
                <a:gd name="connsiteX30" fmla="*/ 197809 w 528287"/>
                <a:gd name="connsiteY30" fmla="*/ 621566 h 858155"/>
                <a:gd name="connsiteX31" fmla="*/ 142064 w 528287"/>
                <a:gd name="connsiteY31" fmla="*/ 621566 h 858155"/>
                <a:gd name="connsiteX32" fmla="*/ 134977 w 528287"/>
                <a:gd name="connsiteY32" fmla="*/ 614028 h 858155"/>
                <a:gd name="connsiteX33" fmla="*/ 93405 w 528287"/>
                <a:gd name="connsiteY33" fmla="*/ 493426 h 858155"/>
                <a:gd name="connsiteX34" fmla="*/ 28684 w 528287"/>
                <a:gd name="connsiteY34" fmla="*/ 376122 h 858155"/>
                <a:gd name="connsiteX35" fmla="*/ 6008 w 528287"/>
                <a:gd name="connsiteY35" fmla="*/ 196632 h 858155"/>
                <a:gd name="connsiteX36" fmla="*/ 131671 w 528287"/>
                <a:gd name="connsiteY36" fmla="*/ 32218 h 858155"/>
                <a:gd name="connsiteX37" fmla="*/ 266900 w 528287"/>
                <a:gd name="connsiteY37" fmla="*/ 6 h 858155"/>
                <a:gd name="connsiteX0" fmla="*/ 180897 w 528287"/>
                <a:gd name="connsiteY0" fmla="*/ 808532 h 858155"/>
                <a:gd name="connsiteX1" fmla="*/ 351275 w 528287"/>
                <a:gd name="connsiteY1" fmla="*/ 808532 h 858155"/>
                <a:gd name="connsiteX2" fmla="*/ 300775 w 528287"/>
                <a:gd name="connsiteY2" fmla="*/ 851668 h 858155"/>
                <a:gd name="connsiteX3" fmla="*/ 281897 w 528287"/>
                <a:gd name="connsiteY3" fmla="*/ 857831 h 858155"/>
                <a:gd name="connsiteX4" fmla="*/ 198832 w 528287"/>
                <a:gd name="connsiteY4" fmla="*/ 827019 h 858155"/>
                <a:gd name="connsiteX5" fmla="*/ 180897 w 528287"/>
                <a:gd name="connsiteY5" fmla="*/ 808532 h 858155"/>
                <a:gd name="connsiteX6" fmla="*/ 182285 w 528287"/>
                <a:gd name="connsiteY6" fmla="*/ 731401 h 858155"/>
                <a:gd name="connsiteX7" fmla="*/ 347585 w 528287"/>
                <a:gd name="connsiteY7" fmla="*/ 731401 h 858155"/>
                <a:gd name="connsiteX8" fmla="*/ 375450 w 528287"/>
                <a:gd name="connsiteY8" fmla="*/ 755235 h 858155"/>
                <a:gd name="connsiteX9" fmla="*/ 347585 w 528287"/>
                <a:gd name="connsiteY9" fmla="*/ 778134 h 858155"/>
                <a:gd name="connsiteX10" fmla="*/ 264935 w 528287"/>
                <a:gd name="connsiteY10" fmla="*/ 778601 h 858155"/>
                <a:gd name="connsiteX11" fmla="*/ 181813 w 528287"/>
                <a:gd name="connsiteY11" fmla="*/ 778134 h 858155"/>
                <a:gd name="connsiteX12" fmla="*/ 154893 w 528287"/>
                <a:gd name="connsiteY12" fmla="*/ 754300 h 858155"/>
                <a:gd name="connsiteX13" fmla="*/ 182285 w 528287"/>
                <a:gd name="connsiteY13" fmla="*/ 731401 h 858155"/>
                <a:gd name="connsiteX14" fmla="*/ 174924 w 528287"/>
                <a:gd name="connsiteY14" fmla="*/ 655422 h 858155"/>
                <a:gd name="connsiteX15" fmla="*/ 354947 w 528287"/>
                <a:gd name="connsiteY15" fmla="*/ 655422 h 858155"/>
                <a:gd name="connsiteX16" fmla="*/ 379581 w 528287"/>
                <a:gd name="connsiteY16" fmla="*/ 677976 h 858155"/>
                <a:gd name="connsiteX17" fmla="*/ 355421 w 528287"/>
                <a:gd name="connsiteY17" fmla="*/ 701000 h 858155"/>
                <a:gd name="connsiteX18" fmla="*/ 264935 w 528287"/>
                <a:gd name="connsiteY18" fmla="*/ 701000 h 858155"/>
                <a:gd name="connsiteX19" fmla="*/ 175397 w 528287"/>
                <a:gd name="connsiteY19" fmla="*/ 701000 h 858155"/>
                <a:gd name="connsiteX20" fmla="*/ 149815 w 528287"/>
                <a:gd name="connsiteY20" fmla="*/ 678446 h 858155"/>
                <a:gd name="connsiteX21" fmla="*/ 174924 w 528287"/>
                <a:gd name="connsiteY21" fmla="*/ 655422 h 858155"/>
                <a:gd name="connsiteX22" fmla="*/ 266900 w 528287"/>
                <a:gd name="connsiteY22" fmla="*/ 6 h 858155"/>
                <a:gd name="connsiteX23" fmla="*/ 401421 w 528287"/>
                <a:gd name="connsiteY23" fmla="*/ 34573 h 858155"/>
                <a:gd name="connsiteX24" fmla="*/ 528029 w 528287"/>
                <a:gd name="connsiteY24" fmla="*/ 242329 h 858155"/>
                <a:gd name="connsiteX25" fmla="*/ 479842 w 528287"/>
                <a:gd name="connsiteY25" fmla="*/ 416637 h 858155"/>
                <a:gd name="connsiteX26" fmla="*/ 451025 w 528287"/>
                <a:gd name="connsiteY26" fmla="*/ 466574 h 858155"/>
                <a:gd name="connsiteX27" fmla="*/ 393390 w 528287"/>
                <a:gd name="connsiteY27" fmla="*/ 621095 h 858155"/>
                <a:gd name="connsiteX28" fmla="*/ 331503 w 528287"/>
                <a:gd name="connsiteY28" fmla="*/ 621095 h 858155"/>
                <a:gd name="connsiteX29" fmla="*/ 197809 w 528287"/>
                <a:gd name="connsiteY29" fmla="*/ 621566 h 858155"/>
                <a:gd name="connsiteX30" fmla="*/ 142064 w 528287"/>
                <a:gd name="connsiteY30" fmla="*/ 621566 h 858155"/>
                <a:gd name="connsiteX31" fmla="*/ 134977 w 528287"/>
                <a:gd name="connsiteY31" fmla="*/ 614028 h 858155"/>
                <a:gd name="connsiteX32" fmla="*/ 93405 w 528287"/>
                <a:gd name="connsiteY32" fmla="*/ 493426 h 858155"/>
                <a:gd name="connsiteX33" fmla="*/ 28684 w 528287"/>
                <a:gd name="connsiteY33" fmla="*/ 376122 h 858155"/>
                <a:gd name="connsiteX34" fmla="*/ 6008 w 528287"/>
                <a:gd name="connsiteY34" fmla="*/ 196632 h 858155"/>
                <a:gd name="connsiteX35" fmla="*/ 131671 w 528287"/>
                <a:gd name="connsiteY35" fmla="*/ 32218 h 858155"/>
                <a:gd name="connsiteX36" fmla="*/ 266900 w 528287"/>
                <a:gd name="connsiteY36" fmla="*/ 6 h 858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528287" h="858155">
                  <a:moveTo>
                    <a:pt x="180897" y="808532"/>
                  </a:moveTo>
                  <a:lnTo>
                    <a:pt x="351275" y="808532"/>
                  </a:lnTo>
                  <a:cubicBezTo>
                    <a:pt x="332869" y="824175"/>
                    <a:pt x="317294" y="838396"/>
                    <a:pt x="300775" y="851668"/>
                  </a:cubicBezTo>
                  <a:cubicBezTo>
                    <a:pt x="296056" y="855461"/>
                    <a:pt x="288504" y="857831"/>
                    <a:pt x="281897" y="857831"/>
                  </a:cubicBezTo>
                  <a:cubicBezTo>
                    <a:pt x="226206" y="857357"/>
                    <a:pt x="239892" y="864941"/>
                    <a:pt x="198832" y="827019"/>
                  </a:cubicBezTo>
                  <a:cubicBezTo>
                    <a:pt x="192696" y="821331"/>
                    <a:pt x="187505" y="815168"/>
                    <a:pt x="180897" y="808532"/>
                  </a:cubicBezTo>
                  <a:close/>
                  <a:moveTo>
                    <a:pt x="182285" y="731401"/>
                  </a:moveTo>
                  <a:lnTo>
                    <a:pt x="347585" y="731401"/>
                  </a:lnTo>
                  <a:cubicBezTo>
                    <a:pt x="365532" y="731401"/>
                    <a:pt x="375450" y="740280"/>
                    <a:pt x="375450" y="755235"/>
                  </a:cubicBezTo>
                  <a:cubicBezTo>
                    <a:pt x="374978" y="770189"/>
                    <a:pt x="365532" y="778134"/>
                    <a:pt x="347585" y="778134"/>
                  </a:cubicBezTo>
                  <a:cubicBezTo>
                    <a:pt x="320193" y="778601"/>
                    <a:pt x="292328" y="778601"/>
                    <a:pt x="264935" y="778601"/>
                  </a:cubicBezTo>
                  <a:lnTo>
                    <a:pt x="181813" y="778134"/>
                  </a:lnTo>
                  <a:cubicBezTo>
                    <a:pt x="165283" y="778134"/>
                    <a:pt x="154420" y="768787"/>
                    <a:pt x="154893" y="754300"/>
                  </a:cubicBezTo>
                  <a:cubicBezTo>
                    <a:pt x="155365" y="740280"/>
                    <a:pt x="165283" y="731401"/>
                    <a:pt x="182285" y="731401"/>
                  </a:cubicBezTo>
                  <a:close/>
                  <a:moveTo>
                    <a:pt x="174924" y="655422"/>
                  </a:moveTo>
                  <a:lnTo>
                    <a:pt x="354947" y="655422"/>
                  </a:lnTo>
                  <a:cubicBezTo>
                    <a:pt x="369633" y="655422"/>
                    <a:pt x="379581" y="664350"/>
                    <a:pt x="379581" y="677976"/>
                  </a:cubicBezTo>
                  <a:cubicBezTo>
                    <a:pt x="380055" y="691133"/>
                    <a:pt x="370107" y="701000"/>
                    <a:pt x="355421" y="701000"/>
                  </a:cubicBezTo>
                  <a:cubicBezTo>
                    <a:pt x="325575" y="701470"/>
                    <a:pt x="295255" y="701000"/>
                    <a:pt x="264935" y="701000"/>
                  </a:cubicBezTo>
                  <a:lnTo>
                    <a:pt x="175397" y="701000"/>
                  </a:lnTo>
                  <a:cubicBezTo>
                    <a:pt x="159764" y="701000"/>
                    <a:pt x="150289" y="692542"/>
                    <a:pt x="149815" y="678446"/>
                  </a:cubicBezTo>
                  <a:cubicBezTo>
                    <a:pt x="149815" y="664350"/>
                    <a:pt x="159290" y="655422"/>
                    <a:pt x="174924" y="655422"/>
                  </a:cubicBezTo>
                  <a:close/>
                  <a:moveTo>
                    <a:pt x="266900" y="6"/>
                  </a:moveTo>
                  <a:cubicBezTo>
                    <a:pt x="312016" y="300"/>
                    <a:pt x="357014" y="11725"/>
                    <a:pt x="401421" y="34573"/>
                  </a:cubicBezTo>
                  <a:cubicBezTo>
                    <a:pt x="484566" y="77914"/>
                    <a:pt x="523777" y="149993"/>
                    <a:pt x="528029" y="242329"/>
                  </a:cubicBezTo>
                  <a:cubicBezTo>
                    <a:pt x="530863" y="305928"/>
                    <a:pt x="510077" y="362460"/>
                    <a:pt x="479842" y="416637"/>
                  </a:cubicBezTo>
                  <a:cubicBezTo>
                    <a:pt x="470394" y="433125"/>
                    <a:pt x="460945" y="450085"/>
                    <a:pt x="451025" y="466574"/>
                  </a:cubicBezTo>
                  <a:cubicBezTo>
                    <a:pt x="422680" y="514626"/>
                    <a:pt x="393862" y="562207"/>
                    <a:pt x="393390" y="621095"/>
                  </a:cubicBezTo>
                  <a:lnTo>
                    <a:pt x="331503" y="621095"/>
                  </a:lnTo>
                  <a:lnTo>
                    <a:pt x="197809" y="621566"/>
                  </a:lnTo>
                  <a:cubicBezTo>
                    <a:pt x="177967" y="621566"/>
                    <a:pt x="160016" y="622037"/>
                    <a:pt x="142064" y="621566"/>
                  </a:cubicBezTo>
                  <a:cubicBezTo>
                    <a:pt x="139702" y="621095"/>
                    <a:pt x="135450" y="616855"/>
                    <a:pt x="134977" y="614028"/>
                  </a:cubicBezTo>
                  <a:cubicBezTo>
                    <a:pt x="133088" y="569745"/>
                    <a:pt x="114191" y="531114"/>
                    <a:pt x="93405" y="493426"/>
                  </a:cubicBezTo>
                  <a:cubicBezTo>
                    <a:pt x="71674" y="454325"/>
                    <a:pt x="48525" y="416166"/>
                    <a:pt x="28684" y="376122"/>
                  </a:cubicBezTo>
                  <a:cubicBezTo>
                    <a:pt x="811" y="319119"/>
                    <a:pt x="-6748" y="258818"/>
                    <a:pt x="6008" y="196632"/>
                  </a:cubicBezTo>
                  <a:cubicBezTo>
                    <a:pt x="21125" y="121256"/>
                    <a:pt x="63170" y="65666"/>
                    <a:pt x="131671" y="32218"/>
                  </a:cubicBezTo>
                  <a:cubicBezTo>
                    <a:pt x="176550" y="10547"/>
                    <a:pt x="221784" y="-288"/>
                    <a:pt x="266900" y="6"/>
                  </a:cubicBezTo>
                  <a:close/>
                </a:path>
              </a:pathLst>
            </a:custGeom>
            <a:grpFill/>
            <a:ln w="9525">
              <a:solidFill>
                <a:schemeClr val="accent1"/>
              </a:solidFill>
              <a:round/>
              <a:headEnd/>
              <a:tailEnd/>
            </a:ln>
          </p:spPr>
          <p:txBody>
            <a:bodyPr vert="horz" wrap="square" lIns="95091" tIns="47545" rIns="95091" bIns="47545" numCol="1" anchor="t" anchorCtr="0" compatLnSpc="1">
              <a:prstTxWarp prst="textNoShape">
                <a:avLst/>
              </a:prstTxWarp>
              <a:noAutofit/>
            </a:bodyPr>
            <a:lstStyle/>
            <a:p>
              <a:pPr defTabSz="951064">
                <a:defRPr/>
              </a:pPr>
              <a:endParaRPr lang="en-US" sz="4080">
                <a:solidFill>
                  <a:srgbClr val="505050"/>
                </a:solidFill>
                <a:latin typeface="Segoe UI Light"/>
              </a:endParaRPr>
            </a:p>
          </p:txBody>
        </p:sp>
      </p:grpSp>
      <p:grpSp>
        <p:nvGrpSpPr>
          <p:cNvPr id="60" name="Group 59">
            <a:extLst>
              <a:ext uri="{FF2B5EF4-FFF2-40B4-BE49-F238E27FC236}">
                <a16:creationId xmlns:a16="http://schemas.microsoft.com/office/drawing/2014/main" id="{79A9BACC-C171-4EB7-8A4E-E6737E285563}"/>
              </a:ext>
            </a:extLst>
          </p:cNvPr>
          <p:cNvGrpSpPr/>
          <p:nvPr/>
        </p:nvGrpSpPr>
        <p:grpSpPr>
          <a:xfrm>
            <a:off x="9899112" y="5939466"/>
            <a:ext cx="643092" cy="643092"/>
            <a:chOff x="9273302" y="2046197"/>
            <a:chExt cx="1426282" cy="1426282"/>
          </a:xfrm>
          <a:solidFill>
            <a:schemeClr val="bg2"/>
          </a:solidFill>
        </p:grpSpPr>
        <p:sp>
          <p:nvSpPr>
            <p:cNvPr id="70" name="Oval 69">
              <a:extLst>
                <a:ext uri="{FF2B5EF4-FFF2-40B4-BE49-F238E27FC236}">
                  <a16:creationId xmlns:a16="http://schemas.microsoft.com/office/drawing/2014/main" id="{4A8762A3-6472-4733-8642-8FF3DDB20A47}"/>
                </a:ext>
              </a:extLst>
            </p:cNvPr>
            <p:cNvSpPr>
              <a:spLocks noChangeAspect="1"/>
            </p:cNvSpPr>
            <p:nvPr/>
          </p:nvSpPr>
          <p:spPr bwMode="auto">
            <a:xfrm>
              <a:off x="9273302" y="2046197"/>
              <a:ext cx="1426282" cy="1426282"/>
            </a:xfrm>
            <a:prstGeom prst="ellipse">
              <a:avLst/>
            </a:prstGeom>
            <a:grpFill/>
            <a:ln w="952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bodyPr>
            <a:lstStyle/>
            <a:p>
              <a:pPr algn="ctr" defTabSz="988777" fontAlgn="base">
                <a:spcBef>
                  <a:spcPct val="0"/>
                </a:spcBef>
                <a:spcAft>
                  <a:spcPct val="0"/>
                </a:spcAft>
                <a:defRPr/>
              </a:pPr>
              <a:endParaRPr lang="en-US" sz="2448" kern="0">
                <a:solidFill>
                  <a:srgbClr val="505050"/>
                </a:solidFill>
                <a:latin typeface="Segoe UI Light"/>
              </a:endParaRPr>
            </a:p>
          </p:txBody>
        </p:sp>
        <p:sp>
          <p:nvSpPr>
            <p:cNvPr id="71" name="Freeform: Shape 70">
              <a:extLst>
                <a:ext uri="{FF2B5EF4-FFF2-40B4-BE49-F238E27FC236}">
                  <a16:creationId xmlns:a16="http://schemas.microsoft.com/office/drawing/2014/main" id="{D6D7024E-7E76-4EAB-933D-97F236CB4716}"/>
                </a:ext>
              </a:extLst>
            </p:cNvPr>
            <p:cNvSpPr>
              <a:spLocks noChangeAspect="1"/>
            </p:cNvSpPr>
            <p:nvPr/>
          </p:nvSpPr>
          <p:spPr bwMode="black">
            <a:xfrm>
              <a:off x="9745867" y="2316705"/>
              <a:ext cx="527667" cy="885265"/>
            </a:xfrm>
            <a:custGeom>
              <a:avLst/>
              <a:gdLst>
                <a:gd name="connsiteX0" fmla="*/ 285484 w 1193354"/>
                <a:gd name="connsiteY0" fmla="*/ 451468 h 2002084"/>
                <a:gd name="connsiteX1" fmla="*/ 284883 w 1193354"/>
                <a:gd name="connsiteY1" fmla="*/ 491345 h 2002084"/>
                <a:gd name="connsiteX2" fmla="*/ 284785 w 1193354"/>
                <a:gd name="connsiteY2" fmla="*/ 491279 h 2002084"/>
                <a:gd name="connsiteX3" fmla="*/ 284979 w 1193354"/>
                <a:gd name="connsiteY3" fmla="*/ 475228 h 2002084"/>
                <a:gd name="connsiteX4" fmla="*/ 286242 w 1193354"/>
                <a:gd name="connsiteY4" fmla="*/ 415853 h 2002084"/>
                <a:gd name="connsiteX5" fmla="*/ 286102 w 1193354"/>
                <a:gd name="connsiteY5" fmla="*/ 422418 h 2002084"/>
                <a:gd name="connsiteX6" fmla="*/ 285843 w 1193354"/>
                <a:gd name="connsiteY6" fmla="*/ 430162 h 2002084"/>
                <a:gd name="connsiteX7" fmla="*/ 285612 w 1193354"/>
                <a:gd name="connsiteY7" fmla="*/ 445461 h 2002084"/>
                <a:gd name="connsiteX8" fmla="*/ 285484 w 1193354"/>
                <a:gd name="connsiteY8" fmla="*/ 451468 h 2002084"/>
                <a:gd name="connsiteX9" fmla="*/ 285841 w 1193354"/>
                <a:gd name="connsiteY9" fmla="*/ 427810 h 2002084"/>
                <a:gd name="connsiteX10" fmla="*/ 286701 w 1193354"/>
                <a:gd name="connsiteY10" fmla="*/ 402165 h 2002084"/>
                <a:gd name="connsiteX11" fmla="*/ 286242 w 1193354"/>
                <a:gd name="connsiteY11" fmla="*/ 415853 h 2002084"/>
                <a:gd name="connsiteX12" fmla="*/ 286436 w 1193354"/>
                <a:gd name="connsiteY12" fmla="*/ 406761 h 2002084"/>
                <a:gd name="connsiteX13" fmla="*/ 496328 w 1193354"/>
                <a:gd name="connsiteY13" fmla="*/ 360361 h 2002084"/>
                <a:gd name="connsiteX14" fmla="*/ 496354 w 1193354"/>
                <a:gd name="connsiteY14" fmla="*/ 360534 h 2002084"/>
                <a:gd name="connsiteX15" fmla="*/ 494883 w 1193354"/>
                <a:gd name="connsiteY15" fmla="*/ 463364 h 2002084"/>
                <a:gd name="connsiteX16" fmla="*/ 494300 w 1193354"/>
                <a:gd name="connsiteY16" fmla="*/ 506394 h 2002084"/>
                <a:gd name="connsiteX17" fmla="*/ 494267 w 1193354"/>
                <a:gd name="connsiteY17" fmla="*/ 506416 h 2002084"/>
                <a:gd name="connsiteX18" fmla="*/ 494882 w 1193354"/>
                <a:gd name="connsiteY18" fmla="*/ 461012 h 2002084"/>
                <a:gd name="connsiteX19" fmla="*/ 495899 w 1193354"/>
                <a:gd name="connsiteY19" fmla="*/ 397961 h 2002084"/>
                <a:gd name="connsiteX20" fmla="*/ 289252 w 1193354"/>
                <a:gd name="connsiteY20" fmla="*/ 358061 h 2002084"/>
                <a:gd name="connsiteX21" fmla="*/ 289249 w 1193354"/>
                <a:gd name="connsiteY21" fmla="*/ 358087 h 2002084"/>
                <a:gd name="connsiteX22" fmla="*/ 288429 w 1193354"/>
                <a:gd name="connsiteY22" fmla="*/ 372279 h 2002084"/>
                <a:gd name="connsiteX23" fmla="*/ 287181 w 1193354"/>
                <a:gd name="connsiteY23" fmla="*/ 390263 h 2002084"/>
                <a:gd name="connsiteX24" fmla="*/ 286893 w 1193354"/>
                <a:gd name="connsiteY24" fmla="*/ 398838 h 2002084"/>
                <a:gd name="connsiteX25" fmla="*/ 286701 w 1193354"/>
                <a:gd name="connsiteY25" fmla="*/ 402165 h 2002084"/>
                <a:gd name="connsiteX26" fmla="*/ 287179 w 1193354"/>
                <a:gd name="connsiteY26" fmla="*/ 387912 h 2002084"/>
                <a:gd name="connsiteX27" fmla="*/ 289248 w 1193354"/>
                <a:gd name="connsiteY27" fmla="*/ 358087 h 2002084"/>
                <a:gd name="connsiteX28" fmla="*/ 296920 w 1193354"/>
                <a:gd name="connsiteY28" fmla="*/ 310739 h 2002084"/>
                <a:gd name="connsiteX29" fmla="*/ 289252 w 1193354"/>
                <a:gd name="connsiteY29" fmla="*/ 358061 h 2002084"/>
                <a:gd name="connsiteX30" fmla="*/ 294307 w 1193354"/>
                <a:gd name="connsiteY30" fmla="*/ 317179 h 2002084"/>
                <a:gd name="connsiteX31" fmla="*/ 301470 w 1193354"/>
                <a:gd name="connsiteY31" fmla="*/ 299529 h 2002084"/>
                <a:gd name="connsiteX32" fmla="*/ 298558 w 1193354"/>
                <a:gd name="connsiteY32" fmla="*/ 306704 h 2002084"/>
                <a:gd name="connsiteX33" fmla="*/ 297737 w 1193354"/>
                <a:gd name="connsiteY33" fmla="*/ 308062 h 2002084"/>
                <a:gd name="connsiteX34" fmla="*/ 297558 w 1193354"/>
                <a:gd name="connsiteY34" fmla="*/ 309167 h 2002084"/>
                <a:gd name="connsiteX35" fmla="*/ 296920 w 1193354"/>
                <a:gd name="connsiteY35" fmla="*/ 310739 h 2002084"/>
                <a:gd name="connsiteX36" fmla="*/ 297735 w 1193354"/>
                <a:gd name="connsiteY36" fmla="*/ 305710 h 2002084"/>
                <a:gd name="connsiteX37" fmla="*/ 483118 w 1193354"/>
                <a:gd name="connsiteY37" fmla="*/ 298753 h 2002084"/>
                <a:gd name="connsiteX38" fmla="*/ 489189 w 1193354"/>
                <a:gd name="connsiteY38" fmla="*/ 310293 h 2002084"/>
                <a:gd name="connsiteX39" fmla="*/ 496353 w 1193354"/>
                <a:gd name="connsiteY39" fmla="*/ 358182 h 2002084"/>
                <a:gd name="connsiteX40" fmla="*/ 496328 w 1193354"/>
                <a:gd name="connsiteY40" fmla="*/ 360361 h 2002084"/>
                <a:gd name="connsiteX41" fmla="*/ 496327 w 1193354"/>
                <a:gd name="connsiteY41" fmla="*/ 360355 h 2002084"/>
                <a:gd name="connsiteX42" fmla="*/ 496352 w 1193354"/>
                <a:gd name="connsiteY42" fmla="*/ 358182 h 2002084"/>
                <a:gd name="connsiteX43" fmla="*/ 495286 w 1193354"/>
                <a:gd name="connsiteY43" fmla="*/ 353397 h 2002084"/>
                <a:gd name="connsiteX44" fmla="*/ 489190 w 1193354"/>
                <a:gd name="connsiteY44" fmla="*/ 312645 h 2002084"/>
                <a:gd name="connsiteX45" fmla="*/ 484026 w 1193354"/>
                <a:gd name="connsiteY45" fmla="*/ 302828 h 2002084"/>
                <a:gd name="connsiteX46" fmla="*/ 312270 w 1193354"/>
                <a:gd name="connsiteY46" fmla="*/ 281652 h 2002084"/>
                <a:gd name="connsiteX47" fmla="*/ 301470 w 1193354"/>
                <a:gd name="connsiteY47" fmla="*/ 299529 h 2002084"/>
                <a:gd name="connsiteX48" fmla="*/ 307000 w 1193354"/>
                <a:gd name="connsiteY48" fmla="*/ 285901 h 2002084"/>
                <a:gd name="connsiteX49" fmla="*/ 473685 w 1193354"/>
                <a:gd name="connsiteY49" fmla="*/ 280824 h 2002084"/>
                <a:gd name="connsiteX50" fmla="*/ 481372 w 1193354"/>
                <a:gd name="connsiteY50" fmla="*/ 290914 h 2002084"/>
                <a:gd name="connsiteX51" fmla="*/ 483118 w 1193354"/>
                <a:gd name="connsiteY51" fmla="*/ 298753 h 2002084"/>
                <a:gd name="connsiteX52" fmla="*/ 467383 w 1193354"/>
                <a:gd name="connsiteY52" fmla="*/ 272552 h 2002084"/>
                <a:gd name="connsiteX53" fmla="*/ 470477 w 1193354"/>
                <a:gd name="connsiteY53" fmla="*/ 274726 h 2002084"/>
                <a:gd name="connsiteX54" fmla="*/ 473685 w 1193354"/>
                <a:gd name="connsiteY54" fmla="*/ 280824 h 2002084"/>
                <a:gd name="connsiteX55" fmla="*/ 438680 w 1193354"/>
                <a:gd name="connsiteY55" fmla="*/ 252385 h 2002084"/>
                <a:gd name="connsiteX56" fmla="*/ 463812 w 1193354"/>
                <a:gd name="connsiteY56" fmla="*/ 267865 h 2002084"/>
                <a:gd name="connsiteX57" fmla="*/ 467383 w 1193354"/>
                <a:gd name="connsiteY57" fmla="*/ 272552 h 2002084"/>
                <a:gd name="connsiteX58" fmla="*/ 392214 w 1193354"/>
                <a:gd name="connsiteY58" fmla="*/ 246486 h 2002084"/>
                <a:gd name="connsiteX59" fmla="*/ 470478 w 1193354"/>
                <a:gd name="connsiteY59" fmla="*/ 277078 h 2002084"/>
                <a:gd name="connsiteX60" fmla="*/ 484026 w 1193354"/>
                <a:gd name="connsiteY60" fmla="*/ 302828 h 2002084"/>
                <a:gd name="connsiteX61" fmla="*/ 495286 w 1193354"/>
                <a:gd name="connsiteY61" fmla="*/ 353397 h 2002084"/>
                <a:gd name="connsiteX62" fmla="*/ 496327 w 1193354"/>
                <a:gd name="connsiteY62" fmla="*/ 360355 h 2002084"/>
                <a:gd name="connsiteX63" fmla="*/ 495898 w 1193354"/>
                <a:gd name="connsiteY63" fmla="*/ 397961 h 2002084"/>
                <a:gd name="connsiteX64" fmla="*/ 494881 w 1193354"/>
                <a:gd name="connsiteY64" fmla="*/ 461012 h 2002084"/>
                <a:gd name="connsiteX65" fmla="*/ 494266 w 1193354"/>
                <a:gd name="connsiteY65" fmla="*/ 506417 h 2002084"/>
                <a:gd name="connsiteX66" fmla="*/ 494267 w 1193354"/>
                <a:gd name="connsiteY66" fmla="*/ 506416 h 2002084"/>
                <a:gd name="connsiteX67" fmla="*/ 493818 w 1193354"/>
                <a:gd name="connsiteY67" fmla="*/ 539623 h 2002084"/>
                <a:gd name="connsiteX68" fmla="*/ 493224 w 1193354"/>
                <a:gd name="connsiteY68" fmla="*/ 626081 h 2002084"/>
                <a:gd name="connsiteX69" fmla="*/ 493231 w 1193354"/>
                <a:gd name="connsiteY69" fmla="*/ 627553 h 2002084"/>
                <a:gd name="connsiteX70" fmla="*/ 493225 w 1193354"/>
                <a:gd name="connsiteY70" fmla="*/ 628433 h 2002084"/>
                <a:gd name="connsiteX71" fmla="*/ 505879 w 1193354"/>
                <a:gd name="connsiteY71" fmla="*/ 898482 h 2002084"/>
                <a:gd name="connsiteX72" fmla="*/ 622620 w 1193354"/>
                <a:gd name="connsiteY72" fmla="*/ 786882 h 2002084"/>
                <a:gd name="connsiteX73" fmla="*/ 739361 w 1193354"/>
                <a:gd name="connsiteY73" fmla="*/ 898482 h 2002084"/>
                <a:gd name="connsiteX74" fmla="*/ 739361 w 1193354"/>
                <a:gd name="connsiteY74" fmla="*/ 954282 h 2002084"/>
                <a:gd name="connsiteX75" fmla="*/ 849616 w 1193354"/>
                <a:gd name="connsiteY75" fmla="*/ 842682 h 2002084"/>
                <a:gd name="connsiteX76" fmla="*/ 966358 w 1193354"/>
                <a:gd name="connsiteY76" fmla="*/ 954282 h 2002084"/>
                <a:gd name="connsiteX77" fmla="*/ 966358 w 1193354"/>
                <a:gd name="connsiteY77" fmla="*/ 1010082 h 2002084"/>
                <a:gd name="connsiteX78" fmla="*/ 1083099 w 1193354"/>
                <a:gd name="connsiteY78" fmla="*/ 898482 h 2002084"/>
                <a:gd name="connsiteX79" fmla="*/ 1193354 w 1193354"/>
                <a:gd name="connsiteY79" fmla="*/ 1010082 h 2002084"/>
                <a:gd name="connsiteX80" fmla="*/ 1193354 w 1193354"/>
                <a:gd name="connsiteY80" fmla="*/ 1245682 h 2002084"/>
                <a:gd name="connsiteX81" fmla="*/ 1193354 w 1193354"/>
                <a:gd name="connsiteY81" fmla="*/ 1431683 h 2002084"/>
                <a:gd name="connsiteX82" fmla="*/ 1193354 w 1193354"/>
                <a:gd name="connsiteY82" fmla="*/ 1493683 h 2002084"/>
                <a:gd name="connsiteX83" fmla="*/ 596677 w 1193354"/>
                <a:gd name="connsiteY83" fmla="*/ 2002084 h 2002084"/>
                <a:gd name="connsiteX84" fmla="*/ 0 w 1193354"/>
                <a:gd name="connsiteY84" fmla="*/ 1431683 h 2002084"/>
                <a:gd name="connsiteX85" fmla="*/ 0 w 1193354"/>
                <a:gd name="connsiteY85" fmla="*/ 1109282 h 2002084"/>
                <a:gd name="connsiteX86" fmla="*/ 0 w 1193354"/>
                <a:gd name="connsiteY86" fmla="*/ 997682 h 2002084"/>
                <a:gd name="connsiteX87" fmla="*/ 116742 w 1193354"/>
                <a:gd name="connsiteY87" fmla="*/ 997682 h 2002084"/>
                <a:gd name="connsiteX88" fmla="*/ 226997 w 1193354"/>
                <a:gd name="connsiteY88" fmla="*/ 1109282 h 2002084"/>
                <a:gd name="connsiteX89" fmla="*/ 226997 w 1193354"/>
                <a:gd name="connsiteY89" fmla="*/ 1375883 h 2002084"/>
                <a:gd name="connsiteX90" fmla="*/ 278882 w 1193354"/>
                <a:gd name="connsiteY90" fmla="*/ 1320083 h 2002084"/>
                <a:gd name="connsiteX91" fmla="*/ 278882 w 1193354"/>
                <a:gd name="connsiteY91" fmla="*/ 1010082 h 2002084"/>
                <a:gd name="connsiteX92" fmla="*/ 278882 w 1193354"/>
                <a:gd name="connsiteY92" fmla="*/ 738056 h 2002084"/>
                <a:gd name="connsiteX93" fmla="*/ 282697 w 1193354"/>
                <a:gd name="connsiteY93" fmla="*/ 639405 h 2002084"/>
                <a:gd name="connsiteX94" fmla="*/ 283227 w 1193354"/>
                <a:gd name="connsiteY94" fmla="*/ 604037 h 2002084"/>
                <a:gd name="connsiteX95" fmla="*/ 284019 w 1193354"/>
                <a:gd name="connsiteY95" fmla="*/ 554865 h 2002084"/>
                <a:gd name="connsiteX96" fmla="*/ 284242 w 1193354"/>
                <a:gd name="connsiteY96" fmla="*/ 536372 h 2002084"/>
                <a:gd name="connsiteX97" fmla="*/ 284338 w 1193354"/>
                <a:gd name="connsiteY97" fmla="*/ 529962 h 2002084"/>
                <a:gd name="connsiteX98" fmla="*/ 285612 w 1193354"/>
                <a:gd name="connsiteY98" fmla="*/ 445461 h 2002084"/>
                <a:gd name="connsiteX99" fmla="*/ 286102 w 1193354"/>
                <a:gd name="connsiteY99" fmla="*/ 422418 h 2002084"/>
                <a:gd name="connsiteX100" fmla="*/ 286893 w 1193354"/>
                <a:gd name="connsiteY100" fmla="*/ 398838 h 2002084"/>
                <a:gd name="connsiteX101" fmla="*/ 288429 w 1193354"/>
                <a:gd name="connsiteY101" fmla="*/ 372279 h 2002084"/>
                <a:gd name="connsiteX102" fmla="*/ 289250 w 1193354"/>
                <a:gd name="connsiteY102" fmla="*/ 360439 h 2002084"/>
                <a:gd name="connsiteX103" fmla="*/ 297558 w 1193354"/>
                <a:gd name="connsiteY103" fmla="*/ 309167 h 2002084"/>
                <a:gd name="connsiteX104" fmla="*/ 298558 w 1193354"/>
                <a:gd name="connsiteY104" fmla="*/ 306704 h 2002084"/>
                <a:gd name="connsiteX105" fmla="*/ 315044 w 1193354"/>
                <a:gd name="connsiteY105" fmla="*/ 279415 h 2002084"/>
                <a:gd name="connsiteX106" fmla="*/ 338643 w 1193354"/>
                <a:gd name="connsiteY106" fmla="*/ 260387 h 2002084"/>
                <a:gd name="connsiteX107" fmla="*/ 351480 w 1193354"/>
                <a:gd name="connsiteY107" fmla="*/ 252389 h 2002084"/>
                <a:gd name="connsiteX108" fmla="*/ 392214 w 1193354"/>
                <a:gd name="connsiteY108" fmla="*/ 246486 h 2002084"/>
                <a:gd name="connsiteX109" fmla="*/ 392212 w 1193354"/>
                <a:gd name="connsiteY109" fmla="*/ 244134 h 2002084"/>
                <a:gd name="connsiteX110" fmla="*/ 351479 w 1193354"/>
                <a:gd name="connsiteY110" fmla="*/ 250037 h 2002084"/>
                <a:gd name="connsiteX111" fmla="*/ 338643 w 1193354"/>
                <a:gd name="connsiteY111" fmla="*/ 260387 h 2002084"/>
                <a:gd name="connsiteX112" fmla="*/ 319234 w 1193354"/>
                <a:gd name="connsiteY112" fmla="*/ 272480 h 2002084"/>
                <a:gd name="connsiteX113" fmla="*/ 315044 w 1193354"/>
                <a:gd name="connsiteY113" fmla="*/ 279415 h 2002084"/>
                <a:gd name="connsiteX114" fmla="*/ 312270 w 1193354"/>
                <a:gd name="connsiteY114" fmla="*/ 281652 h 2002084"/>
                <a:gd name="connsiteX115" fmla="*/ 319232 w 1193354"/>
                <a:gd name="connsiteY115" fmla="*/ 270128 h 2002084"/>
                <a:gd name="connsiteX116" fmla="*/ 392212 w 1193354"/>
                <a:gd name="connsiteY116" fmla="*/ 244134 h 2002084"/>
                <a:gd name="connsiteX117" fmla="*/ 392212 w 1193354"/>
                <a:gd name="connsiteY117" fmla="*/ 244134 h 2002084"/>
                <a:gd name="connsiteX118" fmla="*/ 392213 w 1193354"/>
                <a:gd name="connsiteY118" fmla="*/ 244134 h 2002084"/>
                <a:gd name="connsiteX119" fmla="*/ 438667 w 1193354"/>
                <a:gd name="connsiteY119" fmla="*/ 252376 h 2002084"/>
                <a:gd name="connsiteX120" fmla="*/ 438680 w 1193354"/>
                <a:gd name="connsiteY120" fmla="*/ 252385 h 2002084"/>
                <a:gd name="connsiteX121" fmla="*/ 438666 w 1193354"/>
                <a:gd name="connsiteY121" fmla="*/ 252376 h 2002084"/>
                <a:gd name="connsiteX122" fmla="*/ 400753 w 1193354"/>
                <a:gd name="connsiteY122" fmla="*/ 0 h 2002084"/>
                <a:gd name="connsiteX123" fmla="*/ 730683 w 1193354"/>
                <a:gd name="connsiteY123" fmla="*/ 329930 h 2002084"/>
                <a:gd name="connsiteX124" fmla="*/ 529177 w 1193354"/>
                <a:gd name="connsiteY124" fmla="*/ 633933 h 2002084"/>
                <a:gd name="connsiteX125" fmla="*/ 493310 w 1193354"/>
                <a:gd name="connsiteY125" fmla="*/ 645066 h 2002084"/>
                <a:gd name="connsiteX126" fmla="*/ 493231 w 1193354"/>
                <a:gd name="connsiteY126" fmla="*/ 627553 h 2002084"/>
                <a:gd name="connsiteX127" fmla="*/ 493819 w 1193354"/>
                <a:gd name="connsiteY127" fmla="*/ 541975 h 2002084"/>
                <a:gd name="connsiteX128" fmla="*/ 494300 w 1193354"/>
                <a:gd name="connsiteY128" fmla="*/ 506394 h 2002084"/>
                <a:gd name="connsiteX129" fmla="*/ 543825 w 1193354"/>
                <a:gd name="connsiteY129" fmla="*/ 473003 h 2002084"/>
                <a:gd name="connsiteX130" fmla="*/ 603088 w 1193354"/>
                <a:gd name="connsiteY130" fmla="*/ 329930 h 2002084"/>
                <a:gd name="connsiteX131" fmla="*/ 400752 w 1193354"/>
                <a:gd name="connsiteY131" fmla="*/ 127594 h 2002084"/>
                <a:gd name="connsiteX132" fmla="*/ 198416 w 1193354"/>
                <a:gd name="connsiteY132" fmla="*/ 329930 h 2002084"/>
                <a:gd name="connsiteX133" fmla="*/ 257679 w 1193354"/>
                <a:gd name="connsiteY133" fmla="*/ 473003 h 2002084"/>
                <a:gd name="connsiteX134" fmla="*/ 284785 w 1193354"/>
                <a:gd name="connsiteY134" fmla="*/ 491279 h 2002084"/>
                <a:gd name="connsiteX135" fmla="*/ 284242 w 1193354"/>
                <a:gd name="connsiteY135" fmla="*/ 536372 h 2002084"/>
                <a:gd name="connsiteX136" fmla="*/ 283227 w 1193354"/>
                <a:gd name="connsiteY136" fmla="*/ 604037 h 2002084"/>
                <a:gd name="connsiteX137" fmla="*/ 282696 w 1193354"/>
                <a:gd name="connsiteY137" fmla="*/ 637053 h 2002084"/>
                <a:gd name="connsiteX138" fmla="*/ 282693 w 1193354"/>
                <a:gd name="connsiteY138" fmla="*/ 637150 h 2002084"/>
                <a:gd name="connsiteX139" fmla="*/ 272330 w 1193354"/>
                <a:gd name="connsiteY139" fmla="*/ 633933 h 2002084"/>
                <a:gd name="connsiteX140" fmla="*/ 70823 w 1193354"/>
                <a:gd name="connsiteY140" fmla="*/ 329930 h 2002084"/>
                <a:gd name="connsiteX141" fmla="*/ 400753 w 1193354"/>
                <a:gd name="connsiteY141" fmla="*/ 0 h 2002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Lst>
              <a:rect l="l" t="t" r="r" b="b"/>
              <a:pathLst>
                <a:path w="1193354" h="2002084">
                  <a:moveTo>
                    <a:pt x="285484" y="451468"/>
                  </a:moveTo>
                  <a:lnTo>
                    <a:pt x="284883" y="491345"/>
                  </a:lnTo>
                  <a:lnTo>
                    <a:pt x="284785" y="491279"/>
                  </a:lnTo>
                  <a:lnTo>
                    <a:pt x="284979" y="475228"/>
                  </a:lnTo>
                  <a:close/>
                  <a:moveTo>
                    <a:pt x="286242" y="415853"/>
                  </a:moveTo>
                  <a:lnTo>
                    <a:pt x="286102" y="422418"/>
                  </a:lnTo>
                  <a:lnTo>
                    <a:pt x="285843" y="430162"/>
                  </a:lnTo>
                  <a:lnTo>
                    <a:pt x="285612" y="445461"/>
                  </a:lnTo>
                  <a:lnTo>
                    <a:pt x="285484" y="451468"/>
                  </a:lnTo>
                  <a:lnTo>
                    <a:pt x="285841" y="427810"/>
                  </a:lnTo>
                  <a:close/>
                  <a:moveTo>
                    <a:pt x="286701" y="402165"/>
                  </a:moveTo>
                  <a:lnTo>
                    <a:pt x="286242" y="415853"/>
                  </a:lnTo>
                  <a:lnTo>
                    <a:pt x="286436" y="406761"/>
                  </a:lnTo>
                  <a:close/>
                  <a:moveTo>
                    <a:pt x="496328" y="360361"/>
                  </a:moveTo>
                  <a:lnTo>
                    <a:pt x="496354" y="360534"/>
                  </a:lnTo>
                  <a:cubicBezTo>
                    <a:pt x="496354" y="377582"/>
                    <a:pt x="495634" y="415286"/>
                    <a:pt x="494883" y="463364"/>
                  </a:cubicBezTo>
                  <a:lnTo>
                    <a:pt x="494300" y="506394"/>
                  </a:lnTo>
                  <a:lnTo>
                    <a:pt x="494267" y="506416"/>
                  </a:lnTo>
                  <a:lnTo>
                    <a:pt x="494882" y="461012"/>
                  </a:lnTo>
                  <a:cubicBezTo>
                    <a:pt x="495258" y="436974"/>
                    <a:pt x="495625" y="415528"/>
                    <a:pt x="495899" y="397961"/>
                  </a:cubicBezTo>
                  <a:close/>
                  <a:moveTo>
                    <a:pt x="289252" y="358061"/>
                  </a:moveTo>
                  <a:lnTo>
                    <a:pt x="289249" y="358087"/>
                  </a:lnTo>
                  <a:lnTo>
                    <a:pt x="288429" y="372279"/>
                  </a:lnTo>
                  <a:lnTo>
                    <a:pt x="287181" y="390263"/>
                  </a:lnTo>
                  <a:lnTo>
                    <a:pt x="286893" y="398838"/>
                  </a:lnTo>
                  <a:lnTo>
                    <a:pt x="286701" y="402165"/>
                  </a:lnTo>
                  <a:lnTo>
                    <a:pt x="287179" y="387912"/>
                  </a:lnTo>
                  <a:cubicBezTo>
                    <a:pt x="287733" y="376149"/>
                    <a:pt x="288409" y="366066"/>
                    <a:pt x="289248" y="358087"/>
                  </a:cubicBezTo>
                  <a:close/>
                  <a:moveTo>
                    <a:pt x="296920" y="310739"/>
                  </a:moveTo>
                  <a:lnTo>
                    <a:pt x="289252" y="358061"/>
                  </a:lnTo>
                  <a:lnTo>
                    <a:pt x="294307" y="317179"/>
                  </a:lnTo>
                  <a:close/>
                  <a:moveTo>
                    <a:pt x="301470" y="299529"/>
                  </a:moveTo>
                  <a:lnTo>
                    <a:pt x="298558" y="306704"/>
                  </a:lnTo>
                  <a:lnTo>
                    <a:pt x="297737" y="308062"/>
                  </a:lnTo>
                  <a:lnTo>
                    <a:pt x="297558" y="309167"/>
                  </a:lnTo>
                  <a:lnTo>
                    <a:pt x="296920" y="310739"/>
                  </a:lnTo>
                  <a:lnTo>
                    <a:pt x="297735" y="305710"/>
                  </a:lnTo>
                  <a:close/>
                  <a:moveTo>
                    <a:pt x="483118" y="298753"/>
                  </a:moveTo>
                  <a:lnTo>
                    <a:pt x="489189" y="310293"/>
                  </a:lnTo>
                  <a:cubicBezTo>
                    <a:pt x="493416" y="324252"/>
                    <a:pt x="495718" y="340264"/>
                    <a:pt x="496353" y="358182"/>
                  </a:cubicBezTo>
                  <a:lnTo>
                    <a:pt x="496328" y="360361"/>
                  </a:lnTo>
                  <a:lnTo>
                    <a:pt x="496327" y="360355"/>
                  </a:lnTo>
                  <a:lnTo>
                    <a:pt x="496352" y="358182"/>
                  </a:lnTo>
                  <a:lnTo>
                    <a:pt x="495286" y="353397"/>
                  </a:lnTo>
                  <a:lnTo>
                    <a:pt x="489190" y="312645"/>
                  </a:lnTo>
                  <a:lnTo>
                    <a:pt x="484026" y="302828"/>
                  </a:lnTo>
                  <a:close/>
                  <a:moveTo>
                    <a:pt x="312270" y="281652"/>
                  </a:moveTo>
                  <a:lnTo>
                    <a:pt x="301470" y="299529"/>
                  </a:lnTo>
                  <a:lnTo>
                    <a:pt x="307000" y="285901"/>
                  </a:lnTo>
                  <a:close/>
                  <a:moveTo>
                    <a:pt x="473685" y="280824"/>
                  </a:moveTo>
                  <a:lnTo>
                    <a:pt x="481372" y="290914"/>
                  </a:lnTo>
                  <a:lnTo>
                    <a:pt x="483118" y="298753"/>
                  </a:lnTo>
                  <a:close/>
                  <a:moveTo>
                    <a:pt x="467383" y="272552"/>
                  </a:moveTo>
                  <a:lnTo>
                    <a:pt x="470477" y="274726"/>
                  </a:lnTo>
                  <a:lnTo>
                    <a:pt x="473685" y="280824"/>
                  </a:lnTo>
                  <a:close/>
                  <a:moveTo>
                    <a:pt x="438680" y="252385"/>
                  </a:moveTo>
                  <a:lnTo>
                    <a:pt x="463812" y="267865"/>
                  </a:lnTo>
                  <a:lnTo>
                    <a:pt x="467383" y="272552"/>
                  </a:lnTo>
                  <a:close/>
                  <a:moveTo>
                    <a:pt x="392214" y="246486"/>
                  </a:moveTo>
                  <a:cubicBezTo>
                    <a:pt x="428409" y="247079"/>
                    <a:pt x="453809" y="257674"/>
                    <a:pt x="470478" y="277078"/>
                  </a:cubicBezTo>
                  <a:lnTo>
                    <a:pt x="484026" y="302828"/>
                  </a:lnTo>
                  <a:lnTo>
                    <a:pt x="495286" y="353397"/>
                  </a:lnTo>
                  <a:lnTo>
                    <a:pt x="496327" y="360355"/>
                  </a:lnTo>
                  <a:lnTo>
                    <a:pt x="495898" y="397961"/>
                  </a:lnTo>
                  <a:cubicBezTo>
                    <a:pt x="495624" y="415528"/>
                    <a:pt x="495257" y="436973"/>
                    <a:pt x="494881" y="461012"/>
                  </a:cubicBezTo>
                  <a:lnTo>
                    <a:pt x="494266" y="506417"/>
                  </a:lnTo>
                  <a:lnTo>
                    <a:pt x="494267" y="506416"/>
                  </a:lnTo>
                  <a:lnTo>
                    <a:pt x="493818" y="539623"/>
                  </a:lnTo>
                  <a:cubicBezTo>
                    <a:pt x="493513" y="567563"/>
                    <a:pt x="493286" y="596811"/>
                    <a:pt x="493224" y="626081"/>
                  </a:cubicBezTo>
                  <a:lnTo>
                    <a:pt x="493231" y="627553"/>
                  </a:lnTo>
                  <a:lnTo>
                    <a:pt x="493225" y="628433"/>
                  </a:lnTo>
                  <a:cubicBezTo>
                    <a:pt x="492975" y="745514"/>
                    <a:pt x="495357" y="862953"/>
                    <a:pt x="505879" y="898482"/>
                  </a:cubicBezTo>
                  <a:cubicBezTo>
                    <a:pt x="526923" y="969540"/>
                    <a:pt x="557764" y="786882"/>
                    <a:pt x="622620" y="786882"/>
                  </a:cubicBezTo>
                  <a:cubicBezTo>
                    <a:pt x="687476" y="786882"/>
                    <a:pt x="739361" y="836482"/>
                    <a:pt x="739361" y="898482"/>
                  </a:cubicBezTo>
                  <a:lnTo>
                    <a:pt x="739361" y="954282"/>
                  </a:lnTo>
                  <a:cubicBezTo>
                    <a:pt x="739361" y="892282"/>
                    <a:pt x="791246" y="842682"/>
                    <a:pt x="849616" y="842682"/>
                  </a:cubicBezTo>
                  <a:cubicBezTo>
                    <a:pt x="914473" y="842682"/>
                    <a:pt x="966358" y="892282"/>
                    <a:pt x="966358" y="954282"/>
                  </a:cubicBezTo>
                  <a:lnTo>
                    <a:pt x="966358" y="1010082"/>
                  </a:lnTo>
                  <a:cubicBezTo>
                    <a:pt x="966358" y="948082"/>
                    <a:pt x="1018243" y="898482"/>
                    <a:pt x="1083099" y="898482"/>
                  </a:cubicBezTo>
                  <a:cubicBezTo>
                    <a:pt x="1147955" y="898482"/>
                    <a:pt x="1193354" y="948082"/>
                    <a:pt x="1193354" y="1010082"/>
                  </a:cubicBezTo>
                  <a:lnTo>
                    <a:pt x="1193354" y="1245682"/>
                  </a:lnTo>
                  <a:lnTo>
                    <a:pt x="1193354" y="1431683"/>
                  </a:lnTo>
                  <a:lnTo>
                    <a:pt x="1193354" y="1493683"/>
                  </a:lnTo>
                  <a:cubicBezTo>
                    <a:pt x="1160926" y="1778884"/>
                    <a:pt x="907987" y="2002084"/>
                    <a:pt x="596677" y="2002084"/>
                  </a:cubicBezTo>
                  <a:cubicBezTo>
                    <a:pt x="265911" y="2002084"/>
                    <a:pt x="0" y="1747884"/>
                    <a:pt x="0" y="1431683"/>
                  </a:cubicBezTo>
                  <a:lnTo>
                    <a:pt x="0" y="1109282"/>
                  </a:lnTo>
                  <a:lnTo>
                    <a:pt x="0" y="997682"/>
                  </a:lnTo>
                  <a:lnTo>
                    <a:pt x="116742" y="997682"/>
                  </a:lnTo>
                  <a:cubicBezTo>
                    <a:pt x="181598" y="997682"/>
                    <a:pt x="226997" y="1047282"/>
                    <a:pt x="226997" y="1109282"/>
                  </a:cubicBezTo>
                  <a:lnTo>
                    <a:pt x="226997" y="1375883"/>
                  </a:lnTo>
                  <a:cubicBezTo>
                    <a:pt x="265911" y="1375883"/>
                    <a:pt x="278882" y="1344883"/>
                    <a:pt x="278882" y="1320083"/>
                  </a:cubicBezTo>
                  <a:lnTo>
                    <a:pt x="278882" y="1010082"/>
                  </a:lnTo>
                  <a:lnTo>
                    <a:pt x="278882" y="738056"/>
                  </a:lnTo>
                  <a:cubicBezTo>
                    <a:pt x="280743" y="709242"/>
                    <a:pt x="281901" y="675222"/>
                    <a:pt x="282697" y="639405"/>
                  </a:cubicBezTo>
                  <a:lnTo>
                    <a:pt x="283227" y="604037"/>
                  </a:lnTo>
                  <a:lnTo>
                    <a:pt x="284019" y="554865"/>
                  </a:lnTo>
                  <a:lnTo>
                    <a:pt x="284242" y="536372"/>
                  </a:lnTo>
                  <a:lnTo>
                    <a:pt x="284338" y="529962"/>
                  </a:lnTo>
                  <a:lnTo>
                    <a:pt x="285612" y="445461"/>
                  </a:lnTo>
                  <a:lnTo>
                    <a:pt x="286102" y="422418"/>
                  </a:lnTo>
                  <a:lnTo>
                    <a:pt x="286893" y="398838"/>
                  </a:lnTo>
                  <a:lnTo>
                    <a:pt x="288429" y="372279"/>
                  </a:lnTo>
                  <a:lnTo>
                    <a:pt x="289250" y="360439"/>
                  </a:lnTo>
                  <a:lnTo>
                    <a:pt x="297558" y="309167"/>
                  </a:lnTo>
                  <a:lnTo>
                    <a:pt x="298558" y="306704"/>
                  </a:lnTo>
                  <a:lnTo>
                    <a:pt x="315044" y="279415"/>
                  </a:lnTo>
                  <a:lnTo>
                    <a:pt x="338643" y="260387"/>
                  </a:lnTo>
                  <a:lnTo>
                    <a:pt x="351480" y="252389"/>
                  </a:lnTo>
                  <a:cubicBezTo>
                    <a:pt x="363769" y="248129"/>
                    <a:pt x="377473" y="246233"/>
                    <a:pt x="392214" y="246486"/>
                  </a:cubicBezTo>
                  <a:close/>
                  <a:moveTo>
                    <a:pt x="392212" y="244134"/>
                  </a:moveTo>
                  <a:lnTo>
                    <a:pt x="351479" y="250037"/>
                  </a:lnTo>
                  <a:lnTo>
                    <a:pt x="338643" y="260387"/>
                  </a:lnTo>
                  <a:lnTo>
                    <a:pt x="319234" y="272480"/>
                  </a:lnTo>
                  <a:lnTo>
                    <a:pt x="315044" y="279415"/>
                  </a:lnTo>
                  <a:lnTo>
                    <a:pt x="312270" y="281652"/>
                  </a:lnTo>
                  <a:lnTo>
                    <a:pt x="319232" y="270128"/>
                  </a:lnTo>
                  <a:cubicBezTo>
                    <a:pt x="337398" y="251715"/>
                    <a:pt x="362730" y="243629"/>
                    <a:pt x="392212" y="244134"/>
                  </a:cubicBezTo>
                  <a:close/>
                  <a:moveTo>
                    <a:pt x="392212" y="244134"/>
                  </a:moveTo>
                  <a:lnTo>
                    <a:pt x="392213" y="244134"/>
                  </a:lnTo>
                  <a:cubicBezTo>
                    <a:pt x="410311" y="244430"/>
                    <a:pt x="425709" y="247227"/>
                    <a:pt x="438667" y="252376"/>
                  </a:cubicBezTo>
                  <a:lnTo>
                    <a:pt x="438680" y="252385"/>
                  </a:lnTo>
                  <a:lnTo>
                    <a:pt x="438666" y="252376"/>
                  </a:lnTo>
                  <a:close/>
                  <a:moveTo>
                    <a:pt x="400753" y="0"/>
                  </a:moveTo>
                  <a:cubicBezTo>
                    <a:pt x="582968" y="0"/>
                    <a:pt x="730683" y="147715"/>
                    <a:pt x="730683" y="329930"/>
                  </a:cubicBezTo>
                  <a:cubicBezTo>
                    <a:pt x="730683" y="466592"/>
                    <a:pt x="647593" y="583847"/>
                    <a:pt x="529177" y="633933"/>
                  </a:cubicBezTo>
                  <a:lnTo>
                    <a:pt x="493310" y="645066"/>
                  </a:lnTo>
                  <a:lnTo>
                    <a:pt x="493231" y="627553"/>
                  </a:lnTo>
                  <a:lnTo>
                    <a:pt x="493819" y="541975"/>
                  </a:lnTo>
                  <a:lnTo>
                    <a:pt x="494300" y="506394"/>
                  </a:lnTo>
                  <a:lnTo>
                    <a:pt x="543825" y="473003"/>
                  </a:lnTo>
                  <a:cubicBezTo>
                    <a:pt x="580441" y="436388"/>
                    <a:pt x="603088" y="385804"/>
                    <a:pt x="603088" y="329930"/>
                  </a:cubicBezTo>
                  <a:cubicBezTo>
                    <a:pt x="603088" y="218183"/>
                    <a:pt x="512499" y="127594"/>
                    <a:pt x="400752" y="127594"/>
                  </a:cubicBezTo>
                  <a:cubicBezTo>
                    <a:pt x="289005" y="127594"/>
                    <a:pt x="198416" y="218183"/>
                    <a:pt x="198416" y="329930"/>
                  </a:cubicBezTo>
                  <a:cubicBezTo>
                    <a:pt x="198416" y="385804"/>
                    <a:pt x="221064" y="436388"/>
                    <a:pt x="257679" y="473003"/>
                  </a:cubicBezTo>
                  <a:lnTo>
                    <a:pt x="284785" y="491279"/>
                  </a:lnTo>
                  <a:lnTo>
                    <a:pt x="284242" y="536372"/>
                  </a:lnTo>
                  <a:lnTo>
                    <a:pt x="283227" y="604037"/>
                  </a:lnTo>
                  <a:lnTo>
                    <a:pt x="282696" y="637053"/>
                  </a:lnTo>
                  <a:lnTo>
                    <a:pt x="282693" y="637150"/>
                  </a:lnTo>
                  <a:lnTo>
                    <a:pt x="272330" y="633933"/>
                  </a:lnTo>
                  <a:cubicBezTo>
                    <a:pt x="153913" y="583847"/>
                    <a:pt x="70823" y="466592"/>
                    <a:pt x="70823" y="329930"/>
                  </a:cubicBezTo>
                  <a:cubicBezTo>
                    <a:pt x="70823" y="147715"/>
                    <a:pt x="218538" y="0"/>
                    <a:pt x="400753" y="0"/>
                  </a:cubicBezTo>
                  <a:close/>
                </a:path>
              </a:pathLst>
            </a:custGeom>
            <a:grpFill/>
            <a:ln w="9525">
              <a:solidFill>
                <a:schemeClr val="accent1"/>
              </a:solidFill>
            </a:ln>
          </p:spPr>
          <p:txBody>
            <a:bodyPr vert="horz" wrap="square" lIns="95091" tIns="47545" rIns="95091" bIns="47545" numCol="1" anchor="t" anchorCtr="0" compatLnSpc="1">
              <a:prstTxWarp prst="textNoShape">
                <a:avLst/>
              </a:prstTxWarp>
              <a:noAutofit/>
            </a:bodyPr>
            <a:lstStyle/>
            <a:p>
              <a:pPr defTabSz="951064">
                <a:defRPr/>
              </a:pPr>
              <a:endParaRPr lang="en-US" sz="4080">
                <a:solidFill>
                  <a:srgbClr val="505050"/>
                </a:solidFill>
                <a:latin typeface="Segoe UI Light"/>
              </a:endParaRPr>
            </a:p>
          </p:txBody>
        </p:sp>
      </p:grpSp>
      <p:grpSp>
        <p:nvGrpSpPr>
          <p:cNvPr id="3" name="Group 2">
            <a:extLst>
              <a:ext uri="{FF2B5EF4-FFF2-40B4-BE49-F238E27FC236}">
                <a16:creationId xmlns:a16="http://schemas.microsoft.com/office/drawing/2014/main" id="{B20FF734-8692-B746-A20A-DEBDBCD58512}"/>
              </a:ext>
            </a:extLst>
          </p:cNvPr>
          <p:cNvGrpSpPr/>
          <p:nvPr/>
        </p:nvGrpSpPr>
        <p:grpSpPr>
          <a:xfrm>
            <a:off x="1975571" y="5929257"/>
            <a:ext cx="673455" cy="860856"/>
            <a:chOff x="2047321" y="6042722"/>
            <a:chExt cx="450177" cy="575447"/>
          </a:xfrm>
        </p:grpSpPr>
        <p:sp>
          <p:nvSpPr>
            <p:cNvPr id="49" name="Oval 48">
              <a:extLst>
                <a:ext uri="{FF2B5EF4-FFF2-40B4-BE49-F238E27FC236}">
                  <a16:creationId xmlns:a16="http://schemas.microsoft.com/office/drawing/2014/main" id="{3EB3031F-BE29-4559-BBCA-F743449C485C}"/>
                </a:ext>
              </a:extLst>
            </p:cNvPr>
            <p:cNvSpPr/>
            <p:nvPr/>
          </p:nvSpPr>
          <p:spPr bwMode="auto">
            <a:xfrm>
              <a:off x="2057031" y="6042722"/>
              <a:ext cx="430758" cy="430759"/>
            </a:xfrm>
            <a:prstGeom prst="ellipse">
              <a:avLst/>
            </a:prstGeom>
            <a:solidFill>
              <a:schemeClr val="bg2"/>
            </a:solidFill>
            <a:ln w="952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836">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50" name="Group 49">
              <a:extLst>
                <a:ext uri="{FF2B5EF4-FFF2-40B4-BE49-F238E27FC236}">
                  <a16:creationId xmlns:a16="http://schemas.microsoft.com/office/drawing/2014/main" id="{0A6CD212-49A9-42EE-B662-54A0576FFBE4}"/>
                </a:ext>
              </a:extLst>
            </p:cNvPr>
            <p:cNvGrpSpPr/>
            <p:nvPr/>
          </p:nvGrpSpPr>
          <p:grpSpPr>
            <a:xfrm rot="18900000">
              <a:off x="2047321" y="6167992"/>
              <a:ext cx="450177" cy="450177"/>
              <a:chOff x="2059290" y="4518790"/>
              <a:chExt cx="914396" cy="914396"/>
            </a:xfrm>
          </p:grpSpPr>
          <p:sp>
            <p:nvSpPr>
              <p:cNvPr id="52" name="Arc 51">
                <a:extLst>
                  <a:ext uri="{FF2B5EF4-FFF2-40B4-BE49-F238E27FC236}">
                    <a16:creationId xmlns:a16="http://schemas.microsoft.com/office/drawing/2014/main" id="{34B27B67-8AC6-4E17-83B0-739D1F0C6BCB}"/>
                  </a:ext>
                </a:extLst>
              </p:cNvPr>
              <p:cNvSpPr/>
              <p:nvPr/>
            </p:nvSpPr>
            <p:spPr>
              <a:xfrm>
                <a:off x="2059290" y="4518790"/>
                <a:ext cx="914396" cy="914396"/>
              </a:xfrm>
              <a:prstGeom prst="arc">
                <a:avLst/>
              </a:prstGeom>
              <a:ln w="952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a:solidFill>
                    <a:srgbClr val="000000"/>
                  </a:solidFill>
                  <a:latin typeface="Segoe UI"/>
                </a:endParaRPr>
              </a:p>
            </p:txBody>
          </p:sp>
          <p:sp>
            <p:nvSpPr>
              <p:cNvPr id="53" name="Arc 52">
                <a:extLst>
                  <a:ext uri="{FF2B5EF4-FFF2-40B4-BE49-F238E27FC236}">
                    <a16:creationId xmlns:a16="http://schemas.microsoft.com/office/drawing/2014/main" id="{E77DF2BB-F73B-4979-901E-85998440080D}"/>
                  </a:ext>
                </a:extLst>
              </p:cNvPr>
              <p:cNvSpPr/>
              <p:nvPr/>
            </p:nvSpPr>
            <p:spPr>
              <a:xfrm>
                <a:off x="2289166" y="4744644"/>
                <a:ext cx="457198" cy="457198"/>
              </a:xfrm>
              <a:prstGeom prst="arc">
                <a:avLst/>
              </a:prstGeom>
              <a:ln w="952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a:solidFill>
                    <a:srgbClr val="000000"/>
                  </a:solidFill>
                  <a:latin typeface="Segoe UI"/>
                </a:endParaRPr>
              </a:p>
            </p:txBody>
          </p:sp>
          <p:sp>
            <p:nvSpPr>
              <p:cNvPr id="55" name="Arc 54">
                <a:extLst>
                  <a:ext uri="{FF2B5EF4-FFF2-40B4-BE49-F238E27FC236}">
                    <a16:creationId xmlns:a16="http://schemas.microsoft.com/office/drawing/2014/main" id="{F43D5C87-CC58-4ABF-8C8D-8BEB80CBBF15}"/>
                  </a:ext>
                </a:extLst>
              </p:cNvPr>
              <p:cNvSpPr/>
              <p:nvPr/>
            </p:nvSpPr>
            <p:spPr>
              <a:xfrm>
                <a:off x="2173590" y="4630347"/>
                <a:ext cx="685798" cy="685798"/>
              </a:xfrm>
              <a:prstGeom prst="arc">
                <a:avLst/>
              </a:prstGeom>
              <a:ln w="952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a:solidFill>
                    <a:srgbClr val="000000"/>
                  </a:solidFill>
                  <a:latin typeface="Segoe UI"/>
                </a:endParaRPr>
              </a:p>
            </p:txBody>
          </p:sp>
          <p:sp>
            <p:nvSpPr>
              <p:cNvPr id="56" name="Oval 55">
                <a:extLst>
                  <a:ext uri="{FF2B5EF4-FFF2-40B4-BE49-F238E27FC236}">
                    <a16:creationId xmlns:a16="http://schemas.microsoft.com/office/drawing/2014/main" id="{CBBCE90B-5E18-4B7C-891A-22DEAE698C67}"/>
                  </a:ext>
                </a:extLst>
              </p:cNvPr>
              <p:cNvSpPr/>
              <p:nvPr/>
            </p:nvSpPr>
            <p:spPr bwMode="auto">
              <a:xfrm>
                <a:off x="2516497" y="4860758"/>
                <a:ext cx="111450" cy="111450"/>
              </a:xfrm>
              <a:prstGeom prst="ellipse">
                <a:avLst/>
              </a:prstGeom>
              <a:noFill/>
              <a:ln w="952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1632" dirty="0">
                  <a:gradFill>
                    <a:gsLst>
                      <a:gs pos="40075">
                        <a:srgbClr val="FFFFFF"/>
                      </a:gs>
                      <a:gs pos="30000">
                        <a:srgbClr val="FFFFFF"/>
                      </a:gs>
                    </a:gsLst>
                    <a:lin ang="5400000" scaled="0"/>
                  </a:gradFill>
                  <a:latin typeface="Segoe UI"/>
                </a:endParaRPr>
              </a:p>
            </p:txBody>
          </p:sp>
        </p:grpSp>
      </p:grpSp>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F90F4BFB-529B-44E7-B53E-B006FA3159DD}"/>
                  </a:ext>
                </a:extLst>
              </p14:cNvPr>
              <p14:cNvContentPartPr/>
              <p14:nvPr/>
            </p14:nvContentPartPr>
            <p14:xfrm>
              <a:off x="1808003" y="3434651"/>
              <a:ext cx="1542100" cy="2237881"/>
            </p14:xfrm>
          </p:contentPart>
        </mc:Choice>
        <mc:Fallback xmlns="">
          <p:pic>
            <p:nvPicPr>
              <p:cNvPr id="7" name="Ink 6">
                <a:extLst>
                  <a:ext uri="{FF2B5EF4-FFF2-40B4-BE49-F238E27FC236}">
                    <a16:creationId xmlns:a16="http://schemas.microsoft.com/office/drawing/2014/main" id="{F90F4BFB-529B-44E7-B53E-B006FA3159DD}"/>
                  </a:ext>
                </a:extLst>
              </p:cNvPr>
              <p:cNvPicPr/>
              <p:nvPr/>
            </p:nvPicPr>
            <p:blipFill>
              <a:blip r:embed="rId4"/>
              <a:stretch>
                <a:fillRect/>
              </a:stretch>
            </p:blipFill>
            <p:spPr>
              <a:xfrm>
                <a:off x="1799004" y="3425651"/>
                <a:ext cx="1559738" cy="2255522"/>
              </a:xfrm>
              <a:prstGeom prst="rect">
                <a:avLst/>
              </a:prstGeom>
            </p:spPr>
          </p:pic>
        </mc:Fallback>
      </mc:AlternateContent>
    </p:spTree>
    <p:extLst>
      <p:ext uri="{BB962C8B-B14F-4D97-AF65-F5344CB8AC3E}">
        <p14:creationId xmlns:p14="http://schemas.microsoft.com/office/powerpoint/2010/main" val="38042729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762AFDF-15E0-4E07-9533-D9B5EC0936ED}"/>
              </a:ext>
            </a:extLst>
          </p:cNvPr>
          <p:cNvSpPr>
            <a:spLocks noGrp="1"/>
          </p:cNvSpPr>
          <p:nvPr>
            <p:ph type="title"/>
          </p:nvPr>
        </p:nvSpPr>
        <p:spPr/>
        <p:txBody>
          <a:bodyPr/>
          <a:lstStyle/>
          <a:p>
            <a:r>
              <a:rPr lang="en-US" dirty="0">
                <a:solidFill>
                  <a:srgbClr val="000000"/>
                </a:solidFill>
              </a:rPr>
              <a:t>Transform your business with IoT</a:t>
            </a:r>
          </a:p>
        </p:txBody>
      </p:sp>
      <p:sp>
        <p:nvSpPr>
          <p:cNvPr id="5" name="Content Placeholder 4">
            <a:extLst>
              <a:ext uri="{FF2B5EF4-FFF2-40B4-BE49-F238E27FC236}">
                <a16:creationId xmlns:a16="http://schemas.microsoft.com/office/drawing/2014/main" id="{0CBDA5BB-06E7-40C4-843A-D85BB77EAB0B}"/>
              </a:ext>
            </a:extLst>
          </p:cNvPr>
          <p:cNvSpPr>
            <a:spLocks noGrp="1"/>
          </p:cNvSpPr>
          <p:nvPr>
            <p:ph idx="1"/>
          </p:nvPr>
        </p:nvSpPr>
        <p:spPr>
          <a:xfrm>
            <a:off x="465138" y="1397477"/>
            <a:ext cx="11456988" cy="5170646"/>
          </a:xfrm>
        </p:spPr>
        <p:txBody>
          <a:bodyPr/>
          <a:lstStyle/>
          <a:p>
            <a:pPr>
              <a:lnSpc>
                <a:spcPct val="150000"/>
              </a:lnSpc>
            </a:pPr>
            <a:r>
              <a:rPr lang="en-US" dirty="0"/>
              <a:t>Internet of Things Opportunities &amp; Business Transformation Across Industries</a:t>
            </a:r>
          </a:p>
          <a:p>
            <a:pPr>
              <a:lnSpc>
                <a:spcPct val="150000"/>
              </a:lnSpc>
            </a:pPr>
            <a:r>
              <a:rPr lang="en-US" dirty="0"/>
              <a:t>Architecture of an IoT Solution</a:t>
            </a:r>
          </a:p>
          <a:p>
            <a:pPr>
              <a:lnSpc>
                <a:spcPct val="150000"/>
              </a:lnSpc>
            </a:pPr>
            <a:r>
              <a:rPr lang="en-US" dirty="0"/>
              <a:t>Microsoft IoT Overview &amp; Real-World Scenarios</a:t>
            </a:r>
          </a:p>
          <a:p>
            <a:pPr>
              <a:lnSpc>
                <a:spcPct val="150000"/>
              </a:lnSpc>
            </a:pPr>
            <a:r>
              <a:rPr lang="en-US" dirty="0"/>
              <a:t>Lab: Getting started with Azure IoT Basics</a:t>
            </a:r>
          </a:p>
          <a:p>
            <a:pPr lvl="1">
              <a:lnSpc>
                <a:spcPct val="150000"/>
              </a:lnSpc>
              <a:buFont typeface="Arial" panose="020B0604020202020204" pitchFamily="34" charset="0"/>
              <a:buChar char="•"/>
            </a:pPr>
            <a:r>
              <a:rPr lang="en-US" b="0" i="0" u="none" strike="noStrike" dirty="0">
                <a:solidFill>
                  <a:srgbClr val="5F5F5F"/>
                </a:solidFill>
                <a:effectLst/>
                <a:latin typeface="&amp;quot"/>
              </a:rPr>
              <a:t> Create an Azure dashboard and resource group.</a:t>
            </a:r>
          </a:p>
          <a:p>
            <a:pPr lvl="1">
              <a:lnSpc>
                <a:spcPct val="150000"/>
              </a:lnSpc>
              <a:buFont typeface="Arial" panose="020B0604020202020204" pitchFamily="34" charset="0"/>
              <a:buChar char="•"/>
            </a:pPr>
            <a:r>
              <a:rPr lang="en-US" b="0" i="0" u="none" strike="noStrike" dirty="0">
                <a:solidFill>
                  <a:srgbClr val="5F5F5F"/>
                </a:solidFill>
                <a:effectLst/>
                <a:latin typeface="&amp;quot"/>
              </a:rPr>
              <a:t> Create an IoT hub using the Azure portal.</a:t>
            </a:r>
          </a:p>
          <a:p>
            <a:pPr lvl="1">
              <a:lnSpc>
                <a:spcPct val="150000"/>
              </a:lnSpc>
              <a:buFont typeface="Arial" panose="020B0604020202020204" pitchFamily="34" charset="0"/>
              <a:buChar char="•"/>
            </a:pPr>
            <a:r>
              <a:rPr lang="en-US" b="0" i="0" u="none" strike="noStrike" dirty="0">
                <a:solidFill>
                  <a:srgbClr val="5F5F5F"/>
                </a:solidFill>
                <a:effectLst/>
                <a:latin typeface="&amp;quot"/>
              </a:rPr>
              <a:t> Examine features of the Azure IoT Hub service.</a:t>
            </a:r>
          </a:p>
          <a:p>
            <a:pPr lvl="1">
              <a:lnSpc>
                <a:spcPct val="150000"/>
              </a:lnSpc>
              <a:buFont typeface="Arial" panose="020B0604020202020204" pitchFamily="34" charset="0"/>
              <a:buChar char="•"/>
            </a:pPr>
            <a:r>
              <a:rPr lang="en-US" b="0" i="0" u="none" strike="noStrike" dirty="0">
                <a:solidFill>
                  <a:srgbClr val="5F5F5F"/>
                </a:solidFill>
                <a:effectLst/>
                <a:latin typeface="&amp;quot"/>
              </a:rPr>
              <a:t> Create a Device Provisioning Service and link it to your IoT hub.</a:t>
            </a:r>
          </a:p>
          <a:p>
            <a:pPr>
              <a:lnSpc>
                <a:spcPct val="150000"/>
              </a:lnSpc>
            </a:pPr>
            <a:r>
              <a:rPr lang="en-US" dirty="0"/>
              <a:t>Developer Resources</a:t>
            </a:r>
          </a:p>
          <a:p>
            <a:endParaRPr lang="en-US" dirty="0"/>
          </a:p>
        </p:txBody>
      </p:sp>
      <p:cxnSp>
        <p:nvCxnSpPr>
          <p:cNvPr id="6" name="Straight Connector 5">
            <a:extLst>
              <a:ext uri="{FF2B5EF4-FFF2-40B4-BE49-F238E27FC236}">
                <a16:creationId xmlns:a16="http://schemas.microsoft.com/office/drawing/2014/main" id="{EC92D292-E979-4E0A-BD64-37EC0EB1F0DB}"/>
              </a:ext>
            </a:extLst>
          </p:cNvPr>
          <p:cNvCxnSpPr>
            <a:cxnSpLocks/>
          </p:cNvCxnSpPr>
          <p:nvPr/>
        </p:nvCxnSpPr>
        <p:spPr>
          <a:xfrm>
            <a:off x="465138" y="2049466"/>
            <a:ext cx="10158746" cy="0"/>
          </a:xfrm>
          <a:prstGeom prst="line">
            <a:avLst/>
          </a:prstGeom>
          <a:ln w="53975">
            <a:gradFill>
              <a:gsLst>
                <a:gs pos="0">
                  <a:schemeClr val="accent5"/>
                </a:gs>
                <a:gs pos="100000">
                  <a:schemeClr val="tx2"/>
                </a:gs>
              </a:gsLst>
              <a:lin ang="1800000" scaled="0"/>
            </a:gra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72188100"/>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6829D3AC-652A-4C66-9712-42943B1A5C82}"/>
              </a:ext>
            </a:extLst>
          </p:cNvPr>
          <p:cNvSpPr/>
          <p:nvPr/>
        </p:nvSpPr>
        <p:spPr bwMode="auto">
          <a:xfrm>
            <a:off x="435955" y="1785760"/>
            <a:ext cx="11573480" cy="2536522"/>
          </a:xfrm>
          <a:prstGeom prst="rect">
            <a:avLst/>
          </a:prstGeom>
          <a:solidFill>
            <a:schemeClr val="bg1"/>
          </a:solidFill>
          <a:ln w="9525" cap="flat" cmpd="sng" algn="ctr">
            <a:noFill/>
            <a:prstDash val="solid"/>
            <a:headEnd type="none" w="med" len="med"/>
            <a:tailEnd type="none" w="med" len="med"/>
          </a:ln>
          <a:effectLst>
            <a:outerShdw blurRad="190500" dist="38100" dir="2700000" algn="ctr" rotWithShape="0">
              <a:srgbClr val="000000">
                <a:alpha val="25000"/>
              </a:srgbClr>
            </a:outerShdw>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32" name="Rectangle 31">
            <a:extLst>
              <a:ext uri="{FF2B5EF4-FFF2-40B4-BE49-F238E27FC236}">
                <a16:creationId xmlns:a16="http://schemas.microsoft.com/office/drawing/2014/main" id="{239AE263-6B8D-47D5-800F-78287706100F}"/>
              </a:ext>
            </a:extLst>
          </p:cNvPr>
          <p:cNvSpPr/>
          <p:nvPr/>
        </p:nvSpPr>
        <p:spPr bwMode="auto">
          <a:xfrm>
            <a:off x="435957" y="4528307"/>
            <a:ext cx="11573482" cy="2024617"/>
          </a:xfrm>
          <a:prstGeom prst="rect">
            <a:avLst/>
          </a:prstGeom>
          <a:solidFill>
            <a:schemeClr val="bg1"/>
          </a:solidFill>
          <a:ln w="9525" cap="flat" cmpd="sng" algn="ctr">
            <a:noFill/>
            <a:prstDash val="solid"/>
            <a:headEnd type="none" w="med" len="med"/>
            <a:tailEnd type="none" w="med" len="med"/>
          </a:ln>
          <a:effectLst>
            <a:outerShdw blurRad="190500" dist="38100" dir="2700000" algn="ctr" rotWithShape="0">
              <a:srgbClr val="000000">
                <a:alpha val="25000"/>
              </a:srgbClr>
            </a:outerShdw>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33" name="Rectangle 32">
            <a:extLst>
              <a:ext uri="{FF2B5EF4-FFF2-40B4-BE49-F238E27FC236}">
                <a16:creationId xmlns:a16="http://schemas.microsoft.com/office/drawing/2014/main" id="{1799C54A-5E0B-4894-ADCA-89504D7CF64E}"/>
              </a:ext>
            </a:extLst>
          </p:cNvPr>
          <p:cNvSpPr/>
          <p:nvPr/>
        </p:nvSpPr>
        <p:spPr>
          <a:xfrm>
            <a:off x="435955" y="4528307"/>
            <a:ext cx="11573481" cy="429056"/>
          </a:xfrm>
          <a:prstGeom prst="rect">
            <a:avLst/>
          </a:prstGeom>
          <a:solidFill>
            <a:srgbClr val="243A5E"/>
          </a:solidFill>
        </p:spPr>
        <p:txBody>
          <a:bodyPr wrap="square" anchor="ctr" anchorCtr="0">
            <a:noAutofit/>
          </a:bodyPr>
          <a:lstStyle/>
          <a:p>
            <a:pPr marL="0" marR="0" lvl="0" indent="0" algn="ctr" defTabSz="931611" rtl="0" eaLnBrk="1" fontAlgn="auto" latinLnBrk="0" hangingPunct="1">
              <a:lnSpc>
                <a:spcPct val="100000"/>
              </a:lnSpc>
              <a:spcBef>
                <a:spcPct val="0"/>
              </a:spcBef>
              <a:spcAft>
                <a:spcPts val="1198"/>
              </a:spcAft>
              <a:buClrTx/>
              <a:buSzTx/>
              <a:buFontTx/>
              <a:buNone/>
              <a:tabLst/>
              <a:defRPr/>
            </a:pPr>
            <a:r>
              <a:rPr kumimoji="0" lang="en-US" sz="1785" b="0" i="0" u="none" strike="noStrike" kern="1200" cap="none" spc="0" normalizeH="0" baseline="0" noProof="0">
                <a:ln w="3175">
                  <a:noFill/>
                </a:ln>
                <a:gradFill>
                  <a:gsLst>
                    <a:gs pos="0">
                      <a:srgbClr val="50E6FF"/>
                    </a:gs>
                    <a:gs pos="100000">
                      <a:srgbClr val="50E6FF"/>
                    </a:gs>
                  </a:gsLst>
                  <a:lin ang="5400000" scaled="0"/>
                </a:gradFill>
                <a:effectLst/>
                <a:uLnTx/>
                <a:uFillTx/>
                <a:latin typeface="Segoe UI Semibold" panose="020B0702040204020203" pitchFamily="34" charset="0"/>
                <a:ea typeface="+mn-ea"/>
                <a:cs typeface="Segoe UI Semibold" panose="020B0702040204020203" pitchFamily="34" charset="0"/>
                <a:sym typeface="Wingdings" panose="05000000000000000000" pitchFamily="2" charset="2"/>
              </a:rPr>
              <a:t>Connect, manage and monitor millions of devices at scale </a:t>
            </a:r>
            <a:endParaRPr kumimoji="0" lang="en-US" sz="1800" b="0" i="0" u="none" strike="noStrike" kern="1200" cap="none" spc="0" normalizeH="0" baseline="0" noProof="0">
              <a:ln w="3175">
                <a:noFill/>
              </a:ln>
              <a:gradFill>
                <a:gsLst>
                  <a:gs pos="0">
                    <a:srgbClr val="50E6FF"/>
                  </a:gs>
                  <a:gs pos="100000">
                    <a:srgbClr val="50E6FF"/>
                  </a:gs>
                </a:gsLst>
                <a:lin ang="5400000" scaled="0"/>
              </a:gradFill>
              <a:effectLst/>
              <a:uLnTx/>
              <a:uFillTx/>
              <a:latin typeface="Segoe UI Semibold" panose="020B0702040204020203" pitchFamily="34" charset="0"/>
              <a:ea typeface="+mn-ea"/>
              <a:cs typeface="Segoe UI Semibold" panose="020B0702040204020203" pitchFamily="34" charset="0"/>
              <a:sym typeface="Wingdings" panose="05000000000000000000" pitchFamily="2" charset="2"/>
            </a:endParaRPr>
          </a:p>
        </p:txBody>
      </p:sp>
      <p:sp>
        <p:nvSpPr>
          <p:cNvPr id="2" name="Title 1">
            <a:extLst>
              <a:ext uri="{FF2B5EF4-FFF2-40B4-BE49-F238E27FC236}">
                <a16:creationId xmlns:a16="http://schemas.microsoft.com/office/drawing/2014/main" id="{A7EED2C8-1951-48AD-AB3C-04330381BBBE}"/>
              </a:ext>
            </a:extLst>
          </p:cNvPr>
          <p:cNvSpPr>
            <a:spLocks noGrp="1"/>
          </p:cNvSpPr>
          <p:nvPr>
            <p:ph type="title"/>
          </p:nvPr>
        </p:nvSpPr>
        <p:spPr>
          <a:xfrm>
            <a:off x="465137" y="567457"/>
            <a:ext cx="11573479" cy="830020"/>
          </a:xfrm>
        </p:spPr>
        <p:txBody>
          <a:bodyPr/>
          <a:lstStyle/>
          <a:p>
            <a:r>
              <a:rPr lang="en-US"/>
              <a:t>Azure IoT Hub</a:t>
            </a:r>
          </a:p>
        </p:txBody>
      </p:sp>
      <p:sp>
        <p:nvSpPr>
          <p:cNvPr id="21" name="Rectangle 20">
            <a:extLst>
              <a:ext uri="{FF2B5EF4-FFF2-40B4-BE49-F238E27FC236}">
                <a16:creationId xmlns:a16="http://schemas.microsoft.com/office/drawing/2014/main" id="{E45813AF-555D-48BE-B2DC-2DEE0E6B0694}"/>
              </a:ext>
            </a:extLst>
          </p:cNvPr>
          <p:cNvSpPr/>
          <p:nvPr/>
        </p:nvSpPr>
        <p:spPr>
          <a:xfrm>
            <a:off x="4498142" y="3183541"/>
            <a:ext cx="2171656" cy="699220"/>
          </a:xfrm>
          <a:prstGeom prst="rect">
            <a:avLst/>
          </a:prstGeom>
        </p:spPr>
        <p:txBody>
          <a:bodyPr wrap="square" lIns="0" tIns="93260" rIns="0" bIns="0" anchor="ctr" anchorCtr="0">
            <a:spAutoFit/>
          </a:bodyPr>
          <a:lstStyle/>
          <a:p>
            <a:pPr marL="0" marR="0" lvl="1" indent="0" algn="ctr" defTabSz="932597" rtl="0" eaLnBrk="1" fontAlgn="base" latinLnBrk="0" hangingPunct="1">
              <a:lnSpc>
                <a:spcPct val="90000"/>
              </a:lnSpc>
              <a:spcBef>
                <a:spcPts val="612"/>
              </a:spcBef>
              <a:spcAft>
                <a:spcPct val="0"/>
              </a:spcAft>
              <a:buClrTx/>
              <a:buSzTx/>
              <a:buFontTx/>
              <a:buNone/>
              <a:tabLst/>
              <a:defRPr/>
            </a:pPr>
            <a:r>
              <a:rPr kumimoji="0" lang="en-US" sz="1428" b="0" i="0" u="none" strike="noStrike" kern="1200" cap="none" spc="0" normalizeH="0" baseline="0" noProof="0">
                <a:ln>
                  <a:noFill/>
                </a:ln>
                <a:gradFill>
                  <a:gsLst>
                    <a:gs pos="0">
                      <a:srgbClr val="000000"/>
                    </a:gs>
                    <a:gs pos="100000">
                      <a:srgbClr val="000000"/>
                    </a:gs>
                  </a:gsLst>
                  <a:lin ang="5400000" scaled="0"/>
                </a:gradFill>
                <a:effectLst/>
                <a:uLnTx/>
                <a:uFillTx/>
                <a:latin typeface="Segoe UI Semibold"/>
                <a:ea typeface="+mn-ea"/>
                <a:cs typeface="+mn-cs"/>
              </a:rPr>
              <a:t>Provision devices at scale with IoT Hub Device Provisioning Service</a:t>
            </a:r>
          </a:p>
        </p:txBody>
      </p:sp>
      <p:sp>
        <p:nvSpPr>
          <p:cNvPr id="38" name="Rectangle 37">
            <a:extLst>
              <a:ext uri="{FF2B5EF4-FFF2-40B4-BE49-F238E27FC236}">
                <a16:creationId xmlns:a16="http://schemas.microsoft.com/office/drawing/2014/main" id="{93340C1B-5975-49F2-BFEB-1F6F3601DBFE}"/>
              </a:ext>
            </a:extLst>
          </p:cNvPr>
          <p:cNvSpPr/>
          <p:nvPr/>
        </p:nvSpPr>
        <p:spPr>
          <a:xfrm>
            <a:off x="8497357" y="3183541"/>
            <a:ext cx="1676271" cy="699220"/>
          </a:xfrm>
          <a:prstGeom prst="rect">
            <a:avLst/>
          </a:prstGeom>
        </p:spPr>
        <p:txBody>
          <a:bodyPr wrap="square" lIns="0" tIns="93260" rIns="0" bIns="0" anchor="ctr" anchorCtr="0">
            <a:spAutoFit/>
          </a:bodyPr>
          <a:lstStyle/>
          <a:p>
            <a:pPr marL="0" marR="0" lvl="1" indent="0" algn="ctr" defTabSz="932597" rtl="0" eaLnBrk="1" fontAlgn="base" latinLnBrk="0" hangingPunct="1">
              <a:lnSpc>
                <a:spcPct val="90000"/>
              </a:lnSpc>
              <a:spcBef>
                <a:spcPts val="612"/>
              </a:spcBef>
              <a:spcAft>
                <a:spcPct val="0"/>
              </a:spcAft>
              <a:buClrTx/>
              <a:buSzTx/>
              <a:buFontTx/>
              <a:buNone/>
              <a:tabLst/>
              <a:defRPr/>
            </a:pPr>
            <a:r>
              <a:rPr kumimoji="0" lang="en-US" sz="1428" b="0" i="0" u="none" strike="noStrike" kern="1200" cap="none" spc="0" normalizeH="0" baseline="0" noProof="0">
                <a:ln>
                  <a:noFill/>
                </a:ln>
                <a:gradFill>
                  <a:gsLst>
                    <a:gs pos="0">
                      <a:srgbClr val="000000"/>
                    </a:gs>
                    <a:gs pos="100000">
                      <a:srgbClr val="000000"/>
                    </a:gs>
                  </a:gsLst>
                  <a:lin ang="5400000" scaled="0"/>
                </a:gradFill>
                <a:effectLst/>
                <a:uLnTx/>
                <a:uFillTx/>
                <a:latin typeface="Segoe UI Semibold"/>
                <a:ea typeface="+mn-ea"/>
                <a:cs typeface="+mn-cs"/>
              </a:rPr>
              <a:t>Multi-language </a:t>
            </a:r>
            <a:br>
              <a:rPr kumimoji="0" lang="en-US" sz="1428" b="0" i="0" u="none" strike="noStrike" kern="1200" cap="none" spc="0" normalizeH="0" baseline="0" noProof="0">
                <a:ln>
                  <a:noFill/>
                </a:ln>
                <a:gradFill>
                  <a:gsLst>
                    <a:gs pos="0">
                      <a:srgbClr val="000000"/>
                    </a:gs>
                    <a:gs pos="100000">
                      <a:srgbClr val="000000"/>
                    </a:gs>
                  </a:gsLst>
                  <a:lin ang="5400000" scaled="0"/>
                </a:gradFill>
                <a:effectLst/>
                <a:uLnTx/>
                <a:uFillTx/>
                <a:latin typeface="Segoe UI Semibold"/>
                <a:ea typeface="+mn-ea"/>
                <a:cs typeface="+mn-cs"/>
              </a:rPr>
            </a:br>
            <a:r>
              <a:rPr kumimoji="0" lang="en-US" sz="1428" b="0" i="0" u="none" strike="noStrike" kern="1200" cap="none" spc="0" normalizeH="0" baseline="0" noProof="0">
                <a:ln>
                  <a:noFill/>
                </a:ln>
                <a:gradFill>
                  <a:gsLst>
                    <a:gs pos="0">
                      <a:srgbClr val="000000"/>
                    </a:gs>
                    <a:gs pos="100000">
                      <a:srgbClr val="000000"/>
                    </a:gs>
                  </a:gsLst>
                  <a:lin ang="5400000" scaled="0"/>
                </a:gradFill>
                <a:effectLst/>
                <a:uLnTx/>
                <a:uFillTx/>
                <a:latin typeface="Segoe UI Semibold"/>
                <a:ea typeface="+mn-ea"/>
                <a:cs typeface="+mn-cs"/>
              </a:rPr>
              <a:t>and open source SDKs</a:t>
            </a:r>
          </a:p>
        </p:txBody>
      </p:sp>
      <p:sp>
        <p:nvSpPr>
          <p:cNvPr id="44" name="Rectangle 43">
            <a:extLst>
              <a:ext uri="{FF2B5EF4-FFF2-40B4-BE49-F238E27FC236}">
                <a16:creationId xmlns:a16="http://schemas.microsoft.com/office/drawing/2014/main" id="{CE41267E-EB93-47EC-8E40-9DED233DE56B}"/>
              </a:ext>
            </a:extLst>
          </p:cNvPr>
          <p:cNvSpPr/>
          <p:nvPr/>
        </p:nvSpPr>
        <p:spPr>
          <a:xfrm>
            <a:off x="6609842" y="3183541"/>
            <a:ext cx="1947471" cy="699220"/>
          </a:xfrm>
          <a:prstGeom prst="rect">
            <a:avLst/>
          </a:prstGeom>
        </p:spPr>
        <p:txBody>
          <a:bodyPr wrap="square" lIns="0" tIns="93260" rIns="0" bIns="0" anchor="ctr" anchorCtr="0">
            <a:spAutoFit/>
          </a:bodyPr>
          <a:lstStyle/>
          <a:p>
            <a:pPr marL="0" marR="0" lvl="1" indent="0" algn="ctr" defTabSz="932597" rtl="0" eaLnBrk="1" fontAlgn="base" latinLnBrk="0" hangingPunct="1">
              <a:lnSpc>
                <a:spcPct val="90000"/>
              </a:lnSpc>
              <a:spcBef>
                <a:spcPts val="612"/>
              </a:spcBef>
              <a:spcAft>
                <a:spcPct val="0"/>
              </a:spcAft>
              <a:buClrTx/>
              <a:buSzTx/>
              <a:buFontTx/>
              <a:buNone/>
              <a:tabLst/>
              <a:defRPr/>
            </a:pPr>
            <a:r>
              <a:rPr kumimoji="0" lang="en-US" sz="1428" b="0" i="0" u="none" strike="noStrike" kern="1200" cap="none" spc="0" normalizeH="0" baseline="0" noProof="0">
                <a:ln>
                  <a:noFill/>
                </a:ln>
                <a:gradFill>
                  <a:gsLst>
                    <a:gs pos="0">
                      <a:srgbClr val="000000"/>
                    </a:gs>
                    <a:gs pos="100000">
                      <a:srgbClr val="000000"/>
                    </a:gs>
                  </a:gsLst>
                  <a:lin ang="5400000" scaled="0"/>
                </a:gradFill>
                <a:effectLst/>
                <a:uLnTx/>
                <a:uFillTx/>
                <a:latin typeface="Segoe UI Semibold"/>
                <a:ea typeface="+mn-ea"/>
                <a:cs typeface="+mn-cs"/>
              </a:rPr>
              <a:t>Manage devices at scale with device management</a:t>
            </a:r>
          </a:p>
        </p:txBody>
      </p:sp>
      <p:sp>
        <p:nvSpPr>
          <p:cNvPr id="48" name="Rectangle 47">
            <a:extLst>
              <a:ext uri="{FF2B5EF4-FFF2-40B4-BE49-F238E27FC236}">
                <a16:creationId xmlns:a16="http://schemas.microsoft.com/office/drawing/2014/main" id="{4717AF04-3291-4A51-8221-C1F6587F4322}"/>
              </a:ext>
            </a:extLst>
          </p:cNvPr>
          <p:cNvSpPr/>
          <p:nvPr/>
        </p:nvSpPr>
        <p:spPr>
          <a:xfrm>
            <a:off x="667505" y="3183541"/>
            <a:ext cx="2003077" cy="699220"/>
          </a:xfrm>
          <a:prstGeom prst="rect">
            <a:avLst/>
          </a:prstGeom>
        </p:spPr>
        <p:txBody>
          <a:bodyPr wrap="square" lIns="0" tIns="93260" rIns="0" bIns="0" anchor="ctr" anchorCtr="0">
            <a:spAutoFit/>
          </a:bodyPr>
          <a:lstStyle/>
          <a:p>
            <a:pPr marL="0" marR="0" lvl="1" indent="0" algn="ctr" defTabSz="932597" rtl="0" eaLnBrk="1" fontAlgn="base" latinLnBrk="0" hangingPunct="1">
              <a:lnSpc>
                <a:spcPct val="90000"/>
              </a:lnSpc>
              <a:spcBef>
                <a:spcPts val="612"/>
              </a:spcBef>
              <a:spcAft>
                <a:spcPct val="0"/>
              </a:spcAft>
              <a:buClrTx/>
              <a:buSzTx/>
              <a:buFontTx/>
              <a:buNone/>
              <a:tabLst/>
              <a:defRPr/>
            </a:pPr>
            <a:r>
              <a:rPr kumimoji="0" lang="en-US" sz="1428" b="0" i="0" u="none" strike="noStrike" kern="1200" cap="none" spc="0" normalizeH="0" baseline="0" noProof="0">
                <a:ln>
                  <a:noFill/>
                </a:ln>
                <a:gradFill>
                  <a:gsLst>
                    <a:gs pos="0">
                      <a:srgbClr val="000000"/>
                    </a:gs>
                    <a:gs pos="100000">
                      <a:srgbClr val="000000"/>
                    </a:gs>
                  </a:gsLst>
                  <a:lin ang="5400000" scaled="0"/>
                </a:gradFill>
                <a:effectLst/>
                <a:uLnTx/>
                <a:uFillTx/>
                <a:latin typeface="Segoe UI Semibold"/>
                <a:ea typeface="+mn-ea"/>
                <a:cs typeface="+mn-cs"/>
              </a:rPr>
              <a:t>Establish bi-directional communication with billions of IoT devices</a:t>
            </a:r>
          </a:p>
        </p:txBody>
      </p:sp>
      <p:sp>
        <p:nvSpPr>
          <p:cNvPr id="3" name="Rectangle 2">
            <a:extLst>
              <a:ext uri="{FF2B5EF4-FFF2-40B4-BE49-F238E27FC236}">
                <a16:creationId xmlns:a16="http://schemas.microsoft.com/office/drawing/2014/main" id="{6E3A190E-95A5-400F-9307-E5D4C026E0C2}"/>
              </a:ext>
            </a:extLst>
          </p:cNvPr>
          <p:cNvSpPr/>
          <p:nvPr/>
        </p:nvSpPr>
        <p:spPr>
          <a:xfrm>
            <a:off x="2610626" y="3189427"/>
            <a:ext cx="1947472" cy="746306"/>
          </a:xfrm>
          <a:prstGeom prst="rect">
            <a:avLst/>
          </a:prstGeom>
        </p:spPr>
        <p:txBody>
          <a:bodyPr wrap="square" tIns="93260">
            <a:spAutoFit/>
          </a:bodyPr>
          <a:lstStyle/>
          <a:p>
            <a:pPr marL="0" marR="0" lvl="1" indent="0" algn="ctr" defTabSz="932597" rtl="0" eaLnBrk="1" fontAlgn="base" latinLnBrk="0" hangingPunct="1">
              <a:lnSpc>
                <a:spcPct val="90000"/>
              </a:lnSpc>
              <a:spcBef>
                <a:spcPts val="612"/>
              </a:spcBef>
              <a:spcAft>
                <a:spcPct val="0"/>
              </a:spcAft>
              <a:buClrTx/>
              <a:buSzTx/>
              <a:buFontTx/>
              <a:buNone/>
              <a:tabLst/>
              <a:defRPr/>
            </a:pPr>
            <a:r>
              <a:rPr kumimoji="0" lang="en-US" sz="1428" b="0" i="0" u="none" strike="noStrike" kern="1200" cap="none" spc="0" normalizeH="0" baseline="0" noProof="0">
                <a:ln>
                  <a:noFill/>
                </a:ln>
                <a:gradFill>
                  <a:gsLst>
                    <a:gs pos="0">
                      <a:srgbClr val="000000"/>
                    </a:gs>
                    <a:gs pos="100000">
                      <a:srgbClr val="000000"/>
                    </a:gs>
                  </a:gsLst>
                  <a:lin ang="5400000" scaled="0"/>
                </a:gradFill>
                <a:effectLst/>
                <a:uLnTx/>
                <a:uFillTx/>
                <a:latin typeface="Segoe UI Semibold"/>
                <a:ea typeface="+mn-ea"/>
                <a:cs typeface="+mn-cs"/>
              </a:rPr>
              <a:t>Enhance security with per device authentication</a:t>
            </a:r>
          </a:p>
        </p:txBody>
      </p:sp>
      <p:pic>
        <p:nvPicPr>
          <p:cNvPr id="26" name="Picture 25">
            <a:extLst>
              <a:ext uri="{FF2B5EF4-FFF2-40B4-BE49-F238E27FC236}">
                <a16:creationId xmlns:a16="http://schemas.microsoft.com/office/drawing/2014/main" id="{AD5B3666-D4F7-4103-AA36-1F4F133F27CA}"/>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3867672" y="5176381"/>
            <a:ext cx="1690252" cy="452709"/>
          </a:xfrm>
          <a:prstGeom prst="rect">
            <a:avLst/>
          </a:prstGeom>
          <a:ln>
            <a:noFill/>
          </a:ln>
        </p:spPr>
      </p:pic>
      <p:pic>
        <p:nvPicPr>
          <p:cNvPr id="27" name="Picture 26">
            <a:extLst>
              <a:ext uri="{FF2B5EF4-FFF2-40B4-BE49-F238E27FC236}">
                <a16:creationId xmlns:a16="http://schemas.microsoft.com/office/drawing/2014/main" id="{B4875DD4-D182-464D-82C9-753D76E10057}"/>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948771" y="5211502"/>
            <a:ext cx="1440546" cy="382466"/>
          </a:xfrm>
          <a:prstGeom prst="rect">
            <a:avLst/>
          </a:prstGeom>
          <a:ln>
            <a:noFill/>
          </a:ln>
        </p:spPr>
      </p:pic>
      <p:pic>
        <p:nvPicPr>
          <p:cNvPr id="31" name="Picture 30">
            <a:extLst>
              <a:ext uri="{FF2B5EF4-FFF2-40B4-BE49-F238E27FC236}">
                <a16:creationId xmlns:a16="http://schemas.microsoft.com/office/drawing/2014/main" id="{E015B643-21D1-4CBC-AD94-D49929F3A2C9}"/>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7014130" y="5277169"/>
            <a:ext cx="1186355" cy="251133"/>
          </a:xfrm>
          <a:prstGeom prst="rect">
            <a:avLst/>
          </a:prstGeom>
        </p:spPr>
      </p:pic>
      <p:cxnSp>
        <p:nvCxnSpPr>
          <p:cNvPr id="42" name="Straight Connector 41">
            <a:extLst>
              <a:ext uri="{FF2B5EF4-FFF2-40B4-BE49-F238E27FC236}">
                <a16:creationId xmlns:a16="http://schemas.microsoft.com/office/drawing/2014/main" id="{2E69F7A9-46AB-4122-B60C-9AB39179DB40}"/>
              </a:ext>
            </a:extLst>
          </p:cNvPr>
          <p:cNvCxnSpPr>
            <a:cxnSpLocks/>
          </p:cNvCxnSpPr>
          <p:nvPr/>
        </p:nvCxnSpPr>
        <p:spPr>
          <a:xfrm flipV="1">
            <a:off x="463173" y="1785760"/>
            <a:ext cx="0" cy="2536522"/>
          </a:xfrm>
          <a:prstGeom prst="line">
            <a:avLst/>
          </a:prstGeom>
          <a:noFill/>
          <a:ln w="76200" cap="flat" cmpd="sng" algn="ctr">
            <a:gradFill>
              <a:gsLst>
                <a:gs pos="0">
                  <a:srgbClr val="50E6FF"/>
                </a:gs>
                <a:gs pos="100000">
                  <a:srgbClr val="0078D3"/>
                </a:gs>
              </a:gsLst>
              <a:lin ang="1800000" scaled="0"/>
            </a:gradFill>
            <a:prstDash val="solid"/>
            <a:headEnd type="none"/>
            <a:tailEnd type="none"/>
          </a:ln>
          <a:effectLst/>
        </p:spPr>
      </p:cxnSp>
      <p:pic>
        <p:nvPicPr>
          <p:cNvPr id="173058" name="Picture 2" descr="Image result for schneider electric">
            <a:extLst>
              <a:ext uri="{FF2B5EF4-FFF2-40B4-BE49-F238E27FC236}">
                <a16:creationId xmlns:a16="http://schemas.microsoft.com/office/drawing/2014/main" id="{28384E1F-F491-4BC1-856A-1605466807B3}"/>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738755" y="5220158"/>
            <a:ext cx="1210877" cy="365155"/>
          </a:xfrm>
          <a:prstGeom prst="rect">
            <a:avLst/>
          </a:prstGeom>
          <a:noFill/>
          <a:extLst>
            <a:ext uri="{909E8E84-426E-40DD-AFC4-6F175D3DCCD1}">
              <a14:hiddenFill xmlns:a14="http://schemas.microsoft.com/office/drawing/2010/main">
                <a:solidFill>
                  <a:srgbClr val="FFFFFF"/>
                </a:solidFill>
              </a14:hiddenFill>
            </a:ext>
          </a:extLst>
        </p:spPr>
      </p:pic>
      <p:sp>
        <p:nvSpPr>
          <p:cNvPr id="23" name="Title 1">
            <a:extLst>
              <a:ext uri="{FF2B5EF4-FFF2-40B4-BE49-F238E27FC236}">
                <a16:creationId xmlns:a16="http://schemas.microsoft.com/office/drawing/2014/main" id="{7BD01B66-BE58-4E8B-B0C4-19ECA705960B}"/>
              </a:ext>
            </a:extLst>
          </p:cNvPr>
          <p:cNvSpPr txBox="1">
            <a:spLocks/>
          </p:cNvSpPr>
          <p:nvPr/>
        </p:nvSpPr>
        <p:spPr>
          <a:xfrm>
            <a:off x="419598" y="1134136"/>
            <a:ext cx="10109681" cy="320182"/>
          </a:xfrm>
          <a:prstGeom prst="rect">
            <a:avLst/>
          </a:prstGeom>
        </p:spPr>
        <p:txBody>
          <a:bodyPr vert="horz" wrap="square" lIns="0" tIns="0" rIns="0" bIns="0" rtlCol="0" anchor="ctr" anchorCtr="0">
            <a:spAutoFit/>
          </a:bodyPr>
          <a:lstStyle>
            <a:lvl1pPr algn="l" defTabSz="914367" rtl="0" eaLnBrk="1" latinLnBrk="0" hangingPunct="1">
              <a:lnSpc>
                <a:spcPts val="3137"/>
              </a:lnSpc>
              <a:spcBef>
                <a:spcPct val="0"/>
              </a:spcBef>
              <a:buNone/>
              <a:defRPr lang="en-US" sz="2745" b="0" strike="noStrike" kern="1200" cap="none" spc="-49" baseline="0">
                <a:ln w="3175">
                  <a:noFill/>
                </a:ln>
                <a:gradFill>
                  <a:gsLst>
                    <a:gs pos="0">
                      <a:schemeClr val="tx1"/>
                    </a:gs>
                    <a:gs pos="100000">
                      <a:schemeClr val="tx1"/>
                    </a:gs>
                  </a:gsLst>
                  <a:lin ang="5400000" scaled="1"/>
                </a:gradFill>
                <a:effectLst/>
                <a:latin typeface="+mj-lt"/>
                <a:ea typeface="+mn-ea"/>
                <a:cs typeface="Segoe UI" pitchFamily="34" charset="0"/>
              </a:defRPr>
            </a:lvl1pPr>
          </a:lstStyle>
          <a:p>
            <a:pPr marL="0" marR="0" lvl="0" indent="0" algn="l" defTabSz="932563" rtl="0" eaLnBrk="1" fontAlgn="auto" latinLnBrk="0" hangingPunct="1">
              <a:lnSpc>
                <a:spcPct val="100000"/>
              </a:lnSpc>
              <a:spcBef>
                <a:spcPct val="0"/>
              </a:spcBef>
              <a:spcAft>
                <a:spcPts val="0"/>
              </a:spcAft>
              <a:buClrTx/>
              <a:buSzTx/>
              <a:buFontTx/>
              <a:buNone/>
              <a:tabLst/>
              <a:defRPr/>
            </a:pPr>
            <a:r>
              <a:rPr kumimoji="0" lang="en-US" sz="2040" b="0" i="0" u="none" strike="noStrike" kern="1200" cap="none" spc="-50" normalizeH="0" baseline="0" noProof="0">
                <a:ln w="3175">
                  <a:noFill/>
                </a:ln>
                <a:gradFill>
                  <a:gsLst>
                    <a:gs pos="0">
                      <a:srgbClr val="0078D3"/>
                    </a:gs>
                    <a:gs pos="100000">
                      <a:srgbClr val="0078D3"/>
                    </a:gs>
                  </a:gsLst>
                  <a:lin ang="5400000" scaled="1"/>
                </a:gradFill>
                <a:effectLst/>
                <a:uLnTx/>
                <a:uFillTx/>
                <a:latin typeface="Segoe UI Semibold"/>
                <a:ea typeface="+mn-ea"/>
                <a:cs typeface="Segoe UI" pitchFamily="34" charset="0"/>
              </a:rPr>
              <a:t>Platform as a Service (PaaS)</a:t>
            </a:r>
          </a:p>
        </p:txBody>
      </p:sp>
      <p:sp>
        <p:nvSpPr>
          <p:cNvPr id="25" name="Rectangle 24">
            <a:extLst>
              <a:ext uri="{FF2B5EF4-FFF2-40B4-BE49-F238E27FC236}">
                <a16:creationId xmlns:a16="http://schemas.microsoft.com/office/drawing/2014/main" id="{9A1F6148-BFD0-4D2D-AFD2-6CE31A63C03C}"/>
              </a:ext>
            </a:extLst>
          </p:cNvPr>
          <p:cNvSpPr/>
          <p:nvPr/>
        </p:nvSpPr>
        <p:spPr>
          <a:xfrm>
            <a:off x="10113672" y="3205112"/>
            <a:ext cx="1676271" cy="687410"/>
          </a:xfrm>
          <a:prstGeom prst="rect">
            <a:avLst/>
          </a:prstGeom>
        </p:spPr>
        <p:txBody>
          <a:bodyPr wrap="square" lIns="0" tIns="93260" rIns="0" bIns="0" anchor="ctr" anchorCtr="0">
            <a:spAutoFit/>
          </a:bodyPr>
          <a:lstStyle/>
          <a:p>
            <a:pPr marL="0" marR="0" lvl="1" indent="0" algn="ctr" defTabSz="932597" rtl="0" eaLnBrk="1" fontAlgn="base" latinLnBrk="0" hangingPunct="1">
              <a:lnSpc>
                <a:spcPct val="90000"/>
              </a:lnSpc>
              <a:spcBef>
                <a:spcPts val="612"/>
              </a:spcBef>
              <a:spcAft>
                <a:spcPct val="0"/>
              </a:spcAft>
              <a:buClrTx/>
              <a:buSzTx/>
              <a:buFontTx/>
              <a:buNone/>
              <a:tabLst/>
              <a:defRPr/>
            </a:pPr>
            <a:r>
              <a:rPr kumimoji="0" lang="en-US" sz="1428" b="0" i="0" u="none" strike="noStrike" kern="1200" cap="none" spc="0" normalizeH="0" baseline="0" noProof="0">
                <a:ln>
                  <a:noFill/>
                </a:ln>
                <a:gradFill>
                  <a:gsLst>
                    <a:gs pos="0">
                      <a:srgbClr val="000000"/>
                    </a:gs>
                    <a:gs pos="100000">
                      <a:srgbClr val="000000"/>
                    </a:gs>
                  </a:gsLst>
                  <a:lin ang="5400000" scaled="0"/>
                </a:gradFill>
                <a:effectLst/>
                <a:uLnTx/>
                <a:uFillTx/>
                <a:latin typeface="Segoe UI Semibold"/>
                <a:ea typeface="+mn-ea"/>
                <a:cs typeface="+mn-cs"/>
              </a:rPr>
              <a:t>Easily integration with other Azure services</a:t>
            </a:r>
          </a:p>
        </p:txBody>
      </p:sp>
      <p:pic>
        <p:nvPicPr>
          <p:cNvPr id="168962" name="Picture 2" descr="Story logo">
            <a:extLst>
              <a:ext uri="{FF2B5EF4-FFF2-40B4-BE49-F238E27FC236}">
                <a16:creationId xmlns:a16="http://schemas.microsoft.com/office/drawing/2014/main" id="{4088CDE7-5E23-4A6F-AB19-CAD043D9F493}"/>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a:stretch/>
        </p:blipFill>
        <p:spPr bwMode="auto">
          <a:xfrm>
            <a:off x="843610" y="5892956"/>
            <a:ext cx="1650869" cy="398786"/>
          </a:xfrm>
          <a:prstGeom prst="rect">
            <a:avLst/>
          </a:prstGeom>
          <a:noFill/>
          <a:extLst>
            <a:ext uri="{909E8E84-426E-40DD-AFC4-6F175D3DCCD1}">
              <a14:hiddenFill xmlns:a14="http://schemas.microsoft.com/office/drawing/2010/main">
                <a:solidFill>
                  <a:srgbClr val="FFFFFF"/>
                </a:solidFill>
              </a14:hiddenFill>
            </a:ext>
          </a:extLst>
        </p:spPr>
      </p:pic>
      <p:pic>
        <p:nvPicPr>
          <p:cNvPr id="168964" name="Picture 4" descr="Story logo">
            <a:extLst>
              <a:ext uri="{FF2B5EF4-FFF2-40B4-BE49-F238E27FC236}">
                <a16:creationId xmlns:a16="http://schemas.microsoft.com/office/drawing/2014/main" id="{0419E8FF-5627-4719-9889-9D40EC43A51E}"/>
              </a:ext>
            </a:extLst>
          </p:cNvPr>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a:stretch/>
        </p:blipFill>
        <p:spPr bwMode="auto">
          <a:xfrm>
            <a:off x="6911989" y="5924079"/>
            <a:ext cx="1390636" cy="336541"/>
          </a:xfrm>
          <a:prstGeom prst="rect">
            <a:avLst/>
          </a:prstGeom>
          <a:noFill/>
          <a:extLst>
            <a:ext uri="{909E8E84-426E-40DD-AFC4-6F175D3DCCD1}">
              <a14:hiddenFill xmlns:a14="http://schemas.microsoft.com/office/drawing/2010/main">
                <a:solidFill>
                  <a:srgbClr val="FFFFFF"/>
                </a:solidFill>
              </a14:hiddenFill>
            </a:ext>
          </a:extLst>
        </p:spPr>
      </p:pic>
      <p:pic>
        <p:nvPicPr>
          <p:cNvPr id="168966" name="Picture 6" descr="Story logo">
            <a:extLst>
              <a:ext uri="{FF2B5EF4-FFF2-40B4-BE49-F238E27FC236}">
                <a16:creationId xmlns:a16="http://schemas.microsoft.com/office/drawing/2014/main" id="{9083E82A-BB37-4730-B076-80FDA6CD5F0E}"/>
              </a:ext>
            </a:extLst>
          </p:cNvPr>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a:stretch/>
        </p:blipFill>
        <p:spPr bwMode="auto">
          <a:xfrm>
            <a:off x="4022965" y="5951434"/>
            <a:ext cx="1379666" cy="281831"/>
          </a:xfrm>
          <a:prstGeom prst="rect">
            <a:avLst/>
          </a:prstGeom>
          <a:noFill/>
          <a:extLst>
            <a:ext uri="{909E8E84-426E-40DD-AFC4-6F175D3DCCD1}">
              <a14:hiddenFill xmlns:a14="http://schemas.microsoft.com/office/drawing/2010/main">
                <a:solidFill>
                  <a:srgbClr val="FFFFFF"/>
                </a:solidFill>
              </a14:hiddenFill>
            </a:ext>
          </a:extLst>
        </p:spPr>
      </p:pic>
      <p:pic>
        <p:nvPicPr>
          <p:cNvPr id="168968" name="Picture 8" descr="Story logo">
            <a:extLst>
              <a:ext uri="{FF2B5EF4-FFF2-40B4-BE49-F238E27FC236}">
                <a16:creationId xmlns:a16="http://schemas.microsoft.com/office/drawing/2014/main" id="{9C9720E9-6CC4-454B-8CB2-B8763FFD8A05}"/>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9354804" y="5978558"/>
            <a:ext cx="1978778" cy="227582"/>
          </a:xfrm>
          <a:prstGeom prst="rect">
            <a:avLst/>
          </a:prstGeom>
          <a:noFill/>
          <a:extLst>
            <a:ext uri="{909E8E84-426E-40DD-AFC4-6F175D3DCCD1}">
              <a14:hiddenFill xmlns:a14="http://schemas.microsoft.com/office/drawing/2010/main">
                <a:solidFill>
                  <a:srgbClr val="FFFFFF"/>
                </a:solidFill>
              </a14:hiddenFill>
            </a:ext>
          </a:extLst>
        </p:spPr>
      </p:pic>
      <p:grpSp>
        <p:nvGrpSpPr>
          <p:cNvPr id="60" name="open" descr="open">
            <a:extLst>
              <a:ext uri="{FF2B5EF4-FFF2-40B4-BE49-F238E27FC236}">
                <a16:creationId xmlns:a16="http://schemas.microsoft.com/office/drawing/2014/main" id="{E9D0DA5F-945E-4B6C-B711-3D581E7AC6D4}"/>
              </a:ext>
            </a:extLst>
          </p:cNvPr>
          <p:cNvGrpSpPr/>
          <p:nvPr/>
        </p:nvGrpSpPr>
        <p:grpSpPr>
          <a:xfrm>
            <a:off x="1320035" y="2327153"/>
            <a:ext cx="609458" cy="668285"/>
            <a:chOff x="2572353" y="1292284"/>
            <a:chExt cx="403080" cy="441987"/>
          </a:xfrm>
        </p:grpSpPr>
        <p:sp>
          <p:nvSpPr>
            <p:cNvPr id="61" name="Rectangle 602">
              <a:extLst>
                <a:ext uri="{FF2B5EF4-FFF2-40B4-BE49-F238E27FC236}">
                  <a16:creationId xmlns:a16="http://schemas.microsoft.com/office/drawing/2014/main" id="{0CF47F14-C4D6-4AC9-BB9B-D90305760E3E}"/>
                </a:ext>
              </a:extLst>
            </p:cNvPr>
            <p:cNvSpPr>
              <a:spLocks noChangeArrowheads="1"/>
            </p:cNvSpPr>
            <p:nvPr/>
          </p:nvSpPr>
          <p:spPr bwMode="auto">
            <a:xfrm>
              <a:off x="2759108" y="1566191"/>
              <a:ext cx="23345" cy="12761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62" name="Rectangle 603">
              <a:extLst>
                <a:ext uri="{FF2B5EF4-FFF2-40B4-BE49-F238E27FC236}">
                  <a16:creationId xmlns:a16="http://schemas.microsoft.com/office/drawing/2014/main" id="{70F54BB0-A29B-4F5E-86EC-C786531EB13C}"/>
                </a:ext>
              </a:extLst>
            </p:cNvPr>
            <p:cNvSpPr>
              <a:spLocks noChangeArrowheads="1"/>
            </p:cNvSpPr>
            <p:nvPr/>
          </p:nvSpPr>
          <p:spPr bwMode="auto">
            <a:xfrm>
              <a:off x="2759108" y="1315629"/>
              <a:ext cx="23345" cy="14473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63" name="Freeform 604">
              <a:extLst>
                <a:ext uri="{FF2B5EF4-FFF2-40B4-BE49-F238E27FC236}">
                  <a16:creationId xmlns:a16="http://schemas.microsoft.com/office/drawing/2014/main" id="{F2482C3A-2A11-416F-B40C-4908133E3BBB}"/>
                </a:ext>
              </a:extLst>
            </p:cNvPr>
            <p:cNvSpPr>
              <a:spLocks/>
            </p:cNvSpPr>
            <p:nvPr/>
          </p:nvSpPr>
          <p:spPr bwMode="auto">
            <a:xfrm>
              <a:off x="2812022" y="1530397"/>
              <a:ext cx="129173" cy="87152"/>
            </a:xfrm>
            <a:custGeom>
              <a:avLst/>
              <a:gdLst>
                <a:gd name="T0" fmla="*/ 7 w 83"/>
                <a:gd name="T1" fmla="*/ 0 h 56"/>
                <a:gd name="T2" fmla="*/ 0 w 83"/>
                <a:gd name="T3" fmla="*/ 12 h 56"/>
                <a:gd name="T4" fmla="*/ 76 w 83"/>
                <a:gd name="T5" fmla="*/ 56 h 56"/>
                <a:gd name="T6" fmla="*/ 83 w 83"/>
                <a:gd name="T7" fmla="*/ 43 h 56"/>
                <a:gd name="T8" fmla="*/ 7 w 83"/>
                <a:gd name="T9" fmla="*/ 0 h 56"/>
              </a:gdLst>
              <a:ahLst/>
              <a:cxnLst>
                <a:cxn ang="0">
                  <a:pos x="T0" y="T1"/>
                </a:cxn>
                <a:cxn ang="0">
                  <a:pos x="T2" y="T3"/>
                </a:cxn>
                <a:cxn ang="0">
                  <a:pos x="T4" y="T5"/>
                </a:cxn>
                <a:cxn ang="0">
                  <a:pos x="T6" y="T7"/>
                </a:cxn>
                <a:cxn ang="0">
                  <a:pos x="T8" y="T9"/>
                </a:cxn>
              </a:cxnLst>
              <a:rect l="0" t="0" r="r" b="b"/>
              <a:pathLst>
                <a:path w="83" h="56">
                  <a:moveTo>
                    <a:pt x="7" y="0"/>
                  </a:moveTo>
                  <a:lnTo>
                    <a:pt x="0" y="12"/>
                  </a:lnTo>
                  <a:lnTo>
                    <a:pt x="76" y="56"/>
                  </a:lnTo>
                  <a:lnTo>
                    <a:pt x="83" y="43"/>
                  </a:lnTo>
                  <a:lnTo>
                    <a:pt x="7"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64" name="Freeform 605">
              <a:extLst>
                <a:ext uri="{FF2B5EF4-FFF2-40B4-BE49-F238E27FC236}">
                  <a16:creationId xmlns:a16="http://schemas.microsoft.com/office/drawing/2014/main" id="{FB17CBDC-577D-499F-93E0-BB38E0C42416}"/>
                </a:ext>
              </a:extLst>
            </p:cNvPr>
            <p:cNvSpPr>
              <a:spLocks/>
            </p:cNvSpPr>
            <p:nvPr/>
          </p:nvSpPr>
          <p:spPr bwMode="auto">
            <a:xfrm>
              <a:off x="2595698" y="1405894"/>
              <a:ext cx="133841" cy="90265"/>
            </a:xfrm>
            <a:custGeom>
              <a:avLst/>
              <a:gdLst>
                <a:gd name="T0" fmla="*/ 8 w 86"/>
                <a:gd name="T1" fmla="*/ 0 h 58"/>
                <a:gd name="T2" fmla="*/ 0 w 86"/>
                <a:gd name="T3" fmla="*/ 13 h 58"/>
                <a:gd name="T4" fmla="*/ 79 w 86"/>
                <a:gd name="T5" fmla="*/ 58 h 58"/>
                <a:gd name="T6" fmla="*/ 86 w 86"/>
                <a:gd name="T7" fmla="*/ 45 h 58"/>
                <a:gd name="T8" fmla="*/ 8 w 86"/>
                <a:gd name="T9" fmla="*/ 0 h 58"/>
              </a:gdLst>
              <a:ahLst/>
              <a:cxnLst>
                <a:cxn ang="0">
                  <a:pos x="T0" y="T1"/>
                </a:cxn>
                <a:cxn ang="0">
                  <a:pos x="T2" y="T3"/>
                </a:cxn>
                <a:cxn ang="0">
                  <a:pos x="T4" y="T5"/>
                </a:cxn>
                <a:cxn ang="0">
                  <a:pos x="T6" y="T7"/>
                </a:cxn>
                <a:cxn ang="0">
                  <a:pos x="T8" y="T9"/>
                </a:cxn>
              </a:cxnLst>
              <a:rect l="0" t="0" r="r" b="b"/>
              <a:pathLst>
                <a:path w="86" h="58">
                  <a:moveTo>
                    <a:pt x="8" y="0"/>
                  </a:moveTo>
                  <a:lnTo>
                    <a:pt x="0" y="13"/>
                  </a:lnTo>
                  <a:lnTo>
                    <a:pt x="79" y="58"/>
                  </a:lnTo>
                  <a:lnTo>
                    <a:pt x="86" y="45"/>
                  </a:lnTo>
                  <a:lnTo>
                    <a:pt x="8"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65" name="Freeform 606">
              <a:extLst>
                <a:ext uri="{FF2B5EF4-FFF2-40B4-BE49-F238E27FC236}">
                  <a16:creationId xmlns:a16="http://schemas.microsoft.com/office/drawing/2014/main" id="{448B0429-0059-44BC-830C-B2ED073FB395}"/>
                </a:ext>
              </a:extLst>
            </p:cNvPr>
            <p:cNvSpPr>
              <a:spLocks/>
            </p:cNvSpPr>
            <p:nvPr/>
          </p:nvSpPr>
          <p:spPr bwMode="auto">
            <a:xfrm>
              <a:off x="2810466" y="1407450"/>
              <a:ext cx="133841" cy="88709"/>
            </a:xfrm>
            <a:custGeom>
              <a:avLst/>
              <a:gdLst>
                <a:gd name="T0" fmla="*/ 78 w 86"/>
                <a:gd name="T1" fmla="*/ 0 h 57"/>
                <a:gd name="T2" fmla="*/ 0 w 86"/>
                <a:gd name="T3" fmla="*/ 44 h 57"/>
                <a:gd name="T4" fmla="*/ 8 w 86"/>
                <a:gd name="T5" fmla="*/ 57 h 57"/>
                <a:gd name="T6" fmla="*/ 86 w 86"/>
                <a:gd name="T7" fmla="*/ 12 h 57"/>
                <a:gd name="T8" fmla="*/ 78 w 86"/>
                <a:gd name="T9" fmla="*/ 0 h 57"/>
              </a:gdLst>
              <a:ahLst/>
              <a:cxnLst>
                <a:cxn ang="0">
                  <a:pos x="T0" y="T1"/>
                </a:cxn>
                <a:cxn ang="0">
                  <a:pos x="T2" y="T3"/>
                </a:cxn>
                <a:cxn ang="0">
                  <a:pos x="T4" y="T5"/>
                </a:cxn>
                <a:cxn ang="0">
                  <a:pos x="T6" y="T7"/>
                </a:cxn>
                <a:cxn ang="0">
                  <a:pos x="T8" y="T9"/>
                </a:cxn>
              </a:cxnLst>
              <a:rect l="0" t="0" r="r" b="b"/>
              <a:pathLst>
                <a:path w="86" h="57">
                  <a:moveTo>
                    <a:pt x="78" y="0"/>
                  </a:moveTo>
                  <a:lnTo>
                    <a:pt x="0" y="44"/>
                  </a:lnTo>
                  <a:lnTo>
                    <a:pt x="8" y="57"/>
                  </a:lnTo>
                  <a:lnTo>
                    <a:pt x="86" y="12"/>
                  </a:lnTo>
                  <a:lnTo>
                    <a:pt x="78"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66" name="Freeform 607">
              <a:extLst>
                <a:ext uri="{FF2B5EF4-FFF2-40B4-BE49-F238E27FC236}">
                  <a16:creationId xmlns:a16="http://schemas.microsoft.com/office/drawing/2014/main" id="{ED23963A-5207-4F57-8DDC-ADDDEF575B9D}"/>
                </a:ext>
              </a:extLst>
            </p:cNvPr>
            <p:cNvSpPr>
              <a:spLocks/>
            </p:cNvSpPr>
            <p:nvPr/>
          </p:nvSpPr>
          <p:spPr bwMode="auto">
            <a:xfrm>
              <a:off x="2594141" y="1530397"/>
              <a:ext cx="135398" cy="90265"/>
            </a:xfrm>
            <a:custGeom>
              <a:avLst/>
              <a:gdLst>
                <a:gd name="T0" fmla="*/ 79 w 87"/>
                <a:gd name="T1" fmla="*/ 0 h 58"/>
                <a:gd name="T2" fmla="*/ 0 w 87"/>
                <a:gd name="T3" fmla="*/ 45 h 58"/>
                <a:gd name="T4" fmla="*/ 7 w 87"/>
                <a:gd name="T5" fmla="*/ 58 h 58"/>
                <a:gd name="T6" fmla="*/ 87 w 87"/>
                <a:gd name="T7" fmla="*/ 12 h 58"/>
                <a:gd name="T8" fmla="*/ 79 w 87"/>
                <a:gd name="T9" fmla="*/ 0 h 58"/>
              </a:gdLst>
              <a:ahLst/>
              <a:cxnLst>
                <a:cxn ang="0">
                  <a:pos x="T0" y="T1"/>
                </a:cxn>
                <a:cxn ang="0">
                  <a:pos x="T2" y="T3"/>
                </a:cxn>
                <a:cxn ang="0">
                  <a:pos x="T4" y="T5"/>
                </a:cxn>
                <a:cxn ang="0">
                  <a:pos x="T6" y="T7"/>
                </a:cxn>
                <a:cxn ang="0">
                  <a:pos x="T8" y="T9"/>
                </a:cxn>
              </a:cxnLst>
              <a:rect l="0" t="0" r="r" b="b"/>
              <a:pathLst>
                <a:path w="87" h="58">
                  <a:moveTo>
                    <a:pt x="79" y="0"/>
                  </a:moveTo>
                  <a:lnTo>
                    <a:pt x="0" y="45"/>
                  </a:lnTo>
                  <a:lnTo>
                    <a:pt x="7" y="58"/>
                  </a:lnTo>
                  <a:lnTo>
                    <a:pt x="87" y="12"/>
                  </a:lnTo>
                  <a:lnTo>
                    <a:pt x="79"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67" name="Freeform 608">
              <a:extLst>
                <a:ext uri="{FF2B5EF4-FFF2-40B4-BE49-F238E27FC236}">
                  <a16:creationId xmlns:a16="http://schemas.microsoft.com/office/drawing/2014/main" id="{F81812AB-2ADD-45D8-B27F-2C777A026A31}"/>
                </a:ext>
              </a:extLst>
            </p:cNvPr>
            <p:cNvSpPr>
              <a:spLocks/>
            </p:cNvSpPr>
            <p:nvPr/>
          </p:nvSpPr>
          <p:spPr bwMode="auto">
            <a:xfrm>
              <a:off x="2735764" y="1472814"/>
              <a:ext cx="70034" cy="80927"/>
            </a:xfrm>
            <a:custGeom>
              <a:avLst/>
              <a:gdLst>
                <a:gd name="T0" fmla="*/ 22 w 45"/>
                <a:gd name="T1" fmla="*/ 0 h 52"/>
                <a:gd name="T2" fmla="*/ 45 w 45"/>
                <a:gd name="T3" fmla="*/ 12 h 52"/>
                <a:gd name="T4" fmla="*/ 45 w 45"/>
                <a:gd name="T5" fmla="*/ 38 h 52"/>
                <a:gd name="T6" fmla="*/ 22 w 45"/>
                <a:gd name="T7" fmla="*/ 52 h 52"/>
                <a:gd name="T8" fmla="*/ 0 w 45"/>
                <a:gd name="T9" fmla="*/ 39 h 52"/>
                <a:gd name="T10" fmla="*/ 0 w 45"/>
                <a:gd name="T11" fmla="*/ 12 h 52"/>
                <a:gd name="T12" fmla="*/ 22 w 45"/>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45" h="52">
                  <a:moveTo>
                    <a:pt x="22" y="0"/>
                  </a:moveTo>
                  <a:lnTo>
                    <a:pt x="45" y="12"/>
                  </a:lnTo>
                  <a:lnTo>
                    <a:pt x="45" y="38"/>
                  </a:lnTo>
                  <a:lnTo>
                    <a:pt x="22" y="52"/>
                  </a:lnTo>
                  <a:lnTo>
                    <a:pt x="0" y="39"/>
                  </a:lnTo>
                  <a:lnTo>
                    <a:pt x="0" y="12"/>
                  </a:lnTo>
                  <a:lnTo>
                    <a:pt x="22"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68" name="Freeform 609">
              <a:extLst>
                <a:ext uri="{FF2B5EF4-FFF2-40B4-BE49-F238E27FC236}">
                  <a16:creationId xmlns:a16="http://schemas.microsoft.com/office/drawing/2014/main" id="{6D4E015A-06C4-4181-91D4-906FB2B1C4D7}"/>
                </a:ext>
              </a:extLst>
            </p:cNvPr>
            <p:cNvSpPr>
              <a:spLocks/>
            </p:cNvSpPr>
            <p:nvPr/>
          </p:nvSpPr>
          <p:spPr bwMode="auto">
            <a:xfrm>
              <a:off x="2710863" y="1446357"/>
              <a:ext cx="118278" cy="133841"/>
            </a:xfrm>
            <a:custGeom>
              <a:avLst/>
              <a:gdLst>
                <a:gd name="T0" fmla="*/ 38 w 76"/>
                <a:gd name="T1" fmla="*/ 0 h 86"/>
                <a:gd name="T2" fmla="*/ 31 w 76"/>
                <a:gd name="T3" fmla="*/ 3 h 86"/>
                <a:gd name="T4" fmla="*/ 9 w 76"/>
                <a:gd name="T5" fmla="*/ 17 h 86"/>
                <a:gd name="T6" fmla="*/ 0 w 76"/>
                <a:gd name="T7" fmla="*/ 21 h 86"/>
                <a:gd name="T8" fmla="*/ 0 w 76"/>
                <a:gd name="T9" fmla="*/ 29 h 86"/>
                <a:gd name="T10" fmla="*/ 0 w 76"/>
                <a:gd name="T11" fmla="*/ 56 h 86"/>
                <a:gd name="T12" fmla="*/ 0 w 76"/>
                <a:gd name="T13" fmla="*/ 64 h 86"/>
                <a:gd name="T14" fmla="*/ 9 w 76"/>
                <a:gd name="T15" fmla="*/ 69 h 86"/>
                <a:gd name="T16" fmla="*/ 31 w 76"/>
                <a:gd name="T17" fmla="*/ 82 h 86"/>
                <a:gd name="T18" fmla="*/ 38 w 76"/>
                <a:gd name="T19" fmla="*/ 86 h 86"/>
                <a:gd name="T20" fmla="*/ 46 w 76"/>
                <a:gd name="T21" fmla="*/ 82 h 86"/>
                <a:gd name="T22" fmla="*/ 69 w 76"/>
                <a:gd name="T23" fmla="*/ 69 h 86"/>
                <a:gd name="T24" fmla="*/ 76 w 76"/>
                <a:gd name="T25" fmla="*/ 64 h 86"/>
                <a:gd name="T26" fmla="*/ 76 w 76"/>
                <a:gd name="T27" fmla="*/ 56 h 86"/>
                <a:gd name="T28" fmla="*/ 76 w 76"/>
                <a:gd name="T29" fmla="*/ 29 h 86"/>
                <a:gd name="T30" fmla="*/ 76 w 76"/>
                <a:gd name="T31" fmla="*/ 21 h 86"/>
                <a:gd name="T32" fmla="*/ 69 w 76"/>
                <a:gd name="T33" fmla="*/ 17 h 86"/>
                <a:gd name="T34" fmla="*/ 46 w 76"/>
                <a:gd name="T35" fmla="*/ 3 h 86"/>
                <a:gd name="T36" fmla="*/ 38 w 76"/>
                <a:gd name="T37"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6" h="86">
                  <a:moveTo>
                    <a:pt x="38" y="0"/>
                  </a:moveTo>
                  <a:lnTo>
                    <a:pt x="31" y="3"/>
                  </a:lnTo>
                  <a:lnTo>
                    <a:pt x="9" y="17"/>
                  </a:lnTo>
                  <a:lnTo>
                    <a:pt x="0" y="21"/>
                  </a:lnTo>
                  <a:lnTo>
                    <a:pt x="0" y="29"/>
                  </a:lnTo>
                  <a:lnTo>
                    <a:pt x="0" y="56"/>
                  </a:lnTo>
                  <a:lnTo>
                    <a:pt x="0" y="64"/>
                  </a:lnTo>
                  <a:lnTo>
                    <a:pt x="9" y="69"/>
                  </a:lnTo>
                  <a:lnTo>
                    <a:pt x="31" y="82"/>
                  </a:lnTo>
                  <a:lnTo>
                    <a:pt x="38" y="86"/>
                  </a:lnTo>
                  <a:lnTo>
                    <a:pt x="46" y="82"/>
                  </a:lnTo>
                  <a:lnTo>
                    <a:pt x="69" y="69"/>
                  </a:lnTo>
                  <a:lnTo>
                    <a:pt x="76" y="64"/>
                  </a:lnTo>
                  <a:lnTo>
                    <a:pt x="76" y="56"/>
                  </a:lnTo>
                  <a:lnTo>
                    <a:pt x="76" y="29"/>
                  </a:lnTo>
                  <a:lnTo>
                    <a:pt x="76" y="21"/>
                  </a:lnTo>
                  <a:lnTo>
                    <a:pt x="69" y="17"/>
                  </a:lnTo>
                  <a:lnTo>
                    <a:pt x="46" y="3"/>
                  </a:lnTo>
                  <a:lnTo>
                    <a:pt x="38" y="0"/>
                  </a:lnTo>
                  <a:close/>
                </a:path>
              </a:pathLst>
            </a:custGeom>
            <a:solidFill>
              <a:srgbClr val="FFFFFF"/>
            </a:solidFill>
            <a:ln w="28575">
              <a:solidFill>
                <a:srgbClr val="0078D4"/>
              </a:solidFill>
              <a:round/>
              <a:headEnd/>
              <a:tailEnd/>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69" name="Freeform 610">
              <a:extLst>
                <a:ext uri="{FF2B5EF4-FFF2-40B4-BE49-F238E27FC236}">
                  <a16:creationId xmlns:a16="http://schemas.microsoft.com/office/drawing/2014/main" id="{1CCA7BDE-52D8-4A61-9316-A4FC964467E3}"/>
                </a:ext>
              </a:extLst>
            </p:cNvPr>
            <p:cNvSpPr>
              <a:spLocks/>
            </p:cNvSpPr>
            <p:nvPr/>
          </p:nvSpPr>
          <p:spPr bwMode="auto">
            <a:xfrm>
              <a:off x="2735764" y="1662682"/>
              <a:ext cx="70034" cy="71589"/>
            </a:xfrm>
            <a:custGeom>
              <a:avLst/>
              <a:gdLst>
                <a:gd name="T0" fmla="*/ 0 w 60"/>
                <a:gd name="T1" fmla="*/ 31 h 61"/>
                <a:gd name="T2" fmla="*/ 0 w 60"/>
                <a:gd name="T3" fmla="*/ 30 h 61"/>
                <a:gd name="T4" fmla="*/ 30 w 60"/>
                <a:gd name="T5" fmla="*/ 0 h 61"/>
                <a:gd name="T6" fmla="*/ 30 w 60"/>
                <a:gd name="T7" fmla="*/ 0 h 61"/>
                <a:gd name="T8" fmla="*/ 60 w 60"/>
                <a:gd name="T9" fmla="*/ 30 h 61"/>
                <a:gd name="T10" fmla="*/ 60 w 60"/>
                <a:gd name="T11" fmla="*/ 31 h 61"/>
                <a:gd name="T12" fmla="*/ 30 w 60"/>
                <a:gd name="T13" fmla="*/ 61 h 61"/>
                <a:gd name="T14" fmla="*/ 30 w 60"/>
                <a:gd name="T15" fmla="*/ 61 h 61"/>
                <a:gd name="T16" fmla="*/ 0 w 60"/>
                <a:gd name="T17" fmla="*/ 3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61">
                  <a:moveTo>
                    <a:pt x="0" y="31"/>
                  </a:moveTo>
                  <a:cubicBezTo>
                    <a:pt x="0" y="30"/>
                    <a:pt x="0" y="30"/>
                    <a:pt x="0" y="30"/>
                  </a:cubicBezTo>
                  <a:cubicBezTo>
                    <a:pt x="0" y="14"/>
                    <a:pt x="13" y="0"/>
                    <a:pt x="30" y="0"/>
                  </a:cubicBezTo>
                  <a:cubicBezTo>
                    <a:pt x="30" y="0"/>
                    <a:pt x="30" y="0"/>
                    <a:pt x="30" y="0"/>
                  </a:cubicBezTo>
                  <a:cubicBezTo>
                    <a:pt x="47" y="0"/>
                    <a:pt x="60" y="14"/>
                    <a:pt x="60" y="30"/>
                  </a:cubicBezTo>
                  <a:cubicBezTo>
                    <a:pt x="60" y="31"/>
                    <a:pt x="60" y="31"/>
                    <a:pt x="60" y="31"/>
                  </a:cubicBezTo>
                  <a:cubicBezTo>
                    <a:pt x="60" y="48"/>
                    <a:pt x="47" y="61"/>
                    <a:pt x="30" y="61"/>
                  </a:cubicBezTo>
                  <a:cubicBezTo>
                    <a:pt x="30" y="61"/>
                    <a:pt x="30" y="61"/>
                    <a:pt x="30" y="61"/>
                  </a:cubicBezTo>
                  <a:cubicBezTo>
                    <a:pt x="13" y="61"/>
                    <a:pt x="0" y="48"/>
                    <a:pt x="0" y="31"/>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70" name="Freeform 611">
              <a:extLst>
                <a:ext uri="{FF2B5EF4-FFF2-40B4-BE49-F238E27FC236}">
                  <a16:creationId xmlns:a16="http://schemas.microsoft.com/office/drawing/2014/main" id="{66D33BD0-F687-40A1-98D3-BBD058CA7016}"/>
                </a:ext>
              </a:extLst>
            </p:cNvPr>
            <p:cNvSpPr>
              <a:spLocks/>
            </p:cNvSpPr>
            <p:nvPr/>
          </p:nvSpPr>
          <p:spPr bwMode="auto">
            <a:xfrm>
              <a:off x="2735764" y="1292284"/>
              <a:ext cx="70034" cy="70034"/>
            </a:xfrm>
            <a:custGeom>
              <a:avLst/>
              <a:gdLst>
                <a:gd name="T0" fmla="*/ 0 w 60"/>
                <a:gd name="T1" fmla="*/ 31 h 61"/>
                <a:gd name="T2" fmla="*/ 0 w 60"/>
                <a:gd name="T3" fmla="*/ 30 h 61"/>
                <a:gd name="T4" fmla="*/ 30 w 60"/>
                <a:gd name="T5" fmla="*/ 0 h 61"/>
                <a:gd name="T6" fmla="*/ 30 w 60"/>
                <a:gd name="T7" fmla="*/ 0 h 61"/>
                <a:gd name="T8" fmla="*/ 60 w 60"/>
                <a:gd name="T9" fmla="*/ 30 h 61"/>
                <a:gd name="T10" fmla="*/ 60 w 60"/>
                <a:gd name="T11" fmla="*/ 31 h 61"/>
                <a:gd name="T12" fmla="*/ 30 w 60"/>
                <a:gd name="T13" fmla="*/ 61 h 61"/>
                <a:gd name="T14" fmla="*/ 30 w 60"/>
                <a:gd name="T15" fmla="*/ 61 h 61"/>
                <a:gd name="T16" fmla="*/ 0 w 60"/>
                <a:gd name="T17" fmla="*/ 3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61">
                  <a:moveTo>
                    <a:pt x="0" y="31"/>
                  </a:moveTo>
                  <a:cubicBezTo>
                    <a:pt x="0" y="30"/>
                    <a:pt x="0" y="30"/>
                    <a:pt x="0" y="30"/>
                  </a:cubicBezTo>
                  <a:cubicBezTo>
                    <a:pt x="0" y="13"/>
                    <a:pt x="13" y="0"/>
                    <a:pt x="30" y="0"/>
                  </a:cubicBezTo>
                  <a:cubicBezTo>
                    <a:pt x="30" y="0"/>
                    <a:pt x="30" y="0"/>
                    <a:pt x="30" y="0"/>
                  </a:cubicBezTo>
                  <a:cubicBezTo>
                    <a:pt x="47" y="0"/>
                    <a:pt x="60" y="13"/>
                    <a:pt x="60" y="30"/>
                  </a:cubicBezTo>
                  <a:cubicBezTo>
                    <a:pt x="60" y="31"/>
                    <a:pt x="60" y="31"/>
                    <a:pt x="60" y="31"/>
                  </a:cubicBezTo>
                  <a:cubicBezTo>
                    <a:pt x="60" y="47"/>
                    <a:pt x="47" y="61"/>
                    <a:pt x="30" y="61"/>
                  </a:cubicBezTo>
                  <a:cubicBezTo>
                    <a:pt x="30" y="61"/>
                    <a:pt x="30" y="61"/>
                    <a:pt x="30" y="61"/>
                  </a:cubicBezTo>
                  <a:cubicBezTo>
                    <a:pt x="13" y="61"/>
                    <a:pt x="0" y="47"/>
                    <a:pt x="0" y="31"/>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71" name="Freeform 612">
              <a:extLst>
                <a:ext uri="{FF2B5EF4-FFF2-40B4-BE49-F238E27FC236}">
                  <a16:creationId xmlns:a16="http://schemas.microsoft.com/office/drawing/2014/main" id="{1480F202-7585-4AC7-AB66-46E5EDAD5960}"/>
                </a:ext>
              </a:extLst>
            </p:cNvPr>
            <p:cNvSpPr>
              <a:spLocks/>
            </p:cNvSpPr>
            <p:nvPr/>
          </p:nvSpPr>
          <p:spPr bwMode="auto">
            <a:xfrm>
              <a:off x="2894506" y="1566191"/>
              <a:ext cx="80927" cy="79371"/>
            </a:xfrm>
            <a:custGeom>
              <a:avLst/>
              <a:gdLst>
                <a:gd name="T0" fmla="*/ 20 w 70"/>
                <a:gd name="T1" fmla="*/ 61 h 70"/>
                <a:gd name="T2" fmla="*/ 19 w 70"/>
                <a:gd name="T3" fmla="*/ 61 h 70"/>
                <a:gd name="T4" fmla="*/ 8 w 70"/>
                <a:gd name="T5" fmla="*/ 20 h 70"/>
                <a:gd name="T6" fmla="*/ 9 w 70"/>
                <a:gd name="T7" fmla="*/ 19 h 70"/>
                <a:gd name="T8" fmla="*/ 50 w 70"/>
                <a:gd name="T9" fmla="*/ 9 h 70"/>
                <a:gd name="T10" fmla="*/ 50 w 70"/>
                <a:gd name="T11" fmla="*/ 9 h 70"/>
                <a:gd name="T12" fmla="*/ 61 w 70"/>
                <a:gd name="T13" fmla="*/ 50 h 70"/>
                <a:gd name="T14" fmla="*/ 61 w 70"/>
                <a:gd name="T15" fmla="*/ 50 h 70"/>
                <a:gd name="T16" fmla="*/ 20 w 70"/>
                <a:gd name="T17" fmla="*/ 6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0" h="70">
                  <a:moveTo>
                    <a:pt x="20" y="61"/>
                  </a:moveTo>
                  <a:cubicBezTo>
                    <a:pt x="19" y="61"/>
                    <a:pt x="19" y="61"/>
                    <a:pt x="19" y="61"/>
                  </a:cubicBezTo>
                  <a:cubicBezTo>
                    <a:pt x="5" y="53"/>
                    <a:pt x="0" y="34"/>
                    <a:pt x="8" y="20"/>
                  </a:cubicBezTo>
                  <a:cubicBezTo>
                    <a:pt x="9" y="19"/>
                    <a:pt x="9" y="19"/>
                    <a:pt x="9" y="19"/>
                  </a:cubicBezTo>
                  <a:cubicBezTo>
                    <a:pt x="17" y="5"/>
                    <a:pt x="35" y="0"/>
                    <a:pt x="50" y="9"/>
                  </a:cubicBezTo>
                  <a:cubicBezTo>
                    <a:pt x="50" y="9"/>
                    <a:pt x="50" y="9"/>
                    <a:pt x="50" y="9"/>
                  </a:cubicBezTo>
                  <a:cubicBezTo>
                    <a:pt x="65" y="17"/>
                    <a:pt x="70" y="35"/>
                    <a:pt x="61" y="50"/>
                  </a:cubicBezTo>
                  <a:cubicBezTo>
                    <a:pt x="61" y="50"/>
                    <a:pt x="61" y="50"/>
                    <a:pt x="61" y="50"/>
                  </a:cubicBezTo>
                  <a:cubicBezTo>
                    <a:pt x="53" y="65"/>
                    <a:pt x="34" y="70"/>
                    <a:pt x="20" y="61"/>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72" name="Freeform 613">
              <a:extLst>
                <a:ext uri="{FF2B5EF4-FFF2-40B4-BE49-F238E27FC236}">
                  <a16:creationId xmlns:a16="http://schemas.microsoft.com/office/drawing/2014/main" id="{7D521407-313D-44D2-AF11-087EE73B0702}"/>
                </a:ext>
              </a:extLst>
            </p:cNvPr>
            <p:cNvSpPr>
              <a:spLocks/>
            </p:cNvSpPr>
            <p:nvPr/>
          </p:nvSpPr>
          <p:spPr bwMode="auto">
            <a:xfrm>
              <a:off x="2572353" y="1385662"/>
              <a:ext cx="70034" cy="68477"/>
            </a:xfrm>
            <a:custGeom>
              <a:avLst/>
              <a:gdLst>
                <a:gd name="T0" fmla="*/ 31 w 61"/>
                <a:gd name="T1" fmla="*/ 60 h 60"/>
                <a:gd name="T2" fmla="*/ 30 w 61"/>
                <a:gd name="T3" fmla="*/ 60 h 60"/>
                <a:gd name="T4" fmla="*/ 0 w 61"/>
                <a:gd name="T5" fmla="*/ 30 h 60"/>
                <a:gd name="T6" fmla="*/ 0 w 61"/>
                <a:gd name="T7" fmla="*/ 30 h 60"/>
                <a:gd name="T8" fmla="*/ 30 w 61"/>
                <a:gd name="T9" fmla="*/ 0 h 60"/>
                <a:gd name="T10" fmla="*/ 31 w 61"/>
                <a:gd name="T11" fmla="*/ 0 h 60"/>
                <a:gd name="T12" fmla="*/ 61 w 61"/>
                <a:gd name="T13" fmla="*/ 30 h 60"/>
                <a:gd name="T14" fmla="*/ 61 w 61"/>
                <a:gd name="T15" fmla="*/ 30 h 60"/>
                <a:gd name="T16" fmla="*/ 31 w 61"/>
                <a:gd name="T17"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 h="60">
                  <a:moveTo>
                    <a:pt x="31" y="60"/>
                  </a:moveTo>
                  <a:cubicBezTo>
                    <a:pt x="30" y="60"/>
                    <a:pt x="30" y="60"/>
                    <a:pt x="30" y="60"/>
                  </a:cubicBezTo>
                  <a:cubicBezTo>
                    <a:pt x="14" y="60"/>
                    <a:pt x="0" y="47"/>
                    <a:pt x="0" y="30"/>
                  </a:cubicBezTo>
                  <a:cubicBezTo>
                    <a:pt x="0" y="30"/>
                    <a:pt x="0" y="30"/>
                    <a:pt x="0" y="30"/>
                  </a:cubicBezTo>
                  <a:cubicBezTo>
                    <a:pt x="0" y="13"/>
                    <a:pt x="14" y="0"/>
                    <a:pt x="30" y="0"/>
                  </a:cubicBezTo>
                  <a:cubicBezTo>
                    <a:pt x="31" y="0"/>
                    <a:pt x="31" y="0"/>
                    <a:pt x="31" y="0"/>
                  </a:cubicBezTo>
                  <a:cubicBezTo>
                    <a:pt x="48" y="0"/>
                    <a:pt x="61" y="13"/>
                    <a:pt x="61" y="30"/>
                  </a:cubicBezTo>
                  <a:cubicBezTo>
                    <a:pt x="61" y="30"/>
                    <a:pt x="61" y="30"/>
                    <a:pt x="61" y="30"/>
                  </a:cubicBezTo>
                  <a:cubicBezTo>
                    <a:pt x="61" y="47"/>
                    <a:pt x="48" y="60"/>
                    <a:pt x="31" y="6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73" name="Freeform 614">
              <a:extLst>
                <a:ext uri="{FF2B5EF4-FFF2-40B4-BE49-F238E27FC236}">
                  <a16:creationId xmlns:a16="http://schemas.microsoft.com/office/drawing/2014/main" id="{2ACDABF1-A926-4782-98B6-CECC5F9242CC}"/>
                </a:ext>
              </a:extLst>
            </p:cNvPr>
            <p:cNvSpPr>
              <a:spLocks/>
            </p:cNvSpPr>
            <p:nvPr/>
          </p:nvSpPr>
          <p:spPr bwMode="auto">
            <a:xfrm>
              <a:off x="2894506" y="1380993"/>
              <a:ext cx="79371" cy="79371"/>
            </a:xfrm>
            <a:custGeom>
              <a:avLst/>
              <a:gdLst>
                <a:gd name="T0" fmla="*/ 50 w 69"/>
                <a:gd name="T1" fmla="*/ 60 h 69"/>
                <a:gd name="T2" fmla="*/ 50 w 69"/>
                <a:gd name="T3" fmla="*/ 61 h 69"/>
                <a:gd name="T4" fmla="*/ 9 w 69"/>
                <a:gd name="T5" fmla="*/ 50 h 69"/>
                <a:gd name="T6" fmla="*/ 8 w 69"/>
                <a:gd name="T7" fmla="*/ 49 h 69"/>
                <a:gd name="T8" fmla="*/ 19 w 69"/>
                <a:gd name="T9" fmla="*/ 8 h 69"/>
                <a:gd name="T10" fmla="*/ 20 w 69"/>
                <a:gd name="T11" fmla="*/ 8 h 69"/>
                <a:gd name="T12" fmla="*/ 61 w 69"/>
                <a:gd name="T13" fmla="*/ 19 h 69"/>
                <a:gd name="T14" fmla="*/ 61 w 69"/>
                <a:gd name="T15" fmla="*/ 19 h 69"/>
                <a:gd name="T16" fmla="*/ 50 w 69"/>
                <a:gd name="T17" fmla="*/ 6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69">
                  <a:moveTo>
                    <a:pt x="50" y="60"/>
                  </a:moveTo>
                  <a:cubicBezTo>
                    <a:pt x="50" y="61"/>
                    <a:pt x="50" y="61"/>
                    <a:pt x="50" y="61"/>
                  </a:cubicBezTo>
                  <a:cubicBezTo>
                    <a:pt x="35" y="69"/>
                    <a:pt x="17" y="64"/>
                    <a:pt x="9" y="50"/>
                  </a:cubicBezTo>
                  <a:cubicBezTo>
                    <a:pt x="8" y="49"/>
                    <a:pt x="8" y="49"/>
                    <a:pt x="8" y="49"/>
                  </a:cubicBezTo>
                  <a:cubicBezTo>
                    <a:pt x="0" y="35"/>
                    <a:pt x="5" y="16"/>
                    <a:pt x="19" y="8"/>
                  </a:cubicBezTo>
                  <a:cubicBezTo>
                    <a:pt x="20" y="8"/>
                    <a:pt x="20" y="8"/>
                    <a:pt x="20" y="8"/>
                  </a:cubicBezTo>
                  <a:cubicBezTo>
                    <a:pt x="34" y="0"/>
                    <a:pt x="52" y="4"/>
                    <a:pt x="61" y="19"/>
                  </a:cubicBezTo>
                  <a:cubicBezTo>
                    <a:pt x="61" y="19"/>
                    <a:pt x="61" y="19"/>
                    <a:pt x="61" y="19"/>
                  </a:cubicBezTo>
                  <a:cubicBezTo>
                    <a:pt x="69" y="34"/>
                    <a:pt x="64" y="52"/>
                    <a:pt x="50" y="6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74" name="Freeform 615">
              <a:extLst>
                <a:ext uri="{FF2B5EF4-FFF2-40B4-BE49-F238E27FC236}">
                  <a16:creationId xmlns:a16="http://schemas.microsoft.com/office/drawing/2014/main" id="{1EA1AB8D-D0AB-4092-9333-8FB0C236E9A6}"/>
                </a:ext>
              </a:extLst>
            </p:cNvPr>
            <p:cNvSpPr>
              <a:spLocks/>
            </p:cNvSpPr>
            <p:nvPr/>
          </p:nvSpPr>
          <p:spPr bwMode="auto">
            <a:xfrm>
              <a:off x="2572353" y="1570861"/>
              <a:ext cx="70034" cy="70034"/>
            </a:xfrm>
            <a:custGeom>
              <a:avLst/>
              <a:gdLst>
                <a:gd name="T0" fmla="*/ 31 w 61"/>
                <a:gd name="T1" fmla="*/ 60 h 60"/>
                <a:gd name="T2" fmla="*/ 30 w 61"/>
                <a:gd name="T3" fmla="*/ 60 h 60"/>
                <a:gd name="T4" fmla="*/ 0 w 61"/>
                <a:gd name="T5" fmla="*/ 30 h 60"/>
                <a:gd name="T6" fmla="*/ 0 w 61"/>
                <a:gd name="T7" fmla="*/ 30 h 60"/>
                <a:gd name="T8" fmla="*/ 30 w 61"/>
                <a:gd name="T9" fmla="*/ 0 h 60"/>
                <a:gd name="T10" fmla="*/ 31 w 61"/>
                <a:gd name="T11" fmla="*/ 0 h 60"/>
                <a:gd name="T12" fmla="*/ 61 w 61"/>
                <a:gd name="T13" fmla="*/ 30 h 60"/>
                <a:gd name="T14" fmla="*/ 61 w 61"/>
                <a:gd name="T15" fmla="*/ 30 h 60"/>
                <a:gd name="T16" fmla="*/ 31 w 61"/>
                <a:gd name="T17"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 h="60">
                  <a:moveTo>
                    <a:pt x="31" y="60"/>
                  </a:moveTo>
                  <a:cubicBezTo>
                    <a:pt x="30" y="60"/>
                    <a:pt x="30" y="60"/>
                    <a:pt x="30" y="60"/>
                  </a:cubicBezTo>
                  <a:cubicBezTo>
                    <a:pt x="14" y="60"/>
                    <a:pt x="0" y="47"/>
                    <a:pt x="0" y="30"/>
                  </a:cubicBezTo>
                  <a:cubicBezTo>
                    <a:pt x="0" y="30"/>
                    <a:pt x="0" y="30"/>
                    <a:pt x="0" y="30"/>
                  </a:cubicBezTo>
                  <a:cubicBezTo>
                    <a:pt x="0" y="13"/>
                    <a:pt x="14" y="0"/>
                    <a:pt x="30" y="0"/>
                  </a:cubicBezTo>
                  <a:cubicBezTo>
                    <a:pt x="31" y="0"/>
                    <a:pt x="31" y="0"/>
                    <a:pt x="31" y="0"/>
                  </a:cubicBezTo>
                  <a:cubicBezTo>
                    <a:pt x="48" y="0"/>
                    <a:pt x="61" y="13"/>
                    <a:pt x="61" y="30"/>
                  </a:cubicBezTo>
                  <a:cubicBezTo>
                    <a:pt x="61" y="30"/>
                    <a:pt x="61" y="30"/>
                    <a:pt x="61" y="30"/>
                  </a:cubicBezTo>
                  <a:cubicBezTo>
                    <a:pt x="61" y="47"/>
                    <a:pt x="48" y="60"/>
                    <a:pt x="31" y="6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grpSp>
      <p:pic>
        <p:nvPicPr>
          <p:cNvPr id="75" name="lock 2" descr="lock">
            <a:extLst>
              <a:ext uri="{FF2B5EF4-FFF2-40B4-BE49-F238E27FC236}">
                <a16:creationId xmlns:a16="http://schemas.microsoft.com/office/drawing/2014/main" id="{DF952B1A-02E2-4DB1-B541-9A3708332CB0}"/>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240607" y="2338709"/>
            <a:ext cx="647799" cy="647799"/>
          </a:xfrm>
          <a:prstGeom prst="rect">
            <a:avLst/>
          </a:prstGeom>
        </p:spPr>
      </p:pic>
      <p:grpSp>
        <p:nvGrpSpPr>
          <p:cNvPr id="76" name="globe" descr="globe, lock">
            <a:extLst>
              <a:ext uri="{FF2B5EF4-FFF2-40B4-BE49-F238E27FC236}">
                <a16:creationId xmlns:a16="http://schemas.microsoft.com/office/drawing/2014/main" id="{AF5C43F5-65FE-4067-B00C-FE5C2A4783F6}"/>
              </a:ext>
            </a:extLst>
          </p:cNvPr>
          <p:cNvGrpSpPr>
            <a:grpSpLocks noChangeAspect="1"/>
          </p:cNvGrpSpPr>
          <p:nvPr/>
        </p:nvGrpSpPr>
        <p:grpSpPr bwMode="auto">
          <a:xfrm>
            <a:off x="5313167" y="2335084"/>
            <a:ext cx="569398" cy="660782"/>
            <a:chOff x="4619" y="3616"/>
            <a:chExt cx="243" cy="282"/>
          </a:xfrm>
        </p:grpSpPr>
        <p:sp>
          <p:nvSpPr>
            <p:cNvPr id="77" name="AutoShape 138">
              <a:extLst>
                <a:ext uri="{FF2B5EF4-FFF2-40B4-BE49-F238E27FC236}">
                  <a16:creationId xmlns:a16="http://schemas.microsoft.com/office/drawing/2014/main" id="{CF8A0098-3FA1-4106-867C-2BE14396ECDB}"/>
                </a:ext>
              </a:extLst>
            </p:cNvPr>
            <p:cNvSpPr>
              <a:spLocks noChangeAspect="1" noChangeArrowheads="1" noTextEdit="1"/>
            </p:cNvSpPr>
            <p:nvPr/>
          </p:nvSpPr>
          <p:spPr bwMode="auto">
            <a:xfrm>
              <a:off x="4620" y="3617"/>
              <a:ext cx="242" cy="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8" name="Oval 140">
              <a:extLst>
                <a:ext uri="{FF2B5EF4-FFF2-40B4-BE49-F238E27FC236}">
                  <a16:creationId xmlns:a16="http://schemas.microsoft.com/office/drawing/2014/main" id="{30B1F74B-D759-403E-BCED-9D452653CB4E}"/>
                </a:ext>
              </a:extLst>
            </p:cNvPr>
            <p:cNvSpPr>
              <a:spLocks noChangeArrowheads="1"/>
            </p:cNvSpPr>
            <p:nvPr/>
          </p:nvSpPr>
          <p:spPr bwMode="auto">
            <a:xfrm>
              <a:off x="4619" y="3624"/>
              <a:ext cx="209" cy="20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9" name="Freeform 141">
              <a:extLst>
                <a:ext uri="{FF2B5EF4-FFF2-40B4-BE49-F238E27FC236}">
                  <a16:creationId xmlns:a16="http://schemas.microsoft.com/office/drawing/2014/main" id="{4272DED2-BDD3-4BC4-9686-E3A3F2452407}"/>
                </a:ext>
              </a:extLst>
            </p:cNvPr>
            <p:cNvSpPr>
              <a:spLocks/>
            </p:cNvSpPr>
            <p:nvPr/>
          </p:nvSpPr>
          <p:spPr bwMode="auto">
            <a:xfrm>
              <a:off x="4623" y="3616"/>
              <a:ext cx="238" cy="281"/>
            </a:xfrm>
            <a:custGeom>
              <a:avLst/>
              <a:gdLst>
                <a:gd name="T0" fmla="*/ 278 w 322"/>
                <a:gd name="T1" fmla="*/ 0 h 381"/>
                <a:gd name="T2" fmla="*/ 247 w 322"/>
                <a:gd name="T3" fmla="*/ 31 h 381"/>
                <a:gd name="T4" fmla="*/ 246 w 322"/>
                <a:gd name="T5" fmla="*/ 31 h 381"/>
                <a:gd name="T6" fmla="*/ 252 w 322"/>
                <a:gd name="T7" fmla="*/ 36 h 381"/>
                <a:gd name="T8" fmla="*/ 287 w 322"/>
                <a:gd name="T9" fmla="*/ 88 h 381"/>
                <a:gd name="T10" fmla="*/ 300 w 322"/>
                <a:gd name="T11" fmla="*/ 152 h 381"/>
                <a:gd name="T12" fmla="*/ 287 w 322"/>
                <a:gd name="T13" fmla="*/ 216 h 381"/>
                <a:gd name="T14" fmla="*/ 252 w 322"/>
                <a:gd name="T15" fmla="*/ 268 h 381"/>
                <a:gd name="T16" fmla="*/ 200 w 322"/>
                <a:gd name="T17" fmla="*/ 303 h 381"/>
                <a:gd name="T18" fmla="*/ 136 w 322"/>
                <a:gd name="T19" fmla="*/ 316 h 381"/>
                <a:gd name="T20" fmla="*/ 72 w 322"/>
                <a:gd name="T21" fmla="*/ 303 h 381"/>
                <a:gd name="T22" fmla="*/ 20 w 322"/>
                <a:gd name="T23" fmla="*/ 268 h 381"/>
                <a:gd name="T24" fmla="*/ 15 w 322"/>
                <a:gd name="T25" fmla="*/ 262 h 381"/>
                <a:gd name="T26" fmla="*/ 0 w 322"/>
                <a:gd name="T27" fmla="*/ 278 h 381"/>
                <a:gd name="T28" fmla="*/ 124 w 322"/>
                <a:gd name="T29" fmla="*/ 337 h 381"/>
                <a:gd name="T30" fmla="*/ 124 w 322"/>
                <a:gd name="T31" fmla="*/ 359 h 381"/>
                <a:gd name="T32" fmla="*/ 37 w 322"/>
                <a:gd name="T33" fmla="*/ 359 h 381"/>
                <a:gd name="T34" fmla="*/ 37 w 322"/>
                <a:gd name="T35" fmla="*/ 381 h 381"/>
                <a:gd name="T36" fmla="*/ 233 w 322"/>
                <a:gd name="T37" fmla="*/ 381 h 381"/>
                <a:gd name="T38" fmla="*/ 233 w 322"/>
                <a:gd name="T39" fmla="*/ 359 h 381"/>
                <a:gd name="T40" fmla="*/ 146 w 322"/>
                <a:gd name="T41" fmla="*/ 359 h 381"/>
                <a:gd name="T42" fmla="*/ 146 w 322"/>
                <a:gd name="T43" fmla="*/ 337 h 381"/>
                <a:gd name="T44" fmla="*/ 322 w 322"/>
                <a:gd name="T45" fmla="*/ 152 h 381"/>
                <a:gd name="T46" fmla="*/ 277 w 322"/>
                <a:gd name="T47" fmla="*/ 31 h 381"/>
                <a:gd name="T48" fmla="*/ 293 w 322"/>
                <a:gd name="T49" fmla="*/ 15 h 381"/>
                <a:gd name="T50" fmla="*/ 278 w 322"/>
                <a:gd name="T51" fmla="*/ 0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22" h="381">
                  <a:moveTo>
                    <a:pt x="278" y="0"/>
                  </a:moveTo>
                  <a:cubicBezTo>
                    <a:pt x="247" y="31"/>
                    <a:pt x="247" y="31"/>
                    <a:pt x="247" y="31"/>
                  </a:cubicBezTo>
                  <a:cubicBezTo>
                    <a:pt x="246" y="31"/>
                    <a:pt x="246" y="31"/>
                    <a:pt x="246" y="31"/>
                  </a:cubicBezTo>
                  <a:cubicBezTo>
                    <a:pt x="248" y="33"/>
                    <a:pt x="250" y="34"/>
                    <a:pt x="252" y="36"/>
                  </a:cubicBezTo>
                  <a:cubicBezTo>
                    <a:pt x="267" y="51"/>
                    <a:pt x="279" y="69"/>
                    <a:pt x="287" y="88"/>
                  </a:cubicBezTo>
                  <a:cubicBezTo>
                    <a:pt x="296" y="109"/>
                    <a:pt x="300" y="130"/>
                    <a:pt x="300" y="152"/>
                  </a:cubicBezTo>
                  <a:cubicBezTo>
                    <a:pt x="300" y="174"/>
                    <a:pt x="296" y="196"/>
                    <a:pt x="287" y="216"/>
                  </a:cubicBezTo>
                  <a:cubicBezTo>
                    <a:pt x="279" y="235"/>
                    <a:pt x="267" y="253"/>
                    <a:pt x="252" y="268"/>
                  </a:cubicBezTo>
                  <a:cubicBezTo>
                    <a:pt x="237" y="283"/>
                    <a:pt x="219" y="295"/>
                    <a:pt x="200" y="303"/>
                  </a:cubicBezTo>
                  <a:cubicBezTo>
                    <a:pt x="180" y="312"/>
                    <a:pt x="158" y="316"/>
                    <a:pt x="136" y="316"/>
                  </a:cubicBezTo>
                  <a:cubicBezTo>
                    <a:pt x="114" y="316"/>
                    <a:pt x="93" y="312"/>
                    <a:pt x="72" y="303"/>
                  </a:cubicBezTo>
                  <a:cubicBezTo>
                    <a:pt x="53" y="295"/>
                    <a:pt x="36" y="283"/>
                    <a:pt x="20" y="268"/>
                  </a:cubicBezTo>
                  <a:cubicBezTo>
                    <a:pt x="19" y="266"/>
                    <a:pt x="17" y="264"/>
                    <a:pt x="15" y="262"/>
                  </a:cubicBezTo>
                  <a:cubicBezTo>
                    <a:pt x="0" y="278"/>
                    <a:pt x="0" y="278"/>
                    <a:pt x="0" y="278"/>
                  </a:cubicBezTo>
                  <a:cubicBezTo>
                    <a:pt x="31" y="312"/>
                    <a:pt x="75" y="334"/>
                    <a:pt x="124" y="337"/>
                  </a:cubicBezTo>
                  <a:cubicBezTo>
                    <a:pt x="124" y="359"/>
                    <a:pt x="124" y="359"/>
                    <a:pt x="124" y="359"/>
                  </a:cubicBezTo>
                  <a:cubicBezTo>
                    <a:pt x="37" y="359"/>
                    <a:pt x="37" y="359"/>
                    <a:pt x="37" y="359"/>
                  </a:cubicBezTo>
                  <a:cubicBezTo>
                    <a:pt x="37" y="381"/>
                    <a:pt x="37" y="381"/>
                    <a:pt x="37" y="381"/>
                  </a:cubicBezTo>
                  <a:cubicBezTo>
                    <a:pt x="233" y="381"/>
                    <a:pt x="233" y="381"/>
                    <a:pt x="233" y="381"/>
                  </a:cubicBezTo>
                  <a:cubicBezTo>
                    <a:pt x="233" y="359"/>
                    <a:pt x="233" y="359"/>
                    <a:pt x="233" y="359"/>
                  </a:cubicBezTo>
                  <a:cubicBezTo>
                    <a:pt x="146" y="359"/>
                    <a:pt x="146" y="359"/>
                    <a:pt x="146" y="359"/>
                  </a:cubicBezTo>
                  <a:cubicBezTo>
                    <a:pt x="146" y="337"/>
                    <a:pt x="146" y="337"/>
                    <a:pt x="146" y="337"/>
                  </a:cubicBezTo>
                  <a:cubicBezTo>
                    <a:pt x="244" y="333"/>
                    <a:pt x="322" y="251"/>
                    <a:pt x="322" y="152"/>
                  </a:cubicBezTo>
                  <a:cubicBezTo>
                    <a:pt x="322" y="106"/>
                    <a:pt x="305" y="64"/>
                    <a:pt x="277" y="31"/>
                  </a:cubicBezTo>
                  <a:cubicBezTo>
                    <a:pt x="293" y="15"/>
                    <a:pt x="293" y="15"/>
                    <a:pt x="293" y="15"/>
                  </a:cubicBezTo>
                  <a:lnTo>
                    <a:pt x="278"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2" name="Oval 144">
              <a:extLst>
                <a:ext uri="{FF2B5EF4-FFF2-40B4-BE49-F238E27FC236}">
                  <a16:creationId xmlns:a16="http://schemas.microsoft.com/office/drawing/2014/main" id="{8A256731-0EC0-4B23-9802-98FBDA0BD245}"/>
                </a:ext>
              </a:extLst>
            </p:cNvPr>
            <p:cNvSpPr>
              <a:spLocks noChangeArrowheads="1"/>
            </p:cNvSpPr>
            <p:nvPr/>
          </p:nvSpPr>
          <p:spPr bwMode="auto">
            <a:xfrm>
              <a:off x="4716" y="3737"/>
              <a:ext cx="18" cy="1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83" name="devices" descr="devices">
            <a:extLst>
              <a:ext uri="{FF2B5EF4-FFF2-40B4-BE49-F238E27FC236}">
                <a16:creationId xmlns:a16="http://schemas.microsoft.com/office/drawing/2014/main" id="{E72B8ED0-9D0F-40FF-BE55-5E96638C1C2A}"/>
              </a:ext>
            </a:extLst>
          </p:cNvPr>
          <p:cNvGrpSpPr/>
          <p:nvPr/>
        </p:nvGrpSpPr>
        <p:grpSpPr>
          <a:xfrm>
            <a:off x="7153147" y="2373808"/>
            <a:ext cx="769588" cy="612700"/>
            <a:chOff x="6192798" y="5102604"/>
            <a:chExt cx="537707" cy="428090"/>
          </a:xfrm>
        </p:grpSpPr>
        <p:grpSp>
          <p:nvGrpSpPr>
            <p:cNvPr id="84" name="Group 83">
              <a:extLst>
                <a:ext uri="{FF2B5EF4-FFF2-40B4-BE49-F238E27FC236}">
                  <a16:creationId xmlns:a16="http://schemas.microsoft.com/office/drawing/2014/main" id="{1C20CC23-973D-4550-A8F0-698D501E1A81}"/>
                </a:ext>
              </a:extLst>
            </p:cNvPr>
            <p:cNvGrpSpPr/>
            <p:nvPr/>
          </p:nvGrpSpPr>
          <p:grpSpPr>
            <a:xfrm>
              <a:off x="6462844" y="5102604"/>
              <a:ext cx="267661" cy="197718"/>
              <a:chOff x="5056189" y="1363664"/>
              <a:chExt cx="315913" cy="233363"/>
            </a:xfrm>
          </p:grpSpPr>
          <p:sp>
            <p:nvSpPr>
              <p:cNvPr id="94" name="Freeform 44">
                <a:extLst>
                  <a:ext uri="{FF2B5EF4-FFF2-40B4-BE49-F238E27FC236}">
                    <a16:creationId xmlns:a16="http://schemas.microsoft.com/office/drawing/2014/main" id="{54D7C698-F844-4BB0-BD2D-E91E3D676820}"/>
                  </a:ext>
                </a:extLst>
              </p:cNvPr>
              <p:cNvSpPr>
                <a:spLocks/>
              </p:cNvSpPr>
              <p:nvPr/>
            </p:nvSpPr>
            <p:spPr bwMode="auto">
              <a:xfrm>
                <a:off x="5056189" y="1379539"/>
                <a:ext cx="315913" cy="217488"/>
              </a:xfrm>
              <a:custGeom>
                <a:avLst/>
                <a:gdLst>
                  <a:gd name="T0" fmla="*/ 188 w 188"/>
                  <a:gd name="T1" fmla="*/ 119 h 129"/>
                  <a:gd name="T2" fmla="*/ 179 w 188"/>
                  <a:gd name="T3" fmla="*/ 129 h 129"/>
                  <a:gd name="T4" fmla="*/ 9 w 188"/>
                  <a:gd name="T5" fmla="*/ 129 h 129"/>
                  <a:gd name="T6" fmla="*/ 0 w 188"/>
                  <a:gd name="T7" fmla="*/ 119 h 129"/>
                  <a:gd name="T8" fmla="*/ 0 w 188"/>
                  <a:gd name="T9" fmla="*/ 82 h 129"/>
                  <a:gd name="T10" fmla="*/ 9 w 188"/>
                  <a:gd name="T11" fmla="*/ 72 h 129"/>
                  <a:gd name="T12" fmla="*/ 179 w 188"/>
                  <a:gd name="T13" fmla="*/ 72 h 129"/>
                  <a:gd name="T14" fmla="*/ 188 w 188"/>
                  <a:gd name="T15" fmla="*/ 82 h 129"/>
                  <a:gd name="T16" fmla="*/ 188 w 188"/>
                  <a:gd name="T17" fmla="*/ 119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8" h="129">
                    <a:moveTo>
                      <a:pt x="188" y="119"/>
                    </a:moveTo>
                    <a:cubicBezTo>
                      <a:pt x="188" y="125"/>
                      <a:pt x="184" y="129"/>
                      <a:pt x="179" y="129"/>
                    </a:cubicBezTo>
                    <a:cubicBezTo>
                      <a:pt x="9" y="129"/>
                      <a:pt x="9" y="129"/>
                      <a:pt x="9" y="129"/>
                    </a:cubicBezTo>
                    <a:cubicBezTo>
                      <a:pt x="4" y="129"/>
                      <a:pt x="0" y="125"/>
                      <a:pt x="0" y="119"/>
                    </a:cubicBezTo>
                    <a:cubicBezTo>
                      <a:pt x="0" y="0"/>
                      <a:pt x="0" y="82"/>
                      <a:pt x="0" y="82"/>
                    </a:cubicBezTo>
                    <a:cubicBezTo>
                      <a:pt x="0" y="76"/>
                      <a:pt x="4" y="72"/>
                      <a:pt x="9" y="72"/>
                    </a:cubicBezTo>
                    <a:cubicBezTo>
                      <a:pt x="179" y="72"/>
                      <a:pt x="179" y="72"/>
                      <a:pt x="179" y="72"/>
                    </a:cubicBezTo>
                    <a:cubicBezTo>
                      <a:pt x="184" y="72"/>
                      <a:pt x="188" y="76"/>
                      <a:pt x="188" y="82"/>
                    </a:cubicBezTo>
                    <a:lnTo>
                      <a:pt x="188" y="119"/>
                    </a:lnTo>
                    <a:close/>
                  </a:path>
                </a:pathLst>
              </a:custGeom>
              <a:solidFill>
                <a:srgbClr val="0078D4"/>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95" name="Freeform 45">
                <a:extLst>
                  <a:ext uri="{FF2B5EF4-FFF2-40B4-BE49-F238E27FC236}">
                    <a16:creationId xmlns:a16="http://schemas.microsoft.com/office/drawing/2014/main" id="{BC65DC1C-50B9-428D-9447-135164C69E96}"/>
                  </a:ext>
                </a:extLst>
              </p:cNvPr>
              <p:cNvSpPr>
                <a:spLocks/>
              </p:cNvSpPr>
              <p:nvPr/>
            </p:nvSpPr>
            <p:spPr bwMode="auto">
              <a:xfrm>
                <a:off x="5060951" y="1365251"/>
                <a:ext cx="215900" cy="157163"/>
              </a:xfrm>
              <a:custGeom>
                <a:avLst/>
                <a:gdLst>
                  <a:gd name="T0" fmla="*/ 129 w 129"/>
                  <a:gd name="T1" fmla="*/ 0 h 94"/>
                  <a:gd name="T2" fmla="*/ 19 w 129"/>
                  <a:gd name="T3" fmla="*/ 0 h 94"/>
                  <a:gd name="T4" fmla="*/ 0 w 129"/>
                  <a:gd name="T5" fmla="*/ 19 h 94"/>
                  <a:gd name="T6" fmla="*/ 0 w 129"/>
                  <a:gd name="T7" fmla="*/ 94 h 94"/>
                  <a:gd name="T8" fmla="*/ 129 w 129"/>
                  <a:gd name="T9" fmla="*/ 94 h 94"/>
                  <a:gd name="T10" fmla="*/ 129 w 129"/>
                  <a:gd name="T11" fmla="*/ 0 h 94"/>
                </a:gdLst>
                <a:ahLst/>
                <a:cxnLst>
                  <a:cxn ang="0">
                    <a:pos x="T0" y="T1"/>
                  </a:cxn>
                  <a:cxn ang="0">
                    <a:pos x="T2" y="T3"/>
                  </a:cxn>
                  <a:cxn ang="0">
                    <a:pos x="T4" y="T5"/>
                  </a:cxn>
                  <a:cxn ang="0">
                    <a:pos x="T6" y="T7"/>
                  </a:cxn>
                  <a:cxn ang="0">
                    <a:pos x="T8" y="T9"/>
                  </a:cxn>
                  <a:cxn ang="0">
                    <a:pos x="T10" y="T11"/>
                  </a:cxn>
                </a:cxnLst>
                <a:rect l="0" t="0" r="r" b="b"/>
                <a:pathLst>
                  <a:path w="129" h="94">
                    <a:moveTo>
                      <a:pt x="129" y="0"/>
                    </a:moveTo>
                    <a:cubicBezTo>
                      <a:pt x="19" y="0"/>
                      <a:pt x="19" y="0"/>
                      <a:pt x="19" y="0"/>
                    </a:cubicBezTo>
                    <a:cubicBezTo>
                      <a:pt x="9" y="0"/>
                      <a:pt x="0" y="9"/>
                      <a:pt x="0" y="19"/>
                    </a:cubicBezTo>
                    <a:cubicBezTo>
                      <a:pt x="0" y="94"/>
                      <a:pt x="0" y="94"/>
                      <a:pt x="0" y="94"/>
                    </a:cubicBezTo>
                    <a:cubicBezTo>
                      <a:pt x="129" y="94"/>
                      <a:pt x="129" y="94"/>
                      <a:pt x="129" y="94"/>
                    </a:cubicBezTo>
                    <a:lnTo>
                      <a:pt x="1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96" name="Freeform 46">
                <a:extLst>
                  <a:ext uri="{FF2B5EF4-FFF2-40B4-BE49-F238E27FC236}">
                    <a16:creationId xmlns:a16="http://schemas.microsoft.com/office/drawing/2014/main" id="{50840089-ED67-4A3D-857C-9EF4A6BA54EE}"/>
                  </a:ext>
                </a:extLst>
              </p:cNvPr>
              <p:cNvSpPr>
                <a:spLocks/>
              </p:cNvSpPr>
              <p:nvPr/>
            </p:nvSpPr>
            <p:spPr bwMode="auto">
              <a:xfrm>
                <a:off x="5056189" y="1363664"/>
                <a:ext cx="315913" cy="158750"/>
              </a:xfrm>
              <a:custGeom>
                <a:avLst/>
                <a:gdLst>
                  <a:gd name="T0" fmla="*/ 179 w 188"/>
                  <a:gd name="T1" fmla="*/ 0 h 95"/>
                  <a:gd name="T2" fmla="*/ 10 w 188"/>
                  <a:gd name="T3" fmla="*/ 0 h 95"/>
                  <a:gd name="T4" fmla="*/ 0 w 188"/>
                  <a:gd name="T5" fmla="*/ 10 h 95"/>
                  <a:gd name="T6" fmla="*/ 0 w 188"/>
                  <a:gd name="T7" fmla="*/ 95 h 95"/>
                  <a:gd name="T8" fmla="*/ 188 w 188"/>
                  <a:gd name="T9" fmla="*/ 95 h 95"/>
                  <a:gd name="T10" fmla="*/ 188 w 188"/>
                  <a:gd name="T11" fmla="*/ 10 h 95"/>
                  <a:gd name="T12" fmla="*/ 179 w 188"/>
                  <a:gd name="T13" fmla="*/ 0 h 95"/>
                </a:gdLst>
                <a:ahLst/>
                <a:cxnLst>
                  <a:cxn ang="0">
                    <a:pos x="T0" y="T1"/>
                  </a:cxn>
                  <a:cxn ang="0">
                    <a:pos x="T2" y="T3"/>
                  </a:cxn>
                  <a:cxn ang="0">
                    <a:pos x="T4" y="T5"/>
                  </a:cxn>
                  <a:cxn ang="0">
                    <a:pos x="T6" y="T7"/>
                  </a:cxn>
                  <a:cxn ang="0">
                    <a:pos x="T8" y="T9"/>
                  </a:cxn>
                  <a:cxn ang="0">
                    <a:pos x="T10" y="T11"/>
                  </a:cxn>
                  <a:cxn ang="0">
                    <a:pos x="T12" y="T13"/>
                  </a:cxn>
                </a:cxnLst>
                <a:rect l="0" t="0" r="r" b="b"/>
                <a:pathLst>
                  <a:path w="188" h="95">
                    <a:moveTo>
                      <a:pt x="179" y="0"/>
                    </a:moveTo>
                    <a:cubicBezTo>
                      <a:pt x="10" y="0"/>
                      <a:pt x="10" y="0"/>
                      <a:pt x="10" y="0"/>
                    </a:cubicBezTo>
                    <a:cubicBezTo>
                      <a:pt x="4" y="0"/>
                      <a:pt x="0" y="5"/>
                      <a:pt x="0" y="10"/>
                    </a:cubicBezTo>
                    <a:cubicBezTo>
                      <a:pt x="0" y="95"/>
                      <a:pt x="0" y="95"/>
                      <a:pt x="0" y="95"/>
                    </a:cubicBezTo>
                    <a:cubicBezTo>
                      <a:pt x="188" y="95"/>
                      <a:pt x="188" y="95"/>
                      <a:pt x="188" y="95"/>
                    </a:cubicBezTo>
                    <a:cubicBezTo>
                      <a:pt x="188" y="10"/>
                      <a:pt x="188" y="10"/>
                      <a:pt x="188" y="10"/>
                    </a:cubicBezTo>
                    <a:cubicBezTo>
                      <a:pt x="188" y="5"/>
                      <a:pt x="184" y="0"/>
                      <a:pt x="179" y="0"/>
                    </a:cubicBez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97" name="Rectangle 96">
                <a:extLst>
                  <a:ext uri="{FF2B5EF4-FFF2-40B4-BE49-F238E27FC236}">
                    <a16:creationId xmlns:a16="http://schemas.microsoft.com/office/drawing/2014/main" id="{0F08BDDC-F76D-4FDA-BE28-82757C340316}"/>
                  </a:ext>
                </a:extLst>
              </p:cNvPr>
              <p:cNvSpPr>
                <a:spLocks noChangeArrowheads="1"/>
              </p:cNvSpPr>
              <p:nvPr/>
            </p:nvSpPr>
            <p:spPr bwMode="auto">
              <a:xfrm>
                <a:off x="5194301" y="1544639"/>
                <a:ext cx="42863" cy="20638"/>
              </a:xfrm>
              <a:prstGeom prst="rect">
                <a:avLst/>
              </a:prstGeom>
              <a:solidFill>
                <a:srgbClr val="4FE4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98" name="Freeform 172">
                <a:extLst>
                  <a:ext uri="{FF2B5EF4-FFF2-40B4-BE49-F238E27FC236}">
                    <a16:creationId xmlns:a16="http://schemas.microsoft.com/office/drawing/2014/main" id="{370AAFAD-BA67-4D25-A183-CC69CD37F195}"/>
                  </a:ext>
                </a:extLst>
              </p:cNvPr>
              <p:cNvSpPr>
                <a:spLocks/>
              </p:cNvSpPr>
              <p:nvPr/>
            </p:nvSpPr>
            <p:spPr bwMode="auto">
              <a:xfrm>
                <a:off x="5056189" y="1363664"/>
                <a:ext cx="196850" cy="158750"/>
              </a:xfrm>
              <a:custGeom>
                <a:avLst/>
                <a:gdLst>
                  <a:gd name="T0" fmla="*/ 22 w 117"/>
                  <a:gd name="T1" fmla="*/ 95 h 95"/>
                  <a:gd name="T2" fmla="*/ 117 w 117"/>
                  <a:gd name="T3" fmla="*/ 0 h 95"/>
                  <a:gd name="T4" fmla="*/ 9 w 117"/>
                  <a:gd name="T5" fmla="*/ 0 h 95"/>
                  <a:gd name="T6" fmla="*/ 0 w 117"/>
                  <a:gd name="T7" fmla="*/ 10 h 95"/>
                  <a:gd name="T8" fmla="*/ 0 w 117"/>
                  <a:gd name="T9" fmla="*/ 95 h 95"/>
                  <a:gd name="T10" fmla="*/ 22 w 117"/>
                  <a:gd name="T11" fmla="*/ 95 h 95"/>
                </a:gdLst>
                <a:ahLst/>
                <a:cxnLst>
                  <a:cxn ang="0">
                    <a:pos x="T0" y="T1"/>
                  </a:cxn>
                  <a:cxn ang="0">
                    <a:pos x="T2" y="T3"/>
                  </a:cxn>
                  <a:cxn ang="0">
                    <a:pos x="T4" y="T5"/>
                  </a:cxn>
                  <a:cxn ang="0">
                    <a:pos x="T6" y="T7"/>
                  </a:cxn>
                  <a:cxn ang="0">
                    <a:pos x="T8" y="T9"/>
                  </a:cxn>
                  <a:cxn ang="0">
                    <a:pos x="T10" y="T11"/>
                  </a:cxn>
                </a:cxnLst>
                <a:rect l="0" t="0" r="r" b="b"/>
                <a:pathLst>
                  <a:path w="117" h="95">
                    <a:moveTo>
                      <a:pt x="22" y="95"/>
                    </a:moveTo>
                    <a:cubicBezTo>
                      <a:pt x="117" y="0"/>
                      <a:pt x="117" y="0"/>
                      <a:pt x="117" y="0"/>
                    </a:cubicBezTo>
                    <a:cubicBezTo>
                      <a:pt x="9" y="0"/>
                      <a:pt x="9" y="0"/>
                      <a:pt x="9" y="0"/>
                    </a:cubicBezTo>
                    <a:cubicBezTo>
                      <a:pt x="4" y="0"/>
                      <a:pt x="0" y="5"/>
                      <a:pt x="0" y="10"/>
                    </a:cubicBezTo>
                    <a:cubicBezTo>
                      <a:pt x="0" y="95"/>
                      <a:pt x="0" y="95"/>
                      <a:pt x="0" y="95"/>
                    </a:cubicBezTo>
                    <a:lnTo>
                      <a:pt x="22" y="95"/>
                    </a:lnTo>
                    <a:close/>
                  </a:path>
                </a:pathLst>
              </a:custGeom>
              <a:solidFill>
                <a:srgbClr val="0078D4"/>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85" name="Group 84">
              <a:extLst>
                <a:ext uri="{FF2B5EF4-FFF2-40B4-BE49-F238E27FC236}">
                  <a16:creationId xmlns:a16="http://schemas.microsoft.com/office/drawing/2014/main" id="{5DEDF495-AD0D-4751-A987-C899FB715F07}"/>
                </a:ext>
              </a:extLst>
            </p:cNvPr>
            <p:cNvGrpSpPr/>
            <p:nvPr/>
          </p:nvGrpSpPr>
          <p:grpSpPr>
            <a:xfrm>
              <a:off x="6192798" y="5232998"/>
              <a:ext cx="407642" cy="297696"/>
              <a:chOff x="5884864" y="1174751"/>
              <a:chExt cx="382588" cy="279400"/>
            </a:xfrm>
          </p:grpSpPr>
          <p:sp>
            <p:nvSpPr>
              <p:cNvPr id="91" name="Freeform 51">
                <a:extLst>
                  <a:ext uri="{FF2B5EF4-FFF2-40B4-BE49-F238E27FC236}">
                    <a16:creationId xmlns:a16="http://schemas.microsoft.com/office/drawing/2014/main" id="{E7EFC87C-9DC0-45F4-BCA1-BB82B03DEA56}"/>
                  </a:ext>
                </a:extLst>
              </p:cNvPr>
              <p:cNvSpPr>
                <a:spLocks/>
              </p:cNvSpPr>
              <p:nvPr/>
            </p:nvSpPr>
            <p:spPr bwMode="auto">
              <a:xfrm>
                <a:off x="5884864" y="1260476"/>
                <a:ext cx="382588" cy="193675"/>
              </a:xfrm>
              <a:custGeom>
                <a:avLst/>
                <a:gdLst>
                  <a:gd name="T0" fmla="*/ 203 w 241"/>
                  <a:gd name="T1" fmla="*/ 61 h 122"/>
                  <a:gd name="T2" fmla="*/ 120 w 241"/>
                  <a:gd name="T3" fmla="*/ 0 h 122"/>
                  <a:gd name="T4" fmla="*/ 39 w 241"/>
                  <a:gd name="T5" fmla="*/ 61 h 122"/>
                  <a:gd name="T6" fmla="*/ 38 w 241"/>
                  <a:gd name="T7" fmla="*/ 61 h 122"/>
                  <a:gd name="T8" fmla="*/ 0 w 241"/>
                  <a:gd name="T9" fmla="*/ 122 h 122"/>
                  <a:gd name="T10" fmla="*/ 241 w 241"/>
                  <a:gd name="T11" fmla="*/ 122 h 122"/>
                  <a:gd name="T12" fmla="*/ 203 w 241"/>
                  <a:gd name="T13" fmla="*/ 61 h 122"/>
                </a:gdLst>
                <a:ahLst/>
                <a:cxnLst>
                  <a:cxn ang="0">
                    <a:pos x="T0" y="T1"/>
                  </a:cxn>
                  <a:cxn ang="0">
                    <a:pos x="T2" y="T3"/>
                  </a:cxn>
                  <a:cxn ang="0">
                    <a:pos x="T4" y="T5"/>
                  </a:cxn>
                  <a:cxn ang="0">
                    <a:pos x="T6" y="T7"/>
                  </a:cxn>
                  <a:cxn ang="0">
                    <a:pos x="T8" y="T9"/>
                  </a:cxn>
                  <a:cxn ang="0">
                    <a:pos x="T10" y="T11"/>
                  </a:cxn>
                  <a:cxn ang="0">
                    <a:pos x="T12" y="T13"/>
                  </a:cxn>
                </a:cxnLst>
                <a:rect l="0" t="0" r="r" b="b"/>
                <a:pathLst>
                  <a:path w="241" h="122">
                    <a:moveTo>
                      <a:pt x="203" y="61"/>
                    </a:moveTo>
                    <a:lnTo>
                      <a:pt x="120" y="0"/>
                    </a:lnTo>
                    <a:lnTo>
                      <a:pt x="39" y="61"/>
                    </a:lnTo>
                    <a:lnTo>
                      <a:pt x="38" y="61"/>
                    </a:lnTo>
                    <a:lnTo>
                      <a:pt x="0" y="122"/>
                    </a:lnTo>
                    <a:lnTo>
                      <a:pt x="241" y="122"/>
                    </a:lnTo>
                    <a:lnTo>
                      <a:pt x="203" y="61"/>
                    </a:lnTo>
                    <a:close/>
                  </a:path>
                </a:pathLst>
              </a:custGeom>
              <a:solidFill>
                <a:srgbClr val="0078D4"/>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92" name="Freeform 52">
                <a:extLst>
                  <a:ext uri="{FF2B5EF4-FFF2-40B4-BE49-F238E27FC236}">
                    <a16:creationId xmlns:a16="http://schemas.microsoft.com/office/drawing/2014/main" id="{72DDC261-A4F2-4659-8C08-7BF804D8CB14}"/>
                  </a:ext>
                </a:extLst>
              </p:cNvPr>
              <p:cNvSpPr>
                <a:spLocks/>
              </p:cNvSpPr>
              <p:nvPr/>
            </p:nvSpPr>
            <p:spPr bwMode="auto">
              <a:xfrm>
                <a:off x="5946776" y="1174751"/>
                <a:ext cx="261938" cy="182563"/>
              </a:xfrm>
              <a:custGeom>
                <a:avLst/>
                <a:gdLst>
                  <a:gd name="T0" fmla="*/ 149 w 156"/>
                  <a:gd name="T1" fmla="*/ 0 h 109"/>
                  <a:gd name="T2" fmla="*/ 6 w 156"/>
                  <a:gd name="T3" fmla="*/ 0 h 109"/>
                  <a:gd name="T4" fmla="*/ 0 w 156"/>
                  <a:gd name="T5" fmla="*/ 6 h 109"/>
                  <a:gd name="T6" fmla="*/ 0 w 156"/>
                  <a:gd name="T7" fmla="*/ 109 h 109"/>
                  <a:gd name="T8" fmla="*/ 0 w 156"/>
                  <a:gd name="T9" fmla="*/ 108 h 109"/>
                  <a:gd name="T10" fmla="*/ 0 w 156"/>
                  <a:gd name="T11" fmla="*/ 109 h 109"/>
                  <a:gd name="T12" fmla="*/ 156 w 156"/>
                  <a:gd name="T13" fmla="*/ 109 h 109"/>
                  <a:gd name="T14" fmla="*/ 156 w 156"/>
                  <a:gd name="T15" fmla="*/ 6 h 109"/>
                  <a:gd name="T16" fmla="*/ 149 w 156"/>
                  <a:gd name="T17"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6" h="109">
                    <a:moveTo>
                      <a:pt x="149" y="0"/>
                    </a:moveTo>
                    <a:cubicBezTo>
                      <a:pt x="6" y="0"/>
                      <a:pt x="6" y="0"/>
                      <a:pt x="6" y="0"/>
                    </a:cubicBezTo>
                    <a:cubicBezTo>
                      <a:pt x="3" y="0"/>
                      <a:pt x="0" y="3"/>
                      <a:pt x="0" y="6"/>
                    </a:cubicBezTo>
                    <a:cubicBezTo>
                      <a:pt x="0" y="109"/>
                      <a:pt x="0" y="109"/>
                      <a:pt x="0" y="109"/>
                    </a:cubicBezTo>
                    <a:cubicBezTo>
                      <a:pt x="0" y="108"/>
                      <a:pt x="0" y="108"/>
                      <a:pt x="0" y="108"/>
                    </a:cubicBezTo>
                    <a:cubicBezTo>
                      <a:pt x="0" y="109"/>
                      <a:pt x="0" y="109"/>
                      <a:pt x="0" y="109"/>
                    </a:cubicBezTo>
                    <a:cubicBezTo>
                      <a:pt x="156" y="109"/>
                      <a:pt x="156" y="109"/>
                      <a:pt x="156" y="109"/>
                    </a:cubicBezTo>
                    <a:cubicBezTo>
                      <a:pt x="156" y="6"/>
                      <a:pt x="156" y="6"/>
                      <a:pt x="156" y="6"/>
                    </a:cubicBezTo>
                    <a:cubicBezTo>
                      <a:pt x="156" y="3"/>
                      <a:pt x="153" y="0"/>
                      <a:pt x="149" y="0"/>
                    </a:cubicBez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93" name="Freeform 174">
                <a:extLst>
                  <a:ext uri="{FF2B5EF4-FFF2-40B4-BE49-F238E27FC236}">
                    <a16:creationId xmlns:a16="http://schemas.microsoft.com/office/drawing/2014/main" id="{EBB434A9-2BEF-4A01-A028-D4F45D455412}"/>
                  </a:ext>
                </a:extLst>
              </p:cNvPr>
              <p:cNvSpPr>
                <a:spLocks/>
              </p:cNvSpPr>
              <p:nvPr/>
            </p:nvSpPr>
            <p:spPr bwMode="auto">
              <a:xfrm>
                <a:off x="5946776" y="1174751"/>
                <a:ext cx="222250" cy="182563"/>
              </a:xfrm>
              <a:custGeom>
                <a:avLst/>
                <a:gdLst>
                  <a:gd name="T0" fmla="*/ 0 w 132"/>
                  <a:gd name="T1" fmla="*/ 109 h 109"/>
                  <a:gd name="T2" fmla="*/ 23 w 132"/>
                  <a:gd name="T3" fmla="*/ 109 h 109"/>
                  <a:gd name="T4" fmla="*/ 132 w 132"/>
                  <a:gd name="T5" fmla="*/ 0 h 109"/>
                  <a:gd name="T6" fmla="*/ 6 w 132"/>
                  <a:gd name="T7" fmla="*/ 0 h 109"/>
                  <a:gd name="T8" fmla="*/ 0 w 132"/>
                  <a:gd name="T9" fmla="*/ 6 h 109"/>
                  <a:gd name="T10" fmla="*/ 0 w 132"/>
                  <a:gd name="T11" fmla="*/ 109 h 109"/>
                </a:gdLst>
                <a:ahLst/>
                <a:cxnLst>
                  <a:cxn ang="0">
                    <a:pos x="T0" y="T1"/>
                  </a:cxn>
                  <a:cxn ang="0">
                    <a:pos x="T2" y="T3"/>
                  </a:cxn>
                  <a:cxn ang="0">
                    <a:pos x="T4" y="T5"/>
                  </a:cxn>
                  <a:cxn ang="0">
                    <a:pos x="T6" y="T7"/>
                  </a:cxn>
                  <a:cxn ang="0">
                    <a:pos x="T8" y="T9"/>
                  </a:cxn>
                  <a:cxn ang="0">
                    <a:pos x="T10" y="T11"/>
                  </a:cxn>
                </a:cxnLst>
                <a:rect l="0" t="0" r="r" b="b"/>
                <a:pathLst>
                  <a:path w="132" h="109">
                    <a:moveTo>
                      <a:pt x="0" y="109"/>
                    </a:moveTo>
                    <a:cubicBezTo>
                      <a:pt x="23" y="109"/>
                      <a:pt x="23" y="109"/>
                      <a:pt x="23" y="109"/>
                    </a:cubicBezTo>
                    <a:cubicBezTo>
                      <a:pt x="132" y="0"/>
                      <a:pt x="132" y="0"/>
                      <a:pt x="132" y="0"/>
                    </a:cubicBezTo>
                    <a:cubicBezTo>
                      <a:pt x="6" y="0"/>
                      <a:pt x="6" y="0"/>
                      <a:pt x="6" y="0"/>
                    </a:cubicBezTo>
                    <a:cubicBezTo>
                      <a:pt x="2" y="0"/>
                      <a:pt x="0" y="3"/>
                      <a:pt x="0" y="6"/>
                    </a:cubicBezTo>
                    <a:lnTo>
                      <a:pt x="0" y="109"/>
                    </a:lnTo>
                    <a:close/>
                  </a:path>
                </a:pathLst>
              </a:custGeom>
              <a:solidFill>
                <a:srgbClr val="0078D4"/>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86" name="Group 85">
              <a:extLst>
                <a:ext uri="{FF2B5EF4-FFF2-40B4-BE49-F238E27FC236}">
                  <a16:creationId xmlns:a16="http://schemas.microsoft.com/office/drawing/2014/main" id="{9549D9EA-87A5-4E63-AA09-3C3BEAE533AA}"/>
                </a:ext>
              </a:extLst>
            </p:cNvPr>
            <p:cNvGrpSpPr/>
            <p:nvPr/>
          </p:nvGrpSpPr>
          <p:grpSpPr>
            <a:xfrm>
              <a:off x="6613123" y="5331563"/>
              <a:ext cx="117382" cy="199131"/>
              <a:chOff x="6597743" y="5280126"/>
              <a:chExt cx="117382" cy="199131"/>
            </a:xfrm>
          </p:grpSpPr>
          <p:sp>
            <p:nvSpPr>
              <p:cNvPr id="87" name="Freeform 48">
                <a:extLst>
                  <a:ext uri="{FF2B5EF4-FFF2-40B4-BE49-F238E27FC236}">
                    <a16:creationId xmlns:a16="http://schemas.microsoft.com/office/drawing/2014/main" id="{E7DD7013-7044-4B48-8CA4-CDAC3036EF79}"/>
                  </a:ext>
                </a:extLst>
              </p:cNvPr>
              <p:cNvSpPr>
                <a:spLocks/>
              </p:cNvSpPr>
              <p:nvPr/>
            </p:nvSpPr>
            <p:spPr bwMode="auto">
              <a:xfrm>
                <a:off x="6597743" y="5418470"/>
                <a:ext cx="117382" cy="60787"/>
              </a:xfrm>
              <a:custGeom>
                <a:avLst/>
                <a:gdLst>
                  <a:gd name="T0" fmla="*/ 53 w 106"/>
                  <a:gd name="T1" fmla="*/ 0 h 54"/>
                  <a:gd name="T2" fmla="*/ 0 w 106"/>
                  <a:gd name="T3" fmla="*/ 16 h 54"/>
                  <a:gd name="T4" fmla="*/ 0 w 106"/>
                  <a:gd name="T5" fmla="*/ 44 h 54"/>
                  <a:gd name="T6" fmla="*/ 9 w 106"/>
                  <a:gd name="T7" fmla="*/ 54 h 54"/>
                  <a:gd name="T8" fmla="*/ 96 w 106"/>
                  <a:gd name="T9" fmla="*/ 54 h 54"/>
                  <a:gd name="T10" fmla="*/ 106 w 106"/>
                  <a:gd name="T11" fmla="*/ 44 h 54"/>
                  <a:gd name="T12" fmla="*/ 106 w 106"/>
                  <a:gd name="T13" fmla="*/ 16 h 54"/>
                  <a:gd name="T14" fmla="*/ 53 w 106"/>
                  <a:gd name="T15" fmla="*/ 0 h 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54">
                    <a:moveTo>
                      <a:pt x="53" y="0"/>
                    </a:moveTo>
                    <a:cubicBezTo>
                      <a:pt x="0" y="16"/>
                      <a:pt x="0" y="16"/>
                      <a:pt x="0" y="16"/>
                    </a:cubicBezTo>
                    <a:cubicBezTo>
                      <a:pt x="0" y="44"/>
                      <a:pt x="0" y="44"/>
                      <a:pt x="0" y="44"/>
                    </a:cubicBezTo>
                    <a:cubicBezTo>
                      <a:pt x="0" y="49"/>
                      <a:pt x="4" y="54"/>
                      <a:pt x="9" y="54"/>
                    </a:cubicBezTo>
                    <a:cubicBezTo>
                      <a:pt x="96" y="54"/>
                      <a:pt x="96" y="54"/>
                      <a:pt x="96" y="54"/>
                    </a:cubicBezTo>
                    <a:cubicBezTo>
                      <a:pt x="102" y="54"/>
                      <a:pt x="106" y="49"/>
                      <a:pt x="106" y="44"/>
                    </a:cubicBezTo>
                    <a:cubicBezTo>
                      <a:pt x="106" y="16"/>
                      <a:pt x="106" y="16"/>
                      <a:pt x="106" y="16"/>
                    </a:cubicBezTo>
                    <a:lnTo>
                      <a:pt x="53" y="0"/>
                    </a:lnTo>
                    <a:close/>
                  </a:path>
                </a:pathLst>
              </a:custGeom>
              <a:solidFill>
                <a:srgbClr val="0078D4"/>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88" name="Rectangle 87">
                <a:extLst>
                  <a:ext uri="{FF2B5EF4-FFF2-40B4-BE49-F238E27FC236}">
                    <a16:creationId xmlns:a16="http://schemas.microsoft.com/office/drawing/2014/main" id="{48C3E4AF-C12C-4DDE-93DC-4444FBB4C783}"/>
                  </a:ext>
                </a:extLst>
              </p:cNvPr>
              <p:cNvSpPr>
                <a:spLocks noChangeArrowheads="1"/>
              </p:cNvSpPr>
              <p:nvPr/>
            </p:nvSpPr>
            <p:spPr bwMode="auto">
              <a:xfrm>
                <a:off x="6645953" y="5450960"/>
                <a:ext cx="22009" cy="12577"/>
              </a:xfrm>
              <a:prstGeom prst="rect">
                <a:avLst/>
              </a:prstGeom>
              <a:solidFill>
                <a:srgbClr val="4FE4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89" name="Freeform 50">
                <a:extLst>
                  <a:ext uri="{FF2B5EF4-FFF2-40B4-BE49-F238E27FC236}">
                    <a16:creationId xmlns:a16="http://schemas.microsoft.com/office/drawing/2014/main" id="{0FCFA115-3372-4487-BDAF-F720F7DDDFC8}"/>
                  </a:ext>
                </a:extLst>
              </p:cNvPr>
              <p:cNvSpPr>
                <a:spLocks/>
              </p:cNvSpPr>
              <p:nvPr/>
            </p:nvSpPr>
            <p:spPr bwMode="auto">
              <a:xfrm>
                <a:off x="6597743" y="5280126"/>
                <a:ext cx="117382" cy="156161"/>
              </a:xfrm>
              <a:custGeom>
                <a:avLst/>
                <a:gdLst>
                  <a:gd name="T0" fmla="*/ 96 w 106"/>
                  <a:gd name="T1" fmla="*/ 0 h 141"/>
                  <a:gd name="T2" fmla="*/ 9 w 106"/>
                  <a:gd name="T3" fmla="*/ 0 h 141"/>
                  <a:gd name="T4" fmla="*/ 0 w 106"/>
                  <a:gd name="T5" fmla="*/ 9 h 141"/>
                  <a:gd name="T6" fmla="*/ 0 w 106"/>
                  <a:gd name="T7" fmla="*/ 140 h 141"/>
                  <a:gd name="T8" fmla="*/ 106 w 106"/>
                  <a:gd name="T9" fmla="*/ 141 h 141"/>
                  <a:gd name="T10" fmla="*/ 106 w 106"/>
                  <a:gd name="T11" fmla="*/ 9 h 141"/>
                  <a:gd name="T12" fmla="*/ 96 w 106"/>
                  <a:gd name="T13" fmla="*/ 0 h 141"/>
                </a:gdLst>
                <a:ahLst/>
                <a:cxnLst>
                  <a:cxn ang="0">
                    <a:pos x="T0" y="T1"/>
                  </a:cxn>
                  <a:cxn ang="0">
                    <a:pos x="T2" y="T3"/>
                  </a:cxn>
                  <a:cxn ang="0">
                    <a:pos x="T4" y="T5"/>
                  </a:cxn>
                  <a:cxn ang="0">
                    <a:pos x="T6" y="T7"/>
                  </a:cxn>
                  <a:cxn ang="0">
                    <a:pos x="T8" y="T9"/>
                  </a:cxn>
                  <a:cxn ang="0">
                    <a:pos x="T10" y="T11"/>
                  </a:cxn>
                  <a:cxn ang="0">
                    <a:pos x="T12" y="T13"/>
                  </a:cxn>
                </a:cxnLst>
                <a:rect l="0" t="0" r="r" b="b"/>
                <a:pathLst>
                  <a:path w="106" h="141">
                    <a:moveTo>
                      <a:pt x="96" y="0"/>
                    </a:moveTo>
                    <a:cubicBezTo>
                      <a:pt x="9" y="0"/>
                      <a:pt x="9" y="0"/>
                      <a:pt x="9" y="0"/>
                    </a:cubicBezTo>
                    <a:cubicBezTo>
                      <a:pt x="4" y="0"/>
                      <a:pt x="0" y="4"/>
                      <a:pt x="0" y="9"/>
                    </a:cubicBezTo>
                    <a:cubicBezTo>
                      <a:pt x="0" y="140"/>
                      <a:pt x="0" y="140"/>
                      <a:pt x="0" y="140"/>
                    </a:cubicBezTo>
                    <a:cubicBezTo>
                      <a:pt x="106" y="141"/>
                      <a:pt x="106" y="141"/>
                      <a:pt x="106" y="141"/>
                    </a:cubicBezTo>
                    <a:cubicBezTo>
                      <a:pt x="106" y="9"/>
                      <a:pt x="106" y="9"/>
                      <a:pt x="106" y="9"/>
                    </a:cubicBezTo>
                    <a:cubicBezTo>
                      <a:pt x="106" y="4"/>
                      <a:pt x="102" y="0"/>
                      <a:pt x="96" y="0"/>
                    </a:cubicBez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90" name="Freeform 175">
                <a:extLst>
                  <a:ext uri="{FF2B5EF4-FFF2-40B4-BE49-F238E27FC236}">
                    <a16:creationId xmlns:a16="http://schemas.microsoft.com/office/drawing/2014/main" id="{D109B6FD-3669-44F1-94E1-6CC341939231}"/>
                  </a:ext>
                </a:extLst>
              </p:cNvPr>
              <p:cNvSpPr>
                <a:spLocks/>
              </p:cNvSpPr>
              <p:nvPr/>
            </p:nvSpPr>
            <p:spPr bwMode="auto">
              <a:xfrm>
                <a:off x="6597743" y="5280126"/>
                <a:ext cx="117382" cy="155113"/>
              </a:xfrm>
              <a:custGeom>
                <a:avLst/>
                <a:gdLst>
                  <a:gd name="T0" fmla="*/ 106 w 106"/>
                  <a:gd name="T1" fmla="*/ 9 h 140"/>
                  <a:gd name="T2" fmla="*/ 96 w 106"/>
                  <a:gd name="T3" fmla="*/ 0 h 140"/>
                  <a:gd name="T4" fmla="*/ 9 w 106"/>
                  <a:gd name="T5" fmla="*/ 0 h 140"/>
                  <a:gd name="T6" fmla="*/ 0 w 106"/>
                  <a:gd name="T7" fmla="*/ 9 h 140"/>
                  <a:gd name="T8" fmla="*/ 0 w 106"/>
                  <a:gd name="T9" fmla="*/ 140 h 140"/>
                  <a:gd name="T10" fmla="*/ 106 w 106"/>
                  <a:gd name="T11" fmla="*/ 34 h 140"/>
                  <a:gd name="T12" fmla="*/ 106 w 106"/>
                  <a:gd name="T13" fmla="*/ 9 h 140"/>
                </a:gdLst>
                <a:ahLst/>
                <a:cxnLst>
                  <a:cxn ang="0">
                    <a:pos x="T0" y="T1"/>
                  </a:cxn>
                  <a:cxn ang="0">
                    <a:pos x="T2" y="T3"/>
                  </a:cxn>
                  <a:cxn ang="0">
                    <a:pos x="T4" y="T5"/>
                  </a:cxn>
                  <a:cxn ang="0">
                    <a:pos x="T6" y="T7"/>
                  </a:cxn>
                  <a:cxn ang="0">
                    <a:pos x="T8" y="T9"/>
                  </a:cxn>
                  <a:cxn ang="0">
                    <a:pos x="T10" y="T11"/>
                  </a:cxn>
                  <a:cxn ang="0">
                    <a:pos x="T12" y="T13"/>
                  </a:cxn>
                </a:cxnLst>
                <a:rect l="0" t="0" r="r" b="b"/>
                <a:pathLst>
                  <a:path w="106" h="140">
                    <a:moveTo>
                      <a:pt x="106" y="9"/>
                    </a:moveTo>
                    <a:cubicBezTo>
                      <a:pt x="106" y="4"/>
                      <a:pt x="102" y="0"/>
                      <a:pt x="96" y="0"/>
                    </a:cubicBezTo>
                    <a:cubicBezTo>
                      <a:pt x="9" y="0"/>
                      <a:pt x="9" y="0"/>
                      <a:pt x="9" y="0"/>
                    </a:cubicBezTo>
                    <a:cubicBezTo>
                      <a:pt x="4" y="0"/>
                      <a:pt x="0" y="4"/>
                      <a:pt x="0" y="9"/>
                    </a:cubicBezTo>
                    <a:cubicBezTo>
                      <a:pt x="0" y="140"/>
                      <a:pt x="0" y="140"/>
                      <a:pt x="0" y="140"/>
                    </a:cubicBezTo>
                    <a:cubicBezTo>
                      <a:pt x="106" y="34"/>
                      <a:pt x="106" y="34"/>
                      <a:pt x="106" y="34"/>
                    </a:cubicBezTo>
                    <a:lnTo>
                      <a:pt x="106" y="9"/>
                    </a:lnTo>
                    <a:close/>
                  </a:path>
                </a:pathLst>
              </a:custGeom>
              <a:solidFill>
                <a:srgbClr val="0078D4"/>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grpSp>
      <p:pic>
        <p:nvPicPr>
          <p:cNvPr id="99" name="chat" descr="chat">
            <a:extLst>
              <a:ext uri="{FF2B5EF4-FFF2-40B4-BE49-F238E27FC236}">
                <a16:creationId xmlns:a16="http://schemas.microsoft.com/office/drawing/2014/main" id="{D30E37AC-718B-4096-93BC-277EAA4FACD4}"/>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964823" y="2388577"/>
            <a:ext cx="647656" cy="647653"/>
          </a:xfrm>
          <a:prstGeom prst="rect">
            <a:avLst/>
          </a:prstGeom>
        </p:spPr>
      </p:pic>
      <p:grpSp>
        <p:nvGrpSpPr>
          <p:cNvPr id="100" name="deposit" descr="deposit, pricing import">
            <a:extLst>
              <a:ext uri="{FF2B5EF4-FFF2-40B4-BE49-F238E27FC236}">
                <a16:creationId xmlns:a16="http://schemas.microsoft.com/office/drawing/2014/main" id="{271B90FE-979A-4497-A242-D2D2FA132D0D}"/>
              </a:ext>
            </a:extLst>
          </p:cNvPr>
          <p:cNvGrpSpPr/>
          <p:nvPr/>
        </p:nvGrpSpPr>
        <p:grpSpPr>
          <a:xfrm>
            <a:off x="10602242" y="2403745"/>
            <a:ext cx="577982" cy="577982"/>
            <a:chOff x="1695484" y="3040380"/>
            <a:chExt cx="422200" cy="422200"/>
          </a:xfrm>
        </p:grpSpPr>
        <p:sp>
          <p:nvSpPr>
            <p:cNvPr id="101" name="Freeform: Shape 100">
              <a:extLst>
                <a:ext uri="{FF2B5EF4-FFF2-40B4-BE49-F238E27FC236}">
                  <a16:creationId xmlns:a16="http://schemas.microsoft.com/office/drawing/2014/main" id="{11E41C18-7D4A-4AD9-A150-52904528CE6C}"/>
                </a:ext>
              </a:extLst>
            </p:cNvPr>
            <p:cNvSpPr/>
            <p:nvPr/>
          </p:nvSpPr>
          <p:spPr>
            <a:xfrm>
              <a:off x="1765022" y="3109407"/>
              <a:ext cx="287270" cy="287270"/>
            </a:xfrm>
            <a:custGeom>
              <a:avLst/>
              <a:gdLst>
                <a:gd name="connsiteX0" fmla="*/ 286511 w 287270"/>
                <a:gd name="connsiteY0" fmla="*/ 1481 h 287270"/>
                <a:gd name="connsiteX1" fmla="*/ 1481 w 287270"/>
                <a:gd name="connsiteY1" fmla="*/ 1481 h 287270"/>
                <a:gd name="connsiteX2" fmla="*/ 1481 w 287270"/>
                <a:gd name="connsiteY2" fmla="*/ 286511 h 287270"/>
                <a:gd name="connsiteX3" fmla="*/ 286511 w 287270"/>
                <a:gd name="connsiteY3" fmla="*/ 286511 h 287270"/>
                <a:gd name="connsiteX4" fmla="*/ 286511 w 287270"/>
                <a:gd name="connsiteY4" fmla="*/ 1481 h 287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7270" h="287270">
                  <a:moveTo>
                    <a:pt x="286511" y="1481"/>
                  </a:moveTo>
                  <a:lnTo>
                    <a:pt x="1481" y="1481"/>
                  </a:lnTo>
                  <a:lnTo>
                    <a:pt x="1481" y="286511"/>
                  </a:lnTo>
                  <a:lnTo>
                    <a:pt x="286511" y="286511"/>
                  </a:lnTo>
                  <a:lnTo>
                    <a:pt x="286511" y="1481"/>
                  </a:lnTo>
                  <a:close/>
                </a:path>
              </a:pathLst>
            </a:custGeom>
            <a:solidFill>
              <a:srgbClr val="50E6FF"/>
            </a:solidFill>
            <a:ln w="4321"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2" name="Freeform: Shape 101">
              <a:extLst>
                <a:ext uri="{FF2B5EF4-FFF2-40B4-BE49-F238E27FC236}">
                  <a16:creationId xmlns:a16="http://schemas.microsoft.com/office/drawing/2014/main" id="{1C688ABF-27B4-4B8F-8383-8B72229916CF}"/>
                </a:ext>
              </a:extLst>
            </p:cNvPr>
            <p:cNvSpPr/>
            <p:nvPr/>
          </p:nvSpPr>
          <p:spPr>
            <a:xfrm>
              <a:off x="1698211" y="3041858"/>
              <a:ext cx="417847" cy="417847"/>
            </a:xfrm>
            <a:custGeom>
              <a:avLst/>
              <a:gdLst>
                <a:gd name="connsiteX0" fmla="*/ 374471 w 417847"/>
                <a:gd name="connsiteY0" fmla="*/ 199136 h 417847"/>
                <a:gd name="connsiteX1" fmla="*/ 374471 w 417847"/>
                <a:gd name="connsiteY1" fmla="*/ 374690 h 417847"/>
                <a:gd name="connsiteX2" fmla="*/ 45095 w 417847"/>
                <a:gd name="connsiteY2" fmla="*/ 374690 h 417847"/>
                <a:gd name="connsiteX3" fmla="*/ 45095 w 417847"/>
                <a:gd name="connsiteY3" fmla="*/ 45242 h 417847"/>
                <a:gd name="connsiteX4" fmla="*/ 155155 w 417847"/>
                <a:gd name="connsiteY4" fmla="*/ 45242 h 417847"/>
                <a:gd name="connsiteX5" fmla="*/ 155155 w 417847"/>
                <a:gd name="connsiteY5" fmla="*/ 1481 h 417847"/>
                <a:gd name="connsiteX6" fmla="*/ 1554 w 417847"/>
                <a:gd name="connsiteY6" fmla="*/ 1773 h 417847"/>
                <a:gd name="connsiteX7" fmla="*/ 1481 w 417847"/>
                <a:gd name="connsiteY7" fmla="*/ 419037 h 417847"/>
                <a:gd name="connsiteX8" fmla="*/ 418451 w 417847"/>
                <a:gd name="connsiteY8" fmla="*/ 418744 h 417847"/>
                <a:gd name="connsiteX9" fmla="*/ 418451 w 417847"/>
                <a:gd name="connsiteY9" fmla="*/ 199136 h 417847"/>
                <a:gd name="connsiteX10" fmla="*/ 374471 w 417847"/>
                <a:gd name="connsiteY10" fmla="*/ 199136 h 417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7847" h="417847">
                  <a:moveTo>
                    <a:pt x="374471" y="199136"/>
                  </a:moveTo>
                  <a:lnTo>
                    <a:pt x="374471" y="374690"/>
                  </a:lnTo>
                  <a:lnTo>
                    <a:pt x="45095" y="374690"/>
                  </a:lnTo>
                  <a:lnTo>
                    <a:pt x="45095" y="45242"/>
                  </a:lnTo>
                  <a:lnTo>
                    <a:pt x="155155" y="45242"/>
                  </a:lnTo>
                  <a:lnTo>
                    <a:pt x="155155" y="1481"/>
                  </a:lnTo>
                  <a:lnTo>
                    <a:pt x="1554" y="1773"/>
                  </a:lnTo>
                  <a:lnTo>
                    <a:pt x="1481" y="419037"/>
                  </a:lnTo>
                  <a:lnTo>
                    <a:pt x="418451" y="418744"/>
                  </a:lnTo>
                  <a:lnTo>
                    <a:pt x="418451" y="199136"/>
                  </a:lnTo>
                  <a:lnTo>
                    <a:pt x="374471" y="199136"/>
                  </a:lnTo>
                  <a:close/>
                </a:path>
              </a:pathLst>
            </a:custGeom>
            <a:solidFill>
              <a:srgbClr val="0078D7"/>
            </a:solidFill>
            <a:ln w="4321"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3" name="Freeform: Shape 102">
              <a:extLst>
                <a:ext uri="{FF2B5EF4-FFF2-40B4-BE49-F238E27FC236}">
                  <a16:creationId xmlns:a16="http://schemas.microsoft.com/office/drawing/2014/main" id="{DD270117-19DB-4113-A3C1-D35F452FF1FD}"/>
                </a:ext>
              </a:extLst>
            </p:cNvPr>
            <p:cNvSpPr/>
            <p:nvPr/>
          </p:nvSpPr>
          <p:spPr>
            <a:xfrm>
              <a:off x="1837247" y="3041569"/>
              <a:ext cx="278565" cy="248097"/>
            </a:xfrm>
            <a:custGeom>
              <a:avLst/>
              <a:gdLst>
                <a:gd name="connsiteX0" fmla="*/ 279851 w 278564"/>
                <a:gd name="connsiteY0" fmla="*/ 1481 h 248096"/>
                <a:gd name="connsiteX1" fmla="*/ 267411 w 278564"/>
                <a:gd name="connsiteY1" fmla="*/ 1773 h 248096"/>
                <a:gd name="connsiteX2" fmla="*/ 60974 w 278564"/>
                <a:gd name="connsiteY2" fmla="*/ 132177 h 248096"/>
                <a:gd name="connsiteX3" fmla="*/ 1481 w 278564"/>
                <a:gd name="connsiteY3" fmla="*/ 103638 h 248096"/>
                <a:gd name="connsiteX4" fmla="*/ 52852 w 278564"/>
                <a:gd name="connsiteY4" fmla="*/ 248677 h 248096"/>
                <a:gd name="connsiteX5" fmla="*/ 197233 w 278564"/>
                <a:gd name="connsiteY5" fmla="*/ 197599 h 248096"/>
                <a:gd name="connsiteX6" fmla="*/ 133055 w 278564"/>
                <a:gd name="connsiteY6" fmla="*/ 166791 h 248096"/>
                <a:gd name="connsiteX7" fmla="*/ 279851 w 278564"/>
                <a:gd name="connsiteY7" fmla="*/ 1481 h 248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8564" h="248096">
                  <a:moveTo>
                    <a:pt x="279851" y="1481"/>
                  </a:moveTo>
                  <a:cubicBezTo>
                    <a:pt x="275314" y="1481"/>
                    <a:pt x="271509" y="1554"/>
                    <a:pt x="267411" y="1773"/>
                  </a:cubicBezTo>
                  <a:cubicBezTo>
                    <a:pt x="138178" y="8286"/>
                    <a:pt x="71220" y="114614"/>
                    <a:pt x="60974" y="132177"/>
                  </a:cubicBezTo>
                  <a:lnTo>
                    <a:pt x="1481" y="103638"/>
                  </a:lnTo>
                  <a:lnTo>
                    <a:pt x="52852" y="248677"/>
                  </a:lnTo>
                  <a:lnTo>
                    <a:pt x="197233" y="197599"/>
                  </a:lnTo>
                  <a:lnTo>
                    <a:pt x="133055" y="166791"/>
                  </a:lnTo>
                  <a:cubicBezTo>
                    <a:pt x="155960" y="119591"/>
                    <a:pt x="203526" y="40558"/>
                    <a:pt x="279851" y="1481"/>
                  </a:cubicBezTo>
                  <a:close/>
                </a:path>
              </a:pathLst>
            </a:custGeom>
            <a:solidFill>
              <a:srgbClr val="0078D7"/>
            </a:solidFill>
            <a:ln w="4321"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Tree>
    <p:extLst>
      <p:ext uri="{BB962C8B-B14F-4D97-AF65-F5344CB8AC3E}">
        <p14:creationId xmlns:p14="http://schemas.microsoft.com/office/powerpoint/2010/main" val="516259919"/>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2" name="Rectangle 91">
            <a:extLst>
              <a:ext uri="{FF2B5EF4-FFF2-40B4-BE49-F238E27FC236}">
                <a16:creationId xmlns:a16="http://schemas.microsoft.com/office/drawing/2014/main" id="{B7EFA611-AB8F-478E-A449-366E4C724686}"/>
              </a:ext>
            </a:extLst>
          </p:cNvPr>
          <p:cNvSpPr/>
          <p:nvPr/>
        </p:nvSpPr>
        <p:spPr>
          <a:xfrm>
            <a:off x="503855" y="2146139"/>
            <a:ext cx="7981442" cy="4481734"/>
          </a:xfrm>
          <a:prstGeom prst="rect">
            <a:avLst/>
          </a:prstGeom>
          <a:solidFill>
            <a:schemeClr val="bg2">
              <a:lumMod val="20000"/>
              <a:lumOff val="80000"/>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defRPr/>
            </a:pPr>
            <a:endParaRPr lang="en-US">
              <a:solidFill>
                <a:srgbClr val="EAEAEA"/>
              </a:solidFill>
              <a:latin typeface="Segoe UI"/>
            </a:endParaRPr>
          </a:p>
        </p:txBody>
      </p:sp>
      <p:sp>
        <p:nvSpPr>
          <p:cNvPr id="8" name="Rectangle 7">
            <a:extLst>
              <a:ext uri="{FF2B5EF4-FFF2-40B4-BE49-F238E27FC236}">
                <a16:creationId xmlns:a16="http://schemas.microsoft.com/office/drawing/2014/main" id="{84B1E30A-046E-49D0-A6DC-4D593ED75FB1}"/>
              </a:ext>
            </a:extLst>
          </p:cNvPr>
          <p:cNvSpPr/>
          <p:nvPr/>
        </p:nvSpPr>
        <p:spPr>
          <a:xfrm>
            <a:off x="9056459" y="2146139"/>
            <a:ext cx="2827933" cy="4481734"/>
          </a:xfrm>
          <a:prstGeom prst="rect">
            <a:avLst/>
          </a:prstGeom>
          <a:solidFill>
            <a:schemeClr val="bg2">
              <a:lumMod val="20000"/>
              <a:lumOff val="80000"/>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defRPr/>
            </a:pPr>
            <a:endParaRPr lang="en-US">
              <a:solidFill>
                <a:srgbClr val="EAEAEA"/>
              </a:solidFill>
              <a:latin typeface="Segoe UI"/>
            </a:endParaRPr>
          </a:p>
        </p:txBody>
      </p:sp>
      <p:sp>
        <p:nvSpPr>
          <p:cNvPr id="63" name="Text Placeholder 7">
            <a:extLst>
              <a:ext uri="{FF2B5EF4-FFF2-40B4-BE49-F238E27FC236}">
                <a16:creationId xmlns:a16="http://schemas.microsoft.com/office/drawing/2014/main" id="{E116F25B-B6FF-466F-BF9A-176A6542CF87}"/>
              </a:ext>
            </a:extLst>
          </p:cNvPr>
          <p:cNvSpPr txBox="1">
            <a:spLocks/>
          </p:cNvSpPr>
          <p:nvPr/>
        </p:nvSpPr>
        <p:spPr>
          <a:xfrm>
            <a:off x="3235517" y="3083878"/>
            <a:ext cx="2022656" cy="487306"/>
          </a:xfrm>
          <a:prstGeom prst="rect">
            <a:avLst/>
          </a:prstGeom>
        </p:spPr>
        <p:txBody>
          <a:bodyPr/>
          <a:lstStyle>
            <a:lvl1pPr marL="0" indent="0" algn="l" defTabSz="271902" rtl="0" eaLnBrk="1" latinLnBrk="0" hangingPunct="1">
              <a:lnSpc>
                <a:spcPct val="100000"/>
              </a:lnSpc>
              <a:spcBef>
                <a:spcPts val="0"/>
              </a:spcBef>
              <a:spcAft>
                <a:spcPts val="600"/>
              </a:spcAft>
              <a:buFont typeface="Arial" panose="020B0604020202020204" pitchFamily="34" charset="0"/>
              <a:buNone/>
              <a:defRPr sz="2400" kern="1200">
                <a:solidFill>
                  <a:schemeClr val="tx1"/>
                </a:solidFill>
                <a:latin typeface="+mn-lt"/>
                <a:ea typeface="+mn-ea"/>
                <a:cs typeface="+mn-cs"/>
              </a:defRPr>
            </a:lvl1pPr>
            <a:lvl2pPr marL="10709" indent="0" algn="l" defTabSz="271902" rtl="0" eaLnBrk="1" latinLnBrk="0" hangingPunct="1">
              <a:lnSpc>
                <a:spcPct val="1000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2pPr>
            <a:lvl3pPr marL="339878" indent="-67976" algn="l" defTabSz="271902" rtl="0" eaLnBrk="1" latinLnBrk="0" hangingPunct="1">
              <a:lnSpc>
                <a:spcPct val="10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3pPr>
            <a:lvl4pPr marL="475830" indent="-67976" algn="l" defTabSz="271902" rtl="0" eaLnBrk="1" latinLnBrk="0" hangingPunct="1">
              <a:lnSpc>
                <a:spcPct val="100000"/>
              </a:lnSpc>
              <a:spcBef>
                <a:spcPts val="0"/>
              </a:spcBef>
              <a:spcAft>
                <a:spcPts val="600"/>
              </a:spcAft>
              <a:buFont typeface="Arial" panose="020B0604020202020204" pitchFamily="34" charset="0"/>
              <a:buChar char="•"/>
              <a:defRPr sz="1400" kern="1200">
                <a:solidFill>
                  <a:schemeClr val="tx1"/>
                </a:solidFill>
                <a:latin typeface="+mn-lt"/>
                <a:ea typeface="+mn-ea"/>
                <a:cs typeface="+mn-cs"/>
              </a:defRPr>
            </a:lvl4pPr>
            <a:lvl5pPr marL="611780" indent="-67976" algn="l" defTabSz="271902" rtl="0" eaLnBrk="1" latinLnBrk="0" hangingPunct="1">
              <a:lnSpc>
                <a:spcPct val="100000"/>
              </a:lnSpc>
              <a:spcBef>
                <a:spcPts val="0"/>
              </a:spcBef>
              <a:spcAft>
                <a:spcPts val="600"/>
              </a:spcAft>
              <a:buFont typeface="Arial" panose="020B0604020202020204" pitchFamily="34" charset="0"/>
              <a:buChar char="•"/>
              <a:defRPr sz="1200" kern="1200">
                <a:solidFill>
                  <a:schemeClr val="tx1"/>
                </a:solidFill>
                <a:latin typeface="+mn-lt"/>
                <a:ea typeface="+mn-ea"/>
                <a:cs typeface="+mn-cs"/>
              </a:defRPr>
            </a:lvl5pPr>
            <a:lvl6pPr marL="747732" indent="-67976" algn="l" defTabSz="271902" rtl="0" eaLnBrk="1" latinLnBrk="0" hangingPunct="1">
              <a:lnSpc>
                <a:spcPct val="90000"/>
              </a:lnSpc>
              <a:spcBef>
                <a:spcPts val="149"/>
              </a:spcBef>
              <a:buFont typeface="Arial" panose="020B0604020202020204" pitchFamily="34" charset="0"/>
              <a:buChar char="•"/>
              <a:defRPr sz="535" kern="1200">
                <a:solidFill>
                  <a:schemeClr val="tx1"/>
                </a:solidFill>
                <a:latin typeface="+mn-lt"/>
                <a:ea typeface="+mn-ea"/>
                <a:cs typeface="+mn-cs"/>
              </a:defRPr>
            </a:lvl6pPr>
            <a:lvl7pPr marL="883683" indent="-67976" algn="l" defTabSz="271902" rtl="0" eaLnBrk="1" latinLnBrk="0" hangingPunct="1">
              <a:lnSpc>
                <a:spcPct val="90000"/>
              </a:lnSpc>
              <a:spcBef>
                <a:spcPts val="149"/>
              </a:spcBef>
              <a:buFont typeface="Arial" panose="020B0604020202020204" pitchFamily="34" charset="0"/>
              <a:buChar char="•"/>
              <a:defRPr sz="535" kern="1200">
                <a:solidFill>
                  <a:schemeClr val="tx1"/>
                </a:solidFill>
                <a:latin typeface="+mn-lt"/>
                <a:ea typeface="+mn-ea"/>
                <a:cs typeface="+mn-cs"/>
              </a:defRPr>
            </a:lvl7pPr>
            <a:lvl8pPr marL="1019634" indent="-67976" algn="l" defTabSz="271902" rtl="0" eaLnBrk="1" latinLnBrk="0" hangingPunct="1">
              <a:lnSpc>
                <a:spcPct val="90000"/>
              </a:lnSpc>
              <a:spcBef>
                <a:spcPts val="149"/>
              </a:spcBef>
              <a:buFont typeface="Arial" panose="020B0604020202020204" pitchFamily="34" charset="0"/>
              <a:buChar char="•"/>
              <a:defRPr sz="535" kern="1200">
                <a:solidFill>
                  <a:schemeClr val="tx1"/>
                </a:solidFill>
                <a:latin typeface="+mn-lt"/>
                <a:ea typeface="+mn-ea"/>
                <a:cs typeface="+mn-cs"/>
              </a:defRPr>
            </a:lvl8pPr>
            <a:lvl9pPr marL="1155585" indent="-67976" algn="l" defTabSz="271902" rtl="0" eaLnBrk="1" latinLnBrk="0" hangingPunct="1">
              <a:lnSpc>
                <a:spcPct val="90000"/>
              </a:lnSpc>
              <a:spcBef>
                <a:spcPts val="149"/>
              </a:spcBef>
              <a:buFont typeface="Arial" panose="020B0604020202020204" pitchFamily="34" charset="0"/>
              <a:buChar char="•"/>
              <a:defRPr sz="535" kern="1200">
                <a:solidFill>
                  <a:schemeClr val="tx1"/>
                </a:solidFill>
                <a:latin typeface="+mn-lt"/>
                <a:ea typeface="+mn-ea"/>
                <a:cs typeface="+mn-cs"/>
              </a:defRPr>
            </a:lvl9pPr>
          </a:lstStyle>
          <a:p>
            <a:pPr algn="ctr" defTabSz="277313">
              <a:spcAft>
                <a:spcPts val="612"/>
              </a:spcAft>
              <a:defRPr/>
            </a:pPr>
            <a:r>
              <a:rPr lang="en-US" sz="1836">
                <a:solidFill>
                  <a:srgbClr val="0078D7"/>
                </a:solidFill>
                <a:latin typeface="Segoe UI Semilight" panose="020B0402040204020203" pitchFamily="34" charset="0"/>
                <a:cs typeface="Segoe UI Semilight" panose="020B0402040204020203" pitchFamily="34" charset="0"/>
              </a:rPr>
              <a:t>Enterprise scale </a:t>
            </a:r>
            <a:br>
              <a:rPr lang="en-US" sz="1836">
                <a:solidFill>
                  <a:srgbClr val="0078D7"/>
                </a:solidFill>
                <a:latin typeface="Segoe UI Semilight" panose="020B0402040204020203" pitchFamily="34" charset="0"/>
                <a:cs typeface="Segoe UI Semilight" panose="020B0402040204020203" pitchFamily="34" charset="0"/>
              </a:rPr>
            </a:br>
            <a:r>
              <a:rPr lang="en-US" sz="1836">
                <a:solidFill>
                  <a:srgbClr val="0078D7"/>
                </a:solidFill>
                <a:latin typeface="Segoe UI Semilight" panose="020B0402040204020203" pitchFamily="34" charset="0"/>
                <a:cs typeface="Segoe UI Semilight" panose="020B0402040204020203" pitchFamily="34" charset="0"/>
              </a:rPr>
              <a:t>&amp; integration</a:t>
            </a:r>
          </a:p>
          <a:p>
            <a:pPr marL="10922" lvl="1" algn="ctr" defTabSz="277313">
              <a:spcAft>
                <a:spcPts val="612"/>
              </a:spcAft>
              <a:defRPr/>
            </a:pPr>
            <a:endParaRPr lang="en-US" sz="1428">
              <a:solidFill>
                <a:srgbClr val="505050"/>
              </a:solidFill>
              <a:latin typeface="Segoe UI Semibold" panose="020B0702040204020203" pitchFamily="34" charset="0"/>
              <a:cs typeface="Segoe UI Semibold" panose="020B0702040204020203" pitchFamily="34" charset="0"/>
            </a:endParaRPr>
          </a:p>
        </p:txBody>
      </p:sp>
      <p:sp>
        <p:nvSpPr>
          <p:cNvPr id="65" name="Text Placeholder 7">
            <a:extLst>
              <a:ext uri="{FF2B5EF4-FFF2-40B4-BE49-F238E27FC236}">
                <a16:creationId xmlns:a16="http://schemas.microsoft.com/office/drawing/2014/main" id="{EAD1CF25-C4D2-4C14-8C02-04D69E9AE88A}"/>
              </a:ext>
            </a:extLst>
          </p:cNvPr>
          <p:cNvSpPr txBox="1">
            <a:spLocks/>
          </p:cNvSpPr>
          <p:nvPr/>
        </p:nvSpPr>
        <p:spPr>
          <a:xfrm>
            <a:off x="2899716" y="3976250"/>
            <a:ext cx="2694257" cy="2390090"/>
          </a:xfrm>
          <a:prstGeom prst="rect">
            <a:avLst/>
          </a:prstGeom>
        </p:spPr>
        <p:txBody>
          <a:bodyPr vert="horz" wrap="square" lIns="149197" tIns="93248" rIns="149197" bIns="93248" rtlCol="0">
            <a:spAutoFit/>
          </a:bodyPr>
          <a:lstStyle>
            <a:lvl1pPr marL="0" marR="0" indent="0" algn="l" defTabSz="932742" rtl="0" eaLnBrk="1" fontAlgn="auto" latinLnBrk="0" hangingPunct="1">
              <a:lnSpc>
                <a:spcPct val="90000"/>
              </a:lnSpc>
              <a:spcBef>
                <a:spcPts val="1800"/>
              </a:spcBef>
              <a:spcAft>
                <a:spcPts val="0"/>
              </a:spcAft>
              <a:buClrTx/>
              <a:buSzPct val="90000"/>
              <a:buFont typeface="Wingdings" panose="05000000000000000000" pitchFamily="2" charset="2"/>
              <a:buNone/>
              <a:tabLst/>
              <a:defRPr sz="2000" kern="1200" spc="0" baseline="0">
                <a:solidFill>
                  <a:schemeClr val="tx2"/>
                </a:solidFill>
                <a:latin typeface="+mn-lt"/>
                <a:ea typeface="+mn-ea"/>
                <a:cs typeface="+mn-cs"/>
              </a:defRPr>
            </a:lvl1pPr>
            <a:lvl2pPr marL="0" marR="0" indent="0" algn="l" defTabSz="932742" rtl="0" eaLnBrk="1" fontAlgn="auto" latinLnBrk="0" hangingPunct="1">
              <a:lnSpc>
                <a:spcPct val="90000"/>
              </a:lnSpc>
              <a:spcBef>
                <a:spcPct val="2000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lgn="ctr" defTabSz="951304">
              <a:spcAft>
                <a:spcPts val="612"/>
              </a:spcAft>
              <a:defRPr/>
            </a:pPr>
            <a:r>
              <a:rPr lang="en-US" sz="1224">
                <a:solidFill>
                  <a:srgbClr val="505050"/>
                </a:solidFill>
                <a:latin typeface="Segoe UI"/>
              </a:rPr>
              <a:t>Billions of messages</a:t>
            </a:r>
          </a:p>
          <a:p>
            <a:pPr lvl="1" algn="ctr" defTabSz="951304">
              <a:spcAft>
                <a:spcPts val="612"/>
              </a:spcAft>
              <a:defRPr/>
            </a:pPr>
            <a:r>
              <a:rPr lang="en-US" sz="1224">
                <a:solidFill>
                  <a:srgbClr val="505050"/>
                </a:solidFill>
                <a:latin typeface="Segoe UI"/>
              </a:rPr>
              <a:t>Scale up and down</a:t>
            </a:r>
          </a:p>
          <a:p>
            <a:pPr lvl="1" algn="ctr" defTabSz="951304">
              <a:spcAft>
                <a:spcPts val="612"/>
              </a:spcAft>
              <a:defRPr/>
            </a:pPr>
            <a:r>
              <a:rPr lang="en-US" sz="1224">
                <a:solidFill>
                  <a:srgbClr val="505050"/>
                </a:solidFill>
                <a:latin typeface="Segoe UI"/>
              </a:rPr>
              <a:t>Declarative Message Routes</a:t>
            </a:r>
          </a:p>
          <a:p>
            <a:pPr lvl="1" algn="ctr" defTabSz="951304">
              <a:spcAft>
                <a:spcPts val="612"/>
              </a:spcAft>
              <a:defRPr/>
            </a:pPr>
            <a:r>
              <a:rPr lang="en-US" sz="1224">
                <a:solidFill>
                  <a:srgbClr val="505050"/>
                </a:solidFill>
                <a:latin typeface="Segoe UI"/>
              </a:rPr>
              <a:t>File Upload</a:t>
            </a:r>
          </a:p>
          <a:p>
            <a:pPr lvl="1" algn="ctr" defTabSz="951304">
              <a:spcAft>
                <a:spcPts val="612"/>
              </a:spcAft>
              <a:defRPr/>
            </a:pPr>
            <a:r>
              <a:rPr lang="en-US" sz="1224">
                <a:solidFill>
                  <a:srgbClr val="505050"/>
                </a:solidFill>
                <a:latin typeface="Segoe UI"/>
              </a:rPr>
              <a:t>WebSockets &amp; Multiplexing</a:t>
            </a:r>
          </a:p>
          <a:p>
            <a:pPr lvl="1" algn="ctr" defTabSz="951304">
              <a:spcAft>
                <a:spcPts val="612"/>
              </a:spcAft>
              <a:defRPr/>
            </a:pPr>
            <a:r>
              <a:rPr lang="en-US" sz="1224">
                <a:solidFill>
                  <a:srgbClr val="505050"/>
                </a:solidFill>
                <a:latin typeface="Segoe UI"/>
              </a:rPr>
              <a:t>Azure Monitor</a:t>
            </a:r>
          </a:p>
          <a:p>
            <a:pPr lvl="1" algn="ctr" defTabSz="951304">
              <a:spcAft>
                <a:spcPts val="612"/>
              </a:spcAft>
              <a:defRPr/>
            </a:pPr>
            <a:r>
              <a:rPr lang="en-US" sz="1224">
                <a:solidFill>
                  <a:srgbClr val="505050"/>
                </a:solidFill>
                <a:latin typeface="Segoe UI"/>
              </a:rPr>
              <a:t>Azure Resource Health</a:t>
            </a:r>
          </a:p>
          <a:p>
            <a:pPr lvl="1" algn="ctr" defTabSz="951304">
              <a:spcAft>
                <a:spcPts val="612"/>
              </a:spcAft>
              <a:defRPr/>
            </a:pPr>
            <a:r>
              <a:rPr lang="en-US" sz="1224">
                <a:solidFill>
                  <a:srgbClr val="505050"/>
                </a:solidFill>
                <a:latin typeface="Segoe UI"/>
              </a:rPr>
              <a:t>Configuration Management</a:t>
            </a:r>
          </a:p>
        </p:txBody>
      </p:sp>
      <p:cxnSp>
        <p:nvCxnSpPr>
          <p:cNvPr id="66" name="Straight Connector 65">
            <a:extLst>
              <a:ext uri="{FF2B5EF4-FFF2-40B4-BE49-F238E27FC236}">
                <a16:creationId xmlns:a16="http://schemas.microsoft.com/office/drawing/2014/main" id="{5839E4B3-668E-48AC-A3DB-1319AD778ECC}"/>
              </a:ext>
            </a:extLst>
          </p:cNvPr>
          <p:cNvCxnSpPr/>
          <p:nvPr/>
        </p:nvCxnSpPr>
        <p:spPr>
          <a:xfrm>
            <a:off x="3547362" y="3842261"/>
            <a:ext cx="1398966" cy="0"/>
          </a:xfrm>
          <a:prstGeom prst="line">
            <a:avLst/>
          </a:prstGeom>
          <a:noFill/>
          <a:ln w="19050" cap="flat" cmpd="sng" algn="ctr">
            <a:solidFill>
              <a:schemeClr val="tx2"/>
            </a:solidFill>
            <a:prstDash val="sysDot"/>
          </a:ln>
          <a:effectLst/>
        </p:spPr>
      </p:cxnSp>
      <p:sp>
        <p:nvSpPr>
          <p:cNvPr id="93" name="Text Placeholder 8">
            <a:extLst>
              <a:ext uri="{FF2B5EF4-FFF2-40B4-BE49-F238E27FC236}">
                <a16:creationId xmlns:a16="http://schemas.microsoft.com/office/drawing/2014/main" id="{62603A2E-B539-4A6F-BA3B-AD9A3AC91397}"/>
              </a:ext>
            </a:extLst>
          </p:cNvPr>
          <p:cNvSpPr txBox="1">
            <a:spLocks/>
          </p:cNvSpPr>
          <p:nvPr/>
        </p:nvSpPr>
        <p:spPr>
          <a:xfrm>
            <a:off x="5993134" y="3083879"/>
            <a:ext cx="2022655" cy="487231"/>
          </a:xfrm>
          <a:prstGeom prst="rect">
            <a:avLst/>
          </a:prstGeom>
        </p:spPr>
        <p:txBody>
          <a:bodyPr/>
          <a:lstStyle>
            <a:lvl1pPr marL="0" indent="0" algn="l" defTabSz="271902" rtl="0" eaLnBrk="1" latinLnBrk="0" hangingPunct="1">
              <a:lnSpc>
                <a:spcPct val="100000"/>
              </a:lnSpc>
              <a:spcBef>
                <a:spcPts val="0"/>
              </a:spcBef>
              <a:spcAft>
                <a:spcPts val="600"/>
              </a:spcAft>
              <a:buFont typeface="Arial" panose="020B0604020202020204" pitchFamily="34" charset="0"/>
              <a:buNone/>
              <a:defRPr sz="2400" kern="1200">
                <a:solidFill>
                  <a:schemeClr val="tx1"/>
                </a:solidFill>
                <a:latin typeface="+mn-lt"/>
                <a:ea typeface="+mn-ea"/>
                <a:cs typeface="+mn-cs"/>
              </a:defRPr>
            </a:lvl1pPr>
            <a:lvl2pPr marL="10709" indent="0" algn="l" defTabSz="271902" rtl="0" eaLnBrk="1" latinLnBrk="0" hangingPunct="1">
              <a:lnSpc>
                <a:spcPct val="1000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2pPr>
            <a:lvl3pPr marL="339878" indent="-67976" algn="l" defTabSz="271902" rtl="0" eaLnBrk="1" latinLnBrk="0" hangingPunct="1">
              <a:lnSpc>
                <a:spcPct val="10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3pPr>
            <a:lvl4pPr marL="475830" indent="-67976" algn="l" defTabSz="271902" rtl="0" eaLnBrk="1" latinLnBrk="0" hangingPunct="1">
              <a:lnSpc>
                <a:spcPct val="100000"/>
              </a:lnSpc>
              <a:spcBef>
                <a:spcPts val="0"/>
              </a:spcBef>
              <a:spcAft>
                <a:spcPts val="600"/>
              </a:spcAft>
              <a:buFont typeface="Arial" panose="020B0604020202020204" pitchFamily="34" charset="0"/>
              <a:buChar char="•"/>
              <a:defRPr sz="1400" kern="1200">
                <a:solidFill>
                  <a:schemeClr val="tx1"/>
                </a:solidFill>
                <a:latin typeface="+mn-lt"/>
                <a:ea typeface="+mn-ea"/>
                <a:cs typeface="+mn-cs"/>
              </a:defRPr>
            </a:lvl4pPr>
            <a:lvl5pPr marL="611780" indent="-67976" algn="l" defTabSz="271902" rtl="0" eaLnBrk="1" latinLnBrk="0" hangingPunct="1">
              <a:lnSpc>
                <a:spcPct val="100000"/>
              </a:lnSpc>
              <a:spcBef>
                <a:spcPts val="0"/>
              </a:spcBef>
              <a:spcAft>
                <a:spcPts val="600"/>
              </a:spcAft>
              <a:buFont typeface="Arial" panose="020B0604020202020204" pitchFamily="34" charset="0"/>
              <a:buChar char="•"/>
              <a:defRPr sz="1200" kern="1200">
                <a:solidFill>
                  <a:schemeClr val="tx1"/>
                </a:solidFill>
                <a:latin typeface="+mn-lt"/>
                <a:ea typeface="+mn-ea"/>
                <a:cs typeface="+mn-cs"/>
              </a:defRPr>
            </a:lvl5pPr>
            <a:lvl6pPr marL="747732" indent="-67976" algn="l" defTabSz="271902" rtl="0" eaLnBrk="1" latinLnBrk="0" hangingPunct="1">
              <a:lnSpc>
                <a:spcPct val="90000"/>
              </a:lnSpc>
              <a:spcBef>
                <a:spcPts val="149"/>
              </a:spcBef>
              <a:buFont typeface="Arial" panose="020B0604020202020204" pitchFamily="34" charset="0"/>
              <a:buChar char="•"/>
              <a:defRPr sz="535" kern="1200">
                <a:solidFill>
                  <a:schemeClr val="tx1"/>
                </a:solidFill>
                <a:latin typeface="+mn-lt"/>
                <a:ea typeface="+mn-ea"/>
                <a:cs typeface="+mn-cs"/>
              </a:defRPr>
            </a:lvl6pPr>
            <a:lvl7pPr marL="883683" indent="-67976" algn="l" defTabSz="271902" rtl="0" eaLnBrk="1" latinLnBrk="0" hangingPunct="1">
              <a:lnSpc>
                <a:spcPct val="90000"/>
              </a:lnSpc>
              <a:spcBef>
                <a:spcPts val="149"/>
              </a:spcBef>
              <a:buFont typeface="Arial" panose="020B0604020202020204" pitchFamily="34" charset="0"/>
              <a:buChar char="•"/>
              <a:defRPr sz="535" kern="1200">
                <a:solidFill>
                  <a:schemeClr val="tx1"/>
                </a:solidFill>
                <a:latin typeface="+mn-lt"/>
                <a:ea typeface="+mn-ea"/>
                <a:cs typeface="+mn-cs"/>
              </a:defRPr>
            </a:lvl7pPr>
            <a:lvl8pPr marL="1019634" indent="-67976" algn="l" defTabSz="271902" rtl="0" eaLnBrk="1" latinLnBrk="0" hangingPunct="1">
              <a:lnSpc>
                <a:spcPct val="90000"/>
              </a:lnSpc>
              <a:spcBef>
                <a:spcPts val="149"/>
              </a:spcBef>
              <a:buFont typeface="Arial" panose="020B0604020202020204" pitchFamily="34" charset="0"/>
              <a:buChar char="•"/>
              <a:defRPr sz="535" kern="1200">
                <a:solidFill>
                  <a:schemeClr val="tx1"/>
                </a:solidFill>
                <a:latin typeface="+mn-lt"/>
                <a:ea typeface="+mn-ea"/>
                <a:cs typeface="+mn-cs"/>
              </a:defRPr>
            </a:lvl8pPr>
            <a:lvl9pPr marL="1155585" indent="-67976" algn="l" defTabSz="271902" rtl="0" eaLnBrk="1" latinLnBrk="0" hangingPunct="1">
              <a:lnSpc>
                <a:spcPct val="90000"/>
              </a:lnSpc>
              <a:spcBef>
                <a:spcPts val="149"/>
              </a:spcBef>
              <a:buFont typeface="Arial" panose="020B0604020202020204" pitchFamily="34" charset="0"/>
              <a:buChar char="•"/>
              <a:defRPr sz="535" kern="1200">
                <a:solidFill>
                  <a:schemeClr val="tx1"/>
                </a:solidFill>
                <a:latin typeface="+mn-lt"/>
                <a:ea typeface="+mn-ea"/>
                <a:cs typeface="+mn-cs"/>
              </a:defRPr>
            </a:lvl9pPr>
          </a:lstStyle>
          <a:p>
            <a:pPr algn="ctr" defTabSz="277313">
              <a:spcAft>
                <a:spcPts val="612"/>
              </a:spcAft>
              <a:defRPr/>
            </a:pPr>
            <a:r>
              <a:rPr lang="en-US" sz="1836">
                <a:solidFill>
                  <a:srgbClr val="0078D7"/>
                </a:solidFill>
                <a:latin typeface="Segoe UI Semilight" panose="020B0402040204020203" pitchFamily="34" charset="0"/>
                <a:cs typeface="Segoe UI Semilight" panose="020B0402040204020203" pitchFamily="34" charset="0"/>
              </a:rPr>
              <a:t>End-to-end </a:t>
            </a:r>
            <a:br>
              <a:rPr lang="en-US" sz="1836">
                <a:solidFill>
                  <a:srgbClr val="0078D7"/>
                </a:solidFill>
                <a:latin typeface="Segoe UI Semilight" panose="020B0402040204020203" pitchFamily="34" charset="0"/>
                <a:cs typeface="Segoe UI Semilight" panose="020B0402040204020203" pitchFamily="34" charset="0"/>
              </a:rPr>
            </a:br>
            <a:r>
              <a:rPr lang="en-US" sz="1836">
                <a:solidFill>
                  <a:srgbClr val="0078D7"/>
                </a:solidFill>
                <a:latin typeface="Segoe UI Semilight" panose="020B0402040204020203" pitchFamily="34" charset="0"/>
                <a:cs typeface="Segoe UI Semilight" panose="020B0402040204020203" pitchFamily="34" charset="0"/>
              </a:rPr>
              <a:t>security</a:t>
            </a:r>
          </a:p>
          <a:p>
            <a:pPr algn="ctr" defTabSz="277313">
              <a:spcAft>
                <a:spcPts val="612"/>
              </a:spcAft>
              <a:defRPr/>
            </a:pPr>
            <a:endParaRPr lang="en-US" sz="1836">
              <a:solidFill>
                <a:srgbClr val="505050"/>
              </a:solidFill>
              <a:latin typeface="Segoe UI Semibold" panose="020B0702040204020203" pitchFamily="34" charset="0"/>
              <a:cs typeface="Segoe UI Semibold" panose="020B0702040204020203" pitchFamily="34" charset="0"/>
            </a:endParaRPr>
          </a:p>
        </p:txBody>
      </p:sp>
      <p:sp>
        <p:nvSpPr>
          <p:cNvPr id="95" name="Text Placeholder 8">
            <a:extLst>
              <a:ext uri="{FF2B5EF4-FFF2-40B4-BE49-F238E27FC236}">
                <a16:creationId xmlns:a16="http://schemas.microsoft.com/office/drawing/2014/main" id="{73FC7B1D-A547-40E9-AE09-779C4B5BAD8D}"/>
              </a:ext>
            </a:extLst>
          </p:cNvPr>
          <p:cNvSpPr txBox="1">
            <a:spLocks/>
          </p:cNvSpPr>
          <p:nvPr/>
        </p:nvSpPr>
        <p:spPr>
          <a:xfrm>
            <a:off x="5675641" y="3976250"/>
            <a:ext cx="2657638" cy="2390090"/>
          </a:xfrm>
          <a:prstGeom prst="rect">
            <a:avLst/>
          </a:prstGeom>
        </p:spPr>
        <p:txBody>
          <a:bodyPr vert="horz" wrap="square" lIns="149197" tIns="93248" rIns="149197" bIns="93248" rtlCol="0">
            <a:spAutoFit/>
          </a:bodyPr>
          <a:lstStyle>
            <a:lvl1pPr marL="0" marR="0" indent="0" algn="l" defTabSz="932742" rtl="0" eaLnBrk="1" fontAlgn="auto" latinLnBrk="0" hangingPunct="1">
              <a:lnSpc>
                <a:spcPct val="90000"/>
              </a:lnSpc>
              <a:spcBef>
                <a:spcPts val="1800"/>
              </a:spcBef>
              <a:spcAft>
                <a:spcPts val="0"/>
              </a:spcAft>
              <a:buClrTx/>
              <a:buSzPct val="90000"/>
              <a:buFont typeface="Wingdings" panose="05000000000000000000" pitchFamily="2" charset="2"/>
              <a:buNone/>
              <a:tabLst/>
              <a:defRPr sz="2000" kern="1200" spc="0" baseline="0">
                <a:solidFill>
                  <a:schemeClr val="tx2"/>
                </a:solidFill>
                <a:latin typeface="+mn-lt"/>
                <a:ea typeface="+mn-ea"/>
                <a:cs typeface="+mn-cs"/>
              </a:defRPr>
            </a:lvl1pPr>
            <a:lvl2pPr marL="0" marR="0" indent="0" algn="l" defTabSz="932742" rtl="0" eaLnBrk="1" fontAlgn="auto" latinLnBrk="0" hangingPunct="1">
              <a:lnSpc>
                <a:spcPct val="90000"/>
              </a:lnSpc>
              <a:spcBef>
                <a:spcPct val="2000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lgn="ctr" defTabSz="951304">
              <a:spcAft>
                <a:spcPts val="612"/>
              </a:spcAft>
              <a:defRPr/>
            </a:pPr>
            <a:r>
              <a:rPr lang="en-US" sz="1224">
                <a:solidFill>
                  <a:srgbClr val="505050"/>
                </a:solidFill>
                <a:latin typeface="Segoe UI"/>
              </a:rPr>
              <a:t>Per Device Certificates</a:t>
            </a:r>
          </a:p>
          <a:p>
            <a:pPr lvl="1" algn="ctr" defTabSz="951304">
              <a:spcAft>
                <a:spcPts val="612"/>
              </a:spcAft>
              <a:defRPr/>
            </a:pPr>
            <a:r>
              <a:rPr lang="en-US" sz="1224">
                <a:solidFill>
                  <a:srgbClr val="505050"/>
                </a:solidFill>
                <a:latin typeface="Segoe UI"/>
              </a:rPr>
              <a:t>Per Device Enable/Disable</a:t>
            </a:r>
          </a:p>
          <a:p>
            <a:pPr lvl="1" algn="ctr" defTabSz="951304">
              <a:spcAft>
                <a:spcPts val="612"/>
              </a:spcAft>
              <a:defRPr/>
            </a:pPr>
            <a:r>
              <a:rPr lang="en-US" sz="1224">
                <a:solidFill>
                  <a:srgbClr val="505050"/>
                </a:solidFill>
                <a:latin typeface="Segoe UI"/>
              </a:rPr>
              <a:t>TLS Security</a:t>
            </a:r>
          </a:p>
          <a:p>
            <a:pPr lvl="1" algn="ctr" defTabSz="951304">
              <a:spcAft>
                <a:spcPts val="612"/>
              </a:spcAft>
              <a:defRPr/>
            </a:pPr>
            <a:r>
              <a:rPr lang="en-US" sz="1224">
                <a:solidFill>
                  <a:srgbClr val="505050"/>
                </a:solidFill>
                <a:latin typeface="Segoe UI"/>
              </a:rPr>
              <a:t>X.509 Support</a:t>
            </a:r>
          </a:p>
          <a:p>
            <a:pPr lvl="1" algn="ctr" defTabSz="951304">
              <a:spcAft>
                <a:spcPts val="612"/>
              </a:spcAft>
              <a:defRPr/>
            </a:pPr>
            <a:r>
              <a:rPr lang="en-US" sz="1224">
                <a:solidFill>
                  <a:srgbClr val="505050"/>
                </a:solidFill>
                <a:latin typeface="Segoe UI"/>
              </a:rPr>
              <a:t>IP Whitelisting/Blacklisting</a:t>
            </a:r>
          </a:p>
          <a:p>
            <a:pPr lvl="1" algn="ctr" defTabSz="951304">
              <a:spcAft>
                <a:spcPts val="612"/>
              </a:spcAft>
              <a:defRPr/>
            </a:pPr>
            <a:r>
              <a:rPr lang="en-US" sz="1224">
                <a:solidFill>
                  <a:srgbClr val="505050"/>
                </a:solidFill>
                <a:latin typeface="Segoe UI"/>
              </a:rPr>
              <a:t>Shared Access Polices</a:t>
            </a:r>
          </a:p>
          <a:p>
            <a:pPr lvl="1" algn="ctr" defTabSz="951304">
              <a:spcAft>
                <a:spcPts val="612"/>
              </a:spcAft>
              <a:defRPr/>
            </a:pPr>
            <a:r>
              <a:rPr lang="en-US" sz="1224">
                <a:solidFill>
                  <a:srgbClr val="505050"/>
                </a:solidFill>
                <a:latin typeface="Segoe UI"/>
              </a:rPr>
              <a:t>Firmware/Software Updates</a:t>
            </a:r>
          </a:p>
          <a:p>
            <a:pPr lvl="1" algn="ctr" defTabSz="951304">
              <a:spcAft>
                <a:spcPts val="612"/>
              </a:spcAft>
              <a:defRPr/>
            </a:pPr>
            <a:r>
              <a:rPr lang="en-US" sz="1224">
                <a:solidFill>
                  <a:srgbClr val="505050"/>
                </a:solidFill>
                <a:latin typeface="Segoe UI"/>
              </a:rPr>
              <a:t>Azure Security Center Support</a:t>
            </a:r>
          </a:p>
        </p:txBody>
      </p:sp>
      <p:cxnSp>
        <p:nvCxnSpPr>
          <p:cNvPr id="96" name="Straight Connector 95">
            <a:extLst>
              <a:ext uri="{FF2B5EF4-FFF2-40B4-BE49-F238E27FC236}">
                <a16:creationId xmlns:a16="http://schemas.microsoft.com/office/drawing/2014/main" id="{AD2AFE80-2F76-486F-872D-BDDA213425D7}"/>
              </a:ext>
            </a:extLst>
          </p:cNvPr>
          <p:cNvCxnSpPr/>
          <p:nvPr/>
        </p:nvCxnSpPr>
        <p:spPr>
          <a:xfrm>
            <a:off x="6304977" y="3842843"/>
            <a:ext cx="1398966" cy="0"/>
          </a:xfrm>
          <a:prstGeom prst="line">
            <a:avLst/>
          </a:prstGeom>
          <a:noFill/>
          <a:ln w="19050" cap="flat" cmpd="sng" algn="ctr">
            <a:solidFill>
              <a:schemeClr val="tx2"/>
            </a:solidFill>
            <a:prstDash val="sysDot"/>
          </a:ln>
          <a:effectLst/>
        </p:spPr>
      </p:cxnSp>
      <p:sp>
        <p:nvSpPr>
          <p:cNvPr id="100" name="Text Placeholder 6">
            <a:extLst>
              <a:ext uri="{FF2B5EF4-FFF2-40B4-BE49-F238E27FC236}">
                <a16:creationId xmlns:a16="http://schemas.microsoft.com/office/drawing/2014/main" id="{0B2F0F74-1090-4865-9874-1157AB43328A}"/>
              </a:ext>
            </a:extLst>
          </p:cNvPr>
          <p:cNvSpPr txBox="1">
            <a:spLocks/>
          </p:cNvSpPr>
          <p:nvPr/>
        </p:nvSpPr>
        <p:spPr>
          <a:xfrm>
            <a:off x="624666" y="3083879"/>
            <a:ext cx="2022656" cy="487231"/>
          </a:xfrm>
          <a:prstGeom prst="rect">
            <a:avLst/>
          </a:prstGeom>
        </p:spPr>
        <p:txBody>
          <a:bodyPr/>
          <a:lstStyle>
            <a:lvl1pPr marL="0" indent="0" algn="l" defTabSz="271902" rtl="0" eaLnBrk="1" latinLnBrk="0" hangingPunct="1">
              <a:lnSpc>
                <a:spcPct val="100000"/>
              </a:lnSpc>
              <a:spcBef>
                <a:spcPts val="0"/>
              </a:spcBef>
              <a:spcAft>
                <a:spcPts val="600"/>
              </a:spcAft>
              <a:buFont typeface="Arial" panose="020B0604020202020204" pitchFamily="34" charset="0"/>
              <a:buNone/>
              <a:defRPr sz="2400" kern="1200">
                <a:solidFill>
                  <a:schemeClr val="tx1"/>
                </a:solidFill>
                <a:latin typeface="+mn-lt"/>
                <a:ea typeface="+mn-ea"/>
                <a:cs typeface="+mn-cs"/>
              </a:defRPr>
            </a:lvl1pPr>
            <a:lvl2pPr marL="10709" indent="0" algn="l" defTabSz="271902" rtl="0" eaLnBrk="1" latinLnBrk="0" hangingPunct="1">
              <a:lnSpc>
                <a:spcPct val="1000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2pPr>
            <a:lvl3pPr marL="339878" indent="-67976" algn="l" defTabSz="271902" rtl="0" eaLnBrk="1" latinLnBrk="0" hangingPunct="1">
              <a:lnSpc>
                <a:spcPct val="10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3pPr>
            <a:lvl4pPr marL="475830" indent="-67976" algn="l" defTabSz="271902" rtl="0" eaLnBrk="1" latinLnBrk="0" hangingPunct="1">
              <a:lnSpc>
                <a:spcPct val="100000"/>
              </a:lnSpc>
              <a:spcBef>
                <a:spcPts val="0"/>
              </a:spcBef>
              <a:spcAft>
                <a:spcPts val="600"/>
              </a:spcAft>
              <a:buFont typeface="Arial" panose="020B0604020202020204" pitchFamily="34" charset="0"/>
              <a:buChar char="•"/>
              <a:defRPr sz="1400" kern="1200">
                <a:solidFill>
                  <a:schemeClr val="tx1"/>
                </a:solidFill>
                <a:latin typeface="+mn-lt"/>
                <a:ea typeface="+mn-ea"/>
                <a:cs typeface="+mn-cs"/>
              </a:defRPr>
            </a:lvl4pPr>
            <a:lvl5pPr marL="611780" indent="-67976" algn="l" defTabSz="271902" rtl="0" eaLnBrk="1" latinLnBrk="0" hangingPunct="1">
              <a:lnSpc>
                <a:spcPct val="100000"/>
              </a:lnSpc>
              <a:spcBef>
                <a:spcPts val="0"/>
              </a:spcBef>
              <a:spcAft>
                <a:spcPts val="600"/>
              </a:spcAft>
              <a:buFont typeface="Arial" panose="020B0604020202020204" pitchFamily="34" charset="0"/>
              <a:buChar char="•"/>
              <a:defRPr sz="1200" kern="1200">
                <a:solidFill>
                  <a:schemeClr val="tx1"/>
                </a:solidFill>
                <a:latin typeface="+mn-lt"/>
                <a:ea typeface="+mn-ea"/>
                <a:cs typeface="+mn-cs"/>
              </a:defRPr>
            </a:lvl5pPr>
            <a:lvl6pPr marL="747732" indent="-67976" algn="l" defTabSz="271902" rtl="0" eaLnBrk="1" latinLnBrk="0" hangingPunct="1">
              <a:lnSpc>
                <a:spcPct val="90000"/>
              </a:lnSpc>
              <a:spcBef>
                <a:spcPts val="149"/>
              </a:spcBef>
              <a:buFont typeface="Arial" panose="020B0604020202020204" pitchFamily="34" charset="0"/>
              <a:buChar char="•"/>
              <a:defRPr sz="535" kern="1200">
                <a:solidFill>
                  <a:schemeClr val="tx1"/>
                </a:solidFill>
                <a:latin typeface="+mn-lt"/>
                <a:ea typeface="+mn-ea"/>
                <a:cs typeface="+mn-cs"/>
              </a:defRPr>
            </a:lvl6pPr>
            <a:lvl7pPr marL="883683" indent="-67976" algn="l" defTabSz="271902" rtl="0" eaLnBrk="1" latinLnBrk="0" hangingPunct="1">
              <a:lnSpc>
                <a:spcPct val="90000"/>
              </a:lnSpc>
              <a:spcBef>
                <a:spcPts val="149"/>
              </a:spcBef>
              <a:buFont typeface="Arial" panose="020B0604020202020204" pitchFamily="34" charset="0"/>
              <a:buChar char="•"/>
              <a:defRPr sz="535" kern="1200">
                <a:solidFill>
                  <a:schemeClr val="tx1"/>
                </a:solidFill>
                <a:latin typeface="+mn-lt"/>
                <a:ea typeface="+mn-ea"/>
                <a:cs typeface="+mn-cs"/>
              </a:defRPr>
            </a:lvl7pPr>
            <a:lvl8pPr marL="1019634" indent="-67976" algn="l" defTabSz="271902" rtl="0" eaLnBrk="1" latinLnBrk="0" hangingPunct="1">
              <a:lnSpc>
                <a:spcPct val="90000"/>
              </a:lnSpc>
              <a:spcBef>
                <a:spcPts val="149"/>
              </a:spcBef>
              <a:buFont typeface="Arial" panose="020B0604020202020204" pitchFamily="34" charset="0"/>
              <a:buChar char="•"/>
              <a:defRPr sz="535" kern="1200">
                <a:solidFill>
                  <a:schemeClr val="tx1"/>
                </a:solidFill>
                <a:latin typeface="+mn-lt"/>
                <a:ea typeface="+mn-ea"/>
                <a:cs typeface="+mn-cs"/>
              </a:defRPr>
            </a:lvl8pPr>
            <a:lvl9pPr marL="1155585" indent="-67976" algn="l" defTabSz="271902" rtl="0" eaLnBrk="1" latinLnBrk="0" hangingPunct="1">
              <a:lnSpc>
                <a:spcPct val="90000"/>
              </a:lnSpc>
              <a:spcBef>
                <a:spcPts val="149"/>
              </a:spcBef>
              <a:buFont typeface="Arial" panose="020B0604020202020204" pitchFamily="34" charset="0"/>
              <a:buChar char="•"/>
              <a:defRPr sz="535" kern="1200">
                <a:solidFill>
                  <a:schemeClr val="tx1"/>
                </a:solidFill>
                <a:latin typeface="+mn-lt"/>
                <a:ea typeface="+mn-ea"/>
                <a:cs typeface="+mn-cs"/>
              </a:defRPr>
            </a:lvl9pPr>
          </a:lstStyle>
          <a:p>
            <a:pPr algn="ctr" defTabSz="277313">
              <a:spcAft>
                <a:spcPts val="612"/>
              </a:spcAft>
              <a:defRPr/>
            </a:pPr>
            <a:r>
              <a:rPr lang="en-US" sz="1836">
                <a:solidFill>
                  <a:srgbClr val="0078D7"/>
                </a:solidFill>
                <a:latin typeface="Segoe UI Semilight" panose="020B0402040204020203" pitchFamily="34" charset="0"/>
                <a:cs typeface="Segoe UI Semilight" panose="020B0402040204020203" pitchFamily="34" charset="0"/>
              </a:rPr>
              <a:t>Bi-directional communication</a:t>
            </a:r>
            <a:endParaRPr lang="en-US" sz="1428">
              <a:solidFill>
                <a:srgbClr val="0078D7"/>
              </a:solidFill>
              <a:latin typeface="Segoe UI Semilight" panose="020B0402040204020203" pitchFamily="34" charset="0"/>
              <a:cs typeface="Segoe UI Semilight" panose="020B0402040204020203" pitchFamily="34" charset="0"/>
            </a:endParaRPr>
          </a:p>
        </p:txBody>
      </p:sp>
      <p:sp>
        <p:nvSpPr>
          <p:cNvPr id="102" name="Text Placeholder 6">
            <a:extLst>
              <a:ext uri="{FF2B5EF4-FFF2-40B4-BE49-F238E27FC236}">
                <a16:creationId xmlns:a16="http://schemas.microsoft.com/office/drawing/2014/main" id="{D0337C82-2116-451A-84F3-73D7219F6332}"/>
              </a:ext>
            </a:extLst>
          </p:cNvPr>
          <p:cNvSpPr txBox="1">
            <a:spLocks/>
          </p:cNvSpPr>
          <p:nvPr/>
        </p:nvSpPr>
        <p:spPr>
          <a:xfrm>
            <a:off x="349947" y="3976251"/>
            <a:ext cx="2572094" cy="2562998"/>
          </a:xfrm>
          <a:prstGeom prst="rect">
            <a:avLst/>
          </a:prstGeom>
        </p:spPr>
        <p:txBody>
          <a:bodyPr vert="horz" wrap="square" lIns="149197" tIns="93248" rIns="149197" bIns="93248" rtlCol="0">
            <a:spAutoFit/>
          </a:bodyPr>
          <a:lstStyle>
            <a:lvl1pPr marL="0" marR="0" indent="0" algn="l" defTabSz="932742" rtl="0" eaLnBrk="1" fontAlgn="auto" latinLnBrk="0" hangingPunct="1">
              <a:lnSpc>
                <a:spcPct val="90000"/>
              </a:lnSpc>
              <a:spcBef>
                <a:spcPts val="1800"/>
              </a:spcBef>
              <a:spcAft>
                <a:spcPts val="0"/>
              </a:spcAft>
              <a:buClrTx/>
              <a:buSzPct val="90000"/>
              <a:buFont typeface="Wingdings" panose="05000000000000000000" pitchFamily="2" charset="2"/>
              <a:buNone/>
              <a:tabLst/>
              <a:defRPr sz="2000" kern="1200" spc="0" baseline="0">
                <a:solidFill>
                  <a:schemeClr val="tx2"/>
                </a:solidFill>
                <a:latin typeface="+mn-lt"/>
                <a:ea typeface="+mn-ea"/>
                <a:cs typeface="+mn-cs"/>
              </a:defRPr>
            </a:lvl1pPr>
            <a:lvl2pPr marL="0" marR="0" indent="0" algn="l" defTabSz="932742" rtl="0" eaLnBrk="1" fontAlgn="auto" latinLnBrk="0" hangingPunct="1">
              <a:lnSpc>
                <a:spcPct val="90000"/>
              </a:lnSpc>
              <a:spcBef>
                <a:spcPct val="2000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lgn="ctr" defTabSz="951304">
              <a:spcAft>
                <a:spcPts val="612"/>
              </a:spcAft>
              <a:defRPr/>
            </a:pPr>
            <a:r>
              <a:rPr lang="en-US" sz="1224" dirty="0">
                <a:solidFill>
                  <a:srgbClr val="505050"/>
                </a:solidFill>
                <a:latin typeface="Segoe UI"/>
              </a:rPr>
              <a:t>Millions of Devices</a:t>
            </a:r>
          </a:p>
          <a:p>
            <a:pPr lvl="1" algn="ctr" defTabSz="951304">
              <a:spcAft>
                <a:spcPts val="612"/>
              </a:spcAft>
              <a:defRPr/>
            </a:pPr>
            <a:r>
              <a:rPr lang="en-US" sz="1224" dirty="0">
                <a:solidFill>
                  <a:srgbClr val="505050"/>
                </a:solidFill>
                <a:latin typeface="Segoe UI"/>
              </a:rPr>
              <a:t>Multi-language, open source SDKs</a:t>
            </a:r>
          </a:p>
          <a:p>
            <a:pPr lvl="1" algn="ctr" defTabSz="951304">
              <a:spcAft>
                <a:spcPts val="612"/>
              </a:spcAft>
              <a:defRPr/>
            </a:pPr>
            <a:r>
              <a:rPr lang="en-US" sz="1224" dirty="0">
                <a:solidFill>
                  <a:srgbClr val="505050"/>
                </a:solidFill>
                <a:latin typeface="Segoe UI"/>
              </a:rPr>
              <a:t>HTTPS/AMQPS/MQTTS</a:t>
            </a:r>
          </a:p>
          <a:p>
            <a:pPr lvl="1" algn="ctr" defTabSz="951304">
              <a:spcAft>
                <a:spcPts val="612"/>
              </a:spcAft>
              <a:defRPr/>
            </a:pPr>
            <a:r>
              <a:rPr lang="en-US" sz="1224" dirty="0">
                <a:solidFill>
                  <a:srgbClr val="505050"/>
                </a:solidFill>
                <a:latin typeface="Segoe UI"/>
              </a:rPr>
              <a:t>Send Telemetry</a:t>
            </a:r>
          </a:p>
          <a:p>
            <a:pPr lvl="1" algn="ctr" defTabSz="951304">
              <a:spcAft>
                <a:spcPts val="612"/>
              </a:spcAft>
              <a:defRPr/>
            </a:pPr>
            <a:r>
              <a:rPr lang="en-US" sz="1224" dirty="0">
                <a:solidFill>
                  <a:srgbClr val="505050"/>
                </a:solidFill>
                <a:latin typeface="Segoe UI"/>
              </a:rPr>
              <a:t>Receive Commands</a:t>
            </a:r>
          </a:p>
          <a:p>
            <a:pPr lvl="1" algn="ctr" defTabSz="951304">
              <a:spcAft>
                <a:spcPts val="612"/>
              </a:spcAft>
              <a:defRPr/>
            </a:pPr>
            <a:r>
              <a:rPr lang="en-US" sz="1224" dirty="0">
                <a:solidFill>
                  <a:srgbClr val="505050"/>
                </a:solidFill>
                <a:latin typeface="Segoe UI"/>
              </a:rPr>
              <a:t>Device Management</a:t>
            </a:r>
          </a:p>
          <a:p>
            <a:pPr lvl="1" algn="ctr" defTabSz="951304">
              <a:spcAft>
                <a:spcPts val="612"/>
              </a:spcAft>
              <a:defRPr/>
            </a:pPr>
            <a:r>
              <a:rPr lang="en-US" sz="1224" dirty="0">
                <a:solidFill>
                  <a:srgbClr val="505050"/>
                </a:solidFill>
                <a:latin typeface="Segoe UI"/>
              </a:rPr>
              <a:t>Device Twins</a:t>
            </a:r>
          </a:p>
          <a:p>
            <a:pPr lvl="1" algn="ctr" defTabSz="951304">
              <a:spcAft>
                <a:spcPts val="612"/>
              </a:spcAft>
              <a:defRPr/>
            </a:pPr>
            <a:r>
              <a:rPr lang="en-US" sz="1224" dirty="0">
                <a:solidFill>
                  <a:srgbClr val="505050"/>
                </a:solidFill>
                <a:latin typeface="Segoe UI"/>
              </a:rPr>
              <a:t>Queries &amp; Jobs</a:t>
            </a:r>
          </a:p>
        </p:txBody>
      </p:sp>
      <p:cxnSp>
        <p:nvCxnSpPr>
          <p:cNvPr id="103" name="Straight Connector 102">
            <a:extLst>
              <a:ext uri="{FF2B5EF4-FFF2-40B4-BE49-F238E27FC236}">
                <a16:creationId xmlns:a16="http://schemas.microsoft.com/office/drawing/2014/main" id="{E3A18656-29AC-4274-8818-0D161FBCDFDE}"/>
              </a:ext>
            </a:extLst>
          </p:cNvPr>
          <p:cNvCxnSpPr/>
          <p:nvPr/>
        </p:nvCxnSpPr>
        <p:spPr>
          <a:xfrm>
            <a:off x="936511" y="3826114"/>
            <a:ext cx="1398966" cy="0"/>
          </a:xfrm>
          <a:prstGeom prst="line">
            <a:avLst/>
          </a:prstGeom>
          <a:noFill/>
          <a:ln w="19050" cap="flat" cmpd="sng" algn="ctr">
            <a:solidFill>
              <a:schemeClr val="tx2"/>
            </a:solidFill>
            <a:prstDash val="sysDot"/>
          </a:ln>
          <a:effectLst/>
        </p:spPr>
      </p:cxnSp>
      <p:sp>
        <p:nvSpPr>
          <p:cNvPr id="114" name="Text Placeholder 8">
            <a:extLst>
              <a:ext uri="{FF2B5EF4-FFF2-40B4-BE49-F238E27FC236}">
                <a16:creationId xmlns:a16="http://schemas.microsoft.com/office/drawing/2014/main" id="{5E22898D-39EF-4426-AC0D-3483207869D9}"/>
              </a:ext>
            </a:extLst>
          </p:cNvPr>
          <p:cNvSpPr txBox="1">
            <a:spLocks/>
          </p:cNvSpPr>
          <p:nvPr/>
        </p:nvSpPr>
        <p:spPr>
          <a:xfrm>
            <a:off x="9237923" y="3083879"/>
            <a:ext cx="2465004" cy="487231"/>
          </a:xfrm>
          <a:prstGeom prst="rect">
            <a:avLst/>
          </a:prstGeom>
        </p:spPr>
        <p:txBody>
          <a:bodyPr/>
          <a:lstStyle>
            <a:lvl1pPr marL="0" indent="0" algn="l" defTabSz="271902" rtl="0" eaLnBrk="1" latinLnBrk="0" hangingPunct="1">
              <a:lnSpc>
                <a:spcPct val="100000"/>
              </a:lnSpc>
              <a:spcBef>
                <a:spcPts val="0"/>
              </a:spcBef>
              <a:spcAft>
                <a:spcPts val="600"/>
              </a:spcAft>
              <a:buFont typeface="Arial" panose="020B0604020202020204" pitchFamily="34" charset="0"/>
              <a:buNone/>
              <a:defRPr sz="2400" kern="1200">
                <a:solidFill>
                  <a:schemeClr val="tx1"/>
                </a:solidFill>
                <a:latin typeface="+mn-lt"/>
                <a:ea typeface="+mn-ea"/>
                <a:cs typeface="+mn-cs"/>
              </a:defRPr>
            </a:lvl1pPr>
            <a:lvl2pPr marL="10709" indent="0" algn="l" defTabSz="271902" rtl="0" eaLnBrk="1" latinLnBrk="0" hangingPunct="1">
              <a:lnSpc>
                <a:spcPct val="1000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2pPr>
            <a:lvl3pPr marL="339878" indent="-67976" algn="l" defTabSz="271902" rtl="0" eaLnBrk="1" latinLnBrk="0" hangingPunct="1">
              <a:lnSpc>
                <a:spcPct val="10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3pPr>
            <a:lvl4pPr marL="475830" indent="-67976" algn="l" defTabSz="271902" rtl="0" eaLnBrk="1" latinLnBrk="0" hangingPunct="1">
              <a:lnSpc>
                <a:spcPct val="100000"/>
              </a:lnSpc>
              <a:spcBef>
                <a:spcPts val="0"/>
              </a:spcBef>
              <a:spcAft>
                <a:spcPts val="600"/>
              </a:spcAft>
              <a:buFont typeface="Arial" panose="020B0604020202020204" pitchFamily="34" charset="0"/>
              <a:buChar char="•"/>
              <a:defRPr sz="1400" kern="1200">
                <a:solidFill>
                  <a:schemeClr val="tx1"/>
                </a:solidFill>
                <a:latin typeface="+mn-lt"/>
                <a:ea typeface="+mn-ea"/>
                <a:cs typeface="+mn-cs"/>
              </a:defRPr>
            </a:lvl4pPr>
            <a:lvl5pPr marL="611780" indent="-67976" algn="l" defTabSz="271902" rtl="0" eaLnBrk="1" latinLnBrk="0" hangingPunct="1">
              <a:lnSpc>
                <a:spcPct val="100000"/>
              </a:lnSpc>
              <a:spcBef>
                <a:spcPts val="0"/>
              </a:spcBef>
              <a:spcAft>
                <a:spcPts val="600"/>
              </a:spcAft>
              <a:buFont typeface="Arial" panose="020B0604020202020204" pitchFamily="34" charset="0"/>
              <a:buChar char="•"/>
              <a:defRPr sz="1200" kern="1200">
                <a:solidFill>
                  <a:schemeClr val="tx1"/>
                </a:solidFill>
                <a:latin typeface="+mn-lt"/>
                <a:ea typeface="+mn-ea"/>
                <a:cs typeface="+mn-cs"/>
              </a:defRPr>
            </a:lvl5pPr>
            <a:lvl6pPr marL="747732" indent="-67976" algn="l" defTabSz="271902" rtl="0" eaLnBrk="1" latinLnBrk="0" hangingPunct="1">
              <a:lnSpc>
                <a:spcPct val="90000"/>
              </a:lnSpc>
              <a:spcBef>
                <a:spcPts val="149"/>
              </a:spcBef>
              <a:buFont typeface="Arial" panose="020B0604020202020204" pitchFamily="34" charset="0"/>
              <a:buChar char="•"/>
              <a:defRPr sz="535" kern="1200">
                <a:solidFill>
                  <a:schemeClr val="tx1"/>
                </a:solidFill>
                <a:latin typeface="+mn-lt"/>
                <a:ea typeface="+mn-ea"/>
                <a:cs typeface="+mn-cs"/>
              </a:defRPr>
            </a:lvl6pPr>
            <a:lvl7pPr marL="883683" indent="-67976" algn="l" defTabSz="271902" rtl="0" eaLnBrk="1" latinLnBrk="0" hangingPunct="1">
              <a:lnSpc>
                <a:spcPct val="90000"/>
              </a:lnSpc>
              <a:spcBef>
                <a:spcPts val="149"/>
              </a:spcBef>
              <a:buFont typeface="Arial" panose="020B0604020202020204" pitchFamily="34" charset="0"/>
              <a:buChar char="•"/>
              <a:defRPr sz="535" kern="1200">
                <a:solidFill>
                  <a:schemeClr val="tx1"/>
                </a:solidFill>
                <a:latin typeface="+mn-lt"/>
                <a:ea typeface="+mn-ea"/>
                <a:cs typeface="+mn-cs"/>
              </a:defRPr>
            </a:lvl7pPr>
            <a:lvl8pPr marL="1019634" indent="-67976" algn="l" defTabSz="271902" rtl="0" eaLnBrk="1" latinLnBrk="0" hangingPunct="1">
              <a:lnSpc>
                <a:spcPct val="90000"/>
              </a:lnSpc>
              <a:spcBef>
                <a:spcPts val="149"/>
              </a:spcBef>
              <a:buFont typeface="Arial" panose="020B0604020202020204" pitchFamily="34" charset="0"/>
              <a:buChar char="•"/>
              <a:defRPr sz="535" kern="1200">
                <a:solidFill>
                  <a:schemeClr val="tx1"/>
                </a:solidFill>
                <a:latin typeface="+mn-lt"/>
                <a:ea typeface="+mn-ea"/>
                <a:cs typeface="+mn-cs"/>
              </a:defRPr>
            </a:lvl8pPr>
            <a:lvl9pPr marL="1155585" indent="-67976" algn="l" defTabSz="271902" rtl="0" eaLnBrk="1" latinLnBrk="0" hangingPunct="1">
              <a:lnSpc>
                <a:spcPct val="90000"/>
              </a:lnSpc>
              <a:spcBef>
                <a:spcPts val="149"/>
              </a:spcBef>
              <a:buFont typeface="Arial" panose="020B0604020202020204" pitchFamily="34" charset="0"/>
              <a:buChar char="•"/>
              <a:defRPr sz="535" kern="1200">
                <a:solidFill>
                  <a:schemeClr val="tx1"/>
                </a:solidFill>
                <a:latin typeface="+mn-lt"/>
                <a:ea typeface="+mn-ea"/>
                <a:cs typeface="+mn-cs"/>
              </a:defRPr>
            </a:lvl9pPr>
          </a:lstStyle>
          <a:p>
            <a:pPr algn="ctr" defTabSz="277313">
              <a:spcAft>
                <a:spcPts val="612"/>
              </a:spcAft>
              <a:defRPr/>
            </a:pPr>
            <a:r>
              <a:rPr lang="en-US" sz="1836">
                <a:solidFill>
                  <a:srgbClr val="0078D7"/>
                </a:solidFill>
                <a:latin typeface="Segoe UI Semilight" panose="020B0402040204020203" pitchFamily="34" charset="0"/>
                <a:cs typeface="Segoe UI Semilight" panose="020B0402040204020203" pitchFamily="34" charset="0"/>
              </a:rPr>
              <a:t>IoT-scale automated provisioning</a:t>
            </a:r>
          </a:p>
          <a:p>
            <a:pPr algn="ctr" defTabSz="277313">
              <a:spcAft>
                <a:spcPts val="612"/>
              </a:spcAft>
              <a:defRPr/>
            </a:pPr>
            <a:endParaRPr lang="en-US" sz="1836">
              <a:solidFill>
                <a:srgbClr val="505050"/>
              </a:solidFill>
              <a:latin typeface="Segoe UI Semibold" panose="020B0702040204020203" pitchFamily="34" charset="0"/>
              <a:cs typeface="Segoe UI Semibold" panose="020B0702040204020203" pitchFamily="34" charset="0"/>
            </a:endParaRPr>
          </a:p>
        </p:txBody>
      </p:sp>
      <p:sp>
        <p:nvSpPr>
          <p:cNvPr id="115" name="Text Placeholder 8">
            <a:extLst>
              <a:ext uri="{FF2B5EF4-FFF2-40B4-BE49-F238E27FC236}">
                <a16:creationId xmlns:a16="http://schemas.microsoft.com/office/drawing/2014/main" id="{E05F2821-80E4-4858-9458-909645150226}"/>
              </a:ext>
            </a:extLst>
          </p:cNvPr>
          <p:cNvSpPr txBox="1">
            <a:spLocks/>
          </p:cNvSpPr>
          <p:nvPr/>
        </p:nvSpPr>
        <p:spPr>
          <a:xfrm>
            <a:off x="9295602" y="3976250"/>
            <a:ext cx="2349646" cy="1866394"/>
          </a:xfrm>
          <a:prstGeom prst="rect">
            <a:avLst/>
          </a:prstGeom>
        </p:spPr>
        <p:txBody>
          <a:bodyPr vert="horz" wrap="square" lIns="149197" tIns="93248" rIns="149197" bIns="93248" rtlCol="0">
            <a:spAutoFit/>
          </a:bodyPr>
          <a:lstStyle>
            <a:lvl1pPr marL="0" marR="0" indent="0" algn="l" defTabSz="932742" rtl="0" eaLnBrk="1" fontAlgn="auto" latinLnBrk="0" hangingPunct="1">
              <a:lnSpc>
                <a:spcPct val="90000"/>
              </a:lnSpc>
              <a:spcBef>
                <a:spcPts val="1800"/>
              </a:spcBef>
              <a:spcAft>
                <a:spcPts val="0"/>
              </a:spcAft>
              <a:buClrTx/>
              <a:buSzPct val="90000"/>
              <a:buFont typeface="Wingdings" panose="05000000000000000000" pitchFamily="2" charset="2"/>
              <a:buNone/>
              <a:tabLst/>
              <a:defRPr sz="2000" kern="1200" spc="0" baseline="0">
                <a:solidFill>
                  <a:schemeClr val="tx2"/>
                </a:solidFill>
                <a:latin typeface="+mn-lt"/>
                <a:ea typeface="+mn-ea"/>
                <a:cs typeface="+mn-cs"/>
              </a:defRPr>
            </a:lvl1pPr>
            <a:lvl2pPr marL="0" marR="0" indent="0" algn="l" defTabSz="932742" rtl="0" eaLnBrk="1" fontAlgn="auto" latinLnBrk="0" hangingPunct="1">
              <a:lnSpc>
                <a:spcPct val="90000"/>
              </a:lnSpc>
              <a:spcBef>
                <a:spcPct val="2000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lgn="ctr" defTabSz="951304">
              <a:spcAft>
                <a:spcPts val="612"/>
              </a:spcAft>
              <a:defRPr/>
            </a:pPr>
            <a:r>
              <a:rPr lang="en-US" sz="1224">
                <a:solidFill>
                  <a:srgbClr val="505050"/>
                </a:solidFill>
                <a:latin typeface="Segoe UI"/>
              </a:rPr>
              <a:t>Zero-touch provisioning</a:t>
            </a:r>
          </a:p>
          <a:p>
            <a:pPr lvl="1" algn="ctr" defTabSz="951304">
              <a:spcAft>
                <a:spcPts val="612"/>
              </a:spcAft>
              <a:defRPr/>
            </a:pPr>
            <a:r>
              <a:rPr lang="en-US" sz="1224">
                <a:solidFill>
                  <a:srgbClr val="505050"/>
                </a:solidFill>
                <a:latin typeface="Segoe UI"/>
              </a:rPr>
              <a:t>Centralize  your provisioning workflow</a:t>
            </a:r>
          </a:p>
          <a:p>
            <a:pPr lvl="1" algn="ctr" defTabSz="951304">
              <a:spcAft>
                <a:spcPts val="612"/>
              </a:spcAft>
              <a:defRPr/>
            </a:pPr>
            <a:r>
              <a:rPr lang="en-US" sz="1224">
                <a:solidFill>
                  <a:srgbClr val="505050"/>
                </a:solidFill>
                <a:latin typeface="Segoe UI"/>
              </a:rPr>
              <a:t>Load balance across multiple IoT Hubs</a:t>
            </a:r>
          </a:p>
          <a:p>
            <a:pPr lvl="1" algn="ctr" defTabSz="951304">
              <a:spcAft>
                <a:spcPts val="612"/>
              </a:spcAft>
              <a:defRPr/>
            </a:pPr>
            <a:r>
              <a:rPr lang="en-US" sz="1224">
                <a:solidFill>
                  <a:srgbClr val="505050"/>
                </a:solidFill>
                <a:latin typeface="Segoe UI"/>
              </a:rPr>
              <a:t>Re-provisioning support</a:t>
            </a:r>
          </a:p>
          <a:p>
            <a:pPr lvl="1" algn="ctr" defTabSz="951304">
              <a:spcAft>
                <a:spcPts val="612"/>
              </a:spcAft>
              <a:defRPr/>
            </a:pPr>
            <a:r>
              <a:rPr lang="en-US" sz="1224">
                <a:solidFill>
                  <a:srgbClr val="505050"/>
                </a:solidFill>
                <a:latin typeface="Segoe UI"/>
              </a:rPr>
              <a:t>Supports TPM + X.509</a:t>
            </a:r>
          </a:p>
        </p:txBody>
      </p:sp>
      <p:cxnSp>
        <p:nvCxnSpPr>
          <p:cNvPr id="116" name="Straight Connector 115">
            <a:extLst>
              <a:ext uri="{FF2B5EF4-FFF2-40B4-BE49-F238E27FC236}">
                <a16:creationId xmlns:a16="http://schemas.microsoft.com/office/drawing/2014/main" id="{AC701128-1729-4680-BFF9-635F08E8C414}"/>
              </a:ext>
            </a:extLst>
          </p:cNvPr>
          <p:cNvCxnSpPr/>
          <p:nvPr/>
        </p:nvCxnSpPr>
        <p:spPr>
          <a:xfrm>
            <a:off x="9770942" y="3836323"/>
            <a:ext cx="1398966" cy="0"/>
          </a:xfrm>
          <a:prstGeom prst="line">
            <a:avLst/>
          </a:prstGeom>
          <a:noFill/>
          <a:ln w="19050" cap="flat" cmpd="sng" algn="ctr">
            <a:solidFill>
              <a:schemeClr val="tx2"/>
            </a:solidFill>
            <a:prstDash val="sysDot"/>
          </a:ln>
          <a:effectLst/>
        </p:spPr>
      </p:cxnSp>
      <p:sp>
        <p:nvSpPr>
          <p:cNvPr id="117" name="Title 1">
            <a:extLst>
              <a:ext uri="{FF2B5EF4-FFF2-40B4-BE49-F238E27FC236}">
                <a16:creationId xmlns:a16="http://schemas.microsoft.com/office/drawing/2014/main" id="{F6580F4C-7AB0-4AE5-A5DB-D1A41DEFC88D}"/>
              </a:ext>
            </a:extLst>
          </p:cNvPr>
          <p:cNvSpPr txBox="1">
            <a:spLocks/>
          </p:cNvSpPr>
          <p:nvPr/>
        </p:nvSpPr>
        <p:spPr>
          <a:xfrm>
            <a:off x="2881397" y="1775973"/>
            <a:ext cx="2863832" cy="28813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951304">
              <a:defRPr/>
            </a:pPr>
            <a:r>
              <a:rPr lang="en-US" sz="1836" b="0" spc="-51">
                <a:solidFill>
                  <a:srgbClr val="0078D7"/>
                </a:solidFill>
                <a:latin typeface="Segoe UI Semilight" panose="020B0402040204020203" pitchFamily="34" charset="0"/>
                <a:cs typeface="Segoe UI Semilight" panose="020B0402040204020203" pitchFamily="34" charset="0"/>
              </a:rPr>
              <a:t>Azure IoT Hub</a:t>
            </a:r>
          </a:p>
        </p:txBody>
      </p:sp>
      <p:sp>
        <p:nvSpPr>
          <p:cNvPr id="118" name="Title 1">
            <a:extLst>
              <a:ext uri="{FF2B5EF4-FFF2-40B4-BE49-F238E27FC236}">
                <a16:creationId xmlns:a16="http://schemas.microsoft.com/office/drawing/2014/main" id="{43CA1E92-5FF9-4FD2-A228-F8C8881BFC0F}"/>
              </a:ext>
            </a:extLst>
          </p:cNvPr>
          <p:cNvSpPr txBox="1">
            <a:spLocks/>
          </p:cNvSpPr>
          <p:nvPr/>
        </p:nvSpPr>
        <p:spPr>
          <a:xfrm>
            <a:off x="9045525" y="1491193"/>
            <a:ext cx="3157757" cy="576274"/>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951304">
              <a:defRPr/>
            </a:pPr>
            <a:r>
              <a:rPr lang="en-US" sz="1836" b="0" spc="-51">
                <a:solidFill>
                  <a:srgbClr val="0078D7"/>
                </a:solidFill>
                <a:latin typeface="Segoe UI Semilight" panose="020B0402040204020203" pitchFamily="34" charset="0"/>
                <a:cs typeface="Segoe UI Semilight" panose="020B0402040204020203" pitchFamily="34" charset="0"/>
              </a:rPr>
              <a:t>Device </a:t>
            </a:r>
            <a:br>
              <a:rPr lang="en-US" sz="1836" b="0" spc="-51">
                <a:solidFill>
                  <a:srgbClr val="0078D7"/>
                </a:solidFill>
                <a:latin typeface="Segoe UI Semilight" panose="020B0402040204020203" pitchFamily="34" charset="0"/>
                <a:cs typeface="Segoe UI Semilight" panose="020B0402040204020203" pitchFamily="34" charset="0"/>
              </a:rPr>
            </a:br>
            <a:r>
              <a:rPr lang="en-US" sz="1836" b="0" spc="-51">
                <a:solidFill>
                  <a:srgbClr val="0078D7"/>
                </a:solidFill>
                <a:latin typeface="Segoe UI Semilight" panose="020B0402040204020203" pitchFamily="34" charset="0"/>
                <a:cs typeface="Segoe UI Semilight" panose="020B0402040204020203" pitchFamily="34" charset="0"/>
              </a:rPr>
              <a:t>Provisioning Service</a:t>
            </a:r>
          </a:p>
        </p:txBody>
      </p:sp>
      <p:cxnSp>
        <p:nvCxnSpPr>
          <p:cNvPr id="3" name="Straight Connector 2">
            <a:extLst>
              <a:ext uri="{FF2B5EF4-FFF2-40B4-BE49-F238E27FC236}">
                <a16:creationId xmlns:a16="http://schemas.microsoft.com/office/drawing/2014/main" id="{E453FFAB-69FF-438E-947E-0BE60359DC90}"/>
              </a:ext>
            </a:extLst>
          </p:cNvPr>
          <p:cNvCxnSpPr>
            <a:cxnSpLocks/>
          </p:cNvCxnSpPr>
          <p:nvPr/>
        </p:nvCxnSpPr>
        <p:spPr>
          <a:xfrm>
            <a:off x="9056459" y="2146139"/>
            <a:ext cx="2827933"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EE40B084-AAA7-4CC0-AEAF-99A90210D0D2}"/>
              </a:ext>
            </a:extLst>
          </p:cNvPr>
          <p:cNvCxnSpPr>
            <a:cxnSpLocks/>
          </p:cNvCxnSpPr>
          <p:nvPr/>
        </p:nvCxnSpPr>
        <p:spPr>
          <a:xfrm>
            <a:off x="503857" y="2146139"/>
            <a:ext cx="7981441" cy="0"/>
          </a:xfrm>
          <a:prstGeom prst="line">
            <a:avLst/>
          </a:prstGeom>
          <a:ln w="15875"/>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4722816B-859F-428A-8312-9C59D160C136}"/>
              </a:ext>
            </a:extLst>
          </p:cNvPr>
          <p:cNvSpPr>
            <a:spLocks noGrp="1"/>
          </p:cNvSpPr>
          <p:nvPr>
            <p:ph type="title"/>
          </p:nvPr>
        </p:nvSpPr>
        <p:spPr/>
        <p:txBody>
          <a:bodyPr/>
          <a:lstStyle/>
          <a:p>
            <a:r>
              <a:rPr lang="en-US" dirty="0"/>
              <a:t>IoT Hub and Device Provisioning Service</a:t>
            </a:r>
          </a:p>
        </p:txBody>
      </p:sp>
      <p:sp>
        <p:nvSpPr>
          <p:cNvPr id="59" name="Shield_EA18" title="Icon of a shield">
            <a:extLst>
              <a:ext uri="{FF2B5EF4-FFF2-40B4-BE49-F238E27FC236}">
                <a16:creationId xmlns:a16="http://schemas.microsoft.com/office/drawing/2014/main" id="{41D8E8ED-3190-48EF-83F8-B7A5F72CE5E1}"/>
              </a:ext>
            </a:extLst>
          </p:cNvPr>
          <p:cNvSpPr>
            <a:spLocks noChangeAspect="1"/>
          </p:cNvSpPr>
          <p:nvPr/>
        </p:nvSpPr>
        <p:spPr bwMode="auto">
          <a:xfrm>
            <a:off x="6829844" y="2492217"/>
            <a:ext cx="350383" cy="373041"/>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noFill/>
          <a:ln w="15875" cap="sq">
            <a:solidFill>
              <a:srgbClr val="0072C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endParaRPr lang="en-US" sz="1836">
              <a:gradFill>
                <a:gsLst>
                  <a:gs pos="0">
                    <a:srgbClr val="505050"/>
                  </a:gs>
                  <a:gs pos="100000">
                    <a:srgbClr val="505050"/>
                  </a:gs>
                </a:gsLst>
              </a:gradFill>
              <a:latin typeface="Segoe UI"/>
            </a:endParaRPr>
          </a:p>
        </p:txBody>
      </p:sp>
      <p:sp>
        <p:nvSpPr>
          <p:cNvPr id="60" name="arrow_6" title="Icon of two arrows pointing in opposite direction of each other">
            <a:extLst>
              <a:ext uri="{FF2B5EF4-FFF2-40B4-BE49-F238E27FC236}">
                <a16:creationId xmlns:a16="http://schemas.microsoft.com/office/drawing/2014/main" id="{FB084F6B-169F-4E05-B9B4-605854011785}"/>
              </a:ext>
            </a:extLst>
          </p:cNvPr>
          <p:cNvSpPr>
            <a:spLocks noChangeAspect="1" noEditPoints="1"/>
          </p:cNvSpPr>
          <p:nvPr/>
        </p:nvSpPr>
        <p:spPr bwMode="auto">
          <a:xfrm>
            <a:off x="1465836" y="2506657"/>
            <a:ext cx="397169" cy="373041"/>
          </a:xfrm>
          <a:custGeom>
            <a:avLst/>
            <a:gdLst>
              <a:gd name="T0" fmla="*/ 162 w 214"/>
              <a:gd name="T1" fmla="*/ 0 h 201"/>
              <a:gd name="T2" fmla="*/ 214 w 214"/>
              <a:gd name="T3" fmla="*/ 53 h 201"/>
              <a:gd name="T4" fmla="*/ 162 w 214"/>
              <a:gd name="T5" fmla="*/ 105 h 201"/>
              <a:gd name="T6" fmla="*/ 214 w 214"/>
              <a:gd name="T7" fmla="*/ 53 h 201"/>
              <a:gd name="T8" fmla="*/ 0 w 214"/>
              <a:gd name="T9" fmla="*/ 53 h 201"/>
              <a:gd name="T10" fmla="*/ 52 w 214"/>
              <a:gd name="T11" fmla="*/ 96 h 201"/>
              <a:gd name="T12" fmla="*/ 0 w 214"/>
              <a:gd name="T13" fmla="*/ 148 h 201"/>
              <a:gd name="T14" fmla="*/ 52 w 214"/>
              <a:gd name="T15" fmla="*/ 201 h 201"/>
              <a:gd name="T16" fmla="*/ 0 w 214"/>
              <a:gd name="T17" fmla="*/ 148 h 201"/>
              <a:gd name="T18" fmla="*/ 214 w 214"/>
              <a:gd name="T19" fmla="*/ 148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4" h="201">
                <a:moveTo>
                  <a:pt x="162" y="0"/>
                </a:moveTo>
                <a:lnTo>
                  <a:pt x="214" y="53"/>
                </a:lnTo>
                <a:lnTo>
                  <a:pt x="162" y="105"/>
                </a:lnTo>
                <a:moveTo>
                  <a:pt x="214" y="53"/>
                </a:moveTo>
                <a:lnTo>
                  <a:pt x="0" y="53"/>
                </a:lnTo>
                <a:moveTo>
                  <a:pt x="52" y="96"/>
                </a:moveTo>
                <a:lnTo>
                  <a:pt x="0" y="148"/>
                </a:lnTo>
                <a:lnTo>
                  <a:pt x="52" y="201"/>
                </a:lnTo>
                <a:moveTo>
                  <a:pt x="0" y="148"/>
                </a:moveTo>
                <a:lnTo>
                  <a:pt x="214" y="148"/>
                </a:lnTo>
              </a:path>
            </a:pathLst>
          </a:custGeom>
          <a:noFill/>
          <a:ln w="15875" cap="sq">
            <a:solidFill>
              <a:srgbClr val="0072C6"/>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endParaRPr lang="en-US" sz="918">
              <a:gradFill>
                <a:gsLst>
                  <a:gs pos="0">
                    <a:srgbClr val="505050"/>
                  </a:gs>
                  <a:gs pos="100000">
                    <a:srgbClr val="505050"/>
                  </a:gs>
                </a:gsLst>
                <a:lin ang="5400000" scaled="1"/>
              </a:gradFill>
              <a:latin typeface="Segoe UI"/>
            </a:endParaRPr>
          </a:p>
        </p:txBody>
      </p:sp>
      <p:sp>
        <p:nvSpPr>
          <p:cNvPr id="61" name="3D" title="Icon of a 3D box with square points on each corner">
            <a:extLst>
              <a:ext uri="{FF2B5EF4-FFF2-40B4-BE49-F238E27FC236}">
                <a16:creationId xmlns:a16="http://schemas.microsoft.com/office/drawing/2014/main" id="{D74E082A-06CA-48D6-96BF-F9F248684155}"/>
              </a:ext>
            </a:extLst>
          </p:cNvPr>
          <p:cNvSpPr>
            <a:spLocks noChangeAspect="1" noEditPoints="1"/>
          </p:cNvSpPr>
          <p:nvPr/>
        </p:nvSpPr>
        <p:spPr bwMode="auto">
          <a:xfrm>
            <a:off x="4171702" y="2501633"/>
            <a:ext cx="348869" cy="373041"/>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noFill/>
          <a:ln w="15875" cap="sq">
            <a:solidFill>
              <a:srgbClr val="0072C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a:endParaRPr>
          </a:p>
        </p:txBody>
      </p:sp>
      <p:pic>
        <p:nvPicPr>
          <p:cNvPr id="5" name="Graphic 4">
            <a:extLst>
              <a:ext uri="{FF2B5EF4-FFF2-40B4-BE49-F238E27FC236}">
                <a16:creationId xmlns:a16="http://schemas.microsoft.com/office/drawing/2014/main" id="{F91B0C74-E44C-4634-843F-8FC99869940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080083" y="1775971"/>
            <a:ext cx="310868" cy="310868"/>
          </a:xfrm>
          <a:prstGeom prst="rect">
            <a:avLst/>
          </a:prstGeom>
        </p:spPr>
      </p:pic>
      <p:pic>
        <p:nvPicPr>
          <p:cNvPr id="99" name="Picture 98">
            <a:extLst>
              <a:ext uri="{FF2B5EF4-FFF2-40B4-BE49-F238E27FC236}">
                <a16:creationId xmlns:a16="http://schemas.microsoft.com/office/drawing/2014/main" id="{2D6847D9-6841-4509-84BD-EB552FF9B44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056459" y="1672374"/>
            <a:ext cx="380672" cy="377723"/>
          </a:xfrm>
          <a:prstGeom prst="rect">
            <a:avLst/>
          </a:prstGeom>
          <a:noFill/>
          <a:ln>
            <a:noFill/>
          </a:ln>
        </p:spPr>
      </p:pic>
      <p:sp>
        <p:nvSpPr>
          <p:cNvPr id="110" name="box" title="Icon of a box">
            <a:extLst>
              <a:ext uri="{FF2B5EF4-FFF2-40B4-BE49-F238E27FC236}">
                <a16:creationId xmlns:a16="http://schemas.microsoft.com/office/drawing/2014/main" id="{D5E5D9A2-F33A-4B05-9EC8-8512E0186961}"/>
              </a:ext>
            </a:extLst>
          </p:cNvPr>
          <p:cNvSpPr>
            <a:spLocks noChangeAspect="1" noEditPoints="1"/>
          </p:cNvSpPr>
          <p:nvPr/>
        </p:nvSpPr>
        <p:spPr bwMode="auto">
          <a:xfrm>
            <a:off x="10282897" y="2495777"/>
            <a:ext cx="369528" cy="373041"/>
          </a:xfrm>
          <a:custGeom>
            <a:avLst/>
            <a:gdLst>
              <a:gd name="T0" fmla="*/ 87 w 240"/>
              <a:gd name="T1" fmla="*/ 0 h 244"/>
              <a:gd name="T2" fmla="*/ 165 w 240"/>
              <a:gd name="T3" fmla="*/ 83 h 244"/>
              <a:gd name="T4" fmla="*/ 198 w 240"/>
              <a:gd name="T5" fmla="*/ 39 h 244"/>
              <a:gd name="T6" fmla="*/ 123 w 240"/>
              <a:gd name="T7" fmla="*/ 39 h 244"/>
              <a:gd name="T8" fmla="*/ 240 w 240"/>
              <a:gd name="T9" fmla="*/ 83 h 244"/>
              <a:gd name="T10" fmla="*/ 80 w 240"/>
              <a:gd name="T11" fmla="*/ 83 h 244"/>
              <a:gd name="T12" fmla="*/ 80 w 240"/>
              <a:gd name="T13" fmla="*/ 244 h 244"/>
              <a:gd name="T14" fmla="*/ 240 w 240"/>
              <a:gd name="T15" fmla="*/ 244 h 244"/>
              <a:gd name="T16" fmla="*/ 240 w 240"/>
              <a:gd name="T17" fmla="*/ 83 h 244"/>
              <a:gd name="T18" fmla="*/ 80 w 240"/>
              <a:gd name="T19" fmla="*/ 173 h 244"/>
              <a:gd name="T20" fmla="*/ 80 w 240"/>
              <a:gd name="T21" fmla="*/ 83 h 244"/>
              <a:gd name="T22" fmla="*/ 0 w 240"/>
              <a:gd name="T23" fmla="*/ 0 h 244"/>
              <a:gd name="T24" fmla="*/ 0 w 240"/>
              <a:gd name="T25" fmla="*/ 137 h 244"/>
              <a:gd name="T26" fmla="*/ 80 w 240"/>
              <a:gd name="T27" fmla="*/ 244 h 244"/>
              <a:gd name="T28" fmla="*/ 80 w 240"/>
              <a:gd name="T29" fmla="*/ 173 h 244"/>
              <a:gd name="T30" fmla="*/ 119 w 240"/>
              <a:gd name="T31" fmla="*/ 0 h 244"/>
              <a:gd name="T32" fmla="*/ 0 w 240"/>
              <a:gd name="T33" fmla="*/ 0 h 244"/>
              <a:gd name="T34" fmla="*/ 80 w 240"/>
              <a:gd name="T35" fmla="*/ 83 h 244"/>
              <a:gd name="T36" fmla="*/ 240 w 240"/>
              <a:gd name="T37" fmla="*/ 83 h 244"/>
              <a:gd name="T38" fmla="*/ 161 w 240"/>
              <a:gd name="T39" fmla="*/ 0 h 244"/>
              <a:gd name="T40" fmla="*/ 119 w 240"/>
              <a:gd name="T41" fmla="*/ 0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0" h="244">
                <a:moveTo>
                  <a:pt x="87" y="0"/>
                </a:moveTo>
                <a:lnTo>
                  <a:pt x="165" y="83"/>
                </a:lnTo>
                <a:moveTo>
                  <a:pt x="198" y="39"/>
                </a:moveTo>
                <a:lnTo>
                  <a:pt x="123" y="39"/>
                </a:lnTo>
                <a:moveTo>
                  <a:pt x="240" y="83"/>
                </a:moveTo>
                <a:lnTo>
                  <a:pt x="80" y="83"/>
                </a:lnTo>
                <a:lnTo>
                  <a:pt x="80" y="244"/>
                </a:lnTo>
                <a:lnTo>
                  <a:pt x="240" y="244"/>
                </a:lnTo>
                <a:lnTo>
                  <a:pt x="240" y="83"/>
                </a:lnTo>
                <a:moveTo>
                  <a:pt x="80" y="173"/>
                </a:moveTo>
                <a:lnTo>
                  <a:pt x="80" y="83"/>
                </a:lnTo>
                <a:lnTo>
                  <a:pt x="0" y="0"/>
                </a:lnTo>
                <a:lnTo>
                  <a:pt x="0" y="137"/>
                </a:lnTo>
                <a:lnTo>
                  <a:pt x="80" y="244"/>
                </a:lnTo>
                <a:lnTo>
                  <a:pt x="80" y="173"/>
                </a:lnTo>
                <a:moveTo>
                  <a:pt x="119" y="0"/>
                </a:moveTo>
                <a:lnTo>
                  <a:pt x="0" y="0"/>
                </a:lnTo>
                <a:lnTo>
                  <a:pt x="80" y="83"/>
                </a:lnTo>
                <a:lnTo>
                  <a:pt x="240" y="83"/>
                </a:lnTo>
                <a:lnTo>
                  <a:pt x="161" y="0"/>
                </a:lnTo>
                <a:lnTo>
                  <a:pt x="119" y="0"/>
                </a:lnTo>
              </a:path>
            </a:pathLst>
          </a:custGeom>
          <a:noFill/>
          <a:ln w="15875" cap="flat">
            <a:solidFill>
              <a:srgbClr val="0072C6"/>
            </a:solidFill>
            <a:prstDash val="solid"/>
            <a:round/>
            <a:headEnd/>
            <a:tailEnd/>
          </a:ln>
        </p:spPr>
        <p:txBody>
          <a:bodyPr vert="horz" wrap="square" lIns="93260" tIns="46630" rIns="93260" bIns="46630" numCol="1" anchor="t" anchorCtr="0" compatLnSpc="1">
            <a:prstTxWarp prst="textNoShape">
              <a:avLst/>
            </a:prstTxWarp>
          </a:bodyPr>
          <a:lstStyle/>
          <a:p>
            <a:pPr defTabSz="932597"/>
            <a:endParaRPr lang="en-US" sz="1836">
              <a:gradFill>
                <a:gsLst>
                  <a:gs pos="0">
                    <a:srgbClr val="505050"/>
                  </a:gs>
                  <a:gs pos="100000">
                    <a:srgbClr val="505050"/>
                  </a:gs>
                </a:gsLst>
                <a:lin ang="5400000" scaled="1"/>
              </a:gradFill>
              <a:latin typeface="Segoe UI"/>
            </a:endParaRPr>
          </a:p>
        </p:txBody>
      </p:sp>
    </p:spTree>
    <p:extLst>
      <p:ext uri="{BB962C8B-B14F-4D97-AF65-F5344CB8AC3E}">
        <p14:creationId xmlns:p14="http://schemas.microsoft.com/office/powerpoint/2010/main" val="2103269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0"/>
                                        </p:tgtEl>
                                        <p:attrNameLst>
                                          <p:attrName>style.visibility</p:attrName>
                                        </p:attrNameLst>
                                      </p:cBhvr>
                                      <p:to>
                                        <p:strVal val="visible"/>
                                      </p:to>
                                    </p:set>
                                    <p:anim calcmode="lin" valueType="num">
                                      <p:cBhvr additive="base">
                                        <p:cTn id="7" dur="500" fill="hold"/>
                                        <p:tgtEl>
                                          <p:spTgt spid="100"/>
                                        </p:tgtEl>
                                        <p:attrNameLst>
                                          <p:attrName>ppt_x</p:attrName>
                                        </p:attrNameLst>
                                      </p:cBhvr>
                                      <p:tavLst>
                                        <p:tav tm="0">
                                          <p:val>
                                            <p:strVal val="#ppt_x"/>
                                          </p:val>
                                        </p:tav>
                                        <p:tav tm="100000">
                                          <p:val>
                                            <p:strVal val="#ppt_x"/>
                                          </p:val>
                                        </p:tav>
                                      </p:tavLst>
                                    </p:anim>
                                    <p:anim calcmode="lin" valueType="num">
                                      <p:cBhvr additive="base">
                                        <p:cTn id="8" dur="500" fill="hold"/>
                                        <p:tgtEl>
                                          <p:spTgt spid="100"/>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0"/>
                                        </p:tgtEl>
                                        <p:attrNameLst>
                                          <p:attrName>style.visibility</p:attrName>
                                        </p:attrNameLst>
                                      </p:cBhvr>
                                      <p:to>
                                        <p:strVal val="visible"/>
                                      </p:to>
                                    </p:set>
                                    <p:anim calcmode="lin" valueType="num">
                                      <p:cBhvr additive="base">
                                        <p:cTn id="11" dur="500" fill="hold"/>
                                        <p:tgtEl>
                                          <p:spTgt spid="60"/>
                                        </p:tgtEl>
                                        <p:attrNameLst>
                                          <p:attrName>ppt_x</p:attrName>
                                        </p:attrNameLst>
                                      </p:cBhvr>
                                      <p:tavLst>
                                        <p:tav tm="0">
                                          <p:val>
                                            <p:strVal val="#ppt_x"/>
                                          </p:val>
                                        </p:tav>
                                        <p:tav tm="100000">
                                          <p:val>
                                            <p:strVal val="#ppt_x"/>
                                          </p:val>
                                        </p:tav>
                                      </p:tavLst>
                                    </p:anim>
                                    <p:anim calcmode="lin" valueType="num">
                                      <p:cBhvr additive="base">
                                        <p:cTn id="12" dur="500" fill="hold"/>
                                        <p:tgtEl>
                                          <p:spTgt spid="60"/>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03"/>
                                        </p:tgtEl>
                                        <p:attrNameLst>
                                          <p:attrName>style.visibility</p:attrName>
                                        </p:attrNameLst>
                                      </p:cBhvr>
                                      <p:to>
                                        <p:strVal val="visible"/>
                                      </p:to>
                                    </p:set>
                                    <p:anim calcmode="lin" valueType="num">
                                      <p:cBhvr additive="base">
                                        <p:cTn id="15" dur="500" fill="hold"/>
                                        <p:tgtEl>
                                          <p:spTgt spid="103"/>
                                        </p:tgtEl>
                                        <p:attrNameLst>
                                          <p:attrName>ppt_x</p:attrName>
                                        </p:attrNameLst>
                                      </p:cBhvr>
                                      <p:tavLst>
                                        <p:tav tm="0">
                                          <p:val>
                                            <p:strVal val="#ppt_x"/>
                                          </p:val>
                                        </p:tav>
                                        <p:tav tm="100000">
                                          <p:val>
                                            <p:strVal val="#ppt_x"/>
                                          </p:val>
                                        </p:tav>
                                      </p:tavLst>
                                    </p:anim>
                                    <p:anim calcmode="lin" valueType="num">
                                      <p:cBhvr additive="base">
                                        <p:cTn id="16" dur="500" fill="hold"/>
                                        <p:tgtEl>
                                          <p:spTgt spid="103"/>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02"/>
                                        </p:tgtEl>
                                        <p:attrNameLst>
                                          <p:attrName>style.visibility</p:attrName>
                                        </p:attrNameLst>
                                      </p:cBhvr>
                                      <p:to>
                                        <p:strVal val="visible"/>
                                      </p:to>
                                    </p:set>
                                    <p:anim calcmode="lin" valueType="num">
                                      <p:cBhvr additive="base">
                                        <p:cTn id="19" dur="500" fill="hold"/>
                                        <p:tgtEl>
                                          <p:spTgt spid="102"/>
                                        </p:tgtEl>
                                        <p:attrNameLst>
                                          <p:attrName>ppt_x</p:attrName>
                                        </p:attrNameLst>
                                      </p:cBhvr>
                                      <p:tavLst>
                                        <p:tav tm="0">
                                          <p:val>
                                            <p:strVal val="#ppt_x"/>
                                          </p:val>
                                        </p:tav>
                                        <p:tav tm="100000">
                                          <p:val>
                                            <p:strVal val="#ppt_x"/>
                                          </p:val>
                                        </p:tav>
                                      </p:tavLst>
                                    </p:anim>
                                    <p:anim calcmode="lin" valueType="num">
                                      <p:cBhvr additive="base">
                                        <p:cTn id="20" dur="500" fill="hold"/>
                                        <p:tgtEl>
                                          <p:spTgt spid="102"/>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61"/>
                                        </p:tgtEl>
                                        <p:attrNameLst>
                                          <p:attrName>style.visibility</p:attrName>
                                        </p:attrNameLst>
                                      </p:cBhvr>
                                      <p:to>
                                        <p:strVal val="visible"/>
                                      </p:to>
                                    </p:set>
                                    <p:anim calcmode="lin" valueType="num">
                                      <p:cBhvr additive="base">
                                        <p:cTn id="25" dur="500" fill="hold"/>
                                        <p:tgtEl>
                                          <p:spTgt spid="61"/>
                                        </p:tgtEl>
                                        <p:attrNameLst>
                                          <p:attrName>ppt_x</p:attrName>
                                        </p:attrNameLst>
                                      </p:cBhvr>
                                      <p:tavLst>
                                        <p:tav tm="0">
                                          <p:val>
                                            <p:strVal val="#ppt_x"/>
                                          </p:val>
                                        </p:tav>
                                        <p:tav tm="100000">
                                          <p:val>
                                            <p:strVal val="#ppt_x"/>
                                          </p:val>
                                        </p:tav>
                                      </p:tavLst>
                                    </p:anim>
                                    <p:anim calcmode="lin" valueType="num">
                                      <p:cBhvr additive="base">
                                        <p:cTn id="26" dur="500" fill="hold"/>
                                        <p:tgtEl>
                                          <p:spTgt spid="61"/>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63"/>
                                        </p:tgtEl>
                                        <p:attrNameLst>
                                          <p:attrName>style.visibility</p:attrName>
                                        </p:attrNameLst>
                                      </p:cBhvr>
                                      <p:to>
                                        <p:strVal val="visible"/>
                                      </p:to>
                                    </p:set>
                                    <p:anim calcmode="lin" valueType="num">
                                      <p:cBhvr additive="base">
                                        <p:cTn id="29" dur="500" fill="hold"/>
                                        <p:tgtEl>
                                          <p:spTgt spid="63"/>
                                        </p:tgtEl>
                                        <p:attrNameLst>
                                          <p:attrName>ppt_x</p:attrName>
                                        </p:attrNameLst>
                                      </p:cBhvr>
                                      <p:tavLst>
                                        <p:tav tm="0">
                                          <p:val>
                                            <p:strVal val="#ppt_x"/>
                                          </p:val>
                                        </p:tav>
                                        <p:tav tm="100000">
                                          <p:val>
                                            <p:strVal val="#ppt_x"/>
                                          </p:val>
                                        </p:tav>
                                      </p:tavLst>
                                    </p:anim>
                                    <p:anim calcmode="lin" valueType="num">
                                      <p:cBhvr additive="base">
                                        <p:cTn id="30" dur="500" fill="hold"/>
                                        <p:tgtEl>
                                          <p:spTgt spid="63"/>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66"/>
                                        </p:tgtEl>
                                        <p:attrNameLst>
                                          <p:attrName>style.visibility</p:attrName>
                                        </p:attrNameLst>
                                      </p:cBhvr>
                                      <p:to>
                                        <p:strVal val="visible"/>
                                      </p:to>
                                    </p:set>
                                    <p:anim calcmode="lin" valueType="num">
                                      <p:cBhvr additive="base">
                                        <p:cTn id="33" dur="500" fill="hold"/>
                                        <p:tgtEl>
                                          <p:spTgt spid="66"/>
                                        </p:tgtEl>
                                        <p:attrNameLst>
                                          <p:attrName>ppt_x</p:attrName>
                                        </p:attrNameLst>
                                      </p:cBhvr>
                                      <p:tavLst>
                                        <p:tav tm="0">
                                          <p:val>
                                            <p:strVal val="#ppt_x"/>
                                          </p:val>
                                        </p:tav>
                                        <p:tav tm="100000">
                                          <p:val>
                                            <p:strVal val="#ppt_x"/>
                                          </p:val>
                                        </p:tav>
                                      </p:tavLst>
                                    </p:anim>
                                    <p:anim calcmode="lin" valueType="num">
                                      <p:cBhvr additive="base">
                                        <p:cTn id="34" dur="500" fill="hold"/>
                                        <p:tgtEl>
                                          <p:spTgt spid="66"/>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65"/>
                                        </p:tgtEl>
                                        <p:attrNameLst>
                                          <p:attrName>style.visibility</p:attrName>
                                        </p:attrNameLst>
                                      </p:cBhvr>
                                      <p:to>
                                        <p:strVal val="visible"/>
                                      </p:to>
                                    </p:set>
                                    <p:anim calcmode="lin" valueType="num">
                                      <p:cBhvr additive="base">
                                        <p:cTn id="37" dur="500" fill="hold"/>
                                        <p:tgtEl>
                                          <p:spTgt spid="65"/>
                                        </p:tgtEl>
                                        <p:attrNameLst>
                                          <p:attrName>ppt_x</p:attrName>
                                        </p:attrNameLst>
                                      </p:cBhvr>
                                      <p:tavLst>
                                        <p:tav tm="0">
                                          <p:val>
                                            <p:strVal val="#ppt_x"/>
                                          </p:val>
                                        </p:tav>
                                        <p:tav tm="100000">
                                          <p:val>
                                            <p:strVal val="#ppt_x"/>
                                          </p:val>
                                        </p:tav>
                                      </p:tavLst>
                                    </p:anim>
                                    <p:anim calcmode="lin" valueType="num">
                                      <p:cBhvr additive="base">
                                        <p:cTn id="38" dur="500" fill="hold"/>
                                        <p:tgtEl>
                                          <p:spTgt spid="65"/>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59"/>
                                        </p:tgtEl>
                                        <p:attrNameLst>
                                          <p:attrName>style.visibility</p:attrName>
                                        </p:attrNameLst>
                                      </p:cBhvr>
                                      <p:to>
                                        <p:strVal val="visible"/>
                                      </p:to>
                                    </p:set>
                                    <p:anim calcmode="lin" valueType="num">
                                      <p:cBhvr additive="base">
                                        <p:cTn id="43" dur="500" fill="hold"/>
                                        <p:tgtEl>
                                          <p:spTgt spid="59"/>
                                        </p:tgtEl>
                                        <p:attrNameLst>
                                          <p:attrName>ppt_x</p:attrName>
                                        </p:attrNameLst>
                                      </p:cBhvr>
                                      <p:tavLst>
                                        <p:tav tm="0">
                                          <p:val>
                                            <p:strVal val="#ppt_x"/>
                                          </p:val>
                                        </p:tav>
                                        <p:tav tm="100000">
                                          <p:val>
                                            <p:strVal val="#ppt_x"/>
                                          </p:val>
                                        </p:tav>
                                      </p:tavLst>
                                    </p:anim>
                                    <p:anim calcmode="lin" valueType="num">
                                      <p:cBhvr additive="base">
                                        <p:cTn id="44" dur="500" fill="hold"/>
                                        <p:tgtEl>
                                          <p:spTgt spid="59"/>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93"/>
                                        </p:tgtEl>
                                        <p:attrNameLst>
                                          <p:attrName>style.visibility</p:attrName>
                                        </p:attrNameLst>
                                      </p:cBhvr>
                                      <p:to>
                                        <p:strVal val="visible"/>
                                      </p:to>
                                    </p:set>
                                    <p:anim calcmode="lin" valueType="num">
                                      <p:cBhvr additive="base">
                                        <p:cTn id="47" dur="500" fill="hold"/>
                                        <p:tgtEl>
                                          <p:spTgt spid="93"/>
                                        </p:tgtEl>
                                        <p:attrNameLst>
                                          <p:attrName>ppt_x</p:attrName>
                                        </p:attrNameLst>
                                      </p:cBhvr>
                                      <p:tavLst>
                                        <p:tav tm="0">
                                          <p:val>
                                            <p:strVal val="#ppt_x"/>
                                          </p:val>
                                        </p:tav>
                                        <p:tav tm="100000">
                                          <p:val>
                                            <p:strVal val="#ppt_x"/>
                                          </p:val>
                                        </p:tav>
                                      </p:tavLst>
                                    </p:anim>
                                    <p:anim calcmode="lin" valueType="num">
                                      <p:cBhvr additive="base">
                                        <p:cTn id="48" dur="500" fill="hold"/>
                                        <p:tgtEl>
                                          <p:spTgt spid="93"/>
                                        </p:tgtEl>
                                        <p:attrNameLst>
                                          <p:attrName>ppt_y</p:attrName>
                                        </p:attrNameLst>
                                      </p:cBhvr>
                                      <p:tavLst>
                                        <p:tav tm="0">
                                          <p:val>
                                            <p:strVal val="1+#ppt_h/2"/>
                                          </p:val>
                                        </p:tav>
                                        <p:tav tm="100000">
                                          <p:val>
                                            <p:strVal val="#ppt_y"/>
                                          </p:val>
                                        </p:tav>
                                      </p:tavLst>
                                    </p:anim>
                                  </p:childTnLst>
                                </p:cTn>
                              </p:par>
                              <p:par>
                                <p:cTn id="49" presetID="2" presetClass="entr" presetSubtype="4" fill="hold" nodeType="withEffect">
                                  <p:stCondLst>
                                    <p:cond delay="0"/>
                                  </p:stCondLst>
                                  <p:childTnLst>
                                    <p:set>
                                      <p:cBhvr>
                                        <p:cTn id="50" dur="1" fill="hold">
                                          <p:stCondLst>
                                            <p:cond delay="0"/>
                                          </p:stCondLst>
                                        </p:cTn>
                                        <p:tgtEl>
                                          <p:spTgt spid="96"/>
                                        </p:tgtEl>
                                        <p:attrNameLst>
                                          <p:attrName>style.visibility</p:attrName>
                                        </p:attrNameLst>
                                      </p:cBhvr>
                                      <p:to>
                                        <p:strVal val="visible"/>
                                      </p:to>
                                    </p:set>
                                    <p:anim calcmode="lin" valueType="num">
                                      <p:cBhvr additive="base">
                                        <p:cTn id="51" dur="500" fill="hold"/>
                                        <p:tgtEl>
                                          <p:spTgt spid="96"/>
                                        </p:tgtEl>
                                        <p:attrNameLst>
                                          <p:attrName>ppt_x</p:attrName>
                                        </p:attrNameLst>
                                      </p:cBhvr>
                                      <p:tavLst>
                                        <p:tav tm="0">
                                          <p:val>
                                            <p:strVal val="#ppt_x"/>
                                          </p:val>
                                        </p:tav>
                                        <p:tav tm="100000">
                                          <p:val>
                                            <p:strVal val="#ppt_x"/>
                                          </p:val>
                                        </p:tav>
                                      </p:tavLst>
                                    </p:anim>
                                    <p:anim calcmode="lin" valueType="num">
                                      <p:cBhvr additive="base">
                                        <p:cTn id="52" dur="500" fill="hold"/>
                                        <p:tgtEl>
                                          <p:spTgt spid="96"/>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95"/>
                                        </p:tgtEl>
                                        <p:attrNameLst>
                                          <p:attrName>style.visibility</p:attrName>
                                        </p:attrNameLst>
                                      </p:cBhvr>
                                      <p:to>
                                        <p:strVal val="visible"/>
                                      </p:to>
                                    </p:set>
                                    <p:anim calcmode="lin" valueType="num">
                                      <p:cBhvr additive="base">
                                        <p:cTn id="55" dur="500" fill="hold"/>
                                        <p:tgtEl>
                                          <p:spTgt spid="95"/>
                                        </p:tgtEl>
                                        <p:attrNameLst>
                                          <p:attrName>ppt_x</p:attrName>
                                        </p:attrNameLst>
                                      </p:cBhvr>
                                      <p:tavLst>
                                        <p:tav tm="0">
                                          <p:val>
                                            <p:strVal val="#ppt_x"/>
                                          </p:val>
                                        </p:tav>
                                        <p:tav tm="100000">
                                          <p:val>
                                            <p:strVal val="#ppt_x"/>
                                          </p:val>
                                        </p:tav>
                                      </p:tavLst>
                                    </p:anim>
                                    <p:anim calcmode="lin" valueType="num">
                                      <p:cBhvr additive="base">
                                        <p:cTn id="56" dur="500" fill="hold"/>
                                        <p:tgtEl>
                                          <p:spTgt spid="95"/>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110"/>
                                        </p:tgtEl>
                                        <p:attrNameLst>
                                          <p:attrName>style.visibility</p:attrName>
                                        </p:attrNameLst>
                                      </p:cBhvr>
                                      <p:to>
                                        <p:strVal val="visible"/>
                                      </p:to>
                                    </p:set>
                                    <p:anim calcmode="lin" valueType="num">
                                      <p:cBhvr additive="base">
                                        <p:cTn id="61" dur="500" fill="hold"/>
                                        <p:tgtEl>
                                          <p:spTgt spid="110"/>
                                        </p:tgtEl>
                                        <p:attrNameLst>
                                          <p:attrName>ppt_x</p:attrName>
                                        </p:attrNameLst>
                                      </p:cBhvr>
                                      <p:tavLst>
                                        <p:tav tm="0">
                                          <p:val>
                                            <p:strVal val="#ppt_x"/>
                                          </p:val>
                                        </p:tav>
                                        <p:tav tm="100000">
                                          <p:val>
                                            <p:strVal val="#ppt_x"/>
                                          </p:val>
                                        </p:tav>
                                      </p:tavLst>
                                    </p:anim>
                                    <p:anim calcmode="lin" valueType="num">
                                      <p:cBhvr additive="base">
                                        <p:cTn id="62" dur="500" fill="hold"/>
                                        <p:tgtEl>
                                          <p:spTgt spid="110"/>
                                        </p:tgtEl>
                                        <p:attrNameLst>
                                          <p:attrName>ppt_y</p:attrName>
                                        </p:attrNameLst>
                                      </p:cBhvr>
                                      <p:tavLst>
                                        <p:tav tm="0">
                                          <p:val>
                                            <p:strVal val="1+#ppt_h/2"/>
                                          </p:val>
                                        </p:tav>
                                        <p:tav tm="100000">
                                          <p:val>
                                            <p:strVal val="#ppt_y"/>
                                          </p:val>
                                        </p:tav>
                                      </p:tavLst>
                                    </p:anim>
                                  </p:childTnLst>
                                </p:cTn>
                              </p:par>
                              <p:par>
                                <p:cTn id="63" presetID="2" presetClass="entr" presetSubtype="4" fill="hold" grpId="0" nodeType="withEffect">
                                  <p:stCondLst>
                                    <p:cond delay="0"/>
                                  </p:stCondLst>
                                  <p:childTnLst>
                                    <p:set>
                                      <p:cBhvr>
                                        <p:cTn id="64" dur="1" fill="hold">
                                          <p:stCondLst>
                                            <p:cond delay="0"/>
                                          </p:stCondLst>
                                        </p:cTn>
                                        <p:tgtEl>
                                          <p:spTgt spid="114"/>
                                        </p:tgtEl>
                                        <p:attrNameLst>
                                          <p:attrName>style.visibility</p:attrName>
                                        </p:attrNameLst>
                                      </p:cBhvr>
                                      <p:to>
                                        <p:strVal val="visible"/>
                                      </p:to>
                                    </p:set>
                                    <p:anim calcmode="lin" valueType="num">
                                      <p:cBhvr additive="base">
                                        <p:cTn id="65" dur="500" fill="hold"/>
                                        <p:tgtEl>
                                          <p:spTgt spid="114"/>
                                        </p:tgtEl>
                                        <p:attrNameLst>
                                          <p:attrName>ppt_x</p:attrName>
                                        </p:attrNameLst>
                                      </p:cBhvr>
                                      <p:tavLst>
                                        <p:tav tm="0">
                                          <p:val>
                                            <p:strVal val="#ppt_x"/>
                                          </p:val>
                                        </p:tav>
                                        <p:tav tm="100000">
                                          <p:val>
                                            <p:strVal val="#ppt_x"/>
                                          </p:val>
                                        </p:tav>
                                      </p:tavLst>
                                    </p:anim>
                                    <p:anim calcmode="lin" valueType="num">
                                      <p:cBhvr additive="base">
                                        <p:cTn id="66" dur="500" fill="hold"/>
                                        <p:tgtEl>
                                          <p:spTgt spid="114"/>
                                        </p:tgtEl>
                                        <p:attrNameLst>
                                          <p:attrName>ppt_y</p:attrName>
                                        </p:attrNameLst>
                                      </p:cBhvr>
                                      <p:tavLst>
                                        <p:tav tm="0">
                                          <p:val>
                                            <p:strVal val="1+#ppt_h/2"/>
                                          </p:val>
                                        </p:tav>
                                        <p:tav tm="100000">
                                          <p:val>
                                            <p:strVal val="#ppt_y"/>
                                          </p:val>
                                        </p:tav>
                                      </p:tavLst>
                                    </p:anim>
                                  </p:childTnLst>
                                </p:cTn>
                              </p:par>
                              <p:par>
                                <p:cTn id="67" presetID="2" presetClass="entr" presetSubtype="4" fill="hold" grpId="0" nodeType="withEffect">
                                  <p:stCondLst>
                                    <p:cond delay="0"/>
                                  </p:stCondLst>
                                  <p:childTnLst>
                                    <p:set>
                                      <p:cBhvr>
                                        <p:cTn id="68" dur="1" fill="hold">
                                          <p:stCondLst>
                                            <p:cond delay="0"/>
                                          </p:stCondLst>
                                        </p:cTn>
                                        <p:tgtEl>
                                          <p:spTgt spid="115"/>
                                        </p:tgtEl>
                                        <p:attrNameLst>
                                          <p:attrName>style.visibility</p:attrName>
                                        </p:attrNameLst>
                                      </p:cBhvr>
                                      <p:to>
                                        <p:strVal val="visible"/>
                                      </p:to>
                                    </p:set>
                                    <p:anim calcmode="lin" valueType="num">
                                      <p:cBhvr additive="base">
                                        <p:cTn id="69" dur="500" fill="hold"/>
                                        <p:tgtEl>
                                          <p:spTgt spid="115"/>
                                        </p:tgtEl>
                                        <p:attrNameLst>
                                          <p:attrName>ppt_x</p:attrName>
                                        </p:attrNameLst>
                                      </p:cBhvr>
                                      <p:tavLst>
                                        <p:tav tm="0">
                                          <p:val>
                                            <p:strVal val="#ppt_x"/>
                                          </p:val>
                                        </p:tav>
                                        <p:tav tm="100000">
                                          <p:val>
                                            <p:strVal val="#ppt_x"/>
                                          </p:val>
                                        </p:tav>
                                      </p:tavLst>
                                    </p:anim>
                                    <p:anim calcmode="lin" valueType="num">
                                      <p:cBhvr additive="base">
                                        <p:cTn id="70" dur="500" fill="hold"/>
                                        <p:tgtEl>
                                          <p:spTgt spid="115"/>
                                        </p:tgtEl>
                                        <p:attrNameLst>
                                          <p:attrName>ppt_y</p:attrName>
                                        </p:attrNameLst>
                                      </p:cBhvr>
                                      <p:tavLst>
                                        <p:tav tm="0">
                                          <p:val>
                                            <p:strVal val="1+#ppt_h/2"/>
                                          </p:val>
                                        </p:tav>
                                        <p:tav tm="100000">
                                          <p:val>
                                            <p:strVal val="#ppt_y"/>
                                          </p:val>
                                        </p:tav>
                                      </p:tavLst>
                                    </p:anim>
                                  </p:childTnLst>
                                </p:cTn>
                              </p:par>
                              <p:par>
                                <p:cTn id="71" presetID="2" presetClass="entr" presetSubtype="4" fill="hold" nodeType="withEffect">
                                  <p:stCondLst>
                                    <p:cond delay="0"/>
                                  </p:stCondLst>
                                  <p:childTnLst>
                                    <p:set>
                                      <p:cBhvr>
                                        <p:cTn id="72" dur="1" fill="hold">
                                          <p:stCondLst>
                                            <p:cond delay="0"/>
                                          </p:stCondLst>
                                        </p:cTn>
                                        <p:tgtEl>
                                          <p:spTgt spid="116"/>
                                        </p:tgtEl>
                                        <p:attrNameLst>
                                          <p:attrName>style.visibility</p:attrName>
                                        </p:attrNameLst>
                                      </p:cBhvr>
                                      <p:to>
                                        <p:strVal val="visible"/>
                                      </p:to>
                                    </p:set>
                                    <p:anim calcmode="lin" valueType="num">
                                      <p:cBhvr additive="base">
                                        <p:cTn id="73" dur="500" fill="hold"/>
                                        <p:tgtEl>
                                          <p:spTgt spid="116"/>
                                        </p:tgtEl>
                                        <p:attrNameLst>
                                          <p:attrName>ppt_x</p:attrName>
                                        </p:attrNameLst>
                                      </p:cBhvr>
                                      <p:tavLst>
                                        <p:tav tm="0">
                                          <p:val>
                                            <p:strVal val="#ppt_x"/>
                                          </p:val>
                                        </p:tav>
                                        <p:tav tm="100000">
                                          <p:val>
                                            <p:strVal val="#ppt_x"/>
                                          </p:val>
                                        </p:tav>
                                      </p:tavLst>
                                    </p:anim>
                                    <p:anim calcmode="lin" valueType="num">
                                      <p:cBhvr additive="base">
                                        <p:cTn id="74" dur="500" fill="hold"/>
                                        <p:tgtEl>
                                          <p:spTgt spid="1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p:bldP spid="65" grpId="0"/>
      <p:bldP spid="93" grpId="0"/>
      <p:bldP spid="95" grpId="0"/>
      <p:bldP spid="100" grpId="0"/>
      <p:bldP spid="102" grpId="0"/>
      <p:bldP spid="114" grpId="0"/>
      <p:bldP spid="115" grpId="0"/>
      <p:bldP spid="59" grpId="0" animBg="1"/>
      <p:bldP spid="60" grpId="0" animBg="1"/>
      <p:bldP spid="61" grpId="0" animBg="1"/>
      <p:bldP spid="110"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icture containing table&#10;&#10;Description automatically generated">
            <a:extLst>
              <a:ext uri="{FF2B5EF4-FFF2-40B4-BE49-F238E27FC236}">
                <a16:creationId xmlns:a16="http://schemas.microsoft.com/office/drawing/2014/main" id="{7271825F-0493-4FBB-AD9D-AAFF341CF8C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288678" y="462206"/>
            <a:ext cx="3170400" cy="770083"/>
          </a:xfrm>
          <a:prstGeom prst="rect">
            <a:avLst/>
          </a:prstGeom>
        </p:spPr>
      </p:pic>
      <p:pic>
        <p:nvPicPr>
          <p:cNvPr id="15" name="Picture 14" descr="A picture containing ground, cake, indoor, table&#10;&#10;Description automatically generated">
            <a:extLst>
              <a:ext uri="{FF2B5EF4-FFF2-40B4-BE49-F238E27FC236}">
                <a16:creationId xmlns:a16="http://schemas.microsoft.com/office/drawing/2014/main" id="{649F2315-D7BF-4BA0-98FD-55624B10503D}"/>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l="40710"/>
          <a:stretch/>
        </p:blipFill>
        <p:spPr>
          <a:xfrm>
            <a:off x="6617789" y="469700"/>
            <a:ext cx="5403314" cy="6075563"/>
          </a:xfrm>
          <a:prstGeom prst="rect">
            <a:avLst/>
          </a:prstGeom>
          <a:solidFill>
            <a:schemeClr val="bg1"/>
          </a:solidFill>
          <a:ln w="9525" cap="flat" cmpd="sng" algn="ctr">
            <a:noFill/>
            <a:prstDash val="solid"/>
            <a:headEnd type="none" w="med" len="med"/>
            <a:tailEnd type="none" w="med" len="med"/>
          </a:ln>
          <a:effectLst>
            <a:outerShdw blurRad="190500" dist="38100" dir="2700000" algn="ctr" rotWithShape="0">
              <a:srgbClr val="000000">
                <a:alpha val="25000"/>
              </a:srgbClr>
            </a:outerShdw>
          </a:effectLst>
        </p:spPr>
      </p:pic>
      <p:sp>
        <p:nvSpPr>
          <p:cNvPr id="7" name="Rectangle 6">
            <a:extLst>
              <a:ext uri="{FF2B5EF4-FFF2-40B4-BE49-F238E27FC236}">
                <a16:creationId xmlns:a16="http://schemas.microsoft.com/office/drawing/2014/main" id="{FF512762-BAE7-433C-8637-B29AC3ADA1F1}"/>
              </a:ext>
            </a:extLst>
          </p:cNvPr>
          <p:cNvSpPr/>
          <p:nvPr/>
        </p:nvSpPr>
        <p:spPr bwMode="auto">
          <a:xfrm>
            <a:off x="439430" y="1518449"/>
            <a:ext cx="5375918" cy="1533755"/>
          </a:xfrm>
          <a:prstGeom prst="rect">
            <a:avLst/>
          </a:prstGeom>
          <a:solidFill>
            <a:schemeClr val="bg1"/>
          </a:solidFill>
          <a:ln w="9525" cap="flat" cmpd="sng" algn="ctr">
            <a:noFill/>
            <a:prstDash val="solid"/>
            <a:headEnd type="none" w="med" len="med"/>
            <a:tailEnd type="none" w="med" len="med"/>
          </a:ln>
          <a:effectLst>
            <a:outerShdw blurRad="190500" dist="38100" dir="2700000" algn="ctr" rotWithShape="0">
              <a:srgbClr val="000000">
                <a:alpha val="25000"/>
              </a:srgbClr>
            </a:outerShdw>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cxnSp>
        <p:nvCxnSpPr>
          <p:cNvPr id="10" name="Straight Connector 9">
            <a:extLst>
              <a:ext uri="{FF2B5EF4-FFF2-40B4-BE49-F238E27FC236}">
                <a16:creationId xmlns:a16="http://schemas.microsoft.com/office/drawing/2014/main" id="{7460DA4A-DB8F-450A-B178-33E26CBE12DF}"/>
              </a:ext>
            </a:extLst>
          </p:cNvPr>
          <p:cNvCxnSpPr>
            <a:cxnSpLocks/>
          </p:cNvCxnSpPr>
          <p:nvPr/>
        </p:nvCxnSpPr>
        <p:spPr>
          <a:xfrm flipV="1">
            <a:off x="466648" y="1507258"/>
            <a:ext cx="0" cy="1544946"/>
          </a:xfrm>
          <a:prstGeom prst="line">
            <a:avLst/>
          </a:prstGeom>
          <a:noFill/>
          <a:ln w="76200" cap="flat" cmpd="sng" algn="ctr">
            <a:gradFill>
              <a:gsLst>
                <a:gs pos="0">
                  <a:srgbClr val="50E6FF"/>
                </a:gs>
                <a:gs pos="100000">
                  <a:srgbClr val="0078D3"/>
                </a:gs>
              </a:gsLst>
              <a:lin ang="1800000" scaled="0"/>
            </a:gradFill>
            <a:prstDash val="solid"/>
            <a:headEnd type="none"/>
            <a:tailEnd type="none"/>
          </a:ln>
          <a:effectLst/>
        </p:spPr>
      </p:cxnSp>
      <p:sp>
        <p:nvSpPr>
          <p:cNvPr id="12" name="Rectangle 11">
            <a:extLst>
              <a:ext uri="{FF2B5EF4-FFF2-40B4-BE49-F238E27FC236}">
                <a16:creationId xmlns:a16="http://schemas.microsoft.com/office/drawing/2014/main" id="{A2437C42-24A2-444A-8BE6-6898E52AB0EA}"/>
              </a:ext>
            </a:extLst>
          </p:cNvPr>
          <p:cNvSpPr/>
          <p:nvPr/>
        </p:nvSpPr>
        <p:spPr>
          <a:xfrm>
            <a:off x="696599" y="1738526"/>
            <a:ext cx="4983764" cy="1118805"/>
          </a:xfrm>
          <a:prstGeom prst="rect">
            <a:avLst/>
          </a:prstGeom>
        </p:spPr>
        <p:txBody>
          <a:bodyPr wrap="square" anchor="t">
            <a:spAutoFit/>
          </a:bodyPr>
          <a:lstStyle/>
          <a:p>
            <a:pPr marL="0" marR="0" lvl="0" indent="0" algn="l" defTabSz="931611" rtl="0" eaLnBrk="1" fontAlgn="auto" latinLnBrk="0" hangingPunct="1">
              <a:lnSpc>
                <a:spcPct val="100000"/>
              </a:lnSpc>
              <a:spcBef>
                <a:spcPct val="0"/>
              </a:spcBef>
              <a:spcAft>
                <a:spcPts val="1836"/>
              </a:spcAft>
              <a:buClrTx/>
              <a:buSzTx/>
              <a:buFontTx/>
              <a:buNone/>
              <a:tabLst/>
              <a:defRPr/>
            </a:pPr>
            <a:r>
              <a:rPr kumimoji="0" lang="en-US" sz="1632" b="0" i="0" u="none" strike="noStrike" kern="1200" cap="none" spc="0" normalizeH="0" baseline="0" noProof="0">
                <a:ln w="3175">
                  <a:noFill/>
                </a:ln>
                <a:gradFill>
                  <a:gsLst>
                    <a:gs pos="0">
                      <a:srgbClr val="000000"/>
                    </a:gs>
                    <a:gs pos="99000">
                      <a:srgbClr val="000000"/>
                    </a:gs>
                  </a:gsLst>
                  <a:lin ang="5400000" scaled="1"/>
                </a:gradFill>
                <a:effectLst/>
                <a:uLnTx/>
                <a:uFillTx/>
                <a:latin typeface="Segoe UI"/>
                <a:ea typeface="+mn-ea"/>
                <a:cs typeface="Segoe UI"/>
              </a:rPr>
              <a:t>With Azure IoT Hub, Maersk provides near </a:t>
            </a:r>
            <a:br>
              <a:rPr kumimoji="0" lang="en-US" sz="1632" b="0" i="0" u="none" strike="noStrike" kern="1200" cap="none" spc="0" normalizeH="0" baseline="0" noProof="0">
                <a:ln w="3175">
                  <a:noFill/>
                </a:ln>
                <a:gradFill>
                  <a:gsLst>
                    <a:gs pos="0">
                      <a:srgbClr val="000000"/>
                    </a:gs>
                    <a:gs pos="99000">
                      <a:srgbClr val="000000"/>
                    </a:gs>
                  </a:gsLst>
                  <a:lin ang="5400000" scaled="1"/>
                </a:gradFill>
                <a:effectLst/>
                <a:uLnTx/>
                <a:uFillTx/>
                <a:latin typeface="Segoe UI"/>
                <a:ea typeface="+mn-ea"/>
                <a:cs typeface="Segoe UI"/>
              </a:rPr>
            </a:br>
            <a:r>
              <a:rPr kumimoji="0" lang="en-US" sz="1632" b="0" i="0" u="none" strike="noStrike" kern="1200" cap="none" spc="0" normalizeH="0" baseline="0" noProof="0">
                <a:ln w="3175">
                  <a:noFill/>
                </a:ln>
                <a:gradFill>
                  <a:gsLst>
                    <a:gs pos="0">
                      <a:srgbClr val="000000"/>
                    </a:gs>
                    <a:gs pos="99000">
                      <a:srgbClr val="000000"/>
                    </a:gs>
                  </a:gsLst>
                  <a:lin ang="5400000" scaled="1"/>
                </a:gradFill>
                <a:effectLst/>
                <a:uLnTx/>
                <a:uFillTx/>
                <a:latin typeface="Segoe UI"/>
                <a:ea typeface="+mn-ea"/>
                <a:cs typeface="Segoe UI"/>
              </a:rPr>
              <a:t>real-time updates to their customers about the </a:t>
            </a:r>
            <a:br>
              <a:rPr kumimoji="0" lang="en-US" sz="1632" b="0" i="0" u="none" strike="noStrike" kern="1200" cap="none" spc="0" normalizeH="0" baseline="0" noProof="0">
                <a:ln w="3175">
                  <a:noFill/>
                </a:ln>
                <a:gradFill>
                  <a:gsLst>
                    <a:gs pos="0">
                      <a:srgbClr val="000000"/>
                    </a:gs>
                    <a:gs pos="99000">
                      <a:srgbClr val="000000"/>
                    </a:gs>
                  </a:gsLst>
                  <a:lin ang="5400000" scaled="1"/>
                </a:gradFill>
                <a:effectLst/>
                <a:uLnTx/>
                <a:uFillTx/>
                <a:latin typeface="Segoe UI"/>
                <a:ea typeface="+mn-ea"/>
                <a:cs typeface="Segoe UI"/>
              </a:rPr>
            </a:br>
            <a:r>
              <a:rPr kumimoji="0" lang="en-US" sz="1632" b="0" i="0" u="none" strike="noStrike" kern="1200" cap="none" spc="0" normalizeH="0" baseline="0" noProof="0">
                <a:ln w="3175">
                  <a:noFill/>
                </a:ln>
                <a:gradFill>
                  <a:gsLst>
                    <a:gs pos="0">
                      <a:srgbClr val="000000"/>
                    </a:gs>
                    <a:gs pos="99000">
                      <a:srgbClr val="000000"/>
                    </a:gs>
                  </a:gsLst>
                  <a:lin ang="5400000" scaled="1"/>
                </a:gradFill>
                <a:effectLst/>
                <a:uLnTx/>
                <a:uFillTx/>
                <a:latin typeface="Segoe UI"/>
                <a:ea typeface="+mn-ea"/>
                <a:cs typeface="Segoe UI"/>
              </a:rPr>
              <a:t>state of their products in transit, no matter where </a:t>
            </a:r>
            <a:br>
              <a:rPr kumimoji="0" lang="en-US" sz="1632" b="0" i="0" u="none" strike="noStrike" kern="1200" cap="none" spc="0" normalizeH="0" baseline="0" noProof="0">
                <a:ln w="3175">
                  <a:noFill/>
                </a:ln>
                <a:gradFill>
                  <a:gsLst>
                    <a:gs pos="0">
                      <a:srgbClr val="000000"/>
                    </a:gs>
                    <a:gs pos="99000">
                      <a:srgbClr val="000000"/>
                    </a:gs>
                  </a:gsLst>
                  <a:lin ang="5400000" scaled="1"/>
                </a:gradFill>
                <a:effectLst/>
                <a:uLnTx/>
                <a:uFillTx/>
                <a:latin typeface="Segoe UI"/>
                <a:ea typeface="+mn-ea"/>
                <a:cs typeface="Segoe UI"/>
              </a:rPr>
            </a:br>
            <a:r>
              <a:rPr kumimoji="0" lang="en-US" sz="1632" b="0" i="0" u="none" strike="noStrike" kern="1200" cap="none" spc="0" normalizeH="0" baseline="0" noProof="0">
                <a:ln w="3175">
                  <a:noFill/>
                </a:ln>
                <a:gradFill>
                  <a:gsLst>
                    <a:gs pos="0">
                      <a:srgbClr val="000000"/>
                    </a:gs>
                    <a:gs pos="99000">
                      <a:srgbClr val="000000"/>
                    </a:gs>
                  </a:gsLst>
                  <a:lin ang="5400000" scaled="1"/>
                </a:gradFill>
                <a:effectLst/>
                <a:uLnTx/>
                <a:uFillTx/>
                <a:latin typeface="Segoe UI"/>
                <a:ea typeface="+mn-ea"/>
                <a:cs typeface="Segoe UI"/>
              </a:rPr>
              <a:t>on the planet it is. </a:t>
            </a:r>
          </a:p>
        </p:txBody>
      </p:sp>
      <p:sp>
        <p:nvSpPr>
          <p:cNvPr id="13" name="Rectangle 12">
            <a:extLst>
              <a:ext uri="{FF2B5EF4-FFF2-40B4-BE49-F238E27FC236}">
                <a16:creationId xmlns:a16="http://schemas.microsoft.com/office/drawing/2014/main" id="{F7F070B3-667D-4371-B1FB-C10E9B7202E2}"/>
              </a:ext>
            </a:extLst>
          </p:cNvPr>
          <p:cNvSpPr/>
          <p:nvPr/>
        </p:nvSpPr>
        <p:spPr bwMode="auto">
          <a:xfrm>
            <a:off x="439430" y="3219434"/>
            <a:ext cx="5375915" cy="2740057"/>
          </a:xfrm>
          <a:prstGeom prst="rect">
            <a:avLst/>
          </a:prstGeom>
          <a:solidFill>
            <a:schemeClr val="bg1"/>
          </a:solidFill>
          <a:ln w="9525" cap="flat" cmpd="sng" algn="ctr">
            <a:noFill/>
            <a:prstDash val="solid"/>
            <a:headEnd type="none" w="med" len="med"/>
            <a:tailEnd type="none" w="med" len="med"/>
          </a:ln>
          <a:effectLst>
            <a:outerShdw blurRad="190500" dist="38100" dir="2700000" algn="ctr" rotWithShape="0">
              <a:srgbClr val="000000">
                <a:alpha val="25000"/>
              </a:srgbClr>
            </a:outerShdw>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4" name="Rectangle 13">
            <a:extLst>
              <a:ext uri="{FF2B5EF4-FFF2-40B4-BE49-F238E27FC236}">
                <a16:creationId xmlns:a16="http://schemas.microsoft.com/office/drawing/2014/main" id="{1AE484B7-1C14-4DC0-8C2D-AEF8A42F682F}"/>
              </a:ext>
            </a:extLst>
          </p:cNvPr>
          <p:cNvSpPr/>
          <p:nvPr/>
        </p:nvSpPr>
        <p:spPr>
          <a:xfrm>
            <a:off x="628743" y="3472299"/>
            <a:ext cx="5145166" cy="2727606"/>
          </a:xfrm>
          <a:prstGeom prst="rect">
            <a:avLst/>
          </a:prstGeom>
        </p:spPr>
        <p:txBody>
          <a:bodyPr wrap="square" anchor="t">
            <a:spAutoFit/>
          </a:bodyPr>
          <a:lstStyle/>
          <a:p>
            <a:pPr marL="58738" marR="0" lvl="0" indent="-58738" algn="l" defTabSz="931611" rtl="0" eaLnBrk="1" fontAlgn="auto" latinLnBrk="0" hangingPunct="1">
              <a:lnSpc>
                <a:spcPct val="100000"/>
              </a:lnSpc>
              <a:spcBef>
                <a:spcPct val="0"/>
              </a:spcBef>
              <a:spcAft>
                <a:spcPts val="1836"/>
              </a:spcAft>
              <a:buClrTx/>
              <a:buSzTx/>
              <a:buFontTx/>
              <a:buNone/>
              <a:tabLst/>
              <a:defRPr/>
            </a:pPr>
            <a:r>
              <a:rPr kumimoji="0" lang="en-US" sz="1632" b="0" i="0" u="none" strike="noStrike" kern="1200" cap="none" spc="0" normalizeH="0" baseline="0" noProof="0">
                <a:ln w="3175">
                  <a:noFill/>
                </a:ln>
                <a:gradFill>
                  <a:gsLst>
                    <a:gs pos="0">
                      <a:srgbClr val="0078D3"/>
                    </a:gs>
                    <a:gs pos="99000">
                      <a:srgbClr val="0078D3"/>
                    </a:gs>
                  </a:gsLst>
                  <a:lin ang="5400000" scaled="1"/>
                </a:gradFill>
                <a:effectLst/>
                <a:uLnTx/>
                <a:uFillTx/>
                <a:latin typeface="Segoe UI Semibold"/>
                <a:ea typeface="+mn-ea"/>
                <a:cs typeface="Segoe UI"/>
              </a:rPr>
              <a:t>“With Azure IoT Hub, we have seamless </a:t>
            </a:r>
            <a:br>
              <a:rPr kumimoji="0" lang="en-US" sz="1632" b="0" i="0" u="none" strike="noStrike" kern="1200" cap="none" spc="0" normalizeH="0" baseline="0" noProof="0">
                <a:ln w="3175">
                  <a:noFill/>
                </a:ln>
                <a:gradFill>
                  <a:gsLst>
                    <a:gs pos="0">
                      <a:srgbClr val="0078D3"/>
                    </a:gs>
                    <a:gs pos="99000">
                      <a:srgbClr val="0078D3"/>
                    </a:gs>
                  </a:gsLst>
                  <a:lin ang="5400000" scaled="1"/>
                </a:gradFill>
                <a:effectLst/>
                <a:uLnTx/>
                <a:uFillTx/>
                <a:latin typeface="Segoe UI Semibold"/>
                <a:ea typeface="+mn-ea"/>
                <a:cs typeface="Segoe UI"/>
              </a:rPr>
            </a:br>
            <a:r>
              <a:rPr kumimoji="0" lang="en-US" sz="1632" b="0" i="0" u="none" strike="noStrike" kern="1200" cap="none" spc="0" normalizeH="0" baseline="0" noProof="0">
                <a:ln w="3175">
                  <a:noFill/>
                </a:ln>
                <a:gradFill>
                  <a:gsLst>
                    <a:gs pos="0">
                      <a:srgbClr val="0078D3"/>
                    </a:gs>
                    <a:gs pos="99000">
                      <a:srgbClr val="0078D3"/>
                    </a:gs>
                  </a:gsLst>
                  <a:lin ang="5400000" scaled="1"/>
                </a:gradFill>
                <a:effectLst/>
                <a:uLnTx/>
                <a:uFillTx/>
                <a:latin typeface="Segoe UI Semibold"/>
                <a:ea typeface="+mn-ea"/>
                <a:cs typeface="Segoe UI"/>
              </a:rPr>
              <a:t>two-way communication between our IoT </a:t>
            </a:r>
            <a:br>
              <a:rPr kumimoji="0" lang="en-US" sz="1632" b="0" i="0" u="none" strike="noStrike" kern="1200" cap="none" spc="0" normalizeH="0" baseline="0" noProof="0">
                <a:ln w="3175">
                  <a:noFill/>
                </a:ln>
                <a:gradFill>
                  <a:gsLst>
                    <a:gs pos="0">
                      <a:srgbClr val="0078D3"/>
                    </a:gs>
                    <a:gs pos="99000">
                      <a:srgbClr val="0078D3"/>
                    </a:gs>
                  </a:gsLst>
                  <a:lin ang="5400000" scaled="1"/>
                </a:gradFill>
                <a:effectLst/>
                <a:uLnTx/>
                <a:uFillTx/>
                <a:latin typeface="Segoe UI Semibold"/>
                <a:ea typeface="+mn-ea"/>
                <a:cs typeface="Segoe UI"/>
              </a:rPr>
            </a:br>
            <a:r>
              <a:rPr kumimoji="0" lang="en-US" sz="1632" b="0" i="0" u="none" strike="noStrike" kern="1200" cap="none" spc="0" normalizeH="0" baseline="0" noProof="0">
                <a:ln w="3175">
                  <a:noFill/>
                </a:ln>
                <a:gradFill>
                  <a:gsLst>
                    <a:gs pos="0">
                      <a:srgbClr val="0078D3"/>
                    </a:gs>
                    <a:gs pos="99000">
                      <a:srgbClr val="0078D3"/>
                    </a:gs>
                  </a:gsLst>
                  <a:lin ang="5400000" scaled="1"/>
                </a:gradFill>
                <a:effectLst/>
                <a:uLnTx/>
                <a:uFillTx/>
                <a:latin typeface="Segoe UI Semibold"/>
                <a:ea typeface="+mn-ea"/>
                <a:cs typeface="Segoe UI"/>
              </a:rPr>
              <a:t>platform and devices.” </a:t>
            </a:r>
          </a:p>
          <a:p>
            <a:pPr marL="57150" marR="0" lvl="0" indent="-57150" algn="l" defTabSz="931611" rtl="0" eaLnBrk="1" fontAlgn="auto" latinLnBrk="0" hangingPunct="1">
              <a:lnSpc>
                <a:spcPct val="100000"/>
              </a:lnSpc>
              <a:spcBef>
                <a:spcPct val="0"/>
              </a:spcBef>
              <a:spcAft>
                <a:spcPts val="1836"/>
              </a:spcAft>
              <a:buClrTx/>
              <a:buSzTx/>
              <a:buFontTx/>
              <a:buNone/>
              <a:tabLst/>
              <a:defRPr/>
            </a:pPr>
            <a:r>
              <a:rPr kumimoji="0" lang="en-US" sz="1632" b="0" i="0" u="none" strike="noStrike" kern="1200" cap="none" spc="0" normalizeH="0" baseline="0" noProof="0">
                <a:ln w="3175">
                  <a:noFill/>
                </a:ln>
                <a:gradFill>
                  <a:gsLst>
                    <a:gs pos="0">
                      <a:srgbClr val="0078D3"/>
                    </a:gs>
                    <a:gs pos="99000">
                      <a:srgbClr val="0078D3"/>
                    </a:gs>
                  </a:gsLst>
                  <a:lin ang="5400000" scaled="1"/>
                </a:gradFill>
                <a:effectLst/>
                <a:uLnTx/>
                <a:uFillTx/>
                <a:latin typeface="Segoe UI Semibold"/>
                <a:ea typeface="+mn-ea"/>
                <a:cs typeface="Segoe UI"/>
              </a:rPr>
              <a:t>“Being able to set up Azure IoT Hub globally in different locations and regionalize data ingestion opens up many future options for us.”</a:t>
            </a:r>
          </a:p>
          <a:p>
            <a:pPr marL="58738" marR="0" lvl="0" indent="0" algn="l" defTabSz="931611" rtl="0" eaLnBrk="1" fontAlgn="auto" latinLnBrk="0" hangingPunct="1">
              <a:lnSpc>
                <a:spcPct val="100000"/>
              </a:lnSpc>
              <a:spcBef>
                <a:spcPct val="0"/>
              </a:spcBef>
              <a:spcAft>
                <a:spcPts val="1836"/>
              </a:spcAft>
              <a:buClrTx/>
              <a:buSzTx/>
              <a:buFontTx/>
              <a:buNone/>
              <a:tabLst/>
              <a:defRPr/>
            </a:pPr>
            <a:r>
              <a:rPr kumimoji="0" lang="en-CA" sz="1100" b="0" i="0" u="none" strike="noStrike" kern="1200" cap="none" spc="0" normalizeH="0" baseline="0" noProof="0">
                <a:ln w="3175">
                  <a:noFill/>
                </a:ln>
                <a:gradFill>
                  <a:gsLst>
                    <a:gs pos="0">
                      <a:srgbClr val="000000"/>
                    </a:gs>
                    <a:gs pos="99000">
                      <a:srgbClr val="000000"/>
                    </a:gs>
                  </a:gsLst>
                  <a:lin ang="5400000" scaled="1"/>
                </a:gradFill>
                <a:effectLst/>
                <a:uLnTx/>
                <a:uFillTx/>
                <a:latin typeface="Segoe UI"/>
                <a:ea typeface="+mn-ea"/>
                <a:cs typeface="Segoe UI"/>
              </a:rPr>
              <a:t>-Siddhartha Kulkarni, Digital Solutions Enabler, </a:t>
            </a:r>
            <a:r>
              <a:rPr kumimoji="0" lang="en-US" sz="1100" b="0" i="0" u="none" strike="noStrike" kern="1200" cap="none" spc="0" normalizeH="0" baseline="0" noProof="0">
                <a:ln w="3175">
                  <a:noFill/>
                </a:ln>
                <a:gradFill>
                  <a:gsLst>
                    <a:gs pos="0">
                      <a:srgbClr val="000000"/>
                    </a:gs>
                    <a:gs pos="99000">
                      <a:srgbClr val="000000"/>
                    </a:gs>
                  </a:gsLst>
                  <a:lin ang="5400000" scaled="1"/>
                </a:gradFill>
                <a:effectLst/>
                <a:uLnTx/>
                <a:uFillTx/>
                <a:latin typeface="Segoe UI"/>
                <a:ea typeface="+mn-ea"/>
                <a:cs typeface="Segoe UI"/>
              </a:rPr>
              <a:t>A.P. Moller - </a:t>
            </a:r>
            <a:r>
              <a:rPr kumimoji="0" lang="en-CA" sz="1100" b="0" i="0" u="none" strike="noStrike" kern="1200" cap="none" spc="0" normalizeH="0" baseline="0" noProof="0">
                <a:ln w="3175">
                  <a:noFill/>
                </a:ln>
                <a:gradFill>
                  <a:gsLst>
                    <a:gs pos="0">
                      <a:srgbClr val="000000"/>
                    </a:gs>
                    <a:gs pos="99000">
                      <a:srgbClr val="000000"/>
                    </a:gs>
                  </a:gsLst>
                  <a:lin ang="5400000" scaled="1"/>
                </a:gradFill>
                <a:effectLst/>
                <a:uLnTx/>
                <a:uFillTx/>
                <a:latin typeface="Segoe UI"/>
                <a:ea typeface="+mn-ea"/>
                <a:cs typeface="Segoe UI"/>
              </a:rPr>
              <a:t>Maersk</a:t>
            </a:r>
            <a:endParaRPr kumimoji="0" lang="en-US" sz="1100" b="0" i="0" u="none" strike="noStrike" kern="1200" cap="none" spc="0" normalizeH="0" baseline="0" noProof="0">
              <a:ln w="3175">
                <a:noFill/>
              </a:ln>
              <a:gradFill>
                <a:gsLst>
                  <a:gs pos="0">
                    <a:srgbClr val="000000"/>
                  </a:gs>
                  <a:gs pos="99000">
                    <a:srgbClr val="000000"/>
                  </a:gs>
                </a:gsLst>
                <a:lin ang="5400000" scaled="1"/>
              </a:gradFill>
              <a:effectLst/>
              <a:uLnTx/>
              <a:uFillTx/>
              <a:latin typeface="Segoe UI"/>
              <a:ea typeface="+mn-ea"/>
              <a:cs typeface="Segoe UI"/>
            </a:endParaRPr>
          </a:p>
          <a:p>
            <a:pPr marL="0" marR="0" lvl="0" indent="0" algn="l" defTabSz="931611" rtl="0" eaLnBrk="1" fontAlgn="auto" latinLnBrk="0" hangingPunct="1">
              <a:lnSpc>
                <a:spcPct val="100000"/>
              </a:lnSpc>
              <a:spcBef>
                <a:spcPct val="0"/>
              </a:spcBef>
              <a:spcAft>
                <a:spcPts val="1836"/>
              </a:spcAft>
              <a:buClrTx/>
              <a:buSzTx/>
              <a:buFontTx/>
              <a:buNone/>
              <a:tabLst/>
              <a:defRPr/>
            </a:pPr>
            <a:endParaRPr kumimoji="0" lang="en-US" sz="1632" b="0" i="0" u="none" strike="noStrike" kern="1200" cap="none" spc="0" normalizeH="0" baseline="0" noProof="0">
              <a:ln w="3175">
                <a:noFill/>
              </a:ln>
              <a:gradFill>
                <a:gsLst>
                  <a:gs pos="0">
                    <a:srgbClr val="000000"/>
                  </a:gs>
                  <a:gs pos="99000">
                    <a:srgbClr val="000000"/>
                  </a:gs>
                </a:gsLst>
                <a:lin ang="5400000" scaled="1"/>
              </a:gradFill>
              <a:effectLst/>
              <a:uLnTx/>
              <a:uFillTx/>
              <a:latin typeface="Segoe UI Semibold"/>
              <a:ea typeface="+mn-ea"/>
              <a:cs typeface="Segoe UI"/>
            </a:endParaRPr>
          </a:p>
        </p:txBody>
      </p:sp>
      <p:cxnSp>
        <p:nvCxnSpPr>
          <p:cNvPr id="16" name="Straight Connector 15">
            <a:extLst>
              <a:ext uri="{FF2B5EF4-FFF2-40B4-BE49-F238E27FC236}">
                <a16:creationId xmlns:a16="http://schemas.microsoft.com/office/drawing/2014/main" id="{8AD87D73-E245-4BD1-B168-1009EDFE2F58}"/>
              </a:ext>
            </a:extLst>
          </p:cNvPr>
          <p:cNvCxnSpPr>
            <a:cxnSpLocks/>
          </p:cNvCxnSpPr>
          <p:nvPr/>
        </p:nvCxnSpPr>
        <p:spPr>
          <a:xfrm flipV="1">
            <a:off x="466648" y="3219434"/>
            <a:ext cx="0" cy="2740057"/>
          </a:xfrm>
          <a:prstGeom prst="line">
            <a:avLst/>
          </a:prstGeom>
          <a:noFill/>
          <a:ln w="76200" cap="flat" cmpd="sng" algn="ctr">
            <a:gradFill>
              <a:gsLst>
                <a:gs pos="0">
                  <a:srgbClr val="50E6FF"/>
                </a:gs>
                <a:gs pos="100000">
                  <a:srgbClr val="0078D3"/>
                </a:gs>
              </a:gsLst>
              <a:lin ang="1800000" scaled="0"/>
            </a:gradFill>
            <a:prstDash val="solid"/>
            <a:headEnd type="none"/>
            <a:tailEnd type="none"/>
          </a:ln>
          <a:effectLst/>
        </p:spPr>
      </p:cxnSp>
    </p:spTree>
    <p:extLst>
      <p:ext uri="{BB962C8B-B14F-4D97-AF65-F5344CB8AC3E}">
        <p14:creationId xmlns:p14="http://schemas.microsoft.com/office/powerpoint/2010/main" val="583366668"/>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762AFDF-15E0-4E07-9533-D9B5EC0936ED}"/>
              </a:ext>
            </a:extLst>
          </p:cNvPr>
          <p:cNvSpPr>
            <a:spLocks noGrp="1"/>
          </p:cNvSpPr>
          <p:nvPr>
            <p:ph type="title"/>
          </p:nvPr>
        </p:nvSpPr>
        <p:spPr/>
        <p:txBody>
          <a:bodyPr/>
          <a:lstStyle/>
          <a:p>
            <a:r>
              <a:rPr lang="en-US" dirty="0">
                <a:solidFill>
                  <a:srgbClr val="000000"/>
                </a:solidFill>
              </a:rPr>
              <a:t>Transform your business with IoT</a:t>
            </a:r>
          </a:p>
        </p:txBody>
      </p:sp>
      <p:sp>
        <p:nvSpPr>
          <p:cNvPr id="5" name="Content Placeholder 4">
            <a:extLst>
              <a:ext uri="{FF2B5EF4-FFF2-40B4-BE49-F238E27FC236}">
                <a16:creationId xmlns:a16="http://schemas.microsoft.com/office/drawing/2014/main" id="{0CBDA5BB-06E7-40C4-843A-D85BB77EAB0B}"/>
              </a:ext>
            </a:extLst>
          </p:cNvPr>
          <p:cNvSpPr>
            <a:spLocks noGrp="1"/>
          </p:cNvSpPr>
          <p:nvPr>
            <p:ph idx="1"/>
          </p:nvPr>
        </p:nvSpPr>
        <p:spPr>
          <a:xfrm>
            <a:off x="465138" y="1397477"/>
            <a:ext cx="11456988" cy="5170646"/>
          </a:xfrm>
        </p:spPr>
        <p:txBody>
          <a:bodyPr/>
          <a:lstStyle/>
          <a:p>
            <a:pPr>
              <a:lnSpc>
                <a:spcPct val="150000"/>
              </a:lnSpc>
            </a:pPr>
            <a:r>
              <a:rPr lang="en-US" dirty="0"/>
              <a:t>Internet of Things Opportunities &amp; Business Transformation Across Industries</a:t>
            </a:r>
          </a:p>
          <a:p>
            <a:pPr>
              <a:lnSpc>
                <a:spcPct val="150000"/>
              </a:lnSpc>
            </a:pPr>
            <a:r>
              <a:rPr lang="en-US" dirty="0"/>
              <a:t>Architecture of an IoT Solution</a:t>
            </a:r>
          </a:p>
          <a:p>
            <a:pPr>
              <a:lnSpc>
                <a:spcPct val="150000"/>
              </a:lnSpc>
            </a:pPr>
            <a:r>
              <a:rPr lang="en-US" dirty="0"/>
              <a:t>Microsoft IoT Overview &amp; Real-World Scenarios</a:t>
            </a:r>
          </a:p>
          <a:p>
            <a:pPr>
              <a:lnSpc>
                <a:spcPct val="150000"/>
              </a:lnSpc>
            </a:pPr>
            <a:r>
              <a:rPr lang="en-US" dirty="0"/>
              <a:t>Lab: Getting started with Azure IoT Basics</a:t>
            </a:r>
          </a:p>
          <a:p>
            <a:pPr lvl="1">
              <a:lnSpc>
                <a:spcPct val="150000"/>
              </a:lnSpc>
              <a:buFont typeface="Arial" panose="020B0604020202020204" pitchFamily="34" charset="0"/>
              <a:buChar char="•"/>
            </a:pPr>
            <a:r>
              <a:rPr lang="en-US" b="0" i="0" u="none" strike="noStrike" dirty="0">
                <a:solidFill>
                  <a:srgbClr val="5F5F5F"/>
                </a:solidFill>
                <a:effectLst/>
                <a:latin typeface="&amp;quot"/>
              </a:rPr>
              <a:t> Create an Azure dashboard and resource group.</a:t>
            </a:r>
          </a:p>
          <a:p>
            <a:pPr lvl="1">
              <a:lnSpc>
                <a:spcPct val="150000"/>
              </a:lnSpc>
              <a:buFont typeface="Arial" panose="020B0604020202020204" pitchFamily="34" charset="0"/>
              <a:buChar char="•"/>
            </a:pPr>
            <a:r>
              <a:rPr lang="en-US" b="0" i="0" u="none" strike="noStrike" dirty="0">
                <a:solidFill>
                  <a:srgbClr val="5F5F5F"/>
                </a:solidFill>
                <a:effectLst/>
                <a:latin typeface="&amp;quot"/>
              </a:rPr>
              <a:t> Create an IoT hub using the Azure portal.</a:t>
            </a:r>
          </a:p>
          <a:p>
            <a:pPr lvl="1">
              <a:lnSpc>
                <a:spcPct val="150000"/>
              </a:lnSpc>
              <a:buFont typeface="Arial" panose="020B0604020202020204" pitchFamily="34" charset="0"/>
              <a:buChar char="•"/>
            </a:pPr>
            <a:r>
              <a:rPr lang="en-US" b="0" i="0" u="none" strike="noStrike" dirty="0">
                <a:solidFill>
                  <a:srgbClr val="5F5F5F"/>
                </a:solidFill>
                <a:effectLst/>
                <a:latin typeface="&amp;quot"/>
              </a:rPr>
              <a:t> Examine features of the Azure IoT Hub service.</a:t>
            </a:r>
          </a:p>
          <a:p>
            <a:pPr lvl="1">
              <a:lnSpc>
                <a:spcPct val="150000"/>
              </a:lnSpc>
              <a:buFont typeface="Arial" panose="020B0604020202020204" pitchFamily="34" charset="0"/>
              <a:buChar char="•"/>
            </a:pPr>
            <a:r>
              <a:rPr lang="en-US" b="0" i="0" u="none" strike="noStrike" dirty="0">
                <a:solidFill>
                  <a:srgbClr val="5F5F5F"/>
                </a:solidFill>
                <a:effectLst/>
                <a:latin typeface="&amp;quot"/>
              </a:rPr>
              <a:t> Create a Device Provisioning Service and link it to your IoT hub.</a:t>
            </a:r>
          </a:p>
          <a:p>
            <a:pPr>
              <a:lnSpc>
                <a:spcPct val="150000"/>
              </a:lnSpc>
            </a:pPr>
            <a:r>
              <a:rPr lang="en-US" dirty="0"/>
              <a:t>Developer Resources</a:t>
            </a:r>
          </a:p>
          <a:p>
            <a:endParaRPr lang="en-US" dirty="0"/>
          </a:p>
        </p:txBody>
      </p:sp>
      <p:cxnSp>
        <p:nvCxnSpPr>
          <p:cNvPr id="6" name="Straight Connector 5">
            <a:extLst>
              <a:ext uri="{FF2B5EF4-FFF2-40B4-BE49-F238E27FC236}">
                <a16:creationId xmlns:a16="http://schemas.microsoft.com/office/drawing/2014/main" id="{EC92D292-E979-4E0A-BD64-37EC0EB1F0DB}"/>
              </a:ext>
            </a:extLst>
          </p:cNvPr>
          <p:cNvCxnSpPr>
            <a:cxnSpLocks/>
          </p:cNvCxnSpPr>
          <p:nvPr/>
        </p:nvCxnSpPr>
        <p:spPr>
          <a:xfrm>
            <a:off x="465138" y="3697287"/>
            <a:ext cx="6308641" cy="0"/>
          </a:xfrm>
          <a:prstGeom prst="line">
            <a:avLst/>
          </a:prstGeom>
          <a:ln w="53975">
            <a:gradFill>
              <a:gsLst>
                <a:gs pos="0">
                  <a:schemeClr val="accent5"/>
                </a:gs>
                <a:gs pos="100000">
                  <a:schemeClr val="tx2"/>
                </a:gs>
              </a:gsLst>
              <a:lin ang="1800000" scaled="0"/>
            </a:gradFill>
            <a:headEnd type="none"/>
            <a:tailEnd type="non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0A396673-3256-4657-BB46-2A9F05382990}"/>
              </a:ext>
            </a:extLst>
          </p:cNvPr>
          <p:cNvSpPr txBox="1"/>
          <p:nvPr/>
        </p:nvSpPr>
        <p:spPr>
          <a:xfrm>
            <a:off x="6773779" y="4171275"/>
            <a:ext cx="9651206" cy="677108"/>
          </a:xfrm>
          <a:prstGeom prst="rect">
            <a:avLst/>
          </a:prstGeom>
          <a:noFill/>
        </p:spPr>
        <p:txBody>
          <a:bodyPr wrap="square">
            <a:spAutoFit/>
          </a:bodyPr>
          <a:lstStyle/>
          <a:p>
            <a:r>
              <a:rPr lang="en-US" sz="2000" dirty="0">
                <a:hlinkClick r:id="rId3"/>
              </a:rPr>
              <a:t>https://aka.ms/IntroAzureIoTLearningPath</a:t>
            </a:r>
            <a:endParaRPr lang="en-US" sz="2000" dirty="0"/>
          </a:p>
          <a:p>
            <a:endParaRPr lang="en-US" dirty="0"/>
          </a:p>
        </p:txBody>
      </p:sp>
      <p:pic>
        <p:nvPicPr>
          <p:cNvPr id="3" name="Picture 2">
            <a:extLst>
              <a:ext uri="{FF2B5EF4-FFF2-40B4-BE49-F238E27FC236}">
                <a16:creationId xmlns:a16="http://schemas.microsoft.com/office/drawing/2014/main" id="{F5D531A3-FF09-4808-BE09-AF86A1174F68}"/>
              </a:ext>
            </a:extLst>
          </p:cNvPr>
          <p:cNvPicPr>
            <a:picLocks noChangeAspect="1"/>
          </p:cNvPicPr>
          <p:nvPr/>
        </p:nvPicPr>
        <p:blipFill>
          <a:blip r:embed="rId4"/>
          <a:stretch>
            <a:fillRect/>
          </a:stretch>
        </p:blipFill>
        <p:spPr>
          <a:xfrm>
            <a:off x="5610934" y="3849687"/>
            <a:ext cx="1038225" cy="1219200"/>
          </a:xfrm>
          <a:prstGeom prst="rect">
            <a:avLst/>
          </a:prstGeom>
        </p:spPr>
      </p:pic>
    </p:spTree>
    <p:extLst>
      <p:ext uri="{BB962C8B-B14F-4D97-AF65-F5344CB8AC3E}">
        <p14:creationId xmlns:p14="http://schemas.microsoft.com/office/powerpoint/2010/main" val="2021767117"/>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068A2C7-E7F4-45F3-9E26-4E18B4F7051B}"/>
              </a:ext>
            </a:extLst>
          </p:cNvPr>
          <p:cNvSpPr txBox="1">
            <a:spLocks noGrp="1"/>
          </p:cNvSpPr>
          <p:nvPr>
            <p:ph type="title"/>
          </p:nvPr>
        </p:nvSpPr>
        <p:spPr/>
        <p:txBody>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r>
              <a:rPr lang="en-US" dirty="0"/>
              <a:t>High-level IoT Architecture</a:t>
            </a:r>
            <a:endParaRPr lang="en-US" noProof="0" dirty="0"/>
          </a:p>
        </p:txBody>
      </p:sp>
      <p:sp>
        <p:nvSpPr>
          <p:cNvPr id="2" name="Rectangle 1">
            <a:extLst>
              <a:ext uri="{FF2B5EF4-FFF2-40B4-BE49-F238E27FC236}">
                <a16:creationId xmlns:a16="http://schemas.microsoft.com/office/drawing/2014/main" id="{8DBBD21B-ADC0-4B44-A96C-DC107862A5C8}"/>
              </a:ext>
            </a:extLst>
          </p:cNvPr>
          <p:cNvSpPr/>
          <p:nvPr/>
        </p:nvSpPr>
        <p:spPr bwMode="auto">
          <a:xfrm>
            <a:off x="763105" y="1394128"/>
            <a:ext cx="3090743" cy="4941004"/>
          </a:xfrm>
          <a:prstGeom prst="rect">
            <a:avLst/>
          </a:prstGeom>
          <a:solidFill>
            <a:schemeClr val="bg2"/>
          </a:solidFill>
          <a:ln w="38100">
            <a:solidFill>
              <a:schemeClr val="accent1"/>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1632" dirty="0">
              <a:gradFill>
                <a:gsLst>
                  <a:gs pos="40075">
                    <a:srgbClr val="FFFFFF"/>
                  </a:gs>
                  <a:gs pos="30000">
                    <a:srgbClr val="FFFFFF"/>
                  </a:gs>
                </a:gsLst>
                <a:lin ang="5400000" scaled="0"/>
              </a:gradFill>
              <a:latin typeface="Segoe UI"/>
            </a:endParaRPr>
          </a:p>
        </p:txBody>
      </p:sp>
      <p:sp>
        <p:nvSpPr>
          <p:cNvPr id="5" name="Rectangle 4">
            <a:extLst>
              <a:ext uri="{FF2B5EF4-FFF2-40B4-BE49-F238E27FC236}">
                <a16:creationId xmlns:a16="http://schemas.microsoft.com/office/drawing/2014/main" id="{FBEB2C19-DEBB-46C5-A418-546B3DD735E9}"/>
              </a:ext>
            </a:extLst>
          </p:cNvPr>
          <p:cNvSpPr/>
          <p:nvPr/>
        </p:nvSpPr>
        <p:spPr bwMode="auto">
          <a:xfrm>
            <a:off x="4033194" y="1394127"/>
            <a:ext cx="4450790" cy="4941004"/>
          </a:xfrm>
          <a:prstGeom prst="rect">
            <a:avLst/>
          </a:prstGeom>
          <a:solidFill>
            <a:schemeClr val="bg2"/>
          </a:solidFill>
          <a:ln w="38100">
            <a:solidFill>
              <a:schemeClr val="accent1"/>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1632" dirty="0">
              <a:gradFill>
                <a:gsLst>
                  <a:gs pos="40075">
                    <a:srgbClr val="FFFFFF"/>
                  </a:gs>
                  <a:gs pos="30000">
                    <a:srgbClr val="FFFFFF"/>
                  </a:gs>
                </a:gsLst>
                <a:lin ang="5400000" scaled="0"/>
              </a:gradFill>
              <a:latin typeface="Segoe UI"/>
            </a:endParaRPr>
          </a:p>
        </p:txBody>
      </p:sp>
      <p:sp>
        <p:nvSpPr>
          <p:cNvPr id="6" name="Rectangle 5">
            <a:extLst>
              <a:ext uri="{FF2B5EF4-FFF2-40B4-BE49-F238E27FC236}">
                <a16:creationId xmlns:a16="http://schemas.microsoft.com/office/drawing/2014/main" id="{B9BA8F1C-D993-4BFA-A788-8BFBF16EDA45}"/>
              </a:ext>
            </a:extLst>
          </p:cNvPr>
          <p:cNvSpPr/>
          <p:nvPr/>
        </p:nvSpPr>
        <p:spPr bwMode="auto">
          <a:xfrm>
            <a:off x="8675287" y="1394127"/>
            <a:ext cx="3090743" cy="4941004"/>
          </a:xfrm>
          <a:prstGeom prst="rect">
            <a:avLst/>
          </a:prstGeom>
          <a:solidFill>
            <a:schemeClr val="bg2"/>
          </a:solidFill>
          <a:ln w="38100">
            <a:solidFill>
              <a:schemeClr val="accent1"/>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1632" dirty="0">
              <a:gradFill>
                <a:gsLst>
                  <a:gs pos="40075">
                    <a:srgbClr val="FFFFFF"/>
                  </a:gs>
                  <a:gs pos="30000">
                    <a:srgbClr val="FFFFFF"/>
                  </a:gs>
                </a:gsLst>
                <a:lin ang="5400000" scaled="0"/>
              </a:gradFill>
              <a:latin typeface="Segoe UI"/>
            </a:endParaRPr>
          </a:p>
        </p:txBody>
      </p:sp>
      <p:sp>
        <p:nvSpPr>
          <p:cNvPr id="16" name="Oval 15">
            <a:extLst>
              <a:ext uri="{FF2B5EF4-FFF2-40B4-BE49-F238E27FC236}">
                <a16:creationId xmlns:a16="http://schemas.microsoft.com/office/drawing/2014/main" id="{51FCAC56-E9B8-4A9D-B8BB-F57E389A3319}"/>
              </a:ext>
            </a:extLst>
          </p:cNvPr>
          <p:cNvSpPr/>
          <p:nvPr/>
        </p:nvSpPr>
        <p:spPr bwMode="auto">
          <a:xfrm>
            <a:off x="3318798" y="3434277"/>
            <a:ext cx="1246460" cy="1246460"/>
          </a:xfrm>
          <a:prstGeom prst="ellipse">
            <a:avLst/>
          </a:prstGeom>
          <a:solidFill>
            <a:srgbClr val="0078D4"/>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r>
              <a:rPr lang="en-US" sz="1428" dirty="0">
                <a:gradFill>
                  <a:gsLst>
                    <a:gs pos="40075">
                      <a:srgbClr val="FFFFFF"/>
                    </a:gs>
                    <a:gs pos="30000">
                      <a:srgbClr val="FFFFFF"/>
                    </a:gs>
                  </a:gsLst>
                  <a:lin ang="5400000" scaled="0"/>
                </a:gradFill>
                <a:latin typeface="Segoe UI"/>
              </a:rPr>
              <a:t>Cloud Gateway</a:t>
            </a:r>
          </a:p>
        </p:txBody>
      </p:sp>
      <p:sp>
        <p:nvSpPr>
          <p:cNvPr id="21" name="Oval 20">
            <a:extLst>
              <a:ext uri="{FF2B5EF4-FFF2-40B4-BE49-F238E27FC236}">
                <a16:creationId xmlns:a16="http://schemas.microsoft.com/office/drawing/2014/main" id="{633E9D1E-1E0F-42F4-A725-85A95D305D41}"/>
              </a:ext>
            </a:extLst>
          </p:cNvPr>
          <p:cNvSpPr/>
          <p:nvPr/>
        </p:nvSpPr>
        <p:spPr bwMode="auto">
          <a:xfrm>
            <a:off x="891638" y="4380247"/>
            <a:ext cx="1246460" cy="1246460"/>
          </a:xfrm>
          <a:prstGeom prst="ellipse">
            <a:avLst/>
          </a:prstGeom>
          <a:solidFill>
            <a:srgbClr val="0078D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r>
              <a:rPr lang="en-US" sz="1428" dirty="0">
                <a:gradFill>
                  <a:gsLst>
                    <a:gs pos="40075">
                      <a:srgbClr val="FFFFFF"/>
                    </a:gs>
                    <a:gs pos="30000">
                      <a:srgbClr val="FFFFFF"/>
                    </a:gs>
                  </a:gsLst>
                  <a:lin ang="5400000" scaled="0"/>
                </a:gradFill>
                <a:latin typeface="Segoe UI"/>
              </a:rPr>
              <a:t>IoT Devices</a:t>
            </a:r>
          </a:p>
        </p:txBody>
      </p:sp>
      <p:sp>
        <p:nvSpPr>
          <p:cNvPr id="25" name="Oval 24">
            <a:extLst>
              <a:ext uri="{FF2B5EF4-FFF2-40B4-BE49-F238E27FC236}">
                <a16:creationId xmlns:a16="http://schemas.microsoft.com/office/drawing/2014/main" id="{F101D4DC-AB22-4CDE-8566-C523A1542DA1}"/>
              </a:ext>
            </a:extLst>
          </p:cNvPr>
          <p:cNvSpPr/>
          <p:nvPr/>
        </p:nvSpPr>
        <p:spPr bwMode="auto">
          <a:xfrm>
            <a:off x="927506" y="4416114"/>
            <a:ext cx="1246460" cy="1246460"/>
          </a:xfrm>
          <a:prstGeom prst="ellipse">
            <a:avLst/>
          </a:prstGeom>
          <a:solidFill>
            <a:srgbClr val="0078D4"/>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r>
              <a:rPr lang="en-US" sz="1428" dirty="0">
                <a:gradFill>
                  <a:gsLst>
                    <a:gs pos="40075">
                      <a:srgbClr val="FFFFFF"/>
                    </a:gs>
                    <a:gs pos="30000">
                      <a:srgbClr val="FFFFFF"/>
                    </a:gs>
                  </a:gsLst>
                  <a:lin ang="5400000" scaled="0"/>
                </a:gradFill>
                <a:latin typeface="Segoe UI"/>
              </a:rPr>
              <a:t>IoT Devices</a:t>
            </a:r>
          </a:p>
        </p:txBody>
      </p:sp>
      <p:sp>
        <p:nvSpPr>
          <p:cNvPr id="26" name="Oval 25">
            <a:extLst>
              <a:ext uri="{FF2B5EF4-FFF2-40B4-BE49-F238E27FC236}">
                <a16:creationId xmlns:a16="http://schemas.microsoft.com/office/drawing/2014/main" id="{6BBD493A-14DC-4543-9891-0F0DE8110394}"/>
              </a:ext>
            </a:extLst>
          </p:cNvPr>
          <p:cNvSpPr/>
          <p:nvPr/>
        </p:nvSpPr>
        <p:spPr bwMode="auto">
          <a:xfrm>
            <a:off x="974580" y="4460949"/>
            <a:ext cx="1246460" cy="1246460"/>
          </a:xfrm>
          <a:prstGeom prst="ellipse">
            <a:avLst/>
          </a:prstGeom>
          <a:solidFill>
            <a:srgbClr val="0078D4"/>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r>
              <a:rPr lang="en-US" sz="1428" dirty="0">
                <a:gradFill>
                  <a:gsLst>
                    <a:gs pos="40075">
                      <a:srgbClr val="FFFFFF"/>
                    </a:gs>
                    <a:gs pos="30000">
                      <a:srgbClr val="FFFFFF"/>
                    </a:gs>
                  </a:gsLst>
                  <a:lin ang="5400000" scaled="0"/>
                </a:gradFill>
                <a:latin typeface="Segoe UI"/>
              </a:rPr>
              <a:t>IoT Devices</a:t>
            </a:r>
          </a:p>
        </p:txBody>
      </p:sp>
      <p:sp>
        <p:nvSpPr>
          <p:cNvPr id="27" name="Oval 26">
            <a:extLst>
              <a:ext uri="{FF2B5EF4-FFF2-40B4-BE49-F238E27FC236}">
                <a16:creationId xmlns:a16="http://schemas.microsoft.com/office/drawing/2014/main" id="{2EBD4E46-DBBC-4A63-B740-9AC81DB4252D}"/>
              </a:ext>
            </a:extLst>
          </p:cNvPr>
          <p:cNvSpPr/>
          <p:nvPr/>
        </p:nvSpPr>
        <p:spPr bwMode="auto">
          <a:xfrm>
            <a:off x="1020171" y="4505211"/>
            <a:ext cx="1246460" cy="1246460"/>
          </a:xfrm>
          <a:prstGeom prst="ellipse">
            <a:avLst/>
          </a:prstGeom>
          <a:solidFill>
            <a:srgbClr val="0078D4"/>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r>
              <a:rPr lang="en-US" sz="1428" dirty="0">
                <a:gradFill>
                  <a:gsLst>
                    <a:gs pos="40075">
                      <a:srgbClr val="FFFFFF"/>
                    </a:gs>
                    <a:gs pos="30000">
                      <a:srgbClr val="FFFFFF"/>
                    </a:gs>
                  </a:gsLst>
                  <a:lin ang="5400000" scaled="0"/>
                </a:gradFill>
                <a:latin typeface="Segoe UI"/>
              </a:rPr>
              <a:t>IoT Devices</a:t>
            </a:r>
          </a:p>
        </p:txBody>
      </p:sp>
      <p:sp>
        <p:nvSpPr>
          <p:cNvPr id="61" name="Rectangle 60">
            <a:extLst>
              <a:ext uri="{FF2B5EF4-FFF2-40B4-BE49-F238E27FC236}">
                <a16:creationId xmlns:a16="http://schemas.microsoft.com/office/drawing/2014/main" id="{67AFFD58-FEA9-4936-AD3D-01F6167EE8BC}"/>
              </a:ext>
            </a:extLst>
          </p:cNvPr>
          <p:cNvSpPr/>
          <p:nvPr/>
        </p:nvSpPr>
        <p:spPr>
          <a:xfrm flipH="1">
            <a:off x="1006194" y="6410033"/>
            <a:ext cx="725902" cy="320182"/>
          </a:xfrm>
          <a:prstGeom prst="rect">
            <a:avLst/>
          </a:prstGeom>
          <a:noFill/>
        </p:spPr>
        <p:txBody>
          <a:bodyPr wrap="none" lIns="0" tIns="0" rIns="0" bIns="0" anchor="ctr">
            <a:spAutoFit/>
          </a:bodyPr>
          <a:lstStyle/>
          <a:p>
            <a:pPr algn="ctr" defTabSz="969987">
              <a:defRPr/>
            </a:pPr>
            <a:r>
              <a:rPr lang="en-US" sz="2040" dirty="0">
                <a:solidFill>
                  <a:srgbClr val="000000"/>
                </a:solidFill>
                <a:latin typeface="Segoe UI Light"/>
              </a:rPr>
              <a:t>Things</a:t>
            </a:r>
          </a:p>
        </p:txBody>
      </p:sp>
      <p:sp>
        <p:nvSpPr>
          <p:cNvPr id="62" name="Rectangle 61">
            <a:extLst>
              <a:ext uri="{FF2B5EF4-FFF2-40B4-BE49-F238E27FC236}">
                <a16:creationId xmlns:a16="http://schemas.microsoft.com/office/drawing/2014/main" id="{EB6AF342-6904-4EB1-AA1E-B1923D3097BD}"/>
              </a:ext>
            </a:extLst>
          </p:cNvPr>
          <p:cNvSpPr/>
          <p:nvPr/>
        </p:nvSpPr>
        <p:spPr>
          <a:xfrm flipH="1">
            <a:off x="4260825" y="6410033"/>
            <a:ext cx="832172" cy="320182"/>
          </a:xfrm>
          <a:prstGeom prst="rect">
            <a:avLst/>
          </a:prstGeom>
          <a:noFill/>
        </p:spPr>
        <p:txBody>
          <a:bodyPr wrap="none" lIns="0" tIns="0" rIns="0" bIns="0" anchor="ctr">
            <a:spAutoFit/>
          </a:bodyPr>
          <a:lstStyle/>
          <a:p>
            <a:pPr algn="ctr" defTabSz="969987">
              <a:defRPr/>
            </a:pPr>
            <a:r>
              <a:rPr lang="en-US" sz="2040" dirty="0">
                <a:solidFill>
                  <a:srgbClr val="000000"/>
                </a:solidFill>
                <a:latin typeface="Segoe UI Light"/>
              </a:rPr>
              <a:t>Insights</a:t>
            </a:r>
          </a:p>
        </p:txBody>
      </p:sp>
      <p:sp>
        <p:nvSpPr>
          <p:cNvPr id="63" name="Rectangle 62">
            <a:extLst>
              <a:ext uri="{FF2B5EF4-FFF2-40B4-BE49-F238E27FC236}">
                <a16:creationId xmlns:a16="http://schemas.microsoft.com/office/drawing/2014/main" id="{10CC6A46-BDD1-46FA-B7C7-8A692D271E3F}"/>
              </a:ext>
            </a:extLst>
          </p:cNvPr>
          <p:cNvSpPr/>
          <p:nvPr/>
        </p:nvSpPr>
        <p:spPr>
          <a:xfrm flipH="1">
            <a:off x="8914097" y="6410033"/>
            <a:ext cx="814188" cy="320182"/>
          </a:xfrm>
          <a:prstGeom prst="rect">
            <a:avLst/>
          </a:prstGeom>
          <a:noFill/>
        </p:spPr>
        <p:txBody>
          <a:bodyPr wrap="none" lIns="0" tIns="0" rIns="0" bIns="0" anchor="ctr">
            <a:spAutoFit/>
          </a:bodyPr>
          <a:lstStyle/>
          <a:p>
            <a:pPr algn="ctr" defTabSz="969987">
              <a:defRPr/>
            </a:pPr>
            <a:r>
              <a:rPr lang="en-US" sz="2040" dirty="0">
                <a:solidFill>
                  <a:srgbClr val="000000"/>
                </a:solidFill>
                <a:latin typeface="Segoe UI Light"/>
              </a:rPr>
              <a:t>Actions</a:t>
            </a:r>
          </a:p>
        </p:txBody>
      </p:sp>
      <p:sp>
        <p:nvSpPr>
          <p:cNvPr id="68" name="TextBox 67">
            <a:extLst>
              <a:ext uri="{FF2B5EF4-FFF2-40B4-BE49-F238E27FC236}">
                <a16:creationId xmlns:a16="http://schemas.microsoft.com/office/drawing/2014/main" id="{6EFF0CAD-2400-49B3-A61D-45AFEE815109}"/>
              </a:ext>
            </a:extLst>
          </p:cNvPr>
          <p:cNvSpPr txBox="1"/>
          <p:nvPr/>
        </p:nvSpPr>
        <p:spPr>
          <a:xfrm>
            <a:off x="2052112" y="3831725"/>
            <a:ext cx="771286" cy="800454"/>
          </a:xfrm>
          <a:prstGeom prst="rect">
            <a:avLst/>
          </a:prstGeom>
          <a:noFill/>
        </p:spPr>
        <p:txBody>
          <a:bodyPr wrap="square" lIns="0" tIns="0" rIns="0" bIns="0" rtlCol="0">
            <a:spAutoFit/>
          </a:bodyPr>
          <a:lstStyle/>
          <a:p>
            <a:pPr algn="ctr" defTabSz="932597"/>
            <a:r>
              <a:rPr lang="en-US" sz="1020" dirty="0">
                <a:solidFill>
                  <a:srgbClr val="0078D7"/>
                </a:solidFill>
                <a:latin typeface="Segoe UI"/>
              </a:rPr>
              <a:t>Provision and send data from devices to Cloud</a:t>
            </a:r>
          </a:p>
        </p:txBody>
      </p:sp>
      <p:sp>
        <p:nvSpPr>
          <p:cNvPr id="69" name="TextBox 68">
            <a:extLst>
              <a:ext uri="{FF2B5EF4-FFF2-40B4-BE49-F238E27FC236}">
                <a16:creationId xmlns:a16="http://schemas.microsoft.com/office/drawing/2014/main" id="{5B3AB62A-676C-4291-90DC-9FD0DB3D0598}"/>
              </a:ext>
            </a:extLst>
          </p:cNvPr>
          <p:cNvSpPr txBox="1"/>
          <p:nvPr/>
        </p:nvSpPr>
        <p:spPr>
          <a:xfrm>
            <a:off x="2510557" y="2738713"/>
            <a:ext cx="1214742" cy="160091"/>
          </a:xfrm>
          <a:prstGeom prst="rect">
            <a:avLst/>
          </a:prstGeom>
          <a:noFill/>
        </p:spPr>
        <p:txBody>
          <a:bodyPr wrap="none" lIns="0" tIns="0" rIns="0" bIns="0" rtlCol="0">
            <a:spAutoFit/>
          </a:bodyPr>
          <a:lstStyle/>
          <a:p>
            <a:pPr algn="ctr" defTabSz="932597"/>
            <a:r>
              <a:rPr lang="en-US" sz="1020" dirty="0">
                <a:solidFill>
                  <a:srgbClr val="0078D7"/>
                </a:solidFill>
                <a:latin typeface="Segoe UI"/>
              </a:rPr>
              <a:t>Device Management</a:t>
            </a:r>
          </a:p>
        </p:txBody>
      </p:sp>
      <p:cxnSp>
        <p:nvCxnSpPr>
          <p:cNvPr id="42" name="Connector: Elbow 41">
            <a:extLst>
              <a:ext uri="{FF2B5EF4-FFF2-40B4-BE49-F238E27FC236}">
                <a16:creationId xmlns:a16="http://schemas.microsoft.com/office/drawing/2014/main" id="{1AA5AFEB-785E-44CA-8326-63B82C2AA5EE}"/>
              </a:ext>
            </a:extLst>
          </p:cNvPr>
          <p:cNvCxnSpPr>
            <a:cxnSpLocks/>
            <a:stCxn id="27" idx="6"/>
          </p:cNvCxnSpPr>
          <p:nvPr/>
        </p:nvCxnSpPr>
        <p:spPr>
          <a:xfrm flipV="1">
            <a:off x="2266630" y="4333288"/>
            <a:ext cx="1124736" cy="795152"/>
          </a:xfrm>
          <a:prstGeom prst="bentConnector3">
            <a:avLst/>
          </a:prstGeom>
          <a:ln w="28575">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57" name="Group 56">
            <a:extLst>
              <a:ext uri="{FF2B5EF4-FFF2-40B4-BE49-F238E27FC236}">
                <a16:creationId xmlns:a16="http://schemas.microsoft.com/office/drawing/2014/main" id="{B12D9911-0316-430E-A703-A94F1EB93F7D}"/>
              </a:ext>
            </a:extLst>
          </p:cNvPr>
          <p:cNvGrpSpPr/>
          <p:nvPr/>
        </p:nvGrpSpPr>
        <p:grpSpPr>
          <a:xfrm>
            <a:off x="5621578" y="5931328"/>
            <a:ext cx="643092" cy="643092"/>
            <a:chOff x="5086392" y="1448771"/>
            <a:chExt cx="1261176" cy="1261176"/>
          </a:xfrm>
          <a:solidFill>
            <a:schemeClr val="bg2"/>
          </a:solidFill>
        </p:grpSpPr>
        <p:sp>
          <p:nvSpPr>
            <p:cNvPr id="58" name="Oval 57">
              <a:extLst>
                <a:ext uri="{FF2B5EF4-FFF2-40B4-BE49-F238E27FC236}">
                  <a16:creationId xmlns:a16="http://schemas.microsoft.com/office/drawing/2014/main" id="{CB4036AA-6292-44CD-84E7-0BFFB8D90153}"/>
                </a:ext>
              </a:extLst>
            </p:cNvPr>
            <p:cNvSpPr/>
            <p:nvPr/>
          </p:nvSpPr>
          <p:spPr bwMode="auto">
            <a:xfrm>
              <a:off x="5086392" y="1448771"/>
              <a:ext cx="1261176" cy="1261176"/>
            </a:xfrm>
            <a:prstGeom prst="ellipse">
              <a:avLst/>
            </a:prstGeom>
            <a:grpFill/>
            <a:ln w="952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836">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9" name="Freeform: Shape 58">
              <a:extLst>
                <a:ext uri="{FF2B5EF4-FFF2-40B4-BE49-F238E27FC236}">
                  <a16:creationId xmlns:a16="http://schemas.microsoft.com/office/drawing/2014/main" id="{39765A10-370E-465D-B319-1CD4907B291C}"/>
                </a:ext>
              </a:extLst>
            </p:cNvPr>
            <p:cNvSpPr>
              <a:spLocks/>
            </p:cNvSpPr>
            <p:nvPr/>
          </p:nvSpPr>
          <p:spPr bwMode="auto">
            <a:xfrm>
              <a:off x="5452870" y="1674731"/>
              <a:ext cx="528220" cy="858045"/>
            </a:xfrm>
            <a:custGeom>
              <a:avLst/>
              <a:gdLst>
                <a:gd name="connsiteX0" fmla="*/ 180897 w 528287"/>
                <a:gd name="connsiteY0" fmla="*/ 808532 h 858155"/>
                <a:gd name="connsiteX1" fmla="*/ 351275 w 528287"/>
                <a:gd name="connsiteY1" fmla="*/ 808532 h 858155"/>
                <a:gd name="connsiteX2" fmla="*/ 300775 w 528287"/>
                <a:gd name="connsiteY2" fmla="*/ 851668 h 858155"/>
                <a:gd name="connsiteX3" fmla="*/ 281897 w 528287"/>
                <a:gd name="connsiteY3" fmla="*/ 857831 h 858155"/>
                <a:gd name="connsiteX4" fmla="*/ 198832 w 528287"/>
                <a:gd name="connsiteY4" fmla="*/ 827019 h 858155"/>
                <a:gd name="connsiteX5" fmla="*/ 180897 w 528287"/>
                <a:gd name="connsiteY5" fmla="*/ 808532 h 858155"/>
                <a:gd name="connsiteX6" fmla="*/ 182285 w 528287"/>
                <a:gd name="connsiteY6" fmla="*/ 731401 h 858155"/>
                <a:gd name="connsiteX7" fmla="*/ 347585 w 528287"/>
                <a:gd name="connsiteY7" fmla="*/ 731401 h 858155"/>
                <a:gd name="connsiteX8" fmla="*/ 375450 w 528287"/>
                <a:gd name="connsiteY8" fmla="*/ 755235 h 858155"/>
                <a:gd name="connsiteX9" fmla="*/ 347585 w 528287"/>
                <a:gd name="connsiteY9" fmla="*/ 778134 h 858155"/>
                <a:gd name="connsiteX10" fmla="*/ 264935 w 528287"/>
                <a:gd name="connsiteY10" fmla="*/ 778601 h 858155"/>
                <a:gd name="connsiteX11" fmla="*/ 181813 w 528287"/>
                <a:gd name="connsiteY11" fmla="*/ 778134 h 858155"/>
                <a:gd name="connsiteX12" fmla="*/ 154893 w 528287"/>
                <a:gd name="connsiteY12" fmla="*/ 754300 h 858155"/>
                <a:gd name="connsiteX13" fmla="*/ 182285 w 528287"/>
                <a:gd name="connsiteY13" fmla="*/ 731401 h 858155"/>
                <a:gd name="connsiteX14" fmla="*/ 174924 w 528287"/>
                <a:gd name="connsiteY14" fmla="*/ 655422 h 858155"/>
                <a:gd name="connsiteX15" fmla="*/ 354947 w 528287"/>
                <a:gd name="connsiteY15" fmla="*/ 655422 h 858155"/>
                <a:gd name="connsiteX16" fmla="*/ 379581 w 528287"/>
                <a:gd name="connsiteY16" fmla="*/ 677976 h 858155"/>
                <a:gd name="connsiteX17" fmla="*/ 355421 w 528287"/>
                <a:gd name="connsiteY17" fmla="*/ 701000 h 858155"/>
                <a:gd name="connsiteX18" fmla="*/ 264935 w 528287"/>
                <a:gd name="connsiteY18" fmla="*/ 701000 h 858155"/>
                <a:gd name="connsiteX19" fmla="*/ 175397 w 528287"/>
                <a:gd name="connsiteY19" fmla="*/ 701000 h 858155"/>
                <a:gd name="connsiteX20" fmla="*/ 149815 w 528287"/>
                <a:gd name="connsiteY20" fmla="*/ 678446 h 858155"/>
                <a:gd name="connsiteX21" fmla="*/ 174924 w 528287"/>
                <a:gd name="connsiteY21" fmla="*/ 655422 h 858155"/>
                <a:gd name="connsiteX22" fmla="*/ 266900 w 528287"/>
                <a:gd name="connsiteY22" fmla="*/ 6 h 858155"/>
                <a:gd name="connsiteX23" fmla="*/ 401421 w 528287"/>
                <a:gd name="connsiteY23" fmla="*/ 34573 h 858155"/>
                <a:gd name="connsiteX24" fmla="*/ 528029 w 528287"/>
                <a:gd name="connsiteY24" fmla="*/ 242329 h 858155"/>
                <a:gd name="connsiteX25" fmla="*/ 479842 w 528287"/>
                <a:gd name="connsiteY25" fmla="*/ 416637 h 858155"/>
                <a:gd name="connsiteX26" fmla="*/ 451025 w 528287"/>
                <a:gd name="connsiteY26" fmla="*/ 466574 h 858155"/>
                <a:gd name="connsiteX27" fmla="*/ 393390 w 528287"/>
                <a:gd name="connsiteY27" fmla="*/ 621095 h 858155"/>
                <a:gd name="connsiteX28" fmla="*/ 331503 w 528287"/>
                <a:gd name="connsiteY28" fmla="*/ 621095 h 858155"/>
                <a:gd name="connsiteX29" fmla="*/ 347093 w 528287"/>
                <a:gd name="connsiteY29" fmla="*/ 532528 h 858155"/>
                <a:gd name="connsiteX30" fmla="*/ 400476 w 528287"/>
                <a:gd name="connsiteY30" fmla="*/ 427943 h 858155"/>
                <a:gd name="connsiteX31" fmla="*/ 458583 w 528287"/>
                <a:gd name="connsiteY31" fmla="*/ 304986 h 858155"/>
                <a:gd name="connsiteX32" fmla="*/ 377800 w 528287"/>
                <a:gd name="connsiteY32" fmla="*/ 94874 h 858155"/>
                <a:gd name="connsiteX33" fmla="*/ 143953 w 528287"/>
                <a:gd name="connsiteY33" fmla="*/ 99114 h 858155"/>
                <a:gd name="connsiteX34" fmla="*/ 65532 w 528287"/>
                <a:gd name="connsiteY34" fmla="*/ 281902 h 858155"/>
                <a:gd name="connsiteX35" fmla="*/ 117970 w 528287"/>
                <a:gd name="connsiteY35" fmla="*/ 409570 h 858155"/>
                <a:gd name="connsiteX36" fmla="*/ 183636 w 528287"/>
                <a:gd name="connsiteY36" fmla="*/ 538652 h 858155"/>
                <a:gd name="connsiteX37" fmla="*/ 197809 w 528287"/>
                <a:gd name="connsiteY37" fmla="*/ 621566 h 858155"/>
                <a:gd name="connsiteX38" fmla="*/ 142064 w 528287"/>
                <a:gd name="connsiteY38" fmla="*/ 621566 h 858155"/>
                <a:gd name="connsiteX39" fmla="*/ 134977 w 528287"/>
                <a:gd name="connsiteY39" fmla="*/ 614028 h 858155"/>
                <a:gd name="connsiteX40" fmla="*/ 93405 w 528287"/>
                <a:gd name="connsiteY40" fmla="*/ 493426 h 858155"/>
                <a:gd name="connsiteX41" fmla="*/ 28684 w 528287"/>
                <a:gd name="connsiteY41" fmla="*/ 376122 h 858155"/>
                <a:gd name="connsiteX42" fmla="*/ 6008 w 528287"/>
                <a:gd name="connsiteY42" fmla="*/ 196632 h 858155"/>
                <a:gd name="connsiteX43" fmla="*/ 131671 w 528287"/>
                <a:gd name="connsiteY43" fmla="*/ 32218 h 858155"/>
                <a:gd name="connsiteX44" fmla="*/ 266900 w 528287"/>
                <a:gd name="connsiteY44" fmla="*/ 6 h 858155"/>
                <a:gd name="connsiteX0" fmla="*/ 180897 w 528287"/>
                <a:gd name="connsiteY0" fmla="*/ 808532 h 858155"/>
                <a:gd name="connsiteX1" fmla="*/ 351275 w 528287"/>
                <a:gd name="connsiteY1" fmla="*/ 808532 h 858155"/>
                <a:gd name="connsiteX2" fmla="*/ 300775 w 528287"/>
                <a:gd name="connsiteY2" fmla="*/ 851668 h 858155"/>
                <a:gd name="connsiteX3" fmla="*/ 281897 w 528287"/>
                <a:gd name="connsiteY3" fmla="*/ 857831 h 858155"/>
                <a:gd name="connsiteX4" fmla="*/ 198832 w 528287"/>
                <a:gd name="connsiteY4" fmla="*/ 827019 h 858155"/>
                <a:gd name="connsiteX5" fmla="*/ 180897 w 528287"/>
                <a:gd name="connsiteY5" fmla="*/ 808532 h 858155"/>
                <a:gd name="connsiteX6" fmla="*/ 182285 w 528287"/>
                <a:gd name="connsiteY6" fmla="*/ 731401 h 858155"/>
                <a:gd name="connsiteX7" fmla="*/ 347585 w 528287"/>
                <a:gd name="connsiteY7" fmla="*/ 731401 h 858155"/>
                <a:gd name="connsiteX8" fmla="*/ 375450 w 528287"/>
                <a:gd name="connsiteY8" fmla="*/ 755235 h 858155"/>
                <a:gd name="connsiteX9" fmla="*/ 347585 w 528287"/>
                <a:gd name="connsiteY9" fmla="*/ 778134 h 858155"/>
                <a:gd name="connsiteX10" fmla="*/ 264935 w 528287"/>
                <a:gd name="connsiteY10" fmla="*/ 778601 h 858155"/>
                <a:gd name="connsiteX11" fmla="*/ 181813 w 528287"/>
                <a:gd name="connsiteY11" fmla="*/ 778134 h 858155"/>
                <a:gd name="connsiteX12" fmla="*/ 154893 w 528287"/>
                <a:gd name="connsiteY12" fmla="*/ 754300 h 858155"/>
                <a:gd name="connsiteX13" fmla="*/ 182285 w 528287"/>
                <a:gd name="connsiteY13" fmla="*/ 731401 h 858155"/>
                <a:gd name="connsiteX14" fmla="*/ 174924 w 528287"/>
                <a:gd name="connsiteY14" fmla="*/ 655422 h 858155"/>
                <a:gd name="connsiteX15" fmla="*/ 354947 w 528287"/>
                <a:gd name="connsiteY15" fmla="*/ 655422 h 858155"/>
                <a:gd name="connsiteX16" fmla="*/ 379581 w 528287"/>
                <a:gd name="connsiteY16" fmla="*/ 677976 h 858155"/>
                <a:gd name="connsiteX17" fmla="*/ 355421 w 528287"/>
                <a:gd name="connsiteY17" fmla="*/ 701000 h 858155"/>
                <a:gd name="connsiteX18" fmla="*/ 264935 w 528287"/>
                <a:gd name="connsiteY18" fmla="*/ 701000 h 858155"/>
                <a:gd name="connsiteX19" fmla="*/ 175397 w 528287"/>
                <a:gd name="connsiteY19" fmla="*/ 701000 h 858155"/>
                <a:gd name="connsiteX20" fmla="*/ 149815 w 528287"/>
                <a:gd name="connsiteY20" fmla="*/ 678446 h 858155"/>
                <a:gd name="connsiteX21" fmla="*/ 174924 w 528287"/>
                <a:gd name="connsiteY21" fmla="*/ 655422 h 858155"/>
                <a:gd name="connsiteX22" fmla="*/ 266900 w 528287"/>
                <a:gd name="connsiteY22" fmla="*/ 6 h 858155"/>
                <a:gd name="connsiteX23" fmla="*/ 401421 w 528287"/>
                <a:gd name="connsiteY23" fmla="*/ 34573 h 858155"/>
                <a:gd name="connsiteX24" fmla="*/ 528029 w 528287"/>
                <a:gd name="connsiteY24" fmla="*/ 242329 h 858155"/>
                <a:gd name="connsiteX25" fmla="*/ 479842 w 528287"/>
                <a:gd name="connsiteY25" fmla="*/ 416637 h 858155"/>
                <a:gd name="connsiteX26" fmla="*/ 451025 w 528287"/>
                <a:gd name="connsiteY26" fmla="*/ 466574 h 858155"/>
                <a:gd name="connsiteX27" fmla="*/ 393390 w 528287"/>
                <a:gd name="connsiteY27" fmla="*/ 621095 h 858155"/>
                <a:gd name="connsiteX28" fmla="*/ 331503 w 528287"/>
                <a:gd name="connsiteY28" fmla="*/ 621095 h 858155"/>
                <a:gd name="connsiteX29" fmla="*/ 347093 w 528287"/>
                <a:gd name="connsiteY29" fmla="*/ 532528 h 858155"/>
                <a:gd name="connsiteX30" fmla="*/ 400476 w 528287"/>
                <a:gd name="connsiteY30" fmla="*/ 427943 h 858155"/>
                <a:gd name="connsiteX31" fmla="*/ 458583 w 528287"/>
                <a:gd name="connsiteY31" fmla="*/ 304986 h 858155"/>
                <a:gd name="connsiteX32" fmla="*/ 377800 w 528287"/>
                <a:gd name="connsiteY32" fmla="*/ 94874 h 858155"/>
                <a:gd name="connsiteX33" fmla="*/ 65532 w 528287"/>
                <a:gd name="connsiteY33" fmla="*/ 281902 h 858155"/>
                <a:gd name="connsiteX34" fmla="*/ 117970 w 528287"/>
                <a:gd name="connsiteY34" fmla="*/ 409570 h 858155"/>
                <a:gd name="connsiteX35" fmla="*/ 183636 w 528287"/>
                <a:gd name="connsiteY35" fmla="*/ 538652 h 858155"/>
                <a:gd name="connsiteX36" fmla="*/ 197809 w 528287"/>
                <a:gd name="connsiteY36" fmla="*/ 621566 h 858155"/>
                <a:gd name="connsiteX37" fmla="*/ 142064 w 528287"/>
                <a:gd name="connsiteY37" fmla="*/ 621566 h 858155"/>
                <a:gd name="connsiteX38" fmla="*/ 134977 w 528287"/>
                <a:gd name="connsiteY38" fmla="*/ 614028 h 858155"/>
                <a:gd name="connsiteX39" fmla="*/ 93405 w 528287"/>
                <a:gd name="connsiteY39" fmla="*/ 493426 h 858155"/>
                <a:gd name="connsiteX40" fmla="*/ 28684 w 528287"/>
                <a:gd name="connsiteY40" fmla="*/ 376122 h 858155"/>
                <a:gd name="connsiteX41" fmla="*/ 6008 w 528287"/>
                <a:gd name="connsiteY41" fmla="*/ 196632 h 858155"/>
                <a:gd name="connsiteX42" fmla="*/ 131671 w 528287"/>
                <a:gd name="connsiteY42" fmla="*/ 32218 h 858155"/>
                <a:gd name="connsiteX43" fmla="*/ 266900 w 528287"/>
                <a:gd name="connsiteY43" fmla="*/ 6 h 858155"/>
                <a:gd name="connsiteX0" fmla="*/ 180897 w 528287"/>
                <a:gd name="connsiteY0" fmla="*/ 808532 h 858155"/>
                <a:gd name="connsiteX1" fmla="*/ 351275 w 528287"/>
                <a:gd name="connsiteY1" fmla="*/ 808532 h 858155"/>
                <a:gd name="connsiteX2" fmla="*/ 300775 w 528287"/>
                <a:gd name="connsiteY2" fmla="*/ 851668 h 858155"/>
                <a:gd name="connsiteX3" fmla="*/ 281897 w 528287"/>
                <a:gd name="connsiteY3" fmla="*/ 857831 h 858155"/>
                <a:gd name="connsiteX4" fmla="*/ 198832 w 528287"/>
                <a:gd name="connsiteY4" fmla="*/ 827019 h 858155"/>
                <a:gd name="connsiteX5" fmla="*/ 180897 w 528287"/>
                <a:gd name="connsiteY5" fmla="*/ 808532 h 858155"/>
                <a:gd name="connsiteX6" fmla="*/ 182285 w 528287"/>
                <a:gd name="connsiteY6" fmla="*/ 731401 h 858155"/>
                <a:gd name="connsiteX7" fmla="*/ 347585 w 528287"/>
                <a:gd name="connsiteY7" fmla="*/ 731401 h 858155"/>
                <a:gd name="connsiteX8" fmla="*/ 375450 w 528287"/>
                <a:gd name="connsiteY8" fmla="*/ 755235 h 858155"/>
                <a:gd name="connsiteX9" fmla="*/ 347585 w 528287"/>
                <a:gd name="connsiteY9" fmla="*/ 778134 h 858155"/>
                <a:gd name="connsiteX10" fmla="*/ 264935 w 528287"/>
                <a:gd name="connsiteY10" fmla="*/ 778601 h 858155"/>
                <a:gd name="connsiteX11" fmla="*/ 181813 w 528287"/>
                <a:gd name="connsiteY11" fmla="*/ 778134 h 858155"/>
                <a:gd name="connsiteX12" fmla="*/ 154893 w 528287"/>
                <a:gd name="connsiteY12" fmla="*/ 754300 h 858155"/>
                <a:gd name="connsiteX13" fmla="*/ 182285 w 528287"/>
                <a:gd name="connsiteY13" fmla="*/ 731401 h 858155"/>
                <a:gd name="connsiteX14" fmla="*/ 174924 w 528287"/>
                <a:gd name="connsiteY14" fmla="*/ 655422 h 858155"/>
                <a:gd name="connsiteX15" fmla="*/ 354947 w 528287"/>
                <a:gd name="connsiteY15" fmla="*/ 655422 h 858155"/>
                <a:gd name="connsiteX16" fmla="*/ 379581 w 528287"/>
                <a:gd name="connsiteY16" fmla="*/ 677976 h 858155"/>
                <a:gd name="connsiteX17" fmla="*/ 355421 w 528287"/>
                <a:gd name="connsiteY17" fmla="*/ 701000 h 858155"/>
                <a:gd name="connsiteX18" fmla="*/ 264935 w 528287"/>
                <a:gd name="connsiteY18" fmla="*/ 701000 h 858155"/>
                <a:gd name="connsiteX19" fmla="*/ 175397 w 528287"/>
                <a:gd name="connsiteY19" fmla="*/ 701000 h 858155"/>
                <a:gd name="connsiteX20" fmla="*/ 149815 w 528287"/>
                <a:gd name="connsiteY20" fmla="*/ 678446 h 858155"/>
                <a:gd name="connsiteX21" fmla="*/ 174924 w 528287"/>
                <a:gd name="connsiteY21" fmla="*/ 655422 h 858155"/>
                <a:gd name="connsiteX22" fmla="*/ 266900 w 528287"/>
                <a:gd name="connsiteY22" fmla="*/ 6 h 858155"/>
                <a:gd name="connsiteX23" fmla="*/ 401421 w 528287"/>
                <a:gd name="connsiteY23" fmla="*/ 34573 h 858155"/>
                <a:gd name="connsiteX24" fmla="*/ 528029 w 528287"/>
                <a:gd name="connsiteY24" fmla="*/ 242329 h 858155"/>
                <a:gd name="connsiteX25" fmla="*/ 479842 w 528287"/>
                <a:gd name="connsiteY25" fmla="*/ 416637 h 858155"/>
                <a:gd name="connsiteX26" fmla="*/ 451025 w 528287"/>
                <a:gd name="connsiteY26" fmla="*/ 466574 h 858155"/>
                <a:gd name="connsiteX27" fmla="*/ 393390 w 528287"/>
                <a:gd name="connsiteY27" fmla="*/ 621095 h 858155"/>
                <a:gd name="connsiteX28" fmla="*/ 331503 w 528287"/>
                <a:gd name="connsiteY28" fmla="*/ 621095 h 858155"/>
                <a:gd name="connsiteX29" fmla="*/ 347093 w 528287"/>
                <a:gd name="connsiteY29" fmla="*/ 532528 h 858155"/>
                <a:gd name="connsiteX30" fmla="*/ 400476 w 528287"/>
                <a:gd name="connsiteY30" fmla="*/ 427943 h 858155"/>
                <a:gd name="connsiteX31" fmla="*/ 458583 w 528287"/>
                <a:gd name="connsiteY31" fmla="*/ 304986 h 858155"/>
                <a:gd name="connsiteX32" fmla="*/ 377800 w 528287"/>
                <a:gd name="connsiteY32" fmla="*/ 94874 h 858155"/>
                <a:gd name="connsiteX33" fmla="*/ 117970 w 528287"/>
                <a:gd name="connsiteY33" fmla="*/ 409570 h 858155"/>
                <a:gd name="connsiteX34" fmla="*/ 183636 w 528287"/>
                <a:gd name="connsiteY34" fmla="*/ 538652 h 858155"/>
                <a:gd name="connsiteX35" fmla="*/ 197809 w 528287"/>
                <a:gd name="connsiteY35" fmla="*/ 621566 h 858155"/>
                <a:gd name="connsiteX36" fmla="*/ 142064 w 528287"/>
                <a:gd name="connsiteY36" fmla="*/ 621566 h 858155"/>
                <a:gd name="connsiteX37" fmla="*/ 134977 w 528287"/>
                <a:gd name="connsiteY37" fmla="*/ 614028 h 858155"/>
                <a:gd name="connsiteX38" fmla="*/ 93405 w 528287"/>
                <a:gd name="connsiteY38" fmla="*/ 493426 h 858155"/>
                <a:gd name="connsiteX39" fmla="*/ 28684 w 528287"/>
                <a:gd name="connsiteY39" fmla="*/ 376122 h 858155"/>
                <a:gd name="connsiteX40" fmla="*/ 6008 w 528287"/>
                <a:gd name="connsiteY40" fmla="*/ 196632 h 858155"/>
                <a:gd name="connsiteX41" fmla="*/ 131671 w 528287"/>
                <a:gd name="connsiteY41" fmla="*/ 32218 h 858155"/>
                <a:gd name="connsiteX42" fmla="*/ 266900 w 528287"/>
                <a:gd name="connsiteY42" fmla="*/ 6 h 858155"/>
                <a:gd name="connsiteX0" fmla="*/ 180897 w 528287"/>
                <a:gd name="connsiteY0" fmla="*/ 808532 h 858155"/>
                <a:gd name="connsiteX1" fmla="*/ 351275 w 528287"/>
                <a:gd name="connsiteY1" fmla="*/ 808532 h 858155"/>
                <a:gd name="connsiteX2" fmla="*/ 300775 w 528287"/>
                <a:gd name="connsiteY2" fmla="*/ 851668 h 858155"/>
                <a:gd name="connsiteX3" fmla="*/ 281897 w 528287"/>
                <a:gd name="connsiteY3" fmla="*/ 857831 h 858155"/>
                <a:gd name="connsiteX4" fmla="*/ 198832 w 528287"/>
                <a:gd name="connsiteY4" fmla="*/ 827019 h 858155"/>
                <a:gd name="connsiteX5" fmla="*/ 180897 w 528287"/>
                <a:gd name="connsiteY5" fmla="*/ 808532 h 858155"/>
                <a:gd name="connsiteX6" fmla="*/ 182285 w 528287"/>
                <a:gd name="connsiteY6" fmla="*/ 731401 h 858155"/>
                <a:gd name="connsiteX7" fmla="*/ 347585 w 528287"/>
                <a:gd name="connsiteY7" fmla="*/ 731401 h 858155"/>
                <a:gd name="connsiteX8" fmla="*/ 375450 w 528287"/>
                <a:gd name="connsiteY8" fmla="*/ 755235 h 858155"/>
                <a:gd name="connsiteX9" fmla="*/ 347585 w 528287"/>
                <a:gd name="connsiteY9" fmla="*/ 778134 h 858155"/>
                <a:gd name="connsiteX10" fmla="*/ 264935 w 528287"/>
                <a:gd name="connsiteY10" fmla="*/ 778601 h 858155"/>
                <a:gd name="connsiteX11" fmla="*/ 181813 w 528287"/>
                <a:gd name="connsiteY11" fmla="*/ 778134 h 858155"/>
                <a:gd name="connsiteX12" fmla="*/ 154893 w 528287"/>
                <a:gd name="connsiteY12" fmla="*/ 754300 h 858155"/>
                <a:gd name="connsiteX13" fmla="*/ 182285 w 528287"/>
                <a:gd name="connsiteY13" fmla="*/ 731401 h 858155"/>
                <a:gd name="connsiteX14" fmla="*/ 174924 w 528287"/>
                <a:gd name="connsiteY14" fmla="*/ 655422 h 858155"/>
                <a:gd name="connsiteX15" fmla="*/ 354947 w 528287"/>
                <a:gd name="connsiteY15" fmla="*/ 655422 h 858155"/>
                <a:gd name="connsiteX16" fmla="*/ 379581 w 528287"/>
                <a:gd name="connsiteY16" fmla="*/ 677976 h 858155"/>
                <a:gd name="connsiteX17" fmla="*/ 355421 w 528287"/>
                <a:gd name="connsiteY17" fmla="*/ 701000 h 858155"/>
                <a:gd name="connsiteX18" fmla="*/ 264935 w 528287"/>
                <a:gd name="connsiteY18" fmla="*/ 701000 h 858155"/>
                <a:gd name="connsiteX19" fmla="*/ 175397 w 528287"/>
                <a:gd name="connsiteY19" fmla="*/ 701000 h 858155"/>
                <a:gd name="connsiteX20" fmla="*/ 149815 w 528287"/>
                <a:gd name="connsiteY20" fmla="*/ 678446 h 858155"/>
                <a:gd name="connsiteX21" fmla="*/ 174924 w 528287"/>
                <a:gd name="connsiteY21" fmla="*/ 655422 h 858155"/>
                <a:gd name="connsiteX22" fmla="*/ 266900 w 528287"/>
                <a:gd name="connsiteY22" fmla="*/ 6 h 858155"/>
                <a:gd name="connsiteX23" fmla="*/ 401421 w 528287"/>
                <a:gd name="connsiteY23" fmla="*/ 34573 h 858155"/>
                <a:gd name="connsiteX24" fmla="*/ 528029 w 528287"/>
                <a:gd name="connsiteY24" fmla="*/ 242329 h 858155"/>
                <a:gd name="connsiteX25" fmla="*/ 479842 w 528287"/>
                <a:gd name="connsiteY25" fmla="*/ 416637 h 858155"/>
                <a:gd name="connsiteX26" fmla="*/ 451025 w 528287"/>
                <a:gd name="connsiteY26" fmla="*/ 466574 h 858155"/>
                <a:gd name="connsiteX27" fmla="*/ 393390 w 528287"/>
                <a:gd name="connsiteY27" fmla="*/ 621095 h 858155"/>
                <a:gd name="connsiteX28" fmla="*/ 331503 w 528287"/>
                <a:gd name="connsiteY28" fmla="*/ 621095 h 858155"/>
                <a:gd name="connsiteX29" fmla="*/ 347093 w 528287"/>
                <a:gd name="connsiteY29" fmla="*/ 532528 h 858155"/>
                <a:gd name="connsiteX30" fmla="*/ 400476 w 528287"/>
                <a:gd name="connsiteY30" fmla="*/ 427943 h 858155"/>
                <a:gd name="connsiteX31" fmla="*/ 458583 w 528287"/>
                <a:gd name="connsiteY31" fmla="*/ 304986 h 858155"/>
                <a:gd name="connsiteX32" fmla="*/ 117970 w 528287"/>
                <a:gd name="connsiteY32" fmla="*/ 409570 h 858155"/>
                <a:gd name="connsiteX33" fmla="*/ 183636 w 528287"/>
                <a:gd name="connsiteY33" fmla="*/ 538652 h 858155"/>
                <a:gd name="connsiteX34" fmla="*/ 197809 w 528287"/>
                <a:gd name="connsiteY34" fmla="*/ 621566 h 858155"/>
                <a:gd name="connsiteX35" fmla="*/ 142064 w 528287"/>
                <a:gd name="connsiteY35" fmla="*/ 621566 h 858155"/>
                <a:gd name="connsiteX36" fmla="*/ 134977 w 528287"/>
                <a:gd name="connsiteY36" fmla="*/ 614028 h 858155"/>
                <a:gd name="connsiteX37" fmla="*/ 93405 w 528287"/>
                <a:gd name="connsiteY37" fmla="*/ 493426 h 858155"/>
                <a:gd name="connsiteX38" fmla="*/ 28684 w 528287"/>
                <a:gd name="connsiteY38" fmla="*/ 376122 h 858155"/>
                <a:gd name="connsiteX39" fmla="*/ 6008 w 528287"/>
                <a:gd name="connsiteY39" fmla="*/ 196632 h 858155"/>
                <a:gd name="connsiteX40" fmla="*/ 131671 w 528287"/>
                <a:gd name="connsiteY40" fmla="*/ 32218 h 858155"/>
                <a:gd name="connsiteX41" fmla="*/ 266900 w 528287"/>
                <a:gd name="connsiteY41" fmla="*/ 6 h 858155"/>
                <a:gd name="connsiteX0" fmla="*/ 180897 w 528287"/>
                <a:gd name="connsiteY0" fmla="*/ 808532 h 858155"/>
                <a:gd name="connsiteX1" fmla="*/ 351275 w 528287"/>
                <a:gd name="connsiteY1" fmla="*/ 808532 h 858155"/>
                <a:gd name="connsiteX2" fmla="*/ 300775 w 528287"/>
                <a:gd name="connsiteY2" fmla="*/ 851668 h 858155"/>
                <a:gd name="connsiteX3" fmla="*/ 281897 w 528287"/>
                <a:gd name="connsiteY3" fmla="*/ 857831 h 858155"/>
                <a:gd name="connsiteX4" fmla="*/ 198832 w 528287"/>
                <a:gd name="connsiteY4" fmla="*/ 827019 h 858155"/>
                <a:gd name="connsiteX5" fmla="*/ 180897 w 528287"/>
                <a:gd name="connsiteY5" fmla="*/ 808532 h 858155"/>
                <a:gd name="connsiteX6" fmla="*/ 182285 w 528287"/>
                <a:gd name="connsiteY6" fmla="*/ 731401 h 858155"/>
                <a:gd name="connsiteX7" fmla="*/ 347585 w 528287"/>
                <a:gd name="connsiteY7" fmla="*/ 731401 h 858155"/>
                <a:gd name="connsiteX8" fmla="*/ 375450 w 528287"/>
                <a:gd name="connsiteY8" fmla="*/ 755235 h 858155"/>
                <a:gd name="connsiteX9" fmla="*/ 347585 w 528287"/>
                <a:gd name="connsiteY9" fmla="*/ 778134 h 858155"/>
                <a:gd name="connsiteX10" fmla="*/ 264935 w 528287"/>
                <a:gd name="connsiteY10" fmla="*/ 778601 h 858155"/>
                <a:gd name="connsiteX11" fmla="*/ 181813 w 528287"/>
                <a:gd name="connsiteY11" fmla="*/ 778134 h 858155"/>
                <a:gd name="connsiteX12" fmla="*/ 154893 w 528287"/>
                <a:gd name="connsiteY12" fmla="*/ 754300 h 858155"/>
                <a:gd name="connsiteX13" fmla="*/ 182285 w 528287"/>
                <a:gd name="connsiteY13" fmla="*/ 731401 h 858155"/>
                <a:gd name="connsiteX14" fmla="*/ 174924 w 528287"/>
                <a:gd name="connsiteY14" fmla="*/ 655422 h 858155"/>
                <a:gd name="connsiteX15" fmla="*/ 354947 w 528287"/>
                <a:gd name="connsiteY15" fmla="*/ 655422 h 858155"/>
                <a:gd name="connsiteX16" fmla="*/ 379581 w 528287"/>
                <a:gd name="connsiteY16" fmla="*/ 677976 h 858155"/>
                <a:gd name="connsiteX17" fmla="*/ 355421 w 528287"/>
                <a:gd name="connsiteY17" fmla="*/ 701000 h 858155"/>
                <a:gd name="connsiteX18" fmla="*/ 264935 w 528287"/>
                <a:gd name="connsiteY18" fmla="*/ 701000 h 858155"/>
                <a:gd name="connsiteX19" fmla="*/ 175397 w 528287"/>
                <a:gd name="connsiteY19" fmla="*/ 701000 h 858155"/>
                <a:gd name="connsiteX20" fmla="*/ 149815 w 528287"/>
                <a:gd name="connsiteY20" fmla="*/ 678446 h 858155"/>
                <a:gd name="connsiteX21" fmla="*/ 174924 w 528287"/>
                <a:gd name="connsiteY21" fmla="*/ 655422 h 858155"/>
                <a:gd name="connsiteX22" fmla="*/ 266900 w 528287"/>
                <a:gd name="connsiteY22" fmla="*/ 6 h 858155"/>
                <a:gd name="connsiteX23" fmla="*/ 401421 w 528287"/>
                <a:gd name="connsiteY23" fmla="*/ 34573 h 858155"/>
                <a:gd name="connsiteX24" fmla="*/ 528029 w 528287"/>
                <a:gd name="connsiteY24" fmla="*/ 242329 h 858155"/>
                <a:gd name="connsiteX25" fmla="*/ 479842 w 528287"/>
                <a:gd name="connsiteY25" fmla="*/ 416637 h 858155"/>
                <a:gd name="connsiteX26" fmla="*/ 451025 w 528287"/>
                <a:gd name="connsiteY26" fmla="*/ 466574 h 858155"/>
                <a:gd name="connsiteX27" fmla="*/ 393390 w 528287"/>
                <a:gd name="connsiteY27" fmla="*/ 621095 h 858155"/>
                <a:gd name="connsiteX28" fmla="*/ 331503 w 528287"/>
                <a:gd name="connsiteY28" fmla="*/ 621095 h 858155"/>
                <a:gd name="connsiteX29" fmla="*/ 347093 w 528287"/>
                <a:gd name="connsiteY29" fmla="*/ 532528 h 858155"/>
                <a:gd name="connsiteX30" fmla="*/ 400476 w 528287"/>
                <a:gd name="connsiteY30" fmla="*/ 427943 h 858155"/>
                <a:gd name="connsiteX31" fmla="*/ 117970 w 528287"/>
                <a:gd name="connsiteY31" fmla="*/ 409570 h 858155"/>
                <a:gd name="connsiteX32" fmla="*/ 183636 w 528287"/>
                <a:gd name="connsiteY32" fmla="*/ 538652 h 858155"/>
                <a:gd name="connsiteX33" fmla="*/ 197809 w 528287"/>
                <a:gd name="connsiteY33" fmla="*/ 621566 h 858155"/>
                <a:gd name="connsiteX34" fmla="*/ 142064 w 528287"/>
                <a:gd name="connsiteY34" fmla="*/ 621566 h 858155"/>
                <a:gd name="connsiteX35" fmla="*/ 134977 w 528287"/>
                <a:gd name="connsiteY35" fmla="*/ 614028 h 858155"/>
                <a:gd name="connsiteX36" fmla="*/ 93405 w 528287"/>
                <a:gd name="connsiteY36" fmla="*/ 493426 h 858155"/>
                <a:gd name="connsiteX37" fmla="*/ 28684 w 528287"/>
                <a:gd name="connsiteY37" fmla="*/ 376122 h 858155"/>
                <a:gd name="connsiteX38" fmla="*/ 6008 w 528287"/>
                <a:gd name="connsiteY38" fmla="*/ 196632 h 858155"/>
                <a:gd name="connsiteX39" fmla="*/ 131671 w 528287"/>
                <a:gd name="connsiteY39" fmla="*/ 32218 h 858155"/>
                <a:gd name="connsiteX40" fmla="*/ 266900 w 528287"/>
                <a:gd name="connsiteY40" fmla="*/ 6 h 858155"/>
                <a:gd name="connsiteX0" fmla="*/ 180897 w 528287"/>
                <a:gd name="connsiteY0" fmla="*/ 808532 h 858155"/>
                <a:gd name="connsiteX1" fmla="*/ 351275 w 528287"/>
                <a:gd name="connsiteY1" fmla="*/ 808532 h 858155"/>
                <a:gd name="connsiteX2" fmla="*/ 300775 w 528287"/>
                <a:gd name="connsiteY2" fmla="*/ 851668 h 858155"/>
                <a:gd name="connsiteX3" fmla="*/ 281897 w 528287"/>
                <a:gd name="connsiteY3" fmla="*/ 857831 h 858155"/>
                <a:gd name="connsiteX4" fmla="*/ 198832 w 528287"/>
                <a:gd name="connsiteY4" fmla="*/ 827019 h 858155"/>
                <a:gd name="connsiteX5" fmla="*/ 180897 w 528287"/>
                <a:gd name="connsiteY5" fmla="*/ 808532 h 858155"/>
                <a:gd name="connsiteX6" fmla="*/ 182285 w 528287"/>
                <a:gd name="connsiteY6" fmla="*/ 731401 h 858155"/>
                <a:gd name="connsiteX7" fmla="*/ 347585 w 528287"/>
                <a:gd name="connsiteY7" fmla="*/ 731401 h 858155"/>
                <a:gd name="connsiteX8" fmla="*/ 375450 w 528287"/>
                <a:gd name="connsiteY8" fmla="*/ 755235 h 858155"/>
                <a:gd name="connsiteX9" fmla="*/ 347585 w 528287"/>
                <a:gd name="connsiteY9" fmla="*/ 778134 h 858155"/>
                <a:gd name="connsiteX10" fmla="*/ 264935 w 528287"/>
                <a:gd name="connsiteY10" fmla="*/ 778601 h 858155"/>
                <a:gd name="connsiteX11" fmla="*/ 181813 w 528287"/>
                <a:gd name="connsiteY11" fmla="*/ 778134 h 858155"/>
                <a:gd name="connsiteX12" fmla="*/ 154893 w 528287"/>
                <a:gd name="connsiteY12" fmla="*/ 754300 h 858155"/>
                <a:gd name="connsiteX13" fmla="*/ 182285 w 528287"/>
                <a:gd name="connsiteY13" fmla="*/ 731401 h 858155"/>
                <a:gd name="connsiteX14" fmla="*/ 174924 w 528287"/>
                <a:gd name="connsiteY14" fmla="*/ 655422 h 858155"/>
                <a:gd name="connsiteX15" fmla="*/ 354947 w 528287"/>
                <a:gd name="connsiteY15" fmla="*/ 655422 h 858155"/>
                <a:gd name="connsiteX16" fmla="*/ 379581 w 528287"/>
                <a:gd name="connsiteY16" fmla="*/ 677976 h 858155"/>
                <a:gd name="connsiteX17" fmla="*/ 355421 w 528287"/>
                <a:gd name="connsiteY17" fmla="*/ 701000 h 858155"/>
                <a:gd name="connsiteX18" fmla="*/ 264935 w 528287"/>
                <a:gd name="connsiteY18" fmla="*/ 701000 h 858155"/>
                <a:gd name="connsiteX19" fmla="*/ 175397 w 528287"/>
                <a:gd name="connsiteY19" fmla="*/ 701000 h 858155"/>
                <a:gd name="connsiteX20" fmla="*/ 149815 w 528287"/>
                <a:gd name="connsiteY20" fmla="*/ 678446 h 858155"/>
                <a:gd name="connsiteX21" fmla="*/ 174924 w 528287"/>
                <a:gd name="connsiteY21" fmla="*/ 655422 h 858155"/>
                <a:gd name="connsiteX22" fmla="*/ 266900 w 528287"/>
                <a:gd name="connsiteY22" fmla="*/ 6 h 858155"/>
                <a:gd name="connsiteX23" fmla="*/ 401421 w 528287"/>
                <a:gd name="connsiteY23" fmla="*/ 34573 h 858155"/>
                <a:gd name="connsiteX24" fmla="*/ 528029 w 528287"/>
                <a:gd name="connsiteY24" fmla="*/ 242329 h 858155"/>
                <a:gd name="connsiteX25" fmla="*/ 479842 w 528287"/>
                <a:gd name="connsiteY25" fmla="*/ 416637 h 858155"/>
                <a:gd name="connsiteX26" fmla="*/ 451025 w 528287"/>
                <a:gd name="connsiteY26" fmla="*/ 466574 h 858155"/>
                <a:gd name="connsiteX27" fmla="*/ 393390 w 528287"/>
                <a:gd name="connsiteY27" fmla="*/ 621095 h 858155"/>
                <a:gd name="connsiteX28" fmla="*/ 331503 w 528287"/>
                <a:gd name="connsiteY28" fmla="*/ 621095 h 858155"/>
                <a:gd name="connsiteX29" fmla="*/ 347093 w 528287"/>
                <a:gd name="connsiteY29" fmla="*/ 532528 h 858155"/>
                <a:gd name="connsiteX30" fmla="*/ 117970 w 528287"/>
                <a:gd name="connsiteY30" fmla="*/ 409570 h 858155"/>
                <a:gd name="connsiteX31" fmla="*/ 183636 w 528287"/>
                <a:gd name="connsiteY31" fmla="*/ 538652 h 858155"/>
                <a:gd name="connsiteX32" fmla="*/ 197809 w 528287"/>
                <a:gd name="connsiteY32" fmla="*/ 621566 h 858155"/>
                <a:gd name="connsiteX33" fmla="*/ 142064 w 528287"/>
                <a:gd name="connsiteY33" fmla="*/ 621566 h 858155"/>
                <a:gd name="connsiteX34" fmla="*/ 134977 w 528287"/>
                <a:gd name="connsiteY34" fmla="*/ 614028 h 858155"/>
                <a:gd name="connsiteX35" fmla="*/ 93405 w 528287"/>
                <a:gd name="connsiteY35" fmla="*/ 493426 h 858155"/>
                <a:gd name="connsiteX36" fmla="*/ 28684 w 528287"/>
                <a:gd name="connsiteY36" fmla="*/ 376122 h 858155"/>
                <a:gd name="connsiteX37" fmla="*/ 6008 w 528287"/>
                <a:gd name="connsiteY37" fmla="*/ 196632 h 858155"/>
                <a:gd name="connsiteX38" fmla="*/ 131671 w 528287"/>
                <a:gd name="connsiteY38" fmla="*/ 32218 h 858155"/>
                <a:gd name="connsiteX39" fmla="*/ 266900 w 528287"/>
                <a:gd name="connsiteY39" fmla="*/ 6 h 858155"/>
                <a:gd name="connsiteX0" fmla="*/ 180897 w 528287"/>
                <a:gd name="connsiteY0" fmla="*/ 808532 h 858155"/>
                <a:gd name="connsiteX1" fmla="*/ 351275 w 528287"/>
                <a:gd name="connsiteY1" fmla="*/ 808532 h 858155"/>
                <a:gd name="connsiteX2" fmla="*/ 300775 w 528287"/>
                <a:gd name="connsiteY2" fmla="*/ 851668 h 858155"/>
                <a:gd name="connsiteX3" fmla="*/ 281897 w 528287"/>
                <a:gd name="connsiteY3" fmla="*/ 857831 h 858155"/>
                <a:gd name="connsiteX4" fmla="*/ 198832 w 528287"/>
                <a:gd name="connsiteY4" fmla="*/ 827019 h 858155"/>
                <a:gd name="connsiteX5" fmla="*/ 180897 w 528287"/>
                <a:gd name="connsiteY5" fmla="*/ 808532 h 858155"/>
                <a:gd name="connsiteX6" fmla="*/ 182285 w 528287"/>
                <a:gd name="connsiteY6" fmla="*/ 731401 h 858155"/>
                <a:gd name="connsiteX7" fmla="*/ 347585 w 528287"/>
                <a:gd name="connsiteY7" fmla="*/ 731401 h 858155"/>
                <a:gd name="connsiteX8" fmla="*/ 375450 w 528287"/>
                <a:gd name="connsiteY8" fmla="*/ 755235 h 858155"/>
                <a:gd name="connsiteX9" fmla="*/ 347585 w 528287"/>
                <a:gd name="connsiteY9" fmla="*/ 778134 h 858155"/>
                <a:gd name="connsiteX10" fmla="*/ 264935 w 528287"/>
                <a:gd name="connsiteY10" fmla="*/ 778601 h 858155"/>
                <a:gd name="connsiteX11" fmla="*/ 181813 w 528287"/>
                <a:gd name="connsiteY11" fmla="*/ 778134 h 858155"/>
                <a:gd name="connsiteX12" fmla="*/ 154893 w 528287"/>
                <a:gd name="connsiteY12" fmla="*/ 754300 h 858155"/>
                <a:gd name="connsiteX13" fmla="*/ 182285 w 528287"/>
                <a:gd name="connsiteY13" fmla="*/ 731401 h 858155"/>
                <a:gd name="connsiteX14" fmla="*/ 174924 w 528287"/>
                <a:gd name="connsiteY14" fmla="*/ 655422 h 858155"/>
                <a:gd name="connsiteX15" fmla="*/ 354947 w 528287"/>
                <a:gd name="connsiteY15" fmla="*/ 655422 h 858155"/>
                <a:gd name="connsiteX16" fmla="*/ 379581 w 528287"/>
                <a:gd name="connsiteY16" fmla="*/ 677976 h 858155"/>
                <a:gd name="connsiteX17" fmla="*/ 355421 w 528287"/>
                <a:gd name="connsiteY17" fmla="*/ 701000 h 858155"/>
                <a:gd name="connsiteX18" fmla="*/ 264935 w 528287"/>
                <a:gd name="connsiteY18" fmla="*/ 701000 h 858155"/>
                <a:gd name="connsiteX19" fmla="*/ 175397 w 528287"/>
                <a:gd name="connsiteY19" fmla="*/ 701000 h 858155"/>
                <a:gd name="connsiteX20" fmla="*/ 149815 w 528287"/>
                <a:gd name="connsiteY20" fmla="*/ 678446 h 858155"/>
                <a:gd name="connsiteX21" fmla="*/ 174924 w 528287"/>
                <a:gd name="connsiteY21" fmla="*/ 655422 h 858155"/>
                <a:gd name="connsiteX22" fmla="*/ 266900 w 528287"/>
                <a:gd name="connsiteY22" fmla="*/ 6 h 858155"/>
                <a:gd name="connsiteX23" fmla="*/ 401421 w 528287"/>
                <a:gd name="connsiteY23" fmla="*/ 34573 h 858155"/>
                <a:gd name="connsiteX24" fmla="*/ 528029 w 528287"/>
                <a:gd name="connsiteY24" fmla="*/ 242329 h 858155"/>
                <a:gd name="connsiteX25" fmla="*/ 479842 w 528287"/>
                <a:gd name="connsiteY25" fmla="*/ 416637 h 858155"/>
                <a:gd name="connsiteX26" fmla="*/ 451025 w 528287"/>
                <a:gd name="connsiteY26" fmla="*/ 466574 h 858155"/>
                <a:gd name="connsiteX27" fmla="*/ 393390 w 528287"/>
                <a:gd name="connsiteY27" fmla="*/ 621095 h 858155"/>
                <a:gd name="connsiteX28" fmla="*/ 331503 w 528287"/>
                <a:gd name="connsiteY28" fmla="*/ 621095 h 858155"/>
                <a:gd name="connsiteX29" fmla="*/ 347093 w 528287"/>
                <a:gd name="connsiteY29" fmla="*/ 532528 h 858155"/>
                <a:gd name="connsiteX30" fmla="*/ 183636 w 528287"/>
                <a:gd name="connsiteY30" fmla="*/ 538652 h 858155"/>
                <a:gd name="connsiteX31" fmla="*/ 197809 w 528287"/>
                <a:gd name="connsiteY31" fmla="*/ 621566 h 858155"/>
                <a:gd name="connsiteX32" fmla="*/ 142064 w 528287"/>
                <a:gd name="connsiteY32" fmla="*/ 621566 h 858155"/>
                <a:gd name="connsiteX33" fmla="*/ 134977 w 528287"/>
                <a:gd name="connsiteY33" fmla="*/ 614028 h 858155"/>
                <a:gd name="connsiteX34" fmla="*/ 93405 w 528287"/>
                <a:gd name="connsiteY34" fmla="*/ 493426 h 858155"/>
                <a:gd name="connsiteX35" fmla="*/ 28684 w 528287"/>
                <a:gd name="connsiteY35" fmla="*/ 376122 h 858155"/>
                <a:gd name="connsiteX36" fmla="*/ 6008 w 528287"/>
                <a:gd name="connsiteY36" fmla="*/ 196632 h 858155"/>
                <a:gd name="connsiteX37" fmla="*/ 131671 w 528287"/>
                <a:gd name="connsiteY37" fmla="*/ 32218 h 858155"/>
                <a:gd name="connsiteX38" fmla="*/ 266900 w 528287"/>
                <a:gd name="connsiteY38" fmla="*/ 6 h 858155"/>
                <a:gd name="connsiteX0" fmla="*/ 180897 w 528287"/>
                <a:gd name="connsiteY0" fmla="*/ 808532 h 858155"/>
                <a:gd name="connsiteX1" fmla="*/ 351275 w 528287"/>
                <a:gd name="connsiteY1" fmla="*/ 808532 h 858155"/>
                <a:gd name="connsiteX2" fmla="*/ 300775 w 528287"/>
                <a:gd name="connsiteY2" fmla="*/ 851668 h 858155"/>
                <a:gd name="connsiteX3" fmla="*/ 281897 w 528287"/>
                <a:gd name="connsiteY3" fmla="*/ 857831 h 858155"/>
                <a:gd name="connsiteX4" fmla="*/ 198832 w 528287"/>
                <a:gd name="connsiteY4" fmla="*/ 827019 h 858155"/>
                <a:gd name="connsiteX5" fmla="*/ 180897 w 528287"/>
                <a:gd name="connsiteY5" fmla="*/ 808532 h 858155"/>
                <a:gd name="connsiteX6" fmla="*/ 182285 w 528287"/>
                <a:gd name="connsiteY6" fmla="*/ 731401 h 858155"/>
                <a:gd name="connsiteX7" fmla="*/ 347585 w 528287"/>
                <a:gd name="connsiteY7" fmla="*/ 731401 h 858155"/>
                <a:gd name="connsiteX8" fmla="*/ 375450 w 528287"/>
                <a:gd name="connsiteY8" fmla="*/ 755235 h 858155"/>
                <a:gd name="connsiteX9" fmla="*/ 347585 w 528287"/>
                <a:gd name="connsiteY9" fmla="*/ 778134 h 858155"/>
                <a:gd name="connsiteX10" fmla="*/ 264935 w 528287"/>
                <a:gd name="connsiteY10" fmla="*/ 778601 h 858155"/>
                <a:gd name="connsiteX11" fmla="*/ 181813 w 528287"/>
                <a:gd name="connsiteY11" fmla="*/ 778134 h 858155"/>
                <a:gd name="connsiteX12" fmla="*/ 154893 w 528287"/>
                <a:gd name="connsiteY12" fmla="*/ 754300 h 858155"/>
                <a:gd name="connsiteX13" fmla="*/ 182285 w 528287"/>
                <a:gd name="connsiteY13" fmla="*/ 731401 h 858155"/>
                <a:gd name="connsiteX14" fmla="*/ 174924 w 528287"/>
                <a:gd name="connsiteY14" fmla="*/ 655422 h 858155"/>
                <a:gd name="connsiteX15" fmla="*/ 354947 w 528287"/>
                <a:gd name="connsiteY15" fmla="*/ 655422 h 858155"/>
                <a:gd name="connsiteX16" fmla="*/ 379581 w 528287"/>
                <a:gd name="connsiteY16" fmla="*/ 677976 h 858155"/>
                <a:gd name="connsiteX17" fmla="*/ 355421 w 528287"/>
                <a:gd name="connsiteY17" fmla="*/ 701000 h 858155"/>
                <a:gd name="connsiteX18" fmla="*/ 264935 w 528287"/>
                <a:gd name="connsiteY18" fmla="*/ 701000 h 858155"/>
                <a:gd name="connsiteX19" fmla="*/ 175397 w 528287"/>
                <a:gd name="connsiteY19" fmla="*/ 701000 h 858155"/>
                <a:gd name="connsiteX20" fmla="*/ 149815 w 528287"/>
                <a:gd name="connsiteY20" fmla="*/ 678446 h 858155"/>
                <a:gd name="connsiteX21" fmla="*/ 174924 w 528287"/>
                <a:gd name="connsiteY21" fmla="*/ 655422 h 858155"/>
                <a:gd name="connsiteX22" fmla="*/ 266900 w 528287"/>
                <a:gd name="connsiteY22" fmla="*/ 6 h 858155"/>
                <a:gd name="connsiteX23" fmla="*/ 401421 w 528287"/>
                <a:gd name="connsiteY23" fmla="*/ 34573 h 858155"/>
                <a:gd name="connsiteX24" fmla="*/ 528029 w 528287"/>
                <a:gd name="connsiteY24" fmla="*/ 242329 h 858155"/>
                <a:gd name="connsiteX25" fmla="*/ 479842 w 528287"/>
                <a:gd name="connsiteY25" fmla="*/ 416637 h 858155"/>
                <a:gd name="connsiteX26" fmla="*/ 451025 w 528287"/>
                <a:gd name="connsiteY26" fmla="*/ 466574 h 858155"/>
                <a:gd name="connsiteX27" fmla="*/ 393390 w 528287"/>
                <a:gd name="connsiteY27" fmla="*/ 621095 h 858155"/>
                <a:gd name="connsiteX28" fmla="*/ 331503 w 528287"/>
                <a:gd name="connsiteY28" fmla="*/ 621095 h 858155"/>
                <a:gd name="connsiteX29" fmla="*/ 347093 w 528287"/>
                <a:gd name="connsiteY29" fmla="*/ 532528 h 858155"/>
                <a:gd name="connsiteX30" fmla="*/ 197809 w 528287"/>
                <a:gd name="connsiteY30" fmla="*/ 621566 h 858155"/>
                <a:gd name="connsiteX31" fmla="*/ 142064 w 528287"/>
                <a:gd name="connsiteY31" fmla="*/ 621566 h 858155"/>
                <a:gd name="connsiteX32" fmla="*/ 134977 w 528287"/>
                <a:gd name="connsiteY32" fmla="*/ 614028 h 858155"/>
                <a:gd name="connsiteX33" fmla="*/ 93405 w 528287"/>
                <a:gd name="connsiteY33" fmla="*/ 493426 h 858155"/>
                <a:gd name="connsiteX34" fmla="*/ 28684 w 528287"/>
                <a:gd name="connsiteY34" fmla="*/ 376122 h 858155"/>
                <a:gd name="connsiteX35" fmla="*/ 6008 w 528287"/>
                <a:gd name="connsiteY35" fmla="*/ 196632 h 858155"/>
                <a:gd name="connsiteX36" fmla="*/ 131671 w 528287"/>
                <a:gd name="connsiteY36" fmla="*/ 32218 h 858155"/>
                <a:gd name="connsiteX37" fmla="*/ 266900 w 528287"/>
                <a:gd name="connsiteY37" fmla="*/ 6 h 858155"/>
                <a:gd name="connsiteX0" fmla="*/ 180897 w 528287"/>
                <a:gd name="connsiteY0" fmla="*/ 808532 h 858155"/>
                <a:gd name="connsiteX1" fmla="*/ 351275 w 528287"/>
                <a:gd name="connsiteY1" fmla="*/ 808532 h 858155"/>
                <a:gd name="connsiteX2" fmla="*/ 300775 w 528287"/>
                <a:gd name="connsiteY2" fmla="*/ 851668 h 858155"/>
                <a:gd name="connsiteX3" fmla="*/ 281897 w 528287"/>
                <a:gd name="connsiteY3" fmla="*/ 857831 h 858155"/>
                <a:gd name="connsiteX4" fmla="*/ 198832 w 528287"/>
                <a:gd name="connsiteY4" fmla="*/ 827019 h 858155"/>
                <a:gd name="connsiteX5" fmla="*/ 180897 w 528287"/>
                <a:gd name="connsiteY5" fmla="*/ 808532 h 858155"/>
                <a:gd name="connsiteX6" fmla="*/ 182285 w 528287"/>
                <a:gd name="connsiteY6" fmla="*/ 731401 h 858155"/>
                <a:gd name="connsiteX7" fmla="*/ 347585 w 528287"/>
                <a:gd name="connsiteY7" fmla="*/ 731401 h 858155"/>
                <a:gd name="connsiteX8" fmla="*/ 375450 w 528287"/>
                <a:gd name="connsiteY8" fmla="*/ 755235 h 858155"/>
                <a:gd name="connsiteX9" fmla="*/ 347585 w 528287"/>
                <a:gd name="connsiteY9" fmla="*/ 778134 h 858155"/>
                <a:gd name="connsiteX10" fmla="*/ 264935 w 528287"/>
                <a:gd name="connsiteY10" fmla="*/ 778601 h 858155"/>
                <a:gd name="connsiteX11" fmla="*/ 181813 w 528287"/>
                <a:gd name="connsiteY11" fmla="*/ 778134 h 858155"/>
                <a:gd name="connsiteX12" fmla="*/ 154893 w 528287"/>
                <a:gd name="connsiteY12" fmla="*/ 754300 h 858155"/>
                <a:gd name="connsiteX13" fmla="*/ 182285 w 528287"/>
                <a:gd name="connsiteY13" fmla="*/ 731401 h 858155"/>
                <a:gd name="connsiteX14" fmla="*/ 174924 w 528287"/>
                <a:gd name="connsiteY14" fmla="*/ 655422 h 858155"/>
                <a:gd name="connsiteX15" fmla="*/ 354947 w 528287"/>
                <a:gd name="connsiteY15" fmla="*/ 655422 h 858155"/>
                <a:gd name="connsiteX16" fmla="*/ 379581 w 528287"/>
                <a:gd name="connsiteY16" fmla="*/ 677976 h 858155"/>
                <a:gd name="connsiteX17" fmla="*/ 355421 w 528287"/>
                <a:gd name="connsiteY17" fmla="*/ 701000 h 858155"/>
                <a:gd name="connsiteX18" fmla="*/ 264935 w 528287"/>
                <a:gd name="connsiteY18" fmla="*/ 701000 h 858155"/>
                <a:gd name="connsiteX19" fmla="*/ 175397 w 528287"/>
                <a:gd name="connsiteY19" fmla="*/ 701000 h 858155"/>
                <a:gd name="connsiteX20" fmla="*/ 149815 w 528287"/>
                <a:gd name="connsiteY20" fmla="*/ 678446 h 858155"/>
                <a:gd name="connsiteX21" fmla="*/ 174924 w 528287"/>
                <a:gd name="connsiteY21" fmla="*/ 655422 h 858155"/>
                <a:gd name="connsiteX22" fmla="*/ 266900 w 528287"/>
                <a:gd name="connsiteY22" fmla="*/ 6 h 858155"/>
                <a:gd name="connsiteX23" fmla="*/ 401421 w 528287"/>
                <a:gd name="connsiteY23" fmla="*/ 34573 h 858155"/>
                <a:gd name="connsiteX24" fmla="*/ 528029 w 528287"/>
                <a:gd name="connsiteY24" fmla="*/ 242329 h 858155"/>
                <a:gd name="connsiteX25" fmla="*/ 479842 w 528287"/>
                <a:gd name="connsiteY25" fmla="*/ 416637 h 858155"/>
                <a:gd name="connsiteX26" fmla="*/ 451025 w 528287"/>
                <a:gd name="connsiteY26" fmla="*/ 466574 h 858155"/>
                <a:gd name="connsiteX27" fmla="*/ 393390 w 528287"/>
                <a:gd name="connsiteY27" fmla="*/ 621095 h 858155"/>
                <a:gd name="connsiteX28" fmla="*/ 331503 w 528287"/>
                <a:gd name="connsiteY28" fmla="*/ 621095 h 858155"/>
                <a:gd name="connsiteX29" fmla="*/ 197809 w 528287"/>
                <a:gd name="connsiteY29" fmla="*/ 621566 h 858155"/>
                <a:gd name="connsiteX30" fmla="*/ 142064 w 528287"/>
                <a:gd name="connsiteY30" fmla="*/ 621566 h 858155"/>
                <a:gd name="connsiteX31" fmla="*/ 134977 w 528287"/>
                <a:gd name="connsiteY31" fmla="*/ 614028 h 858155"/>
                <a:gd name="connsiteX32" fmla="*/ 93405 w 528287"/>
                <a:gd name="connsiteY32" fmla="*/ 493426 h 858155"/>
                <a:gd name="connsiteX33" fmla="*/ 28684 w 528287"/>
                <a:gd name="connsiteY33" fmla="*/ 376122 h 858155"/>
                <a:gd name="connsiteX34" fmla="*/ 6008 w 528287"/>
                <a:gd name="connsiteY34" fmla="*/ 196632 h 858155"/>
                <a:gd name="connsiteX35" fmla="*/ 131671 w 528287"/>
                <a:gd name="connsiteY35" fmla="*/ 32218 h 858155"/>
                <a:gd name="connsiteX36" fmla="*/ 266900 w 528287"/>
                <a:gd name="connsiteY36" fmla="*/ 6 h 858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528287" h="858155">
                  <a:moveTo>
                    <a:pt x="180897" y="808532"/>
                  </a:moveTo>
                  <a:lnTo>
                    <a:pt x="351275" y="808532"/>
                  </a:lnTo>
                  <a:cubicBezTo>
                    <a:pt x="332869" y="824175"/>
                    <a:pt x="317294" y="838396"/>
                    <a:pt x="300775" y="851668"/>
                  </a:cubicBezTo>
                  <a:cubicBezTo>
                    <a:pt x="296056" y="855461"/>
                    <a:pt x="288504" y="857831"/>
                    <a:pt x="281897" y="857831"/>
                  </a:cubicBezTo>
                  <a:cubicBezTo>
                    <a:pt x="226206" y="857357"/>
                    <a:pt x="239892" y="864941"/>
                    <a:pt x="198832" y="827019"/>
                  </a:cubicBezTo>
                  <a:cubicBezTo>
                    <a:pt x="192696" y="821331"/>
                    <a:pt x="187505" y="815168"/>
                    <a:pt x="180897" y="808532"/>
                  </a:cubicBezTo>
                  <a:close/>
                  <a:moveTo>
                    <a:pt x="182285" y="731401"/>
                  </a:moveTo>
                  <a:lnTo>
                    <a:pt x="347585" y="731401"/>
                  </a:lnTo>
                  <a:cubicBezTo>
                    <a:pt x="365532" y="731401"/>
                    <a:pt x="375450" y="740280"/>
                    <a:pt x="375450" y="755235"/>
                  </a:cubicBezTo>
                  <a:cubicBezTo>
                    <a:pt x="374978" y="770189"/>
                    <a:pt x="365532" y="778134"/>
                    <a:pt x="347585" y="778134"/>
                  </a:cubicBezTo>
                  <a:cubicBezTo>
                    <a:pt x="320193" y="778601"/>
                    <a:pt x="292328" y="778601"/>
                    <a:pt x="264935" y="778601"/>
                  </a:cubicBezTo>
                  <a:lnTo>
                    <a:pt x="181813" y="778134"/>
                  </a:lnTo>
                  <a:cubicBezTo>
                    <a:pt x="165283" y="778134"/>
                    <a:pt x="154420" y="768787"/>
                    <a:pt x="154893" y="754300"/>
                  </a:cubicBezTo>
                  <a:cubicBezTo>
                    <a:pt x="155365" y="740280"/>
                    <a:pt x="165283" y="731401"/>
                    <a:pt x="182285" y="731401"/>
                  </a:cubicBezTo>
                  <a:close/>
                  <a:moveTo>
                    <a:pt x="174924" y="655422"/>
                  </a:moveTo>
                  <a:lnTo>
                    <a:pt x="354947" y="655422"/>
                  </a:lnTo>
                  <a:cubicBezTo>
                    <a:pt x="369633" y="655422"/>
                    <a:pt x="379581" y="664350"/>
                    <a:pt x="379581" y="677976"/>
                  </a:cubicBezTo>
                  <a:cubicBezTo>
                    <a:pt x="380055" y="691133"/>
                    <a:pt x="370107" y="701000"/>
                    <a:pt x="355421" y="701000"/>
                  </a:cubicBezTo>
                  <a:cubicBezTo>
                    <a:pt x="325575" y="701470"/>
                    <a:pt x="295255" y="701000"/>
                    <a:pt x="264935" y="701000"/>
                  </a:cubicBezTo>
                  <a:lnTo>
                    <a:pt x="175397" y="701000"/>
                  </a:lnTo>
                  <a:cubicBezTo>
                    <a:pt x="159764" y="701000"/>
                    <a:pt x="150289" y="692542"/>
                    <a:pt x="149815" y="678446"/>
                  </a:cubicBezTo>
                  <a:cubicBezTo>
                    <a:pt x="149815" y="664350"/>
                    <a:pt x="159290" y="655422"/>
                    <a:pt x="174924" y="655422"/>
                  </a:cubicBezTo>
                  <a:close/>
                  <a:moveTo>
                    <a:pt x="266900" y="6"/>
                  </a:moveTo>
                  <a:cubicBezTo>
                    <a:pt x="312016" y="300"/>
                    <a:pt x="357014" y="11725"/>
                    <a:pt x="401421" y="34573"/>
                  </a:cubicBezTo>
                  <a:cubicBezTo>
                    <a:pt x="484566" y="77914"/>
                    <a:pt x="523777" y="149993"/>
                    <a:pt x="528029" y="242329"/>
                  </a:cubicBezTo>
                  <a:cubicBezTo>
                    <a:pt x="530863" y="305928"/>
                    <a:pt x="510077" y="362460"/>
                    <a:pt x="479842" y="416637"/>
                  </a:cubicBezTo>
                  <a:cubicBezTo>
                    <a:pt x="470394" y="433125"/>
                    <a:pt x="460945" y="450085"/>
                    <a:pt x="451025" y="466574"/>
                  </a:cubicBezTo>
                  <a:cubicBezTo>
                    <a:pt x="422680" y="514626"/>
                    <a:pt x="393862" y="562207"/>
                    <a:pt x="393390" y="621095"/>
                  </a:cubicBezTo>
                  <a:lnTo>
                    <a:pt x="331503" y="621095"/>
                  </a:lnTo>
                  <a:lnTo>
                    <a:pt x="197809" y="621566"/>
                  </a:lnTo>
                  <a:cubicBezTo>
                    <a:pt x="177967" y="621566"/>
                    <a:pt x="160016" y="622037"/>
                    <a:pt x="142064" y="621566"/>
                  </a:cubicBezTo>
                  <a:cubicBezTo>
                    <a:pt x="139702" y="621095"/>
                    <a:pt x="135450" y="616855"/>
                    <a:pt x="134977" y="614028"/>
                  </a:cubicBezTo>
                  <a:cubicBezTo>
                    <a:pt x="133088" y="569745"/>
                    <a:pt x="114191" y="531114"/>
                    <a:pt x="93405" y="493426"/>
                  </a:cubicBezTo>
                  <a:cubicBezTo>
                    <a:pt x="71674" y="454325"/>
                    <a:pt x="48525" y="416166"/>
                    <a:pt x="28684" y="376122"/>
                  </a:cubicBezTo>
                  <a:cubicBezTo>
                    <a:pt x="811" y="319119"/>
                    <a:pt x="-6748" y="258818"/>
                    <a:pt x="6008" y="196632"/>
                  </a:cubicBezTo>
                  <a:cubicBezTo>
                    <a:pt x="21125" y="121256"/>
                    <a:pt x="63170" y="65666"/>
                    <a:pt x="131671" y="32218"/>
                  </a:cubicBezTo>
                  <a:cubicBezTo>
                    <a:pt x="176550" y="10547"/>
                    <a:pt x="221784" y="-288"/>
                    <a:pt x="266900" y="6"/>
                  </a:cubicBezTo>
                  <a:close/>
                </a:path>
              </a:pathLst>
            </a:custGeom>
            <a:grpFill/>
            <a:ln w="9525">
              <a:solidFill>
                <a:schemeClr val="accent1"/>
              </a:solidFill>
              <a:round/>
              <a:headEnd/>
              <a:tailEnd/>
            </a:ln>
          </p:spPr>
          <p:txBody>
            <a:bodyPr vert="horz" wrap="square" lIns="95091" tIns="47545" rIns="95091" bIns="47545" numCol="1" anchor="t" anchorCtr="0" compatLnSpc="1">
              <a:prstTxWarp prst="textNoShape">
                <a:avLst/>
              </a:prstTxWarp>
              <a:noAutofit/>
            </a:bodyPr>
            <a:lstStyle/>
            <a:p>
              <a:pPr defTabSz="951064">
                <a:defRPr/>
              </a:pPr>
              <a:endParaRPr lang="en-US" sz="4080">
                <a:solidFill>
                  <a:srgbClr val="505050"/>
                </a:solidFill>
                <a:latin typeface="Segoe UI Light"/>
              </a:endParaRPr>
            </a:p>
          </p:txBody>
        </p:sp>
      </p:grpSp>
      <p:grpSp>
        <p:nvGrpSpPr>
          <p:cNvPr id="60" name="Group 59">
            <a:extLst>
              <a:ext uri="{FF2B5EF4-FFF2-40B4-BE49-F238E27FC236}">
                <a16:creationId xmlns:a16="http://schemas.microsoft.com/office/drawing/2014/main" id="{79A9BACC-C171-4EB7-8A4E-E6737E285563}"/>
              </a:ext>
            </a:extLst>
          </p:cNvPr>
          <p:cNvGrpSpPr/>
          <p:nvPr/>
        </p:nvGrpSpPr>
        <p:grpSpPr>
          <a:xfrm>
            <a:off x="9899112" y="5939466"/>
            <a:ext cx="643092" cy="643092"/>
            <a:chOff x="9273302" y="2046197"/>
            <a:chExt cx="1426282" cy="1426282"/>
          </a:xfrm>
          <a:solidFill>
            <a:schemeClr val="bg2"/>
          </a:solidFill>
        </p:grpSpPr>
        <p:sp>
          <p:nvSpPr>
            <p:cNvPr id="70" name="Oval 69">
              <a:extLst>
                <a:ext uri="{FF2B5EF4-FFF2-40B4-BE49-F238E27FC236}">
                  <a16:creationId xmlns:a16="http://schemas.microsoft.com/office/drawing/2014/main" id="{4A8762A3-6472-4733-8642-8FF3DDB20A47}"/>
                </a:ext>
              </a:extLst>
            </p:cNvPr>
            <p:cNvSpPr>
              <a:spLocks noChangeAspect="1"/>
            </p:cNvSpPr>
            <p:nvPr/>
          </p:nvSpPr>
          <p:spPr bwMode="auto">
            <a:xfrm>
              <a:off x="9273302" y="2046197"/>
              <a:ext cx="1426282" cy="1426282"/>
            </a:xfrm>
            <a:prstGeom prst="ellipse">
              <a:avLst/>
            </a:prstGeom>
            <a:grpFill/>
            <a:ln w="952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bodyPr>
            <a:lstStyle/>
            <a:p>
              <a:pPr algn="ctr" defTabSz="988777" fontAlgn="base">
                <a:spcBef>
                  <a:spcPct val="0"/>
                </a:spcBef>
                <a:spcAft>
                  <a:spcPct val="0"/>
                </a:spcAft>
                <a:defRPr/>
              </a:pPr>
              <a:endParaRPr lang="en-US" sz="2448" kern="0">
                <a:solidFill>
                  <a:srgbClr val="505050"/>
                </a:solidFill>
                <a:latin typeface="Segoe UI Light"/>
              </a:endParaRPr>
            </a:p>
          </p:txBody>
        </p:sp>
        <p:sp>
          <p:nvSpPr>
            <p:cNvPr id="71" name="Freeform: Shape 70">
              <a:extLst>
                <a:ext uri="{FF2B5EF4-FFF2-40B4-BE49-F238E27FC236}">
                  <a16:creationId xmlns:a16="http://schemas.microsoft.com/office/drawing/2014/main" id="{D6D7024E-7E76-4EAB-933D-97F236CB4716}"/>
                </a:ext>
              </a:extLst>
            </p:cNvPr>
            <p:cNvSpPr>
              <a:spLocks noChangeAspect="1"/>
            </p:cNvSpPr>
            <p:nvPr/>
          </p:nvSpPr>
          <p:spPr bwMode="black">
            <a:xfrm>
              <a:off x="9745867" y="2316705"/>
              <a:ext cx="527667" cy="885265"/>
            </a:xfrm>
            <a:custGeom>
              <a:avLst/>
              <a:gdLst>
                <a:gd name="connsiteX0" fmla="*/ 285484 w 1193354"/>
                <a:gd name="connsiteY0" fmla="*/ 451468 h 2002084"/>
                <a:gd name="connsiteX1" fmla="*/ 284883 w 1193354"/>
                <a:gd name="connsiteY1" fmla="*/ 491345 h 2002084"/>
                <a:gd name="connsiteX2" fmla="*/ 284785 w 1193354"/>
                <a:gd name="connsiteY2" fmla="*/ 491279 h 2002084"/>
                <a:gd name="connsiteX3" fmla="*/ 284979 w 1193354"/>
                <a:gd name="connsiteY3" fmla="*/ 475228 h 2002084"/>
                <a:gd name="connsiteX4" fmla="*/ 286242 w 1193354"/>
                <a:gd name="connsiteY4" fmla="*/ 415853 h 2002084"/>
                <a:gd name="connsiteX5" fmla="*/ 286102 w 1193354"/>
                <a:gd name="connsiteY5" fmla="*/ 422418 h 2002084"/>
                <a:gd name="connsiteX6" fmla="*/ 285843 w 1193354"/>
                <a:gd name="connsiteY6" fmla="*/ 430162 h 2002084"/>
                <a:gd name="connsiteX7" fmla="*/ 285612 w 1193354"/>
                <a:gd name="connsiteY7" fmla="*/ 445461 h 2002084"/>
                <a:gd name="connsiteX8" fmla="*/ 285484 w 1193354"/>
                <a:gd name="connsiteY8" fmla="*/ 451468 h 2002084"/>
                <a:gd name="connsiteX9" fmla="*/ 285841 w 1193354"/>
                <a:gd name="connsiteY9" fmla="*/ 427810 h 2002084"/>
                <a:gd name="connsiteX10" fmla="*/ 286701 w 1193354"/>
                <a:gd name="connsiteY10" fmla="*/ 402165 h 2002084"/>
                <a:gd name="connsiteX11" fmla="*/ 286242 w 1193354"/>
                <a:gd name="connsiteY11" fmla="*/ 415853 h 2002084"/>
                <a:gd name="connsiteX12" fmla="*/ 286436 w 1193354"/>
                <a:gd name="connsiteY12" fmla="*/ 406761 h 2002084"/>
                <a:gd name="connsiteX13" fmla="*/ 496328 w 1193354"/>
                <a:gd name="connsiteY13" fmla="*/ 360361 h 2002084"/>
                <a:gd name="connsiteX14" fmla="*/ 496354 w 1193354"/>
                <a:gd name="connsiteY14" fmla="*/ 360534 h 2002084"/>
                <a:gd name="connsiteX15" fmla="*/ 494883 w 1193354"/>
                <a:gd name="connsiteY15" fmla="*/ 463364 h 2002084"/>
                <a:gd name="connsiteX16" fmla="*/ 494300 w 1193354"/>
                <a:gd name="connsiteY16" fmla="*/ 506394 h 2002084"/>
                <a:gd name="connsiteX17" fmla="*/ 494267 w 1193354"/>
                <a:gd name="connsiteY17" fmla="*/ 506416 h 2002084"/>
                <a:gd name="connsiteX18" fmla="*/ 494882 w 1193354"/>
                <a:gd name="connsiteY18" fmla="*/ 461012 h 2002084"/>
                <a:gd name="connsiteX19" fmla="*/ 495899 w 1193354"/>
                <a:gd name="connsiteY19" fmla="*/ 397961 h 2002084"/>
                <a:gd name="connsiteX20" fmla="*/ 289252 w 1193354"/>
                <a:gd name="connsiteY20" fmla="*/ 358061 h 2002084"/>
                <a:gd name="connsiteX21" fmla="*/ 289249 w 1193354"/>
                <a:gd name="connsiteY21" fmla="*/ 358087 h 2002084"/>
                <a:gd name="connsiteX22" fmla="*/ 288429 w 1193354"/>
                <a:gd name="connsiteY22" fmla="*/ 372279 h 2002084"/>
                <a:gd name="connsiteX23" fmla="*/ 287181 w 1193354"/>
                <a:gd name="connsiteY23" fmla="*/ 390263 h 2002084"/>
                <a:gd name="connsiteX24" fmla="*/ 286893 w 1193354"/>
                <a:gd name="connsiteY24" fmla="*/ 398838 h 2002084"/>
                <a:gd name="connsiteX25" fmla="*/ 286701 w 1193354"/>
                <a:gd name="connsiteY25" fmla="*/ 402165 h 2002084"/>
                <a:gd name="connsiteX26" fmla="*/ 287179 w 1193354"/>
                <a:gd name="connsiteY26" fmla="*/ 387912 h 2002084"/>
                <a:gd name="connsiteX27" fmla="*/ 289248 w 1193354"/>
                <a:gd name="connsiteY27" fmla="*/ 358087 h 2002084"/>
                <a:gd name="connsiteX28" fmla="*/ 296920 w 1193354"/>
                <a:gd name="connsiteY28" fmla="*/ 310739 h 2002084"/>
                <a:gd name="connsiteX29" fmla="*/ 289252 w 1193354"/>
                <a:gd name="connsiteY29" fmla="*/ 358061 h 2002084"/>
                <a:gd name="connsiteX30" fmla="*/ 294307 w 1193354"/>
                <a:gd name="connsiteY30" fmla="*/ 317179 h 2002084"/>
                <a:gd name="connsiteX31" fmla="*/ 301470 w 1193354"/>
                <a:gd name="connsiteY31" fmla="*/ 299529 h 2002084"/>
                <a:gd name="connsiteX32" fmla="*/ 298558 w 1193354"/>
                <a:gd name="connsiteY32" fmla="*/ 306704 h 2002084"/>
                <a:gd name="connsiteX33" fmla="*/ 297737 w 1193354"/>
                <a:gd name="connsiteY33" fmla="*/ 308062 h 2002084"/>
                <a:gd name="connsiteX34" fmla="*/ 297558 w 1193354"/>
                <a:gd name="connsiteY34" fmla="*/ 309167 h 2002084"/>
                <a:gd name="connsiteX35" fmla="*/ 296920 w 1193354"/>
                <a:gd name="connsiteY35" fmla="*/ 310739 h 2002084"/>
                <a:gd name="connsiteX36" fmla="*/ 297735 w 1193354"/>
                <a:gd name="connsiteY36" fmla="*/ 305710 h 2002084"/>
                <a:gd name="connsiteX37" fmla="*/ 483118 w 1193354"/>
                <a:gd name="connsiteY37" fmla="*/ 298753 h 2002084"/>
                <a:gd name="connsiteX38" fmla="*/ 489189 w 1193354"/>
                <a:gd name="connsiteY38" fmla="*/ 310293 h 2002084"/>
                <a:gd name="connsiteX39" fmla="*/ 496353 w 1193354"/>
                <a:gd name="connsiteY39" fmla="*/ 358182 h 2002084"/>
                <a:gd name="connsiteX40" fmla="*/ 496328 w 1193354"/>
                <a:gd name="connsiteY40" fmla="*/ 360361 h 2002084"/>
                <a:gd name="connsiteX41" fmla="*/ 496327 w 1193354"/>
                <a:gd name="connsiteY41" fmla="*/ 360355 h 2002084"/>
                <a:gd name="connsiteX42" fmla="*/ 496352 w 1193354"/>
                <a:gd name="connsiteY42" fmla="*/ 358182 h 2002084"/>
                <a:gd name="connsiteX43" fmla="*/ 495286 w 1193354"/>
                <a:gd name="connsiteY43" fmla="*/ 353397 h 2002084"/>
                <a:gd name="connsiteX44" fmla="*/ 489190 w 1193354"/>
                <a:gd name="connsiteY44" fmla="*/ 312645 h 2002084"/>
                <a:gd name="connsiteX45" fmla="*/ 484026 w 1193354"/>
                <a:gd name="connsiteY45" fmla="*/ 302828 h 2002084"/>
                <a:gd name="connsiteX46" fmla="*/ 312270 w 1193354"/>
                <a:gd name="connsiteY46" fmla="*/ 281652 h 2002084"/>
                <a:gd name="connsiteX47" fmla="*/ 301470 w 1193354"/>
                <a:gd name="connsiteY47" fmla="*/ 299529 h 2002084"/>
                <a:gd name="connsiteX48" fmla="*/ 307000 w 1193354"/>
                <a:gd name="connsiteY48" fmla="*/ 285901 h 2002084"/>
                <a:gd name="connsiteX49" fmla="*/ 473685 w 1193354"/>
                <a:gd name="connsiteY49" fmla="*/ 280824 h 2002084"/>
                <a:gd name="connsiteX50" fmla="*/ 481372 w 1193354"/>
                <a:gd name="connsiteY50" fmla="*/ 290914 h 2002084"/>
                <a:gd name="connsiteX51" fmla="*/ 483118 w 1193354"/>
                <a:gd name="connsiteY51" fmla="*/ 298753 h 2002084"/>
                <a:gd name="connsiteX52" fmla="*/ 467383 w 1193354"/>
                <a:gd name="connsiteY52" fmla="*/ 272552 h 2002084"/>
                <a:gd name="connsiteX53" fmla="*/ 470477 w 1193354"/>
                <a:gd name="connsiteY53" fmla="*/ 274726 h 2002084"/>
                <a:gd name="connsiteX54" fmla="*/ 473685 w 1193354"/>
                <a:gd name="connsiteY54" fmla="*/ 280824 h 2002084"/>
                <a:gd name="connsiteX55" fmla="*/ 438680 w 1193354"/>
                <a:gd name="connsiteY55" fmla="*/ 252385 h 2002084"/>
                <a:gd name="connsiteX56" fmla="*/ 463812 w 1193354"/>
                <a:gd name="connsiteY56" fmla="*/ 267865 h 2002084"/>
                <a:gd name="connsiteX57" fmla="*/ 467383 w 1193354"/>
                <a:gd name="connsiteY57" fmla="*/ 272552 h 2002084"/>
                <a:gd name="connsiteX58" fmla="*/ 392214 w 1193354"/>
                <a:gd name="connsiteY58" fmla="*/ 246486 h 2002084"/>
                <a:gd name="connsiteX59" fmla="*/ 470478 w 1193354"/>
                <a:gd name="connsiteY59" fmla="*/ 277078 h 2002084"/>
                <a:gd name="connsiteX60" fmla="*/ 484026 w 1193354"/>
                <a:gd name="connsiteY60" fmla="*/ 302828 h 2002084"/>
                <a:gd name="connsiteX61" fmla="*/ 495286 w 1193354"/>
                <a:gd name="connsiteY61" fmla="*/ 353397 h 2002084"/>
                <a:gd name="connsiteX62" fmla="*/ 496327 w 1193354"/>
                <a:gd name="connsiteY62" fmla="*/ 360355 h 2002084"/>
                <a:gd name="connsiteX63" fmla="*/ 495898 w 1193354"/>
                <a:gd name="connsiteY63" fmla="*/ 397961 h 2002084"/>
                <a:gd name="connsiteX64" fmla="*/ 494881 w 1193354"/>
                <a:gd name="connsiteY64" fmla="*/ 461012 h 2002084"/>
                <a:gd name="connsiteX65" fmla="*/ 494266 w 1193354"/>
                <a:gd name="connsiteY65" fmla="*/ 506417 h 2002084"/>
                <a:gd name="connsiteX66" fmla="*/ 494267 w 1193354"/>
                <a:gd name="connsiteY66" fmla="*/ 506416 h 2002084"/>
                <a:gd name="connsiteX67" fmla="*/ 493818 w 1193354"/>
                <a:gd name="connsiteY67" fmla="*/ 539623 h 2002084"/>
                <a:gd name="connsiteX68" fmla="*/ 493224 w 1193354"/>
                <a:gd name="connsiteY68" fmla="*/ 626081 h 2002084"/>
                <a:gd name="connsiteX69" fmla="*/ 493231 w 1193354"/>
                <a:gd name="connsiteY69" fmla="*/ 627553 h 2002084"/>
                <a:gd name="connsiteX70" fmla="*/ 493225 w 1193354"/>
                <a:gd name="connsiteY70" fmla="*/ 628433 h 2002084"/>
                <a:gd name="connsiteX71" fmla="*/ 505879 w 1193354"/>
                <a:gd name="connsiteY71" fmla="*/ 898482 h 2002084"/>
                <a:gd name="connsiteX72" fmla="*/ 622620 w 1193354"/>
                <a:gd name="connsiteY72" fmla="*/ 786882 h 2002084"/>
                <a:gd name="connsiteX73" fmla="*/ 739361 w 1193354"/>
                <a:gd name="connsiteY73" fmla="*/ 898482 h 2002084"/>
                <a:gd name="connsiteX74" fmla="*/ 739361 w 1193354"/>
                <a:gd name="connsiteY74" fmla="*/ 954282 h 2002084"/>
                <a:gd name="connsiteX75" fmla="*/ 849616 w 1193354"/>
                <a:gd name="connsiteY75" fmla="*/ 842682 h 2002084"/>
                <a:gd name="connsiteX76" fmla="*/ 966358 w 1193354"/>
                <a:gd name="connsiteY76" fmla="*/ 954282 h 2002084"/>
                <a:gd name="connsiteX77" fmla="*/ 966358 w 1193354"/>
                <a:gd name="connsiteY77" fmla="*/ 1010082 h 2002084"/>
                <a:gd name="connsiteX78" fmla="*/ 1083099 w 1193354"/>
                <a:gd name="connsiteY78" fmla="*/ 898482 h 2002084"/>
                <a:gd name="connsiteX79" fmla="*/ 1193354 w 1193354"/>
                <a:gd name="connsiteY79" fmla="*/ 1010082 h 2002084"/>
                <a:gd name="connsiteX80" fmla="*/ 1193354 w 1193354"/>
                <a:gd name="connsiteY80" fmla="*/ 1245682 h 2002084"/>
                <a:gd name="connsiteX81" fmla="*/ 1193354 w 1193354"/>
                <a:gd name="connsiteY81" fmla="*/ 1431683 h 2002084"/>
                <a:gd name="connsiteX82" fmla="*/ 1193354 w 1193354"/>
                <a:gd name="connsiteY82" fmla="*/ 1493683 h 2002084"/>
                <a:gd name="connsiteX83" fmla="*/ 596677 w 1193354"/>
                <a:gd name="connsiteY83" fmla="*/ 2002084 h 2002084"/>
                <a:gd name="connsiteX84" fmla="*/ 0 w 1193354"/>
                <a:gd name="connsiteY84" fmla="*/ 1431683 h 2002084"/>
                <a:gd name="connsiteX85" fmla="*/ 0 w 1193354"/>
                <a:gd name="connsiteY85" fmla="*/ 1109282 h 2002084"/>
                <a:gd name="connsiteX86" fmla="*/ 0 w 1193354"/>
                <a:gd name="connsiteY86" fmla="*/ 997682 h 2002084"/>
                <a:gd name="connsiteX87" fmla="*/ 116742 w 1193354"/>
                <a:gd name="connsiteY87" fmla="*/ 997682 h 2002084"/>
                <a:gd name="connsiteX88" fmla="*/ 226997 w 1193354"/>
                <a:gd name="connsiteY88" fmla="*/ 1109282 h 2002084"/>
                <a:gd name="connsiteX89" fmla="*/ 226997 w 1193354"/>
                <a:gd name="connsiteY89" fmla="*/ 1375883 h 2002084"/>
                <a:gd name="connsiteX90" fmla="*/ 278882 w 1193354"/>
                <a:gd name="connsiteY90" fmla="*/ 1320083 h 2002084"/>
                <a:gd name="connsiteX91" fmla="*/ 278882 w 1193354"/>
                <a:gd name="connsiteY91" fmla="*/ 1010082 h 2002084"/>
                <a:gd name="connsiteX92" fmla="*/ 278882 w 1193354"/>
                <a:gd name="connsiteY92" fmla="*/ 738056 h 2002084"/>
                <a:gd name="connsiteX93" fmla="*/ 282697 w 1193354"/>
                <a:gd name="connsiteY93" fmla="*/ 639405 h 2002084"/>
                <a:gd name="connsiteX94" fmla="*/ 283227 w 1193354"/>
                <a:gd name="connsiteY94" fmla="*/ 604037 h 2002084"/>
                <a:gd name="connsiteX95" fmla="*/ 284019 w 1193354"/>
                <a:gd name="connsiteY95" fmla="*/ 554865 h 2002084"/>
                <a:gd name="connsiteX96" fmla="*/ 284242 w 1193354"/>
                <a:gd name="connsiteY96" fmla="*/ 536372 h 2002084"/>
                <a:gd name="connsiteX97" fmla="*/ 284338 w 1193354"/>
                <a:gd name="connsiteY97" fmla="*/ 529962 h 2002084"/>
                <a:gd name="connsiteX98" fmla="*/ 285612 w 1193354"/>
                <a:gd name="connsiteY98" fmla="*/ 445461 h 2002084"/>
                <a:gd name="connsiteX99" fmla="*/ 286102 w 1193354"/>
                <a:gd name="connsiteY99" fmla="*/ 422418 h 2002084"/>
                <a:gd name="connsiteX100" fmla="*/ 286893 w 1193354"/>
                <a:gd name="connsiteY100" fmla="*/ 398838 h 2002084"/>
                <a:gd name="connsiteX101" fmla="*/ 288429 w 1193354"/>
                <a:gd name="connsiteY101" fmla="*/ 372279 h 2002084"/>
                <a:gd name="connsiteX102" fmla="*/ 289250 w 1193354"/>
                <a:gd name="connsiteY102" fmla="*/ 360439 h 2002084"/>
                <a:gd name="connsiteX103" fmla="*/ 297558 w 1193354"/>
                <a:gd name="connsiteY103" fmla="*/ 309167 h 2002084"/>
                <a:gd name="connsiteX104" fmla="*/ 298558 w 1193354"/>
                <a:gd name="connsiteY104" fmla="*/ 306704 h 2002084"/>
                <a:gd name="connsiteX105" fmla="*/ 315044 w 1193354"/>
                <a:gd name="connsiteY105" fmla="*/ 279415 h 2002084"/>
                <a:gd name="connsiteX106" fmla="*/ 338643 w 1193354"/>
                <a:gd name="connsiteY106" fmla="*/ 260387 h 2002084"/>
                <a:gd name="connsiteX107" fmla="*/ 351480 w 1193354"/>
                <a:gd name="connsiteY107" fmla="*/ 252389 h 2002084"/>
                <a:gd name="connsiteX108" fmla="*/ 392214 w 1193354"/>
                <a:gd name="connsiteY108" fmla="*/ 246486 h 2002084"/>
                <a:gd name="connsiteX109" fmla="*/ 392212 w 1193354"/>
                <a:gd name="connsiteY109" fmla="*/ 244134 h 2002084"/>
                <a:gd name="connsiteX110" fmla="*/ 351479 w 1193354"/>
                <a:gd name="connsiteY110" fmla="*/ 250037 h 2002084"/>
                <a:gd name="connsiteX111" fmla="*/ 338643 w 1193354"/>
                <a:gd name="connsiteY111" fmla="*/ 260387 h 2002084"/>
                <a:gd name="connsiteX112" fmla="*/ 319234 w 1193354"/>
                <a:gd name="connsiteY112" fmla="*/ 272480 h 2002084"/>
                <a:gd name="connsiteX113" fmla="*/ 315044 w 1193354"/>
                <a:gd name="connsiteY113" fmla="*/ 279415 h 2002084"/>
                <a:gd name="connsiteX114" fmla="*/ 312270 w 1193354"/>
                <a:gd name="connsiteY114" fmla="*/ 281652 h 2002084"/>
                <a:gd name="connsiteX115" fmla="*/ 319232 w 1193354"/>
                <a:gd name="connsiteY115" fmla="*/ 270128 h 2002084"/>
                <a:gd name="connsiteX116" fmla="*/ 392212 w 1193354"/>
                <a:gd name="connsiteY116" fmla="*/ 244134 h 2002084"/>
                <a:gd name="connsiteX117" fmla="*/ 392212 w 1193354"/>
                <a:gd name="connsiteY117" fmla="*/ 244134 h 2002084"/>
                <a:gd name="connsiteX118" fmla="*/ 392213 w 1193354"/>
                <a:gd name="connsiteY118" fmla="*/ 244134 h 2002084"/>
                <a:gd name="connsiteX119" fmla="*/ 438667 w 1193354"/>
                <a:gd name="connsiteY119" fmla="*/ 252376 h 2002084"/>
                <a:gd name="connsiteX120" fmla="*/ 438680 w 1193354"/>
                <a:gd name="connsiteY120" fmla="*/ 252385 h 2002084"/>
                <a:gd name="connsiteX121" fmla="*/ 438666 w 1193354"/>
                <a:gd name="connsiteY121" fmla="*/ 252376 h 2002084"/>
                <a:gd name="connsiteX122" fmla="*/ 400753 w 1193354"/>
                <a:gd name="connsiteY122" fmla="*/ 0 h 2002084"/>
                <a:gd name="connsiteX123" fmla="*/ 730683 w 1193354"/>
                <a:gd name="connsiteY123" fmla="*/ 329930 h 2002084"/>
                <a:gd name="connsiteX124" fmla="*/ 529177 w 1193354"/>
                <a:gd name="connsiteY124" fmla="*/ 633933 h 2002084"/>
                <a:gd name="connsiteX125" fmla="*/ 493310 w 1193354"/>
                <a:gd name="connsiteY125" fmla="*/ 645066 h 2002084"/>
                <a:gd name="connsiteX126" fmla="*/ 493231 w 1193354"/>
                <a:gd name="connsiteY126" fmla="*/ 627553 h 2002084"/>
                <a:gd name="connsiteX127" fmla="*/ 493819 w 1193354"/>
                <a:gd name="connsiteY127" fmla="*/ 541975 h 2002084"/>
                <a:gd name="connsiteX128" fmla="*/ 494300 w 1193354"/>
                <a:gd name="connsiteY128" fmla="*/ 506394 h 2002084"/>
                <a:gd name="connsiteX129" fmla="*/ 543825 w 1193354"/>
                <a:gd name="connsiteY129" fmla="*/ 473003 h 2002084"/>
                <a:gd name="connsiteX130" fmla="*/ 603088 w 1193354"/>
                <a:gd name="connsiteY130" fmla="*/ 329930 h 2002084"/>
                <a:gd name="connsiteX131" fmla="*/ 400752 w 1193354"/>
                <a:gd name="connsiteY131" fmla="*/ 127594 h 2002084"/>
                <a:gd name="connsiteX132" fmla="*/ 198416 w 1193354"/>
                <a:gd name="connsiteY132" fmla="*/ 329930 h 2002084"/>
                <a:gd name="connsiteX133" fmla="*/ 257679 w 1193354"/>
                <a:gd name="connsiteY133" fmla="*/ 473003 h 2002084"/>
                <a:gd name="connsiteX134" fmla="*/ 284785 w 1193354"/>
                <a:gd name="connsiteY134" fmla="*/ 491279 h 2002084"/>
                <a:gd name="connsiteX135" fmla="*/ 284242 w 1193354"/>
                <a:gd name="connsiteY135" fmla="*/ 536372 h 2002084"/>
                <a:gd name="connsiteX136" fmla="*/ 283227 w 1193354"/>
                <a:gd name="connsiteY136" fmla="*/ 604037 h 2002084"/>
                <a:gd name="connsiteX137" fmla="*/ 282696 w 1193354"/>
                <a:gd name="connsiteY137" fmla="*/ 637053 h 2002084"/>
                <a:gd name="connsiteX138" fmla="*/ 282693 w 1193354"/>
                <a:gd name="connsiteY138" fmla="*/ 637150 h 2002084"/>
                <a:gd name="connsiteX139" fmla="*/ 272330 w 1193354"/>
                <a:gd name="connsiteY139" fmla="*/ 633933 h 2002084"/>
                <a:gd name="connsiteX140" fmla="*/ 70823 w 1193354"/>
                <a:gd name="connsiteY140" fmla="*/ 329930 h 2002084"/>
                <a:gd name="connsiteX141" fmla="*/ 400753 w 1193354"/>
                <a:gd name="connsiteY141" fmla="*/ 0 h 2002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Lst>
              <a:rect l="l" t="t" r="r" b="b"/>
              <a:pathLst>
                <a:path w="1193354" h="2002084">
                  <a:moveTo>
                    <a:pt x="285484" y="451468"/>
                  </a:moveTo>
                  <a:lnTo>
                    <a:pt x="284883" y="491345"/>
                  </a:lnTo>
                  <a:lnTo>
                    <a:pt x="284785" y="491279"/>
                  </a:lnTo>
                  <a:lnTo>
                    <a:pt x="284979" y="475228"/>
                  </a:lnTo>
                  <a:close/>
                  <a:moveTo>
                    <a:pt x="286242" y="415853"/>
                  </a:moveTo>
                  <a:lnTo>
                    <a:pt x="286102" y="422418"/>
                  </a:lnTo>
                  <a:lnTo>
                    <a:pt x="285843" y="430162"/>
                  </a:lnTo>
                  <a:lnTo>
                    <a:pt x="285612" y="445461"/>
                  </a:lnTo>
                  <a:lnTo>
                    <a:pt x="285484" y="451468"/>
                  </a:lnTo>
                  <a:lnTo>
                    <a:pt x="285841" y="427810"/>
                  </a:lnTo>
                  <a:close/>
                  <a:moveTo>
                    <a:pt x="286701" y="402165"/>
                  </a:moveTo>
                  <a:lnTo>
                    <a:pt x="286242" y="415853"/>
                  </a:lnTo>
                  <a:lnTo>
                    <a:pt x="286436" y="406761"/>
                  </a:lnTo>
                  <a:close/>
                  <a:moveTo>
                    <a:pt x="496328" y="360361"/>
                  </a:moveTo>
                  <a:lnTo>
                    <a:pt x="496354" y="360534"/>
                  </a:lnTo>
                  <a:cubicBezTo>
                    <a:pt x="496354" y="377582"/>
                    <a:pt x="495634" y="415286"/>
                    <a:pt x="494883" y="463364"/>
                  </a:cubicBezTo>
                  <a:lnTo>
                    <a:pt x="494300" y="506394"/>
                  </a:lnTo>
                  <a:lnTo>
                    <a:pt x="494267" y="506416"/>
                  </a:lnTo>
                  <a:lnTo>
                    <a:pt x="494882" y="461012"/>
                  </a:lnTo>
                  <a:cubicBezTo>
                    <a:pt x="495258" y="436974"/>
                    <a:pt x="495625" y="415528"/>
                    <a:pt x="495899" y="397961"/>
                  </a:cubicBezTo>
                  <a:close/>
                  <a:moveTo>
                    <a:pt x="289252" y="358061"/>
                  </a:moveTo>
                  <a:lnTo>
                    <a:pt x="289249" y="358087"/>
                  </a:lnTo>
                  <a:lnTo>
                    <a:pt x="288429" y="372279"/>
                  </a:lnTo>
                  <a:lnTo>
                    <a:pt x="287181" y="390263"/>
                  </a:lnTo>
                  <a:lnTo>
                    <a:pt x="286893" y="398838"/>
                  </a:lnTo>
                  <a:lnTo>
                    <a:pt x="286701" y="402165"/>
                  </a:lnTo>
                  <a:lnTo>
                    <a:pt x="287179" y="387912"/>
                  </a:lnTo>
                  <a:cubicBezTo>
                    <a:pt x="287733" y="376149"/>
                    <a:pt x="288409" y="366066"/>
                    <a:pt x="289248" y="358087"/>
                  </a:cubicBezTo>
                  <a:close/>
                  <a:moveTo>
                    <a:pt x="296920" y="310739"/>
                  </a:moveTo>
                  <a:lnTo>
                    <a:pt x="289252" y="358061"/>
                  </a:lnTo>
                  <a:lnTo>
                    <a:pt x="294307" y="317179"/>
                  </a:lnTo>
                  <a:close/>
                  <a:moveTo>
                    <a:pt x="301470" y="299529"/>
                  </a:moveTo>
                  <a:lnTo>
                    <a:pt x="298558" y="306704"/>
                  </a:lnTo>
                  <a:lnTo>
                    <a:pt x="297737" y="308062"/>
                  </a:lnTo>
                  <a:lnTo>
                    <a:pt x="297558" y="309167"/>
                  </a:lnTo>
                  <a:lnTo>
                    <a:pt x="296920" y="310739"/>
                  </a:lnTo>
                  <a:lnTo>
                    <a:pt x="297735" y="305710"/>
                  </a:lnTo>
                  <a:close/>
                  <a:moveTo>
                    <a:pt x="483118" y="298753"/>
                  </a:moveTo>
                  <a:lnTo>
                    <a:pt x="489189" y="310293"/>
                  </a:lnTo>
                  <a:cubicBezTo>
                    <a:pt x="493416" y="324252"/>
                    <a:pt x="495718" y="340264"/>
                    <a:pt x="496353" y="358182"/>
                  </a:cubicBezTo>
                  <a:lnTo>
                    <a:pt x="496328" y="360361"/>
                  </a:lnTo>
                  <a:lnTo>
                    <a:pt x="496327" y="360355"/>
                  </a:lnTo>
                  <a:lnTo>
                    <a:pt x="496352" y="358182"/>
                  </a:lnTo>
                  <a:lnTo>
                    <a:pt x="495286" y="353397"/>
                  </a:lnTo>
                  <a:lnTo>
                    <a:pt x="489190" y="312645"/>
                  </a:lnTo>
                  <a:lnTo>
                    <a:pt x="484026" y="302828"/>
                  </a:lnTo>
                  <a:close/>
                  <a:moveTo>
                    <a:pt x="312270" y="281652"/>
                  </a:moveTo>
                  <a:lnTo>
                    <a:pt x="301470" y="299529"/>
                  </a:lnTo>
                  <a:lnTo>
                    <a:pt x="307000" y="285901"/>
                  </a:lnTo>
                  <a:close/>
                  <a:moveTo>
                    <a:pt x="473685" y="280824"/>
                  </a:moveTo>
                  <a:lnTo>
                    <a:pt x="481372" y="290914"/>
                  </a:lnTo>
                  <a:lnTo>
                    <a:pt x="483118" y="298753"/>
                  </a:lnTo>
                  <a:close/>
                  <a:moveTo>
                    <a:pt x="467383" y="272552"/>
                  </a:moveTo>
                  <a:lnTo>
                    <a:pt x="470477" y="274726"/>
                  </a:lnTo>
                  <a:lnTo>
                    <a:pt x="473685" y="280824"/>
                  </a:lnTo>
                  <a:close/>
                  <a:moveTo>
                    <a:pt x="438680" y="252385"/>
                  </a:moveTo>
                  <a:lnTo>
                    <a:pt x="463812" y="267865"/>
                  </a:lnTo>
                  <a:lnTo>
                    <a:pt x="467383" y="272552"/>
                  </a:lnTo>
                  <a:close/>
                  <a:moveTo>
                    <a:pt x="392214" y="246486"/>
                  </a:moveTo>
                  <a:cubicBezTo>
                    <a:pt x="428409" y="247079"/>
                    <a:pt x="453809" y="257674"/>
                    <a:pt x="470478" y="277078"/>
                  </a:cubicBezTo>
                  <a:lnTo>
                    <a:pt x="484026" y="302828"/>
                  </a:lnTo>
                  <a:lnTo>
                    <a:pt x="495286" y="353397"/>
                  </a:lnTo>
                  <a:lnTo>
                    <a:pt x="496327" y="360355"/>
                  </a:lnTo>
                  <a:lnTo>
                    <a:pt x="495898" y="397961"/>
                  </a:lnTo>
                  <a:cubicBezTo>
                    <a:pt x="495624" y="415528"/>
                    <a:pt x="495257" y="436973"/>
                    <a:pt x="494881" y="461012"/>
                  </a:cubicBezTo>
                  <a:lnTo>
                    <a:pt x="494266" y="506417"/>
                  </a:lnTo>
                  <a:lnTo>
                    <a:pt x="494267" y="506416"/>
                  </a:lnTo>
                  <a:lnTo>
                    <a:pt x="493818" y="539623"/>
                  </a:lnTo>
                  <a:cubicBezTo>
                    <a:pt x="493513" y="567563"/>
                    <a:pt x="493286" y="596811"/>
                    <a:pt x="493224" y="626081"/>
                  </a:cubicBezTo>
                  <a:lnTo>
                    <a:pt x="493231" y="627553"/>
                  </a:lnTo>
                  <a:lnTo>
                    <a:pt x="493225" y="628433"/>
                  </a:lnTo>
                  <a:cubicBezTo>
                    <a:pt x="492975" y="745514"/>
                    <a:pt x="495357" y="862953"/>
                    <a:pt x="505879" y="898482"/>
                  </a:cubicBezTo>
                  <a:cubicBezTo>
                    <a:pt x="526923" y="969540"/>
                    <a:pt x="557764" y="786882"/>
                    <a:pt x="622620" y="786882"/>
                  </a:cubicBezTo>
                  <a:cubicBezTo>
                    <a:pt x="687476" y="786882"/>
                    <a:pt x="739361" y="836482"/>
                    <a:pt x="739361" y="898482"/>
                  </a:cubicBezTo>
                  <a:lnTo>
                    <a:pt x="739361" y="954282"/>
                  </a:lnTo>
                  <a:cubicBezTo>
                    <a:pt x="739361" y="892282"/>
                    <a:pt x="791246" y="842682"/>
                    <a:pt x="849616" y="842682"/>
                  </a:cubicBezTo>
                  <a:cubicBezTo>
                    <a:pt x="914473" y="842682"/>
                    <a:pt x="966358" y="892282"/>
                    <a:pt x="966358" y="954282"/>
                  </a:cubicBezTo>
                  <a:lnTo>
                    <a:pt x="966358" y="1010082"/>
                  </a:lnTo>
                  <a:cubicBezTo>
                    <a:pt x="966358" y="948082"/>
                    <a:pt x="1018243" y="898482"/>
                    <a:pt x="1083099" y="898482"/>
                  </a:cubicBezTo>
                  <a:cubicBezTo>
                    <a:pt x="1147955" y="898482"/>
                    <a:pt x="1193354" y="948082"/>
                    <a:pt x="1193354" y="1010082"/>
                  </a:cubicBezTo>
                  <a:lnTo>
                    <a:pt x="1193354" y="1245682"/>
                  </a:lnTo>
                  <a:lnTo>
                    <a:pt x="1193354" y="1431683"/>
                  </a:lnTo>
                  <a:lnTo>
                    <a:pt x="1193354" y="1493683"/>
                  </a:lnTo>
                  <a:cubicBezTo>
                    <a:pt x="1160926" y="1778884"/>
                    <a:pt x="907987" y="2002084"/>
                    <a:pt x="596677" y="2002084"/>
                  </a:cubicBezTo>
                  <a:cubicBezTo>
                    <a:pt x="265911" y="2002084"/>
                    <a:pt x="0" y="1747884"/>
                    <a:pt x="0" y="1431683"/>
                  </a:cubicBezTo>
                  <a:lnTo>
                    <a:pt x="0" y="1109282"/>
                  </a:lnTo>
                  <a:lnTo>
                    <a:pt x="0" y="997682"/>
                  </a:lnTo>
                  <a:lnTo>
                    <a:pt x="116742" y="997682"/>
                  </a:lnTo>
                  <a:cubicBezTo>
                    <a:pt x="181598" y="997682"/>
                    <a:pt x="226997" y="1047282"/>
                    <a:pt x="226997" y="1109282"/>
                  </a:cubicBezTo>
                  <a:lnTo>
                    <a:pt x="226997" y="1375883"/>
                  </a:lnTo>
                  <a:cubicBezTo>
                    <a:pt x="265911" y="1375883"/>
                    <a:pt x="278882" y="1344883"/>
                    <a:pt x="278882" y="1320083"/>
                  </a:cubicBezTo>
                  <a:lnTo>
                    <a:pt x="278882" y="1010082"/>
                  </a:lnTo>
                  <a:lnTo>
                    <a:pt x="278882" y="738056"/>
                  </a:lnTo>
                  <a:cubicBezTo>
                    <a:pt x="280743" y="709242"/>
                    <a:pt x="281901" y="675222"/>
                    <a:pt x="282697" y="639405"/>
                  </a:cubicBezTo>
                  <a:lnTo>
                    <a:pt x="283227" y="604037"/>
                  </a:lnTo>
                  <a:lnTo>
                    <a:pt x="284019" y="554865"/>
                  </a:lnTo>
                  <a:lnTo>
                    <a:pt x="284242" y="536372"/>
                  </a:lnTo>
                  <a:lnTo>
                    <a:pt x="284338" y="529962"/>
                  </a:lnTo>
                  <a:lnTo>
                    <a:pt x="285612" y="445461"/>
                  </a:lnTo>
                  <a:lnTo>
                    <a:pt x="286102" y="422418"/>
                  </a:lnTo>
                  <a:lnTo>
                    <a:pt x="286893" y="398838"/>
                  </a:lnTo>
                  <a:lnTo>
                    <a:pt x="288429" y="372279"/>
                  </a:lnTo>
                  <a:lnTo>
                    <a:pt x="289250" y="360439"/>
                  </a:lnTo>
                  <a:lnTo>
                    <a:pt x="297558" y="309167"/>
                  </a:lnTo>
                  <a:lnTo>
                    <a:pt x="298558" y="306704"/>
                  </a:lnTo>
                  <a:lnTo>
                    <a:pt x="315044" y="279415"/>
                  </a:lnTo>
                  <a:lnTo>
                    <a:pt x="338643" y="260387"/>
                  </a:lnTo>
                  <a:lnTo>
                    <a:pt x="351480" y="252389"/>
                  </a:lnTo>
                  <a:cubicBezTo>
                    <a:pt x="363769" y="248129"/>
                    <a:pt x="377473" y="246233"/>
                    <a:pt x="392214" y="246486"/>
                  </a:cubicBezTo>
                  <a:close/>
                  <a:moveTo>
                    <a:pt x="392212" y="244134"/>
                  </a:moveTo>
                  <a:lnTo>
                    <a:pt x="351479" y="250037"/>
                  </a:lnTo>
                  <a:lnTo>
                    <a:pt x="338643" y="260387"/>
                  </a:lnTo>
                  <a:lnTo>
                    <a:pt x="319234" y="272480"/>
                  </a:lnTo>
                  <a:lnTo>
                    <a:pt x="315044" y="279415"/>
                  </a:lnTo>
                  <a:lnTo>
                    <a:pt x="312270" y="281652"/>
                  </a:lnTo>
                  <a:lnTo>
                    <a:pt x="319232" y="270128"/>
                  </a:lnTo>
                  <a:cubicBezTo>
                    <a:pt x="337398" y="251715"/>
                    <a:pt x="362730" y="243629"/>
                    <a:pt x="392212" y="244134"/>
                  </a:cubicBezTo>
                  <a:close/>
                  <a:moveTo>
                    <a:pt x="392212" y="244134"/>
                  </a:moveTo>
                  <a:lnTo>
                    <a:pt x="392213" y="244134"/>
                  </a:lnTo>
                  <a:cubicBezTo>
                    <a:pt x="410311" y="244430"/>
                    <a:pt x="425709" y="247227"/>
                    <a:pt x="438667" y="252376"/>
                  </a:cubicBezTo>
                  <a:lnTo>
                    <a:pt x="438680" y="252385"/>
                  </a:lnTo>
                  <a:lnTo>
                    <a:pt x="438666" y="252376"/>
                  </a:lnTo>
                  <a:close/>
                  <a:moveTo>
                    <a:pt x="400753" y="0"/>
                  </a:moveTo>
                  <a:cubicBezTo>
                    <a:pt x="582968" y="0"/>
                    <a:pt x="730683" y="147715"/>
                    <a:pt x="730683" y="329930"/>
                  </a:cubicBezTo>
                  <a:cubicBezTo>
                    <a:pt x="730683" y="466592"/>
                    <a:pt x="647593" y="583847"/>
                    <a:pt x="529177" y="633933"/>
                  </a:cubicBezTo>
                  <a:lnTo>
                    <a:pt x="493310" y="645066"/>
                  </a:lnTo>
                  <a:lnTo>
                    <a:pt x="493231" y="627553"/>
                  </a:lnTo>
                  <a:lnTo>
                    <a:pt x="493819" y="541975"/>
                  </a:lnTo>
                  <a:lnTo>
                    <a:pt x="494300" y="506394"/>
                  </a:lnTo>
                  <a:lnTo>
                    <a:pt x="543825" y="473003"/>
                  </a:lnTo>
                  <a:cubicBezTo>
                    <a:pt x="580441" y="436388"/>
                    <a:pt x="603088" y="385804"/>
                    <a:pt x="603088" y="329930"/>
                  </a:cubicBezTo>
                  <a:cubicBezTo>
                    <a:pt x="603088" y="218183"/>
                    <a:pt x="512499" y="127594"/>
                    <a:pt x="400752" y="127594"/>
                  </a:cubicBezTo>
                  <a:cubicBezTo>
                    <a:pt x="289005" y="127594"/>
                    <a:pt x="198416" y="218183"/>
                    <a:pt x="198416" y="329930"/>
                  </a:cubicBezTo>
                  <a:cubicBezTo>
                    <a:pt x="198416" y="385804"/>
                    <a:pt x="221064" y="436388"/>
                    <a:pt x="257679" y="473003"/>
                  </a:cubicBezTo>
                  <a:lnTo>
                    <a:pt x="284785" y="491279"/>
                  </a:lnTo>
                  <a:lnTo>
                    <a:pt x="284242" y="536372"/>
                  </a:lnTo>
                  <a:lnTo>
                    <a:pt x="283227" y="604037"/>
                  </a:lnTo>
                  <a:lnTo>
                    <a:pt x="282696" y="637053"/>
                  </a:lnTo>
                  <a:lnTo>
                    <a:pt x="282693" y="637150"/>
                  </a:lnTo>
                  <a:lnTo>
                    <a:pt x="272330" y="633933"/>
                  </a:lnTo>
                  <a:cubicBezTo>
                    <a:pt x="153913" y="583847"/>
                    <a:pt x="70823" y="466592"/>
                    <a:pt x="70823" y="329930"/>
                  </a:cubicBezTo>
                  <a:cubicBezTo>
                    <a:pt x="70823" y="147715"/>
                    <a:pt x="218538" y="0"/>
                    <a:pt x="400753" y="0"/>
                  </a:cubicBezTo>
                  <a:close/>
                </a:path>
              </a:pathLst>
            </a:custGeom>
            <a:grpFill/>
            <a:ln w="9525">
              <a:solidFill>
                <a:schemeClr val="accent1"/>
              </a:solidFill>
            </a:ln>
          </p:spPr>
          <p:txBody>
            <a:bodyPr vert="horz" wrap="square" lIns="95091" tIns="47545" rIns="95091" bIns="47545" numCol="1" anchor="t" anchorCtr="0" compatLnSpc="1">
              <a:prstTxWarp prst="textNoShape">
                <a:avLst/>
              </a:prstTxWarp>
              <a:noAutofit/>
            </a:bodyPr>
            <a:lstStyle/>
            <a:p>
              <a:pPr defTabSz="951064">
                <a:defRPr/>
              </a:pPr>
              <a:endParaRPr lang="en-US" sz="4080">
                <a:solidFill>
                  <a:srgbClr val="505050"/>
                </a:solidFill>
                <a:latin typeface="Segoe UI Light"/>
              </a:endParaRPr>
            </a:p>
          </p:txBody>
        </p:sp>
      </p:grpSp>
      <p:grpSp>
        <p:nvGrpSpPr>
          <p:cNvPr id="3" name="Group 2">
            <a:extLst>
              <a:ext uri="{FF2B5EF4-FFF2-40B4-BE49-F238E27FC236}">
                <a16:creationId xmlns:a16="http://schemas.microsoft.com/office/drawing/2014/main" id="{B20FF734-8692-B746-A20A-DEBDBCD58512}"/>
              </a:ext>
            </a:extLst>
          </p:cNvPr>
          <p:cNvGrpSpPr/>
          <p:nvPr/>
        </p:nvGrpSpPr>
        <p:grpSpPr>
          <a:xfrm>
            <a:off x="1975571" y="5929257"/>
            <a:ext cx="673455" cy="860856"/>
            <a:chOff x="2047321" y="6042722"/>
            <a:chExt cx="450177" cy="575447"/>
          </a:xfrm>
        </p:grpSpPr>
        <p:sp>
          <p:nvSpPr>
            <p:cNvPr id="49" name="Oval 48">
              <a:extLst>
                <a:ext uri="{FF2B5EF4-FFF2-40B4-BE49-F238E27FC236}">
                  <a16:creationId xmlns:a16="http://schemas.microsoft.com/office/drawing/2014/main" id="{3EB3031F-BE29-4559-BBCA-F743449C485C}"/>
                </a:ext>
              </a:extLst>
            </p:cNvPr>
            <p:cNvSpPr/>
            <p:nvPr/>
          </p:nvSpPr>
          <p:spPr bwMode="auto">
            <a:xfrm>
              <a:off x="2057031" y="6042722"/>
              <a:ext cx="430758" cy="430759"/>
            </a:xfrm>
            <a:prstGeom prst="ellipse">
              <a:avLst/>
            </a:prstGeom>
            <a:solidFill>
              <a:schemeClr val="bg2"/>
            </a:solidFill>
            <a:ln w="952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836">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50" name="Group 49">
              <a:extLst>
                <a:ext uri="{FF2B5EF4-FFF2-40B4-BE49-F238E27FC236}">
                  <a16:creationId xmlns:a16="http://schemas.microsoft.com/office/drawing/2014/main" id="{0A6CD212-49A9-42EE-B662-54A0576FFBE4}"/>
                </a:ext>
              </a:extLst>
            </p:cNvPr>
            <p:cNvGrpSpPr/>
            <p:nvPr/>
          </p:nvGrpSpPr>
          <p:grpSpPr>
            <a:xfrm rot="18900000">
              <a:off x="2047321" y="6167992"/>
              <a:ext cx="450177" cy="450177"/>
              <a:chOff x="2059290" y="4518790"/>
              <a:chExt cx="914396" cy="914396"/>
            </a:xfrm>
          </p:grpSpPr>
          <p:sp>
            <p:nvSpPr>
              <p:cNvPr id="52" name="Arc 51">
                <a:extLst>
                  <a:ext uri="{FF2B5EF4-FFF2-40B4-BE49-F238E27FC236}">
                    <a16:creationId xmlns:a16="http://schemas.microsoft.com/office/drawing/2014/main" id="{34B27B67-8AC6-4E17-83B0-739D1F0C6BCB}"/>
                  </a:ext>
                </a:extLst>
              </p:cNvPr>
              <p:cNvSpPr/>
              <p:nvPr/>
            </p:nvSpPr>
            <p:spPr>
              <a:xfrm>
                <a:off x="2059290" y="4518790"/>
                <a:ext cx="914396" cy="914396"/>
              </a:xfrm>
              <a:prstGeom prst="arc">
                <a:avLst/>
              </a:prstGeom>
              <a:ln w="952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a:solidFill>
                    <a:srgbClr val="000000"/>
                  </a:solidFill>
                  <a:latin typeface="Segoe UI"/>
                </a:endParaRPr>
              </a:p>
            </p:txBody>
          </p:sp>
          <p:sp>
            <p:nvSpPr>
              <p:cNvPr id="53" name="Arc 52">
                <a:extLst>
                  <a:ext uri="{FF2B5EF4-FFF2-40B4-BE49-F238E27FC236}">
                    <a16:creationId xmlns:a16="http://schemas.microsoft.com/office/drawing/2014/main" id="{E77DF2BB-F73B-4979-901E-85998440080D}"/>
                  </a:ext>
                </a:extLst>
              </p:cNvPr>
              <p:cNvSpPr/>
              <p:nvPr/>
            </p:nvSpPr>
            <p:spPr>
              <a:xfrm>
                <a:off x="2289166" y="4744644"/>
                <a:ext cx="457198" cy="457198"/>
              </a:xfrm>
              <a:prstGeom prst="arc">
                <a:avLst/>
              </a:prstGeom>
              <a:ln w="952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a:solidFill>
                    <a:srgbClr val="000000"/>
                  </a:solidFill>
                  <a:latin typeface="Segoe UI"/>
                </a:endParaRPr>
              </a:p>
            </p:txBody>
          </p:sp>
          <p:sp>
            <p:nvSpPr>
              <p:cNvPr id="55" name="Arc 54">
                <a:extLst>
                  <a:ext uri="{FF2B5EF4-FFF2-40B4-BE49-F238E27FC236}">
                    <a16:creationId xmlns:a16="http://schemas.microsoft.com/office/drawing/2014/main" id="{F43D5C87-CC58-4ABF-8C8D-8BEB80CBBF15}"/>
                  </a:ext>
                </a:extLst>
              </p:cNvPr>
              <p:cNvSpPr/>
              <p:nvPr/>
            </p:nvSpPr>
            <p:spPr>
              <a:xfrm>
                <a:off x="2173590" y="4630347"/>
                <a:ext cx="685798" cy="685798"/>
              </a:xfrm>
              <a:prstGeom prst="arc">
                <a:avLst/>
              </a:prstGeom>
              <a:ln w="952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a:solidFill>
                    <a:srgbClr val="000000"/>
                  </a:solidFill>
                  <a:latin typeface="Segoe UI"/>
                </a:endParaRPr>
              </a:p>
            </p:txBody>
          </p:sp>
          <p:sp>
            <p:nvSpPr>
              <p:cNvPr id="56" name="Oval 55">
                <a:extLst>
                  <a:ext uri="{FF2B5EF4-FFF2-40B4-BE49-F238E27FC236}">
                    <a16:creationId xmlns:a16="http://schemas.microsoft.com/office/drawing/2014/main" id="{CBBCE90B-5E18-4B7C-891A-22DEAE698C67}"/>
                  </a:ext>
                </a:extLst>
              </p:cNvPr>
              <p:cNvSpPr/>
              <p:nvPr/>
            </p:nvSpPr>
            <p:spPr bwMode="auto">
              <a:xfrm>
                <a:off x="2516497" y="4860758"/>
                <a:ext cx="111450" cy="111450"/>
              </a:xfrm>
              <a:prstGeom prst="ellipse">
                <a:avLst/>
              </a:prstGeom>
              <a:noFill/>
              <a:ln w="952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1632" dirty="0">
                  <a:gradFill>
                    <a:gsLst>
                      <a:gs pos="40075">
                        <a:srgbClr val="FFFFFF"/>
                      </a:gs>
                      <a:gs pos="30000">
                        <a:srgbClr val="FFFFFF"/>
                      </a:gs>
                    </a:gsLst>
                    <a:lin ang="5400000" scaled="0"/>
                  </a:gradFill>
                  <a:latin typeface="Segoe UI"/>
                </a:endParaRPr>
              </a:p>
            </p:txBody>
          </p:sp>
        </p:grpSp>
      </p:grpSp>
      <p:sp>
        <p:nvSpPr>
          <p:cNvPr id="8" name="Oval 7">
            <a:extLst>
              <a:ext uri="{FF2B5EF4-FFF2-40B4-BE49-F238E27FC236}">
                <a16:creationId xmlns:a16="http://schemas.microsoft.com/office/drawing/2014/main" id="{B00C6B8F-EC55-4A39-B7A4-010BE278929E}"/>
              </a:ext>
            </a:extLst>
          </p:cNvPr>
          <p:cNvSpPr/>
          <p:nvPr/>
        </p:nvSpPr>
        <p:spPr bwMode="auto">
          <a:xfrm>
            <a:off x="1434218" y="2587728"/>
            <a:ext cx="1016182" cy="1016182"/>
          </a:xfrm>
          <a:prstGeom prst="ellipse">
            <a:avLst/>
          </a:prstGeom>
          <a:solidFill>
            <a:srgbClr val="0078D4"/>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r>
              <a:rPr lang="en-US" sz="1428" dirty="0">
                <a:gradFill>
                  <a:gsLst>
                    <a:gs pos="40075">
                      <a:srgbClr val="FFFFFF"/>
                    </a:gs>
                    <a:gs pos="30000">
                      <a:srgbClr val="FFFFFF"/>
                    </a:gs>
                  </a:gsLst>
                  <a:lin ang="5400000" scaled="0"/>
                </a:gradFill>
                <a:latin typeface="Segoe UI"/>
              </a:rPr>
              <a:t>IoT Edge Devices</a:t>
            </a:r>
          </a:p>
        </p:txBody>
      </p:sp>
      <p:cxnSp>
        <p:nvCxnSpPr>
          <p:cNvPr id="9" name="Connector: Elbow 8">
            <a:extLst>
              <a:ext uri="{FF2B5EF4-FFF2-40B4-BE49-F238E27FC236}">
                <a16:creationId xmlns:a16="http://schemas.microsoft.com/office/drawing/2014/main" id="{0B4A48CC-966C-468F-931C-C5D5D117621A}"/>
              </a:ext>
            </a:extLst>
          </p:cNvPr>
          <p:cNvCxnSpPr>
            <a:cxnSpLocks/>
          </p:cNvCxnSpPr>
          <p:nvPr/>
        </p:nvCxnSpPr>
        <p:spPr>
          <a:xfrm>
            <a:off x="2491283" y="3030908"/>
            <a:ext cx="924069" cy="816857"/>
          </a:xfrm>
          <a:prstGeom prst="bentConnector3">
            <a:avLst/>
          </a:prstGeom>
          <a:ln w="28575">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4FA9F446-D61A-406B-8CC3-AF637E3F5765}"/>
              </a:ext>
            </a:extLst>
          </p:cNvPr>
          <p:cNvSpPr/>
          <p:nvPr/>
        </p:nvSpPr>
        <p:spPr bwMode="auto">
          <a:xfrm>
            <a:off x="782793" y="1493865"/>
            <a:ext cx="962353" cy="962353"/>
          </a:xfrm>
          <a:prstGeom prst="ellipse">
            <a:avLst/>
          </a:prstGeom>
          <a:solidFill>
            <a:srgbClr val="0078D4"/>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r>
              <a:rPr lang="en-US" sz="1428" dirty="0">
                <a:gradFill>
                  <a:gsLst>
                    <a:gs pos="40075">
                      <a:srgbClr val="FFFFFF"/>
                    </a:gs>
                    <a:gs pos="30000">
                      <a:srgbClr val="FFFFFF"/>
                    </a:gs>
                  </a:gsLst>
                  <a:lin ang="5400000" scaled="0"/>
                </a:gradFill>
                <a:latin typeface="Segoe UI"/>
              </a:rPr>
              <a:t>IoT Devices</a:t>
            </a:r>
          </a:p>
        </p:txBody>
      </p:sp>
      <p:sp>
        <p:nvSpPr>
          <p:cNvPr id="12" name="Oval 11">
            <a:extLst>
              <a:ext uri="{FF2B5EF4-FFF2-40B4-BE49-F238E27FC236}">
                <a16:creationId xmlns:a16="http://schemas.microsoft.com/office/drawing/2014/main" id="{B48A6F1F-8178-4705-AA1F-EBE1FF7E7EAC}"/>
              </a:ext>
            </a:extLst>
          </p:cNvPr>
          <p:cNvSpPr/>
          <p:nvPr/>
        </p:nvSpPr>
        <p:spPr bwMode="auto">
          <a:xfrm>
            <a:off x="213071" y="2331347"/>
            <a:ext cx="962353" cy="962353"/>
          </a:xfrm>
          <a:prstGeom prst="ellipse">
            <a:avLst/>
          </a:prstGeom>
          <a:solidFill>
            <a:srgbClr val="0078D4"/>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r>
              <a:rPr lang="en-US" sz="1428" dirty="0">
                <a:gradFill>
                  <a:gsLst>
                    <a:gs pos="40075">
                      <a:srgbClr val="FFFFFF"/>
                    </a:gs>
                    <a:gs pos="30000">
                      <a:srgbClr val="FFFFFF"/>
                    </a:gs>
                  </a:gsLst>
                  <a:lin ang="5400000" scaled="0"/>
                </a:gradFill>
                <a:latin typeface="Segoe UI"/>
              </a:rPr>
              <a:t>IoT Devices</a:t>
            </a:r>
          </a:p>
        </p:txBody>
      </p:sp>
      <p:cxnSp>
        <p:nvCxnSpPr>
          <p:cNvPr id="13" name="Connector: Elbow 12">
            <a:extLst>
              <a:ext uri="{FF2B5EF4-FFF2-40B4-BE49-F238E27FC236}">
                <a16:creationId xmlns:a16="http://schemas.microsoft.com/office/drawing/2014/main" id="{20F49EE3-5EDD-40B3-B0EE-09A2AA20034E}"/>
              </a:ext>
            </a:extLst>
          </p:cNvPr>
          <p:cNvCxnSpPr>
            <a:cxnSpLocks/>
            <a:stCxn id="11" idx="6"/>
          </p:cNvCxnSpPr>
          <p:nvPr/>
        </p:nvCxnSpPr>
        <p:spPr>
          <a:xfrm>
            <a:off x="1745146" y="1975042"/>
            <a:ext cx="179347" cy="546804"/>
          </a:xfrm>
          <a:prstGeom prst="bentConnector2">
            <a:avLst/>
          </a:prstGeom>
          <a:ln w="28575">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BE130612-1A86-4D97-806F-EC6B9EF87BBE}"/>
              </a:ext>
            </a:extLst>
          </p:cNvPr>
          <p:cNvCxnSpPr>
            <a:cxnSpLocks/>
            <a:stCxn id="12" idx="6"/>
            <a:endCxn id="8" idx="2"/>
          </p:cNvCxnSpPr>
          <p:nvPr/>
        </p:nvCxnSpPr>
        <p:spPr>
          <a:xfrm>
            <a:off x="1175424" y="2812524"/>
            <a:ext cx="258794" cy="283295"/>
          </a:xfrm>
          <a:prstGeom prst="bentConnector3">
            <a:avLst>
              <a:gd name="adj1" fmla="val 50000"/>
            </a:avLst>
          </a:prstGeom>
          <a:ln w="28575">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2">
            <p14:nvContentPartPr>
              <p14:cNvPr id="7" name="Ink 6">
                <a:extLst>
                  <a:ext uri="{FF2B5EF4-FFF2-40B4-BE49-F238E27FC236}">
                    <a16:creationId xmlns:a16="http://schemas.microsoft.com/office/drawing/2014/main" id="{F90F4BFB-529B-44E7-B53E-B006FA3159DD}"/>
                  </a:ext>
                </a:extLst>
              </p14:cNvPr>
              <p14:cNvContentPartPr/>
              <p14:nvPr/>
            </p14:nvContentPartPr>
            <p14:xfrm>
              <a:off x="1097003" y="1850171"/>
              <a:ext cx="1542100" cy="2237881"/>
            </p14:xfrm>
          </p:contentPart>
        </mc:Choice>
        <mc:Fallback xmlns="">
          <p:pic>
            <p:nvPicPr>
              <p:cNvPr id="7" name="Ink 6">
                <a:extLst>
                  <a:ext uri="{FF2B5EF4-FFF2-40B4-BE49-F238E27FC236}">
                    <a16:creationId xmlns:a16="http://schemas.microsoft.com/office/drawing/2014/main" id="{F90F4BFB-529B-44E7-B53E-B006FA3159DD}"/>
                  </a:ext>
                </a:extLst>
              </p:cNvPr>
              <p:cNvPicPr/>
              <p:nvPr/>
            </p:nvPicPr>
            <p:blipFill>
              <a:blip r:embed="rId3"/>
              <a:stretch>
                <a:fillRect/>
              </a:stretch>
            </p:blipFill>
            <p:spPr>
              <a:xfrm>
                <a:off x="1088004" y="1841171"/>
                <a:ext cx="1559738" cy="2255522"/>
              </a:xfrm>
              <a:prstGeom prst="rect">
                <a:avLst/>
              </a:prstGeom>
            </p:spPr>
          </p:pic>
        </mc:Fallback>
      </mc:AlternateContent>
    </p:spTree>
    <p:extLst>
      <p:ext uri="{BB962C8B-B14F-4D97-AF65-F5344CB8AC3E}">
        <p14:creationId xmlns:p14="http://schemas.microsoft.com/office/powerpoint/2010/main" val="1622144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Freeform: Shape 51">
            <a:extLst>
              <a:ext uri="{FF2B5EF4-FFF2-40B4-BE49-F238E27FC236}">
                <a16:creationId xmlns:a16="http://schemas.microsoft.com/office/drawing/2014/main" id="{A8C8E93D-26AB-4F0E-9741-74AA5593465E}"/>
              </a:ext>
            </a:extLst>
          </p:cNvPr>
          <p:cNvSpPr>
            <a:spLocks noChangeAspect="1"/>
          </p:cNvSpPr>
          <p:nvPr/>
        </p:nvSpPr>
        <p:spPr bwMode="auto">
          <a:xfrm flipV="1">
            <a:off x="4201620" y="1440160"/>
            <a:ext cx="7727754" cy="4259933"/>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solidFill>
            <a:srgbClr val="0070C0"/>
          </a:solidFill>
          <a:ln w="25400" cap="flat">
            <a:noFill/>
            <a:prstDash val="solid"/>
            <a:miter lim="800000"/>
            <a:headEnd/>
            <a:tailEnd/>
          </a:ln>
        </p:spPr>
        <p:txBody>
          <a:bodyPr vert="horz" wrap="square" lIns="91427" tIns="45713" rIns="91427" bIns="45713" numCol="1" anchor="t" anchorCtr="0" compatLnSpc="1">
            <a:prstTxWarp prst="textNoShape">
              <a:avLst/>
            </a:prstTxWarp>
          </a:bodyPr>
          <a:lstStyle/>
          <a:p>
            <a:pPr algn="ctr" defTabSz="914224">
              <a:defRPr/>
            </a:pPr>
            <a:endParaRPr lang="en-US" kern="0">
              <a:solidFill>
                <a:srgbClr val="353535"/>
              </a:solidFill>
              <a:latin typeface="Segoe UI Semilight"/>
            </a:endParaRPr>
          </a:p>
        </p:txBody>
      </p:sp>
      <p:sp>
        <p:nvSpPr>
          <p:cNvPr id="10" name="Rectangle: Rounded Corners 9">
            <a:extLst>
              <a:ext uri="{FF2B5EF4-FFF2-40B4-BE49-F238E27FC236}">
                <a16:creationId xmlns:a16="http://schemas.microsoft.com/office/drawing/2014/main" id="{86741AF6-BDC2-45C0-9FFB-A77EFCD4A8B5}"/>
              </a:ext>
            </a:extLst>
          </p:cNvPr>
          <p:cNvSpPr/>
          <p:nvPr/>
        </p:nvSpPr>
        <p:spPr bwMode="auto">
          <a:xfrm>
            <a:off x="507101" y="2963968"/>
            <a:ext cx="2377103" cy="2377103"/>
          </a:xfrm>
          <a:prstGeom prst="roundRect">
            <a:avLst/>
          </a:prstGeom>
          <a:solidFill>
            <a:schemeClr val="bg1"/>
          </a:solidFill>
          <a:ln w="3492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3" rIns="182854" bIns="146283" numCol="1" spcCol="0" rtlCol="0" fromWordArt="0" anchor="b" anchorCtr="0" forceAA="0" compatLnSpc="1">
            <a:prstTxWarp prst="textNoShape">
              <a:avLst/>
            </a:prstTxWarp>
            <a:noAutofit/>
          </a:bodyPr>
          <a:lstStyle/>
          <a:p>
            <a:pPr algn="ctr" defTabSz="932293" fontAlgn="base">
              <a:lnSpc>
                <a:spcPct val="90000"/>
              </a:lnSpc>
              <a:spcBef>
                <a:spcPct val="0"/>
              </a:spcBef>
              <a:spcAft>
                <a:spcPct val="0"/>
              </a:spcAft>
              <a:defRPr/>
            </a:pPr>
            <a:r>
              <a:rPr lang="en-US" sz="2000">
                <a:solidFill>
                  <a:srgbClr val="505050"/>
                </a:solidFill>
                <a:latin typeface="Segoe UI Semilight"/>
                <a:ea typeface="Segoe UI" pitchFamily="34" charset="0"/>
                <a:cs typeface="Segoe UI" pitchFamily="34" charset="0"/>
              </a:rPr>
              <a:t>Things</a:t>
            </a:r>
          </a:p>
        </p:txBody>
      </p:sp>
      <p:sp>
        <p:nvSpPr>
          <p:cNvPr id="2" name="Title 1">
            <a:extLst>
              <a:ext uri="{FF2B5EF4-FFF2-40B4-BE49-F238E27FC236}">
                <a16:creationId xmlns:a16="http://schemas.microsoft.com/office/drawing/2014/main" id="{724A598A-CE4A-4DEE-93E2-801F249FD9EC}"/>
              </a:ext>
            </a:extLst>
          </p:cNvPr>
          <p:cNvSpPr>
            <a:spLocks noGrp="1"/>
          </p:cNvSpPr>
          <p:nvPr>
            <p:ph type="title"/>
          </p:nvPr>
        </p:nvSpPr>
        <p:spPr>
          <a:xfrm>
            <a:off x="275481" y="295274"/>
            <a:ext cx="11887878" cy="430887"/>
          </a:xfrm>
        </p:spPr>
        <p:txBody>
          <a:bodyPr/>
          <a:lstStyle/>
          <a:p>
            <a:r>
              <a:rPr lang="en-US" sz="2800" spc="-50" dirty="0">
                <a:gradFill>
                  <a:gsLst>
                    <a:gs pos="0">
                      <a:schemeClr val="tx1"/>
                    </a:gs>
                    <a:gs pos="100000">
                      <a:schemeClr val="tx1"/>
                    </a:gs>
                  </a:gsLst>
                  <a:lin ang="5400000" scaled="1"/>
                </a:gradFill>
              </a:rPr>
              <a:t>IoT application pattern + edge intelligence</a:t>
            </a:r>
          </a:p>
        </p:txBody>
      </p:sp>
      <p:sp>
        <p:nvSpPr>
          <p:cNvPr id="57" name="Rectangle 56"/>
          <p:cNvSpPr/>
          <p:nvPr/>
        </p:nvSpPr>
        <p:spPr>
          <a:xfrm>
            <a:off x="10525687" y="-698821"/>
            <a:ext cx="2826694" cy="497532"/>
          </a:xfrm>
          <a:prstGeom prst="rect">
            <a:avLst/>
          </a:prstGeom>
        </p:spPr>
        <p:txBody>
          <a:bodyPr wrap="none">
            <a:spAutoFit/>
          </a:bodyPr>
          <a:lstStyle/>
          <a:p>
            <a:pPr algn="ctr" defTabSz="950846" fontAlgn="base">
              <a:lnSpc>
                <a:spcPct val="90000"/>
              </a:lnSpc>
              <a:spcBef>
                <a:spcPct val="0"/>
              </a:spcBef>
              <a:spcAft>
                <a:spcPct val="0"/>
              </a:spcAft>
              <a:defRPr/>
            </a:pPr>
            <a:r>
              <a:rPr lang="en-US" sz="2856">
                <a:gradFill>
                  <a:gsLst>
                    <a:gs pos="0">
                      <a:srgbClr val="FFFFFF"/>
                    </a:gs>
                    <a:gs pos="100000">
                      <a:srgbClr val="FFFFFF"/>
                    </a:gs>
                  </a:gsLst>
                  <a:lin ang="5400000" scaled="0"/>
                </a:gradFill>
                <a:latin typeface="Segoe UI Semilight"/>
                <a:ea typeface="Segoe UI" pitchFamily="34" charset="0"/>
                <a:cs typeface="Segoe UI" pitchFamily="34" charset="0"/>
              </a:rPr>
              <a:t>Microsoft Azure </a:t>
            </a:r>
          </a:p>
        </p:txBody>
      </p:sp>
      <p:sp>
        <p:nvSpPr>
          <p:cNvPr id="129" name="Rectangle: Rounded Corners 128">
            <a:extLst>
              <a:ext uri="{FF2B5EF4-FFF2-40B4-BE49-F238E27FC236}">
                <a16:creationId xmlns:a16="http://schemas.microsoft.com/office/drawing/2014/main" id="{5FEB5F24-6FD2-44D8-BD6C-348A097A43F0}"/>
              </a:ext>
            </a:extLst>
          </p:cNvPr>
          <p:cNvSpPr/>
          <p:nvPr/>
        </p:nvSpPr>
        <p:spPr bwMode="auto">
          <a:xfrm>
            <a:off x="6399645" y="2963968"/>
            <a:ext cx="2377103" cy="2377103"/>
          </a:xfrm>
          <a:prstGeom prst="roundRect">
            <a:avLst/>
          </a:prstGeom>
          <a:solidFill>
            <a:schemeClr val="bg1"/>
          </a:solidFill>
          <a:ln w="3492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3" rIns="182854" bIns="146283" numCol="1" spcCol="0" rtlCol="0" fromWordArt="0" anchor="b" anchorCtr="0" forceAA="0" compatLnSpc="1">
            <a:prstTxWarp prst="textNoShape">
              <a:avLst/>
            </a:prstTxWarp>
            <a:noAutofit/>
          </a:bodyPr>
          <a:lstStyle/>
          <a:p>
            <a:pPr algn="ctr" defTabSz="932293" fontAlgn="base">
              <a:lnSpc>
                <a:spcPct val="90000"/>
              </a:lnSpc>
              <a:spcBef>
                <a:spcPct val="0"/>
              </a:spcBef>
              <a:spcAft>
                <a:spcPct val="0"/>
              </a:spcAft>
              <a:defRPr/>
            </a:pPr>
            <a:r>
              <a:rPr lang="en-US" sz="2000">
                <a:solidFill>
                  <a:srgbClr val="505050"/>
                </a:solidFill>
                <a:latin typeface="Segoe UI Semilight"/>
                <a:ea typeface="Segoe UI" pitchFamily="34" charset="0"/>
                <a:cs typeface="Segoe UI" pitchFamily="34" charset="0"/>
              </a:rPr>
              <a:t>Insights</a:t>
            </a:r>
          </a:p>
        </p:txBody>
      </p:sp>
      <p:sp>
        <p:nvSpPr>
          <p:cNvPr id="130" name="Rectangle: Rounded Corners 129">
            <a:extLst>
              <a:ext uri="{FF2B5EF4-FFF2-40B4-BE49-F238E27FC236}">
                <a16:creationId xmlns:a16="http://schemas.microsoft.com/office/drawing/2014/main" id="{5D6BA261-88DB-4DB6-B29A-EB12CCD3209D}"/>
              </a:ext>
            </a:extLst>
          </p:cNvPr>
          <p:cNvSpPr/>
          <p:nvPr/>
        </p:nvSpPr>
        <p:spPr bwMode="auto">
          <a:xfrm>
            <a:off x="8962088" y="2963968"/>
            <a:ext cx="2377103" cy="2377103"/>
          </a:xfrm>
          <a:prstGeom prst="roundRect">
            <a:avLst/>
          </a:prstGeom>
          <a:solidFill>
            <a:schemeClr val="bg1"/>
          </a:solidFill>
          <a:ln w="3492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3" rIns="182854" bIns="146283" numCol="1" spcCol="0" rtlCol="0" fromWordArt="0" anchor="b" anchorCtr="0" forceAA="0" compatLnSpc="1">
            <a:prstTxWarp prst="textNoShape">
              <a:avLst/>
            </a:prstTxWarp>
            <a:noAutofit/>
          </a:bodyPr>
          <a:lstStyle/>
          <a:p>
            <a:pPr algn="ctr" defTabSz="932293" fontAlgn="base">
              <a:lnSpc>
                <a:spcPct val="90000"/>
              </a:lnSpc>
              <a:spcBef>
                <a:spcPct val="0"/>
              </a:spcBef>
              <a:spcAft>
                <a:spcPct val="0"/>
              </a:spcAft>
              <a:defRPr/>
            </a:pPr>
            <a:r>
              <a:rPr lang="en-US" sz="2000">
                <a:solidFill>
                  <a:srgbClr val="505050"/>
                </a:solidFill>
                <a:latin typeface="Segoe UI Semilight"/>
                <a:ea typeface="Segoe UI" pitchFamily="34" charset="0"/>
                <a:cs typeface="Segoe UI" pitchFamily="34" charset="0"/>
              </a:rPr>
              <a:t>Actions</a:t>
            </a:r>
          </a:p>
        </p:txBody>
      </p:sp>
      <p:cxnSp>
        <p:nvCxnSpPr>
          <p:cNvPr id="131" name="Straight Arrow Connector 130">
            <a:extLst>
              <a:ext uri="{FF2B5EF4-FFF2-40B4-BE49-F238E27FC236}">
                <a16:creationId xmlns:a16="http://schemas.microsoft.com/office/drawing/2014/main" id="{BE8EB9C1-7189-4F9A-9BD0-EEB62F88E53B}"/>
              </a:ext>
            </a:extLst>
          </p:cNvPr>
          <p:cNvCxnSpPr>
            <a:cxnSpLocks/>
          </p:cNvCxnSpPr>
          <p:nvPr/>
        </p:nvCxnSpPr>
        <p:spPr>
          <a:xfrm>
            <a:off x="8515397" y="4242699"/>
            <a:ext cx="680232" cy="0"/>
          </a:xfrm>
          <a:prstGeom prst="straightConnector1">
            <a:avLst/>
          </a:prstGeom>
          <a:noFill/>
          <a:ln w="28575" cap="flat" cmpd="sng" algn="ctr">
            <a:solidFill>
              <a:schemeClr val="accent4"/>
            </a:solidFill>
            <a:prstDash val="solid"/>
            <a:miter lim="800000"/>
            <a:headEnd type="none"/>
            <a:tailEnd type="triangle"/>
          </a:ln>
          <a:effectLst/>
        </p:spPr>
      </p:cxnSp>
      <p:sp>
        <p:nvSpPr>
          <p:cNvPr id="14" name="Rectangle: Rounded Corners 13">
            <a:extLst>
              <a:ext uri="{FF2B5EF4-FFF2-40B4-BE49-F238E27FC236}">
                <a16:creationId xmlns:a16="http://schemas.microsoft.com/office/drawing/2014/main" id="{34A65D1B-15C9-4DD3-BC62-98582A627B48}"/>
              </a:ext>
            </a:extLst>
          </p:cNvPr>
          <p:cNvSpPr/>
          <p:nvPr/>
        </p:nvSpPr>
        <p:spPr bwMode="auto">
          <a:xfrm>
            <a:off x="4604791" y="2963968"/>
            <a:ext cx="1458902" cy="2377103"/>
          </a:xfrm>
          <a:prstGeom prst="roundRect">
            <a:avLst/>
          </a:prstGeom>
          <a:solidFill>
            <a:schemeClr val="bg1"/>
          </a:solidFill>
          <a:ln w="3492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3" rIns="182854" bIns="146283" numCol="1" spcCol="0" rtlCol="0" fromWordArt="0" anchor="b" anchorCtr="0" forceAA="0" compatLnSpc="1">
            <a:prstTxWarp prst="textNoShape">
              <a:avLst/>
            </a:prstTxWarp>
            <a:noAutofit/>
          </a:bodyPr>
          <a:lstStyle/>
          <a:p>
            <a:pPr algn="ctr" defTabSz="932293" fontAlgn="base">
              <a:lnSpc>
                <a:spcPct val="90000"/>
              </a:lnSpc>
              <a:spcBef>
                <a:spcPct val="0"/>
              </a:spcBef>
              <a:spcAft>
                <a:spcPct val="0"/>
              </a:spcAft>
              <a:defRPr/>
            </a:pPr>
            <a:r>
              <a:rPr lang="en-US" sz="2000">
                <a:solidFill>
                  <a:srgbClr val="505050"/>
                </a:solidFill>
                <a:latin typeface="Segoe UI Semilight"/>
                <a:ea typeface="Segoe UI" pitchFamily="34" charset="0"/>
                <a:cs typeface="Segoe UI" pitchFamily="34" charset="0"/>
              </a:rPr>
              <a:t>Cloud Gateway</a:t>
            </a:r>
          </a:p>
        </p:txBody>
      </p:sp>
      <p:cxnSp>
        <p:nvCxnSpPr>
          <p:cNvPr id="167" name="Straight Arrow Connector 166">
            <a:extLst>
              <a:ext uri="{FF2B5EF4-FFF2-40B4-BE49-F238E27FC236}">
                <a16:creationId xmlns:a16="http://schemas.microsoft.com/office/drawing/2014/main" id="{2EE86609-D801-4F57-9669-4A0F613001B5}"/>
              </a:ext>
            </a:extLst>
          </p:cNvPr>
          <p:cNvCxnSpPr>
            <a:cxnSpLocks/>
          </p:cNvCxnSpPr>
          <p:nvPr/>
        </p:nvCxnSpPr>
        <p:spPr>
          <a:xfrm>
            <a:off x="3002734" y="4242699"/>
            <a:ext cx="3637395" cy="0"/>
          </a:xfrm>
          <a:prstGeom prst="straightConnector1">
            <a:avLst/>
          </a:prstGeom>
          <a:noFill/>
          <a:ln w="28575" cap="flat" cmpd="sng" algn="ctr">
            <a:solidFill>
              <a:schemeClr val="accent4"/>
            </a:solidFill>
            <a:prstDash val="solid"/>
            <a:miter lim="800000"/>
            <a:headEnd type="none"/>
            <a:tailEnd type="triangle"/>
          </a:ln>
          <a:effectLst/>
        </p:spPr>
      </p:cxnSp>
      <p:cxnSp>
        <p:nvCxnSpPr>
          <p:cNvPr id="168" name="Straight Arrow Connector 167">
            <a:extLst>
              <a:ext uri="{FF2B5EF4-FFF2-40B4-BE49-F238E27FC236}">
                <a16:creationId xmlns:a16="http://schemas.microsoft.com/office/drawing/2014/main" id="{40B431E0-A169-402E-AC90-E93D4F36DF2C}"/>
              </a:ext>
            </a:extLst>
          </p:cNvPr>
          <p:cNvCxnSpPr>
            <a:cxnSpLocks/>
          </p:cNvCxnSpPr>
          <p:nvPr/>
        </p:nvCxnSpPr>
        <p:spPr>
          <a:xfrm flipH="1">
            <a:off x="2976611" y="4449896"/>
            <a:ext cx="6370307" cy="0"/>
          </a:xfrm>
          <a:prstGeom prst="straightConnector1">
            <a:avLst/>
          </a:prstGeom>
          <a:noFill/>
          <a:ln w="28575" cap="flat" cmpd="sng" algn="ctr">
            <a:solidFill>
              <a:schemeClr val="accent4"/>
            </a:solidFill>
            <a:prstDash val="solid"/>
            <a:miter lim="800000"/>
            <a:headEnd type="none"/>
            <a:tailEnd type="triangle"/>
          </a:ln>
          <a:effectLst/>
        </p:spPr>
      </p:cxnSp>
      <p:pic>
        <p:nvPicPr>
          <p:cNvPr id="4" name="Insights Icon">
            <a:extLst>
              <a:ext uri="{FF2B5EF4-FFF2-40B4-BE49-F238E27FC236}">
                <a16:creationId xmlns:a16="http://schemas.microsoft.com/office/drawing/2014/main" id="{8E6198A1-156E-4A20-AD4F-7B3345582C04}"/>
              </a:ext>
            </a:extLst>
          </p:cNvPr>
          <p:cNvPicPr>
            <a:picLocks noChangeAspect="1"/>
          </p:cNvPicPr>
          <p:nvPr/>
        </p:nvPicPr>
        <p:blipFill>
          <a:blip r:embed="rId4"/>
          <a:stretch>
            <a:fillRect/>
          </a:stretch>
        </p:blipFill>
        <p:spPr>
          <a:xfrm>
            <a:off x="7036201" y="3213487"/>
            <a:ext cx="1085741" cy="1085741"/>
          </a:xfrm>
          <a:prstGeom prst="rect">
            <a:avLst/>
          </a:prstGeom>
        </p:spPr>
      </p:pic>
      <p:grpSp>
        <p:nvGrpSpPr>
          <p:cNvPr id="11" name="actions icon">
            <a:extLst>
              <a:ext uri="{FF2B5EF4-FFF2-40B4-BE49-F238E27FC236}">
                <a16:creationId xmlns:a16="http://schemas.microsoft.com/office/drawing/2014/main" id="{A9375DD2-47D1-42F9-9D27-0242783489ED}"/>
              </a:ext>
            </a:extLst>
          </p:cNvPr>
          <p:cNvGrpSpPr>
            <a:grpSpLocks noChangeAspect="1"/>
          </p:cNvGrpSpPr>
          <p:nvPr/>
        </p:nvGrpSpPr>
        <p:grpSpPr>
          <a:xfrm>
            <a:off x="9643020" y="3120991"/>
            <a:ext cx="1015238" cy="1270730"/>
            <a:chOff x="5945278" y="-1117032"/>
            <a:chExt cx="4995179" cy="6252248"/>
          </a:xfrm>
        </p:grpSpPr>
        <p:grpSp>
          <p:nvGrpSpPr>
            <p:cNvPr id="8" name="Group 7">
              <a:extLst>
                <a:ext uri="{FF2B5EF4-FFF2-40B4-BE49-F238E27FC236}">
                  <a16:creationId xmlns:a16="http://schemas.microsoft.com/office/drawing/2014/main" id="{16DA4C30-4D82-4767-9B0B-5BE731545412}"/>
                </a:ext>
              </a:extLst>
            </p:cNvPr>
            <p:cNvGrpSpPr/>
            <p:nvPr/>
          </p:nvGrpSpPr>
          <p:grpSpPr>
            <a:xfrm>
              <a:off x="6664893" y="-1117032"/>
              <a:ext cx="3101810" cy="6252248"/>
              <a:chOff x="6664893" y="-1117032"/>
              <a:chExt cx="3101810" cy="6252248"/>
            </a:xfrm>
          </p:grpSpPr>
          <p:sp>
            <p:nvSpPr>
              <p:cNvPr id="127" name="Freeform 864">
                <a:extLst>
                  <a:ext uri="{FF2B5EF4-FFF2-40B4-BE49-F238E27FC236}">
                    <a16:creationId xmlns:a16="http://schemas.microsoft.com/office/drawing/2014/main" id="{071C2C6A-8D35-4F4C-B51D-0F3FF877DCB0}"/>
                  </a:ext>
                </a:extLst>
              </p:cNvPr>
              <p:cNvSpPr>
                <a:spLocks noChangeAspect="1"/>
              </p:cNvSpPr>
              <p:nvPr/>
            </p:nvSpPr>
            <p:spPr bwMode="auto">
              <a:xfrm>
                <a:off x="6664893" y="-1117031"/>
                <a:ext cx="3096816" cy="6252247"/>
              </a:xfrm>
              <a:custGeom>
                <a:avLst/>
                <a:gdLst>
                  <a:gd name="T0" fmla="*/ 230 w 317"/>
                  <a:gd name="T1" fmla="*/ 0 h 640"/>
                  <a:gd name="T2" fmla="*/ 173 w 317"/>
                  <a:gd name="T3" fmla="*/ 256 h 640"/>
                  <a:gd name="T4" fmla="*/ 317 w 317"/>
                  <a:gd name="T5" fmla="*/ 256 h 640"/>
                  <a:gd name="T6" fmla="*/ 82 w 317"/>
                  <a:gd name="T7" fmla="*/ 640 h 640"/>
                  <a:gd name="T8" fmla="*/ 146 w 317"/>
                  <a:gd name="T9" fmla="*/ 344 h 640"/>
                  <a:gd name="T10" fmla="*/ 0 w 317"/>
                  <a:gd name="T11" fmla="*/ 342 h 640"/>
                  <a:gd name="T12" fmla="*/ 230 w 317"/>
                  <a:gd name="T13" fmla="*/ 0 h 640"/>
                </a:gdLst>
                <a:ahLst/>
                <a:cxnLst>
                  <a:cxn ang="0">
                    <a:pos x="T0" y="T1"/>
                  </a:cxn>
                  <a:cxn ang="0">
                    <a:pos x="T2" y="T3"/>
                  </a:cxn>
                  <a:cxn ang="0">
                    <a:pos x="T4" y="T5"/>
                  </a:cxn>
                  <a:cxn ang="0">
                    <a:pos x="T6" y="T7"/>
                  </a:cxn>
                  <a:cxn ang="0">
                    <a:pos x="T8" y="T9"/>
                  </a:cxn>
                  <a:cxn ang="0">
                    <a:pos x="T10" y="T11"/>
                  </a:cxn>
                  <a:cxn ang="0">
                    <a:pos x="T12" y="T13"/>
                  </a:cxn>
                </a:cxnLst>
                <a:rect l="0" t="0" r="r" b="b"/>
                <a:pathLst>
                  <a:path w="317" h="640">
                    <a:moveTo>
                      <a:pt x="230" y="0"/>
                    </a:moveTo>
                    <a:lnTo>
                      <a:pt x="173" y="256"/>
                    </a:lnTo>
                    <a:lnTo>
                      <a:pt x="317" y="256"/>
                    </a:lnTo>
                    <a:lnTo>
                      <a:pt x="82" y="640"/>
                    </a:lnTo>
                    <a:lnTo>
                      <a:pt x="146" y="344"/>
                    </a:lnTo>
                    <a:lnTo>
                      <a:pt x="0" y="342"/>
                    </a:lnTo>
                    <a:lnTo>
                      <a:pt x="230" y="0"/>
                    </a:lnTo>
                    <a:close/>
                  </a:path>
                </a:pathLst>
              </a:custGeom>
              <a:solidFill>
                <a:srgbClr val="FFD214"/>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latin typeface="Segoe UI Semilight"/>
                </a:endParaRPr>
              </a:p>
            </p:txBody>
          </p:sp>
          <p:sp>
            <p:nvSpPr>
              <p:cNvPr id="24" name="Freeform 864">
                <a:extLst>
                  <a:ext uri="{FF2B5EF4-FFF2-40B4-BE49-F238E27FC236}">
                    <a16:creationId xmlns:a16="http://schemas.microsoft.com/office/drawing/2014/main" id="{F879A5D8-13AF-47A2-9DEA-D69EFB87890F}"/>
                  </a:ext>
                </a:extLst>
              </p:cNvPr>
              <p:cNvSpPr>
                <a:spLocks noChangeAspect="1"/>
              </p:cNvSpPr>
              <p:nvPr/>
            </p:nvSpPr>
            <p:spPr bwMode="auto">
              <a:xfrm>
                <a:off x="7471033" y="-1117032"/>
                <a:ext cx="2295670" cy="6252247"/>
              </a:xfrm>
              <a:custGeom>
                <a:avLst/>
                <a:gdLst>
                  <a:gd name="T0" fmla="*/ 230 w 317"/>
                  <a:gd name="T1" fmla="*/ 0 h 640"/>
                  <a:gd name="T2" fmla="*/ 173 w 317"/>
                  <a:gd name="T3" fmla="*/ 256 h 640"/>
                  <a:gd name="T4" fmla="*/ 317 w 317"/>
                  <a:gd name="T5" fmla="*/ 256 h 640"/>
                  <a:gd name="T6" fmla="*/ 82 w 317"/>
                  <a:gd name="T7" fmla="*/ 640 h 640"/>
                  <a:gd name="T8" fmla="*/ 146 w 317"/>
                  <a:gd name="T9" fmla="*/ 344 h 640"/>
                  <a:gd name="T10" fmla="*/ 0 w 317"/>
                  <a:gd name="T11" fmla="*/ 342 h 640"/>
                  <a:gd name="T12" fmla="*/ 230 w 317"/>
                  <a:gd name="T13" fmla="*/ 0 h 640"/>
                  <a:gd name="connsiteX0" fmla="*/ 4669 w 7413"/>
                  <a:gd name="connsiteY0" fmla="*/ 0 h 10000"/>
                  <a:gd name="connsiteX1" fmla="*/ 2870 w 7413"/>
                  <a:gd name="connsiteY1" fmla="*/ 4000 h 10000"/>
                  <a:gd name="connsiteX2" fmla="*/ 7413 w 7413"/>
                  <a:gd name="connsiteY2" fmla="*/ 4000 h 10000"/>
                  <a:gd name="connsiteX3" fmla="*/ 0 w 7413"/>
                  <a:gd name="connsiteY3" fmla="*/ 10000 h 10000"/>
                  <a:gd name="connsiteX4" fmla="*/ 2019 w 7413"/>
                  <a:gd name="connsiteY4" fmla="*/ 5375 h 10000"/>
                  <a:gd name="connsiteX5" fmla="*/ 1327 w 7413"/>
                  <a:gd name="connsiteY5" fmla="*/ 4188 h 10000"/>
                  <a:gd name="connsiteX6" fmla="*/ 4669 w 7413"/>
                  <a:gd name="connsiteY6" fmla="*/ 0 h 10000"/>
                  <a:gd name="connsiteX0" fmla="*/ 6298 w 10000"/>
                  <a:gd name="connsiteY0" fmla="*/ 0 h 10000"/>
                  <a:gd name="connsiteX1" fmla="*/ 3872 w 10000"/>
                  <a:gd name="connsiteY1" fmla="*/ 4000 h 10000"/>
                  <a:gd name="connsiteX2" fmla="*/ 10000 w 10000"/>
                  <a:gd name="connsiteY2" fmla="*/ 4000 h 10000"/>
                  <a:gd name="connsiteX3" fmla="*/ 0 w 10000"/>
                  <a:gd name="connsiteY3" fmla="*/ 10000 h 10000"/>
                  <a:gd name="connsiteX4" fmla="*/ 7911 w 10000"/>
                  <a:gd name="connsiteY4" fmla="*/ 4457 h 10000"/>
                  <a:gd name="connsiteX5" fmla="*/ 1790 w 10000"/>
                  <a:gd name="connsiteY5" fmla="*/ 4188 h 10000"/>
                  <a:gd name="connsiteX6" fmla="*/ 6298 w 10000"/>
                  <a:gd name="connsiteY6" fmla="*/ 0 h 10000"/>
                  <a:gd name="connsiteX0" fmla="*/ 6298 w 10000"/>
                  <a:gd name="connsiteY0" fmla="*/ 0 h 10000"/>
                  <a:gd name="connsiteX1" fmla="*/ 3872 w 10000"/>
                  <a:gd name="connsiteY1" fmla="*/ 4000 h 10000"/>
                  <a:gd name="connsiteX2" fmla="*/ 10000 w 10000"/>
                  <a:gd name="connsiteY2" fmla="*/ 4000 h 10000"/>
                  <a:gd name="connsiteX3" fmla="*/ 0 w 10000"/>
                  <a:gd name="connsiteY3" fmla="*/ 10000 h 10000"/>
                  <a:gd name="connsiteX4" fmla="*/ 7911 w 10000"/>
                  <a:gd name="connsiteY4" fmla="*/ 4457 h 10000"/>
                  <a:gd name="connsiteX5" fmla="*/ 1636 w 10000"/>
                  <a:gd name="connsiteY5" fmla="*/ 4449 h 10000"/>
                  <a:gd name="connsiteX6" fmla="*/ 6298 w 10000"/>
                  <a:gd name="connsiteY6" fmla="*/ 0 h 10000"/>
                  <a:gd name="connsiteX0" fmla="*/ 6298 w 10000"/>
                  <a:gd name="connsiteY0" fmla="*/ 0 h 10000"/>
                  <a:gd name="connsiteX1" fmla="*/ 3872 w 10000"/>
                  <a:gd name="connsiteY1" fmla="*/ 4000 h 10000"/>
                  <a:gd name="connsiteX2" fmla="*/ 10000 w 10000"/>
                  <a:gd name="connsiteY2" fmla="*/ 4000 h 10000"/>
                  <a:gd name="connsiteX3" fmla="*/ 0 w 10000"/>
                  <a:gd name="connsiteY3" fmla="*/ 10000 h 10000"/>
                  <a:gd name="connsiteX4" fmla="*/ 6923 w 10000"/>
                  <a:gd name="connsiteY4" fmla="*/ 4457 h 10000"/>
                  <a:gd name="connsiteX5" fmla="*/ 1636 w 10000"/>
                  <a:gd name="connsiteY5" fmla="*/ 4449 h 10000"/>
                  <a:gd name="connsiteX6" fmla="*/ 6298 w 10000"/>
                  <a:gd name="connsiteY6" fmla="*/ 0 h 10000"/>
                  <a:gd name="connsiteX0" fmla="*/ 6298 w 10000"/>
                  <a:gd name="connsiteY0" fmla="*/ 0 h 10000"/>
                  <a:gd name="connsiteX1" fmla="*/ 3872 w 10000"/>
                  <a:gd name="connsiteY1" fmla="*/ 4000 h 10000"/>
                  <a:gd name="connsiteX2" fmla="*/ 10000 w 10000"/>
                  <a:gd name="connsiteY2" fmla="*/ 4000 h 10000"/>
                  <a:gd name="connsiteX3" fmla="*/ 0 w 10000"/>
                  <a:gd name="connsiteY3" fmla="*/ 10000 h 10000"/>
                  <a:gd name="connsiteX4" fmla="*/ 5688 w 10000"/>
                  <a:gd name="connsiteY4" fmla="*/ 4457 h 10000"/>
                  <a:gd name="connsiteX5" fmla="*/ 1636 w 10000"/>
                  <a:gd name="connsiteY5" fmla="*/ 4449 h 10000"/>
                  <a:gd name="connsiteX6" fmla="*/ 6298 w 10000"/>
                  <a:gd name="connsiteY6" fmla="*/ 0 h 10000"/>
                  <a:gd name="connsiteX0" fmla="*/ 6298 w 10000"/>
                  <a:gd name="connsiteY0" fmla="*/ 0 h 10000"/>
                  <a:gd name="connsiteX1" fmla="*/ 3872 w 10000"/>
                  <a:gd name="connsiteY1" fmla="*/ 4000 h 10000"/>
                  <a:gd name="connsiteX2" fmla="*/ 10000 w 10000"/>
                  <a:gd name="connsiteY2" fmla="*/ 4000 h 10000"/>
                  <a:gd name="connsiteX3" fmla="*/ 0 w 10000"/>
                  <a:gd name="connsiteY3" fmla="*/ 10000 h 10000"/>
                  <a:gd name="connsiteX4" fmla="*/ 5688 w 10000"/>
                  <a:gd name="connsiteY4" fmla="*/ 4457 h 10000"/>
                  <a:gd name="connsiteX5" fmla="*/ 1512 w 10000"/>
                  <a:gd name="connsiteY5" fmla="*/ 4562 h 10000"/>
                  <a:gd name="connsiteX6" fmla="*/ 6298 w 10000"/>
                  <a:gd name="connsiteY6" fmla="*/ 0 h 10000"/>
                  <a:gd name="connsiteX0" fmla="*/ 6298 w 10000"/>
                  <a:gd name="connsiteY0" fmla="*/ 0 h 10000"/>
                  <a:gd name="connsiteX1" fmla="*/ 3872 w 10000"/>
                  <a:gd name="connsiteY1" fmla="*/ 4000 h 10000"/>
                  <a:gd name="connsiteX2" fmla="*/ 10000 w 10000"/>
                  <a:gd name="connsiteY2" fmla="*/ 4000 h 10000"/>
                  <a:gd name="connsiteX3" fmla="*/ 0 w 10000"/>
                  <a:gd name="connsiteY3" fmla="*/ 10000 h 10000"/>
                  <a:gd name="connsiteX4" fmla="*/ 5626 w 10000"/>
                  <a:gd name="connsiteY4" fmla="*/ 4570 h 10000"/>
                  <a:gd name="connsiteX5" fmla="*/ 1512 w 10000"/>
                  <a:gd name="connsiteY5" fmla="*/ 4562 h 10000"/>
                  <a:gd name="connsiteX6" fmla="*/ 6298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6298" y="0"/>
                    </a:moveTo>
                    <a:lnTo>
                      <a:pt x="3872" y="4000"/>
                    </a:lnTo>
                    <a:lnTo>
                      <a:pt x="10000" y="4000"/>
                    </a:lnTo>
                    <a:lnTo>
                      <a:pt x="0" y="10000"/>
                    </a:lnTo>
                    <a:lnTo>
                      <a:pt x="5626" y="4570"/>
                    </a:lnTo>
                    <a:lnTo>
                      <a:pt x="1512" y="4562"/>
                    </a:lnTo>
                    <a:lnTo>
                      <a:pt x="6298" y="0"/>
                    </a:lnTo>
                    <a:close/>
                  </a:path>
                </a:pathLst>
              </a:custGeom>
              <a:solidFill>
                <a:srgbClr val="FFBE0C"/>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latin typeface="Segoe UI Semilight"/>
                </a:endParaRPr>
              </a:p>
            </p:txBody>
          </p:sp>
        </p:grpSp>
        <p:sp>
          <p:nvSpPr>
            <p:cNvPr id="30" name="Freeform: Shape 29">
              <a:extLst>
                <a:ext uri="{FF2B5EF4-FFF2-40B4-BE49-F238E27FC236}">
                  <a16:creationId xmlns:a16="http://schemas.microsoft.com/office/drawing/2014/main" id="{97B89858-1687-499F-8DC7-E40578CE78FF}"/>
                </a:ext>
              </a:extLst>
            </p:cNvPr>
            <p:cNvSpPr/>
            <p:nvPr/>
          </p:nvSpPr>
          <p:spPr bwMode="auto">
            <a:xfrm rot="18892103" flipV="1">
              <a:off x="5945270" y="926286"/>
              <a:ext cx="2165630" cy="2165613"/>
            </a:xfrm>
            <a:custGeom>
              <a:avLst/>
              <a:gdLst>
                <a:gd name="connsiteX0" fmla="*/ 2136831 w 2165630"/>
                <a:gd name="connsiteY0" fmla="*/ 2127170 h 2165613"/>
                <a:gd name="connsiteX1" fmla="*/ 2165629 w 2165630"/>
                <a:gd name="connsiteY1" fmla="*/ 2056732 h 2165613"/>
                <a:gd name="connsiteX2" fmla="*/ 2065748 w 2165630"/>
                <a:gd name="connsiteY2" fmla="*/ 1957764 h 2165613"/>
                <a:gd name="connsiteX3" fmla="*/ 198852 w 2165630"/>
                <a:gd name="connsiteY3" fmla="*/ 1966342 h 2165613"/>
                <a:gd name="connsiteX4" fmla="*/ 198852 w 2165630"/>
                <a:gd name="connsiteY4" fmla="*/ 99426 h 2165613"/>
                <a:gd name="connsiteX5" fmla="*/ 99426 w 2165630"/>
                <a:gd name="connsiteY5" fmla="*/ 0 h 2165613"/>
                <a:gd name="connsiteX6" fmla="*/ 0 w 2165630"/>
                <a:gd name="connsiteY6" fmla="*/ 99426 h 2165613"/>
                <a:gd name="connsiteX7" fmla="*/ 0 w 2165630"/>
                <a:gd name="connsiteY7" fmla="*/ 2057877 h 2165613"/>
                <a:gd name="connsiteX8" fmla="*/ 29122 w 2165630"/>
                <a:gd name="connsiteY8" fmla="*/ 2128182 h 2165613"/>
                <a:gd name="connsiteX9" fmla="*/ 34286 w 2165630"/>
                <a:gd name="connsiteY9" fmla="*/ 2131665 h 2165613"/>
                <a:gd name="connsiteX10" fmla="*/ 37793 w 2165630"/>
                <a:gd name="connsiteY10" fmla="*/ 2136813 h 2165613"/>
                <a:gd name="connsiteX11" fmla="*/ 108231 w 2165630"/>
                <a:gd name="connsiteY11" fmla="*/ 2165612 h 2165613"/>
                <a:gd name="connsiteX12" fmla="*/ 2066661 w 2165630"/>
                <a:gd name="connsiteY12" fmla="*/ 2156614 h 2165613"/>
                <a:gd name="connsiteX13" fmla="*/ 2136831 w 2165630"/>
                <a:gd name="connsiteY13" fmla="*/ 2127170 h 2165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65630" h="2165613">
                  <a:moveTo>
                    <a:pt x="2136831" y="2127170"/>
                  </a:moveTo>
                  <a:cubicBezTo>
                    <a:pt x="2154741" y="2109095"/>
                    <a:pt x="2165755" y="2084188"/>
                    <a:pt x="2165629" y="2056732"/>
                  </a:cubicBezTo>
                  <a:cubicBezTo>
                    <a:pt x="2165377" y="2001821"/>
                    <a:pt x="2120658" y="1957512"/>
                    <a:pt x="2065748" y="1957764"/>
                  </a:cubicBezTo>
                  <a:lnTo>
                    <a:pt x="198852" y="1966342"/>
                  </a:lnTo>
                  <a:lnTo>
                    <a:pt x="198852" y="99426"/>
                  </a:lnTo>
                  <a:cubicBezTo>
                    <a:pt x="198852" y="44515"/>
                    <a:pt x="154337" y="0"/>
                    <a:pt x="99426" y="0"/>
                  </a:cubicBezTo>
                  <a:cubicBezTo>
                    <a:pt x="44515" y="0"/>
                    <a:pt x="0" y="44515"/>
                    <a:pt x="0" y="99426"/>
                  </a:cubicBezTo>
                  <a:lnTo>
                    <a:pt x="0" y="2057877"/>
                  </a:lnTo>
                  <a:cubicBezTo>
                    <a:pt x="0" y="2085332"/>
                    <a:pt x="11129" y="2110189"/>
                    <a:pt x="29122" y="2128182"/>
                  </a:cubicBezTo>
                  <a:lnTo>
                    <a:pt x="34286" y="2131665"/>
                  </a:lnTo>
                  <a:lnTo>
                    <a:pt x="37793" y="2136813"/>
                  </a:lnTo>
                  <a:cubicBezTo>
                    <a:pt x="55868" y="2154724"/>
                    <a:pt x="80776" y="2165738"/>
                    <a:pt x="108231" y="2165612"/>
                  </a:cubicBezTo>
                  <a:lnTo>
                    <a:pt x="2066661" y="2156614"/>
                  </a:lnTo>
                  <a:cubicBezTo>
                    <a:pt x="2094116" y="2156488"/>
                    <a:pt x="2118922" y="2145245"/>
                    <a:pt x="2136831" y="2127170"/>
                  </a:cubicBezTo>
                  <a:close/>
                </a:path>
              </a:pathLst>
            </a:custGeom>
            <a:solidFill>
              <a:srgbClr val="3899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1" name="Freeform: Shape 30">
              <a:extLst>
                <a:ext uri="{FF2B5EF4-FFF2-40B4-BE49-F238E27FC236}">
                  <a16:creationId xmlns:a16="http://schemas.microsoft.com/office/drawing/2014/main" id="{D1481F86-F472-43E5-9DAA-ADDAFADBE30C}"/>
                </a:ext>
              </a:extLst>
            </p:cNvPr>
            <p:cNvSpPr/>
            <p:nvPr/>
          </p:nvSpPr>
          <p:spPr bwMode="auto">
            <a:xfrm rot="2707897" flipH="1" flipV="1">
              <a:off x="8774836" y="926286"/>
              <a:ext cx="2165630" cy="2165613"/>
            </a:xfrm>
            <a:custGeom>
              <a:avLst/>
              <a:gdLst>
                <a:gd name="connsiteX0" fmla="*/ 2136831 w 2165630"/>
                <a:gd name="connsiteY0" fmla="*/ 2127170 h 2165613"/>
                <a:gd name="connsiteX1" fmla="*/ 2165629 w 2165630"/>
                <a:gd name="connsiteY1" fmla="*/ 2056732 h 2165613"/>
                <a:gd name="connsiteX2" fmla="*/ 2065748 w 2165630"/>
                <a:gd name="connsiteY2" fmla="*/ 1957764 h 2165613"/>
                <a:gd name="connsiteX3" fmla="*/ 198852 w 2165630"/>
                <a:gd name="connsiteY3" fmla="*/ 1966342 h 2165613"/>
                <a:gd name="connsiteX4" fmla="*/ 198852 w 2165630"/>
                <a:gd name="connsiteY4" fmla="*/ 99426 h 2165613"/>
                <a:gd name="connsiteX5" fmla="*/ 99426 w 2165630"/>
                <a:gd name="connsiteY5" fmla="*/ 0 h 2165613"/>
                <a:gd name="connsiteX6" fmla="*/ 0 w 2165630"/>
                <a:gd name="connsiteY6" fmla="*/ 99426 h 2165613"/>
                <a:gd name="connsiteX7" fmla="*/ 0 w 2165630"/>
                <a:gd name="connsiteY7" fmla="*/ 2057877 h 2165613"/>
                <a:gd name="connsiteX8" fmla="*/ 29122 w 2165630"/>
                <a:gd name="connsiteY8" fmla="*/ 2128182 h 2165613"/>
                <a:gd name="connsiteX9" fmla="*/ 34286 w 2165630"/>
                <a:gd name="connsiteY9" fmla="*/ 2131665 h 2165613"/>
                <a:gd name="connsiteX10" fmla="*/ 37793 w 2165630"/>
                <a:gd name="connsiteY10" fmla="*/ 2136813 h 2165613"/>
                <a:gd name="connsiteX11" fmla="*/ 108231 w 2165630"/>
                <a:gd name="connsiteY11" fmla="*/ 2165612 h 2165613"/>
                <a:gd name="connsiteX12" fmla="*/ 2066661 w 2165630"/>
                <a:gd name="connsiteY12" fmla="*/ 2156614 h 2165613"/>
                <a:gd name="connsiteX13" fmla="*/ 2136831 w 2165630"/>
                <a:gd name="connsiteY13" fmla="*/ 2127170 h 2165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65630" h="2165613">
                  <a:moveTo>
                    <a:pt x="2136831" y="2127170"/>
                  </a:moveTo>
                  <a:cubicBezTo>
                    <a:pt x="2154741" y="2109095"/>
                    <a:pt x="2165755" y="2084188"/>
                    <a:pt x="2165629" y="2056732"/>
                  </a:cubicBezTo>
                  <a:cubicBezTo>
                    <a:pt x="2165377" y="2001821"/>
                    <a:pt x="2120658" y="1957512"/>
                    <a:pt x="2065748" y="1957764"/>
                  </a:cubicBezTo>
                  <a:lnTo>
                    <a:pt x="198852" y="1966342"/>
                  </a:lnTo>
                  <a:lnTo>
                    <a:pt x="198852" y="99426"/>
                  </a:lnTo>
                  <a:cubicBezTo>
                    <a:pt x="198852" y="44515"/>
                    <a:pt x="154337" y="0"/>
                    <a:pt x="99426" y="0"/>
                  </a:cubicBezTo>
                  <a:cubicBezTo>
                    <a:pt x="44515" y="0"/>
                    <a:pt x="0" y="44515"/>
                    <a:pt x="0" y="99426"/>
                  </a:cubicBezTo>
                  <a:lnTo>
                    <a:pt x="0" y="2057877"/>
                  </a:lnTo>
                  <a:cubicBezTo>
                    <a:pt x="0" y="2085332"/>
                    <a:pt x="11129" y="2110189"/>
                    <a:pt x="29122" y="2128182"/>
                  </a:cubicBezTo>
                  <a:lnTo>
                    <a:pt x="34286" y="2131665"/>
                  </a:lnTo>
                  <a:lnTo>
                    <a:pt x="37793" y="2136813"/>
                  </a:lnTo>
                  <a:cubicBezTo>
                    <a:pt x="55868" y="2154724"/>
                    <a:pt x="80776" y="2165738"/>
                    <a:pt x="108231" y="2165612"/>
                  </a:cubicBezTo>
                  <a:lnTo>
                    <a:pt x="2066661" y="2156614"/>
                  </a:lnTo>
                  <a:cubicBezTo>
                    <a:pt x="2094116" y="2156488"/>
                    <a:pt x="2118922" y="2145245"/>
                    <a:pt x="2136831" y="2127170"/>
                  </a:cubicBezTo>
                  <a:close/>
                </a:path>
              </a:pathLst>
            </a:custGeom>
            <a:solidFill>
              <a:srgbClr val="3899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29" name="Group 28">
            <a:extLst>
              <a:ext uri="{FF2B5EF4-FFF2-40B4-BE49-F238E27FC236}">
                <a16:creationId xmlns:a16="http://schemas.microsoft.com/office/drawing/2014/main" id="{11736268-091F-4E38-A265-B8E1F49A62EF}"/>
              </a:ext>
            </a:extLst>
          </p:cNvPr>
          <p:cNvGrpSpPr/>
          <p:nvPr/>
        </p:nvGrpSpPr>
        <p:grpSpPr>
          <a:xfrm>
            <a:off x="7861101" y="4148022"/>
            <a:ext cx="1831293" cy="626546"/>
            <a:chOff x="2928222" y="5442279"/>
            <a:chExt cx="1831553" cy="626635"/>
          </a:xfrm>
        </p:grpSpPr>
        <p:grpSp>
          <p:nvGrpSpPr>
            <p:cNvPr id="37" name="Group 36">
              <a:extLst>
                <a:ext uri="{FF2B5EF4-FFF2-40B4-BE49-F238E27FC236}">
                  <a16:creationId xmlns:a16="http://schemas.microsoft.com/office/drawing/2014/main" id="{F324C2CB-F202-45A6-9E25-17E910692BA7}"/>
                </a:ext>
              </a:extLst>
            </p:cNvPr>
            <p:cNvGrpSpPr/>
            <p:nvPr/>
          </p:nvGrpSpPr>
          <p:grpSpPr>
            <a:xfrm>
              <a:off x="2928222" y="5442279"/>
              <a:ext cx="1831553" cy="626635"/>
              <a:chOff x="2928222" y="5442279"/>
              <a:chExt cx="1831553" cy="626635"/>
            </a:xfrm>
          </p:grpSpPr>
          <p:sp>
            <p:nvSpPr>
              <p:cNvPr id="45" name="Rectangle: Rounded Corners 44">
                <a:extLst>
                  <a:ext uri="{FF2B5EF4-FFF2-40B4-BE49-F238E27FC236}">
                    <a16:creationId xmlns:a16="http://schemas.microsoft.com/office/drawing/2014/main" id="{F0AD8FDB-4670-495B-9732-9208518FCA94}"/>
                  </a:ext>
                </a:extLst>
              </p:cNvPr>
              <p:cNvSpPr/>
              <p:nvPr/>
            </p:nvSpPr>
            <p:spPr bwMode="auto">
              <a:xfrm>
                <a:off x="2928222" y="5442282"/>
                <a:ext cx="636858" cy="626632"/>
              </a:xfrm>
              <a:prstGeom prst="roundRect">
                <a:avLst/>
              </a:prstGeom>
              <a:solidFill>
                <a:schemeClr val="bg1"/>
              </a:solidFill>
              <a:ln w="6350">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b" anchorCtr="0" forceAA="0" compatLnSpc="1">
                <a:prstTxWarp prst="textNoShape">
                  <a:avLst/>
                </a:prstTxWarp>
                <a:noAutofit/>
              </a:bodyPr>
              <a:lstStyle/>
              <a:p>
                <a:pPr algn="ctr" defTabSz="932293" fontAlgn="base">
                  <a:spcBef>
                    <a:spcPct val="0"/>
                  </a:spcBef>
                  <a:spcAft>
                    <a:spcPct val="0"/>
                  </a:spcAft>
                  <a:defRPr/>
                </a:pPr>
                <a:r>
                  <a:rPr lang="en-US" sz="1099">
                    <a:solidFill>
                      <a:srgbClr val="505050"/>
                    </a:solidFill>
                    <a:latin typeface="Segoe UI" panose="020B0502040204020203" pitchFamily="34" charset="0"/>
                    <a:cs typeface="Segoe UI" panose="020B0502040204020203" pitchFamily="34" charset="0"/>
                  </a:rPr>
                  <a:t>Insights</a:t>
                </a:r>
              </a:p>
            </p:txBody>
          </p:sp>
          <p:sp>
            <p:nvSpPr>
              <p:cNvPr id="46" name="Rectangle: Rounded Corners 45">
                <a:extLst>
                  <a:ext uri="{FF2B5EF4-FFF2-40B4-BE49-F238E27FC236}">
                    <a16:creationId xmlns:a16="http://schemas.microsoft.com/office/drawing/2014/main" id="{3852BBDF-90B9-41FD-BCE4-3601EF379D76}"/>
                  </a:ext>
                </a:extLst>
              </p:cNvPr>
              <p:cNvSpPr/>
              <p:nvPr/>
            </p:nvSpPr>
            <p:spPr bwMode="auto">
              <a:xfrm>
                <a:off x="4122917" y="5442279"/>
                <a:ext cx="636858" cy="626632"/>
              </a:xfrm>
              <a:prstGeom prst="roundRect">
                <a:avLst/>
              </a:prstGeom>
              <a:solidFill>
                <a:schemeClr val="bg1"/>
              </a:solidFill>
              <a:ln w="6350">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b" anchorCtr="0" forceAA="0" compatLnSpc="1">
                <a:prstTxWarp prst="textNoShape">
                  <a:avLst/>
                </a:prstTxWarp>
                <a:noAutofit/>
              </a:bodyPr>
              <a:lstStyle/>
              <a:p>
                <a:pPr algn="ctr" defTabSz="932293" fontAlgn="base">
                  <a:spcBef>
                    <a:spcPct val="0"/>
                  </a:spcBef>
                  <a:spcAft>
                    <a:spcPct val="0"/>
                  </a:spcAft>
                  <a:defRPr/>
                </a:pPr>
                <a:r>
                  <a:rPr lang="en-US" sz="1099">
                    <a:solidFill>
                      <a:srgbClr val="505050"/>
                    </a:solidFill>
                    <a:latin typeface="Segoe UI" panose="020B0502040204020203" pitchFamily="34" charset="0"/>
                    <a:cs typeface="Segoe UI" panose="020B0502040204020203" pitchFamily="34" charset="0"/>
                  </a:rPr>
                  <a:t>Actions</a:t>
                </a:r>
              </a:p>
            </p:txBody>
          </p:sp>
        </p:grpSp>
        <p:pic>
          <p:nvPicPr>
            <p:cNvPr id="38" name="Insights Icon">
              <a:extLst>
                <a:ext uri="{FF2B5EF4-FFF2-40B4-BE49-F238E27FC236}">
                  <a16:creationId xmlns:a16="http://schemas.microsoft.com/office/drawing/2014/main" id="{9B8BEB54-4B74-4ADC-B46B-A1C38A13A053}"/>
                </a:ext>
              </a:extLst>
            </p:cNvPr>
            <p:cNvPicPr>
              <a:picLocks noChangeAspect="1"/>
            </p:cNvPicPr>
            <p:nvPr/>
          </p:nvPicPr>
          <p:blipFill>
            <a:blip r:embed="rId4"/>
            <a:stretch>
              <a:fillRect/>
            </a:stretch>
          </p:blipFill>
          <p:spPr>
            <a:xfrm>
              <a:off x="3080143" y="5489630"/>
              <a:ext cx="344569" cy="344569"/>
            </a:xfrm>
            <a:prstGeom prst="rect">
              <a:avLst/>
            </a:prstGeom>
          </p:spPr>
        </p:pic>
        <p:grpSp>
          <p:nvGrpSpPr>
            <p:cNvPr id="39" name="actions icon">
              <a:extLst>
                <a:ext uri="{FF2B5EF4-FFF2-40B4-BE49-F238E27FC236}">
                  <a16:creationId xmlns:a16="http://schemas.microsoft.com/office/drawing/2014/main" id="{EC7C30EA-11CE-48ED-B474-25CD3435A2F1}"/>
                </a:ext>
              </a:extLst>
            </p:cNvPr>
            <p:cNvGrpSpPr>
              <a:grpSpLocks noChangeAspect="1"/>
            </p:cNvGrpSpPr>
            <p:nvPr/>
          </p:nvGrpSpPr>
          <p:grpSpPr>
            <a:xfrm>
              <a:off x="4310332" y="5509038"/>
              <a:ext cx="244278" cy="305752"/>
              <a:chOff x="5945278" y="-1117032"/>
              <a:chExt cx="4995179" cy="6252248"/>
            </a:xfrm>
          </p:grpSpPr>
          <p:grpSp>
            <p:nvGrpSpPr>
              <p:cNvPr id="40" name="Group 39">
                <a:extLst>
                  <a:ext uri="{FF2B5EF4-FFF2-40B4-BE49-F238E27FC236}">
                    <a16:creationId xmlns:a16="http://schemas.microsoft.com/office/drawing/2014/main" id="{C444FC34-A5C7-4759-9FA6-06D7F119BBBB}"/>
                  </a:ext>
                </a:extLst>
              </p:cNvPr>
              <p:cNvGrpSpPr/>
              <p:nvPr/>
            </p:nvGrpSpPr>
            <p:grpSpPr>
              <a:xfrm>
                <a:off x="6664893" y="-1117032"/>
                <a:ext cx="3101810" cy="6252248"/>
                <a:chOff x="6664893" y="-1117032"/>
                <a:chExt cx="3101810" cy="6252248"/>
              </a:xfrm>
            </p:grpSpPr>
            <p:sp>
              <p:nvSpPr>
                <p:cNvPr id="43" name="Freeform 864">
                  <a:extLst>
                    <a:ext uri="{FF2B5EF4-FFF2-40B4-BE49-F238E27FC236}">
                      <a16:creationId xmlns:a16="http://schemas.microsoft.com/office/drawing/2014/main" id="{5EE8C0BE-790C-46A8-BCED-1CE729DE09EE}"/>
                    </a:ext>
                  </a:extLst>
                </p:cNvPr>
                <p:cNvSpPr>
                  <a:spLocks noChangeAspect="1"/>
                </p:cNvSpPr>
                <p:nvPr/>
              </p:nvSpPr>
              <p:spPr bwMode="auto">
                <a:xfrm>
                  <a:off x="6664893" y="-1117031"/>
                  <a:ext cx="3096816" cy="6252247"/>
                </a:xfrm>
                <a:custGeom>
                  <a:avLst/>
                  <a:gdLst>
                    <a:gd name="T0" fmla="*/ 230 w 317"/>
                    <a:gd name="T1" fmla="*/ 0 h 640"/>
                    <a:gd name="T2" fmla="*/ 173 w 317"/>
                    <a:gd name="T3" fmla="*/ 256 h 640"/>
                    <a:gd name="T4" fmla="*/ 317 w 317"/>
                    <a:gd name="T5" fmla="*/ 256 h 640"/>
                    <a:gd name="T6" fmla="*/ 82 w 317"/>
                    <a:gd name="T7" fmla="*/ 640 h 640"/>
                    <a:gd name="T8" fmla="*/ 146 w 317"/>
                    <a:gd name="T9" fmla="*/ 344 h 640"/>
                    <a:gd name="T10" fmla="*/ 0 w 317"/>
                    <a:gd name="T11" fmla="*/ 342 h 640"/>
                    <a:gd name="T12" fmla="*/ 230 w 317"/>
                    <a:gd name="T13" fmla="*/ 0 h 640"/>
                  </a:gdLst>
                  <a:ahLst/>
                  <a:cxnLst>
                    <a:cxn ang="0">
                      <a:pos x="T0" y="T1"/>
                    </a:cxn>
                    <a:cxn ang="0">
                      <a:pos x="T2" y="T3"/>
                    </a:cxn>
                    <a:cxn ang="0">
                      <a:pos x="T4" y="T5"/>
                    </a:cxn>
                    <a:cxn ang="0">
                      <a:pos x="T6" y="T7"/>
                    </a:cxn>
                    <a:cxn ang="0">
                      <a:pos x="T8" y="T9"/>
                    </a:cxn>
                    <a:cxn ang="0">
                      <a:pos x="T10" y="T11"/>
                    </a:cxn>
                    <a:cxn ang="0">
                      <a:pos x="T12" y="T13"/>
                    </a:cxn>
                  </a:cxnLst>
                  <a:rect l="0" t="0" r="r" b="b"/>
                  <a:pathLst>
                    <a:path w="317" h="640">
                      <a:moveTo>
                        <a:pt x="230" y="0"/>
                      </a:moveTo>
                      <a:lnTo>
                        <a:pt x="173" y="256"/>
                      </a:lnTo>
                      <a:lnTo>
                        <a:pt x="317" y="256"/>
                      </a:lnTo>
                      <a:lnTo>
                        <a:pt x="82" y="640"/>
                      </a:lnTo>
                      <a:lnTo>
                        <a:pt x="146" y="344"/>
                      </a:lnTo>
                      <a:lnTo>
                        <a:pt x="0" y="342"/>
                      </a:lnTo>
                      <a:lnTo>
                        <a:pt x="230" y="0"/>
                      </a:lnTo>
                      <a:close/>
                    </a:path>
                  </a:pathLst>
                </a:custGeom>
                <a:solidFill>
                  <a:srgbClr val="FFD214"/>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latin typeface="Segoe UI Semilight"/>
                  </a:endParaRPr>
                </a:p>
              </p:txBody>
            </p:sp>
            <p:sp>
              <p:nvSpPr>
                <p:cNvPr id="44" name="Freeform 864">
                  <a:extLst>
                    <a:ext uri="{FF2B5EF4-FFF2-40B4-BE49-F238E27FC236}">
                      <a16:creationId xmlns:a16="http://schemas.microsoft.com/office/drawing/2014/main" id="{957B0FDB-E669-4DFC-BFF7-A7B9B9D1F923}"/>
                    </a:ext>
                  </a:extLst>
                </p:cNvPr>
                <p:cNvSpPr>
                  <a:spLocks noChangeAspect="1"/>
                </p:cNvSpPr>
                <p:nvPr/>
              </p:nvSpPr>
              <p:spPr bwMode="auto">
                <a:xfrm>
                  <a:off x="7471033" y="-1117032"/>
                  <a:ext cx="2295670" cy="6252247"/>
                </a:xfrm>
                <a:custGeom>
                  <a:avLst/>
                  <a:gdLst>
                    <a:gd name="T0" fmla="*/ 230 w 317"/>
                    <a:gd name="T1" fmla="*/ 0 h 640"/>
                    <a:gd name="T2" fmla="*/ 173 w 317"/>
                    <a:gd name="T3" fmla="*/ 256 h 640"/>
                    <a:gd name="T4" fmla="*/ 317 w 317"/>
                    <a:gd name="T5" fmla="*/ 256 h 640"/>
                    <a:gd name="T6" fmla="*/ 82 w 317"/>
                    <a:gd name="T7" fmla="*/ 640 h 640"/>
                    <a:gd name="T8" fmla="*/ 146 w 317"/>
                    <a:gd name="T9" fmla="*/ 344 h 640"/>
                    <a:gd name="T10" fmla="*/ 0 w 317"/>
                    <a:gd name="T11" fmla="*/ 342 h 640"/>
                    <a:gd name="T12" fmla="*/ 230 w 317"/>
                    <a:gd name="T13" fmla="*/ 0 h 640"/>
                    <a:gd name="connsiteX0" fmla="*/ 4669 w 7413"/>
                    <a:gd name="connsiteY0" fmla="*/ 0 h 10000"/>
                    <a:gd name="connsiteX1" fmla="*/ 2870 w 7413"/>
                    <a:gd name="connsiteY1" fmla="*/ 4000 h 10000"/>
                    <a:gd name="connsiteX2" fmla="*/ 7413 w 7413"/>
                    <a:gd name="connsiteY2" fmla="*/ 4000 h 10000"/>
                    <a:gd name="connsiteX3" fmla="*/ 0 w 7413"/>
                    <a:gd name="connsiteY3" fmla="*/ 10000 h 10000"/>
                    <a:gd name="connsiteX4" fmla="*/ 2019 w 7413"/>
                    <a:gd name="connsiteY4" fmla="*/ 5375 h 10000"/>
                    <a:gd name="connsiteX5" fmla="*/ 1327 w 7413"/>
                    <a:gd name="connsiteY5" fmla="*/ 4188 h 10000"/>
                    <a:gd name="connsiteX6" fmla="*/ 4669 w 7413"/>
                    <a:gd name="connsiteY6" fmla="*/ 0 h 10000"/>
                    <a:gd name="connsiteX0" fmla="*/ 6298 w 10000"/>
                    <a:gd name="connsiteY0" fmla="*/ 0 h 10000"/>
                    <a:gd name="connsiteX1" fmla="*/ 3872 w 10000"/>
                    <a:gd name="connsiteY1" fmla="*/ 4000 h 10000"/>
                    <a:gd name="connsiteX2" fmla="*/ 10000 w 10000"/>
                    <a:gd name="connsiteY2" fmla="*/ 4000 h 10000"/>
                    <a:gd name="connsiteX3" fmla="*/ 0 w 10000"/>
                    <a:gd name="connsiteY3" fmla="*/ 10000 h 10000"/>
                    <a:gd name="connsiteX4" fmla="*/ 7911 w 10000"/>
                    <a:gd name="connsiteY4" fmla="*/ 4457 h 10000"/>
                    <a:gd name="connsiteX5" fmla="*/ 1790 w 10000"/>
                    <a:gd name="connsiteY5" fmla="*/ 4188 h 10000"/>
                    <a:gd name="connsiteX6" fmla="*/ 6298 w 10000"/>
                    <a:gd name="connsiteY6" fmla="*/ 0 h 10000"/>
                    <a:gd name="connsiteX0" fmla="*/ 6298 w 10000"/>
                    <a:gd name="connsiteY0" fmla="*/ 0 h 10000"/>
                    <a:gd name="connsiteX1" fmla="*/ 3872 w 10000"/>
                    <a:gd name="connsiteY1" fmla="*/ 4000 h 10000"/>
                    <a:gd name="connsiteX2" fmla="*/ 10000 w 10000"/>
                    <a:gd name="connsiteY2" fmla="*/ 4000 h 10000"/>
                    <a:gd name="connsiteX3" fmla="*/ 0 w 10000"/>
                    <a:gd name="connsiteY3" fmla="*/ 10000 h 10000"/>
                    <a:gd name="connsiteX4" fmla="*/ 7911 w 10000"/>
                    <a:gd name="connsiteY4" fmla="*/ 4457 h 10000"/>
                    <a:gd name="connsiteX5" fmla="*/ 1636 w 10000"/>
                    <a:gd name="connsiteY5" fmla="*/ 4449 h 10000"/>
                    <a:gd name="connsiteX6" fmla="*/ 6298 w 10000"/>
                    <a:gd name="connsiteY6" fmla="*/ 0 h 10000"/>
                    <a:gd name="connsiteX0" fmla="*/ 6298 w 10000"/>
                    <a:gd name="connsiteY0" fmla="*/ 0 h 10000"/>
                    <a:gd name="connsiteX1" fmla="*/ 3872 w 10000"/>
                    <a:gd name="connsiteY1" fmla="*/ 4000 h 10000"/>
                    <a:gd name="connsiteX2" fmla="*/ 10000 w 10000"/>
                    <a:gd name="connsiteY2" fmla="*/ 4000 h 10000"/>
                    <a:gd name="connsiteX3" fmla="*/ 0 w 10000"/>
                    <a:gd name="connsiteY3" fmla="*/ 10000 h 10000"/>
                    <a:gd name="connsiteX4" fmla="*/ 6923 w 10000"/>
                    <a:gd name="connsiteY4" fmla="*/ 4457 h 10000"/>
                    <a:gd name="connsiteX5" fmla="*/ 1636 w 10000"/>
                    <a:gd name="connsiteY5" fmla="*/ 4449 h 10000"/>
                    <a:gd name="connsiteX6" fmla="*/ 6298 w 10000"/>
                    <a:gd name="connsiteY6" fmla="*/ 0 h 10000"/>
                    <a:gd name="connsiteX0" fmla="*/ 6298 w 10000"/>
                    <a:gd name="connsiteY0" fmla="*/ 0 h 10000"/>
                    <a:gd name="connsiteX1" fmla="*/ 3872 w 10000"/>
                    <a:gd name="connsiteY1" fmla="*/ 4000 h 10000"/>
                    <a:gd name="connsiteX2" fmla="*/ 10000 w 10000"/>
                    <a:gd name="connsiteY2" fmla="*/ 4000 h 10000"/>
                    <a:gd name="connsiteX3" fmla="*/ 0 w 10000"/>
                    <a:gd name="connsiteY3" fmla="*/ 10000 h 10000"/>
                    <a:gd name="connsiteX4" fmla="*/ 5688 w 10000"/>
                    <a:gd name="connsiteY4" fmla="*/ 4457 h 10000"/>
                    <a:gd name="connsiteX5" fmla="*/ 1636 w 10000"/>
                    <a:gd name="connsiteY5" fmla="*/ 4449 h 10000"/>
                    <a:gd name="connsiteX6" fmla="*/ 6298 w 10000"/>
                    <a:gd name="connsiteY6" fmla="*/ 0 h 10000"/>
                    <a:gd name="connsiteX0" fmla="*/ 6298 w 10000"/>
                    <a:gd name="connsiteY0" fmla="*/ 0 h 10000"/>
                    <a:gd name="connsiteX1" fmla="*/ 3872 w 10000"/>
                    <a:gd name="connsiteY1" fmla="*/ 4000 h 10000"/>
                    <a:gd name="connsiteX2" fmla="*/ 10000 w 10000"/>
                    <a:gd name="connsiteY2" fmla="*/ 4000 h 10000"/>
                    <a:gd name="connsiteX3" fmla="*/ 0 w 10000"/>
                    <a:gd name="connsiteY3" fmla="*/ 10000 h 10000"/>
                    <a:gd name="connsiteX4" fmla="*/ 5688 w 10000"/>
                    <a:gd name="connsiteY4" fmla="*/ 4457 h 10000"/>
                    <a:gd name="connsiteX5" fmla="*/ 1512 w 10000"/>
                    <a:gd name="connsiteY5" fmla="*/ 4562 h 10000"/>
                    <a:gd name="connsiteX6" fmla="*/ 6298 w 10000"/>
                    <a:gd name="connsiteY6" fmla="*/ 0 h 10000"/>
                    <a:gd name="connsiteX0" fmla="*/ 6298 w 10000"/>
                    <a:gd name="connsiteY0" fmla="*/ 0 h 10000"/>
                    <a:gd name="connsiteX1" fmla="*/ 3872 w 10000"/>
                    <a:gd name="connsiteY1" fmla="*/ 4000 h 10000"/>
                    <a:gd name="connsiteX2" fmla="*/ 10000 w 10000"/>
                    <a:gd name="connsiteY2" fmla="*/ 4000 h 10000"/>
                    <a:gd name="connsiteX3" fmla="*/ 0 w 10000"/>
                    <a:gd name="connsiteY3" fmla="*/ 10000 h 10000"/>
                    <a:gd name="connsiteX4" fmla="*/ 5626 w 10000"/>
                    <a:gd name="connsiteY4" fmla="*/ 4570 h 10000"/>
                    <a:gd name="connsiteX5" fmla="*/ 1512 w 10000"/>
                    <a:gd name="connsiteY5" fmla="*/ 4562 h 10000"/>
                    <a:gd name="connsiteX6" fmla="*/ 6298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6298" y="0"/>
                      </a:moveTo>
                      <a:lnTo>
                        <a:pt x="3872" y="4000"/>
                      </a:lnTo>
                      <a:lnTo>
                        <a:pt x="10000" y="4000"/>
                      </a:lnTo>
                      <a:lnTo>
                        <a:pt x="0" y="10000"/>
                      </a:lnTo>
                      <a:lnTo>
                        <a:pt x="5626" y="4570"/>
                      </a:lnTo>
                      <a:lnTo>
                        <a:pt x="1512" y="4562"/>
                      </a:lnTo>
                      <a:lnTo>
                        <a:pt x="6298" y="0"/>
                      </a:lnTo>
                      <a:close/>
                    </a:path>
                  </a:pathLst>
                </a:custGeom>
                <a:solidFill>
                  <a:srgbClr val="FFBE0C"/>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prstClr val="black"/>
                    </a:solidFill>
                    <a:latin typeface="Segoe UI Semilight"/>
                  </a:endParaRPr>
                </a:p>
              </p:txBody>
            </p:sp>
          </p:grpSp>
          <p:sp>
            <p:nvSpPr>
              <p:cNvPr id="41" name="Freeform: Shape 40">
                <a:extLst>
                  <a:ext uri="{FF2B5EF4-FFF2-40B4-BE49-F238E27FC236}">
                    <a16:creationId xmlns:a16="http://schemas.microsoft.com/office/drawing/2014/main" id="{1EFB8017-441C-4766-A09A-F72456FA7943}"/>
                  </a:ext>
                </a:extLst>
              </p:cNvPr>
              <p:cNvSpPr/>
              <p:nvPr/>
            </p:nvSpPr>
            <p:spPr bwMode="auto">
              <a:xfrm rot="18892103" flipV="1">
                <a:off x="5945270" y="926286"/>
                <a:ext cx="2165630" cy="2165613"/>
              </a:xfrm>
              <a:custGeom>
                <a:avLst/>
                <a:gdLst>
                  <a:gd name="connsiteX0" fmla="*/ 2136831 w 2165630"/>
                  <a:gd name="connsiteY0" fmla="*/ 2127170 h 2165613"/>
                  <a:gd name="connsiteX1" fmla="*/ 2165629 w 2165630"/>
                  <a:gd name="connsiteY1" fmla="*/ 2056732 h 2165613"/>
                  <a:gd name="connsiteX2" fmla="*/ 2065748 w 2165630"/>
                  <a:gd name="connsiteY2" fmla="*/ 1957764 h 2165613"/>
                  <a:gd name="connsiteX3" fmla="*/ 198852 w 2165630"/>
                  <a:gd name="connsiteY3" fmla="*/ 1966342 h 2165613"/>
                  <a:gd name="connsiteX4" fmla="*/ 198852 w 2165630"/>
                  <a:gd name="connsiteY4" fmla="*/ 99426 h 2165613"/>
                  <a:gd name="connsiteX5" fmla="*/ 99426 w 2165630"/>
                  <a:gd name="connsiteY5" fmla="*/ 0 h 2165613"/>
                  <a:gd name="connsiteX6" fmla="*/ 0 w 2165630"/>
                  <a:gd name="connsiteY6" fmla="*/ 99426 h 2165613"/>
                  <a:gd name="connsiteX7" fmla="*/ 0 w 2165630"/>
                  <a:gd name="connsiteY7" fmla="*/ 2057877 h 2165613"/>
                  <a:gd name="connsiteX8" fmla="*/ 29122 w 2165630"/>
                  <a:gd name="connsiteY8" fmla="*/ 2128182 h 2165613"/>
                  <a:gd name="connsiteX9" fmla="*/ 34286 w 2165630"/>
                  <a:gd name="connsiteY9" fmla="*/ 2131665 h 2165613"/>
                  <a:gd name="connsiteX10" fmla="*/ 37793 w 2165630"/>
                  <a:gd name="connsiteY10" fmla="*/ 2136813 h 2165613"/>
                  <a:gd name="connsiteX11" fmla="*/ 108231 w 2165630"/>
                  <a:gd name="connsiteY11" fmla="*/ 2165612 h 2165613"/>
                  <a:gd name="connsiteX12" fmla="*/ 2066661 w 2165630"/>
                  <a:gd name="connsiteY12" fmla="*/ 2156614 h 2165613"/>
                  <a:gd name="connsiteX13" fmla="*/ 2136831 w 2165630"/>
                  <a:gd name="connsiteY13" fmla="*/ 2127170 h 2165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65630" h="2165613">
                    <a:moveTo>
                      <a:pt x="2136831" y="2127170"/>
                    </a:moveTo>
                    <a:cubicBezTo>
                      <a:pt x="2154741" y="2109095"/>
                      <a:pt x="2165755" y="2084188"/>
                      <a:pt x="2165629" y="2056732"/>
                    </a:cubicBezTo>
                    <a:cubicBezTo>
                      <a:pt x="2165377" y="2001821"/>
                      <a:pt x="2120658" y="1957512"/>
                      <a:pt x="2065748" y="1957764"/>
                    </a:cubicBezTo>
                    <a:lnTo>
                      <a:pt x="198852" y="1966342"/>
                    </a:lnTo>
                    <a:lnTo>
                      <a:pt x="198852" y="99426"/>
                    </a:lnTo>
                    <a:cubicBezTo>
                      <a:pt x="198852" y="44515"/>
                      <a:pt x="154337" y="0"/>
                      <a:pt x="99426" y="0"/>
                    </a:cubicBezTo>
                    <a:cubicBezTo>
                      <a:pt x="44515" y="0"/>
                      <a:pt x="0" y="44515"/>
                      <a:pt x="0" y="99426"/>
                    </a:cubicBezTo>
                    <a:lnTo>
                      <a:pt x="0" y="2057877"/>
                    </a:lnTo>
                    <a:cubicBezTo>
                      <a:pt x="0" y="2085332"/>
                      <a:pt x="11129" y="2110189"/>
                      <a:pt x="29122" y="2128182"/>
                    </a:cubicBezTo>
                    <a:lnTo>
                      <a:pt x="34286" y="2131665"/>
                    </a:lnTo>
                    <a:lnTo>
                      <a:pt x="37793" y="2136813"/>
                    </a:lnTo>
                    <a:cubicBezTo>
                      <a:pt x="55868" y="2154724"/>
                      <a:pt x="80776" y="2165738"/>
                      <a:pt x="108231" y="2165612"/>
                    </a:cubicBezTo>
                    <a:lnTo>
                      <a:pt x="2066661" y="2156614"/>
                    </a:lnTo>
                    <a:cubicBezTo>
                      <a:pt x="2094116" y="2156488"/>
                      <a:pt x="2118922" y="2145245"/>
                      <a:pt x="2136831" y="2127170"/>
                    </a:cubicBezTo>
                    <a:close/>
                  </a:path>
                </a:pathLst>
              </a:custGeom>
              <a:solidFill>
                <a:srgbClr val="3899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2" name="Freeform: Shape 41">
                <a:extLst>
                  <a:ext uri="{FF2B5EF4-FFF2-40B4-BE49-F238E27FC236}">
                    <a16:creationId xmlns:a16="http://schemas.microsoft.com/office/drawing/2014/main" id="{9AD411B6-7097-4FA2-8364-F36350183A9F}"/>
                  </a:ext>
                </a:extLst>
              </p:cNvPr>
              <p:cNvSpPr/>
              <p:nvPr/>
            </p:nvSpPr>
            <p:spPr bwMode="auto">
              <a:xfrm rot="2707897" flipH="1" flipV="1">
                <a:off x="8774836" y="926286"/>
                <a:ext cx="2165630" cy="2165613"/>
              </a:xfrm>
              <a:custGeom>
                <a:avLst/>
                <a:gdLst>
                  <a:gd name="connsiteX0" fmla="*/ 2136831 w 2165630"/>
                  <a:gd name="connsiteY0" fmla="*/ 2127170 h 2165613"/>
                  <a:gd name="connsiteX1" fmla="*/ 2165629 w 2165630"/>
                  <a:gd name="connsiteY1" fmla="*/ 2056732 h 2165613"/>
                  <a:gd name="connsiteX2" fmla="*/ 2065748 w 2165630"/>
                  <a:gd name="connsiteY2" fmla="*/ 1957764 h 2165613"/>
                  <a:gd name="connsiteX3" fmla="*/ 198852 w 2165630"/>
                  <a:gd name="connsiteY3" fmla="*/ 1966342 h 2165613"/>
                  <a:gd name="connsiteX4" fmla="*/ 198852 w 2165630"/>
                  <a:gd name="connsiteY4" fmla="*/ 99426 h 2165613"/>
                  <a:gd name="connsiteX5" fmla="*/ 99426 w 2165630"/>
                  <a:gd name="connsiteY5" fmla="*/ 0 h 2165613"/>
                  <a:gd name="connsiteX6" fmla="*/ 0 w 2165630"/>
                  <a:gd name="connsiteY6" fmla="*/ 99426 h 2165613"/>
                  <a:gd name="connsiteX7" fmla="*/ 0 w 2165630"/>
                  <a:gd name="connsiteY7" fmla="*/ 2057877 h 2165613"/>
                  <a:gd name="connsiteX8" fmla="*/ 29122 w 2165630"/>
                  <a:gd name="connsiteY8" fmla="*/ 2128182 h 2165613"/>
                  <a:gd name="connsiteX9" fmla="*/ 34286 w 2165630"/>
                  <a:gd name="connsiteY9" fmla="*/ 2131665 h 2165613"/>
                  <a:gd name="connsiteX10" fmla="*/ 37793 w 2165630"/>
                  <a:gd name="connsiteY10" fmla="*/ 2136813 h 2165613"/>
                  <a:gd name="connsiteX11" fmla="*/ 108231 w 2165630"/>
                  <a:gd name="connsiteY11" fmla="*/ 2165612 h 2165613"/>
                  <a:gd name="connsiteX12" fmla="*/ 2066661 w 2165630"/>
                  <a:gd name="connsiteY12" fmla="*/ 2156614 h 2165613"/>
                  <a:gd name="connsiteX13" fmla="*/ 2136831 w 2165630"/>
                  <a:gd name="connsiteY13" fmla="*/ 2127170 h 2165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65630" h="2165613">
                    <a:moveTo>
                      <a:pt x="2136831" y="2127170"/>
                    </a:moveTo>
                    <a:cubicBezTo>
                      <a:pt x="2154741" y="2109095"/>
                      <a:pt x="2165755" y="2084188"/>
                      <a:pt x="2165629" y="2056732"/>
                    </a:cubicBezTo>
                    <a:cubicBezTo>
                      <a:pt x="2165377" y="2001821"/>
                      <a:pt x="2120658" y="1957512"/>
                      <a:pt x="2065748" y="1957764"/>
                    </a:cubicBezTo>
                    <a:lnTo>
                      <a:pt x="198852" y="1966342"/>
                    </a:lnTo>
                    <a:lnTo>
                      <a:pt x="198852" y="99426"/>
                    </a:lnTo>
                    <a:cubicBezTo>
                      <a:pt x="198852" y="44515"/>
                      <a:pt x="154337" y="0"/>
                      <a:pt x="99426" y="0"/>
                    </a:cubicBezTo>
                    <a:cubicBezTo>
                      <a:pt x="44515" y="0"/>
                      <a:pt x="0" y="44515"/>
                      <a:pt x="0" y="99426"/>
                    </a:cubicBezTo>
                    <a:lnTo>
                      <a:pt x="0" y="2057877"/>
                    </a:lnTo>
                    <a:cubicBezTo>
                      <a:pt x="0" y="2085332"/>
                      <a:pt x="11129" y="2110189"/>
                      <a:pt x="29122" y="2128182"/>
                    </a:cubicBezTo>
                    <a:lnTo>
                      <a:pt x="34286" y="2131665"/>
                    </a:lnTo>
                    <a:lnTo>
                      <a:pt x="37793" y="2136813"/>
                    </a:lnTo>
                    <a:cubicBezTo>
                      <a:pt x="55868" y="2154724"/>
                      <a:pt x="80776" y="2165738"/>
                      <a:pt x="108231" y="2165612"/>
                    </a:cubicBezTo>
                    <a:lnTo>
                      <a:pt x="2066661" y="2156614"/>
                    </a:lnTo>
                    <a:cubicBezTo>
                      <a:pt x="2094116" y="2156488"/>
                      <a:pt x="2118922" y="2145245"/>
                      <a:pt x="2136831" y="2127170"/>
                    </a:cubicBezTo>
                    <a:close/>
                  </a:path>
                </a:pathLst>
              </a:custGeom>
              <a:solidFill>
                <a:srgbClr val="3899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cxnSp>
        <p:nvCxnSpPr>
          <p:cNvPr id="47" name="Straight Arrow Connector 22">
            <a:extLst>
              <a:ext uri="{FF2B5EF4-FFF2-40B4-BE49-F238E27FC236}">
                <a16:creationId xmlns:a16="http://schemas.microsoft.com/office/drawing/2014/main" id="{AA4D6E98-F3AD-4F3F-AF2E-277633AE3D53}"/>
              </a:ext>
            </a:extLst>
          </p:cNvPr>
          <p:cNvCxnSpPr>
            <a:cxnSpLocks/>
          </p:cNvCxnSpPr>
          <p:nvPr/>
        </p:nvCxnSpPr>
        <p:spPr>
          <a:xfrm rot="16200000" flipV="1">
            <a:off x="2211447" y="3567380"/>
            <a:ext cx="492074" cy="276927"/>
          </a:xfrm>
          <a:prstGeom prst="bentConnector2">
            <a:avLst/>
          </a:prstGeom>
          <a:noFill/>
          <a:ln w="28575" cap="flat" cmpd="sng" algn="ctr">
            <a:solidFill>
              <a:schemeClr val="accent4"/>
            </a:solidFill>
            <a:prstDash val="solid"/>
            <a:miter lim="800000"/>
            <a:headEnd type="none"/>
            <a:tailEnd type="triangle"/>
          </a:ln>
          <a:effectLst/>
        </p:spPr>
      </p:cxnSp>
      <p:cxnSp>
        <p:nvCxnSpPr>
          <p:cNvPr id="48" name="Straight Arrow Connector 25">
            <a:extLst>
              <a:ext uri="{FF2B5EF4-FFF2-40B4-BE49-F238E27FC236}">
                <a16:creationId xmlns:a16="http://schemas.microsoft.com/office/drawing/2014/main" id="{95DAAF80-E87D-4594-B406-BDDBC75FE817}"/>
              </a:ext>
            </a:extLst>
          </p:cNvPr>
          <p:cNvCxnSpPr>
            <a:cxnSpLocks/>
          </p:cNvCxnSpPr>
          <p:nvPr/>
        </p:nvCxnSpPr>
        <p:spPr>
          <a:xfrm rot="10800000" flipV="1">
            <a:off x="756179" y="3481614"/>
            <a:ext cx="197948" cy="470267"/>
          </a:xfrm>
          <a:prstGeom prst="bentConnector2">
            <a:avLst/>
          </a:prstGeom>
          <a:noFill/>
          <a:ln w="28575" cap="flat" cmpd="sng" algn="ctr">
            <a:solidFill>
              <a:schemeClr val="accent4"/>
            </a:solidFill>
            <a:prstDash val="solid"/>
            <a:miter lim="800000"/>
            <a:headEnd type="none"/>
            <a:tailEnd type="triangle"/>
          </a:ln>
          <a:effectLst/>
        </p:spPr>
      </p:cxnSp>
      <p:cxnSp>
        <p:nvCxnSpPr>
          <p:cNvPr id="49" name="Straight Arrow Connector 48">
            <a:extLst>
              <a:ext uri="{FF2B5EF4-FFF2-40B4-BE49-F238E27FC236}">
                <a16:creationId xmlns:a16="http://schemas.microsoft.com/office/drawing/2014/main" id="{19CD34E5-2877-4630-A601-635083B5D1FA}"/>
              </a:ext>
            </a:extLst>
          </p:cNvPr>
          <p:cNvCxnSpPr>
            <a:cxnSpLocks/>
          </p:cNvCxnSpPr>
          <p:nvPr/>
        </p:nvCxnSpPr>
        <p:spPr>
          <a:xfrm>
            <a:off x="1589184" y="4371811"/>
            <a:ext cx="212934" cy="0"/>
          </a:xfrm>
          <a:prstGeom prst="straightConnector1">
            <a:avLst/>
          </a:prstGeom>
          <a:noFill/>
          <a:ln w="28575" cap="flat" cmpd="sng" algn="ctr">
            <a:solidFill>
              <a:schemeClr val="accent4"/>
            </a:solidFill>
            <a:prstDash val="solid"/>
            <a:miter lim="800000"/>
            <a:headEnd type="none"/>
            <a:tailEnd type="triangle"/>
          </a:ln>
          <a:effectLst/>
        </p:spPr>
      </p:cxnSp>
      <p:sp>
        <p:nvSpPr>
          <p:cNvPr id="50" name="TextBox 49">
            <a:extLst>
              <a:ext uri="{FF2B5EF4-FFF2-40B4-BE49-F238E27FC236}">
                <a16:creationId xmlns:a16="http://schemas.microsoft.com/office/drawing/2014/main" id="{4DBD7274-7A46-4229-BFEA-BBB20548957B}"/>
              </a:ext>
            </a:extLst>
          </p:cNvPr>
          <p:cNvSpPr txBox="1"/>
          <p:nvPr/>
        </p:nvSpPr>
        <p:spPr>
          <a:xfrm>
            <a:off x="4631468" y="2896796"/>
            <a:ext cx="1401922" cy="464932"/>
          </a:xfrm>
          <a:prstGeom prst="rect">
            <a:avLst/>
          </a:prstGeom>
          <a:noFill/>
        </p:spPr>
        <p:txBody>
          <a:bodyPr wrap="square" lIns="182854" tIns="146283" rIns="182854" bIns="146283" rtlCol="0">
            <a:spAutoFit/>
          </a:bodyPr>
          <a:lstStyle/>
          <a:p>
            <a:pPr algn="ctr" defTabSz="932563">
              <a:lnSpc>
                <a:spcPct val="90000"/>
              </a:lnSpc>
              <a:spcAft>
                <a:spcPts val="600"/>
              </a:spcAft>
              <a:defRPr/>
            </a:pPr>
            <a:r>
              <a:rPr lang="en-US" sz="1224" b="1">
                <a:solidFill>
                  <a:srgbClr val="0078D7"/>
                </a:solidFill>
                <a:latin typeface="Segoe UI Semilight"/>
              </a:rPr>
              <a:t>Azure IoT Hub</a:t>
            </a:r>
          </a:p>
        </p:txBody>
      </p:sp>
      <p:pic>
        <p:nvPicPr>
          <p:cNvPr id="51" name="iot icon">
            <a:extLst>
              <a:ext uri="{FF2B5EF4-FFF2-40B4-BE49-F238E27FC236}">
                <a16:creationId xmlns:a16="http://schemas.microsoft.com/office/drawing/2014/main" id="{C795CE2B-7793-4BE5-9563-41FC5E35EFD0}"/>
              </a:ext>
            </a:extLst>
          </p:cNvPr>
          <p:cNvPicPr>
            <a:picLocks noChangeAspect="1"/>
          </p:cNvPicPr>
          <p:nvPr/>
        </p:nvPicPr>
        <p:blipFill>
          <a:blip r:embed="rId5"/>
          <a:stretch>
            <a:fillRect/>
          </a:stretch>
        </p:blipFill>
        <p:spPr>
          <a:xfrm>
            <a:off x="4888327" y="3264314"/>
            <a:ext cx="888205" cy="888205"/>
          </a:xfrm>
          <a:prstGeom prst="rect">
            <a:avLst/>
          </a:prstGeom>
        </p:spPr>
      </p:pic>
      <p:grpSp>
        <p:nvGrpSpPr>
          <p:cNvPr id="53" name="Group 52">
            <a:extLst>
              <a:ext uri="{FF2B5EF4-FFF2-40B4-BE49-F238E27FC236}">
                <a16:creationId xmlns:a16="http://schemas.microsoft.com/office/drawing/2014/main" id="{D74043D9-2908-4B39-9B80-F812440E20BF}"/>
              </a:ext>
            </a:extLst>
          </p:cNvPr>
          <p:cNvGrpSpPr/>
          <p:nvPr/>
        </p:nvGrpSpPr>
        <p:grpSpPr>
          <a:xfrm>
            <a:off x="793604" y="3384808"/>
            <a:ext cx="1710002" cy="1291088"/>
            <a:chOff x="855248" y="3318741"/>
            <a:chExt cx="1433487" cy="1082313"/>
          </a:xfrm>
          <a:solidFill>
            <a:schemeClr val="bg1">
              <a:lumMod val="75000"/>
            </a:schemeClr>
          </a:solidFill>
        </p:grpSpPr>
        <p:sp>
          <p:nvSpPr>
            <p:cNvPr id="54" name="Freeform: Shape 53">
              <a:extLst>
                <a:ext uri="{FF2B5EF4-FFF2-40B4-BE49-F238E27FC236}">
                  <a16:creationId xmlns:a16="http://schemas.microsoft.com/office/drawing/2014/main" id="{53D677CD-A69C-44FE-89B3-760FB9EA3C17}"/>
                </a:ext>
              </a:extLst>
            </p:cNvPr>
            <p:cNvSpPr/>
            <p:nvPr/>
          </p:nvSpPr>
          <p:spPr bwMode="auto">
            <a:xfrm>
              <a:off x="855248" y="3318741"/>
              <a:ext cx="1433487" cy="1082313"/>
            </a:xfrm>
            <a:custGeom>
              <a:avLst/>
              <a:gdLst>
                <a:gd name="connsiteX0" fmla="*/ 544659 w 1433487"/>
                <a:gd name="connsiteY0" fmla="*/ 267893 h 1082313"/>
                <a:gd name="connsiteX1" fmla="*/ 1147636 w 1433487"/>
                <a:gd name="connsiteY1" fmla="*/ 267893 h 1082313"/>
                <a:gd name="connsiteX2" fmla="*/ 1192137 w 1433487"/>
                <a:gd name="connsiteY2" fmla="*/ 312394 h 1082313"/>
                <a:gd name="connsiteX3" fmla="*/ 1193508 w 1433487"/>
                <a:gd name="connsiteY3" fmla="*/ 519213 h 1082313"/>
                <a:gd name="connsiteX4" fmla="*/ 1261617 w 1433487"/>
                <a:gd name="connsiteY4" fmla="*/ 519213 h 1082313"/>
                <a:gd name="connsiteX5" fmla="*/ 1261617 w 1433487"/>
                <a:gd name="connsiteY5" fmla="*/ 428361 h 1082313"/>
                <a:gd name="connsiteX6" fmla="*/ 1301986 w 1433487"/>
                <a:gd name="connsiteY6" fmla="*/ 387992 h 1082313"/>
                <a:gd name="connsiteX7" fmla="*/ 1393118 w 1433487"/>
                <a:gd name="connsiteY7" fmla="*/ 387992 h 1082313"/>
                <a:gd name="connsiteX8" fmla="*/ 1433487 w 1433487"/>
                <a:gd name="connsiteY8" fmla="*/ 428361 h 1082313"/>
                <a:gd name="connsiteX9" fmla="*/ 1433487 w 1433487"/>
                <a:gd name="connsiteY9" fmla="*/ 874416 h 1082313"/>
                <a:gd name="connsiteX10" fmla="*/ 1393118 w 1433487"/>
                <a:gd name="connsiteY10" fmla="*/ 914785 h 1082313"/>
                <a:gd name="connsiteX11" fmla="*/ 1301986 w 1433487"/>
                <a:gd name="connsiteY11" fmla="*/ 914785 h 1082313"/>
                <a:gd name="connsiteX12" fmla="*/ 1261617 w 1433487"/>
                <a:gd name="connsiteY12" fmla="*/ 874416 h 1082313"/>
                <a:gd name="connsiteX13" fmla="*/ 1261617 w 1433487"/>
                <a:gd name="connsiteY13" fmla="*/ 782646 h 1082313"/>
                <a:gd name="connsiteX14" fmla="*/ 1195254 w 1433487"/>
                <a:gd name="connsiteY14" fmla="*/ 782646 h 1082313"/>
                <a:gd name="connsiteX15" fmla="*/ 1195661 w 1433487"/>
                <a:gd name="connsiteY15" fmla="*/ 844006 h 1082313"/>
                <a:gd name="connsiteX16" fmla="*/ 976737 w 1433487"/>
                <a:gd name="connsiteY16" fmla="*/ 1082313 h 1082313"/>
                <a:gd name="connsiteX17" fmla="*/ 544659 w 1433487"/>
                <a:gd name="connsiteY17" fmla="*/ 1082310 h 1082313"/>
                <a:gd name="connsiteX18" fmla="*/ 403750 w 1433487"/>
                <a:gd name="connsiteY18" fmla="*/ 927118 h 1082313"/>
                <a:gd name="connsiteX19" fmla="*/ 271328 w 1433487"/>
                <a:gd name="connsiteY19" fmla="*/ 927118 h 1082313"/>
                <a:gd name="connsiteX20" fmla="*/ 223170 w 1433487"/>
                <a:gd name="connsiteY20" fmla="*/ 878960 h 1082313"/>
                <a:gd name="connsiteX21" fmla="*/ 223170 w 1433487"/>
                <a:gd name="connsiteY21" fmla="*/ 782646 h 1082313"/>
                <a:gd name="connsiteX22" fmla="*/ 148127 w 1433487"/>
                <a:gd name="connsiteY22" fmla="*/ 782646 h 1082313"/>
                <a:gd name="connsiteX23" fmla="*/ 148127 w 1433487"/>
                <a:gd name="connsiteY23" fmla="*/ 858131 h 1082313"/>
                <a:gd name="connsiteX24" fmla="*/ 113335 w 1433487"/>
                <a:gd name="connsiteY24" fmla="*/ 892923 h 1082313"/>
                <a:gd name="connsiteX25" fmla="*/ 34792 w 1433487"/>
                <a:gd name="connsiteY25" fmla="*/ 892923 h 1082313"/>
                <a:gd name="connsiteX26" fmla="*/ 0 w 1433487"/>
                <a:gd name="connsiteY26" fmla="*/ 858131 h 1082313"/>
                <a:gd name="connsiteX27" fmla="*/ 0 w 1433487"/>
                <a:gd name="connsiteY27" fmla="*/ 504871 h 1082313"/>
                <a:gd name="connsiteX28" fmla="*/ 34792 w 1433487"/>
                <a:gd name="connsiteY28" fmla="*/ 470079 h 1082313"/>
                <a:gd name="connsiteX29" fmla="*/ 113335 w 1433487"/>
                <a:gd name="connsiteY29" fmla="*/ 470079 h 1082313"/>
                <a:gd name="connsiteX30" fmla="*/ 148127 w 1433487"/>
                <a:gd name="connsiteY30" fmla="*/ 504871 h 1082313"/>
                <a:gd name="connsiteX31" fmla="*/ 148127 w 1433487"/>
                <a:gd name="connsiteY31" fmla="*/ 578272 h 1082313"/>
                <a:gd name="connsiteX32" fmla="*/ 223170 w 1433487"/>
                <a:gd name="connsiteY32" fmla="*/ 578272 h 1082313"/>
                <a:gd name="connsiteX33" fmla="*/ 223170 w 1433487"/>
                <a:gd name="connsiteY33" fmla="*/ 484444 h 1082313"/>
                <a:gd name="connsiteX34" fmla="*/ 271328 w 1433487"/>
                <a:gd name="connsiteY34" fmla="*/ 436286 h 1082313"/>
                <a:gd name="connsiteX35" fmla="*/ 394443 w 1433487"/>
                <a:gd name="connsiteY35" fmla="*/ 436286 h 1082313"/>
                <a:gd name="connsiteX36" fmla="*/ 591017 w 1433487"/>
                <a:gd name="connsiteY36" fmla="*/ 0 h 1082313"/>
                <a:gd name="connsiteX37" fmla="*/ 941057 w 1433487"/>
                <a:gd name="connsiteY37" fmla="*/ 0 h 1082313"/>
                <a:gd name="connsiteX38" fmla="*/ 977459 w 1433487"/>
                <a:gd name="connsiteY38" fmla="*/ 36402 h 1082313"/>
                <a:gd name="connsiteX39" fmla="*/ 977459 w 1433487"/>
                <a:gd name="connsiteY39" fmla="*/ 118581 h 1082313"/>
                <a:gd name="connsiteX40" fmla="*/ 941057 w 1433487"/>
                <a:gd name="connsiteY40" fmla="*/ 154983 h 1082313"/>
                <a:gd name="connsiteX41" fmla="*/ 857040 w 1433487"/>
                <a:gd name="connsiteY41" fmla="*/ 154983 h 1082313"/>
                <a:gd name="connsiteX42" fmla="*/ 857040 w 1433487"/>
                <a:gd name="connsiteY42" fmla="*/ 217814 h 1082313"/>
                <a:gd name="connsiteX43" fmla="*/ 675033 w 1433487"/>
                <a:gd name="connsiteY43" fmla="*/ 217814 h 1082313"/>
                <a:gd name="connsiteX44" fmla="*/ 675033 w 1433487"/>
                <a:gd name="connsiteY44" fmla="*/ 154983 h 1082313"/>
                <a:gd name="connsiteX45" fmla="*/ 591017 w 1433487"/>
                <a:gd name="connsiteY45" fmla="*/ 154983 h 1082313"/>
                <a:gd name="connsiteX46" fmla="*/ 554615 w 1433487"/>
                <a:gd name="connsiteY46" fmla="*/ 118581 h 1082313"/>
                <a:gd name="connsiteX47" fmla="*/ 554615 w 1433487"/>
                <a:gd name="connsiteY47" fmla="*/ 36402 h 1082313"/>
                <a:gd name="connsiteX48" fmla="*/ 591017 w 1433487"/>
                <a:gd name="connsiteY48" fmla="*/ 0 h 1082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433487" h="1082313">
                  <a:moveTo>
                    <a:pt x="544659" y="267893"/>
                  </a:moveTo>
                  <a:lnTo>
                    <a:pt x="1147636" y="267893"/>
                  </a:lnTo>
                  <a:cubicBezTo>
                    <a:pt x="1172213" y="267893"/>
                    <a:pt x="1192137" y="287817"/>
                    <a:pt x="1192137" y="312394"/>
                  </a:cubicBezTo>
                  <a:lnTo>
                    <a:pt x="1193508" y="519213"/>
                  </a:lnTo>
                  <a:lnTo>
                    <a:pt x="1261617" y="519213"/>
                  </a:lnTo>
                  <a:lnTo>
                    <a:pt x="1261617" y="428361"/>
                  </a:lnTo>
                  <a:cubicBezTo>
                    <a:pt x="1261617" y="406066"/>
                    <a:pt x="1279691" y="387992"/>
                    <a:pt x="1301986" y="387992"/>
                  </a:cubicBezTo>
                  <a:lnTo>
                    <a:pt x="1393118" y="387992"/>
                  </a:lnTo>
                  <a:cubicBezTo>
                    <a:pt x="1415413" y="387992"/>
                    <a:pt x="1433487" y="406066"/>
                    <a:pt x="1433487" y="428361"/>
                  </a:cubicBezTo>
                  <a:lnTo>
                    <a:pt x="1433487" y="874416"/>
                  </a:lnTo>
                  <a:cubicBezTo>
                    <a:pt x="1433487" y="896711"/>
                    <a:pt x="1415413" y="914785"/>
                    <a:pt x="1393118" y="914785"/>
                  </a:cubicBezTo>
                  <a:lnTo>
                    <a:pt x="1301986" y="914785"/>
                  </a:lnTo>
                  <a:cubicBezTo>
                    <a:pt x="1279691" y="914785"/>
                    <a:pt x="1261617" y="896711"/>
                    <a:pt x="1261617" y="874416"/>
                  </a:cubicBezTo>
                  <a:lnTo>
                    <a:pt x="1261617" y="782646"/>
                  </a:lnTo>
                  <a:lnTo>
                    <a:pt x="1195254" y="782646"/>
                  </a:lnTo>
                  <a:lnTo>
                    <a:pt x="1195661" y="844006"/>
                  </a:lnTo>
                  <a:cubicBezTo>
                    <a:pt x="1195661" y="868583"/>
                    <a:pt x="1001314" y="1082313"/>
                    <a:pt x="976737" y="1082313"/>
                  </a:cubicBezTo>
                  <a:lnTo>
                    <a:pt x="544659" y="1082310"/>
                  </a:lnTo>
                  <a:lnTo>
                    <a:pt x="403750" y="927118"/>
                  </a:lnTo>
                  <a:lnTo>
                    <a:pt x="271328" y="927118"/>
                  </a:lnTo>
                  <a:cubicBezTo>
                    <a:pt x="244731" y="927118"/>
                    <a:pt x="223170" y="905557"/>
                    <a:pt x="223170" y="878960"/>
                  </a:cubicBezTo>
                  <a:lnTo>
                    <a:pt x="223170" y="782646"/>
                  </a:lnTo>
                  <a:lnTo>
                    <a:pt x="148127" y="782646"/>
                  </a:lnTo>
                  <a:lnTo>
                    <a:pt x="148127" y="858131"/>
                  </a:lnTo>
                  <a:cubicBezTo>
                    <a:pt x="148127" y="877346"/>
                    <a:pt x="132550" y="892923"/>
                    <a:pt x="113335" y="892923"/>
                  </a:cubicBezTo>
                  <a:lnTo>
                    <a:pt x="34792" y="892923"/>
                  </a:lnTo>
                  <a:cubicBezTo>
                    <a:pt x="15577" y="892923"/>
                    <a:pt x="0" y="877346"/>
                    <a:pt x="0" y="858131"/>
                  </a:cubicBezTo>
                  <a:lnTo>
                    <a:pt x="0" y="504871"/>
                  </a:lnTo>
                  <a:cubicBezTo>
                    <a:pt x="0" y="485656"/>
                    <a:pt x="15577" y="470079"/>
                    <a:pt x="34792" y="470079"/>
                  </a:cubicBezTo>
                  <a:lnTo>
                    <a:pt x="113335" y="470079"/>
                  </a:lnTo>
                  <a:cubicBezTo>
                    <a:pt x="132550" y="470079"/>
                    <a:pt x="148127" y="485656"/>
                    <a:pt x="148127" y="504871"/>
                  </a:cubicBezTo>
                  <a:lnTo>
                    <a:pt x="148127" y="578272"/>
                  </a:lnTo>
                  <a:lnTo>
                    <a:pt x="223170" y="578272"/>
                  </a:lnTo>
                  <a:lnTo>
                    <a:pt x="223170" y="484444"/>
                  </a:lnTo>
                  <a:cubicBezTo>
                    <a:pt x="223170" y="457847"/>
                    <a:pt x="244731" y="436286"/>
                    <a:pt x="271328" y="436286"/>
                  </a:cubicBezTo>
                  <a:lnTo>
                    <a:pt x="394443" y="436286"/>
                  </a:lnTo>
                  <a:close/>
                  <a:moveTo>
                    <a:pt x="591017" y="0"/>
                  </a:moveTo>
                  <a:lnTo>
                    <a:pt x="941057" y="0"/>
                  </a:lnTo>
                  <a:cubicBezTo>
                    <a:pt x="961161" y="0"/>
                    <a:pt x="977459" y="16298"/>
                    <a:pt x="977459" y="36402"/>
                  </a:cubicBezTo>
                  <a:lnTo>
                    <a:pt x="977459" y="118581"/>
                  </a:lnTo>
                  <a:cubicBezTo>
                    <a:pt x="977459" y="138685"/>
                    <a:pt x="961161" y="154983"/>
                    <a:pt x="941057" y="154983"/>
                  </a:cubicBezTo>
                  <a:lnTo>
                    <a:pt x="857040" y="154983"/>
                  </a:lnTo>
                  <a:lnTo>
                    <a:pt x="857040" y="217814"/>
                  </a:lnTo>
                  <a:lnTo>
                    <a:pt x="675033" y="217814"/>
                  </a:lnTo>
                  <a:lnTo>
                    <a:pt x="675033" y="154983"/>
                  </a:lnTo>
                  <a:lnTo>
                    <a:pt x="591017" y="154983"/>
                  </a:lnTo>
                  <a:cubicBezTo>
                    <a:pt x="570913" y="154983"/>
                    <a:pt x="554615" y="138685"/>
                    <a:pt x="554615" y="118581"/>
                  </a:cubicBezTo>
                  <a:lnTo>
                    <a:pt x="554615" y="36402"/>
                  </a:lnTo>
                  <a:cubicBezTo>
                    <a:pt x="554615" y="16298"/>
                    <a:pt x="570913" y="0"/>
                    <a:pt x="591017"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55" name="Group 54">
              <a:extLst>
                <a:ext uri="{FF2B5EF4-FFF2-40B4-BE49-F238E27FC236}">
                  <a16:creationId xmlns:a16="http://schemas.microsoft.com/office/drawing/2014/main" id="{8A4025E8-B6EB-4ACF-89EB-DF930903CF50}"/>
                </a:ext>
              </a:extLst>
            </p:cNvPr>
            <p:cNvGrpSpPr/>
            <p:nvPr/>
          </p:nvGrpSpPr>
          <p:grpSpPr>
            <a:xfrm>
              <a:off x="1505717" y="3722335"/>
              <a:ext cx="286131" cy="576750"/>
              <a:chOff x="3835983" y="1692682"/>
              <a:chExt cx="453062" cy="913235"/>
            </a:xfrm>
            <a:grpFill/>
          </p:grpSpPr>
          <p:sp>
            <p:nvSpPr>
              <p:cNvPr id="56" name="Freeform 864">
                <a:extLst>
                  <a:ext uri="{FF2B5EF4-FFF2-40B4-BE49-F238E27FC236}">
                    <a16:creationId xmlns:a16="http://schemas.microsoft.com/office/drawing/2014/main" id="{931D9AFE-3877-401F-AA47-5109517FECB8}"/>
                  </a:ext>
                </a:extLst>
              </p:cNvPr>
              <p:cNvSpPr>
                <a:spLocks noChangeAspect="1"/>
              </p:cNvSpPr>
              <p:nvPr/>
            </p:nvSpPr>
            <p:spPr bwMode="auto">
              <a:xfrm>
                <a:off x="3835983" y="1692682"/>
                <a:ext cx="452338" cy="913235"/>
              </a:xfrm>
              <a:custGeom>
                <a:avLst/>
                <a:gdLst>
                  <a:gd name="T0" fmla="*/ 230 w 317"/>
                  <a:gd name="T1" fmla="*/ 0 h 640"/>
                  <a:gd name="T2" fmla="*/ 173 w 317"/>
                  <a:gd name="T3" fmla="*/ 256 h 640"/>
                  <a:gd name="T4" fmla="*/ 317 w 317"/>
                  <a:gd name="T5" fmla="*/ 256 h 640"/>
                  <a:gd name="T6" fmla="*/ 82 w 317"/>
                  <a:gd name="T7" fmla="*/ 640 h 640"/>
                  <a:gd name="T8" fmla="*/ 146 w 317"/>
                  <a:gd name="T9" fmla="*/ 344 h 640"/>
                  <a:gd name="T10" fmla="*/ 0 w 317"/>
                  <a:gd name="T11" fmla="*/ 342 h 640"/>
                  <a:gd name="T12" fmla="*/ 230 w 317"/>
                  <a:gd name="T13" fmla="*/ 0 h 640"/>
                </a:gdLst>
                <a:ahLst/>
                <a:cxnLst>
                  <a:cxn ang="0">
                    <a:pos x="T0" y="T1"/>
                  </a:cxn>
                  <a:cxn ang="0">
                    <a:pos x="T2" y="T3"/>
                  </a:cxn>
                  <a:cxn ang="0">
                    <a:pos x="T4" y="T5"/>
                  </a:cxn>
                  <a:cxn ang="0">
                    <a:pos x="T6" y="T7"/>
                  </a:cxn>
                  <a:cxn ang="0">
                    <a:pos x="T8" y="T9"/>
                  </a:cxn>
                  <a:cxn ang="0">
                    <a:pos x="T10" y="T11"/>
                  </a:cxn>
                  <a:cxn ang="0">
                    <a:pos x="T12" y="T13"/>
                  </a:cxn>
                </a:cxnLst>
                <a:rect l="0" t="0" r="r" b="b"/>
                <a:pathLst>
                  <a:path w="317" h="640">
                    <a:moveTo>
                      <a:pt x="230" y="0"/>
                    </a:moveTo>
                    <a:lnTo>
                      <a:pt x="173" y="256"/>
                    </a:lnTo>
                    <a:lnTo>
                      <a:pt x="317" y="256"/>
                    </a:lnTo>
                    <a:lnTo>
                      <a:pt x="82" y="640"/>
                    </a:lnTo>
                    <a:lnTo>
                      <a:pt x="146" y="344"/>
                    </a:lnTo>
                    <a:lnTo>
                      <a:pt x="0" y="342"/>
                    </a:lnTo>
                    <a:lnTo>
                      <a:pt x="230" y="0"/>
                    </a:ln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algn="ctr" defTabSz="914224">
                  <a:defRPr/>
                </a:pPr>
                <a:endParaRPr lang="en-US" kern="0">
                  <a:solidFill>
                    <a:prstClr val="black"/>
                  </a:solidFill>
                  <a:latin typeface="Segoe UI Semilight"/>
                </a:endParaRPr>
              </a:p>
            </p:txBody>
          </p:sp>
          <p:sp>
            <p:nvSpPr>
              <p:cNvPr id="58" name="Freeform 864">
                <a:extLst>
                  <a:ext uri="{FF2B5EF4-FFF2-40B4-BE49-F238E27FC236}">
                    <a16:creationId xmlns:a16="http://schemas.microsoft.com/office/drawing/2014/main" id="{1239C983-0405-419D-872F-2B56667BDF45}"/>
                  </a:ext>
                </a:extLst>
              </p:cNvPr>
              <p:cNvSpPr>
                <a:spLocks noChangeAspect="1"/>
              </p:cNvSpPr>
              <p:nvPr/>
            </p:nvSpPr>
            <p:spPr bwMode="auto">
              <a:xfrm>
                <a:off x="3953727" y="1692682"/>
                <a:ext cx="335318" cy="913235"/>
              </a:xfrm>
              <a:custGeom>
                <a:avLst/>
                <a:gdLst>
                  <a:gd name="T0" fmla="*/ 230 w 317"/>
                  <a:gd name="T1" fmla="*/ 0 h 640"/>
                  <a:gd name="T2" fmla="*/ 173 w 317"/>
                  <a:gd name="T3" fmla="*/ 256 h 640"/>
                  <a:gd name="T4" fmla="*/ 317 w 317"/>
                  <a:gd name="T5" fmla="*/ 256 h 640"/>
                  <a:gd name="T6" fmla="*/ 82 w 317"/>
                  <a:gd name="T7" fmla="*/ 640 h 640"/>
                  <a:gd name="T8" fmla="*/ 146 w 317"/>
                  <a:gd name="T9" fmla="*/ 344 h 640"/>
                  <a:gd name="T10" fmla="*/ 0 w 317"/>
                  <a:gd name="T11" fmla="*/ 342 h 640"/>
                  <a:gd name="T12" fmla="*/ 230 w 317"/>
                  <a:gd name="T13" fmla="*/ 0 h 640"/>
                  <a:gd name="connsiteX0" fmla="*/ 4669 w 7413"/>
                  <a:gd name="connsiteY0" fmla="*/ 0 h 10000"/>
                  <a:gd name="connsiteX1" fmla="*/ 2870 w 7413"/>
                  <a:gd name="connsiteY1" fmla="*/ 4000 h 10000"/>
                  <a:gd name="connsiteX2" fmla="*/ 7413 w 7413"/>
                  <a:gd name="connsiteY2" fmla="*/ 4000 h 10000"/>
                  <a:gd name="connsiteX3" fmla="*/ 0 w 7413"/>
                  <a:gd name="connsiteY3" fmla="*/ 10000 h 10000"/>
                  <a:gd name="connsiteX4" fmla="*/ 2019 w 7413"/>
                  <a:gd name="connsiteY4" fmla="*/ 5375 h 10000"/>
                  <a:gd name="connsiteX5" fmla="*/ 1327 w 7413"/>
                  <a:gd name="connsiteY5" fmla="*/ 4188 h 10000"/>
                  <a:gd name="connsiteX6" fmla="*/ 4669 w 7413"/>
                  <a:gd name="connsiteY6" fmla="*/ 0 h 10000"/>
                  <a:gd name="connsiteX0" fmla="*/ 6298 w 10000"/>
                  <a:gd name="connsiteY0" fmla="*/ 0 h 10000"/>
                  <a:gd name="connsiteX1" fmla="*/ 3872 w 10000"/>
                  <a:gd name="connsiteY1" fmla="*/ 4000 h 10000"/>
                  <a:gd name="connsiteX2" fmla="*/ 10000 w 10000"/>
                  <a:gd name="connsiteY2" fmla="*/ 4000 h 10000"/>
                  <a:gd name="connsiteX3" fmla="*/ 0 w 10000"/>
                  <a:gd name="connsiteY3" fmla="*/ 10000 h 10000"/>
                  <a:gd name="connsiteX4" fmla="*/ 7911 w 10000"/>
                  <a:gd name="connsiteY4" fmla="*/ 4457 h 10000"/>
                  <a:gd name="connsiteX5" fmla="*/ 1790 w 10000"/>
                  <a:gd name="connsiteY5" fmla="*/ 4188 h 10000"/>
                  <a:gd name="connsiteX6" fmla="*/ 6298 w 10000"/>
                  <a:gd name="connsiteY6" fmla="*/ 0 h 10000"/>
                  <a:gd name="connsiteX0" fmla="*/ 6298 w 10000"/>
                  <a:gd name="connsiteY0" fmla="*/ 0 h 10000"/>
                  <a:gd name="connsiteX1" fmla="*/ 3872 w 10000"/>
                  <a:gd name="connsiteY1" fmla="*/ 4000 h 10000"/>
                  <a:gd name="connsiteX2" fmla="*/ 10000 w 10000"/>
                  <a:gd name="connsiteY2" fmla="*/ 4000 h 10000"/>
                  <a:gd name="connsiteX3" fmla="*/ 0 w 10000"/>
                  <a:gd name="connsiteY3" fmla="*/ 10000 h 10000"/>
                  <a:gd name="connsiteX4" fmla="*/ 7911 w 10000"/>
                  <a:gd name="connsiteY4" fmla="*/ 4457 h 10000"/>
                  <a:gd name="connsiteX5" fmla="*/ 1636 w 10000"/>
                  <a:gd name="connsiteY5" fmla="*/ 4449 h 10000"/>
                  <a:gd name="connsiteX6" fmla="*/ 6298 w 10000"/>
                  <a:gd name="connsiteY6" fmla="*/ 0 h 10000"/>
                  <a:gd name="connsiteX0" fmla="*/ 6298 w 10000"/>
                  <a:gd name="connsiteY0" fmla="*/ 0 h 10000"/>
                  <a:gd name="connsiteX1" fmla="*/ 3872 w 10000"/>
                  <a:gd name="connsiteY1" fmla="*/ 4000 h 10000"/>
                  <a:gd name="connsiteX2" fmla="*/ 10000 w 10000"/>
                  <a:gd name="connsiteY2" fmla="*/ 4000 h 10000"/>
                  <a:gd name="connsiteX3" fmla="*/ 0 w 10000"/>
                  <a:gd name="connsiteY3" fmla="*/ 10000 h 10000"/>
                  <a:gd name="connsiteX4" fmla="*/ 6923 w 10000"/>
                  <a:gd name="connsiteY4" fmla="*/ 4457 h 10000"/>
                  <a:gd name="connsiteX5" fmla="*/ 1636 w 10000"/>
                  <a:gd name="connsiteY5" fmla="*/ 4449 h 10000"/>
                  <a:gd name="connsiteX6" fmla="*/ 6298 w 10000"/>
                  <a:gd name="connsiteY6" fmla="*/ 0 h 10000"/>
                  <a:gd name="connsiteX0" fmla="*/ 6298 w 10000"/>
                  <a:gd name="connsiteY0" fmla="*/ 0 h 10000"/>
                  <a:gd name="connsiteX1" fmla="*/ 3872 w 10000"/>
                  <a:gd name="connsiteY1" fmla="*/ 4000 h 10000"/>
                  <a:gd name="connsiteX2" fmla="*/ 10000 w 10000"/>
                  <a:gd name="connsiteY2" fmla="*/ 4000 h 10000"/>
                  <a:gd name="connsiteX3" fmla="*/ 0 w 10000"/>
                  <a:gd name="connsiteY3" fmla="*/ 10000 h 10000"/>
                  <a:gd name="connsiteX4" fmla="*/ 5688 w 10000"/>
                  <a:gd name="connsiteY4" fmla="*/ 4457 h 10000"/>
                  <a:gd name="connsiteX5" fmla="*/ 1636 w 10000"/>
                  <a:gd name="connsiteY5" fmla="*/ 4449 h 10000"/>
                  <a:gd name="connsiteX6" fmla="*/ 6298 w 10000"/>
                  <a:gd name="connsiteY6" fmla="*/ 0 h 10000"/>
                  <a:gd name="connsiteX0" fmla="*/ 6298 w 10000"/>
                  <a:gd name="connsiteY0" fmla="*/ 0 h 10000"/>
                  <a:gd name="connsiteX1" fmla="*/ 3872 w 10000"/>
                  <a:gd name="connsiteY1" fmla="*/ 4000 h 10000"/>
                  <a:gd name="connsiteX2" fmla="*/ 10000 w 10000"/>
                  <a:gd name="connsiteY2" fmla="*/ 4000 h 10000"/>
                  <a:gd name="connsiteX3" fmla="*/ 0 w 10000"/>
                  <a:gd name="connsiteY3" fmla="*/ 10000 h 10000"/>
                  <a:gd name="connsiteX4" fmla="*/ 5688 w 10000"/>
                  <a:gd name="connsiteY4" fmla="*/ 4457 h 10000"/>
                  <a:gd name="connsiteX5" fmla="*/ 1512 w 10000"/>
                  <a:gd name="connsiteY5" fmla="*/ 4562 h 10000"/>
                  <a:gd name="connsiteX6" fmla="*/ 6298 w 10000"/>
                  <a:gd name="connsiteY6" fmla="*/ 0 h 10000"/>
                  <a:gd name="connsiteX0" fmla="*/ 6298 w 10000"/>
                  <a:gd name="connsiteY0" fmla="*/ 0 h 10000"/>
                  <a:gd name="connsiteX1" fmla="*/ 3872 w 10000"/>
                  <a:gd name="connsiteY1" fmla="*/ 4000 h 10000"/>
                  <a:gd name="connsiteX2" fmla="*/ 10000 w 10000"/>
                  <a:gd name="connsiteY2" fmla="*/ 4000 h 10000"/>
                  <a:gd name="connsiteX3" fmla="*/ 0 w 10000"/>
                  <a:gd name="connsiteY3" fmla="*/ 10000 h 10000"/>
                  <a:gd name="connsiteX4" fmla="*/ 5626 w 10000"/>
                  <a:gd name="connsiteY4" fmla="*/ 4570 h 10000"/>
                  <a:gd name="connsiteX5" fmla="*/ 1512 w 10000"/>
                  <a:gd name="connsiteY5" fmla="*/ 4562 h 10000"/>
                  <a:gd name="connsiteX6" fmla="*/ 6298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6298" y="0"/>
                    </a:moveTo>
                    <a:lnTo>
                      <a:pt x="3872" y="4000"/>
                    </a:lnTo>
                    <a:lnTo>
                      <a:pt x="10000" y="4000"/>
                    </a:lnTo>
                    <a:lnTo>
                      <a:pt x="0" y="10000"/>
                    </a:lnTo>
                    <a:lnTo>
                      <a:pt x="5626" y="4570"/>
                    </a:lnTo>
                    <a:lnTo>
                      <a:pt x="1512" y="4562"/>
                    </a:lnTo>
                    <a:lnTo>
                      <a:pt x="6298" y="0"/>
                    </a:ln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algn="ctr" defTabSz="914224">
                  <a:defRPr/>
                </a:pPr>
                <a:endParaRPr lang="en-US" kern="0">
                  <a:solidFill>
                    <a:prstClr val="black"/>
                  </a:solidFill>
                  <a:latin typeface="Segoe UI Semilight"/>
                </a:endParaRPr>
              </a:p>
            </p:txBody>
          </p:sp>
        </p:grpSp>
      </p:grpSp>
      <p:pic>
        <p:nvPicPr>
          <p:cNvPr id="5" name="Picture 4">
            <a:extLst>
              <a:ext uri="{FF2B5EF4-FFF2-40B4-BE49-F238E27FC236}">
                <a16:creationId xmlns:a16="http://schemas.microsoft.com/office/drawing/2014/main" id="{A9F1608F-029B-45FB-A578-5DE85DA3A72F}"/>
              </a:ext>
            </a:extLst>
          </p:cNvPr>
          <p:cNvPicPr>
            <a:picLocks noChangeAspect="1"/>
          </p:cNvPicPr>
          <p:nvPr/>
        </p:nvPicPr>
        <p:blipFill>
          <a:blip r:embed="rId6"/>
          <a:stretch>
            <a:fillRect/>
          </a:stretch>
        </p:blipFill>
        <p:spPr>
          <a:xfrm>
            <a:off x="3161984" y="3759716"/>
            <a:ext cx="1091236" cy="1014849"/>
          </a:xfrm>
          <a:prstGeom prst="rect">
            <a:avLst/>
          </a:prstGeom>
        </p:spPr>
      </p:pic>
    </p:spTree>
    <p:custDataLst>
      <p:tags r:id="rId1"/>
    </p:custDataLst>
    <p:extLst>
      <p:ext uri="{BB962C8B-B14F-4D97-AF65-F5344CB8AC3E}">
        <p14:creationId xmlns:p14="http://schemas.microsoft.com/office/powerpoint/2010/main" val="32015986"/>
      </p:ext>
    </p:extLst>
  </p:cSld>
  <p:clrMapOvr>
    <a:masterClrMapping/>
  </p:clrMapOvr>
  <mc:AlternateContent xmlns:mc="http://schemas.openxmlformats.org/markup-compatibility/2006" xmlns:p14="http://schemas.microsoft.com/office/powerpoint/2010/main">
    <mc:Choice Requires="p14">
      <p:transition spd="med" p14:dur="700" advTm="1201">
        <p:fade/>
      </p:transition>
    </mc:Choice>
    <mc:Fallback xmlns="">
      <p:transition spd="med" advTm="1201">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67"/>
                                        </p:tgtEl>
                                        <p:attrNameLst>
                                          <p:attrName>style.visibility</p:attrName>
                                        </p:attrNameLst>
                                      </p:cBhvr>
                                      <p:to>
                                        <p:strVal val="visible"/>
                                      </p:to>
                                    </p:set>
                                    <p:animEffect transition="in" filter="wipe(left)">
                                      <p:cBhvr>
                                        <p:cTn id="7" dur="1000"/>
                                        <p:tgtEl>
                                          <p:spTgt spid="16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31"/>
                                        </p:tgtEl>
                                        <p:attrNameLst>
                                          <p:attrName>style.visibility</p:attrName>
                                        </p:attrNameLst>
                                      </p:cBhvr>
                                      <p:to>
                                        <p:strVal val="visible"/>
                                      </p:to>
                                    </p:set>
                                    <p:animEffect transition="in" filter="wipe(left)">
                                      <p:cBhvr>
                                        <p:cTn id="12" dur="500"/>
                                        <p:tgtEl>
                                          <p:spTgt spid="13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nodeType="clickEffect">
                                  <p:stCondLst>
                                    <p:cond delay="0"/>
                                  </p:stCondLst>
                                  <p:childTnLst>
                                    <p:set>
                                      <p:cBhvr>
                                        <p:cTn id="16" dur="1" fill="hold">
                                          <p:stCondLst>
                                            <p:cond delay="0"/>
                                          </p:stCondLst>
                                        </p:cTn>
                                        <p:tgtEl>
                                          <p:spTgt spid="168"/>
                                        </p:tgtEl>
                                        <p:attrNameLst>
                                          <p:attrName>style.visibility</p:attrName>
                                        </p:attrNameLst>
                                      </p:cBhvr>
                                      <p:to>
                                        <p:strVal val="visible"/>
                                      </p:to>
                                    </p:set>
                                    <p:animEffect transition="in" filter="wipe(right)">
                                      <p:cBhvr>
                                        <p:cTn id="17" dur="1000"/>
                                        <p:tgtEl>
                                          <p:spTgt spid="168"/>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29"/>
                                        </p:tgtEl>
                                        <p:attrNameLst>
                                          <p:attrName>style.visibility</p:attrName>
                                        </p:attrNameLst>
                                      </p:cBhvr>
                                      <p:to>
                                        <p:strVal val="visible"/>
                                      </p:to>
                                    </p:set>
                                  </p:childTnLst>
                                </p:cTn>
                              </p:par>
                              <p:par>
                                <p:cTn id="26" presetID="35" presetClass="path" presetSubtype="0" accel="50000" decel="50000" fill="hold" nodeType="withEffect">
                                  <p:stCondLst>
                                    <p:cond delay="250"/>
                                  </p:stCondLst>
                                  <p:childTnLst>
                                    <p:animMotion origin="layout" path="M 8.33333E-7 -1.48148E-6 L -0.57409 -1.48148E-6 " pathEditMode="relative" rAng="0" ptsTypes="AA">
                                      <p:cBhvr>
                                        <p:cTn id="27" dur="750" fill="hold"/>
                                        <p:tgtEl>
                                          <p:spTgt spid="29"/>
                                        </p:tgtEl>
                                        <p:attrNameLst>
                                          <p:attrName>ppt_x</p:attrName>
                                          <p:attrName>ppt_y</p:attrName>
                                        </p:attrNameLst>
                                      </p:cBhvr>
                                      <p:rCtr x="-28711" y="0"/>
                                    </p:animMotion>
                                  </p:childTnLst>
                                </p:cTn>
                              </p:par>
                              <p:par>
                                <p:cTn id="28" presetID="6" presetClass="emph" presetSubtype="0" decel="100000" fill="hold" nodeType="withEffect">
                                  <p:stCondLst>
                                    <p:cond delay="500"/>
                                  </p:stCondLst>
                                  <p:childTnLst>
                                    <p:animScale>
                                      <p:cBhvr>
                                        <p:cTn id="29" dur="750" fill="hold"/>
                                        <p:tgtEl>
                                          <p:spTgt spid="53"/>
                                        </p:tgtEl>
                                      </p:cBhvr>
                                      <p:by x="70000" y="70000"/>
                                    </p:animScale>
                                  </p:childTnLst>
                                </p:cTn>
                              </p:par>
                              <p:par>
                                <p:cTn id="30" presetID="64" presetClass="path" presetSubtype="0" decel="100000" fill="hold" nodeType="withEffect">
                                  <p:stCondLst>
                                    <p:cond delay="500"/>
                                  </p:stCondLst>
                                  <p:childTnLst>
                                    <p:animMotion origin="layout" path="M -2.08333E-6 2.59259E-6 L -2.08333E-6 -0.07616 " pathEditMode="relative" rAng="0" ptsTypes="AA">
                                      <p:cBhvr>
                                        <p:cTn id="31" dur="750" fill="hold"/>
                                        <p:tgtEl>
                                          <p:spTgt spid="53"/>
                                        </p:tgtEl>
                                        <p:attrNameLst>
                                          <p:attrName>ppt_x</p:attrName>
                                          <p:attrName>ppt_y</p:attrName>
                                        </p:attrNameLst>
                                      </p:cBhvr>
                                      <p:rCtr x="0" y="-3819"/>
                                    </p:animMotion>
                                  </p:childTnLst>
                                </p:cTn>
                              </p:par>
                              <p:par>
                                <p:cTn id="32" presetID="22" presetClass="entr" presetSubtype="8" fill="hold" nodeType="withEffect">
                                  <p:stCondLst>
                                    <p:cond delay="750"/>
                                  </p:stCondLst>
                                  <p:childTnLst>
                                    <p:set>
                                      <p:cBhvr>
                                        <p:cTn id="33" dur="1" fill="hold">
                                          <p:stCondLst>
                                            <p:cond delay="0"/>
                                          </p:stCondLst>
                                        </p:cTn>
                                        <p:tgtEl>
                                          <p:spTgt spid="48"/>
                                        </p:tgtEl>
                                        <p:attrNameLst>
                                          <p:attrName>style.visibility</p:attrName>
                                        </p:attrNameLst>
                                      </p:cBhvr>
                                      <p:to>
                                        <p:strVal val="visible"/>
                                      </p:to>
                                    </p:set>
                                    <p:animEffect transition="in" filter="wipe(left)">
                                      <p:cBhvr>
                                        <p:cTn id="34" dur="500"/>
                                        <p:tgtEl>
                                          <p:spTgt spid="48"/>
                                        </p:tgtEl>
                                      </p:cBhvr>
                                    </p:animEffect>
                                  </p:childTnLst>
                                </p:cTn>
                              </p:par>
                              <p:par>
                                <p:cTn id="35" presetID="22" presetClass="entr" presetSubtype="8" fill="hold" nodeType="withEffect">
                                  <p:stCondLst>
                                    <p:cond delay="1000"/>
                                  </p:stCondLst>
                                  <p:childTnLst>
                                    <p:set>
                                      <p:cBhvr>
                                        <p:cTn id="36" dur="1" fill="hold">
                                          <p:stCondLst>
                                            <p:cond delay="0"/>
                                          </p:stCondLst>
                                        </p:cTn>
                                        <p:tgtEl>
                                          <p:spTgt spid="49"/>
                                        </p:tgtEl>
                                        <p:attrNameLst>
                                          <p:attrName>style.visibility</p:attrName>
                                        </p:attrNameLst>
                                      </p:cBhvr>
                                      <p:to>
                                        <p:strVal val="visible"/>
                                      </p:to>
                                    </p:set>
                                    <p:animEffect transition="in" filter="wipe(left)">
                                      <p:cBhvr>
                                        <p:cTn id="37" dur="500"/>
                                        <p:tgtEl>
                                          <p:spTgt spid="49"/>
                                        </p:tgtEl>
                                      </p:cBhvr>
                                    </p:animEffect>
                                  </p:childTnLst>
                                </p:cTn>
                              </p:par>
                              <p:par>
                                <p:cTn id="38" presetID="22" presetClass="entr" presetSubtype="2" fill="hold" nodeType="withEffect">
                                  <p:stCondLst>
                                    <p:cond delay="1250"/>
                                  </p:stCondLst>
                                  <p:childTnLst>
                                    <p:set>
                                      <p:cBhvr>
                                        <p:cTn id="39" dur="1" fill="hold">
                                          <p:stCondLst>
                                            <p:cond delay="0"/>
                                          </p:stCondLst>
                                        </p:cTn>
                                        <p:tgtEl>
                                          <p:spTgt spid="47"/>
                                        </p:tgtEl>
                                        <p:attrNameLst>
                                          <p:attrName>style.visibility</p:attrName>
                                        </p:attrNameLst>
                                      </p:cBhvr>
                                      <p:to>
                                        <p:strVal val="visible"/>
                                      </p:to>
                                    </p:set>
                                    <p:animEffect transition="in" filter="wipe(right)">
                                      <p:cBhvr>
                                        <p:cTn id="40"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BEFDB57A-9DD0-4EEC-B2F7-D3A09192FCFD}"/>
              </a:ext>
            </a:extLst>
          </p:cNvPr>
          <p:cNvSpPr/>
          <p:nvPr/>
        </p:nvSpPr>
        <p:spPr bwMode="auto">
          <a:xfrm>
            <a:off x="435955" y="1785760"/>
            <a:ext cx="11573480" cy="2536522"/>
          </a:xfrm>
          <a:prstGeom prst="rect">
            <a:avLst/>
          </a:prstGeom>
          <a:solidFill>
            <a:schemeClr val="bg1"/>
          </a:solidFill>
          <a:ln w="9525" cap="flat" cmpd="sng" algn="ctr">
            <a:noFill/>
            <a:prstDash val="solid"/>
            <a:headEnd type="none" w="med" len="med"/>
            <a:tailEnd type="none" w="med" len="med"/>
          </a:ln>
          <a:effectLst>
            <a:outerShdw blurRad="190500" dist="38100" dir="2700000" algn="ctr" rotWithShape="0">
              <a:srgbClr val="000000">
                <a:alpha val="25000"/>
              </a:srgbClr>
            </a:outerShdw>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cxnSp>
        <p:nvCxnSpPr>
          <p:cNvPr id="30" name="Straight Connector 29">
            <a:extLst>
              <a:ext uri="{FF2B5EF4-FFF2-40B4-BE49-F238E27FC236}">
                <a16:creationId xmlns:a16="http://schemas.microsoft.com/office/drawing/2014/main" id="{E3F58F97-B2D0-49A2-B75D-534165EF005F}"/>
              </a:ext>
            </a:extLst>
          </p:cNvPr>
          <p:cNvCxnSpPr>
            <a:cxnSpLocks/>
          </p:cNvCxnSpPr>
          <p:nvPr/>
        </p:nvCxnSpPr>
        <p:spPr>
          <a:xfrm flipV="1">
            <a:off x="463173" y="1785760"/>
            <a:ext cx="0" cy="2536522"/>
          </a:xfrm>
          <a:prstGeom prst="line">
            <a:avLst/>
          </a:prstGeom>
          <a:noFill/>
          <a:ln w="76200" cap="flat" cmpd="sng" algn="ctr">
            <a:gradFill>
              <a:gsLst>
                <a:gs pos="0">
                  <a:srgbClr val="50E6FF"/>
                </a:gs>
                <a:gs pos="100000">
                  <a:srgbClr val="0078D3"/>
                </a:gs>
              </a:gsLst>
              <a:lin ang="1800000" scaled="0"/>
            </a:gradFill>
            <a:prstDash val="solid"/>
            <a:headEnd type="none"/>
            <a:tailEnd type="none"/>
          </a:ln>
          <a:effectLst/>
        </p:spPr>
      </p:cxnSp>
      <p:sp>
        <p:nvSpPr>
          <p:cNvPr id="32" name="Rectangle 31">
            <a:extLst>
              <a:ext uri="{FF2B5EF4-FFF2-40B4-BE49-F238E27FC236}">
                <a16:creationId xmlns:a16="http://schemas.microsoft.com/office/drawing/2014/main" id="{239AE263-6B8D-47D5-800F-78287706100F}"/>
              </a:ext>
            </a:extLst>
          </p:cNvPr>
          <p:cNvSpPr/>
          <p:nvPr/>
        </p:nvSpPr>
        <p:spPr bwMode="auto">
          <a:xfrm>
            <a:off x="427038" y="4528307"/>
            <a:ext cx="11582400" cy="2024617"/>
          </a:xfrm>
          <a:prstGeom prst="rect">
            <a:avLst/>
          </a:prstGeom>
          <a:solidFill>
            <a:schemeClr val="bg1"/>
          </a:solidFill>
          <a:ln w="9525" cap="flat" cmpd="sng" algn="ctr">
            <a:noFill/>
            <a:prstDash val="solid"/>
            <a:headEnd type="none" w="med" len="med"/>
            <a:tailEnd type="none" w="med" len="med"/>
          </a:ln>
          <a:effectLst>
            <a:outerShdw blurRad="190500" dist="38100" dir="2700000" algn="ctr" rotWithShape="0">
              <a:srgbClr val="000000">
                <a:alpha val="25000"/>
              </a:srgbClr>
            </a:outerShdw>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33" name="Rectangle 32">
            <a:extLst>
              <a:ext uri="{FF2B5EF4-FFF2-40B4-BE49-F238E27FC236}">
                <a16:creationId xmlns:a16="http://schemas.microsoft.com/office/drawing/2014/main" id="{1799C54A-5E0B-4894-ADCA-89504D7CF64E}"/>
              </a:ext>
            </a:extLst>
          </p:cNvPr>
          <p:cNvSpPr/>
          <p:nvPr/>
        </p:nvSpPr>
        <p:spPr>
          <a:xfrm>
            <a:off x="427036" y="4528307"/>
            <a:ext cx="11582399" cy="429056"/>
          </a:xfrm>
          <a:prstGeom prst="rect">
            <a:avLst/>
          </a:prstGeom>
          <a:solidFill>
            <a:srgbClr val="243A5E"/>
          </a:solidFill>
        </p:spPr>
        <p:txBody>
          <a:bodyPr wrap="square" anchor="ctr" anchorCtr="0">
            <a:noAutofit/>
          </a:bodyPr>
          <a:lstStyle/>
          <a:p>
            <a:pPr marL="0" marR="0" lvl="0" indent="0" algn="ctr" defTabSz="931611" rtl="0" eaLnBrk="1" fontAlgn="auto" latinLnBrk="0" hangingPunct="1">
              <a:lnSpc>
                <a:spcPct val="100000"/>
              </a:lnSpc>
              <a:spcBef>
                <a:spcPct val="0"/>
              </a:spcBef>
              <a:spcAft>
                <a:spcPts val="1198"/>
              </a:spcAft>
              <a:buClrTx/>
              <a:buSzTx/>
              <a:buFontTx/>
              <a:buNone/>
              <a:tabLst/>
              <a:defRPr/>
            </a:pPr>
            <a:r>
              <a:rPr kumimoji="0" lang="en-US" sz="1785" b="0" i="0" u="none" strike="noStrike" kern="1200" cap="none" spc="0" normalizeH="0" baseline="0" noProof="0">
                <a:ln w="3175">
                  <a:noFill/>
                </a:ln>
                <a:gradFill>
                  <a:gsLst>
                    <a:gs pos="0">
                      <a:srgbClr val="50E6FF"/>
                    </a:gs>
                    <a:gs pos="100000">
                      <a:srgbClr val="50E6FF"/>
                    </a:gs>
                  </a:gsLst>
                  <a:lin ang="5400000" scaled="0"/>
                </a:gradFill>
                <a:effectLst/>
                <a:uLnTx/>
                <a:uFillTx/>
                <a:latin typeface="Segoe UI Semibold" panose="020B0702040204020203" pitchFamily="34" charset="0"/>
                <a:ea typeface="+mn-ea"/>
                <a:cs typeface="Segoe UI Semibold" panose="020B0702040204020203" pitchFamily="34" charset="0"/>
                <a:sym typeface="Wingdings" panose="05000000000000000000" pitchFamily="2" charset="2"/>
              </a:rPr>
              <a:t>Cloud intelligence deployed locally on IoT Edge devices </a:t>
            </a:r>
          </a:p>
        </p:txBody>
      </p:sp>
      <p:sp>
        <p:nvSpPr>
          <p:cNvPr id="2" name="Title 1">
            <a:extLst>
              <a:ext uri="{FF2B5EF4-FFF2-40B4-BE49-F238E27FC236}">
                <a16:creationId xmlns:a16="http://schemas.microsoft.com/office/drawing/2014/main" id="{A7EED2C8-1951-48AD-AB3C-04330381BBBE}"/>
              </a:ext>
            </a:extLst>
          </p:cNvPr>
          <p:cNvSpPr>
            <a:spLocks noGrp="1"/>
          </p:cNvSpPr>
          <p:nvPr>
            <p:ph type="title"/>
          </p:nvPr>
        </p:nvSpPr>
        <p:spPr/>
        <p:txBody>
          <a:bodyPr/>
          <a:lstStyle/>
          <a:p>
            <a:r>
              <a:rPr lang="en-US" dirty="0"/>
              <a:t>IoT Edge</a:t>
            </a:r>
          </a:p>
        </p:txBody>
      </p:sp>
      <p:sp>
        <p:nvSpPr>
          <p:cNvPr id="21" name="Rectangle 20">
            <a:extLst>
              <a:ext uri="{FF2B5EF4-FFF2-40B4-BE49-F238E27FC236}">
                <a16:creationId xmlns:a16="http://schemas.microsoft.com/office/drawing/2014/main" id="{E45813AF-555D-48BE-B2DC-2DEE0E6B0694}"/>
              </a:ext>
            </a:extLst>
          </p:cNvPr>
          <p:cNvSpPr/>
          <p:nvPr/>
        </p:nvSpPr>
        <p:spPr>
          <a:xfrm>
            <a:off x="5071104" y="3125804"/>
            <a:ext cx="2043327" cy="687410"/>
          </a:xfrm>
          <a:prstGeom prst="rect">
            <a:avLst/>
          </a:prstGeom>
        </p:spPr>
        <p:txBody>
          <a:bodyPr wrap="square" lIns="0" tIns="93260" rIns="0" bIns="0" anchor="ctr" anchorCtr="0">
            <a:spAutoFit/>
          </a:bodyPr>
          <a:lstStyle/>
          <a:p>
            <a:pPr marL="0" marR="0" lvl="1" indent="0" algn="ctr" defTabSz="932597" rtl="0" eaLnBrk="1" fontAlgn="base" latinLnBrk="0" hangingPunct="1">
              <a:lnSpc>
                <a:spcPct val="90000"/>
              </a:lnSpc>
              <a:spcBef>
                <a:spcPts val="612"/>
              </a:spcBef>
              <a:spcAft>
                <a:spcPct val="0"/>
              </a:spcAft>
              <a:buClrTx/>
              <a:buSzTx/>
              <a:buFontTx/>
              <a:buNone/>
              <a:tabLst/>
              <a:defRPr/>
            </a:pPr>
            <a:r>
              <a:rPr kumimoji="0" lang="en-US" sz="1428" b="0" i="0" u="none" strike="noStrike" kern="1200" cap="none" spc="0" normalizeH="0" baseline="0" noProof="0">
                <a:ln>
                  <a:noFill/>
                </a:ln>
                <a:gradFill>
                  <a:gsLst>
                    <a:gs pos="0">
                      <a:srgbClr val="000000"/>
                    </a:gs>
                    <a:gs pos="100000">
                      <a:srgbClr val="000000"/>
                    </a:gs>
                  </a:gsLst>
                  <a:lin ang="5400000" scaled="0"/>
                </a:gradFill>
                <a:effectLst/>
                <a:uLnTx/>
                <a:uFillTx/>
                <a:latin typeface="Segoe UI Semibold"/>
                <a:ea typeface="+mn-ea"/>
                <a:cs typeface="+mn-cs"/>
              </a:rPr>
              <a:t>Respond in real time since analytics happen at the edge</a:t>
            </a:r>
          </a:p>
        </p:txBody>
      </p:sp>
      <p:sp>
        <p:nvSpPr>
          <p:cNvPr id="38" name="Rectangle 37">
            <a:extLst>
              <a:ext uri="{FF2B5EF4-FFF2-40B4-BE49-F238E27FC236}">
                <a16:creationId xmlns:a16="http://schemas.microsoft.com/office/drawing/2014/main" id="{93340C1B-5975-49F2-BFEB-1F6F3601DBFE}"/>
              </a:ext>
            </a:extLst>
          </p:cNvPr>
          <p:cNvSpPr/>
          <p:nvPr/>
        </p:nvSpPr>
        <p:spPr>
          <a:xfrm>
            <a:off x="9715383" y="3125804"/>
            <a:ext cx="1818906" cy="687410"/>
          </a:xfrm>
          <a:prstGeom prst="rect">
            <a:avLst/>
          </a:prstGeom>
        </p:spPr>
        <p:txBody>
          <a:bodyPr wrap="square" lIns="0" tIns="93260" rIns="0" bIns="0" anchor="ctr" anchorCtr="0">
            <a:spAutoFit/>
          </a:bodyPr>
          <a:lstStyle/>
          <a:p>
            <a:pPr marL="0" marR="0" lvl="1" indent="0" algn="ctr" defTabSz="932597" rtl="0" eaLnBrk="1" fontAlgn="base" latinLnBrk="0" hangingPunct="1">
              <a:lnSpc>
                <a:spcPct val="90000"/>
              </a:lnSpc>
              <a:spcBef>
                <a:spcPts val="612"/>
              </a:spcBef>
              <a:spcAft>
                <a:spcPct val="0"/>
              </a:spcAft>
              <a:buClrTx/>
              <a:buSzTx/>
              <a:buFontTx/>
              <a:buNone/>
              <a:tabLst/>
              <a:defRPr/>
            </a:pPr>
            <a:r>
              <a:rPr kumimoji="0" lang="en-US" sz="1428" b="0" i="0" u="none" strike="noStrike" kern="1200" cap="none" spc="0" normalizeH="0" baseline="0" noProof="0">
                <a:ln>
                  <a:noFill/>
                </a:ln>
                <a:gradFill>
                  <a:gsLst>
                    <a:gs pos="0">
                      <a:srgbClr val="000000"/>
                    </a:gs>
                    <a:gs pos="100000">
                      <a:srgbClr val="000000"/>
                    </a:gs>
                  </a:gsLst>
                  <a:lin ang="5400000" scaled="0"/>
                </a:gradFill>
                <a:effectLst/>
                <a:uLnTx/>
                <a:uFillTx/>
                <a:latin typeface="Segoe UI Semibold"/>
                <a:ea typeface="+mn-ea"/>
                <a:cs typeface="+mn-cs"/>
              </a:rPr>
              <a:t>Simplify development using language skills you already have</a:t>
            </a:r>
          </a:p>
        </p:txBody>
      </p:sp>
      <p:sp>
        <p:nvSpPr>
          <p:cNvPr id="44" name="Rectangle 43">
            <a:extLst>
              <a:ext uri="{FF2B5EF4-FFF2-40B4-BE49-F238E27FC236}">
                <a16:creationId xmlns:a16="http://schemas.microsoft.com/office/drawing/2014/main" id="{CE41267E-EB93-47EC-8E40-9DED233DE56B}"/>
              </a:ext>
            </a:extLst>
          </p:cNvPr>
          <p:cNvSpPr/>
          <p:nvPr/>
        </p:nvSpPr>
        <p:spPr>
          <a:xfrm>
            <a:off x="7441172" y="3125804"/>
            <a:ext cx="1947471" cy="885157"/>
          </a:xfrm>
          <a:prstGeom prst="rect">
            <a:avLst/>
          </a:prstGeom>
        </p:spPr>
        <p:txBody>
          <a:bodyPr wrap="square" lIns="0" tIns="93260" rIns="0" bIns="0" anchor="ctr" anchorCtr="0">
            <a:spAutoFit/>
          </a:bodyPr>
          <a:lstStyle/>
          <a:p>
            <a:pPr marL="0" marR="0" lvl="1" indent="0" algn="ctr" defTabSz="932597" rtl="0" eaLnBrk="1" fontAlgn="base" latinLnBrk="0" hangingPunct="1">
              <a:lnSpc>
                <a:spcPct val="90000"/>
              </a:lnSpc>
              <a:spcBef>
                <a:spcPts val="612"/>
              </a:spcBef>
              <a:spcAft>
                <a:spcPct val="0"/>
              </a:spcAft>
              <a:buClrTx/>
              <a:buSzTx/>
              <a:buFontTx/>
              <a:buNone/>
              <a:tabLst/>
              <a:defRPr/>
            </a:pPr>
            <a:r>
              <a:rPr kumimoji="0" lang="en-US" sz="1428" b="0" i="0" u="none" strike="noStrike" kern="1200" cap="none" spc="0" normalizeH="0" baseline="0" noProof="0">
                <a:ln>
                  <a:noFill/>
                </a:ln>
                <a:gradFill>
                  <a:gsLst>
                    <a:gs pos="0">
                      <a:srgbClr val="000000"/>
                    </a:gs>
                    <a:gs pos="100000">
                      <a:srgbClr val="000000"/>
                    </a:gs>
                  </a:gsLst>
                  <a:lin ang="5400000" scaled="0"/>
                </a:gradFill>
                <a:effectLst/>
                <a:uLnTx/>
                <a:uFillTx/>
                <a:latin typeface="Segoe UI Semibold"/>
                <a:ea typeface="+mn-ea"/>
                <a:cs typeface="+mn-cs"/>
              </a:rPr>
              <a:t>Open source, </a:t>
            </a:r>
            <a:br>
              <a:rPr kumimoji="0" lang="en-US" sz="1428" b="0" i="0" u="none" strike="noStrike" kern="1200" cap="none" spc="0" normalizeH="0" baseline="0" noProof="0">
                <a:ln>
                  <a:noFill/>
                </a:ln>
                <a:gradFill>
                  <a:gsLst>
                    <a:gs pos="0">
                      <a:srgbClr val="000000"/>
                    </a:gs>
                    <a:gs pos="100000">
                      <a:srgbClr val="000000"/>
                    </a:gs>
                  </a:gsLst>
                  <a:lin ang="5400000" scaled="0"/>
                </a:gradFill>
                <a:effectLst/>
                <a:uLnTx/>
                <a:uFillTx/>
                <a:latin typeface="Segoe UI Semibold"/>
                <a:ea typeface="+mn-ea"/>
                <a:cs typeface="+mn-cs"/>
              </a:rPr>
            </a:br>
            <a:r>
              <a:rPr kumimoji="0" lang="en-US" sz="1428" b="0" i="0" u="none" strike="noStrike" kern="1200" cap="none" spc="0" normalizeH="0" baseline="0" noProof="0">
                <a:ln>
                  <a:noFill/>
                </a:ln>
                <a:gradFill>
                  <a:gsLst>
                    <a:gs pos="0">
                      <a:srgbClr val="000000"/>
                    </a:gs>
                    <a:gs pos="100000">
                      <a:srgbClr val="000000"/>
                    </a:gs>
                  </a:gsLst>
                  <a:lin ang="5400000" scaled="0"/>
                </a:gradFill>
                <a:effectLst/>
                <a:uLnTx/>
                <a:uFillTx/>
                <a:latin typeface="Segoe UI Semibold"/>
                <a:ea typeface="+mn-ea"/>
                <a:cs typeface="+mn-cs"/>
              </a:rPr>
              <a:t>cross platform, container-based </a:t>
            </a:r>
            <a:br>
              <a:rPr kumimoji="0" lang="en-US" sz="1428" b="0" i="0" u="none" strike="noStrike" kern="1200" cap="none" spc="0" normalizeH="0" baseline="0" noProof="0">
                <a:ln>
                  <a:noFill/>
                </a:ln>
                <a:gradFill>
                  <a:gsLst>
                    <a:gs pos="0">
                      <a:srgbClr val="000000"/>
                    </a:gs>
                    <a:gs pos="100000">
                      <a:srgbClr val="000000"/>
                    </a:gs>
                  </a:gsLst>
                  <a:lin ang="5400000" scaled="0"/>
                </a:gradFill>
                <a:effectLst/>
                <a:uLnTx/>
                <a:uFillTx/>
                <a:latin typeface="Segoe UI Semibold"/>
                <a:ea typeface="+mn-ea"/>
                <a:cs typeface="+mn-cs"/>
              </a:rPr>
            </a:br>
            <a:r>
              <a:rPr kumimoji="0" lang="en-US" sz="1428" b="0" i="0" u="none" strike="noStrike" kern="1200" cap="none" spc="0" normalizeH="0" baseline="0" noProof="0">
                <a:ln>
                  <a:noFill/>
                </a:ln>
                <a:gradFill>
                  <a:gsLst>
                    <a:gs pos="0">
                      <a:srgbClr val="000000"/>
                    </a:gs>
                    <a:gs pos="100000">
                      <a:srgbClr val="000000"/>
                    </a:gs>
                  </a:gsLst>
                  <a:lin ang="5400000" scaled="0"/>
                </a:gradFill>
                <a:effectLst/>
                <a:uLnTx/>
                <a:uFillTx/>
                <a:latin typeface="Segoe UI Semibold"/>
                <a:ea typeface="+mn-ea"/>
                <a:cs typeface="+mn-cs"/>
              </a:rPr>
              <a:t>edge runtime</a:t>
            </a:r>
          </a:p>
        </p:txBody>
      </p:sp>
      <p:sp>
        <p:nvSpPr>
          <p:cNvPr id="48" name="Rectangle 47">
            <a:extLst>
              <a:ext uri="{FF2B5EF4-FFF2-40B4-BE49-F238E27FC236}">
                <a16:creationId xmlns:a16="http://schemas.microsoft.com/office/drawing/2014/main" id="{4717AF04-3291-4A51-8221-C1F6587F4322}"/>
              </a:ext>
            </a:extLst>
          </p:cNvPr>
          <p:cNvSpPr/>
          <p:nvPr/>
        </p:nvSpPr>
        <p:spPr>
          <a:xfrm>
            <a:off x="651242" y="3125804"/>
            <a:ext cx="1818908" cy="687410"/>
          </a:xfrm>
          <a:prstGeom prst="rect">
            <a:avLst/>
          </a:prstGeom>
        </p:spPr>
        <p:txBody>
          <a:bodyPr wrap="square" lIns="0" tIns="93260" rIns="0" bIns="0" anchor="ctr" anchorCtr="0">
            <a:spAutoFit/>
          </a:bodyPr>
          <a:lstStyle/>
          <a:p>
            <a:pPr marL="0" marR="0" lvl="1" indent="0" algn="ctr" defTabSz="932597" rtl="0" eaLnBrk="1" fontAlgn="base" latinLnBrk="0" hangingPunct="1">
              <a:lnSpc>
                <a:spcPct val="90000"/>
              </a:lnSpc>
              <a:spcBef>
                <a:spcPts val="612"/>
              </a:spcBef>
              <a:spcAft>
                <a:spcPct val="0"/>
              </a:spcAft>
              <a:buClrTx/>
              <a:buSzTx/>
              <a:buFontTx/>
              <a:buNone/>
              <a:tabLst/>
              <a:defRPr/>
            </a:pPr>
            <a:r>
              <a:rPr kumimoji="0" lang="en-US" sz="1428" b="0" i="0" u="none" strike="noStrike" kern="1200" cap="none" spc="0" normalizeH="0" baseline="0" noProof="0">
                <a:ln>
                  <a:noFill/>
                </a:ln>
                <a:gradFill>
                  <a:gsLst>
                    <a:gs pos="0">
                      <a:srgbClr val="000000"/>
                    </a:gs>
                    <a:gs pos="100000">
                      <a:srgbClr val="000000"/>
                    </a:gs>
                  </a:gsLst>
                  <a:lin ang="5400000" scaled="0"/>
                </a:gradFill>
                <a:effectLst/>
                <a:uLnTx/>
                <a:uFillTx/>
                <a:latin typeface="Segoe UI Semibold"/>
                <a:ea typeface="+mn-ea"/>
                <a:cs typeface="+mn-cs"/>
              </a:rPr>
              <a:t>Offload AI and analytics workloads to the edge</a:t>
            </a:r>
          </a:p>
        </p:txBody>
      </p:sp>
      <p:sp>
        <p:nvSpPr>
          <p:cNvPr id="3" name="Rectangle 2">
            <a:extLst>
              <a:ext uri="{FF2B5EF4-FFF2-40B4-BE49-F238E27FC236}">
                <a16:creationId xmlns:a16="http://schemas.microsoft.com/office/drawing/2014/main" id="{6E3A190E-95A5-400F-9307-E5D4C026E0C2}"/>
              </a:ext>
            </a:extLst>
          </p:cNvPr>
          <p:cNvSpPr/>
          <p:nvPr/>
        </p:nvSpPr>
        <p:spPr>
          <a:xfrm>
            <a:off x="2796891" y="3125785"/>
            <a:ext cx="1947472" cy="733577"/>
          </a:xfrm>
          <a:prstGeom prst="rect">
            <a:avLst/>
          </a:prstGeom>
        </p:spPr>
        <p:txBody>
          <a:bodyPr wrap="square" tIns="93260">
            <a:spAutoFit/>
          </a:bodyPr>
          <a:lstStyle/>
          <a:p>
            <a:pPr marL="0" marR="0" lvl="1" indent="0" algn="ctr" defTabSz="932597" rtl="0" eaLnBrk="1" fontAlgn="base" latinLnBrk="0" hangingPunct="1">
              <a:lnSpc>
                <a:spcPct val="90000"/>
              </a:lnSpc>
              <a:spcBef>
                <a:spcPts val="612"/>
              </a:spcBef>
              <a:spcAft>
                <a:spcPct val="0"/>
              </a:spcAft>
              <a:buClrTx/>
              <a:buSzTx/>
              <a:buFontTx/>
              <a:buNone/>
              <a:tabLst/>
              <a:defRPr/>
            </a:pPr>
            <a:r>
              <a:rPr kumimoji="0" lang="en-US" sz="1428" b="0" i="0" u="none" strike="noStrike" kern="1200" cap="none" spc="0" normalizeH="0" baseline="0" noProof="0">
                <a:ln>
                  <a:noFill/>
                </a:ln>
                <a:gradFill>
                  <a:gsLst>
                    <a:gs pos="0">
                      <a:srgbClr val="000000"/>
                    </a:gs>
                    <a:gs pos="100000">
                      <a:srgbClr val="000000"/>
                    </a:gs>
                  </a:gsLst>
                  <a:lin ang="5400000" scaled="0"/>
                </a:gradFill>
                <a:effectLst/>
                <a:uLnTx/>
                <a:uFillTx/>
                <a:latin typeface="Segoe UI Semibold"/>
                <a:ea typeface="+mn-ea"/>
                <a:cs typeface="+mn-cs"/>
              </a:rPr>
              <a:t>Operate offline or with intermittent connectivity</a:t>
            </a:r>
          </a:p>
        </p:txBody>
      </p:sp>
      <p:pic>
        <p:nvPicPr>
          <p:cNvPr id="1026" name="Picture 2" descr="Story logo">
            <a:extLst>
              <a:ext uri="{FF2B5EF4-FFF2-40B4-BE49-F238E27FC236}">
                <a16:creationId xmlns:a16="http://schemas.microsoft.com/office/drawing/2014/main" id="{6853BB25-8D55-479B-ADF4-F593C71BFC6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75743" y="5118995"/>
            <a:ext cx="1266307" cy="48174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Story logo">
            <a:extLst>
              <a:ext uri="{FF2B5EF4-FFF2-40B4-BE49-F238E27FC236}">
                <a16:creationId xmlns:a16="http://schemas.microsoft.com/office/drawing/2014/main" id="{3B08B69B-0497-47BB-856F-31D94351F8E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8005" y="4708055"/>
            <a:ext cx="2317559" cy="130362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Story logo">
            <a:extLst>
              <a:ext uri="{FF2B5EF4-FFF2-40B4-BE49-F238E27FC236}">
                <a16:creationId xmlns:a16="http://schemas.microsoft.com/office/drawing/2014/main" id="{004197CA-941A-4D81-A794-0885777CE4E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72206" y="5196550"/>
            <a:ext cx="1376896" cy="326636"/>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Story logo">
            <a:extLst>
              <a:ext uri="{FF2B5EF4-FFF2-40B4-BE49-F238E27FC236}">
                <a16:creationId xmlns:a16="http://schemas.microsoft.com/office/drawing/2014/main" id="{8B25D164-531B-4178-8445-ECF90DBC678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516431" y="5237244"/>
            <a:ext cx="1936175" cy="245249"/>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Story logo">
            <a:extLst>
              <a:ext uri="{FF2B5EF4-FFF2-40B4-BE49-F238E27FC236}">
                <a16:creationId xmlns:a16="http://schemas.microsoft.com/office/drawing/2014/main" id="{6ACD4BCC-5F75-41F2-9BAB-7283024392D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546227" y="5745984"/>
            <a:ext cx="570436" cy="524184"/>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Story logo">
            <a:extLst>
              <a:ext uri="{FF2B5EF4-FFF2-40B4-BE49-F238E27FC236}">
                <a16:creationId xmlns:a16="http://schemas.microsoft.com/office/drawing/2014/main" id="{A63502FB-2FFC-4DB0-BDE8-85138014BC6B}"/>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433324" y="5847345"/>
            <a:ext cx="1604030" cy="321462"/>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Story logo">
            <a:extLst>
              <a:ext uri="{FF2B5EF4-FFF2-40B4-BE49-F238E27FC236}">
                <a16:creationId xmlns:a16="http://schemas.microsoft.com/office/drawing/2014/main" id="{2BC09408-CBFE-4718-9A92-6D49C2A4262D}"/>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814591" y="5729594"/>
            <a:ext cx="795664" cy="556965"/>
          </a:xfrm>
          <a:prstGeom prst="rect">
            <a:avLst/>
          </a:prstGeom>
          <a:noFill/>
          <a:extLst>
            <a:ext uri="{909E8E84-426E-40DD-AFC4-6F175D3DCCD1}">
              <a14:hiddenFill xmlns:a14="http://schemas.microsoft.com/office/drawing/2010/main">
                <a:solidFill>
                  <a:srgbClr val="FFFFFF"/>
                </a:solidFill>
              </a14:hiddenFill>
            </a:ext>
          </a:extLst>
        </p:spPr>
      </p:pic>
      <p:sp>
        <p:nvSpPr>
          <p:cNvPr id="28" name="Title 1">
            <a:extLst>
              <a:ext uri="{FF2B5EF4-FFF2-40B4-BE49-F238E27FC236}">
                <a16:creationId xmlns:a16="http://schemas.microsoft.com/office/drawing/2014/main" id="{8E504F34-531D-496D-9E1E-C80ECD06FEB9}"/>
              </a:ext>
            </a:extLst>
          </p:cNvPr>
          <p:cNvSpPr txBox="1">
            <a:spLocks/>
          </p:cNvSpPr>
          <p:nvPr/>
        </p:nvSpPr>
        <p:spPr>
          <a:xfrm>
            <a:off x="419598" y="1134136"/>
            <a:ext cx="10109681" cy="320182"/>
          </a:xfrm>
          <a:prstGeom prst="rect">
            <a:avLst/>
          </a:prstGeom>
        </p:spPr>
        <p:txBody>
          <a:bodyPr vert="horz" wrap="square" lIns="0" tIns="0" rIns="0" bIns="0" rtlCol="0" anchor="ctr" anchorCtr="0">
            <a:spAutoFit/>
          </a:bodyPr>
          <a:lstStyle>
            <a:lvl1pPr algn="l" defTabSz="914367" rtl="0" eaLnBrk="1" latinLnBrk="0" hangingPunct="1">
              <a:lnSpc>
                <a:spcPts val="3137"/>
              </a:lnSpc>
              <a:spcBef>
                <a:spcPct val="0"/>
              </a:spcBef>
              <a:buNone/>
              <a:defRPr lang="en-US" sz="2745" b="0" strike="noStrike" kern="1200" cap="none" spc="-49" baseline="0">
                <a:ln w="3175">
                  <a:noFill/>
                </a:ln>
                <a:gradFill>
                  <a:gsLst>
                    <a:gs pos="0">
                      <a:schemeClr val="tx1"/>
                    </a:gs>
                    <a:gs pos="100000">
                      <a:schemeClr val="tx1"/>
                    </a:gs>
                  </a:gsLst>
                  <a:lin ang="5400000" scaled="1"/>
                </a:gradFill>
                <a:effectLst/>
                <a:latin typeface="+mj-lt"/>
                <a:ea typeface="+mn-ea"/>
                <a:cs typeface="Segoe UI" pitchFamily="34" charset="0"/>
              </a:defRPr>
            </a:lvl1pPr>
          </a:lstStyle>
          <a:p>
            <a:pPr marL="0" marR="0" lvl="0" indent="0" algn="l" defTabSz="932563" rtl="0" eaLnBrk="1" fontAlgn="auto" latinLnBrk="0" hangingPunct="1">
              <a:lnSpc>
                <a:spcPct val="100000"/>
              </a:lnSpc>
              <a:spcBef>
                <a:spcPct val="0"/>
              </a:spcBef>
              <a:spcAft>
                <a:spcPts val="0"/>
              </a:spcAft>
              <a:buClrTx/>
              <a:buSzTx/>
              <a:buFontTx/>
              <a:buNone/>
              <a:tabLst/>
              <a:defRPr/>
            </a:pPr>
            <a:r>
              <a:rPr kumimoji="0" lang="en-US" sz="2040" b="0" i="0" u="none" strike="noStrike" kern="1200" cap="none" spc="-50" normalizeH="0" baseline="0" noProof="0">
                <a:ln w="3175">
                  <a:noFill/>
                </a:ln>
                <a:gradFill>
                  <a:gsLst>
                    <a:gs pos="0">
                      <a:srgbClr val="0078D3"/>
                    </a:gs>
                    <a:gs pos="100000">
                      <a:srgbClr val="0078D3"/>
                    </a:gs>
                  </a:gsLst>
                  <a:lin ang="5400000" scaled="1"/>
                </a:gradFill>
                <a:effectLst/>
                <a:uLnTx/>
                <a:uFillTx/>
                <a:latin typeface="Segoe UI Semibold"/>
                <a:ea typeface="+mn-ea"/>
                <a:cs typeface="Segoe UI" pitchFamily="34" charset="0"/>
              </a:rPr>
              <a:t>Run Azure AI, Azure Services and Custom Services directly on IoT devices</a:t>
            </a:r>
          </a:p>
        </p:txBody>
      </p:sp>
      <p:grpSp>
        <p:nvGrpSpPr>
          <p:cNvPr id="85" name="management at scale" descr="management at scale">
            <a:extLst>
              <a:ext uri="{FF2B5EF4-FFF2-40B4-BE49-F238E27FC236}">
                <a16:creationId xmlns:a16="http://schemas.microsoft.com/office/drawing/2014/main" id="{E58F02AB-3E2D-44AF-BD55-FB2C777BCDE4}"/>
              </a:ext>
            </a:extLst>
          </p:cNvPr>
          <p:cNvGrpSpPr/>
          <p:nvPr/>
        </p:nvGrpSpPr>
        <p:grpSpPr>
          <a:xfrm>
            <a:off x="3416883" y="2310870"/>
            <a:ext cx="743252" cy="740695"/>
            <a:chOff x="11058224" y="1271011"/>
            <a:chExt cx="402256" cy="400872"/>
          </a:xfrm>
        </p:grpSpPr>
        <p:sp>
          <p:nvSpPr>
            <p:cNvPr id="86" name="Freeform 749">
              <a:extLst>
                <a:ext uri="{FF2B5EF4-FFF2-40B4-BE49-F238E27FC236}">
                  <a16:creationId xmlns:a16="http://schemas.microsoft.com/office/drawing/2014/main" id="{AAC0FAB7-B677-4684-B9E1-2B4A33C0AC5A}"/>
                </a:ext>
              </a:extLst>
            </p:cNvPr>
            <p:cNvSpPr>
              <a:spLocks/>
            </p:cNvSpPr>
            <p:nvPr/>
          </p:nvSpPr>
          <p:spPr bwMode="auto">
            <a:xfrm>
              <a:off x="11096929" y="1271011"/>
              <a:ext cx="363551" cy="362167"/>
            </a:xfrm>
            <a:custGeom>
              <a:avLst/>
              <a:gdLst>
                <a:gd name="T0" fmla="*/ 338 w 354"/>
                <a:gd name="T1" fmla="*/ 167 h 354"/>
                <a:gd name="T2" fmla="*/ 285 w 354"/>
                <a:gd name="T3" fmla="*/ 164 h 354"/>
                <a:gd name="T4" fmla="*/ 190 w 354"/>
                <a:gd name="T5" fmla="*/ 69 h 354"/>
                <a:gd name="T6" fmla="*/ 186 w 354"/>
                <a:gd name="T7" fmla="*/ 16 h 354"/>
                <a:gd name="T8" fmla="*/ 129 w 354"/>
                <a:gd name="T9" fmla="*/ 16 h 354"/>
                <a:gd name="T10" fmla="*/ 127 w 354"/>
                <a:gd name="T11" fmla="*/ 70 h 354"/>
                <a:gd name="T12" fmla="*/ 0 w 354"/>
                <a:gd name="T13" fmla="*/ 197 h 354"/>
                <a:gd name="T14" fmla="*/ 161 w 354"/>
                <a:gd name="T15" fmla="*/ 354 h 354"/>
                <a:gd name="T16" fmla="*/ 286 w 354"/>
                <a:gd name="T17" fmla="*/ 229 h 354"/>
                <a:gd name="T18" fmla="*/ 338 w 354"/>
                <a:gd name="T19" fmla="*/ 224 h 354"/>
                <a:gd name="T20" fmla="*/ 338 w 354"/>
                <a:gd name="T21" fmla="*/ 167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4" h="354">
                  <a:moveTo>
                    <a:pt x="338" y="167"/>
                  </a:moveTo>
                  <a:cubicBezTo>
                    <a:pt x="323" y="153"/>
                    <a:pt x="301" y="152"/>
                    <a:pt x="285" y="164"/>
                  </a:cubicBezTo>
                  <a:cubicBezTo>
                    <a:pt x="190" y="69"/>
                    <a:pt x="190" y="69"/>
                    <a:pt x="190" y="69"/>
                  </a:cubicBezTo>
                  <a:cubicBezTo>
                    <a:pt x="202" y="53"/>
                    <a:pt x="201" y="30"/>
                    <a:pt x="186" y="16"/>
                  </a:cubicBezTo>
                  <a:cubicBezTo>
                    <a:pt x="171" y="0"/>
                    <a:pt x="145" y="0"/>
                    <a:pt x="129" y="16"/>
                  </a:cubicBezTo>
                  <a:cubicBezTo>
                    <a:pt x="115" y="31"/>
                    <a:pt x="114" y="54"/>
                    <a:pt x="127" y="70"/>
                  </a:cubicBezTo>
                  <a:cubicBezTo>
                    <a:pt x="0" y="197"/>
                    <a:pt x="0" y="197"/>
                    <a:pt x="0" y="197"/>
                  </a:cubicBezTo>
                  <a:cubicBezTo>
                    <a:pt x="161" y="354"/>
                    <a:pt x="161" y="354"/>
                    <a:pt x="161" y="354"/>
                  </a:cubicBezTo>
                  <a:cubicBezTo>
                    <a:pt x="286" y="229"/>
                    <a:pt x="286" y="229"/>
                    <a:pt x="286" y="229"/>
                  </a:cubicBezTo>
                  <a:cubicBezTo>
                    <a:pt x="302" y="240"/>
                    <a:pt x="324" y="239"/>
                    <a:pt x="338" y="224"/>
                  </a:cubicBezTo>
                  <a:cubicBezTo>
                    <a:pt x="354" y="209"/>
                    <a:pt x="354" y="183"/>
                    <a:pt x="338" y="167"/>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87" name="Freeform 750">
              <a:extLst>
                <a:ext uri="{FF2B5EF4-FFF2-40B4-BE49-F238E27FC236}">
                  <a16:creationId xmlns:a16="http://schemas.microsoft.com/office/drawing/2014/main" id="{411650C2-7563-48F3-A2BD-F99B08FB6D67}"/>
                </a:ext>
              </a:extLst>
            </p:cNvPr>
            <p:cNvSpPr>
              <a:spLocks/>
            </p:cNvSpPr>
            <p:nvPr/>
          </p:nvSpPr>
          <p:spPr bwMode="auto">
            <a:xfrm>
              <a:off x="11112135" y="1348421"/>
              <a:ext cx="270935" cy="269552"/>
            </a:xfrm>
            <a:custGeom>
              <a:avLst/>
              <a:gdLst>
                <a:gd name="T0" fmla="*/ 146 w 264"/>
                <a:gd name="T1" fmla="*/ 264 h 264"/>
                <a:gd name="T2" fmla="*/ 0 w 264"/>
                <a:gd name="T3" fmla="*/ 121 h 264"/>
                <a:gd name="T4" fmla="*/ 119 w 264"/>
                <a:gd name="T5" fmla="*/ 1 h 264"/>
                <a:gd name="T6" fmla="*/ 139 w 264"/>
                <a:gd name="T7" fmla="*/ 9 h 264"/>
                <a:gd name="T8" fmla="*/ 139 w 264"/>
                <a:gd name="T9" fmla="*/ 254 h 264"/>
                <a:gd name="T10" fmla="*/ 149 w 264"/>
                <a:gd name="T11" fmla="*/ 254 h 264"/>
                <a:gd name="T12" fmla="*/ 149 w 264"/>
                <a:gd name="T13" fmla="*/ 9 h 264"/>
                <a:gd name="T14" fmla="*/ 168 w 264"/>
                <a:gd name="T15" fmla="*/ 0 h 264"/>
                <a:gd name="T16" fmla="*/ 263 w 264"/>
                <a:gd name="T17" fmla="*/ 95 h 264"/>
                <a:gd name="T18" fmla="*/ 264 w 264"/>
                <a:gd name="T19" fmla="*/ 146 h 264"/>
                <a:gd name="T20" fmla="*/ 146 w 264"/>
                <a:gd name="T21" fmla="*/ 264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4" h="264">
                  <a:moveTo>
                    <a:pt x="146" y="264"/>
                  </a:moveTo>
                  <a:cubicBezTo>
                    <a:pt x="0" y="121"/>
                    <a:pt x="0" y="121"/>
                    <a:pt x="0" y="121"/>
                  </a:cubicBezTo>
                  <a:cubicBezTo>
                    <a:pt x="119" y="1"/>
                    <a:pt x="119" y="1"/>
                    <a:pt x="119" y="1"/>
                  </a:cubicBezTo>
                  <a:cubicBezTo>
                    <a:pt x="125" y="5"/>
                    <a:pt x="132" y="8"/>
                    <a:pt x="139" y="9"/>
                  </a:cubicBezTo>
                  <a:cubicBezTo>
                    <a:pt x="139" y="254"/>
                    <a:pt x="139" y="254"/>
                    <a:pt x="139" y="254"/>
                  </a:cubicBezTo>
                  <a:cubicBezTo>
                    <a:pt x="149" y="254"/>
                    <a:pt x="149" y="254"/>
                    <a:pt x="149" y="254"/>
                  </a:cubicBezTo>
                  <a:cubicBezTo>
                    <a:pt x="149" y="9"/>
                    <a:pt x="149" y="9"/>
                    <a:pt x="149" y="9"/>
                  </a:cubicBezTo>
                  <a:cubicBezTo>
                    <a:pt x="156" y="8"/>
                    <a:pt x="162" y="5"/>
                    <a:pt x="168" y="0"/>
                  </a:cubicBezTo>
                  <a:cubicBezTo>
                    <a:pt x="263" y="95"/>
                    <a:pt x="263" y="95"/>
                    <a:pt x="263" y="95"/>
                  </a:cubicBezTo>
                  <a:cubicBezTo>
                    <a:pt x="251" y="110"/>
                    <a:pt x="251" y="131"/>
                    <a:pt x="264" y="146"/>
                  </a:cubicBezTo>
                  <a:lnTo>
                    <a:pt x="146" y="26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88" name="Freeform 751">
              <a:extLst>
                <a:ext uri="{FF2B5EF4-FFF2-40B4-BE49-F238E27FC236}">
                  <a16:creationId xmlns:a16="http://schemas.microsoft.com/office/drawing/2014/main" id="{E115C459-FEC8-44EE-A091-F409891E878B}"/>
                </a:ext>
              </a:extLst>
            </p:cNvPr>
            <p:cNvSpPr>
              <a:spLocks/>
            </p:cNvSpPr>
            <p:nvPr/>
          </p:nvSpPr>
          <p:spPr bwMode="auto">
            <a:xfrm>
              <a:off x="11214427" y="1580650"/>
              <a:ext cx="89851" cy="91233"/>
            </a:xfrm>
            <a:custGeom>
              <a:avLst/>
              <a:gdLst>
                <a:gd name="T0" fmla="*/ 72 w 88"/>
                <a:gd name="T1" fmla="*/ 16 h 89"/>
                <a:gd name="T2" fmla="*/ 73 w 88"/>
                <a:gd name="T3" fmla="*/ 73 h 89"/>
                <a:gd name="T4" fmla="*/ 16 w 88"/>
                <a:gd name="T5" fmla="*/ 73 h 89"/>
                <a:gd name="T6" fmla="*/ 15 w 88"/>
                <a:gd name="T7" fmla="*/ 16 h 89"/>
                <a:gd name="T8" fmla="*/ 72 w 88"/>
                <a:gd name="T9" fmla="*/ 16 h 89"/>
              </a:gdLst>
              <a:ahLst/>
              <a:cxnLst>
                <a:cxn ang="0">
                  <a:pos x="T0" y="T1"/>
                </a:cxn>
                <a:cxn ang="0">
                  <a:pos x="T2" y="T3"/>
                </a:cxn>
                <a:cxn ang="0">
                  <a:pos x="T4" y="T5"/>
                </a:cxn>
                <a:cxn ang="0">
                  <a:pos x="T6" y="T7"/>
                </a:cxn>
                <a:cxn ang="0">
                  <a:pos x="T8" y="T9"/>
                </a:cxn>
              </a:cxnLst>
              <a:rect l="0" t="0" r="r" b="b"/>
              <a:pathLst>
                <a:path w="88" h="89">
                  <a:moveTo>
                    <a:pt x="72" y="16"/>
                  </a:moveTo>
                  <a:cubicBezTo>
                    <a:pt x="88" y="31"/>
                    <a:pt x="88" y="57"/>
                    <a:pt x="73" y="73"/>
                  </a:cubicBezTo>
                  <a:cubicBezTo>
                    <a:pt x="57" y="89"/>
                    <a:pt x="32" y="89"/>
                    <a:pt x="16" y="73"/>
                  </a:cubicBezTo>
                  <a:cubicBezTo>
                    <a:pt x="0" y="58"/>
                    <a:pt x="0" y="32"/>
                    <a:pt x="15" y="16"/>
                  </a:cubicBezTo>
                  <a:cubicBezTo>
                    <a:pt x="31" y="0"/>
                    <a:pt x="57" y="0"/>
                    <a:pt x="72" y="16"/>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89" name="Freeform 752">
              <a:extLst>
                <a:ext uri="{FF2B5EF4-FFF2-40B4-BE49-F238E27FC236}">
                  <a16:creationId xmlns:a16="http://schemas.microsoft.com/office/drawing/2014/main" id="{0C8A6385-4021-4F65-9513-65A59F36E3A5}"/>
                </a:ext>
              </a:extLst>
            </p:cNvPr>
            <p:cNvSpPr>
              <a:spLocks/>
            </p:cNvSpPr>
            <p:nvPr/>
          </p:nvSpPr>
          <p:spPr bwMode="auto">
            <a:xfrm>
              <a:off x="11058224" y="1425831"/>
              <a:ext cx="91233" cy="89851"/>
            </a:xfrm>
            <a:custGeom>
              <a:avLst/>
              <a:gdLst>
                <a:gd name="T0" fmla="*/ 73 w 89"/>
                <a:gd name="T1" fmla="*/ 72 h 88"/>
                <a:gd name="T2" fmla="*/ 16 w 89"/>
                <a:gd name="T3" fmla="*/ 73 h 88"/>
                <a:gd name="T4" fmla="*/ 16 w 89"/>
                <a:gd name="T5" fmla="*/ 16 h 88"/>
                <a:gd name="T6" fmla="*/ 73 w 89"/>
                <a:gd name="T7" fmla="*/ 15 h 88"/>
                <a:gd name="T8" fmla="*/ 73 w 89"/>
                <a:gd name="T9" fmla="*/ 72 h 88"/>
              </a:gdLst>
              <a:ahLst/>
              <a:cxnLst>
                <a:cxn ang="0">
                  <a:pos x="T0" y="T1"/>
                </a:cxn>
                <a:cxn ang="0">
                  <a:pos x="T2" y="T3"/>
                </a:cxn>
                <a:cxn ang="0">
                  <a:pos x="T4" y="T5"/>
                </a:cxn>
                <a:cxn ang="0">
                  <a:pos x="T6" y="T7"/>
                </a:cxn>
                <a:cxn ang="0">
                  <a:pos x="T8" y="T9"/>
                </a:cxn>
              </a:cxnLst>
              <a:rect l="0" t="0" r="r" b="b"/>
              <a:pathLst>
                <a:path w="89" h="88">
                  <a:moveTo>
                    <a:pt x="73" y="72"/>
                  </a:moveTo>
                  <a:cubicBezTo>
                    <a:pt x="58" y="88"/>
                    <a:pt x="32" y="88"/>
                    <a:pt x="16" y="73"/>
                  </a:cubicBezTo>
                  <a:cubicBezTo>
                    <a:pt x="0" y="57"/>
                    <a:pt x="0" y="31"/>
                    <a:pt x="16" y="16"/>
                  </a:cubicBezTo>
                  <a:cubicBezTo>
                    <a:pt x="31" y="0"/>
                    <a:pt x="57" y="0"/>
                    <a:pt x="73" y="15"/>
                  </a:cubicBezTo>
                  <a:cubicBezTo>
                    <a:pt x="89" y="31"/>
                    <a:pt x="89" y="57"/>
                    <a:pt x="73" y="72"/>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90" name="extend" descr="extend, connect, datacenters">
            <a:extLst>
              <a:ext uri="{FF2B5EF4-FFF2-40B4-BE49-F238E27FC236}">
                <a16:creationId xmlns:a16="http://schemas.microsoft.com/office/drawing/2014/main" id="{D36BCD61-4B47-464B-804E-56BCEC801887}"/>
              </a:ext>
            </a:extLst>
          </p:cNvPr>
          <p:cNvGrpSpPr>
            <a:grpSpLocks noChangeAspect="1"/>
          </p:cNvGrpSpPr>
          <p:nvPr/>
        </p:nvGrpSpPr>
        <p:grpSpPr bwMode="auto">
          <a:xfrm>
            <a:off x="1299535" y="2370187"/>
            <a:ext cx="704159" cy="704159"/>
            <a:chOff x="1633" y="784"/>
            <a:chExt cx="280" cy="280"/>
          </a:xfrm>
        </p:grpSpPr>
        <p:sp>
          <p:nvSpPr>
            <p:cNvPr id="91" name="Rectangle 18">
              <a:extLst>
                <a:ext uri="{FF2B5EF4-FFF2-40B4-BE49-F238E27FC236}">
                  <a16:creationId xmlns:a16="http://schemas.microsoft.com/office/drawing/2014/main" id="{F3CF34A8-83D5-4053-9570-53188FFA436E}"/>
                </a:ext>
              </a:extLst>
            </p:cNvPr>
            <p:cNvSpPr>
              <a:spLocks noChangeArrowheads="1"/>
            </p:cNvSpPr>
            <p:nvPr/>
          </p:nvSpPr>
          <p:spPr bwMode="auto">
            <a:xfrm>
              <a:off x="1717" y="784"/>
              <a:ext cx="29"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2" name="Rectangle 19">
              <a:extLst>
                <a:ext uri="{FF2B5EF4-FFF2-40B4-BE49-F238E27FC236}">
                  <a16:creationId xmlns:a16="http://schemas.microsoft.com/office/drawing/2014/main" id="{8AF0B9CD-C79D-435E-8B61-54AADEC786AD}"/>
                </a:ext>
              </a:extLst>
            </p:cNvPr>
            <p:cNvSpPr>
              <a:spLocks noChangeArrowheads="1"/>
            </p:cNvSpPr>
            <p:nvPr/>
          </p:nvSpPr>
          <p:spPr bwMode="auto">
            <a:xfrm>
              <a:off x="1758" y="784"/>
              <a:ext cx="30"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3" name="Rectangle 20">
              <a:extLst>
                <a:ext uri="{FF2B5EF4-FFF2-40B4-BE49-F238E27FC236}">
                  <a16:creationId xmlns:a16="http://schemas.microsoft.com/office/drawing/2014/main" id="{14399357-611F-4D5E-BB82-4C21FE331412}"/>
                </a:ext>
              </a:extLst>
            </p:cNvPr>
            <p:cNvSpPr>
              <a:spLocks noChangeArrowheads="1"/>
            </p:cNvSpPr>
            <p:nvPr/>
          </p:nvSpPr>
          <p:spPr bwMode="auto">
            <a:xfrm>
              <a:off x="1758" y="826"/>
              <a:ext cx="30"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4" name="Rectangle 21">
              <a:extLst>
                <a:ext uri="{FF2B5EF4-FFF2-40B4-BE49-F238E27FC236}">
                  <a16:creationId xmlns:a16="http://schemas.microsoft.com/office/drawing/2014/main" id="{0ACC2E10-723F-4DD5-B89D-AD80AED70D73}"/>
                </a:ext>
              </a:extLst>
            </p:cNvPr>
            <p:cNvSpPr>
              <a:spLocks noChangeArrowheads="1"/>
            </p:cNvSpPr>
            <p:nvPr/>
          </p:nvSpPr>
          <p:spPr bwMode="auto">
            <a:xfrm>
              <a:off x="1800" y="826"/>
              <a:ext cx="29"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5" name="Rectangle 22">
              <a:extLst>
                <a:ext uri="{FF2B5EF4-FFF2-40B4-BE49-F238E27FC236}">
                  <a16:creationId xmlns:a16="http://schemas.microsoft.com/office/drawing/2014/main" id="{B2568D84-4E52-4D36-94C9-B75E16A2C0AB}"/>
                </a:ext>
              </a:extLst>
            </p:cNvPr>
            <p:cNvSpPr>
              <a:spLocks noChangeArrowheads="1"/>
            </p:cNvSpPr>
            <p:nvPr/>
          </p:nvSpPr>
          <p:spPr bwMode="auto">
            <a:xfrm>
              <a:off x="1800" y="868"/>
              <a:ext cx="29"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6" name="Rectangle 23">
              <a:extLst>
                <a:ext uri="{FF2B5EF4-FFF2-40B4-BE49-F238E27FC236}">
                  <a16:creationId xmlns:a16="http://schemas.microsoft.com/office/drawing/2014/main" id="{9D8B123F-75D1-4235-945B-4EEC8B90D0E2}"/>
                </a:ext>
              </a:extLst>
            </p:cNvPr>
            <p:cNvSpPr>
              <a:spLocks noChangeArrowheads="1"/>
            </p:cNvSpPr>
            <p:nvPr/>
          </p:nvSpPr>
          <p:spPr bwMode="auto">
            <a:xfrm>
              <a:off x="1842" y="868"/>
              <a:ext cx="29"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7" name="Rectangle 24">
              <a:extLst>
                <a:ext uri="{FF2B5EF4-FFF2-40B4-BE49-F238E27FC236}">
                  <a16:creationId xmlns:a16="http://schemas.microsoft.com/office/drawing/2014/main" id="{9FAB97E1-91B8-4C28-96D3-E2CDBAAC6A0A}"/>
                </a:ext>
              </a:extLst>
            </p:cNvPr>
            <p:cNvSpPr>
              <a:spLocks noChangeArrowheads="1"/>
            </p:cNvSpPr>
            <p:nvPr/>
          </p:nvSpPr>
          <p:spPr bwMode="auto">
            <a:xfrm>
              <a:off x="1633" y="909"/>
              <a:ext cx="29" cy="3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8" name="Rectangle 25">
              <a:extLst>
                <a:ext uri="{FF2B5EF4-FFF2-40B4-BE49-F238E27FC236}">
                  <a16:creationId xmlns:a16="http://schemas.microsoft.com/office/drawing/2014/main" id="{5967C0E4-4EF4-4D78-B6EC-639D2F94742D}"/>
                </a:ext>
              </a:extLst>
            </p:cNvPr>
            <p:cNvSpPr>
              <a:spLocks noChangeArrowheads="1"/>
            </p:cNvSpPr>
            <p:nvPr/>
          </p:nvSpPr>
          <p:spPr bwMode="auto">
            <a:xfrm>
              <a:off x="1675" y="909"/>
              <a:ext cx="29" cy="3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9" name="Rectangle 26">
              <a:extLst>
                <a:ext uri="{FF2B5EF4-FFF2-40B4-BE49-F238E27FC236}">
                  <a16:creationId xmlns:a16="http://schemas.microsoft.com/office/drawing/2014/main" id="{89E1D23A-2727-4E5D-AD41-4474A1D2CE98}"/>
                </a:ext>
              </a:extLst>
            </p:cNvPr>
            <p:cNvSpPr>
              <a:spLocks noChangeArrowheads="1"/>
            </p:cNvSpPr>
            <p:nvPr/>
          </p:nvSpPr>
          <p:spPr bwMode="auto">
            <a:xfrm>
              <a:off x="1717" y="909"/>
              <a:ext cx="29" cy="3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0" name="Oval 27">
              <a:extLst>
                <a:ext uri="{FF2B5EF4-FFF2-40B4-BE49-F238E27FC236}">
                  <a16:creationId xmlns:a16="http://schemas.microsoft.com/office/drawing/2014/main" id="{2E73C39D-07BA-4769-A39E-C91A0A5E4842}"/>
                </a:ext>
              </a:extLst>
            </p:cNvPr>
            <p:cNvSpPr>
              <a:spLocks noChangeArrowheads="1"/>
            </p:cNvSpPr>
            <p:nvPr/>
          </p:nvSpPr>
          <p:spPr bwMode="auto">
            <a:xfrm>
              <a:off x="1758" y="909"/>
              <a:ext cx="30"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1" name="Rectangle 28">
              <a:extLst>
                <a:ext uri="{FF2B5EF4-FFF2-40B4-BE49-F238E27FC236}">
                  <a16:creationId xmlns:a16="http://schemas.microsoft.com/office/drawing/2014/main" id="{E49524B6-735D-4C08-8AAE-82494019940B}"/>
                </a:ext>
              </a:extLst>
            </p:cNvPr>
            <p:cNvSpPr>
              <a:spLocks noChangeArrowheads="1"/>
            </p:cNvSpPr>
            <p:nvPr/>
          </p:nvSpPr>
          <p:spPr bwMode="auto">
            <a:xfrm>
              <a:off x="1800" y="909"/>
              <a:ext cx="29" cy="3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2" name="Rectangle 29">
              <a:extLst>
                <a:ext uri="{FF2B5EF4-FFF2-40B4-BE49-F238E27FC236}">
                  <a16:creationId xmlns:a16="http://schemas.microsoft.com/office/drawing/2014/main" id="{B6E0EE31-2689-4630-BDED-3ADDEB3B83EB}"/>
                </a:ext>
              </a:extLst>
            </p:cNvPr>
            <p:cNvSpPr>
              <a:spLocks noChangeArrowheads="1"/>
            </p:cNvSpPr>
            <p:nvPr/>
          </p:nvSpPr>
          <p:spPr bwMode="auto">
            <a:xfrm>
              <a:off x="1842" y="909"/>
              <a:ext cx="29" cy="3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3" name="Rectangle 30">
              <a:extLst>
                <a:ext uri="{FF2B5EF4-FFF2-40B4-BE49-F238E27FC236}">
                  <a16:creationId xmlns:a16="http://schemas.microsoft.com/office/drawing/2014/main" id="{548CC5B8-74D8-4B9A-9109-8FA8C8F8CD3A}"/>
                </a:ext>
              </a:extLst>
            </p:cNvPr>
            <p:cNvSpPr>
              <a:spLocks noChangeArrowheads="1"/>
            </p:cNvSpPr>
            <p:nvPr/>
          </p:nvSpPr>
          <p:spPr bwMode="auto">
            <a:xfrm>
              <a:off x="1884" y="909"/>
              <a:ext cx="29" cy="3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4" name="Rectangle 31">
              <a:extLst>
                <a:ext uri="{FF2B5EF4-FFF2-40B4-BE49-F238E27FC236}">
                  <a16:creationId xmlns:a16="http://schemas.microsoft.com/office/drawing/2014/main" id="{21440273-9024-49D9-8466-2416E57793FA}"/>
                </a:ext>
              </a:extLst>
            </p:cNvPr>
            <p:cNvSpPr>
              <a:spLocks noChangeArrowheads="1"/>
            </p:cNvSpPr>
            <p:nvPr/>
          </p:nvSpPr>
          <p:spPr bwMode="auto">
            <a:xfrm>
              <a:off x="1800" y="951"/>
              <a:ext cx="29"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5" name="Oval 32">
              <a:extLst>
                <a:ext uri="{FF2B5EF4-FFF2-40B4-BE49-F238E27FC236}">
                  <a16:creationId xmlns:a16="http://schemas.microsoft.com/office/drawing/2014/main" id="{F32635DB-E978-47D6-91EB-A44761EDBEBC}"/>
                </a:ext>
              </a:extLst>
            </p:cNvPr>
            <p:cNvSpPr>
              <a:spLocks noChangeArrowheads="1"/>
            </p:cNvSpPr>
            <p:nvPr/>
          </p:nvSpPr>
          <p:spPr bwMode="auto">
            <a:xfrm>
              <a:off x="1842" y="951"/>
              <a:ext cx="29"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6" name="Oval 33">
              <a:extLst>
                <a:ext uri="{FF2B5EF4-FFF2-40B4-BE49-F238E27FC236}">
                  <a16:creationId xmlns:a16="http://schemas.microsoft.com/office/drawing/2014/main" id="{363803A3-3A76-4B5A-9542-5EF64D8CD2C5}"/>
                </a:ext>
              </a:extLst>
            </p:cNvPr>
            <p:cNvSpPr>
              <a:spLocks noChangeArrowheads="1"/>
            </p:cNvSpPr>
            <p:nvPr/>
          </p:nvSpPr>
          <p:spPr bwMode="auto">
            <a:xfrm>
              <a:off x="1758" y="993"/>
              <a:ext cx="30"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7" name="Rectangle 34">
              <a:extLst>
                <a:ext uri="{FF2B5EF4-FFF2-40B4-BE49-F238E27FC236}">
                  <a16:creationId xmlns:a16="http://schemas.microsoft.com/office/drawing/2014/main" id="{26AA8560-1CB9-4233-A29B-292995EDF084}"/>
                </a:ext>
              </a:extLst>
            </p:cNvPr>
            <p:cNvSpPr>
              <a:spLocks noChangeArrowheads="1"/>
            </p:cNvSpPr>
            <p:nvPr/>
          </p:nvSpPr>
          <p:spPr bwMode="auto">
            <a:xfrm>
              <a:off x="1800" y="993"/>
              <a:ext cx="29"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8" name="Rectangle 35">
              <a:extLst>
                <a:ext uri="{FF2B5EF4-FFF2-40B4-BE49-F238E27FC236}">
                  <a16:creationId xmlns:a16="http://schemas.microsoft.com/office/drawing/2014/main" id="{279E79CE-0CFD-478A-82B8-6A37C18A7A9D}"/>
                </a:ext>
              </a:extLst>
            </p:cNvPr>
            <p:cNvSpPr>
              <a:spLocks noChangeArrowheads="1"/>
            </p:cNvSpPr>
            <p:nvPr/>
          </p:nvSpPr>
          <p:spPr bwMode="auto">
            <a:xfrm>
              <a:off x="1717" y="1035"/>
              <a:ext cx="29"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9" name="Rectangle 36">
              <a:extLst>
                <a:ext uri="{FF2B5EF4-FFF2-40B4-BE49-F238E27FC236}">
                  <a16:creationId xmlns:a16="http://schemas.microsoft.com/office/drawing/2014/main" id="{4F88DDB7-0BE0-4596-82F8-797F67201E6D}"/>
                </a:ext>
              </a:extLst>
            </p:cNvPr>
            <p:cNvSpPr>
              <a:spLocks noChangeArrowheads="1"/>
            </p:cNvSpPr>
            <p:nvPr/>
          </p:nvSpPr>
          <p:spPr bwMode="auto">
            <a:xfrm>
              <a:off x="1758" y="1035"/>
              <a:ext cx="30"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10" name="speed 2" descr=" speed">
            <a:extLst>
              <a:ext uri="{FF2B5EF4-FFF2-40B4-BE49-F238E27FC236}">
                <a16:creationId xmlns:a16="http://schemas.microsoft.com/office/drawing/2014/main" id="{769076FE-322E-45F6-9706-AAB69CBAD3F8}"/>
              </a:ext>
            </a:extLst>
          </p:cNvPr>
          <p:cNvGrpSpPr/>
          <p:nvPr/>
        </p:nvGrpSpPr>
        <p:grpSpPr>
          <a:xfrm>
            <a:off x="5765692" y="2384424"/>
            <a:ext cx="617316" cy="617313"/>
            <a:chOff x="1600639" y="3957576"/>
            <a:chExt cx="462421" cy="462421"/>
          </a:xfrm>
        </p:grpSpPr>
        <p:sp>
          <p:nvSpPr>
            <p:cNvPr id="111" name="Oval 110">
              <a:extLst>
                <a:ext uri="{FF2B5EF4-FFF2-40B4-BE49-F238E27FC236}">
                  <a16:creationId xmlns:a16="http://schemas.microsoft.com/office/drawing/2014/main" id="{E264C1A0-69D8-486F-B5B7-9191B73C659E}"/>
                </a:ext>
              </a:extLst>
            </p:cNvPr>
            <p:cNvSpPr>
              <a:spLocks noChangeArrowheads="1"/>
            </p:cNvSpPr>
            <p:nvPr/>
          </p:nvSpPr>
          <p:spPr bwMode="auto">
            <a:xfrm>
              <a:off x="1600639" y="3957576"/>
              <a:ext cx="462421" cy="462421"/>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12" name="Freeform 169">
              <a:extLst>
                <a:ext uri="{FF2B5EF4-FFF2-40B4-BE49-F238E27FC236}">
                  <a16:creationId xmlns:a16="http://schemas.microsoft.com/office/drawing/2014/main" id="{2D6A78F7-F77E-4966-9777-D0CB5D6CD094}"/>
                </a:ext>
              </a:extLst>
            </p:cNvPr>
            <p:cNvSpPr>
              <a:spLocks/>
            </p:cNvSpPr>
            <p:nvPr/>
          </p:nvSpPr>
          <p:spPr bwMode="auto">
            <a:xfrm>
              <a:off x="1659621" y="4016558"/>
              <a:ext cx="342098" cy="301989"/>
            </a:xfrm>
            <a:custGeom>
              <a:avLst/>
              <a:gdLst>
                <a:gd name="T0" fmla="*/ 24 w 137"/>
                <a:gd name="T1" fmla="*/ 121 h 121"/>
                <a:gd name="T2" fmla="*/ 0 w 137"/>
                <a:gd name="T3" fmla="*/ 69 h 121"/>
                <a:gd name="T4" fmla="*/ 69 w 137"/>
                <a:gd name="T5" fmla="*/ 0 h 121"/>
                <a:gd name="T6" fmla="*/ 137 w 137"/>
                <a:gd name="T7" fmla="*/ 69 h 121"/>
                <a:gd name="T8" fmla="*/ 114 w 137"/>
                <a:gd name="T9" fmla="*/ 121 h 121"/>
              </a:gdLst>
              <a:ahLst/>
              <a:cxnLst>
                <a:cxn ang="0">
                  <a:pos x="T0" y="T1"/>
                </a:cxn>
                <a:cxn ang="0">
                  <a:pos x="T2" y="T3"/>
                </a:cxn>
                <a:cxn ang="0">
                  <a:pos x="T4" y="T5"/>
                </a:cxn>
                <a:cxn ang="0">
                  <a:pos x="T6" y="T7"/>
                </a:cxn>
                <a:cxn ang="0">
                  <a:pos x="T8" y="T9"/>
                </a:cxn>
              </a:cxnLst>
              <a:rect l="0" t="0" r="r" b="b"/>
              <a:pathLst>
                <a:path w="137" h="121">
                  <a:moveTo>
                    <a:pt x="24" y="121"/>
                  </a:moveTo>
                  <a:cubicBezTo>
                    <a:pt x="9" y="108"/>
                    <a:pt x="0" y="90"/>
                    <a:pt x="0" y="69"/>
                  </a:cubicBezTo>
                  <a:cubicBezTo>
                    <a:pt x="0" y="31"/>
                    <a:pt x="31" y="0"/>
                    <a:pt x="69" y="0"/>
                  </a:cubicBezTo>
                  <a:cubicBezTo>
                    <a:pt x="107" y="0"/>
                    <a:pt x="137" y="31"/>
                    <a:pt x="137" y="69"/>
                  </a:cubicBezTo>
                  <a:cubicBezTo>
                    <a:pt x="137" y="90"/>
                    <a:pt x="128" y="108"/>
                    <a:pt x="114" y="121"/>
                  </a:cubicBezTo>
                </a:path>
              </a:pathLst>
            </a:custGeom>
            <a:noFill/>
            <a:ln w="19050" cap="flat">
              <a:solidFill>
                <a:srgbClr val="4FE4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13" name="Oval 112">
              <a:extLst>
                <a:ext uri="{FF2B5EF4-FFF2-40B4-BE49-F238E27FC236}">
                  <a16:creationId xmlns:a16="http://schemas.microsoft.com/office/drawing/2014/main" id="{533B012D-A441-406E-A642-E879C7424F9F}"/>
                </a:ext>
              </a:extLst>
            </p:cNvPr>
            <p:cNvSpPr>
              <a:spLocks noChangeArrowheads="1"/>
            </p:cNvSpPr>
            <p:nvPr/>
          </p:nvSpPr>
          <p:spPr bwMode="auto">
            <a:xfrm>
              <a:off x="1798819" y="4155756"/>
              <a:ext cx="68420" cy="68420"/>
            </a:xfrm>
            <a:prstGeom prst="ellipse">
              <a:avLst/>
            </a:prstGeom>
            <a:noFill/>
            <a:ln w="17463"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14" name="Line 171">
              <a:extLst>
                <a:ext uri="{FF2B5EF4-FFF2-40B4-BE49-F238E27FC236}">
                  <a16:creationId xmlns:a16="http://schemas.microsoft.com/office/drawing/2014/main" id="{8327C471-FCDD-4A1F-AE5D-BB8017153732}"/>
                </a:ext>
              </a:extLst>
            </p:cNvPr>
            <p:cNvSpPr>
              <a:spLocks noChangeShapeType="1"/>
            </p:cNvSpPr>
            <p:nvPr/>
          </p:nvSpPr>
          <p:spPr bwMode="auto">
            <a:xfrm flipV="1">
              <a:off x="1857801" y="4056666"/>
              <a:ext cx="106169" cy="108527"/>
            </a:xfrm>
            <a:prstGeom prst="line">
              <a:avLst/>
            </a:prstGeom>
            <a:noFill/>
            <a:ln w="174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15" name="speed" descr="speed">
            <a:extLst>
              <a:ext uri="{FF2B5EF4-FFF2-40B4-BE49-F238E27FC236}">
                <a16:creationId xmlns:a16="http://schemas.microsoft.com/office/drawing/2014/main" id="{08360A0D-C26D-48A9-8F31-37DBF7508D4A}"/>
              </a:ext>
            </a:extLst>
          </p:cNvPr>
          <p:cNvGrpSpPr/>
          <p:nvPr/>
        </p:nvGrpSpPr>
        <p:grpSpPr>
          <a:xfrm>
            <a:off x="7843496" y="2458027"/>
            <a:ext cx="933792" cy="635773"/>
            <a:chOff x="8106593" y="3934792"/>
            <a:chExt cx="658312" cy="448212"/>
          </a:xfrm>
        </p:grpSpPr>
        <p:sp>
          <p:nvSpPr>
            <p:cNvPr id="116" name="Freeform 5">
              <a:extLst>
                <a:ext uri="{FF2B5EF4-FFF2-40B4-BE49-F238E27FC236}">
                  <a16:creationId xmlns:a16="http://schemas.microsoft.com/office/drawing/2014/main" id="{330CB569-89DA-4C8F-9F73-B8926C691984}"/>
                </a:ext>
              </a:extLst>
            </p:cNvPr>
            <p:cNvSpPr>
              <a:spLocks/>
            </p:cNvSpPr>
            <p:nvPr/>
          </p:nvSpPr>
          <p:spPr bwMode="auto">
            <a:xfrm>
              <a:off x="8397620" y="4042176"/>
              <a:ext cx="57583" cy="71589"/>
            </a:xfrm>
            <a:custGeom>
              <a:avLst/>
              <a:gdLst>
                <a:gd name="T0" fmla="*/ 26 w 37"/>
                <a:gd name="T1" fmla="*/ 46 h 46"/>
                <a:gd name="T2" fmla="*/ 0 w 37"/>
                <a:gd name="T3" fmla="*/ 20 h 46"/>
                <a:gd name="T4" fmla="*/ 20 w 37"/>
                <a:gd name="T5" fmla="*/ 0 h 46"/>
                <a:gd name="T6" fmla="*/ 37 w 37"/>
                <a:gd name="T7" fmla="*/ 16 h 46"/>
                <a:gd name="T8" fmla="*/ 26 w 37"/>
                <a:gd name="T9" fmla="*/ 46 h 46"/>
              </a:gdLst>
              <a:ahLst/>
              <a:cxnLst>
                <a:cxn ang="0">
                  <a:pos x="T0" y="T1"/>
                </a:cxn>
                <a:cxn ang="0">
                  <a:pos x="T2" y="T3"/>
                </a:cxn>
                <a:cxn ang="0">
                  <a:pos x="T4" y="T5"/>
                </a:cxn>
                <a:cxn ang="0">
                  <a:pos x="T6" y="T7"/>
                </a:cxn>
                <a:cxn ang="0">
                  <a:pos x="T8" y="T9"/>
                </a:cxn>
              </a:cxnLst>
              <a:rect l="0" t="0" r="r" b="b"/>
              <a:pathLst>
                <a:path w="37" h="46">
                  <a:moveTo>
                    <a:pt x="26" y="46"/>
                  </a:moveTo>
                  <a:lnTo>
                    <a:pt x="0" y="20"/>
                  </a:lnTo>
                  <a:lnTo>
                    <a:pt x="20" y="0"/>
                  </a:lnTo>
                  <a:lnTo>
                    <a:pt x="37" y="16"/>
                  </a:lnTo>
                  <a:lnTo>
                    <a:pt x="26" y="4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17" name="Freeform 6">
              <a:extLst>
                <a:ext uri="{FF2B5EF4-FFF2-40B4-BE49-F238E27FC236}">
                  <a16:creationId xmlns:a16="http://schemas.microsoft.com/office/drawing/2014/main" id="{455B8FE0-7FEC-4227-9A3F-14E17F8A71B4}"/>
                </a:ext>
              </a:extLst>
            </p:cNvPr>
            <p:cNvSpPr>
              <a:spLocks/>
            </p:cNvSpPr>
            <p:nvPr/>
          </p:nvSpPr>
          <p:spPr bwMode="auto">
            <a:xfrm>
              <a:off x="8397620" y="4042176"/>
              <a:ext cx="57583" cy="71589"/>
            </a:xfrm>
            <a:custGeom>
              <a:avLst/>
              <a:gdLst>
                <a:gd name="T0" fmla="*/ 26 w 37"/>
                <a:gd name="T1" fmla="*/ 46 h 46"/>
                <a:gd name="T2" fmla="*/ 0 w 37"/>
                <a:gd name="T3" fmla="*/ 20 h 46"/>
                <a:gd name="T4" fmla="*/ 20 w 37"/>
                <a:gd name="T5" fmla="*/ 0 h 46"/>
                <a:gd name="T6" fmla="*/ 37 w 37"/>
                <a:gd name="T7" fmla="*/ 16 h 46"/>
              </a:gdLst>
              <a:ahLst/>
              <a:cxnLst>
                <a:cxn ang="0">
                  <a:pos x="T0" y="T1"/>
                </a:cxn>
                <a:cxn ang="0">
                  <a:pos x="T2" y="T3"/>
                </a:cxn>
                <a:cxn ang="0">
                  <a:pos x="T4" y="T5"/>
                </a:cxn>
                <a:cxn ang="0">
                  <a:pos x="T6" y="T7"/>
                </a:cxn>
              </a:cxnLst>
              <a:rect l="0" t="0" r="r" b="b"/>
              <a:pathLst>
                <a:path w="37" h="46">
                  <a:moveTo>
                    <a:pt x="26" y="46"/>
                  </a:moveTo>
                  <a:lnTo>
                    <a:pt x="0" y="20"/>
                  </a:lnTo>
                  <a:lnTo>
                    <a:pt x="20" y="0"/>
                  </a:lnTo>
                  <a:lnTo>
                    <a:pt x="37" y="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18" name="Freeform 7">
              <a:extLst>
                <a:ext uri="{FF2B5EF4-FFF2-40B4-BE49-F238E27FC236}">
                  <a16:creationId xmlns:a16="http://schemas.microsoft.com/office/drawing/2014/main" id="{28D2FDC9-35D1-43BB-B3EB-1846F9351736}"/>
                </a:ext>
              </a:extLst>
            </p:cNvPr>
            <p:cNvSpPr>
              <a:spLocks/>
            </p:cNvSpPr>
            <p:nvPr/>
          </p:nvSpPr>
          <p:spPr bwMode="auto">
            <a:xfrm>
              <a:off x="8708878" y="4042176"/>
              <a:ext cx="56027" cy="68477"/>
            </a:xfrm>
            <a:custGeom>
              <a:avLst/>
              <a:gdLst>
                <a:gd name="T0" fmla="*/ 13 w 36"/>
                <a:gd name="T1" fmla="*/ 44 h 44"/>
                <a:gd name="T2" fmla="*/ 36 w 36"/>
                <a:gd name="T3" fmla="*/ 20 h 44"/>
                <a:gd name="T4" fmla="*/ 15 w 36"/>
                <a:gd name="T5" fmla="*/ 0 h 44"/>
                <a:gd name="T6" fmla="*/ 0 w 36"/>
                <a:gd name="T7" fmla="*/ 16 h 44"/>
                <a:gd name="T8" fmla="*/ 13 w 36"/>
                <a:gd name="T9" fmla="*/ 44 h 44"/>
              </a:gdLst>
              <a:ahLst/>
              <a:cxnLst>
                <a:cxn ang="0">
                  <a:pos x="T0" y="T1"/>
                </a:cxn>
                <a:cxn ang="0">
                  <a:pos x="T2" y="T3"/>
                </a:cxn>
                <a:cxn ang="0">
                  <a:pos x="T4" y="T5"/>
                </a:cxn>
                <a:cxn ang="0">
                  <a:pos x="T6" y="T7"/>
                </a:cxn>
                <a:cxn ang="0">
                  <a:pos x="T8" y="T9"/>
                </a:cxn>
              </a:cxnLst>
              <a:rect l="0" t="0" r="r" b="b"/>
              <a:pathLst>
                <a:path w="36" h="44">
                  <a:moveTo>
                    <a:pt x="13" y="44"/>
                  </a:moveTo>
                  <a:lnTo>
                    <a:pt x="36" y="20"/>
                  </a:lnTo>
                  <a:lnTo>
                    <a:pt x="15" y="0"/>
                  </a:lnTo>
                  <a:lnTo>
                    <a:pt x="0" y="16"/>
                  </a:lnTo>
                  <a:lnTo>
                    <a:pt x="13" y="44"/>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19" name="Oval 9">
              <a:extLst>
                <a:ext uri="{FF2B5EF4-FFF2-40B4-BE49-F238E27FC236}">
                  <a16:creationId xmlns:a16="http://schemas.microsoft.com/office/drawing/2014/main" id="{BF2C4929-B95B-4677-9063-4A88068F3939}"/>
                </a:ext>
              </a:extLst>
            </p:cNvPr>
            <p:cNvSpPr>
              <a:spLocks noChangeArrowheads="1"/>
            </p:cNvSpPr>
            <p:nvPr/>
          </p:nvSpPr>
          <p:spPr bwMode="auto">
            <a:xfrm>
              <a:off x="8397620" y="4015719"/>
              <a:ext cx="367285" cy="367285"/>
            </a:xfrm>
            <a:prstGeom prst="ellipse">
              <a:avLst/>
            </a:pr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20" name="Freeform 10">
              <a:extLst>
                <a:ext uri="{FF2B5EF4-FFF2-40B4-BE49-F238E27FC236}">
                  <a16:creationId xmlns:a16="http://schemas.microsoft.com/office/drawing/2014/main" id="{E77AF76A-3793-4449-8874-6026CC804B76}"/>
                </a:ext>
              </a:extLst>
            </p:cNvPr>
            <p:cNvSpPr>
              <a:spLocks/>
            </p:cNvSpPr>
            <p:nvPr/>
          </p:nvSpPr>
          <p:spPr bwMode="auto">
            <a:xfrm>
              <a:off x="8470766" y="4045289"/>
              <a:ext cx="264570" cy="308146"/>
            </a:xfrm>
            <a:custGeom>
              <a:avLst/>
              <a:gdLst>
                <a:gd name="T0" fmla="*/ 11 w 289"/>
                <a:gd name="T1" fmla="*/ 60 h 337"/>
                <a:gd name="T2" fmla="*/ 229 w 289"/>
                <a:gd name="T3" fmla="*/ 60 h 337"/>
                <a:gd name="T4" fmla="*/ 229 w 289"/>
                <a:gd name="T5" fmla="*/ 277 h 337"/>
                <a:gd name="T6" fmla="*/ 11 w 289"/>
                <a:gd name="T7" fmla="*/ 277 h 337"/>
                <a:gd name="T8" fmla="*/ 122 w 289"/>
                <a:gd name="T9" fmla="*/ 168 h 337"/>
                <a:gd name="T10" fmla="*/ 0 w 289"/>
                <a:gd name="T11" fmla="*/ 77 h 337"/>
                <a:gd name="T12" fmla="*/ 11 w 289"/>
                <a:gd name="T13" fmla="*/ 60 h 337"/>
              </a:gdLst>
              <a:ahLst/>
              <a:cxnLst>
                <a:cxn ang="0">
                  <a:pos x="T0" y="T1"/>
                </a:cxn>
                <a:cxn ang="0">
                  <a:pos x="T2" y="T3"/>
                </a:cxn>
                <a:cxn ang="0">
                  <a:pos x="T4" y="T5"/>
                </a:cxn>
                <a:cxn ang="0">
                  <a:pos x="T6" y="T7"/>
                </a:cxn>
                <a:cxn ang="0">
                  <a:pos x="T8" y="T9"/>
                </a:cxn>
                <a:cxn ang="0">
                  <a:pos x="T10" y="T11"/>
                </a:cxn>
                <a:cxn ang="0">
                  <a:pos x="T12" y="T13"/>
                </a:cxn>
              </a:cxnLst>
              <a:rect l="0" t="0" r="r" b="b"/>
              <a:pathLst>
                <a:path w="289" h="337">
                  <a:moveTo>
                    <a:pt x="11" y="60"/>
                  </a:moveTo>
                  <a:cubicBezTo>
                    <a:pt x="71" y="0"/>
                    <a:pt x="169" y="0"/>
                    <a:pt x="229" y="60"/>
                  </a:cubicBezTo>
                  <a:cubicBezTo>
                    <a:pt x="289" y="120"/>
                    <a:pt x="289" y="217"/>
                    <a:pt x="229" y="277"/>
                  </a:cubicBezTo>
                  <a:cubicBezTo>
                    <a:pt x="169" y="337"/>
                    <a:pt x="71" y="337"/>
                    <a:pt x="11" y="277"/>
                  </a:cubicBezTo>
                  <a:cubicBezTo>
                    <a:pt x="122" y="168"/>
                    <a:pt x="122" y="168"/>
                    <a:pt x="122" y="168"/>
                  </a:cubicBezTo>
                  <a:cubicBezTo>
                    <a:pt x="0" y="77"/>
                    <a:pt x="0" y="77"/>
                    <a:pt x="0" y="77"/>
                  </a:cubicBezTo>
                  <a:lnTo>
                    <a:pt x="11" y="6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21" name="Rectangle 11">
              <a:extLst>
                <a:ext uri="{FF2B5EF4-FFF2-40B4-BE49-F238E27FC236}">
                  <a16:creationId xmlns:a16="http://schemas.microsoft.com/office/drawing/2014/main" id="{EC4F0FB3-7890-4B98-B64E-8455127DBB14}"/>
                </a:ext>
              </a:extLst>
            </p:cNvPr>
            <p:cNvSpPr>
              <a:spLocks noChangeArrowheads="1"/>
            </p:cNvSpPr>
            <p:nvPr/>
          </p:nvSpPr>
          <p:spPr bwMode="auto">
            <a:xfrm>
              <a:off x="8523680" y="3934792"/>
              <a:ext cx="115166" cy="40464"/>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22" name="Rectangle 12">
              <a:extLst>
                <a:ext uri="{FF2B5EF4-FFF2-40B4-BE49-F238E27FC236}">
                  <a16:creationId xmlns:a16="http://schemas.microsoft.com/office/drawing/2014/main" id="{7EAE0E9E-B0EE-4D21-84B1-427143284143}"/>
                </a:ext>
              </a:extLst>
            </p:cNvPr>
            <p:cNvSpPr>
              <a:spLocks noChangeArrowheads="1"/>
            </p:cNvSpPr>
            <p:nvPr/>
          </p:nvSpPr>
          <p:spPr bwMode="auto">
            <a:xfrm>
              <a:off x="8573481" y="3973699"/>
              <a:ext cx="10894" cy="42020"/>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23" name="Oval 13">
              <a:extLst>
                <a:ext uri="{FF2B5EF4-FFF2-40B4-BE49-F238E27FC236}">
                  <a16:creationId xmlns:a16="http://schemas.microsoft.com/office/drawing/2014/main" id="{02E18C80-9544-4991-B853-1999442A33FF}"/>
                </a:ext>
              </a:extLst>
            </p:cNvPr>
            <p:cNvSpPr>
              <a:spLocks noChangeArrowheads="1"/>
            </p:cNvSpPr>
            <p:nvPr/>
          </p:nvSpPr>
          <p:spPr bwMode="auto">
            <a:xfrm>
              <a:off x="8562587" y="4180686"/>
              <a:ext cx="37351" cy="37351"/>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24" name="Freeform 14">
              <a:extLst>
                <a:ext uri="{FF2B5EF4-FFF2-40B4-BE49-F238E27FC236}">
                  <a16:creationId xmlns:a16="http://schemas.microsoft.com/office/drawing/2014/main" id="{44205BB1-2260-445F-B0F9-DA502077AA6E}"/>
                </a:ext>
              </a:extLst>
            </p:cNvPr>
            <p:cNvSpPr>
              <a:spLocks/>
            </p:cNvSpPr>
            <p:nvPr/>
          </p:nvSpPr>
          <p:spPr bwMode="auto">
            <a:xfrm>
              <a:off x="8469209" y="4105984"/>
              <a:ext cx="101159" cy="85596"/>
            </a:xfrm>
            <a:custGeom>
              <a:avLst/>
              <a:gdLst>
                <a:gd name="T0" fmla="*/ 4 w 65"/>
                <a:gd name="T1" fmla="*/ 0 h 55"/>
                <a:gd name="T2" fmla="*/ 0 w 65"/>
                <a:gd name="T3" fmla="*/ 6 h 55"/>
                <a:gd name="T4" fmla="*/ 60 w 65"/>
                <a:gd name="T5" fmla="*/ 55 h 55"/>
                <a:gd name="T6" fmla="*/ 65 w 65"/>
                <a:gd name="T7" fmla="*/ 50 h 55"/>
                <a:gd name="T8" fmla="*/ 4 w 65"/>
                <a:gd name="T9" fmla="*/ 0 h 55"/>
              </a:gdLst>
              <a:ahLst/>
              <a:cxnLst>
                <a:cxn ang="0">
                  <a:pos x="T0" y="T1"/>
                </a:cxn>
                <a:cxn ang="0">
                  <a:pos x="T2" y="T3"/>
                </a:cxn>
                <a:cxn ang="0">
                  <a:pos x="T4" y="T5"/>
                </a:cxn>
                <a:cxn ang="0">
                  <a:pos x="T6" y="T7"/>
                </a:cxn>
                <a:cxn ang="0">
                  <a:pos x="T8" y="T9"/>
                </a:cxn>
              </a:cxnLst>
              <a:rect l="0" t="0" r="r" b="b"/>
              <a:pathLst>
                <a:path w="65" h="55">
                  <a:moveTo>
                    <a:pt x="4" y="0"/>
                  </a:moveTo>
                  <a:lnTo>
                    <a:pt x="0" y="6"/>
                  </a:lnTo>
                  <a:lnTo>
                    <a:pt x="60" y="55"/>
                  </a:lnTo>
                  <a:lnTo>
                    <a:pt x="65" y="50"/>
                  </a:lnTo>
                  <a:lnTo>
                    <a:pt x="4"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25" name="Freeform 15">
              <a:extLst>
                <a:ext uri="{FF2B5EF4-FFF2-40B4-BE49-F238E27FC236}">
                  <a16:creationId xmlns:a16="http://schemas.microsoft.com/office/drawing/2014/main" id="{ADAE8D3B-AE8B-42C6-93B5-5C7DABBD5842}"/>
                </a:ext>
              </a:extLst>
            </p:cNvPr>
            <p:cNvSpPr>
              <a:spLocks/>
            </p:cNvSpPr>
            <p:nvPr/>
          </p:nvSpPr>
          <p:spPr bwMode="auto">
            <a:xfrm>
              <a:off x="8235765" y="4194693"/>
              <a:ext cx="121391" cy="7781"/>
            </a:xfrm>
            <a:custGeom>
              <a:avLst/>
              <a:gdLst>
                <a:gd name="T0" fmla="*/ 129 w 133"/>
                <a:gd name="T1" fmla="*/ 8 h 8"/>
                <a:gd name="T2" fmla="*/ 4 w 133"/>
                <a:gd name="T3" fmla="*/ 8 h 8"/>
                <a:gd name="T4" fmla="*/ 0 w 133"/>
                <a:gd name="T5" fmla="*/ 4 h 8"/>
                <a:gd name="T6" fmla="*/ 4 w 133"/>
                <a:gd name="T7" fmla="*/ 0 h 8"/>
                <a:gd name="T8" fmla="*/ 129 w 133"/>
                <a:gd name="T9" fmla="*/ 0 h 8"/>
                <a:gd name="T10" fmla="*/ 133 w 133"/>
                <a:gd name="T11" fmla="*/ 4 h 8"/>
                <a:gd name="T12" fmla="*/ 129 w 133"/>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133" h="8">
                  <a:moveTo>
                    <a:pt x="129" y="8"/>
                  </a:moveTo>
                  <a:cubicBezTo>
                    <a:pt x="4" y="8"/>
                    <a:pt x="4" y="8"/>
                    <a:pt x="4" y="8"/>
                  </a:cubicBezTo>
                  <a:cubicBezTo>
                    <a:pt x="2" y="8"/>
                    <a:pt x="0" y="7"/>
                    <a:pt x="0" y="4"/>
                  </a:cubicBezTo>
                  <a:cubicBezTo>
                    <a:pt x="0" y="2"/>
                    <a:pt x="2" y="0"/>
                    <a:pt x="4" y="0"/>
                  </a:cubicBezTo>
                  <a:cubicBezTo>
                    <a:pt x="129" y="0"/>
                    <a:pt x="129" y="0"/>
                    <a:pt x="129" y="0"/>
                  </a:cubicBezTo>
                  <a:cubicBezTo>
                    <a:pt x="131" y="0"/>
                    <a:pt x="133" y="2"/>
                    <a:pt x="133" y="4"/>
                  </a:cubicBezTo>
                  <a:cubicBezTo>
                    <a:pt x="133" y="7"/>
                    <a:pt x="131" y="8"/>
                    <a:pt x="129" y="8"/>
                  </a:cubicBezTo>
                  <a:close/>
                </a:path>
              </a:pathLst>
            </a:custGeom>
            <a:solidFill>
              <a:srgbClr val="0078D4"/>
            </a:solidFill>
            <a:ln w="15875">
              <a:solidFill>
                <a:srgbClr val="0078D4"/>
              </a:solidFill>
              <a:round/>
              <a:headEnd/>
              <a:tailEnd/>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26" name="Freeform 16">
              <a:extLst>
                <a:ext uri="{FF2B5EF4-FFF2-40B4-BE49-F238E27FC236}">
                  <a16:creationId xmlns:a16="http://schemas.microsoft.com/office/drawing/2014/main" id="{BD6F7DE6-5313-4ED7-9762-C12BF2DFC92E}"/>
                </a:ext>
              </a:extLst>
            </p:cNvPr>
            <p:cNvSpPr>
              <a:spLocks/>
            </p:cNvSpPr>
            <p:nvPr/>
          </p:nvSpPr>
          <p:spPr bwMode="auto">
            <a:xfrm>
              <a:off x="8106593" y="4278732"/>
              <a:ext cx="242782" cy="7781"/>
            </a:xfrm>
            <a:custGeom>
              <a:avLst/>
              <a:gdLst>
                <a:gd name="T0" fmla="*/ 262 w 266"/>
                <a:gd name="T1" fmla="*/ 8 h 8"/>
                <a:gd name="T2" fmla="*/ 4 w 266"/>
                <a:gd name="T3" fmla="*/ 8 h 8"/>
                <a:gd name="T4" fmla="*/ 0 w 266"/>
                <a:gd name="T5" fmla="*/ 4 h 8"/>
                <a:gd name="T6" fmla="*/ 4 w 266"/>
                <a:gd name="T7" fmla="*/ 0 h 8"/>
                <a:gd name="T8" fmla="*/ 262 w 266"/>
                <a:gd name="T9" fmla="*/ 0 h 8"/>
                <a:gd name="T10" fmla="*/ 266 w 266"/>
                <a:gd name="T11" fmla="*/ 4 h 8"/>
                <a:gd name="T12" fmla="*/ 262 w 266"/>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266" h="8">
                  <a:moveTo>
                    <a:pt x="262" y="8"/>
                  </a:moveTo>
                  <a:cubicBezTo>
                    <a:pt x="4" y="8"/>
                    <a:pt x="4" y="8"/>
                    <a:pt x="4" y="8"/>
                  </a:cubicBezTo>
                  <a:cubicBezTo>
                    <a:pt x="2" y="8"/>
                    <a:pt x="0" y="6"/>
                    <a:pt x="0" y="4"/>
                  </a:cubicBezTo>
                  <a:cubicBezTo>
                    <a:pt x="0" y="2"/>
                    <a:pt x="2" y="0"/>
                    <a:pt x="4" y="0"/>
                  </a:cubicBezTo>
                  <a:cubicBezTo>
                    <a:pt x="262" y="0"/>
                    <a:pt x="262" y="0"/>
                    <a:pt x="262" y="0"/>
                  </a:cubicBezTo>
                  <a:cubicBezTo>
                    <a:pt x="264" y="0"/>
                    <a:pt x="266" y="2"/>
                    <a:pt x="266" y="4"/>
                  </a:cubicBezTo>
                  <a:cubicBezTo>
                    <a:pt x="266" y="6"/>
                    <a:pt x="264" y="8"/>
                    <a:pt x="262" y="8"/>
                  </a:cubicBezTo>
                  <a:close/>
                </a:path>
              </a:pathLst>
            </a:custGeom>
            <a:solidFill>
              <a:srgbClr val="0078D4"/>
            </a:solidFill>
            <a:ln w="15875">
              <a:solidFill>
                <a:srgbClr val="0078D4"/>
              </a:solidFill>
              <a:round/>
              <a:headEnd/>
              <a:tailEnd/>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pic>
        <p:nvPicPr>
          <p:cNvPr id="127" name="Graphic 126">
            <a:extLst>
              <a:ext uri="{FF2B5EF4-FFF2-40B4-BE49-F238E27FC236}">
                <a16:creationId xmlns:a16="http://schemas.microsoft.com/office/drawing/2014/main" id="{0207722D-A3E5-4E70-A49F-48B79CD6F882}"/>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0272989" y="2480008"/>
            <a:ext cx="641443" cy="641443"/>
          </a:xfrm>
          <a:prstGeom prst="rect">
            <a:avLst/>
          </a:prstGeom>
        </p:spPr>
      </p:pic>
    </p:spTree>
    <p:extLst>
      <p:ext uri="{BB962C8B-B14F-4D97-AF65-F5344CB8AC3E}">
        <p14:creationId xmlns:p14="http://schemas.microsoft.com/office/powerpoint/2010/main" val="2896263762"/>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desert on a dirt road&#10;&#10;Description automatically generated">
            <a:extLst>
              <a:ext uri="{FF2B5EF4-FFF2-40B4-BE49-F238E27FC236}">
                <a16:creationId xmlns:a16="http://schemas.microsoft.com/office/drawing/2014/main" id="{37F7AA1D-077B-4FE5-B7F2-F7788C9F4F9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6611463" y="469700"/>
            <a:ext cx="5403314" cy="6075563"/>
          </a:xfrm>
          <a:prstGeom prst="rect">
            <a:avLst/>
          </a:prstGeom>
          <a:solidFill>
            <a:schemeClr val="bg1"/>
          </a:solidFill>
          <a:ln w="9525" cap="flat" cmpd="sng" algn="ctr">
            <a:noFill/>
            <a:prstDash val="solid"/>
            <a:headEnd type="none" w="med" len="med"/>
            <a:tailEnd type="none" w="med" len="med"/>
          </a:ln>
          <a:effectLst>
            <a:outerShdw blurRad="190500" dist="38100" dir="2700000" algn="ctr" rotWithShape="0">
              <a:srgbClr val="000000">
                <a:alpha val="25000"/>
              </a:srgbClr>
            </a:outerShdw>
          </a:effectLst>
        </p:spPr>
      </p:pic>
      <p:sp>
        <p:nvSpPr>
          <p:cNvPr id="11" name="Rectangle 10">
            <a:extLst>
              <a:ext uri="{FF2B5EF4-FFF2-40B4-BE49-F238E27FC236}">
                <a16:creationId xmlns:a16="http://schemas.microsoft.com/office/drawing/2014/main" id="{C8F8AB33-A524-47C2-B0EB-10F02636CA8F}"/>
              </a:ext>
            </a:extLst>
          </p:cNvPr>
          <p:cNvSpPr/>
          <p:nvPr/>
        </p:nvSpPr>
        <p:spPr>
          <a:xfrm>
            <a:off x="333170" y="6308717"/>
            <a:ext cx="4983764" cy="343492"/>
          </a:xfrm>
          <a:prstGeom prst="rect">
            <a:avLst/>
          </a:prstGeom>
        </p:spPr>
        <p:txBody>
          <a:bodyPr wrap="square" anchor="t">
            <a:spAutoFit/>
          </a:bodyPr>
          <a:lstStyle/>
          <a:p>
            <a:pPr marL="0" marR="0" lvl="0" indent="0" algn="l" defTabSz="931611" rtl="0" eaLnBrk="1" fontAlgn="auto" latinLnBrk="0" hangingPunct="1">
              <a:lnSpc>
                <a:spcPct val="100000"/>
              </a:lnSpc>
              <a:spcBef>
                <a:spcPct val="0"/>
              </a:spcBef>
              <a:spcAft>
                <a:spcPts val="1836"/>
              </a:spcAft>
              <a:buClrTx/>
              <a:buSzTx/>
              <a:buFontTx/>
              <a:buNone/>
              <a:tabLst/>
              <a:defRPr/>
            </a:pPr>
            <a:r>
              <a:rPr kumimoji="0" lang="en-US" sz="1632" b="0" i="0" u="none" strike="noStrike" kern="1200" cap="none" spc="0" normalizeH="0" baseline="0" noProof="0" dirty="0">
                <a:ln w="3175">
                  <a:noFill/>
                </a:ln>
                <a:gradFill>
                  <a:gsLst>
                    <a:gs pos="0">
                      <a:srgbClr val="000000"/>
                    </a:gs>
                    <a:gs pos="99000">
                      <a:srgbClr val="000000"/>
                    </a:gs>
                  </a:gsLst>
                  <a:lin ang="5400000" scaled="1"/>
                </a:gradFill>
                <a:effectLst/>
                <a:uLnTx/>
                <a:uFillTx/>
                <a:latin typeface="Segoe UI Semibold"/>
                <a:ea typeface="+mn-ea"/>
                <a:cs typeface="Segoe UI"/>
              </a:rPr>
              <a:t>Newcrest </a:t>
            </a:r>
            <a:r>
              <a:rPr kumimoji="0" lang="en-US" sz="1632" b="0" i="0" u="none" strike="noStrike" kern="1200" cap="none" spc="0" normalizeH="0" baseline="0" noProof="0" dirty="0">
                <a:ln w="3175">
                  <a:noFill/>
                </a:ln>
                <a:gradFill>
                  <a:gsLst>
                    <a:gs pos="0">
                      <a:srgbClr val="000000"/>
                    </a:gs>
                    <a:gs pos="99000">
                      <a:srgbClr val="000000"/>
                    </a:gs>
                  </a:gsLst>
                  <a:lin ang="5400000" scaled="1"/>
                </a:gradFill>
                <a:effectLst/>
                <a:uLnTx/>
                <a:uFillTx/>
                <a:latin typeface="Segoe UI Semibold"/>
                <a:ea typeface="+mn-ea"/>
                <a:cs typeface="Segoe UI"/>
                <a:hlinkClick r:id="rId4"/>
              </a:rPr>
              <a:t>customer story</a:t>
            </a:r>
            <a:r>
              <a:rPr kumimoji="0" lang="en-US" sz="1632" b="0" i="0" u="none" strike="noStrike" kern="1200" cap="none" spc="0" normalizeH="0" baseline="0" noProof="0" dirty="0">
                <a:ln w="3175">
                  <a:noFill/>
                </a:ln>
                <a:gradFill>
                  <a:gsLst>
                    <a:gs pos="0">
                      <a:srgbClr val="000000"/>
                    </a:gs>
                    <a:gs pos="99000">
                      <a:srgbClr val="000000"/>
                    </a:gs>
                  </a:gsLst>
                  <a:lin ang="5400000" scaled="1"/>
                </a:gradFill>
                <a:effectLst/>
                <a:uLnTx/>
                <a:uFillTx/>
                <a:latin typeface="Segoe UI Semibold"/>
                <a:ea typeface="+mn-ea"/>
                <a:cs typeface="Segoe UI"/>
              </a:rPr>
              <a:t> and </a:t>
            </a:r>
            <a:r>
              <a:rPr kumimoji="0" lang="en-US" sz="1632" b="0" i="0" u="none" strike="noStrike" kern="1200" cap="none" spc="0" normalizeH="0" baseline="0" noProof="0" dirty="0">
                <a:ln w="3175">
                  <a:noFill/>
                </a:ln>
                <a:gradFill>
                  <a:gsLst>
                    <a:gs pos="0">
                      <a:srgbClr val="000000"/>
                    </a:gs>
                    <a:gs pos="99000">
                      <a:srgbClr val="000000"/>
                    </a:gs>
                  </a:gsLst>
                  <a:lin ang="5400000" scaled="1"/>
                </a:gradFill>
                <a:effectLst/>
                <a:uLnTx/>
                <a:uFillTx/>
                <a:latin typeface="Segoe UI Semibold"/>
                <a:ea typeface="+mn-ea"/>
                <a:cs typeface="Segoe UI"/>
                <a:hlinkClick r:id="rId5"/>
              </a:rPr>
              <a:t>video</a:t>
            </a:r>
            <a:endParaRPr kumimoji="0" lang="en-US" sz="1632" b="0" i="0" u="none" strike="noStrike" kern="1200" cap="none" spc="0" normalizeH="0" baseline="0" noProof="0" dirty="0">
              <a:ln w="3175">
                <a:noFill/>
              </a:ln>
              <a:gradFill>
                <a:gsLst>
                  <a:gs pos="0">
                    <a:srgbClr val="000000"/>
                  </a:gs>
                  <a:gs pos="99000">
                    <a:srgbClr val="000000"/>
                  </a:gs>
                </a:gsLst>
                <a:lin ang="5400000" scaled="1"/>
              </a:gradFill>
              <a:effectLst/>
              <a:uLnTx/>
              <a:uFillTx/>
              <a:latin typeface="Segoe UI Semibold"/>
              <a:ea typeface="+mn-ea"/>
              <a:cs typeface="Segoe UI"/>
            </a:endParaRPr>
          </a:p>
        </p:txBody>
      </p:sp>
      <p:pic>
        <p:nvPicPr>
          <p:cNvPr id="3074" name="Picture 2" descr="Story logo">
            <a:extLst>
              <a:ext uri="{FF2B5EF4-FFF2-40B4-BE49-F238E27FC236}">
                <a16:creationId xmlns:a16="http://schemas.microsoft.com/office/drawing/2014/main" id="{B5DF8595-A3D2-4FC4-90F0-89545B52CC0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8878" y="449263"/>
            <a:ext cx="2151447" cy="818485"/>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A6560365-C19D-41B4-B383-9FC57C391525}"/>
              </a:ext>
            </a:extLst>
          </p:cNvPr>
          <p:cNvSpPr/>
          <p:nvPr/>
        </p:nvSpPr>
        <p:spPr bwMode="auto">
          <a:xfrm>
            <a:off x="6611463" y="457199"/>
            <a:ext cx="5403314" cy="2409826"/>
          </a:xfrm>
          <a:prstGeom prst="rect">
            <a:avLst/>
          </a:prstGeom>
          <a:gradFill>
            <a:gsLst>
              <a:gs pos="0">
                <a:schemeClr val="bg1">
                  <a:alpha val="82000"/>
                </a:schemeClr>
              </a:gs>
              <a:gs pos="99000">
                <a:schemeClr val="bg1">
                  <a:alpha val="0"/>
                </a:scheme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TextBox 5">
            <a:extLst>
              <a:ext uri="{FF2B5EF4-FFF2-40B4-BE49-F238E27FC236}">
                <a16:creationId xmlns:a16="http://schemas.microsoft.com/office/drawing/2014/main" id="{79EDA998-4B4C-45C1-A130-2B4A79645318}"/>
              </a:ext>
            </a:extLst>
          </p:cNvPr>
          <p:cNvSpPr txBox="1"/>
          <p:nvPr/>
        </p:nvSpPr>
        <p:spPr>
          <a:xfrm>
            <a:off x="6840826" y="784664"/>
            <a:ext cx="4103400" cy="1292662"/>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Mining firm uses IoT and data science to cut downtime, reduce cost</a:t>
            </a:r>
          </a:p>
        </p:txBody>
      </p:sp>
      <p:sp>
        <p:nvSpPr>
          <p:cNvPr id="17" name="Rectangle 16">
            <a:extLst>
              <a:ext uri="{FF2B5EF4-FFF2-40B4-BE49-F238E27FC236}">
                <a16:creationId xmlns:a16="http://schemas.microsoft.com/office/drawing/2014/main" id="{C05AA8A4-61F4-4976-B766-4CB778F8E3E0}"/>
              </a:ext>
            </a:extLst>
          </p:cNvPr>
          <p:cNvSpPr/>
          <p:nvPr/>
        </p:nvSpPr>
        <p:spPr bwMode="auto">
          <a:xfrm>
            <a:off x="439430" y="1518449"/>
            <a:ext cx="5375918" cy="1533755"/>
          </a:xfrm>
          <a:prstGeom prst="rect">
            <a:avLst/>
          </a:prstGeom>
          <a:solidFill>
            <a:schemeClr val="bg1"/>
          </a:solidFill>
          <a:ln w="9525" cap="flat" cmpd="sng" algn="ctr">
            <a:noFill/>
            <a:prstDash val="solid"/>
            <a:headEnd type="none" w="med" len="med"/>
            <a:tailEnd type="none" w="med" len="med"/>
          </a:ln>
          <a:effectLst>
            <a:outerShdw blurRad="190500" dist="38100" dir="2700000" algn="ctr" rotWithShape="0">
              <a:srgbClr val="000000">
                <a:alpha val="25000"/>
              </a:srgbClr>
            </a:outerShdw>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cxnSp>
        <p:nvCxnSpPr>
          <p:cNvPr id="18" name="Straight Connector 17">
            <a:extLst>
              <a:ext uri="{FF2B5EF4-FFF2-40B4-BE49-F238E27FC236}">
                <a16:creationId xmlns:a16="http://schemas.microsoft.com/office/drawing/2014/main" id="{0A3A9C98-D83D-43B1-8939-689C7BD7B6B7}"/>
              </a:ext>
            </a:extLst>
          </p:cNvPr>
          <p:cNvCxnSpPr>
            <a:cxnSpLocks/>
          </p:cNvCxnSpPr>
          <p:nvPr/>
        </p:nvCxnSpPr>
        <p:spPr>
          <a:xfrm flipV="1">
            <a:off x="466648" y="1507258"/>
            <a:ext cx="0" cy="1544946"/>
          </a:xfrm>
          <a:prstGeom prst="line">
            <a:avLst/>
          </a:prstGeom>
          <a:noFill/>
          <a:ln w="76200" cap="flat" cmpd="sng" algn="ctr">
            <a:gradFill>
              <a:gsLst>
                <a:gs pos="0">
                  <a:srgbClr val="50E6FF"/>
                </a:gs>
                <a:gs pos="100000">
                  <a:srgbClr val="0078D3"/>
                </a:gs>
              </a:gsLst>
              <a:lin ang="1800000" scaled="0"/>
            </a:gradFill>
            <a:prstDash val="solid"/>
            <a:headEnd type="none"/>
            <a:tailEnd type="none"/>
          </a:ln>
          <a:effectLst/>
        </p:spPr>
      </p:cxnSp>
      <p:sp>
        <p:nvSpPr>
          <p:cNvPr id="19" name="Rectangle 18">
            <a:extLst>
              <a:ext uri="{FF2B5EF4-FFF2-40B4-BE49-F238E27FC236}">
                <a16:creationId xmlns:a16="http://schemas.microsoft.com/office/drawing/2014/main" id="{F72C1FA7-A8FA-4596-9972-E9568DA0C95C}"/>
              </a:ext>
            </a:extLst>
          </p:cNvPr>
          <p:cNvSpPr/>
          <p:nvPr/>
        </p:nvSpPr>
        <p:spPr>
          <a:xfrm>
            <a:off x="696599" y="1616974"/>
            <a:ext cx="4983764" cy="1348126"/>
          </a:xfrm>
          <a:prstGeom prst="rect">
            <a:avLst/>
          </a:prstGeom>
        </p:spPr>
        <p:txBody>
          <a:bodyPr wrap="square" anchor="t">
            <a:spAutoFit/>
          </a:bodyPr>
          <a:lstStyle/>
          <a:p>
            <a:pPr marL="0" marR="0" lvl="0" indent="0" algn="l" defTabSz="931611" rtl="0" eaLnBrk="1" fontAlgn="auto" latinLnBrk="0" hangingPunct="1">
              <a:lnSpc>
                <a:spcPct val="100000"/>
              </a:lnSpc>
              <a:spcBef>
                <a:spcPct val="0"/>
              </a:spcBef>
              <a:spcAft>
                <a:spcPts val="1836"/>
              </a:spcAft>
              <a:buClrTx/>
              <a:buSzTx/>
              <a:buFontTx/>
              <a:buNone/>
              <a:tabLst/>
              <a:defRPr/>
            </a:pPr>
            <a:r>
              <a:rPr kumimoji="0" lang="en-US" sz="1600" b="0" i="0" u="none" strike="noStrike" kern="1200" cap="none" spc="0" normalizeH="0" baseline="0" noProof="0">
                <a:ln w="3175">
                  <a:noFill/>
                </a:ln>
                <a:gradFill>
                  <a:gsLst>
                    <a:gs pos="0">
                      <a:srgbClr val="000000"/>
                    </a:gs>
                    <a:gs pos="99000">
                      <a:srgbClr val="000000"/>
                    </a:gs>
                  </a:gsLst>
                  <a:lin ang="5400000" scaled="1"/>
                </a:gradFill>
                <a:effectLst/>
                <a:uLnTx/>
                <a:uFillTx/>
                <a:latin typeface="Segoe UI"/>
                <a:ea typeface="+mn-ea"/>
                <a:cs typeface="Segoe UI"/>
              </a:rPr>
              <a:t>Newcrest Mining Limited―an international mining company based in Australia― partnered with Microsoft to develop an intelligent IoT solution, enabling the company to manage operations with greater insight, efficiency, and precision.</a:t>
            </a:r>
          </a:p>
        </p:txBody>
      </p:sp>
      <p:sp>
        <p:nvSpPr>
          <p:cNvPr id="20" name="Rectangle 19">
            <a:extLst>
              <a:ext uri="{FF2B5EF4-FFF2-40B4-BE49-F238E27FC236}">
                <a16:creationId xmlns:a16="http://schemas.microsoft.com/office/drawing/2014/main" id="{623C2634-83C3-4F9E-8472-FFB753AF6507}"/>
              </a:ext>
            </a:extLst>
          </p:cNvPr>
          <p:cNvSpPr/>
          <p:nvPr/>
        </p:nvSpPr>
        <p:spPr bwMode="auto">
          <a:xfrm>
            <a:off x="439430" y="3219434"/>
            <a:ext cx="5375915" cy="2740057"/>
          </a:xfrm>
          <a:prstGeom prst="rect">
            <a:avLst/>
          </a:prstGeom>
          <a:solidFill>
            <a:schemeClr val="bg1"/>
          </a:solidFill>
          <a:ln w="9525" cap="flat" cmpd="sng" algn="ctr">
            <a:noFill/>
            <a:prstDash val="solid"/>
            <a:headEnd type="none" w="med" len="med"/>
            <a:tailEnd type="none" w="med" len="med"/>
          </a:ln>
          <a:effectLst>
            <a:outerShdw blurRad="190500" dist="38100" dir="2700000" algn="ctr" rotWithShape="0">
              <a:srgbClr val="000000">
                <a:alpha val="25000"/>
              </a:srgbClr>
            </a:outerShdw>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1" name="Rectangle 20">
            <a:extLst>
              <a:ext uri="{FF2B5EF4-FFF2-40B4-BE49-F238E27FC236}">
                <a16:creationId xmlns:a16="http://schemas.microsoft.com/office/drawing/2014/main" id="{53F8A10E-2DDE-4182-BB4E-ECD10EF6FE15}"/>
              </a:ext>
            </a:extLst>
          </p:cNvPr>
          <p:cNvSpPr/>
          <p:nvPr/>
        </p:nvSpPr>
        <p:spPr>
          <a:xfrm>
            <a:off x="628743" y="4833094"/>
            <a:ext cx="5145166" cy="845809"/>
          </a:xfrm>
          <a:prstGeom prst="rect">
            <a:avLst/>
          </a:prstGeom>
        </p:spPr>
        <p:txBody>
          <a:bodyPr wrap="square" anchor="t">
            <a:spAutoFit/>
          </a:bodyPr>
          <a:lstStyle/>
          <a:p>
            <a:pPr marL="57150" marR="0" lvl="0" indent="-57150" algn="l" defTabSz="931611" rtl="0" eaLnBrk="1" fontAlgn="auto" latinLnBrk="0" hangingPunct="1">
              <a:lnSpc>
                <a:spcPct val="100000"/>
              </a:lnSpc>
              <a:spcBef>
                <a:spcPct val="0"/>
              </a:spcBef>
              <a:spcAft>
                <a:spcPts val="1836"/>
              </a:spcAft>
              <a:buClrTx/>
              <a:buSzTx/>
              <a:buFontTx/>
              <a:buNone/>
              <a:tabLst/>
              <a:defRPr/>
            </a:pPr>
            <a:r>
              <a:rPr kumimoji="0" lang="en-US" sz="1632" b="0" i="0" u="none" strike="noStrike" kern="1200" cap="none" spc="0" normalizeH="0" baseline="0" noProof="0">
                <a:ln w="3175">
                  <a:noFill/>
                </a:ln>
                <a:gradFill>
                  <a:gsLst>
                    <a:gs pos="0">
                      <a:srgbClr val="0078D3"/>
                    </a:gs>
                    <a:gs pos="99000">
                      <a:srgbClr val="0078D3"/>
                    </a:gs>
                  </a:gsLst>
                  <a:lin ang="5400000" scaled="1"/>
                </a:gradFill>
                <a:effectLst/>
                <a:uLnTx/>
                <a:uFillTx/>
                <a:latin typeface="Segoe UI Semibold"/>
                <a:ea typeface="+mn-ea"/>
                <a:cs typeface="Segoe UI"/>
              </a:rPr>
              <a:t>“Azure IoT Edge has enabled Newcrest to build </a:t>
            </a:r>
            <a:br>
              <a:rPr kumimoji="0" lang="en-US" sz="1632" b="0" i="0" u="none" strike="noStrike" kern="1200" cap="none" spc="0" normalizeH="0" baseline="0" noProof="0">
                <a:ln w="3175">
                  <a:noFill/>
                </a:ln>
                <a:gradFill>
                  <a:gsLst>
                    <a:gs pos="0">
                      <a:srgbClr val="0078D3"/>
                    </a:gs>
                    <a:gs pos="99000">
                      <a:srgbClr val="0078D3"/>
                    </a:gs>
                  </a:gsLst>
                  <a:lin ang="5400000" scaled="1"/>
                </a:gradFill>
                <a:effectLst/>
                <a:uLnTx/>
                <a:uFillTx/>
                <a:latin typeface="Segoe UI Semibold"/>
                <a:ea typeface="+mn-ea"/>
                <a:cs typeface="Segoe UI"/>
              </a:rPr>
            </a:br>
            <a:r>
              <a:rPr kumimoji="0" lang="en-US" sz="1632" b="0" i="0" u="none" strike="noStrike" kern="1200" cap="none" spc="0" normalizeH="0" baseline="0" noProof="0">
                <a:ln w="3175">
                  <a:noFill/>
                </a:ln>
                <a:gradFill>
                  <a:gsLst>
                    <a:gs pos="0">
                      <a:srgbClr val="0078D3"/>
                    </a:gs>
                    <a:gs pos="99000">
                      <a:srgbClr val="0078D3"/>
                    </a:gs>
                  </a:gsLst>
                  <a:lin ang="5400000" scaled="1"/>
                </a:gradFill>
                <a:effectLst/>
                <a:uLnTx/>
                <a:uFillTx/>
                <a:latin typeface="Segoe UI Semibold"/>
                <a:ea typeface="+mn-ea"/>
                <a:cs typeface="Segoe UI"/>
              </a:rPr>
              <a:t>and deploy new machine learning models to the edge in a matter of days instead of months”</a:t>
            </a:r>
          </a:p>
        </p:txBody>
      </p:sp>
      <p:cxnSp>
        <p:nvCxnSpPr>
          <p:cNvPr id="22" name="Straight Connector 21">
            <a:extLst>
              <a:ext uri="{FF2B5EF4-FFF2-40B4-BE49-F238E27FC236}">
                <a16:creationId xmlns:a16="http://schemas.microsoft.com/office/drawing/2014/main" id="{7C1553D4-D961-427D-B3D6-827ADBF963CC}"/>
              </a:ext>
            </a:extLst>
          </p:cNvPr>
          <p:cNvCxnSpPr>
            <a:cxnSpLocks/>
          </p:cNvCxnSpPr>
          <p:nvPr/>
        </p:nvCxnSpPr>
        <p:spPr>
          <a:xfrm flipV="1">
            <a:off x="466648" y="3219434"/>
            <a:ext cx="0" cy="2740057"/>
          </a:xfrm>
          <a:prstGeom prst="line">
            <a:avLst/>
          </a:prstGeom>
          <a:noFill/>
          <a:ln w="76200" cap="flat" cmpd="sng" algn="ctr">
            <a:gradFill>
              <a:gsLst>
                <a:gs pos="0">
                  <a:srgbClr val="50E6FF"/>
                </a:gs>
                <a:gs pos="100000">
                  <a:srgbClr val="0078D3"/>
                </a:gs>
              </a:gsLst>
              <a:lin ang="1800000" scaled="0"/>
            </a:gradFill>
            <a:prstDash val="solid"/>
            <a:headEnd type="none"/>
            <a:tailEnd type="none"/>
          </a:ln>
          <a:effectLst/>
        </p:spPr>
      </p:cxnSp>
      <p:sp>
        <p:nvSpPr>
          <p:cNvPr id="23" name="Rectangle 22">
            <a:extLst>
              <a:ext uri="{FF2B5EF4-FFF2-40B4-BE49-F238E27FC236}">
                <a16:creationId xmlns:a16="http://schemas.microsoft.com/office/drawing/2014/main" id="{7E3BBBA3-F407-4CAF-ABD7-93C99CB59714}"/>
              </a:ext>
            </a:extLst>
          </p:cNvPr>
          <p:cNvSpPr/>
          <p:nvPr/>
        </p:nvSpPr>
        <p:spPr>
          <a:xfrm>
            <a:off x="696599" y="3401430"/>
            <a:ext cx="4983764" cy="1323439"/>
          </a:xfrm>
          <a:prstGeom prst="rect">
            <a:avLst/>
          </a:prstGeom>
        </p:spPr>
        <p:txBody>
          <a:bodyPr wrap="square" anchor="t">
            <a:spAutoFit/>
          </a:bodyPr>
          <a:lstStyle/>
          <a:p>
            <a:pPr marL="0" marR="0" lvl="0" indent="0" algn="l" defTabSz="931611" rtl="0" eaLnBrk="1" fontAlgn="auto" latinLnBrk="0" hangingPunct="1">
              <a:lnSpc>
                <a:spcPct val="100000"/>
              </a:lnSpc>
              <a:spcBef>
                <a:spcPct val="0"/>
              </a:spcBef>
              <a:spcAft>
                <a:spcPts val="1836"/>
              </a:spcAft>
              <a:buClrTx/>
              <a:buSzTx/>
              <a:buFontTx/>
              <a:buNone/>
              <a:tabLst/>
              <a:defRPr/>
            </a:pPr>
            <a:r>
              <a:rPr kumimoji="0" lang="en-US" sz="1600" b="0" i="0" u="none" strike="noStrike" kern="1200" cap="none" spc="0" normalizeH="0" baseline="0" noProof="0">
                <a:ln w="3175">
                  <a:noFill/>
                </a:ln>
                <a:gradFill>
                  <a:gsLst>
                    <a:gs pos="0">
                      <a:srgbClr val="000000"/>
                    </a:gs>
                    <a:gs pos="99000">
                      <a:srgbClr val="000000"/>
                    </a:gs>
                  </a:gsLst>
                  <a:lin ang="5400000" scaled="1"/>
                </a:gradFill>
                <a:effectLst/>
                <a:uLnTx/>
                <a:uFillTx/>
                <a:latin typeface="Segoe UI"/>
                <a:ea typeface="+mn-ea"/>
                <a:cs typeface="Segoe UI"/>
              </a:rPr>
              <a:t>By using an Azure IoT solution to collect data and push AI workloads to the edge, Newcrest optimizes operational performance and predictive maintenance—thereby reducing unplanned downtime and delivering quantifiable financial value.</a:t>
            </a:r>
          </a:p>
        </p:txBody>
      </p:sp>
    </p:spTree>
    <p:extLst>
      <p:ext uri="{BB962C8B-B14F-4D97-AF65-F5344CB8AC3E}">
        <p14:creationId xmlns:p14="http://schemas.microsoft.com/office/powerpoint/2010/main" val="1411740765"/>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14E03C8B-74B7-425B-BF21-E51B67328E3C}"/>
              </a:ext>
            </a:extLst>
          </p:cNvPr>
          <p:cNvSpPr/>
          <p:nvPr/>
        </p:nvSpPr>
        <p:spPr bwMode="auto">
          <a:xfrm>
            <a:off x="435955" y="1785760"/>
            <a:ext cx="11573480" cy="2536522"/>
          </a:xfrm>
          <a:prstGeom prst="rect">
            <a:avLst/>
          </a:prstGeom>
          <a:solidFill>
            <a:schemeClr val="bg1"/>
          </a:solidFill>
          <a:ln w="9525" cap="flat" cmpd="sng" algn="ctr">
            <a:noFill/>
            <a:prstDash val="solid"/>
            <a:headEnd type="none" w="med" len="med"/>
            <a:tailEnd type="none" w="med" len="med"/>
          </a:ln>
          <a:effectLst>
            <a:outerShdw blurRad="190500" dist="38100" dir="2700000" algn="ctr" rotWithShape="0">
              <a:srgbClr val="000000">
                <a:alpha val="25000"/>
              </a:srgbClr>
            </a:outerShdw>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cxnSp>
        <p:nvCxnSpPr>
          <p:cNvPr id="29" name="Straight Connector 28">
            <a:extLst>
              <a:ext uri="{FF2B5EF4-FFF2-40B4-BE49-F238E27FC236}">
                <a16:creationId xmlns:a16="http://schemas.microsoft.com/office/drawing/2014/main" id="{40A4B234-DCE0-4404-89C8-C08CE7134B2C}"/>
              </a:ext>
            </a:extLst>
          </p:cNvPr>
          <p:cNvCxnSpPr>
            <a:cxnSpLocks/>
          </p:cNvCxnSpPr>
          <p:nvPr/>
        </p:nvCxnSpPr>
        <p:spPr>
          <a:xfrm flipV="1">
            <a:off x="463173" y="1785760"/>
            <a:ext cx="0" cy="2536522"/>
          </a:xfrm>
          <a:prstGeom prst="line">
            <a:avLst/>
          </a:prstGeom>
          <a:noFill/>
          <a:ln w="76200" cap="flat" cmpd="sng" algn="ctr">
            <a:gradFill>
              <a:gsLst>
                <a:gs pos="0">
                  <a:srgbClr val="50E6FF"/>
                </a:gs>
                <a:gs pos="100000">
                  <a:srgbClr val="0078D3"/>
                </a:gs>
              </a:gsLst>
              <a:lin ang="1800000" scaled="0"/>
            </a:gradFill>
            <a:prstDash val="solid"/>
            <a:headEnd type="none"/>
            <a:tailEnd type="none"/>
          </a:ln>
          <a:effectLst/>
        </p:spPr>
      </p:cxnSp>
      <p:sp>
        <p:nvSpPr>
          <p:cNvPr id="2" name="Title 1">
            <a:extLst>
              <a:ext uri="{FF2B5EF4-FFF2-40B4-BE49-F238E27FC236}">
                <a16:creationId xmlns:a16="http://schemas.microsoft.com/office/drawing/2014/main" id="{A7EED2C8-1951-48AD-AB3C-04330381BBBE}"/>
              </a:ext>
            </a:extLst>
          </p:cNvPr>
          <p:cNvSpPr>
            <a:spLocks noGrp="1"/>
          </p:cNvSpPr>
          <p:nvPr>
            <p:ph type="title"/>
          </p:nvPr>
        </p:nvSpPr>
        <p:spPr/>
        <p:txBody>
          <a:bodyPr/>
          <a:lstStyle/>
          <a:p>
            <a:r>
              <a:rPr lang="en-US">
                <a:cs typeface="Segoe UI"/>
              </a:rPr>
              <a:t>Windows for IoT </a:t>
            </a:r>
            <a:endParaRPr lang="en-US"/>
          </a:p>
        </p:txBody>
      </p:sp>
      <p:pic>
        <p:nvPicPr>
          <p:cNvPr id="6" name="Picture 5">
            <a:extLst>
              <a:ext uri="{FF2B5EF4-FFF2-40B4-BE49-F238E27FC236}">
                <a16:creationId xmlns:a16="http://schemas.microsoft.com/office/drawing/2014/main" id="{B58AC671-AE5E-4D3B-B16F-8EBAD4207401}"/>
              </a:ext>
            </a:extLst>
          </p:cNvPr>
          <p:cNvPicPr>
            <a:picLocks noChangeAspect="1"/>
          </p:cNvPicPr>
          <p:nvPr/>
        </p:nvPicPr>
        <p:blipFill>
          <a:blip r:embed="rId3"/>
          <a:stretch>
            <a:fillRect/>
          </a:stretch>
        </p:blipFill>
        <p:spPr>
          <a:xfrm>
            <a:off x="8762516" y="2182813"/>
            <a:ext cx="1085699" cy="620399"/>
          </a:xfrm>
          <a:prstGeom prst="rect">
            <a:avLst/>
          </a:prstGeom>
        </p:spPr>
      </p:pic>
      <p:pic>
        <p:nvPicPr>
          <p:cNvPr id="7" name="Picture 6">
            <a:extLst>
              <a:ext uri="{FF2B5EF4-FFF2-40B4-BE49-F238E27FC236}">
                <a16:creationId xmlns:a16="http://schemas.microsoft.com/office/drawing/2014/main" id="{DFCA60BE-CE88-411F-818E-2EBF2EDFE18C}"/>
              </a:ext>
            </a:extLst>
          </p:cNvPr>
          <p:cNvPicPr>
            <a:picLocks noChangeAspect="1"/>
          </p:cNvPicPr>
          <p:nvPr/>
        </p:nvPicPr>
        <p:blipFill>
          <a:blip r:embed="rId4"/>
          <a:stretch>
            <a:fillRect/>
          </a:stretch>
        </p:blipFill>
        <p:spPr>
          <a:xfrm>
            <a:off x="5919290" y="2184489"/>
            <a:ext cx="575028" cy="589772"/>
          </a:xfrm>
          <a:prstGeom prst="rect">
            <a:avLst/>
          </a:prstGeom>
        </p:spPr>
      </p:pic>
      <p:pic>
        <p:nvPicPr>
          <p:cNvPr id="8" name="Picture 7">
            <a:extLst>
              <a:ext uri="{FF2B5EF4-FFF2-40B4-BE49-F238E27FC236}">
                <a16:creationId xmlns:a16="http://schemas.microsoft.com/office/drawing/2014/main" id="{E9CD903A-86BC-4012-9EEB-08EAD54068DD}"/>
              </a:ext>
            </a:extLst>
          </p:cNvPr>
          <p:cNvPicPr>
            <a:picLocks noChangeAspect="1"/>
          </p:cNvPicPr>
          <p:nvPr/>
        </p:nvPicPr>
        <p:blipFill>
          <a:blip r:embed="rId5"/>
          <a:stretch>
            <a:fillRect/>
          </a:stretch>
        </p:blipFill>
        <p:spPr>
          <a:xfrm>
            <a:off x="2615911" y="2201863"/>
            <a:ext cx="573833" cy="589772"/>
          </a:xfrm>
          <a:prstGeom prst="rect">
            <a:avLst/>
          </a:prstGeom>
        </p:spPr>
      </p:pic>
      <p:sp>
        <p:nvSpPr>
          <p:cNvPr id="9" name="TextBox 8">
            <a:extLst>
              <a:ext uri="{FF2B5EF4-FFF2-40B4-BE49-F238E27FC236}">
                <a16:creationId xmlns:a16="http://schemas.microsoft.com/office/drawing/2014/main" id="{C9A156E5-99A7-4E66-8806-9F9753792930}"/>
              </a:ext>
            </a:extLst>
          </p:cNvPr>
          <p:cNvSpPr txBox="1"/>
          <p:nvPr/>
        </p:nvSpPr>
        <p:spPr>
          <a:xfrm>
            <a:off x="1397877" y="2958204"/>
            <a:ext cx="3009900" cy="246221"/>
          </a:xfrm>
          <a:prstGeom prst="rect">
            <a:avLst/>
          </a:prstGeom>
          <a:noFill/>
        </p:spPr>
        <p:txBody>
          <a:bodyPr wrap="square" lIns="0" tIns="0" rIns="0" bIns="0" rtlCol="0">
            <a:spAutoFit/>
          </a:bodyPr>
          <a:lstStyle/>
          <a:p>
            <a:pPr marL="0" marR="0" lvl="0" indent="0" algn="ctr" defTabSz="932472" rtl="0" eaLnBrk="1" fontAlgn="base" latinLnBrk="0" hangingPunct="1">
              <a:lnSpc>
                <a:spcPct val="100000"/>
              </a:lnSpc>
              <a:spcBef>
                <a:spcPct val="0"/>
              </a:spcBef>
              <a:spcAft>
                <a:spcPts val="600"/>
              </a:spcAft>
              <a:buClrTx/>
              <a:buSzTx/>
              <a:buFontTx/>
              <a:buNone/>
              <a:tabLst/>
              <a:defRPr/>
            </a:pPr>
            <a:r>
              <a:rPr kumimoji="0" lang="en-US" sz="1600" b="0" i="0" u="none" strike="noStrike" kern="1200" cap="none" spc="0" normalizeH="0" baseline="0" noProof="0">
                <a:ln>
                  <a:noFill/>
                </a:ln>
                <a:gradFill>
                  <a:gsLst>
                    <a:gs pos="100000">
                      <a:srgbClr val="0078D3"/>
                    </a:gs>
                    <a:gs pos="0">
                      <a:srgbClr val="0078D3"/>
                    </a:gs>
                  </a:gsLst>
                  <a:lin ang="5400000" scaled="1"/>
                </a:gradFill>
                <a:effectLst/>
                <a:uLnTx/>
                <a:uFillTx/>
                <a:latin typeface="Segoe UI Semibold"/>
                <a:ea typeface="Segoe UI" pitchFamily="34" charset="0"/>
                <a:cs typeface="Segoe UI" pitchFamily="34" charset="0"/>
              </a:rPr>
              <a:t>Smart</a:t>
            </a:r>
            <a:endParaRPr kumimoji="0" lang="en-US" sz="1200" b="0" i="0" u="none" strike="noStrike" kern="0" cap="none" spc="0" normalizeH="0" baseline="0" noProof="0">
              <a:ln>
                <a:noFill/>
              </a:ln>
              <a:gradFill>
                <a:gsLst>
                  <a:gs pos="100000">
                    <a:srgbClr val="0078D3"/>
                  </a:gs>
                  <a:gs pos="0">
                    <a:srgbClr val="0078D3"/>
                  </a:gs>
                </a:gsLst>
                <a:lin ang="5400000" scaled="1"/>
              </a:gradFill>
              <a:effectLst/>
              <a:uLnTx/>
              <a:uFillTx/>
              <a:latin typeface="Segoe UI Semilight" panose="020B0402040204020203" pitchFamily="34" charset="0"/>
              <a:ea typeface="+mn-ea"/>
              <a:cs typeface="Segoe UI Semilight" panose="020B0402040204020203" pitchFamily="34" charset="0"/>
            </a:endParaRPr>
          </a:p>
        </p:txBody>
      </p:sp>
      <p:sp>
        <p:nvSpPr>
          <p:cNvPr id="10" name="TextBox 9">
            <a:extLst>
              <a:ext uri="{FF2B5EF4-FFF2-40B4-BE49-F238E27FC236}">
                <a16:creationId xmlns:a16="http://schemas.microsoft.com/office/drawing/2014/main" id="{408BD5F2-747B-490B-BBD0-92C9EACC050B}"/>
              </a:ext>
            </a:extLst>
          </p:cNvPr>
          <p:cNvSpPr txBox="1"/>
          <p:nvPr/>
        </p:nvSpPr>
        <p:spPr>
          <a:xfrm>
            <a:off x="4709565" y="2958203"/>
            <a:ext cx="3009900" cy="246221"/>
          </a:xfrm>
          <a:prstGeom prst="rect">
            <a:avLst/>
          </a:prstGeom>
          <a:noFill/>
        </p:spPr>
        <p:txBody>
          <a:bodyPr wrap="square" lIns="0" tIns="0" rIns="0" bIns="0" rtlCol="0">
            <a:spAutoFit/>
          </a:bodyPr>
          <a:lstStyle/>
          <a:p>
            <a:pPr marL="0" marR="0" lvl="0" indent="0" algn="ctr" defTabSz="932472" rtl="0" eaLnBrk="1" fontAlgn="base" latinLnBrk="0" hangingPunct="1">
              <a:lnSpc>
                <a:spcPct val="100000"/>
              </a:lnSpc>
              <a:spcBef>
                <a:spcPct val="0"/>
              </a:spcBef>
              <a:spcAft>
                <a:spcPts val="600"/>
              </a:spcAft>
              <a:buClrTx/>
              <a:buSzTx/>
              <a:buFontTx/>
              <a:buNone/>
              <a:tabLst/>
              <a:defRPr/>
            </a:pPr>
            <a:r>
              <a:rPr kumimoji="0" lang="en-US" sz="1600" b="0" i="0" u="none" strike="noStrike" kern="1200" cap="none" spc="0" normalizeH="0" baseline="0" noProof="0">
                <a:ln>
                  <a:noFill/>
                </a:ln>
                <a:gradFill>
                  <a:gsLst>
                    <a:gs pos="100000">
                      <a:srgbClr val="0078D3"/>
                    </a:gs>
                    <a:gs pos="0">
                      <a:srgbClr val="0078D3"/>
                    </a:gs>
                  </a:gsLst>
                  <a:lin ang="5400000" scaled="1"/>
                </a:gradFill>
                <a:effectLst/>
                <a:uLnTx/>
                <a:uFillTx/>
                <a:latin typeface="Segoe UI Semibold"/>
                <a:ea typeface="Segoe UI" pitchFamily="34" charset="0"/>
                <a:cs typeface="Segoe UI" pitchFamily="34" charset="0"/>
              </a:rPr>
              <a:t>Secure</a:t>
            </a:r>
            <a:endParaRPr kumimoji="0" lang="en-US" sz="1200" b="0" i="0" u="none" strike="noStrike" kern="0" cap="none" spc="0" normalizeH="0" baseline="0" noProof="0">
              <a:ln>
                <a:noFill/>
              </a:ln>
              <a:gradFill>
                <a:gsLst>
                  <a:gs pos="100000">
                    <a:srgbClr val="0078D3"/>
                  </a:gs>
                  <a:gs pos="0">
                    <a:srgbClr val="0078D3"/>
                  </a:gs>
                </a:gsLst>
                <a:lin ang="5400000" scaled="1"/>
              </a:gradFill>
              <a:effectLst/>
              <a:uLnTx/>
              <a:uFillTx/>
              <a:latin typeface="Segoe UI Semilight" panose="020B0402040204020203" pitchFamily="34" charset="0"/>
              <a:ea typeface="+mn-ea"/>
              <a:cs typeface="Segoe UI Semilight" panose="020B0402040204020203" pitchFamily="34" charset="0"/>
            </a:endParaRPr>
          </a:p>
        </p:txBody>
      </p:sp>
      <p:sp>
        <p:nvSpPr>
          <p:cNvPr id="11" name="TextBox 10">
            <a:extLst>
              <a:ext uri="{FF2B5EF4-FFF2-40B4-BE49-F238E27FC236}">
                <a16:creationId xmlns:a16="http://schemas.microsoft.com/office/drawing/2014/main" id="{36AACD1D-3222-4905-AD95-C93E763BC6B2}"/>
              </a:ext>
            </a:extLst>
          </p:cNvPr>
          <p:cNvSpPr txBox="1"/>
          <p:nvPr/>
        </p:nvSpPr>
        <p:spPr>
          <a:xfrm>
            <a:off x="7961937" y="2958202"/>
            <a:ext cx="3009900" cy="246221"/>
          </a:xfrm>
          <a:prstGeom prst="rect">
            <a:avLst/>
          </a:prstGeom>
          <a:noFill/>
        </p:spPr>
        <p:txBody>
          <a:bodyPr wrap="square" lIns="0" tIns="0" rIns="0" bIns="0" rtlCol="0">
            <a:spAutoFit/>
          </a:bodyPr>
          <a:lstStyle/>
          <a:p>
            <a:pPr marL="0" marR="0" lvl="0" indent="0" algn="ctr" defTabSz="932472" rtl="0" eaLnBrk="1" fontAlgn="base" latinLnBrk="0" hangingPunct="1">
              <a:lnSpc>
                <a:spcPct val="100000"/>
              </a:lnSpc>
              <a:spcBef>
                <a:spcPct val="0"/>
              </a:spcBef>
              <a:spcAft>
                <a:spcPts val="600"/>
              </a:spcAft>
              <a:buClrTx/>
              <a:buSzTx/>
              <a:buFontTx/>
              <a:buNone/>
              <a:tabLst/>
              <a:defRPr/>
            </a:pPr>
            <a:r>
              <a:rPr kumimoji="0" lang="en-US" sz="1600" b="0" i="0" u="none" strike="noStrike" kern="1200" cap="none" spc="0" normalizeH="0" baseline="0" noProof="0">
                <a:ln>
                  <a:noFill/>
                </a:ln>
                <a:gradFill>
                  <a:gsLst>
                    <a:gs pos="100000">
                      <a:srgbClr val="0078D3"/>
                    </a:gs>
                    <a:gs pos="0">
                      <a:srgbClr val="0078D3"/>
                    </a:gs>
                  </a:gsLst>
                  <a:lin ang="5400000" scaled="1"/>
                </a:gradFill>
                <a:effectLst/>
                <a:uLnTx/>
                <a:uFillTx/>
                <a:latin typeface="Segoe UI Semibold"/>
                <a:ea typeface="Segoe UI" pitchFamily="34" charset="0"/>
                <a:cs typeface="Segoe UI" pitchFamily="34" charset="0"/>
              </a:rPr>
              <a:t>Fast</a:t>
            </a:r>
            <a:endParaRPr kumimoji="0" lang="en-US" sz="1200" b="0" i="0" u="none" strike="noStrike" kern="0" cap="none" spc="0" normalizeH="0" baseline="0" noProof="0">
              <a:ln>
                <a:noFill/>
              </a:ln>
              <a:gradFill>
                <a:gsLst>
                  <a:gs pos="100000">
                    <a:srgbClr val="0078D3"/>
                  </a:gs>
                  <a:gs pos="0">
                    <a:srgbClr val="0078D3"/>
                  </a:gs>
                </a:gsLst>
                <a:lin ang="5400000" scaled="1"/>
              </a:gradFill>
              <a:effectLst/>
              <a:uLnTx/>
              <a:uFillTx/>
              <a:latin typeface="Segoe UI Semilight" panose="020B0402040204020203" pitchFamily="34" charset="0"/>
              <a:ea typeface="+mn-ea"/>
              <a:cs typeface="Segoe UI Semilight" panose="020B0402040204020203" pitchFamily="34" charset="0"/>
            </a:endParaRPr>
          </a:p>
        </p:txBody>
      </p:sp>
      <p:sp>
        <p:nvSpPr>
          <p:cNvPr id="12" name="TextBox 11">
            <a:extLst>
              <a:ext uri="{FF2B5EF4-FFF2-40B4-BE49-F238E27FC236}">
                <a16:creationId xmlns:a16="http://schemas.microsoft.com/office/drawing/2014/main" id="{5CDA33B2-FFE7-4FFA-9AC7-9EEF98604D46}"/>
              </a:ext>
            </a:extLst>
          </p:cNvPr>
          <p:cNvSpPr txBox="1"/>
          <p:nvPr/>
        </p:nvSpPr>
        <p:spPr>
          <a:xfrm>
            <a:off x="1863512" y="3340402"/>
            <a:ext cx="2365585" cy="659219"/>
          </a:xfrm>
          <a:prstGeom prst="rect">
            <a:avLst/>
          </a:prstGeom>
          <a:noFill/>
        </p:spPr>
        <p:txBody>
          <a:bodyPr wrap="square" lIns="0" tIns="0" rIns="0" bIns="0" rtlCol="0">
            <a:spAutoFit/>
          </a:bodyPr>
          <a:lstStyle/>
          <a:p>
            <a:pPr marL="0" marR="0" lvl="0" indent="0" algn="ctr" defTabSz="913818" rtl="0" eaLnBrk="1" fontAlgn="auto" latinLnBrk="0" hangingPunct="1">
              <a:lnSpc>
                <a:spcPct val="100000"/>
              </a:lnSpc>
              <a:spcBef>
                <a:spcPts val="0"/>
              </a:spcBef>
              <a:spcAft>
                <a:spcPts val="0"/>
              </a:spcAft>
              <a:buClrTx/>
              <a:buSzTx/>
              <a:buFontTx/>
              <a:buNone/>
              <a:tabLst/>
              <a:defRPr/>
            </a:pPr>
            <a:r>
              <a:rPr kumimoji="0" lang="en-US" sz="1428" b="0" i="0" u="none" strike="noStrike" kern="1200" cap="none" spc="0" normalizeH="0" baseline="0" noProof="0">
                <a:ln>
                  <a:noFill/>
                </a:ln>
                <a:gradFill>
                  <a:gsLst>
                    <a:gs pos="0">
                      <a:srgbClr val="000000"/>
                    </a:gs>
                    <a:gs pos="100000">
                      <a:srgbClr val="000000"/>
                    </a:gs>
                  </a:gsLst>
                  <a:lin ang="5400000" scaled="0"/>
                </a:gradFill>
                <a:effectLst/>
                <a:uLnTx/>
                <a:uFillTx/>
                <a:latin typeface="Segoe UI Semibold"/>
                <a:ea typeface="+mn-ea"/>
                <a:cs typeface="+mn-cs"/>
              </a:rPr>
              <a:t>Easily </a:t>
            </a:r>
            <a:r>
              <a:rPr lang="en-US" sz="1428">
                <a:gradFill>
                  <a:gsLst>
                    <a:gs pos="0">
                      <a:srgbClr val="000000"/>
                    </a:gs>
                    <a:gs pos="100000">
                      <a:srgbClr val="000000"/>
                    </a:gs>
                  </a:gsLst>
                  <a:lin ang="5400000" scaled="0"/>
                </a:gradFill>
                <a:latin typeface="Segoe UI Semibold"/>
              </a:rPr>
              <a:t>run</a:t>
            </a:r>
            <a:r>
              <a:rPr kumimoji="0" lang="en-US" sz="1428" b="0" i="0" u="none" strike="noStrike" kern="1200" cap="none" spc="0" normalizeH="0" baseline="0" noProof="0">
                <a:ln>
                  <a:noFill/>
                </a:ln>
                <a:gradFill>
                  <a:gsLst>
                    <a:gs pos="0">
                      <a:srgbClr val="000000"/>
                    </a:gs>
                    <a:gs pos="100000">
                      <a:srgbClr val="000000"/>
                    </a:gs>
                  </a:gsLst>
                  <a:lin ang="5400000" scaled="0"/>
                </a:gradFill>
                <a:effectLst/>
                <a:uLnTx/>
                <a:uFillTx/>
                <a:latin typeface="Segoe UI Semibold"/>
                <a:ea typeface="+mn-ea"/>
                <a:cs typeface="+mn-cs"/>
              </a:rPr>
              <a:t> AI/ML </a:t>
            </a:r>
            <a:r>
              <a:rPr lang="en-US" sz="1428">
                <a:gradFill>
                  <a:gsLst>
                    <a:gs pos="0">
                      <a:srgbClr val="000000"/>
                    </a:gs>
                    <a:gs pos="100000">
                      <a:srgbClr val="000000"/>
                    </a:gs>
                  </a:gsLst>
                  <a:lin ang="5400000" scaled="0"/>
                </a:gradFill>
                <a:latin typeface="Segoe UI Semibold"/>
              </a:rPr>
              <a:t>at</a:t>
            </a:r>
            <a:r>
              <a:rPr kumimoji="0" lang="en-US" sz="1428" b="0" i="0" u="none" strike="noStrike" kern="1200" cap="none" spc="0" normalizeH="0" baseline="0" noProof="0">
                <a:ln>
                  <a:noFill/>
                </a:ln>
                <a:gradFill>
                  <a:gsLst>
                    <a:gs pos="0">
                      <a:srgbClr val="000000"/>
                    </a:gs>
                    <a:gs pos="100000">
                      <a:srgbClr val="000000"/>
                    </a:gs>
                  </a:gsLst>
                  <a:lin ang="5400000" scaled="0"/>
                </a:gradFill>
                <a:effectLst/>
                <a:uLnTx/>
                <a:uFillTx/>
                <a:latin typeface="Segoe UI Semibold"/>
                <a:ea typeface="+mn-ea"/>
                <a:cs typeface="+mn-cs"/>
              </a:rPr>
              <a:t> the edge with Windows ML and support for Azure IoT Edge </a:t>
            </a:r>
          </a:p>
        </p:txBody>
      </p:sp>
      <p:sp>
        <p:nvSpPr>
          <p:cNvPr id="13" name="TextBox 12">
            <a:extLst>
              <a:ext uri="{FF2B5EF4-FFF2-40B4-BE49-F238E27FC236}">
                <a16:creationId xmlns:a16="http://schemas.microsoft.com/office/drawing/2014/main" id="{B752203E-D4D0-4D7D-BCC2-D4342278F13C}"/>
              </a:ext>
            </a:extLst>
          </p:cNvPr>
          <p:cNvSpPr txBox="1"/>
          <p:nvPr/>
        </p:nvSpPr>
        <p:spPr>
          <a:xfrm>
            <a:off x="4860290" y="3340402"/>
            <a:ext cx="2712721" cy="659219"/>
          </a:xfrm>
          <a:prstGeom prst="rect">
            <a:avLst/>
          </a:prstGeom>
          <a:noFill/>
        </p:spPr>
        <p:txBody>
          <a:bodyPr wrap="square" lIns="0" tIns="0" rIns="0" bIns="0" rtlCol="0">
            <a:spAutoFit/>
          </a:bodyPr>
          <a:lstStyle/>
          <a:p>
            <a:pPr marL="0" marR="0" lvl="0" indent="0" algn="ctr" defTabSz="896342" rtl="0" eaLnBrk="1" fontAlgn="auto" latinLnBrk="0" hangingPunct="1">
              <a:lnSpc>
                <a:spcPct val="100000"/>
              </a:lnSpc>
              <a:spcBef>
                <a:spcPts val="0"/>
              </a:spcBef>
              <a:spcAft>
                <a:spcPts val="0"/>
              </a:spcAft>
              <a:buClrTx/>
              <a:buSzTx/>
              <a:buFontTx/>
              <a:buNone/>
              <a:tabLst/>
              <a:defRPr/>
            </a:pPr>
            <a:r>
              <a:rPr kumimoji="0" lang="en-US" sz="1428" b="0" i="0" u="none" strike="noStrike" kern="1200" cap="none" spc="0" normalizeH="0" baseline="0" noProof="0">
                <a:ln>
                  <a:noFill/>
                </a:ln>
                <a:gradFill>
                  <a:gsLst>
                    <a:gs pos="0">
                      <a:srgbClr val="000000"/>
                    </a:gs>
                    <a:gs pos="100000">
                      <a:srgbClr val="000000"/>
                    </a:gs>
                  </a:gsLst>
                  <a:lin ang="5400000" scaled="0"/>
                </a:gradFill>
                <a:effectLst/>
                <a:uLnTx/>
                <a:uFillTx/>
                <a:latin typeface="Segoe UI Semibold"/>
                <a:ea typeface="+mn-ea"/>
                <a:cs typeface="+mn-cs"/>
              </a:rPr>
              <a:t>Keep devices secure </a:t>
            </a:r>
          </a:p>
          <a:p>
            <a:pPr marL="0" marR="0" lvl="0" indent="0" algn="ctr" defTabSz="896342" rtl="0" eaLnBrk="1" fontAlgn="auto" latinLnBrk="0" hangingPunct="1">
              <a:lnSpc>
                <a:spcPct val="100000"/>
              </a:lnSpc>
              <a:spcBef>
                <a:spcPts val="0"/>
              </a:spcBef>
              <a:spcAft>
                <a:spcPts val="0"/>
              </a:spcAft>
              <a:buClrTx/>
              <a:buSzTx/>
              <a:buFontTx/>
              <a:buNone/>
              <a:tabLst/>
              <a:defRPr/>
            </a:pPr>
            <a:r>
              <a:rPr kumimoji="0" lang="en-US" sz="1428" b="0" i="0" u="none" strike="noStrike" kern="1200" cap="none" spc="0" normalizeH="0" baseline="0" noProof="0">
                <a:ln>
                  <a:noFill/>
                </a:ln>
                <a:gradFill>
                  <a:gsLst>
                    <a:gs pos="0">
                      <a:srgbClr val="000000"/>
                    </a:gs>
                    <a:gs pos="100000">
                      <a:srgbClr val="000000"/>
                    </a:gs>
                  </a:gsLst>
                  <a:lin ang="5400000" scaled="0"/>
                </a:gradFill>
                <a:effectLst/>
                <a:uLnTx/>
                <a:uFillTx/>
                <a:latin typeface="Segoe UI Semibold"/>
                <a:ea typeface="+mn-ea"/>
                <a:cs typeface="+mn-cs"/>
              </a:rPr>
              <a:t>for the long term </a:t>
            </a:r>
          </a:p>
          <a:p>
            <a:pPr marL="0" marR="0" lvl="0" indent="0" algn="ctr" defTabSz="896342" rtl="0" eaLnBrk="1" fontAlgn="auto" latinLnBrk="0" hangingPunct="1">
              <a:lnSpc>
                <a:spcPct val="100000"/>
              </a:lnSpc>
              <a:spcBef>
                <a:spcPts val="0"/>
              </a:spcBef>
              <a:spcAft>
                <a:spcPts val="0"/>
              </a:spcAft>
              <a:buClrTx/>
              <a:buSzTx/>
              <a:buFontTx/>
              <a:buNone/>
              <a:tabLst/>
              <a:defRPr/>
            </a:pPr>
            <a:r>
              <a:rPr kumimoji="0" lang="en-US" sz="1428" b="0" i="0" u="none" strike="noStrike" kern="1200" cap="none" spc="0" normalizeH="0" baseline="0" noProof="0">
                <a:ln>
                  <a:noFill/>
                </a:ln>
                <a:gradFill>
                  <a:gsLst>
                    <a:gs pos="0">
                      <a:srgbClr val="000000"/>
                    </a:gs>
                    <a:gs pos="100000">
                      <a:srgbClr val="000000"/>
                    </a:gs>
                  </a:gsLst>
                  <a:lin ang="5400000" scaled="0"/>
                </a:gradFill>
                <a:effectLst/>
                <a:uLnTx/>
                <a:uFillTx/>
                <a:latin typeface="Segoe UI Semibold"/>
                <a:ea typeface="+mn-ea"/>
                <a:cs typeface="+mn-cs"/>
              </a:rPr>
              <a:t>with turnkey platform security</a:t>
            </a:r>
          </a:p>
        </p:txBody>
      </p:sp>
      <p:sp>
        <p:nvSpPr>
          <p:cNvPr id="14" name="TextBox 13">
            <a:extLst>
              <a:ext uri="{FF2B5EF4-FFF2-40B4-BE49-F238E27FC236}">
                <a16:creationId xmlns:a16="http://schemas.microsoft.com/office/drawing/2014/main" id="{8D970B80-935B-46F9-8816-2A957586EC09}"/>
              </a:ext>
            </a:extLst>
          </p:cNvPr>
          <p:cNvSpPr txBox="1"/>
          <p:nvPr/>
        </p:nvSpPr>
        <p:spPr>
          <a:xfrm>
            <a:off x="8204203" y="3307887"/>
            <a:ext cx="2546346" cy="659219"/>
          </a:xfrm>
          <a:prstGeom prst="rect">
            <a:avLst/>
          </a:prstGeom>
          <a:noFill/>
        </p:spPr>
        <p:txBody>
          <a:bodyPr wrap="square" lIns="0" tIns="0" rIns="0" bIns="0" rtlCol="0">
            <a:spAutoFit/>
          </a:bodyPr>
          <a:lstStyle/>
          <a:p>
            <a:pPr marL="0" marR="0" lvl="0" indent="0" algn="ctr" defTabSz="913818" rtl="0" eaLnBrk="1" fontAlgn="auto" latinLnBrk="0" hangingPunct="1">
              <a:lnSpc>
                <a:spcPct val="100000"/>
              </a:lnSpc>
              <a:spcBef>
                <a:spcPts val="0"/>
              </a:spcBef>
              <a:spcAft>
                <a:spcPts val="0"/>
              </a:spcAft>
              <a:buClrTx/>
              <a:buSzTx/>
              <a:buFontTx/>
              <a:buNone/>
              <a:tabLst/>
              <a:defRPr/>
            </a:pPr>
            <a:r>
              <a:rPr kumimoji="0" lang="en-US" sz="1428" b="0" i="0" u="none" strike="noStrike" kern="1200" cap="none" spc="0" normalizeH="0" baseline="0" noProof="0">
                <a:ln>
                  <a:noFill/>
                </a:ln>
                <a:gradFill>
                  <a:gsLst>
                    <a:gs pos="0">
                      <a:srgbClr val="000000"/>
                    </a:gs>
                    <a:gs pos="100000">
                      <a:srgbClr val="000000"/>
                    </a:gs>
                  </a:gsLst>
                  <a:lin ang="5400000" scaled="0"/>
                </a:gradFill>
                <a:effectLst/>
                <a:uLnTx/>
                <a:uFillTx/>
                <a:latin typeface="Segoe UI Semibold"/>
                <a:ea typeface="+mn-ea"/>
                <a:cs typeface="+mn-cs"/>
              </a:rPr>
              <a:t>Quickly get IoT devices to market with out-of-the-box Operating System</a:t>
            </a:r>
          </a:p>
        </p:txBody>
      </p:sp>
      <p:sp>
        <p:nvSpPr>
          <p:cNvPr id="15" name="Rectangle 14">
            <a:extLst>
              <a:ext uri="{FF2B5EF4-FFF2-40B4-BE49-F238E27FC236}">
                <a16:creationId xmlns:a16="http://schemas.microsoft.com/office/drawing/2014/main" id="{23F9FD38-69FB-45A0-80F7-256AD218F0ED}"/>
              </a:ext>
            </a:extLst>
          </p:cNvPr>
          <p:cNvSpPr/>
          <p:nvPr/>
        </p:nvSpPr>
        <p:spPr bwMode="auto">
          <a:xfrm>
            <a:off x="405882" y="4528307"/>
            <a:ext cx="11589840" cy="2024617"/>
          </a:xfrm>
          <a:prstGeom prst="rect">
            <a:avLst/>
          </a:prstGeom>
          <a:solidFill>
            <a:schemeClr val="bg1"/>
          </a:solidFill>
          <a:ln w="9525" cap="flat" cmpd="sng" algn="ctr">
            <a:noFill/>
            <a:prstDash val="solid"/>
            <a:headEnd type="none" w="med" len="med"/>
            <a:tailEnd type="none" w="med" len="med"/>
          </a:ln>
          <a:effectLst>
            <a:outerShdw blurRad="190500" dist="38100" dir="2700000" algn="ctr" rotWithShape="0">
              <a:srgbClr val="000000">
                <a:alpha val="25000"/>
              </a:srgbClr>
            </a:outerShdw>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6" name="Rectangle 15">
            <a:extLst>
              <a:ext uri="{FF2B5EF4-FFF2-40B4-BE49-F238E27FC236}">
                <a16:creationId xmlns:a16="http://schemas.microsoft.com/office/drawing/2014/main" id="{796084B1-0F4B-43A6-931E-893E46FAB042}"/>
              </a:ext>
            </a:extLst>
          </p:cNvPr>
          <p:cNvSpPr/>
          <p:nvPr/>
        </p:nvSpPr>
        <p:spPr>
          <a:xfrm>
            <a:off x="419596" y="4528307"/>
            <a:ext cx="11589839" cy="429056"/>
          </a:xfrm>
          <a:prstGeom prst="rect">
            <a:avLst/>
          </a:prstGeom>
          <a:solidFill>
            <a:srgbClr val="243A5E"/>
          </a:solidFill>
        </p:spPr>
        <p:txBody>
          <a:bodyPr wrap="square" anchor="ctr" anchorCtr="0">
            <a:noAutofit/>
          </a:bodyPr>
          <a:lstStyle/>
          <a:p>
            <a:pPr marL="0" marR="0" lvl="0" indent="0" algn="ctr" defTabSz="931611" rtl="0" eaLnBrk="1" fontAlgn="auto" latinLnBrk="0" hangingPunct="1">
              <a:lnSpc>
                <a:spcPct val="100000"/>
              </a:lnSpc>
              <a:spcBef>
                <a:spcPct val="0"/>
              </a:spcBef>
              <a:spcAft>
                <a:spcPts val="1198"/>
              </a:spcAft>
              <a:buClrTx/>
              <a:buSzTx/>
              <a:buFontTx/>
              <a:buNone/>
              <a:tabLst/>
              <a:defRPr/>
            </a:pPr>
            <a:r>
              <a:rPr kumimoji="0" lang="en-US" sz="1785" b="0" i="0" u="none" strike="noStrike" kern="1200" cap="none" spc="0" normalizeH="0" baseline="0" noProof="0">
                <a:ln w="3175">
                  <a:noFill/>
                </a:ln>
                <a:gradFill>
                  <a:gsLst>
                    <a:gs pos="0">
                      <a:srgbClr val="50E6FF"/>
                    </a:gs>
                    <a:gs pos="100000">
                      <a:srgbClr val="50E6FF"/>
                    </a:gs>
                  </a:gsLst>
                  <a:lin ang="5400000" scaled="0"/>
                </a:gradFill>
                <a:effectLst/>
                <a:uLnTx/>
                <a:uFillTx/>
                <a:latin typeface="Segoe UI Semibold" panose="020B0702040204020203" pitchFamily="34" charset="0"/>
                <a:ea typeface="+mn-ea"/>
                <a:cs typeface="Segoe UI Semibold" panose="020B0702040204020203" pitchFamily="34" charset="0"/>
              </a:rPr>
              <a:t>Built on the foundation of 900M active Windows 10 devices </a:t>
            </a:r>
            <a:r>
              <a:rPr kumimoji="0" lang="en-US" sz="1785" b="0" i="0" u="none" strike="noStrike" kern="1200" cap="none" spc="0" normalizeH="0" baseline="0" noProof="0">
                <a:ln w="3175">
                  <a:noFill/>
                </a:ln>
                <a:gradFill>
                  <a:gsLst>
                    <a:gs pos="0">
                      <a:srgbClr val="50E6FF"/>
                    </a:gs>
                    <a:gs pos="100000">
                      <a:srgbClr val="50E6FF"/>
                    </a:gs>
                  </a:gsLst>
                  <a:lin ang="5400000" scaled="0"/>
                </a:gradFill>
                <a:effectLst/>
                <a:uLnTx/>
                <a:uFillTx/>
                <a:latin typeface="Segoe UI Semibold" panose="020B0702040204020203" pitchFamily="34" charset="0"/>
                <a:ea typeface="+mn-ea"/>
                <a:cs typeface="Segoe UI Semibold" panose="020B0702040204020203" pitchFamily="34" charset="0"/>
                <a:sym typeface="Wingdings" panose="05000000000000000000" pitchFamily="2" charset="2"/>
              </a:rPr>
              <a:t> </a:t>
            </a:r>
          </a:p>
        </p:txBody>
      </p:sp>
      <p:pic>
        <p:nvPicPr>
          <p:cNvPr id="17" name="Advantech Logo">
            <a:extLst>
              <a:ext uri="{FF2B5EF4-FFF2-40B4-BE49-F238E27FC236}">
                <a16:creationId xmlns:a16="http://schemas.microsoft.com/office/drawing/2014/main" id="{E5923D8A-4BF2-4F98-ABF2-EA116AC331A5}"/>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230313" y="5260521"/>
            <a:ext cx="1283136" cy="260977"/>
          </a:xfrm>
          <a:prstGeom prst="rect">
            <a:avLst/>
          </a:prstGeom>
        </p:spPr>
      </p:pic>
      <p:pic>
        <p:nvPicPr>
          <p:cNvPr id="18" name="Rockwell Auto Logo">
            <a:extLst>
              <a:ext uri="{FF2B5EF4-FFF2-40B4-BE49-F238E27FC236}">
                <a16:creationId xmlns:a16="http://schemas.microsoft.com/office/drawing/2014/main" id="{DEA25F21-8FFF-4C59-9826-02B72DD00FC4}"/>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5634153" y="5234337"/>
            <a:ext cx="1179654" cy="313345"/>
          </a:xfrm>
          <a:prstGeom prst="rect">
            <a:avLst/>
          </a:prstGeom>
        </p:spPr>
      </p:pic>
      <p:pic>
        <p:nvPicPr>
          <p:cNvPr id="20" name="Keith &amp; Koep Logo">
            <a:extLst>
              <a:ext uri="{FF2B5EF4-FFF2-40B4-BE49-F238E27FC236}">
                <a16:creationId xmlns:a16="http://schemas.microsoft.com/office/drawing/2014/main" id="{C513B3D7-E8E7-4063-96B6-4BA1E0673FDB}"/>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10464212" y="5163791"/>
            <a:ext cx="454436" cy="454436"/>
          </a:xfrm>
          <a:prstGeom prst="rect">
            <a:avLst/>
          </a:prstGeom>
        </p:spPr>
      </p:pic>
      <p:pic>
        <p:nvPicPr>
          <p:cNvPr id="21" name="ActionPoint Logo">
            <a:extLst>
              <a:ext uri="{FF2B5EF4-FFF2-40B4-BE49-F238E27FC236}">
                <a16:creationId xmlns:a16="http://schemas.microsoft.com/office/drawing/2014/main" id="{AC030380-7DE3-4243-A035-DD40FECD8A04}"/>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6742482" y="5824163"/>
            <a:ext cx="1461721" cy="290300"/>
          </a:xfrm>
          <a:prstGeom prst="rect">
            <a:avLst/>
          </a:prstGeom>
        </p:spPr>
      </p:pic>
      <p:pic>
        <p:nvPicPr>
          <p:cNvPr id="22" name="Idex Logo">
            <a:extLst>
              <a:ext uri="{FF2B5EF4-FFF2-40B4-BE49-F238E27FC236}">
                <a16:creationId xmlns:a16="http://schemas.microsoft.com/office/drawing/2014/main" id="{363B2221-8A2B-488A-80CC-A5A4966598E8}"/>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3600838" y="5154528"/>
            <a:ext cx="945926" cy="472963"/>
          </a:xfrm>
          <a:prstGeom prst="rect">
            <a:avLst/>
          </a:prstGeom>
        </p:spPr>
      </p:pic>
      <p:pic>
        <p:nvPicPr>
          <p:cNvPr id="23" name="RedBack Tech logo">
            <a:extLst>
              <a:ext uri="{FF2B5EF4-FFF2-40B4-BE49-F238E27FC236}">
                <a16:creationId xmlns:a16="http://schemas.microsoft.com/office/drawing/2014/main" id="{5275C2EA-6B34-40DA-8032-3687690D4BF3}"/>
              </a:ext>
            </a:extLst>
          </p:cNvPr>
          <p:cNvPicPr>
            <a:picLocks noChangeAspect="1"/>
          </p:cNvPicPr>
          <p:nvPr/>
        </p:nvPicPr>
        <p:blipFill>
          <a:blip r:embed="rId11">
            <a:extLst>
              <a:ext uri="{28A0092B-C50C-407E-A947-70E740481C1C}">
                <a14:useLocalDpi xmlns:a14="http://schemas.microsoft.com/office/drawing/2010/main"/>
              </a:ext>
            </a:extLst>
          </a:blip>
          <a:stretch>
            <a:fillRect/>
          </a:stretch>
        </p:blipFill>
        <p:spPr>
          <a:xfrm>
            <a:off x="7901196" y="5151796"/>
            <a:ext cx="1475628" cy="478427"/>
          </a:xfrm>
          <a:prstGeom prst="rect">
            <a:avLst/>
          </a:prstGeom>
        </p:spPr>
      </p:pic>
      <p:pic>
        <p:nvPicPr>
          <p:cNvPr id="24" name="Johnson Controls Logo">
            <a:extLst>
              <a:ext uri="{FF2B5EF4-FFF2-40B4-BE49-F238E27FC236}">
                <a16:creationId xmlns:a16="http://schemas.microsoft.com/office/drawing/2014/main" id="{299564BD-B4D4-4AAF-97FB-982E2A10ED64}"/>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4657696" y="5744652"/>
            <a:ext cx="976457" cy="449322"/>
          </a:xfrm>
          <a:prstGeom prst="rect">
            <a:avLst/>
          </a:prstGeom>
        </p:spPr>
      </p:pic>
      <p:pic>
        <p:nvPicPr>
          <p:cNvPr id="25" name="XOGO logo">
            <a:extLst>
              <a:ext uri="{FF2B5EF4-FFF2-40B4-BE49-F238E27FC236}">
                <a16:creationId xmlns:a16="http://schemas.microsoft.com/office/drawing/2014/main" id="{E2C5A730-A9AF-416F-AB99-3555B681A693}"/>
              </a:ext>
            </a:extLst>
          </p:cNvPr>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2615911" y="5794874"/>
            <a:ext cx="928370" cy="348878"/>
          </a:xfrm>
          <a:prstGeom prst="rect">
            <a:avLst/>
          </a:prstGeom>
        </p:spPr>
      </p:pic>
      <p:pic>
        <p:nvPicPr>
          <p:cNvPr id="26" name="Trekstor Hotel Logo">
            <a:extLst>
              <a:ext uri="{FF2B5EF4-FFF2-40B4-BE49-F238E27FC236}">
                <a16:creationId xmlns:a16="http://schemas.microsoft.com/office/drawing/2014/main" id="{14EDAE0A-7F84-4AAD-B98F-85C834D4FCE8}"/>
              </a:ext>
            </a:extLst>
          </p:cNvPr>
          <p:cNvPicPr>
            <a:picLocks noChangeAspect="1"/>
          </p:cNvPicPr>
          <p:nvPr/>
        </p:nvPicPr>
        <p:blipFill>
          <a:blip r:embed="rId14" cstate="print">
            <a:extLst>
              <a:ext uri="{28A0092B-C50C-407E-A947-70E740481C1C}">
                <a14:useLocalDpi xmlns:a14="http://schemas.microsoft.com/office/drawing/2010/main"/>
              </a:ext>
            </a:extLst>
          </a:blip>
          <a:stretch>
            <a:fillRect/>
          </a:stretch>
        </p:blipFill>
        <p:spPr>
          <a:xfrm>
            <a:off x="9070975" y="5843338"/>
            <a:ext cx="1080046" cy="251950"/>
          </a:xfrm>
          <a:prstGeom prst="rect">
            <a:avLst/>
          </a:prstGeom>
        </p:spPr>
      </p:pic>
      <p:sp>
        <p:nvSpPr>
          <p:cNvPr id="27" name="Title 1">
            <a:extLst>
              <a:ext uri="{FF2B5EF4-FFF2-40B4-BE49-F238E27FC236}">
                <a16:creationId xmlns:a16="http://schemas.microsoft.com/office/drawing/2014/main" id="{4C6EB713-2175-4420-829F-F067EFE435C8}"/>
              </a:ext>
            </a:extLst>
          </p:cNvPr>
          <p:cNvSpPr txBox="1">
            <a:spLocks/>
          </p:cNvSpPr>
          <p:nvPr/>
        </p:nvSpPr>
        <p:spPr>
          <a:xfrm>
            <a:off x="440753" y="1123070"/>
            <a:ext cx="10715296" cy="320182"/>
          </a:xfrm>
          <a:prstGeom prst="rect">
            <a:avLst/>
          </a:prstGeom>
        </p:spPr>
        <p:txBody>
          <a:bodyPr vert="horz" wrap="square" lIns="0" tIns="0" rIns="0" bIns="0" rtlCol="0" anchor="ctr" anchorCtr="0">
            <a:spAutoFit/>
          </a:bodyPr>
          <a:lstStyle>
            <a:lvl1pPr algn="l" defTabSz="914367" rtl="0" eaLnBrk="1" latinLnBrk="0" hangingPunct="1">
              <a:lnSpc>
                <a:spcPts val="3137"/>
              </a:lnSpc>
              <a:spcBef>
                <a:spcPct val="0"/>
              </a:spcBef>
              <a:buNone/>
              <a:defRPr lang="en-US" sz="2745" b="0" strike="noStrike" kern="1200" cap="none" spc="-49" baseline="0">
                <a:ln w="3175">
                  <a:noFill/>
                </a:ln>
                <a:gradFill>
                  <a:gsLst>
                    <a:gs pos="0">
                      <a:schemeClr val="tx1"/>
                    </a:gs>
                    <a:gs pos="100000">
                      <a:schemeClr val="tx1"/>
                    </a:gs>
                  </a:gsLst>
                  <a:lin ang="5400000" scaled="1"/>
                </a:gra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2040" b="0" i="0" u="none" strike="noStrike" kern="1200" cap="none" spc="-49" normalizeH="0" baseline="0" noProof="0">
                <a:ln w="3175">
                  <a:noFill/>
                </a:ln>
                <a:gradFill>
                  <a:gsLst>
                    <a:gs pos="0">
                      <a:srgbClr val="0078D3"/>
                    </a:gs>
                    <a:gs pos="100000">
                      <a:srgbClr val="0078D3"/>
                    </a:gs>
                  </a:gsLst>
                  <a:lin ang="5400000" scaled="1"/>
                </a:gradFill>
                <a:effectLst/>
                <a:uLnTx/>
                <a:uFillTx/>
                <a:latin typeface="Segoe UI Semibold"/>
                <a:ea typeface="+mn-ea"/>
                <a:cs typeface="Segoe UI" pitchFamily="34" charset="0"/>
              </a:rPr>
              <a:t>The foundation for your intelligent edge</a:t>
            </a:r>
          </a:p>
        </p:txBody>
      </p:sp>
    </p:spTree>
    <p:extLst>
      <p:ext uri="{BB962C8B-B14F-4D97-AF65-F5344CB8AC3E}">
        <p14:creationId xmlns:p14="http://schemas.microsoft.com/office/powerpoint/2010/main" val="4265094636"/>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F05879DC-AABE-4215-9807-EE1503A6609D}"/>
              </a:ext>
            </a:extLst>
          </p:cNvPr>
          <p:cNvSpPr/>
          <p:nvPr/>
        </p:nvSpPr>
        <p:spPr bwMode="auto">
          <a:xfrm>
            <a:off x="435955" y="1749927"/>
            <a:ext cx="2766054" cy="3262896"/>
          </a:xfrm>
          <a:prstGeom prst="rect">
            <a:avLst/>
          </a:prstGeom>
          <a:solidFill>
            <a:schemeClr val="bg1"/>
          </a:solidFill>
          <a:ln w="9525" cap="flat" cmpd="sng" algn="ctr">
            <a:noFill/>
            <a:prstDash val="solid"/>
            <a:headEnd type="none" w="med" len="med"/>
            <a:tailEnd type="none" w="med" len="med"/>
          </a:ln>
          <a:effectLst>
            <a:outerShdw blurRad="190500" dist="38100" dir="2700000" algn="ctr" rotWithShape="0">
              <a:srgbClr val="000000">
                <a:alpha val="25000"/>
              </a:srgbClr>
            </a:outerShdw>
          </a:effectLst>
        </p:spPr>
        <p:txBody>
          <a:bodyPr rot="0" spcFirstLastPara="0" vertOverflow="overflow" horzOverflow="overflow" vert="horz" wrap="square" lIns="186521" tIns="1280160"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90000"/>
              </a:lnSpc>
              <a:spcBef>
                <a:spcPct val="0"/>
              </a:spcBef>
              <a:spcAft>
                <a:spcPct val="0"/>
              </a:spcAft>
              <a:buClrTx/>
              <a:buSzTx/>
              <a:buFontTx/>
              <a:buNone/>
              <a:tabLst/>
              <a:defRPr/>
            </a:pPr>
            <a:r>
              <a:rPr kumimoji="0" lang="en-US" sz="1800" b="0" i="0" u="none" strike="noStrike" kern="0" cap="none" spc="0" normalizeH="0" baseline="0" noProof="0">
                <a:ln>
                  <a:noFill/>
                </a:ln>
                <a:gradFill>
                  <a:gsLst>
                    <a:gs pos="0">
                      <a:srgbClr val="0078D3"/>
                    </a:gs>
                    <a:gs pos="100000">
                      <a:srgbClr val="0078D3"/>
                    </a:gs>
                  </a:gsLst>
                  <a:lin ang="5400000" scaled="0"/>
                </a:gradFill>
                <a:effectLst/>
                <a:uLnTx/>
                <a:uFillTx/>
                <a:latin typeface="Segoe UI Semibold"/>
                <a:ea typeface="+mn-ea"/>
                <a:cs typeface="Segoe UI" pitchFamily="34" charset="0"/>
              </a:rPr>
              <a:t>Windows 10 IoT Core and Services</a:t>
            </a:r>
            <a:br>
              <a:rPr kumimoji="0" lang="en-US" sz="1800" b="0" i="0" u="none" strike="noStrike" kern="0" cap="none" spc="0" normalizeH="0" baseline="0" noProof="0">
                <a:ln>
                  <a:noFill/>
                </a:ln>
                <a:gradFill>
                  <a:gsLst>
                    <a:gs pos="0">
                      <a:srgbClr val="0078D3"/>
                    </a:gs>
                    <a:gs pos="100000">
                      <a:srgbClr val="0078D3"/>
                    </a:gs>
                  </a:gsLst>
                  <a:lin ang="5400000" scaled="0"/>
                </a:gradFill>
                <a:effectLst/>
                <a:uLnTx/>
                <a:uFillTx/>
                <a:latin typeface="Segoe UI Semibold"/>
                <a:ea typeface="+mn-ea"/>
                <a:cs typeface="Segoe UI" pitchFamily="34" charset="0"/>
              </a:rPr>
            </a:br>
            <a:r>
              <a:rPr kumimoji="0" lang="en-US" sz="1800" b="0" i="0" u="none" strike="noStrike" kern="0" cap="none" spc="0" normalizeH="0" baseline="0" noProof="0">
                <a:ln>
                  <a:noFill/>
                </a:ln>
                <a:gradFill>
                  <a:gsLst>
                    <a:gs pos="0">
                      <a:srgbClr val="0078D3"/>
                    </a:gs>
                    <a:gs pos="100000">
                      <a:srgbClr val="0078D3"/>
                    </a:gs>
                  </a:gsLst>
                  <a:lin ang="5400000" scaled="0"/>
                </a:gradFill>
                <a:effectLst/>
                <a:uLnTx/>
                <a:uFillTx/>
                <a:latin typeface="Segoe UI Semibold"/>
                <a:ea typeface="+mn-ea"/>
                <a:cs typeface="Segoe UI" pitchFamily="34" charset="0"/>
              </a:rPr>
              <a:t> </a:t>
            </a:r>
          </a:p>
          <a:p>
            <a:pPr marL="0" marR="0" lvl="0" indent="0" algn="l" defTabSz="951028"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a:ln>
                  <a:noFill/>
                </a:ln>
                <a:gradFill>
                  <a:gsLst>
                    <a:gs pos="0">
                      <a:srgbClr val="000000"/>
                    </a:gs>
                    <a:gs pos="100000">
                      <a:srgbClr val="000000"/>
                    </a:gs>
                  </a:gsLst>
                  <a:lin ang="5400000" scaled="0"/>
                </a:gradFill>
                <a:effectLst/>
                <a:uLnTx/>
                <a:uFillTx/>
                <a:latin typeface="Segoe UI"/>
                <a:ea typeface="+mn-ea"/>
                <a:cs typeface="Segoe UI" pitchFamily="34" charset="0"/>
              </a:rPr>
              <a:t>For small-footprint, </a:t>
            </a:r>
            <a:br>
              <a:rPr kumimoji="0" lang="en-US" sz="1400" b="0" i="0" u="none" strike="noStrike" kern="0" cap="none" spc="0" normalizeH="0" baseline="0" noProof="0">
                <a:ln>
                  <a:noFill/>
                </a:ln>
                <a:gradFill>
                  <a:gsLst>
                    <a:gs pos="0">
                      <a:srgbClr val="000000"/>
                    </a:gs>
                    <a:gs pos="100000">
                      <a:srgbClr val="000000"/>
                    </a:gs>
                  </a:gsLst>
                  <a:lin ang="5400000" scaled="0"/>
                </a:gradFill>
                <a:effectLst/>
                <a:uLnTx/>
                <a:uFillTx/>
                <a:latin typeface="Segoe UI"/>
                <a:ea typeface="+mn-ea"/>
                <a:cs typeface="Segoe UI" pitchFamily="34" charset="0"/>
              </a:rPr>
            </a:br>
            <a:r>
              <a:rPr kumimoji="0" lang="en-US" sz="1400" b="0" i="0" u="none" strike="noStrike" kern="0" cap="none" spc="0" normalizeH="0" baseline="0" noProof="0">
                <a:ln>
                  <a:noFill/>
                </a:ln>
                <a:gradFill>
                  <a:gsLst>
                    <a:gs pos="0">
                      <a:srgbClr val="000000"/>
                    </a:gs>
                    <a:gs pos="100000">
                      <a:srgbClr val="000000"/>
                    </a:gs>
                  </a:gsLst>
                  <a:lin ang="5400000" scaled="0"/>
                </a:gradFill>
                <a:effectLst/>
                <a:uLnTx/>
                <a:uFillTx/>
                <a:latin typeface="Segoe UI"/>
                <a:ea typeface="+mn-ea"/>
                <a:cs typeface="Segoe UI" pitchFamily="34" charset="0"/>
              </a:rPr>
              <a:t>smart devices    </a:t>
            </a:r>
            <a:br>
              <a:rPr kumimoji="0" lang="en-US" sz="1400" b="0" i="0" u="none" strike="noStrike" kern="0" cap="none" spc="0" normalizeH="0" baseline="0" noProof="0">
                <a:ln>
                  <a:noFill/>
                </a:ln>
                <a:gradFill>
                  <a:gsLst>
                    <a:gs pos="0">
                      <a:srgbClr val="000000"/>
                    </a:gs>
                    <a:gs pos="100000">
                      <a:srgbClr val="000000"/>
                    </a:gs>
                  </a:gsLst>
                  <a:lin ang="5400000" scaled="0"/>
                </a:gradFill>
                <a:effectLst/>
                <a:uLnTx/>
                <a:uFillTx/>
                <a:latin typeface="Segoe UI"/>
                <a:ea typeface="+mn-ea"/>
                <a:cs typeface="Segoe UI" pitchFamily="34" charset="0"/>
              </a:rPr>
            </a:br>
            <a:br>
              <a:rPr kumimoji="0" lang="en-US" sz="1400" b="0" i="0" u="none" strike="noStrike" kern="0" cap="none" spc="0" normalizeH="0" baseline="0" noProof="0">
                <a:ln>
                  <a:noFill/>
                </a:ln>
                <a:gradFill>
                  <a:gsLst>
                    <a:gs pos="0">
                      <a:srgbClr val="000000"/>
                    </a:gs>
                    <a:gs pos="100000">
                      <a:srgbClr val="000000"/>
                    </a:gs>
                  </a:gsLst>
                  <a:lin ang="5400000" scaled="0"/>
                </a:gradFill>
                <a:effectLst/>
                <a:uLnTx/>
                <a:uFillTx/>
                <a:latin typeface="Segoe UI"/>
                <a:ea typeface="+mn-ea"/>
                <a:cs typeface="Segoe UI" pitchFamily="34" charset="0"/>
              </a:rPr>
            </a:br>
            <a:r>
              <a:rPr kumimoji="0" lang="en-US" sz="1400" b="0" i="0" u="none" strike="noStrike" kern="0" cap="none" spc="0" normalizeH="0" baseline="0" noProof="0">
                <a:ln>
                  <a:noFill/>
                </a:ln>
                <a:gradFill>
                  <a:gsLst>
                    <a:gs pos="0">
                      <a:srgbClr val="000000"/>
                    </a:gs>
                    <a:gs pos="100000">
                      <a:srgbClr val="000000"/>
                    </a:gs>
                  </a:gsLst>
                  <a:lin ang="5400000" scaled="0"/>
                </a:gradFill>
                <a:effectLst/>
                <a:uLnTx/>
                <a:uFillTx/>
                <a:latin typeface="Segoe UI"/>
                <a:ea typeface="+mn-ea"/>
                <a:cs typeface="Segoe UI" pitchFamily="34" charset="0"/>
              </a:rPr>
              <a:t>Prototype  and commercialize </a:t>
            </a:r>
            <a:br>
              <a:rPr kumimoji="0" lang="en-US" sz="1400" b="0" i="0" u="none" strike="noStrike" kern="0" cap="none" spc="0" normalizeH="0" baseline="0" noProof="0">
                <a:ln>
                  <a:noFill/>
                </a:ln>
                <a:gradFill>
                  <a:gsLst>
                    <a:gs pos="0">
                      <a:srgbClr val="000000"/>
                    </a:gs>
                    <a:gs pos="100000">
                      <a:srgbClr val="000000"/>
                    </a:gs>
                  </a:gsLst>
                  <a:lin ang="5400000" scaled="0"/>
                </a:gradFill>
                <a:effectLst/>
                <a:uLnTx/>
                <a:uFillTx/>
                <a:latin typeface="Segoe UI"/>
                <a:ea typeface="+mn-ea"/>
                <a:cs typeface="Segoe UI" pitchFamily="34" charset="0"/>
              </a:rPr>
            </a:br>
            <a:r>
              <a:rPr kumimoji="0" lang="en-US" sz="1400" b="0" i="0" u="none" strike="noStrike" kern="0" cap="none" spc="0" normalizeH="0" baseline="0" noProof="0">
                <a:ln>
                  <a:noFill/>
                </a:ln>
                <a:gradFill>
                  <a:gsLst>
                    <a:gs pos="0">
                      <a:srgbClr val="000000"/>
                    </a:gs>
                    <a:gs pos="100000">
                      <a:srgbClr val="000000"/>
                    </a:gs>
                  </a:gsLst>
                  <a:lin ang="5400000" scaled="0"/>
                </a:gradFill>
                <a:effectLst/>
                <a:uLnTx/>
                <a:uFillTx/>
                <a:latin typeface="Segoe UI"/>
                <a:ea typeface="+mn-ea"/>
                <a:cs typeface="Segoe UI" pitchFamily="34" charset="0"/>
              </a:rPr>
              <a:t>lower cost devices</a:t>
            </a:r>
          </a:p>
        </p:txBody>
      </p:sp>
      <p:sp>
        <p:nvSpPr>
          <p:cNvPr id="21" name="Rectangle 20">
            <a:extLst>
              <a:ext uri="{FF2B5EF4-FFF2-40B4-BE49-F238E27FC236}">
                <a16:creationId xmlns:a16="http://schemas.microsoft.com/office/drawing/2014/main" id="{1DBFF2A3-089C-401B-B9B6-C9467D88F076}"/>
              </a:ext>
            </a:extLst>
          </p:cNvPr>
          <p:cNvSpPr/>
          <p:nvPr/>
        </p:nvSpPr>
        <p:spPr bwMode="auto">
          <a:xfrm>
            <a:off x="3371765" y="1749927"/>
            <a:ext cx="2766054" cy="3262896"/>
          </a:xfrm>
          <a:prstGeom prst="rect">
            <a:avLst/>
          </a:prstGeom>
          <a:solidFill>
            <a:schemeClr val="bg1"/>
          </a:solidFill>
          <a:ln w="9525" cap="flat" cmpd="sng" algn="ctr">
            <a:noFill/>
            <a:prstDash val="solid"/>
            <a:headEnd type="none" w="med" len="med"/>
            <a:tailEnd type="none" w="med" len="med"/>
          </a:ln>
          <a:effectLst>
            <a:outerShdw blurRad="190500" dist="38100" dir="2700000" algn="ctr" rotWithShape="0">
              <a:srgbClr val="000000">
                <a:alpha val="25000"/>
              </a:srgbClr>
            </a:outerShdw>
          </a:effectLst>
        </p:spPr>
        <p:txBody>
          <a:bodyPr rot="0" spcFirstLastPara="0" vertOverflow="overflow" horzOverflow="overflow" vert="horz" wrap="square" lIns="186521" tIns="1280160"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90000"/>
              </a:lnSpc>
              <a:spcBef>
                <a:spcPct val="0"/>
              </a:spcBef>
              <a:spcAft>
                <a:spcPct val="0"/>
              </a:spcAft>
              <a:buClrTx/>
              <a:buSzTx/>
              <a:buFontTx/>
              <a:buNone/>
              <a:tabLst/>
              <a:defRPr/>
            </a:pPr>
            <a:r>
              <a:rPr kumimoji="0" lang="en-US" sz="1800" b="0" i="0" u="none" strike="noStrike" kern="0" cap="none" spc="0" normalizeH="0" baseline="0" noProof="0">
                <a:ln>
                  <a:noFill/>
                </a:ln>
                <a:gradFill>
                  <a:gsLst>
                    <a:gs pos="0">
                      <a:srgbClr val="0078D3"/>
                    </a:gs>
                    <a:gs pos="100000">
                      <a:srgbClr val="0078D3"/>
                    </a:gs>
                  </a:gsLst>
                  <a:lin ang="5400000" scaled="0"/>
                </a:gradFill>
                <a:effectLst/>
                <a:uLnTx/>
                <a:uFillTx/>
                <a:latin typeface="Segoe UI Semibold"/>
                <a:ea typeface="+mn-ea"/>
                <a:cs typeface="Segoe UI" pitchFamily="34" charset="0"/>
              </a:rPr>
              <a:t>Windows 10 IoT Enterprise</a:t>
            </a:r>
            <a:br>
              <a:rPr kumimoji="0" lang="en-US" sz="1800" b="0" i="0" u="none" strike="noStrike" kern="0" cap="none" spc="0" normalizeH="0" baseline="0" noProof="0">
                <a:ln>
                  <a:noFill/>
                </a:ln>
                <a:gradFill>
                  <a:gsLst>
                    <a:gs pos="0">
                      <a:srgbClr val="0078D3"/>
                    </a:gs>
                    <a:gs pos="100000">
                      <a:srgbClr val="0078D3"/>
                    </a:gs>
                  </a:gsLst>
                  <a:lin ang="5400000" scaled="0"/>
                </a:gradFill>
                <a:effectLst/>
                <a:uLnTx/>
                <a:uFillTx/>
                <a:latin typeface="Segoe UI Semibold"/>
                <a:ea typeface="+mn-ea"/>
                <a:cs typeface="Segoe UI" pitchFamily="34" charset="0"/>
              </a:rPr>
            </a:br>
            <a:r>
              <a:rPr kumimoji="0" lang="en-US" sz="1800" b="0" i="0" u="none" strike="noStrike" kern="0" cap="none" spc="0" normalizeH="0" baseline="0" noProof="0">
                <a:ln>
                  <a:noFill/>
                </a:ln>
                <a:gradFill>
                  <a:gsLst>
                    <a:gs pos="0">
                      <a:srgbClr val="0078D3"/>
                    </a:gs>
                    <a:gs pos="100000">
                      <a:srgbClr val="0078D3"/>
                    </a:gs>
                  </a:gsLst>
                  <a:lin ang="5400000" scaled="0"/>
                </a:gradFill>
                <a:effectLst/>
                <a:uLnTx/>
                <a:uFillTx/>
                <a:latin typeface="Segoe UI Semibold"/>
                <a:ea typeface="+mn-ea"/>
                <a:cs typeface="Segoe UI" pitchFamily="34" charset="0"/>
              </a:rPr>
              <a:t> </a:t>
            </a:r>
          </a:p>
          <a:p>
            <a:pPr marL="0" marR="0" lvl="0" indent="0" algn="l" defTabSz="951028"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a:ln>
                  <a:noFill/>
                </a:ln>
                <a:gradFill>
                  <a:gsLst>
                    <a:gs pos="0">
                      <a:srgbClr val="000000"/>
                    </a:gs>
                    <a:gs pos="100000">
                      <a:srgbClr val="000000"/>
                    </a:gs>
                  </a:gsLst>
                  <a:lin ang="5400000" scaled="0"/>
                </a:gradFill>
                <a:effectLst/>
                <a:uLnTx/>
                <a:uFillTx/>
                <a:latin typeface="Segoe UI"/>
                <a:ea typeface="+mn-ea"/>
                <a:cs typeface="Segoe UI" pitchFamily="34" charset="0"/>
              </a:rPr>
              <a:t>For fixed-function,</a:t>
            </a:r>
            <a:br>
              <a:rPr kumimoji="0" lang="en-US" sz="1400" b="0" i="0" u="none" strike="noStrike" kern="0" cap="none" spc="0" normalizeH="0" baseline="0" noProof="0">
                <a:ln>
                  <a:noFill/>
                </a:ln>
                <a:gradFill>
                  <a:gsLst>
                    <a:gs pos="0">
                      <a:srgbClr val="000000"/>
                    </a:gs>
                    <a:gs pos="100000">
                      <a:srgbClr val="000000"/>
                    </a:gs>
                  </a:gsLst>
                  <a:lin ang="5400000" scaled="0"/>
                </a:gradFill>
                <a:effectLst/>
                <a:uLnTx/>
                <a:uFillTx/>
                <a:latin typeface="Segoe UI"/>
                <a:ea typeface="+mn-ea"/>
                <a:cs typeface="Segoe UI" pitchFamily="34" charset="0"/>
              </a:rPr>
            </a:br>
            <a:r>
              <a:rPr kumimoji="0" lang="en-US" sz="1400" b="0" i="0" u="none" strike="noStrike" kern="0" cap="none" spc="0" normalizeH="0" baseline="0" noProof="0">
                <a:ln>
                  <a:noFill/>
                </a:ln>
                <a:gradFill>
                  <a:gsLst>
                    <a:gs pos="0">
                      <a:srgbClr val="000000"/>
                    </a:gs>
                    <a:gs pos="100000">
                      <a:srgbClr val="000000"/>
                    </a:gs>
                  </a:gsLst>
                  <a:lin ang="5400000" scaled="0"/>
                </a:gradFill>
                <a:effectLst/>
                <a:uLnTx/>
                <a:uFillTx/>
                <a:latin typeface="Segoe UI"/>
                <a:ea typeface="+mn-ea"/>
                <a:cs typeface="Segoe UI" pitchFamily="34" charset="0"/>
              </a:rPr>
              <a:t>smart devices </a:t>
            </a:r>
            <a:br>
              <a:rPr kumimoji="0" lang="en-US" sz="1400" b="0" i="0" u="none" strike="noStrike" kern="0" cap="none" spc="0" normalizeH="0" baseline="0" noProof="0">
                <a:ln>
                  <a:noFill/>
                </a:ln>
                <a:gradFill>
                  <a:gsLst>
                    <a:gs pos="0">
                      <a:srgbClr val="000000"/>
                    </a:gs>
                    <a:gs pos="100000">
                      <a:srgbClr val="000000"/>
                    </a:gs>
                  </a:gsLst>
                  <a:lin ang="5400000" scaled="0"/>
                </a:gradFill>
                <a:effectLst/>
                <a:uLnTx/>
                <a:uFillTx/>
                <a:latin typeface="Segoe UI"/>
                <a:ea typeface="+mn-ea"/>
                <a:cs typeface="Segoe UI" pitchFamily="34" charset="0"/>
              </a:rPr>
            </a:br>
            <a:br>
              <a:rPr kumimoji="0" lang="en-US" sz="1400" b="0" i="0" u="none" strike="noStrike" kern="0" cap="none" spc="0" normalizeH="0" baseline="0" noProof="0">
                <a:ln>
                  <a:noFill/>
                </a:ln>
                <a:gradFill>
                  <a:gsLst>
                    <a:gs pos="0">
                      <a:srgbClr val="000000"/>
                    </a:gs>
                    <a:gs pos="100000">
                      <a:srgbClr val="000000"/>
                    </a:gs>
                  </a:gsLst>
                  <a:lin ang="5400000" scaled="0"/>
                </a:gradFill>
                <a:effectLst/>
                <a:uLnTx/>
                <a:uFillTx/>
                <a:latin typeface="Segoe UI"/>
                <a:ea typeface="+mn-ea"/>
                <a:cs typeface="Segoe UI" pitchFamily="34" charset="0"/>
              </a:rPr>
            </a:br>
            <a:r>
              <a:rPr kumimoji="0" lang="en-US" sz="1400" b="0" i="0" u="none" strike="noStrike" kern="0" cap="none" spc="0" normalizeH="0" baseline="0" noProof="0">
                <a:ln>
                  <a:noFill/>
                </a:ln>
                <a:gradFill>
                  <a:gsLst>
                    <a:gs pos="0">
                      <a:srgbClr val="000000"/>
                    </a:gs>
                    <a:gs pos="100000">
                      <a:srgbClr val="000000"/>
                    </a:gs>
                  </a:gsLst>
                  <a:lin ang="5400000" scaled="0"/>
                </a:gradFill>
                <a:effectLst/>
                <a:uLnTx/>
                <a:uFillTx/>
                <a:latin typeface="Segoe UI"/>
                <a:ea typeface="+mn-ea"/>
                <a:cs typeface="Segoe UI" pitchFamily="34" charset="0"/>
              </a:rPr>
              <a:t>Locked down, full edition </a:t>
            </a:r>
            <a:br>
              <a:rPr kumimoji="0" lang="en-US" sz="1400" b="0" i="0" u="none" strike="noStrike" kern="0" cap="none" spc="0" normalizeH="0" baseline="0" noProof="0">
                <a:ln>
                  <a:noFill/>
                </a:ln>
                <a:gradFill>
                  <a:gsLst>
                    <a:gs pos="0">
                      <a:srgbClr val="000000"/>
                    </a:gs>
                    <a:gs pos="100000">
                      <a:srgbClr val="000000"/>
                    </a:gs>
                  </a:gsLst>
                  <a:lin ang="5400000" scaled="0"/>
                </a:gradFill>
                <a:effectLst/>
                <a:uLnTx/>
                <a:uFillTx/>
                <a:latin typeface="Segoe UI"/>
                <a:ea typeface="+mn-ea"/>
                <a:cs typeface="Segoe UI" pitchFamily="34" charset="0"/>
              </a:rPr>
            </a:br>
            <a:r>
              <a:rPr kumimoji="0" lang="en-US" sz="1400" b="0" i="0" u="none" strike="noStrike" kern="0" cap="none" spc="0" normalizeH="0" baseline="0" noProof="0">
                <a:ln>
                  <a:noFill/>
                </a:ln>
                <a:gradFill>
                  <a:gsLst>
                    <a:gs pos="0">
                      <a:srgbClr val="000000"/>
                    </a:gs>
                    <a:gs pos="100000">
                      <a:srgbClr val="000000"/>
                    </a:gs>
                  </a:gsLst>
                  <a:lin ang="5400000" scaled="0"/>
                </a:gradFill>
                <a:effectLst/>
                <a:uLnTx/>
                <a:uFillTx/>
                <a:latin typeface="Segoe UI"/>
                <a:ea typeface="+mn-ea"/>
                <a:cs typeface="Segoe UI" pitchFamily="34" charset="0"/>
              </a:rPr>
              <a:t>of Windows 10</a:t>
            </a:r>
          </a:p>
        </p:txBody>
      </p:sp>
      <p:sp>
        <p:nvSpPr>
          <p:cNvPr id="23" name="Rectangle 22">
            <a:extLst>
              <a:ext uri="{FF2B5EF4-FFF2-40B4-BE49-F238E27FC236}">
                <a16:creationId xmlns:a16="http://schemas.microsoft.com/office/drawing/2014/main" id="{190D8D3A-B36D-49B3-A775-46D0DFD563E6}"/>
              </a:ext>
            </a:extLst>
          </p:cNvPr>
          <p:cNvSpPr/>
          <p:nvPr/>
        </p:nvSpPr>
        <p:spPr bwMode="auto">
          <a:xfrm>
            <a:off x="6307575" y="1749927"/>
            <a:ext cx="2766054" cy="3262896"/>
          </a:xfrm>
          <a:prstGeom prst="rect">
            <a:avLst/>
          </a:prstGeom>
          <a:solidFill>
            <a:schemeClr val="bg1"/>
          </a:solidFill>
          <a:ln w="9525" cap="flat" cmpd="sng" algn="ctr">
            <a:noFill/>
            <a:prstDash val="solid"/>
            <a:headEnd type="none" w="med" len="med"/>
            <a:tailEnd type="none" w="med" len="med"/>
          </a:ln>
          <a:effectLst>
            <a:outerShdw blurRad="190500" dist="38100" dir="2700000" algn="ctr" rotWithShape="0">
              <a:srgbClr val="000000">
                <a:alpha val="25000"/>
              </a:srgbClr>
            </a:outerShdw>
          </a:effectLst>
        </p:spPr>
        <p:txBody>
          <a:bodyPr rot="0" spcFirstLastPara="0" vertOverflow="overflow" horzOverflow="overflow" vert="horz" wrap="square" lIns="186521" tIns="1280160" rIns="186521" bIns="149217"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defRPr/>
            </a:pPr>
            <a:r>
              <a:rPr kumimoji="0" lang="en-US" sz="1800" b="0" i="0" u="none" strike="noStrike" kern="0" cap="none" spc="0" normalizeH="0" baseline="0" noProof="0">
                <a:ln>
                  <a:noFill/>
                </a:ln>
                <a:gradFill>
                  <a:gsLst>
                    <a:gs pos="0">
                      <a:srgbClr val="0078D3"/>
                    </a:gs>
                    <a:gs pos="100000">
                      <a:srgbClr val="0078D3"/>
                    </a:gs>
                  </a:gsLst>
                  <a:lin ang="5400000" scaled="0"/>
                </a:gradFill>
                <a:effectLst/>
                <a:uLnTx/>
                <a:uFillTx/>
                <a:latin typeface="Segoe UI Semibold"/>
                <a:ea typeface="+mn-ea"/>
                <a:cs typeface="Segoe UI"/>
              </a:rPr>
              <a:t>Windows </a:t>
            </a:r>
            <a:r>
              <a:rPr lang="en-US" kern="0">
                <a:gradFill>
                  <a:gsLst>
                    <a:gs pos="0">
                      <a:srgbClr val="0078D3"/>
                    </a:gs>
                    <a:gs pos="100000">
                      <a:srgbClr val="0078D3"/>
                    </a:gs>
                  </a:gsLst>
                  <a:lin ang="5400000" scaled="0"/>
                </a:gradFill>
                <a:latin typeface="Segoe UI Semibold"/>
                <a:cs typeface="Segoe UI"/>
              </a:rPr>
              <a:t>Server IoT 2019</a:t>
            </a:r>
            <a:endParaRPr lang="en-US">
              <a:solidFill>
                <a:srgbClr val="000000"/>
              </a:solidFill>
              <a:latin typeface="Segoe UI"/>
              <a:cs typeface="Segoe UI"/>
            </a:endParaRPr>
          </a:p>
          <a:p>
            <a:pPr defTabSz="951028">
              <a:lnSpc>
                <a:spcPct val="90000"/>
              </a:lnSpc>
              <a:spcBef>
                <a:spcPct val="0"/>
              </a:spcBef>
              <a:spcAft>
                <a:spcPct val="0"/>
              </a:spcAft>
              <a:defRPr/>
            </a:pPr>
            <a:endParaRPr lang="en-US">
              <a:cs typeface="Segoe UI"/>
            </a:endParaRPr>
          </a:p>
          <a:p>
            <a:pPr defTabSz="951028">
              <a:defRPr/>
            </a:pPr>
            <a:r>
              <a:rPr lang="en-US" sz="1400">
                <a:cs typeface="Segoe UI"/>
              </a:rPr>
              <a:t>For the most demanding edge computing workloads</a:t>
            </a:r>
            <a:endParaRPr lang="en-US" sz="1400">
              <a:ea typeface="+mn-lt"/>
              <a:cs typeface="+mn-lt"/>
            </a:endParaRPr>
          </a:p>
          <a:p>
            <a:pPr defTabSz="951028">
              <a:lnSpc>
                <a:spcPct val="90000"/>
              </a:lnSpc>
              <a:spcBef>
                <a:spcPct val="0"/>
              </a:spcBef>
              <a:spcAft>
                <a:spcPct val="0"/>
              </a:spcAft>
              <a:defRPr/>
            </a:pPr>
            <a:endParaRPr lang="en-US" sz="1400">
              <a:cs typeface="Segoe UI"/>
            </a:endParaRPr>
          </a:p>
        </p:txBody>
      </p:sp>
      <p:sp>
        <p:nvSpPr>
          <p:cNvPr id="26" name="Rectangle 25">
            <a:extLst>
              <a:ext uri="{FF2B5EF4-FFF2-40B4-BE49-F238E27FC236}">
                <a16:creationId xmlns:a16="http://schemas.microsoft.com/office/drawing/2014/main" id="{861F6C99-19D1-42EC-AA5B-638EC21D7421}"/>
              </a:ext>
            </a:extLst>
          </p:cNvPr>
          <p:cNvSpPr/>
          <p:nvPr/>
        </p:nvSpPr>
        <p:spPr bwMode="auto">
          <a:xfrm>
            <a:off x="9243384" y="1749927"/>
            <a:ext cx="2766054" cy="3262896"/>
          </a:xfrm>
          <a:prstGeom prst="rect">
            <a:avLst/>
          </a:prstGeom>
          <a:solidFill>
            <a:schemeClr val="bg1"/>
          </a:solidFill>
          <a:ln w="9525" cap="flat" cmpd="sng" algn="ctr">
            <a:noFill/>
            <a:prstDash val="solid"/>
            <a:headEnd type="none" w="med" len="med"/>
            <a:tailEnd type="none" w="med" len="med"/>
          </a:ln>
          <a:effectLst>
            <a:outerShdw blurRad="190500" dist="38100" dir="2700000" algn="ctr" rotWithShape="0">
              <a:srgbClr val="000000">
                <a:alpha val="25000"/>
              </a:srgbClr>
            </a:outerShdw>
          </a:effectLst>
        </p:spPr>
        <p:txBody>
          <a:bodyPr rot="0" spcFirstLastPara="0" vertOverflow="overflow" horzOverflow="overflow" vert="horz" wrap="square" lIns="186521" tIns="1280160" rIns="186521" bIns="149217" numCol="1" spcCol="0" rtlCol="0" fromWordArt="0" anchor="t" anchorCtr="0" forceAA="0" compatLnSpc="1">
            <a:prstTxWarp prst="textNoShape">
              <a:avLst/>
            </a:prstTxWarp>
            <a:noAutofit/>
          </a:bodyPr>
          <a:lstStyle/>
          <a:p>
            <a:pPr defTabSz="951028">
              <a:lnSpc>
                <a:spcPct val="90000"/>
              </a:lnSpc>
              <a:spcBef>
                <a:spcPct val="0"/>
              </a:spcBef>
              <a:spcAft>
                <a:spcPct val="0"/>
              </a:spcAft>
              <a:defRPr/>
            </a:pPr>
            <a:r>
              <a:rPr lang="en-US" kern="0">
                <a:gradFill>
                  <a:gsLst>
                    <a:gs pos="0">
                      <a:srgbClr val="0078D3"/>
                    </a:gs>
                    <a:gs pos="100000">
                      <a:srgbClr val="0078D3"/>
                    </a:gs>
                  </a:gsLst>
                  <a:lin ang="5400000" scaled="0"/>
                </a:gradFill>
                <a:latin typeface="Segoe UI Semibold"/>
                <a:cs typeface="Segoe UI"/>
              </a:rPr>
              <a:t>SQL Server </a:t>
            </a:r>
            <a:r>
              <a:rPr kumimoji="0" lang="en-US" sz="1800" b="0" i="0" u="none" strike="noStrike" kern="0" cap="none" spc="0" normalizeH="0" baseline="0" noProof="0">
                <a:ln>
                  <a:noFill/>
                </a:ln>
                <a:gradFill>
                  <a:gsLst>
                    <a:gs pos="0">
                      <a:srgbClr val="0078D3"/>
                    </a:gs>
                    <a:gs pos="100000">
                      <a:srgbClr val="0078D3"/>
                    </a:gs>
                  </a:gsLst>
                  <a:lin ang="5400000" scaled="0"/>
                </a:gradFill>
                <a:effectLst/>
                <a:uLnTx/>
                <a:uFillTx/>
                <a:latin typeface="Segoe UI Semibold"/>
                <a:ea typeface="+mn-ea"/>
                <a:cs typeface="Segoe UI"/>
              </a:rPr>
              <a:t>IoT</a:t>
            </a:r>
            <a:r>
              <a:rPr lang="en-US" kern="0">
                <a:gradFill>
                  <a:gsLst>
                    <a:gs pos="0">
                      <a:srgbClr val="0078D3"/>
                    </a:gs>
                    <a:gs pos="100000">
                      <a:srgbClr val="0078D3"/>
                    </a:gs>
                  </a:gsLst>
                  <a:lin ang="5400000" scaled="0"/>
                </a:gradFill>
                <a:latin typeface="Segoe UI Semibold"/>
                <a:cs typeface="Segoe UI"/>
              </a:rPr>
              <a:t> 2019</a:t>
            </a:r>
            <a:endParaRPr lang="en-US">
              <a:solidFill>
                <a:srgbClr val="000000"/>
              </a:solidFill>
              <a:latin typeface="Segoe UI"/>
              <a:cs typeface="Segoe UI"/>
            </a:endParaRPr>
          </a:p>
          <a:p>
            <a:pPr defTabSz="951028">
              <a:lnSpc>
                <a:spcPct val="90000"/>
              </a:lnSpc>
              <a:spcBef>
                <a:spcPct val="0"/>
              </a:spcBef>
              <a:spcAft>
                <a:spcPct val="0"/>
              </a:spcAft>
              <a:defRPr/>
            </a:pPr>
            <a:endParaRPr lang="en-US">
              <a:ea typeface="+mn-ea"/>
            </a:endParaRPr>
          </a:p>
          <a:p>
            <a:pPr defTabSz="951028">
              <a:lnSpc>
                <a:spcPct val="90000"/>
              </a:lnSpc>
              <a:spcBef>
                <a:spcPct val="0"/>
              </a:spcBef>
              <a:spcAft>
                <a:spcPct val="0"/>
              </a:spcAft>
              <a:defRPr/>
            </a:pPr>
            <a:endParaRPr lang="en-US" sz="1400" kern="0">
              <a:ea typeface="+mn-lt"/>
              <a:cs typeface="+mn-lt"/>
            </a:endParaRPr>
          </a:p>
          <a:p>
            <a:pPr defTabSz="951028">
              <a:lnSpc>
                <a:spcPct val="90000"/>
              </a:lnSpc>
              <a:spcBef>
                <a:spcPct val="0"/>
              </a:spcBef>
              <a:spcAft>
                <a:spcPct val="0"/>
              </a:spcAft>
              <a:defRPr/>
            </a:pPr>
            <a:r>
              <a:rPr lang="en-US" sz="1400" kern="0">
                <a:ea typeface="+mn-lt"/>
                <a:cs typeface="+mn-lt"/>
              </a:rPr>
              <a:t>For embedded solutions requiring the full power of SQL Server </a:t>
            </a:r>
            <a:endParaRPr lang="en-US">
              <a:cs typeface="Segoe UI"/>
            </a:endParaRPr>
          </a:p>
        </p:txBody>
      </p:sp>
      <p:sp>
        <p:nvSpPr>
          <p:cNvPr id="2" name="Title 1">
            <a:extLst>
              <a:ext uri="{FF2B5EF4-FFF2-40B4-BE49-F238E27FC236}">
                <a16:creationId xmlns:a16="http://schemas.microsoft.com/office/drawing/2014/main" id="{D361B481-E414-0F4F-87DE-BF54E500F5B4}"/>
              </a:ext>
            </a:extLst>
          </p:cNvPr>
          <p:cNvSpPr>
            <a:spLocks noGrp="1"/>
          </p:cNvSpPr>
          <p:nvPr>
            <p:ph type="title"/>
          </p:nvPr>
        </p:nvSpPr>
        <p:spPr/>
        <p:txBody>
          <a:bodyPr/>
          <a:lstStyle/>
          <a:p>
            <a:r>
              <a:rPr lang="en-US"/>
              <a:t>Windows for IoT – Scalable Solution Platform </a:t>
            </a:r>
          </a:p>
        </p:txBody>
      </p:sp>
      <p:sp>
        <p:nvSpPr>
          <p:cNvPr id="63" name="Rectangle 62">
            <a:extLst>
              <a:ext uri="{FF2B5EF4-FFF2-40B4-BE49-F238E27FC236}">
                <a16:creationId xmlns:a16="http://schemas.microsoft.com/office/drawing/2014/main" id="{F85FD3BC-BF56-4837-A4BD-683F29F7DEB3}"/>
              </a:ext>
            </a:extLst>
          </p:cNvPr>
          <p:cNvSpPr/>
          <p:nvPr/>
        </p:nvSpPr>
        <p:spPr>
          <a:xfrm>
            <a:off x="2645" y="5894963"/>
            <a:ext cx="12432948" cy="1099562"/>
          </a:xfrm>
          <a:prstGeom prst="rect">
            <a:avLst/>
          </a:prstGeom>
          <a:solidFill>
            <a:srgbClr val="243A5E"/>
          </a:solidFill>
          <a:ln w="12700" cap="flat" cmpd="sng" algn="ctr">
            <a:noFill/>
            <a:prstDash val="solid"/>
            <a:miter lim="800000"/>
          </a:ln>
          <a:effectLst/>
        </p:spPr>
        <p:txBody>
          <a:bodyPr rot="0" spcFirstLastPara="0" vertOverflow="overflow" horzOverflow="overflow" vert="horz" wrap="square" lIns="139871" tIns="111896" rIns="139871" bIns="111896" numCol="1" spcCol="0" rtlCol="0" fromWordArt="0" anchor="ctr" anchorCtr="0" forceAA="0" compatLnSpc="1">
            <a:prstTxWarp prst="textNoShape">
              <a:avLst/>
            </a:prstTxWarp>
            <a:noAutofit/>
          </a:bodyPr>
          <a:lstStyle/>
          <a:p>
            <a:pPr marL="0" marR="0" lvl="0" indent="0" algn="ctr" defTabSz="931713" rtl="0" eaLnBrk="1" fontAlgn="auto" latinLnBrk="0" hangingPunct="1">
              <a:lnSpc>
                <a:spcPct val="100000"/>
              </a:lnSpc>
              <a:spcBef>
                <a:spcPts val="0"/>
              </a:spcBef>
              <a:spcAft>
                <a:spcPts val="204"/>
              </a:spcAft>
              <a:buClrTx/>
              <a:buSzTx/>
              <a:buFontTx/>
              <a:buNone/>
              <a:tabLst/>
              <a:defRPr/>
            </a:pPr>
            <a:r>
              <a:rPr kumimoji="0" lang="en-US" sz="2040" b="0" i="0" u="none" strike="noStrike" kern="1200" cap="none" spc="0" normalizeH="0" baseline="0" noProof="0">
                <a:ln>
                  <a:noFill/>
                </a:ln>
                <a:gradFill>
                  <a:gsLst>
                    <a:gs pos="1250">
                      <a:srgbClr val="50E6FF"/>
                    </a:gs>
                    <a:gs pos="100000">
                      <a:srgbClr val="50E6FF"/>
                    </a:gs>
                  </a:gsLst>
                  <a:lin ang="5400000" scaled="0"/>
                </a:gradFill>
                <a:effectLst/>
                <a:uLnTx/>
                <a:uFillTx/>
                <a:latin typeface="Segoe UI Semibold"/>
                <a:ea typeface="+mn-ea"/>
                <a:cs typeface="Segoe UI Semibold"/>
              </a:rPr>
              <a:t>10 years of support, security and manageability</a:t>
            </a:r>
            <a:endParaRPr kumimoji="0" lang="en-US" sz="2448" b="0" i="0" u="none" strike="noStrike" kern="0" cap="none" spc="0" normalizeH="0" baseline="0" noProof="0">
              <a:ln>
                <a:noFill/>
              </a:ln>
              <a:gradFill>
                <a:gsLst>
                  <a:gs pos="1250">
                    <a:srgbClr val="50E6FF"/>
                  </a:gs>
                  <a:gs pos="100000">
                    <a:srgbClr val="50E6FF"/>
                  </a:gs>
                </a:gsLst>
                <a:lin ang="5400000" scaled="0"/>
              </a:gradFill>
              <a:effectLst/>
              <a:uLnTx/>
              <a:uFillTx/>
              <a:latin typeface="Segoe UI Semibold"/>
              <a:ea typeface="+mn-ea"/>
              <a:cs typeface="Segoe UI Semibold"/>
            </a:endParaRPr>
          </a:p>
        </p:txBody>
      </p:sp>
      <p:pic>
        <p:nvPicPr>
          <p:cNvPr id="25" name="Picture 24">
            <a:extLst>
              <a:ext uri="{FF2B5EF4-FFF2-40B4-BE49-F238E27FC236}">
                <a16:creationId xmlns:a16="http://schemas.microsoft.com/office/drawing/2014/main" id="{5FA2CC4B-DA38-4A6F-A65B-B1C49FC64160}"/>
              </a:ext>
            </a:extLst>
          </p:cNvPr>
          <p:cNvPicPr>
            <a:picLocks noChangeAspect="1"/>
          </p:cNvPicPr>
          <p:nvPr/>
        </p:nvPicPr>
        <p:blipFill>
          <a:blip r:embed="rId3"/>
          <a:stretch>
            <a:fillRect/>
          </a:stretch>
        </p:blipFill>
        <p:spPr>
          <a:xfrm>
            <a:off x="634968" y="1927853"/>
            <a:ext cx="879579" cy="879579"/>
          </a:xfrm>
          <a:prstGeom prst="rect">
            <a:avLst/>
          </a:prstGeom>
        </p:spPr>
      </p:pic>
      <p:pic>
        <p:nvPicPr>
          <p:cNvPr id="27" name="Picture 26">
            <a:extLst>
              <a:ext uri="{FF2B5EF4-FFF2-40B4-BE49-F238E27FC236}">
                <a16:creationId xmlns:a16="http://schemas.microsoft.com/office/drawing/2014/main" id="{E812CEA6-1F52-4233-88E4-4246195CF89C}"/>
              </a:ext>
            </a:extLst>
          </p:cNvPr>
          <p:cNvPicPr>
            <a:picLocks noChangeAspect="1"/>
          </p:cNvPicPr>
          <p:nvPr/>
        </p:nvPicPr>
        <p:blipFill>
          <a:blip r:embed="rId4"/>
          <a:stretch>
            <a:fillRect/>
          </a:stretch>
        </p:blipFill>
        <p:spPr>
          <a:xfrm>
            <a:off x="3527078" y="1913109"/>
            <a:ext cx="892996" cy="894323"/>
          </a:xfrm>
          <a:prstGeom prst="rect">
            <a:avLst/>
          </a:prstGeom>
        </p:spPr>
      </p:pic>
      <p:pic>
        <p:nvPicPr>
          <p:cNvPr id="28" name="Picture 27">
            <a:extLst>
              <a:ext uri="{FF2B5EF4-FFF2-40B4-BE49-F238E27FC236}">
                <a16:creationId xmlns:a16="http://schemas.microsoft.com/office/drawing/2014/main" id="{BFE3BB94-32B8-4D04-8092-E2B3FB84CE9D}"/>
              </a:ext>
            </a:extLst>
          </p:cNvPr>
          <p:cNvPicPr>
            <a:picLocks noChangeAspect="1"/>
          </p:cNvPicPr>
          <p:nvPr/>
        </p:nvPicPr>
        <p:blipFill>
          <a:blip r:embed="rId5"/>
          <a:stretch>
            <a:fillRect/>
          </a:stretch>
        </p:blipFill>
        <p:spPr>
          <a:xfrm>
            <a:off x="6487009" y="1913109"/>
            <a:ext cx="794002" cy="794002"/>
          </a:xfrm>
          <a:prstGeom prst="rect">
            <a:avLst/>
          </a:prstGeom>
        </p:spPr>
      </p:pic>
      <p:sp>
        <p:nvSpPr>
          <p:cNvPr id="29" name="Freeform 188">
            <a:extLst>
              <a:ext uri="{FF2B5EF4-FFF2-40B4-BE49-F238E27FC236}">
                <a16:creationId xmlns:a16="http://schemas.microsoft.com/office/drawing/2014/main" id="{4C093B23-7BF0-427C-BA86-1E0D93D742C7}"/>
              </a:ext>
            </a:extLst>
          </p:cNvPr>
          <p:cNvSpPr>
            <a:spLocks noChangeAspect="1"/>
          </p:cNvSpPr>
          <p:nvPr/>
        </p:nvSpPr>
        <p:spPr bwMode="auto">
          <a:xfrm>
            <a:off x="9398474" y="1974182"/>
            <a:ext cx="571463" cy="732929"/>
          </a:xfrm>
          <a:custGeom>
            <a:avLst/>
            <a:gdLst>
              <a:gd name="connsiteX0" fmla="*/ 737517 w 1455401"/>
              <a:gd name="connsiteY0" fmla="*/ 911351 h 1866625"/>
              <a:gd name="connsiteX1" fmla="*/ 785815 w 1455401"/>
              <a:gd name="connsiteY1" fmla="*/ 937839 h 1866625"/>
              <a:gd name="connsiteX2" fmla="*/ 803471 w 1455401"/>
              <a:gd name="connsiteY2" fmla="*/ 1010286 h 1866625"/>
              <a:gd name="connsiteX3" fmla="*/ 784774 w 1455401"/>
              <a:gd name="connsiteY3" fmla="*/ 1079356 h 1866625"/>
              <a:gd name="connsiteX4" fmla="*/ 735697 w 1455401"/>
              <a:gd name="connsiteY4" fmla="*/ 1105062 h 1866625"/>
              <a:gd name="connsiteX5" fmla="*/ 685192 w 1455401"/>
              <a:gd name="connsiteY5" fmla="*/ 1079616 h 1866625"/>
              <a:gd name="connsiteX6" fmla="*/ 666627 w 1455401"/>
              <a:gd name="connsiteY6" fmla="*/ 1008726 h 1866625"/>
              <a:gd name="connsiteX7" fmla="*/ 685324 w 1455401"/>
              <a:gd name="connsiteY7" fmla="*/ 936797 h 1866625"/>
              <a:gd name="connsiteX8" fmla="*/ 737517 w 1455401"/>
              <a:gd name="connsiteY8" fmla="*/ 911351 h 1866625"/>
              <a:gd name="connsiteX9" fmla="*/ 974881 w 1455401"/>
              <a:gd name="connsiteY9" fmla="*/ 822027 h 1866625"/>
              <a:gd name="connsiteX10" fmla="*/ 974881 w 1455401"/>
              <a:gd name="connsiteY10" fmla="*/ 1194390 h 1866625"/>
              <a:gd name="connsiteX11" fmla="*/ 1215333 w 1455401"/>
              <a:gd name="connsiteY11" fmla="*/ 1194390 h 1866625"/>
              <a:gd name="connsiteX12" fmla="*/ 1215333 w 1455401"/>
              <a:gd name="connsiteY12" fmla="*/ 1106622 h 1866625"/>
              <a:gd name="connsiteX13" fmla="*/ 1087058 w 1455401"/>
              <a:gd name="connsiteY13" fmla="*/ 1106622 h 1866625"/>
              <a:gd name="connsiteX14" fmla="*/ 1087058 w 1455401"/>
              <a:gd name="connsiteY14" fmla="*/ 822027 h 1866625"/>
              <a:gd name="connsiteX15" fmla="*/ 738555 w 1455401"/>
              <a:gd name="connsiteY15" fmla="*/ 815793 h 1866625"/>
              <a:gd name="connsiteX16" fmla="*/ 639361 w 1455401"/>
              <a:gd name="connsiteY16" fmla="*/ 840592 h 1866625"/>
              <a:gd name="connsiteX17" fmla="*/ 571587 w 1455401"/>
              <a:gd name="connsiteY17" fmla="*/ 910832 h 1866625"/>
              <a:gd name="connsiteX18" fmla="*/ 547438 w 1455401"/>
              <a:gd name="connsiteY18" fmla="*/ 1013140 h 1866625"/>
              <a:gd name="connsiteX19" fmla="*/ 571328 w 1455401"/>
              <a:gd name="connsiteY19" fmla="*/ 1110386 h 1866625"/>
              <a:gd name="connsiteX20" fmla="*/ 638192 w 1455401"/>
              <a:gd name="connsiteY20" fmla="*/ 1177121 h 1866625"/>
              <a:gd name="connsiteX21" fmla="*/ 733622 w 1455401"/>
              <a:gd name="connsiteY21" fmla="*/ 1200880 h 1866625"/>
              <a:gd name="connsiteX22" fmla="*/ 776983 w 1455401"/>
              <a:gd name="connsiteY22" fmla="*/ 1196466 h 1866625"/>
              <a:gd name="connsiteX23" fmla="*/ 824244 w 1455401"/>
              <a:gd name="connsiteY23" fmla="*/ 1244504 h 1866625"/>
              <a:gd name="connsiteX24" fmla="*/ 964983 w 1455401"/>
              <a:gd name="connsiteY24" fmla="*/ 1244504 h 1866625"/>
              <a:gd name="connsiteX25" fmla="*/ 866571 w 1455401"/>
              <a:gd name="connsiteY25" fmla="*/ 1149465 h 1866625"/>
              <a:gd name="connsiteX26" fmla="*/ 922399 w 1455401"/>
              <a:gd name="connsiteY26" fmla="*/ 1007169 h 1866625"/>
              <a:gd name="connsiteX27" fmla="*/ 899420 w 1455401"/>
              <a:gd name="connsiteY27" fmla="*/ 907325 h 1866625"/>
              <a:gd name="connsiteX28" fmla="*/ 834241 w 1455401"/>
              <a:gd name="connsiteY28" fmla="*/ 839555 h 1866625"/>
              <a:gd name="connsiteX29" fmla="*/ 738555 w 1455401"/>
              <a:gd name="connsiteY29" fmla="*/ 815793 h 1866625"/>
              <a:gd name="connsiteX30" fmla="*/ 391194 w 1455401"/>
              <a:gd name="connsiteY30" fmla="*/ 815793 h 1866625"/>
              <a:gd name="connsiteX31" fmla="*/ 281097 w 1455401"/>
              <a:gd name="connsiteY31" fmla="*/ 848123 h 1866625"/>
              <a:gd name="connsiteX32" fmla="*/ 240067 w 1455401"/>
              <a:gd name="connsiteY32" fmla="*/ 934462 h 1866625"/>
              <a:gd name="connsiteX33" fmla="*/ 329914 w 1455401"/>
              <a:gd name="connsiteY33" fmla="*/ 1046120 h 1866625"/>
              <a:gd name="connsiteX34" fmla="*/ 367955 w 1455401"/>
              <a:gd name="connsiteY34" fmla="*/ 1062479 h 1866625"/>
              <a:gd name="connsiteX35" fmla="*/ 383276 w 1455401"/>
              <a:gd name="connsiteY35" fmla="*/ 1075330 h 1866625"/>
              <a:gd name="connsiteX36" fmla="*/ 388337 w 1455401"/>
              <a:gd name="connsiteY36" fmla="*/ 1091301 h 1866625"/>
              <a:gd name="connsiteX37" fmla="*/ 378212 w 1455401"/>
              <a:gd name="connsiteY37" fmla="*/ 1110645 h 1866625"/>
              <a:gd name="connsiteX38" fmla="*/ 349649 w 1455401"/>
              <a:gd name="connsiteY38" fmla="*/ 1117266 h 1866625"/>
              <a:gd name="connsiteX39" fmla="*/ 296937 w 1455401"/>
              <a:gd name="connsiteY39" fmla="*/ 1106750 h 1866625"/>
              <a:gd name="connsiteX40" fmla="*/ 245263 w 1455401"/>
              <a:gd name="connsiteY40" fmla="*/ 1079097 h 1866625"/>
              <a:gd name="connsiteX41" fmla="*/ 245263 w 1455401"/>
              <a:gd name="connsiteY41" fmla="*/ 1181145 h 1866625"/>
              <a:gd name="connsiteX42" fmla="*/ 352243 w 1455401"/>
              <a:gd name="connsiteY42" fmla="*/ 1200880 h 1866625"/>
              <a:gd name="connsiteX43" fmla="*/ 438454 w 1455401"/>
              <a:gd name="connsiteY43" fmla="*/ 1187378 h 1866625"/>
              <a:gd name="connsiteX44" fmla="*/ 494152 w 1455401"/>
              <a:gd name="connsiteY44" fmla="*/ 1146351 h 1866625"/>
              <a:gd name="connsiteX45" fmla="*/ 514018 w 1455401"/>
              <a:gd name="connsiteY45" fmla="*/ 1081695 h 1866625"/>
              <a:gd name="connsiteX46" fmla="*/ 489997 w 1455401"/>
              <a:gd name="connsiteY46" fmla="*/ 1015737 h 1866625"/>
              <a:gd name="connsiteX47" fmla="*/ 408072 w 1455401"/>
              <a:gd name="connsiteY47" fmla="*/ 964582 h 1866625"/>
              <a:gd name="connsiteX48" fmla="*/ 369512 w 1455401"/>
              <a:gd name="connsiteY48" fmla="*/ 944719 h 1866625"/>
              <a:gd name="connsiteX49" fmla="*/ 360293 w 1455401"/>
              <a:gd name="connsiteY49" fmla="*/ 925372 h 1866625"/>
              <a:gd name="connsiteX50" fmla="*/ 371719 w 1455401"/>
              <a:gd name="connsiteY50" fmla="*/ 906159 h 1866625"/>
              <a:gd name="connsiteX51" fmla="*/ 401842 w 1455401"/>
              <a:gd name="connsiteY51" fmla="*/ 899147 h 1866625"/>
              <a:gd name="connsiteX52" fmla="*/ 494283 w 1455401"/>
              <a:gd name="connsiteY52" fmla="*/ 924853 h 1866625"/>
              <a:gd name="connsiteX53" fmla="*/ 494283 w 1455401"/>
              <a:gd name="connsiteY53" fmla="*/ 830076 h 1866625"/>
              <a:gd name="connsiteX54" fmla="*/ 456761 w 1455401"/>
              <a:gd name="connsiteY54" fmla="*/ 821245 h 1866625"/>
              <a:gd name="connsiteX55" fmla="*/ 427029 w 1455401"/>
              <a:gd name="connsiteY55" fmla="*/ 817350 h 1866625"/>
              <a:gd name="connsiteX56" fmla="*/ 391194 w 1455401"/>
              <a:gd name="connsiteY56" fmla="*/ 815793 h 1866625"/>
              <a:gd name="connsiteX57" fmla="*/ 1 w 1455401"/>
              <a:gd name="connsiteY57" fmla="*/ 235984 h 1866625"/>
              <a:gd name="connsiteX58" fmla="*/ 1 w 1455401"/>
              <a:gd name="connsiteY58" fmla="*/ 257081 h 1866625"/>
              <a:gd name="connsiteX59" fmla="*/ 1 w 1455401"/>
              <a:gd name="connsiteY59" fmla="*/ 296835 h 1866625"/>
              <a:gd name="connsiteX60" fmla="*/ 0 w 1455401"/>
              <a:gd name="connsiteY60" fmla="*/ 296838 h 1866625"/>
              <a:gd name="connsiteX61" fmla="*/ 1 w 1455401"/>
              <a:gd name="connsiteY61" fmla="*/ 235984 h 1866625"/>
              <a:gd name="connsiteX62" fmla="*/ 727701 w 1455401"/>
              <a:gd name="connsiteY62" fmla="*/ 107085 h 1866625"/>
              <a:gd name="connsiteX63" fmla="*/ 225411 w 1455401"/>
              <a:gd name="connsiteY63" fmla="*/ 254506 h 1866625"/>
              <a:gd name="connsiteX64" fmla="*/ 727701 w 1455401"/>
              <a:gd name="connsiteY64" fmla="*/ 401926 h 1866625"/>
              <a:gd name="connsiteX65" fmla="*/ 1229991 w 1455401"/>
              <a:gd name="connsiteY65" fmla="*/ 254506 h 1866625"/>
              <a:gd name="connsiteX66" fmla="*/ 727701 w 1455401"/>
              <a:gd name="connsiteY66" fmla="*/ 107085 h 1866625"/>
              <a:gd name="connsiteX67" fmla="*/ 727700 w 1455401"/>
              <a:gd name="connsiteY67" fmla="*/ 0 h 1866625"/>
              <a:gd name="connsiteX68" fmla="*/ 1451644 w 1455401"/>
              <a:gd name="connsiteY68" fmla="*/ 266488 h 1866625"/>
              <a:gd name="connsiteX69" fmla="*/ 1454289 w 1455401"/>
              <a:gd name="connsiteY69" fmla="*/ 287858 h 1866625"/>
              <a:gd name="connsiteX70" fmla="*/ 1455400 w 1455401"/>
              <a:gd name="connsiteY70" fmla="*/ 287858 h 1866625"/>
              <a:gd name="connsiteX71" fmla="*/ 1455400 w 1455401"/>
              <a:gd name="connsiteY71" fmla="*/ 296838 h 1866625"/>
              <a:gd name="connsiteX72" fmla="*/ 1455401 w 1455401"/>
              <a:gd name="connsiteY72" fmla="*/ 1569784 h 1866625"/>
              <a:gd name="connsiteX73" fmla="*/ 1455401 w 1455401"/>
              <a:gd name="connsiteY73" fmla="*/ 1569787 h 1866625"/>
              <a:gd name="connsiteX74" fmla="*/ 1455401 w 1455401"/>
              <a:gd name="connsiteY74" fmla="*/ 1569790 h 1866625"/>
              <a:gd name="connsiteX75" fmla="*/ 1455401 w 1455401"/>
              <a:gd name="connsiteY75" fmla="*/ 1578767 h 1866625"/>
              <a:gd name="connsiteX76" fmla="*/ 1454289 w 1455401"/>
              <a:gd name="connsiteY76" fmla="*/ 1578767 h 1866625"/>
              <a:gd name="connsiteX77" fmla="*/ 1451644 w 1455401"/>
              <a:gd name="connsiteY77" fmla="*/ 1600137 h 1866625"/>
              <a:gd name="connsiteX78" fmla="*/ 727701 w 1455401"/>
              <a:gd name="connsiteY78" fmla="*/ 1866625 h 1866625"/>
              <a:gd name="connsiteX79" fmla="*/ 3758 w 1455401"/>
              <a:gd name="connsiteY79" fmla="*/ 1600137 h 1866625"/>
              <a:gd name="connsiteX80" fmla="*/ 1113 w 1455401"/>
              <a:gd name="connsiteY80" fmla="*/ 1578767 h 1866625"/>
              <a:gd name="connsiteX81" fmla="*/ 1 w 1455401"/>
              <a:gd name="connsiteY81" fmla="*/ 1578767 h 1866625"/>
              <a:gd name="connsiteX82" fmla="*/ 1 w 1455401"/>
              <a:gd name="connsiteY82" fmla="*/ 1569787 h 1866625"/>
              <a:gd name="connsiteX83" fmla="*/ 1 w 1455401"/>
              <a:gd name="connsiteY83" fmla="*/ 296841 h 1866625"/>
              <a:gd name="connsiteX84" fmla="*/ 1 w 1455401"/>
              <a:gd name="connsiteY84" fmla="*/ 296835 h 1866625"/>
              <a:gd name="connsiteX85" fmla="*/ 1 w 1455401"/>
              <a:gd name="connsiteY85" fmla="*/ 296835 h 1866625"/>
              <a:gd name="connsiteX86" fmla="*/ 3758 w 1455401"/>
              <a:gd name="connsiteY86" fmla="*/ 266488 h 1866625"/>
              <a:gd name="connsiteX87" fmla="*/ 727700 w 1455401"/>
              <a:gd name="connsiteY87"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455401" h="1866625">
                <a:moveTo>
                  <a:pt x="737517" y="911351"/>
                </a:moveTo>
                <a:cubicBezTo>
                  <a:pt x="757941" y="911351"/>
                  <a:pt x="774041" y="920179"/>
                  <a:pt x="785815" y="937839"/>
                </a:cubicBezTo>
                <a:cubicBezTo>
                  <a:pt x="797585" y="955495"/>
                  <a:pt x="803471" y="979644"/>
                  <a:pt x="803471" y="1010286"/>
                </a:cubicBezTo>
                <a:cubicBezTo>
                  <a:pt x="803471" y="1039193"/>
                  <a:pt x="797241" y="1062219"/>
                  <a:pt x="784774" y="1079356"/>
                </a:cubicBezTo>
                <a:cubicBezTo>
                  <a:pt x="772310" y="1096493"/>
                  <a:pt x="755951" y="1105062"/>
                  <a:pt x="735697" y="1105062"/>
                </a:cubicBezTo>
                <a:cubicBezTo>
                  <a:pt x="714406" y="1105062"/>
                  <a:pt x="697571" y="1096582"/>
                  <a:pt x="685192" y="1079616"/>
                </a:cubicBezTo>
                <a:cubicBezTo>
                  <a:pt x="672814" y="1062649"/>
                  <a:pt x="666627" y="1039023"/>
                  <a:pt x="666627" y="1008726"/>
                </a:cubicBezTo>
                <a:cubicBezTo>
                  <a:pt x="666627" y="977739"/>
                  <a:pt x="672857" y="953764"/>
                  <a:pt x="685324" y="936797"/>
                </a:cubicBezTo>
                <a:cubicBezTo>
                  <a:pt x="697787" y="919834"/>
                  <a:pt x="715184" y="911351"/>
                  <a:pt x="737517" y="911351"/>
                </a:cubicBezTo>
                <a:close/>
                <a:moveTo>
                  <a:pt x="974881" y="822027"/>
                </a:moveTo>
                <a:lnTo>
                  <a:pt x="974881" y="1194390"/>
                </a:lnTo>
                <a:lnTo>
                  <a:pt x="1215333" y="1194390"/>
                </a:lnTo>
                <a:lnTo>
                  <a:pt x="1215333" y="1106622"/>
                </a:lnTo>
                <a:lnTo>
                  <a:pt x="1087058" y="1106622"/>
                </a:lnTo>
                <a:lnTo>
                  <a:pt x="1087058" y="822027"/>
                </a:lnTo>
                <a:close/>
                <a:moveTo>
                  <a:pt x="738555" y="815793"/>
                </a:moveTo>
                <a:cubicBezTo>
                  <a:pt x="701508" y="815793"/>
                  <a:pt x="668443" y="824059"/>
                  <a:pt x="639361" y="840592"/>
                </a:cubicBezTo>
                <a:cubicBezTo>
                  <a:pt x="610279" y="857125"/>
                  <a:pt x="587687" y="880538"/>
                  <a:pt x="571587" y="910832"/>
                </a:cubicBezTo>
                <a:cubicBezTo>
                  <a:pt x="555488" y="941126"/>
                  <a:pt x="547438" y="975230"/>
                  <a:pt x="547438" y="1013140"/>
                </a:cubicBezTo>
                <a:cubicBezTo>
                  <a:pt x="547438" y="1049322"/>
                  <a:pt x="555403" y="1081737"/>
                  <a:pt x="571328" y="1110386"/>
                </a:cubicBezTo>
                <a:cubicBezTo>
                  <a:pt x="587253" y="1139037"/>
                  <a:pt x="609543" y="1161282"/>
                  <a:pt x="638192" y="1177121"/>
                </a:cubicBezTo>
                <a:cubicBezTo>
                  <a:pt x="666843" y="1192961"/>
                  <a:pt x="698651" y="1200880"/>
                  <a:pt x="733622" y="1200880"/>
                </a:cubicBezTo>
                <a:cubicBezTo>
                  <a:pt x="748680" y="1200880"/>
                  <a:pt x="763137" y="1199408"/>
                  <a:pt x="776983" y="1196466"/>
                </a:cubicBezTo>
                <a:lnTo>
                  <a:pt x="824244" y="1244504"/>
                </a:lnTo>
                <a:lnTo>
                  <a:pt x="964983" y="1244504"/>
                </a:lnTo>
                <a:lnTo>
                  <a:pt x="866571" y="1149465"/>
                </a:lnTo>
                <a:cubicBezTo>
                  <a:pt x="903791" y="1112248"/>
                  <a:pt x="922399" y="1064814"/>
                  <a:pt x="922399" y="1007169"/>
                </a:cubicBezTo>
                <a:cubicBezTo>
                  <a:pt x="922399" y="969949"/>
                  <a:pt x="914737" y="936669"/>
                  <a:pt x="899420" y="907325"/>
                </a:cubicBezTo>
                <a:cubicBezTo>
                  <a:pt x="884099" y="877983"/>
                  <a:pt x="862373" y="855391"/>
                  <a:pt x="834241" y="839555"/>
                </a:cubicBezTo>
                <a:cubicBezTo>
                  <a:pt x="806111" y="823715"/>
                  <a:pt x="774215" y="815793"/>
                  <a:pt x="738555" y="815793"/>
                </a:cubicBezTo>
                <a:close/>
                <a:moveTo>
                  <a:pt x="391194" y="815793"/>
                </a:moveTo>
                <a:cubicBezTo>
                  <a:pt x="345146" y="815793"/>
                  <a:pt x="308448" y="826569"/>
                  <a:pt x="281097" y="848123"/>
                </a:cubicBezTo>
                <a:cubicBezTo>
                  <a:pt x="253743" y="869674"/>
                  <a:pt x="240067" y="898454"/>
                  <a:pt x="240067" y="934462"/>
                </a:cubicBezTo>
                <a:cubicBezTo>
                  <a:pt x="240067" y="985877"/>
                  <a:pt x="270016" y="1023094"/>
                  <a:pt x="329914" y="1046120"/>
                </a:cubicBezTo>
                <a:cubicBezTo>
                  <a:pt x="348437" y="1053043"/>
                  <a:pt x="361117" y="1058495"/>
                  <a:pt x="367955" y="1062479"/>
                </a:cubicBezTo>
                <a:cubicBezTo>
                  <a:pt x="374793" y="1066459"/>
                  <a:pt x="379900" y="1070745"/>
                  <a:pt x="383276" y="1075330"/>
                </a:cubicBezTo>
                <a:cubicBezTo>
                  <a:pt x="386652" y="1079918"/>
                  <a:pt x="388337" y="1085242"/>
                  <a:pt x="388337" y="1091301"/>
                </a:cubicBezTo>
                <a:cubicBezTo>
                  <a:pt x="388337" y="1099784"/>
                  <a:pt x="384964" y="1106231"/>
                  <a:pt x="378212" y="1110645"/>
                </a:cubicBezTo>
                <a:cubicBezTo>
                  <a:pt x="371459" y="1115059"/>
                  <a:pt x="361938" y="1117266"/>
                  <a:pt x="349649" y="1117266"/>
                </a:cubicBezTo>
                <a:cubicBezTo>
                  <a:pt x="333375" y="1117266"/>
                  <a:pt x="315805" y="1113762"/>
                  <a:pt x="296937" y="1106750"/>
                </a:cubicBezTo>
                <a:cubicBezTo>
                  <a:pt x="278066" y="1099742"/>
                  <a:pt x="260843" y="1090523"/>
                  <a:pt x="245263" y="1079097"/>
                </a:cubicBezTo>
                <a:lnTo>
                  <a:pt x="245263" y="1181145"/>
                </a:lnTo>
                <a:cubicBezTo>
                  <a:pt x="277632" y="1194301"/>
                  <a:pt x="313296" y="1200880"/>
                  <a:pt x="352243" y="1200880"/>
                </a:cubicBezTo>
                <a:cubicBezTo>
                  <a:pt x="385828" y="1200880"/>
                  <a:pt x="414565" y="1196380"/>
                  <a:pt x="438454" y="1187378"/>
                </a:cubicBezTo>
                <a:cubicBezTo>
                  <a:pt x="462344" y="1178376"/>
                  <a:pt x="480910" y="1164700"/>
                  <a:pt x="494152" y="1146351"/>
                </a:cubicBezTo>
                <a:cubicBezTo>
                  <a:pt x="507397" y="1127999"/>
                  <a:pt x="514018" y="1106448"/>
                  <a:pt x="514018" y="1081695"/>
                </a:cubicBezTo>
                <a:cubicBezTo>
                  <a:pt x="514018" y="1056245"/>
                  <a:pt x="506011" y="1034260"/>
                  <a:pt x="489997" y="1015737"/>
                </a:cubicBezTo>
                <a:cubicBezTo>
                  <a:pt x="473987" y="997214"/>
                  <a:pt x="446678" y="980163"/>
                  <a:pt x="408072" y="964582"/>
                </a:cubicBezTo>
                <a:cubicBezTo>
                  <a:pt x="388511" y="956447"/>
                  <a:pt x="375657" y="949826"/>
                  <a:pt x="369512" y="944719"/>
                </a:cubicBezTo>
                <a:cubicBezTo>
                  <a:pt x="363367" y="939612"/>
                  <a:pt x="360293" y="933162"/>
                  <a:pt x="360293" y="925372"/>
                </a:cubicBezTo>
                <a:cubicBezTo>
                  <a:pt x="360293" y="917237"/>
                  <a:pt x="364103" y="910832"/>
                  <a:pt x="371719" y="906159"/>
                </a:cubicBezTo>
                <a:cubicBezTo>
                  <a:pt x="379338" y="901482"/>
                  <a:pt x="389378" y="899147"/>
                  <a:pt x="401842" y="899147"/>
                </a:cubicBezTo>
                <a:cubicBezTo>
                  <a:pt x="432136" y="899147"/>
                  <a:pt x="462948" y="907716"/>
                  <a:pt x="494283" y="924853"/>
                </a:cubicBezTo>
                <a:lnTo>
                  <a:pt x="494283" y="830076"/>
                </a:lnTo>
                <a:cubicBezTo>
                  <a:pt x="478184" y="825748"/>
                  <a:pt x="465677" y="822805"/>
                  <a:pt x="456761" y="821245"/>
                </a:cubicBezTo>
                <a:cubicBezTo>
                  <a:pt x="447847" y="819688"/>
                  <a:pt x="437936" y="818391"/>
                  <a:pt x="427029" y="817350"/>
                </a:cubicBezTo>
                <a:cubicBezTo>
                  <a:pt x="416122" y="816312"/>
                  <a:pt x="404177" y="815793"/>
                  <a:pt x="391194" y="815793"/>
                </a:cubicBezTo>
                <a:close/>
                <a:moveTo>
                  <a:pt x="1" y="235984"/>
                </a:moveTo>
                <a:cubicBezTo>
                  <a:pt x="1" y="233280"/>
                  <a:pt x="1" y="238148"/>
                  <a:pt x="1" y="257081"/>
                </a:cubicBezTo>
                <a:lnTo>
                  <a:pt x="1" y="296835"/>
                </a:lnTo>
                <a:lnTo>
                  <a:pt x="0" y="296838"/>
                </a:lnTo>
                <a:cubicBezTo>
                  <a:pt x="0" y="296839"/>
                  <a:pt x="0" y="242745"/>
                  <a:pt x="1" y="235984"/>
                </a:cubicBezTo>
                <a:close/>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lnTo>
                  <a:pt x="1" y="296835"/>
                </a:lnTo>
                <a:lnTo>
                  <a:pt x="1" y="296835"/>
                </a:lnTo>
                <a:lnTo>
                  <a:pt x="3758" y="266488"/>
                </a:lnTo>
                <a:cubicBezTo>
                  <a:pt x="41023" y="116806"/>
                  <a:pt x="350921" y="0"/>
                  <a:pt x="727700" y="0"/>
                </a:cubicBezTo>
                <a:close/>
              </a:path>
            </a:pathLst>
          </a:custGeom>
          <a:solidFill>
            <a:srgbClr val="0078D4"/>
          </a:solidFill>
          <a:ln w="9525" cap="flat" cmpd="sng" algn="ctr">
            <a:noFill/>
            <a:prstDash val="solid"/>
          </a:ln>
          <a:effectLst/>
        </p:spPr>
        <p:txBody>
          <a:bodyPr rot="0" spcFirstLastPara="0" vertOverflow="overflow" horzOverflow="overflow" vert="horz" wrap="square" lIns="93260" tIns="46630" rIns="93260" bIns="46630"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299" b="0" i="0" u="none" strike="noStrike" kern="0" cap="none" spc="0" normalizeH="0" baseline="0" noProof="0">
              <a:ln>
                <a:noFill/>
              </a:ln>
              <a:solidFill>
                <a:srgbClr val="FFFFFF">
                  <a:lumMod val="85000"/>
                </a:srgbClr>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30" name="Straight Connector 29">
            <a:extLst>
              <a:ext uri="{FF2B5EF4-FFF2-40B4-BE49-F238E27FC236}">
                <a16:creationId xmlns:a16="http://schemas.microsoft.com/office/drawing/2014/main" id="{230BA231-570B-4A50-B34C-432486DC8ED9}"/>
              </a:ext>
            </a:extLst>
          </p:cNvPr>
          <p:cNvCxnSpPr>
            <a:cxnSpLocks/>
          </p:cNvCxnSpPr>
          <p:nvPr/>
        </p:nvCxnSpPr>
        <p:spPr>
          <a:xfrm flipH="1">
            <a:off x="435955" y="1749927"/>
            <a:ext cx="2766054" cy="0"/>
          </a:xfrm>
          <a:prstGeom prst="line">
            <a:avLst/>
          </a:prstGeom>
          <a:noFill/>
          <a:ln w="76200" cap="flat" cmpd="sng" algn="ctr">
            <a:gradFill>
              <a:gsLst>
                <a:gs pos="0">
                  <a:srgbClr val="50E6FF"/>
                </a:gs>
                <a:gs pos="100000">
                  <a:srgbClr val="0078D3"/>
                </a:gs>
              </a:gsLst>
              <a:lin ang="1800000" scaled="0"/>
            </a:gradFill>
            <a:prstDash val="solid"/>
            <a:headEnd type="none"/>
            <a:tailEnd type="none"/>
          </a:ln>
          <a:effectLst/>
        </p:spPr>
      </p:cxnSp>
      <p:cxnSp>
        <p:nvCxnSpPr>
          <p:cNvPr id="34" name="Straight Connector 33">
            <a:extLst>
              <a:ext uri="{FF2B5EF4-FFF2-40B4-BE49-F238E27FC236}">
                <a16:creationId xmlns:a16="http://schemas.microsoft.com/office/drawing/2014/main" id="{974E8715-E2E1-4FEE-B631-3785FBD88166}"/>
              </a:ext>
            </a:extLst>
          </p:cNvPr>
          <p:cNvCxnSpPr>
            <a:cxnSpLocks/>
          </p:cNvCxnSpPr>
          <p:nvPr/>
        </p:nvCxnSpPr>
        <p:spPr>
          <a:xfrm flipH="1">
            <a:off x="3371765" y="1749927"/>
            <a:ext cx="2766054" cy="0"/>
          </a:xfrm>
          <a:prstGeom prst="line">
            <a:avLst/>
          </a:prstGeom>
          <a:noFill/>
          <a:ln w="76200" cap="flat" cmpd="sng" algn="ctr">
            <a:gradFill>
              <a:gsLst>
                <a:gs pos="0">
                  <a:srgbClr val="50E6FF"/>
                </a:gs>
                <a:gs pos="100000">
                  <a:srgbClr val="0078D3"/>
                </a:gs>
              </a:gsLst>
              <a:lin ang="1800000" scaled="0"/>
            </a:gradFill>
            <a:prstDash val="solid"/>
            <a:headEnd type="none"/>
            <a:tailEnd type="none"/>
          </a:ln>
          <a:effectLst/>
        </p:spPr>
      </p:cxnSp>
      <p:cxnSp>
        <p:nvCxnSpPr>
          <p:cNvPr id="35" name="Straight Connector 34">
            <a:extLst>
              <a:ext uri="{FF2B5EF4-FFF2-40B4-BE49-F238E27FC236}">
                <a16:creationId xmlns:a16="http://schemas.microsoft.com/office/drawing/2014/main" id="{6DCECC78-073D-453B-9A72-6F725A4EA3D5}"/>
              </a:ext>
            </a:extLst>
          </p:cNvPr>
          <p:cNvCxnSpPr>
            <a:cxnSpLocks/>
          </p:cNvCxnSpPr>
          <p:nvPr/>
        </p:nvCxnSpPr>
        <p:spPr>
          <a:xfrm flipH="1">
            <a:off x="6307575" y="1749927"/>
            <a:ext cx="2766054" cy="0"/>
          </a:xfrm>
          <a:prstGeom prst="line">
            <a:avLst/>
          </a:prstGeom>
          <a:noFill/>
          <a:ln w="76200" cap="flat" cmpd="sng" algn="ctr">
            <a:gradFill>
              <a:gsLst>
                <a:gs pos="0">
                  <a:srgbClr val="50E6FF"/>
                </a:gs>
                <a:gs pos="100000">
                  <a:srgbClr val="0078D3"/>
                </a:gs>
              </a:gsLst>
              <a:lin ang="1800000" scaled="0"/>
            </a:gradFill>
            <a:prstDash val="solid"/>
            <a:headEnd type="none"/>
            <a:tailEnd type="none"/>
          </a:ln>
          <a:effectLst/>
        </p:spPr>
      </p:cxnSp>
      <p:cxnSp>
        <p:nvCxnSpPr>
          <p:cNvPr id="36" name="Straight Connector 35">
            <a:extLst>
              <a:ext uri="{FF2B5EF4-FFF2-40B4-BE49-F238E27FC236}">
                <a16:creationId xmlns:a16="http://schemas.microsoft.com/office/drawing/2014/main" id="{29947DAF-29D5-4F4C-A01C-BB7860337C37}"/>
              </a:ext>
            </a:extLst>
          </p:cNvPr>
          <p:cNvCxnSpPr>
            <a:cxnSpLocks/>
          </p:cNvCxnSpPr>
          <p:nvPr/>
        </p:nvCxnSpPr>
        <p:spPr>
          <a:xfrm flipH="1">
            <a:off x="9243384" y="1749927"/>
            <a:ext cx="2766054" cy="0"/>
          </a:xfrm>
          <a:prstGeom prst="line">
            <a:avLst/>
          </a:prstGeom>
          <a:noFill/>
          <a:ln w="76200" cap="flat" cmpd="sng" algn="ctr">
            <a:gradFill>
              <a:gsLst>
                <a:gs pos="0">
                  <a:srgbClr val="50E6FF"/>
                </a:gs>
                <a:gs pos="100000">
                  <a:srgbClr val="0078D3"/>
                </a:gs>
              </a:gsLst>
              <a:lin ang="1800000" scaled="0"/>
            </a:gradFill>
            <a:prstDash val="solid"/>
            <a:headEnd type="none"/>
            <a:tailEnd type="none"/>
          </a:ln>
          <a:effectLst/>
        </p:spPr>
      </p:cxnSp>
    </p:spTree>
    <p:extLst>
      <p:ext uri="{BB962C8B-B14F-4D97-AF65-F5344CB8AC3E}">
        <p14:creationId xmlns:p14="http://schemas.microsoft.com/office/powerpoint/2010/main" val="4185974607"/>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6EACD95A-7671-4171-8B65-A4DFF88ABA4A}"/>
              </a:ext>
            </a:extLst>
          </p:cNvPr>
          <p:cNvGrpSpPr/>
          <p:nvPr/>
        </p:nvGrpSpPr>
        <p:grpSpPr>
          <a:xfrm>
            <a:off x="1736177" y="2578161"/>
            <a:ext cx="1523356" cy="1947260"/>
            <a:chOff x="3041653" y="4644257"/>
            <a:chExt cx="1318030" cy="1684798"/>
          </a:xfrm>
        </p:grpSpPr>
        <p:sp>
          <p:nvSpPr>
            <p:cNvPr id="18" name="Oval 17">
              <a:extLst>
                <a:ext uri="{FF2B5EF4-FFF2-40B4-BE49-F238E27FC236}">
                  <a16:creationId xmlns:a16="http://schemas.microsoft.com/office/drawing/2014/main" id="{AA07A383-FC4B-41B5-AB11-27DFF329A2E7}"/>
                </a:ext>
              </a:extLst>
            </p:cNvPr>
            <p:cNvSpPr/>
            <p:nvPr/>
          </p:nvSpPr>
          <p:spPr bwMode="auto">
            <a:xfrm>
              <a:off x="3070081" y="4644257"/>
              <a:ext cx="1261176" cy="1261176"/>
            </a:xfrm>
            <a:prstGeom prst="ellipse">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836">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19" name="Group 18">
              <a:extLst>
                <a:ext uri="{FF2B5EF4-FFF2-40B4-BE49-F238E27FC236}">
                  <a16:creationId xmlns:a16="http://schemas.microsoft.com/office/drawing/2014/main" id="{2FD7CA44-C267-4C53-85F2-809135C7AB36}"/>
                </a:ext>
              </a:extLst>
            </p:cNvPr>
            <p:cNvGrpSpPr/>
            <p:nvPr/>
          </p:nvGrpSpPr>
          <p:grpSpPr>
            <a:xfrm rot="-2700000">
              <a:off x="3041653" y="5011025"/>
              <a:ext cx="1318030" cy="1318030"/>
              <a:chOff x="2059298" y="4518808"/>
              <a:chExt cx="914400" cy="914400"/>
            </a:xfrm>
          </p:grpSpPr>
          <p:sp>
            <p:nvSpPr>
              <p:cNvPr id="20" name="Arc 19">
                <a:extLst>
                  <a:ext uri="{FF2B5EF4-FFF2-40B4-BE49-F238E27FC236}">
                    <a16:creationId xmlns:a16="http://schemas.microsoft.com/office/drawing/2014/main" id="{FC5A139F-3FF6-46B0-B150-E3B25E78F444}"/>
                  </a:ext>
                </a:extLst>
              </p:cNvPr>
              <p:cNvSpPr/>
              <p:nvPr/>
            </p:nvSpPr>
            <p:spPr>
              <a:xfrm>
                <a:off x="2059298" y="4518808"/>
                <a:ext cx="914400" cy="914400"/>
              </a:xfrm>
              <a:prstGeom prst="arc">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a:solidFill>
                    <a:srgbClr val="000000"/>
                  </a:solidFill>
                  <a:latin typeface="Segoe UI"/>
                </a:endParaRPr>
              </a:p>
            </p:txBody>
          </p:sp>
          <p:sp>
            <p:nvSpPr>
              <p:cNvPr id="21" name="Arc 20">
                <a:extLst>
                  <a:ext uri="{FF2B5EF4-FFF2-40B4-BE49-F238E27FC236}">
                    <a16:creationId xmlns:a16="http://schemas.microsoft.com/office/drawing/2014/main" id="{9DDD2FEF-A5D6-4991-B413-72DBAF3D6E2B}"/>
                  </a:ext>
                </a:extLst>
              </p:cNvPr>
              <p:cNvSpPr/>
              <p:nvPr/>
            </p:nvSpPr>
            <p:spPr>
              <a:xfrm>
                <a:off x="2289175" y="4744664"/>
                <a:ext cx="457200" cy="457200"/>
              </a:xfrm>
              <a:prstGeom prst="arc">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a:solidFill>
                    <a:srgbClr val="000000"/>
                  </a:solidFill>
                  <a:latin typeface="Segoe UI"/>
                </a:endParaRPr>
              </a:p>
            </p:txBody>
          </p:sp>
          <p:sp>
            <p:nvSpPr>
              <p:cNvPr id="22" name="Arc 21">
                <a:extLst>
                  <a:ext uri="{FF2B5EF4-FFF2-40B4-BE49-F238E27FC236}">
                    <a16:creationId xmlns:a16="http://schemas.microsoft.com/office/drawing/2014/main" id="{1033AB89-DA12-4463-8DE8-2555E4B63DF2}"/>
                  </a:ext>
                </a:extLst>
              </p:cNvPr>
              <p:cNvSpPr/>
              <p:nvPr/>
            </p:nvSpPr>
            <p:spPr>
              <a:xfrm>
                <a:off x="2173598" y="4630364"/>
                <a:ext cx="685800" cy="685800"/>
              </a:xfrm>
              <a:prstGeom prst="arc">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a:solidFill>
                    <a:srgbClr val="000000"/>
                  </a:solidFill>
                  <a:latin typeface="Segoe UI"/>
                </a:endParaRPr>
              </a:p>
            </p:txBody>
          </p:sp>
          <p:sp>
            <p:nvSpPr>
              <p:cNvPr id="23" name="Oval 22">
                <a:extLst>
                  <a:ext uri="{FF2B5EF4-FFF2-40B4-BE49-F238E27FC236}">
                    <a16:creationId xmlns:a16="http://schemas.microsoft.com/office/drawing/2014/main" id="{9C7B5BF5-A449-4745-A6DF-6995B7BC3869}"/>
                  </a:ext>
                </a:extLst>
              </p:cNvPr>
              <p:cNvSpPr/>
              <p:nvPr/>
            </p:nvSpPr>
            <p:spPr bwMode="auto">
              <a:xfrm>
                <a:off x="2516498" y="4860758"/>
                <a:ext cx="111450" cy="111450"/>
              </a:xfrm>
              <a:prstGeom prst="ellipse">
                <a:avLst/>
              </a:prstGeom>
              <a:noFill/>
              <a:ln w="1270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1632" dirty="0">
                  <a:gradFill>
                    <a:gsLst>
                      <a:gs pos="40075">
                        <a:srgbClr val="FFFFFF"/>
                      </a:gs>
                      <a:gs pos="30000">
                        <a:srgbClr val="FFFFFF"/>
                      </a:gs>
                    </a:gsLst>
                    <a:lin ang="5400000" scaled="0"/>
                  </a:gradFill>
                  <a:latin typeface="Segoe UI"/>
                </a:endParaRPr>
              </a:p>
            </p:txBody>
          </p:sp>
        </p:grpSp>
      </p:grpSp>
      <p:grpSp>
        <p:nvGrpSpPr>
          <p:cNvPr id="14" name="Group 13">
            <a:extLst>
              <a:ext uri="{FF2B5EF4-FFF2-40B4-BE49-F238E27FC236}">
                <a16:creationId xmlns:a16="http://schemas.microsoft.com/office/drawing/2014/main" id="{F9CCD641-65E2-41F9-8103-C7D000F9E7F6}"/>
              </a:ext>
            </a:extLst>
          </p:cNvPr>
          <p:cNvGrpSpPr/>
          <p:nvPr/>
        </p:nvGrpSpPr>
        <p:grpSpPr>
          <a:xfrm>
            <a:off x="5614761" y="2578161"/>
            <a:ext cx="1454675" cy="1454675"/>
            <a:chOff x="5086392" y="1448771"/>
            <a:chExt cx="1261176" cy="1261176"/>
          </a:xfrm>
        </p:grpSpPr>
        <p:sp>
          <p:nvSpPr>
            <p:cNvPr id="15" name="Oval 14">
              <a:extLst>
                <a:ext uri="{FF2B5EF4-FFF2-40B4-BE49-F238E27FC236}">
                  <a16:creationId xmlns:a16="http://schemas.microsoft.com/office/drawing/2014/main" id="{409F7444-E4EE-48EE-A345-12C0BD25C05C}"/>
                </a:ext>
              </a:extLst>
            </p:cNvPr>
            <p:cNvSpPr/>
            <p:nvPr/>
          </p:nvSpPr>
          <p:spPr bwMode="auto">
            <a:xfrm>
              <a:off x="5086392" y="1448771"/>
              <a:ext cx="1261176" cy="1261176"/>
            </a:xfrm>
            <a:prstGeom prst="ellipse">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836">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6" name="Freeform: Shape 15">
              <a:extLst>
                <a:ext uri="{FF2B5EF4-FFF2-40B4-BE49-F238E27FC236}">
                  <a16:creationId xmlns:a16="http://schemas.microsoft.com/office/drawing/2014/main" id="{409EB5B0-084F-4BF7-9656-48431748A71D}"/>
                </a:ext>
              </a:extLst>
            </p:cNvPr>
            <p:cNvSpPr>
              <a:spLocks/>
            </p:cNvSpPr>
            <p:nvPr/>
          </p:nvSpPr>
          <p:spPr bwMode="auto">
            <a:xfrm>
              <a:off x="5452870" y="1674731"/>
              <a:ext cx="528220" cy="858045"/>
            </a:xfrm>
            <a:custGeom>
              <a:avLst/>
              <a:gdLst>
                <a:gd name="connsiteX0" fmla="*/ 180897 w 528287"/>
                <a:gd name="connsiteY0" fmla="*/ 808532 h 858155"/>
                <a:gd name="connsiteX1" fmla="*/ 351275 w 528287"/>
                <a:gd name="connsiteY1" fmla="*/ 808532 h 858155"/>
                <a:gd name="connsiteX2" fmla="*/ 300775 w 528287"/>
                <a:gd name="connsiteY2" fmla="*/ 851668 h 858155"/>
                <a:gd name="connsiteX3" fmla="*/ 281897 w 528287"/>
                <a:gd name="connsiteY3" fmla="*/ 857831 h 858155"/>
                <a:gd name="connsiteX4" fmla="*/ 198832 w 528287"/>
                <a:gd name="connsiteY4" fmla="*/ 827019 h 858155"/>
                <a:gd name="connsiteX5" fmla="*/ 180897 w 528287"/>
                <a:gd name="connsiteY5" fmla="*/ 808532 h 858155"/>
                <a:gd name="connsiteX6" fmla="*/ 182285 w 528287"/>
                <a:gd name="connsiteY6" fmla="*/ 731401 h 858155"/>
                <a:gd name="connsiteX7" fmla="*/ 347585 w 528287"/>
                <a:gd name="connsiteY7" fmla="*/ 731401 h 858155"/>
                <a:gd name="connsiteX8" fmla="*/ 375450 w 528287"/>
                <a:gd name="connsiteY8" fmla="*/ 755235 h 858155"/>
                <a:gd name="connsiteX9" fmla="*/ 347585 w 528287"/>
                <a:gd name="connsiteY9" fmla="*/ 778134 h 858155"/>
                <a:gd name="connsiteX10" fmla="*/ 264935 w 528287"/>
                <a:gd name="connsiteY10" fmla="*/ 778601 h 858155"/>
                <a:gd name="connsiteX11" fmla="*/ 181813 w 528287"/>
                <a:gd name="connsiteY11" fmla="*/ 778134 h 858155"/>
                <a:gd name="connsiteX12" fmla="*/ 154893 w 528287"/>
                <a:gd name="connsiteY12" fmla="*/ 754300 h 858155"/>
                <a:gd name="connsiteX13" fmla="*/ 182285 w 528287"/>
                <a:gd name="connsiteY13" fmla="*/ 731401 h 858155"/>
                <a:gd name="connsiteX14" fmla="*/ 174924 w 528287"/>
                <a:gd name="connsiteY14" fmla="*/ 655422 h 858155"/>
                <a:gd name="connsiteX15" fmla="*/ 354947 w 528287"/>
                <a:gd name="connsiteY15" fmla="*/ 655422 h 858155"/>
                <a:gd name="connsiteX16" fmla="*/ 379581 w 528287"/>
                <a:gd name="connsiteY16" fmla="*/ 677976 h 858155"/>
                <a:gd name="connsiteX17" fmla="*/ 355421 w 528287"/>
                <a:gd name="connsiteY17" fmla="*/ 701000 h 858155"/>
                <a:gd name="connsiteX18" fmla="*/ 264935 w 528287"/>
                <a:gd name="connsiteY18" fmla="*/ 701000 h 858155"/>
                <a:gd name="connsiteX19" fmla="*/ 175397 w 528287"/>
                <a:gd name="connsiteY19" fmla="*/ 701000 h 858155"/>
                <a:gd name="connsiteX20" fmla="*/ 149815 w 528287"/>
                <a:gd name="connsiteY20" fmla="*/ 678446 h 858155"/>
                <a:gd name="connsiteX21" fmla="*/ 174924 w 528287"/>
                <a:gd name="connsiteY21" fmla="*/ 655422 h 858155"/>
                <a:gd name="connsiteX22" fmla="*/ 266900 w 528287"/>
                <a:gd name="connsiteY22" fmla="*/ 6 h 858155"/>
                <a:gd name="connsiteX23" fmla="*/ 401421 w 528287"/>
                <a:gd name="connsiteY23" fmla="*/ 34573 h 858155"/>
                <a:gd name="connsiteX24" fmla="*/ 528029 w 528287"/>
                <a:gd name="connsiteY24" fmla="*/ 242329 h 858155"/>
                <a:gd name="connsiteX25" fmla="*/ 479842 w 528287"/>
                <a:gd name="connsiteY25" fmla="*/ 416637 h 858155"/>
                <a:gd name="connsiteX26" fmla="*/ 451025 w 528287"/>
                <a:gd name="connsiteY26" fmla="*/ 466574 h 858155"/>
                <a:gd name="connsiteX27" fmla="*/ 393390 w 528287"/>
                <a:gd name="connsiteY27" fmla="*/ 621095 h 858155"/>
                <a:gd name="connsiteX28" fmla="*/ 331503 w 528287"/>
                <a:gd name="connsiteY28" fmla="*/ 621095 h 858155"/>
                <a:gd name="connsiteX29" fmla="*/ 347093 w 528287"/>
                <a:gd name="connsiteY29" fmla="*/ 532528 h 858155"/>
                <a:gd name="connsiteX30" fmla="*/ 400476 w 528287"/>
                <a:gd name="connsiteY30" fmla="*/ 427943 h 858155"/>
                <a:gd name="connsiteX31" fmla="*/ 458583 w 528287"/>
                <a:gd name="connsiteY31" fmla="*/ 304986 h 858155"/>
                <a:gd name="connsiteX32" fmla="*/ 377800 w 528287"/>
                <a:gd name="connsiteY32" fmla="*/ 94874 h 858155"/>
                <a:gd name="connsiteX33" fmla="*/ 143953 w 528287"/>
                <a:gd name="connsiteY33" fmla="*/ 99114 h 858155"/>
                <a:gd name="connsiteX34" fmla="*/ 65532 w 528287"/>
                <a:gd name="connsiteY34" fmla="*/ 281902 h 858155"/>
                <a:gd name="connsiteX35" fmla="*/ 117970 w 528287"/>
                <a:gd name="connsiteY35" fmla="*/ 409570 h 858155"/>
                <a:gd name="connsiteX36" fmla="*/ 183636 w 528287"/>
                <a:gd name="connsiteY36" fmla="*/ 538652 h 858155"/>
                <a:gd name="connsiteX37" fmla="*/ 197809 w 528287"/>
                <a:gd name="connsiteY37" fmla="*/ 621566 h 858155"/>
                <a:gd name="connsiteX38" fmla="*/ 142064 w 528287"/>
                <a:gd name="connsiteY38" fmla="*/ 621566 h 858155"/>
                <a:gd name="connsiteX39" fmla="*/ 134977 w 528287"/>
                <a:gd name="connsiteY39" fmla="*/ 614028 h 858155"/>
                <a:gd name="connsiteX40" fmla="*/ 93405 w 528287"/>
                <a:gd name="connsiteY40" fmla="*/ 493426 h 858155"/>
                <a:gd name="connsiteX41" fmla="*/ 28684 w 528287"/>
                <a:gd name="connsiteY41" fmla="*/ 376122 h 858155"/>
                <a:gd name="connsiteX42" fmla="*/ 6008 w 528287"/>
                <a:gd name="connsiteY42" fmla="*/ 196632 h 858155"/>
                <a:gd name="connsiteX43" fmla="*/ 131671 w 528287"/>
                <a:gd name="connsiteY43" fmla="*/ 32218 h 858155"/>
                <a:gd name="connsiteX44" fmla="*/ 266900 w 528287"/>
                <a:gd name="connsiteY44" fmla="*/ 6 h 858155"/>
                <a:gd name="connsiteX0" fmla="*/ 180897 w 528287"/>
                <a:gd name="connsiteY0" fmla="*/ 808532 h 858155"/>
                <a:gd name="connsiteX1" fmla="*/ 351275 w 528287"/>
                <a:gd name="connsiteY1" fmla="*/ 808532 h 858155"/>
                <a:gd name="connsiteX2" fmla="*/ 300775 w 528287"/>
                <a:gd name="connsiteY2" fmla="*/ 851668 h 858155"/>
                <a:gd name="connsiteX3" fmla="*/ 281897 w 528287"/>
                <a:gd name="connsiteY3" fmla="*/ 857831 h 858155"/>
                <a:gd name="connsiteX4" fmla="*/ 198832 w 528287"/>
                <a:gd name="connsiteY4" fmla="*/ 827019 h 858155"/>
                <a:gd name="connsiteX5" fmla="*/ 180897 w 528287"/>
                <a:gd name="connsiteY5" fmla="*/ 808532 h 858155"/>
                <a:gd name="connsiteX6" fmla="*/ 182285 w 528287"/>
                <a:gd name="connsiteY6" fmla="*/ 731401 h 858155"/>
                <a:gd name="connsiteX7" fmla="*/ 347585 w 528287"/>
                <a:gd name="connsiteY7" fmla="*/ 731401 h 858155"/>
                <a:gd name="connsiteX8" fmla="*/ 375450 w 528287"/>
                <a:gd name="connsiteY8" fmla="*/ 755235 h 858155"/>
                <a:gd name="connsiteX9" fmla="*/ 347585 w 528287"/>
                <a:gd name="connsiteY9" fmla="*/ 778134 h 858155"/>
                <a:gd name="connsiteX10" fmla="*/ 264935 w 528287"/>
                <a:gd name="connsiteY10" fmla="*/ 778601 h 858155"/>
                <a:gd name="connsiteX11" fmla="*/ 181813 w 528287"/>
                <a:gd name="connsiteY11" fmla="*/ 778134 h 858155"/>
                <a:gd name="connsiteX12" fmla="*/ 154893 w 528287"/>
                <a:gd name="connsiteY12" fmla="*/ 754300 h 858155"/>
                <a:gd name="connsiteX13" fmla="*/ 182285 w 528287"/>
                <a:gd name="connsiteY13" fmla="*/ 731401 h 858155"/>
                <a:gd name="connsiteX14" fmla="*/ 174924 w 528287"/>
                <a:gd name="connsiteY14" fmla="*/ 655422 h 858155"/>
                <a:gd name="connsiteX15" fmla="*/ 354947 w 528287"/>
                <a:gd name="connsiteY15" fmla="*/ 655422 h 858155"/>
                <a:gd name="connsiteX16" fmla="*/ 379581 w 528287"/>
                <a:gd name="connsiteY16" fmla="*/ 677976 h 858155"/>
                <a:gd name="connsiteX17" fmla="*/ 355421 w 528287"/>
                <a:gd name="connsiteY17" fmla="*/ 701000 h 858155"/>
                <a:gd name="connsiteX18" fmla="*/ 264935 w 528287"/>
                <a:gd name="connsiteY18" fmla="*/ 701000 h 858155"/>
                <a:gd name="connsiteX19" fmla="*/ 175397 w 528287"/>
                <a:gd name="connsiteY19" fmla="*/ 701000 h 858155"/>
                <a:gd name="connsiteX20" fmla="*/ 149815 w 528287"/>
                <a:gd name="connsiteY20" fmla="*/ 678446 h 858155"/>
                <a:gd name="connsiteX21" fmla="*/ 174924 w 528287"/>
                <a:gd name="connsiteY21" fmla="*/ 655422 h 858155"/>
                <a:gd name="connsiteX22" fmla="*/ 266900 w 528287"/>
                <a:gd name="connsiteY22" fmla="*/ 6 h 858155"/>
                <a:gd name="connsiteX23" fmla="*/ 401421 w 528287"/>
                <a:gd name="connsiteY23" fmla="*/ 34573 h 858155"/>
                <a:gd name="connsiteX24" fmla="*/ 528029 w 528287"/>
                <a:gd name="connsiteY24" fmla="*/ 242329 h 858155"/>
                <a:gd name="connsiteX25" fmla="*/ 479842 w 528287"/>
                <a:gd name="connsiteY25" fmla="*/ 416637 h 858155"/>
                <a:gd name="connsiteX26" fmla="*/ 451025 w 528287"/>
                <a:gd name="connsiteY26" fmla="*/ 466574 h 858155"/>
                <a:gd name="connsiteX27" fmla="*/ 393390 w 528287"/>
                <a:gd name="connsiteY27" fmla="*/ 621095 h 858155"/>
                <a:gd name="connsiteX28" fmla="*/ 331503 w 528287"/>
                <a:gd name="connsiteY28" fmla="*/ 621095 h 858155"/>
                <a:gd name="connsiteX29" fmla="*/ 347093 w 528287"/>
                <a:gd name="connsiteY29" fmla="*/ 532528 h 858155"/>
                <a:gd name="connsiteX30" fmla="*/ 400476 w 528287"/>
                <a:gd name="connsiteY30" fmla="*/ 427943 h 858155"/>
                <a:gd name="connsiteX31" fmla="*/ 458583 w 528287"/>
                <a:gd name="connsiteY31" fmla="*/ 304986 h 858155"/>
                <a:gd name="connsiteX32" fmla="*/ 377800 w 528287"/>
                <a:gd name="connsiteY32" fmla="*/ 94874 h 858155"/>
                <a:gd name="connsiteX33" fmla="*/ 65532 w 528287"/>
                <a:gd name="connsiteY33" fmla="*/ 281902 h 858155"/>
                <a:gd name="connsiteX34" fmla="*/ 117970 w 528287"/>
                <a:gd name="connsiteY34" fmla="*/ 409570 h 858155"/>
                <a:gd name="connsiteX35" fmla="*/ 183636 w 528287"/>
                <a:gd name="connsiteY35" fmla="*/ 538652 h 858155"/>
                <a:gd name="connsiteX36" fmla="*/ 197809 w 528287"/>
                <a:gd name="connsiteY36" fmla="*/ 621566 h 858155"/>
                <a:gd name="connsiteX37" fmla="*/ 142064 w 528287"/>
                <a:gd name="connsiteY37" fmla="*/ 621566 h 858155"/>
                <a:gd name="connsiteX38" fmla="*/ 134977 w 528287"/>
                <a:gd name="connsiteY38" fmla="*/ 614028 h 858155"/>
                <a:gd name="connsiteX39" fmla="*/ 93405 w 528287"/>
                <a:gd name="connsiteY39" fmla="*/ 493426 h 858155"/>
                <a:gd name="connsiteX40" fmla="*/ 28684 w 528287"/>
                <a:gd name="connsiteY40" fmla="*/ 376122 h 858155"/>
                <a:gd name="connsiteX41" fmla="*/ 6008 w 528287"/>
                <a:gd name="connsiteY41" fmla="*/ 196632 h 858155"/>
                <a:gd name="connsiteX42" fmla="*/ 131671 w 528287"/>
                <a:gd name="connsiteY42" fmla="*/ 32218 h 858155"/>
                <a:gd name="connsiteX43" fmla="*/ 266900 w 528287"/>
                <a:gd name="connsiteY43" fmla="*/ 6 h 858155"/>
                <a:gd name="connsiteX0" fmla="*/ 180897 w 528287"/>
                <a:gd name="connsiteY0" fmla="*/ 808532 h 858155"/>
                <a:gd name="connsiteX1" fmla="*/ 351275 w 528287"/>
                <a:gd name="connsiteY1" fmla="*/ 808532 h 858155"/>
                <a:gd name="connsiteX2" fmla="*/ 300775 w 528287"/>
                <a:gd name="connsiteY2" fmla="*/ 851668 h 858155"/>
                <a:gd name="connsiteX3" fmla="*/ 281897 w 528287"/>
                <a:gd name="connsiteY3" fmla="*/ 857831 h 858155"/>
                <a:gd name="connsiteX4" fmla="*/ 198832 w 528287"/>
                <a:gd name="connsiteY4" fmla="*/ 827019 h 858155"/>
                <a:gd name="connsiteX5" fmla="*/ 180897 w 528287"/>
                <a:gd name="connsiteY5" fmla="*/ 808532 h 858155"/>
                <a:gd name="connsiteX6" fmla="*/ 182285 w 528287"/>
                <a:gd name="connsiteY6" fmla="*/ 731401 h 858155"/>
                <a:gd name="connsiteX7" fmla="*/ 347585 w 528287"/>
                <a:gd name="connsiteY7" fmla="*/ 731401 h 858155"/>
                <a:gd name="connsiteX8" fmla="*/ 375450 w 528287"/>
                <a:gd name="connsiteY8" fmla="*/ 755235 h 858155"/>
                <a:gd name="connsiteX9" fmla="*/ 347585 w 528287"/>
                <a:gd name="connsiteY9" fmla="*/ 778134 h 858155"/>
                <a:gd name="connsiteX10" fmla="*/ 264935 w 528287"/>
                <a:gd name="connsiteY10" fmla="*/ 778601 h 858155"/>
                <a:gd name="connsiteX11" fmla="*/ 181813 w 528287"/>
                <a:gd name="connsiteY11" fmla="*/ 778134 h 858155"/>
                <a:gd name="connsiteX12" fmla="*/ 154893 w 528287"/>
                <a:gd name="connsiteY12" fmla="*/ 754300 h 858155"/>
                <a:gd name="connsiteX13" fmla="*/ 182285 w 528287"/>
                <a:gd name="connsiteY13" fmla="*/ 731401 h 858155"/>
                <a:gd name="connsiteX14" fmla="*/ 174924 w 528287"/>
                <a:gd name="connsiteY14" fmla="*/ 655422 h 858155"/>
                <a:gd name="connsiteX15" fmla="*/ 354947 w 528287"/>
                <a:gd name="connsiteY15" fmla="*/ 655422 h 858155"/>
                <a:gd name="connsiteX16" fmla="*/ 379581 w 528287"/>
                <a:gd name="connsiteY16" fmla="*/ 677976 h 858155"/>
                <a:gd name="connsiteX17" fmla="*/ 355421 w 528287"/>
                <a:gd name="connsiteY17" fmla="*/ 701000 h 858155"/>
                <a:gd name="connsiteX18" fmla="*/ 264935 w 528287"/>
                <a:gd name="connsiteY18" fmla="*/ 701000 h 858155"/>
                <a:gd name="connsiteX19" fmla="*/ 175397 w 528287"/>
                <a:gd name="connsiteY19" fmla="*/ 701000 h 858155"/>
                <a:gd name="connsiteX20" fmla="*/ 149815 w 528287"/>
                <a:gd name="connsiteY20" fmla="*/ 678446 h 858155"/>
                <a:gd name="connsiteX21" fmla="*/ 174924 w 528287"/>
                <a:gd name="connsiteY21" fmla="*/ 655422 h 858155"/>
                <a:gd name="connsiteX22" fmla="*/ 266900 w 528287"/>
                <a:gd name="connsiteY22" fmla="*/ 6 h 858155"/>
                <a:gd name="connsiteX23" fmla="*/ 401421 w 528287"/>
                <a:gd name="connsiteY23" fmla="*/ 34573 h 858155"/>
                <a:gd name="connsiteX24" fmla="*/ 528029 w 528287"/>
                <a:gd name="connsiteY24" fmla="*/ 242329 h 858155"/>
                <a:gd name="connsiteX25" fmla="*/ 479842 w 528287"/>
                <a:gd name="connsiteY25" fmla="*/ 416637 h 858155"/>
                <a:gd name="connsiteX26" fmla="*/ 451025 w 528287"/>
                <a:gd name="connsiteY26" fmla="*/ 466574 h 858155"/>
                <a:gd name="connsiteX27" fmla="*/ 393390 w 528287"/>
                <a:gd name="connsiteY27" fmla="*/ 621095 h 858155"/>
                <a:gd name="connsiteX28" fmla="*/ 331503 w 528287"/>
                <a:gd name="connsiteY28" fmla="*/ 621095 h 858155"/>
                <a:gd name="connsiteX29" fmla="*/ 347093 w 528287"/>
                <a:gd name="connsiteY29" fmla="*/ 532528 h 858155"/>
                <a:gd name="connsiteX30" fmla="*/ 400476 w 528287"/>
                <a:gd name="connsiteY30" fmla="*/ 427943 h 858155"/>
                <a:gd name="connsiteX31" fmla="*/ 458583 w 528287"/>
                <a:gd name="connsiteY31" fmla="*/ 304986 h 858155"/>
                <a:gd name="connsiteX32" fmla="*/ 377800 w 528287"/>
                <a:gd name="connsiteY32" fmla="*/ 94874 h 858155"/>
                <a:gd name="connsiteX33" fmla="*/ 117970 w 528287"/>
                <a:gd name="connsiteY33" fmla="*/ 409570 h 858155"/>
                <a:gd name="connsiteX34" fmla="*/ 183636 w 528287"/>
                <a:gd name="connsiteY34" fmla="*/ 538652 h 858155"/>
                <a:gd name="connsiteX35" fmla="*/ 197809 w 528287"/>
                <a:gd name="connsiteY35" fmla="*/ 621566 h 858155"/>
                <a:gd name="connsiteX36" fmla="*/ 142064 w 528287"/>
                <a:gd name="connsiteY36" fmla="*/ 621566 h 858155"/>
                <a:gd name="connsiteX37" fmla="*/ 134977 w 528287"/>
                <a:gd name="connsiteY37" fmla="*/ 614028 h 858155"/>
                <a:gd name="connsiteX38" fmla="*/ 93405 w 528287"/>
                <a:gd name="connsiteY38" fmla="*/ 493426 h 858155"/>
                <a:gd name="connsiteX39" fmla="*/ 28684 w 528287"/>
                <a:gd name="connsiteY39" fmla="*/ 376122 h 858155"/>
                <a:gd name="connsiteX40" fmla="*/ 6008 w 528287"/>
                <a:gd name="connsiteY40" fmla="*/ 196632 h 858155"/>
                <a:gd name="connsiteX41" fmla="*/ 131671 w 528287"/>
                <a:gd name="connsiteY41" fmla="*/ 32218 h 858155"/>
                <a:gd name="connsiteX42" fmla="*/ 266900 w 528287"/>
                <a:gd name="connsiteY42" fmla="*/ 6 h 858155"/>
                <a:gd name="connsiteX0" fmla="*/ 180897 w 528287"/>
                <a:gd name="connsiteY0" fmla="*/ 808532 h 858155"/>
                <a:gd name="connsiteX1" fmla="*/ 351275 w 528287"/>
                <a:gd name="connsiteY1" fmla="*/ 808532 h 858155"/>
                <a:gd name="connsiteX2" fmla="*/ 300775 w 528287"/>
                <a:gd name="connsiteY2" fmla="*/ 851668 h 858155"/>
                <a:gd name="connsiteX3" fmla="*/ 281897 w 528287"/>
                <a:gd name="connsiteY3" fmla="*/ 857831 h 858155"/>
                <a:gd name="connsiteX4" fmla="*/ 198832 w 528287"/>
                <a:gd name="connsiteY4" fmla="*/ 827019 h 858155"/>
                <a:gd name="connsiteX5" fmla="*/ 180897 w 528287"/>
                <a:gd name="connsiteY5" fmla="*/ 808532 h 858155"/>
                <a:gd name="connsiteX6" fmla="*/ 182285 w 528287"/>
                <a:gd name="connsiteY6" fmla="*/ 731401 h 858155"/>
                <a:gd name="connsiteX7" fmla="*/ 347585 w 528287"/>
                <a:gd name="connsiteY7" fmla="*/ 731401 h 858155"/>
                <a:gd name="connsiteX8" fmla="*/ 375450 w 528287"/>
                <a:gd name="connsiteY8" fmla="*/ 755235 h 858155"/>
                <a:gd name="connsiteX9" fmla="*/ 347585 w 528287"/>
                <a:gd name="connsiteY9" fmla="*/ 778134 h 858155"/>
                <a:gd name="connsiteX10" fmla="*/ 264935 w 528287"/>
                <a:gd name="connsiteY10" fmla="*/ 778601 h 858155"/>
                <a:gd name="connsiteX11" fmla="*/ 181813 w 528287"/>
                <a:gd name="connsiteY11" fmla="*/ 778134 h 858155"/>
                <a:gd name="connsiteX12" fmla="*/ 154893 w 528287"/>
                <a:gd name="connsiteY12" fmla="*/ 754300 h 858155"/>
                <a:gd name="connsiteX13" fmla="*/ 182285 w 528287"/>
                <a:gd name="connsiteY13" fmla="*/ 731401 h 858155"/>
                <a:gd name="connsiteX14" fmla="*/ 174924 w 528287"/>
                <a:gd name="connsiteY14" fmla="*/ 655422 h 858155"/>
                <a:gd name="connsiteX15" fmla="*/ 354947 w 528287"/>
                <a:gd name="connsiteY15" fmla="*/ 655422 h 858155"/>
                <a:gd name="connsiteX16" fmla="*/ 379581 w 528287"/>
                <a:gd name="connsiteY16" fmla="*/ 677976 h 858155"/>
                <a:gd name="connsiteX17" fmla="*/ 355421 w 528287"/>
                <a:gd name="connsiteY17" fmla="*/ 701000 h 858155"/>
                <a:gd name="connsiteX18" fmla="*/ 264935 w 528287"/>
                <a:gd name="connsiteY18" fmla="*/ 701000 h 858155"/>
                <a:gd name="connsiteX19" fmla="*/ 175397 w 528287"/>
                <a:gd name="connsiteY19" fmla="*/ 701000 h 858155"/>
                <a:gd name="connsiteX20" fmla="*/ 149815 w 528287"/>
                <a:gd name="connsiteY20" fmla="*/ 678446 h 858155"/>
                <a:gd name="connsiteX21" fmla="*/ 174924 w 528287"/>
                <a:gd name="connsiteY21" fmla="*/ 655422 h 858155"/>
                <a:gd name="connsiteX22" fmla="*/ 266900 w 528287"/>
                <a:gd name="connsiteY22" fmla="*/ 6 h 858155"/>
                <a:gd name="connsiteX23" fmla="*/ 401421 w 528287"/>
                <a:gd name="connsiteY23" fmla="*/ 34573 h 858155"/>
                <a:gd name="connsiteX24" fmla="*/ 528029 w 528287"/>
                <a:gd name="connsiteY24" fmla="*/ 242329 h 858155"/>
                <a:gd name="connsiteX25" fmla="*/ 479842 w 528287"/>
                <a:gd name="connsiteY25" fmla="*/ 416637 h 858155"/>
                <a:gd name="connsiteX26" fmla="*/ 451025 w 528287"/>
                <a:gd name="connsiteY26" fmla="*/ 466574 h 858155"/>
                <a:gd name="connsiteX27" fmla="*/ 393390 w 528287"/>
                <a:gd name="connsiteY27" fmla="*/ 621095 h 858155"/>
                <a:gd name="connsiteX28" fmla="*/ 331503 w 528287"/>
                <a:gd name="connsiteY28" fmla="*/ 621095 h 858155"/>
                <a:gd name="connsiteX29" fmla="*/ 347093 w 528287"/>
                <a:gd name="connsiteY29" fmla="*/ 532528 h 858155"/>
                <a:gd name="connsiteX30" fmla="*/ 400476 w 528287"/>
                <a:gd name="connsiteY30" fmla="*/ 427943 h 858155"/>
                <a:gd name="connsiteX31" fmla="*/ 458583 w 528287"/>
                <a:gd name="connsiteY31" fmla="*/ 304986 h 858155"/>
                <a:gd name="connsiteX32" fmla="*/ 117970 w 528287"/>
                <a:gd name="connsiteY32" fmla="*/ 409570 h 858155"/>
                <a:gd name="connsiteX33" fmla="*/ 183636 w 528287"/>
                <a:gd name="connsiteY33" fmla="*/ 538652 h 858155"/>
                <a:gd name="connsiteX34" fmla="*/ 197809 w 528287"/>
                <a:gd name="connsiteY34" fmla="*/ 621566 h 858155"/>
                <a:gd name="connsiteX35" fmla="*/ 142064 w 528287"/>
                <a:gd name="connsiteY35" fmla="*/ 621566 h 858155"/>
                <a:gd name="connsiteX36" fmla="*/ 134977 w 528287"/>
                <a:gd name="connsiteY36" fmla="*/ 614028 h 858155"/>
                <a:gd name="connsiteX37" fmla="*/ 93405 w 528287"/>
                <a:gd name="connsiteY37" fmla="*/ 493426 h 858155"/>
                <a:gd name="connsiteX38" fmla="*/ 28684 w 528287"/>
                <a:gd name="connsiteY38" fmla="*/ 376122 h 858155"/>
                <a:gd name="connsiteX39" fmla="*/ 6008 w 528287"/>
                <a:gd name="connsiteY39" fmla="*/ 196632 h 858155"/>
                <a:gd name="connsiteX40" fmla="*/ 131671 w 528287"/>
                <a:gd name="connsiteY40" fmla="*/ 32218 h 858155"/>
                <a:gd name="connsiteX41" fmla="*/ 266900 w 528287"/>
                <a:gd name="connsiteY41" fmla="*/ 6 h 858155"/>
                <a:gd name="connsiteX0" fmla="*/ 180897 w 528287"/>
                <a:gd name="connsiteY0" fmla="*/ 808532 h 858155"/>
                <a:gd name="connsiteX1" fmla="*/ 351275 w 528287"/>
                <a:gd name="connsiteY1" fmla="*/ 808532 h 858155"/>
                <a:gd name="connsiteX2" fmla="*/ 300775 w 528287"/>
                <a:gd name="connsiteY2" fmla="*/ 851668 h 858155"/>
                <a:gd name="connsiteX3" fmla="*/ 281897 w 528287"/>
                <a:gd name="connsiteY3" fmla="*/ 857831 h 858155"/>
                <a:gd name="connsiteX4" fmla="*/ 198832 w 528287"/>
                <a:gd name="connsiteY4" fmla="*/ 827019 h 858155"/>
                <a:gd name="connsiteX5" fmla="*/ 180897 w 528287"/>
                <a:gd name="connsiteY5" fmla="*/ 808532 h 858155"/>
                <a:gd name="connsiteX6" fmla="*/ 182285 w 528287"/>
                <a:gd name="connsiteY6" fmla="*/ 731401 h 858155"/>
                <a:gd name="connsiteX7" fmla="*/ 347585 w 528287"/>
                <a:gd name="connsiteY7" fmla="*/ 731401 h 858155"/>
                <a:gd name="connsiteX8" fmla="*/ 375450 w 528287"/>
                <a:gd name="connsiteY8" fmla="*/ 755235 h 858155"/>
                <a:gd name="connsiteX9" fmla="*/ 347585 w 528287"/>
                <a:gd name="connsiteY9" fmla="*/ 778134 h 858155"/>
                <a:gd name="connsiteX10" fmla="*/ 264935 w 528287"/>
                <a:gd name="connsiteY10" fmla="*/ 778601 h 858155"/>
                <a:gd name="connsiteX11" fmla="*/ 181813 w 528287"/>
                <a:gd name="connsiteY11" fmla="*/ 778134 h 858155"/>
                <a:gd name="connsiteX12" fmla="*/ 154893 w 528287"/>
                <a:gd name="connsiteY12" fmla="*/ 754300 h 858155"/>
                <a:gd name="connsiteX13" fmla="*/ 182285 w 528287"/>
                <a:gd name="connsiteY13" fmla="*/ 731401 h 858155"/>
                <a:gd name="connsiteX14" fmla="*/ 174924 w 528287"/>
                <a:gd name="connsiteY14" fmla="*/ 655422 h 858155"/>
                <a:gd name="connsiteX15" fmla="*/ 354947 w 528287"/>
                <a:gd name="connsiteY15" fmla="*/ 655422 h 858155"/>
                <a:gd name="connsiteX16" fmla="*/ 379581 w 528287"/>
                <a:gd name="connsiteY16" fmla="*/ 677976 h 858155"/>
                <a:gd name="connsiteX17" fmla="*/ 355421 w 528287"/>
                <a:gd name="connsiteY17" fmla="*/ 701000 h 858155"/>
                <a:gd name="connsiteX18" fmla="*/ 264935 w 528287"/>
                <a:gd name="connsiteY18" fmla="*/ 701000 h 858155"/>
                <a:gd name="connsiteX19" fmla="*/ 175397 w 528287"/>
                <a:gd name="connsiteY19" fmla="*/ 701000 h 858155"/>
                <a:gd name="connsiteX20" fmla="*/ 149815 w 528287"/>
                <a:gd name="connsiteY20" fmla="*/ 678446 h 858155"/>
                <a:gd name="connsiteX21" fmla="*/ 174924 w 528287"/>
                <a:gd name="connsiteY21" fmla="*/ 655422 h 858155"/>
                <a:gd name="connsiteX22" fmla="*/ 266900 w 528287"/>
                <a:gd name="connsiteY22" fmla="*/ 6 h 858155"/>
                <a:gd name="connsiteX23" fmla="*/ 401421 w 528287"/>
                <a:gd name="connsiteY23" fmla="*/ 34573 h 858155"/>
                <a:gd name="connsiteX24" fmla="*/ 528029 w 528287"/>
                <a:gd name="connsiteY24" fmla="*/ 242329 h 858155"/>
                <a:gd name="connsiteX25" fmla="*/ 479842 w 528287"/>
                <a:gd name="connsiteY25" fmla="*/ 416637 h 858155"/>
                <a:gd name="connsiteX26" fmla="*/ 451025 w 528287"/>
                <a:gd name="connsiteY26" fmla="*/ 466574 h 858155"/>
                <a:gd name="connsiteX27" fmla="*/ 393390 w 528287"/>
                <a:gd name="connsiteY27" fmla="*/ 621095 h 858155"/>
                <a:gd name="connsiteX28" fmla="*/ 331503 w 528287"/>
                <a:gd name="connsiteY28" fmla="*/ 621095 h 858155"/>
                <a:gd name="connsiteX29" fmla="*/ 347093 w 528287"/>
                <a:gd name="connsiteY29" fmla="*/ 532528 h 858155"/>
                <a:gd name="connsiteX30" fmla="*/ 400476 w 528287"/>
                <a:gd name="connsiteY30" fmla="*/ 427943 h 858155"/>
                <a:gd name="connsiteX31" fmla="*/ 117970 w 528287"/>
                <a:gd name="connsiteY31" fmla="*/ 409570 h 858155"/>
                <a:gd name="connsiteX32" fmla="*/ 183636 w 528287"/>
                <a:gd name="connsiteY32" fmla="*/ 538652 h 858155"/>
                <a:gd name="connsiteX33" fmla="*/ 197809 w 528287"/>
                <a:gd name="connsiteY33" fmla="*/ 621566 h 858155"/>
                <a:gd name="connsiteX34" fmla="*/ 142064 w 528287"/>
                <a:gd name="connsiteY34" fmla="*/ 621566 h 858155"/>
                <a:gd name="connsiteX35" fmla="*/ 134977 w 528287"/>
                <a:gd name="connsiteY35" fmla="*/ 614028 h 858155"/>
                <a:gd name="connsiteX36" fmla="*/ 93405 w 528287"/>
                <a:gd name="connsiteY36" fmla="*/ 493426 h 858155"/>
                <a:gd name="connsiteX37" fmla="*/ 28684 w 528287"/>
                <a:gd name="connsiteY37" fmla="*/ 376122 h 858155"/>
                <a:gd name="connsiteX38" fmla="*/ 6008 w 528287"/>
                <a:gd name="connsiteY38" fmla="*/ 196632 h 858155"/>
                <a:gd name="connsiteX39" fmla="*/ 131671 w 528287"/>
                <a:gd name="connsiteY39" fmla="*/ 32218 h 858155"/>
                <a:gd name="connsiteX40" fmla="*/ 266900 w 528287"/>
                <a:gd name="connsiteY40" fmla="*/ 6 h 858155"/>
                <a:gd name="connsiteX0" fmla="*/ 180897 w 528287"/>
                <a:gd name="connsiteY0" fmla="*/ 808532 h 858155"/>
                <a:gd name="connsiteX1" fmla="*/ 351275 w 528287"/>
                <a:gd name="connsiteY1" fmla="*/ 808532 h 858155"/>
                <a:gd name="connsiteX2" fmla="*/ 300775 w 528287"/>
                <a:gd name="connsiteY2" fmla="*/ 851668 h 858155"/>
                <a:gd name="connsiteX3" fmla="*/ 281897 w 528287"/>
                <a:gd name="connsiteY3" fmla="*/ 857831 h 858155"/>
                <a:gd name="connsiteX4" fmla="*/ 198832 w 528287"/>
                <a:gd name="connsiteY4" fmla="*/ 827019 h 858155"/>
                <a:gd name="connsiteX5" fmla="*/ 180897 w 528287"/>
                <a:gd name="connsiteY5" fmla="*/ 808532 h 858155"/>
                <a:gd name="connsiteX6" fmla="*/ 182285 w 528287"/>
                <a:gd name="connsiteY6" fmla="*/ 731401 h 858155"/>
                <a:gd name="connsiteX7" fmla="*/ 347585 w 528287"/>
                <a:gd name="connsiteY7" fmla="*/ 731401 h 858155"/>
                <a:gd name="connsiteX8" fmla="*/ 375450 w 528287"/>
                <a:gd name="connsiteY8" fmla="*/ 755235 h 858155"/>
                <a:gd name="connsiteX9" fmla="*/ 347585 w 528287"/>
                <a:gd name="connsiteY9" fmla="*/ 778134 h 858155"/>
                <a:gd name="connsiteX10" fmla="*/ 264935 w 528287"/>
                <a:gd name="connsiteY10" fmla="*/ 778601 h 858155"/>
                <a:gd name="connsiteX11" fmla="*/ 181813 w 528287"/>
                <a:gd name="connsiteY11" fmla="*/ 778134 h 858155"/>
                <a:gd name="connsiteX12" fmla="*/ 154893 w 528287"/>
                <a:gd name="connsiteY12" fmla="*/ 754300 h 858155"/>
                <a:gd name="connsiteX13" fmla="*/ 182285 w 528287"/>
                <a:gd name="connsiteY13" fmla="*/ 731401 h 858155"/>
                <a:gd name="connsiteX14" fmla="*/ 174924 w 528287"/>
                <a:gd name="connsiteY14" fmla="*/ 655422 h 858155"/>
                <a:gd name="connsiteX15" fmla="*/ 354947 w 528287"/>
                <a:gd name="connsiteY15" fmla="*/ 655422 h 858155"/>
                <a:gd name="connsiteX16" fmla="*/ 379581 w 528287"/>
                <a:gd name="connsiteY16" fmla="*/ 677976 h 858155"/>
                <a:gd name="connsiteX17" fmla="*/ 355421 w 528287"/>
                <a:gd name="connsiteY17" fmla="*/ 701000 h 858155"/>
                <a:gd name="connsiteX18" fmla="*/ 264935 w 528287"/>
                <a:gd name="connsiteY18" fmla="*/ 701000 h 858155"/>
                <a:gd name="connsiteX19" fmla="*/ 175397 w 528287"/>
                <a:gd name="connsiteY19" fmla="*/ 701000 h 858155"/>
                <a:gd name="connsiteX20" fmla="*/ 149815 w 528287"/>
                <a:gd name="connsiteY20" fmla="*/ 678446 h 858155"/>
                <a:gd name="connsiteX21" fmla="*/ 174924 w 528287"/>
                <a:gd name="connsiteY21" fmla="*/ 655422 h 858155"/>
                <a:gd name="connsiteX22" fmla="*/ 266900 w 528287"/>
                <a:gd name="connsiteY22" fmla="*/ 6 h 858155"/>
                <a:gd name="connsiteX23" fmla="*/ 401421 w 528287"/>
                <a:gd name="connsiteY23" fmla="*/ 34573 h 858155"/>
                <a:gd name="connsiteX24" fmla="*/ 528029 w 528287"/>
                <a:gd name="connsiteY24" fmla="*/ 242329 h 858155"/>
                <a:gd name="connsiteX25" fmla="*/ 479842 w 528287"/>
                <a:gd name="connsiteY25" fmla="*/ 416637 h 858155"/>
                <a:gd name="connsiteX26" fmla="*/ 451025 w 528287"/>
                <a:gd name="connsiteY26" fmla="*/ 466574 h 858155"/>
                <a:gd name="connsiteX27" fmla="*/ 393390 w 528287"/>
                <a:gd name="connsiteY27" fmla="*/ 621095 h 858155"/>
                <a:gd name="connsiteX28" fmla="*/ 331503 w 528287"/>
                <a:gd name="connsiteY28" fmla="*/ 621095 h 858155"/>
                <a:gd name="connsiteX29" fmla="*/ 347093 w 528287"/>
                <a:gd name="connsiteY29" fmla="*/ 532528 h 858155"/>
                <a:gd name="connsiteX30" fmla="*/ 117970 w 528287"/>
                <a:gd name="connsiteY30" fmla="*/ 409570 h 858155"/>
                <a:gd name="connsiteX31" fmla="*/ 183636 w 528287"/>
                <a:gd name="connsiteY31" fmla="*/ 538652 h 858155"/>
                <a:gd name="connsiteX32" fmla="*/ 197809 w 528287"/>
                <a:gd name="connsiteY32" fmla="*/ 621566 h 858155"/>
                <a:gd name="connsiteX33" fmla="*/ 142064 w 528287"/>
                <a:gd name="connsiteY33" fmla="*/ 621566 h 858155"/>
                <a:gd name="connsiteX34" fmla="*/ 134977 w 528287"/>
                <a:gd name="connsiteY34" fmla="*/ 614028 h 858155"/>
                <a:gd name="connsiteX35" fmla="*/ 93405 w 528287"/>
                <a:gd name="connsiteY35" fmla="*/ 493426 h 858155"/>
                <a:gd name="connsiteX36" fmla="*/ 28684 w 528287"/>
                <a:gd name="connsiteY36" fmla="*/ 376122 h 858155"/>
                <a:gd name="connsiteX37" fmla="*/ 6008 w 528287"/>
                <a:gd name="connsiteY37" fmla="*/ 196632 h 858155"/>
                <a:gd name="connsiteX38" fmla="*/ 131671 w 528287"/>
                <a:gd name="connsiteY38" fmla="*/ 32218 h 858155"/>
                <a:gd name="connsiteX39" fmla="*/ 266900 w 528287"/>
                <a:gd name="connsiteY39" fmla="*/ 6 h 858155"/>
                <a:gd name="connsiteX0" fmla="*/ 180897 w 528287"/>
                <a:gd name="connsiteY0" fmla="*/ 808532 h 858155"/>
                <a:gd name="connsiteX1" fmla="*/ 351275 w 528287"/>
                <a:gd name="connsiteY1" fmla="*/ 808532 h 858155"/>
                <a:gd name="connsiteX2" fmla="*/ 300775 w 528287"/>
                <a:gd name="connsiteY2" fmla="*/ 851668 h 858155"/>
                <a:gd name="connsiteX3" fmla="*/ 281897 w 528287"/>
                <a:gd name="connsiteY3" fmla="*/ 857831 h 858155"/>
                <a:gd name="connsiteX4" fmla="*/ 198832 w 528287"/>
                <a:gd name="connsiteY4" fmla="*/ 827019 h 858155"/>
                <a:gd name="connsiteX5" fmla="*/ 180897 w 528287"/>
                <a:gd name="connsiteY5" fmla="*/ 808532 h 858155"/>
                <a:gd name="connsiteX6" fmla="*/ 182285 w 528287"/>
                <a:gd name="connsiteY6" fmla="*/ 731401 h 858155"/>
                <a:gd name="connsiteX7" fmla="*/ 347585 w 528287"/>
                <a:gd name="connsiteY7" fmla="*/ 731401 h 858155"/>
                <a:gd name="connsiteX8" fmla="*/ 375450 w 528287"/>
                <a:gd name="connsiteY8" fmla="*/ 755235 h 858155"/>
                <a:gd name="connsiteX9" fmla="*/ 347585 w 528287"/>
                <a:gd name="connsiteY9" fmla="*/ 778134 h 858155"/>
                <a:gd name="connsiteX10" fmla="*/ 264935 w 528287"/>
                <a:gd name="connsiteY10" fmla="*/ 778601 h 858155"/>
                <a:gd name="connsiteX11" fmla="*/ 181813 w 528287"/>
                <a:gd name="connsiteY11" fmla="*/ 778134 h 858155"/>
                <a:gd name="connsiteX12" fmla="*/ 154893 w 528287"/>
                <a:gd name="connsiteY12" fmla="*/ 754300 h 858155"/>
                <a:gd name="connsiteX13" fmla="*/ 182285 w 528287"/>
                <a:gd name="connsiteY13" fmla="*/ 731401 h 858155"/>
                <a:gd name="connsiteX14" fmla="*/ 174924 w 528287"/>
                <a:gd name="connsiteY14" fmla="*/ 655422 h 858155"/>
                <a:gd name="connsiteX15" fmla="*/ 354947 w 528287"/>
                <a:gd name="connsiteY15" fmla="*/ 655422 h 858155"/>
                <a:gd name="connsiteX16" fmla="*/ 379581 w 528287"/>
                <a:gd name="connsiteY16" fmla="*/ 677976 h 858155"/>
                <a:gd name="connsiteX17" fmla="*/ 355421 w 528287"/>
                <a:gd name="connsiteY17" fmla="*/ 701000 h 858155"/>
                <a:gd name="connsiteX18" fmla="*/ 264935 w 528287"/>
                <a:gd name="connsiteY18" fmla="*/ 701000 h 858155"/>
                <a:gd name="connsiteX19" fmla="*/ 175397 w 528287"/>
                <a:gd name="connsiteY19" fmla="*/ 701000 h 858155"/>
                <a:gd name="connsiteX20" fmla="*/ 149815 w 528287"/>
                <a:gd name="connsiteY20" fmla="*/ 678446 h 858155"/>
                <a:gd name="connsiteX21" fmla="*/ 174924 w 528287"/>
                <a:gd name="connsiteY21" fmla="*/ 655422 h 858155"/>
                <a:gd name="connsiteX22" fmla="*/ 266900 w 528287"/>
                <a:gd name="connsiteY22" fmla="*/ 6 h 858155"/>
                <a:gd name="connsiteX23" fmla="*/ 401421 w 528287"/>
                <a:gd name="connsiteY23" fmla="*/ 34573 h 858155"/>
                <a:gd name="connsiteX24" fmla="*/ 528029 w 528287"/>
                <a:gd name="connsiteY24" fmla="*/ 242329 h 858155"/>
                <a:gd name="connsiteX25" fmla="*/ 479842 w 528287"/>
                <a:gd name="connsiteY25" fmla="*/ 416637 h 858155"/>
                <a:gd name="connsiteX26" fmla="*/ 451025 w 528287"/>
                <a:gd name="connsiteY26" fmla="*/ 466574 h 858155"/>
                <a:gd name="connsiteX27" fmla="*/ 393390 w 528287"/>
                <a:gd name="connsiteY27" fmla="*/ 621095 h 858155"/>
                <a:gd name="connsiteX28" fmla="*/ 331503 w 528287"/>
                <a:gd name="connsiteY28" fmla="*/ 621095 h 858155"/>
                <a:gd name="connsiteX29" fmla="*/ 347093 w 528287"/>
                <a:gd name="connsiteY29" fmla="*/ 532528 h 858155"/>
                <a:gd name="connsiteX30" fmla="*/ 183636 w 528287"/>
                <a:gd name="connsiteY30" fmla="*/ 538652 h 858155"/>
                <a:gd name="connsiteX31" fmla="*/ 197809 w 528287"/>
                <a:gd name="connsiteY31" fmla="*/ 621566 h 858155"/>
                <a:gd name="connsiteX32" fmla="*/ 142064 w 528287"/>
                <a:gd name="connsiteY32" fmla="*/ 621566 h 858155"/>
                <a:gd name="connsiteX33" fmla="*/ 134977 w 528287"/>
                <a:gd name="connsiteY33" fmla="*/ 614028 h 858155"/>
                <a:gd name="connsiteX34" fmla="*/ 93405 w 528287"/>
                <a:gd name="connsiteY34" fmla="*/ 493426 h 858155"/>
                <a:gd name="connsiteX35" fmla="*/ 28684 w 528287"/>
                <a:gd name="connsiteY35" fmla="*/ 376122 h 858155"/>
                <a:gd name="connsiteX36" fmla="*/ 6008 w 528287"/>
                <a:gd name="connsiteY36" fmla="*/ 196632 h 858155"/>
                <a:gd name="connsiteX37" fmla="*/ 131671 w 528287"/>
                <a:gd name="connsiteY37" fmla="*/ 32218 h 858155"/>
                <a:gd name="connsiteX38" fmla="*/ 266900 w 528287"/>
                <a:gd name="connsiteY38" fmla="*/ 6 h 858155"/>
                <a:gd name="connsiteX0" fmla="*/ 180897 w 528287"/>
                <a:gd name="connsiteY0" fmla="*/ 808532 h 858155"/>
                <a:gd name="connsiteX1" fmla="*/ 351275 w 528287"/>
                <a:gd name="connsiteY1" fmla="*/ 808532 h 858155"/>
                <a:gd name="connsiteX2" fmla="*/ 300775 w 528287"/>
                <a:gd name="connsiteY2" fmla="*/ 851668 h 858155"/>
                <a:gd name="connsiteX3" fmla="*/ 281897 w 528287"/>
                <a:gd name="connsiteY3" fmla="*/ 857831 h 858155"/>
                <a:gd name="connsiteX4" fmla="*/ 198832 w 528287"/>
                <a:gd name="connsiteY4" fmla="*/ 827019 h 858155"/>
                <a:gd name="connsiteX5" fmla="*/ 180897 w 528287"/>
                <a:gd name="connsiteY5" fmla="*/ 808532 h 858155"/>
                <a:gd name="connsiteX6" fmla="*/ 182285 w 528287"/>
                <a:gd name="connsiteY6" fmla="*/ 731401 h 858155"/>
                <a:gd name="connsiteX7" fmla="*/ 347585 w 528287"/>
                <a:gd name="connsiteY7" fmla="*/ 731401 h 858155"/>
                <a:gd name="connsiteX8" fmla="*/ 375450 w 528287"/>
                <a:gd name="connsiteY8" fmla="*/ 755235 h 858155"/>
                <a:gd name="connsiteX9" fmla="*/ 347585 w 528287"/>
                <a:gd name="connsiteY9" fmla="*/ 778134 h 858155"/>
                <a:gd name="connsiteX10" fmla="*/ 264935 w 528287"/>
                <a:gd name="connsiteY10" fmla="*/ 778601 h 858155"/>
                <a:gd name="connsiteX11" fmla="*/ 181813 w 528287"/>
                <a:gd name="connsiteY11" fmla="*/ 778134 h 858155"/>
                <a:gd name="connsiteX12" fmla="*/ 154893 w 528287"/>
                <a:gd name="connsiteY12" fmla="*/ 754300 h 858155"/>
                <a:gd name="connsiteX13" fmla="*/ 182285 w 528287"/>
                <a:gd name="connsiteY13" fmla="*/ 731401 h 858155"/>
                <a:gd name="connsiteX14" fmla="*/ 174924 w 528287"/>
                <a:gd name="connsiteY14" fmla="*/ 655422 h 858155"/>
                <a:gd name="connsiteX15" fmla="*/ 354947 w 528287"/>
                <a:gd name="connsiteY15" fmla="*/ 655422 h 858155"/>
                <a:gd name="connsiteX16" fmla="*/ 379581 w 528287"/>
                <a:gd name="connsiteY16" fmla="*/ 677976 h 858155"/>
                <a:gd name="connsiteX17" fmla="*/ 355421 w 528287"/>
                <a:gd name="connsiteY17" fmla="*/ 701000 h 858155"/>
                <a:gd name="connsiteX18" fmla="*/ 264935 w 528287"/>
                <a:gd name="connsiteY18" fmla="*/ 701000 h 858155"/>
                <a:gd name="connsiteX19" fmla="*/ 175397 w 528287"/>
                <a:gd name="connsiteY19" fmla="*/ 701000 h 858155"/>
                <a:gd name="connsiteX20" fmla="*/ 149815 w 528287"/>
                <a:gd name="connsiteY20" fmla="*/ 678446 h 858155"/>
                <a:gd name="connsiteX21" fmla="*/ 174924 w 528287"/>
                <a:gd name="connsiteY21" fmla="*/ 655422 h 858155"/>
                <a:gd name="connsiteX22" fmla="*/ 266900 w 528287"/>
                <a:gd name="connsiteY22" fmla="*/ 6 h 858155"/>
                <a:gd name="connsiteX23" fmla="*/ 401421 w 528287"/>
                <a:gd name="connsiteY23" fmla="*/ 34573 h 858155"/>
                <a:gd name="connsiteX24" fmla="*/ 528029 w 528287"/>
                <a:gd name="connsiteY24" fmla="*/ 242329 h 858155"/>
                <a:gd name="connsiteX25" fmla="*/ 479842 w 528287"/>
                <a:gd name="connsiteY25" fmla="*/ 416637 h 858155"/>
                <a:gd name="connsiteX26" fmla="*/ 451025 w 528287"/>
                <a:gd name="connsiteY26" fmla="*/ 466574 h 858155"/>
                <a:gd name="connsiteX27" fmla="*/ 393390 w 528287"/>
                <a:gd name="connsiteY27" fmla="*/ 621095 h 858155"/>
                <a:gd name="connsiteX28" fmla="*/ 331503 w 528287"/>
                <a:gd name="connsiteY28" fmla="*/ 621095 h 858155"/>
                <a:gd name="connsiteX29" fmla="*/ 347093 w 528287"/>
                <a:gd name="connsiteY29" fmla="*/ 532528 h 858155"/>
                <a:gd name="connsiteX30" fmla="*/ 197809 w 528287"/>
                <a:gd name="connsiteY30" fmla="*/ 621566 h 858155"/>
                <a:gd name="connsiteX31" fmla="*/ 142064 w 528287"/>
                <a:gd name="connsiteY31" fmla="*/ 621566 h 858155"/>
                <a:gd name="connsiteX32" fmla="*/ 134977 w 528287"/>
                <a:gd name="connsiteY32" fmla="*/ 614028 h 858155"/>
                <a:gd name="connsiteX33" fmla="*/ 93405 w 528287"/>
                <a:gd name="connsiteY33" fmla="*/ 493426 h 858155"/>
                <a:gd name="connsiteX34" fmla="*/ 28684 w 528287"/>
                <a:gd name="connsiteY34" fmla="*/ 376122 h 858155"/>
                <a:gd name="connsiteX35" fmla="*/ 6008 w 528287"/>
                <a:gd name="connsiteY35" fmla="*/ 196632 h 858155"/>
                <a:gd name="connsiteX36" fmla="*/ 131671 w 528287"/>
                <a:gd name="connsiteY36" fmla="*/ 32218 h 858155"/>
                <a:gd name="connsiteX37" fmla="*/ 266900 w 528287"/>
                <a:gd name="connsiteY37" fmla="*/ 6 h 858155"/>
                <a:gd name="connsiteX0" fmla="*/ 180897 w 528287"/>
                <a:gd name="connsiteY0" fmla="*/ 808532 h 858155"/>
                <a:gd name="connsiteX1" fmla="*/ 351275 w 528287"/>
                <a:gd name="connsiteY1" fmla="*/ 808532 h 858155"/>
                <a:gd name="connsiteX2" fmla="*/ 300775 w 528287"/>
                <a:gd name="connsiteY2" fmla="*/ 851668 h 858155"/>
                <a:gd name="connsiteX3" fmla="*/ 281897 w 528287"/>
                <a:gd name="connsiteY3" fmla="*/ 857831 h 858155"/>
                <a:gd name="connsiteX4" fmla="*/ 198832 w 528287"/>
                <a:gd name="connsiteY4" fmla="*/ 827019 h 858155"/>
                <a:gd name="connsiteX5" fmla="*/ 180897 w 528287"/>
                <a:gd name="connsiteY5" fmla="*/ 808532 h 858155"/>
                <a:gd name="connsiteX6" fmla="*/ 182285 w 528287"/>
                <a:gd name="connsiteY6" fmla="*/ 731401 h 858155"/>
                <a:gd name="connsiteX7" fmla="*/ 347585 w 528287"/>
                <a:gd name="connsiteY7" fmla="*/ 731401 h 858155"/>
                <a:gd name="connsiteX8" fmla="*/ 375450 w 528287"/>
                <a:gd name="connsiteY8" fmla="*/ 755235 h 858155"/>
                <a:gd name="connsiteX9" fmla="*/ 347585 w 528287"/>
                <a:gd name="connsiteY9" fmla="*/ 778134 h 858155"/>
                <a:gd name="connsiteX10" fmla="*/ 264935 w 528287"/>
                <a:gd name="connsiteY10" fmla="*/ 778601 h 858155"/>
                <a:gd name="connsiteX11" fmla="*/ 181813 w 528287"/>
                <a:gd name="connsiteY11" fmla="*/ 778134 h 858155"/>
                <a:gd name="connsiteX12" fmla="*/ 154893 w 528287"/>
                <a:gd name="connsiteY12" fmla="*/ 754300 h 858155"/>
                <a:gd name="connsiteX13" fmla="*/ 182285 w 528287"/>
                <a:gd name="connsiteY13" fmla="*/ 731401 h 858155"/>
                <a:gd name="connsiteX14" fmla="*/ 174924 w 528287"/>
                <a:gd name="connsiteY14" fmla="*/ 655422 h 858155"/>
                <a:gd name="connsiteX15" fmla="*/ 354947 w 528287"/>
                <a:gd name="connsiteY15" fmla="*/ 655422 h 858155"/>
                <a:gd name="connsiteX16" fmla="*/ 379581 w 528287"/>
                <a:gd name="connsiteY16" fmla="*/ 677976 h 858155"/>
                <a:gd name="connsiteX17" fmla="*/ 355421 w 528287"/>
                <a:gd name="connsiteY17" fmla="*/ 701000 h 858155"/>
                <a:gd name="connsiteX18" fmla="*/ 264935 w 528287"/>
                <a:gd name="connsiteY18" fmla="*/ 701000 h 858155"/>
                <a:gd name="connsiteX19" fmla="*/ 175397 w 528287"/>
                <a:gd name="connsiteY19" fmla="*/ 701000 h 858155"/>
                <a:gd name="connsiteX20" fmla="*/ 149815 w 528287"/>
                <a:gd name="connsiteY20" fmla="*/ 678446 h 858155"/>
                <a:gd name="connsiteX21" fmla="*/ 174924 w 528287"/>
                <a:gd name="connsiteY21" fmla="*/ 655422 h 858155"/>
                <a:gd name="connsiteX22" fmla="*/ 266900 w 528287"/>
                <a:gd name="connsiteY22" fmla="*/ 6 h 858155"/>
                <a:gd name="connsiteX23" fmla="*/ 401421 w 528287"/>
                <a:gd name="connsiteY23" fmla="*/ 34573 h 858155"/>
                <a:gd name="connsiteX24" fmla="*/ 528029 w 528287"/>
                <a:gd name="connsiteY24" fmla="*/ 242329 h 858155"/>
                <a:gd name="connsiteX25" fmla="*/ 479842 w 528287"/>
                <a:gd name="connsiteY25" fmla="*/ 416637 h 858155"/>
                <a:gd name="connsiteX26" fmla="*/ 451025 w 528287"/>
                <a:gd name="connsiteY26" fmla="*/ 466574 h 858155"/>
                <a:gd name="connsiteX27" fmla="*/ 393390 w 528287"/>
                <a:gd name="connsiteY27" fmla="*/ 621095 h 858155"/>
                <a:gd name="connsiteX28" fmla="*/ 331503 w 528287"/>
                <a:gd name="connsiteY28" fmla="*/ 621095 h 858155"/>
                <a:gd name="connsiteX29" fmla="*/ 197809 w 528287"/>
                <a:gd name="connsiteY29" fmla="*/ 621566 h 858155"/>
                <a:gd name="connsiteX30" fmla="*/ 142064 w 528287"/>
                <a:gd name="connsiteY30" fmla="*/ 621566 h 858155"/>
                <a:gd name="connsiteX31" fmla="*/ 134977 w 528287"/>
                <a:gd name="connsiteY31" fmla="*/ 614028 h 858155"/>
                <a:gd name="connsiteX32" fmla="*/ 93405 w 528287"/>
                <a:gd name="connsiteY32" fmla="*/ 493426 h 858155"/>
                <a:gd name="connsiteX33" fmla="*/ 28684 w 528287"/>
                <a:gd name="connsiteY33" fmla="*/ 376122 h 858155"/>
                <a:gd name="connsiteX34" fmla="*/ 6008 w 528287"/>
                <a:gd name="connsiteY34" fmla="*/ 196632 h 858155"/>
                <a:gd name="connsiteX35" fmla="*/ 131671 w 528287"/>
                <a:gd name="connsiteY35" fmla="*/ 32218 h 858155"/>
                <a:gd name="connsiteX36" fmla="*/ 266900 w 528287"/>
                <a:gd name="connsiteY36" fmla="*/ 6 h 858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528287" h="858155">
                  <a:moveTo>
                    <a:pt x="180897" y="808532"/>
                  </a:moveTo>
                  <a:lnTo>
                    <a:pt x="351275" y="808532"/>
                  </a:lnTo>
                  <a:cubicBezTo>
                    <a:pt x="332869" y="824175"/>
                    <a:pt x="317294" y="838396"/>
                    <a:pt x="300775" y="851668"/>
                  </a:cubicBezTo>
                  <a:cubicBezTo>
                    <a:pt x="296056" y="855461"/>
                    <a:pt x="288504" y="857831"/>
                    <a:pt x="281897" y="857831"/>
                  </a:cubicBezTo>
                  <a:cubicBezTo>
                    <a:pt x="226206" y="857357"/>
                    <a:pt x="239892" y="864941"/>
                    <a:pt x="198832" y="827019"/>
                  </a:cubicBezTo>
                  <a:cubicBezTo>
                    <a:pt x="192696" y="821331"/>
                    <a:pt x="187505" y="815168"/>
                    <a:pt x="180897" y="808532"/>
                  </a:cubicBezTo>
                  <a:close/>
                  <a:moveTo>
                    <a:pt x="182285" y="731401"/>
                  </a:moveTo>
                  <a:lnTo>
                    <a:pt x="347585" y="731401"/>
                  </a:lnTo>
                  <a:cubicBezTo>
                    <a:pt x="365532" y="731401"/>
                    <a:pt x="375450" y="740280"/>
                    <a:pt x="375450" y="755235"/>
                  </a:cubicBezTo>
                  <a:cubicBezTo>
                    <a:pt x="374978" y="770189"/>
                    <a:pt x="365532" y="778134"/>
                    <a:pt x="347585" y="778134"/>
                  </a:cubicBezTo>
                  <a:cubicBezTo>
                    <a:pt x="320193" y="778601"/>
                    <a:pt x="292328" y="778601"/>
                    <a:pt x="264935" y="778601"/>
                  </a:cubicBezTo>
                  <a:lnTo>
                    <a:pt x="181813" y="778134"/>
                  </a:lnTo>
                  <a:cubicBezTo>
                    <a:pt x="165283" y="778134"/>
                    <a:pt x="154420" y="768787"/>
                    <a:pt x="154893" y="754300"/>
                  </a:cubicBezTo>
                  <a:cubicBezTo>
                    <a:pt x="155365" y="740280"/>
                    <a:pt x="165283" y="731401"/>
                    <a:pt x="182285" y="731401"/>
                  </a:cubicBezTo>
                  <a:close/>
                  <a:moveTo>
                    <a:pt x="174924" y="655422"/>
                  </a:moveTo>
                  <a:lnTo>
                    <a:pt x="354947" y="655422"/>
                  </a:lnTo>
                  <a:cubicBezTo>
                    <a:pt x="369633" y="655422"/>
                    <a:pt x="379581" y="664350"/>
                    <a:pt x="379581" y="677976"/>
                  </a:cubicBezTo>
                  <a:cubicBezTo>
                    <a:pt x="380055" y="691133"/>
                    <a:pt x="370107" y="701000"/>
                    <a:pt x="355421" y="701000"/>
                  </a:cubicBezTo>
                  <a:cubicBezTo>
                    <a:pt x="325575" y="701470"/>
                    <a:pt x="295255" y="701000"/>
                    <a:pt x="264935" y="701000"/>
                  </a:cubicBezTo>
                  <a:lnTo>
                    <a:pt x="175397" y="701000"/>
                  </a:lnTo>
                  <a:cubicBezTo>
                    <a:pt x="159764" y="701000"/>
                    <a:pt x="150289" y="692542"/>
                    <a:pt x="149815" y="678446"/>
                  </a:cubicBezTo>
                  <a:cubicBezTo>
                    <a:pt x="149815" y="664350"/>
                    <a:pt x="159290" y="655422"/>
                    <a:pt x="174924" y="655422"/>
                  </a:cubicBezTo>
                  <a:close/>
                  <a:moveTo>
                    <a:pt x="266900" y="6"/>
                  </a:moveTo>
                  <a:cubicBezTo>
                    <a:pt x="312016" y="300"/>
                    <a:pt x="357014" y="11725"/>
                    <a:pt x="401421" y="34573"/>
                  </a:cubicBezTo>
                  <a:cubicBezTo>
                    <a:pt x="484566" y="77914"/>
                    <a:pt x="523777" y="149993"/>
                    <a:pt x="528029" y="242329"/>
                  </a:cubicBezTo>
                  <a:cubicBezTo>
                    <a:pt x="530863" y="305928"/>
                    <a:pt x="510077" y="362460"/>
                    <a:pt x="479842" y="416637"/>
                  </a:cubicBezTo>
                  <a:cubicBezTo>
                    <a:pt x="470394" y="433125"/>
                    <a:pt x="460945" y="450085"/>
                    <a:pt x="451025" y="466574"/>
                  </a:cubicBezTo>
                  <a:cubicBezTo>
                    <a:pt x="422680" y="514626"/>
                    <a:pt x="393862" y="562207"/>
                    <a:pt x="393390" y="621095"/>
                  </a:cubicBezTo>
                  <a:lnTo>
                    <a:pt x="331503" y="621095"/>
                  </a:lnTo>
                  <a:lnTo>
                    <a:pt x="197809" y="621566"/>
                  </a:lnTo>
                  <a:cubicBezTo>
                    <a:pt x="177967" y="621566"/>
                    <a:pt x="160016" y="622037"/>
                    <a:pt x="142064" y="621566"/>
                  </a:cubicBezTo>
                  <a:cubicBezTo>
                    <a:pt x="139702" y="621095"/>
                    <a:pt x="135450" y="616855"/>
                    <a:pt x="134977" y="614028"/>
                  </a:cubicBezTo>
                  <a:cubicBezTo>
                    <a:pt x="133088" y="569745"/>
                    <a:pt x="114191" y="531114"/>
                    <a:pt x="93405" y="493426"/>
                  </a:cubicBezTo>
                  <a:cubicBezTo>
                    <a:pt x="71674" y="454325"/>
                    <a:pt x="48525" y="416166"/>
                    <a:pt x="28684" y="376122"/>
                  </a:cubicBezTo>
                  <a:cubicBezTo>
                    <a:pt x="811" y="319119"/>
                    <a:pt x="-6748" y="258818"/>
                    <a:pt x="6008" y="196632"/>
                  </a:cubicBezTo>
                  <a:cubicBezTo>
                    <a:pt x="21125" y="121256"/>
                    <a:pt x="63170" y="65666"/>
                    <a:pt x="131671" y="32218"/>
                  </a:cubicBezTo>
                  <a:cubicBezTo>
                    <a:pt x="176550" y="10547"/>
                    <a:pt x="221784" y="-288"/>
                    <a:pt x="266900" y="6"/>
                  </a:cubicBezTo>
                  <a:close/>
                </a:path>
              </a:pathLst>
            </a:custGeom>
            <a:noFill/>
            <a:ln w="12700">
              <a:solidFill>
                <a:schemeClr val="accent1"/>
              </a:solidFill>
              <a:round/>
              <a:headEnd/>
              <a:tailEnd/>
            </a:ln>
          </p:spPr>
          <p:txBody>
            <a:bodyPr vert="horz" wrap="square" lIns="95091" tIns="47545" rIns="95091" bIns="47545" numCol="1" anchor="t" anchorCtr="0" compatLnSpc="1">
              <a:prstTxWarp prst="textNoShape">
                <a:avLst/>
              </a:prstTxWarp>
              <a:noAutofit/>
            </a:bodyPr>
            <a:lstStyle/>
            <a:p>
              <a:pPr defTabSz="951064">
                <a:defRPr/>
              </a:pPr>
              <a:endParaRPr lang="en-US" sz="4080">
                <a:solidFill>
                  <a:srgbClr val="505050"/>
                </a:solidFill>
                <a:latin typeface="Segoe UI Light"/>
              </a:endParaRPr>
            </a:p>
          </p:txBody>
        </p:sp>
      </p:grpSp>
      <p:cxnSp>
        <p:nvCxnSpPr>
          <p:cNvPr id="3" name="Straight Arrow Connector 2">
            <a:extLst>
              <a:ext uri="{FF2B5EF4-FFF2-40B4-BE49-F238E27FC236}">
                <a16:creationId xmlns:a16="http://schemas.microsoft.com/office/drawing/2014/main" id="{0CB222A5-280B-4FA7-902C-4E5695A26173}"/>
              </a:ext>
            </a:extLst>
          </p:cNvPr>
          <p:cNvCxnSpPr>
            <a:cxnSpLocks/>
          </p:cNvCxnSpPr>
          <p:nvPr/>
        </p:nvCxnSpPr>
        <p:spPr>
          <a:xfrm>
            <a:off x="3379542" y="3307565"/>
            <a:ext cx="2067753" cy="0"/>
          </a:xfrm>
          <a:prstGeom prst="straightConnector1">
            <a:avLst/>
          </a:prstGeom>
          <a:ln w="19050" cap="rnd">
            <a:solidFill>
              <a:schemeClr val="accent1"/>
            </a:solidFill>
            <a:headEnd type="arrow" w="lg" len="lg"/>
            <a:tailEnd type="none" w="lg" len="lg"/>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D65DB82B-3071-49B8-B54B-227147E3C103}"/>
              </a:ext>
            </a:extLst>
          </p:cNvPr>
          <p:cNvSpPr/>
          <p:nvPr/>
        </p:nvSpPr>
        <p:spPr>
          <a:xfrm flipH="1">
            <a:off x="9452054" y="4103035"/>
            <a:ext cx="1468154" cy="576340"/>
          </a:xfrm>
          <a:prstGeom prst="rect">
            <a:avLst/>
          </a:prstGeom>
          <a:noFill/>
        </p:spPr>
        <p:txBody>
          <a:bodyPr wrap="none" lIns="0" tIns="0" rIns="0" bIns="0" anchor="ctr">
            <a:spAutoFit/>
          </a:bodyPr>
          <a:lstStyle/>
          <a:p>
            <a:pPr algn="ctr" defTabSz="969987">
              <a:defRPr/>
            </a:pPr>
            <a:r>
              <a:rPr lang="en-US" sz="3672">
                <a:solidFill>
                  <a:srgbClr val="000000"/>
                </a:solidFill>
                <a:latin typeface="Segoe UI Light"/>
              </a:rPr>
              <a:t>Actions</a:t>
            </a:r>
          </a:p>
        </p:txBody>
      </p:sp>
      <p:sp>
        <p:nvSpPr>
          <p:cNvPr id="5" name="Rectangle 4">
            <a:extLst>
              <a:ext uri="{FF2B5EF4-FFF2-40B4-BE49-F238E27FC236}">
                <a16:creationId xmlns:a16="http://schemas.microsoft.com/office/drawing/2014/main" id="{B57ED343-BA0B-4EE7-A22A-93629B015676}"/>
              </a:ext>
            </a:extLst>
          </p:cNvPr>
          <p:cNvSpPr/>
          <p:nvPr/>
        </p:nvSpPr>
        <p:spPr>
          <a:xfrm flipH="1">
            <a:off x="1841652" y="4103035"/>
            <a:ext cx="1312837" cy="576340"/>
          </a:xfrm>
          <a:prstGeom prst="rect">
            <a:avLst/>
          </a:prstGeom>
          <a:noFill/>
        </p:spPr>
        <p:txBody>
          <a:bodyPr wrap="none" lIns="0" tIns="0" rIns="0" bIns="0" anchor="ctr">
            <a:spAutoFit/>
          </a:bodyPr>
          <a:lstStyle/>
          <a:p>
            <a:pPr algn="ctr" defTabSz="969987">
              <a:defRPr/>
            </a:pPr>
            <a:r>
              <a:rPr lang="en-US" sz="3672">
                <a:solidFill>
                  <a:srgbClr val="000000"/>
                </a:solidFill>
                <a:latin typeface="Segoe UI Light"/>
              </a:rPr>
              <a:t>Things</a:t>
            </a:r>
          </a:p>
        </p:txBody>
      </p:sp>
      <p:sp>
        <p:nvSpPr>
          <p:cNvPr id="6" name="Rectangle 5">
            <a:extLst>
              <a:ext uri="{FF2B5EF4-FFF2-40B4-BE49-F238E27FC236}">
                <a16:creationId xmlns:a16="http://schemas.microsoft.com/office/drawing/2014/main" id="{CD2F947E-7687-4DB4-9ECD-421DCC449AE1}"/>
              </a:ext>
            </a:extLst>
          </p:cNvPr>
          <p:cNvSpPr/>
          <p:nvPr/>
        </p:nvSpPr>
        <p:spPr>
          <a:xfrm flipH="1">
            <a:off x="5589221" y="4103035"/>
            <a:ext cx="1505757" cy="576340"/>
          </a:xfrm>
          <a:prstGeom prst="rect">
            <a:avLst/>
          </a:prstGeom>
          <a:noFill/>
        </p:spPr>
        <p:txBody>
          <a:bodyPr wrap="none" lIns="0" tIns="0" rIns="0" bIns="0" anchor="ctr">
            <a:spAutoFit/>
          </a:bodyPr>
          <a:lstStyle/>
          <a:p>
            <a:pPr algn="ctr" defTabSz="969987">
              <a:defRPr/>
            </a:pPr>
            <a:r>
              <a:rPr lang="en-US" sz="3672">
                <a:solidFill>
                  <a:srgbClr val="000000"/>
                </a:solidFill>
                <a:latin typeface="Segoe UI Light"/>
              </a:rPr>
              <a:t>Insights</a:t>
            </a:r>
          </a:p>
        </p:txBody>
      </p:sp>
      <p:cxnSp>
        <p:nvCxnSpPr>
          <p:cNvPr id="45" name="Straight Arrow Connector 44">
            <a:extLst>
              <a:ext uri="{FF2B5EF4-FFF2-40B4-BE49-F238E27FC236}">
                <a16:creationId xmlns:a16="http://schemas.microsoft.com/office/drawing/2014/main" id="{DAC61A91-1B5C-467D-8F63-C0E7F9D519C2}"/>
              </a:ext>
            </a:extLst>
          </p:cNvPr>
          <p:cNvCxnSpPr>
            <a:cxnSpLocks/>
          </p:cNvCxnSpPr>
          <p:nvPr/>
        </p:nvCxnSpPr>
        <p:spPr>
          <a:xfrm>
            <a:off x="7242235" y="3307565"/>
            <a:ext cx="2067753" cy="0"/>
          </a:xfrm>
          <a:prstGeom prst="straightConnector1">
            <a:avLst/>
          </a:prstGeom>
          <a:ln w="19050" cap="rnd">
            <a:solidFill>
              <a:schemeClr val="accent1"/>
            </a:solidFill>
            <a:headEnd type="none" w="lg" len="lg"/>
            <a:tailEnd type="arrow" w="lg" len="lg"/>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685AD085-C62A-4E2A-B917-C6580059D808}"/>
              </a:ext>
            </a:extLst>
          </p:cNvPr>
          <p:cNvGrpSpPr/>
          <p:nvPr/>
        </p:nvGrpSpPr>
        <p:grpSpPr>
          <a:xfrm>
            <a:off x="9458791" y="2580227"/>
            <a:ext cx="1454676" cy="1454676"/>
            <a:chOff x="9273302" y="2046197"/>
            <a:chExt cx="1426282" cy="1426282"/>
          </a:xfrm>
        </p:grpSpPr>
        <p:sp>
          <p:nvSpPr>
            <p:cNvPr id="7" name="Oval 6">
              <a:extLst>
                <a:ext uri="{FF2B5EF4-FFF2-40B4-BE49-F238E27FC236}">
                  <a16:creationId xmlns:a16="http://schemas.microsoft.com/office/drawing/2014/main" id="{096B585E-EA59-491E-A0E8-45D6B7FB5309}"/>
                </a:ext>
              </a:extLst>
            </p:cNvPr>
            <p:cNvSpPr>
              <a:spLocks noChangeAspect="1"/>
            </p:cNvSpPr>
            <p:nvPr/>
          </p:nvSpPr>
          <p:spPr bwMode="auto">
            <a:xfrm>
              <a:off x="9273302" y="2046197"/>
              <a:ext cx="1426282" cy="1426282"/>
            </a:xfrm>
            <a:prstGeom prst="ellipse">
              <a:avLst/>
            </a:prstGeom>
            <a:noFill/>
            <a:ln w="2222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bodyPr>
            <a:lstStyle/>
            <a:p>
              <a:pPr algn="ctr" defTabSz="988777" fontAlgn="base">
                <a:spcBef>
                  <a:spcPct val="0"/>
                </a:spcBef>
                <a:spcAft>
                  <a:spcPct val="0"/>
                </a:spcAft>
                <a:defRPr/>
              </a:pPr>
              <a:endParaRPr lang="en-US" sz="2448" kern="0">
                <a:solidFill>
                  <a:srgbClr val="505050"/>
                </a:solidFill>
                <a:latin typeface="Segoe UI Light"/>
              </a:endParaRPr>
            </a:p>
          </p:txBody>
        </p:sp>
        <p:sp>
          <p:nvSpPr>
            <p:cNvPr id="38" name="Freeform: Shape 37">
              <a:extLst>
                <a:ext uri="{FF2B5EF4-FFF2-40B4-BE49-F238E27FC236}">
                  <a16:creationId xmlns:a16="http://schemas.microsoft.com/office/drawing/2014/main" id="{91116036-CD4B-4D2E-81D0-DDE5F69BCF96}"/>
                </a:ext>
              </a:extLst>
            </p:cNvPr>
            <p:cNvSpPr>
              <a:spLocks noChangeAspect="1"/>
            </p:cNvSpPr>
            <p:nvPr/>
          </p:nvSpPr>
          <p:spPr bwMode="black">
            <a:xfrm>
              <a:off x="9745867" y="2316705"/>
              <a:ext cx="527667" cy="885265"/>
            </a:xfrm>
            <a:custGeom>
              <a:avLst/>
              <a:gdLst>
                <a:gd name="connsiteX0" fmla="*/ 285484 w 1193354"/>
                <a:gd name="connsiteY0" fmla="*/ 451468 h 2002084"/>
                <a:gd name="connsiteX1" fmla="*/ 284883 w 1193354"/>
                <a:gd name="connsiteY1" fmla="*/ 491345 h 2002084"/>
                <a:gd name="connsiteX2" fmla="*/ 284785 w 1193354"/>
                <a:gd name="connsiteY2" fmla="*/ 491279 h 2002084"/>
                <a:gd name="connsiteX3" fmla="*/ 284979 w 1193354"/>
                <a:gd name="connsiteY3" fmla="*/ 475228 h 2002084"/>
                <a:gd name="connsiteX4" fmla="*/ 286242 w 1193354"/>
                <a:gd name="connsiteY4" fmla="*/ 415853 h 2002084"/>
                <a:gd name="connsiteX5" fmla="*/ 286102 w 1193354"/>
                <a:gd name="connsiteY5" fmla="*/ 422418 h 2002084"/>
                <a:gd name="connsiteX6" fmla="*/ 285843 w 1193354"/>
                <a:gd name="connsiteY6" fmla="*/ 430162 h 2002084"/>
                <a:gd name="connsiteX7" fmla="*/ 285612 w 1193354"/>
                <a:gd name="connsiteY7" fmla="*/ 445461 h 2002084"/>
                <a:gd name="connsiteX8" fmla="*/ 285484 w 1193354"/>
                <a:gd name="connsiteY8" fmla="*/ 451468 h 2002084"/>
                <a:gd name="connsiteX9" fmla="*/ 285841 w 1193354"/>
                <a:gd name="connsiteY9" fmla="*/ 427810 h 2002084"/>
                <a:gd name="connsiteX10" fmla="*/ 286701 w 1193354"/>
                <a:gd name="connsiteY10" fmla="*/ 402165 h 2002084"/>
                <a:gd name="connsiteX11" fmla="*/ 286242 w 1193354"/>
                <a:gd name="connsiteY11" fmla="*/ 415853 h 2002084"/>
                <a:gd name="connsiteX12" fmla="*/ 286436 w 1193354"/>
                <a:gd name="connsiteY12" fmla="*/ 406761 h 2002084"/>
                <a:gd name="connsiteX13" fmla="*/ 496328 w 1193354"/>
                <a:gd name="connsiteY13" fmla="*/ 360361 h 2002084"/>
                <a:gd name="connsiteX14" fmla="*/ 496354 w 1193354"/>
                <a:gd name="connsiteY14" fmla="*/ 360534 h 2002084"/>
                <a:gd name="connsiteX15" fmla="*/ 494883 w 1193354"/>
                <a:gd name="connsiteY15" fmla="*/ 463364 h 2002084"/>
                <a:gd name="connsiteX16" fmla="*/ 494300 w 1193354"/>
                <a:gd name="connsiteY16" fmla="*/ 506394 h 2002084"/>
                <a:gd name="connsiteX17" fmla="*/ 494267 w 1193354"/>
                <a:gd name="connsiteY17" fmla="*/ 506416 h 2002084"/>
                <a:gd name="connsiteX18" fmla="*/ 494882 w 1193354"/>
                <a:gd name="connsiteY18" fmla="*/ 461012 h 2002084"/>
                <a:gd name="connsiteX19" fmla="*/ 495899 w 1193354"/>
                <a:gd name="connsiteY19" fmla="*/ 397961 h 2002084"/>
                <a:gd name="connsiteX20" fmla="*/ 289252 w 1193354"/>
                <a:gd name="connsiteY20" fmla="*/ 358061 h 2002084"/>
                <a:gd name="connsiteX21" fmla="*/ 289249 w 1193354"/>
                <a:gd name="connsiteY21" fmla="*/ 358087 h 2002084"/>
                <a:gd name="connsiteX22" fmla="*/ 288429 w 1193354"/>
                <a:gd name="connsiteY22" fmla="*/ 372279 h 2002084"/>
                <a:gd name="connsiteX23" fmla="*/ 287181 w 1193354"/>
                <a:gd name="connsiteY23" fmla="*/ 390263 h 2002084"/>
                <a:gd name="connsiteX24" fmla="*/ 286893 w 1193354"/>
                <a:gd name="connsiteY24" fmla="*/ 398838 h 2002084"/>
                <a:gd name="connsiteX25" fmla="*/ 286701 w 1193354"/>
                <a:gd name="connsiteY25" fmla="*/ 402165 h 2002084"/>
                <a:gd name="connsiteX26" fmla="*/ 287179 w 1193354"/>
                <a:gd name="connsiteY26" fmla="*/ 387912 h 2002084"/>
                <a:gd name="connsiteX27" fmla="*/ 289248 w 1193354"/>
                <a:gd name="connsiteY27" fmla="*/ 358087 h 2002084"/>
                <a:gd name="connsiteX28" fmla="*/ 296920 w 1193354"/>
                <a:gd name="connsiteY28" fmla="*/ 310739 h 2002084"/>
                <a:gd name="connsiteX29" fmla="*/ 289252 w 1193354"/>
                <a:gd name="connsiteY29" fmla="*/ 358061 h 2002084"/>
                <a:gd name="connsiteX30" fmla="*/ 294307 w 1193354"/>
                <a:gd name="connsiteY30" fmla="*/ 317179 h 2002084"/>
                <a:gd name="connsiteX31" fmla="*/ 301470 w 1193354"/>
                <a:gd name="connsiteY31" fmla="*/ 299529 h 2002084"/>
                <a:gd name="connsiteX32" fmla="*/ 298558 w 1193354"/>
                <a:gd name="connsiteY32" fmla="*/ 306704 h 2002084"/>
                <a:gd name="connsiteX33" fmla="*/ 297737 w 1193354"/>
                <a:gd name="connsiteY33" fmla="*/ 308062 h 2002084"/>
                <a:gd name="connsiteX34" fmla="*/ 297558 w 1193354"/>
                <a:gd name="connsiteY34" fmla="*/ 309167 h 2002084"/>
                <a:gd name="connsiteX35" fmla="*/ 296920 w 1193354"/>
                <a:gd name="connsiteY35" fmla="*/ 310739 h 2002084"/>
                <a:gd name="connsiteX36" fmla="*/ 297735 w 1193354"/>
                <a:gd name="connsiteY36" fmla="*/ 305710 h 2002084"/>
                <a:gd name="connsiteX37" fmla="*/ 483118 w 1193354"/>
                <a:gd name="connsiteY37" fmla="*/ 298753 h 2002084"/>
                <a:gd name="connsiteX38" fmla="*/ 489189 w 1193354"/>
                <a:gd name="connsiteY38" fmla="*/ 310293 h 2002084"/>
                <a:gd name="connsiteX39" fmla="*/ 496353 w 1193354"/>
                <a:gd name="connsiteY39" fmla="*/ 358182 h 2002084"/>
                <a:gd name="connsiteX40" fmla="*/ 496328 w 1193354"/>
                <a:gd name="connsiteY40" fmla="*/ 360361 h 2002084"/>
                <a:gd name="connsiteX41" fmla="*/ 496327 w 1193354"/>
                <a:gd name="connsiteY41" fmla="*/ 360355 h 2002084"/>
                <a:gd name="connsiteX42" fmla="*/ 496352 w 1193354"/>
                <a:gd name="connsiteY42" fmla="*/ 358182 h 2002084"/>
                <a:gd name="connsiteX43" fmla="*/ 495286 w 1193354"/>
                <a:gd name="connsiteY43" fmla="*/ 353397 h 2002084"/>
                <a:gd name="connsiteX44" fmla="*/ 489190 w 1193354"/>
                <a:gd name="connsiteY44" fmla="*/ 312645 h 2002084"/>
                <a:gd name="connsiteX45" fmla="*/ 484026 w 1193354"/>
                <a:gd name="connsiteY45" fmla="*/ 302828 h 2002084"/>
                <a:gd name="connsiteX46" fmla="*/ 312270 w 1193354"/>
                <a:gd name="connsiteY46" fmla="*/ 281652 h 2002084"/>
                <a:gd name="connsiteX47" fmla="*/ 301470 w 1193354"/>
                <a:gd name="connsiteY47" fmla="*/ 299529 h 2002084"/>
                <a:gd name="connsiteX48" fmla="*/ 307000 w 1193354"/>
                <a:gd name="connsiteY48" fmla="*/ 285901 h 2002084"/>
                <a:gd name="connsiteX49" fmla="*/ 473685 w 1193354"/>
                <a:gd name="connsiteY49" fmla="*/ 280824 h 2002084"/>
                <a:gd name="connsiteX50" fmla="*/ 481372 w 1193354"/>
                <a:gd name="connsiteY50" fmla="*/ 290914 h 2002084"/>
                <a:gd name="connsiteX51" fmla="*/ 483118 w 1193354"/>
                <a:gd name="connsiteY51" fmla="*/ 298753 h 2002084"/>
                <a:gd name="connsiteX52" fmla="*/ 467383 w 1193354"/>
                <a:gd name="connsiteY52" fmla="*/ 272552 h 2002084"/>
                <a:gd name="connsiteX53" fmla="*/ 470477 w 1193354"/>
                <a:gd name="connsiteY53" fmla="*/ 274726 h 2002084"/>
                <a:gd name="connsiteX54" fmla="*/ 473685 w 1193354"/>
                <a:gd name="connsiteY54" fmla="*/ 280824 h 2002084"/>
                <a:gd name="connsiteX55" fmla="*/ 438680 w 1193354"/>
                <a:gd name="connsiteY55" fmla="*/ 252385 h 2002084"/>
                <a:gd name="connsiteX56" fmla="*/ 463812 w 1193354"/>
                <a:gd name="connsiteY56" fmla="*/ 267865 h 2002084"/>
                <a:gd name="connsiteX57" fmla="*/ 467383 w 1193354"/>
                <a:gd name="connsiteY57" fmla="*/ 272552 h 2002084"/>
                <a:gd name="connsiteX58" fmla="*/ 392214 w 1193354"/>
                <a:gd name="connsiteY58" fmla="*/ 246486 h 2002084"/>
                <a:gd name="connsiteX59" fmla="*/ 470478 w 1193354"/>
                <a:gd name="connsiteY59" fmla="*/ 277078 h 2002084"/>
                <a:gd name="connsiteX60" fmla="*/ 484026 w 1193354"/>
                <a:gd name="connsiteY60" fmla="*/ 302828 h 2002084"/>
                <a:gd name="connsiteX61" fmla="*/ 495286 w 1193354"/>
                <a:gd name="connsiteY61" fmla="*/ 353397 h 2002084"/>
                <a:gd name="connsiteX62" fmla="*/ 496327 w 1193354"/>
                <a:gd name="connsiteY62" fmla="*/ 360355 h 2002084"/>
                <a:gd name="connsiteX63" fmla="*/ 495898 w 1193354"/>
                <a:gd name="connsiteY63" fmla="*/ 397961 h 2002084"/>
                <a:gd name="connsiteX64" fmla="*/ 494881 w 1193354"/>
                <a:gd name="connsiteY64" fmla="*/ 461012 h 2002084"/>
                <a:gd name="connsiteX65" fmla="*/ 494266 w 1193354"/>
                <a:gd name="connsiteY65" fmla="*/ 506417 h 2002084"/>
                <a:gd name="connsiteX66" fmla="*/ 494267 w 1193354"/>
                <a:gd name="connsiteY66" fmla="*/ 506416 h 2002084"/>
                <a:gd name="connsiteX67" fmla="*/ 493818 w 1193354"/>
                <a:gd name="connsiteY67" fmla="*/ 539623 h 2002084"/>
                <a:gd name="connsiteX68" fmla="*/ 493224 w 1193354"/>
                <a:gd name="connsiteY68" fmla="*/ 626081 h 2002084"/>
                <a:gd name="connsiteX69" fmla="*/ 493231 w 1193354"/>
                <a:gd name="connsiteY69" fmla="*/ 627553 h 2002084"/>
                <a:gd name="connsiteX70" fmla="*/ 493225 w 1193354"/>
                <a:gd name="connsiteY70" fmla="*/ 628433 h 2002084"/>
                <a:gd name="connsiteX71" fmla="*/ 505879 w 1193354"/>
                <a:gd name="connsiteY71" fmla="*/ 898482 h 2002084"/>
                <a:gd name="connsiteX72" fmla="*/ 622620 w 1193354"/>
                <a:gd name="connsiteY72" fmla="*/ 786882 h 2002084"/>
                <a:gd name="connsiteX73" fmla="*/ 739361 w 1193354"/>
                <a:gd name="connsiteY73" fmla="*/ 898482 h 2002084"/>
                <a:gd name="connsiteX74" fmla="*/ 739361 w 1193354"/>
                <a:gd name="connsiteY74" fmla="*/ 954282 h 2002084"/>
                <a:gd name="connsiteX75" fmla="*/ 849616 w 1193354"/>
                <a:gd name="connsiteY75" fmla="*/ 842682 h 2002084"/>
                <a:gd name="connsiteX76" fmla="*/ 966358 w 1193354"/>
                <a:gd name="connsiteY76" fmla="*/ 954282 h 2002084"/>
                <a:gd name="connsiteX77" fmla="*/ 966358 w 1193354"/>
                <a:gd name="connsiteY77" fmla="*/ 1010082 h 2002084"/>
                <a:gd name="connsiteX78" fmla="*/ 1083099 w 1193354"/>
                <a:gd name="connsiteY78" fmla="*/ 898482 h 2002084"/>
                <a:gd name="connsiteX79" fmla="*/ 1193354 w 1193354"/>
                <a:gd name="connsiteY79" fmla="*/ 1010082 h 2002084"/>
                <a:gd name="connsiteX80" fmla="*/ 1193354 w 1193354"/>
                <a:gd name="connsiteY80" fmla="*/ 1245682 h 2002084"/>
                <a:gd name="connsiteX81" fmla="*/ 1193354 w 1193354"/>
                <a:gd name="connsiteY81" fmla="*/ 1431683 h 2002084"/>
                <a:gd name="connsiteX82" fmla="*/ 1193354 w 1193354"/>
                <a:gd name="connsiteY82" fmla="*/ 1493683 h 2002084"/>
                <a:gd name="connsiteX83" fmla="*/ 596677 w 1193354"/>
                <a:gd name="connsiteY83" fmla="*/ 2002084 h 2002084"/>
                <a:gd name="connsiteX84" fmla="*/ 0 w 1193354"/>
                <a:gd name="connsiteY84" fmla="*/ 1431683 h 2002084"/>
                <a:gd name="connsiteX85" fmla="*/ 0 w 1193354"/>
                <a:gd name="connsiteY85" fmla="*/ 1109282 h 2002084"/>
                <a:gd name="connsiteX86" fmla="*/ 0 w 1193354"/>
                <a:gd name="connsiteY86" fmla="*/ 997682 h 2002084"/>
                <a:gd name="connsiteX87" fmla="*/ 116742 w 1193354"/>
                <a:gd name="connsiteY87" fmla="*/ 997682 h 2002084"/>
                <a:gd name="connsiteX88" fmla="*/ 226997 w 1193354"/>
                <a:gd name="connsiteY88" fmla="*/ 1109282 h 2002084"/>
                <a:gd name="connsiteX89" fmla="*/ 226997 w 1193354"/>
                <a:gd name="connsiteY89" fmla="*/ 1375883 h 2002084"/>
                <a:gd name="connsiteX90" fmla="*/ 278882 w 1193354"/>
                <a:gd name="connsiteY90" fmla="*/ 1320083 h 2002084"/>
                <a:gd name="connsiteX91" fmla="*/ 278882 w 1193354"/>
                <a:gd name="connsiteY91" fmla="*/ 1010082 h 2002084"/>
                <a:gd name="connsiteX92" fmla="*/ 278882 w 1193354"/>
                <a:gd name="connsiteY92" fmla="*/ 738056 h 2002084"/>
                <a:gd name="connsiteX93" fmla="*/ 282697 w 1193354"/>
                <a:gd name="connsiteY93" fmla="*/ 639405 h 2002084"/>
                <a:gd name="connsiteX94" fmla="*/ 283227 w 1193354"/>
                <a:gd name="connsiteY94" fmla="*/ 604037 h 2002084"/>
                <a:gd name="connsiteX95" fmla="*/ 284019 w 1193354"/>
                <a:gd name="connsiteY95" fmla="*/ 554865 h 2002084"/>
                <a:gd name="connsiteX96" fmla="*/ 284242 w 1193354"/>
                <a:gd name="connsiteY96" fmla="*/ 536372 h 2002084"/>
                <a:gd name="connsiteX97" fmla="*/ 284338 w 1193354"/>
                <a:gd name="connsiteY97" fmla="*/ 529962 h 2002084"/>
                <a:gd name="connsiteX98" fmla="*/ 285612 w 1193354"/>
                <a:gd name="connsiteY98" fmla="*/ 445461 h 2002084"/>
                <a:gd name="connsiteX99" fmla="*/ 286102 w 1193354"/>
                <a:gd name="connsiteY99" fmla="*/ 422418 h 2002084"/>
                <a:gd name="connsiteX100" fmla="*/ 286893 w 1193354"/>
                <a:gd name="connsiteY100" fmla="*/ 398838 h 2002084"/>
                <a:gd name="connsiteX101" fmla="*/ 288429 w 1193354"/>
                <a:gd name="connsiteY101" fmla="*/ 372279 h 2002084"/>
                <a:gd name="connsiteX102" fmla="*/ 289250 w 1193354"/>
                <a:gd name="connsiteY102" fmla="*/ 360439 h 2002084"/>
                <a:gd name="connsiteX103" fmla="*/ 297558 w 1193354"/>
                <a:gd name="connsiteY103" fmla="*/ 309167 h 2002084"/>
                <a:gd name="connsiteX104" fmla="*/ 298558 w 1193354"/>
                <a:gd name="connsiteY104" fmla="*/ 306704 h 2002084"/>
                <a:gd name="connsiteX105" fmla="*/ 315044 w 1193354"/>
                <a:gd name="connsiteY105" fmla="*/ 279415 h 2002084"/>
                <a:gd name="connsiteX106" fmla="*/ 338643 w 1193354"/>
                <a:gd name="connsiteY106" fmla="*/ 260387 h 2002084"/>
                <a:gd name="connsiteX107" fmla="*/ 351480 w 1193354"/>
                <a:gd name="connsiteY107" fmla="*/ 252389 h 2002084"/>
                <a:gd name="connsiteX108" fmla="*/ 392214 w 1193354"/>
                <a:gd name="connsiteY108" fmla="*/ 246486 h 2002084"/>
                <a:gd name="connsiteX109" fmla="*/ 392212 w 1193354"/>
                <a:gd name="connsiteY109" fmla="*/ 244134 h 2002084"/>
                <a:gd name="connsiteX110" fmla="*/ 351479 w 1193354"/>
                <a:gd name="connsiteY110" fmla="*/ 250037 h 2002084"/>
                <a:gd name="connsiteX111" fmla="*/ 338643 w 1193354"/>
                <a:gd name="connsiteY111" fmla="*/ 260387 h 2002084"/>
                <a:gd name="connsiteX112" fmla="*/ 319234 w 1193354"/>
                <a:gd name="connsiteY112" fmla="*/ 272480 h 2002084"/>
                <a:gd name="connsiteX113" fmla="*/ 315044 w 1193354"/>
                <a:gd name="connsiteY113" fmla="*/ 279415 h 2002084"/>
                <a:gd name="connsiteX114" fmla="*/ 312270 w 1193354"/>
                <a:gd name="connsiteY114" fmla="*/ 281652 h 2002084"/>
                <a:gd name="connsiteX115" fmla="*/ 319232 w 1193354"/>
                <a:gd name="connsiteY115" fmla="*/ 270128 h 2002084"/>
                <a:gd name="connsiteX116" fmla="*/ 392212 w 1193354"/>
                <a:gd name="connsiteY116" fmla="*/ 244134 h 2002084"/>
                <a:gd name="connsiteX117" fmla="*/ 392212 w 1193354"/>
                <a:gd name="connsiteY117" fmla="*/ 244134 h 2002084"/>
                <a:gd name="connsiteX118" fmla="*/ 392213 w 1193354"/>
                <a:gd name="connsiteY118" fmla="*/ 244134 h 2002084"/>
                <a:gd name="connsiteX119" fmla="*/ 438667 w 1193354"/>
                <a:gd name="connsiteY119" fmla="*/ 252376 h 2002084"/>
                <a:gd name="connsiteX120" fmla="*/ 438680 w 1193354"/>
                <a:gd name="connsiteY120" fmla="*/ 252385 h 2002084"/>
                <a:gd name="connsiteX121" fmla="*/ 438666 w 1193354"/>
                <a:gd name="connsiteY121" fmla="*/ 252376 h 2002084"/>
                <a:gd name="connsiteX122" fmla="*/ 400753 w 1193354"/>
                <a:gd name="connsiteY122" fmla="*/ 0 h 2002084"/>
                <a:gd name="connsiteX123" fmla="*/ 730683 w 1193354"/>
                <a:gd name="connsiteY123" fmla="*/ 329930 h 2002084"/>
                <a:gd name="connsiteX124" fmla="*/ 529177 w 1193354"/>
                <a:gd name="connsiteY124" fmla="*/ 633933 h 2002084"/>
                <a:gd name="connsiteX125" fmla="*/ 493310 w 1193354"/>
                <a:gd name="connsiteY125" fmla="*/ 645066 h 2002084"/>
                <a:gd name="connsiteX126" fmla="*/ 493231 w 1193354"/>
                <a:gd name="connsiteY126" fmla="*/ 627553 h 2002084"/>
                <a:gd name="connsiteX127" fmla="*/ 493819 w 1193354"/>
                <a:gd name="connsiteY127" fmla="*/ 541975 h 2002084"/>
                <a:gd name="connsiteX128" fmla="*/ 494300 w 1193354"/>
                <a:gd name="connsiteY128" fmla="*/ 506394 h 2002084"/>
                <a:gd name="connsiteX129" fmla="*/ 543825 w 1193354"/>
                <a:gd name="connsiteY129" fmla="*/ 473003 h 2002084"/>
                <a:gd name="connsiteX130" fmla="*/ 603088 w 1193354"/>
                <a:gd name="connsiteY130" fmla="*/ 329930 h 2002084"/>
                <a:gd name="connsiteX131" fmla="*/ 400752 w 1193354"/>
                <a:gd name="connsiteY131" fmla="*/ 127594 h 2002084"/>
                <a:gd name="connsiteX132" fmla="*/ 198416 w 1193354"/>
                <a:gd name="connsiteY132" fmla="*/ 329930 h 2002084"/>
                <a:gd name="connsiteX133" fmla="*/ 257679 w 1193354"/>
                <a:gd name="connsiteY133" fmla="*/ 473003 h 2002084"/>
                <a:gd name="connsiteX134" fmla="*/ 284785 w 1193354"/>
                <a:gd name="connsiteY134" fmla="*/ 491279 h 2002084"/>
                <a:gd name="connsiteX135" fmla="*/ 284242 w 1193354"/>
                <a:gd name="connsiteY135" fmla="*/ 536372 h 2002084"/>
                <a:gd name="connsiteX136" fmla="*/ 283227 w 1193354"/>
                <a:gd name="connsiteY136" fmla="*/ 604037 h 2002084"/>
                <a:gd name="connsiteX137" fmla="*/ 282696 w 1193354"/>
                <a:gd name="connsiteY137" fmla="*/ 637053 h 2002084"/>
                <a:gd name="connsiteX138" fmla="*/ 282693 w 1193354"/>
                <a:gd name="connsiteY138" fmla="*/ 637150 h 2002084"/>
                <a:gd name="connsiteX139" fmla="*/ 272330 w 1193354"/>
                <a:gd name="connsiteY139" fmla="*/ 633933 h 2002084"/>
                <a:gd name="connsiteX140" fmla="*/ 70823 w 1193354"/>
                <a:gd name="connsiteY140" fmla="*/ 329930 h 2002084"/>
                <a:gd name="connsiteX141" fmla="*/ 400753 w 1193354"/>
                <a:gd name="connsiteY141" fmla="*/ 0 h 2002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Lst>
              <a:rect l="l" t="t" r="r" b="b"/>
              <a:pathLst>
                <a:path w="1193354" h="2002084">
                  <a:moveTo>
                    <a:pt x="285484" y="451468"/>
                  </a:moveTo>
                  <a:lnTo>
                    <a:pt x="284883" y="491345"/>
                  </a:lnTo>
                  <a:lnTo>
                    <a:pt x="284785" y="491279"/>
                  </a:lnTo>
                  <a:lnTo>
                    <a:pt x="284979" y="475228"/>
                  </a:lnTo>
                  <a:close/>
                  <a:moveTo>
                    <a:pt x="286242" y="415853"/>
                  </a:moveTo>
                  <a:lnTo>
                    <a:pt x="286102" y="422418"/>
                  </a:lnTo>
                  <a:lnTo>
                    <a:pt x="285843" y="430162"/>
                  </a:lnTo>
                  <a:lnTo>
                    <a:pt x="285612" y="445461"/>
                  </a:lnTo>
                  <a:lnTo>
                    <a:pt x="285484" y="451468"/>
                  </a:lnTo>
                  <a:lnTo>
                    <a:pt x="285841" y="427810"/>
                  </a:lnTo>
                  <a:close/>
                  <a:moveTo>
                    <a:pt x="286701" y="402165"/>
                  </a:moveTo>
                  <a:lnTo>
                    <a:pt x="286242" y="415853"/>
                  </a:lnTo>
                  <a:lnTo>
                    <a:pt x="286436" y="406761"/>
                  </a:lnTo>
                  <a:close/>
                  <a:moveTo>
                    <a:pt x="496328" y="360361"/>
                  </a:moveTo>
                  <a:lnTo>
                    <a:pt x="496354" y="360534"/>
                  </a:lnTo>
                  <a:cubicBezTo>
                    <a:pt x="496354" y="377582"/>
                    <a:pt x="495634" y="415286"/>
                    <a:pt x="494883" y="463364"/>
                  </a:cubicBezTo>
                  <a:lnTo>
                    <a:pt x="494300" y="506394"/>
                  </a:lnTo>
                  <a:lnTo>
                    <a:pt x="494267" y="506416"/>
                  </a:lnTo>
                  <a:lnTo>
                    <a:pt x="494882" y="461012"/>
                  </a:lnTo>
                  <a:cubicBezTo>
                    <a:pt x="495258" y="436974"/>
                    <a:pt x="495625" y="415528"/>
                    <a:pt x="495899" y="397961"/>
                  </a:cubicBezTo>
                  <a:close/>
                  <a:moveTo>
                    <a:pt x="289252" y="358061"/>
                  </a:moveTo>
                  <a:lnTo>
                    <a:pt x="289249" y="358087"/>
                  </a:lnTo>
                  <a:lnTo>
                    <a:pt x="288429" y="372279"/>
                  </a:lnTo>
                  <a:lnTo>
                    <a:pt x="287181" y="390263"/>
                  </a:lnTo>
                  <a:lnTo>
                    <a:pt x="286893" y="398838"/>
                  </a:lnTo>
                  <a:lnTo>
                    <a:pt x="286701" y="402165"/>
                  </a:lnTo>
                  <a:lnTo>
                    <a:pt x="287179" y="387912"/>
                  </a:lnTo>
                  <a:cubicBezTo>
                    <a:pt x="287733" y="376149"/>
                    <a:pt x="288409" y="366066"/>
                    <a:pt x="289248" y="358087"/>
                  </a:cubicBezTo>
                  <a:close/>
                  <a:moveTo>
                    <a:pt x="296920" y="310739"/>
                  </a:moveTo>
                  <a:lnTo>
                    <a:pt x="289252" y="358061"/>
                  </a:lnTo>
                  <a:lnTo>
                    <a:pt x="294307" y="317179"/>
                  </a:lnTo>
                  <a:close/>
                  <a:moveTo>
                    <a:pt x="301470" y="299529"/>
                  </a:moveTo>
                  <a:lnTo>
                    <a:pt x="298558" y="306704"/>
                  </a:lnTo>
                  <a:lnTo>
                    <a:pt x="297737" y="308062"/>
                  </a:lnTo>
                  <a:lnTo>
                    <a:pt x="297558" y="309167"/>
                  </a:lnTo>
                  <a:lnTo>
                    <a:pt x="296920" y="310739"/>
                  </a:lnTo>
                  <a:lnTo>
                    <a:pt x="297735" y="305710"/>
                  </a:lnTo>
                  <a:close/>
                  <a:moveTo>
                    <a:pt x="483118" y="298753"/>
                  </a:moveTo>
                  <a:lnTo>
                    <a:pt x="489189" y="310293"/>
                  </a:lnTo>
                  <a:cubicBezTo>
                    <a:pt x="493416" y="324252"/>
                    <a:pt x="495718" y="340264"/>
                    <a:pt x="496353" y="358182"/>
                  </a:cubicBezTo>
                  <a:lnTo>
                    <a:pt x="496328" y="360361"/>
                  </a:lnTo>
                  <a:lnTo>
                    <a:pt x="496327" y="360355"/>
                  </a:lnTo>
                  <a:lnTo>
                    <a:pt x="496352" y="358182"/>
                  </a:lnTo>
                  <a:lnTo>
                    <a:pt x="495286" y="353397"/>
                  </a:lnTo>
                  <a:lnTo>
                    <a:pt x="489190" y="312645"/>
                  </a:lnTo>
                  <a:lnTo>
                    <a:pt x="484026" y="302828"/>
                  </a:lnTo>
                  <a:close/>
                  <a:moveTo>
                    <a:pt x="312270" y="281652"/>
                  </a:moveTo>
                  <a:lnTo>
                    <a:pt x="301470" y="299529"/>
                  </a:lnTo>
                  <a:lnTo>
                    <a:pt x="307000" y="285901"/>
                  </a:lnTo>
                  <a:close/>
                  <a:moveTo>
                    <a:pt x="473685" y="280824"/>
                  </a:moveTo>
                  <a:lnTo>
                    <a:pt x="481372" y="290914"/>
                  </a:lnTo>
                  <a:lnTo>
                    <a:pt x="483118" y="298753"/>
                  </a:lnTo>
                  <a:close/>
                  <a:moveTo>
                    <a:pt x="467383" y="272552"/>
                  </a:moveTo>
                  <a:lnTo>
                    <a:pt x="470477" y="274726"/>
                  </a:lnTo>
                  <a:lnTo>
                    <a:pt x="473685" y="280824"/>
                  </a:lnTo>
                  <a:close/>
                  <a:moveTo>
                    <a:pt x="438680" y="252385"/>
                  </a:moveTo>
                  <a:lnTo>
                    <a:pt x="463812" y="267865"/>
                  </a:lnTo>
                  <a:lnTo>
                    <a:pt x="467383" y="272552"/>
                  </a:lnTo>
                  <a:close/>
                  <a:moveTo>
                    <a:pt x="392214" y="246486"/>
                  </a:moveTo>
                  <a:cubicBezTo>
                    <a:pt x="428409" y="247079"/>
                    <a:pt x="453809" y="257674"/>
                    <a:pt x="470478" y="277078"/>
                  </a:cubicBezTo>
                  <a:lnTo>
                    <a:pt x="484026" y="302828"/>
                  </a:lnTo>
                  <a:lnTo>
                    <a:pt x="495286" y="353397"/>
                  </a:lnTo>
                  <a:lnTo>
                    <a:pt x="496327" y="360355"/>
                  </a:lnTo>
                  <a:lnTo>
                    <a:pt x="495898" y="397961"/>
                  </a:lnTo>
                  <a:cubicBezTo>
                    <a:pt x="495624" y="415528"/>
                    <a:pt x="495257" y="436973"/>
                    <a:pt x="494881" y="461012"/>
                  </a:cubicBezTo>
                  <a:lnTo>
                    <a:pt x="494266" y="506417"/>
                  </a:lnTo>
                  <a:lnTo>
                    <a:pt x="494267" y="506416"/>
                  </a:lnTo>
                  <a:lnTo>
                    <a:pt x="493818" y="539623"/>
                  </a:lnTo>
                  <a:cubicBezTo>
                    <a:pt x="493513" y="567563"/>
                    <a:pt x="493286" y="596811"/>
                    <a:pt x="493224" y="626081"/>
                  </a:cubicBezTo>
                  <a:lnTo>
                    <a:pt x="493231" y="627553"/>
                  </a:lnTo>
                  <a:lnTo>
                    <a:pt x="493225" y="628433"/>
                  </a:lnTo>
                  <a:cubicBezTo>
                    <a:pt x="492975" y="745514"/>
                    <a:pt x="495357" y="862953"/>
                    <a:pt x="505879" y="898482"/>
                  </a:cubicBezTo>
                  <a:cubicBezTo>
                    <a:pt x="526923" y="969540"/>
                    <a:pt x="557764" y="786882"/>
                    <a:pt x="622620" y="786882"/>
                  </a:cubicBezTo>
                  <a:cubicBezTo>
                    <a:pt x="687476" y="786882"/>
                    <a:pt x="739361" y="836482"/>
                    <a:pt x="739361" y="898482"/>
                  </a:cubicBezTo>
                  <a:lnTo>
                    <a:pt x="739361" y="954282"/>
                  </a:lnTo>
                  <a:cubicBezTo>
                    <a:pt x="739361" y="892282"/>
                    <a:pt x="791246" y="842682"/>
                    <a:pt x="849616" y="842682"/>
                  </a:cubicBezTo>
                  <a:cubicBezTo>
                    <a:pt x="914473" y="842682"/>
                    <a:pt x="966358" y="892282"/>
                    <a:pt x="966358" y="954282"/>
                  </a:cubicBezTo>
                  <a:lnTo>
                    <a:pt x="966358" y="1010082"/>
                  </a:lnTo>
                  <a:cubicBezTo>
                    <a:pt x="966358" y="948082"/>
                    <a:pt x="1018243" y="898482"/>
                    <a:pt x="1083099" y="898482"/>
                  </a:cubicBezTo>
                  <a:cubicBezTo>
                    <a:pt x="1147955" y="898482"/>
                    <a:pt x="1193354" y="948082"/>
                    <a:pt x="1193354" y="1010082"/>
                  </a:cubicBezTo>
                  <a:lnTo>
                    <a:pt x="1193354" y="1245682"/>
                  </a:lnTo>
                  <a:lnTo>
                    <a:pt x="1193354" y="1431683"/>
                  </a:lnTo>
                  <a:lnTo>
                    <a:pt x="1193354" y="1493683"/>
                  </a:lnTo>
                  <a:cubicBezTo>
                    <a:pt x="1160926" y="1778884"/>
                    <a:pt x="907987" y="2002084"/>
                    <a:pt x="596677" y="2002084"/>
                  </a:cubicBezTo>
                  <a:cubicBezTo>
                    <a:pt x="265911" y="2002084"/>
                    <a:pt x="0" y="1747884"/>
                    <a:pt x="0" y="1431683"/>
                  </a:cubicBezTo>
                  <a:lnTo>
                    <a:pt x="0" y="1109282"/>
                  </a:lnTo>
                  <a:lnTo>
                    <a:pt x="0" y="997682"/>
                  </a:lnTo>
                  <a:lnTo>
                    <a:pt x="116742" y="997682"/>
                  </a:lnTo>
                  <a:cubicBezTo>
                    <a:pt x="181598" y="997682"/>
                    <a:pt x="226997" y="1047282"/>
                    <a:pt x="226997" y="1109282"/>
                  </a:cubicBezTo>
                  <a:lnTo>
                    <a:pt x="226997" y="1375883"/>
                  </a:lnTo>
                  <a:cubicBezTo>
                    <a:pt x="265911" y="1375883"/>
                    <a:pt x="278882" y="1344883"/>
                    <a:pt x="278882" y="1320083"/>
                  </a:cubicBezTo>
                  <a:lnTo>
                    <a:pt x="278882" y="1010082"/>
                  </a:lnTo>
                  <a:lnTo>
                    <a:pt x="278882" y="738056"/>
                  </a:lnTo>
                  <a:cubicBezTo>
                    <a:pt x="280743" y="709242"/>
                    <a:pt x="281901" y="675222"/>
                    <a:pt x="282697" y="639405"/>
                  </a:cubicBezTo>
                  <a:lnTo>
                    <a:pt x="283227" y="604037"/>
                  </a:lnTo>
                  <a:lnTo>
                    <a:pt x="284019" y="554865"/>
                  </a:lnTo>
                  <a:lnTo>
                    <a:pt x="284242" y="536372"/>
                  </a:lnTo>
                  <a:lnTo>
                    <a:pt x="284338" y="529962"/>
                  </a:lnTo>
                  <a:lnTo>
                    <a:pt x="285612" y="445461"/>
                  </a:lnTo>
                  <a:lnTo>
                    <a:pt x="286102" y="422418"/>
                  </a:lnTo>
                  <a:lnTo>
                    <a:pt x="286893" y="398838"/>
                  </a:lnTo>
                  <a:lnTo>
                    <a:pt x="288429" y="372279"/>
                  </a:lnTo>
                  <a:lnTo>
                    <a:pt x="289250" y="360439"/>
                  </a:lnTo>
                  <a:lnTo>
                    <a:pt x="297558" y="309167"/>
                  </a:lnTo>
                  <a:lnTo>
                    <a:pt x="298558" y="306704"/>
                  </a:lnTo>
                  <a:lnTo>
                    <a:pt x="315044" y="279415"/>
                  </a:lnTo>
                  <a:lnTo>
                    <a:pt x="338643" y="260387"/>
                  </a:lnTo>
                  <a:lnTo>
                    <a:pt x="351480" y="252389"/>
                  </a:lnTo>
                  <a:cubicBezTo>
                    <a:pt x="363769" y="248129"/>
                    <a:pt x="377473" y="246233"/>
                    <a:pt x="392214" y="246486"/>
                  </a:cubicBezTo>
                  <a:close/>
                  <a:moveTo>
                    <a:pt x="392212" y="244134"/>
                  </a:moveTo>
                  <a:lnTo>
                    <a:pt x="351479" y="250037"/>
                  </a:lnTo>
                  <a:lnTo>
                    <a:pt x="338643" y="260387"/>
                  </a:lnTo>
                  <a:lnTo>
                    <a:pt x="319234" y="272480"/>
                  </a:lnTo>
                  <a:lnTo>
                    <a:pt x="315044" y="279415"/>
                  </a:lnTo>
                  <a:lnTo>
                    <a:pt x="312270" y="281652"/>
                  </a:lnTo>
                  <a:lnTo>
                    <a:pt x="319232" y="270128"/>
                  </a:lnTo>
                  <a:cubicBezTo>
                    <a:pt x="337398" y="251715"/>
                    <a:pt x="362730" y="243629"/>
                    <a:pt x="392212" y="244134"/>
                  </a:cubicBezTo>
                  <a:close/>
                  <a:moveTo>
                    <a:pt x="392212" y="244134"/>
                  </a:moveTo>
                  <a:lnTo>
                    <a:pt x="392213" y="244134"/>
                  </a:lnTo>
                  <a:cubicBezTo>
                    <a:pt x="410311" y="244430"/>
                    <a:pt x="425709" y="247227"/>
                    <a:pt x="438667" y="252376"/>
                  </a:cubicBezTo>
                  <a:lnTo>
                    <a:pt x="438680" y="252385"/>
                  </a:lnTo>
                  <a:lnTo>
                    <a:pt x="438666" y="252376"/>
                  </a:lnTo>
                  <a:close/>
                  <a:moveTo>
                    <a:pt x="400753" y="0"/>
                  </a:moveTo>
                  <a:cubicBezTo>
                    <a:pt x="582968" y="0"/>
                    <a:pt x="730683" y="147715"/>
                    <a:pt x="730683" y="329930"/>
                  </a:cubicBezTo>
                  <a:cubicBezTo>
                    <a:pt x="730683" y="466592"/>
                    <a:pt x="647593" y="583847"/>
                    <a:pt x="529177" y="633933"/>
                  </a:cubicBezTo>
                  <a:lnTo>
                    <a:pt x="493310" y="645066"/>
                  </a:lnTo>
                  <a:lnTo>
                    <a:pt x="493231" y="627553"/>
                  </a:lnTo>
                  <a:lnTo>
                    <a:pt x="493819" y="541975"/>
                  </a:lnTo>
                  <a:lnTo>
                    <a:pt x="494300" y="506394"/>
                  </a:lnTo>
                  <a:lnTo>
                    <a:pt x="543825" y="473003"/>
                  </a:lnTo>
                  <a:cubicBezTo>
                    <a:pt x="580441" y="436388"/>
                    <a:pt x="603088" y="385804"/>
                    <a:pt x="603088" y="329930"/>
                  </a:cubicBezTo>
                  <a:cubicBezTo>
                    <a:pt x="603088" y="218183"/>
                    <a:pt x="512499" y="127594"/>
                    <a:pt x="400752" y="127594"/>
                  </a:cubicBezTo>
                  <a:cubicBezTo>
                    <a:pt x="289005" y="127594"/>
                    <a:pt x="198416" y="218183"/>
                    <a:pt x="198416" y="329930"/>
                  </a:cubicBezTo>
                  <a:cubicBezTo>
                    <a:pt x="198416" y="385804"/>
                    <a:pt x="221064" y="436388"/>
                    <a:pt x="257679" y="473003"/>
                  </a:cubicBezTo>
                  <a:lnTo>
                    <a:pt x="284785" y="491279"/>
                  </a:lnTo>
                  <a:lnTo>
                    <a:pt x="284242" y="536372"/>
                  </a:lnTo>
                  <a:lnTo>
                    <a:pt x="283227" y="604037"/>
                  </a:lnTo>
                  <a:lnTo>
                    <a:pt x="282696" y="637053"/>
                  </a:lnTo>
                  <a:lnTo>
                    <a:pt x="282693" y="637150"/>
                  </a:lnTo>
                  <a:lnTo>
                    <a:pt x="272330" y="633933"/>
                  </a:lnTo>
                  <a:cubicBezTo>
                    <a:pt x="153913" y="583847"/>
                    <a:pt x="70823" y="466592"/>
                    <a:pt x="70823" y="329930"/>
                  </a:cubicBezTo>
                  <a:cubicBezTo>
                    <a:pt x="70823" y="147715"/>
                    <a:pt x="218538" y="0"/>
                    <a:pt x="400753" y="0"/>
                  </a:cubicBezTo>
                  <a:close/>
                </a:path>
              </a:pathLst>
            </a:custGeom>
            <a:noFill/>
            <a:ln w="12700">
              <a:solidFill>
                <a:schemeClr val="accent1"/>
              </a:solidFill>
            </a:ln>
          </p:spPr>
          <p:txBody>
            <a:bodyPr vert="horz" wrap="square" lIns="95091" tIns="47545" rIns="95091" bIns="47545" numCol="1" anchor="t" anchorCtr="0" compatLnSpc="1">
              <a:prstTxWarp prst="textNoShape">
                <a:avLst/>
              </a:prstTxWarp>
              <a:noAutofit/>
            </a:bodyPr>
            <a:lstStyle/>
            <a:p>
              <a:pPr defTabSz="951064">
                <a:defRPr/>
              </a:pPr>
              <a:endParaRPr lang="en-US" sz="4080">
                <a:solidFill>
                  <a:srgbClr val="505050"/>
                </a:solidFill>
                <a:latin typeface="Segoe UI Light"/>
              </a:endParaRPr>
            </a:p>
          </p:txBody>
        </p:sp>
      </p:grpSp>
    </p:spTree>
    <p:extLst>
      <p:ext uri="{BB962C8B-B14F-4D97-AF65-F5344CB8AC3E}">
        <p14:creationId xmlns:p14="http://schemas.microsoft.com/office/powerpoint/2010/main" val="1578988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right)">
                                      <p:cBhvr>
                                        <p:cTn id="7" dur="500"/>
                                        <p:tgtEl>
                                          <p:spTgt spid="3"/>
                                        </p:tgtEl>
                                      </p:cBhvr>
                                    </p:animEffect>
                                  </p:childTnLst>
                                </p:cTn>
                              </p:par>
                              <p:par>
                                <p:cTn id="8" presetID="22" presetClass="entr" presetSubtype="8" fill="hold" nodeType="withEffect">
                                  <p:stCondLst>
                                    <p:cond delay="0"/>
                                  </p:stCondLst>
                                  <p:childTnLst>
                                    <p:set>
                                      <p:cBhvr>
                                        <p:cTn id="9" dur="1" fill="hold">
                                          <p:stCondLst>
                                            <p:cond delay="0"/>
                                          </p:stCondLst>
                                        </p:cTn>
                                        <p:tgtEl>
                                          <p:spTgt spid="45"/>
                                        </p:tgtEl>
                                        <p:attrNameLst>
                                          <p:attrName>style.visibility</p:attrName>
                                        </p:attrNameLst>
                                      </p:cBhvr>
                                      <p:to>
                                        <p:strVal val="visible"/>
                                      </p:to>
                                    </p:set>
                                    <p:animEffect transition="in" filter="wipe(left)">
                                      <p:cBhvr>
                                        <p:cTn id="10"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erson in a car&#10;&#10;Description automatically generated">
            <a:extLst>
              <a:ext uri="{FF2B5EF4-FFF2-40B4-BE49-F238E27FC236}">
                <a16:creationId xmlns:a16="http://schemas.microsoft.com/office/drawing/2014/main" id="{F32F5626-B635-4F6F-A64D-8B117D97FAB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6764772" y="1440998"/>
            <a:ext cx="4975091" cy="4628430"/>
          </a:xfrm>
          <a:prstGeom prst="rect">
            <a:avLst/>
          </a:prstGeom>
          <a:solidFill>
            <a:schemeClr val="bg1"/>
          </a:solidFill>
          <a:ln w="9525" cap="flat" cmpd="sng" algn="ctr">
            <a:noFill/>
            <a:prstDash val="solid"/>
            <a:headEnd type="none" w="med" len="med"/>
            <a:tailEnd type="none" w="med" len="med"/>
          </a:ln>
          <a:effectLst>
            <a:outerShdw blurRad="190500" dist="38100" dir="2700000" algn="ctr" rotWithShape="0">
              <a:srgbClr val="000000">
                <a:alpha val="25000"/>
              </a:srgbClr>
            </a:outerShdw>
          </a:effectLst>
        </p:spPr>
      </p:pic>
      <p:sp>
        <p:nvSpPr>
          <p:cNvPr id="50" name="Rectangle 49">
            <a:extLst>
              <a:ext uri="{FF2B5EF4-FFF2-40B4-BE49-F238E27FC236}">
                <a16:creationId xmlns:a16="http://schemas.microsoft.com/office/drawing/2014/main" id="{E2B888F9-3F65-4F0F-A67A-1266F0B2FA47}"/>
              </a:ext>
            </a:extLst>
          </p:cNvPr>
          <p:cNvSpPr/>
          <p:nvPr/>
        </p:nvSpPr>
        <p:spPr bwMode="auto">
          <a:xfrm>
            <a:off x="439430" y="1518449"/>
            <a:ext cx="5375918" cy="2131214"/>
          </a:xfrm>
          <a:prstGeom prst="rect">
            <a:avLst/>
          </a:prstGeom>
          <a:solidFill>
            <a:schemeClr val="bg1"/>
          </a:solidFill>
          <a:ln w="9525" cap="flat" cmpd="sng" algn="ctr">
            <a:noFill/>
            <a:prstDash val="solid"/>
            <a:headEnd type="none" w="med" len="med"/>
            <a:tailEnd type="none" w="med" len="med"/>
          </a:ln>
          <a:effectLst>
            <a:outerShdw blurRad="190500" dist="38100" dir="2700000" algn="ctr" rotWithShape="0">
              <a:srgbClr val="000000">
                <a:alpha val="25000"/>
              </a:srgbClr>
            </a:outerShdw>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cxnSp>
        <p:nvCxnSpPr>
          <p:cNvPr id="51" name="Straight Connector 50">
            <a:extLst>
              <a:ext uri="{FF2B5EF4-FFF2-40B4-BE49-F238E27FC236}">
                <a16:creationId xmlns:a16="http://schemas.microsoft.com/office/drawing/2014/main" id="{43A61145-34AB-48AB-A184-927F532BA65A}"/>
              </a:ext>
            </a:extLst>
          </p:cNvPr>
          <p:cNvCxnSpPr>
            <a:cxnSpLocks/>
          </p:cNvCxnSpPr>
          <p:nvPr/>
        </p:nvCxnSpPr>
        <p:spPr>
          <a:xfrm flipV="1">
            <a:off x="466648" y="1507258"/>
            <a:ext cx="0" cy="2142405"/>
          </a:xfrm>
          <a:prstGeom prst="line">
            <a:avLst/>
          </a:prstGeom>
          <a:noFill/>
          <a:ln w="76200" cap="flat" cmpd="sng" algn="ctr">
            <a:gradFill>
              <a:gsLst>
                <a:gs pos="0">
                  <a:srgbClr val="50E6FF"/>
                </a:gs>
                <a:gs pos="100000">
                  <a:srgbClr val="0078D3"/>
                </a:gs>
              </a:gsLst>
              <a:lin ang="1800000" scaled="0"/>
            </a:gradFill>
            <a:prstDash val="solid"/>
            <a:headEnd type="none"/>
            <a:tailEnd type="none"/>
          </a:ln>
          <a:effectLst/>
        </p:spPr>
      </p:cxnSp>
      <p:sp>
        <p:nvSpPr>
          <p:cNvPr id="52" name="Rectangle 51">
            <a:extLst>
              <a:ext uri="{FF2B5EF4-FFF2-40B4-BE49-F238E27FC236}">
                <a16:creationId xmlns:a16="http://schemas.microsoft.com/office/drawing/2014/main" id="{6F32C05D-DA12-4681-8EBD-388996E0CF52}"/>
              </a:ext>
            </a:extLst>
          </p:cNvPr>
          <p:cNvSpPr/>
          <p:nvPr/>
        </p:nvSpPr>
        <p:spPr>
          <a:xfrm>
            <a:off x="696599" y="1701297"/>
            <a:ext cx="4828709" cy="1754326"/>
          </a:xfrm>
          <a:prstGeom prst="rect">
            <a:avLst/>
          </a:prstGeom>
        </p:spPr>
        <p:txBody>
          <a:bodyPr wrap="square" anchor="t">
            <a:spAutoFit/>
          </a:bodyPr>
          <a:lstStyle/>
          <a:p>
            <a:pPr marL="0" marR="0" lvl="0" indent="0" algn="l" defTabSz="931611" rtl="0" eaLnBrk="1" fontAlgn="auto" latinLnBrk="0" hangingPunct="1">
              <a:lnSpc>
                <a:spcPct val="100000"/>
              </a:lnSpc>
              <a:spcBef>
                <a:spcPct val="0"/>
              </a:spcBef>
              <a:spcAft>
                <a:spcPts val="1836"/>
              </a:spcAft>
              <a:buClrTx/>
              <a:buSzTx/>
              <a:buFontTx/>
              <a:buNone/>
              <a:tabLst/>
              <a:defRPr/>
            </a:pPr>
            <a:r>
              <a:rPr kumimoji="0" lang="en-US" sz="1200" b="0" i="0" u="none" strike="noStrike" kern="1200" cap="none" spc="0" normalizeH="0" baseline="0" noProof="0" dirty="0">
                <a:ln w="3175">
                  <a:noFill/>
                </a:ln>
                <a:gradFill>
                  <a:gsLst>
                    <a:gs pos="0">
                      <a:srgbClr val="000000"/>
                    </a:gs>
                    <a:gs pos="99000">
                      <a:srgbClr val="000000"/>
                    </a:gs>
                  </a:gsLst>
                  <a:lin ang="5400000" scaled="1"/>
                </a:gradFill>
                <a:effectLst/>
                <a:uLnTx/>
                <a:uFillTx/>
                <a:latin typeface="Segoe UI"/>
                <a:ea typeface="+mn-ea"/>
                <a:cs typeface="Segoe UI"/>
              </a:rPr>
              <a:t>Microsoft Partner Dover Fueling Solutions (DFS) has created a groundbreaking Internet of Things solution to inject fun, personality, and more profits into the mundane task of fueling up the car. The solution, </a:t>
            </a:r>
            <a:r>
              <a:rPr kumimoji="0" lang="en-US" sz="1200" b="0" i="0" u="none" strike="noStrike" kern="1200" cap="none" spc="0" normalizeH="0" baseline="0" noProof="0" dirty="0" err="1">
                <a:ln w="3175">
                  <a:noFill/>
                </a:ln>
                <a:gradFill>
                  <a:gsLst>
                    <a:gs pos="0">
                      <a:srgbClr val="000000"/>
                    </a:gs>
                    <a:gs pos="99000">
                      <a:srgbClr val="000000"/>
                    </a:gs>
                  </a:gsLst>
                  <a:lin ang="5400000" scaled="1"/>
                </a:gradFill>
                <a:effectLst/>
                <a:uLnTx/>
                <a:uFillTx/>
                <a:latin typeface="Segoe UI"/>
                <a:ea typeface="+mn-ea"/>
                <a:cs typeface="Segoe UI"/>
              </a:rPr>
              <a:t>iSenseTM</a:t>
            </a:r>
            <a:r>
              <a:rPr kumimoji="0" lang="en-US" sz="1200" b="0" i="0" u="none" strike="noStrike" kern="1200" cap="none" spc="0" normalizeH="0" baseline="0" noProof="0" dirty="0">
                <a:ln w="3175">
                  <a:noFill/>
                </a:ln>
                <a:gradFill>
                  <a:gsLst>
                    <a:gs pos="0">
                      <a:srgbClr val="000000"/>
                    </a:gs>
                    <a:gs pos="99000">
                      <a:srgbClr val="000000"/>
                    </a:gs>
                  </a:gsLst>
                  <a:lin ang="5400000" scaled="1"/>
                </a:gradFill>
                <a:effectLst/>
                <a:uLnTx/>
                <a:uFillTx/>
                <a:latin typeface="Segoe UI"/>
                <a:ea typeface="+mn-ea"/>
                <a:cs typeface="Segoe UI"/>
              </a:rPr>
              <a:t>  remote monitoring, enables fuel pumps to connect with a customer, remembering past purchases so the dispenser video can highlight relevant products inside for purchase. That makes a customer feel special – and brings more income to the station’s bottom line. It’s a “virtual handshake” between the station manager and the customer. </a:t>
            </a:r>
          </a:p>
        </p:txBody>
      </p:sp>
      <p:sp>
        <p:nvSpPr>
          <p:cNvPr id="53" name="Rectangle 52">
            <a:extLst>
              <a:ext uri="{FF2B5EF4-FFF2-40B4-BE49-F238E27FC236}">
                <a16:creationId xmlns:a16="http://schemas.microsoft.com/office/drawing/2014/main" id="{28276B2F-D010-4BCD-81BD-E3E8D82FF3E4}"/>
              </a:ext>
            </a:extLst>
          </p:cNvPr>
          <p:cNvSpPr/>
          <p:nvPr/>
        </p:nvSpPr>
        <p:spPr bwMode="auto">
          <a:xfrm>
            <a:off x="439430" y="3852037"/>
            <a:ext cx="5375915" cy="2740057"/>
          </a:xfrm>
          <a:prstGeom prst="rect">
            <a:avLst/>
          </a:prstGeom>
          <a:solidFill>
            <a:schemeClr val="bg1"/>
          </a:solidFill>
          <a:ln w="9525" cap="flat" cmpd="sng" algn="ctr">
            <a:noFill/>
            <a:prstDash val="solid"/>
            <a:headEnd type="none" w="med" len="med"/>
            <a:tailEnd type="none" w="med" len="med"/>
          </a:ln>
          <a:effectLst>
            <a:outerShdw blurRad="190500" dist="38100" dir="2700000" algn="ctr" rotWithShape="0">
              <a:srgbClr val="000000">
                <a:alpha val="25000"/>
              </a:srgbClr>
            </a:outerShdw>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54" name="Rectangle 53">
            <a:extLst>
              <a:ext uri="{FF2B5EF4-FFF2-40B4-BE49-F238E27FC236}">
                <a16:creationId xmlns:a16="http://schemas.microsoft.com/office/drawing/2014/main" id="{DCE8D2A7-9E46-4BD9-9C92-A821870F4A84}"/>
              </a:ext>
            </a:extLst>
          </p:cNvPr>
          <p:cNvSpPr/>
          <p:nvPr/>
        </p:nvSpPr>
        <p:spPr>
          <a:xfrm>
            <a:off x="628743" y="5444632"/>
            <a:ext cx="5145166" cy="992579"/>
          </a:xfrm>
          <a:prstGeom prst="rect">
            <a:avLst/>
          </a:prstGeom>
        </p:spPr>
        <p:txBody>
          <a:bodyPr wrap="square" anchor="t">
            <a:spAutoFit/>
          </a:bodyPr>
          <a:lstStyle/>
          <a:p>
            <a:pPr marL="58738" marR="0" lvl="0" indent="-58738" algn="l" defTabSz="931611" rtl="0" eaLnBrk="1" fontAlgn="auto" latinLnBrk="0" hangingPunct="1">
              <a:lnSpc>
                <a:spcPct val="100000"/>
              </a:lnSpc>
              <a:spcBef>
                <a:spcPct val="0"/>
              </a:spcBef>
              <a:spcAft>
                <a:spcPts val="1836"/>
              </a:spcAft>
              <a:buClrTx/>
              <a:buSzTx/>
              <a:buFontTx/>
              <a:buNone/>
              <a:tabLst/>
              <a:defRPr/>
            </a:pPr>
            <a:r>
              <a:rPr kumimoji="0" lang="en-US" sz="1200" b="0" i="0" u="none" strike="noStrike" kern="1200" cap="none" spc="0" normalizeH="0" baseline="0" noProof="0">
                <a:ln w="3175">
                  <a:noFill/>
                </a:ln>
                <a:gradFill>
                  <a:gsLst>
                    <a:gs pos="0">
                      <a:srgbClr val="0078D3"/>
                    </a:gs>
                    <a:gs pos="99000">
                      <a:srgbClr val="0078D3"/>
                    </a:gs>
                  </a:gsLst>
                  <a:lin ang="5400000" scaled="1"/>
                </a:gradFill>
                <a:effectLst/>
                <a:uLnTx/>
                <a:uFillTx/>
                <a:latin typeface="Segoe UI Semibold"/>
                <a:ea typeface="+mn-ea"/>
                <a:cs typeface="Segoe UI"/>
              </a:rPr>
              <a:t>“The DFS solution will present the customer with relevant and customized information, videos, news, and music, making that experience fast, simple, relevant, friendly, and fun.” </a:t>
            </a:r>
            <a:br>
              <a:rPr kumimoji="0" lang="en-US" sz="1600" b="0" i="0" u="none" strike="noStrike" kern="1200" cap="none" spc="0" normalizeH="0" baseline="0" noProof="0">
                <a:ln w="3175">
                  <a:noFill/>
                </a:ln>
                <a:gradFill>
                  <a:gsLst>
                    <a:gs pos="0">
                      <a:srgbClr val="0078D3"/>
                    </a:gs>
                    <a:gs pos="99000">
                      <a:srgbClr val="0078D3"/>
                    </a:gs>
                  </a:gsLst>
                  <a:lin ang="5400000" scaled="1"/>
                </a:gradFill>
                <a:effectLst/>
                <a:uLnTx/>
                <a:uFillTx/>
                <a:latin typeface="Segoe UI Semibold"/>
                <a:ea typeface="+mn-ea"/>
                <a:cs typeface="Segoe UI"/>
              </a:rPr>
            </a:br>
            <a:br>
              <a:rPr kumimoji="0" lang="en-US" sz="1050" b="0" i="0" u="none" strike="noStrike" kern="1200" cap="none" spc="0" normalizeH="0" baseline="0" noProof="0">
                <a:ln w="3175">
                  <a:noFill/>
                </a:ln>
                <a:gradFill>
                  <a:gsLst>
                    <a:gs pos="0">
                      <a:srgbClr val="0078D3"/>
                    </a:gs>
                    <a:gs pos="99000">
                      <a:srgbClr val="0078D3"/>
                    </a:gs>
                  </a:gsLst>
                  <a:lin ang="5400000" scaled="1"/>
                </a:gradFill>
                <a:effectLst/>
                <a:uLnTx/>
                <a:uFillTx/>
                <a:latin typeface="Segoe UI Semibold"/>
                <a:ea typeface="+mn-ea"/>
                <a:cs typeface="Segoe UI"/>
              </a:rPr>
            </a:br>
            <a:r>
              <a:rPr kumimoji="0" lang="en-CA" sz="1050" b="0" i="0" u="none" strike="noStrike" kern="1200" cap="none" spc="0" normalizeH="0" baseline="0" noProof="0">
                <a:ln w="3175">
                  <a:noFill/>
                </a:ln>
                <a:gradFill>
                  <a:gsLst>
                    <a:gs pos="0">
                      <a:srgbClr val="000000"/>
                    </a:gs>
                    <a:gs pos="99000">
                      <a:srgbClr val="000000"/>
                    </a:gs>
                  </a:gsLst>
                  <a:lin ang="5400000" scaled="1"/>
                </a:gradFill>
                <a:effectLst/>
                <a:uLnTx/>
                <a:uFillTx/>
                <a:latin typeface="Segoe UI"/>
                <a:ea typeface="+mn-ea"/>
                <a:cs typeface="Segoe UI"/>
              </a:rPr>
              <a:t>-</a:t>
            </a:r>
            <a:r>
              <a:rPr kumimoji="0" lang="en-US" sz="1050" b="0" i="0" u="none" strike="noStrike" kern="1200" cap="none" spc="0" normalizeH="0" baseline="0" noProof="0">
                <a:ln w="3175">
                  <a:noFill/>
                </a:ln>
                <a:gradFill>
                  <a:gsLst>
                    <a:gs pos="0">
                      <a:srgbClr val="000000"/>
                    </a:gs>
                    <a:gs pos="99000">
                      <a:srgbClr val="000000"/>
                    </a:gs>
                  </a:gsLst>
                  <a:lin ang="5400000" scaled="1"/>
                </a:gradFill>
                <a:effectLst/>
                <a:uLnTx/>
                <a:uFillTx/>
                <a:latin typeface="Segoe UI"/>
                <a:ea typeface="+mn-ea"/>
                <a:cs typeface="Segoe UI"/>
              </a:rPr>
              <a:t>Scott </a:t>
            </a:r>
            <a:r>
              <a:rPr kumimoji="0" lang="en-US" sz="1050" b="0" i="0" u="none" strike="noStrike" kern="1200" cap="none" spc="0" normalizeH="0" baseline="0" noProof="0" err="1">
                <a:ln w="3175">
                  <a:noFill/>
                </a:ln>
                <a:gradFill>
                  <a:gsLst>
                    <a:gs pos="0">
                      <a:srgbClr val="000000"/>
                    </a:gs>
                    <a:gs pos="99000">
                      <a:srgbClr val="000000"/>
                    </a:gs>
                  </a:gsLst>
                  <a:lin ang="5400000" scaled="1"/>
                </a:gradFill>
                <a:effectLst/>
                <a:uLnTx/>
                <a:uFillTx/>
                <a:latin typeface="Segoe UI"/>
                <a:ea typeface="+mn-ea"/>
                <a:cs typeface="Segoe UI"/>
              </a:rPr>
              <a:t>Negley</a:t>
            </a:r>
            <a:r>
              <a:rPr kumimoji="0" lang="en-US" sz="1050" b="0" i="0" u="none" strike="noStrike" kern="1200" cap="none" spc="0" normalizeH="0" baseline="0" noProof="0">
                <a:ln w="3175">
                  <a:noFill/>
                </a:ln>
                <a:gradFill>
                  <a:gsLst>
                    <a:gs pos="0">
                      <a:srgbClr val="000000"/>
                    </a:gs>
                    <a:gs pos="99000">
                      <a:srgbClr val="000000"/>
                    </a:gs>
                  </a:gsLst>
                  <a:lin ang="5400000" scaled="1"/>
                </a:gradFill>
                <a:effectLst/>
                <a:uLnTx/>
                <a:uFillTx/>
                <a:latin typeface="Segoe UI"/>
                <a:ea typeface="+mn-ea"/>
                <a:cs typeface="Segoe UI"/>
              </a:rPr>
              <a:t> | Director of Dispenser </a:t>
            </a:r>
            <a:r>
              <a:rPr kumimoji="0" lang="en-US" sz="1050" b="0" i="0" u="none" strike="noStrike" kern="1200" cap="none" spc="0" normalizeH="0" baseline="0" noProof="0" err="1">
                <a:ln w="3175">
                  <a:noFill/>
                </a:ln>
                <a:gradFill>
                  <a:gsLst>
                    <a:gs pos="0">
                      <a:srgbClr val="000000"/>
                    </a:gs>
                    <a:gs pos="99000">
                      <a:srgbClr val="000000"/>
                    </a:gs>
                  </a:gsLst>
                  <a:lin ang="5400000" scaled="1"/>
                </a:gradFill>
                <a:effectLst/>
                <a:uLnTx/>
                <a:uFillTx/>
                <a:latin typeface="Segoe UI"/>
                <a:ea typeface="+mn-ea"/>
                <a:cs typeface="Segoe UI"/>
              </a:rPr>
              <a:t>ProductsDover</a:t>
            </a:r>
            <a:r>
              <a:rPr kumimoji="0" lang="en-US" sz="1050" b="0" i="0" u="none" strike="noStrike" kern="1200" cap="none" spc="0" normalizeH="0" baseline="0" noProof="0">
                <a:ln w="3175">
                  <a:noFill/>
                </a:ln>
                <a:gradFill>
                  <a:gsLst>
                    <a:gs pos="0">
                      <a:srgbClr val="000000"/>
                    </a:gs>
                    <a:gs pos="99000">
                      <a:srgbClr val="000000"/>
                    </a:gs>
                  </a:gsLst>
                  <a:lin ang="5400000" scaled="1"/>
                </a:gradFill>
                <a:effectLst/>
                <a:uLnTx/>
                <a:uFillTx/>
                <a:latin typeface="Segoe UI"/>
                <a:ea typeface="+mn-ea"/>
                <a:cs typeface="Segoe UI"/>
              </a:rPr>
              <a:t> Fueling Solutions (DFS)</a:t>
            </a:r>
          </a:p>
        </p:txBody>
      </p:sp>
      <p:cxnSp>
        <p:nvCxnSpPr>
          <p:cNvPr id="55" name="Straight Connector 54">
            <a:extLst>
              <a:ext uri="{FF2B5EF4-FFF2-40B4-BE49-F238E27FC236}">
                <a16:creationId xmlns:a16="http://schemas.microsoft.com/office/drawing/2014/main" id="{5F5D3C5D-B86D-4D6A-ABD1-580F8A87E106}"/>
              </a:ext>
            </a:extLst>
          </p:cNvPr>
          <p:cNvCxnSpPr>
            <a:cxnSpLocks/>
          </p:cNvCxnSpPr>
          <p:nvPr/>
        </p:nvCxnSpPr>
        <p:spPr>
          <a:xfrm flipV="1">
            <a:off x="466648" y="3832987"/>
            <a:ext cx="0" cy="2740057"/>
          </a:xfrm>
          <a:prstGeom prst="line">
            <a:avLst/>
          </a:prstGeom>
          <a:noFill/>
          <a:ln w="76200" cap="flat" cmpd="sng" algn="ctr">
            <a:gradFill>
              <a:gsLst>
                <a:gs pos="0">
                  <a:srgbClr val="50E6FF"/>
                </a:gs>
                <a:gs pos="100000">
                  <a:srgbClr val="0078D3"/>
                </a:gs>
              </a:gsLst>
              <a:lin ang="1800000" scaled="0"/>
            </a:gradFill>
            <a:prstDash val="solid"/>
            <a:headEnd type="none"/>
            <a:tailEnd type="none"/>
          </a:ln>
          <a:effectLst/>
        </p:spPr>
      </p:cxnSp>
      <p:pic>
        <p:nvPicPr>
          <p:cNvPr id="56" name="Picture 55" descr="A picture containing drawing&#10;&#10;Description automatically generated">
            <a:extLst>
              <a:ext uri="{FF2B5EF4-FFF2-40B4-BE49-F238E27FC236}">
                <a16:creationId xmlns:a16="http://schemas.microsoft.com/office/drawing/2014/main" id="{A030655A-1823-4E0F-A991-468B1203A282}"/>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8242255" y="280785"/>
            <a:ext cx="2051830" cy="825588"/>
          </a:xfrm>
          <a:prstGeom prst="rect">
            <a:avLst/>
          </a:prstGeom>
        </p:spPr>
      </p:pic>
      <p:sp>
        <p:nvSpPr>
          <p:cNvPr id="60" name="Rectangle 59">
            <a:extLst>
              <a:ext uri="{FF2B5EF4-FFF2-40B4-BE49-F238E27FC236}">
                <a16:creationId xmlns:a16="http://schemas.microsoft.com/office/drawing/2014/main" id="{A3F95B03-092D-451E-81DE-83B1DAB748F8}"/>
              </a:ext>
            </a:extLst>
          </p:cNvPr>
          <p:cNvSpPr/>
          <p:nvPr/>
        </p:nvSpPr>
        <p:spPr>
          <a:xfrm>
            <a:off x="696599" y="4020725"/>
            <a:ext cx="4955170" cy="1384995"/>
          </a:xfrm>
          <a:prstGeom prst="rect">
            <a:avLst/>
          </a:prstGeom>
        </p:spPr>
        <p:txBody>
          <a:bodyPr wrap="square" anchor="t">
            <a:spAutoFit/>
          </a:bodyPr>
          <a:lstStyle/>
          <a:p>
            <a:pPr marL="0" marR="0" lvl="0" indent="0" algn="l" defTabSz="931611" rtl="0" eaLnBrk="1" fontAlgn="auto" latinLnBrk="0" hangingPunct="1">
              <a:lnSpc>
                <a:spcPct val="100000"/>
              </a:lnSpc>
              <a:spcBef>
                <a:spcPct val="0"/>
              </a:spcBef>
              <a:spcAft>
                <a:spcPts val="1836"/>
              </a:spcAft>
              <a:buClrTx/>
              <a:buSzTx/>
              <a:buFontTx/>
              <a:buNone/>
              <a:tabLst/>
              <a:defRPr/>
            </a:pPr>
            <a:r>
              <a:rPr kumimoji="0" lang="en-US" sz="1200" b="0" i="0" u="none" strike="noStrike" kern="1200" cap="none" spc="0" normalizeH="0" baseline="0" noProof="0">
                <a:ln w="3175">
                  <a:noFill/>
                </a:ln>
                <a:gradFill>
                  <a:gsLst>
                    <a:gs pos="0">
                      <a:srgbClr val="000000"/>
                    </a:gs>
                    <a:gs pos="99000">
                      <a:srgbClr val="000000"/>
                    </a:gs>
                  </a:gsLst>
                  <a:lin ang="5400000" scaled="1"/>
                </a:gradFill>
                <a:effectLst/>
                <a:uLnTx/>
                <a:uFillTx/>
                <a:latin typeface="Segoe UI"/>
                <a:ea typeface="+mn-ea"/>
                <a:cs typeface="Segoe UI"/>
              </a:rPr>
              <a:t>Fueling station owners have long wanted to better connect with customers, as well as to boost store sales. The DFS </a:t>
            </a:r>
            <a:r>
              <a:rPr kumimoji="0" lang="en-US" sz="1200" b="0" i="0" u="none" strike="noStrike" kern="1200" cap="none" spc="0" normalizeH="0" baseline="0" noProof="0" err="1">
                <a:ln w="3175">
                  <a:noFill/>
                </a:ln>
                <a:gradFill>
                  <a:gsLst>
                    <a:gs pos="0">
                      <a:srgbClr val="000000"/>
                    </a:gs>
                    <a:gs pos="99000">
                      <a:srgbClr val="000000"/>
                    </a:gs>
                  </a:gsLst>
                  <a:lin ang="5400000" scaled="1"/>
                </a:gradFill>
                <a:effectLst/>
                <a:uLnTx/>
                <a:uFillTx/>
                <a:latin typeface="Segoe UI"/>
                <a:ea typeface="+mn-ea"/>
                <a:cs typeface="Segoe UI"/>
              </a:rPr>
              <a:t>iSense</a:t>
            </a:r>
            <a:r>
              <a:rPr kumimoji="0" lang="en-US" sz="1200" b="0" i="0" u="none" strike="noStrike" kern="1200" cap="none" spc="0" normalizeH="0" baseline="0" noProof="0">
                <a:ln w="3175">
                  <a:noFill/>
                </a:ln>
                <a:gradFill>
                  <a:gsLst>
                    <a:gs pos="0">
                      <a:srgbClr val="000000"/>
                    </a:gs>
                    <a:gs pos="99000">
                      <a:srgbClr val="000000"/>
                    </a:gs>
                  </a:gsLst>
                  <a:lin ang="5400000" scaled="1"/>
                </a:gradFill>
                <a:effectLst/>
                <a:uLnTx/>
                <a:uFillTx/>
                <a:latin typeface="Segoe UI"/>
                <a:ea typeface="+mn-ea"/>
                <a:cs typeface="Segoe UI"/>
              </a:rPr>
              <a:t> remote monitoring helps Country Corner, near Austin, Texas, do all of that – making what had been a chore, fueling up the vehicle, a fun, personalized experience. The solution connects fuel pumps with the customer’s past purchases, and video preferences at the dispenser and more. That means happier customers, and more profits for the station.</a:t>
            </a:r>
          </a:p>
        </p:txBody>
      </p:sp>
      <p:sp>
        <p:nvSpPr>
          <p:cNvPr id="2" name="TextBox 1">
            <a:extLst>
              <a:ext uri="{FF2B5EF4-FFF2-40B4-BE49-F238E27FC236}">
                <a16:creationId xmlns:a16="http://schemas.microsoft.com/office/drawing/2014/main" id="{8119AE65-F182-4129-A802-688DD393303E}"/>
              </a:ext>
            </a:extLst>
          </p:cNvPr>
          <p:cNvSpPr txBox="1"/>
          <p:nvPr/>
        </p:nvSpPr>
        <p:spPr>
          <a:xfrm>
            <a:off x="337286" y="149610"/>
            <a:ext cx="6768364" cy="1772793"/>
          </a:xfrm>
          <a:prstGeom prst="rect">
            <a:avLst/>
          </a:prstGeom>
          <a:noFill/>
        </p:spPr>
        <p:txBody>
          <a:bodyPr wrap="square" lIns="182880" tIns="146304" rIns="182880" bIns="146304" rtlCol="0">
            <a:spAutoFit/>
          </a:bodyPr>
          <a:lstStyle/>
          <a:p>
            <a:r>
              <a:rPr lang="en-US" sz="2400"/>
              <a:t>Dover uses Microsoft IoT to deliver personalized experiences and targeted advertising right at the pump</a:t>
            </a:r>
          </a:p>
          <a:p>
            <a:endParaRPr lang="en-US" sz="2400"/>
          </a:p>
        </p:txBody>
      </p:sp>
      <p:sp>
        <p:nvSpPr>
          <p:cNvPr id="3" name="TextBox 2">
            <a:extLst>
              <a:ext uri="{FF2B5EF4-FFF2-40B4-BE49-F238E27FC236}">
                <a16:creationId xmlns:a16="http://schemas.microsoft.com/office/drawing/2014/main" id="{39047537-0B69-4117-AF47-90E3771DEDDE}"/>
              </a:ext>
            </a:extLst>
          </p:cNvPr>
          <p:cNvSpPr txBox="1"/>
          <p:nvPr/>
        </p:nvSpPr>
        <p:spPr>
          <a:xfrm>
            <a:off x="6566514" y="6203712"/>
            <a:ext cx="5403313" cy="738664"/>
          </a:xfrm>
          <a:prstGeom prst="rect">
            <a:avLst/>
          </a:prstGeom>
          <a:noFill/>
        </p:spPr>
        <p:txBody>
          <a:bodyPr wrap="square" lIns="182880" tIns="146304" rIns="182880" bIns="146304" rtlCol="0">
            <a:spAutoFit/>
          </a:bodyPr>
          <a:lstStyle/>
          <a:p>
            <a:pPr>
              <a:lnSpc>
                <a:spcPct val="90000"/>
              </a:lnSpc>
              <a:spcAft>
                <a:spcPts val="600"/>
              </a:spcAft>
            </a:pPr>
            <a:r>
              <a:rPr lang="en-US" sz="1600">
                <a:gradFill>
                  <a:gsLst>
                    <a:gs pos="2917">
                      <a:schemeClr val="tx1"/>
                    </a:gs>
                    <a:gs pos="30000">
                      <a:schemeClr val="tx1"/>
                    </a:gs>
                  </a:gsLst>
                  <a:lin ang="5400000" scaled="0"/>
                </a:gradFill>
              </a:rPr>
              <a:t>Solution leverages </a:t>
            </a:r>
            <a:r>
              <a:rPr lang="en-US" sz="1600"/>
              <a:t>Windows 10 IoT Enterprise, Azure IoT Hub, and Stream Analytics </a:t>
            </a:r>
            <a:r>
              <a:rPr lang="en-US" sz="1600">
                <a:gradFill>
                  <a:gsLst>
                    <a:gs pos="2917">
                      <a:schemeClr val="tx1"/>
                    </a:gs>
                    <a:gs pos="30000">
                      <a:schemeClr val="tx1"/>
                    </a:gs>
                  </a:gsLst>
                  <a:lin ang="5400000" scaled="0"/>
                </a:gradFill>
              </a:rPr>
              <a:t> </a:t>
            </a:r>
          </a:p>
        </p:txBody>
      </p:sp>
    </p:spTree>
    <p:extLst>
      <p:ext uri="{BB962C8B-B14F-4D97-AF65-F5344CB8AC3E}">
        <p14:creationId xmlns:p14="http://schemas.microsoft.com/office/powerpoint/2010/main" val="334756858"/>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467241CC-6B41-49F7-8F91-8DF4AB79392E}"/>
              </a:ext>
            </a:extLst>
          </p:cNvPr>
          <p:cNvSpPr/>
          <p:nvPr/>
        </p:nvSpPr>
        <p:spPr bwMode="auto">
          <a:xfrm>
            <a:off x="435955" y="1785760"/>
            <a:ext cx="11573480" cy="2536522"/>
          </a:xfrm>
          <a:prstGeom prst="rect">
            <a:avLst/>
          </a:prstGeom>
          <a:solidFill>
            <a:schemeClr val="bg1"/>
          </a:solidFill>
          <a:ln w="9525" cap="flat" cmpd="sng" algn="ctr">
            <a:noFill/>
            <a:prstDash val="solid"/>
            <a:headEnd type="none" w="med" len="med"/>
            <a:tailEnd type="none" w="med" len="med"/>
          </a:ln>
          <a:effectLst>
            <a:outerShdw blurRad="190500" dist="38100" dir="2700000" algn="ctr" rotWithShape="0">
              <a:srgbClr val="000000">
                <a:alpha val="25000"/>
              </a:srgbClr>
            </a:outerShdw>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cxnSp>
        <p:nvCxnSpPr>
          <p:cNvPr id="21" name="Straight Connector 20">
            <a:extLst>
              <a:ext uri="{FF2B5EF4-FFF2-40B4-BE49-F238E27FC236}">
                <a16:creationId xmlns:a16="http://schemas.microsoft.com/office/drawing/2014/main" id="{33B12FDB-4502-4F40-B3D9-A33BC753ECEE}"/>
              </a:ext>
            </a:extLst>
          </p:cNvPr>
          <p:cNvCxnSpPr>
            <a:cxnSpLocks/>
          </p:cNvCxnSpPr>
          <p:nvPr/>
        </p:nvCxnSpPr>
        <p:spPr>
          <a:xfrm flipV="1">
            <a:off x="463173" y="1785760"/>
            <a:ext cx="0" cy="2536522"/>
          </a:xfrm>
          <a:prstGeom prst="line">
            <a:avLst/>
          </a:prstGeom>
          <a:noFill/>
          <a:ln w="76200" cap="flat" cmpd="sng" algn="ctr">
            <a:gradFill>
              <a:gsLst>
                <a:gs pos="0">
                  <a:srgbClr val="50E6FF"/>
                </a:gs>
                <a:gs pos="100000">
                  <a:srgbClr val="0078D3"/>
                </a:gs>
              </a:gsLst>
              <a:lin ang="1800000" scaled="0"/>
            </a:gradFill>
            <a:prstDash val="solid"/>
            <a:headEnd type="none"/>
            <a:tailEnd type="none"/>
          </a:ln>
          <a:effectLst/>
        </p:spPr>
      </p:cxnSp>
      <p:sp>
        <p:nvSpPr>
          <p:cNvPr id="2" name="Title 1">
            <a:extLst>
              <a:ext uri="{FF2B5EF4-FFF2-40B4-BE49-F238E27FC236}">
                <a16:creationId xmlns:a16="http://schemas.microsoft.com/office/drawing/2014/main" id="{A7EED2C8-1951-48AD-AB3C-04330381BBBE}"/>
              </a:ext>
            </a:extLst>
          </p:cNvPr>
          <p:cNvSpPr>
            <a:spLocks noGrp="1"/>
          </p:cNvSpPr>
          <p:nvPr>
            <p:ph type="title"/>
          </p:nvPr>
        </p:nvSpPr>
        <p:spPr/>
        <p:txBody>
          <a:bodyPr>
            <a:normAutofit/>
          </a:bodyPr>
          <a:lstStyle/>
          <a:p>
            <a:r>
              <a:rPr lang="en-US"/>
              <a:t>Azure RTOS</a:t>
            </a:r>
          </a:p>
        </p:txBody>
      </p:sp>
      <p:sp>
        <p:nvSpPr>
          <p:cNvPr id="12" name="TextBox 11">
            <a:extLst>
              <a:ext uri="{FF2B5EF4-FFF2-40B4-BE49-F238E27FC236}">
                <a16:creationId xmlns:a16="http://schemas.microsoft.com/office/drawing/2014/main" id="{5CDA33B2-FFE7-4FFA-9AC7-9EEF98604D46}"/>
              </a:ext>
            </a:extLst>
          </p:cNvPr>
          <p:cNvSpPr txBox="1"/>
          <p:nvPr/>
        </p:nvSpPr>
        <p:spPr>
          <a:xfrm>
            <a:off x="1863513" y="3058851"/>
            <a:ext cx="1922324" cy="878959"/>
          </a:xfrm>
          <a:prstGeom prst="rect">
            <a:avLst/>
          </a:prstGeom>
          <a:noFill/>
        </p:spPr>
        <p:txBody>
          <a:bodyPr wrap="square" lIns="0" tIns="0" rIns="0" bIns="0"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1200" cap="none" spc="0" normalizeH="0" baseline="0" noProof="0">
                <a:ln>
                  <a:noFill/>
                </a:ln>
                <a:gradFill>
                  <a:gsLst>
                    <a:gs pos="0">
                      <a:srgbClr val="000000"/>
                    </a:gs>
                    <a:gs pos="100000">
                      <a:srgbClr val="000000"/>
                    </a:gs>
                  </a:gsLst>
                  <a:lin ang="5400000" scaled="0"/>
                </a:gradFill>
                <a:effectLst/>
                <a:uLnTx/>
                <a:uFillTx/>
                <a:latin typeface="Segoe UI Semibold"/>
                <a:ea typeface="+mn-ea"/>
                <a:cs typeface="+mn-cs"/>
              </a:rPr>
              <a:t>Reliable, real-time performance </a:t>
            </a:r>
            <a:br>
              <a:rPr kumimoji="0" lang="en-US" sz="1428" b="0" i="0" u="none" strike="noStrike" kern="1200" cap="none" spc="0" normalizeH="0" baseline="0" noProof="0">
                <a:ln>
                  <a:noFill/>
                </a:ln>
                <a:gradFill>
                  <a:gsLst>
                    <a:gs pos="0">
                      <a:srgbClr val="000000"/>
                    </a:gs>
                    <a:gs pos="100000">
                      <a:srgbClr val="000000"/>
                    </a:gs>
                  </a:gsLst>
                  <a:lin ang="5400000" scaled="0"/>
                </a:gradFill>
                <a:effectLst/>
                <a:uLnTx/>
                <a:uFillTx/>
                <a:latin typeface="Segoe UI Semibold"/>
                <a:ea typeface="+mn-ea"/>
                <a:cs typeface="+mn-cs"/>
              </a:rPr>
            </a:br>
            <a:r>
              <a:rPr kumimoji="0" lang="en-US" sz="1428" b="0" i="0" u="none" strike="noStrike" kern="1200" cap="none" spc="0" normalizeH="0" baseline="0" noProof="0">
                <a:ln>
                  <a:noFill/>
                </a:ln>
                <a:gradFill>
                  <a:gsLst>
                    <a:gs pos="0">
                      <a:srgbClr val="000000"/>
                    </a:gs>
                    <a:gs pos="100000">
                      <a:srgbClr val="000000"/>
                    </a:gs>
                  </a:gsLst>
                  <a:lin ang="5400000" scaled="0"/>
                </a:gradFill>
                <a:effectLst/>
                <a:uLnTx/>
                <a:uFillTx/>
                <a:latin typeface="Segoe UI Semibold"/>
                <a:ea typeface="+mn-ea"/>
                <a:cs typeface="+mn-cs"/>
              </a:rPr>
              <a:t>for resource-constrained devices</a:t>
            </a:r>
          </a:p>
        </p:txBody>
      </p:sp>
      <p:sp>
        <p:nvSpPr>
          <p:cNvPr id="13" name="TextBox 12">
            <a:extLst>
              <a:ext uri="{FF2B5EF4-FFF2-40B4-BE49-F238E27FC236}">
                <a16:creationId xmlns:a16="http://schemas.microsoft.com/office/drawing/2014/main" id="{B752203E-D4D0-4D7D-BCC2-D4342278F13C}"/>
              </a:ext>
            </a:extLst>
          </p:cNvPr>
          <p:cNvSpPr txBox="1"/>
          <p:nvPr/>
        </p:nvSpPr>
        <p:spPr>
          <a:xfrm>
            <a:off x="5246604" y="3058851"/>
            <a:ext cx="2134896" cy="843885"/>
          </a:xfrm>
          <a:prstGeom prst="rect">
            <a:avLst/>
          </a:prstGeom>
          <a:noFill/>
        </p:spPr>
        <p:txBody>
          <a:bodyPr wrap="square" lIns="0" tIns="0" rIns="0" bIns="0"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1200" cap="none" spc="0" normalizeH="0" baseline="0" noProof="0">
                <a:ln>
                  <a:noFill/>
                </a:ln>
                <a:gradFill>
                  <a:gsLst>
                    <a:gs pos="0">
                      <a:srgbClr val="000000"/>
                    </a:gs>
                    <a:gs pos="100000">
                      <a:srgbClr val="000000"/>
                    </a:gs>
                  </a:gsLst>
                  <a:lin ang="5400000" scaled="0"/>
                </a:gradFill>
                <a:effectLst/>
                <a:uLnTx/>
                <a:uFillTx/>
                <a:latin typeface="Segoe UI Semibold"/>
                <a:ea typeface="+mn-ea"/>
                <a:cs typeface="+mn-cs"/>
              </a:rPr>
              <a:t>Easy-to-use solution </a:t>
            </a:r>
            <a:br>
              <a:rPr kumimoji="0" lang="en-US" sz="1428" b="0" i="0" u="none" strike="noStrike" kern="1200" cap="none" spc="0" normalizeH="0" baseline="0" noProof="0">
                <a:ln>
                  <a:noFill/>
                </a:ln>
                <a:gradFill>
                  <a:gsLst>
                    <a:gs pos="0">
                      <a:srgbClr val="000000"/>
                    </a:gs>
                    <a:gs pos="100000">
                      <a:srgbClr val="000000"/>
                    </a:gs>
                  </a:gsLst>
                  <a:lin ang="5400000" scaled="0"/>
                </a:gradFill>
                <a:effectLst/>
                <a:uLnTx/>
                <a:uFillTx/>
                <a:latin typeface="Segoe UI Semibold"/>
                <a:ea typeface="+mn-ea"/>
                <a:cs typeface="+mn-cs"/>
              </a:rPr>
            </a:br>
            <a:r>
              <a:rPr kumimoji="0" lang="en-US" sz="1428" b="0" i="0" u="none" strike="noStrike" kern="1200" cap="none" spc="0" normalizeH="0" baseline="0" noProof="0">
                <a:ln>
                  <a:noFill/>
                </a:ln>
                <a:gradFill>
                  <a:gsLst>
                    <a:gs pos="0">
                      <a:srgbClr val="000000"/>
                    </a:gs>
                    <a:gs pos="100000">
                      <a:srgbClr val="000000"/>
                    </a:gs>
                  </a:gsLst>
                  <a:lin ang="5400000" scaled="0"/>
                </a:gradFill>
                <a:effectLst/>
                <a:uLnTx/>
                <a:uFillTx/>
                <a:latin typeface="Segoe UI Semibold"/>
                <a:ea typeface="+mn-ea"/>
                <a:cs typeface="+mn-cs"/>
              </a:rPr>
              <a:t>that enables faster time to market</a:t>
            </a:r>
          </a:p>
          <a:p>
            <a:pPr marL="0" marR="0" lvl="0" indent="0" algn="ctr" defTabSz="896342"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a:ea typeface="+mn-ea"/>
              <a:cs typeface="+mn-cs"/>
            </a:endParaRPr>
          </a:p>
        </p:txBody>
      </p:sp>
      <p:sp>
        <p:nvSpPr>
          <p:cNvPr id="14" name="TextBox 13">
            <a:extLst>
              <a:ext uri="{FF2B5EF4-FFF2-40B4-BE49-F238E27FC236}">
                <a16:creationId xmlns:a16="http://schemas.microsoft.com/office/drawing/2014/main" id="{8D970B80-935B-46F9-8816-2A957586EC09}"/>
              </a:ext>
            </a:extLst>
          </p:cNvPr>
          <p:cNvSpPr txBox="1"/>
          <p:nvPr/>
        </p:nvSpPr>
        <p:spPr>
          <a:xfrm>
            <a:off x="8842266" y="3058851"/>
            <a:ext cx="1393610" cy="659219"/>
          </a:xfrm>
          <a:prstGeom prst="rect">
            <a:avLst/>
          </a:prstGeom>
          <a:noFill/>
        </p:spPr>
        <p:txBody>
          <a:bodyPr wrap="square" lIns="0" tIns="0" rIns="0" bIns="0"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1200" cap="none" spc="0" normalizeH="0" baseline="0" noProof="0">
                <a:ln>
                  <a:noFill/>
                </a:ln>
                <a:gradFill>
                  <a:gsLst>
                    <a:gs pos="0">
                      <a:srgbClr val="000000"/>
                    </a:gs>
                    <a:gs pos="100000">
                      <a:srgbClr val="000000"/>
                    </a:gs>
                  </a:gsLst>
                  <a:lin ang="5400000" scaled="0"/>
                </a:gradFill>
                <a:effectLst/>
                <a:uLnTx/>
                <a:uFillTx/>
                <a:latin typeface="Segoe UI Semibold"/>
                <a:ea typeface="+mn-ea"/>
                <a:cs typeface="+mn-cs"/>
              </a:rPr>
              <a:t>Access to </a:t>
            </a:r>
            <a:br>
              <a:rPr kumimoji="0" lang="en-US" sz="1428" b="0" i="0" u="none" strike="noStrike" kern="1200" cap="none" spc="0" normalizeH="0" baseline="0" noProof="0">
                <a:ln>
                  <a:noFill/>
                </a:ln>
                <a:gradFill>
                  <a:gsLst>
                    <a:gs pos="0">
                      <a:srgbClr val="000000"/>
                    </a:gs>
                    <a:gs pos="100000">
                      <a:srgbClr val="000000"/>
                    </a:gs>
                  </a:gsLst>
                  <a:lin ang="5400000" scaled="0"/>
                </a:gradFill>
                <a:effectLst/>
                <a:uLnTx/>
                <a:uFillTx/>
                <a:latin typeface="Segoe UI Semibold"/>
                <a:ea typeface="+mn-ea"/>
                <a:cs typeface="+mn-cs"/>
              </a:rPr>
            </a:br>
            <a:r>
              <a:rPr kumimoji="0" lang="en-US" sz="1428" b="0" i="0" u="none" strike="noStrike" kern="1200" cap="none" spc="0" normalizeH="0" baseline="0" noProof="0">
                <a:ln>
                  <a:noFill/>
                </a:ln>
                <a:gradFill>
                  <a:gsLst>
                    <a:gs pos="0">
                      <a:srgbClr val="000000"/>
                    </a:gs>
                    <a:gs pos="100000">
                      <a:srgbClr val="000000"/>
                    </a:gs>
                  </a:gsLst>
                  <a:lin ang="5400000" scaled="0"/>
                </a:gradFill>
                <a:effectLst/>
                <a:uLnTx/>
                <a:uFillTx/>
                <a:latin typeface="Segoe UI Semibold"/>
                <a:ea typeface="+mn-ea"/>
                <a:cs typeface="+mn-cs"/>
              </a:rPr>
              <a:t>the power of Azure IoT</a:t>
            </a:r>
          </a:p>
        </p:txBody>
      </p:sp>
      <p:sp>
        <p:nvSpPr>
          <p:cNvPr id="15" name="Rectangle 14">
            <a:extLst>
              <a:ext uri="{FF2B5EF4-FFF2-40B4-BE49-F238E27FC236}">
                <a16:creationId xmlns:a16="http://schemas.microsoft.com/office/drawing/2014/main" id="{23F9FD38-69FB-45A0-80F7-256AD218F0ED}"/>
              </a:ext>
            </a:extLst>
          </p:cNvPr>
          <p:cNvSpPr/>
          <p:nvPr/>
        </p:nvSpPr>
        <p:spPr bwMode="auto">
          <a:xfrm>
            <a:off x="427038" y="4528307"/>
            <a:ext cx="11582400" cy="2024617"/>
          </a:xfrm>
          <a:prstGeom prst="rect">
            <a:avLst/>
          </a:prstGeom>
          <a:solidFill>
            <a:schemeClr val="bg1"/>
          </a:solidFill>
          <a:ln w="9525" cap="flat" cmpd="sng" algn="ctr">
            <a:noFill/>
            <a:prstDash val="solid"/>
            <a:headEnd type="none" w="med" len="med"/>
            <a:tailEnd type="none" w="med" len="med"/>
          </a:ln>
          <a:effectLst>
            <a:outerShdw blurRad="190500" dist="38100" dir="2700000" algn="ctr" rotWithShape="0">
              <a:srgbClr val="000000">
                <a:alpha val="25000"/>
              </a:srgbClr>
            </a:outerShdw>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6" name="Rectangle 15">
            <a:extLst>
              <a:ext uri="{FF2B5EF4-FFF2-40B4-BE49-F238E27FC236}">
                <a16:creationId xmlns:a16="http://schemas.microsoft.com/office/drawing/2014/main" id="{796084B1-0F4B-43A6-931E-893E46FAB042}"/>
              </a:ext>
            </a:extLst>
          </p:cNvPr>
          <p:cNvSpPr/>
          <p:nvPr/>
        </p:nvSpPr>
        <p:spPr>
          <a:xfrm>
            <a:off x="427036" y="4528307"/>
            <a:ext cx="11582399" cy="429056"/>
          </a:xfrm>
          <a:prstGeom prst="rect">
            <a:avLst/>
          </a:prstGeom>
          <a:solidFill>
            <a:srgbClr val="243A5E"/>
          </a:solidFill>
        </p:spPr>
        <p:txBody>
          <a:bodyPr wrap="square" anchor="ctr" anchorCtr="0">
            <a:noAutofit/>
          </a:bodyPr>
          <a:lstStyle/>
          <a:p>
            <a:pPr marL="0" marR="0" lvl="0" indent="0" algn="ctr" defTabSz="931611" rtl="0" eaLnBrk="1" fontAlgn="auto" latinLnBrk="0" hangingPunct="1">
              <a:lnSpc>
                <a:spcPct val="100000"/>
              </a:lnSpc>
              <a:spcBef>
                <a:spcPct val="0"/>
              </a:spcBef>
              <a:spcAft>
                <a:spcPts val="1198"/>
              </a:spcAft>
              <a:buClrTx/>
              <a:buSzTx/>
              <a:buFontTx/>
              <a:buNone/>
              <a:tabLst/>
              <a:defRPr/>
            </a:pPr>
            <a:r>
              <a:rPr kumimoji="0" lang="en-US" sz="1785" b="0" i="0" u="none" strike="noStrike" kern="1200" cap="none" spc="0" normalizeH="0" baseline="0" noProof="0">
                <a:ln w="3175">
                  <a:noFill/>
                </a:ln>
                <a:gradFill>
                  <a:gsLst>
                    <a:gs pos="0">
                      <a:srgbClr val="50E6FF"/>
                    </a:gs>
                    <a:gs pos="100000">
                      <a:srgbClr val="50E6FF"/>
                    </a:gs>
                  </a:gsLst>
                  <a:lin ang="5400000" scaled="0"/>
                </a:gradFill>
                <a:effectLst/>
                <a:uLnTx/>
                <a:uFillTx/>
                <a:latin typeface="Segoe UI Semibold" panose="020B0702040204020203" pitchFamily="34" charset="0"/>
                <a:ea typeface="+mn-ea"/>
                <a:cs typeface="Segoe UI Semibold" panose="020B0702040204020203" pitchFamily="34" charset="0"/>
              </a:rPr>
              <a:t>Over 6.2 billion deployments, making it one of the most deployed RTOS in the world</a:t>
            </a:r>
            <a:endParaRPr kumimoji="0" lang="en-US" sz="1785" b="0" i="0" u="none" strike="noStrike" kern="1200" cap="none" spc="0" normalizeH="0" baseline="0" noProof="0">
              <a:ln w="3175">
                <a:noFill/>
              </a:ln>
              <a:gradFill>
                <a:gsLst>
                  <a:gs pos="0">
                    <a:srgbClr val="50E6FF"/>
                  </a:gs>
                  <a:gs pos="100000">
                    <a:srgbClr val="50E6FF"/>
                  </a:gs>
                </a:gsLst>
                <a:lin ang="5400000" scaled="0"/>
              </a:gradFill>
              <a:effectLst/>
              <a:uLnTx/>
              <a:uFillTx/>
              <a:latin typeface="Segoe UI Semibold" panose="020B0702040204020203" pitchFamily="34" charset="0"/>
              <a:ea typeface="+mn-ea"/>
              <a:cs typeface="Segoe UI Semibold" panose="020B0702040204020203" pitchFamily="34" charset="0"/>
              <a:sym typeface="Wingdings" panose="05000000000000000000" pitchFamily="2" charset="2"/>
            </a:endParaRPr>
          </a:p>
        </p:txBody>
      </p:sp>
      <p:pic>
        <p:nvPicPr>
          <p:cNvPr id="27" name="Picture 26" descr="A close up of a logo&#10;&#10;Description automatically generated">
            <a:extLst>
              <a:ext uri="{FF2B5EF4-FFF2-40B4-BE49-F238E27FC236}">
                <a16:creationId xmlns:a16="http://schemas.microsoft.com/office/drawing/2014/main" id="{DD244588-4AB6-4B9F-99BF-20ECE69E6094}"/>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6432210" y="5527021"/>
            <a:ext cx="1608642" cy="356830"/>
          </a:xfrm>
          <a:prstGeom prst="rect">
            <a:avLst/>
          </a:prstGeom>
        </p:spPr>
      </p:pic>
      <p:pic>
        <p:nvPicPr>
          <p:cNvPr id="28" name="Picture 27" descr="A picture containing drawing&#10;&#10;Description automatically generated">
            <a:extLst>
              <a:ext uri="{FF2B5EF4-FFF2-40B4-BE49-F238E27FC236}">
                <a16:creationId xmlns:a16="http://schemas.microsoft.com/office/drawing/2014/main" id="{FAEC01E2-8512-4EC3-AACA-6E2A811C3934}"/>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1958203" y="5340486"/>
            <a:ext cx="979725" cy="729901"/>
          </a:xfrm>
          <a:prstGeom prst="rect">
            <a:avLst/>
          </a:prstGeom>
        </p:spPr>
      </p:pic>
      <p:pic>
        <p:nvPicPr>
          <p:cNvPr id="29" name="Picture 28" descr="A picture containing drawing&#10;&#10;Description automatically generated">
            <a:extLst>
              <a:ext uri="{FF2B5EF4-FFF2-40B4-BE49-F238E27FC236}">
                <a16:creationId xmlns:a16="http://schemas.microsoft.com/office/drawing/2014/main" id="{DF32AF45-4C91-4557-B5FD-B78A0CAD0596}"/>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4234550" y="5515981"/>
            <a:ext cx="901038" cy="378910"/>
          </a:xfrm>
          <a:prstGeom prst="rect">
            <a:avLst/>
          </a:prstGeom>
        </p:spPr>
      </p:pic>
      <p:pic>
        <p:nvPicPr>
          <p:cNvPr id="30" name="Picture 29" descr="A picture containing drawing&#10;&#10;Description automatically generated">
            <a:extLst>
              <a:ext uri="{FF2B5EF4-FFF2-40B4-BE49-F238E27FC236}">
                <a16:creationId xmlns:a16="http://schemas.microsoft.com/office/drawing/2014/main" id="{45BC9EEF-E1FA-4817-B95A-8AF44338AD8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337475" y="5499499"/>
            <a:ext cx="649150" cy="411875"/>
          </a:xfrm>
          <a:prstGeom prst="rect">
            <a:avLst/>
          </a:prstGeom>
        </p:spPr>
      </p:pic>
      <p:sp>
        <p:nvSpPr>
          <p:cNvPr id="18" name="Title 1">
            <a:extLst>
              <a:ext uri="{FF2B5EF4-FFF2-40B4-BE49-F238E27FC236}">
                <a16:creationId xmlns:a16="http://schemas.microsoft.com/office/drawing/2014/main" id="{5C56C816-363C-4C00-814E-BB28579A9606}"/>
              </a:ext>
            </a:extLst>
          </p:cNvPr>
          <p:cNvSpPr txBox="1">
            <a:spLocks/>
          </p:cNvSpPr>
          <p:nvPr/>
        </p:nvSpPr>
        <p:spPr>
          <a:xfrm>
            <a:off x="440753" y="1123070"/>
            <a:ext cx="10715296" cy="320182"/>
          </a:xfrm>
          <a:prstGeom prst="rect">
            <a:avLst/>
          </a:prstGeom>
        </p:spPr>
        <p:txBody>
          <a:bodyPr vert="horz" wrap="square" lIns="0" tIns="0" rIns="0" bIns="0" rtlCol="0" anchor="ctr" anchorCtr="0">
            <a:spAutoFit/>
          </a:bodyPr>
          <a:lstStyle>
            <a:lvl1pPr algn="l" defTabSz="914367" rtl="0" eaLnBrk="1" latinLnBrk="0" hangingPunct="1">
              <a:lnSpc>
                <a:spcPts val="3137"/>
              </a:lnSpc>
              <a:spcBef>
                <a:spcPct val="0"/>
              </a:spcBef>
              <a:buNone/>
              <a:defRPr lang="en-US" sz="2745" b="0" strike="noStrike" kern="1200" cap="none" spc="-49" baseline="0">
                <a:ln w="3175">
                  <a:noFill/>
                </a:ln>
                <a:gradFill>
                  <a:gsLst>
                    <a:gs pos="0">
                      <a:schemeClr val="tx1"/>
                    </a:gs>
                    <a:gs pos="100000">
                      <a:schemeClr val="tx1"/>
                    </a:gs>
                  </a:gsLst>
                  <a:lin ang="5400000" scaled="1"/>
                </a:gra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2040" b="0" i="0" u="none" strike="noStrike" kern="1200" cap="none" spc="-49" normalizeH="0" baseline="0" noProof="0">
                <a:ln w="3175">
                  <a:noFill/>
                </a:ln>
                <a:gradFill>
                  <a:gsLst>
                    <a:gs pos="0">
                      <a:srgbClr val="0078D3"/>
                    </a:gs>
                    <a:gs pos="100000">
                      <a:srgbClr val="0078D3"/>
                    </a:gs>
                  </a:gsLst>
                  <a:lin ang="5400000" scaled="1"/>
                </a:gradFill>
                <a:effectLst/>
                <a:uLnTx/>
                <a:uFillTx/>
                <a:latin typeface="Segoe UI Semibold"/>
                <a:ea typeface="+mn-ea"/>
                <a:cs typeface="Segoe UI" pitchFamily="34" charset="0"/>
              </a:rPr>
              <a:t>Enabling new intelligent capabilities</a:t>
            </a:r>
          </a:p>
        </p:txBody>
      </p:sp>
      <p:pic>
        <p:nvPicPr>
          <p:cNvPr id="22" name="speedometer" descr="speedometer">
            <a:extLst>
              <a:ext uri="{FF2B5EF4-FFF2-40B4-BE49-F238E27FC236}">
                <a16:creationId xmlns:a16="http://schemas.microsoft.com/office/drawing/2014/main" id="{74077071-BBAE-41BD-B518-B36EF259741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413018" y="2222242"/>
            <a:ext cx="729007" cy="729003"/>
          </a:xfrm>
          <a:prstGeom prst="rect">
            <a:avLst/>
          </a:prstGeom>
        </p:spPr>
      </p:pic>
      <p:grpSp>
        <p:nvGrpSpPr>
          <p:cNvPr id="23" name="connect modularity 1" descr="connect modularity, IoT, service experience">
            <a:extLst>
              <a:ext uri="{FF2B5EF4-FFF2-40B4-BE49-F238E27FC236}">
                <a16:creationId xmlns:a16="http://schemas.microsoft.com/office/drawing/2014/main" id="{A5252AC6-6D53-413E-827C-0089E771DCCB}"/>
              </a:ext>
            </a:extLst>
          </p:cNvPr>
          <p:cNvGrpSpPr/>
          <p:nvPr/>
        </p:nvGrpSpPr>
        <p:grpSpPr>
          <a:xfrm>
            <a:off x="5951538" y="2222242"/>
            <a:ext cx="740790" cy="738190"/>
            <a:chOff x="701889" y="2154397"/>
            <a:chExt cx="443543" cy="441987"/>
          </a:xfrm>
        </p:grpSpPr>
        <p:sp>
          <p:nvSpPr>
            <p:cNvPr id="24" name="Freeform 964">
              <a:extLst>
                <a:ext uri="{FF2B5EF4-FFF2-40B4-BE49-F238E27FC236}">
                  <a16:creationId xmlns:a16="http://schemas.microsoft.com/office/drawing/2014/main" id="{4E0F4FC1-4139-4E79-90A2-7C238DA564F9}"/>
                </a:ext>
              </a:extLst>
            </p:cNvPr>
            <p:cNvSpPr>
              <a:spLocks/>
            </p:cNvSpPr>
            <p:nvPr/>
          </p:nvSpPr>
          <p:spPr bwMode="auto">
            <a:xfrm>
              <a:off x="701889" y="2154397"/>
              <a:ext cx="443543" cy="441987"/>
            </a:xfrm>
            <a:custGeom>
              <a:avLst/>
              <a:gdLst>
                <a:gd name="T0" fmla="*/ 384 w 384"/>
                <a:gd name="T1" fmla="*/ 212 h 384"/>
                <a:gd name="T2" fmla="*/ 384 w 384"/>
                <a:gd name="T3" fmla="*/ 172 h 384"/>
                <a:gd name="T4" fmla="*/ 342 w 384"/>
                <a:gd name="T5" fmla="*/ 172 h 384"/>
                <a:gd name="T6" fmla="*/ 313 w 384"/>
                <a:gd name="T7" fmla="*/ 100 h 384"/>
                <a:gd name="T8" fmla="*/ 342 w 384"/>
                <a:gd name="T9" fmla="*/ 71 h 384"/>
                <a:gd name="T10" fmla="*/ 313 w 384"/>
                <a:gd name="T11" fmla="*/ 42 h 384"/>
                <a:gd name="T12" fmla="*/ 284 w 384"/>
                <a:gd name="T13" fmla="*/ 71 h 384"/>
                <a:gd name="T14" fmla="*/ 212 w 384"/>
                <a:gd name="T15" fmla="*/ 42 h 384"/>
                <a:gd name="T16" fmla="*/ 212 w 384"/>
                <a:gd name="T17" fmla="*/ 0 h 384"/>
                <a:gd name="T18" fmla="*/ 172 w 384"/>
                <a:gd name="T19" fmla="*/ 0 h 384"/>
                <a:gd name="T20" fmla="*/ 172 w 384"/>
                <a:gd name="T21" fmla="*/ 42 h 384"/>
                <a:gd name="T22" fmla="*/ 100 w 384"/>
                <a:gd name="T23" fmla="*/ 71 h 384"/>
                <a:gd name="T24" fmla="*/ 71 w 384"/>
                <a:gd name="T25" fmla="*/ 42 h 384"/>
                <a:gd name="T26" fmla="*/ 42 w 384"/>
                <a:gd name="T27" fmla="*/ 71 h 384"/>
                <a:gd name="T28" fmla="*/ 71 w 384"/>
                <a:gd name="T29" fmla="*/ 100 h 384"/>
                <a:gd name="T30" fmla="*/ 42 w 384"/>
                <a:gd name="T31" fmla="*/ 172 h 384"/>
                <a:gd name="T32" fmla="*/ 0 w 384"/>
                <a:gd name="T33" fmla="*/ 172 h 384"/>
                <a:gd name="T34" fmla="*/ 0 w 384"/>
                <a:gd name="T35" fmla="*/ 212 h 384"/>
                <a:gd name="T36" fmla="*/ 42 w 384"/>
                <a:gd name="T37" fmla="*/ 212 h 384"/>
                <a:gd name="T38" fmla="*/ 85 w 384"/>
                <a:gd name="T39" fmla="*/ 299 h 384"/>
                <a:gd name="T40" fmla="*/ 172 w 384"/>
                <a:gd name="T41" fmla="*/ 342 h 384"/>
                <a:gd name="T42" fmla="*/ 172 w 384"/>
                <a:gd name="T43" fmla="*/ 384 h 384"/>
                <a:gd name="T44" fmla="*/ 212 w 384"/>
                <a:gd name="T45" fmla="*/ 384 h 384"/>
                <a:gd name="T46" fmla="*/ 212 w 384"/>
                <a:gd name="T47" fmla="*/ 342 h 384"/>
                <a:gd name="T48" fmla="*/ 284 w 384"/>
                <a:gd name="T49" fmla="*/ 313 h 384"/>
                <a:gd name="T50" fmla="*/ 313 w 384"/>
                <a:gd name="T51" fmla="*/ 342 h 384"/>
                <a:gd name="T52" fmla="*/ 342 w 384"/>
                <a:gd name="T53" fmla="*/ 313 h 384"/>
                <a:gd name="T54" fmla="*/ 313 w 384"/>
                <a:gd name="T55" fmla="*/ 284 h 384"/>
                <a:gd name="T56" fmla="*/ 342 w 384"/>
                <a:gd name="T57" fmla="*/ 212 h 384"/>
                <a:gd name="T58" fmla="*/ 384 w 384"/>
                <a:gd name="T59" fmla="*/ 212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84" h="384">
                  <a:moveTo>
                    <a:pt x="384" y="212"/>
                  </a:moveTo>
                  <a:cubicBezTo>
                    <a:pt x="384" y="172"/>
                    <a:pt x="384" y="172"/>
                    <a:pt x="384" y="172"/>
                  </a:cubicBezTo>
                  <a:cubicBezTo>
                    <a:pt x="342" y="172"/>
                    <a:pt x="342" y="172"/>
                    <a:pt x="342" y="172"/>
                  </a:cubicBezTo>
                  <a:cubicBezTo>
                    <a:pt x="339" y="146"/>
                    <a:pt x="329" y="121"/>
                    <a:pt x="313" y="100"/>
                  </a:cubicBezTo>
                  <a:cubicBezTo>
                    <a:pt x="342" y="71"/>
                    <a:pt x="342" y="71"/>
                    <a:pt x="342" y="71"/>
                  </a:cubicBezTo>
                  <a:cubicBezTo>
                    <a:pt x="313" y="42"/>
                    <a:pt x="313" y="42"/>
                    <a:pt x="313" y="42"/>
                  </a:cubicBezTo>
                  <a:cubicBezTo>
                    <a:pt x="284" y="71"/>
                    <a:pt x="284" y="71"/>
                    <a:pt x="284" y="71"/>
                  </a:cubicBezTo>
                  <a:cubicBezTo>
                    <a:pt x="263" y="55"/>
                    <a:pt x="238" y="45"/>
                    <a:pt x="212" y="42"/>
                  </a:cubicBezTo>
                  <a:cubicBezTo>
                    <a:pt x="212" y="0"/>
                    <a:pt x="212" y="0"/>
                    <a:pt x="212" y="0"/>
                  </a:cubicBezTo>
                  <a:cubicBezTo>
                    <a:pt x="172" y="0"/>
                    <a:pt x="172" y="0"/>
                    <a:pt x="172" y="0"/>
                  </a:cubicBezTo>
                  <a:cubicBezTo>
                    <a:pt x="172" y="42"/>
                    <a:pt x="172" y="42"/>
                    <a:pt x="172" y="42"/>
                  </a:cubicBezTo>
                  <a:cubicBezTo>
                    <a:pt x="146" y="45"/>
                    <a:pt x="121" y="55"/>
                    <a:pt x="100" y="71"/>
                  </a:cubicBezTo>
                  <a:cubicBezTo>
                    <a:pt x="71" y="42"/>
                    <a:pt x="71" y="42"/>
                    <a:pt x="71" y="42"/>
                  </a:cubicBezTo>
                  <a:cubicBezTo>
                    <a:pt x="42" y="71"/>
                    <a:pt x="42" y="71"/>
                    <a:pt x="42" y="71"/>
                  </a:cubicBezTo>
                  <a:cubicBezTo>
                    <a:pt x="71" y="100"/>
                    <a:pt x="71" y="100"/>
                    <a:pt x="71" y="100"/>
                  </a:cubicBezTo>
                  <a:cubicBezTo>
                    <a:pt x="55" y="121"/>
                    <a:pt x="45" y="146"/>
                    <a:pt x="42" y="172"/>
                  </a:cubicBezTo>
                  <a:cubicBezTo>
                    <a:pt x="0" y="172"/>
                    <a:pt x="0" y="172"/>
                    <a:pt x="0" y="172"/>
                  </a:cubicBezTo>
                  <a:cubicBezTo>
                    <a:pt x="0" y="212"/>
                    <a:pt x="0" y="212"/>
                    <a:pt x="0" y="212"/>
                  </a:cubicBezTo>
                  <a:cubicBezTo>
                    <a:pt x="42" y="212"/>
                    <a:pt x="42" y="212"/>
                    <a:pt x="42" y="212"/>
                  </a:cubicBezTo>
                  <a:cubicBezTo>
                    <a:pt x="46" y="245"/>
                    <a:pt x="61" y="276"/>
                    <a:pt x="85" y="299"/>
                  </a:cubicBezTo>
                  <a:cubicBezTo>
                    <a:pt x="108" y="323"/>
                    <a:pt x="139" y="338"/>
                    <a:pt x="172" y="342"/>
                  </a:cubicBezTo>
                  <a:cubicBezTo>
                    <a:pt x="172" y="384"/>
                    <a:pt x="172" y="384"/>
                    <a:pt x="172" y="384"/>
                  </a:cubicBezTo>
                  <a:cubicBezTo>
                    <a:pt x="212" y="384"/>
                    <a:pt x="212" y="384"/>
                    <a:pt x="212" y="384"/>
                  </a:cubicBezTo>
                  <a:cubicBezTo>
                    <a:pt x="212" y="342"/>
                    <a:pt x="212" y="342"/>
                    <a:pt x="212" y="342"/>
                  </a:cubicBezTo>
                  <a:cubicBezTo>
                    <a:pt x="238" y="339"/>
                    <a:pt x="263" y="329"/>
                    <a:pt x="284" y="313"/>
                  </a:cubicBezTo>
                  <a:cubicBezTo>
                    <a:pt x="313" y="342"/>
                    <a:pt x="313" y="342"/>
                    <a:pt x="313" y="342"/>
                  </a:cubicBezTo>
                  <a:cubicBezTo>
                    <a:pt x="342" y="313"/>
                    <a:pt x="342" y="313"/>
                    <a:pt x="342" y="313"/>
                  </a:cubicBezTo>
                  <a:cubicBezTo>
                    <a:pt x="313" y="284"/>
                    <a:pt x="313" y="284"/>
                    <a:pt x="313" y="284"/>
                  </a:cubicBezTo>
                  <a:cubicBezTo>
                    <a:pt x="329" y="263"/>
                    <a:pt x="339" y="238"/>
                    <a:pt x="342" y="212"/>
                  </a:cubicBezTo>
                  <a:lnTo>
                    <a:pt x="384" y="212"/>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5" name="Freeform 965">
              <a:extLst>
                <a:ext uri="{FF2B5EF4-FFF2-40B4-BE49-F238E27FC236}">
                  <a16:creationId xmlns:a16="http://schemas.microsoft.com/office/drawing/2014/main" id="{9EAC5A77-4938-4A62-8917-E63EAE53076F}"/>
                </a:ext>
              </a:extLst>
            </p:cNvPr>
            <p:cNvSpPr>
              <a:spLocks/>
            </p:cNvSpPr>
            <p:nvPr/>
          </p:nvSpPr>
          <p:spPr bwMode="auto">
            <a:xfrm>
              <a:off x="795267" y="2244662"/>
              <a:ext cx="259900" cy="261457"/>
            </a:xfrm>
            <a:custGeom>
              <a:avLst/>
              <a:gdLst>
                <a:gd name="T0" fmla="*/ 0 w 225"/>
                <a:gd name="T1" fmla="*/ 114 h 227"/>
                <a:gd name="T2" fmla="*/ 25 w 225"/>
                <a:gd name="T3" fmla="*/ 43 h 227"/>
                <a:gd name="T4" fmla="*/ 89 w 225"/>
                <a:gd name="T5" fmla="*/ 5 h 227"/>
                <a:gd name="T6" fmla="*/ 163 w 225"/>
                <a:gd name="T7" fmla="*/ 16 h 227"/>
                <a:gd name="T8" fmla="*/ 214 w 225"/>
                <a:gd name="T9" fmla="*/ 71 h 227"/>
                <a:gd name="T10" fmla="*/ 217 w 225"/>
                <a:gd name="T11" fmla="*/ 146 h 227"/>
                <a:gd name="T12" fmla="*/ 173 w 225"/>
                <a:gd name="T13" fmla="*/ 206 h 227"/>
                <a:gd name="T14" fmla="*/ 100 w 225"/>
                <a:gd name="T15" fmla="*/ 225 h 227"/>
                <a:gd name="T16" fmla="*/ 32 w 225"/>
                <a:gd name="T17" fmla="*/ 193 h 227"/>
                <a:gd name="T18" fmla="*/ 8 w 225"/>
                <a:gd name="T19" fmla="*/ 157 h 227"/>
                <a:gd name="T20" fmla="*/ 0 w 225"/>
                <a:gd name="T21" fmla="*/ 114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 h="227">
                  <a:moveTo>
                    <a:pt x="0" y="114"/>
                  </a:moveTo>
                  <a:cubicBezTo>
                    <a:pt x="0" y="88"/>
                    <a:pt x="9" y="63"/>
                    <a:pt x="25" y="43"/>
                  </a:cubicBezTo>
                  <a:cubicBezTo>
                    <a:pt x="41" y="24"/>
                    <a:pt x="64" y="10"/>
                    <a:pt x="89" y="5"/>
                  </a:cubicBezTo>
                  <a:cubicBezTo>
                    <a:pt x="115" y="0"/>
                    <a:pt x="141" y="4"/>
                    <a:pt x="163" y="16"/>
                  </a:cubicBezTo>
                  <a:cubicBezTo>
                    <a:pt x="186" y="28"/>
                    <a:pt x="204" y="48"/>
                    <a:pt x="214" y="71"/>
                  </a:cubicBezTo>
                  <a:cubicBezTo>
                    <a:pt x="224" y="95"/>
                    <a:pt x="225" y="122"/>
                    <a:pt x="217" y="146"/>
                  </a:cubicBezTo>
                  <a:cubicBezTo>
                    <a:pt x="210" y="171"/>
                    <a:pt x="194" y="192"/>
                    <a:pt x="173" y="206"/>
                  </a:cubicBezTo>
                  <a:cubicBezTo>
                    <a:pt x="151" y="221"/>
                    <a:pt x="126" y="227"/>
                    <a:pt x="100" y="225"/>
                  </a:cubicBezTo>
                  <a:cubicBezTo>
                    <a:pt x="75" y="222"/>
                    <a:pt x="51" y="211"/>
                    <a:pt x="32" y="193"/>
                  </a:cubicBezTo>
                  <a:cubicBezTo>
                    <a:pt x="22" y="182"/>
                    <a:pt x="14" y="170"/>
                    <a:pt x="8" y="157"/>
                  </a:cubicBezTo>
                  <a:cubicBezTo>
                    <a:pt x="3" y="143"/>
                    <a:pt x="0" y="129"/>
                    <a:pt x="0" y="114"/>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6" name="Freeform 966">
              <a:extLst>
                <a:ext uri="{FF2B5EF4-FFF2-40B4-BE49-F238E27FC236}">
                  <a16:creationId xmlns:a16="http://schemas.microsoft.com/office/drawing/2014/main" id="{BB69F596-F04C-4980-8042-FAA57610610F}"/>
                </a:ext>
              </a:extLst>
            </p:cNvPr>
            <p:cNvSpPr>
              <a:spLocks/>
            </p:cNvSpPr>
            <p:nvPr/>
          </p:nvSpPr>
          <p:spPr bwMode="auto">
            <a:xfrm>
              <a:off x="750134" y="2299133"/>
              <a:ext cx="250563" cy="249007"/>
            </a:xfrm>
            <a:custGeom>
              <a:avLst/>
              <a:gdLst>
                <a:gd name="T0" fmla="*/ 131 w 161"/>
                <a:gd name="T1" fmla="*/ 0 h 160"/>
                <a:gd name="T2" fmla="*/ 56 w 161"/>
                <a:gd name="T3" fmla="*/ 0 h 160"/>
                <a:gd name="T4" fmla="*/ 56 w 161"/>
                <a:gd name="T5" fmla="*/ 30 h 160"/>
                <a:gd name="T6" fmla="*/ 110 w 161"/>
                <a:gd name="T7" fmla="*/ 30 h 160"/>
                <a:gd name="T8" fmla="*/ 0 w 161"/>
                <a:gd name="T9" fmla="*/ 139 h 160"/>
                <a:gd name="T10" fmla="*/ 22 w 161"/>
                <a:gd name="T11" fmla="*/ 160 h 160"/>
                <a:gd name="T12" fmla="*/ 131 w 161"/>
                <a:gd name="T13" fmla="*/ 51 h 160"/>
                <a:gd name="T14" fmla="*/ 131 w 161"/>
                <a:gd name="T15" fmla="*/ 105 h 160"/>
                <a:gd name="T16" fmla="*/ 161 w 161"/>
                <a:gd name="T17" fmla="*/ 105 h 160"/>
                <a:gd name="T18" fmla="*/ 161 w 161"/>
                <a:gd name="T19" fmla="*/ 30 h 160"/>
                <a:gd name="T20" fmla="*/ 161 w 161"/>
                <a:gd name="T21" fmla="*/ 0 h 160"/>
                <a:gd name="T22" fmla="*/ 131 w 161"/>
                <a:gd name="T23"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1" h="160">
                  <a:moveTo>
                    <a:pt x="131" y="0"/>
                  </a:moveTo>
                  <a:lnTo>
                    <a:pt x="56" y="0"/>
                  </a:lnTo>
                  <a:lnTo>
                    <a:pt x="56" y="30"/>
                  </a:lnTo>
                  <a:lnTo>
                    <a:pt x="110" y="30"/>
                  </a:lnTo>
                  <a:lnTo>
                    <a:pt x="0" y="139"/>
                  </a:lnTo>
                  <a:lnTo>
                    <a:pt x="22" y="160"/>
                  </a:lnTo>
                  <a:lnTo>
                    <a:pt x="131" y="51"/>
                  </a:lnTo>
                  <a:lnTo>
                    <a:pt x="131" y="105"/>
                  </a:lnTo>
                  <a:lnTo>
                    <a:pt x="161" y="105"/>
                  </a:lnTo>
                  <a:lnTo>
                    <a:pt x="161" y="30"/>
                  </a:lnTo>
                  <a:lnTo>
                    <a:pt x="161" y="0"/>
                  </a:lnTo>
                  <a:lnTo>
                    <a:pt x="131"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31" name="permissions" descr="permissions, key">
            <a:extLst>
              <a:ext uri="{FF2B5EF4-FFF2-40B4-BE49-F238E27FC236}">
                <a16:creationId xmlns:a16="http://schemas.microsoft.com/office/drawing/2014/main" id="{C7634F6F-D320-4D5D-9597-0109E889B2F1}"/>
              </a:ext>
            </a:extLst>
          </p:cNvPr>
          <p:cNvGrpSpPr/>
          <p:nvPr/>
        </p:nvGrpSpPr>
        <p:grpSpPr>
          <a:xfrm>
            <a:off x="9184134" y="2244444"/>
            <a:ext cx="635413" cy="635413"/>
            <a:chOff x="4453513" y="4850258"/>
            <a:chExt cx="393584" cy="393584"/>
          </a:xfrm>
        </p:grpSpPr>
        <p:sp>
          <p:nvSpPr>
            <p:cNvPr id="32" name="Freeform: Shape 31">
              <a:extLst>
                <a:ext uri="{FF2B5EF4-FFF2-40B4-BE49-F238E27FC236}">
                  <a16:creationId xmlns:a16="http://schemas.microsoft.com/office/drawing/2014/main" id="{05A823B6-7E16-45AB-A65A-96996FED9DFC}"/>
                </a:ext>
              </a:extLst>
            </p:cNvPr>
            <p:cNvSpPr/>
            <p:nvPr/>
          </p:nvSpPr>
          <p:spPr>
            <a:xfrm>
              <a:off x="4455979" y="4849400"/>
              <a:ext cx="389526" cy="389526"/>
            </a:xfrm>
            <a:custGeom>
              <a:avLst/>
              <a:gdLst>
                <a:gd name="connsiteX0" fmla="*/ 213160 w 389526"/>
                <a:gd name="connsiteY0" fmla="*/ 172735 h 389526"/>
                <a:gd name="connsiteX1" fmla="*/ 228840 w 389526"/>
                <a:gd name="connsiteY1" fmla="*/ 115063 h 389526"/>
                <a:gd name="connsiteX2" fmla="*/ 115063 w 389526"/>
                <a:gd name="connsiteY2" fmla="*/ 1286 h 389526"/>
                <a:gd name="connsiteX3" fmla="*/ 1286 w 389526"/>
                <a:gd name="connsiteY3" fmla="*/ 115063 h 389526"/>
                <a:gd name="connsiteX4" fmla="*/ 115063 w 389526"/>
                <a:gd name="connsiteY4" fmla="*/ 228840 h 389526"/>
                <a:gd name="connsiteX5" fmla="*/ 160192 w 389526"/>
                <a:gd name="connsiteY5" fmla="*/ 219500 h 389526"/>
                <a:gd name="connsiteX6" fmla="*/ 206548 w 389526"/>
                <a:gd name="connsiteY6" fmla="*/ 265856 h 389526"/>
                <a:gd name="connsiteX7" fmla="*/ 206548 w 389526"/>
                <a:gd name="connsiteY7" fmla="*/ 267083 h 389526"/>
                <a:gd name="connsiteX8" fmla="*/ 247518 w 389526"/>
                <a:gd name="connsiteY8" fmla="*/ 267083 h 389526"/>
                <a:gd name="connsiteX9" fmla="*/ 247314 w 389526"/>
                <a:gd name="connsiteY9" fmla="*/ 309281 h 389526"/>
                <a:gd name="connsiteX10" fmla="*/ 288489 w 389526"/>
                <a:gd name="connsiteY10" fmla="*/ 309281 h 389526"/>
                <a:gd name="connsiteX11" fmla="*/ 288489 w 389526"/>
                <a:gd name="connsiteY11" fmla="*/ 349774 h 389526"/>
                <a:gd name="connsiteX12" fmla="*/ 331095 w 389526"/>
                <a:gd name="connsiteY12" fmla="*/ 349774 h 389526"/>
                <a:gd name="connsiteX13" fmla="*/ 331436 w 389526"/>
                <a:gd name="connsiteY13" fmla="*/ 350115 h 389526"/>
                <a:gd name="connsiteX14" fmla="*/ 330141 w 389526"/>
                <a:gd name="connsiteY14" fmla="*/ 350115 h 389526"/>
                <a:gd name="connsiteX15" fmla="*/ 330141 w 389526"/>
                <a:gd name="connsiteY15" fmla="*/ 390745 h 389526"/>
                <a:gd name="connsiteX16" fmla="*/ 349638 w 389526"/>
                <a:gd name="connsiteY16" fmla="*/ 390745 h 389526"/>
                <a:gd name="connsiteX17" fmla="*/ 349638 w 389526"/>
                <a:gd name="connsiteY17" fmla="*/ 390813 h 389526"/>
                <a:gd name="connsiteX18" fmla="*/ 390745 w 389526"/>
                <a:gd name="connsiteY18" fmla="*/ 390813 h 389526"/>
                <a:gd name="connsiteX19" fmla="*/ 390745 w 389526"/>
                <a:gd name="connsiteY19" fmla="*/ 349638 h 389526"/>
                <a:gd name="connsiteX20" fmla="*/ 213160 w 389526"/>
                <a:gd name="connsiteY20" fmla="*/ 172735 h 389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89526" h="389526">
                  <a:moveTo>
                    <a:pt x="213160" y="172735"/>
                  </a:moveTo>
                  <a:cubicBezTo>
                    <a:pt x="223113" y="155829"/>
                    <a:pt x="228840" y="136127"/>
                    <a:pt x="228840" y="115063"/>
                  </a:cubicBezTo>
                  <a:cubicBezTo>
                    <a:pt x="228840" y="52210"/>
                    <a:pt x="177916" y="1286"/>
                    <a:pt x="115063" y="1286"/>
                  </a:cubicBezTo>
                  <a:cubicBezTo>
                    <a:pt x="52210" y="1286"/>
                    <a:pt x="1286" y="52210"/>
                    <a:pt x="1286" y="115063"/>
                  </a:cubicBezTo>
                  <a:cubicBezTo>
                    <a:pt x="1286" y="177916"/>
                    <a:pt x="52210" y="228840"/>
                    <a:pt x="115063" y="228840"/>
                  </a:cubicBezTo>
                  <a:cubicBezTo>
                    <a:pt x="131083" y="228840"/>
                    <a:pt x="146353" y="225499"/>
                    <a:pt x="160192" y="219500"/>
                  </a:cubicBezTo>
                  <a:lnTo>
                    <a:pt x="206548" y="265856"/>
                  </a:lnTo>
                  <a:lnTo>
                    <a:pt x="206548" y="267083"/>
                  </a:lnTo>
                  <a:lnTo>
                    <a:pt x="247518" y="267083"/>
                  </a:lnTo>
                  <a:lnTo>
                    <a:pt x="247314" y="309281"/>
                  </a:lnTo>
                  <a:lnTo>
                    <a:pt x="288489" y="309281"/>
                  </a:lnTo>
                  <a:lnTo>
                    <a:pt x="288489" y="349774"/>
                  </a:lnTo>
                  <a:lnTo>
                    <a:pt x="331095" y="349774"/>
                  </a:lnTo>
                  <a:lnTo>
                    <a:pt x="331436" y="350115"/>
                  </a:lnTo>
                  <a:lnTo>
                    <a:pt x="330141" y="350115"/>
                  </a:lnTo>
                  <a:lnTo>
                    <a:pt x="330141" y="390745"/>
                  </a:lnTo>
                  <a:lnTo>
                    <a:pt x="349638" y="390745"/>
                  </a:lnTo>
                  <a:lnTo>
                    <a:pt x="349638" y="390813"/>
                  </a:lnTo>
                  <a:lnTo>
                    <a:pt x="390745" y="390813"/>
                  </a:lnTo>
                  <a:lnTo>
                    <a:pt x="390745" y="349638"/>
                  </a:lnTo>
                  <a:lnTo>
                    <a:pt x="213160" y="172735"/>
                  </a:lnTo>
                  <a:close/>
                </a:path>
              </a:pathLst>
            </a:custGeom>
            <a:solidFill>
              <a:srgbClr val="0078D7"/>
            </a:solidFill>
            <a:ln w="4026"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3" name="Freeform: Shape 32">
              <a:extLst>
                <a:ext uri="{FF2B5EF4-FFF2-40B4-BE49-F238E27FC236}">
                  <a16:creationId xmlns:a16="http://schemas.microsoft.com/office/drawing/2014/main" id="{650B1810-5E3F-4C39-9A53-7C0251C3347F}"/>
                </a:ext>
              </a:extLst>
            </p:cNvPr>
            <p:cNvSpPr/>
            <p:nvPr/>
          </p:nvSpPr>
          <p:spPr>
            <a:xfrm>
              <a:off x="4497562" y="4891671"/>
              <a:ext cx="60864" cy="60864"/>
            </a:xfrm>
            <a:custGeom>
              <a:avLst/>
              <a:gdLst>
                <a:gd name="connsiteX0" fmla="*/ 32031 w 60863"/>
                <a:gd name="connsiteY0" fmla="*/ 62776 h 60863"/>
                <a:gd name="connsiteX1" fmla="*/ 62776 w 60863"/>
                <a:gd name="connsiteY1" fmla="*/ 32031 h 60863"/>
                <a:gd name="connsiteX2" fmla="*/ 32031 w 60863"/>
                <a:gd name="connsiteY2" fmla="*/ 1286 h 60863"/>
                <a:gd name="connsiteX3" fmla="*/ 1286 w 60863"/>
                <a:gd name="connsiteY3" fmla="*/ 32031 h 60863"/>
                <a:gd name="connsiteX4" fmla="*/ 32031 w 60863"/>
                <a:gd name="connsiteY4" fmla="*/ 62776 h 608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863" h="60863">
                  <a:moveTo>
                    <a:pt x="32031" y="62776"/>
                  </a:moveTo>
                  <a:cubicBezTo>
                    <a:pt x="49011" y="62776"/>
                    <a:pt x="62776" y="49011"/>
                    <a:pt x="62776" y="32031"/>
                  </a:cubicBezTo>
                  <a:cubicBezTo>
                    <a:pt x="62776" y="15052"/>
                    <a:pt x="49011" y="1286"/>
                    <a:pt x="32031" y="1286"/>
                  </a:cubicBezTo>
                  <a:cubicBezTo>
                    <a:pt x="15051" y="1286"/>
                    <a:pt x="1286" y="15052"/>
                    <a:pt x="1286" y="32031"/>
                  </a:cubicBezTo>
                  <a:cubicBezTo>
                    <a:pt x="1286" y="49011"/>
                    <a:pt x="15051" y="62776"/>
                    <a:pt x="32031" y="62776"/>
                  </a:cubicBezTo>
                  <a:close/>
                </a:path>
              </a:pathLst>
            </a:custGeom>
            <a:solidFill>
              <a:srgbClr val="50E6FF"/>
            </a:solidFill>
            <a:ln w="4026"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Tree>
    <p:extLst>
      <p:ext uri="{BB962C8B-B14F-4D97-AF65-F5344CB8AC3E}">
        <p14:creationId xmlns:p14="http://schemas.microsoft.com/office/powerpoint/2010/main" val="3879961364"/>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068A2C7-E7F4-45F3-9E26-4E18B4F7051B}"/>
              </a:ext>
            </a:extLst>
          </p:cNvPr>
          <p:cNvSpPr txBox="1">
            <a:spLocks noGrp="1"/>
          </p:cNvSpPr>
          <p:nvPr>
            <p:ph type="title"/>
          </p:nvPr>
        </p:nvSpPr>
        <p:spPr/>
        <p:txBody>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r>
              <a:rPr lang="en-US" dirty="0"/>
              <a:t>High-level IoT Architecture</a:t>
            </a:r>
            <a:endParaRPr lang="en-US" noProof="0" dirty="0"/>
          </a:p>
        </p:txBody>
      </p:sp>
      <p:sp>
        <p:nvSpPr>
          <p:cNvPr id="2" name="Rectangle 1">
            <a:extLst>
              <a:ext uri="{FF2B5EF4-FFF2-40B4-BE49-F238E27FC236}">
                <a16:creationId xmlns:a16="http://schemas.microsoft.com/office/drawing/2014/main" id="{8DBBD21B-ADC0-4B44-A96C-DC107862A5C8}"/>
              </a:ext>
            </a:extLst>
          </p:cNvPr>
          <p:cNvSpPr/>
          <p:nvPr/>
        </p:nvSpPr>
        <p:spPr bwMode="auto">
          <a:xfrm>
            <a:off x="763105" y="1394128"/>
            <a:ext cx="3090743" cy="4941004"/>
          </a:xfrm>
          <a:prstGeom prst="rect">
            <a:avLst/>
          </a:prstGeom>
          <a:solidFill>
            <a:schemeClr val="bg2"/>
          </a:solidFill>
          <a:ln w="38100">
            <a:solidFill>
              <a:schemeClr val="accent1"/>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1632" dirty="0">
              <a:gradFill>
                <a:gsLst>
                  <a:gs pos="40075">
                    <a:srgbClr val="FFFFFF"/>
                  </a:gs>
                  <a:gs pos="30000">
                    <a:srgbClr val="FFFFFF"/>
                  </a:gs>
                </a:gsLst>
                <a:lin ang="5400000" scaled="0"/>
              </a:gradFill>
              <a:latin typeface="Segoe UI"/>
            </a:endParaRPr>
          </a:p>
        </p:txBody>
      </p:sp>
      <p:sp>
        <p:nvSpPr>
          <p:cNvPr id="5" name="Rectangle 4">
            <a:extLst>
              <a:ext uri="{FF2B5EF4-FFF2-40B4-BE49-F238E27FC236}">
                <a16:creationId xmlns:a16="http://schemas.microsoft.com/office/drawing/2014/main" id="{FBEB2C19-DEBB-46C5-A418-546B3DD735E9}"/>
              </a:ext>
            </a:extLst>
          </p:cNvPr>
          <p:cNvSpPr/>
          <p:nvPr/>
        </p:nvSpPr>
        <p:spPr bwMode="auto">
          <a:xfrm>
            <a:off x="4033194" y="1394127"/>
            <a:ext cx="4450790" cy="4941004"/>
          </a:xfrm>
          <a:prstGeom prst="rect">
            <a:avLst/>
          </a:prstGeom>
          <a:solidFill>
            <a:schemeClr val="bg2"/>
          </a:solidFill>
          <a:ln w="38100">
            <a:solidFill>
              <a:schemeClr val="accent1"/>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1632" dirty="0">
              <a:gradFill>
                <a:gsLst>
                  <a:gs pos="40075">
                    <a:srgbClr val="FFFFFF"/>
                  </a:gs>
                  <a:gs pos="30000">
                    <a:srgbClr val="FFFFFF"/>
                  </a:gs>
                </a:gsLst>
                <a:lin ang="5400000" scaled="0"/>
              </a:gradFill>
              <a:latin typeface="Segoe UI"/>
            </a:endParaRPr>
          </a:p>
        </p:txBody>
      </p:sp>
      <p:sp>
        <p:nvSpPr>
          <p:cNvPr id="6" name="Rectangle 5">
            <a:extLst>
              <a:ext uri="{FF2B5EF4-FFF2-40B4-BE49-F238E27FC236}">
                <a16:creationId xmlns:a16="http://schemas.microsoft.com/office/drawing/2014/main" id="{B9BA8F1C-D993-4BFA-A788-8BFBF16EDA45}"/>
              </a:ext>
            </a:extLst>
          </p:cNvPr>
          <p:cNvSpPr/>
          <p:nvPr/>
        </p:nvSpPr>
        <p:spPr bwMode="auto">
          <a:xfrm>
            <a:off x="8675287" y="1394127"/>
            <a:ext cx="3090743" cy="4941004"/>
          </a:xfrm>
          <a:prstGeom prst="rect">
            <a:avLst/>
          </a:prstGeom>
          <a:solidFill>
            <a:schemeClr val="bg2"/>
          </a:solidFill>
          <a:ln w="38100">
            <a:solidFill>
              <a:schemeClr val="accent1"/>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1632" dirty="0">
              <a:gradFill>
                <a:gsLst>
                  <a:gs pos="40075">
                    <a:srgbClr val="FFFFFF"/>
                  </a:gs>
                  <a:gs pos="30000">
                    <a:srgbClr val="FFFFFF"/>
                  </a:gs>
                </a:gsLst>
                <a:lin ang="5400000" scaled="0"/>
              </a:gradFill>
              <a:latin typeface="Segoe UI"/>
            </a:endParaRPr>
          </a:p>
        </p:txBody>
      </p:sp>
      <p:sp>
        <p:nvSpPr>
          <p:cNvPr id="16" name="Oval 15">
            <a:extLst>
              <a:ext uri="{FF2B5EF4-FFF2-40B4-BE49-F238E27FC236}">
                <a16:creationId xmlns:a16="http://schemas.microsoft.com/office/drawing/2014/main" id="{51FCAC56-E9B8-4A9D-B8BB-F57E389A3319}"/>
              </a:ext>
            </a:extLst>
          </p:cNvPr>
          <p:cNvSpPr/>
          <p:nvPr/>
        </p:nvSpPr>
        <p:spPr bwMode="auto">
          <a:xfrm>
            <a:off x="3318798" y="3434277"/>
            <a:ext cx="1246460" cy="1246460"/>
          </a:xfrm>
          <a:prstGeom prst="ellipse">
            <a:avLst/>
          </a:prstGeom>
          <a:solidFill>
            <a:srgbClr val="0078D4"/>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r>
              <a:rPr lang="en-US" sz="1428" dirty="0">
                <a:gradFill>
                  <a:gsLst>
                    <a:gs pos="40075">
                      <a:srgbClr val="FFFFFF"/>
                    </a:gs>
                    <a:gs pos="30000">
                      <a:srgbClr val="FFFFFF"/>
                    </a:gs>
                  </a:gsLst>
                  <a:lin ang="5400000" scaled="0"/>
                </a:gradFill>
                <a:latin typeface="Segoe UI"/>
              </a:rPr>
              <a:t>Cloud Gateway</a:t>
            </a:r>
          </a:p>
        </p:txBody>
      </p:sp>
      <p:sp>
        <p:nvSpPr>
          <p:cNvPr id="17" name="Oval 16">
            <a:extLst>
              <a:ext uri="{FF2B5EF4-FFF2-40B4-BE49-F238E27FC236}">
                <a16:creationId xmlns:a16="http://schemas.microsoft.com/office/drawing/2014/main" id="{50617E21-8E45-4284-AFA0-53CE02F70A10}"/>
              </a:ext>
            </a:extLst>
          </p:cNvPr>
          <p:cNvSpPr/>
          <p:nvPr/>
        </p:nvSpPr>
        <p:spPr bwMode="auto">
          <a:xfrm>
            <a:off x="6709945" y="3434276"/>
            <a:ext cx="1246460" cy="1246460"/>
          </a:xfrm>
          <a:prstGeom prst="ellipse">
            <a:avLst/>
          </a:prstGeom>
          <a:solidFill>
            <a:srgbClr val="0078D4"/>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r>
              <a:rPr lang="en-US" sz="1428" dirty="0">
                <a:gradFill>
                  <a:gsLst>
                    <a:gs pos="40075">
                      <a:srgbClr val="FFFFFF"/>
                    </a:gs>
                    <a:gs pos="30000">
                      <a:srgbClr val="FFFFFF"/>
                    </a:gs>
                  </a:gsLst>
                  <a:lin ang="5400000" scaled="0"/>
                </a:gradFill>
                <a:latin typeface="Segoe UI"/>
              </a:rPr>
              <a:t>Stream Processing</a:t>
            </a:r>
          </a:p>
        </p:txBody>
      </p:sp>
      <p:sp>
        <p:nvSpPr>
          <p:cNvPr id="18" name="Oval 17">
            <a:extLst>
              <a:ext uri="{FF2B5EF4-FFF2-40B4-BE49-F238E27FC236}">
                <a16:creationId xmlns:a16="http://schemas.microsoft.com/office/drawing/2014/main" id="{CB6CB148-9EBA-4206-96E2-094C201E1597}"/>
              </a:ext>
            </a:extLst>
          </p:cNvPr>
          <p:cNvSpPr/>
          <p:nvPr/>
        </p:nvSpPr>
        <p:spPr bwMode="auto">
          <a:xfrm>
            <a:off x="6709946" y="1960605"/>
            <a:ext cx="1246460" cy="1246460"/>
          </a:xfrm>
          <a:prstGeom prst="ellipse">
            <a:avLst/>
          </a:prstGeom>
          <a:solidFill>
            <a:srgbClr val="0078D4"/>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r>
              <a:rPr lang="en-US" sz="1428" dirty="0">
                <a:gradFill>
                  <a:gsLst>
                    <a:gs pos="40075">
                      <a:srgbClr val="FFFFFF"/>
                    </a:gs>
                    <a:gs pos="30000">
                      <a:srgbClr val="FFFFFF"/>
                    </a:gs>
                  </a:gsLst>
                  <a:lin ang="5400000" scaled="0"/>
                </a:gradFill>
                <a:latin typeface="Segoe UI"/>
              </a:rPr>
              <a:t>UI &amp; reporting Tools</a:t>
            </a:r>
          </a:p>
        </p:txBody>
      </p:sp>
      <p:sp>
        <p:nvSpPr>
          <p:cNvPr id="19" name="Oval 18">
            <a:extLst>
              <a:ext uri="{FF2B5EF4-FFF2-40B4-BE49-F238E27FC236}">
                <a16:creationId xmlns:a16="http://schemas.microsoft.com/office/drawing/2014/main" id="{2D5F8A77-A55D-40C0-BAF3-D7972E6D2F69}"/>
              </a:ext>
            </a:extLst>
          </p:cNvPr>
          <p:cNvSpPr/>
          <p:nvPr/>
        </p:nvSpPr>
        <p:spPr bwMode="auto">
          <a:xfrm>
            <a:off x="10193943" y="3434275"/>
            <a:ext cx="1246460" cy="1246460"/>
          </a:xfrm>
          <a:prstGeom prst="ellipse">
            <a:avLst/>
          </a:prstGeom>
          <a:solidFill>
            <a:srgbClr val="0078D4"/>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r>
              <a:rPr lang="en-US" sz="1224" dirty="0">
                <a:gradFill>
                  <a:gsLst>
                    <a:gs pos="40075">
                      <a:srgbClr val="FFFFFF"/>
                    </a:gs>
                    <a:gs pos="30000">
                      <a:srgbClr val="FFFFFF"/>
                    </a:gs>
                  </a:gsLst>
                  <a:lin ang="5400000" scaled="0"/>
                </a:gradFill>
                <a:latin typeface="Segoe UI"/>
              </a:rPr>
              <a:t>Business Integration</a:t>
            </a:r>
          </a:p>
        </p:txBody>
      </p:sp>
      <p:sp>
        <p:nvSpPr>
          <p:cNvPr id="21" name="Oval 20">
            <a:extLst>
              <a:ext uri="{FF2B5EF4-FFF2-40B4-BE49-F238E27FC236}">
                <a16:creationId xmlns:a16="http://schemas.microsoft.com/office/drawing/2014/main" id="{633E9D1E-1E0F-42F4-A725-85A95D305D41}"/>
              </a:ext>
            </a:extLst>
          </p:cNvPr>
          <p:cNvSpPr/>
          <p:nvPr/>
        </p:nvSpPr>
        <p:spPr bwMode="auto">
          <a:xfrm>
            <a:off x="891638" y="4380247"/>
            <a:ext cx="1246460" cy="1246460"/>
          </a:xfrm>
          <a:prstGeom prst="ellipse">
            <a:avLst/>
          </a:prstGeom>
          <a:solidFill>
            <a:srgbClr val="0078D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r>
              <a:rPr lang="en-US" sz="1428" dirty="0">
                <a:gradFill>
                  <a:gsLst>
                    <a:gs pos="40075">
                      <a:srgbClr val="FFFFFF"/>
                    </a:gs>
                    <a:gs pos="30000">
                      <a:srgbClr val="FFFFFF"/>
                    </a:gs>
                  </a:gsLst>
                  <a:lin ang="5400000" scaled="0"/>
                </a:gradFill>
                <a:latin typeface="Segoe UI"/>
              </a:rPr>
              <a:t>IoT Devices</a:t>
            </a:r>
          </a:p>
        </p:txBody>
      </p:sp>
      <p:sp>
        <p:nvSpPr>
          <p:cNvPr id="25" name="Oval 24">
            <a:extLst>
              <a:ext uri="{FF2B5EF4-FFF2-40B4-BE49-F238E27FC236}">
                <a16:creationId xmlns:a16="http://schemas.microsoft.com/office/drawing/2014/main" id="{F101D4DC-AB22-4CDE-8566-C523A1542DA1}"/>
              </a:ext>
            </a:extLst>
          </p:cNvPr>
          <p:cNvSpPr/>
          <p:nvPr/>
        </p:nvSpPr>
        <p:spPr bwMode="auto">
          <a:xfrm>
            <a:off x="927506" y="4416114"/>
            <a:ext cx="1246460" cy="1246460"/>
          </a:xfrm>
          <a:prstGeom prst="ellipse">
            <a:avLst/>
          </a:prstGeom>
          <a:solidFill>
            <a:srgbClr val="0078D4"/>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r>
              <a:rPr lang="en-US" sz="1428" dirty="0">
                <a:gradFill>
                  <a:gsLst>
                    <a:gs pos="40075">
                      <a:srgbClr val="FFFFFF"/>
                    </a:gs>
                    <a:gs pos="30000">
                      <a:srgbClr val="FFFFFF"/>
                    </a:gs>
                  </a:gsLst>
                  <a:lin ang="5400000" scaled="0"/>
                </a:gradFill>
                <a:latin typeface="Segoe UI"/>
              </a:rPr>
              <a:t>IoT Devices</a:t>
            </a:r>
          </a:p>
        </p:txBody>
      </p:sp>
      <p:sp>
        <p:nvSpPr>
          <p:cNvPr id="26" name="Oval 25">
            <a:extLst>
              <a:ext uri="{FF2B5EF4-FFF2-40B4-BE49-F238E27FC236}">
                <a16:creationId xmlns:a16="http://schemas.microsoft.com/office/drawing/2014/main" id="{6BBD493A-14DC-4543-9891-0F0DE8110394}"/>
              </a:ext>
            </a:extLst>
          </p:cNvPr>
          <p:cNvSpPr/>
          <p:nvPr/>
        </p:nvSpPr>
        <p:spPr bwMode="auto">
          <a:xfrm>
            <a:off x="974580" y="4460949"/>
            <a:ext cx="1246460" cy="1246460"/>
          </a:xfrm>
          <a:prstGeom prst="ellipse">
            <a:avLst/>
          </a:prstGeom>
          <a:solidFill>
            <a:srgbClr val="0078D4"/>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r>
              <a:rPr lang="en-US" sz="1428" dirty="0">
                <a:gradFill>
                  <a:gsLst>
                    <a:gs pos="40075">
                      <a:srgbClr val="FFFFFF"/>
                    </a:gs>
                    <a:gs pos="30000">
                      <a:srgbClr val="FFFFFF"/>
                    </a:gs>
                  </a:gsLst>
                  <a:lin ang="5400000" scaled="0"/>
                </a:gradFill>
                <a:latin typeface="Segoe UI"/>
              </a:rPr>
              <a:t>IoT Devices</a:t>
            </a:r>
          </a:p>
        </p:txBody>
      </p:sp>
      <p:sp>
        <p:nvSpPr>
          <p:cNvPr id="27" name="Oval 26">
            <a:extLst>
              <a:ext uri="{FF2B5EF4-FFF2-40B4-BE49-F238E27FC236}">
                <a16:creationId xmlns:a16="http://schemas.microsoft.com/office/drawing/2014/main" id="{2EBD4E46-DBBC-4A63-B740-9AC81DB4252D}"/>
              </a:ext>
            </a:extLst>
          </p:cNvPr>
          <p:cNvSpPr/>
          <p:nvPr/>
        </p:nvSpPr>
        <p:spPr bwMode="auto">
          <a:xfrm>
            <a:off x="1020171" y="4505211"/>
            <a:ext cx="1246460" cy="1246460"/>
          </a:xfrm>
          <a:prstGeom prst="ellipse">
            <a:avLst/>
          </a:prstGeom>
          <a:solidFill>
            <a:srgbClr val="0078D4"/>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r>
              <a:rPr lang="en-US" sz="1428" dirty="0">
                <a:gradFill>
                  <a:gsLst>
                    <a:gs pos="40075">
                      <a:srgbClr val="FFFFFF"/>
                    </a:gs>
                    <a:gs pos="30000">
                      <a:srgbClr val="FFFFFF"/>
                    </a:gs>
                  </a:gsLst>
                  <a:lin ang="5400000" scaled="0"/>
                </a:gradFill>
                <a:latin typeface="Segoe UI"/>
              </a:rPr>
              <a:t>IoT Devices</a:t>
            </a:r>
          </a:p>
        </p:txBody>
      </p:sp>
      <p:sp>
        <p:nvSpPr>
          <p:cNvPr id="28" name="Cylinder 27">
            <a:extLst>
              <a:ext uri="{FF2B5EF4-FFF2-40B4-BE49-F238E27FC236}">
                <a16:creationId xmlns:a16="http://schemas.microsoft.com/office/drawing/2014/main" id="{1A1A9235-8153-4904-898F-1808921BFCD2}"/>
              </a:ext>
            </a:extLst>
          </p:cNvPr>
          <p:cNvSpPr/>
          <p:nvPr/>
        </p:nvSpPr>
        <p:spPr bwMode="auto">
          <a:xfrm>
            <a:off x="6454048" y="4834669"/>
            <a:ext cx="795432" cy="998290"/>
          </a:xfrm>
          <a:prstGeom prst="can">
            <a:avLst/>
          </a:prstGeom>
          <a:solidFill>
            <a:srgbClr val="0078D4"/>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r>
              <a:rPr lang="en-US" sz="1632" dirty="0">
                <a:gradFill>
                  <a:gsLst>
                    <a:gs pos="40075">
                      <a:srgbClr val="FFFFFF"/>
                    </a:gs>
                    <a:gs pos="30000">
                      <a:srgbClr val="FFFFFF"/>
                    </a:gs>
                  </a:gsLst>
                  <a:lin ang="5400000" scaled="0"/>
                </a:gradFill>
                <a:latin typeface="Segoe UI"/>
              </a:rPr>
              <a:t>Storage</a:t>
            </a:r>
          </a:p>
        </p:txBody>
      </p:sp>
      <p:cxnSp>
        <p:nvCxnSpPr>
          <p:cNvPr id="35" name="Connector: Elbow 34">
            <a:extLst>
              <a:ext uri="{FF2B5EF4-FFF2-40B4-BE49-F238E27FC236}">
                <a16:creationId xmlns:a16="http://schemas.microsoft.com/office/drawing/2014/main" id="{BB285EAB-AAAF-4F19-8824-4C498A2C785D}"/>
              </a:ext>
            </a:extLst>
          </p:cNvPr>
          <p:cNvCxnSpPr>
            <a:stCxn id="16" idx="6"/>
            <a:endCxn id="17" idx="2"/>
          </p:cNvCxnSpPr>
          <p:nvPr/>
        </p:nvCxnSpPr>
        <p:spPr>
          <a:xfrm flipV="1">
            <a:off x="4565258" y="4057507"/>
            <a:ext cx="2144687" cy="1"/>
          </a:xfrm>
          <a:prstGeom prst="bentConnector3">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7" name="Connector: Elbow 36">
            <a:extLst>
              <a:ext uri="{FF2B5EF4-FFF2-40B4-BE49-F238E27FC236}">
                <a16:creationId xmlns:a16="http://schemas.microsoft.com/office/drawing/2014/main" id="{B07BDE39-CE66-4E4A-AE20-1A07114A4F6D}"/>
              </a:ext>
            </a:extLst>
          </p:cNvPr>
          <p:cNvCxnSpPr>
            <a:cxnSpLocks/>
            <a:endCxn id="28" idx="2"/>
          </p:cNvCxnSpPr>
          <p:nvPr/>
        </p:nvCxnSpPr>
        <p:spPr>
          <a:xfrm>
            <a:off x="4475588" y="4380248"/>
            <a:ext cx="1978460" cy="953567"/>
          </a:xfrm>
          <a:prstGeom prst="bentConnector3">
            <a:avLst>
              <a:gd name="adj1" fmla="val 50000"/>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0" name="Connector: Elbow 39">
            <a:extLst>
              <a:ext uri="{FF2B5EF4-FFF2-40B4-BE49-F238E27FC236}">
                <a16:creationId xmlns:a16="http://schemas.microsoft.com/office/drawing/2014/main" id="{397D502F-C308-4967-BF26-1E8C12539F9E}"/>
              </a:ext>
            </a:extLst>
          </p:cNvPr>
          <p:cNvCxnSpPr>
            <a:stCxn id="18" idx="4"/>
            <a:endCxn id="17" idx="0"/>
          </p:cNvCxnSpPr>
          <p:nvPr/>
        </p:nvCxnSpPr>
        <p:spPr>
          <a:xfrm rot="5400000">
            <a:off x="7219571" y="3320671"/>
            <a:ext cx="227211" cy="1"/>
          </a:xfrm>
          <a:prstGeom prst="bentConnector3">
            <a:avLst/>
          </a:prstGeom>
          <a:ln w="28575">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5D2609B1-B6BA-423A-834B-AAAEBFA8DD30}"/>
              </a:ext>
            </a:extLst>
          </p:cNvPr>
          <p:cNvCxnSpPr>
            <a:cxnSpLocks/>
            <a:endCxn id="28" idx="1"/>
          </p:cNvCxnSpPr>
          <p:nvPr/>
        </p:nvCxnSpPr>
        <p:spPr>
          <a:xfrm flipH="1">
            <a:off x="6851764" y="4603771"/>
            <a:ext cx="157011" cy="230898"/>
          </a:xfrm>
          <a:prstGeom prst="straightConnector1">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585A8B81-FB4E-4C14-8D49-E3E760346755}"/>
              </a:ext>
            </a:extLst>
          </p:cNvPr>
          <p:cNvCxnSpPr>
            <a:stCxn id="17" idx="6"/>
            <a:endCxn id="19" idx="2"/>
          </p:cNvCxnSpPr>
          <p:nvPr/>
        </p:nvCxnSpPr>
        <p:spPr>
          <a:xfrm flipV="1">
            <a:off x="7956406" y="4057506"/>
            <a:ext cx="2237537" cy="1"/>
          </a:xfrm>
          <a:prstGeom prst="straightConnector1">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1" name="Connector: Elbow 50">
            <a:extLst>
              <a:ext uri="{FF2B5EF4-FFF2-40B4-BE49-F238E27FC236}">
                <a16:creationId xmlns:a16="http://schemas.microsoft.com/office/drawing/2014/main" id="{56C455C1-1198-4EF9-9AF0-E10DF72353C4}"/>
              </a:ext>
            </a:extLst>
          </p:cNvPr>
          <p:cNvCxnSpPr>
            <a:cxnSpLocks/>
            <a:stCxn id="19" idx="0"/>
            <a:endCxn id="18" idx="6"/>
          </p:cNvCxnSpPr>
          <p:nvPr/>
        </p:nvCxnSpPr>
        <p:spPr>
          <a:xfrm rot="16200000" flipV="1">
            <a:off x="8961569" y="1578671"/>
            <a:ext cx="850440" cy="2860767"/>
          </a:xfrm>
          <a:prstGeom prst="bentConnector2">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4" name="Connector: Elbow 53">
            <a:extLst>
              <a:ext uri="{FF2B5EF4-FFF2-40B4-BE49-F238E27FC236}">
                <a16:creationId xmlns:a16="http://schemas.microsoft.com/office/drawing/2014/main" id="{CE3EA89E-284A-45D5-8A66-036069EB5C3F}"/>
              </a:ext>
            </a:extLst>
          </p:cNvPr>
          <p:cNvCxnSpPr>
            <a:cxnSpLocks/>
            <a:stCxn id="28" idx="3"/>
            <a:endCxn id="19" idx="4"/>
          </p:cNvCxnSpPr>
          <p:nvPr/>
        </p:nvCxnSpPr>
        <p:spPr>
          <a:xfrm rot="5400000" flipH="1" flipV="1">
            <a:off x="8258356" y="3274143"/>
            <a:ext cx="1152224" cy="3965409"/>
          </a:xfrm>
          <a:prstGeom prst="bentConnector3">
            <a:avLst>
              <a:gd name="adj1" fmla="val -5448"/>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1" name="Rectangle 60">
            <a:extLst>
              <a:ext uri="{FF2B5EF4-FFF2-40B4-BE49-F238E27FC236}">
                <a16:creationId xmlns:a16="http://schemas.microsoft.com/office/drawing/2014/main" id="{67AFFD58-FEA9-4936-AD3D-01F6167EE8BC}"/>
              </a:ext>
            </a:extLst>
          </p:cNvPr>
          <p:cNvSpPr/>
          <p:nvPr/>
        </p:nvSpPr>
        <p:spPr>
          <a:xfrm flipH="1">
            <a:off x="1006194" y="6410033"/>
            <a:ext cx="725902" cy="320182"/>
          </a:xfrm>
          <a:prstGeom prst="rect">
            <a:avLst/>
          </a:prstGeom>
          <a:noFill/>
        </p:spPr>
        <p:txBody>
          <a:bodyPr wrap="none" lIns="0" tIns="0" rIns="0" bIns="0" anchor="ctr">
            <a:spAutoFit/>
          </a:bodyPr>
          <a:lstStyle/>
          <a:p>
            <a:pPr algn="ctr" defTabSz="969987">
              <a:defRPr/>
            </a:pPr>
            <a:r>
              <a:rPr lang="en-US" sz="2040" dirty="0">
                <a:solidFill>
                  <a:srgbClr val="000000"/>
                </a:solidFill>
                <a:latin typeface="Segoe UI Light"/>
              </a:rPr>
              <a:t>Things</a:t>
            </a:r>
          </a:p>
        </p:txBody>
      </p:sp>
      <p:sp>
        <p:nvSpPr>
          <p:cNvPr id="62" name="Rectangle 61">
            <a:extLst>
              <a:ext uri="{FF2B5EF4-FFF2-40B4-BE49-F238E27FC236}">
                <a16:creationId xmlns:a16="http://schemas.microsoft.com/office/drawing/2014/main" id="{EB6AF342-6904-4EB1-AA1E-B1923D3097BD}"/>
              </a:ext>
            </a:extLst>
          </p:cNvPr>
          <p:cNvSpPr/>
          <p:nvPr/>
        </p:nvSpPr>
        <p:spPr>
          <a:xfrm flipH="1">
            <a:off x="4260825" y="6410033"/>
            <a:ext cx="832172" cy="320182"/>
          </a:xfrm>
          <a:prstGeom prst="rect">
            <a:avLst/>
          </a:prstGeom>
          <a:noFill/>
        </p:spPr>
        <p:txBody>
          <a:bodyPr wrap="none" lIns="0" tIns="0" rIns="0" bIns="0" anchor="ctr">
            <a:spAutoFit/>
          </a:bodyPr>
          <a:lstStyle/>
          <a:p>
            <a:pPr algn="ctr" defTabSz="969987">
              <a:defRPr/>
            </a:pPr>
            <a:r>
              <a:rPr lang="en-US" sz="2040" dirty="0">
                <a:solidFill>
                  <a:srgbClr val="000000"/>
                </a:solidFill>
                <a:latin typeface="Segoe UI Light"/>
              </a:rPr>
              <a:t>Insights</a:t>
            </a:r>
          </a:p>
        </p:txBody>
      </p:sp>
      <p:sp>
        <p:nvSpPr>
          <p:cNvPr id="63" name="Rectangle 62">
            <a:extLst>
              <a:ext uri="{FF2B5EF4-FFF2-40B4-BE49-F238E27FC236}">
                <a16:creationId xmlns:a16="http://schemas.microsoft.com/office/drawing/2014/main" id="{10CC6A46-BDD1-46FA-B7C7-8A692D271E3F}"/>
              </a:ext>
            </a:extLst>
          </p:cNvPr>
          <p:cNvSpPr/>
          <p:nvPr/>
        </p:nvSpPr>
        <p:spPr>
          <a:xfrm flipH="1">
            <a:off x="8914097" y="6410033"/>
            <a:ext cx="814188" cy="320182"/>
          </a:xfrm>
          <a:prstGeom prst="rect">
            <a:avLst/>
          </a:prstGeom>
          <a:noFill/>
        </p:spPr>
        <p:txBody>
          <a:bodyPr wrap="none" lIns="0" tIns="0" rIns="0" bIns="0" anchor="ctr">
            <a:spAutoFit/>
          </a:bodyPr>
          <a:lstStyle/>
          <a:p>
            <a:pPr algn="ctr" defTabSz="969987">
              <a:defRPr/>
            </a:pPr>
            <a:r>
              <a:rPr lang="en-US" sz="2040" dirty="0">
                <a:solidFill>
                  <a:srgbClr val="000000"/>
                </a:solidFill>
                <a:latin typeface="Segoe UI Light"/>
              </a:rPr>
              <a:t>Actions</a:t>
            </a:r>
          </a:p>
        </p:txBody>
      </p:sp>
      <p:sp>
        <p:nvSpPr>
          <p:cNvPr id="64" name="TextBox 63">
            <a:extLst>
              <a:ext uri="{FF2B5EF4-FFF2-40B4-BE49-F238E27FC236}">
                <a16:creationId xmlns:a16="http://schemas.microsoft.com/office/drawing/2014/main" id="{76074086-C44A-41C7-8C71-0FC45DD72ADF}"/>
              </a:ext>
            </a:extLst>
          </p:cNvPr>
          <p:cNvSpPr txBox="1"/>
          <p:nvPr/>
        </p:nvSpPr>
        <p:spPr>
          <a:xfrm>
            <a:off x="5642725" y="5162675"/>
            <a:ext cx="608188" cy="160091"/>
          </a:xfrm>
          <a:prstGeom prst="rect">
            <a:avLst/>
          </a:prstGeom>
          <a:noFill/>
        </p:spPr>
        <p:txBody>
          <a:bodyPr wrap="none" lIns="0" tIns="0" rIns="0" bIns="0" rtlCol="0">
            <a:spAutoFit/>
          </a:bodyPr>
          <a:lstStyle/>
          <a:p>
            <a:pPr algn="ctr" defTabSz="932597"/>
            <a:r>
              <a:rPr lang="en-US" sz="1020" dirty="0">
                <a:solidFill>
                  <a:srgbClr val="0078D7"/>
                </a:solidFill>
                <a:latin typeface="Segoe UI"/>
              </a:rPr>
              <a:t>Store data</a:t>
            </a:r>
          </a:p>
        </p:txBody>
      </p:sp>
      <p:sp>
        <p:nvSpPr>
          <p:cNvPr id="65" name="TextBox 64">
            <a:extLst>
              <a:ext uri="{FF2B5EF4-FFF2-40B4-BE49-F238E27FC236}">
                <a16:creationId xmlns:a16="http://schemas.microsoft.com/office/drawing/2014/main" id="{B09835B2-A6D8-475C-AF1D-6FB46EFC7A29}"/>
              </a:ext>
            </a:extLst>
          </p:cNvPr>
          <p:cNvSpPr txBox="1"/>
          <p:nvPr/>
        </p:nvSpPr>
        <p:spPr>
          <a:xfrm>
            <a:off x="8793651" y="5700504"/>
            <a:ext cx="1845819" cy="160091"/>
          </a:xfrm>
          <a:prstGeom prst="rect">
            <a:avLst/>
          </a:prstGeom>
          <a:noFill/>
        </p:spPr>
        <p:txBody>
          <a:bodyPr wrap="none" lIns="0" tIns="0" rIns="0" bIns="0" rtlCol="0">
            <a:spAutoFit/>
          </a:bodyPr>
          <a:lstStyle/>
          <a:p>
            <a:pPr algn="ctr" defTabSz="932597"/>
            <a:r>
              <a:rPr lang="en-US" sz="1020" dirty="0">
                <a:solidFill>
                  <a:srgbClr val="0078D7"/>
                </a:solidFill>
                <a:latin typeface="Segoe UI"/>
              </a:rPr>
              <a:t>Integrate with Business process</a:t>
            </a:r>
          </a:p>
        </p:txBody>
      </p:sp>
      <p:sp>
        <p:nvSpPr>
          <p:cNvPr id="67" name="TextBox 66">
            <a:extLst>
              <a:ext uri="{FF2B5EF4-FFF2-40B4-BE49-F238E27FC236}">
                <a16:creationId xmlns:a16="http://schemas.microsoft.com/office/drawing/2014/main" id="{76941981-6915-4955-B819-CD2477BE0327}"/>
              </a:ext>
            </a:extLst>
          </p:cNvPr>
          <p:cNvSpPr txBox="1"/>
          <p:nvPr/>
        </p:nvSpPr>
        <p:spPr>
          <a:xfrm>
            <a:off x="4777996" y="3656290"/>
            <a:ext cx="1577693" cy="320182"/>
          </a:xfrm>
          <a:prstGeom prst="rect">
            <a:avLst/>
          </a:prstGeom>
          <a:noFill/>
        </p:spPr>
        <p:txBody>
          <a:bodyPr wrap="none" lIns="0" tIns="0" rIns="0" bIns="0" rtlCol="0">
            <a:spAutoFit/>
          </a:bodyPr>
          <a:lstStyle/>
          <a:p>
            <a:pPr algn="ctr" defTabSz="932597"/>
            <a:r>
              <a:rPr lang="en-US" sz="1020" dirty="0">
                <a:solidFill>
                  <a:srgbClr val="0078D7"/>
                </a:solidFill>
                <a:latin typeface="Segoe UI"/>
              </a:rPr>
              <a:t>Stream processing and</a:t>
            </a:r>
          </a:p>
          <a:p>
            <a:pPr algn="ctr" defTabSz="932597"/>
            <a:r>
              <a:rPr lang="en-US" sz="1020" dirty="0">
                <a:solidFill>
                  <a:srgbClr val="0078D7"/>
                </a:solidFill>
                <a:latin typeface="Segoe UI"/>
              </a:rPr>
              <a:t>rules evaluations over data</a:t>
            </a:r>
          </a:p>
        </p:txBody>
      </p:sp>
      <p:sp>
        <p:nvSpPr>
          <p:cNvPr id="68" name="TextBox 67">
            <a:extLst>
              <a:ext uri="{FF2B5EF4-FFF2-40B4-BE49-F238E27FC236}">
                <a16:creationId xmlns:a16="http://schemas.microsoft.com/office/drawing/2014/main" id="{6EFF0CAD-2400-49B3-A61D-45AFEE815109}"/>
              </a:ext>
            </a:extLst>
          </p:cNvPr>
          <p:cNvSpPr txBox="1"/>
          <p:nvPr/>
        </p:nvSpPr>
        <p:spPr>
          <a:xfrm>
            <a:off x="2052112" y="3831725"/>
            <a:ext cx="771286" cy="800454"/>
          </a:xfrm>
          <a:prstGeom prst="rect">
            <a:avLst/>
          </a:prstGeom>
          <a:noFill/>
        </p:spPr>
        <p:txBody>
          <a:bodyPr wrap="square" lIns="0" tIns="0" rIns="0" bIns="0" rtlCol="0">
            <a:spAutoFit/>
          </a:bodyPr>
          <a:lstStyle/>
          <a:p>
            <a:pPr algn="ctr" defTabSz="932597"/>
            <a:r>
              <a:rPr lang="en-US" sz="1020" dirty="0">
                <a:solidFill>
                  <a:srgbClr val="0078D7"/>
                </a:solidFill>
                <a:latin typeface="Segoe UI"/>
              </a:rPr>
              <a:t>Provision and send data from devices to Cloud</a:t>
            </a:r>
          </a:p>
        </p:txBody>
      </p:sp>
      <p:sp>
        <p:nvSpPr>
          <p:cNvPr id="69" name="TextBox 68">
            <a:extLst>
              <a:ext uri="{FF2B5EF4-FFF2-40B4-BE49-F238E27FC236}">
                <a16:creationId xmlns:a16="http://schemas.microsoft.com/office/drawing/2014/main" id="{5B3AB62A-676C-4291-90DC-9FD0DB3D0598}"/>
              </a:ext>
            </a:extLst>
          </p:cNvPr>
          <p:cNvSpPr txBox="1"/>
          <p:nvPr/>
        </p:nvSpPr>
        <p:spPr>
          <a:xfrm>
            <a:off x="2421949" y="5240791"/>
            <a:ext cx="1214742" cy="160091"/>
          </a:xfrm>
          <a:prstGeom prst="rect">
            <a:avLst/>
          </a:prstGeom>
          <a:noFill/>
        </p:spPr>
        <p:txBody>
          <a:bodyPr wrap="none" lIns="0" tIns="0" rIns="0" bIns="0" rtlCol="0">
            <a:spAutoFit/>
          </a:bodyPr>
          <a:lstStyle/>
          <a:p>
            <a:pPr algn="ctr" defTabSz="932597"/>
            <a:r>
              <a:rPr lang="en-US" sz="1020" dirty="0">
                <a:solidFill>
                  <a:srgbClr val="0078D7"/>
                </a:solidFill>
                <a:latin typeface="Segoe UI"/>
              </a:rPr>
              <a:t>Device Management</a:t>
            </a:r>
          </a:p>
        </p:txBody>
      </p:sp>
      <p:sp>
        <p:nvSpPr>
          <p:cNvPr id="41" name="TextBox 40">
            <a:extLst>
              <a:ext uri="{FF2B5EF4-FFF2-40B4-BE49-F238E27FC236}">
                <a16:creationId xmlns:a16="http://schemas.microsoft.com/office/drawing/2014/main" id="{13D30F30-65F7-4D79-A9DB-836BAA7A7E4B}"/>
              </a:ext>
            </a:extLst>
          </p:cNvPr>
          <p:cNvSpPr txBox="1"/>
          <p:nvPr/>
        </p:nvSpPr>
        <p:spPr>
          <a:xfrm>
            <a:off x="8856166" y="2613041"/>
            <a:ext cx="1641455" cy="160091"/>
          </a:xfrm>
          <a:prstGeom prst="rect">
            <a:avLst/>
          </a:prstGeom>
          <a:noFill/>
        </p:spPr>
        <p:txBody>
          <a:bodyPr wrap="none" lIns="0" tIns="0" rIns="0" bIns="0" rtlCol="0">
            <a:spAutoFit/>
          </a:bodyPr>
          <a:lstStyle/>
          <a:p>
            <a:pPr algn="ctr" defTabSz="932597"/>
            <a:r>
              <a:rPr lang="en-US" sz="1020" dirty="0">
                <a:solidFill>
                  <a:srgbClr val="0078D7"/>
                </a:solidFill>
                <a:latin typeface="Segoe UI"/>
              </a:rPr>
              <a:t>Visualize data and learnings</a:t>
            </a:r>
          </a:p>
        </p:txBody>
      </p:sp>
      <p:cxnSp>
        <p:nvCxnSpPr>
          <p:cNvPr id="42" name="Connector: Elbow 41">
            <a:extLst>
              <a:ext uri="{FF2B5EF4-FFF2-40B4-BE49-F238E27FC236}">
                <a16:creationId xmlns:a16="http://schemas.microsoft.com/office/drawing/2014/main" id="{1AA5AFEB-785E-44CA-8326-63B82C2AA5EE}"/>
              </a:ext>
            </a:extLst>
          </p:cNvPr>
          <p:cNvCxnSpPr>
            <a:cxnSpLocks/>
            <a:stCxn id="27" idx="6"/>
          </p:cNvCxnSpPr>
          <p:nvPr/>
        </p:nvCxnSpPr>
        <p:spPr>
          <a:xfrm flipV="1">
            <a:off x="2266630" y="4333288"/>
            <a:ext cx="1124736" cy="795152"/>
          </a:xfrm>
          <a:prstGeom prst="bentConnector3">
            <a:avLst/>
          </a:prstGeom>
          <a:ln w="28575">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6F69E1A7-55AC-4702-8E3C-47F80F74172C}"/>
              </a:ext>
            </a:extLst>
          </p:cNvPr>
          <p:cNvCxnSpPr>
            <a:stCxn id="18" idx="2"/>
            <a:endCxn id="16" idx="7"/>
          </p:cNvCxnSpPr>
          <p:nvPr/>
        </p:nvCxnSpPr>
        <p:spPr>
          <a:xfrm rot="10800000" flipV="1">
            <a:off x="4382719" y="2583834"/>
            <a:ext cx="2327228" cy="1032982"/>
          </a:xfrm>
          <a:prstGeom prst="bentConnector2">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F2C51D41-0AFB-4EDF-A758-4D43E5673108}"/>
              </a:ext>
            </a:extLst>
          </p:cNvPr>
          <p:cNvSpPr txBox="1"/>
          <p:nvPr/>
        </p:nvSpPr>
        <p:spPr>
          <a:xfrm>
            <a:off x="4817392" y="2383226"/>
            <a:ext cx="1294853" cy="160091"/>
          </a:xfrm>
          <a:prstGeom prst="rect">
            <a:avLst/>
          </a:prstGeom>
          <a:noFill/>
        </p:spPr>
        <p:txBody>
          <a:bodyPr wrap="none" lIns="0" tIns="0" rIns="0" bIns="0" rtlCol="0">
            <a:spAutoFit/>
          </a:bodyPr>
          <a:lstStyle/>
          <a:p>
            <a:pPr algn="ctr" defTabSz="932597"/>
            <a:r>
              <a:rPr lang="en-US" sz="1020" dirty="0">
                <a:solidFill>
                  <a:srgbClr val="0078D7"/>
                </a:solidFill>
                <a:latin typeface="Segoe UI"/>
              </a:rPr>
              <a:t>Configure and control</a:t>
            </a:r>
          </a:p>
        </p:txBody>
      </p:sp>
      <p:grpSp>
        <p:nvGrpSpPr>
          <p:cNvPr id="57" name="Group 56">
            <a:extLst>
              <a:ext uri="{FF2B5EF4-FFF2-40B4-BE49-F238E27FC236}">
                <a16:creationId xmlns:a16="http://schemas.microsoft.com/office/drawing/2014/main" id="{B12D9911-0316-430E-A703-A94F1EB93F7D}"/>
              </a:ext>
            </a:extLst>
          </p:cNvPr>
          <p:cNvGrpSpPr/>
          <p:nvPr/>
        </p:nvGrpSpPr>
        <p:grpSpPr>
          <a:xfrm>
            <a:off x="5621578" y="5931328"/>
            <a:ext cx="643092" cy="643092"/>
            <a:chOff x="5086392" y="1448771"/>
            <a:chExt cx="1261176" cy="1261176"/>
          </a:xfrm>
          <a:solidFill>
            <a:schemeClr val="bg2"/>
          </a:solidFill>
        </p:grpSpPr>
        <p:sp>
          <p:nvSpPr>
            <p:cNvPr id="58" name="Oval 57">
              <a:extLst>
                <a:ext uri="{FF2B5EF4-FFF2-40B4-BE49-F238E27FC236}">
                  <a16:creationId xmlns:a16="http://schemas.microsoft.com/office/drawing/2014/main" id="{CB4036AA-6292-44CD-84E7-0BFFB8D90153}"/>
                </a:ext>
              </a:extLst>
            </p:cNvPr>
            <p:cNvSpPr/>
            <p:nvPr/>
          </p:nvSpPr>
          <p:spPr bwMode="auto">
            <a:xfrm>
              <a:off x="5086392" y="1448771"/>
              <a:ext cx="1261176" cy="1261176"/>
            </a:xfrm>
            <a:prstGeom prst="ellipse">
              <a:avLst/>
            </a:prstGeom>
            <a:grpFill/>
            <a:ln w="952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836">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9" name="Freeform: Shape 58">
              <a:extLst>
                <a:ext uri="{FF2B5EF4-FFF2-40B4-BE49-F238E27FC236}">
                  <a16:creationId xmlns:a16="http://schemas.microsoft.com/office/drawing/2014/main" id="{39765A10-370E-465D-B319-1CD4907B291C}"/>
                </a:ext>
              </a:extLst>
            </p:cNvPr>
            <p:cNvSpPr>
              <a:spLocks/>
            </p:cNvSpPr>
            <p:nvPr/>
          </p:nvSpPr>
          <p:spPr bwMode="auto">
            <a:xfrm>
              <a:off x="5452870" y="1674731"/>
              <a:ext cx="528220" cy="858045"/>
            </a:xfrm>
            <a:custGeom>
              <a:avLst/>
              <a:gdLst>
                <a:gd name="connsiteX0" fmla="*/ 180897 w 528287"/>
                <a:gd name="connsiteY0" fmla="*/ 808532 h 858155"/>
                <a:gd name="connsiteX1" fmla="*/ 351275 w 528287"/>
                <a:gd name="connsiteY1" fmla="*/ 808532 h 858155"/>
                <a:gd name="connsiteX2" fmla="*/ 300775 w 528287"/>
                <a:gd name="connsiteY2" fmla="*/ 851668 h 858155"/>
                <a:gd name="connsiteX3" fmla="*/ 281897 w 528287"/>
                <a:gd name="connsiteY3" fmla="*/ 857831 h 858155"/>
                <a:gd name="connsiteX4" fmla="*/ 198832 w 528287"/>
                <a:gd name="connsiteY4" fmla="*/ 827019 h 858155"/>
                <a:gd name="connsiteX5" fmla="*/ 180897 w 528287"/>
                <a:gd name="connsiteY5" fmla="*/ 808532 h 858155"/>
                <a:gd name="connsiteX6" fmla="*/ 182285 w 528287"/>
                <a:gd name="connsiteY6" fmla="*/ 731401 h 858155"/>
                <a:gd name="connsiteX7" fmla="*/ 347585 w 528287"/>
                <a:gd name="connsiteY7" fmla="*/ 731401 h 858155"/>
                <a:gd name="connsiteX8" fmla="*/ 375450 w 528287"/>
                <a:gd name="connsiteY8" fmla="*/ 755235 h 858155"/>
                <a:gd name="connsiteX9" fmla="*/ 347585 w 528287"/>
                <a:gd name="connsiteY9" fmla="*/ 778134 h 858155"/>
                <a:gd name="connsiteX10" fmla="*/ 264935 w 528287"/>
                <a:gd name="connsiteY10" fmla="*/ 778601 h 858155"/>
                <a:gd name="connsiteX11" fmla="*/ 181813 w 528287"/>
                <a:gd name="connsiteY11" fmla="*/ 778134 h 858155"/>
                <a:gd name="connsiteX12" fmla="*/ 154893 w 528287"/>
                <a:gd name="connsiteY12" fmla="*/ 754300 h 858155"/>
                <a:gd name="connsiteX13" fmla="*/ 182285 w 528287"/>
                <a:gd name="connsiteY13" fmla="*/ 731401 h 858155"/>
                <a:gd name="connsiteX14" fmla="*/ 174924 w 528287"/>
                <a:gd name="connsiteY14" fmla="*/ 655422 h 858155"/>
                <a:gd name="connsiteX15" fmla="*/ 354947 w 528287"/>
                <a:gd name="connsiteY15" fmla="*/ 655422 h 858155"/>
                <a:gd name="connsiteX16" fmla="*/ 379581 w 528287"/>
                <a:gd name="connsiteY16" fmla="*/ 677976 h 858155"/>
                <a:gd name="connsiteX17" fmla="*/ 355421 w 528287"/>
                <a:gd name="connsiteY17" fmla="*/ 701000 h 858155"/>
                <a:gd name="connsiteX18" fmla="*/ 264935 w 528287"/>
                <a:gd name="connsiteY18" fmla="*/ 701000 h 858155"/>
                <a:gd name="connsiteX19" fmla="*/ 175397 w 528287"/>
                <a:gd name="connsiteY19" fmla="*/ 701000 h 858155"/>
                <a:gd name="connsiteX20" fmla="*/ 149815 w 528287"/>
                <a:gd name="connsiteY20" fmla="*/ 678446 h 858155"/>
                <a:gd name="connsiteX21" fmla="*/ 174924 w 528287"/>
                <a:gd name="connsiteY21" fmla="*/ 655422 h 858155"/>
                <a:gd name="connsiteX22" fmla="*/ 266900 w 528287"/>
                <a:gd name="connsiteY22" fmla="*/ 6 h 858155"/>
                <a:gd name="connsiteX23" fmla="*/ 401421 w 528287"/>
                <a:gd name="connsiteY23" fmla="*/ 34573 h 858155"/>
                <a:gd name="connsiteX24" fmla="*/ 528029 w 528287"/>
                <a:gd name="connsiteY24" fmla="*/ 242329 h 858155"/>
                <a:gd name="connsiteX25" fmla="*/ 479842 w 528287"/>
                <a:gd name="connsiteY25" fmla="*/ 416637 h 858155"/>
                <a:gd name="connsiteX26" fmla="*/ 451025 w 528287"/>
                <a:gd name="connsiteY26" fmla="*/ 466574 h 858155"/>
                <a:gd name="connsiteX27" fmla="*/ 393390 w 528287"/>
                <a:gd name="connsiteY27" fmla="*/ 621095 h 858155"/>
                <a:gd name="connsiteX28" fmla="*/ 331503 w 528287"/>
                <a:gd name="connsiteY28" fmla="*/ 621095 h 858155"/>
                <a:gd name="connsiteX29" fmla="*/ 347093 w 528287"/>
                <a:gd name="connsiteY29" fmla="*/ 532528 h 858155"/>
                <a:gd name="connsiteX30" fmla="*/ 400476 w 528287"/>
                <a:gd name="connsiteY30" fmla="*/ 427943 h 858155"/>
                <a:gd name="connsiteX31" fmla="*/ 458583 w 528287"/>
                <a:gd name="connsiteY31" fmla="*/ 304986 h 858155"/>
                <a:gd name="connsiteX32" fmla="*/ 377800 w 528287"/>
                <a:gd name="connsiteY32" fmla="*/ 94874 h 858155"/>
                <a:gd name="connsiteX33" fmla="*/ 143953 w 528287"/>
                <a:gd name="connsiteY33" fmla="*/ 99114 h 858155"/>
                <a:gd name="connsiteX34" fmla="*/ 65532 w 528287"/>
                <a:gd name="connsiteY34" fmla="*/ 281902 h 858155"/>
                <a:gd name="connsiteX35" fmla="*/ 117970 w 528287"/>
                <a:gd name="connsiteY35" fmla="*/ 409570 h 858155"/>
                <a:gd name="connsiteX36" fmla="*/ 183636 w 528287"/>
                <a:gd name="connsiteY36" fmla="*/ 538652 h 858155"/>
                <a:gd name="connsiteX37" fmla="*/ 197809 w 528287"/>
                <a:gd name="connsiteY37" fmla="*/ 621566 h 858155"/>
                <a:gd name="connsiteX38" fmla="*/ 142064 w 528287"/>
                <a:gd name="connsiteY38" fmla="*/ 621566 h 858155"/>
                <a:gd name="connsiteX39" fmla="*/ 134977 w 528287"/>
                <a:gd name="connsiteY39" fmla="*/ 614028 h 858155"/>
                <a:gd name="connsiteX40" fmla="*/ 93405 w 528287"/>
                <a:gd name="connsiteY40" fmla="*/ 493426 h 858155"/>
                <a:gd name="connsiteX41" fmla="*/ 28684 w 528287"/>
                <a:gd name="connsiteY41" fmla="*/ 376122 h 858155"/>
                <a:gd name="connsiteX42" fmla="*/ 6008 w 528287"/>
                <a:gd name="connsiteY42" fmla="*/ 196632 h 858155"/>
                <a:gd name="connsiteX43" fmla="*/ 131671 w 528287"/>
                <a:gd name="connsiteY43" fmla="*/ 32218 h 858155"/>
                <a:gd name="connsiteX44" fmla="*/ 266900 w 528287"/>
                <a:gd name="connsiteY44" fmla="*/ 6 h 858155"/>
                <a:gd name="connsiteX0" fmla="*/ 180897 w 528287"/>
                <a:gd name="connsiteY0" fmla="*/ 808532 h 858155"/>
                <a:gd name="connsiteX1" fmla="*/ 351275 w 528287"/>
                <a:gd name="connsiteY1" fmla="*/ 808532 h 858155"/>
                <a:gd name="connsiteX2" fmla="*/ 300775 w 528287"/>
                <a:gd name="connsiteY2" fmla="*/ 851668 h 858155"/>
                <a:gd name="connsiteX3" fmla="*/ 281897 w 528287"/>
                <a:gd name="connsiteY3" fmla="*/ 857831 h 858155"/>
                <a:gd name="connsiteX4" fmla="*/ 198832 w 528287"/>
                <a:gd name="connsiteY4" fmla="*/ 827019 h 858155"/>
                <a:gd name="connsiteX5" fmla="*/ 180897 w 528287"/>
                <a:gd name="connsiteY5" fmla="*/ 808532 h 858155"/>
                <a:gd name="connsiteX6" fmla="*/ 182285 w 528287"/>
                <a:gd name="connsiteY6" fmla="*/ 731401 h 858155"/>
                <a:gd name="connsiteX7" fmla="*/ 347585 w 528287"/>
                <a:gd name="connsiteY7" fmla="*/ 731401 h 858155"/>
                <a:gd name="connsiteX8" fmla="*/ 375450 w 528287"/>
                <a:gd name="connsiteY8" fmla="*/ 755235 h 858155"/>
                <a:gd name="connsiteX9" fmla="*/ 347585 w 528287"/>
                <a:gd name="connsiteY9" fmla="*/ 778134 h 858155"/>
                <a:gd name="connsiteX10" fmla="*/ 264935 w 528287"/>
                <a:gd name="connsiteY10" fmla="*/ 778601 h 858155"/>
                <a:gd name="connsiteX11" fmla="*/ 181813 w 528287"/>
                <a:gd name="connsiteY11" fmla="*/ 778134 h 858155"/>
                <a:gd name="connsiteX12" fmla="*/ 154893 w 528287"/>
                <a:gd name="connsiteY12" fmla="*/ 754300 h 858155"/>
                <a:gd name="connsiteX13" fmla="*/ 182285 w 528287"/>
                <a:gd name="connsiteY13" fmla="*/ 731401 h 858155"/>
                <a:gd name="connsiteX14" fmla="*/ 174924 w 528287"/>
                <a:gd name="connsiteY14" fmla="*/ 655422 h 858155"/>
                <a:gd name="connsiteX15" fmla="*/ 354947 w 528287"/>
                <a:gd name="connsiteY15" fmla="*/ 655422 h 858155"/>
                <a:gd name="connsiteX16" fmla="*/ 379581 w 528287"/>
                <a:gd name="connsiteY16" fmla="*/ 677976 h 858155"/>
                <a:gd name="connsiteX17" fmla="*/ 355421 w 528287"/>
                <a:gd name="connsiteY17" fmla="*/ 701000 h 858155"/>
                <a:gd name="connsiteX18" fmla="*/ 264935 w 528287"/>
                <a:gd name="connsiteY18" fmla="*/ 701000 h 858155"/>
                <a:gd name="connsiteX19" fmla="*/ 175397 w 528287"/>
                <a:gd name="connsiteY19" fmla="*/ 701000 h 858155"/>
                <a:gd name="connsiteX20" fmla="*/ 149815 w 528287"/>
                <a:gd name="connsiteY20" fmla="*/ 678446 h 858155"/>
                <a:gd name="connsiteX21" fmla="*/ 174924 w 528287"/>
                <a:gd name="connsiteY21" fmla="*/ 655422 h 858155"/>
                <a:gd name="connsiteX22" fmla="*/ 266900 w 528287"/>
                <a:gd name="connsiteY22" fmla="*/ 6 h 858155"/>
                <a:gd name="connsiteX23" fmla="*/ 401421 w 528287"/>
                <a:gd name="connsiteY23" fmla="*/ 34573 h 858155"/>
                <a:gd name="connsiteX24" fmla="*/ 528029 w 528287"/>
                <a:gd name="connsiteY24" fmla="*/ 242329 h 858155"/>
                <a:gd name="connsiteX25" fmla="*/ 479842 w 528287"/>
                <a:gd name="connsiteY25" fmla="*/ 416637 h 858155"/>
                <a:gd name="connsiteX26" fmla="*/ 451025 w 528287"/>
                <a:gd name="connsiteY26" fmla="*/ 466574 h 858155"/>
                <a:gd name="connsiteX27" fmla="*/ 393390 w 528287"/>
                <a:gd name="connsiteY27" fmla="*/ 621095 h 858155"/>
                <a:gd name="connsiteX28" fmla="*/ 331503 w 528287"/>
                <a:gd name="connsiteY28" fmla="*/ 621095 h 858155"/>
                <a:gd name="connsiteX29" fmla="*/ 347093 w 528287"/>
                <a:gd name="connsiteY29" fmla="*/ 532528 h 858155"/>
                <a:gd name="connsiteX30" fmla="*/ 400476 w 528287"/>
                <a:gd name="connsiteY30" fmla="*/ 427943 h 858155"/>
                <a:gd name="connsiteX31" fmla="*/ 458583 w 528287"/>
                <a:gd name="connsiteY31" fmla="*/ 304986 h 858155"/>
                <a:gd name="connsiteX32" fmla="*/ 377800 w 528287"/>
                <a:gd name="connsiteY32" fmla="*/ 94874 h 858155"/>
                <a:gd name="connsiteX33" fmla="*/ 65532 w 528287"/>
                <a:gd name="connsiteY33" fmla="*/ 281902 h 858155"/>
                <a:gd name="connsiteX34" fmla="*/ 117970 w 528287"/>
                <a:gd name="connsiteY34" fmla="*/ 409570 h 858155"/>
                <a:gd name="connsiteX35" fmla="*/ 183636 w 528287"/>
                <a:gd name="connsiteY35" fmla="*/ 538652 h 858155"/>
                <a:gd name="connsiteX36" fmla="*/ 197809 w 528287"/>
                <a:gd name="connsiteY36" fmla="*/ 621566 h 858155"/>
                <a:gd name="connsiteX37" fmla="*/ 142064 w 528287"/>
                <a:gd name="connsiteY37" fmla="*/ 621566 h 858155"/>
                <a:gd name="connsiteX38" fmla="*/ 134977 w 528287"/>
                <a:gd name="connsiteY38" fmla="*/ 614028 h 858155"/>
                <a:gd name="connsiteX39" fmla="*/ 93405 w 528287"/>
                <a:gd name="connsiteY39" fmla="*/ 493426 h 858155"/>
                <a:gd name="connsiteX40" fmla="*/ 28684 w 528287"/>
                <a:gd name="connsiteY40" fmla="*/ 376122 h 858155"/>
                <a:gd name="connsiteX41" fmla="*/ 6008 w 528287"/>
                <a:gd name="connsiteY41" fmla="*/ 196632 h 858155"/>
                <a:gd name="connsiteX42" fmla="*/ 131671 w 528287"/>
                <a:gd name="connsiteY42" fmla="*/ 32218 h 858155"/>
                <a:gd name="connsiteX43" fmla="*/ 266900 w 528287"/>
                <a:gd name="connsiteY43" fmla="*/ 6 h 858155"/>
                <a:gd name="connsiteX0" fmla="*/ 180897 w 528287"/>
                <a:gd name="connsiteY0" fmla="*/ 808532 h 858155"/>
                <a:gd name="connsiteX1" fmla="*/ 351275 w 528287"/>
                <a:gd name="connsiteY1" fmla="*/ 808532 h 858155"/>
                <a:gd name="connsiteX2" fmla="*/ 300775 w 528287"/>
                <a:gd name="connsiteY2" fmla="*/ 851668 h 858155"/>
                <a:gd name="connsiteX3" fmla="*/ 281897 w 528287"/>
                <a:gd name="connsiteY3" fmla="*/ 857831 h 858155"/>
                <a:gd name="connsiteX4" fmla="*/ 198832 w 528287"/>
                <a:gd name="connsiteY4" fmla="*/ 827019 h 858155"/>
                <a:gd name="connsiteX5" fmla="*/ 180897 w 528287"/>
                <a:gd name="connsiteY5" fmla="*/ 808532 h 858155"/>
                <a:gd name="connsiteX6" fmla="*/ 182285 w 528287"/>
                <a:gd name="connsiteY6" fmla="*/ 731401 h 858155"/>
                <a:gd name="connsiteX7" fmla="*/ 347585 w 528287"/>
                <a:gd name="connsiteY7" fmla="*/ 731401 h 858155"/>
                <a:gd name="connsiteX8" fmla="*/ 375450 w 528287"/>
                <a:gd name="connsiteY8" fmla="*/ 755235 h 858155"/>
                <a:gd name="connsiteX9" fmla="*/ 347585 w 528287"/>
                <a:gd name="connsiteY9" fmla="*/ 778134 h 858155"/>
                <a:gd name="connsiteX10" fmla="*/ 264935 w 528287"/>
                <a:gd name="connsiteY10" fmla="*/ 778601 h 858155"/>
                <a:gd name="connsiteX11" fmla="*/ 181813 w 528287"/>
                <a:gd name="connsiteY11" fmla="*/ 778134 h 858155"/>
                <a:gd name="connsiteX12" fmla="*/ 154893 w 528287"/>
                <a:gd name="connsiteY12" fmla="*/ 754300 h 858155"/>
                <a:gd name="connsiteX13" fmla="*/ 182285 w 528287"/>
                <a:gd name="connsiteY13" fmla="*/ 731401 h 858155"/>
                <a:gd name="connsiteX14" fmla="*/ 174924 w 528287"/>
                <a:gd name="connsiteY14" fmla="*/ 655422 h 858155"/>
                <a:gd name="connsiteX15" fmla="*/ 354947 w 528287"/>
                <a:gd name="connsiteY15" fmla="*/ 655422 h 858155"/>
                <a:gd name="connsiteX16" fmla="*/ 379581 w 528287"/>
                <a:gd name="connsiteY16" fmla="*/ 677976 h 858155"/>
                <a:gd name="connsiteX17" fmla="*/ 355421 w 528287"/>
                <a:gd name="connsiteY17" fmla="*/ 701000 h 858155"/>
                <a:gd name="connsiteX18" fmla="*/ 264935 w 528287"/>
                <a:gd name="connsiteY18" fmla="*/ 701000 h 858155"/>
                <a:gd name="connsiteX19" fmla="*/ 175397 w 528287"/>
                <a:gd name="connsiteY19" fmla="*/ 701000 h 858155"/>
                <a:gd name="connsiteX20" fmla="*/ 149815 w 528287"/>
                <a:gd name="connsiteY20" fmla="*/ 678446 h 858155"/>
                <a:gd name="connsiteX21" fmla="*/ 174924 w 528287"/>
                <a:gd name="connsiteY21" fmla="*/ 655422 h 858155"/>
                <a:gd name="connsiteX22" fmla="*/ 266900 w 528287"/>
                <a:gd name="connsiteY22" fmla="*/ 6 h 858155"/>
                <a:gd name="connsiteX23" fmla="*/ 401421 w 528287"/>
                <a:gd name="connsiteY23" fmla="*/ 34573 h 858155"/>
                <a:gd name="connsiteX24" fmla="*/ 528029 w 528287"/>
                <a:gd name="connsiteY24" fmla="*/ 242329 h 858155"/>
                <a:gd name="connsiteX25" fmla="*/ 479842 w 528287"/>
                <a:gd name="connsiteY25" fmla="*/ 416637 h 858155"/>
                <a:gd name="connsiteX26" fmla="*/ 451025 w 528287"/>
                <a:gd name="connsiteY26" fmla="*/ 466574 h 858155"/>
                <a:gd name="connsiteX27" fmla="*/ 393390 w 528287"/>
                <a:gd name="connsiteY27" fmla="*/ 621095 h 858155"/>
                <a:gd name="connsiteX28" fmla="*/ 331503 w 528287"/>
                <a:gd name="connsiteY28" fmla="*/ 621095 h 858155"/>
                <a:gd name="connsiteX29" fmla="*/ 347093 w 528287"/>
                <a:gd name="connsiteY29" fmla="*/ 532528 h 858155"/>
                <a:gd name="connsiteX30" fmla="*/ 400476 w 528287"/>
                <a:gd name="connsiteY30" fmla="*/ 427943 h 858155"/>
                <a:gd name="connsiteX31" fmla="*/ 458583 w 528287"/>
                <a:gd name="connsiteY31" fmla="*/ 304986 h 858155"/>
                <a:gd name="connsiteX32" fmla="*/ 377800 w 528287"/>
                <a:gd name="connsiteY32" fmla="*/ 94874 h 858155"/>
                <a:gd name="connsiteX33" fmla="*/ 117970 w 528287"/>
                <a:gd name="connsiteY33" fmla="*/ 409570 h 858155"/>
                <a:gd name="connsiteX34" fmla="*/ 183636 w 528287"/>
                <a:gd name="connsiteY34" fmla="*/ 538652 h 858155"/>
                <a:gd name="connsiteX35" fmla="*/ 197809 w 528287"/>
                <a:gd name="connsiteY35" fmla="*/ 621566 h 858155"/>
                <a:gd name="connsiteX36" fmla="*/ 142064 w 528287"/>
                <a:gd name="connsiteY36" fmla="*/ 621566 h 858155"/>
                <a:gd name="connsiteX37" fmla="*/ 134977 w 528287"/>
                <a:gd name="connsiteY37" fmla="*/ 614028 h 858155"/>
                <a:gd name="connsiteX38" fmla="*/ 93405 w 528287"/>
                <a:gd name="connsiteY38" fmla="*/ 493426 h 858155"/>
                <a:gd name="connsiteX39" fmla="*/ 28684 w 528287"/>
                <a:gd name="connsiteY39" fmla="*/ 376122 h 858155"/>
                <a:gd name="connsiteX40" fmla="*/ 6008 w 528287"/>
                <a:gd name="connsiteY40" fmla="*/ 196632 h 858155"/>
                <a:gd name="connsiteX41" fmla="*/ 131671 w 528287"/>
                <a:gd name="connsiteY41" fmla="*/ 32218 h 858155"/>
                <a:gd name="connsiteX42" fmla="*/ 266900 w 528287"/>
                <a:gd name="connsiteY42" fmla="*/ 6 h 858155"/>
                <a:gd name="connsiteX0" fmla="*/ 180897 w 528287"/>
                <a:gd name="connsiteY0" fmla="*/ 808532 h 858155"/>
                <a:gd name="connsiteX1" fmla="*/ 351275 w 528287"/>
                <a:gd name="connsiteY1" fmla="*/ 808532 h 858155"/>
                <a:gd name="connsiteX2" fmla="*/ 300775 w 528287"/>
                <a:gd name="connsiteY2" fmla="*/ 851668 h 858155"/>
                <a:gd name="connsiteX3" fmla="*/ 281897 w 528287"/>
                <a:gd name="connsiteY3" fmla="*/ 857831 h 858155"/>
                <a:gd name="connsiteX4" fmla="*/ 198832 w 528287"/>
                <a:gd name="connsiteY4" fmla="*/ 827019 h 858155"/>
                <a:gd name="connsiteX5" fmla="*/ 180897 w 528287"/>
                <a:gd name="connsiteY5" fmla="*/ 808532 h 858155"/>
                <a:gd name="connsiteX6" fmla="*/ 182285 w 528287"/>
                <a:gd name="connsiteY6" fmla="*/ 731401 h 858155"/>
                <a:gd name="connsiteX7" fmla="*/ 347585 w 528287"/>
                <a:gd name="connsiteY7" fmla="*/ 731401 h 858155"/>
                <a:gd name="connsiteX8" fmla="*/ 375450 w 528287"/>
                <a:gd name="connsiteY8" fmla="*/ 755235 h 858155"/>
                <a:gd name="connsiteX9" fmla="*/ 347585 w 528287"/>
                <a:gd name="connsiteY9" fmla="*/ 778134 h 858155"/>
                <a:gd name="connsiteX10" fmla="*/ 264935 w 528287"/>
                <a:gd name="connsiteY10" fmla="*/ 778601 h 858155"/>
                <a:gd name="connsiteX11" fmla="*/ 181813 w 528287"/>
                <a:gd name="connsiteY11" fmla="*/ 778134 h 858155"/>
                <a:gd name="connsiteX12" fmla="*/ 154893 w 528287"/>
                <a:gd name="connsiteY12" fmla="*/ 754300 h 858155"/>
                <a:gd name="connsiteX13" fmla="*/ 182285 w 528287"/>
                <a:gd name="connsiteY13" fmla="*/ 731401 h 858155"/>
                <a:gd name="connsiteX14" fmla="*/ 174924 w 528287"/>
                <a:gd name="connsiteY14" fmla="*/ 655422 h 858155"/>
                <a:gd name="connsiteX15" fmla="*/ 354947 w 528287"/>
                <a:gd name="connsiteY15" fmla="*/ 655422 h 858155"/>
                <a:gd name="connsiteX16" fmla="*/ 379581 w 528287"/>
                <a:gd name="connsiteY16" fmla="*/ 677976 h 858155"/>
                <a:gd name="connsiteX17" fmla="*/ 355421 w 528287"/>
                <a:gd name="connsiteY17" fmla="*/ 701000 h 858155"/>
                <a:gd name="connsiteX18" fmla="*/ 264935 w 528287"/>
                <a:gd name="connsiteY18" fmla="*/ 701000 h 858155"/>
                <a:gd name="connsiteX19" fmla="*/ 175397 w 528287"/>
                <a:gd name="connsiteY19" fmla="*/ 701000 h 858155"/>
                <a:gd name="connsiteX20" fmla="*/ 149815 w 528287"/>
                <a:gd name="connsiteY20" fmla="*/ 678446 h 858155"/>
                <a:gd name="connsiteX21" fmla="*/ 174924 w 528287"/>
                <a:gd name="connsiteY21" fmla="*/ 655422 h 858155"/>
                <a:gd name="connsiteX22" fmla="*/ 266900 w 528287"/>
                <a:gd name="connsiteY22" fmla="*/ 6 h 858155"/>
                <a:gd name="connsiteX23" fmla="*/ 401421 w 528287"/>
                <a:gd name="connsiteY23" fmla="*/ 34573 h 858155"/>
                <a:gd name="connsiteX24" fmla="*/ 528029 w 528287"/>
                <a:gd name="connsiteY24" fmla="*/ 242329 h 858155"/>
                <a:gd name="connsiteX25" fmla="*/ 479842 w 528287"/>
                <a:gd name="connsiteY25" fmla="*/ 416637 h 858155"/>
                <a:gd name="connsiteX26" fmla="*/ 451025 w 528287"/>
                <a:gd name="connsiteY26" fmla="*/ 466574 h 858155"/>
                <a:gd name="connsiteX27" fmla="*/ 393390 w 528287"/>
                <a:gd name="connsiteY27" fmla="*/ 621095 h 858155"/>
                <a:gd name="connsiteX28" fmla="*/ 331503 w 528287"/>
                <a:gd name="connsiteY28" fmla="*/ 621095 h 858155"/>
                <a:gd name="connsiteX29" fmla="*/ 347093 w 528287"/>
                <a:gd name="connsiteY29" fmla="*/ 532528 h 858155"/>
                <a:gd name="connsiteX30" fmla="*/ 400476 w 528287"/>
                <a:gd name="connsiteY30" fmla="*/ 427943 h 858155"/>
                <a:gd name="connsiteX31" fmla="*/ 458583 w 528287"/>
                <a:gd name="connsiteY31" fmla="*/ 304986 h 858155"/>
                <a:gd name="connsiteX32" fmla="*/ 117970 w 528287"/>
                <a:gd name="connsiteY32" fmla="*/ 409570 h 858155"/>
                <a:gd name="connsiteX33" fmla="*/ 183636 w 528287"/>
                <a:gd name="connsiteY33" fmla="*/ 538652 h 858155"/>
                <a:gd name="connsiteX34" fmla="*/ 197809 w 528287"/>
                <a:gd name="connsiteY34" fmla="*/ 621566 h 858155"/>
                <a:gd name="connsiteX35" fmla="*/ 142064 w 528287"/>
                <a:gd name="connsiteY35" fmla="*/ 621566 h 858155"/>
                <a:gd name="connsiteX36" fmla="*/ 134977 w 528287"/>
                <a:gd name="connsiteY36" fmla="*/ 614028 h 858155"/>
                <a:gd name="connsiteX37" fmla="*/ 93405 w 528287"/>
                <a:gd name="connsiteY37" fmla="*/ 493426 h 858155"/>
                <a:gd name="connsiteX38" fmla="*/ 28684 w 528287"/>
                <a:gd name="connsiteY38" fmla="*/ 376122 h 858155"/>
                <a:gd name="connsiteX39" fmla="*/ 6008 w 528287"/>
                <a:gd name="connsiteY39" fmla="*/ 196632 h 858155"/>
                <a:gd name="connsiteX40" fmla="*/ 131671 w 528287"/>
                <a:gd name="connsiteY40" fmla="*/ 32218 h 858155"/>
                <a:gd name="connsiteX41" fmla="*/ 266900 w 528287"/>
                <a:gd name="connsiteY41" fmla="*/ 6 h 858155"/>
                <a:gd name="connsiteX0" fmla="*/ 180897 w 528287"/>
                <a:gd name="connsiteY0" fmla="*/ 808532 h 858155"/>
                <a:gd name="connsiteX1" fmla="*/ 351275 w 528287"/>
                <a:gd name="connsiteY1" fmla="*/ 808532 h 858155"/>
                <a:gd name="connsiteX2" fmla="*/ 300775 w 528287"/>
                <a:gd name="connsiteY2" fmla="*/ 851668 h 858155"/>
                <a:gd name="connsiteX3" fmla="*/ 281897 w 528287"/>
                <a:gd name="connsiteY3" fmla="*/ 857831 h 858155"/>
                <a:gd name="connsiteX4" fmla="*/ 198832 w 528287"/>
                <a:gd name="connsiteY4" fmla="*/ 827019 h 858155"/>
                <a:gd name="connsiteX5" fmla="*/ 180897 w 528287"/>
                <a:gd name="connsiteY5" fmla="*/ 808532 h 858155"/>
                <a:gd name="connsiteX6" fmla="*/ 182285 w 528287"/>
                <a:gd name="connsiteY6" fmla="*/ 731401 h 858155"/>
                <a:gd name="connsiteX7" fmla="*/ 347585 w 528287"/>
                <a:gd name="connsiteY7" fmla="*/ 731401 h 858155"/>
                <a:gd name="connsiteX8" fmla="*/ 375450 w 528287"/>
                <a:gd name="connsiteY8" fmla="*/ 755235 h 858155"/>
                <a:gd name="connsiteX9" fmla="*/ 347585 w 528287"/>
                <a:gd name="connsiteY9" fmla="*/ 778134 h 858155"/>
                <a:gd name="connsiteX10" fmla="*/ 264935 w 528287"/>
                <a:gd name="connsiteY10" fmla="*/ 778601 h 858155"/>
                <a:gd name="connsiteX11" fmla="*/ 181813 w 528287"/>
                <a:gd name="connsiteY11" fmla="*/ 778134 h 858155"/>
                <a:gd name="connsiteX12" fmla="*/ 154893 w 528287"/>
                <a:gd name="connsiteY12" fmla="*/ 754300 h 858155"/>
                <a:gd name="connsiteX13" fmla="*/ 182285 w 528287"/>
                <a:gd name="connsiteY13" fmla="*/ 731401 h 858155"/>
                <a:gd name="connsiteX14" fmla="*/ 174924 w 528287"/>
                <a:gd name="connsiteY14" fmla="*/ 655422 h 858155"/>
                <a:gd name="connsiteX15" fmla="*/ 354947 w 528287"/>
                <a:gd name="connsiteY15" fmla="*/ 655422 h 858155"/>
                <a:gd name="connsiteX16" fmla="*/ 379581 w 528287"/>
                <a:gd name="connsiteY16" fmla="*/ 677976 h 858155"/>
                <a:gd name="connsiteX17" fmla="*/ 355421 w 528287"/>
                <a:gd name="connsiteY17" fmla="*/ 701000 h 858155"/>
                <a:gd name="connsiteX18" fmla="*/ 264935 w 528287"/>
                <a:gd name="connsiteY18" fmla="*/ 701000 h 858155"/>
                <a:gd name="connsiteX19" fmla="*/ 175397 w 528287"/>
                <a:gd name="connsiteY19" fmla="*/ 701000 h 858155"/>
                <a:gd name="connsiteX20" fmla="*/ 149815 w 528287"/>
                <a:gd name="connsiteY20" fmla="*/ 678446 h 858155"/>
                <a:gd name="connsiteX21" fmla="*/ 174924 w 528287"/>
                <a:gd name="connsiteY21" fmla="*/ 655422 h 858155"/>
                <a:gd name="connsiteX22" fmla="*/ 266900 w 528287"/>
                <a:gd name="connsiteY22" fmla="*/ 6 h 858155"/>
                <a:gd name="connsiteX23" fmla="*/ 401421 w 528287"/>
                <a:gd name="connsiteY23" fmla="*/ 34573 h 858155"/>
                <a:gd name="connsiteX24" fmla="*/ 528029 w 528287"/>
                <a:gd name="connsiteY24" fmla="*/ 242329 h 858155"/>
                <a:gd name="connsiteX25" fmla="*/ 479842 w 528287"/>
                <a:gd name="connsiteY25" fmla="*/ 416637 h 858155"/>
                <a:gd name="connsiteX26" fmla="*/ 451025 w 528287"/>
                <a:gd name="connsiteY26" fmla="*/ 466574 h 858155"/>
                <a:gd name="connsiteX27" fmla="*/ 393390 w 528287"/>
                <a:gd name="connsiteY27" fmla="*/ 621095 h 858155"/>
                <a:gd name="connsiteX28" fmla="*/ 331503 w 528287"/>
                <a:gd name="connsiteY28" fmla="*/ 621095 h 858155"/>
                <a:gd name="connsiteX29" fmla="*/ 347093 w 528287"/>
                <a:gd name="connsiteY29" fmla="*/ 532528 h 858155"/>
                <a:gd name="connsiteX30" fmla="*/ 400476 w 528287"/>
                <a:gd name="connsiteY30" fmla="*/ 427943 h 858155"/>
                <a:gd name="connsiteX31" fmla="*/ 117970 w 528287"/>
                <a:gd name="connsiteY31" fmla="*/ 409570 h 858155"/>
                <a:gd name="connsiteX32" fmla="*/ 183636 w 528287"/>
                <a:gd name="connsiteY32" fmla="*/ 538652 h 858155"/>
                <a:gd name="connsiteX33" fmla="*/ 197809 w 528287"/>
                <a:gd name="connsiteY33" fmla="*/ 621566 h 858155"/>
                <a:gd name="connsiteX34" fmla="*/ 142064 w 528287"/>
                <a:gd name="connsiteY34" fmla="*/ 621566 h 858155"/>
                <a:gd name="connsiteX35" fmla="*/ 134977 w 528287"/>
                <a:gd name="connsiteY35" fmla="*/ 614028 h 858155"/>
                <a:gd name="connsiteX36" fmla="*/ 93405 w 528287"/>
                <a:gd name="connsiteY36" fmla="*/ 493426 h 858155"/>
                <a:gd name="connsiteX37" fmla="*/ 28684 w 528287"/>
                <a:gd name="connsiteY37" fmla="*/ 376122 h 858155"/>
                <a:gd name="connsiteX38" fmla="*/ 6008 w 528287"/>
                <a:gd name="connsiteY38" fmla="*/ 196632 h 858155"/>
                <a:gd name="connsiteX39" fmla="*/ 131671 w 528287"/>
                <a:gd name="connsiteY39" fmla="*/ 32218 h 858155"/>
                <a:gd name="connsiteX40" fmla="*/ 266900 w 528287"/>
                <a:gd name="connsiteY40" fmla="*/ 6 h 858155"/>
                <a:gd name="connsiteX0" fmla="*/ 180897 w 528287"/>
                <a:gd name="connsiteY0" fmla="*/ 808532 h 858155"/>
                <a:gd name="connsiteX1" fmla="*/ 351275 w 528287"/>
                <a:gd name="connsiteY1" fmla="*/ 808532 h 858155"/>
                <a:gd name="connsiteX2" fmla="*/ 300775 w 528287"/>
                <a:gd name="connsiteY2" fmla="*/ 851668 h 858155"/>
                <a:gd name="connsiteX3" fmla="*/ 281897 w 528287"/>
                <a:gd name="connsiteY3" fmla="*/ 857831 h 858155"/>
                <a:gd name="connsiteX4" fmla="*/ 198832 w 528287"/>
                <a:gd name="connsiteY4" fmla="*/ 827019 h 858155"/>
                <a:gd name="connsiteX5" fmla="*/ 180897 w 528287"/>
                <a:gd name="connsiteY5" fmla="*/ 808532 h 858155"/>
                <a:gd name="connsiteX6" fmla="*/ 182285 w 528287"/>
                <a:gd name="connsiteY6" fmla="*/ 731401 h 858155"/>
                <a:gd name="connsiteX7" fmla="*/ 347585 w 528287"/>
                <a:gd name="connsiteY7" fmla="*/ 731401 h 858155"/>
                <a:gd name="connsiteX8" fmla="*/ 375450 w 528287"/>
                <a:gd name="connsiteY8" fmla="*/ 755235 h 858155"/>
                <a:gd name="connsiteX9" fmla="*/ 347585 w 528287"/>
                <a:gd name="connsiteY9" fmla="*/ 778134 h 858155"/>
                <a:gd name="connsiteX10" fmla="*/ 264935 w 528287"/>
                <a:gd name="connsiteY10" fmla="*/ 778601 h 858155"/>
                <a:gd name="connsiteX11" fmla="*/ 181813 w 528287"/>
                <a:gd name="connsiteY11" fmla="*/ 778134 h 858155"/>
                <a:gd name="connsiteX12" fmla="*/ 154893 w 528287"/>
                <a:gd name="connsiteY12" fmla="*/ 754300 h 858155"/>
                <a:gd name="connsiteX13" fmla="*/ 182285 w 528287"/>
                <a:gd name="connsiteY13" fmla="*/ 731401 h 858155"/>
                <a:gd name="connsiteX14" fmla="*/ 174924 w 528287"/>
                <a:gd name="connsiteY14" fmla="*/ 655422 h 858155"/>
                <a:gd name="connsiteX15" fmla="*/ 354947 w 528287"/>
                <a:gd name="connsiteY15" fmla="*/ 655422 h 858155"/>
                <a:gd name="connsiteX16" fmla="*/ 379581 w 528287"/>
                <a:gd name="connsiteY16" fmla="*/ 677976 h 858155"/>
                <a:gd name="connsiteX17" fmla="*/ 355421 w 528287"/>
                <a:gd name="connsiteY17" fmla="*/ 701000 h 858155"/>
                <a:gd name="connsiteX18" fmla="*/ 264935 w 528287"/>
                <a:gd name="connsiteY18" fmla="*/ 701000 h 858155"/>
                <a:gd name="connsiteX19" fmla="*/ 175397 w 528287"/>
                <a:gd name="connsiteY19" fmla="*/ 701000 h 858155"/>
                <a:gd name="connsiteX20" fmla="*/ 149815 w 528287"/>
                <a:gd name="connsiteY20" fmla="*/ 678446 h 858155"/>
                <a:gd name="connsiteX21" fmla="*/ 174924 w 528287"/>
                <a:gd name="connsiteY21" fmla="*/ 655422 h 858155"/>
                <a:gd name="connsiteX22" fmla="*/ 266900 w 528287"/>
                <a:gd name="connsiteY22" fmla="*/ 6 h 858155"/>
                <a:gd name="connsiteX23" fmla="*/ 401421 w 528287"/>
                <a:gd name="connsiteY23" fmla="*/ 34573 h 858155"/>
                <a:gd name="connsiteX24" fmla="*/ 528029 w 528287"/>
                <a:gd name="connsiteY24" fmla="*/ 242329 h 858155"/>
                <a:gd name="connsiteX25" fmla="*/ 479842 w 528287"/>
                <a:gd name="connsiteY25" fmla="*/ 416637 h 858155"/>
                <a:gd name="connsiteX26" fmla="*/ 451025 w 528287"/>
                <a:gd name="connsiteY26" fmla="*/ 466574 h 858155"/>
                <a:gd name="connsiteX27" fmla="*/ 393390 w 528287"/>
                <a:gd name="connsiteY27" fmla="*/ 621095 h 858155"/>
                <a:gd name="connsiteX28" fmla="*/ 331503 w 528287"/>
                <a:gd name="connsiteY28" fmla="*/ 621095 h 858155"/>
                <a:gd name="connsiteX29" fmla="*/ 347093 w 528287"/>
                <a:gd name="connsiteY29" fmla="*/ 532528 h 858155"/>
                <a:gd name="connsiteX30" fmla="*/ 117970 w 528287"/>
                <a:gd name="connsiteY30" fmla="*/ 409570 h 858155"/>
                <a:gd name="connsiteX31" fmla="*/ 183636 w 528287"/>
                <a:gd name="connsiteY31" fmla="*/ 538652 h 858155"/>
                <a:gd name="connsiteX32" fmla="*/ 197809 w 528287"/>
                <a:gd name="connsiteY32" fmla="*/ 621566 h 858155"/>
                <a:gd name="connsiteX33" fmla="*/ 142064 w 528287"/>
                <a:gd name="connsiteY33" fmla="*/ 621566 h 858155"/>
                <a:gd name="connsiteX34" fmla="*/ 134977 w 528287"/>
                <a:gd name="connsiteY34" fmla="*/ 614028 h 858155"/>
                <a:gd name="connsiteX35" fmla="*/ 93405 w 528287"/>
                <a:gd name="connsiteY35" fmla="*/ 493426 h 858155"/>
                <a:gd name="connsiteX36" fmla="*/ 28684 w 528287"/>
                <a:gd name="connsiteY36" fmla="*/ 376122 h 858155"/>
                <a:gd name="connsiteX37" fmla="*/ 6008 w 528287"/>
                <a:gd name="connsiteY37" fmla="*/ 196632 h 858155"/>
                <a:gd name="connsiteX38" fmla="*/ 131671 w 528287"/>
                <a:gd name="connsiteY38" fmla="*/ 32218 h 858155"/>
                <a:gd name="connsiteX39" fmla="*/ 266900 w 528287"/>
                <a:gd name="connsiteY39" fmla="*/ 6 h 858155"/>
                <a:gd name="connsiteX0" fmla="*/ 180897 w 528287"/>
                <a:gd name="connsiteY0" fmla="*/ 808532 h 858155"/>
                <a:gd name="connsiteX1" fmla="*/ 351275 w 528287"/>
                <a:gd name="connsiteY1" fmla="*/ 808532 h 858155"/>
                <a:gd name="connsiteX2" fmla="*/ 300775 w 528287"/>
                <a:gd name="connsiteY2" fmla="*/ 851668 h 858155"/>
                <a:gd name="connsiteX3" fmla="*/ 281897 w 528287"/>
                <a:gd name="connsiteY3" fmla="*/ 857831 h 858155"/>
                <a:gd name="connsiteX4" fmla="*/ 198832 w 528287"/>
                <a:gd name="connsiteY4" fmla="*/ 827019 h 858155"/>
                <a:gd name="connsiteX5" fmla="*/ 180897 w 528287"/>
                <a:gd name="connsiteY5" fmla="*/ 808532 h 858155"/>
                <a:gd name="connsiteX6" fmla="*/ 182285 w 528287"/>
                <a:gd name="connsiteY6" fmla="*/ 731401 h 858155"/>
                <a:gd name="connsiteX7" fmla="*/ 347585 w 528287"/>
                <a:gd name="connsiteY7" fmla="*/ 731401 h 858155"/>
                <a:gd name="connsiteX8" fmla="*/ 375450 w 528287"/>
                <a:gd name="connsiteY8" fmla="*/ 755235 h 858155"/>
                <a:gd name="connsiteX9" fmla="*/ 347585 w 528287"/>
                <a:gd name="connsiteY9" fmla="*/ 778134 h 858155"/>
                <a:gd name="connsiteX10" fmla="*/ 264935 w 528287"/>
                <a:gd name="connsiteY10" fmla="*/ 778601 h 858155"/>
                <a:gd name="connsiteX11" fmla="*/ 181813 w 528287"/>
                <a:gd name="connsiteY11" fmla="*/ 778134 h 858155"/>
                <a:gd name="connsiteX12" fmla="*/ 154893 w 528287"/>
                <a:gd name="connsiteY12" fmla="*/ 754300 h 858155"/>
                <a:gd name="connsiteX13" fmla="*/ 182285 w 528287"/>
                <a:gd name="connsiteY13" fmla="*/ 731401 h 858155"/>
                <a:gd name="connsiteX14" fmla="*/ 174924 w 528287"/>
                <a:gd name="connsiteY14" fmla="*/ 655422 h 858155"/>
                <a:gd name="connsiteX15" fmla="*/ 354947 w 528287"/>
                <a:gd name="connsiteY15" fmla="*/ 655422 h 858155"/>
                <a:gd name="connsiteX16" fmla="*/ 379581 w 528287"/>
                <a:gd name="connsiteY16" fmla="*/ 677976 h 858155"/>
                <a:gd name="connsiteX17" fmla="*/ 355421 w 528287"/>
                <a:gd name="connsiteY17" fmla="*/ 701000 h 858155"/>
                <a:gd name="connsiteX18" fmla="*/ 264935 w 528287"/>
                <a:gd name="connsiteY18" fmla="*/ 701000 h 858155"/>
                <a:gd name="connsiteX19" fmla="*/ 175397 w 528287"/>
                <a:gd name="connsiteY19" fmla="*/ 701000 h 858155"/>
                <a:gd name="connsiteX20" fmla="*/ 149815 w 528287"/>
                <a:gd name="connsiteY20" fmla="*/ 678446 h 858155"/>
                <a:gd name="connsiteX21" fmla="*/ 174924 w 528287"/>
                <a:gd name="connsiteY21" fmla="*/ 655422 h 858155"/>
                <a:gd name="connsiteX22" fmla="*/ 266900 w 528287"/>
                <a:gd name="connsiteY22" fmla="*/ 6 h 858155"/>
                <a:gd name="connsiteX23" fmla="*/ 401421 w 528287"/>
                <a:gd name="connsiteY23" fmla="*/ 34573 h 858155"/>
                <a:gd name="connsiteX24" fmla="*/ 528029 w 528287"/>
                <a:gd name="connsiteY24" fmla="*/ 242329 h 858155"/>
                <a:gd name="connsiteX25" fmla="*/ 479842 w 528287"/>
                <a:gd name="connsiteY25" fmla="*/ 416637 h 858155"/>
                <a:gd name="connsiteX26" fmla="*/ 451025 w 528287"/>
                <a:gd name="connsiteY26" fmla="*/ 466574 h 858155"/>
                <a:gd name="connsiteX27" fmla="*/ 393390 w 528287"/>
                <a:gd name="connsiteY27" fmla="*/ 621095 h 858155"/>
                <a:gd name="connsiteX28" fmla="*/ 331503 w 528287"/>
                <a:gd name="connsiteY28" fmla="*/ 621095 h 858155"/>
                <a:gd name="connsiteX29" fmla="*/ 347093 w 528287"/>
                <a:gd name="connsiteY29" fmla="*/ 532528 h 858155"/>
                <a:gd name="connsiteX30" fmla="*/ 183636 w 528287"/>
                <a:gd name="connsiteY30" fmla="*/ 538652 h 858155"/>
                <a:gd name="connsiteX31" fmla="*/ 197809 w 528287"/>
                <a:gd name="connsiteY31" fmla="*/ 621566 h 858155"/>
                <a:gd name="connsiteX32" fmla="*/ 142064 w 528287"/>
                <a:gd name="connsiteY32" fmla="*/ 621566 h 858155"/>
                <a:gd name="connsiteX33" fmla="*/ 134977 w 528287"/>
                <a:gd name="connsiteY33" fmla="*/ 614028 h 858155"/>
                <a:gd name="connsiteX34" fmla="*/ 93405 w 528287"/>
                <a:gd name="connsiteY34" fmla="*/ 493426 h 858155"/>
                <a:gd name="connsiteX35" fmla="*/ 28684 w 528287"/>
                <a:gd name="connsiteY35" fmla="*/ 376122 h 858155"/>
                <a:gd name="connsiteX36" fmla="*/ 6008 w 528287"/>
                <a:gd name="connsiteY36" fmla="*/ 196632 h 858155"/>
                <a:gd name="connsiteX37" fmla="*/ 131671 w 528287"/>
                <a:gd name="connsiteY37" fmla="*/ 32218 h 858155"/>
                <a:gd name="connsiteX38" fmla="*/ 266900 w 528287"/>
                <a:gd name="connsiteY38" fmla="*/ 6 h 858155"/>
                <a:gd name="connsiteX0" fmla="*/ 180897 w 528287"/>
                <a:gd name="connsiteY0" fmla="*/ 808532 h 858155"/>
                <a:gd name="connsiteX1" fmla="*/ 351275 w 528287"/>
                <a:gd name="connsiteY1" fmla="*/ 808532 h 858155"/>
                <a:gd name="connsiteX2" fmla="*/ 300775 w 528287"/>
                <a:gd name="connsiteY2" fmla="*/ 851668 h 858155"/>
                <a:gd name="connsiteX3" fmla="*/ 281897 w 528287"/>
                <a:gd name="connsiteY3" fmla="*/ 857831 h 858155"/>
                <a:gd name="connsiteX4" fmla="*/ 198832 w 528287"/>
                <a:gd name="connsiteY4" fmla="*/ 827019 h 858155"/>
                <a:gd name="connsiteX5" fmla="*/ 180897 w 528287"/>
                <a:gd name="connsiteY5" fmla="*/ 808532 h 858155"/>
                <a:gd name="connsiteX6" fmla="*/ 182285 w 528287"/>
                <a:gd name="connsiteY6" fmla="*/ 731401 h 858155"/>
                <a:gd name="connsiteX7" fmla="*/ 347585 w 528287"/>
                <a:gd name="connsiteY7" fmla="*/ 731401 h 858155"/>
                <a:gd name="connsiteX8" fmla="*/ 375450 w 528287"/>
                <a:gd name="connsiteY8" fmla="*/ 755235 h 858155"/>
                <a:gd name="connsiteX9" fmla="*/ 347585 w 528287"/>
                <a:gd name="connsiteY9" fmla="*/ 778134 h 858155"/>
                <a:gd name="connsiteX10" fmla="*/ 264935 w 528287"/>
                <a:gd name="connsiteY10" fmla="*/ 778601 h 858155"/>
                <a:gd name="connsiteX11" fmla="*/ 181813 w 528287"/>
                <a:gd name="connsiteY11" fmla="*/ 778134 h 858155"/>
                <a:gd name="connsiteX12" fmla="*/ 154893 w 528287"/>
                <a:gd name="connsiteY12" fmla="*/ 754300 h 858155"/>
                <a:gd name="connsiteX13" fmla="*/ 182285 w 528287"/>
                <a:gd name="connsiteY13" fmla="*/ 731401 h 858155"/>
                <a:gd name="connsiteX14" fmla="*/ 174924 w 528287"/>
                <a:gd name="connsiteY14" fmla="*/ 655422 h 858155"/>
                <a:gd name="connsiteX15" fmla="*/ 354947 w 528287"/>
                <a:gd name="connsiteY15" fmla="*/ 655422 h 858155"/>
                <a:gd name="connsiteX16" fmla="*/ 379581 w 528287"/>
                <a:gd name="connsiteY16" fmla="*/ 677976 h 858155"/>
                <a:gd name="connsiteX17" fmla="*/ 355421 w 528287"/>
                <a:gd name="connsiteY17" fmla="*/ 701000 h 858155"/>
                <a:gd name="connsiteX18" fmla="*/ 264935 w 528287"/>
                <a:gd name="connsiteY18" fmla="*/ 701000 h 858155"/>
                <a:gd name="connsiteX19" fmla="*/ 175397 w 528287"/>
                <a:gd name="connsiteY19" fmla="*/ 701000 h 858155"/>
                <a:gd name="connsiteX20" fmla="*/ 149815 w 528287"/>
                <a:gd name="connsiteY20" fmla="*/ 678446 h 858155"/>
                <a:gd name="connsiteX21" fmla="*/ 174924 w 528287"/>
                <a:gd name="connsiteY21" fmla="*/ 655422 h 858155"/>
                <a:gd name="connsiteX22" fmla="*/ 266900 w 528287"/>
                <a:gd name="connsiteY22" fmla="*/ 6 h 858155"/>
                <a:gd name="connsiteX23" fmla="*/ 401421 w 528287"/>
                <a:gd name="connsiteY23" fmla="*/ 34573 h 858155"/>
                <a:gd name="connsiteX24" fmla="*/ 528029 w 528287"/>
                <a:gd name="connsiteY24" fmla="*/ 242329 h 858155"/>
                <a:gd name="connsiteX25" fmla="*/ 479842 w 528287"/>
                <a:gd name="connsiteY25" fmla="*/ 416637 h 858155"/>
                <a:gd name="connsiteX26" fmla="*/ 451025 w 528287"/>
                <a:gd name="connsiteY26" fmla="*/ 466574 h 858155"/>
                <a:gd name="connsiteX27" fmla="*/ 393390 w 528287"/>
                <a:gd name="connsiteY27" fmla="*/ 621095 h 858155"/>
                <a:gd name="connsiteX28" fmla="*/ 331503 w 528287"/>
                <a:gd name="connsiteY28" fmla="*/ 621095 h 858155"/>
                <a:gd name="connsiteX29" fmla="*/ 347093 w 528287"/>
                <a:gd name="connsiteY29" fmla="*/ 532528 h 858155"/>
                <a:gd name="connsiteX30" fmla="*/ 197809 w 528287"/>
                <a:gd name="connsiteY30" fmla="*/ 621566 h 858155"/>
                <a:gd name="connsiteX31" fmla="*/ 142064 w 528287"/>
                <a:gd name="connsiteY31" fmla="*/ 621566 h 858155"/>
                <a:gd name="connsiteX32" fmla="*/ 134977 w 528287"/>
                <a:gd name="connsiteY32" fmla="*/ 614028 h 858155"/>
                <a:gd name="connsiteX33" fmla="*/ 93405 w 528287"/>
                <a:gd name="connsiteY33" fmla="*/ 493426 h 858155"/>
                <a:gd name="connsiteX34" fmla="*/ 28684 w 528287"/>
                <a:gd name="connsiteY34" fmla="*/ 376122 h 858155"/>
                <a:gd name="connsiteX35" fmla="*/ 6008 w 528287"/>
                <a:gd name="connsiteY35" fmla="*/ 196632 h 858155"/>
                <a:gd name="connsiteX36" fmla="*/ 131671 w 528287"/>
                <a:gd name="connsiteY36" fmla="*/ 32218 h 858155"/>
                <a:gd name="connsiteX37" fmla="*/ 266900 w 528287"/>
                <a:gd name="connsiteY37" fmla="*/ 6 h 858155"/>
                <a:gd name="connsiteX0" fmla="*/ 180897 w 528287"/>
                <a:gd name="connsiteY0" fmla="*/ 808532 h 858155"/>
                <a:gd name="connsiteX1" fmla="*/ 351275 w 528287"/>
                <a:gd name="connsiteY1" fmla="*/ 808532 h 858155"/>
                <a:gd name="connsiteX2" fmla="*/ 300775 w 528287"/>
                <a:gd name="connsiteY2" fmla="*/ 851668 h 858155"/>
                <a:gd name="connsiteX3" fmla="*/ 281897 w 528287"/>
                <a:gd name="connsiteY3" fmla="*/ 857831 h 858155"/>
                <a:gd name="connsiteX4" fmla="*/ 198832 w 528287"/>
                <a:gd name="connsiteY4" fmla="*/ 827019 h 858155"/>
                <a:gd name="connsiteX5" fmla="*/ 180897 w 528287"/>
                <a:gd name="connsiteY5" fmla="*/ 808532 h 858155"/>
                <a:gd name="connsiteX6" fmla="*/ 182285 w 528287"/>
                <a:gd name="connsiteY6" fmla="*/ 731401 h 858155"/>
                <a:gd name="connsiteX7" fmla="*/ 347585 w 528287"/>
                <a:gd name="connsiteY7" fmla="*/ 731401 h 858155"/>
                <a:gd name="connsiteX8" fmla="*/ 375450 w 528287"/>
                <a:gd name="connsiteY8" fmla="*/ 755235 h 858155"/>
                <a:gd name="connsiteX9" fmla="*/ 347585 w 528287"/>
                <a:gd name="connsiteY9" fmla="*/ 778134 h 858155"/>
                <a:gd name="connsiteX10" fmla="*/ 264935 w 528287"/>
                <a:gd name="connsiteY10" fmla="*/ 778601 h 858155"/>
                <a:gd name="connsiteX11" fmla="*/ 181813 w 528287"/>
                <a:gd name="connsiteY11" fmla="*/ 778134 h 858155"/>
                <a:gd name="connsiteX12" fmla="*/ 154893 w 528287"/>
                <a:gd name="connsiteY12" fmla="*/ 754300 h 858155"/>
                <a:gd name="connsiteX13" fmla="*/ 182285 w 528287"/>
                <a:gd name="connsiteY13" fmla="*/ 731401 h 858155"/>
                <a:gd name="connsiteX14" fmla="*/ 174924 w 528287"/>
                <a:gd name="connsiteY14" fmla="*/ 655422 h 858155"/>
                <a:gd name="connsiteX15" fmla="*/ 354947 w 528287"/>
                <a:gd name="connsiteY15" fmla="*/ 655422 h 858155"/>
                <a:gd name="connsiteX16" fmla="*/ 379581 w 528287"/>
                <a:gd name="connsiteY16" fmla="*/ 677976 h 858155"/>
                <a:gd name="connsiteX17" fmla="*/ 355421 w 528287"/>
                <a:gd name="connsiteY17" fmla="*/ 701000 h 858155"/>
                <a:gd name="connsiteX18" fmla="*/ 264935 w 528287"/>
                <a:gd name="connsiteY18" fmla="*/ 701000 h 858155"/>
                <a:gd name="connsiteX19" fmla="*/ 175397 w 528287"/>
                <a:gd name="connsiteY19" fmla="*/ 701000 h 858155"/>
                <a:gd name="connsiteX20" fmla="*/ 149815 w 528287"/>
                <a:gd name="connsiteY20" fmla="*/ 678446 h 858155"/>
                <a:gd name="connsiteX21" fmla="*/ 174924 w 528287"/>
                <a:gd name="connsiteY21" fmla="*/ 655422 h 858155"/>
                <a:gd name="connsiteX22" fmla="*/ 266900 w 528287"/>
                <a:gd name="connsiteY22" fmla="*/ 6 h 858155"/>
                <a:gd name="connsiteX23" fmla="*/ 401421 w 528287"/>
                <a:gd name="connsiteY23" fmla="*/ 34573 h 858155"/>
                <a:gd name="connsiteX24" fmla="*/ 528029 w 528287"/>
                <a:gd name="connsiteY24" fmla="*/ 242329 h 858155"/>
                <a:gd name="connsiteX25" fmla="*/ 479842 w 528287"/>
                <a:gd name="connsiteY25" fmla="*/ 416637 h 858155"/>
                <a:gd name="connsiteX26" fmla="*/ 451025 w 528287"/>
                <a:gd name="connsiteY26" fmla="*/ 466574 h 858155"/>
                <a:gd name="connsiteX27" fmla="*/ 393390 w 528287"/>
                <a:gd name="connsiteY27" fmla="*/ 621095 h 858155"/>
                <a:gd name="connsiteX28" fmla="*/ 331503 w 528287"/>
                <a:gd name="connsiteY28" fmla="*/ 621095 h 858155"/>
                <a:gd name="connsiteX29" fmla="*/ 197809 w 528287"/>
                <a:gd name="connsiteY29" fmla="*/ 621566 h 858155"/>
                <a:gd name="connsiteX30" fmla="*/ 142064 w 528287"/>
                <a:gd name="connsiteY30" fmla="*/ 621566 h 858155"/>
                <a:gd name="connsiteX31" fmla="*/ 134977 w 528287"/>
                <a:gd name="connsiteY31" fmla="*/ 614028 h 858155"/>
                <a:gd name="connsiteX32" fmla="*/ 93405 w 528287"/>
                <a:gd name="connsiteY32" fmla="*/ 493426 h 858155"/>
                <a:gd name="connsiteX33" fmla="*/ 28684 w 528287"/>
                <a:gd name="connsiteY33" fmla="*/ 376122 h 858155"/>
                <a:gd name="connsiteX34" fmla="*/ 6008 w 528287"/>
                <a:gd name="connsiteY34" fmla="*/ 196632 h 858155"/>
                <a:gd name="connsiteX35" fmla="*/ 131671 w 528287"/>
                <a:gd name="connsiteY35" fmla="*/ 32218 h 858155"/>
                <a:gd name="connsiteX36" fmla="*/ 266900 w 528287"/>
                <a:gd name="connsiteY36" fmla="*/ 6 h 858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528287" h="858155">
                  <a:moveTo>
                    <a:pt x="180897" y="808532"/>
                  </a:moveTo>
                  <a:lnTo>
                    <a:pt x="351275" y="808532"/>
                  </a:lnTo>
                  <a:cubicBezTo>
                    <a:pt x="332869" y="824175"/>
                    <a:pt x="317294" y="838396"/>
                    <a:pt x="300775" y="851668"/>
                  </a:cubicBezTo>
                  <a:cubicBezTo>
                    <a:pt x="296056" y="855461"/>
                    <a:pt x="288504" y="857831"/>
                    <a:pt x="281897" y="857831"/>
                  </a:cubicBezTo>
                  <a:cubicBezTo>
                    <a:pt x="226206" y="857357"/>
                    <a:pt x="239892" y="864941"/>
                    <a:pt x="198832" y="827019"/>
                  </a:cubicBezTo>
                  <a:cubicBezTo>
                    <a:pt x="192696" y="821331"/>
                    <a:pt x="187505" y="815168"/>
                    <a:pt x="180897" y="808532"/>
                  </a:cubicBezTo>
                  <a:close/>
                  <a:moveTo>
                    <a:pt x="182285" y="731401"/>
                  </a:moveTo>
                  <a:lnTo>
                    <a:pt x="347585" y="731401"/>
                  </a:lnTo>
                  <a:cubicBezTo>
                    <a:pt x="365532" y="731401"/>
                    <a:pt x="375450" y="740280"/>
                    <a:pt x="375450" y="755235"/>
                  </a:cubicBezTo>
                  <a:cubicBezTo>
                    <a:pt x="374978" y="770189"/>
                    <a:pt x="365532" y="778134"/>
                    <a:pt x="347585" y="778134"/>
                  </a:cubicBezTo>
                  <a:cubicBezTo>
                    <a:pt x="320193" y="778601"/>
                    <a:pt x="292328" y="778601"/>
                    <a:pt x="264935" y="778601"/>
                  </a:cubicBezTo>
                  <a:lnTo>
                    <a:pt x="181813" y="778134"/>
                  </a:lnTo>
                  <a:cubicBezTo>
                    <a:pt x="165283" y="778134"/>
                    <a:pt x="154420" y="768787"/>
                    <a:pt x="154893" y="754300"/>
                  </a:cubicBezTo>
                  <a:cubicBezTo>
                    <a:pt x="155365" y="740280"/>
                    <a:pt x="165283" y="731401"/>
                    <a:pt x="182285" y="731401"/>
                  </a:cubicBezTo>
                  <a:close/>
                  <a:moveTo>
                    <a:pt x="174924" y="655422"/>
                  </a:moveTo>
                  <a:lnTo>
                    <a:pt x="354947" y="655422"/>
                  </a:lnTo>
                  <a:cubicBezTo>
                    <a:pt x="369633" y="655422"/>
                    <a:pt x="379581" y="664350"/>
                    <a:pt x="379581" y="677976"/>
                  </a:cubicBezTo>
                  <a:cubicBezTo>
                    <a:pt x="380055" y="691133"/>
                    <a:pt x="370107" y="701000"/>
                    <a:pt x="355421" y="701000"/>
                  </a:cubicBezTo>
                  <a:cubicBezTo>
                    <a:pt x="325575" y="701470"/>
                    <a:pt x="295255" y="701000"/>
                    <a:pt x="264935" y="701000"/>
                  </a:cubicBezTo>
                  <a:lnTo>
                    <a:pt x="175397" y="701000"/>
                  </a:lnTo>
                  <a:cubicBezTo>
                    <a:pt x="159764" y="701000"/>
                    <a:pt x="150289" y="692542"/>
                    <a:pt x="149815" y="678446"/>
                  </a:cubicBezTo>
                  <a:cubicBezTo>
                    <a:pt x="149815" y="664350"/>
                    <a:pt x="159290" y="655422"/>
                    <a:pt x="174924" y="655422"/>
                  </a:cubicBezTo>
                  <a:close/>
                  <a:moveTo>
                    <a:pt x="266900" y="6"/>
                  </a:moveTo>
                  <a:cubicBezTo>
                    <a:pt x="312016" y="300"/>
                    <a:pt x="357014" y="11725"/>
                    <a:pt x="401421" y="34573"/>
                  </a:cubicBezTo>
                  <a:cubicBezTo>
                    <a:pt x="484566" y="77914"/>
                    <a:pt x="523777" y="149993"/>
                    <a:pt x="528029" y="242329"/>
                  </a:cubicBezTo>
                  <a:cubicBezTo>
                    <a:pt x="530863" y="305928"/>
                    <a:pt x="510077" y="362460"/>
                    <a:pt x="479842" y="416637"/>
                  </a:cubicBezTo>
                  <a:cubicBezTo>
                    <a:pt x="470394" y="433125"/>
                    <a:pt x="460945" y="450085"/>
                    <a:pt x="451025" y="466574"/>
                  </a:cubicBezTo>
                  <a:cubicBezTo>
                    <a:pt x="422680" y="514626"/>
                    <a:pt x="393862" y="562207"/>
                    <a:pt x="393390" y="621095"/>
                  </a:cubicBezTo>
                  <a:lnTo>
                    <a:pt x="331503" y="621095"/>
                  </a:lnTo>
                  <a:lnTo>
                    <a:pt x="197809" y="621566"/>
                  </a:lnTo>
                  <a:cubicBezTo>
                    <a:pt x="177967" y="621566"/>
                    <a:pt x="160016" y="622037"/>
                    <a:pt x="142064" y="621566"/>
                  </a:cubicBezTo>
                  <a:cubicBezTo>
                    <a:pt x="139702" y="621095"/>
                    <a:pt x="135450" y="616855"/>
                    <a:pt x="134977" y="614028"/>
                  </a:cubicBezTo>
                  <a:cubicBezTo>
                    <a:pt x="133088" y="569745"/>
                    <a:pt x="114191" y="531114"/>
                    <a:pt x="93405" y="493426"/>
                  </a:cubicBezTo>
                  <a:cubicBezTo>
                    <a:pt x="71674" y="454325"/>
                    <a:pt x="48525" y="416166"/>
                    <a:pt x="28684" y="376122"/>
                  </a:cubicBezTo>
                  <a:cubicBezTo>
                    <a:pt x="811" y="319119"/>
                    <a:pt x="-6748" y="258818"/>
                    <a:pt x="6008" y="196632"/>
                  </a:cubicBezTo>
                  <a:cubicBezTo>
                    <a:pt x="21125" y="121256"/>
                    <a:pt x="63170" y="65666"/>
                    <a:pt x="131671" y="32218"/>
                  </a:cubicBezTo>
                  <a:cubicBezTo>
                    <a:pt x="176550" y="10547"/>
                    <a:pt x="221784" y="-288"/>
                    <a:pt x="266900" y="6"/>
                  </a:cubicBezTo>
                  <a:close/>
                </a:path>
              </a:pathLst>
            </a:custGeom>
            <a:grpFill/>
            <a:ln w="9525">
              <a:solidFill>
                <a:schemeClr val="accent1"/>
              </a:solidFill>
              <a:round/>
              <a:headEnd/>
              <a:tailEnd/>
            </a:ln>
          </p:spPr>
          <p:txBody>
            <a:bodyPr vert="horz" wrap="square" lIns="95091" tIns="47545" rIns="95091" bIns="47545" numCol="1" anchor="t" anchorCtr="0" compatLnSpc="1">
              <a:prstTxWarp prst="textNoShape">
                <a:avLst/>
              </a:prstTxWarp>
              <a:noAutofit/>
            </a:bodyPr>
            <a:lstStyle/>
            <a:p>
              <a:pPr defTabSz="951064">
                <a:defRPr/>
              </a:pPr>
              <a:endParaRPr lang="en-US" sz="4080">
                <a:solidFill>
                  <a:srgbClr val="505050"/>
                </a:solidFill>
                <a:latin typeface="Segoe UI Light"/>
              </a:endParaRPr>
            </a:p>
          </p:txBody>
        </p:sp>
      </p:grpSp>
      <p:grpSp>
        <p:nvGrpSpPr>
          <p:cNvPr id="60" name="Group 59">
            <a:extLst>
              <a:ext uri="{FF2B5EF4-FFF2-40B4-BE49-F238E27FC236}">
                <a16:creationId xmlns:a16="http://schemas.microsoft.com/office/drawing/2014/main" id="{79A9BACC-C171-4EB7-8A4E-E6737E285563}"/>
              </a:ext>
            </a:extLst>
          </p:cNvPr>
          <p:cNvGrpSpPr/>
          <p:nvPr/>
        </p:nvGrpSpPr>
        <p:grpSpPr>
          <a:xfrm>
            <a:off x="9899112" y="5939466"/>
            <a:ext cx="643092" cy="643092"/>
            <a:chOff x="9273302" y="2046197"/>
            <a:chExt cx="1426282" cy="1426282"/>
          </a:xfrm>
          <a:solidFill>
            <a:schemeClr val="bg2"/>
          </a:solidFill>
        </p:grpSpPr>
        <p:sp>
          <p:nvSpPr>
            <p:cNvPr id="70" name="Oval 69">
              <a:extLst>
                <a:ext uri="{FF2B5EF4-FFF2-40B4-BE49-F238E27FC236}">
                  <a16:creationId xmlns:a16="http://schemas.microsoft.com/office/drawing/2014/main" id="{4A8762A3-6472-4733-8642-8FF3DDB20A47}"/>
                </a:ext>
              </a:extLst>
            </p:cNvPr>
            <p:cNvSpPr>
              <a:spLocks noChangeAspect="1"/>
            </p:cNvSpPr>
            <p:nvPr/>
          </p:nvSpPr>
          <p:spPr bwMode="auto">
            <a:xfrm>
              <a:off x="9273302" y="2046197"/>
              <a:ext cx="1426282" cy="1426282"/>
            </a:xfrm>
            <a:prstGeom prst="ellipse">
              <a:avLst/>
            </a:prstGeom>
            <a:grpFill/>
            <a:ln w="952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bodyPr>
            <a:lstStyle/>
            <a:p>
              <a:pPr algn="ctr" defTabSz="988777" fontAlgn="base">
                <a:spcBef>
                  <a:spcPct val="0"/>
                </a:spcBef>
                <a:spcAft>
                  <a:spcPct val="0"/>
                </a:spcAft>
                <a:defRPr/>
              </a:pPr>
              <a:endParaRPr lang="en-US" sz="2448" kern="0">
                <a:solidFill>
                  <a:srgbClr val="505050"/>
                </a:solidFill>
                <a:latin typeface="Segoe UI Light"/>
              </a:endParaRPr>
            </a:p>
          </p:txBody>
        </p:sp>
        <p:sp>
          <p:nvSpPr>
            <p:cNvPr id="71" name="Freeform: Shape 70">
              <a:extLst>
                <a:ext uri="{FF2B5EF4-FFF2-40B4-BE49-F238E27FC236}">
                  <a16:creationId xmlns:a16="http://schemas.microsoft.com/office/drawing/2014/main" id="{D6D7024E-7E76-4EAB-933D-97F236CB4716}"/>
                </a:ext>
              </a:extLst>
            </p:cNvPr>
            <p:cNvSpPr>
              <a:spLocks noChangeAspect="1"/>
            </p:cNvSpPr>
            <p:nvPr/>
          </p:nvSpPr>
          <p:spPr bwMode="black">
            <a:xfrm>
              <a:off x="9745867" y="2316705"/>
              <a:ext cx="527667" cy="885265"/>
            </a:xfrm>
            <a:custGeom>
              <a:avLst/>
              <a:gdLst>
                <a:gd name="connsiteX0" fmla="*/ 285484 w 1193354"/>
                <a:gd name="connsiteY0" fmla="*/ 451468 h 2002084"/>
                <a:gd name="connsiteX1" fmla="*/ 284883 w 1193354"/>
                <a:gd name="connsiteY1" fmla="*/ 491345 h 2002084"/>
                <a:gd name="connsiteX2" fmla="*/ 284785 w 1193354"/>
                <a:gd name="connsiteY2" fmla="*/ 491279 h 2002084"/>
                <a:gd name="connsiteX3" fmla="*/ 284979 w 1193354"/>
                <a:gd name="connsiteY3" fmla="*/ 475228 h 2002084"/>
                <a:gd name="connsiteX4" fmla="*/ 286242 w 1193354"/>
                <a:gd name="connsiteY4" fmla="*/ 415853 h 2002084"/>
                <a:gd name="connsiteX5" fmla="*/ 286102 w 1193354"/>
                <a:gd name="connsiteY5" fmla="*/ 422418 h 2002084"/>
                <a:gd name="connsiteX6" fmla="*/ 285843 w 1193354"/>
                <a:gd name="connsiteY6" fmla="*/ 430162 h 2002084"/>
                <a:gd name="connsiteX7" fmla="*/ 285612 w 1193354"/>
                <a:gd name="connsiteY7" fmla="*/ 445461 h 2002084"/>
                <a:gd name="connsiteX8" fmla="*/ 285484 w 1193354"/>
                <a:gd name="connsiteY8" fmla="*/ 451468 h 2002084"/>
                <a:gd name="connsiteX9" fmla="*/ 285841 w 1193354"/>
                <a:gd name="connsiteY9" fmla="*/ 427810 h 2002084"/>
                <a:gd name="connsiteX10" fmla="*/ 286701 w 1193354"/>
                <a:gd name="connsiteY10" fmla="*/ 402165 h 2002084"/>
                <a:gd name="connsiteX11" fmla="*/ 286242 w 1193354"/>
                <a:gd name="connsiteY11" fmla="*/ 415853 h 2002084"/>
                <a:gd name="connsiteX12" fmla="*/ 286436 w 1193354"/>
                <a:gd name="connsiteY12" fmla="*/ 406761 h 2002084"/>
                <a:gd name="connsiteX13" fmla="*/ 496328 w 1193354"/>
                <a:gd name="connsiteY13" fmla="*/ 360361 h 2002084"/>
                <a:gd name="connsiteX14" fmla="*/ 496354 w 1193354"/>
                <a:gd name="connsiteY14" fmla="*/ 360534 h 2002084"/>
                <a:gd name="connsiteX15" fmla="*/ 494883 w 1193354"/>
                <a:gd name="connsiteY15" fmla="*/ 463364 h 2002084"/>
                <a:gd name="connsiteX16" fmla="*/ 494300 w 1193354"/>
                <a:gd name="connsiteY16" fmla="*/ 506394 h 2002084"/>
                <a:gd name="connsiteX17" fmla="*/ 494267 w 1193354"/>
                <a:gd name="connsiteY17" fmla="*/ 506416 h 2002084"/>
                <a:gd name="connsiteX18" fmla="*/ 494882 w 1193354"/>
                <a:gd name="connsiteY18" fmla="*/ 461012 h 2002084"/>
                <a:gd name="connsiteX19" fmla="*/ 495899 w 1193354"/>
                <a:gd name="connsiteY19" fmla="*/ 397961 h 2002084"/>
                <a:gd name="connsiteX20" fmla="*/ 289252 w 1193354"/>
                <a:gd name="connsiteY20" fmla="*/ 358061 h 2002084"/>
                <a:gd name="connsiteX21" fmla="*/ 289249 w 1193354"/>
                <a:gd name="connsiteY21" fmla="*/ 358087 h 2002084"/>
                <a:gd name="connsiteX22" fmla="*/ 288429 w 1193354"/>
                <a:gd name="connsiteY22" fmla="*/ 372279 h 2002084"/>
                <a:gd name="connsiteX23" fmla="*/ 287181 w 1193354"/>
                <a:gd name="connsiteY23" fmla="*/ 390263 h 2002084"/>
                <a:gd name="connsiteX24" fmla="*/ 286893 w 1193354"/>
                <a:gd name="connsiteY24" fmla="*/ 398838 h 2002084"/>
                <a:gd name="connsiteX25" fmla="*/ 286701 w 1193354"/>
                <a:gd name="connsiteY25" fmla="*/ 402165 h 2002084"/>
                <a:gd name="connsiteX26" fmla="*/ 287179 w 1193354"/>
                <a:gd name="connsiteY26" fmla="*/ 387912 h 2002084"/>
                <a:gd name="connsiteX27" fmla="*/ 289248 w 1193354"/>
                <a:gd name="connsiteY27" fmla="*/ 358087 h 2002084"/>
                <a:gd name="connsiteX28" fmla="*/ 296920 w 1193354"/>
                <a:gd name="connsiteY28" fmla="*/ 310739 h 2002084"/>
                <a:gd name="connsiteX29" fmla="*/ 289252 w 1193354"/>
                <a:gd name="connsiteY29" fmla="*/ 358061 h 2002084"/>
                <a:gd name="connsiteX30" fmla="*/ 294307 w 1193354"/>
                <a:gd name="connsiteY30" fmla="*/ 317179 h 2002084"/>
                <a:gd name="connsiteX31" fmla="*/ 301470 w 1193354"/>
                <a:gd name="connsiteY31" fmla="*/ 299529 h 2002084"/>
                <a:gd name="connsiteX32" fmla="*/ 298558 w 1193354"/>
                <a:gd name="connsiteY32" fmla="*/ 306704 h 2002084"/>
                <a:gd name="connsiteX33" fmla="*/ 297737 w 1193354"/>
                <a:gd name="connsiteY33" fmla="*/ 308062 h 2002084"/>
                <a:gd name="connsiteX34" fmla="*/ 297558 w 1193354"/>
                <a:gd name="connsiteY34" fmla="*/ 309167 h 2002084"/>
                <a:gd name="connsiteX35" fmla="*/ 296920 w 1193354"/>
                <a:gd name="connsiteY35" fmla="*/ 310739 h 2002084"/>
                <a:gd name="connsiteX36" fmla="*/ 297735 w 1193354"/>
                <a:gd name="connsiteY36" fmla="*/ 305710 h 2002084"/>
                <a:gd name="connsiteX37" fmla="*/ 483118 w 1193354"/>
                <a:gd name="connsiteY37" fmla="*/ 298753 h 2002084"/>
                <a:gd name="connsiteX38" fmla="*/ 489189 w 1193354"/>
                <a:gd name="connsiteY38" fmla="*/ 310293 h 2002084"/>
                <a:gd name="connsiteX39" fmla="*/ 496353 w 1193354"/>
                <a:gd name="connsiteY39" fmla="*/ 358182 h 2002084"/>
                <a:gd name="connsiteX40" fmla="*/ 496328 w 1193354"/>
                <a:gd name="connsiteY40" fmla="*/ 360361 h 2002084"/>
                <a:gd name="connsiteX41" fmla="*/ 496327 w 1193354"/>
                <a:gd name="connsiteY41" fmla="*/ 360355 h 2002084"/>
                <a:gd name="connsiteX42" fmla="*/ 496352 w 1193354"/>
                <a:gd name="connsiteY42" fmla="*/ 358182 h 2002084"/>
                <a:gd name="connsiteX43" fmla="*/ 495286 w 1193354"/>
                <a:gd name="connsiteY43" fmla="*/ 353397 h 2002084"/>
                <a:gd name="connsiteX44" fmla="*/ 489190 w 1193354"/>
                <a:gd name="connsiteY44" fmla="*/ 312645 h 2002084"/>
                <a:gd name="connsiteX45" fmla="*/ 484026 w 1193354"/>
                <a:gd name="connsiteY45" fmla="*/ 302828 h 2002084"/>
                <a:gd name="connsiteX46" fmla="*/ 312270 w 1193354"/>
                <a:gd name="connsiteY46" fmla="*/ 281652 h 2002084"/>
                <a:gd name="connsiteX47" fmla="*/ 301470 w 1193354"/>
                <a:gd name="connsiteY47" fmla="*/ 299529 h 2002084"/>
                <a:gd name="connsiteX48" fmla="*/ 307000 w 1193354"/>
                <a:gd name="connsiteY48" fmla="*/ 285901 h 2002084"/>
                <a:gd name="connsiteX49" fmla="*/ 473685 w 1193354"/>
                <a:gd name="connsiteY49" fmla="*/ 280824 h 2002084"/>
                <a:gd name="connsiteX50" fmla="*/ 481372 w 1193354"/>
                <a:gd name="connsiteY50" fmla="*/ 290914 h 2002084"/>
                <a:gd name="connsiteX51" fmla="*/ 483118 w 1193354"/>
                <a:gd name="connsiteY51" fmla="*/ 298753 h 2002084"/>
                <a:gd name="connsiteX52" fmla="*/ 467383 w 1193354"/>
                <a:gd name="connsiteY52" fmla="*/ 272552 h 2002084"/>
                <a:gd name="connsiteX53" fmla="*/ 470477 w 1193354"/>
                <a:gd name="connsiteY53" fmla="*/ 274726 h 2002084"/>
                <a:gd name="connsiteX54" fmla="*/ 473685 w 1193354"/>
                <a:gd name="connsiteY54" fmla="*/ 280824 h 2002084"/>
                <a:gd name="connsiteX55" fmla="*/ 438680 w 1193354"/>
                <a:gd name="connsiteY55" fmla="*/ 252385 h 2002084"/>
                <a:gd name="connsiteX56" fmla="*/ 463812 w 1193354"/>
                <a:gd name="connsiteY56" fmla="*/ 267865 h 2002084"/>
                <a:gd name="connsiteX57" fmla="*/ 467383 w 1193354"/>
                <a:gd name="connsiteY57" fmla="*/ 272552 h 2002084"/>
                <a:gd name="connsiteX58" fmla="*/ 392214 w 1193354"/>
                <a:gd name="connsiteY58" fmla="*/ 246486 h 2002084"/>
                <a:gd name="connsiteX59" fmla="*/ 470478 w 1193354"/>
                <a:gd name="connsiteY59" fmla="*/ 277078 h 2002084"/>
                <a:gd name="connsiteX60" fmla="*/ 484026 w 1193354"/>
                <a:gd name="connsiteY60" fmla="*/ 302828 h 2002084"/>
                <a:gd name="connsiteX61" fmla="*/ 495286 w 1193354"/>
                <a:gd name="connsiteY61" fmla="*/ 353397 h 2002084"/>
                <a:gd name="connsiteX62" fmla="*/ 496327 w 1193354"/>
                <a:gd name="connsiteY62" fmla="*/ 360355 h 2002084"/>
                <a:gd name="connsiteX63" fmla="*/ 495898 w 1193354"/>
                <a:gd name="connsiteY63" fmla="*/ 397961 h 2002084"/>
                <a:gd name="connsiteX64" fmla="*/ 494881 w 1193354"/>
                <a:gd name="connsiteY64" fmla="*/ 461012 h 2002084"/>
                <a:gd name="connsiteX65" fmla="*/ 494266 w 1193354"/>
                <a:gd name="connsiteY65" fmla="*/ 506417 h 2002084"/>
                <a:gd name="connsiteX66" fmla="*/ 494267 w 1193354"/>
                <a:gd name="connsiteY66" fmla="*/ 506416 h 2002084"/>
                <a:gd name="connsiteX67" fmla="*/ 493818 w 1193354"/>
                <a:gd name="connsiteY67" fmla="*/ 539623 h 2002084"/>
                <a:gd name="connsiteX68" fmla="*/ 493224 w 1193354"/>
                <a:gd name="connsiteY68" fmla="*/ 626081 h 2002084"/>
                <a:gd name="connsiteX69" fmla="*/ 493231 w 1193354"/>
                <a:gd name="connsiteY69" fmla="*/ 627553 h 2002084"/>
                <a:gd name="connsiteX70" fmla="*/ 493225 w 1193354"/>
                <a:gd name="connsiteY70" fmla="*/ 628433 h 2002084"/>
                <a:gd name="connsiteX71" fmla="*/ 505879 w 1193354"/>
                <a:gd name="connsiteY71" fmla="*/ 898482 h 2002084"/>
                <a:gd name="connsiteX72" fmla="*/ 622620 w 1193354"/>
                <a:gd name="connsiteY72" fmla="*/ 786882 h 2002084"/>
                <a:gd name="connsiteX73" fmla="*/ 739361 w 1193354"/>
                <a:gd name="connsiteY73" fmla="*/ 898482 h 2002084"/>
                <a:gd name="connsiteX74" fmla="*/ 739361 w 1193354"/>
                <a:gd name="connsiteY74" fmla="*/ 954282 h 2002084"/>
                <a:gd name="connsiteX75" fmla="*/ 849616 w 1193354"/>
                <a:gd name="connsiteY75" fmla="*/ 842682 h 2002084"/>
                <a:gd name="connsiteX76" fmla="*/ 966358 w 1193354"/>
                <a:gd name="connsiteY76" fmla="*/ 954282 h 2002084"/>
                <a:gd name="connsiteX77" fmla="*/ 966358 w 1193354"/>
                <a:gd name="connsiteY77" fmla="*/ 1010082 h 2002084"/>
                <a:gd name="connsiteX78" fmla="*/ 1083099 w 1193354"/>
                <a:gd name="connsiteY78" fmla="*/ 898482 h 2002084"/>
                <a:gd name="connsiteX79" fmla="*/ 1193354 w 1193354"/>
                <a:gd name="connsiteY79" fmla="*/ 1010082 h 2002084"/>
                <a:gd name="connsiteX80" fmla="*/ 1193354 w 1193354"/>
                <a:gd name="connsiteY80" fmla="*/ 1245682 h 2002084"/>
                <a:gd name="connsiteX81" fmla="*/ 1193354 w 1193354"/>
                <a:gd name="connsiteY81" fmla="*/ 1431683 h 2002084"/>
                <a:gd name="connsiteX82" fmla="*/ 1193354 w 1193354"/>
                <a:gd name="connsiteY82" fmla="*/ 1493683 h 2002084"/>
                <a:gd name="connsiteX83" fmla="*/ 596677 w 1193354"/>
                <a:gd name="connsiteY83" fmla="*/ 2002084 h 2002084"/>
                <a:gd name="connsiteX84" fmla="*/ 0 w 1193354"/>
                <a:gd name="connsiteY84" fmla="*/ 1431683 h 2002084"/>
                <a:gd name="connsiteX85" fmla="*/ 0 w 1193354"/>
                <a:gd name="connsiteY85" fmla="*/ 1109282 h 2002084"/>
                <a:gd name="connsiteX86" fmla="*/ 0 w 1193354"/>
                <a:gd name="connsiteY86" fmla="*/ 997682 h 2002084"/>
                <a:gd name="connsiteX87" fmla="*/ 116742 w 1193354"/>
                <a:gd name="connsiteY87" fmla="*/ 997682 h 2002084"/>
                <a:gd name="connsiteX88" fmla="*/ 226997 w 1193354"/>
                <a:gd name="connsiteY88" fmla="*/ 1109282 h 2002084"/>
                <a:gd name="connsiteX89" fmla="*/ 226997 w 1193354"/>
                <a:gd name="connsiteY89" fmla="*/ 1375883 h 2002084"/>
                <a:gd name="connsiteX90" fmla="*/ 278882 w 1193354"/>
                <a:gd name="connsiteY90" fmla="*/ 1320083 h 2002084"/>
                <a:gd name="connsiteX91" fmla="*/ 278882 w 1193354"/>
                <a:gd name="connsiteY91" fmla="*/ 1010082 h 2002084"/>
                <a:gd name="connsiteX92" fmla="*/ 278882 w 1193354"/>
                <a:gd name="connsiteY92" fmla="*/ 738056 h 2002084"/>
                <a:gd name="connsiteX93" fmla="*/ 282697 w 1193354"/>
                <a:gd name="connsiteY93" fmla="*/ 639405 h 2002084"/>
                <a:gd name="connsiteX94" fmla="*/ 283227 w 1193354"/>
                <a:gd name="connsiteY94" fmla="*/ 604037 h 2002084"/>
                <a:gd name="connsiteX95" fmla="*/ 284019 w 1193354"/>
                <a:gd name="connsiteY95" fmla="*/ 554865 h 2002084"/>
                <a:gd name="connsiteX96" fmla="*/ 284242 w 1193354"/>
                <a:gd name="connsiteY96" fmla="*/ 536372 h 2002084"/>
                <a:gd name="connsiteX97" fmla="*/ 284338 w 1193354"/>
                <a:gd name="connsiteY97" fmla="*/ 529962 h 2002084"/>
                <a:gd name="connsiteX98" fmla="*/ 285612 w 1193354"/>
                <a:gd name="connsiteY98" fmla="*/ 445461 h 2002084"/>
                <a:gd name="connsiteX99" fmla="*/ 286102 w 1193354"/>
                <a:gd name="connsiteY99" fmla="*/ 422418 h 2002084"/>
                <a:gd name="connsiteX100" fmla="*/ 286893 w 1193354"/>
                <a:gd name="connsiteY100" fmla="*/ 398838 h 2002084"/>
                <a:gd name="connsiteX101" fmla="*/ 288429 w 1193354"/>
                <a:gd name="connsiteY101" fmla="*/ 372279 h 2002084"/>
                <a:gd name="connsiteX102" fmla="*/ 289250 w 1193354"/>
                <a:gd name="connsiteY102" fmla="*/ 360439 h 2002084"/>
                <a:gd name="connsiteX103" fmla="*/ 297558 w 1193354"/>
                <a:gd name="connsiteY103" fmla="*/ 309167 h 2002084"/>
                <a:gd name="connsiteX104" fmla="*/ 298558 w 1193354"/>
                <a:gd name="connsiteY104" fmla="*/ 306704 h 2002084"/>
                <a:gd name="connsiteX105" fmla="*/ 315044 w 1193354"/>
                <a:gd name="connsiteY105" fmla="*/ 279415 h 2002084"/>
                <a:gd name="connsiteX106" fmla="*/ 338643 w 1193354"/>
                <a:gd name="connsiteY106" fmla="*/ 260387 h 2002084"/>
                <a:gd name="connsiteX107" fmla="*/ 351480 w 1193354"/>
                <a:gd name="connsiteY107" fmla="*/ 252389 h 2002084"/>
                <a:gd name="connsiteX108" fmla="*/ 392214 w 1193354"/>
                <a:gd name="connsiteY108" fmla="*/ 246486 h 2002084"/>
                <a:gd name="connsiteX109" fmla="*/ 392212 w 1193354"/>
                <a:gd name="connsiteY109" fmla="*/ 244134 h 2002084"/>
                <a:gd name="connsiteX110" fmla="*/ 351479 w 1193354"/>
                <a:gd name="connsiteY110" fmla="*/ 250037 h 2002084"/>
                <a:gd name="connsiteX111" fmla="*/ 338643 w 1193354"/>
                <a:gd name="connsiteY111" fmla="*/ 260387 h 2002084"/>
                <a:gd name="connsiteX112" fmla="*/ 319234 w 1193354"/>
                <a:gd name="connsiteY112" fmla="*/ 272480 h 2002084"/>
                <a:gd name="connsiteX113" fmla="*/ 315044 w 1193354"/>
                <a:gd name="connsiteY113" fmla="*/ 279415 h 2002084"/>
                <a:gd name="connsiteX114" fmla="*/ 312270 w 1193354"/>
                <a:gd name="connsiteY114" fmla="*/ 281652 h 2002084"/>
                <a:gd name="connsiteX115" fmla="*/ 319232 w 1193354"/>
                <a:gd name="connsiteY115" fmla="*/ 270128 h 2002084"/>
                <a:gd name="connsiteX116" fmla="*/ 392212 w 1193354"/>
                <a:gd name="connsiteY116" fmla="*/ 244134 h 2002084"/>
                <a:gd name="connsiteX117" fmla="*/ 392212 w 1193354"/>
                <a:gd name="connsiteY117" fmla="*/ 244134 h 2002084"/>
                <a:gd name="connsiteX118" fmla="*/ 392213 w 1193354"/>
                <a:gd name="connsiteY118" fmla="*/ 244134 h 2002084"/>
                <a:gd name="connsiteX119" fmla="*/ 438667 w 1193354"/>
                <a:gd name="connsiteY119" fmla="*/ 252376 h 2002084"/>
                <a:gd name="connsiteX120" fmla="*/ 438680 w 1193354"/>
                <a:gd name="connsiteY120" fmla="*/ 252385 h 2002084"/>
                <a:gd name="connsiteX121" fmla="*/ 438666 w 1193354"/>
                <a:gd name="connsiteY121" fmla="*/ 252376 h 2002084"/>
                <a:gd name="connsiteX122" fmla="*/ 400753 w 1193354"/>
                <a:gd name="connsiteY122" fmla="*/ 0 h 2002084"/>
                <a:gd name="connsiteX123" fmla="*/ 730683 w 1193354"/>
                <a:gd name="connsiteY123" fmla="*/ 329930 h 2002084"/>
                <a:gd name="connsiteX124" fmla="*/ 529177 w 1193354"/>
                <a:gd name="connsiteY124" fmla="*/ 633933 h 2002084"/>
                <a:gd name="connsiteX125" fmla="*/ 493310 w 1193354"/>
                <a:gd name="connsiteY125" fmla="*/ 645066 h 2002084"/>
                <a:gd name="connsiteX126" fmla="*/ 493231 w 1193354"/>
                <a:gd name="connsiteY126" fmla="*/ 627553 h 2002084"/>
                <a:gd name="connsiteX127" fmla="*/ 493819 w 1193354"/>
                <a:gd name="connsiteY127" fmla="*/ 541975 h 2002084"/>
                <a:gd name="connsiteX128" fmla="*/ 494300 w 1193354"/>
                <a:gd name="connsiteY128" fmla="*/ 506394 h 2002084"/>
                <a:gd name="connsiteX129" fmla="*/ 543825 w 1193354"/>
                <a:gd name="connsiteY129" fmla="*/ 473003 h 2002084"/>
                <a:gd name="connsiteX130" fmla="*/ 603088 w 1193354"/>
                <a:gd name="connsiteY130" fmla="*/ 329930 h 2002084"/>
                <a:gd name="connsiteX131" fmla="*/ 400752 w 1193354"/>
                <a:gd name="connsiteY131" fmla="*/ 127594 h 2002084"/>
                <a:gd name="connsiteX132" fmla="*/ 198416 w 1193354"/>
                <a:gd name="connsiteY132" fmla="*/ 329930 h 2002084"/>
                <a:gd name="connsiteX133" fmla="*/ 257679 w 1193354"/>
                <a:gd name="connsiteY133" fmla="*/ 473003 h 2002084"/>
                <a:gd name="connsiteX134" fmla="*/ 284785 w 1193354"/>
                <a:gd name="connsiteY134" fmla="*/ 491279 h 2002084"/>
                <a:gd name="connsiteX135" fmla="*/ 284242 w 1193354"/>
                <a:gd name="connsiteY135" fmla="*/ 536372 h 2002084"/>
                <a:gd name="connsiteX136" fmla="*/ 283227 w 1193354"/>
                <a:gd name="connsiteY136" fmla="*/ 604037 h 2002084"/>
                <a:gd name="connsiteX137" fmla="*/ 282696 w 1193354"/>
                <a:gd name="connsiteY137" fmla="*/ 637053 h 2002084"/>
                <a:gd name="connsiteX138" fmla="*/ 282693 w 1193354"/>
                <a:gd name="connsiteY138" fmla="*/ 637150 h 2002084"/>
                <a:gd name="connsiteX139" fmla="*/ 272330 w 1193354"/>
                <a:gd name="connsiteY139" fmla="*/ 633933 h 2002084"/>
                <a:gd name="connsiteX140" fmla="*/ 70823 w 1193354"/>
                <a:gd name="connsiteY140" fmla="*/ 329930 h 2002084"/>
                <a:gd name="connsiteX141" fmla="*/ 400753 w 1193354"/>
                <a:gd name="connsiteY141" fmla="*/ 0 h 2002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Lst>
              <a:rect l="l" t="t" r="r" b="b"/>
              <a:pathLst>
                <a:path w="1193354" h="2002084">
                  <a:moveTo>
                    <a:pt x="285484" y="451468"/>
                  </a:moveTo>
                  <a:lnTo>
                    <a:pt x="284883" y="491345"/>
                  </a:lnTo>
                  <a:lnTo>
                    <a:pt x="284785" y="491279"/>
                  </a:lnTo>
                  <a:lnTo>
                    <a:pt x="284979" y="475228"/>
                  </a:lnTo>
                  <a:close/>
                  <a:moveTo>
                    <a:pt x="286242" y="415853"/>
                  </a:moveTo>
                  <a:lnTo>
                    <a:pt x="286102" y="422418"/>
                  </a:lnTo>
                  <a:lnTo>
                    <a:pt x="285843" y="430162"/>
                  </a:lnTo>
                  <a:lnTo>
                    <a:pt x="285612" y="445461"/>
                  </a:lnTo>
                  <a:lnTo>
                    <a:pt x="285484" y="451468"/>
                  </a:lnTo>
                  <a:lnTo>
                    <a:pt x="285841" y="427810"/>
                  </a:lnTo>
                  <a:close/>
                  <a:moveTo>
                    <a:pt x="286701" y="402165"/>
                  </a:moveTo>
                  <a:lnTo>
                    <a:pt x="286242" y="415853"/>
                  </a:lnTo>
                  <a:lnTo>
                    <a:pt x="286436" y="406761"/>
                  </a:lnTo>
                  <a:close/>
                  <a:moveTo>
                    <a:pt x="496328" y="360361"/>
                  </a:moveTo>
                  <a:lnTo>
                    <a:pt x="496354" y="360534"/>
                  </a:lnTo>
                  <a:cubicBezTo>
                    <a:pt x="496354" y="377582"/>
                    <a:pt x="495634" y="415286"/>
                    <a:pt x="494883" y="463364"/>
                  </a:cubicBezTo>
                  <a:lnTo>
                    <a:pt x="494300" y="506394"/>
                  </a:lnTo>
                  <a:lnTo>
                    <a:pt x="494267" y="506416"/>
                  </a:lnTo>
                  <a:lnTo>
                    <a:pt x="494882" y="461012"/>
                  </a:lnTo>
                  <a:cubicBezTo>
                    <a:pt x="495258" y="436974"/>
                    <a:pt x="495625" y="415528"/>
                    <a:pt x="495899" y="397961"/>
                  </a:cubicBezTo>
                  <a:close/>
                  <a:moveTo>
                    <a:pt x="289252" y="358061"/>
                  </a:moveTo>
                  <a:lnTo>
                    <a:pt x="289249" y="358087"/>
                  </a:lnTo>
                  <a:lnTo>
                    <a:pt x="288429" y="372279"/>
                  </a:lnTo>
                  <a:lnTo>
                    <a:pt x="287181" y="390263"/>
                  </a:lnTo>
                  <a:lnTo>
                    <a:pt x="286893" y="398838"/>
                  </a:lnTo>
                  <a:lnTo>
                    <a:pt x="286701" y="402165"/>
                  </a:lnTo>
                  <a:lnTo>
                    <a:pt x="287179" y="387912"/>
                  </a:lnTo>
                  <a:cubicBezTo>
                    <a:pt x="287733" y="376149"/>
                    <a:pt x="288409" y="366066"/>
                    <a:pt x="289248" y="358087"/>
                  </a:cubicBezTo>
                  <a:close/>
                  <a:moveTo>
                    <a:pt x="296920" y="310739"/>
                  </a:moveTo>
                  <a:lnTo>
                    <a:pt x="289252" y="358061"/>
                  </a:lnTo>
                  <a:lnTo>
                    <a:pt x="294307" y="317179"/>
                  </a:lnTo>
                  <a:close/>
                  <a:moveTo>
                    <a:pt x="301470" y="299529"/>
                  </a:moveTo>
                  <a:lnTo>
                    <a:pt x="298558" y="306704"/>
                  </a:lnTo>
                  <a:lnTo>
                    <a:pt x="297737" y="308062"/>
                  </a:lnTo>
                  <a:lnTo>
                    <a:pt x="297558" y="309167"/>
                  </a:lnTo>
                  <a:lnTo>
                    <a:pt x="296920" y="310739"/>
                  </a:lnTo>
                  <a:lnTo>
                    <a:pt x="297735" y="305710"/>
                  </a:lnTo>
                  <a:close/>
                  <a:moveTo>
                    <a:pt x="483118" y="298753"/>
                  </a:moveTo>
                  <a:lnTo>
                    <a:pt x="489189" y="310293"/>
                  </a:lnTo>
                  <a:cubicBezTo>
                    <a:pt x="493416" y="324252"/>
                    <a:pt x="495718" y="340264"/>
                    <a:pt x="496353" y="358182"/>
                  </a:cubicBezTo>
                  <a:lnTo>
                    <a:pt x="496328" y="360361"/>
                  </a:lnTo>
                  <a:lnTo>
                    <a:pt x="496327" y="360355"/>
                  </a:lnTo>
                  <a:lnTo>
                    <a:pt x="496352" y="358182"/>
                  </a:lnTo>
                  <a:lnTo>
                    <a:pt x="495286" y="353397"/>
                  </a:lnTo>
                  <a:lnTo>
                    <a:pt x="489190" y="312645"/>
                  </a:lnTo>
                  <a:lnTo>
                    <a:pt x="484026" y="302828"/>
                  </a:lnTo>
                  <a:close/>
                  <a:moveTo>
                    <a:pt x="312270" y="281652"/>
                  </a:moveTo>
                  <a:lnTo>
                    <a:pt x="301470" y="299529"/>
                  </a:lnTo>
                  <a:lnTo>
                    <a:pt x="307000" y="285901"/>
                  </a:lnTo>
                  <a:close/>
                  <a:moveTo>
                    <a:pt x="473685" y="280824"/>
                  </a:moveTo>
                  <a:lnTo>
                    <a:pt x="481372" y="290914"/>
                  </a:lnTo>
                  <a:lnTo>
                    <a:pt x="483118" y="298753"/>
                  </a:lnTo>
                  <a:close/>
                  <a:moveTo>
                    <a:pt x="467383" y="272552"/>
                  </a:moveTo>
                  <a:lnTo>
                    <a:pt x="470477" y="274726"/>
                  </a:lnTo>
                  <a:lnTo>
                    <a:pt x="473685" y="280824"/>
                  </a:lnTo>
                  <a:close/>
                  <a:moveTo>
                    <a:pt x="438680" y="252385"/>
                  </a:moveTo>
                  <a:lnTo>
                    <a:pt x="463812" y="267865"/>
                  </a:lnTo>
                  <a:lnTo>
                    <a:pt x="467383" y="272552"/>
                  </a:lnTo>
                  <a:close/>
                  <a:moveTo>
                    <a:pt x="392214" y="246486"/>
                  </a:moveTo>
                  <a:cubicBezTo>
                    <a:pt x="428409" y="247079"/>
                    <a:pt x="453809" y="257674"/>
                    <a:pt x="470478" y="277078"/>
                  </a:cubicBezTo>
                  <a:lnTo>
                    <a:pt x="484026" y="302828"/>
                  </a:lnTo>
                  <a:lnTo>
                    <a:pt x="495286" y="353397"/>
                  </a:lnTo>
                  <a:lnTo>
                    <a:pt x="496327" y="360355"/>
                  </a:lnTo>
                  <a:lnTo>
                    <a:pt x="495898" y="397961"/>
                  </a:lnTo>
                  <a:cubicBezTo>
                    <a:pt x="495624" y="415528"/>
                    <a:pt x="495257" y="436973"/>
                    <a:pt x="494881" y="461012"/>
                  </a:cubicBezTo>
                  <a:lnTo>
                    <a:pt x="494266" y="506417"/>
                  </a:lnTo>
                  <a:lnTo>
                    <a:pt x="494267" y="506416"/>
                  </a:lnTo>
                  <a:lnTo>
                    <a:pt x="493818" y="539623"/>
                  </a:lnTo>
                  <a:cubicBezTo>
                    <a:pt x="493513" y="567563"/>
                    <a:pt x="493286" y="596811"/>
                    <a:pt x="493224" y="626081"/>
                  </a:cubicBezTo>
                  <a:lnTo>
                    <a:pt x="493231" y="627553"/>
                  </a:lnTo>
                  <a:lnTo>
                    <a:pt x="493225" y="628433"/>
                  </a:lnTo>
                  <a:cubicBezTo>
                    <a:pt x="492975" y="745514"/>
                    <a:pt x="495357" y="862953"/>
                    <a:pt x="505879" y="898482"/>
                  </a:cubicBezTo>
                  <a:cubicBezTo>
                    <a:pt x="526923" y="969540"/>
                    <a:pt x="557764" y="786882"/>
                    <a:pt x="622620" y="786882"/>
                  </a:cubicBezTo>
                  <a:cubicBezTo>
                    <a:pt x="687476" y="786882"/>
                    <a:pt x="739361" y="836482"/>
                    <a:pt x="739361" y="898482"/>
                  </a:cubicBezTo>
                  <a:lnTo>
                    <a:pt x="739361" y="954282"/>
                  </a:lnTo>
                  <a:cubicBezTo>
                    <a:pt x="739361" y="892282"/>
                    <a:pt x="791246" y="842682"/>
                    <a:pt x="849616" y="842682"/>
                  </a:cubicBezTo>
                  <a:cubicBezTo>
                    <a:pt x="914473" y="842682"/>
                    <a:pt x="966358" y="892282"/>
                    <a:pt x="966358" y="954282"/>
                  </a:cubicBezTo>
                  <a:lnTo>
                    <a:pt x="966358" y="1010082"/>
                  </a:lnTo>
                  <a:cubicBezTo>
                    <a:pt x="966358" y="948082"/>
                    <a:pt x="1018243" y="898482"/>
                    <a:pt x="1083099" y="898482"/>
                  </a:cubicBezTo>
                  <a:cubicBezTo>
                    <a:pt x="1147955" y="898482"/>
                    <a:pt x="1193354" y="948082"/>
                    <a:pt x="1193354" y="1010082"/>
                  </a:cubicBezTo>
                  <a:lnTo>
                    <a:pt x="1193354" y="1245682"/>
                  </a:lnTo>
                  <a:lnTo>
                    <a:pt x="1193354" y="1431683"/>
                  </a:lnTo>
                  <a:lnTo>
                    <a:pt x="1193354" y="1493683"/>
                  </a:lnTo>
                  <a:cubicBezTo>
                    <a:pt x="1160926" y="1778884"/>
                    <a:pt x="907987" y="2002084"/>
                    <a:pt x="596677" y="2002084"/>
                  </a:cubicBezTo>
                  <a:cubicBezTo>
                    <a:pt x="265911" y="2002084"/>
                    <a:pt x="0" y="1747884"/>
                    <a:pt x="0" y="1431683"/>
                  </a:cubicBezTo>
                  <a:lnTo>
                    <a:pt x="0" y="1109282"/>
                  </a:lnTo>
                  <a:lnTo>
                    <a:pt x="0" y="997682"/>
                  </a:lnTo>
                  <a:lnTo>
                    <a:pt x="116742" y="997682"/>
                  </a:lnTo>
                  <a:cubicBezTo>
                    <a:pt x="181598" y="997682"/>
                    <a:pt x="226997" y="1047282"/>
                    <a:pt x="226997" y="1109282"/>
                  </a:cubicBezTo>
                  <a:lnTo>
                    <a:pt x="226997" y="1375883"/>
                  </a:lnTo>
                  <a:cubicBezTo>
                    <a:pt x="265911" y="1375883"/>
                    <a:pt x="278882" y="1344883"/>
                    <a:pt x="278882" y="1320083"/>
                  </a:cubicBezTo>
                  <a:lnTo>
                    <a:pt x="278882" y="1010082"/>
                  </a:lnTo>
                  <a:lnTo>
                    <a:pt x="278882" y="738056"/>
                  </a:lnTo>
                  <a:cubicBezTo>
                    <a:pt x="280743" y="709242"/>
                    <a:pt x="281901" y="675222"/>
                    <a:pt x="282697" y="639405"/>
                  </a:cubicBezTo>
                  <a:lnTo>
                    <a:pt x="283227" y="604037"/>
                  </a:lnTo>
                  <a:lnTo>
                    <a:pt x="284019" y="554865"/>
                  </a:lnTo>
                  <a:lnTo>
                    <a:pt x="284242" y="536372"/>
                  </a:lnTo>
                  <a:lnTo>
                    <a:pt x="284338" y="529962"/>
                  </a:lnTo>
                  <a:lnTo>
                    <a:pt x="285612" y="445461"/>
                  </a:lnTo>
                  <a:lnTo>
                    <a:pt x="286102" y="422418"/>
                  </a:lnTo>
                  <a:lnTo>
                    <a:pt x="286893" y="398838"/>
                  </a:lnTo>
                  <a:lnTo>
                    <a:pt x="288429" y="372279"/>
                  </a:lnTo>
                  <a:lnTo>
                    <a:pt x="289250" y="360439"/>
                  </a:lnTo>
                  <a:lnTo>
                    <a:pt x="297558" y="309167"/>
                  </a:lnTo>
                  <a:lnTo>
                    <a:pt x="298558" y="306704"/>
                  </a:lnTo>
                  <a:lnTo>
                    <a:pt x="315044" y="279415"/>
                  </a:lnTo>
                  <a:lnTo>
                    <a:pt x="338643" y="260387"/>
                  </a:lnTo>
                  <a:lnTo>
                    <a:pt x="351480" y="252389"/>
                  </a:lnTo>
                  <a:cubicBezTo>
                    <a:pt x="363769" y="248129"/>
                    <a:pt x="377473" y="246233"/>
                    <a:pt x="392214" y="246486"/>
                  </a:cubicBezTo>
                  <a:close/>
                  <a:moveTo>
                    <a:pt x="392212" y="244134"/>
                  </a:moveTo>
                  <a:lnTo>
                    <a:pt x="351479" y="250037"/>
                  </a:lnTo>
                  <a:lnTo>
                    <a:pt x="338643" y="260387"/>
                  </a:lnTo>
                  <a:lnTo>
                    <a:pt x="319234" y="272480"/>
                  </a:lnTo>
                  <a:lnTo>
                    <a:pt x="315044" y="279415"/>
                  </a:lnTo>
                  <a:lnTo>
                    <a:pt x="312270" y="281652"/>
                  </a:lnTo>
                  <a:lnTo>
                    <a:pt x="319232" y="270128"/>
                  </a:lnTo>
                  <a:cubicBezTo>
                    <a:pt x="337398" y="251715"/>
                    <a:pt x="362730" y="243629"/>
                    <a:pt x="392212" y="244134"/>
                  </a:cubicBezTo>
                  <a:close/>
                  <a:moveTo>
                    <a:pt x="392212" y="244134"/>
                  </a:moveTo>
                  <a:lnTo>
                    <a:pt x="392213" y="244134"/>
                  </a:lnTo>
                  <a:cubicBezTo>
                    <a:pt x="410311" y="244430"/>
                    <a:pt x="425709" y="247227"/>
                    <a:pt x="438667" y="252376"/>
                  </a:cubicBezTo>
                  <a:lnTo>
                    <a:pt x="438680" y="252385"/>
                  </a:lnTo>
                  <a:lnTo>
                    <a:pt x="438666" y="252376"/>
                  </a:lnTo>
                  <a:close/>
                  <a:moveTo>
                    <a:pt x="400753" y="0"/>
                  </a:moveTo>
                  <a:cubicBezTo>
                    <a:pt x="582968" y="0"/>
                    <a:pt x="730683" y="147715"/>
                    <a:pt x="730683" y="329930"/>
                  </a:cubicBezTo>
                  <a:cubicBezTo>
                    <a:pt x="730683" y="466592"/>
                    <a:pt x="647593" y="583847"/>
                    <a:pt x="529177" y="633933"/>
                  </a:cubicBezTo>
                  <a:lnTo>
                    <a:pt x="493310" y="645066"/>
                  </a:lnTo>
                  <a:lnTo>
                    <a:pt x="493231" y="627553"/>
                  </a:lnTo>
                  <a:lnTo>
                    <a:pt x="493819" y="541975"/>
                  </a:lnTo>
                  <a:lnTo>
                    <a:pt x="494300" y="506394"/>
                  </a:lnTo>
                  <a:lnTo>
                    <a:pt x="543825" y="473003"/>
                  </a:lnTo>
                  <a:cubicBezTo>
                    <a:pt x="580441" y="436388"/>
                    <a:pt x="603088" y="385804"/>
                    <a:pt x="603088" y="329930"/>
                  </a:cubicBezTo>
                  <a:cubicBezTo>
                    <a:pt x="603088" y="218183"/>
                    <a:pt x="512499" y="127594"/>
                    <a:pt x="400752" y="127594"/>
                  </a:cubicBezTo>
                  <a:cubicBezTo>
                    <a:pt x="289005" y="127594"/>
                    <a:pt x="198416" y="218183"/>
                    <a:pt x="198416" y="329930"/>
                  </a:cubicBezTo>
                  <a:cubicBezTo>
                    <a:pt x="198416" y="385804"/>
                    <a:pt x="221064" y="436388"/>
                    <a:pt x="257679" y="473003"/>
                  </a:cubicBezTo>
                  <a:lnTo>
                    <a:pt x="284785" y="491279"/>
                  </a:lnTo>
                  <a:lnTo>
                    <a:pt x="284242" y="536372"/>
                  </a:lnTo>
                  <a:lnTo>
                    <a:pt x="283227" y="604037"/>
                  </a:lnTo>
                  <a:lnTo>
                    <a:pt x="282696" y="637053"/>
                  </a:lnTo>
                  <a:lnTo>
                    <a:pt x="282693" y="637150"/>
                  </a:lnTo>
                  <a:lnTo>
                    <a:pt x="272330" y="633933"/>
                  </a:lnTo>
                  <a:cubicBezTo>
                    <a:pt x="153913" y="583847"/>
                    <a:pt x="70823" y="466592"/>
                    <a:pt x="70823" y="329930"/>
                  </a:cubicBezTo>
                  <a:cubicBezTo>
                    <a:pt x="70823" y="147715"/>
                    <a:pt x="218538" y="0"/>
                    <a:pt x="400753" y="0"/>
                  </a:cubicBezTo>
                  <a:close/>
                </a:path>
              </a:pathLst>
            </a:custGeom>
            <a:grpFill/>
            <a:ln w="9525">
              <a:solidFill>
                <a:schemeClr val="accent1"/>
              </a:solidFill>
            </a:ln>
          </p:spPr>
          <p:txBody>
            <a:bodyPr vert="horz" wrap="square" lIns="95091" tIns="47545" rIns="95091" bIns="47545" numCol="1" anchor="t" anchorCtr="0" compatLnSpc="1">
              <a:prstTxWarp prst="textNoShape">
                <a:avLst/>
              </a:prstTxWarp>
              <a:noAutofit/>
            </a:bodyPr>
            <a:lstStyle/>
            <a:p>
              <a:pPr defTabSz="951064">
                <a:defRPr/>
              </a:pPr>
              <a:endParaRPr lang="en-US" sz="4080">
                <a:solidFill>
                  <a:srgbClr val="505050"/>
                </a:solidFill>
                <a:latin typeface="Segoe UI Light"/>
              </a:endParaRPr>
            </a:p>
          </p:txBody>
        </p:sp>
      </p:grpSp>
      <p:grpSp>
        <p:nvGrpSpPr>
          <p:cNvPr id="3" name="Group 2">
            <a:extLst>
              <a:ext uri="{FF2B5EF4-FFF2-40B4-BE49-F238E27FC236}">
                <a16:creationId xmlns:a16="http://schemas.microsoft.com/office/drawing/2014/main" id="{B20FF734-8692-B746-A20A-DEBDBCD58512}"/>
              </a:ext>
            </a:extLst>
          </p:cNvPr>
          <p:cNvGrpSpPr/>
          <p:nvPr/>
        </p:nvGrpSpPr>
        <p:grpSpPr>
          <a:xfrm>
            <a:off x="1975571" y="5929257"/>
            <a:ext cx="673455" cy="860856"/>
            <a:chOff x="2047321" y="6042722"/>
            <a:chExt cx="450177" cy="575447"/>
          </a:xfrm>
        </p:grpSpPr>
        <p:sp>
          <p:nvSpPr>
            <p:cNvPr id="49" name="Oval 48">
              <a:extLst>
                <a:ext uri="{FF2B5EF4-FFF2-40B4-BE49-F238E27FC236}">
                  <a16:creationId xmlns:a16="http://schemas.microsoft.com/office/drawing/2014/main" id="{3EB3031F-BE29-4559-BBCA-F743449C485C}"/>
                </a:ext>
              </a:extLst>
            </p:cNvPr>
            <p:cNvSpPr/>
            <p:nvPr/>
          </p:nvSpPr>
          <p:spPr bwMode="auto">
            <a:xfrm>
              <a:off x="2057031" y="6042722"/>
              <a:ext cx="430758" cy="430759"/>
            </a:xfrm>
            <a:prstGeom prst="ellipse">
              <a:avLst/>
            </a:prstGeom>
            <a:solidFill>
              <a:schemeClr val="bg2"/>
            </a:solidFill>
            <a:ln w="952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836">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50" name="Group 49">
              <a:extLst>
                <a:ext uri="{FF2B5EF4-FFF2-40B4-BE49-F238E27FC236}">
                  <a16:creationId xmlns:a16="http://schemas.microsoft.com/office/drawing/2014/main" id="{0A6CD212-49A9-42EE-B662-54A0576FFBE4}"/>
                </a:ext>
              </a:extLst>
            </p:cNvPr>
            <p:cNvGrpSpPr/>
            <p:nvPr/>
          </p:nvGrpSpPr>
          <p:grpSpPr>
            <a:xfrm rot="18900000">
              <a:off x="2047321" y="6167992"/>
              <a:ext cx="450177" cy="450177"/>
              <a:chOff x="2059290" y="4518790"/>
              <a:chExt cx="914396" cy="914396"/>
            </a:xfrm>
          </p:grpSpPr>
          <p:sp>
            <p:nvSpPr>
              <p:cNvPr id="52" name="Arc 51">
                <a:extLst>
                  <a:ext uri="{FF2B5EF4-FFF2-40B4-BE49-F238E27FC236}">
                    <a16:creationId xmlns:a16="http://schemas.microsoft.com/office/drawing/2014/main" id="{34B27B67-8AC6-4E17-83B0-739D1F0C6BCB}"/>
                  </a:ext>
                </a:extLst>
              </p:cNvPr>
              <p:cNvSpPr/>
              <p:nvPr/>
            </p:nvSpPr>
            <p:spPr>
              <a:xfrm>
                <a:off x="2059290" y="4518790"/>
                <a:ext cx="914396" cy="914396"/>
              </a:xfrm>
              <a:prstGeom prst="arc">
                <a:avLst/>
              </a:prstGeom>
              <a:ln w="952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a:solidFill>
                    <a:srgbClr val="000000"/>
                  </a:solidFill>
                  <a:latin typeface="Segoe UI"/>
                </a:endParaRPr>
              </a:p>
            </p:txBody>
          </p:sp>
          <p:sp>
            <p:nvSpPr>
              <p:cNvPr id="53" name="Arc 52">
                <a:extLst>
                  <a:ext uri="{FF2B5EF4-FFF2-40B4-BE49-F238E27FC236}">
                    <a16:creationId xmlns:a16="http://schemas.microsoft.com/office/drawing/2014/main" id="{E77DF2BB-F73B-4979-901E-85998440080D}"/>
                  </a:ext>
                </a:extLst>
              </p:cNvPr>
              <p:cNvSpPr/>
              <p:nvPr/>
            </p:nvSpPr>
            <p:spPr>
              <a:xfrm>
                <a:off x="2289166" y="4744644"/>
                <a:ext cx="457198" cy="457198"/>
              </a:xfrm>
              <a:prstGeom prst="arc">
                <a:avLst/>
              </a:prstGeom>
              <a:ln w="952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a:solidFill>
                    <a:srgbClr val="000000"/>
                  </a:solidFill>
                  <a:latin typeface="Segoe UI"/>
                </a:endParaRPr>
              </a:p>
            </p:txBody>
          </p:sp>
          <p:sp>
            <p:nvSpPr>
              <p:cNvPr id="55" name="Arc 54">
                <a:extLst>
                  <a:ext uri="{FF2B5EF4-FFF2-40B4-BE49-F238E27FC236}">
                    <a16:creationId xmlns:a16="http://schemas.microsoft.com/office/drawing/2014/main" id="{F43D5C87-CC58-4ABF-8C8D-8BEB80CBBF15}"/>
                  </a:ext>
                </a:extLst>
              </p:cNvPr>
              <p:cNvSpPr/>
              <p:nvPr/>
            </p:nvSpPr>
            <p:spPr>
              <a:xfrm>
                <a:off x="2173590" y="4630347"/>
                <a:ext cx="685798" cy="685798"/>
              </a:xfrm>
              <a:prstGeom prst="arc">
                <a:avLst/>
              </a:prstGeom>
              <a:ln w="952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a:solidFill>
                    <a:srgbClr val="000000"/>
                  </a:solidFill>
                  <a:latin typeface="Segoe UI"/>
                </a:endParaRPr>
              </a:p>
            </p:txBody>
          </p:sp>
          <p:sp>
            <p:nvSpPr>
              <p:cNvPr id="56" name="Oval 55">
                <a:extLst>
                  <a:ext uri="{FF2B5EF4-FFF2-40B4-BE49-F238E27FC236}">
                    <a16:creationId xmlns:a16="http://schemas.microsoft.com/office/drawing/2014/main" id="{CBBCE90B-5E18-4B7C-891A-22DEAE698C67}"/>
                  </a:ext>
                </a:extLst>
              </p:cNvPr>
              <p:cNvSpPr/>
              <p:nvPr/>
            </p:nvSpPr>
            <p:spPr bwMode="auto">
              <a:xfrm>
                <a:off x="2516497" y="4860758"/>
                <a:ext cx="111450" cy="111450"/>
              </a:xfrm>
              <a:prstGeom prst="ellipse">
                <a:avLst/>
              </a:prstGeom>
              <a:noFill/>
              <a:ln w="952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1632" dirty="0">
                  <a:gradFill>
                    <a:gsLst>
                      <a:gs pos="40075">
                        <a:srgbClr val="FFFFFF"/>
                      </a:gs>
                      <a:gs pos="30000">
                        <a:srgbClr val="FFFFFF"/>
                      </a:gs>
                    </a:gsLst>
                    <a:lin ang="5400000" scaled="0"/>
                  </a:gradFill>
                  <a:latin typeface="Segoe UI"/>
                </a:endParaRPr>
              </a:p>
            </p:txBody>
          </p:sp>
        </p:grpSp>
      </p:grpSp>
      <mc:AlternateContent xmlns:mc="http://schemas.openxmlformats.org/markup-compatibility/2006" xmlns:p14="http://schemas.microsoft.com/office/powerpoint/2010/main">
        <mc:Choice Requires="p14">
          <p:contentPart p14:bwMode="auto" r:id="rId2">
            <p14:nvContentPartPr>
              <p14:cNvPr id="48" name="Ink 47">
                <a:extLst>
                  <a:ext uri="{FF2B5EF4-FFF2-40B4-BE49-F238E27FC236}">
                    <a16:creationId xmlns:a16="http://schemas.microsoft.com/office/drawing/2014/main" id="{94D97637-3EB8-4BA4-9D90-C50F2F23BEA1}"/>
                  </a:ext>
                </a:extLst>
              </p14:cNvPr>
              <p14:cNvContentPartPr/>
              <p14:nvPr/>
            </p14:nvContentPartPr>
            <p14:xfrm>
              <a:off x="5980386" y="3176087"/>
              <a:ext cx="3741423" cy="2935190"/>
            </p14:xfrm>
          </p:contentPart>
        </mc:Choice>
        <mc:Fallback xmlns="">
          <p:pic>
            <p:nvPicPr>
              <p:cNvPr id="48" name="Ink 47">
                <a:extLst>
                  <a:ext uri="{FF2B5EF4-FFF2-40B4-BE49-F238E27FC236}">
                    <a16:creationId xmlns:a16="http://schemas.microsoft.com/office/drawing/2014/main" id="{94D97637-3EB8-4BA4-9D90-C50F2F23BEA1}"/>
                  </a:ext>
                </a:extLst>
              </p:cNvPr>
              <p:cNvPicPr/>
              <p:nvPr/>
            </p:nvPicPr>
            <p:blipFill>
              <a:blip r:embed="rId3"/>
              <a:stretch>
                <a:fillRect/>
              </a:stretch>
            </p:blipFill>
            <p:spPr>
              <a:xfrm>
                <a:off x="5971385" y="3167086"/>
                <a:ext cx="3759064" cy="2952833"/>
              </a:xfrm>
              <a:prstGeom prst="rect">
                <a:avLst/>
              </a:prstGeom>
            </p:spPr>
          </p:pic>
        </mc:Fallback>
      </mc:AlternateContent>
    </p:spTree>
    <p:extLst>
      <p:ext uri="{BB962C8B-B14F-4D97-AF65-F5344CB8AC3E}">
        <p14:creationId xmlns:p14="http://schemas.microsoft.com/office/powerpoint/2010/main" val="2310066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6"/>
                                        </p:tgtEl>
                                        <p:attrNameLst>
                                          <p:attrName>style.visibility</p:attrName>
                                        </p:attrNameLst>
                                      </p:cBhvr>
                                      <p:to>
                                        <p:strVal val="visible"/>
                                      </p:to>
                                    </p:set>
                                    <p:animEffect transition="in" filter="fade">
                                      <p:cBhvr>
                                        <p:cTn id="13" dur="500"/>
                                        <p:tgtEl>
                                          <p:spTgt spid="46"/>
                                        </p:tgtEl>
                                      </p:cBhvr>
                                    </p:animEffect>
                                  </p:childTnLst>
                                </p:cTn>
                              </p:par>
                              <p:par>
                                <p:cTn id="14" presetID="10" presetClass="entr" presetSubtype="0" fill="hold" nodeType="with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fade">
                                      <p:cBhvr>
                                        <p:cTn id="16" dur="500"/>
                                        <p:tgtEl>
                                          <p:spTgt spid="22"/>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41"/>
                                        </p:tgtEl>
                                        <p:attrNameLst>
                                          <p:attrName>style.visibility</p:attrName>
                                        </p:attrNameLst>
                                      </p:cBhvr>
                                      <p:to>
                                        <p:strVal val="visible"/>
                                      </p:to>
                                    </p:set>
                                    <p:animEffect transition="in" filter="fade">
                                      <p:cBhvr>
                                        <p:cTn id="21" dur="500"/>
                                        <p:tgtEl>
                                          <p:spTgt spid="41"/>
                                        </p:tgtEl>
                                      </p:cBhvr>
                                    </p:animEffect>
                                  </p:childTnLst>
                                </p:cTn>
                              </p:par>
                              <p:par>
                                <p:cTn id="22" presetID="10" presetClass="entr" presetSubtype="0" fill="hold" nodeType="withEffect">
                                  <p:stCondLst>
                                    <p:cond delay="0"/>
                                  </p:stCondLst>
                                  <p:childTnLst>
                                    <p:set>
                                      <p:cBhvr>
                                        <p:cTn id="23" dur="1" fill="hold">
                                          <p:stCondLst>
                                            <p:cond delay="0"/>
                                          </p:stCondLst>
                                        </p:cTn>
                                        <p:tgtEl>
                                          <p:spTgt spid="51"/>
                                        </p:tgtEl>
                                        <p:attrNameLst>
                                          <p:attrName>style.visibility</p:attrName>
                                        </p:attrNameLst>
                                      </p:cBhvr>
                                      <p:to>
                                        <p:strVal val="visible"/>
                                      </p:to>
                                    </p:set>
                                    <p:animEffect transition="in" filter="fade">
                                      <p:cBhvr>
                                        <p:cTn id="24" dur="500"/>
                                        <p:tgtEl>
                                          <p:spTgt spid="51"/>
                                        </p:tgtEl>
                                      </p:cBhvr>
                                    </p:animEffect>
                                  </p:childTnLst>
                                </p:cTn>
                              </p:par>
                            </p:childTnLst>
                          </p:cTn>
                        </p:par>
                      </p:childTnLst>
                    </p:cTn>
                  </p:par>
                  <p:par>
                    <p:cTn id="25" fill="hold">
                      <p:stCondLst>
                        <p:cond delay="indefinite"/>
                      </p:stCondLst>
                      <p:childTnLst>
                        <p:par>
                          <p:cTn id="26" fill="hold">
                            <p:stCondLst>
                              <p:cond delay="0"/>
                            </p:stCondLst>
                            <p:childTnLst>
                              <p:par>
                                <p:cTn id="27" presetID="63" presetClass="entr" presetSubtype="0" fill="hold" nodeType="clickEffect">
                                  <p:stCondLst>
                                    <p:cond delay="0"/>
                                  </p:stCondLst>
                                  <p:childTnLst>
                                    <p:set>
                                      <p:cBhvr>
                                        <p:cTn id="28" dur="1" fill="hold">
                                          <p:stCondLst>
                                            <p:cond delay="0"/>
                                          </p:stCondLst>
                                        </p:cTn>
                                        <p:tgtEl>
                                          <p:spTgt spid="48"/>
                                        </p:tgtEl>
                                        <p:attrNameLst>
                                          <p:attrName>style.visibility</p:attrName>
                                        </p:attrNameLst>
                                      </p:cBhvr>
                                      <p:to>
                                        <p:strVal val="visible"/>
                                      </p:to>
                                    </p:set>
                                    <p:anim calcmode="lin" valueType="num">
                                      <p:cBhvr>
                                        <p:cTn id="29" dur="500" fill="hold"/>
                                        <p:tgtEl>
                                          <p:spTgt spid="48"/>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41" grpId="0"/>
      <p:bldP spid="46"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45CB14AA-5023-44E9-9430-652357FB8DBD}"/>
              </a:ext>
            </a:extLst>
          </p:cNvPr>
          <p:cNvSpPr/>
          <p:nvPr/>
        </p:nvSpPr>
        <p:spPr bwMode="auto">
          <a:xfrm>
            <a:off x="435955" y="1785760"/>
            <a:ext cx="11573480" cy="2536522"/>
          </a:xfrm>
          <a:prstGeom prst="rect">
            <a:avLst/>
          </a:prstGeom>
          <a:solidFill>
            <a:schemeClr val="bg1"/>
          </a:solidFill>
          <a:ln w="9525" cap="flat" cmpd="sng" algn="ctr">
            <a:noFill/>
            <a:prstDash val="solid"/>
            <a:headEnd type="none" w="med" len="med"/>
            <a:tailEnd type="none" w="med" len="med"/>
          </a:ln>
          <a:effectLst>
            <a:outerShdw blurRad="190500" dist="38100" dir="2700000" algn="ctr" rotWithShape="0">
              <a:srgbClr val="000000">
                <a:alpha val="25000"/>
              </a:srgbClr>
            </a:outerShdw>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cxnSp>
        <p:nvCxnSpPr>
          <p:cNvPr id="30" name="Straight Connector 29">
            <a:extLst>
              <a:ext uri="{FF2B5EF4-FFF2-40B4-BE49-F238E27FC236}">
                <a16:creationId xmlns:a16="http://schemas.microsoft.com/office/drawing/2014/main" id="{1478539E-D89B-42D2-8072-1172F3D30CD9}"/>
              </a:ext>
            </a:extLst>
          </p:cNvPr>
          <p:cNvCxnSpPr>
            <a:cxnSpLocks/>
          </p:cNvCxnSpPr>
          <p:nvPr/>
        </p:nvCxnSpPr>
        <p:spPr>
          <a:xfrm flipV="1">
            <a:off x="463173" y="1785760"/>
            <a:ext cx="0" cy="2536522"/>
          </a:xfrm>
          <a:prstGeom prst="line">
            <a:avLst/>
          </a:prstGeom>
          <a:noFill/>
          <a:ln w="76200" cap="flat" cmpd="sng" algn="ctr">
            <a:gradFill>
              <a:gsLst>
                <a:gs pos="0">
                  <a:srgbClr val="50E6FF"/>
                </a:gs>
                <a:gs pos="100000">
                  <a:srgbClr val="0078D3"/>
                </a:gs>
              </a:gsLst>
              <a:lin ang="1800000" scaled="0"/>
            </a:gradFill>
            <a:prstDash val="solid"/>
            <a:headEnd type="none"/>
            <a:tailEnd type="none"/>
          </a:ln>
          <a:effectLst/>
        </p:spPr>
      </p:cxnSp>
      <p:sp>
        <p:nvSpPr>
          <p:cNvPr id="32" name="Rectangle 31">
            <a:extLst>
              <a:ext uri="{FF2B5EF4-FFF2-40B4-BE49-F238E27FC236}">
                <a16:creationId xmlns:a16="http://schemas.microsoft.com/office/drawing/2014/main" id="{239AE263-6B8D-47D5-800F-78287706100F}"/>
              </a:ext>
            </a:extLst>
          </p:cNvPr>
          <p:cNvSpPr/>
          <p:nvPr/>
        </p:nvSpPr>
        <p:spPr bwMode="auto">
          <a:xfrm>
            <a:off x="427038" y="4528307"/>
            <a:ext cx="11582400" cy="2024617"/>
          </a:xfrm>
          <a:prstGeom prst="rect">
            <a:avLst/>
          </a:prstGeom>
          <a:solidFill>
            <a:schemeClr val="bg1"/>
          </a:solidFill>
          <a:ln w="9525" cap="flat" cmpd="sng" algn="ctr">
            <a:noFill/>
            <a:prstDash val="solid"/>
            <a:headEnd type="none" w="med" len="med"/>
            <a:tailEnd type="none" w="med" len="med"/>
          </a:ln>
          <a:effectLst>
            <a:outerShdw blurRad="190500" dist="38100" dir="2700000" algn="ctr" rotWithShape="0">
              <a:srgbClr val="000000">
                <a:alpha val="25000"/>
              </a:srgbClr>
            </a:outerShdw>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33" name="Rectangle 32">
            <a:extLst>
              <a:ext uri="{FF2B5EF4-FFF2-40B4-BE49-F238E27FC236}">
                <a16:creationId xmlns:a16="http://schemas.microsoft.com/office/drawing/2014/main" id="{1799C54A-5E0B-4894-ADCA-89504D7CF64E}"/>
              </a:ext>
            </a:extLst>
          </p:cNvPr>
          <p:cNvSpPr/>
          <p:nvPr/>
        </p:nvSpPr>
        <p:spPr>
          <a:xfrm>
            <a:off x="427036" y="4528307"/>
            <a:ext cx="11582399" cy="429056"/>
          </a:xfrm>
          <a:prstGeom prst="rect">
            <a:avLst/>
          </a:prstGeom>
          <a:solidFill>
            <a:srgbClr val="243A5E"/>
          </a:solidFill>
        </p:spPr>
        <p:txBody>
          <a:bodyPr wrap="square" anchor="ctr" anchorCtr="0">
            <a:noAutofit/>
          </a:bodyPr>
          <a:lstStyle/>
          <a:p>
            <a:pPr marL="0" marR="0" lvl="0" indent="0" algn="ctr" defTabSz="931611" rtl="0" eaLnBrk="1" fontAlgn="auto" latinLnBrk="0" hangingPunct="1">
              <a:lnSpc>
                <a:spcPct val="100000"/>
              </a:lnSpc>
              <a:spcBef>
                <a:spcPct val="0"/>
              </a:spcBef>
              <a:spcAft>
                <a:spcPts val="1198"/>
              </a:spcAft>
              <a:buClrTx/>
              <a:buSzTx/>
              <a:buFontTx/>
              <a:buNone/>
              <a:tabLst/>
              <a:defRPr/>
            </a:pPr>
            <a:r>
              <a:rPr kumimoji="0" lang="en-US" sz="1785" b="0" i="0" u="none" strike="noStrike" kern="1200" cap="none" spc="0" normalizeH="0" baseline="0" noProof="0">
                <a:ln w="3175">
                  <a:noFill/>
                </a:ln>
                <a:gradFill>
                  <a:gsLst>
                    <a:gs pos="0">
                      <a:srgbClr val="50E6FF"/>
                    </a:gs>
                    <a:gs pos="100000">
                      <a:srgbClr val="50E6FF"/>
                    </a:gs>
                  </a:gsLst>
                  <a:lin ang="5400000" scaled="0"/>
                </a:gradFill>
                <a:effectLst/>
                <a:uLnTx/>
                <a:uFillTx/>
                <a:latin typeface="Segoe UI Semibold" panose="020B0702040204020203" pitchFamily="34" charset="0"/>
                <a:ea typeface="+mn-ea"/>
                <a:cs typeface="Segoe UI Semibold" panose="020B0702040204020203" pitchFamily="34" charset="0"/>
                <a:sym typeface="Wingdings" panose="05000000000000000000" pitchFamily="2" charset="2"/>
              </a:rPr>
              <a:t>Turn data into actionable insights in seconds </a:t>
            </a:r>
          </a:p>
        </p:txBody>
      </p:sp>
      <p:sp>
        <p:nvSpPr>
          <p:cNvPr id="2" name="Title 1">
            <a:extLst>
              <a:ext uri="{FF2B5EF4-FFF2-40B4-BE49-F238E27FC236}">
                <a16:creationId xmlns:a16="http://schemas.microsoft.com/office/drawing/2014/main" id="{A7EED2C8-1951-48AD-AB3C-04330381BBBE}"/>
              </a:ext>
            </a:extLst>
          </p:cNvPr>
          <p:cNvSpPr>
            <a:spLocks noGrp="1"/>
          </p:cNvSpPr>
          <p:nvPr>
            <p:ph type="title"/>
          </p:nvPr>
        </p:nvSpPr>
        <p:spPr/>
        <p:txBody>
          <a:bodyPr/>
          <a:lstStyle/>
          <a:p>
            <a:r>
              <a:rPr lang="en-US"/>
              <a:t>Azure Time Series Insights</a:t>
            </a:r>
          </a:p>
        </p:txBody>
      </p:sp>
      <p:sp>
        <p:nvSpPr>
          <p:cNvPr id="38" name="Rectangle 37">
            <a:extLst>
              <a:ext uri="{FF2B5EF4-FFF2-40B4-BE49-F238E27FC236}">
                <a16:creationId xmlns:a16="http://schemas.microsoft.com/office/drawing/2014/main" id="{93340C1B-5975-49F2-BFEB-1F6F3601DBFE}"/>
              </a:ext>
            </a:extLst>
          </p:cNvPr>
          <p:cNvSpPr/>
          <p:nvPr/>
        </p:nvSpPr>
        <p:spPr>
          <a:xfrm>
            <a:off x="9485580" y="3078377"/>
            <a:ext cx="2002446" cy="687410"/>
          </a:xfrm>
          <a:prstGeom prst="rect">
            <a:avLst/>
          </a:prstGeom>
        </p:spPr>
        <p:txBody>
          <a:bodyPr wrap="square" lIns="0" tIns="93260" rIns="0" bIns="0" anchor="ctr" anchorCtr="0">
            <a:spAutoFit/>
          </a:bodyPr>
          <a:lstStyle/>
          <a:p>
            <a:pPr marL="0" marR="0" lvl="1" indent="0" algn="ctr" defTabSz="932742" rtl="0" eaLnBrk="1" fontAlgn="base" latinLnBrk="0" hangingPunct="1">
              <a:lnSpc>
                <a:spcPct val="90000"/>
              </a:lnSpc>
              <a:spcBef>
                <a:spcPts val="612"/>
              </a:spcBef>
              <a:spcAft>
                <a:spcPct val="0"/>
              </a:spcAft>
              <a:buClrTx/>
              <a:buSzTx/>
              <a:buFontTx/>
              <a:buNone/>
              <a:tabLst/>
              <a:defRPr/>
            </a:pPr>
            <a:r>
              <a:rPr kumimoji="0" lang="en-US" sz="1428" b="0" i="0" u="none" strike="noStrike" kern="1200" cap="none" spc="0" normalizeH="0" baseline="0" noProof="0">
                <a:ln>
                  <a:noFill/>
                </a:ln>
                <a:gradFill>
                  <a:gsLst>
                    <a:gs pos="0">
                      <a:srgbClr val="000000"/>
                    </a:gs>
                    <a:gs pos="100000">
                      <a:srgbClr val="000000"/>
                    </a:gs>
                  </a:gsLst>
                  <a:lin ang="5400000" scaled="0"/>
                </a:gradFill>
                <a:effectLst/>
                <a:uLnTx/>
                <a:uFillTx/>
                <a:latin typeface="Segoe UI Semibold"/>
                <a:ea typeface="+mn-ea"/>
                <a:cs typeface="+mn-cs"/>
              </a:rPr>
              <a:t>Contextualization of data based on your custom model</a:t>
            </a:r>
          </a:p>
        </p:txBody>
      </p:sp>
      <p:sp>
        <p:nvSpPr>
          <p:cNvPr id="23" name="Title 1">
            <a:extLst>
              <a:ext uri="{FF2B5EF4-FFF2-40B4-BE49-F238E27FC236}">
                <a16:creationId xmlns:a16="http://schemas.microsoft.com/office/drawing/2014/main" id="{7BD01B66-BE58-4E8B-B0C4-19ECA705960B}"/>
              </a:ext>
            </a:extLst>
          </p:cNvPr>
          <p:cNvSpPr txBox="1">
            <a:spLocks/>
          </p:cNvSpPr>
          <p:nvPr/>
        </p:nvSpPr>
        <p:spPr>
          <a:xfrm>
            <a:off x="437378" y="1123070"/>
            <a:ext cx="10715296" cy="320182"/>
          </a:xfrm>
          <a:prstGeom prst="rect">
            <a:avLst/>
          </a:prstGeom>
        </p:spPr>
        <p:txBody>
          <a:bodyPr vert="horz" wrap="square" lIns="0" tIns="0" rIns="0" bIns="0" rtlCol="0" anchor="ctr" anchorCtr="0">
            <a:spAutoFit/>
          </a:bodyPr>
          <a:lstStyle>
            <a:lvl1pPr algn="l" defTabSz="914367" rtl="0" eaLnBrk="1" latinLnBrk="0" hangingPunct="1">
              <a:lnSpc>
                <a:spcPts val="3137"/>
              </a:lnSpc>
              <a:spcBef>
                <a:spcPct val="0"/>
              </a:spcBef>
              <a:buNone/>
              <a:defRPr lang="en-US" sz="2745" b="0" strike="noStrike" kern="1200" cap="none" spc="-49" baseline="0">
                <a:ln w="3175">
                  <a:noFill/>
                </a:ln>
                <a:gradFill>
                  <a:gsLst>
                    <a:gs pos="0">
                      <a:schemeClr val="tx1"/>
                    </a:gs>
                    <a:gs pos="100000">
                      <a:schemeClr val="tx1"/>
                    </a:gs>
                  </a:gsLst>
                  <a:lin ang="5400000" scaled="1"/>
                </a:gra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2040" b="0" i="0" u="none" strike="noStrike" kern="1200" cap="none" spc="-49" normalizeH="0" baseline="0" noProof="0">
                <a:ln w="3175">
                  <a:noFill/>
                </a:ln>
                <a:gradFill>
                  <a:gsLst>
                    <a:gs pos="0">
                      <a:srgbClr val="0078D3"/>
                    </a:gs>
                    <a:gs pos="100000">
                      <a:srgbClr val="0078D3"/>
                    </a:gs>
                  </a:gsLst>
                  <a:lin ang="5400000" scaled="1"/>
                </a:gradFill>
                <a:effectLst/>
                <a:uLnTx/>
                <a:uFillTx/>
                <a:latin typeface="Segoe UI Semibold"/>
                <a:ea typeface="+mn-ea"/>
                <a:cs typeface="Segoe UI" pitchFamily="34" charset="0"/>
              </a:rPr>
              <a:t>IoT analytics solution giving you real-time insights</a:t>
            </a:r>
          </a:p>
        </p:txBody>
      </p:sp>
      <p:pic>
        <p:nvPicPr>
          <p:cNvPr id="24" name="Picture 23">
            <a:extLst>
              <a:ext uri="{FF2B5EF4-FFF2-40B4-BE49-F238E27FC236}">
                <a16:creationId xmlns:a16="http://schemas.microsoft.com/office/drawing/2014/main" id="{C51B8CD5-FC56-44A7-A192-749B031C05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4336" y="5558569"/>
            <a:ext cx="795390" cy="301700"/>
          </a:xfrm>
          <a:prstGeom prst="rect">
            <a:avLst/>
          </a:prstGeom>
        </p:spPr>
      </p:pic>
      <p:pic>
        <p:nvPicPr>
          <p:cNvPr id="25" name="Picture 24">
            <a:extLst>
              <a:ext uri="{FF2B5EF4-FFF2-40B4-BE49-F238E27FC236}">
                <a16:creationId xmlns:a16="http://schemas.microsoft.com/office/drawing/2014/main" id="{6378A9B3-E4AA-4B28-9B5C-89C30825AD2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11001" y="5476585"/>
            <a:ext cx="1805485" cy="465668"/>
          </a:xfrm>
          <a:prstGeom prst="rect">
            <a:avLst/>
          </a:prstGeom>
        </p:spPr>
      </p:pic>
      <p:pic>
        <p:nvPicPr>
          <p:cNvPr id="28" name="Picture 27">
            <a:extLst>
              <a:ext uri="{FF2B5EF4-FFF2-40B4-BE49-F238E27FC236}">
                <a16:creationId xmlns:a16="http://schemas.microsoft.com/office/drawing/2014/main" id="{7E72CF94-1DF2-40D4-88C8-FEAE66AC52A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17761" y="5342424"/>
            <a:ext cx="948540" cy="733990"/>
          </a:xfrm>
          <a:prstGeom prst="rect">
            <a:avLst/>
          </a:prstGeom>
        </p:spPr>
      </p:pic>
      <p:pic>
        <p:nvPicPr>
          <p:cNvPr id="29" name="Picture 28">
            <a:extLst>
              <a:ext uri="{FF2B5EF4-FFF2-40B4-BE49-F238E27FC236}">
                <a16:creationId xmlns:a16="http://schemas.microsoft.com/office/drawing/2014/main" id="{55511B0D-389D-4F00-B925-6AD14FC2727B}"/>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19156" r="16807"/>
          <a:stretch/>
        </p:blipFill>
        <p:spPr>
          <a:xfrm>
            <a:off x="7755025" y="5452012"/>
            <a:ext cx="1281112" cy="514815"/>
          </a:xfrm>
          <a:prstGeom prst="rect">
            <a:avLst/>
          </a:prstGeom>
        </p:spPr>
      </p:pic>
      <p:pic>
        <p:nvPicPr>
          <p:cNvPr id="34" name="Picture 33" descr="A picture containing clipart&#10;&#10;Description automatically generated">
            <a:extLst>
              <a:ext uri="{FF2B5EF4-FFF2-40B4-BE49-F238E27FC236}">
                <a16:creationId xmlns:a16="http://schemas.microsoft.com/office/drawing/2014/main" id="{E4268FE8-14A2-4DA0-B729-0221827F12D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467576" y="5383767"/>
            <a:ext cx="586174" cy="651304"/>
          </a:xfrm>
          <a:prstGeom prst="rect">
            <a:avLst/>
          </a:prstGeom>
        </p:spPr>
      </p:pic>
      <p:pic>
        <p:nvPicPr>
          <p:cNvPr id="6146" name="Picture 2" descr="Story logo">
            <a:extLst>
              <a:ext uri="{FF2B5EF4-FFF2-40B4-BE49-F238E27FC236}">
                <a16:creationId xmlns:a16="http://schemas.microsoft.com/office/drawing/2014/main" id="{CAAEAB8D-4BC9-45C4-9E18-94A9AA6F1B70}"/>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9737410" y="5525030"/>
            <a:ext cx="1851655" cy="368779"/>
          </a:xfrm>
          <a:prstGeom prst="rect">
            <a:avLst/>
          </a:prstGeom>
          <a:noFill/>
          <a:extLst>
            <a:ext uri="{909E8E84-426E-40DD-AFC4-6F175D3DCCD1}">
              <a14:hiddenFill xmlns:a14="http://schemas.microsoft.com/office/drawing/2010/main">
                <a:solidFill>
                  <a:srgbClr val="FFFFFF"/>
                </a:solidFill>
              </a14:hiddenFill>
            </a:ext>
          </a:extLst>
        </p:spPr>
      </p:pic>
      <p:grpSp>
        <p:nvGrpSpPr>
          <p:cNvPr id="42" name="migrate 2" descr="migrate">
            <a:extLst>
              <a:ext uri="{FF2B5EF4-FFF2-40B4-BE49-F238E27FC236}">
                <a16:creationId xmlns:a16="http://schemas.microsoft.com/office/drawing/2014/main" id="{3CB19790-0BE9-443B-B7FD-6377C7506F26}"/>
              </a:ext>
            </a:extLst>
          </p:cNvPr>
          <p:cNvGrpSpPr/>
          <p:nvPr/>
        </p:nvGrpSpPr>
        <p:grpSpPr>
          <a:xfrm>
            <a:off x="10194573" y="2403114"/>
            <a:ext cx="622559" cy="620376"/>
            <a:chOff x="697286" y="2098371"/>
            <a:chExt cx="443544" cy="441988"/>
          </a:xfrm>
        </p:grpSpPr>
        <p:sp>
          <p:nvSpPr>
            <p:cNvPr id="52" name="Freeform 765">
              <a:extLst>
                <a:ext uri="{FF2B5EF4-FFF2-40B4-BE49-F238E27FC236}">
                  <a16:creationId xmlns:a16="http://schemas.microsoft.com/office/drawing/2014/main" id="{9722F47F-B25C-4FFE-BCAA-56FDF65842A4}"/>
                </a:ext>
              </a:extLst>
            </p:cNvPr>
            <p:cNvSpPr>
              <a:spLocks/>
            </p:cNvSpPr>
            <p:nvPr/>
          </p:nvSpPr>
          <p:spPr bwMode="auto">
            <a:xfrm>
              <a:off x="1024108" y="2099928"/>
              <a:ext cx="116722" cy="116722"/>
            </a:xfrm>
            <a:custGeom>
              <a:avLst/>
              <a:gdLst>
                <a:gd name="T0" fmla="*/ 50 w 101"/>
                <a:gd name="T1" fmla="*/ 101 h 101"/>
                <a:gd name="T2" fmla="*/ 0 w 101"/>
                <a:gd name="T3" fmla="*/ 51 h 101"/>
                <a:gd name="T4" fmla="*/ 50 w 101"/>
                <a:gd name="T5" fmla="*/ 0 h 101"/>
                <a:gd name="T6" fmla="*/ 101 w 101"/>
                <a:gd name="T7" fmla="*/ 51 h 101"/>
                <a:gd name="T8" fmla="*/ 50 w 101"/>
                <a:gd name="T9" fmla="*/ 101 h 101"/>
              </a:gdLst>
              <a:ahLst/>
              <a:cxnLst>
                <a:cxn ang="0">
                  <a:pos x="T0" y="T1"/>
                </a:cxn>
                <a:cxn ang="0">
                  <a:pos x="T2" y="T3"/>
                </a:cxn>
                <a:cxn ang="0">
                  <a:pos x="T4" y="T5"/>
                </a:cxn>
                <a:cxn ang="0">
                  <a:pos x="T6" y="T7"/>
                </a:cxn>
                <a:cxn ang="0">
                  <a:pos x="T8" y="T9"/>
                </a:cxn>
              </a:cxnLst>
              <a:rect l="0" t="0" r="r" b="b"/>
              <a:pathLst>
                <a:path w="101" h="101">
                  <a:moveTo>
                    <a:pt x="50" y="101"/>
                  </a:moveTo>
                  <a:cubicBezTo>
                    <a:pt x="22" y="101"/>
                    <a:pt x="0" y="79"/>
                    <a:pt x="0" y="51"/>
                  </a:cubicBezTo>
                  <a:cubicBezTo>
                    <a:pt x="0" y="23"/>
                    <a:pt x="22" y="0"/>
                    <a:pt x="50" y="0"/>
                  </a:cubicBezTo>
                  <a:cubicBezTo>
                    <a:pt x="78" y="0"/>
                    <a:pt x="101" y="23"/>
                    <a:pt x="101" y="51"/>
                  </a:cubicBezTo>
                  <a:cubicBezTo>
                    <a:pt x="101" y="79"/>
                    <a:pt x="79" y="101"/>
                    <a:pt x="50" y="101"/>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61" name="Freeform 766">
              <a:extLst>
                <a:ext uri="{FF2B5EF4-FFF2-40B4-BE49-F238E27FC236}">
                  <a16:creationId xmlns:a16="http://schemas.microsoft.com/office/drawing/2014/main" id="{B36634AE-AF8B-4B3D-8A2E-195F40FA726C}"/>
                </a:ext>
              </a:extLst>
            </p:cNvPr>
            <p:cNvSpPr>
              <a:spLocks/>
            </p:cNvSpPr>
            <p:nvPr/>
          </p:nvSpPr>
          <p:spPr bwMode="auto">
            <a:xfrm>
              <a:off x="1024108" y="2261782"/>
              <a:ext cx="116722" cy="116722"/>
            </a:xfrm>
            <a:custGeom>
              <a:avLst/>
              <a:gdLst>
                <a:gd name="T0" fmla="*/ 50 w 101"/>
                <a:gd name="T1" fmla="*/ 101 h 101"/>
                <a:gd name="T2" fmla="*/ 0 w 101"/>
                <a:gd name="T3" fmla="*/ 50 h 101"/>
                <a:gd name="T4" fmla="*/ 50 w 101"/>
                <a:gd name="T5" fmla="*/ 0 h 101"/>
                <a:gd name="T6" fmla="*/ 101 w 101"/>
                <a:gd name="T7" fmla="*/ 50 h 101"/>
                <a:gd name="T8" fmla="*/ 50 w 101"/>
                <a:gd name="T9" fmla="*/ 101 h 101"/>
              </a:gdLst>
              <a:ahLst/>
              <a:cxnLst>
                <a:cxn ang="0">
                  <a:pos x="T0" y="T1"/>
                </a:cxn>
                <a:cxn ang="0">
                  <a:pos x="T2" y="T3"/>
                </a:cxn>
                <a:cxn ang="0">
                  <a:pos x="T4" y="T5"/>
                </a:cxn>
                <a:cxn ang="0">
                  <a:pos x="T6" y="T7"/>
                </a:cxn>
                <a:cxn ang="0">
                  <a:pos x="T8" y="T9"/>
                </a:cxn>
              </a:cxnLst>
              <a:rect l="0" t="0" r="r" b="b"/>
              <a:pathLst>
                <a:path w="101" h="101">
                  <a:moveTo>
                    <a:pt x="50" y="101"/>
                  </a:moveTo>
                  <a:cubicBezTo>
                    <a:pt x="22" y="101"/>
                    <a:pt x="0" y="78"/>
                    <a:pt x="0" y="50"/>
                  </a:cubicBezTo>
                  <a:cubicBezTo>
                    <a:pt x="0" y="22"/>
                    <a:pt x="22" y="0"/>
                    <a:pt x="50" y="0"/>
                  </a:cubicBezTo>
                  <a:cubicBezTo>
                    <a:pt x="78" y="0"/>
                    <a:pt x="101" y="22"/>
                    <a:pt x="101" y="50"/>
                  </a:cubicBezTo>
                  <a:cubicBezTo>
                    <a:pt x="101" y="78"/>
                    <a:pt x="79" y="101"/>
                    <a:pt x="50" y="101"/>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62" name="Rectangle 767">
              <a:extLst>
                <a:ext uri="{FF2B5EF4-FFF2-40B4-BE49-F238E27FC236}">
                  <a16:creationId xmlns:a16="http://schemas.microsoft.com/office/drawing/2014/main" id="{BF2CF711-136D-4F44-A9B6-9E52C9345547}"/>
                </a:ext>
              </a:extLst>
            </p:cNvPr>
            <p:cNvSpPr>
              <a:spLocks noChangeArrowheads="1"/>
            </p:cNvSpPr>
            <p:nvPr/>
          </p:nvSpPr>
          <p:spPr bwMode="auto">
            <a:xfrm>
              <a:off x="697286" y="2261782"/>
              <a:ext cx="116722" cy="11672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63" name="Rectangle 768">
              <a:extLst>
                <a:ext uri="{FF2B5EF4-FFF2-40B4-BE49-F238E27FC236}">
                  <a16:creationId xmlns:a16="http://schemas.microsoft.com/office/drawing/2014/main" id="{CD965527-6D6E-412F-B900-D4A6E6389548}"/>
                </a:ext>
              </a:extLst>
            </p:cNvPr>
            <p:cNvSpPr>
              <a:spLocks noChangeArrowheads="1"/>
            </p:cNvSpPr>
            <p:nvPr/>
          </p:nvSpPr>
          <p:spPr bwMode="auto">
            <a:xfrm>
              <a:off x="697286" y="2098371"/>
              <a:ext cx="116722" cy="11672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64" name="Rectangle 769">
              <a:extLst>
                <a:ext uri="{FF2B5EF4-FFF2-40B4-BE49-F238E27FC236}">
                  <a16:creationId xmlns:a16="http://schemas.microsoft.com/office/drawing/2014/main" id="{F17F9193-1A58-46C6-920A-DCD7CB945BEE}"/>
                </a:ext>
              </a:extLst>
            </p:cNvPr>
            <p:cNvSpPr>
              <a:spLocks noChangeArrowheads="1"/>
            </p:cNvSpPr>
            <p:nvPr/>
          </p:nvSpPr>
          <p:spPr bwMode="auto">
            <a:xfrm>
              <a:off x="697286" y="2423637"/>
              <a:ext cx="116722" cy="11672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65" name="Freeform 770">
              <a:extLst>
                <a:ext uri="{FF2B5EF4-FFF2-40B4-BE49-F238E27FC236}">
                  <a16:creationId xmlns:a16="http://schemas.microsoft.com/office/drawing/2014/main" id="{495BE4A4-52B7-4117-ABAC-D456BC5CAB98}"/>
                </a:ext>
              </a:extLst>
            </p:cNvPr>
            <p:cNvSpPr>
              <a:spLocks/>
            </p:cNvSpPr>
            <p:nvPr/>
          </p:nvSpPr>
          <p:spPr bwMode="auto">
            <a:xfrm>
              <a:off x="1024108" y="2423637"/>
              <a:ext cx="116722" cy="116722"/>
            </a:xfrm>
            <a:custGeom>
              <a:avLst/>
              <a:gdLst>
                <a:gd name="T0" fmla="*/ 50 w 101"/>
                <a:gd name="T1" fmla="*/ 102 h 102"/>
                <a:gd name="T2" fmla="*/ 0 w 101"/>
                <a:gd name="T3" fmla="*/ 51 h 102"/>
                <a:gd name="T4" fmla="*/ 50 w 101"/>
                <a:gd name="T5" fmla="*/ 0 h 102"/>
                <a:gd name="T6" fmla="*/ 101 w 101"/>
                <a:gd name="T7" fmla="*/ 51 h 102"/>
                <a:gd name="T8" fmla="*/ 50 w 101"/>
                <a:gd name="T9" fmla="*/ 102 h 102"/>
              </a:gdLst>
              <a:ahLst/>
              <a:cxnLst>
                <a:cxn ang="0">
                  <a:pos x="T0" y="T1"/>
                </a:cxn>
                <a:cxn ang="0">
                  <a:pos x="T2" y="T3"/>
                </a:cxn>
                <a:cxn ang="0">
                  <a:pos x="T4" y="T5"/>
                </a:cxn>
                <a:cxn ang="0">
                  <a:pos x="T6" y="T7"/>
                </a:cxn>
                <a:cxn ang="0">
                  <a:pos x="T8" y="T9"/>
                </a:cxn>
              </a:cxnLst>
              <a:rect l="0" t="0" r="r" b="b"/>
              <a:pathLst>
                <a:path w="101" h="102">
                  <a:moveTo>
                    <a:pt x="50" y="102"/>
                  </a:moveTo>
                  <a:cubicBezTo>
                    <a:pt x="22" y="102"/>
                    <a:pt x="0" y="79"/>
                    <a:pt x="0" y="51"/>
                  </a:cubicBezTo>
                  <a:cubicBezTo>
                    <a:pt x="0" y="23"/>
                    <a:pt x="22" y="0"/>
                    <a:pt x="50" y="0"/>
                  </a:cubicBezTo>
                  <a:cubicBezTo>
                    <a:pt x="78" y="0"/>
                    <a:pt x="101" y="23"/>
                    <a:pt x="101" y="51"/>
                  </a:cubicBezTo>
                  <a:cubicBezTo>
                    <a:pt x="101" y="79"/>
                    <a:pt x="79" y="102"/>
                    <a:pt x="50" y="102"/>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66" name="Freeform 771">
              <a:extLst>
                <a:ext uri="{FF2B5EF4-FFF2-40B4-BE49-F238E27FC236}">
                  <a16:creationId xmlns:a16="http://schemas.microsoft.com/office/drawing/2014/main" id="{13F99CED-0477-4EA7-AB38-DC45BBC3DB45}"/>
                </a:ext>
              </a:extLst>
            </p:cNvPr>
            <p:cNvSpPr>
              <a:spLocks/>
            </p:cNvSpPr>
            <p:nvPr/>
          </p:nvSpPr>
          <p:spPr bwMode="auto">
            <a:xfrm>
              <a:off x="873147" y="2436087"/>
              <a:ext cx="116722" cy="94934"/>
            </a:xfrm>
            <a:custGeom>
              <a:avLst/>
              <a:gdLst>
                <a:gd name="T0" fmla="*/ 75 w 75"/>
                <a:gd name="T1" fmla="*/ 31 h 61"/>
                <a:gd name="T2" fmla="*/ 44 w 75"/>
                <a:gd name="T3" fmla="*/ 0 h 61"/>
                <a:gd name="T4" fmla="*/ 44 w 75"/>
                <a:gd name="T5" fmla="*/ 15 h 61"/>
                <a:gd name="T6" fmla="*/ 0 w 75"/>
                <a:gd name="T7" fmla="*/ 15 h 61"/>
                <a:gd name="T8" fmla="*/ 0 w 75"/>
                <a:gd name="T9" fmla="*/ 46 h 61"/>
                <a:gd name="T10" fmla="*/ 44 w 75"/>
                <a:gd name="T11" fmla="*/ 46 h 61"/>
                <a:gd name="T12" fmla="*/ 44 w 75"/>
                <a:gd name="T13" fmla="*/ 61 h 61"/>
                <a:gd name="T14" fmla="*/ 75 w 75"/>
                <a:gd name="T15" fmla="*/ 31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5" h="61">
                  <a:moveTo>
                    <a:pt x="75" y="31"/>
                  </a:moveTo>
                  <a:lnTo>
                    <a:pt x="44" y="0"/>
                  </a:lnTo>
                  <a:lnTo>
                    <a:pt x="44" y="15"/>
                  </a:lnTo>
                  <a:lnTo>
                    <a:pt x="0" y="15"/>
                  </a:lnTo>
                  <a:lnTo>
                    <a:pt x="0" y="46"/>
                  </a:lnTo>
                  <a:lnTo>
                    <a:pt x="44" y="46"/>
                  </a:lnTo>
                  <a:lnTo>
                    <a:pt x="44" y="61"/>
                  </a:lnTo>
                  <a:lnTo>
                    <a:pt x="75" y="3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67" name="Freeform 772">
              <a:extLst>
                <a:ext uri="{FF2B5EF4-FFF2-40B4-BE49-F238E27FC236}">
                  <a16:creationId xmlns:a16="http://schemas.microsoft.com/office/drawing/2014/main" id="{B7118F48-FAA1-4AB4-BE9B-06D9BB7E3B3D}"/>
                </a:ext>
              </a:extLst>
            </p:cNvPr>
            <p:cNvSpPr>
              <a:spLocks/>
            </p:cNvSpPr>
            <p:nvPr/>
          </p:nvSpPr>
          <p:spPr bwMode="auto">
            <a:xfrm>
              <a:off x="873147" y="2274233"/>
              <a:ext cx="116722" cy="93378"/>
            </a:xfrm>
            <a:custGeom>
              <a:avLst/>
              <a:gdLst>
                <a:gd name="T0" fmla="*/ 75 w 75"/>
                <a:gd name="T1" fmla="*/ 30 h 60"/>
                <a:gd name="T2" fmla="*/ 44 w 75"/>
                <a:gd name="T3" fmla="*/ 0 h 60"/>
                <a:gd name="T4" fmla="*/ 44 w 75"/>
                <a:gd name="T5" fmla="*/ 15 h 60"/>
                <a:gd name="T6" fmla="*/ 0 w 75"/>
                <a:gd name="T7" fmla="*/ 15 h 60"/>
                <a:gd name="T8" fmla="*/ 0 w 75"/>
                <a:gd name="T9" fmla="*/ 45 h 60"/>
                <a:gd name="T10" fmla="*/ 44 w 75"/>
                <a:gd name="T11" fmla="*/ 45 h 60"/>
                <a:gd name="T12" fmla="*/ 44 w 75"/>
                <a:gd name="T13" fmla="*/ 60 h 60"/>
                <a:gd name="T14" fmla="*/ 75 w 75"/>
                <a:gd name="T15" fmla="*/ 30 h 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5" h="60">
                  <a:moveTo>
                    <a:pt x="75" y="30"/>
                  </a:moveTo>
                  <a:lnTo>
                    <a:pt x="44" y="0"/>
                  </a:lnTo>
                  <a:lnTo>
                    <a:pt x="44" y="15"/>
                  </a:lnTo>
                  <a:lnTo>
                    <a:pt x="0" y="15"/>
                  </a:lnTo>
                  <a:lnTo>
                    <a:pt x="0" y="45"/>
                  </a:lnTo>
                  <a:lnTo>
                    <a:pt x="44" y="45"/>
                  </a:lnTo>
                  <a:lnTo>
                    <a:pt x="44" y="60"/>
                  </a:lnTo>
                  <a:lnTo>
                    <a:pt x="75" y="3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68" name="Freeform 773">
              <a:extLst>
                <a:ext uri="{FF2B5EF4-FFF2-40B4-BE49-F238E27FC236}">
                  <a16:creationId xmlns:a16="http://schemas.microsoft.com/office/drawing/2014/main" id="{59F50A5D-FF04-4D37-8CD9-9ACE6F3B8B86}"/>
                </a:ext>
              </a:extLst>
            </p:cNvPr>
            <p:cNvSpPr>
              <a:spLocks/>
            </p:cNvSpPr>
            <p:nvPr/>
          </p:nvSpPr>
          <p:spPr bwMode="auto">
            <a:xfrm>
              <a:off x="873147" y="2110821"/>
              <a:ext cx="116722" cy="93378"/>
            </a:xfrm>
            <a:custGeom>
              <a:avLst/>
              <a:gdLst>
                <a:gd name="T0" fmla="*/ 75 w 75"/>
                <a:gd name="T1" fmla="*/ 30 h 60"/>
                <a:gd name="T2" fmla="*/ 44 w 75"/>
                <a:gd name="T3" fmla="*/ 0 h 60"/>
                <a:gd name="T4" fmla="*/ 44 w 75"/>
                <a:gd name="T5" fmla="*/ 15 h 60"/>
                <a:gd name="T6" fmla="*/ 0 w 75"/>
                <a:gd name="T7" fmla="*/ 15 h 60"/>
                <a:gd name="T8" fmla="*/ 0 w 75"/>
                <a:gd name="T9" fmla="*/ 45 h 60"/>
                <a:gd name="T10" fmla="*/ 44 w 75"/>
                <a:gd name="T11" fmla="*/ 45 h 60"/>
                <a:gd name="T12" fmla="*/ 44 w 75"/>
                <a:gd name="T13" fmla="*/ 60 h 60"/>
                <a:gd name="T14" fmla="*/ 75 w 75"/>
                <a:gd name="T15" fmla="*/ 30 h 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5" h="60">
                  <a:moveTo>
                    <a:pt x="75" y="30"/>
                  </a:moveTo>
                  <a:lnTo>
                    <a:pt x="44" y="0"/>
                  </a:lnTo>
                  <a:lnTo>
                    <a:pt x="44" y="15"/>
                  </a:lnTo>
                  <a:lnTo>
                    <a:pt x="0" y="15"/>
                  </a:lnTo>
                  <a:lnTo>
                    <a:pt x="0" y="45"/>
                  </a:lnTo>
                  <a:lnTo>
                    <a:pt x="44" y="45"/>
                  </a:lnTo>
                  <a:lnTo>
                    <a:pt x="44" y="60"/>
                  </a:lnTo>
                  <a:lnTo>
                    <a:pt x="75" y="3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sp>
        <p:nvSpPr>
          <p:cNvPr id="69" name="Rectangle 68">
            <a:extLst>
              <a:ext uri="{FF2B5EF4-FFF2-40B4-BE49-F238E27FC236}">
                <a16:creationId xmlns:a16="http://schemas.microsoft.com/office/drawing/2014/main" id="{F755347E-CF18-4DBE-93F8-D09070BA348B}"/>
              </a:ext>
            </a:extLst>
          </p:cNvPr>
          <p:cNvSpPr/>
          <p:nvPr/>
        </p:nvSpPr>
        <p:spPr>
          <a:xfrm>
            <a:off x="6876452" y="3082859"/>
            <a:ext cx="1910358" cy="687410"/>
          </a:xfrm>
          <a:prstGeom prst="rect">
            <a:avLst/>
          </a:prstGeom>
        </p:spPr>
        <p:txBody>
          <a:bodyPr wrap="square" lIns="0" tIns="93260" rIns="0" bIns="0" anchor="ctr" anchorCtr="0">
            <a:spAutoFit/>
          </a:bodyPr>
          <a:lstStyle/>
          <a:p>
            <a:pPr marL="0" marR="0" lvl="1" indent="0" algn="ctr" defTabSz="932742" rtl="0" eaLnBrk="1" fontAlgn="base" latinLnBrk="0" hangingPunct="1">
              <a:lnSpc>
                <a:spcPct val="90000"/>
              </a:lnSpc>
              <a:spcBef>
                <a:spcPts val="612"/>
              </a:spcBef>
              <a:spcAft>
                <a:spcPct val="0"/>
              </a:spcAft>
              <a:buClrTx/>
              <a:buSzTx/>
              <a:buFontTx/>
              <a:buNone/>
              <a:tabLst/>
              <a:defRPr/>
            </a:pPr>
            <a:r>
              <a:rPr kumimoji="0" lang="en-US" sz="1428" b="0" i="0" u="none" strike="noStrike" kern="1200" cap="none" spc="0" normalizeH="0" baseline="0" noProof="0">
                <a:ln>
                  <a:noFill/>
                </a:ln>
                <a:gradFill>
                  <a:gsLst>
                    <a:gs pos="0">
                      <a:srgbClr val="000000"/>
                    </a:gs>
                    <a:gs pos="100000">
                      <a:srgbClr val="000000"/>
                    </a:gs>
                  </a:gsLst>
                  <a:lin ang="5400000" scaled="0"/>
                </a:gradFill>
                <a:effectLst/>
                <a:uLnTx/>
                <a:uFillTx/>
                <a:latin typeface="Segoe UI Semibold"/>
                <a:ea typeface="+mn-ea"/>
                <a:cs typeface="+mn-cs"/>
              </a:rPr>
              <a:t>Powerful visualization of IoT data for real time analysis</a:t>
            </a:r>
          </a:p>
        </p:txBody>
      </p:sp>
      <p:sp>
        <p:nvSpPr>
          <p:cNvPr id="70" name="Rectangle 69">
            <a:extLst>
              <a:ext uri="{FF2B5EF4-FFF2-40B4-BE49-F238E27FC236}">
                <a16:creationId xmlns:a16="http://schemas.microsoft.com/office/drawing/2014/main" id="{B3C5E5E2-F99B-4FF3-9F5B-25993F8C55C1}"/>
              </a:ext>
            </a:extLst>
          </p:cNvPr>
          <p:cNvSpPr/>
          <p:nvPr/>
        </p:nvSpPr>
        <p:spPr>
          <a:xfrm>
            <a:off x="701446" y="3057111"/>
            <a:ext cx="2325141" cy="753390"/>
          </a:xfrm>
          <a:prstGeom prst="rect">
            <a:avLst/>
          </a:prstGeom>
        </p:spPr>
        <p:txBody>
          <a:bodyPr wrap="square" lIns="0" tIns="93260" rIns="0" bIns="0" anchor="ctr" anchorCtr="0">
            <a:spAutoFit/>
          </a:bodyPr>
          <a:lstStyle/>
          <a:p>
            <a:pPr marL="0" marR="0" lvl="0" indent="0" algn="ctr" defTabSz="951121" rtl="0" eaLnBrk="1" fontAlgn="auto" latinLnBrk="0" hangingPunct="1">
              <a:lnSpc>
                <a:spcPct val="100000"/>
              </a:lnSpc>
              <a:spcBef>
                <a:spcPts val="0"/>
              </a:spcBef>
              <a:spcAft>
                <a:spcPts val="612"/>
              </a:spcAft>
              <a:buClrTx/>
              <a:buSzTx/>
              <a:buFontTx/>
              <a:buNone/>
              <a:tabLst/>
              <a:defRPr/>
            </a:pPr>
            <a:r>
              <a:rPr kumimoji="0" lang="en-US" sz="1428" b="0" i="0" u="none" strike="noStrike" kern="1200" cap="none" spc="0" normalizeH="0" baseline="0" noProof="0">
                <a:ln>
                  <a:noFill/>
                </a:ln>
                <a:gradFill>
                  <a:gsLst>
                    <a:gs pos="0">
                      <a:srgbClr val="000000"/>
                    </a:gs>
                    <a:gs pos="100000">
                      <a:srgbClr val="000000"/>
                    </a:gs>
                  </a:gsLst>
                  <a:lin ang="5400000" scaled="0"/>
                </a:gradFill>
                <a:effectLst/>
                <a:uLnTx/>
                <a:uFillTx/>
                <a:latin typeface="Segoe UI Semibold"/>
                <a:ea typeface="+mn-ea"/>
                <a:cs typeface="+mn-cs"/>
              </a:rPr>
              <a:t>Ingest and process IoT data without extra coding or data preparation</a:t>
            </a:r>
          </a:p>
        </p:txBody>
      </p:sp>
      <p:sp>
        <p:nvSpPr>
          <p:cNvPr id="71" name="Rectangle 70">
            <a:extLst>
              <a:ext uri="{FF2B5EF4-FFF2-40B4-BE49-F238E27FC236}">
                <a16:creationId xmlns:a16="http://schemas.microsoft.com/office/drawing/2014/main" id="{8894B5FC-2176-4720-BCDD-D1D8CAF48864}"/>
              </a:ext>
            </a:extLst>
          </p:cNvPr>
          <p:cNvSpPr/>
          <p:nvPr/>
        </p:nvSpPr>
        <p:spPr>
          <a:xfrm>
            <a:off x="3725358" y="3124334"/>
            <a:ext cx="2452323" cy="931323"/>
          </a:xfrm>
          <a:prstGeom prst="rect">
            <a:avLst/>
          </a:prstGeom>
        </p:spPr>
        <p:txBody>
          <a:bodyPr wrap="square" tIns="93260">
            <a:spAutoFit/>
          </a:bodyPr>
          <a:lstStyle/>
          <a:p>
            <a:pPr marL="0" marR="0" lvl="1" indent="0" algn="ctr" defTabSz="932742" rtl="0" eaLnBrk="1" fontAlgn="base" latinLnBrk="0" hangingPunct="1">
              <a:lnSpc>
                <a:spcPct val="90000"/>
              </a:lnSpc>
              <a:spcBef>
                <a:spcPts val="612"/>
              </a:spcBef>
              <a:spcAft>
                <a:spcPct val="0"/>
              </a:spcAft>
              <a:buClrTx/>
              <a:buSzTx/>
              <a:buFontTx/>
              <a:buNone/>
              <a:tabLst/>
              <a:defRPr/>
            </a:pPr>
            <a:r>
              <a:rPr kumimoji="0" lang="en-US" sz="1428" b="0" i="0" u="none" strike="noStrike" kern="1200" cap="none" spc="0" normalizeH="0" baseline="0" noProof="0">
                <a:ln>
                  <a:noFill/>
                </a:ln>
                <a:gradFill>
                  <a:gsLst>
                    <a:gs pos="0">
                      <a:srgbClr val="000000"/>
                    </a:gs>
                    <a:gs pos="100000">
                      <a:srgbClr val="000000"/>
                    </a:gs>
                  </a:gsLst>
                  <a:lin ang="5400000" scaled="0"/>
                </a:gradFill>
                <a:effectLst/>
                <a:uLnTx/>
                <a:uFillTx/>
                <a:latin typeface="Segoe UI Semibold"/>
                <a:ea typeface="+mn-ea"/>
                <a:cs typeface="+mn-cs"/>
              </a:rPr>
              <a:t>Warm and cold data analytics for quick interactions with stream and historical data</a:t>
            </a:r>
          </a:p>
        </p:txBody>
      </p:sp>
      <p:pic>
        <p:nvPicPr>
          <p:cNvPr id="72" name="Graphic 71" descr="Icon of magnifying glass with chart lines">
            <a:extLst>
              <a:ext uri="{FF2B5EF4-FFF2-40B4-BE49-F238E27FC236}">
                <a16:creationId xmlns:a16="http://schemas.microsoft.com/office/drawing/2014/main" id="{1A0B88E8-6174-4AAD-B556-49A5832F728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354467" y="2333625"/>
            <a:ext cx="959148" cy="669594"/>
          </a:xfrm>
          <a:prstGeom prst="rect">
            <a:avLst/>
          </a:prstGeom>
        </p:spPr>
      </p:pic>
      <p:pic>
        <p:nvPicPr>
          <p:cNvPr id="73" name="chart" descr="chart">
            <a:extLst>
              <a:ext uri="{FF2B5EF4-FFF2-40B4-BE49-F238E27FC236}">
                <a16:creationId xmlns:a16="http://schemas.microsoft.com/office/drawing/2014/main" id="{40F8A933-0872-4559-AB8D-89E4D9A11DD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668351" y="2346299"/>
            <a:ext cx="680424" cy="680424"/>
          </a:xfrm>
          <a:prstGeom prst="rect">
            <a:avLst/>
          </a:prstGeom>
        </p:spPr>
      </p:pic>
      <p:grpSp>
        <p:nvGrpSpPr>
          <p:cNvPr id="74" name="laptop" descr=" laptop, data">
            <a:extLst>
              <a:ext uri="{FF2B5EF4-FFF2-40B4-BE49-F238E27FC236}">
                <a16:creationId xmlns:a16="http://schemas.microsoft.com/office/drawing/2014/main" id="{55FD5469-737A-4327-A326-8BD04022A9D7}"/>
              </a:ext>
            </a:extLst>
          </p:cNvPr>
          <p:cNvGrpSpPr/>
          <p:nvPr/>
        </p:nvGrpSpPr>
        <p:grpSpPr>
          <a:xfrm>
            <a:off x="7332946" y="2381250"/>
            <a:ext cx="1009083" cy="615621"/>
            <a:chOff x="615531" y="1287780"/>
            <a:chExt cx="547784" cy="334192"/>
          </a:xfrm>
        </p:grpSpPr>
        <p:sp>
          <p:nvSpPr>
            <p:cNvPr id="75" name="Rectangle 5">
              <a:extLst>
                <a:ext uri="{FF2B5EF4-FFF2-40B4-BE49-F238E27FC236}">
                  <a16:creationId xmlns:a16="http://schemas.microsoft.com/office/drawing/2014/main" id="{1405645E-A10D-4CD2-869A-51771C6E8B56}"/>
                </a:ext>
              </a:extLst>
            </p:cNvPr>
            <p:cNvSpPr>
              <a:spLocks noChangeArrowheads="1"/>
            </p:cNvSpPr>
            <p:nvPr/>
          </p:nvSpPr>
          <p:spPr bwMode="auto">
            <a:xfrm>
              <a:off x="669292" y="1303763"/>
              <a:ext cx="441714" cy="283337"/>
            </a:xfrm>
            <a:prstGeom prst="rect">
              <a:avLst/>
            </a:prstGeom>
            <a:solidFill>
              <a:srgbClr val="0078D4"/>
            </a:solidFill>
            <a:ln w="9525">
              <a:noFill/>
              <a:miter lim="800000"/>
              <a:headEnd/>
              <a:tailEnd/>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76" name="Rectangle 6">
              <a:extLst>
                <a:ext uri="{FF2B5EF4-FFF2-40B4-BE49-F238E27FC236}">
                  <a16:creationId xmlns:a16="http://schemas.microsoft.com/office/drawing/2014/main" id="{29CA1EE7-900D-4015-A7BF-3290BF1610AB}"/>
                </a:ext>
              </a:extLst>
            </p:cNvPr>
            <p:cNvSpPr>
              <a:spLocks noChangeArrowheads="1"/>
            </p:cNvSpPr>
            <p:nvPr/>
          </p:nvSpPr>
          <p:spPr bwMode="auto">
            <a:xfrm>
              <a:off x="974424" y="1370601"/>
              <a:ext cx="91540" cy="10171"/>
            </a:xfrm>
            <a:prstGeom prst="rect">
              <a:avLst/>
            </a:prstGeom>
            <a:solidFill>
              <a:srgbClr val="4FE4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77" name="Rectangle 7">
              <a:extLst>
                <a:ext uri="{FF2B5EF4-FFF2-40B4-BE49-F238E27FC236}">
                  <a16:creationId xmlns:a16="http://schemas.microsoft.com/office/drawing/2014/main" id="{F2EBB28A-36E2-4C7B-8489-103B6FEDAE79}"/>
                </a:ext>
              </a:extLst>
            </p:cNvPr>
            <p:cNvSpPr>
              <a:spLocks noChangeArrowheads="1"/>
            </p:cNvSpPr>
            <p:nvPr/>
          </p:nvSpPr>
          <p:spPr bwMode="auto">
            <a:xfrm>
              <a:off x="974424" y="1438893"/>
              <a:ext cx="91540" cy="10171"/>
            </a:xfrm>
            <a:prstGeom prst="rect">
              <a:avLst/>
            </a:prstGeom>
            <a:solidFill>
              <a:srgbClr val="4FE4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78" name="Rectangle 8">
              <a:extLst>
                <a:ext uri="{FF2B5EF4-FFF2-40B4-BE49-F238E27FC236}">
                  <a16:creationId xmlns:a16="http://schemas.microsoft.com/office/drawing/2014/main" id="{3A706CBC-1358-4845-8FEF-3F1AB6083D6A}"/>
                </a:ext>
              </a:extLst>
            </p:cNvPr>
            <p:cNvSpPr>
              <a:spLocks noChangeArrowheads="1"/>
            </p:cNvSpPr>
            <p:nvPr/>
          </p:nvSpPr>
          <p:spPr bwMode="auto">
            <a:xfrm>
              <a:off x="974424" y="1510090"/>
              <a:ext cx="91540" cy="10171"/>
            </a:xfrm>
            <a:prstGeom prst="rect">
              <a:avLst/>
            </a:prstGeom>
            <a:solidFill>
              <a:srgbClr val="4FE4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79" name="Freeform 9">
              <a:extLst>
                <a:ext uri="{FF2B5EF4-FFF2-40B4-BE49-F238E27FC236}">
                  <a16:creationId xmlns:a16="http://schemas.microsoft.com/office/drawing/2014/main" id="{8DCD19AF-52FA-412C-A512-209729A1B000}"/>
                </a:ext>
              </a:extLst>
            </p:cNvPr>
            <p:cNvSpPr>
              <a:spLocks/>
            </p:cNvSpPr>
            <p:nvPr/>
          </p:nvSpPr>
          <p:spPr bwMode="auto">
            <a:xfrm>
              <a:off x="887243" y="1357524"/>
              <a:ext cx="59573" cy="46496"/>
            </a:xfrm>
            <a:custGeom>
              <a:avLst/>
              <a:gdLst>
                <a:gd name="T0" fmla="*/ 13 w 41"/>
                <a:gd name="T1" fmla="*/ 32 h 32"/>
                <a:gd name="T2" fmla="*/ 0 w 41"/>
                <a:gd name="T3" fmla="*/ 19 h 32"/>
                <a:gd name="T4" fmla="*/ 4 w 41"/>
                <a:gd name="T5" fmla="*/ 14 h 32"/>
                <a:gd name="T6" fmla="*/ 13 w 41"/>
                <a:gd name="T7" fmla="*/ 23 h 32"/>
                <a:gd name="T8" fmla="*/ 36 w 41"/>
                <a:gd name="T9" fmla="*/ 0 h 32"/>
                <a:gd name="T10" fmla="*/ 41 w 41"/>
                <a:gd name="T11" fmla="*/ 4 h 32"/>
                <a:gd name="T12" fmla="*/ 13 w 41"/>
                <a:gd name="T13" fmla="*/ 32 h 32"/>
              </a:gdLst>
              <a:ahLst/>
              <a:cxnLst>
                <a:cxn ang="0">
                  <a:pos x="T0" y="T1"/>
                </a:cxn>
                <a:cxn ang="0">
                  <a:pos x="T2" y="T3"/>
                </a:cxn>
                <a:cxn ang="0">
                  <a:pos x="T4" y="T5"/>
                </a:cxn>
                <a:cxn ang="0">
                  <a:pos x="T6" y="T7"/>
                </a:cxn>
                <a:cxn ang="0">
                  <a:pos x="T8" y="T9"/>
                </a:cxn>
                <a:cxn ang="0">
                  <a:pos x="T10" y="T11"/>
                </a:cxn>
                <a:cxn ang="0">
                  <a:pos x="T12" y="T13"/>
                </a:cxn>
              </a:cxnLst>
              <a:rect l="0" t="0" r="r" b="b"/>
              <a:pathLst>
                <a:path w="41" h="32">
                  <a:moveTo>
                    <a:pt x="13" y="32"/>
                  </a:moveTo>
                  <a:lnTo>
                    <a:pt x="0" y="19"/>
                  </a:lnTo>
                  <a:lnTo>
                    <a:pt x="4" y="14"/>
                  </a:lnTo>
                  <a:lnTo>
                    <a:pt x="13" y="23"/>
                  </a:lnTo>
                  <a:lnTo>
                    <a:pt x="36" y="0"/>
                  </a:lnTo>
                  <a:lnTo>
                    <a:pt x="41" y="4"/>
                  </a:lnTo>
                  <a:lnTo>
                    <a:pt x="13" y="3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80" name="Freeform 10">
              <a:extLst>
                <a:ext uri="{FF2B5EF4-FFF2-40B4-BE49-F238E27FC236}">
                  <a16:creationId xmlns:a16="http://schemas.microsoft.com/office/drawing/2014/main" id="{A0FDF012-4182-4F40-9A61-05924C4CFE5A}"/>
                </a:ext>
              </a:extLst>
            </p:cNvPr>
            <p:cNvSpPr>
              <a:spLocks/>
            </p:cNvSpPr>
            <p:nvPr/>
          </p:nvSpPr>
          <p:spPr bwMode="auto">
            <a:xfrm>
              <a:off x="887243" y="1422910"/>
              <a:ext cx="59573" cy="46496"/>
            </a:xfrm>
            <a:custGeom>
              <a:avLst/>
              <a:gdLst>
                <a:gd name="T0" fmla="*/ 13 w 41"/>
                <a:gd name="T1" fmla="*/ 32 h 32"/>
                <a:gd name="T2" fmla="*/ 0 w 41"/>
                <a:gd name="T3" fmla="*/ 18 h 32"/>
                <a:gd name="T4" fmla="*/ 4 w 41"/>
                <a:gd name="T5" fmla="*/ 14 h 32"/>
                <a:gd name="T6" fmla="*/ 13 w 41"/>
                <a:gd name="T7" fmla="*/ 23 h 32"/>
                <a:gd name="T8" fmla="*/ 36 w 41"/>
                <a:gd name="T9" fmla="*/ 0 h 32"/>
                <a:gd name="T10" fmla="*/ 41 w 41"/>
                <a:gd name="T11" fmla="*/ 4 h 32"/>
                <a:gd name="T12" fmla="*/ 13 w 41"/>
                <a:gd name="T13" fmla="*/ 32 h 32"/>
              </a:gdLst>
              <a:ahLst/>
              <a:cxnLst>
                <a:cxn ang="0">
                  <a:pos x="T0" y="T1"/>
                </a:cxn>
                <a:cxn ang="0">
                  <a:pos x="T2" y="T3"/>
                </a:cxn>
                <a:cxn ang="0">
                  <a:pos x="T4" y="T5"/>
                </a:cxn>
                <a:cxn ang="0">
                  <a:pos x="T6" y="T7"/>
                </a:cxn>
                <a:cxn ang="0">
                  <a:pos x="T8" y="T9"/>
                </a:cxn>
                <a:cxn ang="0">
                  <a:pos x="T10" y="T11"/>
                </a:cxn>
                <a:cxn ang="0">
                  <a:pos x="T12" y="T13"/>
                </a:cxn>
              </a:cxnLst>
              <a:rect l="0" t="0" r="r" b="b"/>
              <a:pathLst>
                <a:path w="41" h="32">
                  <a:moveTo>
                    <a:pt x="13" y="32"/>
                  </a:moveTo>
                  <a:lnTo>
                    <a:pt x="0" y="18"/>
                  </a:lnTo>
                  <a:lnTo>
                    <a:pt x="4" y="14"/>
                  </a:lnTo>
                  <a:lnTo>
                    <a:pt x="13" y="23"/>
                  </a:lnTo>
                  <a:lnTo>
                    <a:pt x="36" y="0"/>
                  </a:lnTo>
                  <a:lnTo>
                    <a:pt x="41" y="4"/>
                  </a:lnTo>
                  <a:lnTo>
                    <a:pt x="13" y="3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81" name="Freeform 11">
              <a:extLst>
                <a:ext uri="{FF2B5EF4-FFF2-40B4-BE49-F238E27FC236}">
                  <a16:creationId xmlns:a16="http://schemas.microsoft.com/office/drawing/2014/main" id="{964E9279-C151-4488-8FED-B8767484507C}"/>
                </a:ext>
              </a:extLst>
            </p:cNvPr>
            <p:cNvSpPr>
              <a:spLocks/>
            </p:cNvSpPr>
            <p:nvPr/>
          </p:nvSpPr>
          <p:spPr bwMode="auto">
            <a:xfrm>
              <a:off x="887243" y="1488295"/>
              <a:ext cx="59573" cy="45043"/>
            </a:xfrm>
            <a:custGeom>
              <a:avLst/>
              <a:gdLst>
                <a:gd name="T0" fmla="*/ 13 w 41"/>
                <a:gd name="T1" fmla="*/ 31 h 31"/>
                <a:gd name="T2" fmla="*/ 0 w 41"/>
                <a:gd name="T3" fmla="*/ 18 h 31"/>
                <a:gd name="T4" fmla="*/ 4 w 41"/>
                <a:gd name="T5" fmla="*/ 14 h 31"/>
                <a:gd name="T6" fmla="*/ 13 w 41"/>
                <a:gd name="T7" fmla="*/ 23 h 31"/>
                <a:gd name="T8" fmla="*/ 36 w 41"/>
                <a:gd name="T9" fmla="*/ 0 h 31"/>
                <a:gd name="T10" fmla="*/ 41 w 41"/>
                <a:gd name="T11" fmla="*/ 4 h 31"/>
                <a:gd name="T12" fmla="*/ 13 w 41"/>
                <a:gd name="T13" fmla="*/ 31 h 31"/>
              </a:gdLst>
              <a:ahLst/>
              <a:cxnLst>
                <a:cxn ang="0">
                  <a:pos x="T0" y="T1"/>
                </a:cxn>
                <a:cxn ang="0">
                  <a:pos x="T2" y="T3"/>
                </a:cxn>
                <a:cxn ang="0">
                  <a:pos x="T4" y="T5"/>
                </a:cxn>
                <a:cxn ang="0">
                  <a:pos x="T6" y="T7"/>
                </a:cxn>
                <a:cxn ang="0">
                  <a:pos x="T8" y="T9"/>
                </a:cxn>
                <a:cxn ang="0">
                  <a:pos x="T10" y="T11"/>
                </a:cxn>
                <a:cxn ang="0">
                  <a:pos x="T12" y="T13"/>
                </a:cxn>
              </a:cxnLst>
              <a:rect l="0" t="0" r="r" b="b"/>
              <a:pathLst>
                <a:path w="41" h="31">
                  <a:moveTo>
                    <a:pt x="13" y="31"/>
                  </a:moveTo>
                  <a:lnTo>
                    <a:pt x="0" y="18"/>
                  </a:lnTo>
                  <a:lnTo>
                    <a:pt x="4" y="14"/>
                  </a:lnTo>
                  <a:lnTo>
                    <a:pt x="13" y="23"/>
                  </a:lnTo>
                  <a:lnTo>
                    <a:pt x="36" y="0"/>
                  </a:lnTo>
                  <a:lnTo>
                    <a:pt x="41" y="4"/>
                  </a:lnTo>
                  <a:lnTo>
                    <a:pt x="13" y="3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82" name="Freeform 12">
              <a:extLst>
                <a:ext uri="{FF2B5EF4-FFF2-40B4-BE49-F238E27FC236}">
                  <a16:creationId xmlns:a16="http://schemas.microsoft.com/office/drawing/2014/main" id="{3B0290C7-5EBB-4CA2-95A1-47AB45BB222A}"/>
                </a:ext>
              </a:extLst>
            </p:cNvPr>
            <p:cNvSpPr>
              <a:spLocks noEditPoints="1"/>
            </p:cNvSpPr>
            <p:nvPr/>
          </p:nvSpPr>
          <p:spPr bwMode="auto">
            <a:xfrm>
              <a:off x="657668" y="1287780"/>
              <a:ext cx="466416" cy="316756"/>
            </a:xfrm>
            <a:custGeom>
              <a:avLst/>
              <a:gdLst>
                <a:gd name="T0" fmla="*/ 521 w 542"/>
                <a:gd name="T1" fmla="*/ 0 h 368"/>
                <a:gd name="T2" fmla="*/ 21 w 542"/>
                <a:gd name="T3" fmla="*/ 0 h 368"/>
                <a:gd name="T4" fmla="*/ 0 w 542"/>
                <a:gd name="T5" fmla="*/ 21 h 368"/>
                <a:gd name="T6" fmla="*/ 0 w 542"/>
                <a:gd name="T7" fmla="*/ 368 h 368"/>
                <a:gd name="T8" fmla="*/ 542 w 542"/>
                <a:gd name="T9" fmla="*/ 368 h 368"/>
                <a:gd name="T10" fmla="*/ 542 w 542"/>
                <a:gd name="T11" fmla="*/ 21 h 368"/>
                <a:gd name="T12" fmla="*/ 521 w 542"/>
                <a:gd name="T13" fmla="*/ 0 h 368"/>
                <a:gd name="T14" fmla="*/ 521 w 542"/>
                <a:gd name="T15" fmla="*/ 339 h 368"/>
                <a:gd name="T16" fmla="*/ 21 w 542"/>
                <a:gd name="T17" fmla="*/ 339 h 368"/>
                <a:gd name="T18" fmla="*/ 21 w 542"/>
                <a:gd name="T19" fmla="*/ 27 h 368"/>
                <a:gd name="T20" fmla="*/ 520 w 542"/>
                <a:gd name="T21" fmla="*/ 27 h 368"/>
                <a:gd name="T22" fmla="*/ 520 w 542"/>
                <a:gd name="T23" fmla="*/ 339 h 368"/>
                <a:gd name="T24" fmla="*/ 521 w 542"/>
                <a:gd name="T25" fmla="*/ 339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2" h="368">
                  <a:moveTo>
                    <a:pt x="521" y="0"/>
                  </a:moveTo>
                  <a:cubicBezTo>
                    <a:pt x="21" y="0"/>
                    <a:pt x="21" y="0"/>
                    <a:pt x="21" y="0"/>
                  </a:cubicBezTo>
                  <a:cubicBezTo>
                    <a:pt x="10" y="0"/>
                    <a:pt x="0" y="10"/>
                    <a:pt x="0" y="21"/>
                  </a:cubicBezTo>
                  <a:cubicBezTo>
                    <a:pt x="0" y="368"/>
                    <a:pt x="0" y="368"/>
                    <a:pt x="0" y="368"/>
                  </a:cubicBezTo>
                  <a:cubicBezTo>
                    <a:pt x="542" y="368"/>
                    <a:pt x="542" y="368"/>
                    <a:pt x="542" y="368"/>
                  </a:cubicBezTo>
                  <a:cubicBezTo>
                    <a:pt x="542" y="21"/>
                    <a:pt x="542" y="21"/>
                    <a:pt x="542" y="21"/>
                  </a:cubicBezTo>
                  <a:cubicBezTo>
                    <a:pt x="542" y="10"/>
                    <a:pt x="533" y="0"/>
                    <a:pt x="521" y="0"/>
                  </a:cubicBezTo>
                  <a:close/>
                  <a:moveTo>
                    <a:pt x="521" y="339"/>
                  </a:moveTo>
                  <a:cubicBezTo>
                    <a:pt x="21" y="339"/>
                    <a:pt x="21" y="339"/>
                    <a:pt x="21" y="339"/>
                  </a:cubicBezTo>
                  <a:cubicBezTo>
                    <a:pt x="21" y="27"/>
                    <a:pt x="21" y="27"/>
                    <a:pt x="21" y="27"/>
                  </a:cubicBezTo>
                  <a:cubicBezTo>
                    <a:pt x="520" y="27"/>
                    <a:pt x="520" y="27"/>
                    <a:pt x="520" y="27"/>
                  </a:cubicBezTo>
                  <a:cubicBezTo>
                    <a:pt x="520" y="339"/>
                    <a:pt x="520" y="339"/>
                    <a:pt x="520" y="339"/>
                  </a:cubicBezTo>
                  <a:lnTo>
                    <a:pt x="521" y="339"/>
                  </a:ln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83" name="Freeform 15">
              <a:extLst>
                <a:ext uri="{FF2B5EF4-FFF2-40B4-BE49-F238E27FC236}">
                  <a16:creationId xmlns:a16="http://schemas.microsoft.com/office/drawing/2014/main" id="{F86BBEA8-835D-48FE-9301-75B14575C483}"/>
                </a:ext>
              </a:extLst>
            </p:cNvPr>
            <p:cNvSpPr>
              <a:spLocks/>
            </p:cNvSpPr>
            <p:nvPr/>
          </p:nvSpPr>
          <p:spPr bwMode="auto">
            <a:xfrm>
              <a:off x="615531" y="1610348"/>
              <a:ext cx="547784" cy="11624"/>
            </a:xfrm>
            <a:custGeom>
              <a:avLst/>
              <a:gdLst>
                <a:gd name="T0" fmla="*/ 633 w 637"/>
                <a:gd name="T1" fmla="*/ 0 h 13"/>
                <a:gd name="T2" fmla="*/ 593 w 637"/>
                <a:gd name="T3" fmla="*/ 0 h 13"/>
                <a:gd name="T4" fmla="*/ 593 w 637"/>
                <a:gd name="T5" fmla="*/ 4 h 13"/>
                <a:gd name="T6" fmla="*/ 589 w 637"/>
                <a:gd name="T7" fmla="*/ 4 h 13"/>
                <a:gd name="T8" fmla="*/ 47 w 637"/>
                <a:gd name="T9" fmla="*/ 4 h 13"/>
                <a:gd name="T10" fmla="*/ 43 w 637"/>
                <a:gd name="T11" fmla="*/ 4 h 13"/>
                <a:gd name="T12" fmla="*/ 43 w 637"/>
                <a:gd name="T13" fmla="*/ 0 h 13"/>
                <a:gd name="T14" fmla="*/ 4 w 637"/>
                <a:gd name="T15" fmla="*/ 0 h 13"/>
                <a:gd name="T16" fmla="*/ 2 w 637"/>
                <a:gd name="T17" fmla="*/ 6 h 13"/>
                <a:gd name="T18" fmla="*/ 9 w 637"/>
                <a:gd name="T19" fmla="*/ 10 h 13"/>
                <a:gd name="T20" fmla="*/ 19 w 637"/>
                <a:gd name="T21" fmla="*/ 13 h 13"/>
                <a:gd name="T22" fmla="*/ 617 w 637"/>
                <a:gd name="T23" fmla="*/ 13 h 13"/>
                <a:gd name="T24" fmla="*/ 627 w 637"/>
                <a:gd name="T25" fmla="*/ 10 h 13"/>
                <a:gd name="T26" fmla="*/ 634 w 637"/>
                <a:gd name="T27" fmla="*/ 6 h 13"/>
                <a:gd name="T28" fmla="*/ 633 w 637"/>
                <a:gd name="T29"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37" h="13">
                  <a:moveTo>
                    <a:pt x="633" y="0"/>
                  </a:moveTo>
                  <a:cubicBezTo>
                    <a:pt x="593" y="0"/>
                    <a:pt x="593" y="0"/>
                    <a:pt x="593" y="0"/>
                  </a:cubicBezTo>
                  <a:cubicBezTo>
                    <a:pt x="593" y="4"/>
                    <a:pt x="593" y="4"/>
                    <a:pt x="593" y="4"/>
                  </a:cubicBezTo>
                  <a:cubicBezTo>
                    <a:pt x="589" y="4"/>
                    <a:pt x="589" y="4"/>
                    <a:pt x="589" y="4"/>
                  </a:cubicBezTo>
                  <a:cubicBezTo>
                    <a:pt x="47" y="4"/>
                    <a:pt x="47" y="4"/>
                    <a:pt x="47" y="4"/>
                  </a:cubicBezTo>
                  <a:cubicBezTo>
                    <a:pt x="43" y="4"/>
                    <a:pt x="43" y="4"/>
                    <a:pt x="43" y="4"/>
                  </a:cubicBezTo>
                  <a:cubicBezTo>
                    <a:pt x="43" y="0"/>
                    <a:pt x="43" y="0"/>
                    <a:pt x="43" y="0"/>
                  </a:cubicBezTo>
                  <a:cubicBezTo>
                    <a:pt x="4" y="0"/>
                    <a:pt x="4" y="0"/>
                    <a:pt x="4" y="0"/>
                  </a:cubicBezTo>
                  <a:cubicBezTo>
                    <a:pt x="1" y="0"/>
                    <a:pt x="0" y="4"/>
                    <a:pt x="2" y="6"/>
                  </a:cubicBezTo>
                  <a:cubicBezTo>
                    <a:pt x="9" y="10"/>
                    <a:pt x="9" y="10"/>
                    <a:pt x="9" y="10"/>
                  </a:cubicBezTo>
                  <a:cubicBezTo>
                    <a:pt x="12" y="12"/>
                    <a:pt x="15" y="13"/>
                    <a:pt x="19" y="13"/>
                  </a:cubicBezTo>
                  <a:cubicBezTo>
                    <a:pt x="617" y="13"/>
                    <a:pt x="617" y="13"/>
                    <a:pt x="617" y="13"/>
                  </a:cubicBezTo>
                  <a:cubicBezTo>
                    <a:pt x="621" y="13"/>
                    <a:pt x="624" y="12"/>
                    <a:pt x="627" y="10"/>
                  </a:cubicBezTo>
                  <a:cubicBezTo>
                    <a:pt x="634" y="6"/>
                    <a:pt x="634" y="6"/>
                    <a:pt x="634" y="6"/>
                  </a:cubicBezTo>
                  <a:cubicBezTo>
                    <a:pt x="637" y="4"/>
                    <a:pt x="635" y="0"/>
                    <a:pt x="633" y="0"/>
                  </a:cubicBezTo>
                  <a:close/>
                </a:path>
              </a:pathLst>
            </a:custGeom>
            <a:solidFill>
              <a:srgbClr val="4FE4FF"/>
            </a:solidFill>
            <a:ln w="9525">
              <a:solidFill>
                <a:srgbClr val="4FE4FF"/>
              </a:solidFill>
              <a:round/>
              <a:headEnd/>
              <a:tailEnd/>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84" name="Rectangle 18">
              <a:extLst>
                <a:ext uri="{FF2B5EF4-FFF2-40B4-BE49-F238E27FC236}">
                  <a16:creationId xmlns:a16="http://schemas.microsoft.com/office/drawing/2014/main" id="{35C87604-3312-4562-8BC8-3130E699A3DE}"/>
                </a:ext>
              </a:extLst>
            </p:cNvPr>
            <p:cNvSpPr>
              <a:spLocks noChangeArrowheads="1"/>
            </p:cNvSpPr>
            <p:nvPr/>
          </p:nvSpPr>
          <p:spPr bwMode="auto">
            <a:xfrm>
              <a:off x="705617" y="1486842"/>
              <a:ext cx="21795" cy="5230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85" name="Rectangle 19">
              <a:extLst>
                <a:ext uri="{FF2B5EF4-FFF2-40B4-BE49-F238E27FC236}">
                  <a16:creationId xmlns:a16="http://schemas.microsoft.com/office/drawing/2014/main" id="{853BB362-466D-43C7-BB5C-A80557E30FAE}"/>
                </a:ext>
              </a:extLst>
            </p:cNvPr>
            <p:cNvSpPr>
              <a:spLocks noChangeArrowheads="1"/>
            </p:cNvSpPr>
            <p:nvPr/>
          </p:nvSpPr>
          <p:spPr bwMode="auto">
            <a:xfrm>
              <a:off x="705617" y="1504278"/>
              <a:ext cx="21795" cy="34872"/>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86" name="Rectangle 20">
              <a:extLst>
                <a:ext uri="{FF2B5EF4-FFF2-40B4-BE49-F238E27FC236}">
                  <a16:creationId xmlns:a16="http://schemas.microsoft.com/office/drawing/2014/main" id="{FD01B59D-CC43-4670-B7F3-9F0965F86AF2}"/>
                </a:ext>
              </a:extLst>
            </p:cNvPr>
            <p:cNvSpPr>
              <a:spLocks noChangeArrowheads="1"/>
            </p:cNvSpPr>
            <p:nvPr/>
          </p:nvSpPr>
          <p:spPr bwMode="auto">
            <a:xfrm>
              <a:off x="736131" y="1462141"/>
              <a:ext cx="20342" cy="7700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87" name="Rectangle 21">
              <a:extLst>
                <a:ext uri="{FF2B5EF4-FFF2-40B4-BE49-F238E27FC236}">
                  <a16:creationId xmlns:a16="http://schemas.microsoft.com/office/drawing/2014/main" id="{468125E3-8F8D-4A30-9301-7548B1575533}"/>
                </a:ext>
              </a:extLst>
            </p:cNvPr>
            <p:cNvSpPr>
              <a:spLocks noChangeArrowheads="1"/>
            </p:cNvSpPr>
            <p:nvPr/>
          </p:nvSpPr>
          <p:spPr bwMode="auto">
            <a:xfrm>
              <a:off x="736131" y="1491201"/>
              <a:ext cx="20342" cy="4794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88" name="Rectangle 22">
              <a:extLst>
                <a:ext uri="{FF2B5EF4-FFF2-40B4-BE49-F238E27FC236}">
                  <a16:creationId xmlns:a16="http://schemas.microsoft.com/office/drawing/2014/main" id="{456202D9-2C00-4268-96B4-424021BD3291}"/>
                </a:ext>
              </a:extLst>
            </p:cNvPr>
            <p:cNvSpPr>
              <a:spLocks noChangeArrowheads="1"/>
            </p:cNvSpPr>
            <p:nvPr/>
          </p:nvSpPr>
          <p:spPr bwMode="auto">
            <a:xfrm>
              <a:off x="826217" y="1374961"/>
              <a:ext cx="20342" cy="1641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89" name="Rectangle 23">
              <a:extLst>
                <a:ext uri="{FF2B5EF4-FFF2-40B4-BE49-F238E27FC236}">
                  <a16:creationId xmlns:a16="http://schemas.microsoft.com/office/drawing/2014/main" id="{732AC736-824B-4B8A-9057-B2D0F4E40813}"/>
                </a:ext>
              </a:extLst>
            </p:cNvPr>
            <p:cNvSpPr>
              <a:spLocks noChangeArrowheads="1"/>
            </p:cNvSpPr>
            <p:nvPr/>
          </p:nvSpPr>
          <p:spPr bwMode="auto">
            <a:xfrm>
              <a:off x="826217" y="1402568"/>
              <a:ext cx="20342" cy="13658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90" name="Rectangle 24">
              <a:extLst>
                <a:ext uri="{FF2B5EF4-FFF2-40B4-BE49-F238E27FC236}">
                  <a16:creationId xmlns:a16="http://schemas.microsoft.com/office/drawing/2014/main" id="{1D3258A4-EC16-49AB-8690-CA9AD9C7E42B}"/>
                </a:ext>
              </a:extLst>
            </p:cNvPr>
            <p:cNvSpPr>
              <a:spLocks noChangeArrowheads="1"/>
            </p:cNvSpPr>
            <p:nvPr/>
          </p:nvSpPr>
          <p:spPr bwMode="auto">
            <a:xfrm>
              <a:off x="795704" y="1414192"/>
              <a:ext cx="21795" cy="12495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91" name="Rectangle 25">
              <a:extLst>
                <a:ext uri="{FF2B5EF4-FFF2-40B4-BE49-F238E27FC236}">
                  <a16:creationId xmlns:a16="http://schemas.microsoft.com/office/drawing/2014/main" id="{B3409018-4EF8-44E0-B8F6-1E5AD37A126C}"/>
                </a:ext>
              </a:extLst>
            </p:cNvPr>
            <p:cNvSpPr>
              <a:spLocks noChangeArrowheads="1"/>
            </p:cNvSpPr>
            <p:nvPr/>
          </p:nvSpPr>
          <p:spPr bwMode="auto">
            <a:xfrm>
              <a:off x="765191" y="1454876"/>
              <a:ext cx="21795" cy="842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92" name="Rectangle 26">
              <a:extLst>
                <a:ext uri="{FF2B5EF4-FFF2-40B4-BE49-F238E27FC236}">
                  <a16:creationId xmlns:a16="http://schemas.microsoft.com/office/drawing/2014/main" id="{5E37937F-70B3-41FB-8DF7-656C60F2152E}"/>
                </a:ext>
              </a:extLst>
            </p:cNvPr>
            <p:cNvSpPr>
              <a:spLocks noChangeArrowheads="1"/>
            </p:cNvSpPr>
            <p:nvPr/>
          </p:nvSpPr>
          <p:spPr bwMode="auto">
            <a:xfrm>
              <a:off x="765191" y="1472312"/>
              <a:ext cx="21795" cy="668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93" name="Rectangle 27">
              <a:extLst>
                <a:ext uri="{FF2B5EF4-FFF2-40B4-BE49-F238E27FC236}">
                  <a16:creationId xmlns:a16="http://schemas.microsoft.com/office/drawing/2014/main" id="{6ACAD953-45FF-42A6-9DD7-12C6389E4933}"/>
                </a:ext>
              </a:extLst>
            </p:cNvPr>
            <p:cNvSpPr>
              <a:spLocks noChangeArrowheads="1"/>
            </p:cNvSpPr>
            <p:nvPr/>
          </p:nvSpPr>
          <p:spPr bwMode="auto">
            <a:xfrm>
              <a:off x="795704" y="1428722"/>
              <a:ext cx="21795" cy="1104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spTree>
    <p:extLst>
      <p:ext uri="{BB962C8B-B14F-4D97-AF65-F5344CB8AC3E}">
        <p14:creationId xmlns:p14="http://schemas.microsoft.com/office/powerpoint/2010/main" val="1442487542"/>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EED2C8-1951-48AD-AB3C-04330381BBBE}"/>
              </a:ext>
            </a:extLst>
          </p:cNvPr>
          <p:cNvSpPr>
            <a:spLocks noGrp="1"/>
          </p:cNvSpPr>
          <p:nvPr>
            <p:ph type="title"/>
          </p:nvPr>
        </p:nvSpPr>
        <p:spPr/>
        <p:txBody>
          <a:bodyPr/>
          <a:lstStyle/>
          <a:p>
            <a:r>
              <a:rPr lang="en-US"/>
              <a:t>Azure Time Series Insights</a:t>
            </a:r>
          </a:p>
        </p:txBody>
      </p:sp>
      <p:sp>
        <p:nvSpPr>
          <p:cNvPr id="23" name="Title 1">
            <a:extLst>
              <a:ext uri="{FF2B5EF4-FFF2-40B4-BE49-F238E27FC236}">
                <a16:creationId xmlns:a16="http://schemas.microsoft.com/office/drawing/2014/main" id="{7BD01B66-BE58-4E8B-B0C4-19ECA705960B}"/>
              </a:ext>
            </a:extLst>
          </p:cNvPr>
          <p:cNvSpPr txBox="1">
            <a:spLocks/>
          </p:cNvSpPr>
          <p:nvPr/>
        </p:nvSpPr>
        <p:spPr>
          <a:xfrm>
            <a:off x="437378" y="1123070"/>
            <a:ext cx="10715296" cy="320182"/>
          </a:xfrm>
          <a:prstGeom prst="rect">
            <a:avLst/>
          </a:prstGeom>
        </p:spPr>
        <p:txBody>
          <a:bodyPr vert="horz" wrap="square" lIns="0" tIns="0" rIns="0" bIns="0" rtlCol="0" anchor="ctr" anchorCtr="0">
            <a:spAutoFit/>
          </a:bodyPr>
          <a:lstStyle>
            <a:lvl1pPr algn="l" defTabSz="914367" rtl="0" eaLnBrk="1" latinLnBrk="0" hangingPunct="1">
              <a:lnSpc>
                <a:spcPts val="3137"/>
              </a:lnSpc>
              <a:spcBef>
                <a:spcPct val="0"/>
              </a:spcBef>
              <a:buNone/>
              <a:defRPr lang="en-US" sz="2745" b="0" strike="noStrike" kern="1200" cap="none" spc="-49" baseline="0">
                <a:ln w="3175">
                  <a:noFill/>
                </a:ln>
                <a:gradFill>
                  <a:gsLst>
                    <a:gs pos="0">
                      <a:schemeClr val="tx1"/>
                    </a:gs>
                    <a:gs pos="100000">
                      <a:schemeClr val="tx1"/>
                    </a:gs>
                  </a:gsLst>
                  <a:lin ang="5400000" scaled="1"/>
                </a:gra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2040" b="0" i="0" u="none" strike="noStrike" kern="1200" cap="none" spc="-49" normalizeH="0" baseline="0" noProof="0" dirty="0">
                <a:ln w="3175">
                  <a:noFill/>
                </a:ln>
                <a:gradFill>
                  <a:gsLst>
                    <a:gs pos="0">
                      <a:srgbClr val="0078D3"/>
                    </a:gs>
                    <a:gs pos="100000">
                      <a:srgbClr val="0078D3"/>
                    </a:gs>
                  </a:gsLst>
                  <a:lin ang="5400000" scaled="1"/>
                </a:gradFill>
                <a:effectLst/>
                <a:uLnTx/>
                <a:uFillTx/>
                <a:latin typeface="Segoe UI Semibold"/>
                <a:ea typeface="+mn-ea"/>
                <a:cs typeface="Segoe UI" pitchFamily="34" charset="0"/>
              </a:rPr>
              <a:t>IoT analytics solution giving you real-time insights</a:t>
            </a:r>
          </a:p>
        </p:txBody>
      </p:sp>
      <p:pic>
        <p:nvPicPr>
          <p:cNvPr id="3" name="Picture 2">
            <a:extLst>
              <a:ext uri="{FF2B5EF4-FFF2-40B4-BE49-F238E27FC236}">
                <a16:creationId xmlns:a16="http://schemas.microsoft.com/office/drawing/2014/main" id="{DE78E0A0-9D51-4A59-A733-1D1DEF7ED138}"/>
              </a:ext>
            </a:extLst>
          </p:cNvPr>
          <p:cNvPicPr>
            <a:picLocks noChangeAspect="1"/>
          </p:cNvPicPr>
          <p:nvPr/>
        </p:nvPicPr>
        <p:blipFill>
          <a:blip r:embed="rId3"/>
          <a:stretch>
            <a:fillRect/>
          </a:stretch>
        </p:blipFill>
        <p:spPr>
          <a:xfrm>
            <a:off x="437378" y="2381760"/>
            <a:ext cx="7394809" cy="4163464"/>
          </a:xfrm>
          <a:prstGeom prst="rect">
            <a:avLst/>
          </a:prstGeom>
          <a:ln>
            <a:solidFill>
              <a:schemeClr val="tx2">
                <a:lumMod val="75000"/>
              </a:schemeClr>
            </a:solidFill>
          </a:ln>
        </p:spPr>
      </p:pic>
      <p:pic>
        <p:nvPicPr>
          <p:cNvPr id="4" name="Picture 3">
            <a:extLst>
              <a:ext uri="{FF2B5EF4-FFF2-40B4-BE49-F238E27FC236}">
                <a16:creationId xmlns:a16="http://schemas.microsoft.com/office/drawing/2014/main" id="{38F9AE4B-985D-4ABC-B607-C07B7614C702}"/>
              </a:ext>
            </a:extLst>
          </p:cNvPr>
          <p:cNvPicPr>
            <a:picLocks noChangeAspect="1"/>
          </p:cNvPicPr>
          <p:nvPr/>
        </p:nvPicPr>
        <p:blipFill>
          <a:blip r:embed="rId4"/>
          <a:stretch>
            <a:fillRect/>
          </a:stretch>
        </p:blipFill>
        <p:spPr>
          <a:xfrm>
            <a:off x="4988185" y="1597312"/>
            <a:ext cx="7201787" cy="4033468"/>
          </a:xfrm>
          <a:prstGeom prst="rect">
            <a:avLst/>
          </a:prstGeom>
          <a:ln>
            <a:solidFill>
              <a:schemeClr val="tx2">
                <a:lumMod val="75000"/>
              </a:schemeClr>
            </a:solidFill>
          </a:ln>
        </p:spPr>
      </p:pic>
    </p:spTree>
    <p:extLst>
      <p:ext uri="{BB962C8B-B14F-4D97-AF65-F5344CB8AC3E}">
        <p14:creationId xmlns:p14="http://schemas.microsoft.com/office/powerpoint/2010/main" val="797864482"/>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building, kitchen, sink, metal&#10;&#10;Description automatically generated">
            <a:extLst>
              <a:ext uri="{FF2B5EF4-FFF2-40B4-BE49-F238E27FC236}">
                <a16:creationId xmlns:a16="http://schemas.microsoft.com/office/drawing/2014/main" id="{27E97B2C-FE58-41D4-B740-A1714896C895}"/>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6606124" y="469699"/>
            <a:ext cx="5403314" cy="6075563"/>
          </a:xfrm>
          <a:prstGeom prst="rect">
            <a:avLst/>
          </a:prstGeom>
          <a:solidFill>
            <a:schemeClr val="bg1"/>
          </a:solidFill>
          <a:ln w="9525" cap="flat" cmpd="sng" algn="ctr">
            <a:noFill/>
            <a:prstDash val="solid"/>
            <a:headEnd type="none" w="med" len="med"/>
            <a:tailEnd type="none" w="med" len="med"/>
          </a:ln>
          <a:effectLst>
            <a:outerShdw blurRad="190500" dist="38100" dir="2700000" algn="ctr" rotWithShape="0">
              <a:srgbClr val="000000">
                <a:alpha val="25000"/>
              </a:srgbClr>
            </a:outerShdw>
          </a:effectLst>
        </p:spPr>
      </p:pic>
      <p:sp>
        <p:nvSpPr>
          <p:cNvPr id="5" name="Rectangle 4">
            <a:extLst>
              <a:ext uri="{FF2B5EF4-FFF2-40B4-BE49-F238E27FC236}">
                <a16:creationId xmlns:a16="http://schemas.microsoft.com/office/drawing/2014/main" id="{71CD438A-EDDC-426D-B964-3D646C4C2943}"/>
              </a:ext>
            </a:extLst>
          </p:cNvPr>
          <p:cNvSpPr/>
          <p:nvPr/>
        </p:nvSpPr>
        <p:spPr bwMode="auto">
          <a:xfrm rot="10800000">
            <a:off x="6606118" y="3052204"/>
            <a:ext cx="5403317" cy="3493057"/>
          </a:xfrm>
          <a:prstGeom prst="rect">
            <a:avLst/>
          </a:prstGeom>
          <a:gradFill>
            <a:gsLst>
              <a:gs pos="100000">
                <a:srgbClr val="000000">
                  <a:alpha val="0"/>
                </a:srgbClr>
              </a:gs>
              <a:gs pos="0">
                <a:srgbClr val="000000">
                  <a:alpha val="64000"/>
                </a:srgb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Rectangle 10">
            <a:extLst>
              <a:ext uri="{FF2B5EF4-FFF2-40B4-BE49-F238E27FC236}">
                <a16:creationId xmlns:a16="http://schemas.microsoft.com/office/drawing/2014/main" id="{C8F8AB33-A524-47C2-B0EB-10F02636CA8F}"/>
              </a:ext>
            </a:extLst>
          </p:cNvPr>
          <p:cNvSpPr/>
          <p:nvPr/>
        </p:nvSpPr>
        <p:spPr>
          <a:xfrm>
            <a:off x="333170" y="6299192"/>
            <a:ext cx="4983764" cy="343492"/>
          </a:xfrm>
          <a:prstGeom prst="rect">
            <a:avLst/>
          </a:prstGeom>
        </p:spPr>
        <p:txBody>
          <a:bodyPr wrap="square" anchor="t">
            <a:spAutoFit/>
          </a:bodyPr>
          <a:lstStyle/>
          <a:p>
            <a:pPr marL="0" marR="0" lvl="0" indent="0" algn="l" defTabSz="931611" rtl="0" eaLnBrk="1" fontAlgn="auto" latinLnBrk="0" hangingPunct="1">
              <a:lnSpc>
                <a:spcPct val="100000"/>
              </a:lnSpc>
              <a:spcBef>
                <a:spcPct val="0"/>
              </a:spcBef>
              <a:spcAft>
                <a:spcPts val="1836"/>
              </a:spcAft>
              <a:buClrTx/>
              <a:buSzTx/>
              <a:buFontTx/>
              <a:buNone/>
              <a:tabLst/>
              <a:defRPr/>
            </a:pPr>
            <a:r>
              <a:rPr kumimoji="0" lang="en-US" sz="1632" b="0" i="0" u="none" strike="noStrike" kern="1200" cap="none" spc="0" normalizeH="0" baseline="0" noProof="0" dirty="0" err="1">
                <a:ln w="3175">
                  <a:noFill/>
                </a:ln>
                <a:gradFill>
                  <a:gsLst>
                    <a:gs pos="0">
                      <a:srgbClr val="000000"/>
                    </a:gs>
                    <a:gs pos="99000">
                      <a:srgbClr val="000000"/>
                    </a:gs>
                  </a:gsLst>
                  <a:lin ang="5400000" scaled="1"/>
                </a:gradFill>
                <a:effectLst/>
                <a:uLnTx/>
                <a:uFillTx/>
                <a:latin typeface="Segoe UI Semibold"/>
                <a:ea typeface="+mn-ea"/>
                <a:cs typeface="Segoe UI"/>
              </a:rPr>
              <a:t>ActionPoint</a:t>
            </a:r>
            <a:r>
              <a:rPr kumimoji="0" lang="en-US" sz="1632" b="0" i="0" u="none" strike="noStrike" kern="1200" cap="none" spc="0" normalizeH="0" baseline="0" noProof="0" dirty="0">
                <a:ln w="3175">
                  <a:noFill/>
                </a:ln>
                <a:gradFill>
                  <a:gsLst>
                    <a:gs pos="0">
                      <a:srgbClr val="000000"/>
                    </a:gs>
                    <a:gs pos="99000">
                      <a:srgbClr val="000000"/>
                    </a:gs>
                  </a:gsLst>
                  <a:lin ang="5400000" scaled="1"/>
                </a:gradFill>
                <a:effectLst/>
                <a:uLnTx/>
                <a:uFillTx/>
                <a:latin typeface="Segoe UI Semibold"/>
                <a:ea typeface="+mn-ea"/>
                <a:cs typeface="Segoe UI"/>
              </a:rPr>
              <a:t> </a:t>
            </a:r>
            <a:r>
              <a:rPr kumimoji="0" lang="en-US" sz="1632" b="0" i="0" u="none" strike="noStrike" kern="1200" cap="none" spc="0" normalizeH="0" baseline="0" noProof="0" dirty="0">
                <a:ln w="3175">
                  <a:noFill/>
                </a:ln>
                <a:gradFill>
                  <a:gsLst>
                    <a:gs pos="0">
                      <a:srgbClr val="000000"/>
                    </a:gs>
                    <a:gs pos="99000">
                      <a:srgbClr val="000000"/>
                    </a:gs>
                  </a:gsLst>
                  <a:lin ang="5400000" scaled="1"/>
                </a:gradFill>
                <a:effectLst/>
                <a:uLnTx/>
                <a:uFillTx/>
                <a:latin typeface="Segoe UI Semibold"/>
                <a:ea typeface="+mn-ea"/>
                <a:cs typeface="Segoe UI"/>
                <a:hlinkClick r:id="rId4"/>
              </a:rPr>
              <a:t>customer story</a:t>
            </a:r>
            <a:endParaRPr kumimoji="0" lang="en-US" sz="1632" b="0" i="0" u="none" strike="noStrike" kern="1200" cap="none" spc="0" normalizeH="0" baseline="0" noProof="0" dirty="0">
              <a:ln w="3175">
                <a:noFill/>
              </a:ln>
              <a:gradFill>
                <a:gsLst>
                  <a:gs pos="0">
                    <a:srgbClr val="000000"/>
                  </a:gs>
                  <a:gs pos="99000">
                    <a:srgbClr val="000000"/>
                  </a:gs>
                </a:gsLst>
                <a:lin ang="5400000" scaled="1"/>
              </a:gradFill>
              <a:effectLst/>
              <a:uLnTx/>
              <a:uFillTx/>
              <a:latin typeface="Segoe UI Semibold"/>
              <a:ea typeface="+mn-ea"/>
              <a:cs typeface="Segoe UI"/>
            </a:endParaRPr>
          </a:p>
        </p:txBody>
      </p:sp>
      <p:pic>
        <p:nvPicPr>
          <p:cNvPr id="7170" name="Picture 2" descr="Story logo">
            <a:extLst>
              <a:ext uri="{FF2B5EF4-FFF2-40B4-BE49-F238E27FC236}">
                <a16:creationId xmlns:a16="http://schemas.microsoft.com/office/drawing/2014/main" id="{97BB32B5-FB57-4E53-AD70-931BD1AFABA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48174" y="385347"/>
            <a:ext cx="2947916" cy="587111"/>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65C519AD-B560-4C7B-B283-C0D3F9410033}"/>
              </a:ext>
            </a:extLst>
          </p:cNvPr>
          <p:cNvSpPr/>
          <p:nvPr/>
        </p:nvSpPr>
        <p:spPr bwMode="auto">
          <a:xfrm>
            <a:off x="439430" y="1518449"/>
            <a:ext cx="5375918" cy="1533755"/>
          </a:xfrm>
          <a:prstGeom prst="rect">
            <a:avLst/>
          </a:prstGeom>
          <a:solidFill>
            <a:schemeClr val="bg1"/>
          </a:solidFill>
          <a:ln w="9525" cap="flat" cmpd="sng" algn="ctr">
            <a:noFill/>
            <a:prstDash val="solid"/>
            <a:headEnd type="none" w="med" len="med"/>
            <a:tailEnd type="none" w="med" len="med"/>
          </a:ln>
          <a:effectLst>
            <a:outerShdw blurRad="190500" dist="38100" dir="2700000" algn="ctr" rotWithShape="0">
              <a:srgbClr val="000000">
                <a:alpha val="25000"/>
              </a:srgbClr>
            </a:outerShdw>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cxnSp>
        <p:nvCxnSpPr>
          <p:cNvPr id="17" name="Straight Connector 16">
            <a:extLst>
              <a:ext uri="{FF2B5EF4-FFF2-40B4-BE49-F238E27FC236}">
                <a16:creationId xmlns:a16="http://schemas.microsoft.com/office/drawing/2014/main" id="{E398987C-3DD9-42CF-8CCD-9804D4F67445}"/>
              </a:ext>
            </a:extLst>
          </p:cNvPr>
          <p:cNvCxnSpPr>
            <a:cxnSpLocks/>
          </p:cNvCxnSpPr>
          <p:nvPr/>
        </p:nvCxnSpPr>
        <p:spPr>
          <a:xfrm flipV="1">
            <a:off x="466648" y="1507258"/>
            <a:ext cx="0" cy="1544946"/>
          </a:xfrm>
          <a:prstGeom prst="line">
            <a:avLst/>
          </a:prstGeom>
          <a:noFill/>
          <a:ln w="76200" cap="flat" cmpd="sng" algn="ctr">
            <a:gradFill>
              <a:gsLst>
                <a:gs pos="0">
                  <a:srgbClr val="50E6FF"/>
                </a:gs>
                <a:gs pos="100000">
                  <a:srgbClr val="0078D3"/>
                </a:gs>
              </a:gsLst>
              <a:lin ang="1800000" scaled="0"/>
            </a:gradFill>
            <a:prstDash val="solid"/>
            <a:headEnd type="none"/>
            <a:tailEnd type="none"/>
          </a:ln>
          <a:effectLst/>
        </p:spPr>
      </p:cxnSp>
      <p:sp>
        <p:nvSpPr>
          <p:cNvPr id="18" name="Rectangle 17">
            <a:extLst>
              <a:ext uri="{FF2B5EF4-FFF2-40B4-BE49-F238E27FC236}">
                <a16:creationId xmlns:a16="http://schemas.microsoft.com/office/drawing/2014/main" id="{345F9CF4-4CF3-4E2B-81A3-71668E2E8DBA}"/>
              </a:ext>
            </a:extLst>
          </p:cNvPr>
          <p:cNvSpPr/>
          <p:nvPr/>
        </p:nvSpPr>
        <p:spPr>
          <a:xfrm>
            <a:off x="696599" y="1621369"/>
            <a:ext cx="4983764" cy="1348126"/>
          </a:xfrm>
          <a:prstGeom prst="rect">
            <a:avLst/>
          </a:prstGeom>
        </p:spPr>
        <p:txBody>
          <a:bodyPr wrap="square" anchor="t">
            <a:spAutoFit/>
          </a:bodyPr>
          <a:lstStyle/>
          <a:p>
            <a:pPr marL="0" marR="0" lvl="0" indent="0" algn="l" defTabSz="931611" rtl="0" eaLnBrk="1" fontAlgn="auto" latinLnBrk="0" hangingPunct="1">
              <a:lnSpc>
                <a:spcPct val="100000"/>
              </a:lnSpc>
              <a:spcBef>
                <a:spcPct val="0"/>
              </a:spcBef>
              <a:spcAft>
                <a:spcPts val="1836"/>
              </a:spcAft>
              <a:buClrTx/>
              <a:buSzTx/>
              <a:buFontTx/>
              <a:buNone/>
              <a:tabLst/>
              <a:defRPr/>
            </a:pPr>
            <a:r>
              <a:rPr kumimoji="0" lang="en-US" sz="1600" b="0" i="0" u="none" strike="noStrike" kern="1200" cap="none" spc="0" normalizeH="0" baseline="0" noProof="0" err="1">
                <a:ln w="3175">
                  <a:noFill/>
                </a:ln>
                <a:gradFill>
                  <a:gsLst>
                    <a:gs pos="0">
                      <a:srgbClr val="000000"/>
                    </a:gs>
                    <a:gs pos="99000">
                      <a:srgbClr val="000000"/>
                    </a:gs>
                  </a:gsLst>
                  <a:lin ang="5400000" scaled="1"/>
                </a:gradFill>
                <a:effectLst/>
                <a:uLnTx/>
                <a:uFillTx/>
                <a:latin typeface="Segoe UI"/>
                <a:ea typeface="+mn-ea"/>
                <a:cs typeface="Segoe UI"/>
              </a:rPr>
              <a:t>ActionPoint</a:t>
            </a:r>
            <a:r>
              <a:rPr kumimoji="0" lang="en-US" sz="1600" b="0" i="0" u="none" strike="noStrike" kern="1200" cap="none" spc="0" normalizeH="0" baseline="0" noProof="0">
                <a:ln w="3175">
                  <a:noFill/>
                </a:ln>
                <a:gradFill>
                  <a:gsLst>
                    <a:gs pos="0">
                      <a:srgbClr val="000000"/>
                    </a:gs>
                    <a:gs pos="99000">
                      <a:srgbClr val="000000"/>
                    </a:gs>
                  </a:gsLst>
                  <a:lin ang="5400000" scaled="1"/>
                </a:gradFill>
                <a:effectLst/>
                <a:uLnTx/>
                <a:uFillTx/>
                <a:latin typeface="Segoe UI"/>
                <a:ea typeface="+mn-ea"/>
                <a:cs typeface="Segoe UI"/>
              </a:rPr>
              <a:t> partnered with Microsoft and Dell Technologies to develop IoT-PREDICT, an industrial IoT solution for predictive maintenance that incorporates machine learning, data analytics, </a:t>
            </a:r>
            <a:br>
              <a:rPr kumimoji="0" lang="en-US" sz="1600" b="0" i="0" u="none" strike="noStrike" kern="1200" cap="none" spc="0" normalizeH="0" baseline="0" noProof="0">
                <a:ln w="3175">
                  <a:noFill/>
                </a:ln>
                <a:gradFill>
                  <a:gsLst>
                    <a:gs pos="0">
                      <a:srgbClr val="000000"/>
                    </a:gs>
                    <a:gs pos="99000">
                      <a:srgbClr val="000000"/>
                    </a:gs>
                  </a:gsLst>
                  <a:lin ang="5400000" scaled="1"/>
                </a:gradFill>
                <a:effectLst/>
                <a:uLnTx/>
                <a:uFillTx/>
                <a:latin typeface="Segoe UI"/>
                <a:ea typeface="+mn-ea"/>
                <a:cs typeface="Segoe UI"/>
              </a:rPr>
            </a:br>
            <a:r>
              <a:rPr kumimoji="0" lang="en-US" sz="1600" b="0" i="0" u="none" strike="noStrike" kern="1200" cap="none" spc="0" normalizeH="0" baseline="0" noProof="0">
                <a:ln w="3175">
                  <a:noFill/>
                </a:ln>
                <a:gradFill>
                  <a:gsLst>
                    <a:gs pos="0">
                      <a:srgbClr val="000000"/>
                    </a:gs>
                    <a:gs pos="99000">
                      <a:srgbClr val="000000"/>
                    </a:gs>
                  </a:gsLst>
                  <a:lin ang="5400000" scaled="1"/>
                </a:gradFill>
                <a:effectLst/>
                <a:uLnTx/>
                <a:uFillTx/>
                <a:latin typeface="Segoe UI"/>
                <a:ea typeface="+mn-ea"/>
                <a:cs typeface="Segoe UI"/>
              </a:rPr>
              <a:t>and other advanced capabilities</a:t>
            </a:r>
          </a:p>
        </p:txBody>
      </p:sp>
      <p:sp>
        <p:nvSpPr>
          <p:cNvPr id="19" name="Rectangle 18">
            <a:extLst>
              <a:ext uri="{FF2B5EF4-FFF2-40B4-BE49-F238E27FC236}">
                <a16:creationId xmlns:a16="http://schemas.microsoft.com/office/drawing/2014/main" id="{217F1CAB-A48F-4785-9D87-CE46353453D8}"/>
              </a:ext>
            </a:extLst>
          </p:cNvPr>
          <p:cNvSpPr/>
          <p:nvPr/>
        </p:nvSpPr>
        <p:spPr bwMode="auto">
          <a:xfrm>
            <a:off x="439430" y="3219434"/>
            <a:ext cx="5375915" cy="2740057"/>
          </a:xfrm>
          <a:prstGeom prst="rect">
            <a:avLst/>
          </a:prstGeom>
          <a:solidFill>
            <a:schemeClr val="bg1"/>
          </a:solidFill>
          <a:ln w="9525" cap="flat" cmpd="sng" algn="ctr">
            <a:noFill/>
            <a:prstDash val="solid"/>
            <a:headEnd type="none" w="med" len="med"/>
            <a:tailEnd type="none" w="med" len="med"/>
          </a:ln>
          <a:effectLst>
            <a:outerShdw blurRad="190500" dist="38100" dir="2700000" algn="ctr" rotWithShape="0">
              <a:srgbClr val="000000">
                <a:alpha val="25000"/>
              </a:srgbClr>
            </a:outerShdw>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0" name="Rectangle 19">
            <a:extLst>
              <a:ext uri="{FF2B5EF4-FFF2-40B4-BE49-F238E27FC236}">
                <a16:creationId xmlns:a16="http://schemas.microsoft.com/office/drawing/2014/main" id="{7CD70EE8-0302-46AA-BD67-E1DB39C4C8A9}"/>
              </a:ext>
            </a:extLst>
          </p:cNvPr>
          <p:cNvSpPr/>
          <p:nvPr/>
        </p:nvSpPr>
        <p:spPr>
          <a:xfrm>
            <a:off x="628743" y="3472299"/>
            <a:ext cx="5145166" cy="2223686"/>
          </a:xfrm>
          <a:prstGeom prst="rect">
            <a:avLst/>
          </a:prstGeom>
        </p:spPr>
        <p:txBody>
          <a:bodyPr wrap="square" anchor="t">
            <a:spAutoFit/>
          </a:bodyPr>
          <a:lstStyle/>
          <a:p>
            <a:pPr marL="58738" marR="0" lvl="0" indent="-58738" algn="l" defTabSz="931611" rtl="0" eaLnBrk="1" fontAlgn="auto" latinLnBrk="0" hangingPunct="1">
              <a:lnSpc>
                <a:spcPct val="100000"/>
              </a:lnSpc>
              <a:spcBef>
                <a:spcPct val="0"/>
              </a:spcBef>
              <a:spcAft>
                <a:spcPts val="1836"/>
              </a:spcAft>
              <a:buClrTx/>
              <a:buSzTx/>
              <a:buFontTx/>
              <a:buNone/>
              <a:tabLst/>
              <a:defRPr/>
            </a:pPr>
            <a:r>
              <a:rPr kumimoji="0" lang="en-US" sz="1600" b="0" i="0" u="none" strike="noStrike" kern="1200" cap="none" spc="0" normalizeH="0" baseline="0" noProof="0">
                <a:ln w="3175">
                  <a:noFill/>
                </a:ln>
                <a:gradFill>
                  <a:gsLst>
                    <a:gs pos="0">
                      <a:srgbClr val="0078D3"/>
                    </a:gs>
                    <a:gs pos="99000">
                      <a:srgbClr val="0078D3"/>
                    </a:gs>
                  </a:gsLst>
                  <a:lin ang="5400000" scaled="1"/>
                </a:gradFill>
                <a:effectLst/>
                <a:uLnTx/>
                <a:uFillTx/>
                <a:latin typeface="Segoe UI Semibold"/>
                <a:ea typeface="+mn-ea"/>
                <a:cs typeface="Segoe UI"/>
              </a:rPr>
              <a:t>“IoT-PREDICT exposes your industrial data to the Azure IoT stack, so you can explore the data using Time Series Insights, you can use Stream Analytics to take action with the data by setting up queries and alerts based on various performance thresholds, and you can report on the data using Power BI and share it with other applications.” </a:t>
            </a:r>
            <a:br>
              <a:rPr kumimoji="0" lang="en-US" sz="1600" b="0" i="0" u="none" strike="noStrike" kern="1200" cap="none" spc="0" normalizeH="0" baseline="0" noProof="0">
                <a:ln w="3175">
                  <a:noFill/>
                </a:ln>
                <a:gradFill>
                  <a:gsLst>
                    <a:gs pos="0">
                      <a:srgbClr val="0078D3"/>
                    </a:gs>
                    <a:gs pos="99000">
                      <a:srgbClr val="0078D3"/>
                    </a:gs>
                  </a:gsLst>
                  <a:lin ang="5400000" scaled="1"/>
                </a:gradFill>
                <a:effectLst/>
                <a:uLnTx/>
                <a:uFillTx/>
                <a:latin typeface="Segoe UI Semibold"/>
                <a:ea typeface="+mn-ea"/>
                <a:cs typeface="Segoe UI"/>
              </a:rPr>
            </a:br>
            <a:br>
              <a:rPr kumimoji="0" lang="en-US" sz="1600" b="0" i="0" u="none" strike="noStrike" kern="1200" cap="none" spc="0" normalizeH="0" baseline="0" noProof="0">
                <a:ln w="3175">
                  <a:noFill/>
                </a:ln>
                <a:gradFill>
                  <a:gsLst>
                    <a:gs pos="0">
                      <a:srgbClr val="0078D3"/>
                    </a:gs>
                    <a:gs pos="99000">
                      <a:srgbClr val="0078D3"/>
                    </a:gs>
                  </a:gsLst>
                  <a:lin ang="5400000" scaled="1"/>
                </a:gradFill>
                <a:effectLst/>
                <a:uLnTx/>
                <a:uFillTx/>
                <a:latin typeface="Segoe UI Semibold"/>
                <a:ea typeface="+mn-ea"/>
                <a:cs typeface="Segoe UI"/>
              </a:rPr>
            </a:br>
            <a:r>
              <a:rPr kumimoji="0" lang="en-CA" sz="1050" b="0" i="0" u="none" strike="noStrike" kern="1200" cap="none" spc="0" normalizeH="0" baseline="0" noProof="0">
                <a:ln w="3175">
                  <a:noFill/>
                </a:ln>
                <a:gradFill>
                  <a:gsLst>
                    <a:gs pos="0">
                      <a:srgbClr val="000000"/>
                    </a:gs>
                    <a:gs pos="99000">
                      <a:srgbClr val="000000"/>
                    </a:gs>
                  </a:gsLst>
                  <a:lin ang="5400000" scaled="1"/>
                </a:gradFill>
                <a:effectLst/>
                <a:uLnTx/>
                <a:uFillTx/>
                <a:latin typeface="Segoe UI"/>
                <a:ea typeface="+mn-ea"/>
                <a:cs typeface="Segoe UI"/>
              </a:rPr>
              <a:t>-</a:t>
            </a:r>
            <a:r>
              <a:rPr kumimoji="0" lang="en-US" sz="1050" b="0" i="0" u="none" strike="noStrike" kern="1200" cap="none" spc="0" normalizeH="0" baseline="0" noProof="0">
                <a:ln w="3175">
                  <a:noFill/>
                </a:ln>
                <a:gradFill>
                  <a:gsLst>
                    <a:gs pos="0">
                      <a:srgbClr val="000000"/>
                    </a:gs>
                    <a:gs pos="99000">
                      <a:srgbClr val="000000"/>
                    </a:gs>
                  </a:gsLst>
                  <a:lin ang="5400000" scaled="1"/>
                </a:gradFill>
                <a:effectLst/>
                <a:uLnTx/>
                <a:uFillTx/>
                <a:latin typeface="Segoe UI"/>
                <a:ea typeface="+mn-ea"/>
                <a:cs typeface="Segoe UI"/>
              </a:rPr>
              <a:t>Ivan O’Connor: Head of IoT</a:t>
            </a:r>
            <a:endParaRPr kumimoji="0" lang="en-US" sz="1632" b="0" i="0" u="none" strike="noStrike" kern="1200" cap="none" spc="0" normalizeH="0" baseline="0" noProof="0">
              <a:ln w="3175">
                <a:noFill/>
              </a:ln>
              <a:gradFill>
                <a:gsLst>
                  <a:gs pos="0">
                    <a:srgbClr val="000000"/>
                  </a:gs>
                  <a:gs pos="99000">
                    <a:srgbClr val="000000"/>
                  </a:gs>
                </a:gsLst>
                <a:lin ang="5400000" scaled="1"/>
              </a:gradFill>
              <a:effectLst/>
              <a:uLnTx/>
              <a:uFillTx/>
              <a:latin typeface="Segoe UI Semibold"/>
              <a:ea typeface="+mn-ea"/>
              <a:cs typeface="Segoe UI"/>
            </a:endParaRPr>
          </a:p>
        </p:txBody>
      </p:sp>
      <p:cxnSp>
        <p:nvCxnSpPr>
          <p:cNvPr id="21" name="Straight Connector 20">
            <a:extLst>
              <a:ext uri="{FF2B5EF4-FFF2-40B4-BE49-F238E27FC236}">
                <a16:creationId xmlns:a16="http://schemas.microsoft.com/office/drawing/2014/main" id="{9539848A-FC7C-43C9-91B6-21000218F50A}"/>
              </a:ext>
            </a:extLst>
          </p:cNvPr>
          <p:cNvCxnSpPr>
            <a:cxnSpLocks/>
          </p:cNvCxnSpPr>
          <p:nvPr/>
        </p:nvCxnSpPr>
        <p:spPr>
          <a:xfrm flipV="1">
            <a:off x="466648" y="3219434"/>
            <a:ext cx="0" cy="2740057"/>
          </a:xfrm>
          <a:prstGeom prst="line">
            <a:avLst/>
          </a:prstGeom>
          <a:noFill/>
          <a:ln w="76200" cap="flat" cmpd="sng" algn="ctr">
            <a:gradFill>
              <a:gsLst>
                <a:gs pos="0">
                  <a:srgbClr val="50E6FF"/>
                </a:gs>
                <a:gs pos="100000">
                  <a:srgbClr val="0078D3"/>
                </a:gs>
              </a:gsLst>
              <a:lin ang="1800000" scaled="0"/>
            </a:gradFill>
            <a:prstDash val="solid"/>
            <a:headEnd type="none"/>
            <a:tailEnd type="none"/>
          </a:ln>
          <a:effectLst/>
        </p:spPr>
      </p:cxnSp>
      <p:sp>
        <p:nvSpPr>
          <p:cNvPr id="24" name="TextBox 23">
            <a:extLst>
              <a:ext uri="{FF2B5EF4-FFF2-40B4-BE49-F238E27FC236}">
                <a16:creationId xmlns:a16="http://schemas.microsoft.com/office/drawing/2014/main" id="{44570EBC-6107-4A0B-8092-CD85AA963D3C}"/>
              </a:ext>
            </a:extLst>
          </p:cNvPr>
          <p:cNvSpPr txBox="1"/>
          <p:nvPr/>
        </p:nvSpPr>
        <p:spPr>
          <a:xfrm>
            <a:off x="6840825" y="5136932"/>
            <a:ext cx="4751099" cy="1292662"/>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bold"/>
                <a:ea typeface="+mn-ea"/>
                <a:cs typeface="+mn-cs"/>
              </a:rPr>
              <a:t>Innovative IoT solution helps manufacturers predict and fix problems before they occur</a:t>
            </a:r>
          </a:p>
        </p:txBody>
      </p:sp>
    </p:spTree>
    <p:extLst>
      <p:ext uri="{BB962C8B-B14F-4D97-AF65-F5344CB8AC3E}">
        <p14:creationId xmlns:p14="http://schemas.microsoft.com/office/powerpoint/2010/main" val="2655307558"/>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00932B52-7EE6-4D35-918F-D30323F6E723}"/>
              </a:ext>
            </a:extLst>
          </p:cNvPr>
          <p:cNvSpPr>
            <a:spLocks noGrp="1"/>
          </p:cNvSpPr>
          <p:nvPr>
            <p:ph type="title"/>
          </p:nvPr>
        </p:nvSpPr>
        <p:spPr/>
        <p:txBody>
          <a:bodyPr/>
          <a:lstStyle/>
          <a:p>
            <a:r>
              <a:rPr lang="en-US"/>
              <a:t>A platform of geospatial APIs for the enterprise</a:t>
            </a:r>
          </a:p>
        </p:txBody>
      </p:sp>
      <p:graphicFrame>
        <p:nvGraphicFramePr>
          <p:cNvPr id="20" name="Table 20">
            <a:extLst>
              <a:ext uri="{FF2B5EF4-FFF2-40B4-BE49-F238E27FC236}">
                <a16:creationId xmlns:a16="http://schemas.microsoft.com/office/drawing/2014/main" id="{B3704DCC-5C20-4E21-B686-09CDAC8DF8F9}"/>
              </a:ext>
            </a:extLst>
          </p:cNvPr>
          <p:cNvGraphicFramePr>
            <a:graphicFrameLocks noGrp="1"/>
          </p:cNvGraphicFramePr>
          <p:nvPr>
            <p:ph sz="quarter" idx="10"/>
          </p:nvPr>
        </p:nvGraphicFramePr>
        <p:xfrm>
          <a:off x="646557" y="1772426"/>
          <a:ext cx="11238190" cy="3615845"/>
        </p:xfrm>
        <a:graphic>
          <a:graphicData uri="http://schemas.openxmlformats.org/drawingml/2006/table">
            <a:tbl>
              <a:tblPr firstRow="1" bandRow="1">
                <a:tableStyleId>{2D5ABB26-0587-4C30-8999-92F81FD0307C}</a:tableStyleId>
              </a:tblPr>
              <a:tblGrid>
                <a:gridCol w="2247638">
                  <a:extLst>
                    <a:ext uri="{9D8B030D-6E8A-4147-A177-3AD203B41FA5}">
                      <a16:colId xmlns:a16="http://schemas.microsoft.com/office/drawing/2014/main" val="3692628910"/>
                    </a:ext>
                  </a:extLst>
                </a:gridCol>
                <a:gridCol w="2247638">
                  <a:extLst>
                    <a:ext uri="{9D8B030D-6E8A-4147-A177-3AD203B41FA5}">
                      <a16:colId xmlns:a16="http://schemas.microsoft.com/office/drawing/2014/main" val="1046615945"/>
                    </a:ext>
                  </a:extLst>
                </a:gridCol>
                <a:gridCol w="2247638">
                  <a:extLst>
                    <a:ext uri="{9D8B030D-6E8A-4147-A177-3AD203B41FA5}">
                      <a16:colId xmlns:a16="http://schemas.microsoft.com/office/drawing/2014/main" val="4197320993"/>
                    </a:ext>
                  </a:extLst>
                </a:gridCol>
                <a:gridCol w="2247638">
                  <a:extLst>
                    <a:ext uri="{9D8B030D-6E8A-4147-A177-3AD203B41FA5}">
                      <a16:colId xmlns:a16="http://schemas.microsoft.com/office/drawing/2014/main" val="2817582609"/>
                    </a:ext>
                  </a:extLst>
                </a:gridCol>
                <a:gridCol w="2247638">
                  <a:extLst>
                    <a:ext uri="{9D8B030D-6E8A-4147-A177-3AD203B41FA5}">
                      <a16:colId xmlns:a16="http://schemas.microsoft.com/office/drawing/2014/main" val="191253022"/>
                    </a:ext>
                  </a:extLst>
                </a:gridCol>
              </a:tblGrid>
              <a:tr h="378611">
                <a:tc>
                  <a:txBody>
                    <a:bodyPr/>
                    <a:lstStyle/>
                    <a:p>
                      <a:endParaRPr lang="en-US" sz="1900"/>
                    </a:p>
                  </a:txBody>
                  <a:tcPr marL="93260" marR="93260" marT="46630" marB="46630"/>
                </a:tc>
                <a:tc>
                  <a:txBody>
                    <a:bodyPr/>
                    <a:lstStyle/>
                    <a:p>
                      <a:endParaRPr lang="en-US" sz="1900"/>
                    </a:p>
                  </a:txBody>
                  <a:tcPr marL="93260" marR="93260" marT="46630" marB="46630"/>
                </a:tc>
                <a:tc>
                  <a:txBody>
                    <a:bodyPr/>
                    <a:lstStyle/>
                    <a:p>
                      <a:endParaRPr lang="en-US" sz="1900"/>
                    </a:p>
                  </a:txBody>
                  <a:tcPr marL="93260" marR="93260" marT="46630" marB="46630"/>
                </a:tc>
                <a:tc>
                  <a:txBody>
                    <a:bodyPr/>
                    <a:lstStyle/>
                    <a:p>
                      <a:endParaRPr lang="en-US" sz="1900"/>
                    </a:p>
                  </a:txBody>
                  <a:tcPr marL="93260" marR="93260" marT="46630" marB="46630"/>
                </a:tc>
                <a:tc>
                  <a:txBody>
                    <a:bodyPr/>
                    <a:lstStyle/>
                    <a:p>
                      <a:endParaRPr lang="en-US" sz="1900"/>
                    </a:p>
                  </a:txBody>
                  <a:tcPr marL="93260" marR="93260" marT="46630" marB="46630"/>
                </a:tc>
                <a:extLst>
                  <a:ext uri="{0D108BD9-81ED-4DB2-BD59-A6C34878D82A}">
                    <a16:rowId xmlns:a16="http://schemas.microsoft.com/office/drawing/2014/main" val="943821598"/>
                  </a:ext>
                </a:extLst>
              </a:tr>
              <a:tr h="1336731">
                <a:tc>
                  <a:txBody>
                    <a:bodyPr/>
                    <a:lstStyle/>
                    <a:p>
                      <a:pPr algn="ctr"/>
                      <a:r>
                        <a:rPr lang="en-US" sz="1600" dirty="0">
                          <a:latin typeface="+mj-lt"/>
                        </a:rPr>
                        <a:t>Maps</a:t>
                      </a:r>
                    </a:p>
                    <a:p>
                      <a:pPr lvl="0" algn="ctr"/>
                      <a:r>
                        <a:rPr lang="en-US" sz="1200" dirty="0"/>
                        <a:t>Render maps and satellite imagery across many geographies in several styles</a:t>
                      </a:r>
                    </a:p>
                    <a:p>
                      <a:endParaRPr lang="en-US" sz="1600" dirty="0">
                        <a:latin typeface="+mn-lt"/>
                      </a:endParaRPr>
                    </a:p>
                  </a:txBody>
                  <a:tcPr marL="93260" marR="93260" marT="46630" marB="46630"/>
                </a:tc>
                <a:tc>
                  <a:txBody>
                    <a:bodyPr/>
                    <a:lstStyle/>
                    <a:p>
                      <a:pPr algn="ctr"/>
                      <a:r>
                        <a:rPr lang="en-US" sz="1600" dirty="0">
                          <a:latin typeface="+mj-lt"/>
                        </a:rPr>
                        <a:t>SDKs</a:t>
                      </a:r>
                    </a:p>
                    <a:p>
                      <a:pPr algn="ctr"/>
                      <a:r>
                        <a:rPr lang="en-US" sz="1200" dirty="0"/>
                        <a:t>Web and Android SDKs to integrate Azure Maps into applications</a:t>
                      </a:r>
                    </a:p>
                    <a:p>
                      <a:pPr algn="ctr"/>
                      <a:endParaRPr lang="en-US" sz="1600" dirty="0">
                        <a:latin typeface="+mn-lt"/>
                      </a:endParaRPr>
                    </a:p>
                  </a:txBody>
                  <a:tcPr marL="93260" marR="93260" marT="46630" marB="46630"/>
                </a:tc>
                <a:tc>
                  <a:txBody>
                    <a:bodyPr/>
                    <a:lstStyle/>
                    <a:p>
                      <a:pPr algn="ctr"/>
                      <a:r>
                        <a:rPr lang="en-US" sz="1600" dirty="0">
                          <a:latin typeface="+mj-lt"/>
                        </a:rPr>
                        <a:t>Routing</a:t>
                      </a:r>
                    </a:p>
                    <a:p>
                      <a:pPr algn="ctr"/>
                      <a:r>
                        <a:rPr lang="en-US" sz="1200" dirty="0"/>
                        <a:t>Multi-algorithmic routing, batch routing and matrix routing</a:t>
                      </a:r>
                    </a:p>
                    <a:p>
                      <a:pPr algn="ctr"/>
                      <a:endParaRPr lang="en-US" sz="1600" dirty="0">
                        <a:latin typeface="+mn-lt"/>
                      </a:endParaRPr>
                    </a:p>
                  </a:txBody>
                  <a:tcPr marL="93260" marR="93260" marT="46630" marB="46630"/>
                </a:tc>
                <a:tc>
                  <a:txBody>
                    <a:bodyPr/>
                    <a:lstStyle/>
                    <a:p>
                      <a:pPr algn="ctr"/>
                      <a:r>
                        <a:rPr lang="en-US" sz="1600" dirty="0">
                          <a:latin typeface="+mj-lt"/>
                        </a:rPr>
                        <a:t>Search</a:t>
                      </a:r>
                    </a:p>
                    <a:p>
                      <a:pPr algn="ctr"/>
                      <a:r>
                        <a:rPr lang="en-US" sz="1200" dirty="0"/>
                        <a:t>Find addresses, points of interest, landmarks, using a multitude of search algorithms or in batch</a:t>
                      </a:r>
                    </a:p>
                    <a:p>
                      <a:pPr algn="ctr"/>
                      <a:endParaRPr lang="en-US" sz="1600" dirty="0">
                        <a:latin typeface="+mn-lt"/>
                      </a:endParaRPr>
                    </a:p>
                  </a:txBody>
                  <a:tcPr marL="93260" marR="93260" marT="46630" marB="46630"/>
                </a:tc>
                <a:tc>
                  <a:txBody>
                    <a:bodyPr/>
                    <a:lstStyle/>
                    <a:p>
                      <a:pPr algn="ctr"/>
                      <a:r>
                        <a:rPr lang="en-US" sz="1600" dirty="0">
                          <a:latin typeface="+mj-lt"/>
                        </a:rPr>
                        <a:t>Spatial Operations</a:t>
                      </a:r>
                      <a:r>
                        <a:rPr lang="en-US" sz="1600" dirty="0"/>
                        <a:t> </a:t>
                      </a:r>
                      <a:r>
                        <a:rPr lang="en-US" sz="1200" dirty="0"/>
                        <a:t>Create Geofences, measure great circle distance, closest point and point in polygon</a:t>
                      </a:r>
                    </a:p>
                    <a:p>
                      <a:pPr algn="ctr"/>
                      <a:endParaRPr lang="en-US" sz="1600" dirty="0">
                        <a:latin typeface="+mn-lt"/>
                      </a:endParaRPr>
                    </a:p>
                  </a:txBody>
                  <a:tcPr marL="93260" marR="93260" marT="46630" marB="46630"/>
                </a:tc>
                <a:extLst>
                  <a:ext uri="{0D108BD9-81ED-4DB2-BD59-A6C34878D82A}">
                    <a16:rowId xmlns:a16="http://schemas.microsoft.com/office/drawing/2014/main" val="576642098"/>
                  </a:ext>
                </a:extLst>
              </a:tr>
              <a:tr h="590649">
                <a:tc>
                  <a:txBody>
                    <a:bodyPr/>
                    <a:lstStyle/>
                    <a:p>
                      <a:pPr algn="ctr"/>
                      <a:endParaRPr lang="en-US" sz="1600">
                        <a:latin typeface="+mn-lt"/>
                      </a:endParaRPr>
                    </a:p>
                  </a:txBody>
                  <a:tcPr marL="93260" marR="93260" marT="46630" marB="46630"/>
                </a:tc>
                <a:tc>
                  <a:txBody>
                    <a:bodyPr/>
                    <a:lstStyle/>
                    <a:p>
                      <a:pPr algn="ctr"/>
                      <a:endParaRPr lang="en-US" sz="1600">
                        <a:latin typeface="+mn-lt"/>
                      </a:endParaRPr>
                    </a:p>
                  </a:txBody>
                  <a:tcPr marL="93260" marR="93260" marT="46630" marB="46630"/>
                </a:tc>
                <a:tc>
                  <a:txBody>
                    <a:bodyPr/>
                    <a:lstStyle/>
                    <a:p>
                      <a:pPr algn="ctr"/>
                      <a:endParaRPr lang="en-US" sz="1600">
                        <a:latin typeface="+mn-lt"/>
                      </a:endParaRPr>
                    </a:p>
                    <a:p>
                      <a:pPr algn="ctr"/>
                      <a:endParaRPr lang="en-US" sz="1600">
                        <a:latin typeface="+mn-lt"/>
                      </a:endParaRPr>
                    </a:p>
                  </a:txBody>
                  <a:tcPr marL="93260" marR="93260" marT="46630" marB="46630"/>
                </a:tc>
                <a:tc>
                  <a:txBody>
                    <a:bodyPr/>
                    <a:lstStyle/>
                    <a:p>
                      <a:pPr algn="ctr"/>
                      <a:endParaRPr lang="en-US" sz="1600">
                        <a:latin typeface="+mn-lt"/>
                      </a:endParaRPr>
                    </a:p>
                  </a:txBody>
                  <a:tcPr marL="93260" marR="93260" marT="46630" marB="46630"/>
                </a:tc>
                <a:tc>
                  <a:txBody>
                    <a:bodyPr/>
                    <a:lstStyle/>
                    <a:p>
                      <a:pPr algn="ctr"/>
                      <a:endParaRPr lang="en-US" sz="1600">
                        <a:latin typeface="+mn-lt"/>
                      </a:endParaRPr>
                    </a:p>
                  </a:txBody>
                  <a:tcPr marL="93260" marR="93260" marT="46630" marB="46630"/>
                </a:tc>
                <a:extLst>
                  <a:ext uri="{0D108BD9-81ED-4DB2-BD59-A6C34878D82A}">
                    <a16:rowId xmlns:a16="http://schemas.microsoft.com/office/drawing/2014/main" val="1514271832"/>
                  </a:ext>
                </a:extLst>
              </a:tr>
              <a:tr h="1305645">
                <a:tc>
                  <a:txBody>
                    <a:bodyPr/>
                    <a:lstStyle/>
                    <a:p>
                      <a:pPr algn="ctr"/>
                      <a:r>
                        <a:rPr lang="en-US" sz="1600" dirty="0">
                          <a:latin typeface="+mj-lt"/>
                        </a:rPr>
                        <a:t>Traffic</a:t>
                      </a:r>
                    </a:p>
                    <a:p>
                      <a:pPr algn="ctr"/>
                      <a:r>
                        <a:rPr lang="en-US" sz="1200" dirty="0"/>
                        <a:t>Real-time traffic flow and incident detail, measuring distance to back or front of the line</a:t>
                      </a:r>
                    </a:p>
                    <a:p>
                      <a:pPr algn="ctr"/>
                      <a:endParaRPr lang="en-US" sz="1400" dirty="0">
                        <a:latin typeface="+mn-lt"/>
                      </a:endParaRPr>
                    </a:p>
                  </a:txBody>
                  <a:tcPr marL="93260" marR="93260" marT="46630" marB="46630"/>
                </a:tc>
                <a:tc>
                  <a:txBody>
                    <a:bodyPr/>
                    <a:lstStyle/>
                    <a:p>
                      <a:pPr algn="ctr"/>
                      <a:r>
                        <a:rPr lang="en-US" sz="1600" dirty="0">
                          <a:latin typeface="+mj-lt"/>
                        </a:rPr>
                        <a:t>Time Zones</a:t>
                      </a:r>
                    </a:p>
                    <a:p>
                      <a:pPr algn="ctr"/>
                      <a:r>
                        <a:rPr lang="en-US" sz="1200" dirty="0"/>
                        <a:t>Obtain time zone and current time information from any location</a:t>
                      </a:r>
                      <a:endParaRPr lang="en-US" sz="1200" dirty="0">
                        <a:latin typeface="+mn-lt"/>
                      </a:endParaRPr>
                    </a:p>
                  </a:txBody>
                  <a:tcPr marL="93260" marR="93260" marT="46630" marB="46630"/>
                </a:tc>
                <a:tc>
                  <a:txBody>
                    <a:bodyPr/>
                    <a:lstStyle/>
                    <a:p>
                      <a:pPr algn="ctr"/>
                      <a:r>
                        <a:rPr lang="en-US" sz="1600" dirty="0">
                          <a:latin typeface="+mj-lt"/>
                        </a:rPr>
                        <a:t>Geolocation</a:t>
                      </a:r>
                    </a:p>
                    <a:p>
                      <a:pPr algn="ctr"/>
                      <a:r>
                        <a:rPr lang="en-US" sz="1200" dirty="0"/>
                        <a:t>Query for the location </a:t>
                      </a:r>
                      <a:br>
                        <a:rPr lang="en-US" sz="1200" dirty="0"/>
                      </a:br>
                      <a:r>
                        <a:rPr lang="en-US" sz="1200" dirty="0"/>
                        <a:t>of an IP address</a:t>
                      </a:r>
                      <a:endParaRPr lang="en-US" sz="1200" dirty="0">
                        <a:latin typeface="+mn-lt"/>
                        <a:cs typeface="Segoe UI Light" panose="020B0502040204020203" pitchFamily="34" charset="0"/>
                      </a:endParaRPr>
                    </a:p>
                  </a:txBody>
                  <a:tcPr marL="93260" marR="93260" marT="46630" marB="46630"/>
                </a:tc>
                <a:tc>
                  <a:txBody>
                    <a:bodyPr/>
                    <a:lstStyle/>
                    <a:p>
                      <a:pPr algn="ctr"/>
                      <a:r>
                        <a:rPr lang="en-US" sz="1600" dirty="0">
                          <a:latin typeface="+mj-lt"/>
                        </a:rPr>
                        <a:t>Mobility</a:t>
                      </a:r>
                    </a:p>
                    <a:p>
                      <a:pPr algn="ctr"/>
                      <a:r>
                        <a:rPr lang="en-US" sz="1200"/>
                        <a:t>(Public Transit)</a:t>
                      </a:r>
                    </a:p>
                    <a:p>
                      <a:pPr algn="ctr"/>
                      <a:r>
                        <a:rPr lang="en-US" sz="1200" dirty="0"/>
                        <a:t>Get real time intelligence on public transit services </a:t>
                      </a:r>
                    </a:p>
                    <a:p>
                      <a:pPr algn="ctr"/>
                      <a:endParaRPr lang="en-US" sz="1400" dirty="0">
                        <a:latin typeface="+mn-lt"/>
                      </a:endParaRPr>
                    </a:p>
                  </a:txBody>
                  <a:tcPr marL="93260" marR="93260" marT="46630" marB="46630"/>
                </a:tc>
                <a:tc>
                  <a:txBody>
                    <a:bodyPr/>
                    <a:lstStyle/>
                    <a:p>
                      <a:pPr algn="ctr"/>
                      <a:r>
                        <a:rPr lang="en-US" sz="1600" dirty="0">
                          <a:latin typeface="+mj-lt"/>
                        </a:rPr>
                        <a:t>Data Storage</a:t>
                      </a:r>
                    </a:p>
                    <a:p>
                      <a:pPr algn="ctr"/>
                      <a:r>
                        <a:rPr lang="en-US" sz="1200" dirty="0"/>
                        <a:t>Host your private map data in Azure Maps</a:t>
                      </a:r>
                    </a:p>
                    <a:p>
                      <a:pPr algn="ctr"/>
                      <a:endParaRPr lang="en-US" sz="1400" dirty="0">
                        <a:latin typeface="+mn-lt"/>
                      </a:endParaRPr>
                    </a:p>
                  </a:txBody>
                  <a:tcPr marL="93260" marR="93260" marT="46630" marB="46630"/>
                </a:tc>
                <a:extLst>
                  <a:ext uri="{0D108BD9-81ED-4DB2-BD59-A6C34878D82A}">
                    <a16:rowId xmlns:a16="http://schemas.microsoft.com/office/drawing/2014/main" val="807822987"/>
                  </a:ext>
                </a:extLst>
              </a:tr>
            </a:tbl>
          </a:graphicData>
        </a:graphic>
      </p:graphicFrame>
      <p:graphicFrame>
        <p:nvGraphicFramePr>
          <p:cNvPr id="22" name="Table 22">
            <a:extLst>
              <a:ext uri="{FF2B5EF4-FFF2-40B4-BE49-F238E27FC236}">
                <a16:creationId xmlns:a16="http://schemas.microsoft.com/office/drawing/2014/main" id="{ECB3E061-F485-4551-A871-30C60973782C}"/>
              </a:ext>
            </a:extLst>
          </p:cNvPr>
          <p:cNvGraphicFramePr>
            <a:graphicFrameLocks noGrp="1"/>
          </p:cNvGraphicFramePr>
          <p:nvPr/>
        </p:nvGraphicFramePr>
        <p:xfrm>
          <a:off x="2724212" y="5662009"/>
          <a:ext cx="8289807" cy="1284337"/>
        </p:xfrm>
        <a:graphic>
          <a:graphicData uri="http://schemas.openxmlformats.org/drawingml/2006/table">
            <a:tbl>
              <a:tblPr firstRow="1" bandRow="1">
                <a:tableStyleId>{2D5ABB26-0587-4C30-8999-92F81FD0307C}</a:tableStyleId>
              </a:tblPr>
              <a:tblGrid>
                <a:gridCol w="2763269">
                  <a:extLst>
                    <a:ext uri="{9D8B030D-6E8A-4147-A177-3AD203B41FA5}">
                      <a16:colId xmlns:a16="http://schemas.microsoft.com/office/drawing/2014/main" val="1440461421"/>
                    </a:ext>
                  </a:extLst>
                </a:gridCol>
                <a:gridCol w="2763269">
                  <a:extLst>
                    <a:ext uri="{9D8B030D-6E8A-4147-A177-3AD203B41FA5}">
                      <a16:colId xmlns:a16="http://schemas.microsoft.com/office/drawing/2014/main" val="1888459052"/>
                    </a:ext>
                  </a:extLst>
                </a:gridCol>
                <a:gridCol w="2763269">
                  <a:extLst>
                    <a:ext uri="{9D8B030D-6E8A-4147-A177-3AD203B41FA5}">
                      <a16:colId xmlns:a16="http://schemas.microsoft.com/office/drawing/2014/main" val="126957170"/>
                    </a:ext>
                  </a:extLst>
                </a:gridCol>
              </a:tblGrid>
              <a:tr h="378611">
                <a:tc>
                  <a:txBody>
                    <a:bodyPr/>
                    <a:lstStyle/>
                    <a:p>
                      <a:endParaRPr lang="en-US" sz="1900"/>
                    </a:p>
                  </a:txBody>
                  <a:tcPr marL="93260" marR="93260" marT="46630" marB="46630"/>
                </a:tc>
                <a:tc>
                  <a:txBody>
                    <a:bodyPr/>
                    <a:lstStyle/>
                    <a:p>
                      <a:endParaRPr lang="en-US" sz="1900"/>
                    </a:p>
                  </a:txBody>
                  <a:tcPr marL="93260" marR="93260" marT="46630" marB="46630"/>
                </a:tc>
                <a:tc>
                  <a:txBody>
                    <a:bodyPr/>
                    <a:lstStyle/>
                    <a:p>
                      <a:endParaRPr lang="en-US" sz="1900"/>
                    </a:p>
                  </a:txBody>
                  <a:tcPr marL="93260" marR="93260" marT="46630" marB="46630"/>
                </a:tc>
                <a:extLst>
                  <a:ext uri="{0D108BD9-81ED-4DB2-BD59-A6C34878D82A}">
                    <a16:rowId xmlns:a16="http://schemas.microsoft.com/office/drawing/2014/main" val="390186139"/>
                  </a:ext>
                </a:extLst>
              </a:tr>
              <a:tr h="901517">
                <a:tc>
                  <a:txBody>
                    <a:bodyPr/>
                    <a:lstStyle/>
                    <a:p>
                      <a:pPr marL="0" marR="0" lvl="0" indent="0" algn="ctr"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600" u="none" strike="noStrike" kern="1200" cap="none" spc="0" normalizeH="0" baseline="0" noProof="0">
                          <a:ln>
                            <a:noFill/>
                          </a:ln>
                          <a:solidFill>
                            <a:schemeClr val="accent3"/>
                          </a:solidFill>
                          <a:effectLst/>
                          <a:uLnTx/>
                          <a:uFillTx/>
                          <a:latin typeface="+mj-lt"/>
                        </a:rPr>
                        <a:t>Weather services</a:t>
                      </a:r>
                      <a:r>
                        <a:rPr kumimoji="0" lang="en-US" sz="1600" u="none" strike="noStrike" kern="1200" cap="none" spc="0" normalizeH="0" baseline="0" noProof="0">
                          <a:ln>
                            <a:noFill/>
                          </a:ln>
                          <a:effectLst/>
                          <a:uLnTx/>
                          <a:uFillTx/>
                        </a:rPr>
                        <a:t> </a:t>
                      </a:r>
                    </a:p>
                    <a:p>
                      <a:pPr marL="0" marR="0" lvl="3" indent="0" algn="ctr" defTabSz="914367"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200" u="none" strike="noStrike" kern="1200" cap="none" spc="0" normalizeH="0" baseline="0" noProof="0">
                          <a:ln>
                            <a:noFill/>
                          </a:ln>
                          <a:effectLst/>
                          <a:uLnTx/>
                          <a:uFillTx/>
                        </a:rPr>
                        <a:t>Historical, Current and Predicted Weather Services with Radar and Satellite maps</a:t>
                      </a:r>
                      <a:endParaRPr kumimoji="0" lang="en-US" sz="1200" b="0" i="0" u="none" strike="noStrike" kern="1200" cap="none" spc="0" normalizeH="0" baseline="0" noProof="0">
                        <a:ln>
                          <a:noFill/>
                        </a:ln>
                        <a:solidFill>
                          <a:srgbClr val="505050"/>
                        </a:solidFill>
                        <a:effectLst/>
                        <a:uLnTx/>
                        <a:uFillTx/>
                        <a:latin typeface="+mn-lt"/>
                        <a:ea typeface="+mn-ea"/>
                        <a:cs typeface="+mn-cs"/>
                      </a:endParaRPr>
                    </a:p>
                  </a:txBody>
                  <a:tcPr marL="93260" marR="93260" marT="46630" marB="46630"/>
                </a:tc>
                <a:tc>
                  <a:txBody>
                    <a:bodyPr/>
                    <a:lstStyle/>
                    <a:p>
                      <a:pPr marL="0" marR="0" lvl="0" indent="0" algn="ctr"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600" u="none" strike="noStrike" kern="1200" cap="none" spc="0" normalizeH="0" baseline="0" noProof="0">
                          <a:ln>
                            <a:noFill/>
                          </a:ln>
                          <a:solidFill>
                            <a:schemeClr val="accent3"/>
                          </a:solidFill>
                          <a:effectLst/>
                          <a:uLnTx/>
                          <a:uFillTx/>
                          <a:latin typeface="+mj-lt"/>
                        </a:rPr>
                        <a:t>Power BI</a:t>
                      </a:r>
                      <a:r>
                        <a:rPr kumimoji="0" lang="en-US" sz="1600" u="none" strike="noStrike" kern="1200" cap="none" spc="0" normalizeH="0" baseline="0" noProof="0">
                          <a:ln>
                            <a:noFill/>
                          </a:ln>
                          <a:effectLst/>
                          <a:uLnTx/>
                          <a:uFillTx/>
                        </a:rPr>
                        <a:t> </a:t>
                      </a:r>
                      <a:r>
                        <a:rPr kumimoji="0" lang="en-US" sz="1600" b="0" u="none" strike="noStrike" kern="1200" cap="none" spc="0" normalizeH="0" baseline="0" noProof="0">
                          <a:ln>
                            <a:noFill/>
                          </a:ln>
                          <a:solidFill>
                            <a:schemeClr val="accent3"/>
                          </a:solidFill>
                          <a:effectLst/>
                          <a:uLnTx/>
                          <a:uFillTx/>
                          <a:latin typeface="+mj-lt"/>
                        </a:rPr>
                        <a:t>integration</a:t>
                      </a:r>
                    </a:p>
                    <a:p>
                      <a:pPr marL="0" marR="0" lvl="3" indent="0" algn="ctr" defTabSz="914367"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200" u="none" strike="noStrike" kern="1200" cap="none" spc="0" normalizeH="0" baseline="0" noProof="0">
                          <a:ln>
                            <a:noFill/>
                          </a:ln>
                          <a:effectLst/>
                          <a:uLnTx/>
                          <a:uFillTx/>
                        </a:rPr>
                        <a:t>Integration with Power BI w/ rich data service and more powerful capabilities</a:t>
                      </a:r>
                      <a:endParaRPr kumimoji="0" lang="en-US" sz="1200" b="0" i="0" u="none" strike="noStrike" kern="1200" cap="none" spc="0" normalizeH="0" baseline="0" noProof="0">
                        <a:ln>
                          <a:noFill/>
                        </a:ln>
                        <a:solidFill>
                          <a:srgbClr val="505050"/>
                        </a:solidFill>
                        <a:effectLst/>
                        <a:uLnTx/>
                        <a:uFillTx/>
                        <a:latin typeface="Segoe UI Light" panose="020B0502040204020203" pitchFamily="34" charset="0"/>
                        <a:ea typeface="+mn-ea"/>
                        <a:cs typeface="Segoe UI Light" panose="020B0502040204020203" pitchFamily="34" charset="0"/>
                      </a:endParaRPr>
                    </a:p>
                  </a:txBody>
                  <a:tcPr marL="93260" marR="93260" marT="46630" marB="46630"/>
                </a:tc>
                <a:tc>
                  <a:txBody>
                    <a:bodyPr/>
                    <a:lstStyle/>
                    <a:p>
                      <a:pPr marL="0" marR="0" lvl="0" indent="0" algn="ctr"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600" u="none" strike="noStrike" kern="1200" cap="none" spc="0" normalizeH="0" baseline="0" noProof="0">
                          <a:ln>
                            <a:noFill/>
                          </a:ln>
                          <a:solidFill>
                            <a:schemeClr val="accent3"/>
                          </a:solidFill>
                          <a:effectLst/>
                          <a:uLnTx/>
                          <a:uFillTx/>
                          <a:latin typeface="+mj-lt"/>
                        </a:rPr>
                        <a:t>Gov Cloud support</a:t>
                      </a:r>
                      <a:r>
                        <a:rPr kumimoji="0" lang="en-US" sz="1600" u="none" strike="noStrike" kern="1200" cap="none" spc="0" normalizeH="0" baseline="0" noProof="0">
                          <a:ln>
                            <a:noFill/>
                          </a:ln>
                          <a:effectLst/>
                          <a:uLnTx/>
                          <a:uFillTx/>
                        </a:rPr>
                        <a:t> </a:t>
                      </a:r>
                    </a:p>
                    <a:p>
                      <a:pPr marL="0" marR="0" lvl="3" indent="0" algn="ctr" defTabSz="914367"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200" u="none" strike="noStrike" kern="1200" cap="none" spc="0" normalizeH="0" baseline="0" noProof="0">
                          <a:ln>
                            <a:noFill/>
                          </a:ln>
                          <a:effectLst/>
                          <a:uLnTx/>
                          <a:uFillTx/>
                        </a:rPr>
                        <a:t>Azure Maps services availability through Azure Government Cloud</a:t>
                      </a:r>
                      <a:endParaRPr kumimoji="0" lang="en-US" sz="1200" b="0" i="0" u="none" strike="noStrike" kern="1200" cap="none" spc="0" normalizeH="0" baseline="0" noProof="0">
                        <a:ln>
                          <a:noFill/>
                        </a:ln>
                        <a:solidFill>
                          <a:srgbClr val="505050"/>
                        </a:solidFill>
                        <a:effectLst/>
                        <a:uLnTx/>
                        <a:uFillTx/>
                        <a:latin typeface="Segoe UI Light" panose="020B0502040204020203" pitchFamily="34" charset="0"/>
                        <a:ea typeface="+mn-ea"/>
                        <a:cs typeface="Segoe UI Light" panose="020B0502040204020203" pitchFamily="34" charset="0"/>
                      </a:endParaRPr>
                    </a:p>
                  </a:txBody>
                  <a:tcPr marL="93260" marR="93260" marT="46630" marB="46630"/>
                </a:tc>
                <a:extLst>
                  <a:ext uri="{0D108BD9-81ED-4DB2-BD59-A6C34878D82A}">
                    <a16:rowId xmlns:a16="http://schemas.microsoft.com/office/drawing/2014/main" val="2850304551"/>
                  </a:ext>
                </a:extLst>
              </a:tr>
            </a:tbl>
          </a:graphicData>
        </a:graphic>
      </p:graphicFrame>
      <p:grpSp>
        <p:nvGrpSpPr>
          <p:cNvPr id="33" name="Group 32">
            <a:extLst>
              <a:ext uri="{FF2B5EF4-FFF2-40B4-BE49-F238E27FC236}">
                <a16:creationId xmlns:a16="http://schemas.microsoft.com/office/drawing/2014/main" id="{55F3BF8C-C6B2-4179-9F69-442DFCC933FD}"/>
              </a:ext>
            </a:extLst>
          </p:cNvPr>
          <p:cNvGrpSpPr>
            <a:grpSpLocks noChangeAspect="1"/>
          </p:cNvGrpSpPr>
          <p:nvPr/>
        </p:nvGrpSpPr>
        <p:grpSpPr>
          <a:xfrm>
            <a:off x="1511341" y="1513007"/>
            <a:ext cx="559562" cy="572158"/>
            <a:chOff x="143230" y="758478"/>
            <a:chExt cx="1203483" cy="1230566"/>
          </a:xfrm>
        </p:grpSpPr>
        <p:sp>
          <p:nvSpPr>
            <p:cNvPr id="34" name="Rectangle 33">
              <a:extLst>
                <a:ext uri="{FF2B5EF4-FFF2-40B4-BE49-F238E27FC236}">
                  <a16:creationId xmlns:a16="http://schemas.microsoft.com/office/drawing/2014/main" id="{27F57D71-9982-4BF9-9EFE-730BCD0EB00B}"/>
                </a:ext>
              </a:extLst>
            </p:cNvPr>
            <p:cNvSpPr/>
            <p:nvPr/>
          </p:nvSpPr>
          <p:spPr bwMode="auto">
            <a:xfrm>
              <a:off x="454837" y="758478"/>
              <a:ext cx="891876" cy="583626"/>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5" name="Rectangle 34">
              <a:extLst>
                <a:ext uri="{FF2B5EF4-FFF2-40B4-BE49-F238E27FC236}">
                  <a16:creationId xmlns:a16="http://schemas.microsoft.com/office/drawing/2014/main" id="{8750D1E5-725D-43F6-82AC-FDA4B1328443}"/>
                </a:ext>
              </a:extLst>
            </p:cNvPr>
            <p:cNvSpPr/>
            <p:nvPr/>
          </p:nvSpPr>
          <p:spPr bwMode="auto">
            <a:xfrm>
              <a:off x="454837" y="1405418"/>
              <a:ext cx="891876" cy="583626"/>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6" name="Rectangle 35">
              <a:extLst>
                <a:ext uri="{FF2B5EF4-FFF2-40B4-BE49-F238E27FC236}">
                  <a16:creationId xmlns:a16="http://schemas.microsoft.com/office/drawing/2014/main" id="{D3435CAB-EB01-44A7-969C-DEB423069A07}"/>
                </a:ext>
              </a:extLst>
            </p:cNvPr>
            <p:cNvSpPr/>
            <p:nvPr/>
          </p:nvSpPr>
          <p:spPr bwMode="auto">
            <a:xfrm>
              <a:off x="143230" y="1405418"/>
              <a:ext cx="274320" cy="583626"/>
            </a:xfrm>
            <a:prstGeom prst="rect">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7" name="Rectangle 36">
              <a:extLst>
                <a:ext uri="{FF2B5EF4-FFF2-40B4-BE49-F238E27FC236}">
                  <a16:creationId xmlns:a16="http://schemas.microsoft.com/office/drawing/2014/main" id="{3C4F5EFB-3C11-47B5-9D22-09359EEDF55A}"/>
                </a:ext>
              </a:extLst>
            </p:cNvPr>
            <p:cNvSpPr/>
            <p:nvPr/>
          </p:nvSpPr>
          <p:spPr bwMode="auto">
            <a:xfrm>
              <a:off x="143230" y="1072531"/>
              <a:ext cx="274320" cy="274320"/>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8" name="Rectangle 37">
              <a:extLst>
                <a:ext uri="{FF2B5EF4-FFF2-40B4-BE49-F238E27FC236}">
                  <a16:creationId xmlns:a16="http://schemas.microsoft.com/office/drawing/2014/main" id="{93E7DCDF-FE30-4B15-9496-626C9E9F1D74}"/>
                </a:ext>
              </a:extLst>
            </p:cNvPr>
            <p:cNvSpPr/>
            <p:nvPr/>
          </p:nvSpPr>
          <p:spPr bwMode="auto">
            <a:xfrm>
              <a:off x="143230" y="762629"/>
              <a:ext cx="274320" cy="274320"/>
            </a:xfrm>
            <a:prstGeom prst="rect">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39" name="Group 38" descr="location">
              <a:extLst>
                <a:ext uri="{FF2B5EF4-FFF2-40B4-BE49-F238E27FC236}">
                  <a16:creationId xmlns:a16="http://schemas.microsoft.com/office/drawing/2014/main" id="{C2EE375B-4E62-4506-B102-9C0898D356B4}"/>
                </a:ext>
              </a:extLst>
            </p:cNvPr>
            <p:cNvGrpSpPr/>
            <p:nvPr/>
          </p:nvGrpSpPr>
          <p:grpSpPr>
            <a:xfrm>
              <a:off x="615052" y="1017553"/>
              <a:ext cx="571446" cy="822214"/>
              <a:chOff x="798318" y="5778597"/>
              <a:chExt cx="268482" cy="386300"/>
            </a:xfrm>
          </p:grpSpPr>
          <p:sp>
            <p:nvSpPr>
              <p:cNvPr id="40" name="Freeform 113">
                <a:extLst>
                  <a:ext uri="{FF2B5EF4-FFF2-40B4-BE49-F238E27FC236}">
                    <a16:creationId xmlns:a16="http://schemas.microsoft.com/office/drawing/2014/main" id="{86A18033-AFE2-45E9-9460-BF886ECA9A84}"/>
                  </a:ext>
                </a:extLst>
              </p:cNvPr>
              <p:cNvSpPr>
                <a:spLocks/>
              </p:cNvSpPr>
              <p:nvPr/>
            </p:nvSpPr>
            <p:spPr bwMode="auto">
              <a:xfrm>
                <a:off x="798318" y="5778597"/>
                <a:ext cx="268482" cy="386300"/>
              </a:xfrm>
              <a:custGeom>
                <a:avLst/>
                <a:gdLst>
                  <a:gd name="T0" fmla="*/ 131 w 131"/>
                  <a:gd name="T1" fmla="*/ 65 h 189"/>
                  <a:gd name="T2" fmla="*/ 65 w 131"/>
                  <a:gd name="T3" fmla="*/ 189 h 189"/>
                  <a:gd name="T4" fmla="*/ 0 w 131"/>
                  <a:gd name="T5" fmla="*/ 65 h 189"/>
                  <a:gd name="T6" fmla="*/ 65 w 131"/>
                  <a:gd name="T7" fmla="*/ 0 h 189"/>
                  <a:gd name="T8" fmla="*/ 131 w 131"/>
                  <a:gd name="T9" fmla="*/ 65 h 189"/>
                </a:gdLst>
                <a:ahLst/>
                <a:cxnLst>
                  <a:cxn ang="0">
                    <a:pos x="T0" y="T1"/>
                  </a:cxn>
                  <a:cxn ang="0">
                    <a:pos x="T2" y="T3"/>
                  </a:cxn>
                  <a:cxn ang="0">
                    <a:pos x="T4" y="T5"/>
                  </a:cxn>
                  <a:cxn ang="0">
                    <a:pos x="T6" y="T7"/>
                  </a:cxn>
                  <a:cxn ang="0">
                    <a:pos x="T8" y="T9"/>
                  </a:cxn>
                </a:cxnLst>
                <a:rect l="0" t="0" r="r" b="b"/>
                <a:pathLst>
                  <a:path w="131" h="189">
                    <a:moveTo>
                      <a:pt x="131" y="65"/>
                    </a:moveTo>
                    <a:cubicBezTo>
                      <a:pt x="131" y="117"/>
                      <a:pt x="65" y="189"/>
                      <a:pt x="65" y="189"/>
                    </a:cubicBezTo>
                    <a:cubicBezTo>
                      <a:pt x="65" y="189"/>
                      <a:pt x="0" y="117"/>
                      <a:pt x="0" y="65"/>
                    </a:cubicBezTo>
                    <a:cubicBezTo>
                      <a:pt x="0" y="29"/>
                      <a:pt x="29" y="0"/>
                      <a:pt x="65" y="0"/>
                    </a:cubicBezTo>
                    <a:cubicBezTo>
                      <a:pt x="101" y="0"/>
                      <a:pt x="131" y="29"/>
                      <a:pt x="131" y="65"/>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algn="ctr" defTabSz="914224" fontAlgn="base">
                  <a:defRPr/>
                </a:pPr>
                <a:endParaRPr lang="en-US" sz="1700">
                  <a:solidFill>
                    <a:srgbClr val="505050"/>
                  </a:solidFill>
                  <a:latin typeface="Segoe UI"/>
                </a:endParaRPr>
              </a:p>
            </p:txBody>
          </p:sp>
          <p:sp>
            <p:nvSpPr>
              <p:cNvPr id="41" name="Oval 40">
                <a:extLst>
                  <a:ext uri="{FF2B5EF4-FFF2-40B4-BE49-F238E27FC236}">
                    <a16:creationId xmlns:a16="http://schemas.microsoft.com/office/drawing/2014/main" id="{7965AD23-B9D5-4AD9-9CC8-F57079246EFF}"/>
                  </a:ext>
                </a:extLst>
              </p:cNvPr>
              <p:cNvSpPr>
                <a:spLocks noChangeArrowheads="1"/>
              </p:cNvSpPr>
              <p:nvPr/>
            </p:nvSpPr>
            <p:spPr bwMode="auto">
              <a:xfrm>
                <a:off x="875579" y="5857788"/>
                <a:ext cx="110097" cy="113959"/>
              </a:xfrm>
              <a:prstGeom prst="ellipse">
                <a:avLst/>
              </a:prstGeom>
              <a:solidFill>
                <a:srgbClr val="0070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algn="ctr" defTabSz="914224" fontAlgn="base">
                  <a:defRPr/>
                </a:pPr>
                <a:endParaRPr lang="en-US" sz="1700">
                  <a:solidFill>
                    <a:srgbClr val="505050"/>
                  </a:solidFill>
                  <a:latin typeface="Segoe UI"/>
                </a:endParaRPr>
              </a:p>
            </p:txBody>
          </p:sp>
        </p:grpSp>
      </p:grpSp>
      <p:grpSp>
        <p:nvGrpSpPr>
          <p:cNvPr id="42" name="Group 41">
            <a:extLst>
              <a:ext uri="{FF2B5EF4-FFF2-40B4-BE49-F238E27FC236}">
                <a16:creationId xmlns:a16="http://schemas.microsoft.com/office/drawing/2014/main" id="{239E3889-77A4-4F32-AE31-42E5F3BCCFB6}"/>
              </a:ext>
            </a:extLst>
          </p:cNvPr>
          <p:cNvGrpSpPr>
            <a:grpSpLocks noChangeAspect="1"/>
          </p:cNvGrpSpPr>
          <p:nvPr/>
        </p:nvGrpSpPr>
        <p:grpSpPr>
          <a:xfrm>
            <a:off x="5872124" y="1407219"/>
            <a:ext cx="652822" cy="652822"/>
            <a:chOff x="4426016" y="985447"/>
            <a:chExt cx="1218570" cy="1218570"/>
          </a:xfrm>
        </p:grpSpPr>
        <p:sp>
          <p:nvSpPr>
            <p:cNvPr id="43" name="Diamond 42">
              <a:extLst>
                <a:ext uri="{FF2B5EF4-FFF2-40B4-BE49-F238E27FC236}">
                  <a16:creationId xmlns:a16="http://schemas.microsoft.com/office/drawing/2014/main" id="{E66FC756-1D24-444F-A4FD-724C8779F077}"/>
                </a:ext>
              </a:extLst>
            </p:cNvPr>
            <p:cNvSpPr/>
            <p:nvPr/>
          </p:nvSpPr>
          <p:spPr bwMode="auto">
            <a:xfrm>
              <a:off x="4426016" y="985447"/>
              <a:ext cx="1218570" cy="1218570"/>
            </a:xfrm>
            <a:prstGeom prst="diamond">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4" name="Freeform: Shape 43">
              <a:extLst>
                <a:ext uri="{FF2B5EF4-FFF2-40B4-BE49-F238E27FC236}">
                  <a16:creationId xmlns:a16="http://schemas.microsoft.com/office/drawing/2014/main" id="{999FF3AA-1116-4361-A4FF-D8518A85CD8A}"/>
                </a:ext>
              </a:extLst>
            </p:cNvPr>
            <p:cNvSpPr/>
            <p:nvPr/>
          </p:nvSpPr>
          <p:spPr bwMode="auto">
            <a:xfrm rot="2700000" flipV="1">
              <a:off x="4853114" y="1448911"/>
              <a:ext cx="500794" cy="736106"/>
            </a:xfrm>
            <a:custGeom>
              <a:avLst/>
              <a:gdLst>
                <a:gd name="connsiteX0" fmla="*/ 39394 w 500794"/>
                <a:gd name="connsiteY0" fmla="*/ 736106 h 736106"/>
                <a:gd name="connsiteX1" fmla="*/ 313714 w 500794"/>
                <a:gd name="connsiteY1" fmla="*/ 736106 h 736106"/>
                <a:gd name="connsiteX2" fmla="*/ 313714 w 500794"/>
                <a:gd name="connsiteY2" fmla="*/ 729943 h 736106"/>
                <a:gd name="connsiteX3" fmla="*/ 319877 w 500794"/>
                <a:gd name="connsiteY3" fmla="*/ 729943 h 736106"/>
                <a:gd name="connsiteX4" fmla="*/ 319877 w 500794"/>
                <a:gd name="connsiteY4" fmla="*/ 455623 h 736106"/>
                <a:gd name="connsiteX5" fmla="*/ 265041 w 500794"/>
                <a:gd name="connsiteY5" fmla="*/ 455623 h 736106"/>
                <a:gd name="connsiteX6" fmla="*/ 265041 w 500794"/>
                <a:gd name="connsiteY6" fmla="*/ 649705 h 736106"/>
                <a:gd name="connsiteX7" fmla="*/ 77453 w 500794"/>
                <a:gd name="connsiteY7" fmla="*/ 462116 h 736106"/>
                <a:gd name="connsiteX8" fmla="*/ 500794 w 500794"/>
                <a:gd name="connsiteY8" fmla="*/ 38775 h 736106"/>
                <a:gd name="connsiteX9" fmla="*/ 462019 w 500794"/>
                <a:gd name="connsiteY9" fmla="*/ 0 h 736106"/>
                <a:gd name="connsiteX10" fmla="*/ 24668 w 500794"/>
                <a:gd name="connsiteY10" fmla="*/ 437351 h 736106"/>
                <a:gd name="connsiteX11" fmla="*/ 24765 w 500794"/>
                <a:gd name="connsiteY11" fmla="*/ 437448 h 736106"/>
                <a:gd name="connsiteX12" fmla="*/ 0 w 500794"/>
                <a:gd name="connsiteY12" fmla="*/ 462213 h 736106"/>
                <a:gd name="connsiteX13" fmla="*/ 219057 w 500794"/>
                <a:gd name="connsiteY13" fmla="*/ 681270 h 736106"/>
                <a:gd name="connsiteX14" fmla="*/ 39394 w 500794"/>
                <a:gd name="connsiteY14" fmla="*/ 681270 h 736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00794" h="736106">
                  <a:moveTo>
                    <a:pt x="39394" y="736106"/>
                  </a:moveTo>
                  <a:lnTo>
                    <a:pt x="313714" y="736106"/>
                  </a:lnTo>
                  <a:lnTo>
                    <a:pt x="313714" y="729943"/>
                  </a:lnTo>
                  <a:lnTo>
                    <a:pt x="319877" y="729943"/>
                  </a:lnTo>
                  <a:lnTo>
                    <a:pt x="319877" y="455623"/>
                  </a:lnTo>
                  <a:lnTo>
                    <a:pt x="265041" y="455623"/>
                  </a:lnTo>
                  <a:lnTo>
                    <a:pt x="265041" y="649705"/>
                  </a:lnTo>
                  <a:lnTo>
                    <a:pt x="77453" y="462116"/>
                  </a:lnTo>
                  <a:lnTo>
                    <a:pt x="500794" y="38775"/>
                  </a:lnTo>
                  <a:lnTo>
                    <a:pt x="462019" y="0"/>
                  </a:lnTo>
                  <a:lnTo>
                    <a:pt x="24668" y="437351"/>
                  </a:lnTo>
                  <a:lnTo>
                    <a:pt x="24765" y="437448"/>
                  </a:lnTo>
                  <a:lnTo>
                    <a:pt x="0" y="462213"/>
                  </a:lnTo>
                  <a:lnTo>
                    <a:pt x="219057" y="681270"/>
                  </a:lnTo>
                  <a:lnTo>
                    <a:pt x="39394" y="681270"/>
                  </a:lnTo>
                  <a:close/>
                </a:path>
              </a:pathLst>
            </a:cu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45" name="Group 44">
            <a:extLst>
              <a:ext uri="{FF2B5EF4-FFF2-40B4-BE49-F238E27FC236}">
                <a16:creationId xmlns:a16="http://schemas.microsoft.com/office/drawing/2014/main" id="{1B885064-B8BB-45DA-A91F-850B21032914}"/>
              </a:ext>
            </a:extLst>
          </p:cNvPr>
          <p:cNvGrpSpPr>
            <a:grpSpLocks noChangeAspect="1"/>
          </p:cNvGrpSpPr>
          <p:nvPr/>
        </p:nvGrpSpPr>
        <p:grpSpPr>
          <a:xfrm>
            <a:off x="8240881" y="1578710"/>
            <a:ext cx="652822" cy="421382"/>
            <a:chOff x="7711411" y="1223735"/>
            <a:chExt cx="1419956" cy="916548"/>
          </a:xfrm>
        </p:grpSpPr>
        <p:sp>
          <p:nvSpPr>
            <p:cNvPr id="46" name="Freeform: Shape 45">
              <a:extLst>
                <a:ext uri="{FF2B5EF4-FFF2-40B4-BE49-F238E27FC236}">
                  <a16:creationId xmlns:a16="http://schemas.microsoft.com/office/drawing/2014/main" id="{3C80A5B9-235C-4D3B-B230-64A1FAD28F49}"/>
                </a:ext>
              </a:extLst>
            </p:cNvPr>
            <p:cNvSpPr/>
            <p:nvPr/>
          </p:nvSpPr>
          <p:spPr bwMode="auto">
            <a:xfrm rot="13659610">
              <a:off x="7963115" y="972031"/>
              <a:ext cx="916548" cy="1419956"/>
            </a:xfrm>
            <a:custGeom>
              <a:avLst/>
              <a:gdLst>
                <a:gd name="connsiteX0" fmla="*/ 696568 w 916548"/>
                <a:gd name="connsiteY0" fmla="*/ 1178816 h 1419956"/>
                <a:gd name="connsiteX1" fmla="*/ 675408 w 916548"/>
                <a:gd name="connsiteY1" fmla="*/ 723388 h 1419956"/>
                <a:gd name="connsiteX2" fmla="*/ 219980 w 916548"/>
                <a:gd name="connsiteY2" fmla="*/ 744548 h 1419956"/>
                <a:gd name="connsiteX3" fmla="*/ 241140 w 916548"/>
                <a:gd name="connsiteY3" fmla="*/ 1199976 h 1419956"/>
                <a:gd name="connsiteX4" fmla="*/ 696568 w 916548"/>
                <a:gd name="connsiteY4" fmla="*/ 1178816 h 1419956"/>
                <a:gd name="connsiteX5" fmla="*/ 797011 w 916548"/>
                <a:gd name="connsiteY5" fmla="*/ 1270340 h 1419956"/>
                <a:gd name="connsiteX6" fmla="*/ 149616 w 916548"/>
                <a:gd name="connsiteY6" fmla="*/ 1300419 h 1419956"/>
                <a:gd name="connsiteX7" fmla="*/ 119537 w 916548"/>
                <a:gd name="connsiteY7" fmla="*/ 653024 h 1419956"/>
                <a:gd name="connsiteX8" fmla="*/ 266300 w 916548"/>
                <a:gd name="connsiteY8" fmla="*/ 545428 h 1419956"/>
                <a:gd name="connsiteX9" fmla="*/ 299625 w 916548"/>
                <a:gd name="connsiteY9" fmla="*/ 533845 h 1419956"/>
                <a:gd name="connsiteX10" fmla="*/ 299625 w 916548"/>
                <a:gd name="connsiteY10" fmla="*/ 131883 h 1419956"/>
                <a:gd name="connsiteX11" fmla="*/ 431508 w 916548"/>
                <a:gd name="connsiteY11" fmla="*/ 0 h 1419956"/>
                <a:gd name="connsiteX12" fmla="*/ 563391 w 916548"/>
                <a:gd name="connsiteY12" fmla="*/ 131883 h 1419956"/>
                <a:gd name="connsiteX13" fmla="*/ 563390 w 916548"/>
                <a:gd name="connsiteY13" fmla="*/ 517729 h 1419956"/>
                <a:gd name="connsiteX14" fmla="*/ 610824 w 916548"/>
                <a:gd name="connsiteY14" fmla="*/ 529421 h 1419956"/>
                <a:gd name="connsiteX15" fmla="*/ 766932 w 916548"/>
                <a:gd name="connsiteY15" fmla="*/ 622945 h 1419956"/>
                <a:gd name="connsiteX16" fmla="*/ 797011 w 916548"/>
                <a:gd name="connsiteY16" fmla="*/ 1270340 h 1419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16548" h="1419956">
                  <a:moveTo>
                    <a:pt x="696568" y="1178816"/>
                  </a:moveTo>
                  <a:cubicBezTo>
                    <a:pt x="816488" y="1047210"/>
                    <a:pt x="807015" y="843308"/>
                    <a:pt x="675408" y="723388"/>
                  </a:cubicBezTo>
                  <a:cubicBezTo>
                    <a:pt x="543802" y="603468"/>
                    <a:pt x="339900" y="612941"/>
                    <a:pt x="219980" y="744548"/>
                  </a:cubicBezTo>
                  <a:cubicBezTo>
                    <a:pt x="100060" y="876154"/>
                    <a:pt x="109533" y="1080056"/>
                    <a:pt x="241140" y="1199976"/>
                  </a:cubicBezTo>
                  <a:cubicBezTo>
                    <a:pt x="372746" y="1319897"/>
                    <a:pt x="576648" y="1310423"/>
                    <a:pt x="696568" y="1178816"/>
                  </a:cubicBezTo>
                  <a:close/>
                  <a:moveTo>
                    <a:pt x="797011" y="1270340"/>
                  </a:moveTo>
                  <a:cubicBezTo>
                    <a:pt x="626544" y="1457419"/>
                    <a:pt x="336696" y="1470886"/>
                    <a:pt x="149616" y="1300419"/>
                  </a:cubicBezTo>
                  <a:cubicBezTo>
                    <a:pt x="-37463" y="1129952"/>
                    <a:pt x="-50930" y="840104"/>
                    <a:pt x="119537" y="653024"/>
                  </a:cubicBezTo>
                  <a:cubicBezTo>
                    <a:pt x="162154" y="606255"/>
                    <a:pt x="212232" y="570336"/>
                    <a:pt x="266300" y="545428"/>
                  </a:cubicBezTo>
                  <a:lnTo>
                    <a:pt x="299625" y="533845"/>
                  </a:lnTo>
                  <a:lnTo>
                    <a:pt x="299625" y="131883"/>
                  </a:lnTo>
                  <a:cubicBezTo>
                    <a:pt x="299625" y="59046"/>
                    <a:pt x="358671" y="0"/>
                    <a:pt x="431508" y="0"/>
                  </a:cubicBezTo>
                  <a:cubicBezTo>
                    <a:pt x="504345" y="0"/>
                    <a:pt x="563391" y="59046"/>
                    <a:pt x="563391" y="131883"/>
                  </a:cubicBezTo>
                  <a:lnTo>
                    <a:pt x="563390" y="517729"/>
                  </a:lnTo>
                  <a:lnTo>
                    <a:pt x="610824" y="529421"/>
                  </a:lnTo>
                  <a:cubicBezTo>
                    <a:pt x="666969" y="549208"/>
                    <a:pt x="720162" y="580328"/>
                    <a:pt x="766932" y="622945"/>
                  </a:cubicBezTo>
                  <a:cubicBezTo>
                    <a:pt x="954011" y="793412"/>
                    <a:pt x="967478" y="1083261"/>
                    <a:pt x="797011" y="1270340"/>
                  </a:cubicBezTo>
                  <a:close/>
                </a:path>
              </a:pathLst>
            </a:cu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7" name="Oval 46">
              <a:extLst>
                <a:ext uri="{FF2B5EF4-FFF2-40B4-BE49-F238E27FC236}">
                  <a16:creationId xmlns:a16="http://schemas.microsoft.com/office/drawing/2014/main" id="{F4147C55-4A41-47C0-A408-5BBD1356C928}"/>
                </a:ext>
              </a:extLst>
            </p:cNvPr>
            <p:cNvSpPr/>
            <p:nvPr/>
          </p:nvSpPr>
          <p:spPr bwMode="auto">
            <a:xfrm>
              <a:off x="8474057" y="1369376"/>
              <a:ext cx="276552" cy="276552"/>
            </a:xfrm>
            <a:prstGeom prst="ellipse">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48" name="Group 47">
            <a:extLst>
              <a:ext uri="{FF2B5EF4-FFF2-40B4-BE49-F238E27FC236}">
                <a16:creationId xmlns:a16="http://schemas.microsoft.com/office/drawing/2014/main" id="{9339BC30-CC05-4C5A-AAED-3A4C2FE52F7B}"/>
              </a:ext>
            </a:extLst>
          </p:cNvPr>
          <p:cNvGrpSpPr>
            <a:grpSpLocks noChangeAspect="1"/>
          </p:cNvGrpSpPr>
          <p:nvPr/>
        </p:nvGrpSpPr>
        <p:grpSpPr>
          <a:xfrm>
            <a:off x="10408535" y="1408281"/>
            <a:ext cx="652822" cy="652822"/>
            <a:chOff x="9030003" y="764951"/>
            <a:chExt cx="1318534" cy="1318534"/>
          </a:xfrm>
        </p:grpSpPr>
        <p:grpSp>
          <p:nvGrpSpPr>
            <p:cNvPr id="49" name="Group 48">
              <a:extLst>
                <a:ext uri="{FF2B5EF4-FFF2-40B4-BE49-F238E27FC236}">
                  <a16:creationId xmlns:a16="http://schemas.microsoft.com/office/drawing/2014/main" id="{9AFE2B86-3072-4178-822F-17A887A70389}"/>
                </a:ext>
              </a:extLst>
            </p:cNvPr>
            <p:cNvGrpSpPr/>
            <p:nvPr/>
          </p:nvGrpSpPr>
          <p:grpSpPr>
            <a:xfrm>
              <a:off x="9030003" y="764951"/>
              <a:ext cx="1318534" cy="1318534"/>
              <a:chOff x="9030003" y="764951"/>
              <a:chExt cx="1318534" cy="1318534"/>
            </a:xfrm>
          </p:grpSpPr>
          <p:sp>
            <p:nvSpPr>
              <p:cNvPr id="51" name="Oval 50">
                <a:extLst>
                  <a:ext uri="{FF2B5EF4-FFF2-40B4-BE49-F238E27FC236}">
                    <a16:creationId xmlns:a16="http://schemas.microsoft.com/office/drawing/2014/main" id="{D81A566D-ACB0-43DB-AFB3-B7F30C58585E}"/>
                  </a:ext>
                </a:extLst>
              </p:cNvPr>
              <p:cNvSpPr/>
              <p:nvPr/>
            </p:nvSpPr>
            <p:spPr bwMode="auto">
              <a:xfrm>
                <a:off x="9030003" y="764951"/>
                <a:ext cx="1318534" cy="1318534"/>
              </a:xfrm>
              <a:prstGeom prst="ellipse">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2" name="Oval 51">
                <a:extLst>
                  <a:ext uri="{FF2B5EF4-FFF2-40B4-BE49-F238E27FC236}">
                    <a16:creationId xmlns:a16="http://schemas.microsoft.com/office/drawing/2014/main" id="{A7DAD28F-B08D-42BE-971E-ADC1FFD75816}"/>
                  </a:ext>
                </a:extLst>
              </p:cNvPr>
              <p:cNvSpPr/>
              <p:nvPr/>
            </p:nvSpPr>
            <p:spPr bwMode="auto">
              <a:xfrm>
                <a:off x="9150590" y="885538"/>
                <a:ext cx="1077360" cy="1077360"/>
              </a:xfrm>
              <a:prstGeom prst="ellipse">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50" name="Freeform: Shape 49">
              <a:extLst>
                <a:ext uri="{FF2B5EF4-FFF2-40B4-BE49-F238E27FC236}">
                  <a16:creationId xmlns:a16="http://schemas.microsoft.com/office/drawing/2014/main" id="{E111AB4D-702E-40A9-93E7-B9D8AC424D08}"/>
                </a:ext>
              </a:extLst>
            </p:cNvPr>
            <p:cNvSpPr/>
            <p:nvPr/>
          </p:nvSpPr>
          <p:spPr bwMode="auto">
            <a:xfrm>
              <a:off x="9324935" y="1146720"/>
              <a:ext cx="628729" cy="613069"/>
            </a:xfrm>
            <a:custGeom>
              <a:avLst/>
              <a:gdLst>
                <a:gd name="connsiteX0" fmla="*/ 1522404 w 1584640"/>
                <a:gd name="connsiteY0" fmla="*/ 0 h 1546341"/>
                <a:gd name="connsiteX1" fmla="*/ 0 w 1584640"/>
                <a:gd name="connsiteY1" fmla="*/ 545767 h 1546341"/>
                <a:gd name="connsiteX2" fmla="*/ 4787 w 1584640"/>
                <a:gd name="connsiteY2" fmla="*/ 581673 h 1546341"/>
                <a:gd name="connsiteX3" fmla="*/ 50268 w 1584640"/>
                <a:gd name="connsiteY3" fmla="*/ 622366 h 1546341"/>
                <a:gd name="connsiteX4" fmla="*/ 74205 w 1584640"/>
                <a:gd name="connsiteY4" fmla="*/ 624760 h 1546341"/>
                <a:gd name="connsiteX5" fmla="*/ 81386 w 1584640"/>
                <a:gd name="connsiteY5" fmla="*/ 627154 h 1546341"/>
                <a:gd name="connsiteX6" fmla="*/ 737265 w 1584640"/>
                <a:gd name="connsiteY6" fmla="*/ 801895 h 1546341"/>
                <a:gd name="connsiteX7" fmla="*/ 923974 w 1584640"/>
                <a:gd name="connsiteY7" fmla="*/ 1546341 h 1546341"/>
                <a:gd name="connsiteX8" fmla="*/ 993392 w 1584640"/>
                <a:gd name="connsiteY8" fmla="*/ 1531979 h 1546341"/>
                <a:gd name="connsiteX9" fmla="*/ 1584640 w 1584640"/>
                <a:gd name="connsiteY9" fmla="*/ 50268 h 1546341"/>
                <a:gd name="connsiteX10" fmla="*/ 1522404 w 1584640"/>
                <a:gd name="connsiteY10" fmla="*/ 0 h 1546341"/>
                <a:gd name="connsiteX0" fmla="*/ 1517617 w 1579853"/>
                <a:gd name="connsiteY0" fmla="*/ 0 h 1546341"/>
                <a:gd name="connsiteX1" fmla="*/ 16757 w 1579853"/>
                <a:gd name="connsiteY1" fmla="*/ 524223 h 1546341"/>
                <a:gd name="connsiteX2" fmla="*/ 0 w 1579853"/>
                <a:gd name="connsiteY2" fmla="*/ 581673 h 1546341"/>
                <a:gd name="connsiteX3" fmla="*/ 45481 w 1579853"/>
                <a:gd name="connsiteY3" fmla="*/ 622366 h 1546341"/>
                <a:gd name="connsiteX4" fmla="*/ 69418 w 1579853"/>
                <a:gd name="connsiteY4" fmla="*/ 624760 h 1546341"/>
                <a:gd name="connsiteX5" fmla="*/ 76599 w 1579853"/>
                <a:gd name="connsiteY5" fmla="*/ 627154 h 1546341"/>
                <a:gd name="connsiteX6" fmla="*/ 732478 w 1579853"/>
                <a:gd name="connsiteY6" fmla="*/ 801895 h 1546341"/>
                <a:gd name="connsiteX7" fmla="*/ 919187 w 1579853"/>
                <a:gd name="connsiteY7" fmla="*/ 1546341 h 1546341"/>
                <a:gd name="connsiteX8" fmla="*/ 988605 w 1579853"/>
                <a:gd name="connsiteY8" fmla="*/ 1531979 h 1546341"/>
                <a:gd name="connsiteX9" fmla="*/ 1579853 w 1579853"/>
                <a:gd name="connsiteY9" fmla="*/ 50268 h 1546341"/>
                <a:gd name="connsiteX10" fmla="*/ 1517617 w 1579853"/>
                <a:gd name="connsiteY10" fmla="*/ 0 h 1546341"/>
                <a:gd name="connsiteX0" fmla="*/ 1517617 w 1579853"/>
                <a:gd name="connsiteY0" fmla="*/ 0 h 1539160"/>
                <a:gd name="connsiteX1" fmla="*/ 16757 w 1579853"/>
                <a:gd name="connsiteY1" fmla="*/ 524223 h 1539160"/>
                <a:gd name="connsiteX2" fmla="*/ 0 w 1579853"/>
                <a:gd name="connsiteY2" fmla="*/ 581673 h 1539160"/>
                <a:gd name="connsiteX3" fmla="*/ 45481 w 1579853"/>
                <a:gd name="connsiteY3" fmla="*/ 622366 h 1539160"/>
                <a:gd name="connsiteX4" fmla="*/ 69418 w 1579853"/>
                <a:gd name="connsiteY4" fmla="*/ 624760 h 1539160"/>
                <a:gd name="connsiteX5" fmla="*/ 76599 w 1579853"/>
                <a:gd name="connsiteY5" fmla="*/ 627154 h 1539160"/>
                <a:gd name="connsiteX6" fmla="*/ 732478 w 1579853"/>
                <a:gd name="connsiteY6" fmla="*/ 801895 h 1539160"/>
                <a:gd name="connsiteX7" fmla="*/ 907218 w 1579853"/>
                <a:gd name="connsiteY7" fmla="*/ 1539160 h 1539160"/>
                <a:gd name="connsiteX8" fmla="*/ 988605 w 1579853"/>
                <a:gd name="connsiteY8" fmla="*/ 1531979 h 1539160"/>
                <a:gd name="connsiteX9" fmla="*/ 1579853 w 1579853"/>
                <a:gd name="connsiteY9" fmla="*/ 50268 h 1539160"/>
                <a:gd name="connsiteX10" fmla="*/ 1517617 w 1579853"/>
                <a:gd name="connsiteY10" fmla="*/ 0 h 1539160"/>
                <a:gd name="connsiteX0" fmla="*/ 1517617 w 1575066"/>
                <a:gd name="connsiteY0" fmla="*/ 0 h 1539160"/>
                <a:gd name="connsiteX1" fmla="*/ 16757 w 1575066"/>
                <a:gd name="connsiteY1" fmla="*/ 524223 h 1539160"/>
                <a:gd name="connsiteX2" fmla="*/ 0 w 1575066"/>
                <a:gd name="connsiteY2" fmla="*/ 581673 h 1539160"/>
                <a:gd name="connsiteX3" fmla="*/ 45481 w 1575066"/>
                <a:gd name="connsiteY3" fmla="*/ 622366 h 1539160"/>
                <a:gd name="connsiteX4" fmla="*/ 69418 w 1575066"/>
                <a:gd name="connsiteY4" fmla="*/ 624760 h 1539160"/>
                <a:gd name="connsiteX5" fmla="*/ 76599 w 1575066"/>
                <a:gd name="connsiteY5" fmla="*/ 627154 h 1539160"/>
                <a:gd name="connsiteX6" fmla="*/ 732478 w 1575066"/>
                <a:gd name="connsiteY6" fmla="*/ 801895 h 1539160"/>
                <a:gd name="connsiteX7" fmla="*/ 907218 w 1575066"/>
                <a:gd name="connsiteY7" fmla="*/ 1539160 h 1539160"/>
                <a:gd name="connsiteX8" fmla="*/ 988605 w 1575066"/>
                <a:gd name="connsiteY8" fmla="*/ 1531979 h 1539160"/>
                <a:gd name="connsiteX9" fmla="*/ 1575066 w 1575066"/>
                <a:gd name="connsiteY9" fmla="*/ 69418 h 1539160"/>
                <a:gd name="connsiteX10" fmla="*/ 1517617 w 1575066"/>
                <a:gd name="connsiteY10" fmla="*/ 0 h 1539160"/>
                <a:gd name="connsiteX0" fmla="*/ 1517617 w 1582120"/>
                <a:gd name="connsiteY0" fmla="*/ 0 h 1539160"/>
                <a:gd name="connsiteX1" fmla="*/ 16757 w 1582120"/>
                <a:gd name="connsiteY1" fmla="*/ 524223 h 1539160"/>
                <a:gd name="connsiteX2" fmla="*/ 0 w 1582120"/>
                <a:gd name="connsiteY2" fmla="*/ 581673 h 1539160"/>
                <a:gd name="connsiteX3" fmla="*/ 45481 w 1582120"/>
                <a:gd name="connsiteY3" fmla="*/ 622366 h 1539160"/>
                <a:gd name="connsiteX4" fmla="*/ 69418 w 1582120"/>
                <a:gd name="connsiteY4" fmla="*/ 624760 h 1539160"/>
                <a:gd name="connsiteX5" fmla="*/ 76599 w 1582120"/>
                <a:gd name="connsiteY5" fmla="*/ 627154 h 1539160"/>
                <a:gd name="connsiteX6" fmla="*/ 732478 w 1582120"/>
                <a:gd name="connsiteY6" fmla="*/ 801895 h 1539160"/>
                <a:gd name="connsiteX7" fmla="*/ 907218 w 1582120"/>
                <a:gd name="connsiteY7" fmla="*/ 1539160 h 1539160"/>
                <a:gd name="connsiteX8" fmla="*/ 988605 w 1582120"/>
                <a:gd name="connsiteY8" fmla="*/ 1531979 h 1539160"/>
                <a:gd name="connsiteX9" fmla="*/ 1575066 w 1582120"/>
                <a:gd name="connsiteY9" fmla="*/ 69418 h 1539160"/>
                <a:gd name="connsiteX10" fmla="*/ 1517617 w 1582120"/>
                <a:gd name="connsiteY10" fmla="*/ 0 h 1539160"/>
                <a:gd name="connsiteX0" fmla="*/ 1517617 w 1583827"/>
                <a:gd name="connsiteY0" fmla="*/ 1437 h 1540597"/>
                <a:gd name="connsiteX1" fmla="*/ 16757 w 1583827"/>
                <a:gd name="connsiteY1" fmla="*/ 525660 h 1540597"/>
                <a:gd name="connsiteX2" fmla="*/ 0 w 1583827"/>
                <a:gd name="connsiteY2" fmla="*/ 583110 h 1540597"/>
                <a:gd name="connsiteX3" fmla="*/ 45481 w 1583827"/>
                <a:gd name="connsiteY3" fmla="*/ 623803 h 1540597"/>
                <a:gd name="connsiteX4" fmla="*/ 69418 w 1583827"/>
                <a:gd name="connsiteY4" fmla="*/ 626197 h 1540597"/>
                <a:gd name="connsiteX5" fmla="*/ 76599 w 1583827"/>
                <a:gd name="connsiteY5" fmla="*/ 628591 h 1540597"/>
                <a:gd name="connsiteX6" fmla="*/ 732478 w 1583827"/>
                <a:gd name="connsiteY6" fmla="*/ 803332 h 1540597"/>
                <a:gd name="connsiteX7" fmla="*/ 907218 w 1583827"/>
                <a:gd name="connsiteY7" fmla="*/ 1540597 h 1540597"/>
                <a:gd name="connsiteX8" fmla="*/ 988605 w 1583827"/>
                <a:gd name="connsiteY8" fmla="*/ 1533416 h 1540597"/>
                <a:gd name="connsiteX9" fmla="*/ 1575066 w 1583827"/>
                <a:gd name="connsiteY9" fmla="*/ 70855 h 1540597"/>
                <a:gd name="connsiteX10" fmla="*/ 1517617 w 1583827"/>
                <a:gd name="connsiteY10" fmla="*/ 1437 h 1540597"/>
                <a:gd name="connsiteX0" fmla="*/ 1517617 w 1583827"/>
                <a:gd name="connsiteY0" fmla="*/ 1437 h 1540597"/>
                <a:gd name="connsiteX1" fmla="*/ 16757 w 1583827"/>
                <a:gd name="connsiteY1" fmla="*/ 525660 h 1540597"/>
                <a:gd name="connsiteX2" fmla="*/ 0 w 1583827"/>
                <a:gd name="connsiteY2" fmla="*/ 583110 h 1540597"/>
                <a:gd name="connsiteX3" fmla="*/ 45481 w 1583827"/>
                <a:gd name="connsiteY3" fmla="*/ 623803 h 1540597"/>
                <a:gd name="connsiteX4" fmla="*/ 69418 w 1583827"/>
                <a:gd name="connsiteY4" fmla="*/ 626197 h 1540597"/>
                <a:gd name="connsiteX5" fmla="*/ 732478 w 1583827"/>
                <a:gd name="connsiteY5" fmla="*/ 803332 h 1540597"/>
                <a:gd name="connsiteX6" fmla="*/ 907218 w 1583827"/>
                <a:gd name="connsiteY6" fmla="*/ 1540597 h 1540597"/>
                <a:gd name="connsiteX7" fmla="*/ 988605 w 1583827"/>
                <a:gd name="connsiteY7" fmla="*/ 1533416 h 1540597"/>
                <a:gd name="connsiteX8" fmla="*/ 1575066 w 1583827"/>
                <a:gd name="connsiteY8" fmla="*/ 70855 h 1540597"/>
                <a:gd name="connsiteX9" fmla="*/ 1517617 w 1583827"/>
                <a:gd name="connsiteY9" fmla="*/ 1437 h 1540597"/>
                <a:gd name="connsiteX0" fmla="*/ 1517617 w 1583827"/>
                <a:gd name="connsiteY0" fmla="*/ 1437 h 1540597"/>
                <a:gd name="connsiteX1" fmla="*/ 16757 w 1583827"/>
                <a:gd name="connsiteY1" fmla="*/ 525660 h 1540597"/>
                <a:gd name="connsiteX2" fmla="*/ 0 w 1583827"/>
                <a:gd name="connsiteY2" fmla="*/ 583110 h 1540597"/>
                <a:gd name="connsiteX3" fmla="*/ 45481 w 1583827"/>
                <a:gd name="connsiteY3" fmla="*/ 623803 h 1540597"/>
                <a:gd name="connsiteX4" fmla="*/ 732478 w 1583827"/>
                <a:gd name="connsiteY4" fmla="*/ 803332 h 1540597"/>
                <a:gd name="connsiteX5" fmla="*/ 907218 w 1583827"/>
                <a:gd name="connsiteY5" fmla="*/ 1540597 h 1540597"/>
                <a:gd name="connsiteX6" fmla="*/ 988605 w 1583827"/>
                <a:gd name="connsiteY6" fmla="*/ 1533416 h 1540597"/>
                <a:gd name="connsiteX7" fmla="*/ 1575066 w 1583827"/>
                <a:gd name="connsiteY7" fmla="*/ 70855 h 1540597"/>
                <a:gd name="connsiteX8" fmla="*/ 1517617 w 1583827"/>
                <a:gd name="connsiteY8" fmla="*/ 1437 h 1540597"/>
                <a:gd name="connsiteX0" fmla="*/ 1517617 w 1583827"/>
                <a:gd name="connsiteY0" fmla="*/ 1437 h 1540597"/>
                <a:gd name="connsiteX1" fmla="*/ 16757 w 1583827"/>
                <a:gd name="connsiteY1" fmla="*/ 525660 h 1540597"/>
                <a:gd name="connsiteX2" fmla="*/ 0 w 1583827"/>
                <a:gd name="connsiteY2" fmla="*/ 583110 h 1540597"/>
                <a:gd name="connsiteX3" fmla="*/ 45481 w 1583827"/>
                <a:gd name="connsiteY3" fmla="*/ 623803 h 1540597"/>
                <a:gd name="connsiteX4" fmla="*/ 732478 w 1583827"/>
                <a:gd name="connsiteY4" fmla="*/ 803332 h 1540597"/>
                <a:gd name="connsiteX5" fmla="*/ 907218 w 1583827"/>
                <a:gd name="connsiteY5" fmla="*/ 1540597 h 1540597"/>
                <a:gd name="connsiteX6" fmla="*/ 988605 w 1583827"/>
                <a:gd name="connsiteY6" fmla="*/ 1533416 h 1540597"/>
                <a:gd name="connsiteX7" fmla="*/ 1575066 w 1583827"/>
                <a:gd name="connsiteY7" fmla="*/ 70855 h 1540597"/>
                <a:gd name="connsiteX8" fmla="*/ 1517617 w 1583827"/>
                <a:gd name="connsiteY8" fmla="*/ 1437 h 1540597"/>
                <a:gd name="connsiteX0" fmla="*/ 1500860 w 1567070"/>
                <a:gd name="connsiteY0" fmla="*/ 1437 h 1540597"/>
                <a:gd name="connsiteX1" fmla="*/ 0 w 1567070"/>
                <a:gd name="connsiteY1" fmla="*/ 525660 h 1540597"/>
                <a:gd name="connsiteX2" fmla="*/ 28724 w 1567070"/>
                <a:gd name="connsiteY2" fmla="*/ 623803 h 1540597"/>
                <a:gd name="connsiteX3" fmla="*/ 715721 w 1567070"/>
                <a:gd name="connsiteY3" fmla="*/ 803332 h 1540597"/>
                <a:gd name="connsiteX4" fmla="*/ 890461 w 1567070"/>
                <a:gd name="connsiteY4" fmla="*/ 1540597 h 1540597"/>
                <a:gd name="connsiteX5" fmla="*/ 971848 w 1567070"/>
                <a:gd name="connsiteY5" fmla="*/ 1533416 h 1540597"/>
                <a:gd name="connsiteX6" fmla="*/ 1558309 w 1567070"/>
                <a:gd name="connsiteY6" fmla="*/ 70855 h 1540597"/>
                <a:gd name="connsiteX7" fmla="*/ 1500860 w 1567070"/>
                <a:gd name="connsiteY7" fmla="*/ 1437 h 1540597"/>
                <a:gd name="connsiteX0" fmla="*/ 1510901 w 1577111"/>
                <a:gd name="connsiteY0" fmla="*/ 1437 h 1540597"/>
                <a:gd name="connsiteX1" fmla="*/ 10041 w 1577111"/>
                <a:gd name="connsiteY1" fmla="*/ 525660 h 1540597"/>
                <a:gd name="connsiteX2" fmla="*/ 38765 w 1577111"/>
                <a:gd name="connsiteY2" fmla="*/ 623803 h 1540597"/>
                <a:gd name="connsiteX3" fmla="*/ 725762 w 1577111"/>
                <a:gd name="connsiteY3" fmla="*/ 803332 h 1540597"/>
                <a:gd name="connsiteX4" fmla="*/ 900502 w 1577111"/>
                <a:gd name="connsiteY4" fmla="*/ 1540597 h 1540597"/>
                <a:gd name="connsiteX5" fmla="*/ 981889 w 1577111"/>
                <a:gd name="connsiteY5" fmla="*/ 1533416 h 1540597"/>
                <a:gd name="connsiteX6" fmla="*/ 1568350 w 1577111"/>
                <a:gd name="connsiteY6" fmla="*/ 70855 h 1540597"/>
                <a:gd name="connsiteX7" fmla="*/ 1510901 w 1577111"/>
                <a:gd name="connsiteY7" fmla="*/ 1437 h 1540597"/>
                <a:gd name="connsiteX0" fmla="*/ 1519977 w 1586187"/>
                <a:gd name="connsiteY0" fmla="*/ 1437 h 1540597"/>
                <a:gd name="connsiteX1" fmla="*/ 19117 w 1586187"/>
                <a:gd name="connsiteY1" fmla="*/ 525660 h 1540597"/>
                <a:gd name="connsiteX2" fmla="*/ 47841 w 1586187"/>
                <a:gd name="connsiteY2" fmla="*/ 623803 h 1540597"/>
                <a:gd name="connsiteX3" fmla="*/ 734838 w 1586187"/>
                <a:gd name="connsiteY3" fmla="*/ 803332 h 1540597"/>
                <a:gd name="connsiteX4" fmla="*/ 909578 w 1586187"/>
                <a:gd name="connsiteY4" fmla="*/ 1540597 h 1540597"/>
                <a:gd name="connsiteX5" fmla="*/ 990965 w 1586187"/>
                <a:gd name="connsiteY5" fmla="*/ 1533416 h 1540597"/>
                <a:gd name="connsiteX6" fmla="*/ 1577426 w 1586187"/>
                <a:gd name="connsiteY6" fmla="*/ 70855 h 1540597"/>
                <a:gd name="connsiteX7" fmla="*/ 1519977 w 1586187"/>
                <a:gd name="connsiteY7" fmla="*/ 1437 h 1540597"/>
                <a:gd name="connsiteX0" fmla="*/ 1536562 w 1602772"/>
                <a:gd name="connsiteY0" fmla="*/ 1437 h 1540597"/>
                <a:gd name="connsiteX1" fmla="*/ 35702 w 1602772"/>
                <a:gd name="connsiteY1" fmla="*/ 525660 h 1540597"/>
                <a:gd name="connsiteX2" fmla="*/ 64426 w 1602772"/>
                <a:gd name="connsiteY2" fmla="*/ 623803 h 1540597"/>
                <a:gd name="connsiteX3" fmla="*/ 751423 w 1602772"/>
                <a:gd name="connsiteY3" fmla="*/ 803332 h 1540597"/>
                <a:gd name="connsiteX4" fmla="*/ 926163 w 1602772"/>
                <a:gd name="connsiteY4" fmla="*/ 1540597 h 1540597"/>
                <a:gd name="connsiteX5" fmla="*/ 1007550 w 1602772"/>
                <a:gd name="connsiteY5" fmla="*/ 1533416 h 1540597"/>
                <a:gd name="connsiteX6" fmla="*/ 1594011 w 1602772"/>
                <a:gd name="connsiteY6" fmla="*/ 70855 h 1540597"/>
                <a:gd name="connsiteX7" fmla="*/ 1536562 w 1602772"/>
                <a:gd name="connsiteY7" fmla="*/ 1437 h 1540597"/>
                <a:gd name="connsiteX0" fmla="*/ 1536562 w 1602772"/>
                <a:gd name="connsiteY0" fmla="*/ 1437 h 1557179"/>
                <a:gd name="connsiteX1" fmla="*/ 35702 w 1602772"/>
                <a:gd name="connsiteY1" fmla="*/ 525660 h 1557179"/>
                <a:gd name="connsiteX2" fmla="*/ 64426 w 1602772"/>
                <a:gd name="connsiteY2" fmla="*/ 623803 h 1557179"/>
                <a:gd name="connsiteX3" fmla="*/ 751423 w 1602772"/>
                <a:gd name="connsiteY3" fmla="*/ 803332 h 1557179"/>
                <a:gd name="connsiteX4" fmla="*/ 926163 w 1602772"/>
                <a:gd name="connsiteY4" fmla="*/ 1540597 h 1557179"/>
                <a:gd name="connsiteX5" fmla="*/ 1007550 w 1602772"/>
                <a:gd name="connsiteY5" fmla="*/ 1533416 h 1557179"/>
                <a:gd name="connsiteX6" fmla="*/ 1594011 w 1602772"/>
                <a:gd name="connsiteY6" fmla="*/ 70855 h 1557179"/>
                <a:gd name="connsiteX7" fmla="*/ 1536562 w 1602772"/>
                <a:gd name="connsiteY7" fmla="*/ 1437 h 1557179"/>
                <a:gd name="connsiteX0" fmla="*/ 1536562 w 1602772"/>
                <a:gd name="connsiteY0" fmla="*/ 1437 h 1568430"/>
                <a:gd name="connsiteX1" fmla="*/ 35702 w 1602772"/>
                <a:gd name="connsiteY1" fmla="*/ 525660 h 1568430"/>
                <a:gd name="connsiteX2" fmla="*/ 64426 w 1602772"/>
                <a:gd name="connsiteY2" fmla="*/ 623803 h 1568430"/>
                <a:gd name="connsiteX3" fmla="*/ 751423 w 1602772"/>
                <a:gd name="connsiteY3" fmla="*/ 803332 h 1568430"/>
                <a:gd name="connsiteX4" fmla="*/ 926163 w 1602772"/>
                <a:gd name="connsiteY4" fmla="*/ 1540597 h 1568430"/>
                <a:gd name="connsiteX5" fmla="*/ 1007550 w 1602772"/>
                <a:gd name="connsiteY5" fmla="*/ 1533416 h 1568430"/>
                <a:gd name="connsiteX6" fmla="*/ 1594011 w 1602772"/>
                <a:gd name="connsiteY6" fmla="*/ 70855 h 1568430"/>
                <a:gd name="connsiteX7" fmla="*/ 1536562 w 1602772"/>
                <a:gd name="connsiteY7" fmla="*/ 1437 h 1568430"/>
                <a:gd name="connsiteX0" fmla="*/ 1536562 w 1602772"/>
                <a:gd name="connsiteY0" fmla="*/ 1437 h 1568430"/>
                <a:gd name="connsiteX1" fmla="*/ 35702 w 1602772"/>
                <a:gd name="connsiteY1" fmla="*/ 525660 h 1568430"/>
                <a:gd name="connsiteX2" fmla="*/ 64426 w 1602772"/>
                <a:gd name="connsiteY2" fmla="*/ 623803 h 1568430"/>
                <a:gd name="connsiteX3" fmla="*/ 751423 w 1602772"/>
                <a:gd name="connsiteY3" fmla="*/ 803332 h 1568430"/>
                <a:gd name="connsiteX4" fmla="*/ 926163 w 1602772"/>
                <a:gd name="connsiteY4" fmla="*/ 1540597 h 1568430"/>
                <a:gd name="connsiteX5" fmla="*/ 1007550 w 1602772"/>
                <a:gd name="connsiteY5" fmla="*/ 1533416 h 1568430"/>
                <a:gd name="connsiteX6" fmla="*/ 1594011 w 1602772"/>
                <a:gd name="connsiteY6" fmla="*/ 70855 h 1568430"/>
                <a:gd name="connsiteX7" fmla="*/ 1536562 w 1602772"/>
                <a:gd name="connsiteY7" fmla="*/ 1437 h 1568430"/>
                <a:gd name="connsiteX0" fmla="*/ 1542283 w 1608493"/>
                <a:gd name="connsiteY0" fmla="*/ 1437 h 1568430"/>
                <a:gd name="connsiteX1" fmla="*/ 41423 w 1608493"/>
                <a:gd name="connsiteY1" fmla="*/ 525660 h 1568430"/>
                <a:gd name="connsiteX2" fmla="*/ 70147 w 1608493"/>
                <a:gd name="connsiteY2" fmla="*/ 623803 h 1568430"/>
                <a:gd name="connsiteX3" fmla="*/ 757144 w 1608493"/>
                <a:gd name="connsiteY3" fmla="*/ 803332 h 1568430"/>
                <a:gd name="connsiteX4" fmla="*/ 931884 w 1608493"/>
                <a:gd name="connsiteY4" fmla="*/ 1540597 h 1568430"/>
                <a:gd name="connsiteX5" fmla="*/ 1013271 w 1608493"/>
                <a:gd name="connsiteY5" fmla="*/ 1533416 h 1568430"/>
                <a:gd name="connsiteX6" fmla="*/ 1599732 w 1608493"/>
                <a:gd name="connsiteY6" fmla="*/ 70855 h 1568430"/>
                <a:gd name="connsiteX7" fmla="*/ 1542283 w 1608493"/>
                <a:gd name="connsiteY7" fmla="*/ 1437 h 1568430"/>
                <a:gd name="connsiteX0" fmla="*/ 1544003 w 1610213"/>
                <a:gd name="connsiteY0" fmla="*/ 1437 h 1568430"/>
                <a:gd name="connsiteX1" fmla="*/ 43143 w 1610213"/>
                <a:gd name="connsiteY1" fmla="*/ 525660 h 1568430"/>
                <a:gd name="connsiteX2" fmla="*/ 71867 w 1610213"/>
                <a:gd name="connsiteY2" fmla="*/ 623803 h 1568430"/>
                <a:gd name="connsiteX3" fmla="*/ 758864 w 1610213"/>
                <a:gd name="connsiteY3" fmla="*/ 803332 h 1568430"/>
                <a:gd name="connsiteX4" fmla="*/ 933604 w 1610213"/>
                <a:gd name="connsiteY4" fmla="*/ 1540597 h 1568430"/>
                <a:gd name="connsiteX5" fmla="*/ 1014991 w 1610213"/>
                <a:gd name="connsiteY5" fmla="*/ 1533416 h 1568430"/>
                <a:gd name="connsiteX6" fmla="*/ 1601452 w 1610213"/>
                <a:gd name="connsiteY6" fmla="*/ 70855 h 1568430"/>
                <a:gd name="connsiteX7" fmla="*/ 1544003 w 1610213"/>
                <a:gd name="connsiteY7" fmla="*/ 1437 h 1568430"/>
                <a:gd name="connsiteX0" fmla="*/ 1542284 w 1608494"/>
                <a:gd name="connsiteY0" fmla="*/ 1437 h 1568430"/>
                <a:gd name="connsiteX1" fmla="*/ 41424 w 1608494"/>
                <a:gd name="connsiteY1" fmla="*/ 525660 h 1568430"/>
                <a:gd name="connsiteX2" fmla="*/ 70148 w 1608494"/>
                <a:gd name="connsiteY2" fmla="*/ 623803 h 1568430"/>
                <a:gd name="connsiteX3" fmla="*/ 757145 w 1608494"/>
                <a:gd name="connsiteY3" fmla="*/ 803332 h 1568430"/>
                <a:gd name="connsiteX4" fmla="*/ 931885 w 1608494"/>
                <a:gd name="connsiteY4" fmla="*/ 1540597 h 1568430"/>
                <a:gd name="connsiteX5" fmla="*/ 1013272 w 1608494"/>
                <a:gd name="connsiteY5" fmla="*/ 1533416 h 1568430"/>
                <a:gd name="connsiteX6" fmla="*/ 1599733 w 1608494"/>
                <a:gd name="connsiteY6" fmla="*/ 70855 h 1568430"/>
                <a:gd name="connsiteX7" fmla="*/ 1542284 w 1608494"/>
                <a:gd name="connsiteY7" fmla="*/ 1437 h 1568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08494" h="1568430">
                  <a:moveTo>
                    <a:pt x="1542284" y="1437"/>
                  </a:moveTo>
                  <a:lnTo>
                    <a:pt x="41424" y="525660"/>
                  </a:lnTo>
                  <a:cubicBezTo>
                    <a:pt x="-11238" y="551193"/>
                    <a:pt x="-25600" y="600664"/>
                    <a:pt x="70148" y="623803"/>
                  </a:cubicBezTo>
                  <a:cubicBezTo>
                    <a:pt x="192228" y="660507"/>
                    <a:pt x="548892" y="755856"/>
                    <a:pt x="757145" y="803332"/>
                  </a:cubicBezTo>
                  <a:lnTo>
                    <a:pt x="931885" y="1540597"/>
                  </a:lnTo>
                  <a:cubicBezTo>
                    <a:pt x="947046" y="1574109"/>
                    <a:pt x="995718" y="1583685"/>
                    <a:pt x="1013272" y="1533416"/>
                  </a:cubicBezTo>
                  <a:lnTo>
                    <a:pt x="1599733" y="70855"/>
                  </a:lnTo>
                  <a:cubicBezTo>
                    <a:pt x="1628457" y="18991"/>
                    <a:pt x="1580584" y="-6543"/>
                    <a:pt x="1542284" y="1437"/>
                  </a:cubicBezTo>
                  <a:close/>
                </a:path>
              </a:pathLst>
            </a:cu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53" name="Group 52">
            <a:extLst>
              <a:ext uri="{FF2B5EF4-FFF2-40B4-BE49-F238E27FC236}">
                <a16:creationId xmlns:a16="http://schemas.microsoft.com/office/drawing/2014/main" id="{91099F1C-3EF8-413B-B261-629670378BEB}"/>
              </a:ext>
            </a:extLst>
          </p:cNvPr>
          <p:cNvGrpSpPr>
            <a:grpSpLocks noChangeAspect="1"/>
          </p:cNvGrpSpPr>
          <p:nvPr/>
        </p:nvGrpSpPr>
        <p:grpSpPr>
          <a:xfrm>
            <a:off x="3633218" y="1601443"/>
            <a:ext cx="652822" cy="351139"/>
            <a:chOff x="3308483" y="1592822"/>
            <a:chExt cx="1011855" cy="544252"/>
          </a:xfrm>
        </p:grpSpPr>
        <p:sp>
          <p:nvSpPr>
            <p:cNvPr id="54" name="Freeform: Shape 53">
              <a:extLst>
                <a:ext uri="{FF2B5EF4-FFF2-40B4-BE49-F238E27FC236}">
                  <a16:creationId xmlns:a16="http://schemas.microsoft.com/office/drawing/2014/main" id="{B010C19F-6153-4676-9A24-304D883AF873}"/>
                </a:ext>
              </a:extLst>
            </p:cNvPr>
            <p:cNvSpPr/>
            <p:nvPr/>
          </p:nvSpPr>
          <p:spPr bwMode="auto">
            <a:xfrm rot="2716507">
              <a:off x="3782172" y="1598909"/>
              <a:ext cx="544251" cy="532080"/>
            </a:xfrm>
            <a:custGeom>
              <a:avLst/>
              <a:gdLst>
                <a:gd name="connsiteX0" fmla="*/ 0 w 544251"/>
                <a:gd name="connsiteY0" fmla="*/ 5365 h 532080"/>
                <a:gd name="connsiteX1" fmla="*/ 410816 w 544251"/>
                <a:gd name="connsiteY1" fmla="*/ 3393 h 532080"/>
                <a:gd name="connsiteX2" fmla="*/ 410816 w 544251"/>
                <a:gd name="connsiteY2" fmla="*/ 0 h 532080"/>
                <a:gd name="connsiteX3" fmla="*/ 540329 w 544251"/>
                <a:gd name="connsiteY3" fmla="*/ 0 h 532080"/>
                <a:gd name="connsiteX4" fmla="*/ 540329 w 544251"/>
                <a:gd name="connsiteY4" fmla="*/ 2771 h 532080"/>
                <a:gd name="connsiteX5" fmla="*/ 543629 w 544251"/>
                <a:gd name="connsiteY5" fmla="*/ 2755 h 532080"/>
                <a:gd name="connsiteX6" fmla="*/ 544251 w 544251"/>
                <a:gd name="connsiteY6" fmla="*/ 132267 h 532080"/>
                <a:gd name="connsiteX7" fmla="*/ 540329 w 544251"/>
                <a:gd name="connsiteY7" fmla="*/ 132286 h 532080"/>
                <a:gd name="connsiteX8" fmla="*/ 540329 w 544251"/>
                <a:gd name="connsiteY8" fmla="*/ 532080 h 532080"/>
                <a:gd name="connsiteX9" fmla="*/ 410816 w 544251"/>
                <a:gd name="connsiteY9" fmla="*/ 532080 h 532080"/>
                <a:gd name="connsiteX10" fmla="*/ 410816 w 544251"/>
                <a:gd name="connsiteY10" fmla="*/ 132907 h 532080"/>
                <a:gd name="connsiteX11" fmla="*/ 622 w 544251"/>
                <a:gd name="connsiteY11" fmla="*/ 134877 h 532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4251" h="532080">
                  <a:moveTo>
                    <a:pt x="0" y="5365"/>
                  </a:moveTo>
                  <a:lnTo>
                    <a:pt x="410816" y="3393"/>
                  </a:lnTo>
                  <a:lnTo>
                    <a:pt x="410816" y="0"/>
                  </a:lnTo>
                  <a:lnTo>
                    <a:pt x="540329" y="0"/>
                  </a:lnTo>
                  <a:lnTo>
                    <a:pt x="540329" y="2771"/>
                  </a:lnTo>
                  <a:lnTo>
                    <a:pt x="543629" y="2755"/>
                  </a:lnTo>
                  <a:lnTo>
                    <a:pt x="544251" y="132267"/>
                  </a:lnTo>
                  <a:lnTo>
                    <a:pt x="540329" y="132286"/>
                  </a:lnTo>
                  <a:lnTo>
                    <a:pt x="540329" y="532080"/>
                  </a:lnTo>
                  <a:lnTo>
                    <a:pt x="410816" y="532080"/>
                  </a:lnTo>
                  <a:lnTo>
                    <a:pt x="410816" y="132907"/>
                  </a:lnTo>
                  <a:lnTo>
                    <a:pt x="622" y="134877"/>
                  </a:lnTo>
                  <a:close/>
                </a:path>
              </a:pathLst>
            </a:cu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5" name="Oval 54">
              <a:extLst>
                <a:ext uri="{FF2B5EF4-FFF2-40B4-BE49-F238E27FC236}">
                  <a16:creationId xmlns:a16="http://schemas.microsoft.com/office/drawing/2014/main" id="{8E85B28E-514A-4665-BCA0-A0DF39CD0E08}"/>
                </a:ext>
              </a:extLst>
            </p:cNvPr>
            <p:cNvSpPr/>
            <p:nvPr/>
          </p:nvSpPr>
          <p:spPr bwMode="auto">
            <a:xfrm>
              <a:off x="3868845" y="1677241"/>
              <a:ext cx="132400" cy="132400"/>
            </a:xfrm>
            <a:prstGeom prst="ellipse">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6" name="Oval 55">
              <a:extLst>
                <a:ext uri="{FF2B5EF4-FFF2-40B4-BE49-F238E27FC236}">
                  <a16:creationId xmlns:a16="http://schemas.microsoft.com/office/drawing/2014/main" id="{60F9CD7B-E015-4169-90B7-FC13AA3D79FA}"/>
                </a:ext>
              </a:extLst>
            </p:cNvPr>
            <p:cNvSpPr/>
            <p:nvPr/>
          </p:nvSpPr>
          <p:spPr bwMode="auto">
            <a:xfrm>
              <a:off x="3749517" y="1799532"/>
              <a:ext cx="132400" cy="132400"/>
            </a:xfrm>
            <a:prstGeom prst="ellipse">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7" name="Oval 56">
              <a:extLst>
                <a:ext uri="{FF2B5EF4-FFF2-40B4-BE49-F238E27FC236}">
                  <a16:creationId xmlns:a16="http://schemas.microsoft.com/office/drawing/2014/main" id="{1FE97148-C45C-4317-8494-FE589614FC18}"/>
                </a:ext>
              </a:extLst>
            </p:cNvPr>
            <p:cNvSpPr/>
            <p:nvPr/>
          </p:nvSpPr>
          <p:spPr bwMode="auto">
            <a:xfrm>
              <a:off x="3635194" y="1911838"/>
              <a:ext cx="132400" cy="132400"/>
            </a:xfrm>
            <a:prstGeom prst="ellipse">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 name="Freeform: Shape 57">
              <a:extLst>
                <a:ext uri="{FF2B5EF4-FFF2-40B4-BE49-F238E27FC236}">
                  <a16:creationId xmlns:a16="http://schemas.microsoft.com/office/drawing/2014/main" id="{9E1CA6E6-943B-4A47-A7FF-563A6A210F75}"/>
                </a:ext>
              </a:extLst>
            </p:cNvPr>
            <p:cNvSpPr/>
            <p:nvPr/>
          </p:nvSpPr>
          <p:spPr bwMode="auto">
            <a:xfrm rot="18883493" flipH="1">
              <a:off x="3302397" y="1598908"/>
              <a:ext cx="544251" cy="532080"/>
            </a:xfrm>
            <a:custGeom>
              <a:avLst/>
              <a:gdLst>
                <a:gd name="connsiteX0" fmla="*/ 0 w 544251"/>
                <a:gd name="connsiteY0" fmla="*/ 5365 h 532080"/>
                <a:gd name="connsiteX1" fmla="*/ 410816 w 544251"/>
                <a:gd name="connsiteY1" fmla="*/ 3393 h 532080"/>
                <a:gd name="connsiteX2" fmla="*/ 410816 w 544251"/>
                <a:gd name="connsiteY2" fmla="*/ 0 h 532080"/>
                <a:gd name="connsiteX3" fmla="*/ 540329 w 544251"/>
                <a:gd name="connsiteY3" fmla="*/ 0 h 532080"/>
                <a:gd name="connsiteX4" fmla="*/ 540329 w 544251"/>
                <a:gd name="connsiteY4" fmla="*/ 2771 h 532080"/>
                <a:gd name="connsiteX5" fmla="*/ 543629 w 544251"/>
                <a:gd name="connsiteY5" fmla="*/ 2755 h 532080"/>
                <a:gd name="connsiteX6" fmla="*/ 544251 w 544251"/>
                <a:gd name="connsiteY6" fmla="*/ 132267 h 532080"/>
                <a:gd name="connsiteX7" fmla="*/ 540329 w 544251"/>
                <a:gd name="connsiteY7" fmla="*/ 132286 h 532080"/>
                <a:gd name="connsiteX8" fmla="*/ 540329 w 544251"/>
                <a:gd name="connsiteY8" fmla="*/ 532080 h 532080"/>
                <a:gd name="connsiteX9" fmla="*/ 410816 w 544251"/>
                <a:gd name="connsiteY9" fmla="*/ 532080 h 532080"/>
                <a:gd name="connsiteX10" fmla="*/ 410816 w 544251"/>
                <a:gd name="connsiteY10" fmla="*/ 132907 h 532080"/>
                <a:gd name="connsiteX11" fmla="*/ 622 w 544251"/>
                <a:gd name="connsiteY11" fmla="*/ 134877 h 532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4251" h="532080">
                  <a:moveTo>
                    <a:pt x="0" y="5365"/>
                  </a:moveTo>
                  <a:lnTo>
                    <a:pt x="410816" y="3393"/>
                  </a:lnTo>
                  <a:lnTo>
                    <a:pt x="410816" y="0"/>
                  </a:lnTo>
                  <a:lnTo>
                    <a:pt x="540329" y="0"/>
                  </a:lnTo>
                  <a:lnTo>
                    <a:pt x="540329" y="2771"/>
                  </a:lnTo>
                  <a:lnTo>
                    <a:pt x="543629" y="2755"/>
                  </a:lnTo>
                  <a:lnTo>
                    <a:pt x="544251" y="132267"/>
                  </a:lnTo>
                  <a:lnTo>
                    <a:pt x="540329" y="132286"/>
                  </a:lnTo>
                  <a:lnTo>
                    <a:pt x="540329" y="532080"/>
                  </a:lnTo>
                  <a:lnTo>
                    <a:pt x="410816" y="532080"/>
                  </a:lnTo>
                  <a:lnTo>
                    <a:pt x="410816" y="132907"/>
                  </a:lnTo>
                  <a:lnTo>
                    <a:pt x="622" y="134877"/>
                  </a:lnTo>
                  <a:close/>
                </a:path>
              </a:pathLst>
            </a:cu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59" name="Group 58" descr="storage">
            <a:extLst>
              <a:ext uri="{FF2B5EF4-FFF2-40B4-BE49-F238E27FC236}">
                <a16:creationId xmlns:a16="http://schemas.microsoft.com/office/drawing/2014/main" id="{EB27F821-22EC-428F-8CDD-1F0703CECD14}"/>
              </a:ext>
            </a:extLst>
          </p:cNvPr>
          <p:cNvGrpSpPr>
            <a:grpSpLocks noChangeAspect="1"/>
          </p:cNvGrpSpPr>
          <p:nvPr/>
        </p:nvGrpSpPr>
        <p:grpSpPr>
          <a:xfrm>
            <a:off x="10467400" y="3354358"/>
            <a:ext cx="514407" cy="559562"/>
            <a:chOff x="4501240" y="2176494"/>
            <a:chExt cx="344605" cy="374856"/>
          </a:xfrm>
        </p:grpSpPr>
        <p:sp>
          <p:nvSpPr>
            <p:cNvPr id="60" name="Freeform 5">
              <a:extLst>
                <a:ext uri="{FF2B5EF4-FFF2-40B4-BE49-F238E27FC236}">
                  <a16:creationId xmlns:a16="http://schemas.microsoft.com/office/drawing/2014/main" id="{B9CCA04A-A4B7-4B4C-A046-93B31EC9EBF3}"/>
                </a:ext>
              </a:extLst>
            </p:cNvPr>
            <p:cNvSpPr>
              <a:spLocks/>
            </p:cNvSpPr>
            <p:nvPr/>
          </p:nvSpPr>
          <p:spPr bwMode="auto">
            <a:xfrm>
              <a:off x="4507816" y="2180440"/>
              <a:ext cx="328821" cy="118376"/>
            </a:xfrm>
            <a:custGeom>
              <a:avLst/>
              <a:gdLst>
                <a:gd name="T0" fmla="*/ 335 w 335"/>
                <a:gd name="T1" fmla="*/ 120 h 120"/>
                <a:gd name="T2" fmla="*/ 5 w 335"/>
                <a:gd name="T3" fmla="*/ 120 h 120"/>
                <a:gd name="T4" fmla="*/ 5 w 335"/>
                <a:gd name="T5" fmla="*/ 46 h 120"/>
                <a:gd name="T6" fmla="*/ 166 w 335"/>
                <a:gd name="T7" fmla="*/ 5 h 120"/>
                <a:gd name="T8" fmla="*/ 335 w 335"/>
                <a:gd name="T9" fmla="*/ 46 h 120"/>
                <a:gd name="T10" fmla="*/ 335 w 335"/>
                <a:gd name="T11" fmla="*/ 120 h 120"/>
              </a:gdLst>
              <a:ahLst/>
              <a:cxnLst>
                <a:cxn ang="0">
                  <a:pos x="T0" y="T1"/>
                </a:cxn>
                <a:cxn ang="0">
                  <a:pos x="T2" y="T3"/>
                </a:cxn>
                <a:cxn ang="0">
                  <a:pos x="T4" y="T5"/>
                </a:cxn>
                <a:cxn ang="0">
                  <a:pos x="T6" y="T7"/>
                </a:cxn>
                <a:cxn ang="0">
                  <a:pos x="T8" y="T9"/>
                </a:cxn>
                <a:cxn ang="0">
                  <a:pos x="T10" y="T11"/>
                </a:cxn>
              </a:cxnLst>
              <a:rect l="0" t="0" r="r" b="b"/>
              <a:pathLst>
                <a:path w="335" h="120">
                  <a:moveTo>
                    <a:pt x="335" y="120"/>
                  </a:moveTo>
                  <a:cubicBezTo>
                    <a:pt x="5" y="120"/>
                    <a:pt x="5" y="120"/>
                    <a:pt x="5" y="120"/>
                  </a:cubicBezTo>
                  <a:cubicBezTo>
                    <a:pt x="5" y="46"/>
                    <a:pt x="5" y="46"/>
                    <a:pt x="5" y="46"/>
                  </a:cubicBezTo>
                  <a:cubicBezTo>
                    <a:pt x="5" y="46"/>
                    <a:pt x="0" y="10"/>
                    <a:pt x="166" y="5"/>
                  </a:cubicBezTo>
                  <a:cubicBezTo>
                    <a:pt x="331" y="0"/>
                    <a:pt x="335" y="46"/>
                    <a:pt x="335" y="46"/>
                  </a:cubicBezTo>
                  <a:lnTo>
                    <a:pt x="335" y="12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algn="ctr" defTabSz="914224" fontAlgn="base">
                <a:defRPr/>
              </a:pPr>
              <a:endParaRPr lang="en-US" sz="1700">
                <a:solidFill>
                  <a:srgbClr val="505050"/>
                </a:solidFill>
                <a:latin typeface="Segoe UI Light" panose="020B0502040204020203" pitchFamily="34" charset="0"/>
                <a:cs typeface="Segoe UI Light" panose="020B0502040204020203" pitchFamily="34" charset="0"/>
              </a:endParaRPr>
            </a:p>
          </p:txBody>
        </p:sp>
        <p:sp>
          <p:nvSpPr>
            <p:cNvPr id="61" name="Freeform 6">
              <a:extLst>
                <a:ext uri="{FF2B5EF4-FFF2-40B4-BE49-F238E27FC236}">
                  <a16:creationId xmlns:a16="http://schemas.microsoft.com/office/drawing/2014/main" id="{4231EFCE-C8CB-49D2-B2FD-5CD3638A42DD}"/>
                </a:ext>
              </a:extLst>
            </p:cNvPr>
            <p:cNvSpPr>
              <a:spLocks noEditPoints="1"/>
            </p:cNvSpPr>
            <p:nvPr/>
          </p:nvSpPr>
          <p:spPr bwMode="auto">
            <a:xfrm>
              <a:off x="4501240" y="2176494"/>
              <a:ext cx="344605" cy="172302"/>
            </a:xfrm>
            <a:custGeom>
              <a:avLst/>
              <a:gdLst>
                <a:gd name="T0" fmla="*/ 176 w 351"/>
                <a:gd name="T1" fmla="*/ 176 h 176"/>
                <a:gd name="T2" fmla="*/ 308 w 351"/>
                <a:gd name="T3" fmla="*/ 162 h 176"/>
                <a:gd name="T4" fmla="*/ 338 w 351"/>
                <a:gd name="T5" fmla="*/ 151 h 176"/>
                <a:gd name="T6" fmla="*/ 350 w 351"/>
                <a:gd name="T7" fmla="*/ 142 h 176"/>
                <a:gd name="T8" fmla="*/ 350 w 351"/>
                <a:gd name="T9" fmla="*/ 140 h 176"/>
                <a:gd name="T10" fmla="*/ 350 w 351"/>
                <a:gd name="T11" fmla="*/ 50 h 176"/>
                <a:gd name="T12" fmla="*/ 350 w 351"/>
                <a:gd name="T13" fmla="*/ 48 h 176"/>
                <a:gd name="T14" fmla="*/ 175 w 351"/>
                <a:gd name="T15" fmla="*/ 0 h 176"/>
                <a:gd name="T16" fmla="*/ 0 w 351"/>
                <a:gd name="T17" fmla="*/ 49 h 176"/>
                <a:gd name="T18" fmla="*/ 0 w 351"/>
                <a:gd name="T19" fmla="*/ 51 h 176"/>
                <a:gd name="T20" fmla="*/ 0 w 351"/>
                <a:gd name="T21" fmla="*/ 140 h 176"/>
                <a:gd name="T22" fmla="*/ 2 w 351"/>
                <a:gd name="T23" fmla="*/ 144 h 176"/>
                <a:gd name="T24" fmla="*/ 176 w 351"/>
                <a:gd name="T25" fmla="*/ 176 h 176"/>
                <a:gd name="T26" fmla="*/ 175 w 351"/>
                <a:gd name="T27" fmla="*/ 17 h 176"/>
                <a:gd name="T28" fmla="*/ 334 w 351"/>
                <a:gd name="T29" fmla="*/ 49 h 176"/>
                <a:gd name="T30" fmla="*/ 175 w 351"/>
                <a:gd name="T31" fmla="*/ 81 h 176"/>
                <a:gd name="T32" fmla="*/ 16 w 351"/>
                <a:gd name="T33" fmla="*/ 49 h 176"/>
                <a:gd name="T34" fmla="*/ 175 w 351"/>
                <a:gd name="T35" fmla="*/ 17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1" h="176">
                  <a:moveTo>
                    <a:pt x="176" y="176"/>
                  </a:moveTo>
                  <a:cubicBezTo>
                    <a:pt x="235" y="176"/>
                    <a:pt x="280" y="170"/>
                    <a:pt x="308" y="162"/>
                  </a:cubicBezTo>
                  <a:cubicBezTo>
                    <a:pt x="325" y="157"/>
                    <a:pt x="330" y="155"/>
                    <a:pt x="338" y="151"/>
                  </a:cubicBezTo>
                  <a:cubicBezTo>
                    <a:pt x="343" y="148"/>
                    <a:pt x="347" y="146"/>
                    <a:pt x="350" y="142"/>
                  </a:cubicBezTo>
                  <a:cubicBezTo>
                    <a:pt x="350" y="142"/>
                    <a:pt x="350" y="141"/>
                    <a:pt x="350" y="140"/>
                  </a:cubicBezTo>
                  <a:cubicBezTo>
                    <a:pt x="350" y="50"/>
                    <a:pt x="350" y="50"/>
                    <a:pt x="350" y="50"/>
                  </a:cubicBezTo>
                  <a:cubicBezTo>
                    <a:pt x="350" y="50"/>
                    <a:pt x="350" y="49"/>
                    <a:pt x="350" y="48"/>
                  </a:cubicBezTo>
                  <a:cubicBezTo>
                    <a:pt x="351" y="15"/>
                    <a:pt x="260" y="0"/>
                    <a:pt x="175" y="0"/>
                  </a:cubicBezTo>
                  <a:cubicBezTo>
                    <a:pt x="91" y="0"/>
                    <a:pt x="0" y="15"/>
                    <a:pt x="0" y="49"/>
                  </a:cubicBezTo>
                  <a:cubicBezTo>
                    <a:pt x="0" y="50"/>
                    <a:pt x="0" y="50"/>
                    <a:pt x="0" y="51"/>
                  </a:cubicBezTo>
                  <a:cubicBezTo>
                    <a:pt x="0" y="140"/>
                    <a:pt x="0" y="140"/>
                    <a:pt x="0" y="140"/>
                  </a:cubicBezTo>
                  <a:cubicBezTo>
                    <a:pt x="0" y="142"/>
                    <a:pt x="1" y="143"/>
                    <a:pt x="2" y="144"/>
                  </a:cubicBezTo>
                  <a:cubicBezTo>
                    <a:pt x="18" y="157"/>
                    <a:pt x="82" y="176"/>
                    <a:pt x="176" y="176"/>
                  </a:cubicBezTo>
                  <a:close/>
                  <a:moveTo>
                    <a:pt x="175" y="17"/>
                  </a:moveTo>
                  <a:cubicBezTo>
                    <a:pt x="278" y="17"/>
                    <a:pt x="334" y="38"/>
                    <a:pt x="334" y="49"/>
                  </a:cubicBezTo>
                  <a:cubicBezTo>
                    <a:pt x="334" y="60"/>
                    <a:pt x="278" y="81"/>
                    <a:pt x="175" y="81"/>
                  </a:cubicBezTo>
                  <a:cubicBezTo>
                    <a:pt x="72" y="81"/>
                    <a:pt x="16" y="60"/>
                    <a:pt x="16" y="49"/>
                  </a:cubicBezTo>
                  <a:cubicBezTo>
                    <a:pt x="16" y="38"/>
                    <a:pt x="73" y="17"/>
                    <a:pt x="175" y="17"/>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algn="ctr" defTabSz="914224" fontAlgn="base">
                <a:defRPr/>
              </a:pPr>
              <a:endParaRPr lang="en-US" sz="1700">
                <a:solidFill>
                  <a:srgbClr val="505050"/>
                </a:solidFill>
                <a:latin typeface="Segoe UI Light" panose="020B0502040204020203" pitchFamily="34" charset="0"/>
                <a:cs typeface="Segoe UI Light" panose="020B0502040204020203" pitchFamily="34" charset="0"/>
              </a:endParaRPr>
            </a:p>
          </p:txBody>
        </p:sp>
        <p:sp>
          <p:nvSpPr>
            <p:cNvPr id="62" name="Freeform 7">
              <a:extLst>
                <a:ext uri="{FF2B5EF4-FFF2-40B4-BE49-F238E27FC236}">
                  <a16:creationId xmlns:a16="http://schemas.microsoft.com/office/drawing/2014/main" id="{87423721-2A8A-46F9-BB7B-B62E5A037C2E}"/>
                </a:ext>
              </a:extLst>
            </p:cNvPr>
            <p:cNvSpPr>
              <a:spLocks/>
            </p:cNvSpPr>
            <p:nvPr/>
          </p:nvSpPr>
          <p:spPr bwMode="auto">
            <a:xfrm>
              <a:off x="4501240" y="2329066"/>
              <a:ext cx="344605" cy="123637"/>
            </a:xfrm>
            <a:custGeom>
              <a:avLst/>
              <a:gdLst>
                <a:gd name="T0" fmla="*/ 176 w 350"/>
                <a:gd name="T1" fmla="*/ 126 h 126"/>
                <a:gd name="T2" fmla="*/ 309 w 350"/>
                <a:gd name="T3" fmla="*/ 111 h 126"/>
                <a:gd name="T4" fmla="*/ 339 w 350"/>
                <a:gd name="T5" fmla="*/ 99 h 126"/>
                <a:gd name="T6" fmla="*/ 350 w 350"/>
                <a:gd name="T7" fmla="*/ 90 h 126"/>
                <a:gd name="T8" fmla="*/ 350 w 350"/>
                <a:gd name="T9" fmla="*/ 0 h 126"/>
                <a:gd name="T10" fmla="*/ 341 w 350"/>
                <a:gd name="T11" fmla="*/ 5 h 126"/>
                <a:gd name="T12" fmla="*/ 176 w 350"/>
                <a:gd name="T13" fmla="*/ 31 h 126"/>
                <a:gd name="T14" fmla="*/ 4 w 350"/>
                <a:gd name="T15" fmla="*/ 3 h 126"/>
                <a:gd name="T16" fmla="*/ 0 w 350"/>
                <a:gd name="T17" fmla="*/ 0 h 126"/>
                <a:gd name="T18" fmla="*/ 0 w 350"/>
                <a:gd name="T19" fmla="*/ 91 h 126"/>
                <a:gd name="T20" fmla="*/ 176 w 350"/>
                <a:gd name="T21" fmla="*/ 126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0" h="126">
                  <a:moveTo>
                    <a:pt x="176" y="126"/>
                  </a:moveTo>
                  <a:cubicBezTo>
                    <a:pt x="236" y="126"/>
                    <a:pt x="280" y="119"/>
                    <a:pt x="309" y="111"/>
                  </a:cubicBezTo>
                  <a:cubicBezTo>
                    <a:pt x="325" y="107"/>
                    <a:pt x="332" y="104"/>
                    <a:pt x="339" y="99"/>
                  </a:cubicBezTo>
                  <a:cubicBezTo>
                    <a:pt x="344" y="96"/>
                    <a:pt x="348" y="94"/>
                    <a:pt x="350" y="90"/>
                  </a:cubicBezTo>
                  <a:cubicBezTo>
                    <a:pt x="350" y="0"/>
                    <a:pt x="350" y="0"/>
                    <a:pt x="350" y="0"/>
                  </a:cubicBezTo>
                  <a:cubicBezTo>
                    <a:pt x="348" y="2"/>
                    <a:pt x="344" y="3"/>
                    <a:pt x="341" y="5"/>
                  </a:cubicBezTo>
                  <a:cubicBezTo>
                    <a:pt x="308" y="24"/>
                    <a:pt x="240" y="31"/>
                    <a:pt x="176" y="31"/>
                  </a:cubicBezTo>
                  <a:cubicBezTo>
                    <a:pt x="110" y="31"/>
                    <a:pt x="36" y="22"/>
                    <a:pt x="4" y="3"/>
                  </a:cubicBezTo>
                  <a:cubicBezTo>
                    <a:pt x="4" y="3"/>
                    <a:pt x="2" y="2"/>
                    <a:pt x="0" y="0"/>
                  </a:cubicBezTo>
                  <a:cubicBezTo>
                    <a:pt x="0" y="91"/>
                    <a:pt x="0" y="91"/>
                    <a:pt x="0" y="91"/>
                  </a:cubicBezTo>
                  <a:cubicBezTo>
                    <a:pt x="11" y="104"/>
                    <a:pt x="77" y="126"/>
                    <a:pt x="176" y="126"/>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algn="ctr" defTabSz="914224" fontAlgn="base">
                <a:defRPr/>
              </a:pPr>
              <a:endParaRPr lang="en-US" sz="1700">
                <a:solidFill>
                  <a:srgbClr val="505050"/>
                </a:solidFill>
                <a:latin typeface="Segoe UI Light" panose="020B0502040204020203" pitchFamily="34" charset="0"/>
                <a:cs typeface="Segoe UI Light" panose="020B0502040204020203" pitchFamily="34" charset="0"/>
              </a:endParaRPr>
            </a:p>
          </p:txBody>
        </p:sp>
        <p:sp>
          <p:nvSpPr>
            <p:cNvPr id="63" name="Freeform 8">
              <a:extLst>
                <a:ext uri="{FF2B5EF4-FFF2-40B4-BE49-F238E27FC236}">
                  <a16:creationId xmlns:a16="http://schemas.microsoft.com/office/drawing/2014/main" id="{80FFB850-9963-4D86-BB22-3593B40722D6}"/>
                </a:ext>
              </a:extLst>
            </p:cNvPr>
            <p:cNvSpPr>
              <a:spLocks/>
            </p:cNvSpPr>
            <p:nvPr/>
          </p:nvSpPr>
          <p:spPr bwMode="auto">
            <a:xfrm>
              <a:off x="4501240" y="2432974"/>
              <a:ext cx="344605" cy="118376"/>
            </a:xfrm>
            <a:custGeom>
              <a:avLst/>
              <a:gdLst>
                <a:gd name="T0" fmla="*/ 176 w 351"/>
                <a:gd name="T1" fmla="*/ 31 h 121"/>
                <a:gd name="T2" fmla="*/ 4 w 351"/>
                <a:gd name="T3" fmla="*/ 3 h 121"/>
                <a:gd name="T4" fmla="*/ 0 w 351"/>
                <a:gd name="T5" fmla="*/ 0 h 121"/>
                <a:gd name="T6" fmla="*/ 0 w 351"/>
                <a:gd name="T7" fmla="*/ 71 h 121"/>
                <a:gd name="T8" fmla="*/ 0 w 351"/>
                <a:gd name="T9" fmla="*/ 73 h 121"/>
                <a:gd name="T10" fmla="*/ 175 w 351"/>
                <a:gd name="T11" fmla="*/ 121 h 121"/>
                <a:gd name="T12" fmla="*/ 351 w 351"/>
                <a:gd name="T13" fmla="*/ 73 h 121"/>
                <a:gd name="T14" fmla="*/ 351 w 351"/>
                <a:gd name="T15" fmla="*/ 72 h 121"/>
                <a:gd name="T16" fmla="*/ 351 w 351"/>
                <a:gd name="T17" fmla="*/ 0 h 121"/>
                <a:gd name="T18" fmla="*/ 342 w 351"/>
                <a:gd name="T19" fmla="*/ 6 h 121"/>
                <a:gd name="T20" fmla="*/ 318 w 351"/>
                <a:gd name="T21" fmla="*/ 15 h 121"/>
                <a:gd name="T22" fmla="*/ 176 w 351"/>
                <a:gd name="T23" fmla="*/ 31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1" h="121">
                  <a:moveTo>
                    <a:pt x="176" y="31"/>
                  </a:moveTo>
                  <a:cubicBezTo>
                    <a:pt x="110" y="31"/>
                    <a:pt x="36" y="22"/>
                    <a:pt x="4" y="3"/>
                  </a:cubicBezTo>
                  <a:cubicBezTo>
                    <a:pt x="4" y="3"/>
                    <a:pt x="2" y="2"/>
                    <a:pt x="0" y="0"/>
                  </a:cubicBezTo>
                  <a:cubicBezTo>
                    <a:pt x="0" y="71"/>
                    <a:pt x="0" y="71"/>
                    <a:pt x="0" y="71"/>
                  </a:cubicBezTo>
                  <a:cubicBezTo>
                    <a:pt x="0" y="72"/>
                    <a:pt x="0" y="72"/>
                    <a:pt x="0" y="73"/>
                  </a:cubicBezTo>
                  <a:cubicBezTo>
                    <a:pt x="0" y="106"/>
                    <a:pt x="91" y="121"/>
                    <a:pt x="175" y="121"/>
                  </a:cubicBezTo>
                  <a:cubicBezTo>
                    <a:pt x="260" y="121"/>
                    <a:pt x="351" y="106"/>
                    <a:pt x="351" y="73"/>
                  </a:cubicBezTo>
                  <a:cubicBezTo>
                    <a:pt x="351" y="72"/>
                    <a:pt x="351" y="72"/>
                    <a:pt x="351" y="72"/>
                  </a:cubicBezTo>
                  <a:cubicBezTo>
                    <a:pt x="351" y="0"/>
                    <a:pt x="351" y="0"/>
                    <a:pt x="351" y="0"/>
                  </a:cubicBezTo>
                  <a:cubicBezTo>
                    <a:pt x="348" y="2"/>
                    <a:pt x="346" y="3"/>
                    <a:pt x="342" y="6"/>
                  </a:cubicBezTo>
                  <a:cubicBezTo>
                    <a:pt x="335" y="9"/>
                    <a:pt x="327" y="12"/>
                    <a:pt x="318" y="15"/>
                  </a:cubicBezTo>
                  <a:cubicBezTo>
                    <a:pt x="281" y="26"/>
                    <a:pt x="227" y="31"/>
                    <a:pt x="176" y="31"/>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algn="ctr" defTabSz="914224" fontAlgn="base">
                <a:defRPr/>
              </a:pPr>
              <a:endParaRPr lang="en-US" sz="1700">
                <a:solidFill>
                  <a:srgbClr val="505050"/>
                </a:solidFill>
                <a:latin typeface="Segoe UI Light" panose="020B0502040204020203" pitchFamily="34" charset="0"/>
                <a:cs typeface="Segoe UI Light" panose="020B0502040204020203" pitchFamily="34" charset="0"/>
              </a:endParaRPr>
            </a:p>
          </p:txBody>
        </p:sp>
      </p:grpSp>
      <p:grpSp>
        <p:nvGrpSpPr>
          <p:cNvPr id="64" name="Group 103" descr=" easy, target">
            <a:extLst>
              <a:ext uri="{FF2B5EF4-FFF2-40B4-BE49-F238E27FC236}">
                <a16:creationId xmlns:a16="http://schemas.microsoft.com/office/drawing/2014/main" id="{809888B9-15A0-4636-B37E-48046BDCA8FD}"/>
              </a:ext>
            </a:extLst>
          </p:cNvPr>
          <p:cNvGrpSpPr>
            <a:grpSpLocks noChangeAspect="1"/>
          </p:cNvGrpSpPr>
          <p:nvPr/>
        </p:nvGrpSpPr>
        <p:grpSpPr bwMode="auto">
          <a:xfrm>
            <a:off x="5904702" y="3367524"/>
            <a:ext cx="559562" cy="559562"/>
            <a:chOff x="4613" y="1924"/>
            <a:chExt cx="229" cy="229"/>
          </a:xfrm>
        </p:grpSpPr>
        <p:sp>
          <p:nvSpPr>
            <p:cNvPr id="65" name="AutoShape 102">
              <a:extLst>
                <a:ext uri="{FF2B5EF4-FFF2-40B4-BE49-F238E27FC236}">
                  <a16:creationId xmlns:a16="http://schemas.microsoft.com/office/drawing/2014/main" id="{70BA210E-C797-4726-9638-BF4A85CB5D32}"/>
                </a:ext>
              </a:extLst>
            </p:cNvPr>
            <p:cNvSpPr>
              <a:spLocks noChangeAspect="1" noChangeArrowheads="1" noTextEdit="1"/>
            </p:cNvSpPr>
            <p:nvPr/>
          </p:nvSpPr>
          <p:spPr bwMode="auto">
            <a:xfrm>
              <a:off x="4613" y="1924"/>
              <a:ext cx="229"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000000"/>
                </a:solidFill>
                <a:latin typeface="Segoe UI Light" panose="020B0502040204020203" pitchFamily="34" charset="0"/>
                <a:cs typeface="Segoe UI Light" panose="020B0502040204020203" pitchFamily="34" charset="0"/>
              </a:endParaRPr>
            </a:p>
          </p:txBody>
        </p:sp>
        <p:sp>
          <p:nvSpPr>
            <p:cNvPr id="66" name="Oval 104">
              <a:extLst>
                <a:ext uri="{FF2B5EF4-FFF2-40B4-BE49-F238E27FC236}">
                  <a16:creationId xmlns:a16="http://schemas.microsoft.com/office/drawing/2014/main" id="{4F9590FD-AE53-484D-882C-DD8514EEC930}"/>
                </a:ext>
              </a:extLst>
            </p:cNvPr>
            <p:cNvSpPr>
              <a:spLocks noChangeArrowheads="1"/>
            </p:cNvSpPr>
            <p:nvPr/>
          </p:nvSpPr>
          <p:spPr bwMode="auto">
            <a:xfrm>
              <a:off x="4619" y="1931"/>
              <a:ext cx="216" cy="21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000000"/>
                </a:solidFill>
                <a:latin typeface="Segoe UI Light" panose="020B0502040204020203" pitchFamily="34" charset="0"/>
                <a:cs typeface="Segoe UI Light" panose="020B0502040204020203" pitchFamily="34" charset="0"/>
              </a:endParaRPr>
            </a:p>
          </p:txBody>
        </p:sp>
        <p:sp>
          <p:nvSpPr>
            <p:cNvPr id="67" name="Freeform 105">
              <a:extLst>
                <a:ext uri="{FF2B5EF4-FFF2-40B4-BE49-F238E27FC236}">
                  <a16:creationId xmlns:a16="http://schemas.microsoft.com/office/drawing/2014/main" id="{BC1BAEE7-7E45-4DB8-9C13-D45350F78A3B}"/>
                </a:ext>
              </a:extLst>
            </p:cNvPr>
            <p:cNvSpPr>
              <a:spLocks/>
            </p:cNvSpPr>
            <p:nvPr/>
          </p:nvSpPr>
          <p:spPr bwMode="auto">
            <a:xfrm>
              <a:off x="4662" y="1973"/>
              <a:ext cx="131" cy="132"/>
            </a:xfrm>
            <a:custGeom>
              <a:avLst/>
              <a:gdLst>
                <a:gd name="T0" fmla="*/ 100 w 110"/>
                <a:gd name="T1" fmla="*/ 55 h 111"/>
                <a:gd name="T2" fmla="*/ 87 w 110"/>
                <a:gd name="T3" fmla="*/ 87 h 111"/>
                <a:gd name="T4" fmla="*/ 55 w 110"/>
                <a:gd name="T5" fmla="*/ 101 h 111"/>
                <a:gd name="T6" fmla="*/ 23 w 110"/>
                <a:gd name="T7" fmla="*/ 87 h 111"/>
                <a:gd name="T8" fmla="*/ 10 w 110"/>
                <a:gd name="T9" fmla="*/ 55 h 111"/>
                <a:gd name="T10" fmla="*/ 23 w 110"/>
                <a:gd name="T11" fmla="*/ 23 h 111"/>
                <a:gd name="T12" fmla="*/ 55 w 110"/>
                <a:gd name="T13" fmla="*/ 10 h 111"/>
                <a:gd name="T14" fmla="*/ 74 w 110"/>
                <a:gd name="T15" fmla="*/ 14 h 111"/>
                <a:gd name="T16" fmla="*/ 82 w 110"/>
                <a:gd name="T17" fmla="*/ 7 h 111"/>
                <a:gd name="T18" fmla="*/ 55 w 110"/>
                <a:gd name="T19" fmla="*/ 0 h 111"/>
                <a:gd name="T20" fmla="*/ 0 w 110"/>
                <a:gd name="T21" fmla="*/ 55 h 111"/>
                <a:gd name="T22" fmla="*/ 55 w 110"/>
                <a:gd name="T23" fmla="*/ 111 h 111"/>
                <a:gd name="T24" fmla="*/ 110 w 110"/>
                <a:gd name="T25" fmla="*/ 55 h 111"/>
                <a:gd name="T26" fmla="*/ 103 w 110"/>
                <a:gd name="T27" fmla="*/ 28 h 111"/>
                <a:gd name="T28" fmla="*/ 96 w 110"/>
                <a:gd name="T29" fmla="*/ 36 h 111"/>
                <a:gd name="T30" fmla="*/ 100 w 110"/>
                <a:gd name="T31" fmla="*/ 55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0" h="111">
                  <a:moveTo>
                    <a:pt x="100" y="55"/>
                  </a:moveTo>
                  <a:cubicBezTo>
                    <a:pt x="100" y="67"/>
                    <a:pt x="95" y="79"/>
                    <a:pt x="87" y="87"/>
                  </a:cubicBezTo>
                  <a:cubicBezTo>
                    <a:pt x="78" y="96"/>
                    <a:pt x="67" y="101"/>
                    <a:pt x="55" y="101"/>
                  </a:cubicBezTo>
                  <a:cubicBezTo>
                    <a:pt x="43" y="101"/>
                    <a:pt x="31" y="96"/>
                    <a:pt x="23" y="87"/>
                  </a:cubicBezTo>
                  <a:cubicBezTo>
                    <a:pt x="14" y="79"/>
                    <a:pt x="10" y="67"/>
                    <a:pt x="10" y="55"/>
                  </a:cubicBezTo>
                  <a:cubicBezTo>
                    <a:pt x="10" y="43"/>
                    <a:pt x="14" y="32"/>
                    <a:pt x="23" y="23"/>
                  </a:cubicBezTo>
                  <a:cubicBezTo>
                    <a:pt x="31" y="15"/>
                    <a:pt x="43" y="10"/>
                    <a:pt x="55" y="10"/>
                  </a:cubicBezTo>
                  <a:cubicBezTo>
                    <a:pt x="62" y="10"/>
                    <a:pt x="68" y="12"/>
                    <a:pt x="74" y="14"/>
                  </a:cubicBezTo>
                  <a:cubicBezTo>
                    <a:pt x="82" y="7"/>
                    <a:pt x="82" y="7"/>
                    <a:pt x="82" y="7"/>
                  </a:cubicBezTo>
                  <a:cubicBezTo>
                    <a:pt x="74" y="2"/>
                    <a:pt x="65" y="0"/>
                    <a:pt x="55" y="0"/>
                  </a:cubicBezTo>
                  <a:cubicBezTo>
                    <a:pt x="24" y="0"/>
                    <a:pt x="0" y="25"/>
                    <a:pt x="0" y="55"/>
                  </a:cubicBezTo>
                  <a:cubicBezTo>
                    <a:pt x="0" y="86"/>
                    <a:pt x="24" y="111"/>
                    <a:pt x="55" y="111"/>
                  </a:cubicBezTo>
                  <a:cubicBezTo>
                    <a:pt x="85" y="111"/>
                    <a:pt x="110" y="86"/>
                    <a:pt x="110" y="55"/>
                  </a:cubicBezTo>
                  <a:cubicBezTo>
                    <a:pt x="110" y="45"/>
                    <a:pt x="108" y="36"/>
                    <a:pt x="103" y="28"/>
                  </a:cubicBezTo>
                  <a:cubicBezTo>
                    <a:pt x="96" y="36"/>
                    <a:pt x="96" y="36"/>
                    <a:pt x="96" y="36"/>
                  </a:cubicBezTo>
                  <a:cubicBezTo>
                    <a:pt x="99" y="42"/>
                    <a:pt x="100" y="48"/>
                    <a:pt x="100" y="55"/>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000000"/>
                </a:solidFill>
                <a:latin typeface="Segoe UI Light" panose="020B0502040204020203" pitchFamily="34" charset="0"/>
                <a:cs typeface="Segoe UI Light" panose="020B0502040204020203" pitchFamily="34" charset="0"/>
              </a:endParaRPr>
            </a:p>
          </p:txBody>
        </p:sp>
        <p:sp>
          <p:nvSpPr>
            <p:cNvPr id="68" name="Freeform 106">
              <a:extLst>
                <a:ext uri="{FF2B5EF4-FFF2-40B4-BE49-F238E27FC236}">
                  <a16:creationId xmlns:a16="http://schemas.microsoft.com/office/drawing/2014/main" id="{9618D63C-F385-4F33-929F-D5FEFC896F7F}"/>
                </a:ext>
              </a:extLst>
            </p:cNvPr>
            <p:cNvSpPr>
              <a:spLocks/>
            </p:cNvSpPr>
            <p:nvPr/>
          </p:nvSpPr>
          <p:spPr bwMode="auto">
            <a:xfrm>
              <a:off x="4613" y="1925"/>
              <a:ext cx="228" cy="228"/>
            </a:xfrm>
            <a:custGeom>
              <a:avLst/>
              <a:gdLst>
                <a:gd name="T0" fmla="*/ 175 w 191"/>
                <a:gd name="T1" fmla="*/ 62 h 191"/>
                <a:gd name="T2" fmla="*/ 181 w 191"/>
                <a:gd name="T3" fmla="*/ 95 h 191"/>
                <a:gd name="T4" fmla="*/ 175 w 191"/>
                <a:gd name="T5" fmla="*/ 129 h 191"/>
                <a:gd name="T6" fmla="*/ 156 w 191"/>
                <a:gd name="T7" fmla="*/ 156 h 191"/>
                <a:gd name="T8" fmla="*/ 129 w 191"/>
                <a:gd name="T9" fmla="*/ 174 h 191"/>
                <a:gd name="T10" fmla="*/ 96 w 191"/>
                <a:gd name="T11" fmla="*/ 181 h 191"/>
                <a:gd name="T12" fmla="*/ 63 w 191"/>
                <a:gd name="T13" fmla="*/ 174 h 191"/>
                <a:gd name="T14" fmla="*/ 35 w 191"/>
                <a:gd name="T15" fmla="*/ 156 h 191"/>
                <a:gd name="T16" fmla="*/ 17 w 191"/>
                <a:gd name="T17" fmla="*/ 129 h 191"/>
                <a:gd name="T18" fmla="*/ 10 w 191"/>
                <a:gd name="T19" fmla="*/ 95 h 191"/>
                <a:gd name="T20" fmla="*/ 17 w 191"/>
                <a:gd name="T21" fmla="*/ 62 h 191"/>
                <a:gd name="T22" fmla="*/ 35 w 191"/>
                <a:gd name="T23" fmla="*/ 35 h 191"/>
                <a:gd name="T24" fmla="*/ 63 w 191"/>
                <a:gd name="T25" fmla="*/ 17 h 191"/>
                <a:gd name="T26" fmla="*/ 96 w 191"/>
                <a:gd name="T27" fmla="*/ 10 h 191"/>
                <a:gd name="T28" fmla="*/ 129 w 191"/>
                <a:gd name="T29" fmla="*/ 17 h 191"/>
                <a:gd name="T30" fmla="*/ 146 w 191"/>
                <a:gd name="T31" fmla="*/ 26 h 191"/>
                <a:gd name="T32" fmla="*/ 146 w 191"/>
                <a:gd name="T33" fmla="*/ 14 h 191"/>
                <a:gd name="T34" fmla="*/ 96 w 191"/>
                <a:gd name="T35" fmla="*/ 0 h 191"/>
                <a:gd name="T36" fmla="*/ 0 w 191"/>
                <a:gd name="T37" fmla="*/ 95 h 191"/>
                <a:gd name="T38" fmla="*/ 96 w 191"/>
                <a:gd name="T39" fmla="*/ 191 h 191"/>
                <a:gd name="T40" fmla="*/ 191 w 191"/>
                <a:gd name="T41" fmla="*/ 95 h 191"/>
                <a:gd name="T42" fmla="*/ 177 w 191"/>
                <a:gd name="T43" fmla="*/ 45 h 191"/>
                <a:gd name="T44" fmla="*/ 165 w 191"/>
                <a:gd name="T45" fmla="*/ 45 h 191"/>
                <a:gd name="T46" fmla="*/ 175 w 191"/>
                <a:gd name="T47" fmla="*/ 62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1" h="191">
                  <a:moveTo>
                    <a:pt x="175" y="62"/>
                  </a:moveTo>
                  <a:cubicBezTo>
                    <a:pt x="179" y="73"/>
                    <a:pt x="181" y="84"/>
                    <a:pt x="181" y="95"/>
                  </a:cubicBezTo>
                  <a:cubicBezTo>
                    <a:pt x="181" y="107"/>
                    <a:pt x="179" y="118"/>
                    <a:pt x="175" y="129"/>
                  </a:cubicBezTo>
                  <a:cubicBezTo>
                    <a:pt x="170" y="139"/>
                    <a:pt x="164" y="148"/>
                    <a:pt x="156" y="156"/>
                  </a:cubicBezTo>
                  <a:cubicBezTo>
                    <a:pt x="148" y="164"/>
                    <a:pt x="139" y="170"/>
                    <a:pt x="129" y="174"/>
                  </a:cubicBezTo>
                  <a:cubicBezTo>
                    <a:pt x="119" y="178"/>
                    <a:pt x="107" y="181"/>
                    <a:pt x="96" y="181"/>
                  </a:cubicBezTo>
                  <a:cubicBezTo>
                    <a:pt x="84" y="181"/>
                    <a:pt x="73" y="178"/>
                    <a:pt x="63" y="174"/>
                  </a:cubicBezTo>
                  <a:cubicBezTo>
                    <a:pt x="52" y="170"/>
                    <a:pt x="43" y="164"/>
                    <a:pt x="35" y="156"/>
                  </a:cubicBezTo>
                  <a:cubicBezTo>
                    <a:pt x="28" y="148"/>
                    <a:pt x="21" y="139"/>
                    <a:pt x="17" y="129"/>
                  </a:cubicBezTo>
                  <a:cubicBezTo>
                    <a:pt x="13" y="118"/>
                    <a:pt x="10" y="107"/>
                    <a:pt x="10" y="95"/>
                  </a:cubicBezTo>
                  <a:cubicBezTo>
                    <a:pt x="10" y="84"/>
                    <a:pt x="13" y="73"/>
                    <a:pt x="17" y="62"/>
                  </a:cubicBezTo>
                  <a:cubicBezTo>
                    <a:pt x="21" y="52"/>
                    <a:pt x="28" y="43"/>
                    <a:pt x="35" y="35"/>
                  </a:cubicBezTo>
                  <a:cubicBezTo>
                    <a:pt x="43" y="27"/>
                    <a:pt x="52" y="21"/>
                    <a:pt x="63" y="17"/>
                  </a:cubicBezTo>
                  <a:cubicBezTo>
                    <a:pt x="73" y="12"/>
                    <a:pt x="84" y="10"/>
                    <a:pt x="96" y="10"/>
                  </a:cubicBezTo>
                  <a:cubicBezTo>
                    <a:pt x="107" y="10"/>
                    <a:pt x="119" y="12"/>
                    <a:pt x="129" y="17"/>
                  </a:cubicBezTo>
                  <a:cubicBezTo>
                    <a:pt x="135" y="19"/>
                    <a:pt x="141" y="22"/>
                    <a:pt x="146" y="26"/>
                  </a:cubicBezTo>
                  <a:cubicBezTo>
                    <a:pt x="146" y="14"/>
                    <a:pt x="146" y="14"/>
                    <a:pt x="146" y="14"/>
                  </a:cubicBezTo>
                  <a:cubicBezTo>
                    <a:pt x="131" y="5"/>
                    <a:pt x="114" y="0"/>
                    <a:pt x="96" y="0"/>
                  </a:cubicBezTo>
                  <a:cubicBezTo>
                    <a:pt x="43" y="0"/>
                    <a:pt x="0" y="42"/>
                    <a:pt x="0" y="95"/>
                  </a:cubicBezTo>
                  <a:cubicBezTo>
                    <a:pt x="0" y="148"/>
                    <a:pt x="43" y="191"/>
                    <a:pt x="96" y="191"/>
                  </a:cubicBezTo>
                  <a:cubicBezTo>
                    <a:pt x="149" y="191"/>
                    <a:pt x="191" y="148"/>
                    <a:pt x="191" y="95"/>
                  </a:cubicBezTo>
                  <a:cubicBezTo>
                    <a:pt x="191" y="77"/>
                    <a:pt x="186" y="60"/>
                    <a:pt x="177" y="45"/>
                  </a:cubicBezTo>
                  <a:cubicBezTo>
                    <a:pt x="165" y="45"/>
                    <a:pt x="165" y="45"/>
                    <a:pt x="165" y="45"/>
                  </a:cubicBezTo>
                  <a:cubicBezTo>
                    <a:pt x="169" y="50"/>
                    <a:pt x="172" y="56"/>
                    <a:pt x="175" y="62"/>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000000"/>
                </a:solidFill>
                <a:latin typeface="Segoe UI Light" panose="020B0502040204020203" pitchFamily="34" charset="0"/>
                <a:cs typeface="Segoe UI Light" panose="020B0502040204020203" pitchFamily="34" charset="0"/>
              </a:endParaRPr>
            </a:p>
          </p:txBody>
        </p:sp>
        <p:sp>
          <p:nvSpPr>
            <p:cNvPr id="69" name="Freeform 107">
              <a:extLst>
                <a:ext uri="{FF2B5EF4-FFF2-40B4-BE49-F238E27FC236}">
                  <a16:creationId xmlns:a16="http://schemas.microsoft.com/office/drawing/2014/main" id="{E540D3FD-5659-4A91-A72E-368E245CF5DA}"/>
                </a:ext>
              </a:extLst>
            </p:cNvPr>
            <p:cNvSpPr>
              <a:spLocks/>
            </p:cNvSpPr>
            <p:nvPr/>
          </p:nvSpPr>
          <p:spPr bwMode="auto">
            <a:xfrm>
              <a:off x="4716" y="1924"/>
              <a:ext cx="126" cy="126"/>
            </a:xfrm>
            <a:custGeom>
              <a:avLst/>
              <a:gdLst>
                <a:gd name="T0" fmla="*/ 92 w 106"/>
                <a:gd name="T1" fmla="*/ 14 h 106"/>
                <a:gd name="T2" fmla="*/ 92 w 106"/>
                <a:gd name="T3" fmla="*/ 0 h 106"/>
                <a:gd name="T4" fmla="*/ 70 w 106"/>
                <a:gd name="T5" fmla="*/ 22 h 106"/>
                <a:gd name="T6" fmla="*/ 70 w 106"/>
                <a:gd name="T7" fmla="*/ 29 h 106"/>
                <a:gd name="T8" fmla="*/ 13 w 106"/>
                <a:gd name="T9" fmla="*/ 86 h 106"/>
                <a:gd name="T10" fmla="*/ 10 w 106"/>
                <a:gd name="T11" fmla="*/ 86 h 106"/>
                <a:gd name="T12" fmla="*/ 0 w 106"/>
                <a:gd name="T13" fmla="*/ 96 h 106"/>
                <a:gd name="T14" fmla="*/ 10 w 106"/>
                <a:gd name="T15" fmla="*/ 106 h 106"/>
                <a:gd name="T16" fmla="*/ 20 w 106"/>
                <a:gd name="T17" fmla="*/ 96 h 106"/>
                <a:gd name="T18" fmla="*/ 20 w 106"/>
                <a:gd name="T19" fmla="*/ 93 h 106"/>
                <a:gd name="T20" fmla="*/ 77 w 106"/>
                <a:gd name="T21" fmla="*/ 36 h 106"/>
                <a:gd name="T22" fmla="*/ 84 w 106"/>
                <a:gd name="T23" fmla="*/ 36 h 106"/>
                <a:gd name="T24" fmla="*/ 106 w 106"/>
                <a:gd name="T25" fmla="*/ 14 h 106"/>
                <a:gd name="T26" fmla="*/ 92 w 106"/>
                <a:gd name="T27" fmla="*/ 14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6" h="106">
                  <a:moveTo>
                    <a:pt x="92" y="14"/>
                  </a:moveTo>
                  <a:cubicBezTo>
                    <a:pt x="92" y="0"/>
                    <a:pt x="92" y="0"/>
                    <a:pt x="92" y="0"/>
                  </a:cubicBezTo>
                  <a:cubicBezTo>
                    <a:pt x="70" y="22"/>
                    <a:pt x="70" y="22"/>
                    <a:pt x="70" y="22"/>
                  </a:cubicBezTo>
                  <a:cubicBezTo>
                    <a:pt x="70" y="29"/>
                    <a:pt x="70" y="29"/>
                    <a:pt x="70" y="29"/>
                  </a:cubicBezTo>
                  <a:cubicBezTo>
                    <a:pt x="13" y="86"/>
                    <a:pt x="13" y="86"/>
                    <a:pt x="13" y="86"/>
                  </a:cubicBezTo>
                  <a:cubicBezTo>
                    <a:pt x="12" y="86"/>
                    <a:pt x="11" y="86"/>
                    <a:pt x="10" y="86"/>
                  </a:cubicBezTo>
                  <a:cubicBezTo>
                    <a:pt x="4" y="86"/>
                    <a:pt x="0" y="90"/>
                    <a:pt x="0" y="96"/>
                  </a:cubicBezTo>
                  <a:cubicBezTo>
                    <a:pt x="0" y="102"/>
                    <a:pt x="4" y="106"/>
                    <a:pt x="10" y="106"/>
                  </a:cubicBezTo>
                  <a:cubicBezTo>
                    <a:pt x="16" y="106"/>
                    <a:pt x="20" y="102"/>
                    <a:pt x="20" y="96"/>
                  </a:cubicBezTo>
                  <a:cubicBezTo>
                    <a:pt x="20" y="95"/>
                    <a:pt x="20" y="94"/>
                    <a:pt x="20" y="93"/>
                  </a:cubicBezTo>
                  <a:cubicBezTo>
                    <a:pt x="77" y="36"/>
                    <a:pt x="77" y="36"/>
                    <a:pt x="77" y="36"/>
                  </a:cubicBezTo>
                  <a:cubicBezTo>
                    <a:pt x="84" y="36"/>
                    <a:pt x="84" y="36"/>
                    <a:pt x="84" y="36"/>
                  </a:cubicBezTo>
                  <a:cubicBezTo>
                    <a:pt x="106" y="14"/>
                    <a:pt x="106" y="14"/>
                    <a:pt x="106" y="14"/>
                  </a:cubicBezTo>
                  <a:lnTo>
                    <a:pt x="92" y="14"/>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000000"/>
                </a:solidFill>
                <a:latin typeface="Segoe UI Light" panose="020B0502040204020203" pitchFamily="34" charset="0"/>
                <a:cs typeface="Segoe UI Light" panose="020B0502040204020203" pitchFamily="34" charset="0"/>
              </a:endParaRPr>
            </a:p>
          </p:txBody>
        </p:sp>
      </p:grpSp>
      <p:grpSp>
        <p:nvGrpSpPr>
          <p:cNvPr id="70" name="Group 69">
            <a:extLst>
              <a:ext uri="{FF2B5EF4-FFF2-40B4-BE49-F238E27FC236}">
                <a16:creationId xmlns:a16="http://schemas.microsoft.com/office/drawing/2014/main" id="{2B43C752-DF38-4CBF-9AD3-6D9215993F75}"/>
              </a:ext>
            </a:extLst>
          </p:cNvPr>
          <p:cNvGrpSpPr>
            <a:grpSpLocks noChangeAspect="1"/>
          </p:cNvGrpSpPr>
          <p:nvPr/>
        </p:nvGrpSpPr>
        <p:grpSpPr>
          <a:xfrm>
            <a:off x="1454668" y="3354597"/>
            <a:ext cx="560321" cy="559562"/>
            <a:chOff x="736983" y="3372240"/>
            <a:chExt cx="1213831" cy="1212190"/>
          </a:xfrm>
        </p:grpSpPr>
        <p:sp>
          <p:nvSpPr>
            <p:cNvPr id="71" name="Rectangle: Rounded Corners 70">
              <a:extLst>
                <a:ext uri="{FF2B5EF4-FFF2-40B4-BE49-F238E27FC236}">
                  <a16:creationId xmlns:a16="http://schemas.microsoft.com/office/drawing/2014/main" id="{1753EB88-C171-4622-BEA2-A86B702AB5E3}"/>
                </a:ext>
              </a:extLst>
            </p:cNvPr>
            <p:cNvSpPr/>
            <p:nvPr/>
          </p:nvSpPr>
          <p:spPr bwMode="auto">
            <a:xfrm>
              <a:off x="736983" y="4454845"/>
              <a:ext cx="1213831" cy="129585"/>
            </a:xfrm>
            <a:prstGeom prst="roundRect">
              <a:avLst>
                <a:gd name="adj" fmla="val 50000"/>
              </a:avLst>
            </a:prstGeom>
            <a:solidFill>
              <a:srgbClr val="0077D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endParaRPr>
            </a:p>
          </p:txBody>
        </p:sp>
        <p:sp>
          <p:nvSpPr>
            <p:cNvPr id="72" name="Trapezoid 71">
              <a:extLst>
                <a:ext uri="{FF2B5EF4-FFF2-40B4-BE49-F238E27FC236}">
                  <a16:creationId xmlns:a16="http://schemas.microsoft.com/office/drawing/2014/main" id="{3051D1B4-D9EA-4A39-96AB-205735F919BC}"/>
                </a:ext>
              </a:extLst>
            </p:cNvPr>
            <p:cNvSpPr/>
            <p:nvPr/>
          </p:nvSpPr>
          <p:spPr bwMode="auto">
            <a:xfrm>
              <a:off x="856734" y="3856309"/>
              <a:ext cx="974329" cy="531596"/>
            </a:xfrm>
            <a:prstGeom prst="trapezoid">
              <a:avLst>
                <a:gd name="adj" fmla="val 38513"/>
              </a:avLst>
            </a:prstGeom>
            <a:solidFill>
              <a:srgbClr val="0077D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endParaRPr>
            </a:p>
          </p:txBody>
        </p:sp>
        <p:sp>
          <p:nvSpPr>
            <p:cNvPr id="73" name="Trapezoid 72">
              <a:extLst>
                <a:ext uri="{FF2B5EF4-FFF2-40B4-BE49-F238E27FC236}">
                  <a16:creationId xmlns:a16="http://schemas.microsoft.com/office/drawing/2014/main" id="{3852887B-0397-4F48-91FC-AE2BFD536CBC}"/>
                </a:ext>
              </a:extLst>
            </p:cNvPr>
            <p:cNvSpPr/>
            <p:nvPr/>
          </p:nvSpPr>
          <p:spPr bwMode="auto">
            <a:xfrm>
              <a:off x="1092986" y="3372240"/>
              <a:ext cx="501824" cy="414194"/>
            </a:xfrm>
            <a:prstGeom prst="trapezoid">
              <a:avLst>
                <a:gd name="adj" fmla="val 38513"/>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endParaRPr>
            </a:p>
          </p:txBody>
        </p:sp>
      </p:grpSp>
      <p:grpSp>
        <p:nvGrpSpPr>
          <p:cNvPr id="74" name="Group 73">
            <a:extLst>
              <a:ext uri="{FF2B5EF4-FFF2-40B4-BE49-F238E27FC236}">
                <a16:creationId xmlns:a16="http://schemas.microsoft.com/office/drawing/2014/main" id="{46814F79-F06E-45EA-B58A-97B1FD4DDBA7}"/>
              </a:ext>
            </a:extLst>
          </p:cNvPr>
          <p:cNvGrpSpPr>
            <a:grpSpLocks noChangeAspect="1"/>
          </p:cNvGrpSpPr>
          <p:nvPr/>
        </p:nvGrpSpPr>
        <p:grpSpPr>
          <a:xfrm>
            <a:off x="3680816" y="3349818"/>
            <a:ext cx="552672" cy="559562"/>
            <a:chOff x="2602895" y="3258661"/>
            <a:chExt cx="1328759" cy="1345335"/>
          </a:xfrm>
        </p:grpSpPr>
        <p:grpSp>
          <p:nvGrpSpPr>
            <p:cNvPr id="75" name="Group 74">
              <a:extLst>
                <a:ext uri="{FF2B5EF4-FFF2-40B4-BE49-F238E27FC236}">
                  <a16:creationId xmlns:a16="http://schemas.microsoft.com/office/drawing/2014/main" id="{08AAA214-77A3-43D7-9FC0-064E76B85453}"/>
                </a:ext>
              </a:extLst>
            </p:cNvPr>
            <p:cNvGrpSpPr/>
            <p:nvPr/>
          </p:nvGrpSpPr>
          <p:grpSpPr>
            <a:xfrm>
              <a:off x="2602895" y="3258661"/>
              <a:ext cx="1328759" cy="1345335"/>
              <a:chOff x="2602895" y="3258661"/>
              <a:chExt cx="1328759" cy="1345335"/>
            </a:xfrm>
          </p:grpSpPr>
          <p:sp>
            <p:nvSpPr>
              <p:cNvPr id="78" name="Rectangle 77">
                <a:extLst>
                  <a:ext uri="{FF2B5EF4-FFF2-40B4-BE49-F238E27FC236}">
                    <a16:creationId xmlns:a16="http://schemas.microsoft.com/office/drawing/2014/main" id="{21D34EF2-528A-4BBD-AA2F-ED96DA39129A}"/>
                  </a:ext>
                </a:extLst>
              </p:cNvPr>
              <p:cNvSpPr/>
              <p:nvPr/>
            </p:nvSpPr>
            <p:spPr bwMode="auto">
              <a:xfrm>
                <a:off x="2602895" y="3258661"/>
                <a:ext cx="91440" cy="1345335"/>
              </a:xfrm>
              <a:prstGeom prst="rect">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endParaRPr>
              </a:p>
            </p:txBody>
          </p:sp>
          <p:sp>
            <p:nvSpPr>
              <p:cNvPr id="79" name="Rectangle 78">
                <a:extLst>
                  <a:ext uri="{FF2B5EF4-FFF2-40B4-BE49-F238E27FC236}">
                    <a16:creationId xmlns:a16="http://schemas.microsoft.com/office/drawing/2014/main" id="{D9922DC0-7E2B-4800-AE2E-279011376D60}"/>
                  </a:ext>
                </a:extLst>
              </p:cNvPr>
              <p:cNvSpPr/>
              <p:nvPr/>
            </p:nvSpPr>
            <p:spPr bwMode="auto">
              <a:xfrm>
                <a:off x="2691275" y="3258661"/>
                <a:ext cx="91440" cy="1345335"/>
              </a:xfrm>
              <a:prstGeom prst="rect">
                <a:avLst/>
              </a:prstGeom>
              <a:solidFill>
                <a:srgbClr val="0077D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endParaRPr>
              </a:p>
            </p:txBody>
          </p:sp>
          <p:sp>
            <p:nvSpPr>
              <p:cNvPr id="80" name="Rectangle 79">
                <a:extLst>
                  <a:ext uri="{FF2B5EF4-FFF2-40B4-BE49-F238E27FC236}">
                    <a16:creationId xmlns:a16="http://schemas.microsoft.com/office/drawing/2014/main" id="{17F68054-EF6B-4D05-AF17-C18B2D3AD567}"/>
                  </a:ext>
                </a:extLst>
              </p:cNvPr>
              <p:cNvSpPr/>
              <p:nvPr/>
            </p:nvSpPr>
            <p:spPr bwMode="auto">
              <a:xfrm>
                <a:off x="2779655" y="3258661"/>
                <a:ext cx="91440" cy="1345335"/>
              </a:xfrm>
              <a:prstGeom prst="rect">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endParaRPr>
              </a:p>
            </p:txBody>
          </p:sp>
          <p:sp>
            <p:nvSpPr>
              <p:cNvPr id="81" name="Rectangle 80">
                <a:extLst>
                  <a:ext uri="{FF2B5EF4-FFF2-40B4-BE49-F238E27FC236}">
                    <a16:creationId xmlns:a16="http://schemas.microsoft.com/office/drawing/2014/main" id="{04A906EC-133C-4CF1-9513-F0CE146F3463}"/>
                  </a:ext>
                </a:extLst>
              </p:cNvPr>
              <p:cNvSpPr/>
              <p:nvPr/>
            </p:nvSpPr>
            <p:spPr bwMode="auto">
              <a:xfrm>
                <a:off x="2868035" y="3258661"/>
                <a:ext cx="91440" cy="1345335"/>
              </a:xfrm>
              <a:prstGeom prst="rect">
                <a:avLst/>
              </a:prstGeom>
              <a:solidFill>
                <a:srgbClr val="0077D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endParaRPr>
              </a:p>
            </p:txBody>
          </p:sp>
          <p:sp>
            <p:nvSpPr>
              <p:cNvPr id="82" name="Rectangle 81">
                <a:extLst>
                  <a:ext uri="{FF2B5EF4-FFF2-40B4-BE49-F238E27FC236}">
                    <a16:creationId xmlns:a16="http://schemas.microsoft.com/office/drawing/2014/main" id="{C96534E3-EDB1-4A82-BC07-54DD49DB9D93}"/>
                  </a:ext>
                </a:extLst>
              </p:cNvPr>
              <p:cNvSpPr/>
              <p:nvPr/>
            </p:nvSpPr>
            <p:spPr bwMode="auto">
              <a:xfrm>
                <a:off x="2956415" y="3258661"/>
                <a:ext cx="91440" cy="1345335"/>
              </a:xfrm>
              <a:prstGeom prst="rect">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endParaRPr>
              </a:p>
            </p:txBody>
          </p:sp>
          <p:sp>
            <p:nvSpPr>
              <p:cNvPr id="83" name="Rectangle 82">
                <a:extLst>
                  <a:ext uri="{FF2B5EF4-FFF2-40B4-BE49-F238E27FC236}">
                    <a16:creationId xmlns:a16="http://schemas.microsoft.com/office/drawing/2014/main" id="{BD0867EE-D6AE-44C4-A062-E643F40B1BD9}"/>
                  </a:ext>
                </a:extLst>
              </p:cNvPr>
              <p:cNvSpPr/>
              <p:nvPr/>
            </p:nvSpPr>
            <p:spPr bwMode="auto">
              <a:xfrm>
                <a:off x="3044795" y="3258661"/>
                <a:ext cx="91440" cy="1345335"/>
              </a:xfrm>
              <a:prstGeom prst="rect">
                <a:avLst/>
              </a:prstGeom>
              <a:solidFill>
                <a:srgbClr val="0077D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endParaRPr>
              </a:p>
            </p:txBody>
          </p:sp>
          <p:sp>
            <p:nvSpPr>
              <p:cNvPr id="84" name="Rectangle 83">
                <a:extLst>
                  <a:ext uri="{FF2B5EF4-FFF2-40B4-BE49-F238E27FC236}">
                    <a16:creationId xmlns:a16="http://schemas.microsoft.com/office/drawing/2014/main" id="{82EE48B9-1310-4195-A238-F68CF6F9D4AA}"/>
                  </a:ext>
                </a:extLst>
              </p:cNvPr>
              <p:cNvSpPr/>
              <p:nvPr/>
            </p:nvSpPr>
            <p:spPr bwMode="auto">
              <a:xfrm>
                <a:off x="3133175" y="3258661"/>
                <a:ext cx="91440" cy="1345335"/>
              </a:xfrm>
              <a:prstGeom prst="rect">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endParaRPr>
              </a:p>
            </p:txBody>
          </p:sp>
          <p:sp>
            <p:nvSpPr>
              <p:cNvPr id="85" name="Rectangle 84">
                <a:extLst>
                  <a:ext uri="{FF2B5EF4-FFF2-40B4-BE49-F238E27FC236}">
                    <a16:creationId xmlns:a16="http://schemas.microsoft.com/office/drawing/2014/main" id="{ECEDCA67-BB98-471D-A418-139D471E62ED}"/>
                  </a:ext>
                </a:extLst>
              </p:cNvPr>
              <p:cNvSpPr/>
              <p:nvPr/>
            </p:nvSpPr>
            <p:spPr bwMode="auto">
              <a:xfrm>
                <a:off x="3221555" y="3258661"/>
                <a:ext cx="91440" cy="1345335"/>
              </a:xfrm>
              <a:prstGeom prst="rect">
                <a:avLst/>
              </a:prstGeom>
              <a:solidFill>
                <a:srgbClr val="0077D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endParaRPr>
              </a:p>
            </p:txBody>
          </p:sp>
          <p:sp>
            <p:nvSpPr>
              <p:cNvPr id="86" name="Rectangle 85">
                <a:extLst>
                  <a:ext uri="{FF2B5EF4-FFF2-40B4-BE49-F238E27FC236}">
                    <a16:creationId xmlns:a16="http://schemas.microsoft.com/office/drawing/2014/main" id="{1E2CDAA2-CD34-464B-9A06-7FB5856F40FA}"/>
                  </a:ext>
                </a:extLst>
              </p:cNvPr>
              <p:cNvSpPr/>
              <p:nvPr/>
            </p:nvSpPr>
            <p:spPr bwMode="auto">
              <a:xfrm>
                <a:off x="3309935" y="3258661"/>
                <a:ext cx="91440" cy="1345335"/>
              </a:xfrm>
              <a:prstGeom prst="rect">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endParaRPr>
              </a:p>
            </p:txBody>
          </p:sp>
          <p:sp>
            <p:nvSpPr>
              <p:cNvPr id="87" name="Rectangle 86">
                <a:extLst>
                  <a:ext uri="{FF2B5EF4-FFF2-40B4-BE49-F238E27FC236}">
                    <a16:creationId xmlns:a16="http://schemas.microsoft.com/office/drawing/2014/main" id="{760F39A0-DBBC-40D9-ABEE-9DFA59A00F42}"/>
                  </a:ext>
                </a:extLst>
              </p:cNvPr>
              <p:cNvSpPr/>
              <p:nvPr/>
            </p:nvSpPr>
            <p:spPr bwMode="auto">
              <a:xfrm>
                <a:off x="3398315" y="3258661"/>
                <a:ext cx="91440" cy="1345335"/>
              </a:xfrm>
              <a:prstGeom prst="rect">
                <a:avLst/>
              </a:prstGeom>
              <a:solidFill>
                <a:srgbClr val="0077D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endParaRPr>
              </a:p>
            </p:txBody>
          </p:sp>
          <p:sp>
            <p:nvSpPr>
              <p:cNvPr id="88" name="Rectangle 87">
                <a:extLst>
                  <a:ext uri="{FF2B5EF4-FFF2-40B4-BE49-F238E27FC236}">
                    <a16:creationId xmlns:a16="http://schemas.microsoft.com/office/drawing/2014/main" id="{60D56BF1-2763-420E-A956-562C8EA4AEBF}"/>
                  </a:ext>
                </a:extLst>
              </p:cNvPr>
              <p:cNvSpPr/>
              <p:nvPr/>
            </p:nvSpPr>
            <p:spPr bwMode="auto">
              <a:xfrm>
                <a:off x="3486695" y="3258661"/>
                <a:ext cx="91440" cy="134533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endParaRPr>
              </a:p>
            </p:txBody>
          </p:sp>
          <p:sp>
            <p:nvSpPr>
              <p:cNvPr id="89" name="Rectangle 88">
                <a:extLst>
                  <a:ext uri="{FF2B5EF4-FFF2-40B4-BE49-F238E27FC236}">
                    <a16:creationId xmlns:a16="http://schemas.microsoft.com/office/drawing/2014/main" id="{185E6217-3A4C-4287-8E31-7A43E03BA1F1}"/>
                  </a:ext>
                </a:extLst>
              </p:cNvPr>
              <p:cNvSpPr/>
              <p:nvPr/>
            </p:nvSpPr>
            <p:spPr bwMode="auto">
              <a:xfrm>
                <a:off x="3575075" y="3258661"/>
                <a:ext cx="91440" cy="1345335"/>
              </a:xfrm>
              <a:prstGeom prst="rect">
                <a:avLst/>
              </a:prstGeom>
              <a:solidFill>
                <a:srgbClr val="0077D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endParaRPr>
              </a:p>
            </p:txBody>
          </p:sp>
          <p:sp>
            <p:nvSpPr>
              <p:cNvPr id="90" name="Rectangle 89">
                <a:extLst>
                  <a:ext uri="{FF2B5EF4-FFF2-40B4-BE49-F238E27FC236}">
                    <a16:creationId xmlns:a16="http://schemas.microsoft.com/office/drawing/2014/main" id="{3AF98D38-26D2-4780-BF93-F4C37E72BF67}"/>
                  </a:ext>
                </a:extLst>
              </p:cNvPr>
              <p:cNvSpPr/>
              <p:nvPr/>
            </p:nvSpPr>
            <p:spPr bwMode="auto">
              <a:xfrm>
                <a:off x="3663455" y="3258661"/>
                <a:ext cx="91440" cy="1345335"/>
              </a:xfrm>
              <a:prstGeom prst="rect">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endParaRPr>
              </a:p>
            </p:txBody>
          </p:sp>
          <p:sp>
            <p:nvSpPr>
              <p:cNvPr id="91" name="Rectangle 90">
                <a:extLst>
                  <a:ext uri="{FF2B5EF4-FFF2-40B4-BE49-F238E27FC236}">
                    <a16:creationId xmlns:a16="http://schemas.microsoft.com/office/drawing/2014/main" id="{0A6EF32B-7676-46F2-AC97-A7091E00D8D5}"/>
                  </a:ext>
                </a:extLst>
              </p:cNvPr>
              <p:cNvSpPr/>
              <p:nvPr/>
            </p:nvSpPr>
            <p:spPr bwMode="auto">
              <a:xfrm>
                <a:off x="3751835" y="3258661"/>
                <a:ext cx="91440" cy="1345335"/>
              </a:xfrm>
              <a:prstGeom prst="rect">
                <a:avLst/>
              </a:prstGeom>
              <a:solidFill>
                <a:srgbClr val="0077D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endParaRPr>
              </a:p>
            </p:txBody>
          </p:sp>
          <p:sp>
            <p:nvSpPr>
              <p:cNvPr id="92" name="Rectangle 91">
                <a:extLst>
                  <a:ext uri="{FF2B5EF4-FFF2-40B4-BE49-F238E27FC236}">
                    <a16:creationId xmlns:a16="http://schemas.microsoft.com/office/drawing/2014/main" id="{162780C5-C9F5-4F3A-806D-2DF6A62FED29}"/>
                  </a:ext>
                </a:extLst>
              </p:cNvPr>
              <p:cNvSpPr/>
              <p:nvPr/>
            </p:nvSpPr>
            <p:spPr bwMode="auto">
              <a:xfrm>
                <a:off x="3840214" y="3258661"/>
                <a:ext cx="91440" cy="1345335"/>
              </a:xfrm>
              <a:prstGeom prst="rect">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endParaRPr>
              </a:p>
            </p:txBody>
          </p:sp>
        </p:grpSp>
        <p:sp>
          <p:nvSpPr>
            <p:cNvPr id="76" name="Oval 75">
              <a:extLst>
                <a:ext uri="{FF2B5EF4-FFF2-40B4-BE49-F238E27FC236}">
                  <a16:creationId xmlns:a16="http://schemas.microsoft.com/office/drawing/2014/main" id="{A452F176-C34B-4067-905B-EBBF197DA731}"/>
                </a:ext>
              </a:extLst>
            </p:cNvPr>
            <p:cNvSpPr/>
            <p:nvPr/>
          </p:nvSpPr>
          <p:spPr bwMode="auto">
            <a:xfrm>
              <a:off x="3191612" y="3597868"/>
              <a:ext cx="673822" cy="67382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endParaRPr>
            </a:p>
          </p:txBody>
        </p:sp>
        <p:sp>
          <p:nvSpPr>
            <p:cNvPr id="77" name="Freeform: Shape 76">
              <a:extLst>
                <a:ext uri="{FF2B5EF4-FFF2-40B4-BE49-F238E27FC236}">
                  <a16:creationId xmlns:a16="http://schemas.microsoft.com/office/drawing/2014/main" id="{989D8B86-EE73-492B-8A86-2B39918D5AEE}"/>
                </a:ext>
              </a:extLst>
            </p:cNvPr>
            <p:cNvSpPr/>
            <p:nvPr/>
          </p:nvSpPr>
          <p:spPr bwMode="auto">
            <a:xfrm rot="7893163">
              <a:off x="3420607" y="3747250"/>
              <a:ext cx="253938" cy="372110"/>
            </a:xfrm>
            <a:custGeom>
              <a:avLst/>
              <a:gdLst>
                <a:gd name="connsiteX0" fmla="*/ 17213 w 248658"/>
                <a:gd name="connsiteY0" fmla="*/ 349081 h 372110"/>
                <a:gd name="connsiteX1" fmla="*/ 23029 w 248658"/>
                <a:gd name="connsiteY1" fmla="*/ 252528 h 372110"/>
                <a:gd name="connsiteX2" fmla="*/ 110657 w 248658"/>
                <a:gd name="connsiteY2" fmla="*/ 174857 h 372110"/>
                <a:gd name="connsiteX3" fmla="*/ 110657 w 248658"/>
                <a:gd name="connsiteY3" fmla="*/ 68397 h 372110"/>
                <a:gd name="connsiteX4" fmla="*/ 179054 w 248658"/>
                <a:gd name="connsiteY4" fmla="*/ 0 h 372110"/>
                <a:gd name="connsiteX5" fmla="*/ 247451 w 248658"/>
                <a:gd name="connsiteY5" fmla="*/ 68397 h 372110"/>
                <a:gd name="connsiteX6" fmla="*/ 247451 w 248658"/>
                <a:gd name="connsiteY6" fmla="*/ 184882 h 372110"/>
                <a:gd name="connsiteX7" fmla="*/ 244879 w 248658"/>
                <a:gd name="connsiteY7" fmla="*/ 197620 h 372110"/>
                <a:gd name="connsiteX8" fmla="*/ 248658 w 248658"/>
                <a:gd name="connsiteY8" fmla="*/ 208563 h 372110"/>
                <a:gd name="connsiteX9" fmla="*/ 225753 w 248658"/>
                <a:gd name="connsiteY9" fmla="*/ 255635 h 372110"/>
                <a:gd name="connsiteX10" fmla="*/ 113766 w 248658"/>
                <a:gd name="connsiteY10" fmla="*/ 354897 h 372110"/>
                <a:gd name="connsiteX11" fmla="*/ 17213 w 248658"/>
                <a:gd name="connsiteY11" fmla="*/ 349081 h 372110"/>
                <a:gd name="connsiteX0" fmla="*/ 17213 w 248658"/>
                <a:gd name="connsiteY0" fmla="*/ 349081 h 372110"/>
                <a:gd name="connsiteX1" fmla="*/ 23029 w 248658"/>
                <a:gd name="connsiteY1" fmla="*/ 252528 h 372110"/>
                <a:gd name="connsiteX2" fmla="*/ 110657 w 248658"/>
                <a:gd name="connsiteY2" fmla="*/ 174857 h 372110"/>
                <a:gd name="connsiteX3" fmla="*/ 110657 w 248658"/>
                <a:gd name="connsiteY3" fmla="*/ 68397 h 372110"/>
                <a:gd name="connsiteX4" fmla="*/ 179054 w 248658"/>
                <a:gd name="connsiteY4" fmla="*/ 0 h 372110"/>
                <a:gd name="connsiteX5" fmla="*/ 247451 w 248658"/>
                <a:gd name="connsiteY5" fmla="*/ 68397 h 372110"/>
                <a:gd name="connsiteX6" fmla="*/ 247451 w 248658"/>
                <a:gd name="connsiteY6" fmla="*/ 184882 h 372110"/>
                <a:gd name="connsiteX7" fmla="*/ 244879 w 248658"/>
                <a:gd name="connsiteY7" fmla="*/ 197620 h 372110"/>
                <a:gd name="connsiteX8" fmla="*/ 248658 w 248658"/>
                <a:gd name="connsiteY8" fmla="*/ 208563 h 372110"/>
                <a:gd name="connsiteX9" fmla="*/ 225753 w 248658"/>
                <a:gd name="connsiteY9" fmla="*/ 255635 h 372110"/>
                <a:gd name="connsiteX10" fmla="*/ 113766 w 248658"/>
                <a:gd name="connsiteY10" fmla="*/ 354897 h 372110"/>
                <a:gd name="connsiteX11" fmla="*/ 17213 w 248658"/>
                <a:gd name="connsiteY11" fmla="*/ 349081 h 372110"/>
                <a:gd name="connsiteX0" fmla="*/ 17213 w 248658"/>
                <a:gd name="connsiteY0" fmla="*/ 349081 h 372110"/>
                <a:gd name="connsiteX1" fmla="*/ 23029 w 248658"/>
                <a:gd name="connsiteY1" fmla="*/ 252528 h 372110"/>
                <a:gd name="connsiteX2" fmla="*/ 110657 w 248658"/>
                <a:gd name="connsiteY2" fmla="*/ 174857 h 372110"/>
                <a:gd name="connsiteX3" fmla="*/ 110657 w 248658"/>
                <a:gd name="connsiteY3" fmla="*/ 68397 h 372110"/>
                <a:gd name="connsiteX4" fmla="*/ 179054 w 248658"/>
                <a:gd name="connsiteY4" fmla="*/ 0 h 372110"/>
                <a:gd name="connsiteX5" fmla="*/ 247451 w 248658"/>
                <a:gd name="connsiteY5" fmla="*/ 68397 h 372110"/>
                <a:gd name="connsiteX6" fmla="*/ 244879 w 248658"/>
                <a:gd name="connsiteY6" fmla="*/ 197620 h 372110"/>
                <a:gd name="connsiteX7" fmla="*/ 248658 w 248658"/>
                <a:gd name="connsiteY7" fmla="*/ 208563 h 372110"/>
                <a:gd name="connsiteX8" fmla="*/ 225753 w 248658"/>
                <a:gd name="connsiteY8" fmla="*/ 255635 h 372110"/>
                <a:gd name="connsiteX9" fmla="*/ 113766 w 248658"/>
                <a:gd name="connsiteY9" fmla="*/ 354897 h 372110"/>
                <a:gd name="connsiteX10" fmla="*/ 17213 w 248658"/>
                <a:gd name="connsiteY10" fmla="*/ 349081 h 372110"/>
                <a:gd name="connsiteX0" fmla="*/ 17213 w 253938"/>
                <a:gd name="connsiteY0" fmla="*/ 349081 h 372110"/>
                <a:gd name="connsiteX1" fmla="*/ 23029 w 253938"/>
                <a:gd name="connsiteY1" fmla="*/ 252528 h 372110"/>
                <a:gd name="connsiteX2" fmla="*/ 110657 w 253938"/>
                <a:gd name="connsiteY2" fmla="*/ 174857 h 372110"/>
                <a:gd name="connsiteX3" fmla="*/ 110657 w 253938"/>
                <a:gd name="connsiteY3" fmla="*/ 68397 h 372110"/>
                <a:gd name="connsiteX4" fmla="*/ 179054 w 253938"/>
                <a:gd name="connsiteY4" fmla="*/ 0 h 372110"/>
                <a:gd name="connsiteX5" fmla="*/ 247451 w 253938"/>
                <a:gd name="connsiteY5" fmla="*/ 68397 h 372110"/>
                <a:gd name="connsiteX6" fmla="*/ 248658 w 253938"/>
                <a:gd name="connsiteY6" fmla="*/ 208563 h 372110"/>
                <a:gd name="connsiteX7" fmla="*/ 225753 w 253938"/>
                <a:gd name="connsiteY7" fmla="*/ 255635 h 372110"/>
                <a:gd name="connsiteX8" fmla="*/ 113766 w 253938"/>
                <a:gd name="connsiteY8" fmla="*/ 354897 h 372110"/>
                <a:gd name="connsiteX9" fmla="*/ 17213 w 253938"/>
                <a:gd name="connsiteY9" fmla="*/ 349081 h 372110"/>
                <a:gd name="connsiteX0" fmla="*/ 17213 w 253938"/>
                <a:gd name="connsiteY0" fmla="*/ 349081 h 372110"/>
                <a:gd name="connsiteX1" fmla="*/ 23029 w 253938"/>
                <a:gd name="connsiteY1" fmla="*/ 252528 h 372110"/>
                <a:gd name="connsiteX2" fmla="*/ 110657 w 253938"/>
                <a:gd name="connsiteY2" fmla="*/ 174857 h 372110"/>
                <a:gd name="connsiteX3" fmla="*/ 110657 w 253938"/>
                <a:gd name="connsiteY3" fmla="*/ 68397 h 372110"/>
                <a:gd name="connsiteX4" fmla="*/ 179054 w 253938"/>
                <a:gd name="connsiteY4" fmla="*/ 0 h 372110"/>
                <a:gd name="connsiteX5" fmla="*/ 247451 w 253938"/>
                <a:gd name="connsiteY5" fmla="*/ 68397 h 372110"/>
                <a:gd name="connsiteX6" fmla="*/ 248658 w 253938"/>
                <a:gd name="connsiteY6" fmla="*/ 208563 h 372110"/>
                <a:gd name="connsiteX7" fmla="*/ 225753 w 253938"/>
                <a:gd name="connsiteY7" fmla="*/ 255635 h 372110"/>
                <a:gd name="connsiteX8" fmla="*/ 113766 w 253938"/>
                <a:gd name="connsiteY8" fmla="*/ 354897 h 372110"/>
                <a:gd name="connsiteX9" fmla="*/ 17213 w 253938"/>
                <a:gd name="connsiteY9" fmla="*/ 349081 h 372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3938" h="372110">
                  <a:moveTo>
                    <a:pt x="17213" y="349081"/>
                  </a:moveTo>
                  <a:cubicBezTo>
                    <a:pt x="-7844" y="320812"/>
                    <a:pt x="-5240" y="277584"/>
                    <a:pt x="23029" y="252528"/>
                  </a:cubicBezTo>
                  <a:lnTo>
                    <a:pt x="110657" y="174857"/>
                  </a:lnTo>
                  <a:lnTo>
                    <a:pt x="110657" y="68397"/>
                  </a:lnTo>
                  <a:cubicBezTo>
                    <a:pt x="110657" y="30622"/>
                    <a:pt x="141279" y="0"/>
                    <a:pt x="179054" y="0"/>
                  </a:cubicBezTo>
                  <a:cubicBezTo>
                    <a:pt x="216829" y="0"/>
                    <a:pt x="247451" y="30622"/>
                    <a:pt x="247451" y="68397"/>
                  </a:cubicBezTo>
                  <a:cubicBezTo>
                    <a:pt x="259052" y="103158"/>
                    <a:pt x="252274" y="177357"/>
                    <a:pt x="248658" y="208563"/>
                  </a:cubicBezTo>
                  <a:cubicBezTo>
                    <a:pt x="247606" y="226035"/>
                    <a:pt x="239888" y="243106"/>
                    <a:pt x="225753" y="255635"/>
                  </a:cubicBezTo>
                  <a:lnTo>
                    <a:pt x="113766" y="354897"/>
                  </a:lnTo>
                  <a:cubicBezTo>
                    <a:pt x="85497" y="379953"/>
                    <a:pt x="42269" y="377349"/>
                    <a:pt x="17213" y="349081"/>
                  </a:cubicBezTo>
                  <a:close/>
                </a:path>
              </a:pathLst>
            </a:custGeom>
            <a:solidFill>
              <a:srgbClr val="0077D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endParaRPr>
            </a:p>
          </p:txBody>
        </p:sp>
      </p:grpSp>
      <p:grpSp>
        <p:nvGrpSpPr>
          <p:cNvPr id="93" name="Group 92">
            <a:extLst>
              <a:ext uri="{FF2B5EF4-FFF2-40B4-BE49-F238E27FC236}">
                <a16:creationId xmlns:a16="http://schemas.microsoft.com/office/drawing/2014/main" id="{6D548FD5-41F5-4056-B803-D555C36A6F04}"/>
              </a:ext>
            </a:extLst>
          </p:cNvPr>
          <p:cNvGrpSpPr/>
          <p:nvPr/>
        </p:nvGrpSpPr>
        <p:grpSpPr>
          <a:xfrm>
            <a:off x="7976680" y="3245893"/>
            <a:ext cx="985118" cy="909706"/>
            <a:chOff x="8030205" y="3977873"/>
            <a:chExt cx="965890" cy="891950"/>
          </a:xfrm>
        </p:grpSpPr>
        <p:sp>
          <p:nvSpPr>
            <p:cNvPr id="94" name="Rectangle 93">
              <a:extLst>
                <a:ext uri="{FF2B5EF4-FFF2-40B4-BE49-F238E27FC236}">
                  <a16:creationId xmlns:a16="http://schemas.microsoft.com/office/drawing/2014/main" id="{FA20A557-76CF-4A01-BF56-0978D6FF0879}"/>
                </a:ext>
              </a:extLst>
            </p:cNvPr>
            <p:cNvSpPr/>
            <p:nvPr/>
          </p:nvSpPr>
          <p:spPr bwMode="auto">
            <a:xfrm>
              <a:off x="8071293" y="4222788"/>
              <a:ext cx="831994" cy="273853"/>
            </a:xfrm>
            <a:prstGeom prst="rect">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endParaRPr>
            </a:p>
          </p:txBody>
        </p:sp>
        <p:pic>
          <p:nvPicPr>
            <p:cNvPr id="95" name="Graphic 94" descr="Bus">
              <a:extLst>
                <a:ext uri="{FF2B5EF4-FFF2-40B4-BE49-F238E27FC236}">
                  <a16:creationId xmlns:a16="http://schemas.microsoft.com/office/drawing/2014/main" id="{BE3EB60E-677E-496C-827D-27036166899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030205" y="3977873"/>
              <a:ext cx="965890" cy="891950"/>
            </a:xfrm>
            <a:prstGeom prst="rect">
              <a:avLst/>
            </a:prstGeom>
          </p:spPr>
        </p:pic>
      </p:grpSp>
      <p:pic>
        <p:nvPicPr>
          <p:cNvPr id="98" name="Graphic 97" descr="Cloud">
            <a:extLst>
              <a:ext uri="{FF2B5EF4-FFF2-40B4-BE49-F238E27FC236}">
                <a16:creationId xmlns:a16="http://schemas.microsoft.com/office/drawing/2014/main" id="{F59E42AC-97A0-44E1-BB42-280940988AC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117232" y="5276784"/>
            <a:ext cx="932603" cy="932603"/>
          </a:xfrm>
          <a:prstGeom prst="rect">
            <a:avLst/>
          </a:prstGeom>
        </p:spPr>
      </p:pic>
      <p:pic>
        <p:nvPicPr>
          <p:cNvPr id="99" name="Picture 98">
            <a:extLst>
              <a:ext uri="{FF2B5EF4-FFF2-40B4-BE49-F238E27FC236}">
                <a16:creationId xmlns:a16="http://schemas.microsoft.com/office/drawing/2014/main" id="{76FF52D4-8091-4EAD-B9B9-22CFE9CEEFB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541099" y="5344399"/>
            <a:ext cx="651831" cy="651831"/>
          </a:xfrm>
          <a:prstGeom prst="rect">
            <a:avLst/>
          </a:prstGeom>
          <a:noFill/>
        </p:spPr>
      </p:pic>
      <p:cxnSp>
        <p:nvCxnSpPr>
          <p:cNvPr id="101" name="Straight Connector 100">
            <a:extLst>
              <a:ext uri="{FF2B5EF4-FFF2-40B4-BE49-F238E27FC236}">
                <a16:creationId xmlns:a16="http://schemas.microsoft.com/office/drawing/2014/main" id="{56832B5D-A614-456D-9737-711E3AC60430}"/>
              </a:ext>
            </a:extLst>
          </p:cNvPr>
          <p:cNvCxnSpPr/>
          <p:nvPr/>
        </p:nvCxnSpPr>
        <p:spPr>
          <a:xfrm>
            <a:off x="467184" y="5250323"/>
            <a:ext cx="11679599" cy="0"/>
          </a:xfrm>
          <a:prstGeom prst="line">
            <a:avLst/>
          </a:prstGeom>
          <a:ln w="9525" cap="flat" cmpd="sng" algn="ctr">
            <a:solidFill>
              <a:srgbClr val="00B0F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102" name="Picture 101" descr="A close up of a logo&#10;&#10;Description generated with very high confidence">
            <a:extLst>
              <a:ext uri="{FF2B5EF4-FFF2-40B4-BE49-F238E27FC236}">
                <a16:creationId xmlns:a16="http://schemas.microsoft.com/office/drawing/2014/main" id="{EC34129C-AC95-4BF3-A653-555DDE3B281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071726" y="251414"/>
            <a:ext cx="1075056" cy="835856"/>
          </a:xfrm>
          <a:prstGeom prst="rect">
            <a:avLst/>
          </a:prstGeom>
        </p:spPr>
      </p:pic>
      <p:grpSp>
        <p:nvGrpSpPr>
          <p:cNvPr id="108" name="Group 107">
            <a:extLst>
              <a:ext uri="{FF2B5EF4-FFF2-40B4-BE49-F238E27FC236}">
                <a16:creationId xmlns:a16="http://schemas.microsoft.com/office/drawing/2014/main" id="{EB3AA423-EABB-47B3-BCF5-72194B197296}"/>
              </a:ext>
            </a:extLst>
          </p:cNvPr>
          <p:cNvGrpSpPr/>
          <p:nvPr/>
        </p:nvGrpSpPr>
        <p:grpSpPr>
          <a:xfrm>
            <a:off x="675626" y="5693976"/>
            <a:ext cx="1272168" cy="749109"/>
            <a:chOff x="782280" y="5538098"/>
            <a:chExt cx="1247337" cy="734487"/>
          </a:xfrm>
        </p:grpSpPr>
        <p:sp>
          <p:nvSpPr>
            <p:cNvPr id="106" name="Rectangle: Rounded Corners 105">
              <a:extLst>
                <a:ext uri="{FF2B5EF4-FFF2-40B4-BE49-F238E27FC236}">
                  <a16:creationId xmlns:a16="http://schemas.microsoft.com/office/drawing/2014/main" id="{B9E4BAC2-FD64-4FE7-A7C2-5238E9AFEEE4}"/>
                </a:ext>
              </a:extLst>
            </p:cNvPr>
            <p:cNvSpPr/>
            <p:nvPr/>
          </p:nvSpPr>
          <p:spPr bwMode="auto">
            <a:xfrm>
              <a:off x="1067939" y="5538098"/>
              <a:ext cx="676018" cy="346504"/>
            </a:xfrm>
            <a:prstGeom prst="roundRect">
              <a:avLst>
                <a:gd name="adj" fmla="val 50000"/>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9217" rIns="0"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1428" b="1">
                  <a:gradFill>
                    <a:gsLst>
                      <a:gs pos="0">
                        <a:srgbClr val="FFFFFF"/>
                      </a:gs>
                      <a:gs pos="100000">
                        <a:srgbClr val="FFFFFF"/>
                      </a:gs>
                    </a:gsLst>
                    <a:lin ang="5400000" scaled="0"/>
                  </a:gradFill>
                  <a:latin typeface="Segoe UI"/>
                  <a:ea typeface="Segoe UI" pitchFamily="34" charset="0"/>
                  <a:cs typeface="Segoe UI" pitchFamily="34" charset="0"/>
                </a:rPr>
                <a:t>NEW</a:t>
              </a:r>
            </a:p>
          </p:txBody>
        </p:sp>
        <p:sp>
          <p:nvSpPr>
            <p:cNvPr id="107" name="Title 1">
              <a:extLst>
                <a:ext uri="{FF2B5EF4-FFF2-40B4-BE49-F238E27FC236}">
                  <a16:creationId xmlns:a16="http://schemas.microsoft.com/office/drawing/2014/main" id="{E7BD993F-999E-403E-9D94-E54D13AD0B73}"/>
                </a:ext>
              </a:extLst>
            </p:cNvPr>
            <p:cNvSpPr txBox="1">
              <a:spLocks/>
            </p:cNvSpPr>
            <p:nvPr/>
          </p:nvSpPr>
          <p:spPr>
            <a:xfrm>
              <a:off x="782280" y="5958653"/>
              <a:ext cx="1247337" cy="313932"/>
            </a:xfrm>
            <a:prstGeom prst="rect">
              <a:avLst/>
            </a:prstGeom>
          </p:spPr>
          <p:txBody>
            <a:bodyPr vert="horz" wrap="square" lIns="0" tIns="0" rIns="0" bIns="0" rtlCol="0" anchor="ctr" anchorCtr="0">
              <a:spAutoFit/>
            </a:bodyPr>
            <a:lstStyle>
              <a:lvl1pPr algn="l" defTabSz="914367" rtl="0" eaLnBrk="1" latinLnBrk="0" hangingPunct="1">
                <a:lnSpc>
                  <a:spcPts val="3137"/>
                </a:lnSpc>
                <a:spcBef>
                  <a:spcPct val="0"/>
                </a:spcBef>
                <a:buNone/>
                <a:defRPr lang="en-US" sz="2745" b="0" strike="noStrike" kern="1200" cap="none" spc="-49" baseline="0">
                  <a:ln w="3175">
                    <a:noFill/>
                  </a:ln>
                  <a:gradFill>
                    <a:gsLst>
                      <a:gs pos="0">
                        <a:schemeClr val="tx1"/>
                      </a:gs>
                      <a:gs pos="100000">
                        <a:schemeClr val="tx1"/>
                      </a:gs>
                    </a:gsLst>
                    <a:lin ang="5400000" scaled="1"/>
                  </a:gradFill>
                  <a:effectLst/>
                  <a:latin typeface="+mj-lt"/>
                  <a:ea typeface="+mn-ea"/>
                  <a:cs typeface="Segoe UI" pitchFamily="34" charset="0"/>
                </a:defRPr>
              </a:lvl1pPr>
            </a:lstStyle>
            <a:p>
              <a:pPr defTabSz="932563">
                <a:lnSpc>
                  <a:spcPct val="100000"/>
                </a:lnSpc>
                <a:defRPr/>
              </a:pPr>
              <a:r>
                <a:rPr lang="en-US" sz="2040" spc="-50">
                  <a:gradFill>
                    <a:gsLst>
                      <a:gs pos="0">
                        <a:srgbClr val="0078D3"/>
                      </a:gs>
                      <a:gs pos="100000">
                        <a:srgbClr val="0078D3"/>
                      </a:gs>
                    </a:gsLst>
                    <a:lin ang="5400000" scaled="1"/>
                  </a:gradFill>
                  <a:latin typeface="Segoe UI Semibold"/>
                </a:rPr>
                <a:t>capabilities </a:t>
              </a:r>
            </a:p>
          </p:txBody>
        </p:sp>
      </p:grpSp>
      <p:pic>
        <p:nvPicPr>
          <p:cNvPr id="2" name="Graphic 1" descr="Partial sun">
            <a:extLst>
              <a:ext uri="{FF2B5EF4-FFF2-40B4-BE49-F238E27FC236}">
                <a16:creationId xmlns:a16="http://schemas.microsoft.com/office/drawing/2014/main" id="{69009FA8-EDD5-41CC-9487-41B03D07123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763861" y="5278048"/>
            <a:ext cx="859744" cy="859744"/>
          </a:xfrm>
          <a:prstGeom prst="rect">
            <a:avLst/>
          </a:prstGeom>
        </p:spPr>
      </p:pic>
    </p:spTree>
    <p:extLst>
      <p:ext uri="{BB962C8B-B14F-4D97-AF65-F5344CB8AC3E}">
        <p14:creationId xmlns:p14="http://schemas.microsoft.com/office/powerpoint/2010/main" val="3182285689"/>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E9913B39-7E96-4A35-AD78-52194CCFDB2D}"/>
              </a:ext>
            </a:extLst>
          </p:cNvPr>
          <p:cNvSpPr/>
          <p:nvPr/>
        </p:nvSpPr>
        <p:spPr bwMode="auto">
          <a:xfrm>
            <a:off x="435955" y="1785760"/>
            <a:ext cx="11573480" cy="2536522"/>
          </a:xfrm>
          <a:prstGeom prst="rect">
            <a:avLst/>
          </a:prstGeom>
          <a:solidFill>
            <a:schemeClr val="bg1"/>
          </a:solidFill>
          <a:ln w="9525" cap="flat" cmpd="sng" algn="ctr">
            <a:noFill/>
            <a:prstDash val="solid"/>
            <a:headEnd type="none" w="med" len="med"/>
            <a:tailEnd type="none" w="med" len="med"/>
          </a:ln>
          <a:effectLst>
            <a:outerShdw blurRad="190500" dist="38100" dir="2700000" algn="ctr" rotWithShape="0">
              <a:srgbClr val="000000">
                <a:alpha val="25000"/>
              </a:srgbClr>
            </a:outerShdw>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cxnSp>
        <p:nvCxnSpPr>
          <p:cNvPr id="26" name="Straight Connector 25">
            <a:extLst>
              <a:ext uri="{FF2B5EF4-FFF2-40B4-BE49-F238E27FC236}">
                <a16:creationId xmlns:a16="http://schemas.microsoft.com/office/drawing/2014/main" id="{2FA9A656-7489-4F20-9BE5-9A2B4728C974}"/>
              </a:ext>
            </a:extLst>
          </p:cNvPr>
          <p:cNvCxnSpPr>
            <a:cxnSpLocks/>
          </p:cNvCxnSpPr>
          <p:nvPr/>
        </p:nvCxnSpPr>
        <p:spPr>
          <a:xfrm flipV="1">
            <a:off x="463173" y="1785760"/>
            <a:ext cx="0" cy="2536522"/>
          </a:xfrm>
          <a:prstGeom prst="line">
            <a:avLst/>
          </a:prstGeom>
          <a:noFill/>
          <a:ln w="76200" cap="flat" cmpd="sng" algn="ctr">
            <a:gradFill>
              <a:gsLst>
                <a:gs pos="0">
                  <a:srgbClr val="50E6FF"/>
                </a:gs>
                <a:gs pos="100000">
                  <a:srgbClr val="0078D3"/>
                </a:gs>
              </a:gsLst>
              <a:lin ang="1800000" scaled="0"/>
            </a:gradFill>
            <a:prstDash val="solid"/>
            <a:headEnd type="none"/>
            <a:tailEnd type="none"/>
          </a:ln>
          <a:effectLst/>
        </p:spPr>
      </p:cxnSp>
      <p:sp>
        <p:nvSpPr>
          <p:cNvPr id="32" name="Rectangle 31">
            <a:extLst>
              <a:ext uri="{FF2B5EF4-FFF2-40B4-BE49-F238E27FC236}">
                <a16:creationId xmlns:a16="http://schemas.microsoft.com/office/drawing/2014/main" id="{239AE263-6B8D-47D5-800F-78287706100F}"/>
              </a:ext>
            </a:extLst>
          </p:cNvPr>
          <p:cNvSpPr/>
          <p:nvPr/>
        </p:nvSpPr>
        <p:spPr bwMode="auto">
          <a:xfrm>
            <a:off x="419598" y="4528307"/>
            <a:ext cx="11589840" cy="2024617"/>
          </a:xfrm>
          <a:prstGeom prst="rect">
            <a:avLst/>
          </a:prstGeom>
          <a:solidFill>
            <a:schemeClr val="bg1"/>
          </a:solidFill>
          <a:ln w="9525" cap="flat" cmpd="sng" algn="ctr">
            <a:noFill/>
            <a:prstDash val="solid"/>
            <a:headEnd type="none" w="med" len="med"/>
            <a:tailEnd type="none" w="med" len="med"/>
          </a:ln>
          <a:effectLst>
            <a:outerShdw blurRad="190500" dist="38100" dir="2700000" algn="ctr" rotWithShape="0">
              <a:srgbClr val="000000">
                <a:alpha val="25000"/>
              </a:srgbClr>
            </a:outerShdw>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33" name="Rectangle 32">
            <a:extLst>
              <a:ext uri="{FF2B5EF4-FFF2-40B4-BE49-F238E27FC236}">
                <a16:creationId xmlns:a16="http://schemas.microsoft.com/office/drawing/2014/main" id="{1799C54A-5E0B-4894-ADCA-89504D7CF64E}"/>
              </a:ext>
            </a:extLst>
          </p:cNvPr>
          <p:cNvSpPr/>
          <p:nvPr/>
        </p:nvSpPr>
        <p:spPr>
          <a:xfrm>
            <a:off x="419596" y="4528307"/>
            <a:ext cx="11589839" cy="429056"/>
          </a:xfrm>
          <a:prstGeom prst="rect">
            <a:avLst/>
          </a:prstGeom>
          <a:solidFill>
            <a:srgbClr val="243A5E"/>
          </a:solidFill>
        </p:spPr>
        <p:txBody>
          <a:bodyPr wrap="square" anchor="ctr" anchorCtr="0">
            <a:noAutofit/>
          </a:bodyPr>
          <a:lstStyle/>
          <a:p>
            <a:pPr marL="0" marR="0" lvl="0" indent="0" algn="ctr" defTabSz="931611" rtl="0" eaLnBrk="1" fontAlgn="auto" latinLnBrk="0" hangingPunct="1">
              <a:lnSpc>
                <a:spcPct val="100000"/>
              </a:lnSpc>
              <a:spcBef>
                <a:spcPct val="0"/>
              </a:spcBef>
              <a:spcAft>
                <a:spcPts val="1198"/>
              </a:spcAft>
              <a:buClrTx/>
              <a:buSzTx/>
              <a:buFontTx/>
              <a:buNone/>
              <a:tabLst/>
              <a:defRPr/>
            </a:pPr>
            <a:r>
              <a:rPr kumimoji="0" lang="en-US" sz="1785" b="0" i="0" u="none" strike="noStrike" kern="1200" cap="none" spc="0" normalizeH="0" baseline="0" noProof="0">
                <a:ln w="3175">
                  <a:noFill/>
                </a:ln>
                <a:gradFill>
                  <a:gsLst>
                    <a:gs pos="0">
                      <a:srgbClr val="50E6FF"/>
                    </a:gs>
                    <a:gs pos="100000">
                      <a:srgbClr val="50E6FF"/>
                    </a:gs>
                  </a:gsLst>
                  <a:lin ang="5400000" scaled="0"/>
                </a:gradFill>
                <a:effectLst/>
                <a:uLnTx/>
                <a:uFillTx/>
                <a:latin typeface="Segoe UI Semibold" panose="020B0702040204020203" pitchFamily="34" charset="0"/>
                <a:ea typeface="+mn-ea"/>
                <a:cs typeface="Segoe UI Semibold" panose="020B0702040204020203" pitchFamily="34" charset="0"/>
                <a:sym typeface="Wingdings" panose="05000000000000000000" pitchFamily="2" charset="2"/>
              </a:rPr>
              <a:t>Put location intelligence to work for your enterprise</a:t>
            </a:r>
          </a:p>
        </p:txBody>
      </p:sp>
      <p:sp>
        <p:nvSpPr>
          <p:cNvPr id="2" name="Title 1">
            <a:extLst>
              <a:ext uri="{FF2B5EF4-FFF2-40B4-BE49-F238E27FC236}">
                <a16:creationId xmlns:a16="http://schemas.microsoft.com/office/drawing/2014/main" id="{A7EED2C8-1951-48AD-AB3C-04330381BBBE}"/>
              </a:ext>
            </a:extLst>
          </p:cNvPr>
          <p:cNvSpPr>
            <a:spLocks noGrp="1"/>
          </p:cNvSpPr>
          <p:nvPr>
            <p:ph type="title"/>
          </p:nvPr>
        </p:nvSpPr>
        <p:spPr/>
        <p:txBody>
          <a:bodyPr/>
          <a:lstStyle/>
          <a:p>
            <a:r>
              <a:rPr lang="en-US"/>
              <a:t>Azure Maps</a:t>
            </a:r>
          </a:p>
        </p:txBody>
      </p:sp>
      <p:sp>
        <p:nvSpPr>
          <p:cNvPr id="21" name="Rectangle 20">
            <a:extLst>
              <a:ext uri="{FF2B5EF4-FFF2-40B4-BE49-F238E27FC236}">
                <a16:creationId xmlns:a16="http://schemas.microsoft.com/office/drawing/2014/main" id="{E45813AF-555D-48BE-B2DC-2DEE0E6B0694}"/>
              </a:ext>
            </a:extLst>
          </p:cNvPr>
          <p:cNvSpPr/>
          <p:nvPr/>
        </p:nvSpPr>
        <p:spPr>
          <a:xfrm>
            <a:off x="6510781" y="3097229"/>
            <a:ext cx="2043327" cy="687410"/>
          </a:xfrm>
          <a:prstGeom prst="rect">
            <a:avLst/>
          </a:prstGeom>
        </p:spPr>
        <p:txBody>
          <a:bodyPr wrap="square" lIns="0" tIns="93260" rIns="0" bIns="0" anchor="ctr" anchorCtr="0">
            <a:spAutoFit/>
          </a:bodyPr>
          <a:lstStyle/>
          <a:p>
            <a:pPr marL="0" marR="0" lvl="1" indent="0" algn="ctr" defTabSz="932597" rtl="0" eaLnBrk="1" fontAlgn="base" latinLnBrk="0" hangingPunct="1">
              <a:lnSpc>
                <a:spcPct val="90000"/>
              </a:lnSpc>
              <a:spcBef>
                <a:spcPts val="612"/>
              </a:spcBef>
              <a:spcAft>
                <a:spcPct val="0"/>
              </a:spcAft>
              <a:buClrTx/>
              <a:buSzTx/>
              <a:buFontTx/>
              <a:buNone/>
              <a:tabLst/>
              <a:defRPr/>
            </a:pPr>
            <a:r>
              <a:rPr kumimoji="0" lang="en-US" sz="1428" b="0" i="0" u="none" strike="noStrike" kern="1200" cap="none" spc="0" normalizeH="0" baseline="0" noProof="0">
                <a:ln>
                  <a:noFill/>
                </a:ln>
                <a:gradFill>
                  <a:gsLst>
                    <a:gs pos="0">
                      <a:srgbClr val="000000"/>
                    </a:gs>
                    <a:gs pos="100000">
                      <a:srgbClr val="000000"/>
                    </a:gs>
                  </a:gsLst>
                  <a:lin ang="5400000" scaled="0"/>
                </a:gradFill>
                <a:effectLst/>
                <a:uLnTx/>
                <a:uFillTx/>
                <a:latin typeface="Segoe UI Semibold"/>
                <a:ea typeface="+mn-ea"/>
                <a:cs typeface="+mn-cs"/>
              </a:rPr>
              <a:t>Create rich data visualizations for your web and mobile apps</a:t>
            </a:r>
          </a:p>
        </p:txBody>
      </p:sp>
      <p:sp>
        <p:nvSpPr>
          <p:cNvPr id="44" name="Rectangle 43">
            <a:extLst>
              <a:ext uri="{FF2B5EF4-FFF2-40B4-BE49-F238E27FC236}">
                <a16:creationId xmlns:a16="http://schemas.microsoft.com/office/drawing/2014/main" id="{CE41267E-EB93-47EC-8E40-9DED233DE56B}"/>
              </a:ext>
            </a:extLst>
          </p:cNvPr>
          <p:cNvSpPr/>
          <p:nvPr/>
        </p:nvSpPr>
        <p:spPr>
          <a:xfrm>
            <a:off x="9445899" y="3097229"/>
            <a:ext cx="1947471" cy="687410"/>
          </a:xfrm>
          <a:prstGeom prst="rect">
            <a:avLst/>
          </a:prstGeom>
        </p:spPr>
        <p:txBody>
          <a:bodyPr wrap="square" lIns="0" tIns="93260" rIns="0" bIns="0" anchor="ctr" anchorCtr="0">
            <a:spAutoFit/>
          </a:bodyPr>
          <a:lstStyle/>
          <a:p>
            <a:pPr marL="0" marR="0" lvl="1" indent="0" algn="ctr" defTabSz="932597" rtl="0" eaLnBrk="1" fontAlgn="base" latinLnBrk="0" hangingPunct="1">
              <a:lnSpc>
                <a:spcPct val="90000"/>
              </a:lnSpc>
              <a:spcBef>
                <a:spcPts val="612"/>
              </a:spcBef>
              <a:spcAft>
                <a:spcPct val="0"/>
              </a:spcAft>
              <a:buClrTx/>
              <a:buSzTx/>
              <a:buFontTx/>
              <a:buNone/>
              <a:tabLst/>
              <a:defRPr/>
            </a:pPr>
            <a:r>
              <a:rPr kumimoji="0" lang="en-US" sz="1428" b="0" i="0" u="none" strike="noStrike" kern="1200" cap="none" spc="0" normalizeH="0" baseline="0" noProof="0">
                <a:ln>
                  <a:noFill/>
                </a:ln>
                <a:gradFill>
                  <a:gsLst>
                    <a:gs pos="0">
                      <a:srgbClr val="000000"/>
                    </a:gs>
                    <a:gs pos="100000">
                      <a:srgbClr val="000000"/>
                    </a:gs>
                  </a:gsLst>
                  <a:lin ang="5400000" scaled="0"/>
                </a:gradFill>
                <a:effectLst/>
                <a:uLnTx/>
                <a:uFillTx/>
                <a:latin typeface="Segoe UI Semibold"/>
                <a:ea typeface="+mn-ea"/>
                <a:cs typeface="+mn-cs"/>
              </a:rPr>
              <a:t>Use Azure Maps with open source and other familiar map controls</a:t>
            </a:r>
          </a:p>
        </p:txBody>
      </p:sp>
      <p:sp>
        <p:nvSpPr>
          <p:cNvPr id="48" name="Rectangle 47">
            <a:extLst>
              <a:ext uri="{FF2B5EF4-FFF2-40B4-BE49-F238E27FC236}">
                <a16:creationId xmlns:a16="http://schemas.microsoft.com/office/drawing/2014/main" id="{4717AF04-3291-4A51-8221-C1F6587F4322}"/>
              </a:ext>
            </a:extLst>
          </p:cNvPr>
          <p:cNvSpPr/>
          <p:nvPr/>
        </p:nvSpPr>
        <p:spPr>
          <a:xfrm>
            <a:off x="960821" y="3097229"/>
            <a:ext cx="1818908" cy="687410"/>
          </a:xfrm>
          <a:prstGeom prst="rect">
            <a:avLst/>
          </a:prstGeom>
        </p:spPr>
        <p:txBody>
          <a:bodyPr wrap="square" lIns="0" tIns="93260" rIns="0" bIns="0" anchor="ctr" anchorCtr="0">
            <a:spAutoFit/>
          </a:bodyPr>
          <a:lstStyle/>
          <a:p>
            <a:pPr marL="0" marR="0" lvl="1" indent="0" algn="ctr" defTabSz="932597" rtl="0" eaLnBrk="1" fontAlgn="base" latinLnBrk="0" hangingPunct="1">
              <a:lnSpc>
                <a:spcPct val="90000"/>
              </a:lnSpc>
              <a:spcBef>
                <a:spcPts val="612"/>
              </a:spcBef>
              <a:spcAft>
                <a:spcPct val="0"/>
              </a:spcAft>
              <a:buClrTx/>
              <a:buSzTx/>
              <a:buFontTx/>
              <a:buNone/>
              <a:tabLst/>
              <a:defRPr/>
            </a:pPr>
            <a:r>
              <a:rPr kumimoji="0" lang="en-US" sz="1428" b="0" i="0" u="none" strike="noStrike" kern="1200" cap="none" spc="0" normalizeH="0" baseline="0" noProof="0">
                <a:ln>
                  <a:noFill/>
                </a:ln>
                <a:gradFill>
                  <a:gsLst>
                    <a:gs pos="0">
                      <a:srgbClr val="000000"/>
                    </a:gs>
                    <a:gs pos="100000">
                      <a:srgbClr val="000000"/>
                    </a:gs>
                  </a:gsLst>
                  <a:lin ang="5400000" scaled="0"/>
                </a:gradFill>
                <a:effectLst/>
                <a:uLnTx/>
                <a:uFillTx/>
                <a:latin typeface="Segoe UI Semibold"/>
                <a:ea typeface="+mn-ea"/>
                <a:cs typeface="+mn-cs"/>
              </a:rPr>
              <a:t>Get world-class location and mobility technology</a:t>
            </a:r>
          </a:p>
        </p:txBody>
      </p:sp>
      <p:sp>
        <p:nvSpPr>
          <p:cNvPr id="3" name="Rectangle 2">
            <a:extLst>
              <a:ext uri="{FF2B5EF4-FFF2-40B4-BE49-F238E27FC236}">
                <a16:creationId xmlns:a16="http://schemas.microsoft.com/office/drawing/2014/main" id="{6E3A190E-95A5-400F-9307-E5D4C026E0C2}"/>
              </a:ext>
            </a:extLst>
          </p:cNvPr>
          <p:cNvSpPr/>
          <p:nvPr/>
        </p:nvSpPr>
        <p:spPr>
          <a:xfrm>
            <a:off x="3671519" y="3097210"/>
            <a:ext cx="1947472" cy="733577"/>
          </a:xfrm>
          <a:prstGeom prst="rect">
            <a:avLst/>
          </a:prstGeom>
        </p:spPr>
        <p:txBody>
          <a:bodyPr wrap="square" tIns="93260">
            <a:spAutoFit/>
          </a:bodyPr>
          <a:lstStyle/>
          <a:p>
            <a:pPr marL="0" marR="0" lvl="1" indent="0" algn="ctr" defTabSz="932597" rtl="0" eaLnBrk="1" fontAlgn="base" latinLnBrk="0" hangingPunct="1">
              <a:lnSpc>
                <a:spcPct val="90000"/>
              </a:lnSpc>
              <a:spcBef>
                <a:spcPts val="612"/>
              </a:spcBef>
              <a:spcAft>
                <a:spcPct val="0"/>
              </a:spcAft>
              <a:buClrTx/>
              <a:buSzTx/>
              <a:buFontTx/>
              <a:buNone/>
              <a:tabLst/>
              <a:defRPr/>
            </a:pPr>
            <a:r>
              <a:rPr kumimoji="0" lang="en-US" sz="1428" b="0" i="0" u="none" strike="noStrike" kern="1200" cap="none" spc="0" normalizeH="0" baseline="0" noProof="0">
                <a:ln>
                  <a:noFill/>
                </a:ln>
                <a:gradFill>
                  <a:gsLst>
                    <a:gs pos="0">
                      <a:srgbClr val="000000"/>
                    </a:gs>
                    <a:gs pos="100000">
                      <a:srgbClr val="000000"/>
                    </a:gs>
                  </a:gsLst>
                  <a:lin ang="5400000" scaled="0"/>
                </a:gradFill>
                <a:effectLst/>
                <a:uLnTx/>
                <a:uFillTx/>
                <a:latin typeface="Segoe UI Semibold"/>
                <a:ea typeface="+mn-ea"/>
                <a:cs typeface="+mn-cs"/>
              </a:rPr>
              <a:t>Build location intelligence solutions for IoT and AI</a:t>
            </a:r>
          </a:p>
        </p:txBody>
      </p:sp>
      <p:pic>
        <p:nvPicPr>
          <p:cNvPr id="28" name="Picture 27">
            <a:extLst>
              <a:ext uri="{FF2B5EF4-FFF2-40B4-BE49-F238E27FC236}">
                <a16:creationId xmlns:a16="http://schemas.microsoft.com/office/drawing/2014/main" id="{151DFCC7-0204-4924-80DF-A6491A39FD4F}"/>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976154" y="5429890"/>
            <a:ext cx="1788243" cy="345986"/>
          </a:xfrm>
          <a:prstGeom prst="rect">
            <a:avLst/>
          </a:prstGeom>
        </p:spPr>
      </p:pic>
      <p:pic>
        <p:nvPicPr>
          <p:cNvPr id="29" name="Picture 7">
            <a:extLst>
              <a:ext uri="{FF2B5EF4-FFF2-40B4-BE49-F238E27FC236}">
                <a16:creationId xmlns:a16="http://schemas.microsoft.com/office/drawing/2014/main" id="{27110F5F-8C8F-4CE5-8520-667AAA4C49B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6135164" y="5455099"/>
            <a:ext cx="1494258" cy="295568"/>
          </a:xfrm>
          <a:prstGeom prst="rect">
            <a:avLst/>
          </a:prstGeom>
        </p:spPr>
      </p:pic>
      <p:pic>
        <p:nvPicPr>
          <p:cNvPr id="30" name="Picture 29" descr="A picture containing drawing&#10;&#10;Description automatically generated">
            <a:extLst>
              <a:ext uri="{FF2B5EF4-FFF2-40B4-BE49-F238E27FC236}">
                <a16:creationId xmlns:a16="http://schemas.microsoft.com/office/drawing/2014/main" id="{34CE53EC-D073-4B48-BB28-D43B42196152}"/>
              </a:ext>
            </a:extLst>
          </p:cNvPr>
          <p:cNvPicPr>
            <a:picLocks noChangeAspect="1"/>
          </p:cNvPicPr>
          <p:nvPr/>
        </p:nvPicPr>
        <p:blipFill>
          <a:blip r:embed="rId6" cstate="print">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8664760" y="5243115"/>
            <a:ext cx="719536" cy="719536"/>
          </a:xfrm>
          <a:prstGeom prst="rect">
            <a:avLst/>
          </a:prstGeom>
        </p:spPr>
      </p:pic>
      <p:pic>
        <p:nvPicPr>
          <p:cNvPr id="8194" name="Picture 2" descr="Story logo">
            <a:extLst>
              <a:ext uri="{FF2B5EF4-FFF2-40B4-BE49-F238E27FC236}">
                <a16:creationId xmlns:a16="http://schemas.microsoft.com/office/drawing/2014/main" id="{9A799934-17CB-472B-8AB6-CFD9AFA07CD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419635" y="5243115"/>
            <a:ext cx="729260" cy="719536"/>
          </a:xfrm>
          <a:prstGeom prst="rect">
            <a:avLst/>
          </a:prstGeom>
          <a:noFill/>
          <a:extLst>
            <a:ext uri="{909E8E84-426E-40DD-AFC4-6F175D3DCCD1}">
              <a14:hiddenFill xmlns:a14="http://schemas.microsoft.com/office/drawing/2010/main">
                <a:solidFill>
                  <a:srgbClr val="FFFFFF"/>
                </a:solidFill>
              </a14:hiddenFill>
            </a:ext>
          </a:extLst>
        </p:spPr>
      </p:pic>
      <p:sp>
        <p:nvSpPr>
          <p:cNvPr id="24" name="Title 1">
            <a:extLst>
              <a:ext uri="{FF2B5EF4-FFF2-40B4-BE49-F238E27FC236}">
                <a16:creationId xmlns:a16="http://schemas.microsoft.com/office/drawing/2014/main" id="{39E342D7-9531-4B14-9028-ABE3CE8FF2F0}"/>
              </a:ext>
            </a:extLst>
          </p:cNvPr>
          <p:cNvSpPr txBox="1">
            <a:spLocks/>
          </p:cNvSpPr>
          <p:nvPr/>
        </p:nvSpPr>
        <p:spPr>
          <a:xfrm>
            <a:off x="440753" y="1123070"/>
            <a:ext cx="10715296" cy="320182"/>
          </a:xfrm>
          <a:prstGeom prst="rect">
            <a:avLst/>
          </a:prstGeom>
        </p:spPr>
        <p:txBody>
          <a:bodyPr vert="horz" wrap="square" lIns="0" tIns="0" rIns="0" bIns="0" rtlCol="0" anchor="ctr" anchorCtr="0">
            <a:spAutoFit/>
          </a:bodyPr>
          <a:lstStyle>
            <a:lvl1pPr algn="l" defTabSz="914367" rtl="0" eaLnBrk="1" latinLnBrk="0" hangingPunct="1">
              <a:lnSpc>
                <a:spcPts val="3137"/>
              </a:lnSpc>
              <a:spcBef>
                <a:spcPct val="0"/>
              </a:spcBef>
              <a:buNone/>
              <a:defRPr lang="en-US" sz="2745" b="0" strike="noStrike" kern="1200" cap="none" spc="-49" baseline="0">
                <a:ln w="3175">
                  <a:noFill/>
                </a:ln>
                <a:gradFill>
                  <a:gsLst>
                    <a:gs pos="0">
                      <a:schemeClr val="tx1"/>
                    </a:gs>
                    <a:gs pos="100000">
                      <a:schemeClr val="tx1"/>
                    </a:gs>
                  </a:gsLst>
                  <a:lin ang="5400000" scaled="1"/>
                </a:gra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2040" b="0" i="0" u="none" strike="noStrike" kern="1200" cap="none" spc="-49" normalizeH="0" baseline="0" noProof="0">
                <a:ln w="3175">
                  <a:noFill/>
                </a:ln>
                <a:gradFill>
                  <a:gsLst>
                    <a:gs pos="0">
                      <a:srgbClr val="0078D3"/>
                    </a:gs>
                    <a:gs pos="100000">
                      <a:srgbClr val="0078D3"/>
                    </a:gs>
                  </a:gsLst>
                  <a:lin ang="5400000" scaled="1"/>
                </a:gradFill>
                <a:effectLst/>
                <a:uLnTx/>
                <a:uFillTx/>
                <a:latin typeface="Segoe UI Semibold"/>
                <a:ea typeface="+mn-ea"/>
                <a:cs typeface="Segoe UI" pitchFamily="34" charset="0"/>
              </a:rPr>
              <a:t>Geospatial APIs to add maps, spatial analytics, and mobility solutions to your apps</a:t>
            </a:r>
          </a:p>
        </p:txBody>
      </p:sp>
      <p:pic>
        <p:nvPicPr>
          <p:cNvPr id="6" name="Picture 5" descr="A picture containing drawing&#10;&#10;Description automatically generated">
            <a:extLst>
              <a:ext uri="{FF2B5EF4-FFF2-40B4-BE49-F238E27FC236}">
                <a16:creationId xmlns:a16="http://schemas.microsoft.com/office/drawing/2014/main" id="{27B6BD28-EB6A-4C8A-87CC-5CD6D91A03ED}"/>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a:stretch/>
        </p:blipFill>
        <p:spPr>
          <a:xfrm>
            <a:off x="3799735" y="5418787"/>
            <a:ext cx="1300091" cy="368193"/>
          </a:xfrm>
          <a:prstGeom prst="rect">
            <a:avLst/>
          </a:prstGeom>
        </p:spPr>
      </p:pic>
      <p:grpSp>
        <p:nvGrpSpPr>
          <p:cNvPr id="31" name="location 1" descr="location">
            <a:extLst>
              <a:ext uri="{FF2B5EF4-FFF2-40B4-BE49-F238E27FC236}">
                <a16:creationId xmlns:a16="http://schemas.microsoft.com/office/drawing/2014/main" id="{00846476-AC8D-46CD-A2B9-52484F0DA9C1}"/>
              </a:ext>
            </a:extLst>
          </p:cNvPr>
          <p:cNvGrpSpPr/>
          <p:nvPr/>
        </p:nvGrpSpPr>
        <p:grpSpPr>
          <a:xfrm>
            <a:off x="10223224" y="2329601"/>
            <a:ext cx="459952" cy="661793"/>
            <a:chOff x="798318" y="5778597"/>
            <a:chExt cx="268482" cy="386300"/>
          </a:xfrm>
        </p:grpSpPr>
        <p:sp>
          <p:nvSpPr>
            <p:cNvPr id="34" name="Freeform 113">
              <a:extLst>
                <a:ext uri="{FF2B5EF4-FFF2-40B4-BE49-F238E27FC236}">
                  <a16:creationId xmlns:a16="http://schemas.microsoft.com/office/drawing/2014/main" id="{A8E540B5-3BD8-4CF8-9C2E-6A11B7B6A6E8}"/>
                </a:ext>
              </a:extLst>
            </p:cNvPr>
            <p:cNvSpPr>
              <a:spLocks/>
            </p:cNvSpPr>
            <p:nvPr/>
          </p:nvSpPr>
          <p:spPr bwMode="auto">
            <a:xfrm>
              <a:off x="798318" y="5778597"/>
              <a:ext cx="268482" cy="386300"/>
            </a:xfrm>
            <a:custGeom>
              <a:avLst/>
              <a:gdLst>
                <a:gd name="T0" fmla="*/ 131 w 131"/>
                <a:gd name="T1" fmla="*/ 65 h 189"/>
                <a:gd name="T2" fmla="*/ 65 w 131"/>
                <a:gd name="T3" fmla="*/ 189 h 189"/>
                <a:gd name="T4" fmla="*/ 0 w 131"/>
                <a:gd name="T5" fmla="*/ 65 h 189"/>
                <a:gd name="T6" fmla="*/ 65 w 131"/>
                <a:gd name="T7" fmla="*/ 0 h 189"/>
                <a:gd name="T8" fmla="*/ 131 w 131"/>
                <a:gd name="T9" fmla="*/ 65 h 189"/>
              </a:gdLst>
              <a:ahLst/>
              <a:cxnLst>
                <a:cxn ang="0">
                  <a:pos x="T0" y="T1"/>
                </a:cxn>
                <a:cxn ang="0">
                  <a:pos x="T2" y="T3"/>
                </a:cxn>
                <a:cxn ang="0">
                  <a:pos x="T4" y="T5"/>
                </a:cxn>
                <a:cxn ang="0">
                  <a:pos x="T6" y="T7"/>
                </a:cxn>
                <a:cxn ang="0">
                  <a:pos x="T8" y="T9"/>
                </a:cxn>
              </a:cxnLst>
              <a:rect l="0" t="0" r="r" b="b"/>
              <a:pathLst>
                <a:path w="131" h="189">
                  <a:moveTo>
                    <a:pt x="131" y="65"/>
                  </a:moveTo>
                  <a:cubicBezTo>
                    <a:pt x="131" y="117"/>
                    <a:pt x="65" y="189"/>
                    <a:pt x="65" y="189"/>
                  </a:cubicBezTo>
                  <a:cubicBezTo>
                    <a:pt x="65" y="189"/>
                    <a:pt x="0" y="117"/>
                    <a:pt x="0" y="65"/>
                  </a:cubicBezTo>
                  <a:cubicBezTo>
                    <a:pt x="0" y="29"/>
                    <a:pt x="29" y="0"/>
                    <a:pt x="65" y="0"/>
                  </a:cubicBezTo>
                  <a:cubicBezTo>
                    <a:pt x="101" y="0"/>
                    <a:pt x="131" y="29"/>
                    <a:pt x="131" y="65"/>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35" name="Oval 34">
              <a:extLst>
                <a:ext uri="{FF2B5EF4-FFF2-40B4-BE49-F238E27FC236}">
                  <a16:creationId xmlns:a16="http://schemas.microsoft.com/office/drawing/2014/main" id="{672A9B2F-8C27-4CB9-8DFC-420B08689557}"/>
                </a:ext>
              </a:extLst>
            </p:cNvPr>
            <p:cNvSpPr>
              <a:spLocks noChangeArrowheads="1"/>
            </p:cNvSpPr>
            <p:nvPr/>
          </p:nvSpPr>
          <p:spPr bwMode="auto">
            <a:xfrm>
              <a:off x="875579" y="5857788"/>
              <a:ext cx="110097" cy="113959"/>
            </a:xfrm>
            <a:prstGeom prst="ellipse">
              <a:avLst/>
            </a:pr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36" name="online" descr="online">
            <a:extLst>
              <a:ext uri="{FF2B5EF4-FFF2-40B4-BE49-F238E27FC236}">
                <a16:creationId xmlns:a16="http://schemas.microsoft.com/office/drawing/2014/main" id="{1A40D042-06A1-4224-B10D-7414D61C51AF}"/>
              </a:ext>
            </a:extLst>
          </p:cNvPr>
          <p:cNvGrpSpPr/>
          <p:nvPr/>
        </p:nvGrpSpPr>
        <p:grpSpPr>
          <a:xfrm>
            <a:off x="1555590" y="2364847"/>
            <a:ext cx="629370" cy="629370"/>
            <a:chOff x="4472102" y="5773612"/>
            <a:chExt cx="436448" cy="436448"/>
          </a:xfrm>
        </p:grpSpPr>
        <p:sp>
          <p:nvSpPr>
            <p:cNvPr id="38" name="Freeform: Shape 37">
              <a:extLst>
                <a:ext uri="{FF2B5EF4-FFF2-40B4-BE49-F238E27FC236}">
                  <a16:creationId xmlns:a16="http://schemas.microsoft.com/office/drawing/2014/main" id="{E8EFE1FD-10A1-484C-9078-4FA20C621C9E}"/>
                </a:ext>
              </a:extLst>
            </p:cNvPr>
            <p:cNvSpPr/>
            <p:nvPr/>
          </p:nvSpPr>
          <p:spPr>
            <a:xfrm>
              <a:off x="4720145" y="5989603"/>
              <a:ext cx="4499" cy="4499"/>
            </a:xfrm>
            <a:custGeom>
              <a:avLst/>
              <a:gdLst>
                <a:gd name="connsiteX0" fmla="*/ 1566 w 4499"/>
                <a:gd name="connsiteY0" fmla="*/ 1566 h 0"/>
                <a:gd name="connsiteX1" fmla="*/ 5585 w 4499"/>
                <a:gd name="connsiteY1" fmla="*/ 1566 h 0"/>
              </a:gdLst>
              <a:ahLst/>
              <a:cxnLst>
                <a:cxn ang="0">
                  <a:pos x="connsiteX0" y="connsiteY0"/>
                </a:cxn>
                <a:cxn ang="0">
                  <a:pos x="connsiteX1" y="connsiteY1"/>
                </a:cxn>
              </a:cxnLst>
              <a:rect l="l" t="t" r="r" b="b"/>
              <a:pathLst>
                <a:path w="4499">
                  <a:moveTo>
                    <a:pt x="1566" y="1566"/>
                  </a:moveTo>
                  <a:lnTo>
                    <a:pt x="5585" y="1566"/>
                  </a:lnTo>
                </a:path>
              </a:pathLst>
            </a:custGeom>
            <a:noFill/>
            <a:ln w="4419" cap="flat">
              <a:solidFill>
                <a:srgbClr val="75757A"/>
              </a:solid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9" name="Freeform: Shape 38">
              <a:extLst>
                <a:ext uri="{FF2B5EF4-FFF2-40B4-BE49-F238E27FC236}">
                  <a16:creationId xmlns:a16="http://schemas.microsoft.com/office/drawing/2014/main" id="{97917C0B-6D85-482D-8A68-D4ABA655E5A0}"/>
                </a:ext>
              </a:extLst>
            </p:cNvPr>
            <p:cNvSpPr/>
            <p:nvPr/>
          </p:nvSpPr>
          <p:spPr>
            <a:xfrm>
              <a:off x="4720145" y="5823949"/>
              <a:ext cx="4499" cy="4499"/>
            </a:xfrm>
            <a:custGeom>
              <a:avLst/>
              <a:gdLst>
                <a:gd name="connsiteX0" fmla="*/ 1566 w 4499"/>
                <a:gd name="connsiteY0" fmla="*/ 1566 h 0"/>
                <a:gd name="connsiteX1" fmla="*/ 5585 w 4499"/>
                <a:gd name="connsiteY1" fmla="*/ 1566 h 0"/>
              </a:gdLst>
              <a:ahLst/>
              <a:cxnLst>
                <a:cxn ang="0">
                  <a:pos x="connsiteX0" y="connsiteY0"/>
                </a:cxn>
                <a:cxn ang="0">
                  <a:pos x="connsiteX1" y="connsiteY1"/>
                </a:cxn>
              </a:cxnLst>
              <a:rect l="l" t="t" r="r" b="b"/>
              <a:pathLst>
                <a:path w="4499">
                  <a:moveTo>
                    <a:pt x="1566" y="1566"/>
                  </a:moveTo>
                  <a:lnTo>
                    <a:pt x="5585" y="1566"/>
                  </a:lnTo>
                </a:path>
              </a:pathLst>
            </a:custGeom>
            <a:noFill/>
            <a:ln w="4419" cap="flat">
              <a:solidFill>
                <a:srgbClr val="75757A"/>
              </a:solid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0" name="Freeform: Shape 39">
              <a:extLst>
                <a:ext uri="{FF2B5EF4-FFF2-40B4-BE49-F238E27FC236}">
                  <a16:creationId xmlns:a16="http://schemas.microsoft.com/office/drawing/2014/main" id="{14CE9318-D921-4CCC-A5EC-D4E12256BBF9}"/>
                </a:ext>
              </a:extLst>
            </p:cNvPr>
            <p:cNvSpPr/>
            <p:nvPr/>
          </p:nvSpPr>
          <p:spPr>
            <a:xfrm>
              <a:off x="4473724" y="5778339"/>
              <a:ext cx="427449" cy="427449"/>
            </a:xfrm>
            <a:custGeom>
              <a:avLst/>
              <a:gdLst>
                <a:gd name="connsiteX0" fmla="*/ 215909 w 427449"/>
                <a:gd name="connsiteY0" fmla="*/ 428976 h 427449"/>
                <a:gd name="connsiteX1" fmla="*/ 430252 w 427449"/>
                <a:gd name="connsiteY1" fmla="*/ 215233 h 427449"/>
                <a:gd name="connsiteX2" fmla="*/ 215909 w 427449"/>
                <a:gd name="connsiteY2" fmla="*/ 1566 h 427449"/>
                <a:gd name="connsiteX3" fmla="*/ 1566 w 427449"/>
                <a:gd name="connsiteY3" fmla="*/ 215233 h 427449"/>
                <a:gd name="connsiteX4" fmla="*/ 215909 w 427449"/>
                <a:gd name="connsiteY4" fmla="*/ 428976 h 427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7449" h="427449">
                  <a:moveTo>
                    <a:pt x="215909" y="428976"/>
                  </a:moveTo>
                  <a:cubicBezTo>
                    <a:pt x="333927" y="428976"/>
                    <a:pt x="430252" y="332920"/>
                    <a:pt x="430252" y="215233"/>
                  </a:cubicBezTo>
                  <a:cubicBezTo>
                    <a:pt x="430252" y="97546"/>
                    <a:pt x="333851" y="1566"/>
                    <a:pt x="215909" y="1566"/>
                  </a:cubicBezTo>
                  <a:cubicBezTo>
                    <a:pt x="97891" y="1566"/>
                    <a:pt x="1566" y="97621"/>
                    <a:pt x="1566" y="215233"/>
                  </a:cubicBezTo>
                  <a:cubicBezTo>
                    <a:pt x="1566" y="332845"/>
                    <a:pt x="97891" y="428976"/>
                    <a:pt x="215909" y="428976"/>
                  </a:cubicBezTo>
                  <a:close/>
                </a:path>
              </a:pathLst>
            </a:custGeom>
            <a:solidFill>
              <a:srgbClr val="0078D4"/>
            </a:solidFill>
            <a:ln w="4419"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1" name="Freeform: Shape 40">
              <a:extLst>
                <a:ext uri="{FF2B5EF4-FFF2-40B4-BE49-F238E27FC236}">
                  <a16:creationId xmlns:a16="http://schemas.microsoft.com/office/drawing/2014/main" id="{DC7BEB00-05D6-45A8-9BE5-BC396618C236}"/>
                </a:ext>
              </a:extLst>
            </p:cNvPr>
            <p:cNvSpPr/>
            <p:nvPr/>
          </p:nvSpPr>
          <p:spPr>
            <a:xfrm>
              <a:off x="4686399" y="5779112"/>
              <a:ext cx="4499" cy="427449"/>
            </a:xfrm>
            <a:custGeom>
              <a:avLst/>
              <a:gdLst>
                <a:gd name="connsiteX0" fmla="*/ 5585 w 4499"/>
                <a:gd name="connsiteY0" fmla="*/ 1566 h 427449"/>
                <a:gd name="connsiteX1" fmla="*/ 1566 w 4499"/>
                <a:gd name="connsiteY1" fmla="*/ 1566 h 427449"/>
                <a:gd name="connsiteX2" fmla="*/ 1566 w 4499"/>
                <a:gd name="connsiteY2" fmla="*/ 428220 h 427449"/>
                <a:gd name="connsiteX3" fmla="*/ 5585 w 4499"/>
                <a:gd name="connsiteY3" fmla="*/ 428220 h 427449"/>
                <a:gd name="connsiteX4" fmla="*/ 5585 w 4499"/>
                <a:gd name="connsiteY4" fmla="*/ 1566 h 427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9" h="427449">
                  <a:moveTo>
                    <a:pt x="5585" y="1566"/>
                  </a:moveTo>
                  <a:lnTo>
                    <a:pt x="1566" y="1566"/>
                  </a:lnTo>
                  <a:lnTo>
                    <a:pt x="1566" y="428220"/>
                  </a:lnTo>
                  <a:lnTo>
                    <a:pt x="5585" y="428220"/>
                  </a:lnTo>
                  <a:lnTo>
                    <a:pt x="5585" y="1566"/>
                  </a:lnTo>
                  <a:close/>
                </a:path>
              </a:pathLst>
            </a:custGeom>
            <a:solidFill>
              <a:srgbClr val="FFFFFF"/>
            </a:solidFill>
            <a:ln w="4419"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5" name="Freeform: Shape 44">
              <a:extLst>
                <a:ext uri="{FF2B5EF4-FFF2-40B4-BE49-F238E27FC236}">
                  <a16:creationId xmlns:a16="http://schemas.microsoft.com/office/drawing/2014/main" id="{E50A42E4-6DDC-47AF-A71E-6AE824659C93}"/>
                </a:ext>
              </a:extLst>
            </p:cNvPr>
            <p:cNvSpPr/>
            <p:nvPr/>
          </p:nvSpPr>
          <p:spPr>
            <a:xfrm>
              <a:off x="4472131" y="5888013"/>
              <a:ext cx="431949" cy="211475"/>
            </a:xfrm>
            <a:custGeom>
              <a:avLst/>
              <a:gdLst>
                <a:gd name="connsiteX0" fmla="*/ 217502 w 431948"/>
                <a:gd name="connsiteY0" fmla="*/ 211224 h 211474"/>
                <a:gd name="connsiteX1" fmla="*/ 1566 w 431948"/>
                <a:gd name="connsiteY1" fmla="*/ 106395 h 211474"/>
                <a:gd name="connsiteX2" fmla="*/ 217502 w 431948"/>
                <a:gd name="connsiteY2" fmla="*/ 1566 h 211474"/>
                <a:gd name="connsiteX3" fmla="*/ 433438 w 431948"/>
                <a:gd name="connsiteY3" fmla="*/ 106395 h 211474"/>
                <a:gd name="connsiteX4" fmla="*/ 217502 w 431948"/>
                <a:gd name="connsiteY4" fmla="*/ 211224 h 211474"/>
                <a:gd name="connsiteX5" fmla="*/ 217502 w 431948"/>
                <a:gd name="connsiteY5" fmla="*/ 4742 h 211474"/>
                <a:gd name="connsiteX6" fmla="*/ 5585 w 431948"/>
                <a:gd name="connsiteY6" fmla="*/ 105563 h 211474"/>
                <a:gd name="connsiteX7" fmla="*/ 217502 w 431948"/>
                <a:gd name="connsiteY7" fmla="*/ 206384 h 211474"/>
                <a:gd name="connsiteX8" fmla="*/ 429418 w 431948"/>
                <a:gd name="connsiteY8" fmla="*/ 105563 h 211474"/>
                <a:gd name="connsiteX9" fmla="*/ 217502 w 431948"/>
                <a:gd name="connsiteY9" fmla="*/ 4742 h 211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1948" h="211474">
                  <a:moveTo>
                    <a:pt x="217502" y="211224"/>
                  </a:moveTo>
                  <a:cubicBezTo>
                    <a:pt x="98650" y="211224"/>
                    <a:pt x="1566" y="164029"/>
                    <a:pt x="1566" y="106395"/>
                  </a:cubicBezTo>
                  <a:cubicBezTo>
                    <a:pt x="1566" y="48762"/>
                    <a:pt x="98650" y="1566"/>
                    <a:pt x="217502" y="1566"/>
                  </a:cubicBezTo>
                  <a:cubicBezTo>
                    <a:pt x="336354" y="1566"/>
                    <a:pt x="433438" y="48762"/>
                    <a:pt x="433438" y="106395"/>
                  </a:cubicBezTo>
                  <a:cubicBezTo>
                    <a:pt x="433362" y="164029"/>
                    <a:pt x="336278" y="211224"/>
                    <a:pt x="217502" y="211224"/>
                  </a:cubicBezTo>
                  <a:close/>
                  <a:moveTo>
                    <a:pt x="217502" y="4742"/>
                  </a:moveTo>
                  <a:cubicBezTo>
                    <a:pt x="100318" y="4742"/>
                    <a:pt x="5585" y="50350"/>
                    <a:pt x="5585" y="105563"/>
                  </a:cubicBezTo>
                  <a:cubicBezTo>
                    <a:pt x="5585" y="160776"/>
                    <a:pt x="100318" y="206384"/>
                    <a:pt x="217502" y="206384"/>
                  </a:cubicBezTo>
                  <a:cubicBezTo>
                    <a:pt x="334685" y="206384"/>
                    <a:pt x="429418" y="160776"/>
                    <a:pt x="429418" y="105563"/>
                  </a:cubicBezTo>
                  <a:cubicBezTo>
                    <a:pt x="429342" y="50350"/>
                    <a:pt x="334685" y="4742"/>
                    <a:pt x="217502" y="4742"/>
                  </a:cubicBezTo>
                  <a:close/>
                </a:path>
              </a:pathLst>
            </a:custGeom>
            <a:solidFill>
              <a:srgbClr val="FFFFFF"/>
            </a:solidFill>
            <a:ln w="4419"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6" name="Freeform: Shape 45">
              <a:extLst>
                <a:ext uri="{FF2B5EF4-FFF2-40B4-BE49-F238E27FC236}">
                  <a16:creationId xmlns:a16="http://schemas.microsoft.com/office/drawing/2014/main" id="{C746C30A-28E5-4288-9296-DB9AA78220D3}"/>
                </a:ext>
              </a:extLst>
            </p:cNvPr>
            <p:cNvSpPr/>
            <p:nvPr/>
          </p:nvSpPr>
          <p:spPr>
            <a:xfrm>
              <a:off x="4582938" y="5777513"/>
              <a:ext cx="211475" cy="431949"/>
            </a:xfrm>
            <a:custGeom>
              <a:avLst/>
              <a:gdLst>
                <a:gd name="connsiteX0" fmla="*/ 106689 w 211474"/>
                <a:gd name="connsiteY0" fmla="*/ 432228 h 431948"/>
                <a:gd name="connsiteX1" fmla="*/ 1566 w 211474"/>
                <a:gd name="connsiteY1" fmla="*/ 216897 h 431948"/>
                <a:gd name="connsiteX2" fmla="*/ 106689 w 211474"/>
                <a:gd name="connsiteY2" fmla="*/ 1566 h 431948"/>
                <a:gd name="connsiteX3" fmla="*/ 211813 w 211474"/>
                <a:gd name="connsiteY3" fmla="*/ 216897 h 431948"/>
                <a:gd name="connsiteX4" fmla="*/ 106689 w 211474"/>
                <a:gd name="connsiteY4" fmla="*/ 432228 h 431948"/>
                <a:gd name="connsiteX5" fmla="*/ 106689 w 211474"/>
                <a:gd name="connsiteY5" fmla="*/ 4742 h 431948"/>
                <a:gd name="connsiteX6" fmla="*/ 5585 w 211474"/>
                <a:gd name="connsiteY6" fmla="*/ 216065 h 431948"/>
                <a:gd name="connsiteX7" fmla="*/ 106689 w 211474"/>
                <a:gd name="connsiteY7" fmla="*/ 427387 h 431948"/>
                <a:gd name="connsiteX8" fmla="*/ 207793 w 211474"/>
                <a:gd name="connsiteY8" fmla="*/ 216065 h 431948"/>
                <a:gd name="connsiteX9" fmla="*/ 106689 w 211474"/>
                <a:gd name="connsiteY9" fmla="*/ 4742 h 431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1474" h="431948">
                  <a:moveTo>
                    <a:pt x="106689" y="432228"/>
                  </a:moveTo>
                  <a:cubicBezTo>
                    <a:pt x="48894" y="432228"/>
                    <a:pt x="1566" y="335416"/>
                    <a:pt x="1566" y="216897"/>
                  </a:cubicBezTo>
                  <a:cubicBezTo>
                    <a:pt x="1566" y="98378"/>
                    <a:pt x="48894" y="1566"/>
                    <a:pt x="106689" y="1566"/>
                  </a:cubicBezTo>
                  <a:cubicBezTo>
                    <a:pt x="164484" y="1566"/>
                    <a:pt x="211813" y="98453"/>
                    <a:pt x="211813" y="216897"/>
                  </a:cubicBezTo>
                  <a:cubicBezTo>
                    <a:pt x="211813" y="335341"/>
                    <a:pt x="164484" y="432228"/>
                    <a:pt x="106689" y="432228"/>
                  </a:cubicBezTo>
                  <a:close/>
                  <a:moveTo>
                    <a:pt x="106689" y="4742"/>
                  </a:moveTo>
                  <a:cubicBezTo>
                    <a:pt x="50486" y="4742"/>
                    <a:pt x="5585" y="99210"/>
                    <a:pt x="5585" y="216065"/>
                  </a:cubicBezTo>
                  <a:cubicBezTo>
                    <a:pt x="5585" y="332920"/>
                    <a:pt x="51321" y="427387"/>
                    <a:pt x="106689" y="427387"/>
                  </a:cubicBezTo>
                  <a:cubicBezTo>
                    <a:pt x="162057" y="427387"/>
                    <a:pt x="207793" y="332920"/>
                    <a:pt x="207793" y="216065"/>
                  </a:cubicBezTo>
                  <a:cubicBezTo>
                    <a:pt x="207793" y="99210"/>
                    <a:pt x="162816" y="4742"/>
                    <a:pt x="106689" y="4742"/>
                  </a:cubicBezTo>
                  <a:close/>
                </a:path>
              </a:pathLst>
            </a:custGeom>
            <a:solidFill>
              <a:srgbClr val="FFFFFF"/>
            </a:solidFill>
            <a:ln w="4419"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7" name="Freeform: Shape 46">
              <a:extLst>
                <a:ext uri="{FF2B5EF4-FFF2-40B4-BE49-F238E27FC236}">
                  <a16:creationId xmlns:a16="http://schemas.microsoft.com/office/drawing/2014/main" id="{34D2845D-8654-44B5-A2D2-D682CF8E6DD5}"/>
                </a:ext>
              </a:extLst>
            </p:cNvPr>
            <p:cNvSpPr/>
            <p:nvPr/>
          </p:nvSpPr>
          <p:spPr>
            <a:xfrm>
              <a:off x="4474548" y="5990429"/>
              <a:ext cx="427449" cy="4499"/>
            </a:xfrm>
            <a:custGeom>
              <a:avLst/>
              <a:gdLst>
                <a:gd name="connsiteX0" fmla="*/ 429343 w 427449"/>
                <a:gd name="connsiteY0" fmla="*/ 1566 h 4499"/>
                <a:gd name="connsiteX1" fmla="*/ 1566 w 427449"/>
                <a:gd name="connsiteY1" fmla="*/ 1566 h 4499"/>
                <a:gd name="connsiteX2" fmla="*/ 1566 w 427449"/>
                <a:gd name="connsiteY2" fmla="*/ 5574 h 4499"/>
                <a:gd name="connsiteX3" fmla="*/ 429418 w 427449"/>
                <a:gd name="connsiteY3" fmla="*/ 5574 h 4499"/>
                <a:gd name="connsiteX4" fmla="*/ 429418 w 427449"/>
                <a:gd name="connsiteY4" fmla="*/ 1566 h 4499"/>
                <a:gd name="connsiteX5" fmla="*/ 429343 w 427449"/>
                <a:gd name="connsiteY5" fmla="*/ 1566 h 4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7449" h="4499">
                  <a:moveTo>
                    <a:pt x="429343" y="1566"/>
                  </a:moveTo>
                  <a:lnTo>
                    <a:pt x="1566" y="1566"/>
                  </a:lnTo>
                  <a:lnTo>
                    <a:pt x="1566" y="5574"/>
                  </a:lnTo>
                  <a:lnTo>
                    <a:pt x="429418" y="5574"/>
                  </a:lnTo>
                  <a:lnTo>
                    <a:pt x="429418" y="1566"/>
                  </a:lnTo>
                  <a:lnTo>
                    <a:pt x="429343" y="1566"/>
                  </a:lnTo>
                  <a:close/>
                </a:path>
              </a:pathLst>
            </a:custGeom>
            <a:solidFill>
              <a:srgbClr val="FFFFFF"/>
            </a:solidFill>
            <a:ln w="4419"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9" name="Freeform: Shape 48">
              <a:extLst>
                <a:ext uri="{FF2B5EF4-FFF2-40B4-BE49-F238E27FC236}">
                  <a16:creationId xmlns:a16="http://schemas.microsoft.com/office/drawing/2014/main" id="{E1CC18CD-6C18-42BC-AE1D-C8F067B9DAF3}"/>
                </a:ext>
              </a:extLst>
            </p:cNvPr>
            <p:cNvSpPr/>
            <p:nvPr/>
          </p:nvSpPr>
          <p:spPr>
            <a:xfrm>
              <a:off x="4668794" y="6076041"/>
              <a:ext cx="40495" cy="40495"/>
            </a:xfrm>
            <a:custGeom>
              <a:avLst/>
              <a:gdLst>
                <a:gd name="connsiteX0" fmla="*/ 20830 w 40495"/>
                <a:gd name="connsiteY0" fmla="*/ 39988 h 40495"/>
                <a:gd name="connsiteX1" fmla="*/ 40096 w 40495"/>
                <a:gd name="connsiteY1" fmla="*/ 20777 h 40495"/>
                <a:gd name="connsiteX2" fmla="*/ 20830 w 40495"/>
                <a:gd name="connsiteY2" fmla="*/ 1566 h 40495"/>
                <a:gd name="connsiteX3" fmla="*/ 1566 w 40495"/>
                <a:gd name="connsiteY3" fmla="*/ 20777 h 40495"/>
                <a:gd name="connsiteX4" fmla="*/ 20830 w 40495"/>
                <a:gd name="connsiteY4" fmla="*/ 39988 h 404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495" h="40495">
                  <a:moveTo>
                    <a:pt x="20830" y="39988"/>
                  </a:moveTo>
                  <a:cubicBezTo>
                    <a:pt x="31298" y="39988"/>
                    <a:pt x="40096" y="31214"/>
                    <a:pt x="40096" y="20777"/>
                  </a:cubicBezTo>
                  <a:cubicBezTo>
                    <a:pt x="40096" y="10339"/>
                    <a:pt x="31298" y="1566"/>
                    <a:pt x="20830" y="1566"/>
                  </a:cubicBezTo>
                  <a:cubicBezTo>
                    <a:pt x="10364" y="1566"/>
                    <a:pt x="1566" y="10339"/>
                    <a:pt x="1566" y="20777"/>
                  </a:cubicBezTo>
                  <a:cubicBezTo>
                    <a:pt x="1566" y="31214"/>
                    <a:pt x="10364" y="39988"/>
                    <a:pt x="20830" y="39988"/>
                  </a:cubicBezTo>
                  <a:close/>
                </a:path>
              </a:pathLst>
            </a:custGeom>
            <a:solidFill>
              <a:srgbClr val="FFFFFF"/>
            </a:solidFill>
            <a:ln w="4419"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1" name="Freeform: Shape 50">
              <a:extLst>
                <a:ext uri="{FF2B5EF4-FFF2-40B4-BE49-F238E27FC236}">
                  <a16:creationId xmlns:a16="http://schemas.microsoft.com/office/drawing/2014/main" id="{EBDB8B62-7BBD-4AB1-9F6E-867F077D5E89}"/>
                </a:ext>
              </a:extLst>
            </p:cNvPr>
            <p:cNvSpPr/>
            <p:nvPr/>
          </p:nvSpPr>
          <p:spPr>
            <a:xfrm>
              <a:off x="4568457" y="5975981"/>
              <a:ext cx="31496" cy="31496"/>
            </a:xfrm>
            <a:custGeom>
              <a:avLst/>
              <a:gdLst>
                <a:gd name="connsiteX0" fmla="*/ 17645 w 31496"/>
                <a:gd name="connsiteY0" fmla="*/ 33635 h 31496"/>
                <a:gd name="connsiteX1" fmla="*/ 33725 w 31496"/>
                <a:gd name="connsiteY1" fmla="*/ 17600 h 31496"/>
                <a:gd name="connsiteX2" fmla="*/ 17645 w 31496"/>
                <a:gd name="connsiteY2" fmla="*/ 1566 h 31496"/>
                <a:gd name="connsiteX3" fmla="*/ 1566 w 31496"/>
                <a:gd name="connsiteY3" fmla="*/ 17600 h 31496"/>
                <a:gd name="connsiteX4" fmla="*/ 17645 w 31496"/>
                <a:gd name="connsiteY4" fmla="*/ 33635 h 31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96" h="31496">
                  <a:moveTo>
                    <a:pt x="17645" y="33635"/>
                  </a:moveTo>
                  <a:cubicBezTo>
                    <a:pt x="26444" y="33635"/>
                    <a:pt x="33725" y="26449"/>
                    <a:pt x="33725" y="17600"/>
                  </a:cubicBezTo>
                  <a:cubicBezTo>
                    <a:pt x="33725" y="8826"/>
                    <a:pt x="26519" y="1566"/>
                    <a:pt x="17645" y="1566"/>
                  </a:cubicBezTo>
                  <a:cubicBezTo>
                    <a:pt x="8847" y="1566"/>
                    <a:pt x="1566" y="8751"/>
                    <a:pt x="1566" y="17600"/>
                  </a:cubicBezTo>
                  <a:cubicBezTo>
                    <a:pt x="1566" y="26449"/>
                    <a:pt x="8771" y="33635"/>
                    <a:pt x="17645" y="33635"/>
                  </a:cubicBezTo>
                  <a:close/>
                </a:path>
              </a:pathLst>
            </a:custGeom>
            <a:solidFill>
              <a:srgbClr val="FFFFFF"/>
            </a:solidFill>
            <a:ln w="4419"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4" name="Freeform: Shape 53">
              <a:extLst>
                <a:ext uri="{FF2B5EF4-FFF2-40B4-BE49-F238E27FC236}">
                  <a16:creationId xmlns:a16="http://schemas.microsoft.com/office/drawing/2014/main" id="{335E8033-A9D8-4EF7-B291-4273937841CB}"/>
                </a:ext>
              </a:extLst>
            </p:cNvPr>
            <p:cNvSpPr/>
            <p:nvPr/>
          </p:nvSpPr>
          <p:spPr>
            <a:xfrm>
              <a:off x="4666676" y="5969777"/>
              <a:ext cx="44995" cy="44995"/>
            </a:xfrm>
            <a:custGeom>
              <a:avLst/>
              <a:gdLst>
                <a:gd name="connsiteX0" fmla="*/ 23561 w 44994"/>
                <a:gd name="connsiteY0" fmla="*/ 45434 h 44994"/>
                <a:gd name="connsiteX1" fmla="*/ 45557 w 44994"/>
                <a:gd name="connsiteY1" fmla="*/ 23500 h 44994"/>
                <a:gd name="connsiteX2" fmla="*/ 23561 w 44994"/>
                <a:gd name="connsiteY2" fmla="*/ 1566 h 44994"/>
                <a:gd name="connsiteX3" fmla="*/ 1566 w 44994"/>
                <a:gd name="connsiteY3" fmla="*/ 23500 h 44994"/>
                <a:gd name="connsiteX4" fmla="*/ 23561 w 44994"/>
                <a:gd name="connsiteY4" fmla="*/ 45434 h 449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94" h="44994">
                  <a:moveTo>
                    <a:pt x="23561" y="45434"/>
                  </a:moveTo>
                  <a:cubicBezTo>
                    <a:pt x="35773" y="45434"/>
                    <a:pt x="45557" y="35677"/>
                    <a:pt x="45557" y="23500"/>
                  </a:cubicBezTo>
                  <a:cubicBezTo>
                    <a:pt x="45557" y="11323"/>
                    <a:pt x="35773" y="1566"/>
                    <a:pt x="23561" y="1566"/>
                  </a:cubicBezTo>
                  <a:cubicBezTo>
                    <a:pt x="11350" y="1566"/>
                    <a:pt x="1566" y="11323"/>
                    <a:pt x="1566" y="23500"/>
                  </a:cubicBezTo>
                  <a:cubicBezTo>
                    <a:pt x="1566" y="35677"/>
                    <a:pt x="11350" y="45434"/>
                    <a:pt x="23561" y="45434"/>
                  </a:cubicBezTo>
                  <a:close/>
                </a:path>
              </a:pathLst>
            </a:custGeom>
            <a:solidFill>
              <a:srgbClr val="50E6FF"/>
            </a:solidFill>
            <a:ln w="4419"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5" name="Freeform: Shape 54">
              <a:extLst>
                <a:ext uri="{FF2B5EF4-FFF2-40B4-BE49-F238E27FC236}">
                  <a16:creationId xmlns:a16="http://schemas.microsoft.com/office/drawing/2014/main" id="{9EDCB676-0B07-4DB6-A31B-4C79D0747F1E}"/>
                </a:ext>
              </a:extLst>
            </p:cNvPr>
            <p:cNvSpPr/>
            <p:nvPr/>
          </p:nvSpPr>
          <p:spPr>
            <a:xfrm>
              <a:off x="4666676" y="5866922"/>
              <a:ext cx="44995" cy="44995"/>
            </a:xfrm>
            <a:custGeom>
              <a:avLst/>
              <a:gdLst>
                <a:gd name="connsiteX0" fmla="*/ 23561 w 44994"/>
                <a:gd name="connsiteY0" fmla="*/ 45434 h 44994"/>
                <a:gd name="connsiteX1" fmla="*/ 45557 w 44994"/>
                <a:gd name="connsiteY1" fmla="*/ 23500 h 44994"/>
                <a:gd name="connsiteX2" fmla="*/ 23561 w 44994"/>
                <a:gd name="connsiteY2" fmla="*/ 1566 h 44994"/>
                <a:gd name="connsiteX3" fmla="*/ 1566 w 44994"/>
                <a:gd name="connsiteY3" fmla="*/ 23500 h 44994"/>
                <a:gd name="connsiteX4" fmla="*/ 23561 w 44994"/>
                <a:gd name="connsiteY4" fmla="*/ 45434 h 449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94" h="44994">
                  <a:moveTo>
                    <a:pt x="23561" y="45434"/>
                  </a:moveTo>
                  <a:cubicBezTo>
                    <a:pt x="35773" y="45434"/>
                    <a:pt x="45557" y="35677"/>
                    <a:pt x="45557" y="23500"/>
                  </a:cubicBezTo>
                  <a:cubicBezTo>
                    <a:pt x="45557" y="11323"/>
                    <a:pt x="35773" y="1566"/>
                    <a:pt x="23561" y="1566"/>
                  </a:cubicBezTo>
                  <a:cubicBezTo>
                    <a:pt x="11350" y="1566"/>
                    <a:pt x="1566" y="11323"/>
                    <a:pt x="1566" y="23500"/>
                  </a:cubicBezTo>
                  <a:cubicBezTo>
                    <a:pt x="1566" y="35677"/>
                    <a:pt x="11350" y="45434"/>
                    <a:pt x="23561" y="45434"/>
                  </a:cubicBezTo>
                  <a:close/>
                </a:path>
              </a:pathLst>
            </a:custGeom>
            <a:solidFill>
              <a:srgbClr val="50E6FF"/>
            </a:solidFill>
            <a:ln w="4419"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6" name="Freeform: Shape 55">
              <a:extLst>
                <a:ext uri="{FF2B5EF4-FFF2-40B4-BE49-F238E27FC236}">
                  <a16:creationId xmlns:a16="http://schemas.microsoft.com/office/drawing/2014/main" id="{1A02F6B1-295D-4B83-9B68-ED813F2F53A0}"/>
                </a:ext>
              </a:extLst>
            </p:cNvPr>
            <p:cNvSpPr/>
            <p:nvPr/>
          </p:nvSpPr>
          <p:spPr>
            <a:xfrm>
              <a:off x="4768688" y="5969777"/>
              <a:ext cx="44995" cy="44995"/>
            </a:xfrm>
            <a:custGeom>
              <a:avLst/>
              <a:gdLst>
                <a:gd name="connsiteX0" fmla="*/ 23561 w 44994"/>
                <a:gd name="connsiteY0" fmla="*/ 45434 h 44994"/>
                <a:gd name="connsiteX1" fmla="*/ 45557 w 44994"/>
                <a:gd name="connsiteY1" fmla="*/ 23500 h 44994"/>
                <a:gd name="connsiteX2" fmla="*/ 23561 w 44994"/>
                <a:gd name="connsiteY2" fmla="*/ 1566 h 44994"/>
                <a:gd name="connsiteX3" fmla="*/ 1566 w 44994"/>
                <a:gd name="connsiteY3" fmla="*/ 23500 h 44994"/>
                <a:gd name="connsiteX4" fmla="*/ 23561 w 44994"/>
                <a:gd name="connsiteY4" fmla="*/ 45434 h 449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94" h="44994">
                  <a:moveTo>
                    <a:pt x="23561" y="45434"/>
                  </a:moveTo>
                  <a:cubicBezTo>
                    <a:pt x="35772" y="45434"/>
                    <a:pt x="45557" y="35677"/>
                    <a:pt x="45557" y="23500"/>
                  </a:cubicBezTo>
                  <a:cubicBezTo>
                    <a:pt x="45557" y="11323"/>
                    <a:pt x="35772" y="1566"/>
                    <a:pt x="23561" y="1566"/>
                  </a:cubicBezTo>
                  <a:cubicBezTo>
                    <a:pt x="11350" y="1566"/>
                    <a:pt x="1566" y="11323"/>
                    <a:pt x="1566" y="23500"/>
                  </a:cubicBezTo>
                  <a:cubicBezTo>
                    <a:pt x="1566" y="35677"/>
                    <a:pt x="11350" y="45434"/>
                    <a:pt x="23561" y="45434"/>
                  </a:cubicBezTo>
                  <a:close/>
                </a:path>
              </a:pathLst>
            </a:custGeom>
            <a:solidFill>
              <a:srgbClr val="50E6FF"/>
            </a:solidFill>
            <a:ln w="4419"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7" name="Freeform: Shape 56">
              <a:extLst>
                <a:ext uri="{FF2B5EF4-FFF2-40B4-BE49-F238E27FC236}">
                  <a16:creationId xmlns:a16="http://schemas.microsoft.com/office/drawing/2014/main" id="{9A052F10-9954-4E11-9E98-EC2911DE3E8D}"/>
                </a:ext>
              </a:extLst>
            </p:cNvPr>
            <p:cNvSpPr/>
            <p:nvPr/>
          </p:nvSpPr>
          <p:spPr>
            <a:xfrm>
              <a:off x="4767470" y="6071507"/>
              <a:ext cx="22497" cy="22497"/>
            </a:xfrm>
            <a:custGeom>
              <a:avLst/>
              <a:gdLst>
                <a:gd name="connsiteX0" fmla="*/ 12866 w 22497"/>
                <a:gd name="connsiteY0" fmla="*/ 24105 h 22497"/>
                <a:gd name="connsiteX1" fmla="*/ 24168 w 22497"/>
                <a:gd name="connsiteY1" fmla="*/ 12835 h 22497"/>
                <a:gd name="connsiteX2" fmla="*/ 12866 w 22497"/>
                <a:gd name="connsiteY2" fmla="*/ 1566 h 22497"/>
                <a:gd name="connsiteX3" fmla="*/ 1566 w 22497"/>
                <a:gd name="connsiteY3" fmla="*/ 12835 h 22497"/>
                <a:gd name="connsiteX4" fmla="*/ 12866 w 22497"/>
                <a:gd name="connsiteY4" fmla="*/ 24105 h 22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97" h="22497">
                  <a:moveTo>
                    <a:pt x="12866" y="24105"/>
                  </a:moveTo>
                  <a:cubicBezTo>
                    <a:pt x="19086" y="24105"/>
                    <a:pt x="24168" y="19037"/>
                    <a:pt x="24168" y="12835"/>
                  </a:cubicBezTo>
                  <a:cubicBezTo>
                    <a:pt x="24168" y="6633"/>
                    <a:pt x="19086" y="1566"/>
                    <a:pt x="12866" y="1566"/>
                  </a:cubicBezTo>
                  <a:cubicBezTo>
                    <a:pt x="6647" y="1566"/>
                    <a:pt x="1566" y="6633"/>
                    <a:pt x="1566" y="12835"/>
                  </a:cubicBezTo>
                  <a:cubicBezTo>
                    <a:pt x="1566" y="19037"/>
                    <a:pt x="6647" y="24105"/>
                    <a:pt x="12866" y="24105"/>
                  </a:cubicBezTo>
                  <a:close/>
                </a:path>
              </a:pathLst>
            </a:custGeom>
            <a:solidFill>
              <a:srgbClr val="FFFFFF"/>
            </a:solidFill>
            <a:ln w="4419"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8" name="Freeform: Shape 57">
              <a:extLst>
                <a:ext uri="{FF2B5EF4-FFF2-40B4-BE49-F238E27FC236}">
                  <a16:creationId xmlns:a16="http://schemas.microsoft.com/office/drawing/2014/main" id="{2727FAA3-B6EA-4E89-BA99-40DFE2DEA183}"/>
                </a:ext>
              </a:extLst>
            </p:cNvPr>
            <p:cNvSpPr/>
            <p:nvPr/>
          </p:nvSpPr>
          <p:spPr>
            <a:xfrm>
              <a:off x="4585211" y="6071507"/>
              <a:ext cx="22497" cy="22497"/>
            </a:xfrm>
            <a:custGeom>
              <a:avLst/>
              <a:gdLst>
                <a:gd name="connsiteX0" fmla="*/ 12867 w 22497"/>
                <a:gd name="connsiteY0" fmla="*/ 24105 h 22497"/>
                <a:gd name="connsiteX1" fmla="*/ 24168 w 22497"/>
                <a:gd name="connsiteY1" fmla="*/ 12835 h 22497"/>
                <a:gd name="connsiteX2" fmla="*/ 12867 w 22497"/>
                <a:gd name="connsiteY2" fmla="*/ 1566 h 22497"/>
                <a:gd name="connsiteX3" fmla="*/ 1566 w 22497"/>
                <a:gd name="connsiteY3" fmla="*/ 12835 h 22497"/>
                <a:gd name="connsiteX4" fmla="*/ 12867 w 22497"/>
                <a:gd name="connsiteY4" fmla="*/ 24105 h 22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97" h="22497">
                  <a:moveTo>
                    <a:pt x="12867" y="24105"/>
                  </a:moveTo>
                  <a:cubicBezTo>
                    <a:pt x="19086" y="24105"/>
                    <a:pt x="24168" y="19037"/>
                    <a:pt x="24168" y="12835"/>
                  </a:cubicBezTo>
                  <a:cubicBezTo>
                    <a:pt x="24168" y="6633"/>
                    <a:pt x="19086" y="1566"/>
                    <a:pt x="12867" y="1566"/>
                  </a:cubicBezTo>
                  <a:cubicBezTo>
                    <a:pt x="6647" y="1566"/>
                    <a:pt x="1566" y="6633"/>
                    <a:pt x="1566" y="12835"/>
                  </a:cubicBezTo>
                  <a:cubicBezTo>
                    <a:pt x="1566" y="19037"/>
                    <a:pt x="6647" y="24105"/>
                    <a:pt x="12867" y="24105"/>
                  </a:cubicBezTo>
                  <a:close/>
                </a:path>
              </a:pathLst>
            </a:custGeom>
            <a:solidFill>
              <a:srgbClr val="FFFFFF"/>
            </a:solidFill>
            <a:ln w="4419"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9" name="Freeform: Shape 58">
              <a:extLst>
                <a:ext uri="{FF2B5EF4-FFF2-40B4-BE49-F238E27FC236}">
                  <a16:creationId xmlns:a16="http://schemas.microsoft.com/office/drawing/2014/main" id="{18455FDB-4D2E-4424-B4A0-40CF611C7ED2}"/>
                </a:ext>
              </a:extLst>
            </p:cNvPr>
            <p:cNvSpPr/>
            <p:nvPr/>
          </p:nvSpPr>
          <p:spPr>
            <a:xfrm>
              <a:off x="4767470" y="5888997"/>
              <a:ext cx="22497" cy="22497"/>
            </a:xfrm>
            <a:custGeom>
              <a:avLst/>
              <a:gdLst>
                <a:gd name="connsiteX0" fmla="*/ 12866 w 22497"/>
                <a:gd name="connsiteY0" fmla="*/ 24105 h 22497"/>
                <a:gd name="connsiteX1" fmla="*/ 24168 w 22497"/>
                <a:gd name="connsiteY1" fmla="*/ 12835 h 22497"/>
                <a:gd name="connsiteX2" fmla="*/ 12866 w 22497"/>
                <a:gd name="connsiteY2" fmla="*/ 1566 h 22497"/>
                <a:gd name="connsiteX3" fmla="*/ 1566 w 22497"/>
                <a:gd name="connsiteY3" fmla="*/ 12835 h 22497"/>
                <a:gd name="connsiteX4" fmla="*/ 12866 w 22497"/>
                <a:gd name="connsiteY4" fmla="*/ 24105 h 22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97" h="22497">
                  <a:moveTo>
                    <a:pt x="12866" y="24105"/>
                  </a:moveTo>
                  <a:cubicBezTo>
                    <a:pt x="19086" y="24105"/>
                    <a:pt x="24168" y="19037"/>
                    <a:pt x="24168" y="12835"/>
                  </a:cubicBezTo>
                  <a:cubicBezTo>
                    <a:pt x="24168" y="6633"/>
                    <a:pt x="19086" y="1566"/>
                    <a:pt x="12866" y="1566"/>
                  </a:cubicBezTo>
                  <a:cubicBezTo>
                    <a:pt x="6647" y="1566"/>
                    <a:pt x="1566" y="6633"/>
                    <a:pt x="1566" y="12835"/>
                  </a:cubicBezTo>
                  <a:cubicBezTo>
                    <a:pt x="1566" y="19113"/>
                    <a:pt x="6647" y="24105"/>
                    <a:pt x="12866" y="24105"/>
                  </a:cubicBezTo>
                  <a:close/>
                </a:path>
              </a:pathLst>
            </a:custGeom>
            <a:solidFill>
              <a:srgbClr val="FFFFFF"/>
            </a:solidFill>
            <a:ln w="4419"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0" name="Freeform: Shape 59">
              <a:extLst>
                <a:ext uri="{FF2B5EF4-FFF2-40B4-BE49-F238E27FC236}">
                  <a16:creationId xmlns:a16="http://schemas.microsoft.com/office/drawing/2014/main" id="{FAF70193-B624-41FF-8CDB-3464F6DEAC62}"/>
                </a:ext>
              </a:extLst>
            </p:cNvPr>
            <p:cNvSpPr/>
            <p:nvPr/>
          </p:nvSpPr>
          <p:spPr>
            <a:xfrm>
              <a:off x="4585211" y="5888997"/>
              <a:ext cx="22497" cy="22497"/>
            </a:xfrm>
            <a:custGeom>
              <a:avLst/>
              <a:gdLst>
                <a:gd name="connsiteX0" fmla="*/ 12867 w 22497"/>
                <a:gd name="connsiteY0" fmla="*/ 24105 h 22497"/>
                <a:gd name="connsiteX1" fmla="*/ 24168 w 22497"/>
                <a:gd name="connsiteY1" fmla="*/ 12835 h 22497"/>
                <a:gd name="connsiteX2" fmla="*/ 12867 w 22497"/>
                <a:gd name="connsiteY2" fmla="*/ 1566 h 22497"/>
                <a:gd name="connsiteX3" fmla="*/ 1566 w 22497"/>
                <a:gd name="connsiteY3" fmla="*/ 12835 h 22497"/>
                <a:gd name="connsiteX4" fmla="*/ 12867 w 22497"/>
                <a:gd name="connsiteY4" fmla="*/ 24105 h 22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97" h="22497">
                  <a:moveTo>
                    <a:pt x="12867" y="24105"/>
                  </a:moveTo>
                  <a:cubicBezTo>
                    <a:pt x="19086" y="24105"/>
                    <a:pt x="24168" y="19037"/>
                    <a:pt x="24168" y="12835"/>
                  </a:cubicBezTo>
                  <a:cubicBezTo>
                    <a:pt x="24168" y="6633"/>
                    <a:pt x="19086" y="1566"/>
                    <a:pt x="12867" y="1566"/>
                  </a:cubicBezTo>
                  <a:cubicBezTo>
                    <a:pt x="6647" y="1566"/>
                    <a:pt x="1566" y="6633"/>
                    <a:pt x="1566" y="12835"/>
                  </a:cubicBezTo>
                  <a:cubicBezTo>
                    <a:pt x="1566" y="19113"/>
                    <a:pt x="6647" y="24105"/>
                    <a:pt x="12867" y="24105"/>
                  </a:cubicBezTo>
                  <a:close/>
                </a:path>
              </a:pathLst>
            </a:custGeom>
            <a:solidFill>
              <a:srgbClr val="FFFFFF"/>
            </a:solidFill>
            <a:ln w="4419"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61" name="maintain performance" descr="maintain performance">
            <a:extLst>
              <a:ext uri="{FF2B5EF4-FFF2-40B4-BE49-F238E27FC236}">
                <a16:creationId xmlns:a16="http://schemas.microsoft.com/office/drawing/2014/main" id="{35F838C9-6982-48FB-A084-3B2A087054CF}"/>
              </a:ext>
            </a:extLst>
          </p:cNvPr>
          <p:cNvGrpSpPr/>
          <p:nvPr/>
        </p:nvGrpSpPr>
        <p:grpSpPr>
          <a:xfrm>
            <a:off x="7261761" y="2384046"/>
            <a:ext cx="708382" cy="614428"/>
            <a:chOff x="10142120" y="2194561"/>
            <a:chExt cx="396616" cy="344012"/>
          </a:xfrm>
        </p:grpSpPr>
        <p:sp>
          <p:nvSpPr>
            <p:cNvPr id="62" name="Freeform 133">
              <a:extLst>
                <a:ext uri="{FF2B5EF4-FFF2-40B4-BE49-F238E27FC236}">
                  <a16:creationId xmlns:a16="http://schemas.microsoft.com/office/drawing/2014/main" id="{CAE1E44E-E5AC-426F-A94A-760F385B9F2B}"/>
                </a:ext>
              </a:extLst>
            </p:cNvPr>
            <p:cNvSpPr>
              <a:spLocks/>
            </p:cNvSpPr>
            <p:nvPr/>
          </p:nvSpPr>
          <p:spPr bwMode="auto">
            <a:xfrm>
              <a:off x="10346214" y="2194561"/>
              <a:ext cx="130452" cy="95734"/>
            </a:xfrm>
            <a:custGeom>
              <a:avLst/>
              <a:gdLst>
                <a:gd name="T0" fmla="*/ 0 w 185"/>
                <a:gd name="T1" fmla="*/ 82 h 137"/>
                <a:gd name="T2" fmla="*/ 128 w 185"/>
                <a:gd name="T3" fmla="*/ 137 h 137"/>
                <a:gd name="T4" fmla="*/ 185 w 185"/>
                <a:gd name="T5" fmla="*/ 78 h 137"/>
                <a:gd name="T6" fmla="*/ 100 w 185"/>
                <a:gd name="T7" fmla="*/ 21 h 137"/>
                <a:gd name="T8" fmla="*/ 0 w 185"/>
                <a:gd name="T9" fmla="*/ 0 h 137"/>
                <a:gd name="T10" fmla="*/ 0 w 185"/>
                <a:gd name="T11" fmla="*/ 82 h 137"/>
              </a:gdLst>
              <a:ahLst/>
              <a:cxnLst>
                <a:cxn ang="0">
                  <a:pos x="T0" y="T1"/>
                </a:cxn>
                <a:cxn ang="0">
                  <a:pos x="T2" y="T3"/>
                </a:cxn>
                <a:cxn ang="0">
                  <a:pos x="T4" y="T5"/>
                </a:cxn>
                <a:cxn ang="0">
                  <a:pos x="T6" y="T7"/>
                </a:cxn>
                <a:cxn ang="0">
                  <a:pos x="T8" y="T9"/>
                </a:cxn>
                <a:cxn ang="0">
                  <a:pos x="T10" y="T11"/>
                </a:cxn>
              </a:cxnLst>
              <a:rect l="0" t="0" r="r" b="b"/>
              <a:pathLst>
                <a:path w="185" h="137">
                  <a:moveTo>
                    <a:pt x="0" y="82"/>
                  </a:moveTo>
                  <a:cubicBezTo>
                    <a:pt x="49" y="85"/>
                    <a:pt x="94" y="105"/>
                    <a:pt x="128" y="137"/>
                  </a:cubicBezTo>
                  <a:cubicBezTo>
                    <a:pt x="185" y="78"/>
                    <a:pt x="185" y="78"/>
                    <a:pt x="185" y="78"/>
                  </a:cubicBezTo>
                  <a:cubicBezTo>
                    <a:pt x="159" y="53"/>
                    <a:pt x="130" y="34"/>
                    <a:pt x="100" y="21"/>
                  </a:cubicBezTo>
                  <a:cubicBezTo>
                    <a:pt x="69" y="8"/>
                    <a:pt x="36" y="1"/>
                    <a:pt x="0" y="0"/>
                  </a:cubicBezTo>
                  <a:lnTo>
                    <a:pt x="0" y="82"/>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63" name="Freeform 134">
              <a:extLst>
                <a:ext uri="{FF2B5EF4-FFF2-40B4-BE49-F238E27FC236}">
                  <a16:creationId xmlns:a16="http://schemas.microsoft.com/office/drawing/2014/main" id="{53760BD3-812A-46E3-AAC7-D397EF17F0E1}"/>
                </a:ext>
              </a:extLst>
            </p:cNvPr>
            <p:cNvSpPr>
              <a:spLocks/>
            </p:cNvSpPr>
            <p:nvPr/>
          </p:nvSpPr>
          <p:spPr bwMode="auto">
            <a:xfrm>
              <a:off x="10142120" y="2404966"/>
              <a:ext cx="93631" cy="133607"/>
            </a:xfrm>
            <a:custGeom>
              <a:avLst/>
              <a:gdLst>
                <a:gd name="T0" fmla="*/ 133 w 133"/>
                <a:gd name="T1" fmla="*/ 132 h 190"/>
                <a:gd name="T2" fmla="*/ 76 w 133"/>
                <a:gd name="T3" fmla="*/ 190 h 190"/>
                <a:gd name="T4" fmla="*/ 75 w 133"/>
                <a:gd name="T5" fmla="*/ 189 h 190"/>
                <a:gd name="T6" fmla="*/ 20 w 133"/>
                <a:gd name="T7" fmla="*/ 102 h 190"/>
                <a:gd name="T8" fmla="*/ 0 w 133"/>
                <a:gd name="T9" fmla="*/ 0 h 190"/>
                <a:gd name="T10" fmla="*/ 80 w 133"/>
                <a:gd name="T11" fmla="*/ 0 h 190"/>
                <a:gd name="T12" fmla="*/ 133 w 133"/>
                <a:gd name="T13" fmla="*/ 132 h 190"/>
              </a:gdLst>
              <a:ahLst/>
              <a:cxnLst>
                <a:cxn ang="0">
                  <a:pos x="T0" y="T1"/>
                </a:cxn>
                <a:cxn ang="0">
                  <a:pos x="T2" y="T3"/>
                </a:cxn>
                <a:cxn ang="0">
                  <a:pos x="T4" y="T5"/>
                </a:cxn>
                <a:cxn ang="0">
                  <a:pos x="T6" y="T7"/>
                </a:cxn>
                <a:cxn ang="0">
                  <a:pos x="T8" y="T9"/>
                </a:cxn>
                <a:cxn ang="0">
                  <a:pos x="T10" y="T11"/>
                </a:cxn>
                <a:cxn ang="0">
                  <a:pos x="T12" y="T13"/>
                </a:cxn>
              </a:cxnLst>
              <a:rect l="0" t="0" r="r" b="b"/>
              <a:pathLst>
                <a:path w="133" h="190">
                  <a:moveTo>
                    <a:pt x="133" y="132"/>
                  </a:moveTo>
                  <a:cubicBezTo>
                    <a:pt x="76" y="190"/>
                    <a:pt x="76" y="190"/>
                    <a:pt x="76" y="190"/>
                  </a:cubicBezTo>
                  <a:cubicBezTo>
                    <a:pt x="75" y="189"/>
                    <a:pt x="75" y="189"/>
                    <a:pt x="75" y="189"/>
                  </a:cubicBezTo>
                  <a:cubicBezTo>
                    <a:pt x="51" y="163"/>
                    <a:pt x="33" y="133"/>
                    <a:pt x="20" y="102"/>
                  </a:cubicBezTo>
                  <a:cubicBezTo>
                    <a:pt x="8" y="71"/>
                    <a:pt x="1" y="36"/>
                    <a:pt x="0" y="0"/>
                  </a:cubicBezTo>
                  <a:cubicBezTo>
                    <a:pt x="80" y="0"/>
                    <a:pt x="80" y="0"/>
                    <a:pt x="80" y="0"/>
                  </a:cubicBezTo>
                  <a:cubicBezTo>
                    <a:pt x="82" y="49"/>
                    <a:pt x="100" y="95"/>
                    <a:pt x="133" y="132"/>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64" name="Freeform 135">
              <a:extLst>
                <a:ext uri="{FF2B5EF4-FFF2-40B4-BE49-F238E27FC236}">
                  <a16:creationId xmlns:a16="http://schemas.microsoft.com/office/drawing/2014/main" id="{851C5C7F-A470-43FC-B91D-F9F871F547E2}"/>
                </a:ext>
              </a:extLst>
            </p:cNvPr>
            <p:cNvSpPr>
              <a:spLocks/>
            </p:cNvSpPr>
            <p:nvPr/>
          </p:nvSpPr>
          <p:spPr bwMode="auto">
            <a:xfrm>
              <a:off x="10142120" y="2258735"/>
              <a:ext cx="93631" cy="133607"/>
            </a:xfrm>
            <a:custGeom>
              <a:avLst/>
              <a:gdLst>
                <a:gd name="T0" fmla="*/ 80 w 133"/>
                <a:gd name="T1" fmla="*/ 190 h 190"/>
                <a:gd name="T2" fmla="*/ 133 w 133"/>
                <a:gd name="T3" fmla="*/ 59 h 190"/>
                <a:gd name="T4" fmla="*/ 76 w 133"/>
                <a:gd name="T5" fmla="*/ 0 h 190"/>
                <a:gd name="T6" fmla="*/ 20 w 133"/>
                <a:gd name="T7" fmla="*/ 88 h 190"/>
                <a:gd name="T8" fmla="*/ 0 w 133"/>
                <a:gd name="T9" fmla="*/ 190 h 190"/>
                <a:gd name="T10" fmla="*/ 80 w 133"/>
                <a:gd name="T11" fmla="*/ 190 h 190"/>
              </a:gdLst>
              <a:ahLst/>
              <a:cxnLst>
                <a:cxn ang="0">
                  <a:pos x="T0" y="T1"/>
                </a:cxn>
                <a:cxn ang="0">
                  <a:pos x="T2" y="T3"/>
                </a:cxn>
                <a:cxn ang="0">
                  <a:pos x="T4" y="T5"/>
                </a:cxn>
                <a:cxn ang="0">
                  <a:pos x="T6" y="T7"/>
                </a:cxn>
                <a:cxn ang="0">
                  <a:pos x="T8" y="T9"/>
                </a:cxn>
                <a:cxn ang="0">
                  <a:pos x="T10" y="T11"/>
                </a:cxn>
              </a:cxnLst>
              <a:rect l="0" t="0" r="r" b="b"/>
              <a:pathLst>
                <a:path w="133" h="190">
                  <a:moveTo>
                    <a:pt x="80" y="190"/>
                  </a:moveTo>
                  <a:cubicBezTo>
                    <a:pt x="82" y="142"/>
                    <a:pt x="101" y="95"/>
                    <a:pt x="133" y="59"/>
                  </a:cubicBezTo>
                  <a:cubicBezTo>
                    <a:pt x="76" y="0"/>
                    <a:pt x="76" y="0"/>
                    <a:pt x="76" y="0"/>
                  </a:cubicBezTo>
                  <a:cubicBezTo>
                    <a:pt x="52" y="27"/>
                    <a:pt x="33" y="56"/>
                    <a:pt x="20" y="88"/>
                  </a:cubicBezTo>
                  <a:cubicBezTo>
                    <a:pt x="8" y="119"/>
                    <a:pt x="1" y="154"/>
                    <a:pt x="0" y="190"/>
                  </a:cubicBezTo>
                  <a:lnTo>
                    <a:pt x="80" y="19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65" name="Freeform 136">
              <a:extLst>
                <a:ext uri="{FF2B5EF4-FFF2-40B4-BE49-F238E27FC236}">
                  <a16:creationId xmlns:a16="http://schemas.microsoft.com/office/drawing/2014/main" id="{1BE88C5B-733C-4B52-A965-E14424E58661}"/>
                </a:ext>
              </a:extLst>
            </p:cNvPr>
            <p:cNvSpPr>
              <a:spLocks/>
            </p:cNvSpPr>
            <p:nvPr/>
          </p:nvSpPr>
          <p:spPr bwMode="auto">
            <a:xfrm>
              <a:off x="10204190" y="2194561"/>
              <a:ext cx="129400" cy="95734"/>
            </a:xfrm>
            <a:custGeom>
              <a:avLst/>
              <a:gdLst>
                <a:gd name="T0" fmla="*/ 57 w 184"/>
                <a:gd name="T1" fmla="*/ 137 h 137"/>
                <a:gd name="T2" fmla="*/ 184 w 184"/>
                <a:gd name="T3" fmla="*/ 82 h 137"/>
                <a:gd name="T4" fmla="*/ 184 w 184"/>
                <a:gd name="T5" fmla="*/ 0 h 137"/>
                <a:gd name="T6" fmla="*/ 85 w 184"/>
                <a:gd name="T7" fmla="*/ 21 h 137"/>
                <a:gd name="T8" fmla="*/ 0 w 184"/>
                <a:gd name="T9" fmla="*/ 78 h 137"/>
                <a:gd name="T10" fmla="*/ 57 w 184"/>
                <a:gd name="T11" fmla="*/ 137 h 137"/>
              </a:gdLst>
              <a:ahLst/>
              <a:cxnLst>
                <a:cxn ang="0">
                  <a:pos x="T0" y="T1"/>
                </a:cxn>
                <a:cxn ang="0">
                  <a:pos x="T2" y="T3"/>
                </a:cxn>
                <a:cxn ang="0">
                  <a:pos x="T4" y="T5"/>
                </a:cxn>
                <a:cxn ang="0">
                  <a:pos x="T6" y="T7"/>
                </a:cxn>
                <a:cxn ang="0">
                  <a:pos x="T8" y="T9"/>
                </a:cxn>
                <a:cxn ang="0">
                  <a:pos x="T10" y="T11"/>
                </a:cxn>
              </a:cxnLst>
              <a:rect l="0" t="0" r="r" b="b"/>
              <a:pathLst>
                <a:path w="184" h="137">
                  <a:moveTo>
                    <a:pt x="57" y="137"/>
                  </a:moveTo>
                  <a:cubicBezTo>
                    <a:pt x="90" y="105"/>
                    <a:pt x="135" y="85"/>
                    <a:pt x="184" y="82"/>
                  </a:cubicBezTo>
                  <a:cubicBezTo>
                    <a:pt x="184" y="0"/>
                    <a:pt x="184" y="0"/>
                    <a:pt x="184" y="0"/>
                  </a:cubicBezTo>
                  <a:cubicBezTo>
                    <a:pt x="149" y="1"/>
                    <a:pt x="115" y="8"/>
                    <a:pt x="85" y="21"/>
                  </a:cubicBezTo>
                  <a:cubicBezTo>
                    <a:pt x="54" y="34"/>
                    <a:pt x="26" y="53"/>
                    <a:pt x="0" y="78"/>
                  </a:cubicBezTo>
                  <a:lnTo>
                    <a:pt x="57" y="137"/>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66" name="Freeform 137">
              <a:extLst>
                <a:ext uri="{FF2B5EF4-FFF2-40B4-BE49-F238E27FC236}">
                  <a16:creationId xmlns:a16="http://schemas.microsoft.com/office/drawing/2014/main" id="{42D6B201-D5B1-46CB-BC55-460EA9F5A3F0}"/>
                </a:ext>
              </a:extLst>
            </p:cNvPr>
            <p:cNvSpPr>
              <a:spLocks/>
            </p:cNvSpPr>
            <p:nvPr/>
          </p:nvSpPr>
          <p:spPr bwMode="auto">
            <a:xfrm>
              <a:off x="10248375" y="2312388"/>
              <a:ext cx="290361" cy="200937"/>
            </a:xfrm>
            <a:custGeom>
              <a:avLst/>
              <a:gdLst>
                <a:gd name="T0" fmla="*/ 237 w 276"/>
                <a:gd name="T1" fmla="*/ 68 h 191"/>
                <a:gd name="T2" fmla="*/ 237 w 276"/>
                <a:gd name="T3" fmla="*/ 100 h 191"/>
                <a:gd name="T4" fmla="*/ 276 w 276"/>
                <a:gd name="T5" fmla="*/ 100 h 191"/>
                <a:gd name="T6" fmla="*/ 276 w 276"/>
                <a:gd name="T7" fmla="*/ 40 h 191"/>
                <a:gd name="T8" fmla="*/ 276 w 276"/>
                <a:gd name="T9" fmla="*/ 0 h 191"/>
                <a:gd name="T10" fmla="*/ 237 w 276"/>
                <a:gd name="T11" fmla="*/ 0 h 191"/>
                <a:gd name="T12" fmla="*/ 177 w 276"/>
                <a:gd name="T13" fmla="*/ 0 h 191"/>
                <a:gd name="T14" fmla="*/ 177 w 276"/>
                <a:gd name="T15" fmla="*/ 40 h 191"/>
                <a:gd name="T16" fmla="*/ 209 w 276"/>
                <a:gd name="T17" fmla="*/ 40 h 191"/>
                <a:gd name="T18" fmla="*/ 130 w 276"/>
                <a:gd name="T19" fmla="*/ 118 h 191"/>
                <a:gd name="T20" fmla="*/ 87 w 276"/>
                <a:gd name="T21" fmla="*/ 76 h 191"/>
                <a:gd name="T22" fmla="*/ 87 w 276"/>
                <a:gd name="T23" fmla="*/ 76 h 191"/>
                <a:gd name="T24" fmla="*/ 0 w 276"/>
                <a:gd name="T25" fmla="*/ 163 h 191"/>
                <a:gd name="T26" fmla="*/ 0 w 276"/>
                <a:gd name="T27" fmla="*/ 163 h 191"/>
                <a:gd name="T28" fmla="*/ 28 w 276"/>
                <a:gd name="T29" fmla="*/ 191 h 191"/>
                <a:gd name="T30" fmla="*/ 87 w 276"/>
                <a:gd name="T31" fmla="*/ 132 h 191"/>
                <a:gd name="T32" fmla="*/ 130 w 276"/>
                <a:gd name="T33" fmla="*/ 175 h 191"/>
                <a:gd name="T34" fmla="*/ 237 w 276"/>
                <a:gd name="T35" fmla="*/ 68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6" h="191">
                  <a:moveTo>
                    <a:pt x="237" y="68"/>
                  </a:moveTo>
                  <a:lnTo>
                    <a:pt x="237" y="100"/>
                  </a:lnTo>
                  <a:lnTo>
                    <a:pt x="276" y="100"/>
                  </a:lnTo>
                  <a:lnTo>
                    <a:pt x="276" y="40"/>
                  </a:lnTo>
                  <a:lnTo>
                    <a:pt x="276" y="0"/>
                  </a:lnTo>
                  <a:lnTo>
                    <a:pt x="237" y="0"/>
                  </a:lnTo>
                  <a:lnTo>
                    <a:pt x="177" y="0"/>
                  </a:lnTo>
                  <a:lnTo>
                    <a:pt x="177" y="40"/>
                  </a:lnTo>
                  <a:lnTo>
                    <a:pt x="209" y="40"/>
                  </a:lnTo>
                  <a:lnTo>
                    <a:pt x="130" y="118"/>
                  </a:lnTo>
                  <a:lnTo>
                    <a:pt x="87" y="76"/>
                  </a:lnTo>
                  <a:lnTo>
                    <a:pt x="87" y="76"/>
                  </a:lnTo>
                  <a:lnTo>
                    <a:pt x="0" y="163"/>
                  </a:lnTo>
                  <a:lnTo>
                    <a:pt x="0" y="163"/>
                  </a:lnTo>
                  <a:lnTo>
                    <a:pt x="28" y="191"/>
                  </a:lnTo>
                  <a:lnTo>
                    <a:pt x="87" y="132"/>
                  </a:lnTo>
                  <a:lnTo>
                    <a:pt x="130" y="175"/>
                  </a:lnTo>
                  <a:lnTo>
                    <a:pt x="237" y="6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67" name="artificial intelligence" descr="artificial intelligence">
            <a:extLst>
              <a:ext uri="{FF2B5EF4-FFF2-40B4-BE49-F238E27FC236}">
                <a16:creationId xmlns:a16="http://schemas.microsoft.com/office/drawing/2014/main" id="{060E238D-130F-4982-BE79-78C243B957C7}"/>
              </a:ext>
            </a:extLst>
          </p:cNvPr>
          <p:cNvGrpSpPr/>
          <p:nvPr/>
        </p:nvGrpSpPr>
        <p:grpSpPr>
          <a:xfrm>
            <a:off x="4353201" y="2440450"/>
            <a:ext cx="618821" cy="618818"/>
            <a:chOff x="10132002" y="1254060"/>
            <a:chExt cx="413797" cy="413795"/>
          </a:xfrm>
        </p:grpSpPr>
        <p:sp>
          <p:nvSpPr>
            <p:cNvPr id="68" name="Freeform: Shape 67">
              <a:extLst>
                <a:ext uri="{FF2B5EF4-FFF2-40B4-BE49-F238E27FC236}">
                  <a16:creationId xmlns:a16="http://schemas.microsoft.com/office/drawing/2014/main" id="{7AFD82C0-CC49-4301-95E9-86D6C0F0A490}"/>
                </a:ext>
              </a:extLst>
            </p:cNvPr>
            <p:cNvSpPr/>
            <p:nvPr/>
          </p:nvSpPr>
          <p:spPr>
            <a:xfrm>
              <a:off x="10149718" y="1270722"/>
              <a:ext cx="375403" cy="375402"/>
            </a:xfrm>
            <a:custGeom>
              <a:avLst/>
              <a:gdLst>
                <a:gd name="connsiteX0" fmla="*/ 370425 w 375403"/>
                <a:gd name="connsiteY0" fmla="*/ 188944 h 375401"/>
                <a:gd name="connsiteX1" fmla="*/ 370282 w 375403"/>
                <a:gd name="connsiteY1" fmla="*/ 188658 h 375401"/>
                <a:gd name="connsiteX2" fmla="*/ 374213 w 375403"/>
                <a:gd name="connsiteY2" fmla="*/ 184732 h 375401"/>
                <a:gd name="connsiteX3" fmla="*/ 286589 w 375403"/>
                <a:gd name="connsiteY3" fmla="*/ 97144 h 375401"/>
                <a:gd name="connsiteX4" fmla="*/ 373784 w 375403"/>
                <a:gd name="connsiteY4" fmla="*/ 9913 h 375401"/>
                <a:gd name="connsiteX5" fmla="*/ 369782 w 375403"/>
                <a:gd name="connsiteY5" fmla="*/ 5915 h 375401"/>
                <a:gd name="connsiteX6" fmla="*/ 367566 w 375403"/>
                <a:gd name="connsiteY6" fmla="*/ 1490 h 375401"/>
                <a:gd name="connsiteX7" fmla="*/ 249710 w 375403"/>
                <a:gd name="connsiteY7" fmla="*/ 60239 h 375401"/>
                <a:gd name="connsiteX8" fmla="*/ 191675 w 375403"/>
                <a:gd name="connsiteY8" fmla="*/ 2204 h 375401"/>
                <a:gd name="connsiteX9" fmla="*/ 187816 w 375403"/>
                <a:gd name="connsiteY9" fmla="*/ 5987 h 375401"/>
                <a:gd name="connsiteX10" fmla="*/ 184385 w 375403"/>
                <a:gd name="connsiteY10" fmla="*/ 2560 h 375401"/>
                <a:gd name="connsiteX11" fmla="*/ 126207 w 375403"/>
                <a:gd name="connsiteY11" fmla="*/ 60524 h 375401"/>
                <a:gd name="connsiteX12" fmla="*/ 7851 w 375403"/>
                <a:gd name="connsiteY12" fmla="*/ 1418 h 375401"/>
                <a:gd name="connsiteX13" fmla="*/ 5421 w 375403"/>
                <a:gd name="connsiteY13" fmla="*/ 6201 h 375401"/>
                <a:gd name="connsiteX14" fmla="*/ 1704 w 375403"/>
                <a:gd name="connsiteY14" fmla="*/ 9913 h 375401"/>
                <a:gd name="connsiteX15" fmla="*/ 89114 w 375403"/>
                <a:gd name="connsiteY15" fmla="*/ 97430 h 375401"/>
                <a:gd name="connsiteX16" fmla="*/ 3062 w 375403"/>
                <a:gd name="connsiteY16" fmla="*/ 183233 h 375401"/>
                <a:gd name="connsiteX17" fmla="*/ 2490 w 375403"/>
                <a:gd name="connsiteY17" fmla="*/ 183518 h 375401"/>
                <a:gd name="connsiteX18" fmla="*/ 2562 w 375403"/>
                <a:gd name="connsiteY18" fmla="*/ 183733 h 375401"/>
                <a:gd name="connsiteX19" fmla="*/ 1776 w 375403"/>
                <a:gd name="connsiteY19" fmla="*/ 184518 h 375401"/>
                <a:gd name="connsiteX20" fmla="*/ 4206 w 375403"/>
                <a:gd name="connsiteY20" fmla="*/ 186945 h 375401"/>
                <a:gd name="connsiteX21" fmla="*/ 4920 w 375403"/>
                <a:gd name="connsiteY21" fmla="*/ 188301 h 375401"/>
                <a:gd name="connsiteX22" fmla="*/ 1418 w 375403"/>
                <a:gd name="connsiteY22" fmla="*/ 191799 h 375401"/>
                <a:gd name="connsiteX23" fmla="*/ 89185 w 375403"/>
                <a:gd name="connsiteY23" fmla="*/ 279458 h 375401"/>
                <a:gd name="connsiteX24" fmla="*/ 2062 w 375403"/>
                <a:gd name="connsiteY24" fmla="*/ 366689 h 375401"/>
                <a:gd name="connsiteX25" fmla="*/ 6850 w 375403"/>
                <a:gd name="connsiteY25" fmla="*/ 371472 h 375401"/>
                <a:gd name="connsiteX26" fmla="*/ 8565 w 375403"/>
                <a:gd name="connsiteY26" fmla="*/ 374899 h 375401"/>
                <a:gd name="connsiteX27" fmla="*/ 125993 w 375403"/>
                <a:gd name="connsiteY27" fmla="*/ 316221 h 375401"/>
                <a:gd name="connsiteX28" fmla="*/ 184028 w 375403"/>
                <a:gd name="connsiteY28" fmla="*/ 374185 h 375401"/>
                <a:gd name="connsiteX29" fmla="*/ 187816 w 375403"/>
                <a:gd name="connsiteY29" fmla="*/ 370402 h 375401"/>
                <a:gd name="connsiteX30" fmla="*/ 191604 w 375403"/>
                <a:gd name="connsiteY30" fmla="*/ 374185 h 375401"/>
                <a:gd name="connsiteX31" fmla="*/ 249281 w 375403"/>
                <a:gd name="connsiteY31" fmla="*/ 316435 h 375401"/>
                <a:gd name="connsiteX32" fmla="*/ 366566 w 375403"/>
                <a:gd name="connsiteY32" fmla="*/ 375184 h 375401"/>
                <a:gd name="connsiteX33" fmla="*/ 367995 w 375403"/>
                <a:gd name="connsiteY33" fmla="*/ 372400 h 375401"/>
                <a:gd name="connsiteX34" fmla="*/ 373498 w 375403"/>
                <a:gd name="connsiteY34" fmla="*/ 366975 h 375401"/>
                <a:gd name="connsiteX35" fmla="*/ 286160 w 375403"/>
                <a:gd name="connsiteY35" fmla="*/ 279530 h 375401"/>
                <a:gd name="connsiteX36" fmla="*/ 373570 w 375403"/>
                <a:gd name="connsiteY36" fmla="*/ 192084 h 375401"/>
                <a:gd name="connsiteX37" fmla="*/ 370425 w 375403"/>
                <a:gd name="connsiteY37" fmla="*/ 188944 h 375401"/>
                <a:gd name="connsiteX38" fmla="*/ 193176 w 375403"/>
                <a:gd name="connsiteY38" fmla="*/ 175452 h 375401"/>
                <a:gd name="connsiteX39" fmla="*/ 193176 w 375403"/>
                <a:gd name="connsiteY39" fmla="*/ 106067 h 375401"/>
                <a:gd name="connsiteX40" fmla="*/ 239418 w 375403"/>
                <a:gd name="connsiteY40" fmla="*/ 129195 h 375401"/>
                <a:gd name="connsiteX41" fmla="*/ 193176 w 375403"/>
                <a:gd name="connsiteY41" fmla="*/ 175452 h 375401"/>
                <a:gd name="connsiteX42" fmla="*/ 249567 w 375403"/>
                <a:gd name="connsiteY42" fmla="*/ 134192 h 375401"/>
                <a:gd name="connsiteX43" fmla="*/ 347054 w 375403"/>
                <a:gd name="connsiteY43" fmla="*/ 182947 h 375401"/>
                <a:gd name="connsiteX44" fmla="*/ 200823 w 375403"/>
                <a:gd name="connsiteY44" fmla="*/ 182947 h 375401"/>
                <a:gd name="connsiteX45" fmla="*/ 249567 w 375403"/>
                <a:gd name="connsiteY45" fmla="*/ 134192 h 375401"/>
                <a:gd name="connsiteX46" fmla="*/ 199537 w 375403"/>
                <a:gd name="connsiteY46" fmla="*/ 97215 h 375401"/>
                <a:gd name="connsiteX47" fmla="*/ 247566 w 375403"/>
                <a:gd name="connsiteY47" fmla="*/ 73302 h 375401"/>
                <a:gd name="connsiteX48" fmla="*/ 271437 w 375403"/>
                <a:gd name="connsiteY48" fmla="*/ 97144 h 375401"/>
                <a:gd name="connsiteX49" fmla="*/ 247423 w 375403"/>
                <a:gd name="connsiteY49" fmla="*/ 121129 h 375401"/>
                <a:gd name="connsiteX50" fmla="*/ 199537 w 375403"/>
                <a:gd name="connsiteY50" fmla="*/ 97215 h 375401"/>
                <a:gd name="connsiteX51" fmla="*/ 182455 w 375403"/>
                <a:gd name="connsiteY51" fmla="*/ 105781 h 375401"/>
                <a:gd name="connsiteX52" fmla="*/ 182455 w 375403"/>
                <a:gd name="connsiteY52" fmla="*/ 175809 h 375401"/>
                <a:gd name="connsiteX53" fmla="*/ 135784 w 375403"/>
                <a:gd name="connsiteY53" fmla="*/ 129053 h 375401"/>
                <a:gd name="connsiteX54" fmla="*/ 182455 w 375403"/>
                <a:gd name="connsiteY54" fmla="*/ 105781 h 375401"/>
                <a:gd name="connsiteX55" fmla="*/ 127851 w 375403"/>
                <a:gd name="connsiteY55" fmla="*/ 121058 h 375401"/>
                <a:gd name="connsiteX56" fmla="*/ 104337 w 375403"/>
                <a:gd name="connsiteY56" fmla="*/ 97501 h 375401"/>
                <a:gd name="connsiteX57" fmla="*/ 128351 w 375403"/>
                <a:gd name="connsiteY57" fmla="*/ 73587 h 375401"/>
                <a:gd name="connsiteX58" fmla="*/ 175594 w 375403"/>
                <a:gd name="connsiteY58" fmla="*/ 97215 h 375401"/>
                <a:gd name="connsiteX59" fmla="*/ 127851 w 375403"/>
                <a:gd name="connsiteY59" fmla="*/ 121058 h 375401"/>
                <a:gd name="connsiteX60" fmla="*/ 174522 w 375403"/>
                <a:gd name="connsiteY60" fmla="*/ 182947 h 375401"/>
                <a:gd name="connsiteX61" fmla="*/ 27648 w 375403"/>
                <a:gd name="connsiteY61" fmla="*/ 182947 h 375401"/>
                <a:gd name="connsiteX62" fmla="*/ 125707 w 375403"/>
                <a:gd name="connsiteY62" fmla="*/ 134050 h 375401"/>
                <a:gd name="connsiteX63" fmla="*/ 174522 w 375403"/>
                <a:gd name="connsiteY63" fmla="*/ 182947 h 375401"/>
                <a:gd name="connsiteX64" fmla="*/ 174951 w 375403"/>
                <a:gd name="connsiteY64" fmla="*/ 193655 h 375401"/>
                <a:gd name="connsiteX65" fmla="*/ 125993 w 375403"/>
                <a:gd name="connsiteY65" fmla="*/ 242696 h 375401"/>
                <a:gd name="connsiteX66" fmla="*/ 28149 w 375403"/>
                <a:gd name="connsiteY66" fmla="*/ 193655 h 375401"/>
                <a:gd name="connsiteX67" fmla="*/ 174951 w 375403"/>
                <a:gd name="connsiteY67" fmla="*/ 193655 h 375401"/>
                <a:gd name="connsiteX68" fmla="*/ 182455 w 375403"/>
                <a:gd name="connsiteY68" fmla="*/ 201293 h 375401"/>
                <a:gd name="connsiteX69" fmla="*/ 182455 w 375403"/>
                <a:gd name="connsiteY69" fmla="*/ 270964 h 375401"/>
                <a:gd name="connsiteX70" fmla="*/ 136070 w 375403"/>
                <a:gd name="connsiteY70" fmla="*/ 247693 h 375401"/>
                <a:gd name="connsiteX71" fmla="*/ 182455 w 375403"/>
                <a:gd name="connsiteY71" fmla="*/ 201293 h 375401"/>
                <a:gd name="connsiteX72" fmla="*/ 175594 w 375403"/>
                <a:gd name="connsiteY72" fmla="*/ 279458 h 375401"/>
                <a:gd name="connsiteX73" fmla="*/ 128137 w 375403"/>
                <a:gd name="connsiteY73" fmla="*/ 303158 h 375401"/>
                <a:gd name="connsiteX74" fmla="*/ 104409 w 375403"/>
                <a:gd name="connsiteY74" fmla="*/ 279458 h 375401"/>
                <a:gd name="connsiteX75" fmla="*/ 128137 w 375403"/>
                <a:gd name="connsiteY75" fmla="*/ 255688 h 375401"/>
                <a:gd name="connsiteX76" fmla="*/ 175594 w 375403"/>
                <a:gd name="connsiteY76" fmla="*/ 279458 h 375401"/>
                <a:gd name="connsiteX77" fmla="*/ 193176 w 375403"/>
                <a:gd name="connsiteY77" fmla="*/ 270678 h 375401"/>
                <a:gd name="connsiteX78" fmla="*/ 193176 w 375403"/>
                <a:gd name="connsiteY78" fmla="*/ 201650 h 375401"/>
                <a:gd name="connsiteX79" fmla="*/ 239204 w 375403"/>
                <a:gd name="connsiteY79" fmla="*/ 247693 h 375401"/>
                <a:gd name="connsiteX80" fmla="*/ 193176 w 375403"/>
                <a:gd name="connsiteY80" fmla="*/ 270678 h 375401"/>
                <a:gd name="connsiteX81" fmla="*/ 247208 w 375403"/>
                <a:gd name="connsiteY81" fmla="*/ 255688 h 375401"/>
                <a:gd name="connsiteX82" fmla="*/ 271080 w 375403"/>
                <a:gd name="connsiteY82" fmla="*/ 279530 h 375401"/>
                <a:gd name="connsiteX83" fmla="*/ 247208 w 375403"/>
                <a:gd name="connsiteY83" fmla="*/ 303372 h 375401"/>
                <a:gd name="connsiteX84" fmla="*/ 199466 w 375403"/>
                <a:gd name="connsiteY84" fmla="*/ 279458 h 375401"/>
                <a:gd name="connsiteX85" fmla="*/ 247208 w 375403"/>
                <a:gd name="connsiteY85" fmla="*/ 255688 h 375401"/>
                <a:gd name="connsiteX86" fmla="*/ 200395 w 375403"/>
                <a:gd name="connsiteY86" fmla="*/ 193655 h 375401"/>
                <a:gd name="connsiteX87" fmla="*/ 347411 w 375403"/>
                <a:gd name="connsiteY87" fmla="*/ 193655 h 375401"/>
                <a:gd name="connsiteX88" fmla="*/ 249352 w 375403"/>
                <a:gd name="connsiteY88" fmla="*/ 242624 h 375401"/>
                <a:gd name="connsiteX89" fmla="*/ 200395 w 375403"/>
                <a:gd name="connsiteY89" fmla="*/ 193655 h 375401"/>
                <a:gd name="connsiteX90" fmla="*/ 343409 w 375403"/>
                <a:gd name="connsiteY90" fmla="*/ 169170 h 375401"/>
                <a:gd name="connsiteX91" fmla="*/ 257500 w 375403"/>
                <a:gd name="connsiteY91" fmla="*/ 126197 h 375401"/>
                <a:gd name="connsiteX92" fmla="*/ 279013 w 375403"/>
                <a:gd name="connsiteY92" fmla="*/ 104711 h 375401"/>
                <a:gd name="connsiteX93" fmla="*/ 343409 w 375403"/>
                <a:gd name="connsiteY93" fmla="*/ 169170 h 375401"/>
                <a:gd name="connsiteX94" fmla="*/ 342551 w 375403"/>
                <a:gd name="connsiteY94" fmla="*/ 25974 h 375401"/>
                <a:gd name="connsiteX95" fmla="*/ 278942 w 375403"/>
                <a:gd name="connsiteY95" fmla="*/ 89577 h 375401"/>
                <a:gd name="connsiteX96" fmla="*/ 257643 w 375403"/>
                <a:gd name="connsiteY96" fmla="*/ 68305 h 375401"/>
                <a:gd name="connsiteX97" fmla="*/ 342551 w 375403"/>
                <a:gd name="connsiteY97" fmla="*/ 25974 h 375401"/>
                <a:gd name="connsiteX98" fmla="*/ 193176 w 375403"/>
                <a:gd name="connsiteY98" fmla="*/ 88435 h 375401"/>
                <a:gd name="connsiteX99" fmla="*/ 193176 w 375403"/>
                <a:gd name="connsiteY99" fmla="*/ 18907 h 375401"/>
                <a:gd name="connsiteX100" fmla="*/ 239561 w 375403"/>
                <a:gd name="connsiteY100" fmla="*/ 65307 h 375401"/>
                <a:gd name="connsiteX101" fmla="*/ 193176 w 375403"/>
                <a:gd name="connsiteY101" fmla="*/ 88435 h 375401"/>
                <a:gd name="connsiteX102" fmla="*/ 182455 w 375403"/>
                <a:gd name="connsiteY102" fmla="*/ 19621 h 375401"/>
                <a:gd name="connsiteX103" fmla="*/ 182455 w 375403"/>
                <a:gd name="connsiteY103" fmla="*/ 88649 h 375401"/>
                <a:gd name="connsiteX104" fmla="*/ 136285 w 375403"/>
                <a:gd name="connsiteY104" fmla="*/ 65592 h 375401"/>
                <a:gd name="connsiteX105" fmla="*/ 182455 w 375403"/>
                <a:gd name="connsiteY105" fmla="*/ 19621 h 375401"/>
                <a:gd name="connsiteX106" fmla="*/ 32723 w 375403"/>
                <a:gd name="connsiteY106" fmla="*/ 25832 h 375401"/>
                <a:gd name="connsiteX107" fmla="*/ 118203 w 375403"/>
                <a:gd name="connsiteY107" fmla="*/ 68519 h 375401"/>
                <a:gd name="connsiteX108" fmla="*/ 96761 w 375403"/>
                <a:gd name="connsiteY108" fmla="*/ 89863 h 375401"/>
                <a:gd name="connsiteX109" fmla="*/ 32723 w 375403"/>
                <a:gd name="connsiteY109" fmla="*/ 25832 h 375401"/>
                <a:gd name="connsiteX110" fmla="*/ 96690 w 375403"/>
                <a:gd name="connsiteY110" fmla="*/ 105068 h 375401"/>
                <a:gd name="connsiteX111" fmla="*/ 117702 w 375403"/>
                <a:gd name="connsiteY111" fmla="*/ 126054 h 375401"/>
                <a:gd name="connsiteX112" fmla="*/ 33437 w 375403"/>
                <a:gd name="connsiteY112" fmla="*/ 168100 h 375401"/>
                <a:gd name="connsiteX113" fmla="*/ 96690 w 375403"/>
                <a:gd name="connsiteY113" fmla="*/ 105068 h 375401"/>
                <a:gd name="connsiteX114" fmla="*/ 32723 w 375403"/>
                <a:gd name="connsiteY114" fmla="*/ 207932 h 375401"/>
                <a:gd name="connsiteX115" fmla="*/ 117988 w 375403"/>
                <a:gd name="connsiteY115" fmla="*/ 250619 h 375401"/>
                <a:gd name="connsiteX116" fmla="*/ 96761 w 375403"/>
                <a:gd name="connsiteY116" fmla="*/ 271892 h 375401"/>
                <a:gd name="connsiteX117" fmla="*/ 32723 w 375403"/>
                <a:gd name="connsiteY117" fmla="*/ 207932 h 375401"/>
                <a:gd name="connsiteX118" fmla="*/ 33295 w 375403"/>
                <a:gd name="connsiteY118" fmla="*/ 350557 h 375401"/>
                <a:gd name="connsiteX119" fmla="*/ 96832 w 375403"/>
                <a:gd name="connsiteY119" fmla="*/ 287025 h 375401"/>
                <a:gd name="connsiteX120" fmla="*/ 118060 w 375403"/>
                <a:gd name="connsiteY120" fmla="*/ 308226 h 375401"/>
                <a:gd name="connsiteX121" fmla="*/ 33295 w 375403"/>
                <a:gd name="connsiteY121" fmla="*/ 350557 h 375401"/>
                <a:gd name="connsiteX122" fmla="*/ 182455 w 375403"/>
                <a:gd name="connsiteY122" fmla="*/ 288024 h 375401"/>
                <a:gd name="connsiteX123" fmla="*/ 182455 w 375403"/>
                <a:gd name="connsiteY123" fmla="*/ 357552 h 375401"/>
                <a:gd name="connsiteX124" fmla="*/ 136070 w 375403"/>
                <a:gd name="connsiteY124" fmla="*/ 311224 h 375401"/>
                <a:gd name="connsiteX125" fmla="*/ 182455 w 375403"/>
                <a:gd name="connsiteY125" fmla="*/ 288024 h 375401"/>
                <a:gd name="connsiteX126" fmla="*/ 193248 w 375403"/>
                <a:gd name="connsiteY126" fmla="*/ 357481 h 375401"/>
                <a:gd name="connsiteX127" fmla="*/ 193248 w 375403"/>
                <a:gd name="connsiteY127" fmla="*/ 288310 h 375401"/>
                <a:gd name="connsiteX128" fmla="*/ 239275 w 375403"/>
                <a:gd name="connsiteY128" fmla="*/ 311367 h 375401"/>
                <a:gd name="connsiteX129" fmla="*/ 193248 w 375403"/>
                <a:gd name="connsiteY129" fmla="*/ 357481 h 375401"/>
                <a:gd name="connsiteX130" fmla="*/ 342623 w 375403"/>
                <a:gd name="connsiteY130" fmla="*/ 351199 h 375401"/>
                <a:gd name="connsiteX131" fmla="*/ 257286 w 375403"/>
                <a:gd name="connsiteY131" fmla="*/ 308440 h 375401"/>
                <a:gd name="connsiteX132" fmla="*/ 278584 w 375403"/>
                <a:gd name="connsiteY132" fmla="*/ 287097 h 375401"/>
                <a:gd name="connsiteX133" fmla="*/ 342623 w 375403"/>
                <a:gd name="connsiteY133" fmla="*/ 351199 h 375401"/>
                <a:gd name="connsiteX134" fmla="*/ 257286 w 375403"/>
                <a:gd name="connsiteY134" fmla="*/ 250619 h 375401"/>
                <a:gd name="connsiteX135" fmla="*/ 342337 w 375403"/>
                <a:gd name="connsiteY135" fmla="*/ 208146 h 375401"/>
                <a:gd name="connsiteX136" fmla="*/ 278584 w 375403"/>
                <a:gd name="connsiteY136" fmla="*/ 271963 h 375401"/>
                <a:gd name="connsiteX137" fmla="*/ 257286 w 375403"/>
                <a:gd name="connsiteY137" fmla="*/ 250619 h 375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Lst>
              <a:rect l="l" t="t" r="r" b="b"/>
              <a:pathLst>
                <a:path w="375403" h="375401">
                  <a:moveTo>
                    <a:pt x="370425" y="188944"/>
                  </a:moveTo>
                  <a:lnTo>
                    <a:pt x="370282" y="188658"/>
                  </a:lnTo>
                  <a:lnTo>
                    <a:pt x="374213" y="184732"/>
                  </a:lnTo>
                  <a:lnTo>
                    <a:pt x="286589" y="97144"/>
                  </a:lnTo>
                  <a:lnTo>
                    <a:pt x="373784" y="9913"/>
                  </a:lnTo>
                  <a:lnTo>
                    <a:pt x="369782" y="5915"/>
                  </a:lnTo>
                  <a:lnTo>
                    <a:pt x="367566" y="1490"/>
                  </a:lnTo>
                  <a:lnTo>
                    <a:pt x="249710" y="60239"/>
                  </a:lnTo>
                  <a:lnTo>
                    <a:pt x="191675" y="2204"/>
                  </a:lnTo>
                  <a:lnTo>
                    <a:pt x="187816" y="5987"/>
                  </a:lnTo>
                  <a:lnTo>
                    <a:pt x="184385" y="2560"/>
                  </a:lnTo>
                  <a:lnTo>
                    <a:pt x="126207" y="60524"/>
                  </a:lnTo>
                  <a:lnTo>
                    <a:pt x="7851" y="1418"/>
                  </a:lnTo>
                  <a:lnTo>
                    <a:pt x="5421" y="6201"/>
                  </a:lnTo>
                  <a:lnTo>
                    <a:pt x="1704" y="9913"/>
                  </a:lnTo>
                  <a:lnTo>
                    <a:pt x="89114" y="97430"/>
                  </a:lnTo>
                  <a:lnTo>
                    <a:pt x="3062" y="183233"/>
                  </a:lnTo>
                  <a:lnTo>
                    <a:pt x="2490" y="183518"/>
                  </a:lnTo>
                  <a:lnTo>
                    <a:pt x="2562" y="183733"/>
                  </a:lnTo>
                  <a:lnTo>
                    <a:pt x="1776" y="184518"/>
                  </a:lnTo>
                  <a:lnTo>
                    <a:pt x="4206" y="186945"/>
                  </a:lnTo>
                  <a:lnTo>
                    <a:pt x="4920" y="188301"/>
                  </a:lnTo>
                  <a:lnTo>
                    <a:pt x="1418" y="191799"/>
                  </a:lnTo>
                  <a:lnTo>
                    <a:pt x="89185" y="279458"/>
                  </a:lnTo>
                  <a:lnTo>
                    <a:pt x="2062" y="366689"/>
                  </a:lnTo>
                  <a:lnTo>
                    <a:pt x="6850" y="371472"/>
                  </a:lnTo>
                  <a:lnTo>
                    <a:pt x="8565" y="374899"/>
                  </a:lnTo>
                  <a:lnTo>
                    <a:pt x="125993" y="316221"/>
                  </a:lnTo>
                  <a:lnTo>
                    <a:pt x="184028" y="374185"/>
                  </a:lnTo>
                  <a:lnTo>
                    <a:pt x="187816" y="370402"/>
                  </a:lnTo>
                  <a:lnTo>
                    <a:pt x="191604" y="374185"/>
                  </a:lnTo>
                  <a:lnTo>
                    <a:pt x="249281" y="316435"/>
                  </a:lnTo>
                  <a:lnTo>
                    <a:pt x="366566" y="375184"/>
                  </a:lnTo>
                  <a:lnTo>
                    <a:pt x="367995" y="372400"/>
                  </a:lnTo>
                  <a:lnTo>
                    <a:pt x="373498" y="366975"/>
                  </a:lnTo>
                  <a:lnTo>
                    <a:pt x="286160" y="279530"/>
                  </a:lnTo>
                  <a:lnTo>
                    <a:pt x="373570" y="192084"/>
                  </a:lnTo>
                  <a:lnTo>
                    <a:pt x="370425" y="188944"/>
                  </a:lnTo>
                  <a:close/>
                  <a:moveTo>
                    <a:pt x="193176" y="175452"/>
                  </a:moveTo>
                  <a:lnTo>
                    <a:pt x="193176" y="106067"/>
                  </a:lnTo>
                  <a:lnTo>
                    <a:pt x="239418" y="129195"/>
                  </a:lnTo>
                  <a:lnTo>
                    <a:pt x="193176" y="175452"/>
                  </a:lnTo>
                  <a:close/>
                  <a:moveTo>
                    <a:pt x="249567" y="134192"/>
                  </a:moveTo>
                  <a:lnTo>
                    <a:pt x="347054" y="182947"/>
                  </a:lnTo>
                  <a:lnTo>
                    <a:pt x="200823" y="182947"/>
                  </a:lnTo>
                  <a:lnTo>
                    <a:pt x="249567" y="134192"/>
                  </a:lnTo>
                  <a:close/>
                  <a:moveTo>
                    <a:pt x="199537" y="97215"/>
                  </a:moveTo>
                  <a:lnTo>
                    <a:pt x="247566" y="73302"/>
                  </a:lnTo>
                  <a:lnTo>
                    <a:pt x="271437" y="97144"/>
                  </a:lnTo>
                  <a:lnTo>
                    <a:pt x="247423" y="121129"/>
                  </a:lnTo>
                  <a:lnTo>
                    <a:pt x="199537" y="97215"/>
                  </a:lnTo>
                  <a:close/>
                  <a:moveTo>
                    <a:pt x="182455" y="105781"/>
                  </a:moveTo>
                  <a:lnTo>
                    <a:pt x="182455" y="175809"/>
                  </a:lnTo>
                  <a:lnTo>
                    <a:pt x="135784" y="129053"/>
                  </a:lnTo>
                  <a:lnTo>
                    <a:pt x="182455" y="105781"/>
                  </a:lnTo>
                  <a:close/>
                  <a:moveTo>
                    <a:pt x="127851" y="121058"/>
                  </a:moveTo>
                  <a:lnTo>
                    <a:pt x="104337" y="97501"/>
                  </a:lnTo>
                  <a:lnTo>
                    <a:pt x="128351" y="73587"/>
                  </a:lnTo>
                  <a:lnTo>
                    <a:pt x="175594" y="97215"/>
                  </a:lnTo>
                  <a:lnTo>
                    <a:pt x="127851" y="121058"/>
                  </a:lnTo>
                  <a:close/>
                  <a:moveTo>
                    <a:pt x="174522" y="182947"/>
                  </a:moveTo>
                  <a:lnTo>
                    <a:pt x="27648" y="182947"/>
                  </a:lnTo>
                  <a:lnTo>
                    <a:pt x="125707" y="134050"/>
                  </a:lnTo>
                  <a:lnTo>
                    <a:pt x="174522" y="182947"/>
                  </a:lnTo>
                  <a:close/>
                  <a:moveTo>
                    <a:pt x="174951" y="193655"/>
                  </a:moveTo>
                  <a:lnTo>
                    <a:pt x="125993" y="242696"/>
                  </a:lnTo>
                  <a:lnTo>
                    <a:pt x="28149" y="193655"/>
                  </a:lnTo>
                  <a:lnTo>
                    <a:pt x="174951" y="193655"/>
                  </a:lnTo>
                  <a:close/>
                  <a:moveTo>
                    <a:pt x="182455" y="201293"/>
                  </a:moveTo>
                  <a:lnTo>
                    <a:pt x="182455" y="270964"/>
                  </a:lnTo>
                  <a:lnTo>
                    <a:pt x="136070" y="247693"/>
                  </a:lnTo>
                  <a:lnTo>
                    <a:pt x="182455" y="201293"/>
                  </a:lnTo>
                  <a:close/>
                  <a:moveTo>
                    <a:pt x="175594" y="279458"/>
                  </a:moveTo>
                  <a:lnTo>
                    <a:pt x="128137" y="303158"/>
                  </a:lnTo>
                  <a:lnTo>
                    <a:pt x="104409" y="279458"/>
                  </a:lnTo>
                  <a:lnTo>
                    <a:pt x="128137" y="255688"/>
                  </a:lnTo>
                  <a:lnTo>
                    <a:pt x="175594" y="279458"/>
                  </a:lnTo>
                  <a:close/>
                  <a:moveTo>
                    <a:pt x="193176" y="270678"/>
                  </a:moveTo>
                  <a:lnTo>
                    <a:pt x="193176" y="201650"/>
                  </a:lnTo>
                  <a:lnTo>
                    <a:pt x="239204" y="247693"/>
                  </a:lnTo>
                  <a:lnTo>
                    <a:pt x="193176" y="270678"/>
                  </a:lnTo>
                  <a:close/>
                  <a:moveTo>
                    <a:pt x="247208" y="255688"/>
                  </a:moveTo>
                  <a:lnTo>
                    <a:pt x="271080" y="279530"/>
                  </a:lnTo>
                  <a:lnTo>
                    <a:pt x="247208" y="303372"/>
                  </a:lnTo>
                  <a:lnTo>
                    <a:pt x="199466" y="279458"/>
                  </a:lnTo>
                  <a:lnTo>
                    <a:pt x="247208" y="255688"/>
                  </a:lnTo>
                  <a:close/>
                  <a:moveTo>
                    <a:pt x="200395" y="193655"/>
                  </a:moveTo>
                  <a:lnTo>
                    <a:pt x="347411" y="193655"/>
                  </a:lnTo>
                  <a:lnTo>
                    <a:pt x="249352" y="242624"/>
                  </a:lnTo>
                  <a:lnTo>
                    <a:pt x="200395" y="193655"/>
                  </a:lnTo>
                  <a:close/>
                  <a:moveTo>
                    <a:pt x="343409" y="169170"/>
                  </a:moveTo>
                  <a:lnTo>
                    <a:pt x="257500" y="126197"/>
                  </a:lnTo>
                  <a:lnTo>
                    <a:pt x="279013" y="104711"/>
                  </a:lnTo>
                  <a:lnTo>
                    <a:pt x="343409" y="169170"/>
                  </a:lnTo>
                  <a:close/>
                  <a:moveTo>
                    <a:pt x="342551" y="25974"/>
                  </a:moveTo>
                  <a:lnTo>
                    <a:pt x="278942" y="89577"/>
                  </a:lnTo>
                  <a:lnTo>
                    <a:pt x="257643" y="68305"/>
                  </a:lnTo>
                  <a:lnTo>
                    <a:pt x="342551" y="25974"/>
                  </a:lnTo>
                  <a:close/>
                  <a:moveTo>
                    <a:pt x="193176" y="88435"/>
                  </a:moveTo>
                  <a:lnTo>
                    <a:pt x="193176" y="18907"/>
                  </a:lnTo>
                  <a:lnTo>
                    <a:pt x="239561" y="65307"/>
                  </a:lnTo>
                  <a:lnTo>
                    <a:pt x="193176" y="88435"/>
                  </a:lnTo>
                  <a:close/>
                  <a:moveTo>
                    <a:pt x="182455" y="19621"/>
                  </a:moveTo>
                  <a:lnTo>
                    <a:pt x="182455" y="88649"/>
                  </a:lnTo>
                  <a:lnTo>
                    <a:pt x="136285" y="65592"/>
                  </a:lnTo>
                  <a:lnTo>
                    <a:pt x="182455" y="19621"/>
                  </a:lnTo>
                  <a:close/>
                  <a:moveTo>
                    <a:pt x="32723" y="25832"/>
                  </a:moveTo>
                  <a:lnTo>
                    <a:pt x="118203" y="68519"/>
                  </a:lnTo>
                  <a:lnTo>
                    <a:pt x="96761" y="89863"/>
                  </a:lnTo>
                  <a:lnTo>
                    <a:pt x="32723" y="25832"/>
                  </a:lnTo>
                  <a:close/>
                  <a:moveTo>
                    <a:pt x="96690" y="105068"/>
                  </a:moveTo>
                  <a:lnTo>
                    <a:pt x="117702" y="126054"/>
                  </a:lnTo>
                  <a:lnTo>
                    <a:pt x="33437" y="168100"/>
                  </a:lnTo>
                  <a:lnTo>
                    <a:pt x="96690" y="105068"/>
                  </a:lnTo>
                  <a:close/>
                  <a:moveTo>
                    <a:pt x="32723" y="207932"/>
                  </a:moveTo>
                  <a:lnTo>
                    <a:pt x="117988" y="250619"/>
                  </a:lnTo>
                  <a:lnTo>
                    <a:pt x="96761" y="271892"/>
                  </a:lnTo>
                  <a:lnTo>
                    <a:pt x="32723" y="207932"/>
                  </a:lnTo>
                  <a:close/>
                  <a:moveTo>
                    <a:pt x="33295" y="350557"/>
                  </a:moveTo>
                  <a:lnTo>
                    <a:pt x="96832" y="287025"/>
                  </a:lnTo>
                  <a:lnTo>
                    <a:pt x="118060" y="308226"/>
                  </a:lnTo>
                  <a:lnTo>
                    <a:pt x="33295" y="350557"/>
                  </a:lnTo>
                  <a:close/>
                  <a:moveTo>
                    <a:pt x="182455" y="288024"/>
                  </a:moveTo>
                  <a:lnTo>
                    <a:pt x="182455" y="357552"/>
                  </a:lnTo>
                  <a:lnTo>
                    <a:pt x="136070" y="311224"/>
                  </a:lnTo>
                  <a:lnTo>
                    <a:pt x="182455" y="288024"/>
                  </a:lnTo>
                  <a:close/>
                  <a:moveTo>
                    <a:pt x="193248" y="357481"/>
                  </a:moveTo>
                  <a:lnTo>
                    <a:pt x="193248" y="288310"/>
                  </a:lnTo>
                  <a:lnTo>
                    <a:pt x="239275" y="311367"/>
                  </a:lnTo>
                  <a:lnTo>
                    <a:pt x="193248" y="357481"/>
                  </a:lnTo>
                  <a:close/>
                  <a:moveTo>
                    <a:pt x="342623" y="351199"/>
                  </a:moveTo>
                  <a:lnTo>
                    <a:pt x="257286" y="308440"/>
                  </a:lnTo>
                  <a:lnTo>
                    <a:pt x="278584" y="287097"/>
                  </a:lnTo>
                  <a:lnTo>
                    <a:pt x="342623" y="351199"/>
                  </a:lnTo>
                  <a:close/>
                  <a:moveTo>
                    <a:pt x="257286" y="250619"/>
                  </a:moveTo>
                  <a:lnTo>
                    <a:pt x="342337" y="208146"/>
                  </a:lnTo>
                  <a:lnTo>
                    <a:pt x="278584" y="271963"/>
                  </a:lnTo>
                  <a:lnTo>
                    <a:pt x="257286" y="250619"/>
                  </a:lnTo>
                  <a:close/>
                </a:path>
              </a:pathLst>
            </a:custGeom>
            <a:solidFill>
              <a:srgbClr val="50E6FF"/>
            </a:solidFill>
            <a:ln w="4222"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9" name="Freeform: Shape 68">
              <a:extLst>
                <a:ext uri="{FF2B5EF4-FFF2-40B4-BE49-F238E27FC236}">
                  <a16:creationId xmlns:a16="http://schemas.microsoft.com/office/drawing/2014/main" id="{4CDE31E7-C321-4167-8433-08AFF58B36F1}"/>
                </a:ext>
              </a:extLst>
            </p:cNvPr>
            <p:cNvSpPr/>
            <p:nvPr/>
          </p:nvSpPr>
          <p:spPr>
            <a:xfrm>
              <a:off x="10496639" y="1253958"/>
              <a:ext cx="42659" cy="42659"/>
            </a:xfrm>
            <a:custGeom>
              <a:avLst/>
              <a:gdLst>
                <a:gd name="connsiteX0" fmla="*/ 22717 w 42659"/>
                <a:gd name="connsiteY0" fmla="*/ 43963 h 42659"/>
                <a:gd name="connsiteX1" fmla="*/ 44015 w 42659"/>
                <a:gd name="connsiteY1" fmla="*/ 22691 h 42659"/>
                <a:gd name="connsiteX2" fmla="*/ 22717 w 42659"/>
                <a:gd name="connsiteY2" fmla="*/ 1418 h 42659"/>
                <a:gd name="connsiteX3" fmla="*/ 1418 w 42659"/>
                <a:gd name="connsiteY3" fmla="*/ 22691 h 42659"/>
                <a:gd name="connsiteX4" fmla="*/ 22717 w 42659"/>
                <a:gd name="connsiteY4" fmla="*/ 43963 h 426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659" h="42659">
                  <a:moveTo>
                    <a:pt x="22717" y="43963"/>
                  </a:moveTo>
                  <a:cubicBezTo>
                    <a:pt x="34479" y="43963"/>
                    <a:pt x="44015" y="34439"/>
                    <a:pt x="44015" y="22691"/>
                  </a:cubicBezTo>
                  <a:cubicBezTo>
                    <a:pt x="44015" y="10942"/>
                    <a:pt x="34479" y="1418"/>
                    <a:pt x="22717" y="1418"/>
                  </a:cubicBezTo>
                  <a:cubicBezTo>
                    <a:pt x="10954" y="1418"/>
                    <a:pt x="1418" y="10942"/>
                    <a:pt x="1418" y="22691"/>
                  </a:cubicBezTo>
                  <a:cubicBezTo>
                    <a:pt x="1418" y="34439"/>
                    <a:pt x="10954" y="43963"/>
                    <a:pt x="22717" y="43963"/>
                  </a:cubicBezTo>
                  <a:close/>
                </a:path>
              </a:pathLst>
            </a:custGeom>
            <a:solidFill>
              <a:srgbClr val="0078D4"/>
            </a:solidFill>
            <a:ln w="4222"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0" name="Freeform: Shape 69">
              <a:extLst>
                <a:ext uri="{FF2B5EF4-FFF2-40B4-BE49-F238E27FC236}">
                  <a16:creationId xmlns:a16="http://schemas.microsoft.com/office/drawing/2014/main" id="{83BF18B5-DA2E-4F60-94F2-80D7726A6D45}"/>
                </a:ext>
              </a:extLst>
            </p:cNvPr>
            <p:cNvSpPr/>
            <p:nvPr/>
          </p:nvSpPr>
          <p:spPr>
            <a:xfrm>
              <a:off x="10314957" y="1253958"/>
              <a:ext cx="42659" cy="42659"/>
            </a:xfrm>
            <a:custGeom>
              <a:avLst/>
              <a:gdLst>
                <a:gd name="connsiteX0" fmla="*/ 22717 w 42659"/>
                <a:gd name="connsiteY0" fmla="*/ 43963 h 42659"/>
                <a:gd name="connsiteX1" fmla="*/ 44016 w 42659"/>
                <a:gd name="connsiteY1" fmla="*/ 22691 h 42659"/>
                <a:gd name="connsiteX2" fmla="*/ 22717 w 42659"/>
                <a:gd name="connsiteY2" fmla="*/ 1418 h 42659"/>
                <a:gd name="connsiteX3" fmla="*/ 1418 w 42659"/>
                <a:gd name="connsiteY3" fmla="*/ 22691 h 42659"/>
                <a:gd name="connsiteX4" fmla="*/ 22717 w 42659"/>
                <a:gd name="connsiteY4" fmla="*/ 43963 h 426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659" h="42659">
                  <a:moveTo>
                    <a:pt x="22717" y="43963"/>
                  </a:moveTo>
                  <a:cubicBezTo>
                    <a:pt x="34480" y="43963"/>
                    <a:pt x="44016" y="34439"/>
                    <a:pt x="44016" y="22691"/>
                  </a:cubicBezTo>
                  <a:cubicBezTo>
                    <a:pt x="44016" y="10942"/>
                    <a:pt x="34480" y="1418"/>
                    <a:pt x="22717" y="1418"/>
                  </a:cubicBezTo>
                  <a:cubicBezTo>
                    <a:pt x="10954" y="1418"/>
                    <a:pt x="1418" y="10942"/>
                    <a:pt x="1418" y="22691"/>
                  </a:cubicBezTo>
                  <a:cubicBezTo>
                    <a:pt x="1418" y="34439"/>
                    <a:pt x="10954" y="43963"/>
                    <a:pt x="22717" y="43963"/>
                  </a:cubicBezTo>
                  <a:close/>
                </a:path>
              </a:pathLst>
            </a:custGeom>
            <a:solidFill>
              <a:srgbClr val="0078D4"/>
            </a:solidFill>
            <a:ln w="4222"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1" name="Freeform: Shape 70">
              <a:extLst>
                <a:ext uri="{FF2B5EF4-FFF2-40B4-BE49-F238E27FC236}">
                  <a16:creationId xmlns:a16="http://schemas.microsoft.com/office/drawing/2014/main" id="{0EEC4F57-03C9-445D-9CA2-7343842CEEEF}"/>
                </a:ext>
              </a:extLst>
            </p:cNvPr>
            <p:cNvSpPr/>
            <p:nvPr/>
          </p:nvSpPr>
          <p:spPr>
            <a:xfrm>
              <a:off x="10131992" y="1253958"/>
              <a:ext cx="42659" cy="42659"/>
            </a:xfrm>
            <a:custGeom>
              <a:avLst/>
              <a:gdLst>
                <a:gd name="connsiteX0" fmla="*/ 22717 w 42659"/>
                <a:gd name="connsiteY0" fmla="*/ 43963 h 42659"/>
                <a:gd name="connsiteX1" fmla="*/ 44015 w 42659"/>
                <a:gd name="connsiteY1" fmla="*/ 22691 h 42659"/>
                <a:gd name="connsiteX2" fmla="*/ 22717 w 42659"/>
                <a:gd name="connsiteY2" fmla="*/ 1418 h 42659"/>
                <a:gd name="connsiteX3" fmla="*/ 1418 w 42659"/>
                <a:gd name="connsiteY3" fmla="*/ 22691 h 42659"/>
                <a:gd name="connsiteX4" fmla="*/ 22717 w 42659"/>
                <a:gd name="connsiteY4" fmla="*/ 43963 h 426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659" h="42659">
                  <a:moveTo>
                    <a:pt x="22717" y="43963"/>
                  </a:moveTo>
                  <a:cubicBezTo>
                    <a:pt x="34480" y="43963"/>
                    <a:pt x="44015" y="34439"/>
                    <a:pt x="44015" y="22691"/>
                  </a:cubicBezTo>
                  <a:cubicBezTo>
                    <a:pt x="44015" y="10942"/>
                    <a:pt x="34480" y="1418"/>
                    <a:pt x="22717" y="1418"/>
                  </a:cubicBezTo>
                  <a:cubicBezTo>
                    <a:pt x="10954" y="1418"/>
                    <a:pt x="1418" y="10942"/>
                    <a:pt x="1418" y="22691"/>
                  </a:cubicBezTo>
                  <a:cubicBezTo>
                    <a:pt x="1418" y="34439"/>
                    <a:pt x="10954" y="43963"/>
                    <a:pt x="22717" y="43963"/>
                  </a:cubicBezTo>
                  <a:close/>
                </a:path>
              </a:pathLst>
            </a:custGeom>
            <a:solidFill>
              <a:srgbClr val="0078D4"/>
            </a:solidFill>
            <a:ln w="4222"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2" name="Freeform: Shape 71">
              <a:extLst>
                <a:ext uri="{FF2B5EF4-FFF2-40B4-BE49-F238E27FC236}">
                  <a16:creationId xmlns:a16="http://schemas.microsoft.com/office/drawing/2014/main" id="{455F5D7A-1A36-45BB-818C-FFA55A6B892D}"/>
                </a:ext>
              </a:extLst>
            </p:cNvPr>
            <p:cNvSpPr/>
            <p:nvPr/>
          </p:nvSpPr>
          <p:spPr>
            <a:xfrm>
              <a:off x="10496497" y="1436693"/>
              <a:ext cx="42659" cy="42659"/>
            </a:xfrm>
            <a:custGeom>
              <a:avLst/>
              <a:gdLst>
                <a:gd name="connsiteX0" fmla="*/ 22717 w 42659"/>
                <a:gd name="connsiteY0" fmla="*/ 43963 h 42659"/>
                <a:gd name="connsiteX1" fmla="*/ 44015 w 42659"/>
                <a:gd name="connsiteY1" fmla="*/ 22691 h 42659"/>
                <a:gd name="connsiteX2" fmla="*/ 22717 w 42659"/>
                <a:gd name="connsiteY2" fmla="*/ 1418 h 42659"/>
                <a:gd name="connsiteX3" fmla="*/ 1418 w 42659"/>
                <a:gd name="connsiteY3" fmla="*/ 22691 h 42659"/>
                <a:gd name="connsiteX4" fmla="*/ 22717 w 42659"/>
                <a:gd name="connsiteY4" fmla="*/ 43963 h 426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659" h="42659">
                  <a:moveTo>
                    <a:pt x="22717" y="43963"/>
                  </a:moveTo>
                  <a:cubicBezTo>
                    <a:pt x="34479" y="43963"/>
                    <a:pt x="44015" y="34439"/>
                    <a:pt x="44015" y="22691"/>
                  </a:cubicBezTo>
                  <a:cubicBezTo>
                    <a:pt x="44015" y="10942"/>
                    <a:pt x="34479" y="1418"/>
                    <a:pt x="22717" y="1418"/>
                  </a:cubicBezTo>
                  <a:cubicBezTo>
                    <a:pt x="10954" y="1418"/>
                    <a:pt x="1418" y="10942"/>
                    <a:pt x="1418" y="22691"/>
                  </a:cubicBezTo>
                  <a:cubicBezTo>
                    <a:pt x="1418" y="34439"/>
                    <a:pt x="10954" y="43963"/>
                    <a:pt x="22717" y="43963"/>
                  </a:cubicBezTo>
                  <a:close/>
                </a:path>
              </a:pathLst>
            </a:custGeom>
            <a:solidFill>
              <a:srgbClr val="0078D4"/>
            </a:solidFill>
            <a:ln w="4222"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3" name="Freeform: Shape 72">
              <a:extLst>
                <a:ext uri="{FF2B5EF4-FFF2-40B4-BE49-F238E27FC236}">
                  <a16:creationId xmlns:a16="http://schemas.microsoft.com/office/drawing/2014/main" id="{6B6729D8-1A9E-468F-9325-20679242C248}"/>
                </a:ext>
              </a:extLst>
            </p:cNvPr>
            <p:cNvSpPr/>
            <p:nvPr/>
          </p:nvSpPr>
          <p:spPr>
            <a:xfrm>
              <a:off x="10314957" y="1436693"/>
              <a:ext cx="42659" cy="42659"/>
            </a:xfrm>
            <a:custGeom>
              <a:avLst/>
              <a:gdLst>
                <a:gd name="connsiteX0" fmla="*/ 22717 w 42659"/>
                <a:gd name="connsiteY0" fmla="*/ 43963 h 42659"/>
                <a:gd name="connsiteX1" fmla="*/ 44016 w 42659"/>
                <a:gd name="connsiteY1" fmla="*/ 22691 h 42659"/>
                <a:gd name="connsiteX2" fmla="*/ 22717 w 42659"/>
                <a:gd name="connsiteY2" fmla="*/ 1418 h 42659"/>
                <a:gd name="connsiteX3" fmla="*/ 1418 w 42659"/>
                <a:gd name="connsiteY3" fmla="*/ 22691 h 42659"/>
                <a:gd name="connsiteX4" fmla="*/ 22717 w 42659"/>
                <a:gd name="connsiteY4" fmla="*/ 43963 h 426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659" h="42659">
                  <a:moveTo>
                    <a:pt x="22717" y="43963"/>
                  </a:moveTo>
                  <a:cubicBezTo>
                    <a:pt x="34480" y="43963"/>
                    <a:pt x="44016" y="34439"/>
                    <a:pt x="44016" y="22691"/>
                  </a:cubicBezTo>
                  <a:cubicBezTo>
                    <a:pt x="44016" y="10942"/>
                    <a:pt x="34480" y="1418"/>
                    <a:pt x="22717" y="1418"/>
                  </a:cubicBezTo>
                  <a:cubicBezTo>
                    <a:pt x="10954" y="1418"/>
                    <a:pt x="1418" y="10942"/>
                    <a:pt x="1418" y="22691"/>
                  </a:cubicBezTo>
                  <a:cubicBezTo>
                    <a:pt x="1418" y="34439"/>
                    <a:pt x="10954" y="43963"/>
                    <a:pt x="22717" y="43963"/>
                  </a:cubicBezTo>
                  <a:close/>
                </a:path>
              </a:pathLst>
            </a:custGeom>
            <a:solidFill>
              <a:srgbClr val="0078D4"/>
            </a:solidFill>
            <a:ln w="4222"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4" name="Freeform: Shape 73">
              <a:extLst>
                <a:ext uri="{FF2B5EF4-FFF2-40B4-BE49-F238E27FC236}">
                  <a16:creationId xmlns:a16="http://schemas.microsoft.com/office/drawing/2014/main" id="{0A684C62-80A1-4377-A630-EF221FBAFD2C}"/>
                </a:ext>
              </a:extLst>
            </p:cNvPr>
            <p:cNvSpPr/>
            <p:nvPr/>
          </p:nvSpPr>
          <p:spPr>
            <a:xfrm>
              <a:off x="10131992" y="1436693"/>
              <a:ext cx="42659" cy="42659"/>
            </a:xfrm>
            <a:custGeom>
              <a:avLst/>
              <a:gdLst>
                <a:gd name="connsiteX0" fmla="*/ 22717 w 42659"/>
                <a:gd name="connsiteY0" fmla="*/ 43963 h 42659"/>
                <a:gd name="connsiteX1" fmla="*/ 44015 w 42659"/>
                <a:gd name="connsiteY1" fmla="*/ 22691 h 42659"/>
                <a:gd name="connsiteX2" fmla="*/ 22717 w 42659"/>
                <a:gd name="connsiteY2" fmla="*/ 1418 h 42659"/>
                <a:gd name="connsiteX3" fmla="*/ 1418 w 42659"/>
                <a:gd name="connsiteY3" fmla="*/ 22691 h 42659"/>
                <a:gd name="connsiteX4" fmla="*/ 22717 w 42659"/>
                <a:gd name="connsiteY4" fmla="*/ 43963 h 426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659" h="42659">
                  <a:moveTo>
                    <a:pt x="22717" y="43963"/>
                  </a:moveTo>
                  <a:cubicBezTo>
                    <a:pt x="34480" y="43963"/>
                    <a:pt x="44015" y="34439"/>
                    <a:pt x="44015" y="22691"/>
                  </a:cubicBezTo>
                  <a:cubicBezTo>
                    <a:pt x="44015" y="10942"/>
                    <a:pt x="34480" y="1418"/>
                    <a:pt x="22717" y="1418"/>
                  </a:cubicBezTo>
                  <a:cubicBezTo>
                    <a:pt x="10954" y="1418"/>
                    <a:pt x="1418" y="10942"/>
                    <a:pt x="1418" y="22691"/>
                  </a:cubicBezTo>
                  <a:cubicBezTo>
                    <a:pt x="1418" y="34439"/>
                    <a:pt x="10954" y="43963"/>
                    <a:pt x="22717" y="43963"/>
                  </a:cubicBezTo>
                  <a:close/>
                </a:path>
              </a:pathLst>
            </a:custGeom>
            <a:solidFill>
              <a:srgbClr val="0078D4"/>
            </a:solidFill>
            <a:ln w="4222"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5" name="Freeform: Shape 74">
              <a:extLst>
                <a:ext uri="{FF2B5EF4-FFF2-40B4-BE49-F238E27FC236}">
                  <a16:creationId xmlns:a16="http://schemas.microsoft.com/office/drawing/2014/main" id="{10A2D1D8-F4B4-4ECF-8094-C1A6EEB06712}"/>
                </a:ext>
              </a:extLst>
            </p:cNvPr>
            <p:cNvSpPr/>
            <p:nvPr/>
          </p:nvSpPr>
          <p:spPr>
            <a:xfrm>
              <a:off x="10496497" y="1618012"/>
              <a:ext cx="42659" cy="42659"/>
            </a:xfrm>
            <a:custGeom>
              <a:avLst/>
              <a:gdLst>
                <a:gd name="connsiteX0" fmla="*/ 22717 w 42659"/>
                <a:gd name="connsiteY0" fmla="*/ 43963 h 42659"/>
                <a:gd name="connsiteX1" fmla="*/ 44015 w 42659"/>
                <a:gd name="connsiteY1" fmla="*/ 22691 h 42659"/>
                <a:gd name="connsiteX2" fmla="*/ 22717 w 42659"/>
                <a:gd name="connsiteY2" fmla="*/ 1418 h 42659"/>
                <a:gd name="connsiteX3" fmla="*/ 1418 w 42659"/>
                <a:gd name="connsiteY3" fmla="*/ 22691 h 42659"/>
                <a:gd name="connsiteX4" fmla="*/ 22717 w 42659"/>
                <a:gd name="connsiteY4" fmla="*/ 43963 h 426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659" h="42659">
                  <a:moveTo>
                    <a:pt x="22717" y="43963"/>
                  </a:moveTo>
                  <a:cubicBezTo>
                    <a:pt x="34479" y="43963"/>
                    <a:pt x="44015" y="34439"/>
                    <a:pt x="44015" y="22691"/>
                  </a:cubicBezTo>
                  <a:cubicBezTo>
                    <a:pt x="44015" y="10942"/>
                    <a:pt x="34479" y="1418"/>
                    <a:pt x="22717" y="1418"/>
                  </a:cubicBezTo>
                  <a:cubicBezTo>
                    <a:pt x="10954" y="1418"/>
                    <a:pt x="1418" y="10942"/>
                    <a:pt x="1418" y="22691"/>
                  </a:cubicBezTo>
                  <a:cubicBezTo>
                    <a:pt x="1418" y="34439"/>
                    <a:pt x="10954" y="43963"/>
                    <a:pt x="22717" y="43963"/>
                  </a:cubicBezTo>
                  <a:close/>
                </a:path>
              </a:pathLst>
            </a:custGeom>
            <a:solidFill>
              <a:srgbClr val="0078D4"/>
            </a:solidFill>
            <a:ln w="4222"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6" name="Freeform: Shape 75">
              <a:extLst>
                <a:ext uri="{FF2B5EF4-FFF2-40B4-BE49-F238E27FC236}">
                  <a16:creationId xmlns:a16="http://schemas.microsoft.com/office/drawing/2014/main" id="{2B5DB128-6058-4A79-AE57-78AB4FEFD220}"/>
                </a:ext>
              </a:extLst>
            </p:cNvPr>
            <p:cNvSpPr/>
            <p:nvPr/>
          </p:nvSpPr>
          <p:spPr>
            <a:xfrm>
              <a:off x="10314957" y="1618012"/>
              <a:ext cx="42659" cy="42659"/>
            </a:xfrm>
            <a:custGeom>
              <a:avLst/>
              <a:gdLst>
                <a:gd name="connsiteX0" fmla="*/ 22717 w 42659"/>
                <a:gd name="connsiteY0" fmla="*/ 43963 h 42659"/>
                <a:gd name="connsiteX1" fmla="*/ 44016 w 42659"/>
                <a:gd name="connsiteY1" fmla="*/ 22691 h 42659"/>
                <a:gd name="connsiteX2" fmla="*/ 22717 w 42659"/>
                <a:gd name="connsiteY2" fmla="*/ 1418 h 42659"/>
                <a:gd name="connsiteX3" fmla="*/ 1418 w 42659"/>
                <a:gd name="connsiteY3" fmla="*/ 22691 h 42659"/>
                <a:gd name="connsiteX4" fmla="*/ 22717 w 42659"/>
                <a:gd name="connsiteY4" fmla="*/ 43963 h 426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659" h="42659">
                  <a:moveTo>
                    <a:pt x="22717" y="43963"/>
                  </a:moveTo>
                  <a:cubicBezTo>
                    <a:pt x="34480" y="43963"/>
                    <a:pt x="44016" y="34439"/>
                    <a:pt x="44016" y="22691"/>
                  </a:cubicBezTo>
                  <a:cubicBezTo>
                    <a:pt x="44016" y="10942"/>
                    <a:pt x="34480" y="1418"/>
                    <a:pt x="22717" y="1418"/>
                  </a:cubicBezTo>
                  <a:cubicBezTo>
                    <a:pt x="10954" y="1418"/>
                    <a:pt x="1418" y="10942"/>
                    <a:pt x="1418" y="22691"/>
                  </a:cubicBezTo>
                  <a:cubicBezTo>
                    <a:pt x="1418" y="34439"/>
                    <a:pt x="10954" y="43963"/>
                    <a:pt x="22717" y="43963"/>
                  </a:cubicBezTo>
                  <a:close/>
                </a:path>
              </a:pathLst>
            </a:custGeom>
            <a:solidFill>
              <a:srgbClr val="0078D4"/>
            </a:solidFill>
            <a:ln w="4222"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7" name="Freeform: Shape 76">
              <a:extLst>
                <a:ext uri="{FF2B5EF4-FFF2-40B4-BE49-F238E27FC236}">
                  <a16:creationId xmlns:a16="http://schemas.microsoft.com/office/drawing/2014/main" id="{56173323-9F51-431A-8260-1764F4D922DF}"/>
                </a:ext>
              </a:extLst>
            </p:cNvPr>
            <p:cNvSpPr/>
            <p:nvPr/>
          </p:nvSpPr>
          <p:spPr>
            <a:xfrm>
              <a:off x="10131992" y="1618012"/>
              <a:ext cx="42659" cy="42659"/>
            </a:xfrm>
            <a:custGeom>
              <a:avLst/>
              <a:gdLst>
                <a:gd name="connsiteX0" fmla="*/ 22717 w 42659"/>
                <a:gd name="connsiteY0" fmla="*/ 43963 h 42659"/>
                <a:gd name="connsiteX1" fmla="*/ 44015 w 42659"/>
                <a:gd name="connsiteY1" fmla="*/ 22691 h 42659"/>
                <a:gd name="connsiteX2" fmla="*/ 22717 w 42659"/>
                <a:gd name="connsiteY2" fmla="*/ 1418 h 42659"/>
                <a:gd name="connsiteX3" fmla="*/ 1418 w 42659"/>
                <a:gd name="connsiteY3" fmla="*/ 22691 h 42659"/>
                <a:gd name="connsiteX4" fmla="*/ 22717 w 42659"/>
                <a:gd name="connsiteY4" fmla="*/ 43963 h 426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659" h="42659">
                  <a:moveTo>
                    <a:pt x="22717" y="43963"/>
                  </a:moveTo>
                  <a:cubicBezTo>
                    <a:pt x="34480" y="43963"/>
                    <a:pt x="44015" y="34439"/>
                    <a:pt x="44015" y="22691"/>
                  </a:cubicBezTo>
                  <a:cubicBezTo>
                    <a:pt x="44015" y="10942"/>
                    <a:pt x="34480" y="1418"/>
                    <a:pt x="22717" y="1418"/>
                  </a:cubicBezTo>
                  <a:cubicBezTo>
                    <a:pt x="10954" y="1418"/>
                    <a:pt x="1418" y="10942"/>
                    <a:pt x="1418" y="22691"/>
                  </a:cubicBezTo>
                  <a:cubicBezTo>
                    <a:pt x="1418" y="34439"/>
                    <a:pt x="10954" y="43963"/>
                    <a:pt x="22717" y="43963"/>
                  </a:cubicBezTo>
                  <a:close/>
                </a:path>
              </a:pathLst>
            </a:custGeom>
            <a:solidFill>
              <a:srgbClr val="0078D4"/>
            </a:solidFill>
            <a:ln w="4222"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Tree>
    <p:extLst>
      <p:ext uri="{BB962C8B-B14F-4D97-AF65-F5344CB8AC3E}">
        <p14:creationId xmlns:p14="http://schemas.microsoft.com/office/powerpoint/2010/main" val="2222217325"/>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00932B52-7EE6-4D35-918F-D30323F6E723}"/>
              </a:ext>
            </a:extLst>
          </p:cNvPr>
          <p:cNvSpPr>
            <a:spLocks noGrp="1"/>
          </p:cNvSpPr>
          <p:nvPr>
            <p:ph type="title"/>
          </p:nvPr>
        </p:nvSpPr>
        <p:spPr/>
        <p:txBody>
          <a:bodyPr/>
          <a:lstStyle/>
          <a:p>
            <a:r>
              <a:rPr lang="en-US"/>
              <a:t>A platform of geospatial APIs for the enterprise</a:t>
            </a:r>
          </a:p>
        </p:txBody>
      </p:sp>
      <p:graphicFrame>
        <p:nvGraphicFramePr>
          <p:cNvPr id="20" name="Table 20">
            <a:extLst>
              <a:ext uri="{FF2B5EF4-FFF2-40B4-BE49-F238E27FC236}">
                <a16:creationId xmlns:a16="http://schemas.microsoft.com/office/drawing/2014/main" id="{B3704DCC-5C20-4E21-B686-09CDAC8DF8F9}"/>
              </a:ext>
            </a:extLst>
          </p:cNvPr>
          <p:cNvGraphicFramePr>
            <a:graphicFrameLocks noGrp="1"/>
          </p:cNvGraphicFramePr>
          <p:nvPr>
            <p:ph sz="quarter" idx="10"/>
          </p:nvPr>
        </p:nvGraphicFramePr>
        <p:xfrm>
          <a:off x="646557" y="1772426"/>
          <a:ext cx="11238190" cy="3615845"/>
        </p:xfrm>
        <a:graphic>
          <a:graphicData uri="http://schemas.openxmlformats.org/drawingml/2006/table">
            <a:tbl>
              <a:tblPr firstRow="1" bandRow="1">
                <a:tableStyleId>{2D5ABB26-0587-4C30-8999-92F81FD0307C}</a:tableStyleId>
              </a:tblPr>
              <a:tblGrid>
                <a:gridCol w="2247638">
                  <a:extLst>
                    <a:ext uri="{9D8B030D-6E8A-4147-A177-3AD203B41FA5}">
                      <a16:colId xmlns:a16="http://schemas.microsoft.com/office/drawing/2014/main" val="3692628910"/>
                    </a:ext>
                  </a:extLst>
                </a:gridCol>
                <a:gridCol w="2247638">
                  <a:extLst>
                    <a:ext uri="{9D8B030D-6E8A-4147-A177-3AD203B41FA5}">
                      <a16:colId xmlns:a16="http://schemas.microsoft.com/office/drawing/2014/main" val="1046615945"/>
                    </a:ext>
                  </a:extLst>
                </a:gridCol>
                <a:gridCol w="2247638">
                  <a:extLst>
                    <a:ext uri="{9D8B030D-6E8A-4147-A177-3AD203B41FA5}">
                      <a16:colId xmlns:a16="http://schemas.microsoft.com/office/drawing/2014/main" val="4197320993"/>
                    </a:ext>
                  </a:extLst>
                </a:gridCol>
                <a:gridCol w="2247638">
                  <a:extLst>
                    <a:ext uri="{9D8B030D-6E8A-4147-A177-3AD203B41FA5}">
                      <a16:colId xmlns:a16="http://schemas.microsoft.com/office/drawing/2014/main" val="2817582609"/>
                    </a:ext>
                  </a:extLst>
                </a:gridCol>
                <a:gridCol w="2247638">
                  <a:extLst>
                    <a:ext uri="{9D8B030D-6E8A-4147-A177-3AD203B41FA5}">
                      <a16:colId xmlns:a16="http://schemas.microsoft.com/office/drawing/2014/main" val="191253022"/>
                    </a:ext>
                  </a:extLst>
                </a:gridCol>
              </a:tblGrid>
              <a:tr h="378611">
                <a:tc>
                  <a:txBody>
                    <a:bodyPr/>
                    <a:lstStyle/>
                    <a:p>
                      <a:endParaRPr lang="en-US" sz="1900"/>
                    </a:p>
                  </a:txBody>
                  <a:tcPr marL="93260" marR="93260" marT="46630" marB="46630"/>
                </a:tc>
                <a:tc>
                  <a:txBody>
                    <a:bodyPr/>
                    <a:lstStyle/>
                    <a:p>
                      <a:endParaRPr lang="en-US" sz="1900"/>
                    </a:p>
                  </a:txBody>
                  <a:tcPr marL="93260" marR="93260" marT="46630" marB="46630"/>
                </a:tc>
                <a:tc>
                  <a:txBody>
                    <a:bodyPr/>
                    <a:lstStyle/>
                    <a:p>
                      <a:endParaRPr lang="en-US" sz="1900"/>
                    </a:p>
                  </a:txBody>
                  <a:tcPr marL="93260" marR="93260" marT="46630" marB="46630"/>
                </a:tc>
                <a:tc>
                  <a:txBody>
                    <a:bodyPr/>
                    <a:lstStyle/>
                    <a:p>
                      <a:endParaRPr lang="en-US" sz="1900"/>
                    </a:p>
                  </a:txBody>
                  <a:tcPr marL="93260" marR="93260" marT="46630" marB="46630"/>
                </a:tc>
                <a:tc>
                  <a:txBody>
                    <a:bodyPr/>
                    <a:lstStyle/>
                    <a:p>
                      <a:endParaRPr lang="en-US" sz="1900"/>
                    </a:p>
                  </a:txBody>
                  <a:tcPr marL="93260" marR="93260" marT="46630" marB="46630"/>
                </a:tc>
                <a:extLst>
                  <a:ext uri="{0D108BD9-81ED-4DB2-BD59-A6C34878D82A}">
                    <a16:rowId xmlns:a16="http://schemas.microsoft.com/office/drawing/2014/main" val="943821598"/>
                  </a:ext>
                </a:extLst>
              </a:tr>
              <a:tr h="1336731">
                <a:tc>
                  <a:txBody>
                    <a:bodyPr/>
                    <a:lstStyle/>
                    <a:p>
                      <a:pPr algn="ctr"/>
                      <a:r>
                        <a:rPr lang="en-US" sz="1600" dirty="0">
                          <a:latin typeface="+mj-lt"/>
                        </a:rPr>
                        <a:t>Maps</a:t>
                      </a:r>
                    </a:p>
                    <a:p>
                      <a:pPr lvl="0" algn="ctr"/>
                      <a:r>
                        <a:rPr lang="en-US" sz="1200" dirty="0"/>
                        <a:t>Render maps and satellite imagery across many geographies in several styles</a:t>
                      </a:r>
                    </a:p>
                    <a:p>
                      <a:endParaRPr lang="en-US" sz="1600" dirty="0">
                        <a:latin typeface="+mn-lt"/>
                      </a:endParaRPr>
                    </a:p>
                  </a:txBody>
                  <a:tcPr marL="93260" marR="93260" marT="46630" marB="46630"/>
                </a:tc>
                <a:tc>
                  <a:txBody>
                    <a:bodyPr/>
                    <a:lstStyle/>
                    <a:p>
                      <a:pPr algn="ctr"/>
                      <a:r>
                        <a:rPr lang="en-US" sz="1600" dirty="0">
                          <a:latin typeface="+mj-lt"/>
                        </a:rPr>
                        <a:t>SDKs</a:t>
                      </a:r>
                    </a:p>
                    <a:p>
                      <a:pPr algn="ctr"/>
                      <a:r>
                        <a:rPr lang="en-US" sz="1200" dirty="0"/>
                        <a:t>Web and Android SDKs to integrate Azure Maps into applications</a:t>
                      </a:r>
                    </a:p>
                    <a:p>
                      <a:pPr algn="ctr"/>
                      <a:endParaRPr lang="en-US" sz="1600" dirty="0">
                        <a:latin typeface="+mn-lt"/>
                      </a:endParaRPr>
                    </a:p>
                  </a:txBody>
                  <a:tcPr marL="93260" marR="93260" marT="46630" marB="46630"/>
                </a:tc>
                <a:tc>
                  <a:txBody>
                    <a:bodyPr/>
                    <a:lstStyle/>
                    <a:p>
                      <a:pPr algn="ctr"/>
                      <a:r>
                        <a:rPr lang="en-US" sz="1600" dirty="0">
                          <a:latin typeface="+mj-lt"/>
                        </a:rPr>
                        <a:t>Routing</a:t>
                      </a:r>
                    </a:p>
                    <a:p>
                      <a:pPr algn="ctr"/>
                      <a:r>
                        <a:rPr lang="en-US" sz="1200" dirty="0"/>
                        <a:t>Multi-algorithmic routing, batch routing and matrix routing</a:t>
                      </a:r>
                    </a:p>
                    <a:p>
                      <a:pPr algn="ctr"/>
                      <a:endParaRPr lang="en-US" sz="1600" dirty="0">
                        <a:latin typeface="+mn-lt"/>
                      </a:endParaRPr>
                    </a:p>
                  </a:txBody>
                  <a:tcPr marL="93260" marR="93260" marT="46630" marB="46630"/>
                </a:tc>
                <a:tc>
                  <a:txBody>
                    <a:bodyPr/>
                    <a:lstStyle/>
                    <a:p>
                      <a:pPr algn="ctr"/>
                      <a:r>
                        <a:rPr lang="en-US" sz="1600" dirty="0">
                          <a:latin typeface="+mj-lt"/>
                        </a:rPr>
                        <a:t>Search</a:t>
                      </a:r>
                    </a:p>
                    <a:p>
                      <a:pPr algn="ctr"/>
                      <a:r>
                        <a:rPr lang="en-US" sz="1200" dirty="0"/>
                        <a:t>Find addresses, points of interest, landmarks, using a multitude of search algorithms or in batch</a:t>
                      </a:r>
                    </a:p>
                    <a:p>
                      <a:pPr algn="ctr"/>
                      <a:endParaRPr lang="en-US" sz="1600" dirty="0">
                        <a:latin typeface="+mn-lt"/>
                      </a:endParaRPr>
                    </a:p>
                  </a:txBody>
                  <a:tcPr marL="93260" marR="93260" marT="46630" marB="46630"/>
                </a:tc>
                <a:tc>
                  <a:txBody>
                    <a:bodyPr/>
                    <a:lstStyle/>
                    <a:p>
                      <a:pPr algn="ctr"/>
                      <a:r>
                        <a:rPr lang="en-US" sz="1600" dirty="0">
                          <a:latin typeface="+mj-lt"/>
                        </a:rPr>
                        <a:t>Spatial Operations</a:t>
                      </a:r>
                      <a:r>
                        <a:rPr lang="en-US" sz="1600" dirty="0"/>
                        <a:t> </a:t>
                      </a:r>
                      <a:r>
                        <a:rPr lang="en-US" sz="1200" dirty="0"/>
                        <a:t>Create Geofences, measure great circle distance, closest point and point in polygon</a:t>
                      </a:r>
                    </a:p>
                    <a:p>
                      <a:pPr algn="ctr"/>
                      <a:endParaRPr lang="en-US" sz="1600" dirty="0">
                        <a:latin typeface="+mn-lt"/>
                      </a:endParaRPr>
                    </a:p>
                  </a:txBody>
                  <a:tcPr marL="93260" marR="93260" marT="46630" marB="46630"/>
                </a:tc>
                <a:extLst>
                  <a:ext uri="{0D108BD9-81ED-4DB2-BD59-A6C34878D82A}">
                    <a16:rowId xmlns:a16="http://schemas.microsoft.com/office/drawing/2014/main" val="576642098"/>
                  </a:ext>
                </a:extLst>
              </a:tr>
              <a:tr h="590649">
                <a:tc>
                  <a:txBody>
                    <a:bodyPr/>
                    <a:lstStyle/>
                    <a:p>
                      <a:pPr algn="ctr"/>
                      <a:endParaRPr lang="en-US" sz="1600">
                        <a:latin typeface="+mn-lt"/>
                      </a:endParaRPr>
                    </a:p>
                  </a:txBody>
                  <a:tcPr marL="93260" marR="93260" marT="46630" marB="46630"/>
                </a:tc>
                <a:tc>
                  <a:txBody>
                    <a:bodyPr/>
                    <a:lstStyle/>
                    <a:p>
                      <a:pPr algn="ctr"/>
                      <a:endParaRPr lang="en-US" sz="1600">
                        <a:latin typeface="+mn-lt"/>
                      </a:endParaRPr>
                    </a:p>
                  </a:txBody>
                  <a:tcPr marL="93260" marR="93260" marT="46630" marB="46630"/>
                </a:tc>
                <a:tc>
                  <a:txBody>
                    <a:bodyPr/>
                    <a:lstStyle/>
                    <a:p>
                      <a:pPr algn="ctr"/>
                      <a:endParaRPr lang="en-US" sz="1600">
                        <a:latin typeface="+mn-lt"/>
                      </a:endParaRPr>
                    </a:p>
                    <a:p>
                      <a:pPr algn="ctr"/>
                      <a:endParaRPr lang="en-US" sz="1600">
                        <a:latin typeface="+mn-lt"/>
                      </a:endParaRPr>
                    </a:p>
                  </a:txBody>
                  <a:tcPr marL="93260" marR="93260" marT="46630" marB="46630"/>
                </a:tc>
                <a:tc>
                  <a:txBody>
                    <a:bodyPr/>
                    <a:lstStyle/>
                    <a:p>
                      <a:pPr algn="ctr"/>
                      <a:endParaRPr lang="en-US" sz="1600">
                        <a:latin typeface="+mn-lt"/>
                      </a:endParaRPr>
                    </a:p>
                  </a:txBody>
                  <a:tcPr marL="93260" marR="93260" marT="46630" marB="46630"/>
                </a:tc>
                <a:tc>
                  <a:txBody>
                    <a:bodyPr/>
                    <a:lstStyle/>
                    <a:p>
                      <a:pPr algn="ctr"/>
                      <a:endParaRPr lang="en-US" sz="1600">
                        <a:latin typeface="+mn-lt"/>
                      </a:endParaRPr>
                    </a:p>
                  </a:txBody>
                  <a:tcPr marL="93260" marR="93260" marT="46630" marB="46630"/>
                </a:tc>
                <a:extLst>
                  <a:ext uri="{0D108BD9-81ED-4DB2-BD59-A6C34878D82A}">
                    <a16:rowId xmlns:a16="http://schemas.microsoft.com/office/drawing/2014/main" val="1514271832"/>
                  </a:ext>
                </a:extLst>
              </a:tr>
              <a:tr h="1305645">
                <a:tc>
                  <a:txBody>
                    <a:bodyPr/>
                    <a:lstStyle/>
                    <a:p>
                      <a:pPr algn="ctr"/>
                      <a:r>
                        <a:rPr lang="en-US" sz="1600" dirty="0">
                          <a:latin typeface="+mj-lt"/>
                        </a:rPr>
                        <a:t>Traffic</a:t>
                      </a:r>
                    </a:p>
                    <a:p>
                      <a:pPr algn="ctr"/>
                      <a:r>
                        <a:rPr lang="en-US" sz="1200" dirty="0"/>
                        <a:t>Real-time traffic flow and incident detail, measuring distance to back or front of the line</a:t>
                      </a:r>
                    </a:p>
                    <a:p>
                      <a:pPr algn="ctr"/>
                      <a:endParaRPr lang="en-US" sz="1400" dirty="0">
                        <a:latin typeface="+mn-lt"/>
                      </a:endParaRPr>
                    </a:p>
                  </a:txBody>
                  <a:tcPr marL="93260" marR="93260" marT="46630" marB="46630"/>
                </a:tc>
                <a:tc>
                  <a:txBody>
                    <a:bodyPr/>
                    <a:lstStyle/>
                    <a:p>
                      <a:pPr algn="ctr"/>
                      <a:r>
                        <a:rPr lang="en-US" sz="1600" dirty="0">
                          <a:latin typeface="+mj-lt"/>
                        </a:rPr>
                        <a:t>Time Zones</a:t>
                      </a:r>
                    </a:p>
                    <a:p>
                      <a:pPr algn="ctr"/>
                      <a:r>
                        <a:rPr lang="en-US" sz="1200" dirty="0"/>
                        <a:t>Obtain time zone and current time information from any location</a:t>
                      </a:r>
                      <a:endParaRPr lang="en-US" sz="1200" dirty="0">
                        <a:latin typeface="+mn-lt"/>
                      </a:endParaRPr>
                    </a:p>
                  </a:txBody>
                  <a:tcPr marL="93260" marR="93260" marT="46630" marB="46630"/>
                </a:tc>
                <a:tc>
                  <a:txBody>
                    <a:bodyPr/>
                    <a:lstStyle/>
                    <a:p>
                      <a:pPr algn="ctr"/>
                      <a:r>
                        <a:rPr lang="en-US" sz="1600" dirty="0">
                          <a:latin typeface="+mj-lt"/>
                        </a:rPr>
                        <a:t>Geolocation</a:t>
                      </a:r>
                    </a:p>
                    <a:p>
                      <a:pPr algn="ctr"/>
                      <a:r>
                        <a:rPr lang="en-US" sz="1200" dirty="0"/>
                        <a:t>Query for the location </a:t>
                      </a:r>
                      <a:br>
                        <a:rPr lang="en-US" sz="1200" dirty="0"/>
                      </a:br>
                      <a:r>
                        <a:rPr lang="en-US" sz="1200" dirty="0"/>
                        <a:t>of an IP address</a:t>
                      </a:r>
                      <a:endParaRPr lang="en-US" sz="1200" dirty="0">
                        <a:latin typeface="+mn-lt"/>
                        <a:cs typeface="Segoe UI Light" panose="020B0502040204020203" pitchFamily="34" charset="0"/>
                      </a:endParaRPr>
                    </a:p>
                  </a:txBody>
                  <a:tcPr marL="93260" marR="93260" marT="46630" marB="46630"/>
                </a:tc>
                <a:tc>
                  <a:txBody>
                    <a:bodyPr/>
                    <a:lstStyle/>
                    <a:p>
                      <a:pPr algn="ctr"/>
                      <a:r>
                        <a:rPr lang="en-US" sz="1600" dirty="0">
                          <a:latin typeface="+mj-lt"/>
                        </a:rPr>
                        <a:t>Mobility</a:t>
                      </a:r>
                    </a:p>
                    <a:p>
                      <a:pPr algn="ctr"/>
                      <a:r>
                        <a:rPr lang="en-US" sz="1200"/>
                        <a:t>(Public Transit)</a:t>
                      </a:r>
                    </a:p>
                    <a:p>
                      <a:pPr algn="ctr"/>
                      <a:r>
                        <a:rPr lang="en-US" sz="1200" dirty="0"/>
                        <a:t>Get real time intelligence on public transit services </a:t>
                      </a:r>
                    </a:p>
                    <a:p>
                      <a:pPr algn="ctr"/>
                      <a:endParaRPr lang="en-US" sz="1400" dirty="0">
                        <a:latin typeface="+mn-lt"/>
                      </a:endParaRPr>
                    </a:p>
                  </a:txBody>
                  <a:tcPr marL="93260" marR="93260" marT="46630" marB="46630"/>
                </a:tc>
                <a:tc>
                  <a:txBody>
                    <a:bodyPr/>
                    <a:lstStyle/>
                    <a:p>
                      <a:pPr algn="ctr"/>
                      <a:r>
                        <a:rPr lang="en-US" sz="1600" dirty="0">
                          <a:latin typeface="+mj-lt"/>
                        </a:rPr>
                        <a:t>Data Storage</a:t>
                      </a:r>
                    </a:p>
                    <a:p>
                      <a:pPr algn="ctr"/>
                      <a:r>
                        <a:rPr lang="en-US" sz="1200" dirty="0"/>
                        <a:t>Host your private map data in Azure Maps</a:t>
                      </a:r>
                    </a:p>
                    <a:p>
                      <a:pPr algn="ctr"/>
                      <a:endParaRPr lang="en-US" sz="1400" dirty="0">
                        <a:latin typeface="+mn-lt"/>
                      </a:endParaRPr>
                    </a:p>
                  </a:txBody>
                  <a:tcPr marL="93260" marR="93260" marT="46630" marB="46630"/>
                </a:tc>
                <a:extLst>
                  <a:ext uri="{0D108BD9-81ED-4DB2-BD59-A6C34878D82A}">
                    <a16:rowId xmlns:a16="http://schemas.microsoft.com/office/drawing/2014/main" val="807822987"/>
                  </a:ext>
                </a:extLst>
              </a:tr>
            </a:tbl>
          </a:graphicData>
        </a:graphic>
      </p:graphicFrame>
      <p:graphicFrame>
        <p:nvGraphicFramePr>
          <p:cNvPr id="22" name="Table 22">
            <a:extLst>
              <a:ext uri="{FF2B5EF4-FFF2-40B4-BE49-F238E27FC236}">
                <a16:creationId xmlns:a16="http://schemas.microsoft.com/office/drawing/2014/main" id="{ECB3E061-F485-4551-A871-30C60973782C}"/>
              </a:ext>
            </a:extLst>
          </p:cNvPr>
          <p:cNvGraphicFramePr>
            <a:graphicFrameLocks noGrp="1"/>
          </p:cNvGraphicFramePr>
          <p:nvPr/>
        </p:nvGraphicFramePr>
        <p:xfrm>
          <a:off x="2724212" y="5662009"/>
          <a:ext cx="8289807" cy="1284337"/>
        </p:xfrm>
        <a:graphic>
          <a:graphicData uri="http://schemas.openxmlformats.org/drawingml/2006/table">
            <a:tbl>
              <a:tblPr firstRow="1" bandRow="1">
                <a:tableStyleId>{2D5ABB26-0587-4C30-8999-92F81FD0307C}</a:tableStyleId>
              </a:tblPr>
              <a:tblGrid>
                <a:gridCol w="2763269">
                  <a:extLst>
                    <a:ext uri="{9D8B030D-6E8A-4147-A177-3AD203B41FA5}">
                      <a16:colId xmlns:a16="http://schemas.microsoft.com/office/drawing/2014/main" val="1440461421"/>
                    </a:ext>
                  </a:extLst>
                </a:gridCol>
                <a:gridCol w="2763269">
                  <a:extLst>
                    <a:ext uri="{9D8B030D-6E8A-4147-A177-3AD203B41FA5}">
                      <a16:colId xmlns:a16="http://schemas.microsoft.com/office/drawing/2014/main" val="1888459052"/>
                    </a:ext>
                  </a:extLst>
                </a:gridCol>
                <a:gridCol w="2763269">
                  <a:extLst>
                    <a:ext uri="{9D8B030D-6E8A-4147-A177-3AD203B41FA5}">
                      <a16:colId xmlns:a16="http://schemas.microsoft.com/office/drawing/2014/main" val="126957170"/>
                    </a:ext>
                  </a:extLst>
                </a:gridCol>
              </a:tblGrid>
              <a:tr h="378611">
                <a:tc>
                  <a:txBody>
                    <a:bodyPr/>
                    <a:lstStyle/>
                    <a:p>
                      <a:endParaRPr lang="en-US" sz="1900"/>
                    </a:p>
                  </a:txBody>
                  <a:tcPr marL="93260" marR="93260" marT="46630" marB="46630"/>
                </a:tc>
                <a:tc>
                  <a:txBody>
                    <a:bodyPr/>
                    <a:lstStyle/>
                    <a:p>
                      <a:endParaRPr lang="en-US" sz="1900"/>
                    </a:p>
                  </a:txBody>
                  <a:tcPr marL="93260" marR="93260" marT="46630" marB="46630"/>
                </a:tc>
                <a:tc>
                  <a:txBody>
                    <a:bodyPr/>
                    <a:lstStyle/>
                    <a:p>
                      <a:endParaRPr lang="en-US" sz="1900"/>
                    </a:p>
                  </a:txBody>
                  <a:tcPr marL="93260" marR="93260" marT="46630" marB="46630"/>
                </a:tc>
                <a:extLst>
                  <a:ext uri="{0D108BD9-81ED-4DB2-BD59-A6C34878D82A}">
                    <a16:rowId xmlns:a16="http://schemas.microsoft.com/office/drawing/2014/main" val="390186139"/>
                  </a:ext>
                </a:extLst>
              </a:tr>
              <a:tr h="901517">
                <a:tc>
                  <a:txBody>
                    <a:bodyPr/>
                    <a:lstStyle/>
                    <a:p>
                      <a:pPr marL="0" marR="0" lvl="0" indent="0" algn="ctr"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600" u="none" strike="noStrike" kern="1200" cap="none" spc="0" normalizeH="0" baseline="0" noProof="0">
                          <a:ln>
                            <a:noFill/>
                          </a:ln>
                          <a:solidFill>
                            <a:schemeClr val="accent3"/>
                          </a:solidFill>
                          <a:effectLst/>
                          <a:uLnTx/>
                          <a:uFillTx/>
                          <a:latin typeface="+mj-lt"/>
                        </a:rPr>
                        <a:t>Weather services</a:t>
                      </a:r>
                      <a:r>
                        <a:rPr kumimoji="0" lang="en-US" sz="1600" u="none" strike="noStrike" kern="1200" cap="none" spc="0" normalizeH="0" baseline="0" noProof="0">
                          <a:ln>
                            <a:noFill/>
                          </a:ln>
                          <a:effectLst/>
                          <a:uLnTx/>
                          <a:uFillTx/>
                        </a:rPr>
                        <a:t> </a:t>
                      </a:r>
                    </a:p>
                    <a:p>
                      <a:pPr marL="0" marR="0" lvl="3" indent="0" algn="ctr" defTabSz="914367"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200" u="none" strike="noStrike" kern="1200" cap="none" spc="0" normalizeH="0" baseline="0" noProof="0">
                          <a:ln>
                            <a:noFill/>
                          </a:ln>
                          <a:effectLst/>
                          <a:uLnTx/>
                          <a:uFillTx/>
                        </a:rPr>
                        <a:t>Historical, Current and Predicted Weather Services with Radar and Satellite maps</a:t>
                      </a:r>
                      <a:endParaRPr kumimoji="0" lang="en-US" sz="1200" b="0" i="0" u="none" strike="noStrike" kern="1200" cap="none" spc="0" normalizeH="0" baseline="0" noProof="0">
                        <a:ln>
                          <a:noFill/>
                        </a:ln>
                        <a:solidFill>
                          <a:srgbClr val="505050"/>
                        </a:solidFill>
                        <a:effectLst/>
                        <a:uLnTx/>
                        <a:uFillTx/>
                        <a:latin typeface="+mn-lt"/>
                        <a:ea typeface="+mn-ea"/>
                        <a:cs typeface="+mn-cs"/>
                      </a:endParaRPr>
                    </a:p>
                  </a:txBody>
                  <a:tcPr marL="93260" marR="93260" marT="46630" marB="46630"/>
                </a:tc>
                <a:tc>
                  <a:txBody>
                    <a:bodyPr/>
                    <a:lstStyle/>
                    <a:p>
                      <a:pPr marL="0" marR="0" lvl="0" indent="0" algn="ctr"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600" u="none" strike="noStrike" kern="1200" cap="none" spc="0" normalizeH="0" baseline="0" noProof="0">
                          <a:ln>
                            <a:noFill/>
                          </a:ln>
                          <a:solidFill>
                            <a:schemeClr val="accent3"/>
                          </a:solidFill>
                          <a:effectLst/>
                          <a:uLnTx/>
                          <a:uFillTx/>
                          <a:latin typeface="+mj-lt"/>
                        </a:rPr>
                        <a:t>Power BI</a:t>
                      </a:r>
                      <a:r>
                        <a:rPr kumimoji="0" lang="en-US" sz="1600" u="none" strike="noStrike" kern="1200" cap="none" spc="0" normalizeH="0" baseline="0" noProof="0">
                          <a:ln>
                            <a:noFill/>
                          </a:ln>
                          <a:effectLst/>
                          <a:uLnTx/>
                          <a:uFillTx/>
                        </a:rPr>
                        <a:t> </a:t>
                      </a:r>
                      <a:r>
                        <a:rPr kumimoji="0" lang="en-US" sz="1600" b="0" u="none" strike="noStrike" kern="1200" cap="none" spc="0" normalizeH="0" baseline="0" noProof="0">
                          <a:ln>
                            <a:noFill/>
                          </a:ln>
                          <a:solidFill>
                            <a:schemeClr val="accent3"/>
                          </a:solidFill>
                          <a:effectLst/>
                          <a:uLnTx/>
                          <a:uFillTx/>
                          <a:latin typeface="+mj-lt"/>
                        </a:rPr>
                        <a:t>integration</a:t>
                      </a:r>
                    </a:p>
                    <a:p>
                      <a:pPr marL="0" marR="0" lvl="3" indent="0" algn="ctr" defTabSz="914367"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200" u="none" strike="noStrike" kern="1200" cap="none" spc="0" normalizeH="0" baseline="0" noProof="0">
                          <a:ln>
                            <a:noFill/>
                          </a:ln>
                          <a:effectLst/>
                          <a:uLnTx/>
                          <a:uFillTx/>
                        </a:rPr>
                        <a:t>Integration with Power BI w/ rich data service and more powerful capabilities</a:t>
                      </a:r>
                      <a:endParaRPr kumimoji="0" lang="en-US" sz="1200" b="0" i="0" u="none" strike="noStrike" kern="1200" cap="none" spc="0" normalizeH="0" baseline="0" noProof="0">
                        <a:ln>
                          <a:noFill/>
                        </a:ln>
                        <a:solidFill>
                          <a:srgbClr val="505050"/>
                        </a:solidFill>
                        <a:effectLst/>
                        <a:uLnTx/>
                        <a:uFillTx/>
                        <a:latin typeface="Segoe UI Light" panose="020B0502040204020203" pitchFamily="34" charset="0"/>
                        <a:ea typeface="+mn-ea"/>
                        <a:cs typeface="Segoe UI Light" panose="020B0502040204020203" pitchFamily="34" charset="0"/>
                      </a:endParaRPr>
                    </a:p>
                  </a:txBody>
                  <a:tcPr marL="93260" marR="93260" marT="46630" marB="46630"/>
                </a:tc>
                <a:tc>
                  <a:txBody>
                    <a:bodyPr/>
                    <a:lstStyle/>
                    <a:p>
                      <a:pPr marL="0" marR="0" lvl="0" indent="0" algn="ctr"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600" u="none" strike="noStrike" kern="1200" cap="none" spc="0" normalizeH="0" baseline="0" noProof="0">
                          <a:ln>
                            <a:noFill/>
                          </a:ln>
                          <a:solidFill>
                            <a:schemeClr val="accent3"/>
                          </a:solidFill>
                          <a:effectLst/>
                          <a:uLnTx/>
                          <a:uFillTx/>
                          <a:latin typeface="+mj-lt"/>
                        </a:rPr>
                        <a:t>Gov Cloud support</a:t>
                      </a:r>
                      <a:r>
                        <a:rPr kumimoji="0" lang="en-US" sz="1600" u="none" strike="noStrike" kern="1200" cap="none" spc="0" normalizeH="0" baseline="0" noProof="0">
                          <a:ln>
                            <a:noFill/>
                          </a:ln>
                          <a:effectLst/>
                          <a:uLnTx/>
                          <a:uFillTx/>
                        </a:rPr>
                        <a:t> </a:t>
                      </a:r>
                    </a:p>
                    <a:p>
                      <a:pPr marL="0" marR="0" lvl="3" indent="0" algn="ctr" defTabSz="914367"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200" u="none" strike="noStrike" kern="1200" cap="none" spc="0" normalizeH="0" baseline="0" noProof="0">
                          <a:ln>
                            <a:noFill/>
                          </a:ln>
                          <a:effectLst/>
                          <a:uLnTx/>
                          <a:uFillTx/>
                        </a:rPr>
                        <a:t>Azure Maps services availability through Azure Government Cloud</a:t>
                      </a:r>
                      <a:endParaRPr kumimoji="0" lang="en-US" sz="1200" b="0" i="0" u="none" strike="noStrike" kern="1200" cap="none" spc="0" normalizeH="0" baseline="0" noProof="0">
                        <a:ln>
                          <a:noFill/>
                        </a:ln>
                        <a:solidFill>
                          <a:srgbClr val="505050"/>
                        </a:solidFill>
                        <a:effectLst/>
                        <a:uLnTx/>
                        <a:uFillTx/>
                        <a:latin typeface="Segoe UI Light" panose="020B0502040204020203" pitchFamily="34" charset="0"/>
                        <a:ea typeface="+mn-ea"/>
                        <a:cs typeface="Segoe UI Light" panose="020B0502040204020203" pitchFamily="34" charset="0"/>
                      </a:endParaRPr>
                    </a:p>
                  </a:txBody>
                  <a:tcPr marL="93260" marR="93260" marT="46630" marB="46630"/>
                </a:tc>
                <a:extLst>
                  <a:ext uri="{0D108BD9-81ED-4DB2-BD59-A6C34878D82A}">
                    <a16:rowId xmlns:a16="http://schemas.microsoft.com/office/drawing/2014/main" val="2850304551"/>
                  </a:ext>
                </a:extLst>
              </a:tr>
            </a:tbl>
          </a:graphicData>
        </a:graphic>
      </p:graphicFrame>
      <p:grpSp>
        <p:nvGrpSpPr>
          <p:cNvPr id="33" name="Group 32">
            <a:extLst>
              <a:ext uri="{FF2B5EF4-FFF2-40B4-BE49-F238E27FC236}">
                <a16:creationId xmlns:a16="http://schemas.microsoft.com/office/drawing/2014/main" id="{55F3BF8C-C6B2-4179-9F69-442DFCC933FD}"/>
              </a:ext>
            </a:extLst>
          </p:cNvPr>
          <p:cNvGrpSpPr>
            <a:grpSpLocks noChangeAspect="1"/>
          </p:cNvGrpSpPr>
          <p:nvPr/>
        </p:nvGrpSpPr>
        <p:grpSpPr>
          <a:xfrm>
            <a:off x="1511341" y="1513007"/>
            <a:ext cx="559562" cy="572158"/>
            <a:chOff x="143230" y="758478"/>
            <a:chExt cx="1203483" cy="1230566"/>
          </a:xfrm>
        </p:grpSpPr>
        <p:sp>
          <p:nvSpPr>
            <p:cNvPr id="34" name="Rectangle 33">
              <a:extLst>
                <a:ext uri="{FF2B5EF4-FFF2-40B4-BE49-F238E27FC236}">
                  <a16:creationId xmlns:a16="http://schemas.microsoft.com/office/drawing/2014/main" id="{27F57D71-9982-4BF9-9EFE-730BCD0EB00B}"/>
                </a:ext>
              </a:extLst>
            </p:cNvPr>
            <p:cNvSpPr/>
            <p:nvPr/>
          </p:nvSpPr>
          <p:spPr bwMode="auto">
            <a:xfrm>
              <a:off x="454837" y="758478"/>
              <a:ext cx="891876" cy="583626"/>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5" name="Rectangle 34">
              <a:extLst>
                <a:ext uri="{FF2B5EF4-FFF2-40B4-BE49-F238E27FC236}">
                  <a16:creationId xmlns:a16="http://schemas.microsoft.com/office/drawing/2014/main" id="{8750D1E5-725D-43F6-82AC-FDA4B1328443}"/>
                </a:ext>
              </a:extLst>
            </p:cNvPr>
            <p:cNvSpPr/>
            <p:nvPr/>
          </p:nvSpPr>
          <p:spPr bwMode="auto">
            <a:xfrm>
              <a:off x="454837" y="1405418"/>
              <a:ext cx="891876" cy="583626"/>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6" name="Rectangle 35">
              <a:extLst>
                <a:ext uri="{FF2B5EF4-FFF2-40B4-BE49-F238E27FC236}">
                  <a16:creationId xmlns:a16="http://schemas.microsoft.com/office/drawing/2014/main" id="{D3435CAB-EB01-44A7-969C-DEB423069A07}"/>
                </a:ext>
              </a:extLst>
            </p:cNvPr>
            <p:cNvSpPr/>
            <p:nvPr/>
          </p:nvSpPr>
          <p:spPr bwMode="auto">
            <a:xfrm>
              <a:off x="143230" y="1405418"/>
              <a:ext cx="274320" cy="583626"/>
            </a:xfrm>
            <a:prstGeom prst="rect">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7" name="Rectangle 36">
              <a:extLst>
                <a:ext uri="{FF2B5EF4-FFF2-40B4-BE49-F238E27FC236}">
                  <a16:creationId xmlns:a16="http://schemas.microsoft.com/office/drawing/2014/main" id="{3C4F5EFB-3C11-47B5-9D22-09359EEDF55A}"/>
                </a:ext>
              </a:extLst>
            </p:cNvPr>
            <p:cNvSpPr/>
            <p:nvPr/>
          </p:nvSpPr>
          <p:spPr bwMode="auto">
            <a:xfrm>
              <a:off x="143230" y="1072531"/>
              <a:ext cx="274320" cy="274320"/>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8" name="Rectangle 37">
              <a:extLst>
                <a:ext uri="{FF2B5EF4-FFF2-40B4-BE49-F238E27FC236}">
                  <a16:creationId xmlns:a16="http://schemas.microsoft.com/office/drawing/2014/main" id="{93E7DCDF-FE30-4B15-9496-626C9E9F1D74}"/>
                </a:ext>
              </a:extLst>
            </p:cNvPr>
            <p:cNvSpPr/>
            <p:nvPr/>
          </p:nvSpPr>
          <p:spPr bwMode="auto">
            <a:xfrm>
              <a:off x="143230" y="762629"/>
              <a:ext cx="274320" cy="274320"/>
            </a:xfrm>
            <a:prstGeom prst="rect">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39" name="Group 38" descr="location">
              <a:extLst>
                <a:ext uri="{FF2B5EF4-FFF2-40B4-BE49-F238E27FC236}">
                  <a16:creationId xmlns:a16="http://schemas.microsoft.com/office/drawing/2014/main" id="{C2EE375B-4E62-4506-B102-9C0898D356B4}"/>
                </a:ext>
              </a:extLst>
            </p:cNvPr>
            <p:cNvGrpSpPr/>
            <p:nvPr/>
          </p:nvGrpSpPr>
          <p:grpSpPr>
            <a:xfrm>
              <a:off x="615052" y="1017553"/>
              <a:ext cx="571446" cy="822214"/>
              <a:chOff x="798318" y="5778597"/>
              <a:chExt cx="268482" cy="386300"/>
            </a:xfrm>
          </p:grpSpPr>
          <p:sp>
            <p:nvSpPr>
              <p:cNvPr id="40" name="Freeform 113">
                <a:extLst>
                  <a:ext uri="{FF2B5EF4-FFF2-40B4-BE49-F238E27FC236}">
                    <a16:creationId xmlns:a16="http://schemas.microsoft.com/office/drawing/2014/main" id="{86A18033-AFE2-45E9-9460-BF886ECA9A84}"/>
                  </a:ext>
                </a:extLst>
              </p:cNvPr>
              <p:cNvSpPr>
                <a:spLocks/>
              </p:cNvSpPr>
              <p:nvPr/>
            </p:nvSpPr>
            <p:spPr bwMode="auto">
              <a:xfrm>
                <a:off x="798318" y="5778597"/>
                <a:ext cx="268482" cy="386300"/>
              </a:xfrm>
              <a:custGeom>
                <a:avLst/>
                <a:gdLst>
                  <a:gd name="T0" fmla="*/ 131 w 131"/>
                  <a:gd name="T1" fmla="*/ 65 h 189"/>
                  <a:gd name="T2" fmla="*/ 65 w 131"/>
                  <a:gd name="T3" fmla="*/ 189 h 189"/>
                  <a:gd name="T4" fmla="*/ 0 w 131"/>
                  <a:gd name="T5" fmla="*/ 65 h 189"/>
                  <a:gd name="T6" fmla="*/ 65 w 131"/>
                  <a:gd name="T7" fmla="*/ 0 h 189"/>
                  <a:gd name="T8" fmla="*/ 131 w 131"/>
                  <a:gd name="T9" fmla="*/ 65 h 189"/>
                </a:gdLst>
                <a:ahLst/>
                <a:cxnLst>
                  <a:cxn ang="0">
                    <a:pos x="T0" y="T1"/>
                  </a:cxn>
                  <a:cxn ang="0">
                    <a:pos x="T2" y="T3"/>
                  </a:cxn>
                  <a:cxn ang="0">
                    <a:pos x="T4" y="T5"/>
                  </a:cxn>
                  <a:cxn ang="0">
                    <a:pos x="T6" y="T7"/>
                  </a:cxn>
                  <a:cxn ang="0">
                    <a:pos x="T8" y="T9"/>
                  </a:cxn>
                </a:cxnLst>
                <a:rect l="0" t="0" r="r" b="b"/>
                <a:pathLst>
                  <a:path w="131" h="189">
                    <a:moveTo>
                      <a:pt x="131" y="65"/>
                    </a:moveTo>
                    <a:cubicBezTo>
                      <a:pt x="131" y="117"/>
                      <a:pt x="65" y="189"/>
                      <a:pt x="65" y="189"/>
                    </a:cubicBezTo>
                    <a:cubicBezTo>
                      <a:pt x="65" y="189"/>
                      <a:pt x="0" y="117"/>
                      <a:pt x="0" y="65"/>
                    </a:cubicBezTo>
                    <a:cubicBezTo>
                      <a:pt x="0" y="29"/>
                      <a:pt x="29" y="0"/>
                      <a:pt x="65" y="0"/>
                    </a:cubicBezTo>
                    <a:cubicBezTo>
                      <a:pt x="101" y="0"/>
                      <a:pt x="131" y="29"/>
                      <a:pt x="131" y="65"/>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algn="ctr" defTabSz="914224" fontAlgn="base">
                  <a:defRPr/>
                </a:pPr>
                <a:endParaRPr lang="en-US" sz="1700">
                  <a:solidFill>
                    <a:srgbClr val="505050"/>
                  </a:solidFill>
                  <a:latin typeface="Segoe UI"/>
                </a:endParaRPr>
              </a:p>
            </p:txBody>
          </p:sp>
          <p:sp>
            <p:nvSpPr>
              <p:cNvPr id="41" name="Oval 40">
                <a:extLst>
                  <a:ext uri="{FF2B5EF4-FFF2-40B4-BE49-F238E27FC236}">
                    <a16:creationId xmlns:a16="http://schemas.microsoft.com/office/drawing/2014/main" id="{7965AD23-B9D5-4AD9-9CC8-F57079246EFF}"/>
                  </a:ext>
                </a:extLst>
              </p:cNvPr>
              <p:cNvSpPr>
                <a:spLocks noChangeArrowheads="1"/>
              </p:cNvSpPr>
              <p:nvPr/>
            </p:nvSpPr>
            <p:spPr bwMode="auto">
              <a:xfrm>
                <a:off x="875579" y="5857788"/>
                <a:ext cx="110097" cy="113959"/>
              </a:xfrm>
              <a:prstGeom prst="ellipse">
                <a:avLst/>
              </a:prstGeom>
              <a:solidFill>
                <a:srgbClr val="0070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algn="ctr" defTabSz="914224" fontAlgn="base">
                  <a:defRPr/>
                </a:pPr>
                <a:endParaRPr lang="en-US" sz="1700">
                  <a:solidFill>
                    <a:srgbClr val="505050"/>
                  </a:solidFill>
                  <a:latin typeface="Segoe UI"/>
                </a:endParaRPr>
              </a:p>
            </p:txBody>
          </p:sp>
        </p:grpSp>
      </p:grpSp>
      <p:grpSp>
        <p:nvGrpSpPr>
          <p:cNvPr id="42" name="Group 41">
            <a:extLst>
              <a:ext uri="{FF2B5EF4-FFF2-40B4-BE49-F238E27FC236}">
                <a16:creationId xmlns:a16="http://schemas.microsoft.com/office/drawing/2014/main" id="{239E3889-77A4-4F32-AE31-42E5F3BCCFB6}"/>
              </a:ext>
            </a:extLst>
          </p:cNvPr>
          <p:cNvGrpSpPr>
            <a:grpSpLocks noChangeAspect="1"/>
          </p:cNvGrpSpPr>
          <p:nvPr/>
        </p:nvGrpSpPr>
        <p:grpSpPr>
          <a:xfrm>
            <a:off x="5872124" y="1407219"/>
            <a:ext cx="652822" cy="652822"/>
            <a:chOff x="4426016" y="985447"/>
            <a:chExt cx="1218570" cy="1218570"/>
          </a:xfrm>
        </p:grpSpPr>
        <p:sp>
          <p:nvSpPr>
            <p:cNvPr id="43" name="Diamond 42">
              <a:extLst>
                <a:ext uri="{FF2B5EF4-FFF2-40B4-BE49-F238E27FC236}">
                  <a16:creationId xmlns:a16="http://schemas.microsoft.com/office/drawing/2014/main" id="{E66FC756-1D24-444F-A4FD-724C8779F077}"/>
                </a:ext>
              </a:extLst>
            </p:cNvPr>
            <p:cNvSpPr/>
            <p:nvPr/>
          </p:nvSpPr>
          <p:spPr bwMode="auto">
            <a:xfrm>
              <a:off x="4426016" y="985447"/>
              <a:ext cx="1218570" cy="1218570"/>
            </a:xfrm>
            <a:prstGeom prst="diamond">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4" name="Freeform: Shape 43">
              <a:extLst>
                <a:ext uri="{FF2B5EF4-FFF2-40B4-BE49-F238E27FC236}">
                  <a16:creationId xmlns:a16="http://schemas.microsoft.com/office/drawing/2014/main" id="{999FF3AA-1116-4361-A4FF-D8518A85CD8A}"/>
                </a:ext>
              </a:extLst>
            </p:cNvPr>
            <p:cNvSpPr/>
            <p:nvPr/>
          </p:nvSpPr>
          <p:spPr bwMode="auto">
            <a:xfrm rot="2700000" flipV="1">
              <a:off x="4853114" y="1448911"/>
              <a:ext cx="500794" cy="736106"/>
            </a:xfrm>
            <a:custGeom>
              <a:avLst/>
              <a:gdLst>
                <a:gd name="connsiteX0" fmla="*/ 39394 w 500794"/>
                <a:gd name="connsiteY0" fmla="*/ 736106 h 736106"/>
                <a:gd name="connsiteX1" fmla="*/ 313714 w 500794"/>
                <a:gd name="connsiteY1" fmla="*/ 736106 h 736106"/>
                <a:gd name="connsiteX2" fmla="*/ 313714 w 500794"/>
                <a:gd name="connsiteY2" fmla="*/ 729943 h 736106"/>
                <a:gd name="connsiteX3" fmla="*/ 319877 w 500794"/>
                <a:gd name="connsiteY3" fmla="*/ 729943 h 736106"/>
                <a:gd name="connsiteX4" fmla="*/ 319877 w 500794"/>
                <a:gd name="connsiteY4" fmla="*/ 455623 h 736106"/>
                <a:gd name="connsiteX5" fmla="*/ 265041 w 500794"/>
                <a:gd name="connsiteY5" fmla="*/ 455623 h 736106"/>
                <a:gd name="connsiteX6" fmla="*/ 265041 w 500794"/>
                <a:gd name="connsiteY6" fmla="*/ 649705 h 736106"/>
                <a:gd name="connsiteX7" fmla="*/ 77453 w 500794"/>
                <a:gd name="connsiteY7" fmla="*/ 462116 h 736106"/>
                <a:gd name="connsiteX8" fmla="*/ 500794 w 500794"/>
                <a:gd name="connsiteY8" fmla="*/ 38775 h 736106"/>
                <a:gd name="connsiteX9" fmla="*/ 462019 w 500794"/>
                <a:gd name="connsiteY9" fmla="*/ 0 h 736106"/>
                <a:gd name="connsiteX10" fmla="*/ 24668 w 500794"/>
                <a:gd name="connsiteY10" fmla="*/ 437351 h 736106"/>
                <a:gd name="connsiteX11" fmla="*/ 24765 w 500794"/>
                <a:gd name="connsiteY11" fmla="*/ 437448 h 736106"/>
                <a:gd name="connsiteX12" fmla="*/ 0 w 500794"/>
                <a:gd name="connsiteY12" fmla="*/ 462213 h 736106"/>
                <a:gd name="connsiteX13" fmla="*/ 219057 w 500794"/>
                <a:gd name="connsiteY13" fmla="*/ 681270 h 736106"/>
                <a:gd name="connsiteX14" fmla="*/ 39394 w 500794"/>
                <a:gd name="connsiteY14" fmla="*/ 681270 h 736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00794" h="736106">
                  <a:moveTo>
                    <a:pt x="39394" y="736106"/>
                  </a:moveTo>
                  <a:lnTo>
                    <a:pt x="313714" y="736106"/>
                  </a:lnTo>
                  <a:lnTo>
                    <a:pt x="313714" y="729943"/>
                  </a:lnTo>
                  <a:lnTo>
                    <a:pt x="319877" y="729943"/>
                  </a:lnTo>
                  <a:lnTo>
                    <a:pt x="319877" y="455623"/>
                  </a:lnTo>
                  <a:lnTo>
                    <a:pt x="265041" y="455623"/>
                  </a:lnTo>
                  <a:lnTo>
                    <a:pt x="265041" y="649705"/>
                  </a:lnTo>
                  <a:lnTo>
                    <a:pt x="77453" y="462116"/>
                  </a:lnTo>
                  <a:lnTo>
                    <a:pt x="500794" y="38775"/>
                  </a:lnTo>
                  <a:lnTo>
                    <a:pt x="462019" y="0"/>
                  </a:lnTo>
                  <a:lnTo>
                    <a:pt x="24668" y="437351"/>
                  </a:lnTo>
                  <a:lnTo>
                    <a:pt x="24765" y="437448"/>
                  </a:lnTo>
                  <a:lnTo>
                    <a:pt x="0" y="462213"/>
                  </a:lnTo>
                  <a:lnTo>
                    <a:pt x="219057" y="681270"/>
                  </a:lnTo>
                  <a:lnTo>
                    <a:pt x="39394" y="681270"/>
                  </a:lnTo>
                  <a:close/>
                </a:path>
              </a:pathLst>
            </a:cu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45" name="Group 44">
            <a:extLst>
              <a:ext uri="{FF2B5EF4-FFF2-40B4-BE49-F238E27FC236}">
                <a16:creationId xmlns:a16="http://schemas.microsoft.com/office/drawing/2014/main" id="{1B885064-B8BB-45DA-A91F-850B21032914}"/>
              </a:ext>
            </a:extLst>
          </p:cNvPr>
          <p:cNvGrpSpPr>
            <a:grpSpLocks noChangeAspect="1"/>
          </p:cNvGrpSpPr>
          <p:nvPr/>
        </p:nvGrpSpPr>
        <p:grpSpPr>
          <a:xfrm>
            <a:off x="8240881" y="1578710"/>
            <a:ext cx="652822" cy="421382"/>
            <a:chOff x="7711411" y="1223735"/>
            <a:chExt cx="1419956" cy="916548"/>
          </a:xfrm>
        </p:grpSpPr>
        <p:sp>
          <p:nvSpPr>
            <p:cNvPr id="46" name="Freeform: Shape 45">
              <a:extLst>
                <a:ext uri="{FF2B5EF4-FFF2-40B4-BE49-F238E27FC236}">
                  <a16:creationId xmlns:a16="http://schemas.microsoft.com/office/drawing/2014/main" id="{3C80A5B9-235C-4D3B-B230-64A1FAD28F49}"/>
                </a:ext>
              </a:extLst>
            </p:cNvPr>
            <p:cNvSpPr/>
            <p:nvPr/>
          </p:nvSpPr>
          <p:spPr bwMode="auto">
            <a:xfrm rot="13659610">
              <a:off x="7963115" y="972031"/>
              <a:ext cx="916548" cy="1419956"/>
            </a:xfrm>
            <a:custGeom>
              <a:avLst/>
              <a:gdLst>
                <a:gd name="connsiteX0" fmla="*/ 696568 w 916548"/>
                <a:gd name="connsiteY0" fmla="*/ 1178816 h 1419956"/>
                <a:gd name="connsiteX1" fmla="*/ 675408 w 916548"/>
                <a:gd name="connsiteY1" fmla="*/ 723388 h 1419956"/>
                <a:gd name="connsiteX2" fmla="*/ 219980 w 916548"/>
                <a:gd name="connsiteY2" fmla="*/ 744548 h 1419956"/>
                <a:gd name="connsiteX3" fmla="*/ 241140 w 916548"/>
                <a:gd name="connsiteY3" fmla="*/ 1199976 h 1419956"/>
                <a:gd name="connsiteX4" fmla="*/ 696568 w 916548"/>
                <a:gd name="connsiteY4" fmla="*/ 1178816 h 1419956"/>
                <a:gd name="connsiteX5" fmla="*/ 797011 w 916548"/>
                <a:gd name="connsiteY5" fmla="*/ 1270340 h 1419956"/>
                <a:gd name="connsiteX6" fmla="*/ 149616 w 916548"/>
                <a:gd name="connsiteY6" fmla="*/ 1300419 h 1419956"/>
                <a:gd name="connsiteX7" fmla="*/ 119537 w 916548"/>
                <a:gd name="connsiteY7" fmla="*/ 653024 h 1419956"/>
                <a:gd name="connsiteX8" fmla="*/ 266300 w 916548"/>
                <a:gd name="connsiteY8" fmla="*/ 545428 h 1419956"/>
                <a:gd name="connsiteX9" fmla="*/ 299625 w 916548"/>
                <a:gd name="connsiteY9" fmla="*/ 533845 h 1419956"/>
                <a:gd name="connsiteX10" fmla="*/ 299625 w 916548"/>
                <a:gd name="connsiteY10" fmla="*/ 131883 h 1419956"/>
                <a:gd name="connsiteX11" fmla="*/ 431508 w 916548"/>
                <a:gd name="connsiteY11" fmla="*/ 0 h 1419956"/>
                <a:gd name="connsiteX12" fmla="*/ 563391 w 916548"/>
                <a:gd name="connsiteY12" fmla="*/ 131883 h 1419956"/>
                <a:gd name="connsiteX13" fmla="*/ 563390 w 916548"/>
                <a:gd name="connsiteY13" fmla="*/ 517729 h 1419956"/>
                <a:gd name="connsiteX14" fmla="*/ 610824 w 916548"/>
                <a:gd name="connsiteY14" fmla="*/ 529421 h 1419956"/>
                <a:gd name="connsiteX15" fmla="*/ 766932 w 916548"/>
                <a:gd name="connsiteY15" fmla="*/ 622945 h 1419956"/>
                <a:gd name="connsiteX16" fmla="*/ 797011 w 916548"/>
                <a:gd name="connsiteY16" fmla="*/ 1270340 h 1419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16548" h="1419956">
                  <a:moveTo>
                    <a:pt x="696568" y="1178816"/>
                  </a:moveTo>
                  <a:cubicBezTo>
                    <a:pt x="816488" y="1047210"/>
                    <a:pt x="807015" y="843308"/>
                    <a:pt x="675408" y="723388"/>
                  </a:cubicBezTo>
                  <a:cubicBezTo>
                    <a:pt x="543802" y="603468"/>
                    <a:pt x="339900" y="612941"/>
                    <a:pt x="219980" y="744548"/>
                  </a:cubicBezTo>
                  <a:cubicBezTo>
                    <a:pt x="100060" y="876154"/>
                    <a:pt x="109533" y="1080056"/>
                    <a:pt x="241140" y="1199976"/>
                  </a:cubicBezTo>
                  <a:cubicBezTo>
                    <a:pt x="372746" y="1319897"/>
                    <a:pt x="576648" y="1310423"/>
                    <a:pt x="696568" y="1178816"/>
                  </a:cubicBezTo>
                  <a:close/>
                  <a:moveTo>
                    <a:pt x="797011" y="1270340"/>
                  </a:moveTo>
                  <a:cubicBezTo>
                    <a:pt x="626544" y="1457419"/>
                    <a:pt x="336696" y="1470886"/>
                    <a:pt x="149616" y="1300419"/>
                  </a:cubicBezTo>
                  <a:cubicBezTo>
                    <a:pt x="-37463" y="1129952"/>
                    <a:pt x="-50930" y="840104"/>
                    <a:pt x="119537" y="653024"/>
                  </a:cubicBezTo>
                  <a:cubicBezTo>
                    <a:pt x="162154" y="606255"/>
                    <a:pt x="212232" y="570336"/>
                    <a:pt x="266300" y="545428"/>
                  </a:cubicBezTo>
                  <a:lnTo>
                    <a:pt x="299625" y="533845"/>
                  </a:lnTo>
                  <a:lnTo>
                    <a:pt x="299625" y="131883"/>
                  </a:lnTo>
                  <a:cubicBezTo>
                    <a:pt x="299625" y="59046"/>
                    <a:pt x="358671" y="0"/>
                    <a:pt x="431508" y="0"/>
                  </a:cubicBezTo>
                  <a:cubicBezTo>
                    <a:pt x="504345" y="0"/>
                    <a:pt x="563391" y="59046"/>
                    <a:pt x="563391" y="131883"/>
                  </a:cubicBezTo>
                  <a:lnTo>
                    <a:pt x="563390" y="517729"/>
                  </a:lnTo>
                  <a:lnTo>
                    <a:pt x="610824" y="529421"/>
                  </a:lnTo>
                  <a:cubicBezTo>
                    <a:pt x="666969" y="549208"/>
                    <a:pt x="720162" y="580328"/>
                    <a:pt x="766932" y="622945"/>
                  </a:cubicBezTo>
                  <a:cubicBezTo>
                    <a:pt x="954011" y="793412"/>
                    <a:pt x="967478" y="1083261"/>
                    <a:pt x="797011" y="1270340"/>
                  </a:cubicBezTo>
                  <a:close/>
                </a:path>
              </a:pathLst>
            </a:cu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7" name="Oval 46">
              <a:extLst>
                <a:ext uri="{FF2B5EF4-FFF2-40B4-BE49-F238E27FC236}">
                  <a16:creationId xmlns:a16="http://schemas.microsoft.com/office/drawing/2014/main" id="{F4147C55-4A41-47C0-A408-5BBD1356C928}"/>
                </a:ext>
              </a:extLst>
            </p:cNvPr>
            <p:cNvSpPr/>
            <p:nvPr/>
          </p:nvSpPr>
          <p:spPr bwMode="auto">
            <a:xfrm>
              <a:off x="8474057" y="1369376"/>
              <a:ext cx="276552" cy="276552"/>
            </a:xfrm>
            <a:prstGeom prst="ellipse">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48" name="Group 47">
            <a:extLst>
              <a:ext uri="{FF2B5EF4-FFF2-40B4-BE49-F238E27FC236}">
                <a16:creationId xmlns:a16="http://schemas.microsoft.com/office/drawing/2014/main" id="{9339BC30-CC05-4C5A-AAED-3A4C2FE52F7B}"/>
              </a:ext>
            </a:extLst>
          </p:cNvPr>
          <p:cNvGrpSpPr>
            <a:grpSpLocks noChangeAspect="1"/>
          </p:cNvGrpSpPr>
          <p:nvPr/>
        </p:nvGrpSpPr>
        <p:grpSpPr>
          <a:xfrm>
            <a:off x="10408535" y="1408281"/>
            <a:ext cx="652822" cy="652822"/>
            <a:chOff x="9030003" y="764951"/>
            <a:chExt cx="1318534" cy="1318534"/>
          </a:xfrm>
        </p:grpSpPr>
        <p:grpSp>
          <p:nvGrpSpPr>
            <p:cNvPr id="49" name="Group 48">
              <a:extLst>
                <a:ext uri="{FF2B5EF4-FFF2-40B4-BE49-F238E27FC236}">
                  <a16:creationId xmlns:a16="http://schemas.microsoft.com/office/drawing/2014/main" id="{9AFE2B86-3072-4178-822F-17A887A70389}"/>
                </a:ext>
              </a:extLst>
            </p:cNvPr>
            <p:cNvGrpSpPr/>
            <p:nvPr/>
          </p:nvGrpSpPr>
          <p:grpSpPr>
            <a:xfrm>
              <a:off x="9030003" y="764951"/>
              <a:ext cx="1318534" cy="1318534"/>
              <a:chOff x="9030003" y="764951"/>
              <a:chExt cx="1318534" cy="1318534"/>
            </a:xfrm>
          </p:grpSpPr>
          <p:sp>
            <p:nvSpPr>
              <p:cNvPr id="51" name="Oval 50">
                <a:extLst>
                  <a:ext uri="{FF2B5EF4-FFF2-40B4-BE49-F238E27FC236}">
                    <a16:creationId xmlns:a16="http://schemas.microsoft.com/office/drawing/2014/main" id="{D81A566D-ACB0-43DB-AFB3-B7F30C58585E}"/>
                  </a:ext>
                </a:extLst>
              </p:cNvPr>
              <p:cNvSpPr/>
              <p:nvPr/>
            </p:nvSpPr>
            <p:spPr bwMode="auto">
              <a:xfrm>
                <a:off x="9030003" y="764951"/>
                <a:ext cx="1318534" cy="1318534"/>
              </a:xfrm>
              <a:prstGeom prst="ellipse">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2" name="Oval 51">
                <a:extLst>
                  <a:ext uri="{FF2B5EF4-FFF2-40B4-BE49-F238E27FC236}">
                    <a16:creationId xmlns:a16="http://schemas.microsoft.com/office/drawing/2014/main" id="{A7DAD28F-B08D-42BE-971E-ADC1FFD75816}"/>
                  </a:ext>
                </a:extLst>
              </p:cNvPr>
              <p:cNvSpPr/>
              <p:nvPr/>
            </p:nvSpPr>
            <p:spPr bwMode="auto">
              <a:xfrm>
                <a:off x="9150590" y="885538"/>
                <a:ext cx="1077360" cy="1077360"/>
              </a:xfrm>
              <a:prstGeom prst="ellipse">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50" name="Freeform: Shape 49">
              <a:extLst>
                <a:ext uri="{FF2B5EF4-FFF2-40B4-BE49-F238E27FC236}">
                  <a16:creationId xmlns:a16="http://schemas.microsoft.com/office/drawing/2014/main" id="{E111AB4D-702E-40A9-93E7-B9D8AC424D08}"/>
                </a:ext>
              </a:extLst>
            </p:cNvPr>
            <p:cNvSpPr/>
            <p:nvPr/>
          </p:nvSpPr>
          <p:spPr bwMode="auto">
            <a:xfrm>
              <a:off x="9324935" y="1146720"/>
              <a:ext cx="628729" cy="613069"/>
            </a:xfrm>
            <a:custGeom>
              <a:avLst/>
              <a:gdLst>
                <a:gd name="connsiteX0" fmla="*/ 1522404 w 1584640"/>
                <a:gd name="connsiteY0" fmla="*/ 0 h 1546341"/>
                <a:gd name="connsiteX1" fmla="*/ 0 w 1584640"/>
                <a:gd name="connsiteY1" fmla="*/ 545767 h 1546341"/>
                <a:gd name="connsiteX2" fmla="*/ 4787 w 1584640"/>
                <a:gd name="connsiteY2" fmla="*/ 581673 h 1546341"/>
                <a:gd name="connsiteX3" fmla="*/ 50268 w 1584640"/>
                <a:gd name="connsiteY3" fmla="*/ 622366 h 1546341"/>
                <a:gd name="connsiteX4" fmla="*/ 74205 w 1584640"/>
                <a:gd name="connsiteY4" fmla="*/ 624760 h 1546341"/>
                <a:gd name="connsiteX5" fmla="*/ 81386 w 1584640"/>
                <a:gd name="connsiteY5" fmla="*/ 627154 h 1546341"/>
                <a:gd name="connsiteX6" fmla="*/ 737265 w 1584640"/>
                <a:gd name="connsiteY6" fmla="*/ 801895 h 1546341"/>
                <a:gd name="connsiteX7" fmla="*/ 923974 w 1584640"/>
                <a:gd name="connsiteY7" fmla="*/ 1546341 h 1546341"/>
                <a:gd name="connsiteX8" fmla="*/ 993392 w 1584640"/>
                <a:gd name="connsiteY8" fmla="*/ 1531979 h 1546341"/>
                <a:gd name="connsiteX9" fmla="*/ 1584640 w 1584640"/>
                <a:gd name="connsiteY9" fmla="*/ 50268 h 1546341"/>
                <a:gd name="connsiteX10" fmla="*/ 1522404 w 1584640"/>
                <a:gd name="connsiteY10" fmla="*/ 0 h 1546341"/>
                <a:gd name="connsiteX0" fmla="*/ 1517617 w 1579853"/>
                <a:gd name="connsiteY0" fmla="*/ 0 h 1546341"/>
                <a:gd name="connsiteX1" fmla="*/ 16757 w 1579853"/>
                <a:gd name="connsiteY1" fmla="*/ 524223 h 1546341"/>
                <a:gd name="connsiteX2" fmla="*/ 0 w 1579853"/>
                <a:gd name="connsiteY2" fmla="*/ 581673 h 1546341"/>
                <a:gd name="connsiteX3" fmla="*/ 45481 w 1579853"/>
                <a:gd name="connsiteY3" fmla="*/ 622366 h 1546341"/>
                <a:gd name="connsiteX4" fmla="*/ 69418 w 1579853"/>
                <a:gd name="connsiteY4" fmla="*/ 624760 h 1546341"/>
                <a:gd name="connsiteX5" fmla="*/ 76599 w 1579853"/>
                <a:gd name="connsiteY5" fmla="*/ 627154 h 1546341"/>
                <a:gd name="connsiteX6" fmla="*/ 732478 w 1579853"/>
                <a:gd name="connsiteY6" fmla="*/ 801895 h 1546341"/>
                <a:gd name="connsiteX7" fmla="*/ 919187 w 1579853"/>
                <a:gd name="connsiteY7" fmla="*/ 1546341 h 1546341"/>
                <a:gd name="connsiteX8" fmla="*/ 988605 w 1579853"/>
                <a:gd name="connsiteY8" fmla="*/ 1531979 h 1546341"/>
                <a:gd name="connsiteX9" fmla="*/ 1579853 w 1579853"/>
                <a:gd name="connsiteY9" fmla="*/ 50268 h 1546341"/>
                <a:gd name="connsiteX10" fmla="*/ 1517617 w 1579853"/>
                <a:gd name="connsiteY10" fmla="*/ 0 h 1546341"/>
                <a:gd name="connsiteX0" fmla="*/ 1517617 w 1579853"/>
                <a:gd name="connsiteY0" fmla="*/ 0 h 1539160"/>
                <a:gd name="connsiteX1" fmla="*/ 16757 w 1579853"/>
                <a:gd name="connsiteY1" fmla="*/ 524223 h 1539160"/>
                <a:gd name="connsiteX2" fmla="*/ 0 w 1579853"/>
                <a:gd name="connsiteY2" fmla="*/ 581673 h 1539160"/>
                <a:gd name="connsiteX3" fmla="*/ 45481 w 1579853"/>
                <a:gd name="connsiteY3" fmla="*/ 622366 h 1539160"/>
                <a:gd name="connsiteX4" fmla="*/ 69418 w 1579853"/>
                <a:gd name="connsiteY4" fmla="*/ 624760 h 1539160"/>
                <a:gd name="connsiteX5" fmla="*/ 76599 w 1579853"/>
                <a:gd name="connsiteY5" fmla="*/ 627154 h 1539160"/>
                <a:gd name="connsiteX6" fmla="*/ 732478 w 1579853"/>
                <a:gd name="connsiteY6" fmla="*/ 801895 h 1539160"/>
                <a:gd name="connsiteX7" fmla="*/ 907218 w 1579853"/>
                <a:gd name="connsiteY7" fmla="*/ 1539160 h 1539160"/>
                <a:gd name="connsiteX8" fmla="*/ 988605 w 1579853"/>
                <a:gd name="connsiteY8" fmla="*/ 1531979 h 1539160"/>
                <a:gd name="connsiteX9" fmla="*/ 1579853 w 1579853"/>
                <a:gd name="connsiteY9" fmla="*/ 50268 h 1539160"/>
                <a:gd name="connsiteX10" fmla="*/ 1517617 w 1579853"/>
                <a:gd name="connsiteY10" fmla="*/ 0 h 1539160"/>
                <a:gd name="connsiteX0" fmla="*/ 1517617 w 1575066"/>
                <a:gd name="connsiteY0" fmla="*/ 0 h 1539160"/>
                <a:gd name="connsiteX1" fmla="*/ 16757 w 1575066"/>
                <a:gd name="connsiteY1" fmla="*/ 524223 h 1539160"/>
                <a:gd name="connsiteX2" fmla="*/ 0 w 1575066"/>
                <a:gd name="connsiteY2" fmla="*/ 581673 h 1539160"/>
                <a:gd name="connsiteX3" fmla="*/ 45481 w 1575066"/>
                <a:gd name="connsiteY3" fmla="*/ 622366 h 1539160"/>
                <a:gd name="connsiteX4" fmla="*/ 69418 w 1575066"/>
                <a:gd name="connsiteY4" fmla="*/ 624760 h 1539160"/>
                <a:gd name="connsiteX5" fmla="*/ 76599 w 1575066"/>
                <a:gd name="connsiteY5" fmla="*/ 627154 h 1539160"/>
                <a:gd name="connsiteX6" fmla="*/ 732478 w 1575066"/>
                <a:gd name="connsiteY6" fmla="*/ 801895 h 1539160"/>
                <a:gd name="connsiteX7" fmla="*/ 907218 w 1575066"/>
                <a:gd name="connsiteY7" fmla="*/ 1539160 h 1539160"/>
                <a:gd name="connsiteX8" fmla="*/ 988605 w 1575066"/>
                <a:gd name="connsiteY8" fmla="*/ 1531979 h 1539160"/>
                <a:gd name="connsiteX9" fmla="*/ 1575066 w 1575066"/>
                <a:gd name="connsiteY9" fmla="*/ 69418 h 1539160"/>
                <a:gd name="connsiteX10" fmla="*/ 1517617 w 1575066"/>
                <a:gd name="connsiteY10" fmla="*/ 0 h 1539160"/>
                <a:gd name="connsiteX0" fmla="*/ 1517617 w 1582120"/>
                <a:gd name="connsiteY0" fmla="*/ 0 h 1539160"/>
                <a:gd name="connsiteX1" fmla="*/ 16757 w 1582120"/>
                <a:gd name="connsiteY1" fmla="*/ 524223 h 1539160"/>
                <a:gd name="connsiteX2" fmla="*/ 0 w 1582120"/>
                <a:gd name="connsiteY2" fmla="*/ 581673 h 1539160"/>
                <a:gd name="connsiteX3" fmla="*/ 45481 w 1582120"/>
                <a:gd name="connsiteY3" fmla="*/ 622366 h 1539160"/>
                <a:gd name="connsiteX4" fmla="*/ 69418 w 1582120"/>
                <a:gd name="connsiteY4" fmla="*/ 624760 h 1539160"/>
                <a:gd name="connsiteX5" fmla="*/ 76599 w 1582120"/>
                <a:gd name="connsiteY5" fmla="*/ 627154 h 1539160"/>
                <a:gd name="connsiteX6" fmla="*/ 732478 w 1582120"/>
                <a:gd name="connsiteY6" fmla="*/ 801895 h 1539160"/>
                <a:gd name="connsiteX7" fmla="*/ 907218 w 1582120"/>
                <a:gd name="connsiteY7" fmla="*/ 1539160 h 1539160"/>
                <a:gd name="connsiteX8" fmla="*/ 988605 w 1582120"/>
                <a:gd name="connsiteY8" fmla="*/ 1531979 h 1539160"/>
                <a:gd name="connsiteX9" fmla="*/ 1575066 w 1582120"/>
                <a:gd name="connsiteY9" fmla="*/ 69418 h 1539160"/>
                <a:gd name="connsiteX10" fmla="*/ 1517617 w 1582120"/>
                <a:gd name="connsiteY10" fmla="*/ 0 h 1539160"/>
                <a:gd name="connsiteX0" fmla="*/ 1517617 w 1583827"/>
                <a:gd name="connsiteY0" fmla="*/ 1437 h 1540597"/>
                <a:gd name="connsiteX1" fmla="*/ 16757 w 1583827"/>
                <a:gd name="connsiteY1" fmla="*/ 525660 h 1540597"/>
                <a:gd name="connsiteX2" fmla="*/ 0 w 1583827"/>
                <a:gd name="connsiteY2" fmla="*/ 583110 h 1540597"/>
                <a:gd name="connsiteX3" fmla="*/ 45481 w 1583827"/>
                <a:gd name="connsiteY3" fmla="*/ 623803 h 1540597"/>
                <a:gd name="connsiteX4" fmla="*/ 69418 w 1583827"/>
                <a:gd name="connsiteY4" fmla="*/ 626197 h 1540597"/>
                <a:gd name="connsiteX5" fmla="*/ 76599 w 1583827"/>
                <a:gd name="connsiteY5" fmla="*/ 628591 h 1540597"/>
                <a:gd name="connsiteX6" fmla="*/ 732478 w 1583827"/>
                <a:gd name="connsiteY6" fmla="*/ 803332 h 1540597"/>
                <a:gd name="connsiteX7" fmla="*/ 907218 w 1583827"/>
                <a:gd name="connsiteY7" fmla="*/ 1540597 h 1540597"/>
                <a:gd name="connsiteX8" fmla="*/ 988605 w 1583827"/>
                <a:gd name="connsiteY8" fmla="*/ 1533416 h 1540597"/>
                <a:gd name="connsiteX9" fmla="*/ 1575066 w 1583827"/>
                <a:gd name="connsiteY9" fmla="*/ 70855 h 1540597"/>
                <a:gd name="connsiteX10" fmla="*/ 1517617 w 1583827"/>
                <a:gd name="connsiteY10" fmla="*/ 1437 h 1540597"/>
                <a:gd name="connsiteX0" fmla="*/ 1517617 w 1583827"/>
                <a:gd name="connsiteY0" fmla="*/ 1437 h 1540597"/>
                <a:gd name="connsiteX1" fmla="*/ 16757 w 1583827"/>
                <a:gd name="connsiteY1" fmla="*/ 525660 h 1540597"/>
                <a:gd name="connsiteX2" fmla="*/ 0 w 1583827"/>
                <a:gd name="connsiteY2" fmla="*/ 583110 h 1540597"/>
                <a:gd name="connsiteX3" fmla="*/ 45481 w 1583827"/>
                <a:gd name="connsiteY3" fmla="*/ 623803 h 1540597"/>
                <a:gd name="connsiteX4" fmla="*/ 69418 w 1583827"/>
                <a:gd name="connsiteY4" fmla="*/ 626197 h 1540597"/>
                <a:gd name="connsiteX5" fmla="*/ 732478 w 1583827"/>
                <a:gd name="connsiteY5" fmla="*/ 803332 h 1540597"/>
                <a:gd name="connsiteX6" fmla="*/ 907218 w 1583827"/>
                <a:gd name="connsiteY6" fmla="*/ 1540597 h 1540597"/>
                <a:gd name="connsiteX7" fmla="*/ 988605 w 1583827"/>
                <a:gd name="connsiteY7" fmla="*/ 1533416 h 1540597"/>
                <a:gd name="connsiteX8" fmla="*/ 1575066 w 1583827"/>
                <a:gd name="connsiteY8" fmla="*/ 70855 h 1540597"/>
                <a:gd name="connsiteX9" fmla="*/ 1517617 w 1583827"/>
                <a:gd name="connsiteY9" fmla="*/ 1437 h 1540597"/>
                <a:gd name="connsiteX0" fmla="*/ 1517617 w 1583827"/>
                <a:gd name="connsiteY0" fmla="*/ 1437 h 1540597"/>
                <a:gd name="connsiteX1" fmla="*/ 16757 w 1583827"/>
                <a:gd name="connsiteY1" fmla="*/ 525660 h 1540597"/>
                <a:gd name="connsiteX2" fmla="*/ 0 w 1583827"/>
                <a:gd name="connsiteY2" fmla="*/ 583110 h 1540597"/>
                <a:gd name="connsiteX3" fmla="*/ 45481 w 1583827"/>
                <a:gd name="connsiteY3" fmla="*/ 623803 h 1540597"/>
                <a:gd name="connsiteX4" fmla="*/ 732478 w 1583827"/>
                <a:gd name="connsiteY4" fmla="*/ 803332 h 1540597"/>
                <a:gd name="connsiteX5" fmla="*/ 907218 w 1583827"/>
                <a:gd name="connsiteY5" fmla="*/ 1540597 h 1540597"/>
                <a:gd name="connsiteX6" fmla="*/ 988605 w 1583827"/>
                <a:gd name="connsiteY6" fmla="*/ 1533416 h 1540597"/>
                <a:gd name="connsiteX7" fmla="*/ 1575066 w 1583827"/>
                <a:gd name="connsiteY7" fmla="*/ 70855 h 1540597"/>
                <a:gd name="connsiteX8" fmla="*/ 1517617 w 1583827"/>
                <a:gd name="connsiteY8" fmla="*/ 1437 h 1540597"/>
                <a:gd name="connsiteX0" fmla="*/ 1517617 w 1583827"/>
                <a:gd name="connsiteY0" fmla="*/ 1437 h 1540597"/>
                <a:gd name="connsiteX1" fmla="*/ 16757 w 1583827"/>
                <a:gd name="connsiteY1" fmla="*/ 525660 h 1540597"/>
                <a:gd name="connsiteX2" fmla="*/ 0 w 1583827"/>
                <a:gd name="connsiteY2" fmla="*/ 583110 h 1540597"/>
                <a:gd name="connsiteX3" fmla="*/ 45481 w 1583827"/>
                <a:gd name="connsiteY3" fmla="*/ 623803 h 1540597"/>
                <a:gd name="connsiteX4" fmla="*/ 732478 w 1583827"/>
                <a:gd name="connsiteY4" fmla="*/ 803332 h 1540597"/>
                <a:gd name="connsiteX5" fmla="*/ 907218 w 1583827"/>
                <a:gd name="connsiteY5" fmla="*/ 1540597 h 1540597"/>
                <a:gd name="connsiteX6" fmla="*/ 988605 w 1583827"/>
                <a:gd name="connsiteY6" fmla="*/ 1533416 h 1540597"/>
                <a:gd name="connsiteX7" fmla="*/ 1575066 w 1583827"/>
                <a:gd name="connsiteY7" fmla="*/ 70855 h 1540597"/>
                <a:gd name="connsiteX8" fmla="*/ 1517617 w 1583827"/>
                <a:gd name="connsiteY8" fmla="*/ 1437 h 1540597"/>
                <a:gd name="connsiteX0" fmla="*/ 1500860 w 1567070"/>
                <a:gd name="connsiteY0" fmla="*/ 1437 h 1540597"/>
                <a:gd name="connsiteX1" fmla="*/ 0 w 1567070"/>
                <a:gd name="connsiteY1" fmla="*/ 525660 h 1540597"/>
                <a:gd name="connsiteX2" fmla="*/ 28724 w 1567070"/>
                <a:gd name="connsiteY2" fmla="*/ 623803 h 1540597"/>
                <a:gd name="connsiteX3" fmla="*/ 715721 w 1567070"/>
                <a:gd name="connsiteY3" fmla="*/ 803332 h 1540597"/>
                <a:gd name="connsiteX4" fmla="*/ 890461 w 1567070"/>
                <a:gd name="connsiteY4" fmla="*/ 1540597 h 1540597"/>
                <a:gd name="connsiteX5" fmla="*/ 971848 w 1567070"/>
                <a:gd name="connsiteY5" fmla="*/ 1533416 h 1540597"/>
                <a:gd name="connsiteX6" fmla="*/ 1558309 w 1567070"/>
                <a:gd name="connsiteY6" fmla="*/ 70855 h 1540597"/>
                <a:gd name="connsiteX7" fmla="*/ 1500860 w 1567070"/>
                <a:gd name="connsiteY7" fmla="*/ 1437 h 1540597"/>
                <a:gd name="connsiteX0" fmla="*/ 1510901 w 1577111"/>
                <a:gd name="connsiteY0" fmla="*/ 1437 h 1540597"/>
                <a:gd name="connsiteX1" fmla="*/ 10041 w 1577111"/>
                <a:gd name="connsiteY1" fmla="*/ 525660 h 1540597"/>
                <a:gd name="connsiteX2" fmla="*/ 38765 w 1577111"/>
                <a:gd name="connsiteY2" fmla="*/ 623803 h 1540597"/>
                <a:gd name="connsiteX3" fmla="*/ 725762 w 1577111"/>
                <a:gd name="connsiteY3" fmla="*/ 803332 h 1540597"/>
                <a:gd name="connsiteX4" fmla="*/ 900502 w 1577111"/>
                <a:gd name="connsiteY4" fmla="*/ 1540597 h 1540597"/>
                <a:gd name="connsiteX5" fmla="*/ 981889 w 1577111"/>
                <a:gd name="connsiteY5" fmla="*/ 1533416 h 1540597"/>
                <a:gd name="connsiteX6" fmla="*/ 1568350 w 1577111"/>
                <a:gd name="connsiteY6" fmla="*/ 70855 h 1540597"/>
                <a:gd name="connsiteX7" fmla="*/ 1510901 w 1577111"/>
                <a:gd name="connsiteY7" fmla="*/ 1437 h 1540597"/>
                <a:gd name="connsiteX0" fmla="*/ 1519977 w 1586187"/>
                <a:gd name="connsiteY0" fmla="*/ 1437 h 1540597"/>
                <a:gd name="connsiteX1" fmla="*/ 19117 w 1586187"/>
                <a:gd name="connsiteY1" fmla="*/ 525660 h 1540597"/>
                <a:gd name="connsiteX2" fmla="*/ 47841 w 1586187"/>
                <a:gd name="connsiteY2" fmla="*/ 623803 h 1540597"/>
                <a:gd name="connsiteX3" fmla="*/ 734838 w 1586187"/>
                <a:gd name="connsiteY3" fmla="*/ 803332 h 1540597"/>
                <a:gd name="connsiteX4" fmla="*/ 909578 w 1586187"/>
                <a:gd name="connsiteY4" fmla="*/ 1540597 h 1540597"/>
                <a:gd name="connsiteX5" fmla="*/ 990965 w 1586187"/>
                <a:gd name="connsiteY5" fmla="*/ 1533416 h 1540597"/>
                <a:gd name="connsiteX6" fmla="*/ 1577426 w 1586187"/>
                <a:gd name="connsiteY6" fmla="*/ 70855 h 1540597"/>
                <a:gd name="connsiteX7" fmla="*/ 1519977 w 1586187"/>
                <a:gd name="connsiteY7" fmla="*/ 1437 h 1540597"/>
                <a:gd name="connsiteX0" fmla="*/ 1536562 w 1602772"/>
                <a:gd name="connsiteY0" fmla="*/ 1437 h 1540597"/>
                <a:gd name="connsiteX1" fmla="*/ 35702 w 1602772"/>
                <a:gd name="connsiteY1" fmla="*/ 525660 h 1540597"/>
                <a:gd name="connsiteX2" fmla="*/ 64426 w 1602772"/>
                <a:gd name="connsiteY2" fmla="*/ 623803 h 1540597"/>
                <a:gd name="connsiteX3" fmla="*/ 751423 w 1602772"/>
                <a:gd name="connsiteY3" fmla="*/ 803332 h 1540597"/>
                <a:gd name="connsiteX4" fmla="*/ 926163 w 1602772"/>
                <a:gd name="connsiteY4" fmla="*/ 1540597 h 1540597"/>
                <a:gd name="connsiteX5" fmla="*/ 1007550 w 1602772"/>
                <a:gd name="connsiteY5" fmla="*/ 1533416 h 1540597"/>
                <a:gd name="connsiteX6" fmla="*/ 1594011 w 1602772"/>
                <a:gd name="connsiteY6" fmla="*/ 70855 h 1540597"/>
                <a:gd name="connsiteX7" fmla="*/ 1536562 w 1602772"/>
                <a:gd name="connsiteY7" fmla="*/ 1437 h 1540597"/>
                <a:gd name="connsiteX0" fmla="*/ 1536562 w 1602772"/>
                <a:gd name="connsiteY0" fmla="*/ 1437 h 1557179"/>
                <a:gd name="connsiteX1" fmla="*/ 35702 w 1602772"/>
                <a:gd name="connsiteY1" fmla="*/ 525660 h 1557179"/>
                <a:gd name="connsiteX2" fmla="*/ 64426 w 1602772"/>
                <a:gd name="connsiteY2" fmla="*/ 623803 h 1557179"/>
                <a:gd name="connsiteX3" fmla="*/ 751423 w 1602772"/>
                <a:gd name="connsiteY3" fmla="*/ 803332 h 1557179"/>
                <a:gd name="connsiteX4" fmla="*/ 926163 w 1602772"/>
                <a:gd name="connsiteY4" fmla="*/ 1540597 h 1557179"/>
                <a:gd name="connsiteX5" fmla="*/ 1007550 w 1602772"/>
                <a:gd name="connsiteY5" fmla="*/ 1533416 h 1557179"/>
                <a:gd name="connsiteX6" fmla="*/ 1594011 w 1602772"/>
                <a:gd name="connsiteY6" fmla="*/ 70855 h 1557179"/>
                <a:gd name="connsiteX7" fmla="*/ 1536562 w 1602772"/>
                <a:gd name="connsiteY7" fmla="*/ 1437 h 1557179"/>
                <a:gd name="connsiteX0" fmla="*/ 1536562 w 1602772"/>
                <a:gd name="connsiteY0" fmla="*/ 1437 h 1568430"/>
                <a:gd name="connsiteX1" fmla="*/ 35702 w 1602772"/>
                <a:gd name="connsiteY1" fmla="*/ 525660 h 1568430"/>
                <a:gd name="connsiteX2" fmla="*/ 64426 w 1602772"/>
                <a:gd name="connsiteY2" fmla="*/ 623803 h 1568430"/>
                <a:gd name="connsiteX3" fmla="*/ 751423 w 1602772"/>
                <a:gd name="connsiteY3" fmla="*/ 803332 h 1568430"/>
                <a:gd name="connsiteX4" fmla="*/ 926163 w 1602772"/>
                <a:gd name="connsiteY4" fmla="*/ 1540597 h 1568430"/>
                <a:gd name="connsiteX5" fmla="*/ 1007550 w 1602772"/>
                <a:gd name="connsiteY5" fmla="*/ 1533416 h 1568430"/>
                <a:gd name="connsiteX6" fmla="*/ 1594011 w 1602772"/>
                <a:gd name="connsiteY6" fmla="*/ 70855 h 1568430"/>
                <a:gd name="connsiteX7" fmla="*/ 1536562 w 1602772"/>
                <a:gd name="connsiteY7" fmla="*/ 1437 h 1568430"/>
                <a:gd name="connsiteX0" fmla="*/ 1536562 w 1602772"/>
                <a:gd name="connsiteY0" fmla="*/ 1437 h 1568430"/>
                <a:gd name="connsiteX1" fmla="*/ 35702 w 1602772"/>
                <a:gd name="connsiteY1" fmla="*/ 525660 h 1568430"/>
                <a:gd name="connsiteX2" fmla="*/ 64426 w 1602772"/>
                <a:gd name="connsiteY2" fmla="*/ 623803 h 1568430"/>
                <a:gd name="connsiteX3" fmla="*/ 751423 w 1602772"/>
                <a:gd name="connsiteY3" fmla="*/ 803332 h 1568430"/>
                <a:gd name="connsiteX4" fmla="*/ 926163 w 1602772"/>
                <a:gd name="connsiteY4" fmla="*/ 1540597 h 1568430"/>
                <a:gd name="connsiteX5" fmla="*/ 1007550 w 1602772"/>
                <a:gd name="connsiteY5" fmla="*/ 1533416 h 1568430"/>
                <a:gd name="connsiteX6" fmla="*/ 1594011 w 1602772"/>
                <a:gd name="connsiteY6" fmla="*/ 70855 h 1568430"/>
                <a:gd name="connsiteX7" fmla="*/ 1536562 w 1602772"/>
                <a:gd name="connsiteY7" fmla="*/ 1437 h 1568430"/>
                <a:gd name="connsiteX0" fmla="*/ 1542283 w 1608493"/>
                <a:gd name="connsiteY0" fmla="*/ 1437 h 1568430"/>
                <a:gd name="connsiteX1" fmla="*/ 41423 w 1608493"/>
                <a:gd name="connsiteY1" fmla="*/ 525660 h 1568430"/>
                <a:gd name="connsiteX2" fmla="*/ 70147 w 1608493"/>
                <a:gd name="connsiteY2" fmla="*/ 623803 h 1568430"/>
                <a:gd name="connsiteX3" fmla="*/ 757144 w 1608493"/>
                <a:gd name="connsiteY3" fmla="*/ 803332 h 1568430"/>
                <a:gd name="connsiteX4" fmla="*/ 931884 w 1608493"/>
                <a:gd name="connsiteY4" fmla="*/ 1540597 h 1568430"/>
                <a:gd name="connsiteX5" fmla="*/ 1013271 w 1608493"/>
                <a:gd name="connsiteY5" fmla="*/ 1533416 h 1568430"/>
                <a:gd name="connsiteX6" fmla="*/ 1599732 w 1608493"/>
                <a:gd name="connsiteY6" fmla="*/ 70855 h 1568430"/>
                <a:gd name="connsiteX7" fmla="*/ 1542283 w 1608493"/>
                <a:gd name="connsiteY7" fmla="*/ 1437 h 1568430"/>
                <a:gd name="connsiteX0" fmla="*/ 1544003 w 1610213"/>
                <a:gd name="connsiteY0" fmla="*/ 1437 h 1568430"/>
                <a:gd name="connsiteX1" fmla="*/ 43143 w 1610213"/>
                <a:gd name="connsiteY1" fmla="*/ 525660 h 1568430"/>
                <a:gd name="connsiteX2" fmla="*/ 71867 w 1610213"/>
                <a:gd name="connsiteY2" fmla="*/ 623803 h 1568430"/>
                <a:gd name="connsiteX3" fmla="*/ 758864 w 1610213"/>
                <a:gd name="connsiteY3" fmla="*/ 803332 h 1568430"/>
                <a:gd name="connsiteX4" fmla="*/ 933604 w 1610213"/>
                <a:gd name="connsiteY4" fmla="*/ 1540597 h 1568430"/>
                <a:gd name="connsiteX5" fmla="*/ 1014991 w 1610213"/>
                <a:gd name="connsiteY5" fmla="*/ 1533416 h 1568430"/>
                <a:gd name="connsiteX6" fmla="*/ 1601452 w 1610213"/>
                <a:gd name="connsiteY6" fmla="*/ 70855 h 1568430"/>
                <a:gd name="connsiteX7" fmla="*/ 1544003 w 1610213"/>
                <a:gd name="connsiteY7" fmla="*/ 1437 h 1568430"/>
                <a:gd name="connsiteX0" fmla="*/ 1542284 w 1608494"/>
                <a:gd name="connsiteY0" fmla="*/ 1437 h 1568430"/>
                <a:gd name="connsiteX1" fmla="*/ 41424 w 1608494"/>
                <a:gd name="connsiteY1" fmla="*/ 525660 h 1568430"/>
                <a:gd name="connsiteX2" fmla="*/ 70148 w 1608494"/>
                <a:gd name="connsiteY2" fmla="*/ 623803 h 1568430"/>
                <a:gd name="connsiteX3" fmla="*/ 757145 w 1608494"/>
                <a:gd name="connsiteY3" fmla="*/ 803332 h 1568430"/>
                <a:gd name="connsiteX4" fmla="*/ 931885 w 1608494"/>
                <a:gd name="connsiteY4" fmla="*/ 1540597 h 1568430"/>
                <a:gd name="connsiteX5" fmla="*/ 1013272 w 1608494"/>
                <a:gd name="connsiteY5" fmla="*/ 1533416 h 1568430"/>
                <a:gd name="connsiteX6" fmla="*/ 1599733 w 1608494"/>
                <a:gd name="connsiteY6" fmla="*/ 70855 h 1568430"/>
                <a:gd name="connsiteX7" fmla="*/ 1542284 w 1608494"/>
                <a:gd name="connsiteY7" fmla="*/ 1437 h 1568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08494" h="1568430">
                  <a:moveTo>
                    <a:pt x="1542284" y="1437"/>
                  </a:moveTo>
                  <a:lnTo>
                    <a:pt x="41424" y="525660"/>
                  </a:lnTo>
                  <a:cubicBezTo>
                    <a:pt x="-11238" y="551193"/>
                    <a:pt x="-25600" y="600664"/>
                    <a:pt x="70148" y="623803"/>
                  </a:cubicBezTo>
                  <a:cubicBezTo>
                    <a:pt x="192228" y="660507"/>
                    <a:pt x="548892" y="755856"/>
                    <a:pt x="757145" y="803332"/>
                  </a:cubicBezTo>
                  <a:lnTo>
                    <a:pt x="931885" y="1540597"/>
                  </a:lnTo>
                  <a:cubicBezTo>
                    <a:pt x="947046" y="1574109"/>
                    <a:pt x="995718" y="1583685"/>
                    <a:pt x="1013272" y="1533416"/>
                  </a:cubicBezTo>
                  <a:lnTo>
                    <a:pt x="1599733" y="70855"/>
                  </a:lnTo>
                  <a:cubicBezTo>
                    <a:pt x="1628457" y="18991"/>
                    <a:pt x="1580584" y="-6543"/>
                    <a:pt x="1542284" y="1437"/>
                  </a:cubicBezTo>
                  <a:close/>
                </a:path>
              </a:pathLst>
            </a:cu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53" name="Group 52">
            <a:extLst>
              <a:ext uri="{FF2B5EF4-FFF2-40B4-BE49-F238E27FC236}">
                <a16:creationId xmlns:a16="http://schemas.microsoft.com/office/drawing/2014/main" id="{91099F1C-3EF8-413B-B261-629670378BEB}"/>
              </a:ext>
            </a:extLst>
          </p:cNvPr>
          <p:cNvGrpSpPr>
            <a:grpSpLocks noChangeAspect="1"/>
          </p:cNvGrpSpPr>
          <p:nvPr/>
        </p:nvGrpSpPr>
        <p:grpSpPr>
          <a:xfrm>
            <a:off x="3633218" y="1601443"/>
            <a:ext cx="652822" cy="351139"/>
            <a:chOff x="3308483" y="1592822"/>
            <a:chExt cx="1011855" cy="544252"/>
          </a:xfrm>
        </p:grpSpPr>
        <p:sp>
          <p:nvSpPr>
            <p:cNvPr id="54" name="Freeform: Shape 53">
              <a:extLst>
                <a:ext uri="{FF2B5EF4-FFF2-40B4-BE49-F238E27FC236}">
                  <a16:creationId xmlns:a16="http://schemas.microsoft.com/office/drawing/2014/main" id="{B010C19F-6153-4676-9A24-304D883AF873}"/>
                </a:ext>
              </a:extLst>
            </p:cNvPr>
            <p:cNvSpPr/>
            <p:nvPr/>
          </p:nvSpPr>
          <p:spPr bwMode="auto">
            <a:xfrm rot="2716507">
              <a:off x="3782172" y="1598909"/>
              <a:ext cx="544251" cy="532080"/>
            </a:xfrm>
            <a:custGeom>
              <a:avLst/>
              <a:gdLst>
                <a:gd name="connsiteX0" fmla="*/ 0 w 544251"/>
                <a:gd name="connsiteY0" fmla="*/ 5365 h 532080"/>
                <a:gd name="connsiteX1" fmla="*/ 410816 w 544251"/>
                <a:gd name="connsiteY1" fmla="*/ 3393 h 532080"/>
                <a:gd name="connsiteX2" fmla="*/ 410816 w 544251"/>
                <a:gd name="connsiteY2" fmla="*/ 0 h 532080"/>
                <a:gd name="connsiteX3" fmla="*/ 540329 w 544251"/>
                <a:gd name="connsiteY3" fmla="*/ 0 h 532080"/>
                <a:gd name="connsiteX4" fmla="*/ 540329 w 544251"/>
                <a:gd name="connsiteY4" fmla="*/ 2771 h 532080"/>
                <a:gd name="connsiteX5" fmla="*/ 543629 w 544251"/>
                <a:gd name="connsiteY5" fmla="*/ 2755 h 532080"/>
                <a:gd name="connsiteX6" fmla="*/ 544251 w 544251"/>
                <a:gd name="connsiteY6" fmla="*/ 132267 h 532080"/>
                <a:gd name="connsiteX7" fmla="*/ 540329 w 544251"/>
                <a:gd name="connsiteY7" fmla="*/ 132286 h 532080"/>
                <a:gd name="connsiteX8" fmla="*/ 540329 w 544251"/>
                <a:gd name="connsiteY8" fmla="*/ 532080 h 532080"/>
                <a:gd name="connsiteX9" fmla="*/ 410816 w 544251"/>
                <a:gd name="connsiteY9" fmla="*/ 532080 h 532080"/>
                <a:gd name="connsiteX10" fmla="*/ 410816 w 544251"/>
                <a:gd name="connsiteY10" fmla="*/ 132907 h 532080"/>
                <a:gd name="connsiteX11" fmla="*/ 622 w 544251"/>
                <a:gd name="connsiteY11" fmla="*/ 134877 h 532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4251" h="532080">
                  <a:moveTo>
                    <a:pt x="0" y="5365"/>
                  </a:moveTo>
                  <a:lnTo>
                    <a:pt x="410816" y="3393"/>
                  </a:lnTo>
                  <a:lnTo>
                    <a:pt x="410816" y="0"/>
                  </a:lnTo>
                  <a:lnTo>
                    <a:pt x="540329" y="0"/>
                  </a:lnTo>
                  <a:lnTo>
                    <a:pt x="540329" y="2771"/>
                  </a:lnTo>
                  <a:lnTo>
                    <a:pt x="543629" y="2755"/>
                  </a:lnTo>
                  <a:lnTo>
                    <a:pt x="544251" y="132267"/>
                  </a:lnTo>
                  <a:lnTo>
                    <a:pt x="540329" y="132286"/>
                  </a:lnTo>
                  <a:lnTo>
                    <a:pt x="540329" y="532080"/>
                  </a:lnTo>
                  <a:lnTo>
                    <a:pt x="410816" y="532080"/>
                  </a:lnTo>
                  <a:lnTo>
                    <a:pt x="410816" y="132907"/>
                  </a:lnTo>
                  <a:lnTo>
                    <a:pt x="622" y="134877"/>
                  </a:lnTo>
                  <a:close/>
                </a:path>
              </a:pathLst>
            </a:cu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5" name="Oval 54">
              <a:extLst>
                <a:ext uri="{FF2B5EF4-FFF2-40B4-BE49-F238E27FC236}">
                  <a16:creationId xmlns:a16="http://schemas.microsoft.com/office/drawing/2014/main" id="{8E85B28E-514A-4665-BCA0-A0DF39CD0E08}"/>
                </a:ext>
              </a:extLst>
            </p:cNvPr>
            <p:cNvSpPr/>
            <p:nvPr/>
          </p:nvSpPr>
          <p:spPr bwMode="auto">
            <a:xfrm>
              <a:off x="3868845" y="1677241"/>
              <a:ext cx="132400" cy="132400"/>
            </a:xfrm>
            <a:prstGeom prst="ellipse">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6" name="Oval 55">
              <a:extLst>
                <a:ext uri="{FF2B5EF4-FFF2-40B4-BE49-F238E27FC236}">
                  <a16:creationId xmlns:a16="http://schemas.microsoft.com/office/drawing/2014/main" id="{60F9CD7B-E015-4169-90B7-FC13AA3D79FA}"/>
                </a:ext>
              </a:extLst>
            </p:cNvPr>
            <p:cNvSpPr/>
            <p:nvPr/>
          </p:nvSpPr>
          <p:spPr bwMode="auto">
            <a:xfrm>
              <a:off x="3749517" y="1799532"/>
              <a:ext cx="132400" cy="132400"/>
            </a:xfrm>
            <a:prstGeom prst="ellipse">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7" name="Oval 56">
              <a:extLst>
                <a:ext uri="{FF2B5EF4-FFF2-40B4-BE49-F238E27FC236}">
                  <a16:creationId xmlns:a16="http://schemas.microsoft.com/office/drawing/2014/main" id="{1FE97148-C45C-4317-8494-FE589614FC18}"/>
                </a:ext>
              </a:extLst>
            </p:cNvPr>
            <p:cNvSpPr/>
            <p:nvPr/>
          </p:nvSpPr>
          <p:spPr bwMode="auto">
            <a:xfrm>
              <a:off x="3635194" y="1911838"/>
              <a:ext cx="132400" cy="132400"/>
            </a:xfrm>
            <a:prstGeom prst="ellipse">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 name="Freeform: Shape 57">
              <a:extLst>
                <a:ext uri="{FF2B5EF4-FFF2-40B4-BE49-F238E27FC236}">
                  <a16:creationId xmlns:a16="http://schemas.microsoft.com/office/drawing/2014/main" id="{9E1CA6E6-943B-4A47-A7FF-563A6A210F75}"/>
                </a:ext>
              </a:extLst>
            </p:cNvPr>
            <p:cNvSpPr/>
            <p:nvPr/>
          </p:nvSpPr>
          <p:spPr bwMode="auto">
            <a:xfrm rot="18883493" flipH="1">
              <a:off x="3302397" y="1598908"/>
              <a:ext cx="544251" cy="532080"/>
            </a:xfrm>
            <a:custGeom>
              <a:avLst/>
              <a:gdLst>
                <a:gd name="connsiteX0" fmla="*/ 0 w 544251"/>
                <a:gd name="connsiteY0" fmla="*/ 5365 h 532080"/>
                <a:gd name="connsiteX1" fmla="*/ 410816 w 544251"/>
                <a:gd name="connsiteY1" fmla="*/ 3393 h 532080"/>
                <a:gd name="connsiteX2" fmla="*/ 410816 w 544251"/>
                <a:gd name="connsiteY2" fmla="*/ 0 h 532080"/>
                <a:gd name="connsiteX3" fmla="*/ 540329 w 544251"/>
                <a:gd name="connsiteY3" fmla="*/ 0 h 532080"/>
                <a:gd name="connsiteX4" fmla="*/ 540329 w 544251"/>
                <a:gd name="connsiteY4" fmla="*/ 2771 h 532080"/>
                <a:gd name="connsiteX5" fmla="*/ 543629 w 544251"/>
                <a:gd name="connsiteY5" fmla="*/ 2755 h 532080"/>
                <a:gd name="connsiteX6" fmla="*/ 544251 w 544251"/>
                <a:gd name="connsiteY6" fmla="*/ 132267 h 532080"/>
                <a:gd name="connsiteX7" fmla="*/ 540329 w 544251"/>
                <a:gd name="connsiteY7" fmla="*/ 132286 h 532080"/>
                <a:gd name="connsiteX8" fmla="*/ 540329 w 544251"/>
                <a:gd name="connsiteY8" fmla="*/ 532080 h 532080"/>
                <a:gd name="connsiteX9" fmla="*/ 410816 w 544251"/>
                <a:gd name="connsiteY9" fmla="*/ 532080 h 532080"/>
                <a:gd name="connsiteX10" fmla="*/ 410816 w 544251"/>
                <a:gd name="connsiteY10" fmla="*/ 132907 h 532080"/>
                <a:gd name="connsiteX11" fmla="*/ 622 w 544251"/>
                <a:gd name="connsiteY11" fmla="*/ 134877 h 532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4251" h="532080">
                  <a:moveTo>
                    <a:pt x="0" y="5365"/>
                  </a:moveTo>
                  <a:lnTo>
                    <a:pt x="410816" y="3393"/>
                  </a:lnTo>
                  <a:lnTo>
                    <a:pt x="410816" y="0"/>
                  </a:lnTo>
                  <a:lnTo>
                    <a:pt x="540329" y="0"/>
                  </a:lnTo>
                  <a:lnTo>
                    <a:pt x="540329" y="2771"/>
                  </a:lnTo>
                  <a:lnTo>
                    <a:pt x="543629" y="2755"/>
                  </a:lnTo>
                  <a:lnTo>
                    <a:pt x="544251" y="132267"/>
                  </a:lnTo>
                  <a:lnTo>
                    <a:pt x="540329" y="132286"/>
                  </a:lnTo>
                  <a:lnTo>
                    <a:pt x="540329" y="532080"/>
                  </a:lnTo>
                  <a:lnTo>
                    <a:pt x="410816" y="532080"/>
                  </a:lnTo>
                  <a:lnTo>
                    <a:pt x="410816" y="132907"/>
                  </a:lnTo>
                  <a:lnTo>
                    <a:pt x="622" y="134877"/>
                  </a:lnTo>
                  <a:close/>
                </a:path>
              </a:pathLst>
            </a:cu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59" name="Group 58" descr="storage">
            <a:extLst>
              <a:ext uri="{FF2B5EF4-FFF2-40B4-BE49-F238E27FC236}">
                <a16:creationId xmlns:a16="http://schemas.microsoft.com/office/drawing/2014/main" id="{EB27F821-22EC-428F-8CDD-1F0703CECD14}"/>
              </a:ext>
            </a:extLst>
          </p:cNvPr>
          <p:cNvGrpSpPr>
            <a:grpSpLocks noChangeAspect="1"/>
          </p:cNvGrpSpPr>
          <p:nvPr/>
        </p:nvGrpSpPr>
        <p:grpSpPr>
          <a:xfrm>
            <a:off x="10467400" y="3354358"/>
            <a:ext cx="514407" cy="559562"/>
            <a:chOff x="4501240" y="2176494"/>
            <a:chExt cx="344605" cy="374856"/>
          </a:xfrm>
        </p:grpSpPr>
        <p:sp>
          <p:nvSpPr>
            <p:cNvPr id="60" name="Freeform 5">
              <a:extLst>
                <a:ext uri="{FF2B5EF4-FFF2-40B4-BE49-F238E27FC236}">
                  <a16:creationId xmlns:a16="http://schemas.microsoft.com/office/drawing/2014/main" id="{B9CCA04A-A4B7-4B4C-A046-93B31EC9EBF3}"/>
                </a:ext>
              </a:extLst>
            </p:cNvPr>
            <p:cNvSpPr>
              <a:spLocks/>
            </p:cNvSpPr>
            <p:nvPr/>
          </p:nvSpPr>
          <p:spPr bwMode="auto">
            <a:xfrm>
              <a:off x="4507816" y="2180440"/>
              <a:ext cx="328821" cy="118376"/>
            </a:xfrm>
            <a:custGeom>
              <a:avLst/>
              <a:gdLst>
                <a:gd name="T0" fmla="*/ 335 w 335"/>
                <a:gd name="T1" fmla="*/ 120 h 120"/>
                <a:gd name="T2" fmla="*/ 5 w 335"/>
                <a:gd name="T3" fmla="*/ 120 h 120"/>
                <a:gd name="T4" fmla="*/ 5 w 335"/>
                <a:gd name="T5" fmla="*/ 46 h 120"/>
                <a:gd name="T6" fmla="*/ 166 w 335"/>
                <a:gd name="T7" fmla="*/ 5 h 120"/>
                <a:gd name="T8" fmla="*/ 335 w 335"/>
                <a:gd name="T9" fmla="*/ 46 h 120"/>
                <a:gd name="T10" fmla="*/ 335 w 335"/>
                <a:gd name="T11" fmla="*/ 120 h 120"/>
              </a:gdLst>
              <a:ahLst/>
              <a:cxnLst>
                <a:cxn ang="0">
                  <a:pos x="T0" y="T1"/>
                </a:cxn>
                <a:cxn ang="0">
                  <a:pos x="T2" y="T3"/>
                </a:cxn>
                <a:cxn ang="0">
                  <a:pos x="T4" y="T5"/>
                </a:cxn>
                <a:cxn ang="0">
                  <a:pos x="T6" y="T7"/>
                </a:cxn>
                <a:cxn ang="0">
                  <a:pos x="T8" y="T9"/>
                </a:cxn>
                <a:cxn ang="0">
                  <a:pos x="T10" y="T11"/>
                </a:cxn>
              </a:cxnLst>
              <a:rect l="0" t="0" r="r" b="b"/>
              <a:pathLst>
                <a:path w="335" h="120">
                  <a:moveTo>
                    <a:pt x="335" y="120"/>
                  </a:moveTo>
                  <a:cubicBezTo>
                    <a:pt x="5" y="120"/>
                    <a:pt x="5" y="120"/>
                    <a:pt x="5" y="120"/>
                  </a:cubicBezTo>
                  <a:cubicBezTo>
                    <a:pt x="5" y="46"/>
                    <a:pt x="5" y="46"/>
                    <a:pt x="5" y="46"/>
                  </a:cubicBezTo>
                  <a:cubicBezTo>
                    <a:pt x="5" y="46"/>
                    <a:pt x="0" y="10"/>
                    <a:pt x="166" y="5"/>
                  </a:cubicBezTo>
                  <a:cubicBezTo>
                    <a:pt x="331" y="0"/>
                    <a:pt x="335" y="46"/>
                    <a:pt x="335" y="46"/>
                  </a:cubicBezTo>
                  <a:lnTo>
                    <a:pt x="335" y="12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algn="ctr" defTabSz="914224" fontAlgn="base">
                <a:defRPr/>
              </a:pPr>
              <a:endParaRPr lang="en-US" sz="1700">
                <a:solidFill>
                  <a:srgbClr val="505050"/>
                </a:solidFill>
                <a:latin typeface="Segoe UI Light" panose="020B0502040204020203" pitchFamily="34" charset="0"/>
                <a:cs typeface="Segoe UI Light" panose="020B0502040204020203" pitchFamily="34" charset="0"/>
              </a:endParaRPr>
            </a:p>
          </p:txBody>
        </p:sp>
        <p:sp>
          <p:nvSpPr>
            <p:cNvPr id="61" name="Freeform 6">
              <a:extLst>
                <a:ext uri="{FF2B5EF4-FFF2-40B4-BE49-F238E27FC236}">
                  <a16:creationId xmlns:a16="http://schemas.microsoft.com/office/drawing/2014/main" id="{4231EFCE-C8CB-49D2-B2FD-5CD3638A42DD}"/>
                </a:ext>
              </a:extLst>
            </p:cNvPr>
            <p:cNvSpPr>
              <a:spLocks noEditPoints="1"/>
            </p:cNvSpPr>
            <p:nvPr/>
          </p:nvSpPr>
          <p:spPr bwMode="auto">
            <a:xfrm>
              <a:off x="4501240" y="2176494"/>
              <a:ext cx="344605" cy="172302"/>
            </a:xfrm>
            <a:custGeom>
              <a:avLst/>
              <a:gdLst>
                <a:gd name="T0" fmla="*/ 176 w 351"/>
                <a:gd name="T1" fmla="*/ 176 h 176"/>
                <a:gd name="T2" fmla="*/ 308 w 351"/>
                <a:gd name="T3" fmla="*/ 162 h 176"/>
                <a:gd name="T4" fmla="*/ 338 w 351"/>
                <a:gd name="T5" fmla="*/ 151 h 176"/>
                <a:gd name="T6" fmla="*/ 350 w 351"/>
                <a:gd name="T7" fmla="*/ 142 h 176"/>
                <a:gd name="T8" fmla="*/ 350 w 351"/>
                <a:gd name="T9" fmla="*/ 140 h 176"/>
                <a:gd name="T10" fmla="*/ 350 w 351"/>
                <a:gd name="T11" fmla="*/ 50 h 176"/>
                <a:gd name="T12" fmla="*/ 350 w 351"/>
                <a:gd name="T13" fmla="*/ 48 h 176"/>
                <a:gd name="T14" fmla="*/ 175 w 351"/>
                <a:gd name="T15" fmla="*/ 0 h 176"/>
                <a:gd name="T16" fmla="*/ 0 w 351"/>
                <a:gd name="T17" fmla="*/ 49 h 176"/>
                <a:gd name="T18" fmla="*/ 0 w 351"/>
                <a:gd name="T19" fmla="*/ 51 h 176"/>
                <a:gd name="T20" fmla="*/ 0 w 351"/>
                <a:gd name="T21" fmla="*/ 140 h 176"/>
                <a:gd name="T22" fmla="*/ 2 w 351"/>
                <a:gd name="T23" fmla="*/ 144 h 176"/>
                <a:gd name="T24" fmla="*/ 176 w 351"/>
                <a:gd name="T25" fmla="*/ 176 h 176"/>
                <a:gd name="T26" fmla="*/ 175 w 351"/>
                <a:gd name="T27" fmla="*/ 17 h 176"/>
                <a:gd name="T28" fmla="*/ 334 w 351"/>
                <a:gd name="T29" fmla="*/ 49 h 176"/>
                <a:gd name="T30" fmla="*/ 175 w 351"/>
                <a:gd name="T31" fmla="*/ 81 h 176"/>
                <a:gd name="T32" fmla="*/ 16 w 351"/>
                <a:gd name="T33" fmla="*/ 49 h 176"/>
                <a:gd name="T34" fmla="*/ 175 w 351"/>
                <a:gd name="T35" fmla="*/ 17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1" h="176">
                  <a:moveTo>
                    <a:pt x="176" y="176"/>
                  </a:moveTo>
                  <a:cubicBezTo>
                    <a:pt x="235" y="176"/>
                    <a:pt x="280" y="170"/>
                    <a:pt x="308" y="162"/>
                  </a:cubicBezTo>
                  <a:cubicBezTo>
                    <a:pt x="325" y="157"/>
                    <a:pt x="330" y="155"/>
                    <a:pt x="338" y="151"/>
                  </a:cubicBezTo>
                  <a:cubicBezTo>
                    <a:pt x="343" y="148"/>
                    <a:pt x="347" y="146"/>
                    <a:pt x="350" y="142"/>
                  </a:cubicBezTo>
                  <a:cubicBezTo>
                    <a:pt x="350" y="142"/>
                    <a:pt x="350" y="141"/>
                    <a:pt x="350" y="140"/>
                  </a:cubicBezTo>
                  <a:cubicBezTo>
                    <a:pt x="350" y="50"/>
                    <a:pt x="350" y="50"/>
                    <a:pt x="350" y="50"/>
                  </a:cubicBezTo>
                  <a:cubicBezTo>
                    <a:pt x="350" y="50"/>
                    <a:pt x="350" y="49"/>
                    <a:pt x="350" y="48"/>
                  </a:cubicBezTo>
                  <a:cubicBezTo>
                    <a:pt x="351" y="15"/>
                    <a:pt x="260" y="0"/>
                    <a:pt x="175" y="0"/>
                  </a:cubicBezTo>
                  <a:cubicBezTo>
                    <a:pt x="91" y="0"/>
                    <a:pt x="0" y="15"/>
                    <a:pt x="0" y="49"/>
                  </a:cubicBezTo>
                  <a:cubicBezTo>
                    <a:pt x="0" y="50"/>
                    <a:pt x="0" y="50"/>
                    <a:pt x="0" y="51"/>
                  </a:cubicBezTo>
                  <a:cubicBezTo>
                    <a:pt x="0" y="140"/>
                    <a:pt x="0" y="140"/>
                    <a:pt x="0" y="140"/>
                  </a:cubicBezTo>
                  <a:cubicBezTo>
                    <a:pt x="0" y="142"/>
                    <a:pt x="1" y="143"/>
                    <a:pt x="2" y="144"/>
                  </a:cubicBezTo>
                  <a:cubicBezTo>
                    <a:pt x="18" y="157"/>
                    <a:pt x="82" y="176"/>
                    <a:pt x="176" y="176"/>
                  </a:cubicBezTo>
                  <a:close/>
                  <a:moveTo>
                    <a:pt x="175" y="17"/>
                  </a:moveTo>
                  <a:cubicBezTo>
                    <a:pt x="278" y="17"/>
                    <a:pt x="334" y="38"/>
                    <a:pt x="334" y="49"/>
                  </a:cubicBezTo>
                  <a:cubicBezTo>
                    <a:pt x="334" y="60"/>
                    <a:pt x="278" y="81"/>
                    <a:pt x="175" y="81"/>
                  </a:cubicBezTo>
                  <a:cubicBezTo>
                    <a:pt x="72" y="81"/>
                    <a:pt x="16" y="60"/>
                    <a:pt x="16" y="49"/>
                  </a:cubicBezTo>
                  <a:cubicBezTo>
                    <a:pt x="16" y="38"/>
                    <a:pt x="73" y="17"/>
                    <a:pt x="175" y="17"/>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algn="ctr" defTabSz="914224" fontAlgn="base">
                <a:defRPr/>
              </a:pPr>
              <a:endParaRPr lang="en-US" sz="1700">
                <a:solidFill>
                  <a:srgbClr val="505050"/>
                </a:solidFill>
                <a:latin typeface="Segoe UI Light" panose="020B0502040204020203" pitchFamily="34" charset="0"/>
                <a:cs typeface="Segoe UI Light" panose="020B0502040204020203" pitchFamily="34" charset="0"/>
              </a:endParaRPr>
            </a:p>
          </p:txBody>
        </p:sp>
        <p:sp>
          <p:nvSpPr>
            <p:cNvPr id="62" name="Freeform 7">
              <a:extLst>
                <a:ext uri="{FF2B5EF4-FFF2-40B4-BE49-F238E27FC236}">
                  <a16:creationId xmlns:a16="http://schemas.microsoft.com/office/drawing/2014/main" id="{87423721-2A8A-46F9-BB7B-B62E5A037C2E}"/>
                </a:ext>
              </a:extLst>
            </p:cNvPr>
            <p:cNvSpPr>
              <a:spLocks/>
            </p:cNvSpPr>
            <p:nvPr/>
          </p:nvSpPr>
          <p:spPr bwMode="auto">
            <a:xfrm>
              <a:off x="4501240" y="2329066"/>
              <a:ext cx="344605" cy="123637"/>
            </a:xfrm>
            <a:custGeom>
              <a:avLst/>
              <a:gdLst>
                <a:gd name="T0" fmla="*/ 176 w 350"/>
                <a:gd name="T1" fmla="*/ 126 h 126"/>
                <a:gd name="T2" fmla="*/ 309 w 350"/>
                <a:gd name="T3" fmla="*/ 111 h 126"/>
                <a:gd name="T4" fmla="*/ 339 w 350"/>
                <a:gd name="T5" fmla="*/ 99 h 126"/>
                <a:gd name="T6" fmla="*/ 350 w 350"/>
                <a:gd name="T7" fmla="*/ 90 h 126"/>
                <a:gd name="T8" fmla="*/ 350 w 350"/>
                <a:gd name="T9" fmla="*/ 0 h 126"/>
                <a:gd name="T10" fmla="*/ 341 w 350"/>
                <a:gd name="T11" fmla="*/ 5 h 126"/>
                <a:gd name="T12" fmla="*/ 176 w 350"/>
                <a:gd name="T13" fmla="*/ 31 h 126"/>
                <a:gd name="T14" fmla="*/ 4 w 350"/>
                <a:gd name="T15" fmla="*/ 3 h 126"/>
                <a:gd name="T16" fmla="*/ 0 w 350"/>
                <a:gd name="T17" fmla="*/ 0 h 126"/>
                <a:gd name="T18" fmla="*/ 0 w 350"/>
                <a:gd name="T19" fmla="*/ 91 h 126"/>
                <a:gd name="T20" fmla="*/ 176 w 350"/>
                <a:gd name="T21" fmla="*/ 126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0" h="126">
                  <a:moveTo>
                    <a:pt x="176" y="126"/>
                  </a:moveTo>
                  <a:cubicBezTo>
                    <a:pt x="236" y="126"/>
                    <a:pt x="280" y="119"/>
                    <a:pt x="309" y="111"/>
                  </a:cubicBezTo>
                  <a:cubicBezTo>
                    <a:pt x="325" y="107"/>
                    <a:pt x="332" y="104"/>
                    <a:pt x="339" y="99"/>
                  </a:cubicBezTo>
                  <a:cubicBezTo>
                    <a:pt x="344" y="96"/>
                    <a:pt x="348" y="94"/>
                    <a:pt x="350" y="90"/>
                  </a:cubicBezTo>
                  <a:cubicBezTo>
                    <a:pt x="350" y="0"/>
                    <a:pt x="350" y="0"/>
                    <a:pt x="350" y="0"/>
                  </a:cubicBezTo>
                  <a:cubicBezTo>
                    <a:pt x="348" y="2"/>
                    <a:pt x="344" y="3"/>
                    <a:pt x="341" y="5"/>
                  </a:cubicBezTo>
                  <a:cubicBezTo>
                    <a:pt x="308" y="24"/>
                    <a:pt x="240" y="31"/>
                    <a:pt x="176" y="31"/>
                  </a:cubicBezTo>
                  <a:cubicBezTo>
                    <a:pt x="110" y="31"/>
                    <a:pt x="36" y="22"/>
                    <a:pt x="4" y="3"/>
                  </a:cubicBezTo>
                  <a:cubicBezTo>
                    <a:pt x="4" y="3"/>
                    <a:pt x="2" y="2"/>
                    <a:pt x="0" y="0"/>
                  </a:cubicBezTo>
                  <a:cubicBezTo>
                    <a:pt x="0" y="91"/>
                    <a:pt x="0" y="91"/>
                    <a:pt x="0" y="91"/>
                  </a:cubicBezTo>
                  <a:cubicBezTo>
                    <a:pt x="11" y="104"/>
                    <a:pt x="77" y="126"/>
                    <a:pt x="176" y="126"/>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algn="ctr" defTabSz="914224" fontAlgn="base">
                <a:defRPr/>
              </a:pPr>
              <a:endParaRPr lang="en-US" sz="1700">
                <a:solidFill>
                  <a:srgbClr val="505050"/>
                </a:solidFill>
                <a:latin typeface="Segoe UI Light" panose="020B0502040204020203" pitchFamily="34" charset="0"/>
                <a:cs typeface="Segoe UI Light" panose="020B0502040204020203" pitchFamily="34" charset="0"/>
              </a:endParaRPr>
            </a:p>
          </p:txBody>
        </p:sp>
        <p:sp>
          <p:nvSpPr>
            <p:cNvPr id="63" name="Freeform 8">
              <a:extLst>
                <a:ext uri="{FF2B5EF4-FFF2-40B4-BE49-F238E27FC236}">
                  <a16:creationId xmlns:a16="http://schemas.microsoft.com/office/drawing/2014/main" id="{80FFB850-9963-4D86-BB22-3593B40722D6}"/>
                </a:ext>
              </a:extLst>
            </p:cNvPr>
            <p:cNvSpPr>
              <a:spLocks/>
            </p:cNvSpPr>
            <p:nvPr/>
          </p:nvSpPr>
          <p:spPr bwMode="auto">
            <a:xfrm>
              <a:off x="4501240" y="2432974"/>
              <a:ext cx="344605" cy="118376"/>
            </a:xfrm>
            <a:custGeom>
              <a:avLst/>
              <a:gdLst>
                <a:gd name="T0" fmla="*/ 176 w 351"/>
                <a:gd name="T1" fmla="*/ 31 h 121"/>
                <a:gd name="T2" fmla="*/ 4 w 351"/>
                <a:gd name="T3" fmla="*/ 3 h 121"/>
                <a:gd name="T4" fmla="*/ 0 w 351"/>
                <a:gd name="T5" fmla="*/ 0 h 121"/>
                <a:gd name="T6" fmla="*/ 0 w 351"/>
                <a:gd name="T7" fmla="*/ 71 h 121"/>
                <a:gd name="T8" fmla="*/ 0 w 351"/>
                <a:gd name="T9" fmla="*/ 73 h 121"/>
                <a:gd name="T10" fmla="*/ 175 w 351"/>
                <a:gd name="T11" fmla="*/ 121 h 121"/>
                <a:gd name="T12" fmla="*/ 351 w 351"/>
                <a:gd name="T13" fmla="*/ 73 h 121"/>
                <a:gd name="T14" fmla="*/ 351 w 351"/>
                <a:gd name="T15" fmla="*/ 72 h 121"/>
                <a:gd name="T16" fmla="*/ 351 w 351"/>
                <a:gd name="T17" fmla="*/ 0 h 121"/>
                <a:gd name="T18" fmla="*/ 342 w 351"/>
                <a:gd name="T19" fmla="*/ 6 h 121"/>
                <a:gd name="T20" fmla="*/ 318 w 351"/>
                <a:gd name="T21" fmla="*/ 15 h 121"/>
                <a:gd name="T22" fmla="*/ 176 w 351"/>
                <a:gd name="T23" fmla="*/ 31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1" h="121">
                  <a:moveTo>
                    <a:pt x="176" y="31"/>
                  </a:moveTo>
                  <a:cubicBezTo>
                    <a:pt x="110" y="31"/>
                    <a:pt x="36" y="22"/>
                    <a:pt x="4" y="3"/>
                  </a:cubicBezTo>
                  <a:cubicBezTo>
                    <a:pt x="4" y="3"/>
                    <a:pt x="2" y="2"/>
                    <a:pt x="0" y="0"/>
                  </a:cubicBezTo>
                  <a:cubicBezTo>
                    <a:pt x="0" y="71"/>
                    <a:pt x="0" y="71"/>
                    <a:pt x="0" y="71"/>
                  </a:cubicBezTo>
                  <a:cubicBezTo>
                    <a:pt x="0" y="72"/>
                    <a:pt x="0" y="72"/>
                    <a:pt x="0" y="73"/>
                  </a:cubicBezTo>
                  <a:cubicBezTo>
                    <a:pt x="0" y="106"/>
                    <a:pt x="91" y="121"/>
                    <a:pt x="175" y="121"/>
                  </a:cubicBezTo>
                  <a:cubicBezTo>
                    <a:pt x="260" y="121"/>
                    <a:pt x="351" y="106"/>
                    <a:pt x="351" y="73"/>
                  </a:cubicBezTo>
                  <a:cubicBezTo>
                    <a:pt x="351" y="72"/>
                    <a:pt x="351" y="72"/>
                    <a:pt x="351" y="72"/>
                  </a:cubicBezTo>
                  <a:cubicBezTo>
                    <a:pt x="351" y="0"/>
                    <a:pt x="351" y="0"/>
                    <a:pt x="351" y="0"/>
                  </a:cubicBezTo>
                  <a:cubicBezTo>
                    <a:pt x="348" y="2"/>
                    <a:pt x="346" y="3"/>
                    <a:pt x="342" y="6"/>
                  </a:cubicBezTo>
                  <a:cubicBezTo>
                    <a:pt x="335" y="9"/>
                    <a:pt x="327" y="12"/>
                    <a:pt x="318" y="15"/>
                  </a:cubicBezTo>
                  <a:cubicBezTo>
                    <a:pt x="281" y="26"/>
                    <a:pt x="227" y="31"/>
                    <a:pt x="176" y="31"/>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algn="ctr" defTabSz="914224" fontAlgn="base">
                <a:defRPr/>
              </a:pPr>
              <a:endParaRPr lang="en-US" sz="1700">
                <a:solidFill>
                  <a:srgbClr val="505050"/>
                </a:solidFill>
                <a:latin typeface="Segoe UI Light" panose="020B0502040204020203" pitchFamily="34" charset="0"/>
                <a:cs typeface="Segoe UI Light" panose="020B0502040204020203" pitchFamily="34" charset="0"/>
              </a:endParaRPr>
            </a:p>
          </p:txBody>
        </p:sp>
      </p:grpSp>
      <p:grpSp>
        <p:nvGrpSpPr>
          <p:cNvPr id="64" name="Group 103" descr=" easy, target">
            <a:extLst>
              <a:ext uri="{FF2B5EF4-FFF2-40B4-BE49-F238E27FC236}">
                <a16:creationId xmlns:a16="http://schemas.microsoft.com/office/drawing/2014/main" id="{809888B9-15A0-4636-B37E-48046BDCA8FD}"/>
              </a:ext>
            </a:extLst>
          </p:cNvPr>
          <p:cNvGrpSpPr>
            <a:grpSpLocks noChangeAspect="1"/>
          </p:cNvGrpSpPr>
          <p:nvPr/>
        </p:nvGrpSpPr>
        <p:grpSpPr bwMode="auto">
          <a:xfrm>
            <a:off x="5904702" y="3367524"/>
            <a:ext cx="559562" cy="559562"/>
            <a:chOff x="4613" y="1924"/>
            <a:chExt cx="229" cy="229"/>
          </a:xfrm>
        </p:grpSpPr>
        <p:sp>
          <p:nvSpPr>
            <p:cNvPr id="65" name="AutoShape 102">
              <a:extLst>
                <a:ext uri="{FF2B5EF4-FFF2-40B4-BE49-F238E27FC236}">
                  <a16:creationId xmlns:a16="http://schemas.microsoft.com/office/drawing/2014/main" id="{70BA210E-C797-4726-9638-BF4A85CB5D32}"/>
                </a:ext>
              </a:extLst>
            </p:cNvPr>
            <p:cNvSpPr>
              <a:spLocks noChangeAspect="1" noChangeArrowheads="1" noTextEdit="1"/>
            </p:cNvSpPr>
            <p:nvPr/>
          </p:nvSpPr>
          <p:spPr bwMode="auto">
            <a:xfrm>
              <a:off x="4613" y="1924"/>
              <a:ext cx="229"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000000"/>
                </a:solidFill>
                <a:latin typeface="Segoe UI Light" panose="020B0502040204020203" pitchFamily="34" charset="0"/>
                <a:cs typeface="Segoe UI Light" panose="020B0502040204020203" pitchFamily="34" charset="0"/>
              </a:endParaRPr>
            </a:p>
          </p:txBody>
        </p:sp>
        <p:sp>
          <p:nvSpPr>
            <p:cNvPr id="66" name="Oval 104">
              <a:extLst>
                <a:ext uri="{FF2B5EF4-FFF2-40B4-BE49-F238E27FC236}">
                  <a16:creationId xmlns:a16="http://schemas.microsoft.com/office/drawing/2014/main" id="{4F9590FD-AE53-484D-882C-DD8514EEC930}"/>
                </a:ext>
              </a:extLst>
            </p:cNvPr>
            <p:cNvSpPr>
              <a:spLocks noChangeArrowheads="1"/>
            </p:cNvSpPr>
            <p:nvPr/>
          </p:nvSpPr>
          <p:spPr bwMode="auto">
            <a:xfrm>
              <a:off x="4619" y="1931"/>
              <a:ext cx="216" cy="21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000000"/>
                </a:solidFill>
                <a:latin typeface="Segoe UI Light" panose="020B0502040204020203" pitchFamily="34" charset="0"/>
                <a:cs typeface="Segoe UI Light" panose="020B0502040204020203" pitchFamily="34" charset="0"/>
              </a:endParaRPr>
            </a:p>
          </p:txBody>
        </p:sp>
        <p:sp>
          <p:nvSpPr>
            <p:cNvPr id="67" name="Freeform 105">
              <a:extLst>
                <a:ext uri="{FF2B5EF4-FFF2-40B4-BE49-F238E27FC236}">
                  <a16:creationId xmlns:a16="http://schemas.microsoft.com/office/drawing/2014/main" id="{BC1BAEE7-7E45-4DB8-9C13-D45350F78A3B}"/>
                </a:ext>
              </a:extLst>
            </p:cNvPr>
            <p:cNvSpPr>
              <a:spLocks/>
            </p:cNvSpPr>
            <p:nvPr/>
          </p:nvSpPr>
          <p:spPr bwMode="auto">
            <a:xfrm>
              <a:off x="4662" y="1973"/>
              <a:ext cx="131" cy="132"/>
            </a:xfrm>
            <a:custGeom>
              <a:avLst/>
              <a:gdLst>
                <a:gd name="T0" fmla="*/ 100 w 110"/>
                <a:gd name="T1" fmla="*/ 55 h 111"/>
                <a:gd name="T2" fmla="*/ 87 w 110"/>
                <a:gd name="T3" fmla="*/ 87 h 111"/>
                <a:gd name="T4" fmla="*/ 55 w 110"/>
                <a:gd name="T5" fmla="*/ 101 h 111"/>
                <a:gd name="T6" fmla="*/ 23 w 110"/>
                <a:gd name="T7" fmla="*/ 87 h 111"/>
                <a:gd name="T8" fmla="*/ 10 w 110"/>
                <a:gd name="T9" fmla="*/ 55 h 111"/>
                <a:gd name="T10" fmla="*/ 23 w 110"/>
                <a:gd name="T11" fmla="*/ 23 h 111"/>
                <a:gd name="T12" fmla="*/ 55 w 110"/>
                <a:gd name="T13" fmla="*/ 10 h 111"/>
                <a:gd name="T14" fmla="*/ 74 w 110"/>
                <a:gd name="T15" fmla="*/ 14 h 111"/>
                <a:gd name="T16" fmla="*/ 82 w 110"/>
                <a:gd name="T17" fmla="*/ 7 h 111"/>
                <a:gd name="T18" fmla="*/ 55 w 110"/>
                <a:gd name="T19" fmla="*/ 0 h 111"/>
                <a:gd name="T20" fmla="*/ 0 w 110"/>
                <a:gd name="T21" fmla="*/ 55 h 111"/>
                <a:gd name="T22" fmla="*/ 55 w 110"/>
                <a:gd name="T23" fmla="*/ 111 h 111"/>
                <a:gd name="T24" fmla="*/ 110 w 110"/>
                <a:gd name="T25" fmla="*/ 55 h 111"/>
                <a:gd name="T26" fmla="*/ 103 w 110"/>
                <a:gd name="T27" fmla="*/ 28 h 111"/>
                <a:gd name="T28" fmla="*/ 96 w 110"/>
                <a:gd name="T29" fmla="*/ 36 h 111"/>
                <a:gd name="T30" fmla="*/ 100 w 110"/>
                <a:gd name="T31" fmla="*/ 55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0" h="111">
                  <a:moveTo>
                    <a:pt x="100" y="55"/>
                  </a:moveTo>
                  <a:cubicBezTo>
                    <a:pt x="100" y="67"/>
                    <a:pt x="95" y="79"/>
                    <a:pt x="87" y="87"/>
                  </a:cubicBezTo>
                  <a:cubicBezTo>
                    <a:pt x="78" y="96"/>
                    <a:pt x="67" y="101"/>
                    <a:pt x="55" y="101"/>
                  </a:cubicBezTo>
                  <a:cubicBezTo>
                    <a:pt x="43" y="101"/>
                    <a:pt x="31" y="96"/>
                    <a:pt x="23" y="87"/>
                  </a:cubicBezTo>
                  <a:cubicBezTo>
                    <a:pt x="14" y="79"/>
                    <a:pt x="10" y="67"/>
                    <a:pt x="10" y="55"/>
                  </a:cubicBezTo>
                  <a:cubicBezTo>
                    <a:pt x="10" y="43"/>
                    <a:pt x="14" y="32"/>
                    <a:pt x="23" y="23"/>
                  </a:cubicBezTo>
                  <a:cubicBezTo>
                    <a:pt x="31" y="15"/>
                    <a:pt x="43" y="10"/>
                    <a:pt x="55" y="10"/>
                  </a:cubicBezTo>
                  <a:cubicBezTo>
                    <a:pt x="62" y="10"/>
                    <a:pt x="68" y="12"/>
                    <a:pt x="74" y="14"/>
                  </a:cubicBezTo>
                  <a:cubicBezTo>
                    <a:pt x="82" y="7"/>
                    <a:pt x="82" y="7"/>
                    <a:pt x="82" y="7"/>
                  </a:cubicBezTo>
                  <a:cubicBezTo>
                    <a:pt x="74" y="2"/>
                    <a:pt x="65" y="0"/>
                    <a:pt x="55" y="0"/>
                  </a:cubicBezTo>
                  <a:cubicBezTo>
                    <a:pt x="24" y="0"/>
                    <a:pt x="0" y="25"/>
                    <a:pt x="0" y="55"/>
                  </a:cubicBezTo>
                  <a:cubicBezTo>
                    <a:pt x="0" y="86"/>
                    <a:pt x="24" y="111"/>
                    <a:pt x="55" y="111"/>
                  </a:cubicBezTo>
                  <a:cubicBezTo>
                    <a:pt x="85" y="111"/>
                    <a:pt x="110" y="86"/>
                    <a:pt x="110" y="55"/>
                  </a:cubicBezTo>
                  <a:cubicBezTo>
                    <a:pt x="110" y="45"/>
                    <a:pt x="108" y="36"/>
                    <a:pt x="103" y="28"/>
                  </a:cubicBezTo>
                  <a:cubicBezTo>
                    <a:pt x="96" y="36"/>
                    <a:pt x="96" y="36"/>
                    <a:pt x="96" y="36"/>
                  </a:cubicBezTo>
                  <a:cubicBezTo>
                    <a:pt x="99" y="42"/>
                    <a:pt x="100" y="48"/>
                    <a:pt x="100" y="55"/>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000000"/>
                </a:solidFill>
                <a:latin typeface="Segoe UI Light" panose="020B0502040204020203" pitchFamily="34" charset="0"/>
                <a:cs typeface="Segoe UI Light" panose="020B0502040204020203" pitchFamily="34" charset="0"/>
              </a:endParaRPr>
            </a:p>
          </p:txBody>
        </p:sp>
        <p:sp>
          <p:nvSpPr>
            <p:cNvPr id="68" name="Freeform 106">
              <a:extLst>
                <a:ext uri="{FF2B5EF4-FFF2-40B4-BE49-F238E27FC236}">
                  <a16:creationId xmlns:a16="http://schemas.microsoft.com/office/drawing/2014/main" id="{9618D63C-F385-4F33-929F-D5FEFC896F7F}"/>
                </a:ext>
              </a:extLst>
            </p:cNvPr>
            <p:cNvSpPr>
              <a:spLocks/>
            </p:cNvSpPr>
            <p:nvPr/>
          </p:nvSpPr>
          <p:spPr bwMode="auto">
            <a:xfrm>
              <a:off x="4613" y="1925"/>
              <a:ext cx="228" cy="228"/>
            </a:xfrm>
            <a:custGeom>
              <a:avLst/>
              <a:gdLst>
                <a:gd name="T0" fmla="*/ 175 w 191"/>
                <a:gd name="T1" fmla="*/ 62 h 191"/>
                <a:gd name="T2" fmla="*/ 181 w 191"/>
                <a:gd name="T3" fmla="*/ 95 h 191"/>
                <a:gd name="T4" fmla="*/ 175 w 191"/>
                <a:gd name="T5" fmla="*/ 129 h 191"/>
                <a:gd name="T6" fmla="*/ 156 w 191"/>
                <a:gd name="T7" fmla="*/ 156 h 191"/>
                <a:gd name="T8" fmla="*/ 129 w 191"/>
                <a:gd name="T9" fmla="*/ 174 h 191"/>
                <a:gd name="T10" fmla="*/ 96 w 191"/>
                <a:gd name="T11" fmla="*/ 181 h 191"/>
                <a:gd name="T12" fmla="*/ 63 w 191"/>
                <a:gd name="T13" fmla="*/ 174 h 191"/>
                <a:gd name="T14" fmla="*/ 35 w 191"/>
                <a:gd name="T15" fmla="*/ 156 h 191"/>
                <a:gd name="T16" fmla="*/ 17 w 191"/>
                <a:gd name="T17" fmla="*/ 129 h 191"/>
                <a:gd name="T18" fmla="*/ 10 w 191"/>
                <a:gd name="T19" fmla="*/ 95 h 191"/>
                <a:gd name="T20" fmla="*/ 17 w 191"/>
                <a:gd name="T21" fmla="*/ 62 h 191"/>
                <a:gd name="T22" fmla="*/ 35 w 191"/>
                <a:gd name="T23" fmla="*/ 35 h 191"/>
                <a:gd name="T24" fmla="*/ 63 w 191"/>
                <a:gd name="T25" fmla="*/ 17 h 191"/>
                <a:gd name="T26" fmla="*/ 96 w 191"/>
                <a:gd name="T27" fmla="*/ 10 h 191"/>
                <a:gd name="T28" fmla="*/ 129 w 191"/>
                <a:gd name="T29" fmla="*/ 17 h 191"/>
                <a:gd name="T30" fmla="*/ 146 w 191"/>
                <a:gd name="T31" fmla="*/ 26 h 191"/>
                <a:gd name="T32" fmla="*/ 146 w 191"/>
                <a:gd name="T33" fmla="*/ 14 h 191"/>
                <a:gd name="T34" fmla="*/ 96 w 191"/>
                <a:gd name="T35" fmla="*/ 0 h 191"/>
                <a:gd name="T36" fmla="*/ 0 w 191"/>
                <a:gd name="T37" fmla="*/ 95 h 191"/>
                <a:gd name="T38" fmla="*/ 96 w 191"/>
                <a:gd name="T39" fmla="*/ 191 h 191"/>
                <a:gd name="T40" fmla="*/ 191 w 191"/>
                <a:gd name="T41" fmla="*/ 95 h 191"/>
                <a:gd name="T42" fmla="*/ 177 w 191"/>
                <a:gd name="T43" fmla="*/ 45 h 191"/>
                <a:gd name="T44" fmla="*/ 165 w 191"/>
                <a:gd name="T45" fmla="*/ 45 h 191"/>
                <a:gd name="T46" fmla="*/ 175 w 191"/>
                <a:gd name="T47" fmla="*/ 62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1" h="191">
                  <a:moveTo>
                    <a:pt x="175" y="62"/>
                  </a:moveTo>
                  <a:cubicBezTo>
                    <a:pt x="179" y="73"/>
                    <a:pt x="181" y="84"/>
                    <a:pt x="181" y="95"/>
                  </a:cubicBezTo>
                  <a:cubicBezTo>
                    <a:pt x="181" y="107"/>
                    <a:pt x="179" y="118"/>
                    <a:pt x="175" y="129"/>
                  </a:cubicBezTo>
                  <a:cubicBezTo>
                    <a:pt x="170" y="139"/>
                    <a:pt x="164" y="148"/>
                    <a:pt x="156" y="156"/>
                  </a:cubicBezTo>
                  <a:cubicBezTo>
                    <a:pt x="148" y="164"/>
                    <a:pt x="139" y="170"/>
                    <a:pt x="129" y="174"/>
                  </a:cubicBezTo>
                  <a:cubicBezTo>
                    <a:pt x="119" y="178"/>
                    <a:pt x="107" y="181"/>
                    <a:pt x="96" y="181"/>
                  </a:cubicBezTo>
                  <a:cubicBezTo>
                    <a:pt x="84" y="181"/>
                    <a:pt x="73" y="178"/>
                    <a:pt x="63" y="174"/>
                  </a:cubicBezTo>
                  <a:cubicBezTo>
                    <a:pt x="52" y="170"/>
                    <a:pt x="43" y="164"/>
                    <a:pt x="35" y="156"/>
                  </a:cubicBezTo>
                  <a:cubicBezTo>
                    <a:pt x="28" y="148"/>
                    <a:pt x="21" y="139"/>
                    <a:pt x="17" y="129"/>
                  </a:cubicBezTo>
                  <a:cubicBezTo>
                    <a:pt x="13" y="118"/>
                    <a:pt x="10" y="107"/>
                    <a:pt x="10" y="95"/>
                  </a:cubicBezTo>
                  <a:cubicBezTo>
                    <a:pt x="10" y="84"/>
                    <a:pt x="13" y="73"/>
                    <a:pt x="17" y="62"/>
                  </a:cubicBezTo>
                  <a:cubicBezTo>
                    <a:pt x="21" y="52"/>
                    <a:pt x="28" y="43"/>
                    <a:pt x="35" y="35"/>
                  </a:cubicBezTo>
                  <a:cubicBezTo>
                    <a:pt x="43" y="27"/>
                    <a:pt x="52" y="21"/>
                    <a:pt x="63" y="17"/>
                  </a:cubicBezTo>
                  <a:cubicBezTo>
                    <a:pt x="73" y="12"/>
                    <a:pt x="84" y="10"/>
                    <a:pt x="96" y="10"/>
                  </a:cubicBezTo>
                  <a:cubicBezTo>
                    <a:pt x="107" y="10"/>
                    <a:pt x="119" y="12"/>
                    <a:pt x="129" y="17"/>
                  </a:cubicBezTo>
                  <a:cubicBezTo>
                    <a:pt x="135" y="19"/>
                    <a:pt x="141" y="22"/>
                    <a:pt x="146" y="26"/>
                  </a:cubicBezTo>
                  <a:cubicBezTo>
                    <a:pt x="146" y="14"/>
                    <a:pt x="146" y="14"/>
                    <a:pt x="146" y="14"/>
                  </a:cubicBezTo>
                  <a:cubicBezTo>
                    <a:pt x="131" y="5"/>
                    <a:pt x="114" y="0"/>
                    <a:pt x="96" y="0"/>
                  </a:cubicBezTo>
                  <a:cubicBezTo>
                    <a:pt x="43" y="0"/>
                    <a:pt x="0" y="42"/>
                    <a:pt x="0" y="95"/>
                  </a:cubicBezTo>
                  <a:cubicBezTo>
                    <a:pt x="0" y="148"/>
                    <a:pt x="43" y="191"/>
                    <a:pt x="96" y="191"/>
                  </a:cubicBezTo>
                  <a:cubicBezTo>
                    <a:pt x="149" y="191"/>
                    <a:pt x="191" y="148"/>
                    <a:pt x="191" y="95"/>
                  </a:cubicBezTo>
                  <a:cubicBezTo>
                    <a:pt x="191" y="77"/>
                    <a:pt x="186" y="60"/>
                    <a:pt x="177" y="45"/>
                  </a:cubicBezTo>
                  <a:cubicBezTo>
                    <a:pt x="165" y="45"/>
                    <a:pt x="165" y="45"/>
                    <a:pt x="165" y="45"/>
                  </a:cubicBezTo>
                  <a:cubicBezTo>
                    <a:pt x="169" y="50"/>
                    <a:pt x="172" y="56"/>
                    <a:pt x="175" y="62"/>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000000"/>
                </a:solidFill>
                <a:latin typeface="Segoe UI Light" panose="020B0502040204020203" pitchFamily="34" charset="0"/>
                <a:cs typeface="Segoe UI Light" panose="020B0502040204020203" pitchFamily="34" charset="0"/>
              </a:endParaRPr>
            </a:p>
          </p:txBody>
        </p:sp>
        <p:sp>
          <p:nvSpPr>
            <p:cNvPr id="69" name="Freeform 107">
              <a:extLst>
                <a:ext uri="{FF2B5EF4-FFF2-40B4-BE49-F238E27FC236}">
                  <a16:creationId xmlns:a16="http://schemas.microsoft.com/office/drawing/2014/main" id="{E540D3FD-5659-4A91-A72E-368E245CF5DA}"/>
                </a:ext>
              </a:extLst>
            </p:cNvPr>
            <p:cNvSpPr>
              <a:spLocks/>
            </p:cNvSpPr>
            <p:nvPr/>
          </p:nvSpPr>
          <p:spPr bwMode="auto">
            <a:xfrm>
              <a:off x="4716" y="1924"/>
              <a:ext cx="126" cy="126"/>
            </a:xfrm>
            <a:custGeom>
              <a:avLst/>
              <a:gdLst>
                <a:gd name="T0" fmla="*/ 92 w 106"/>
                <a:gd name="T1" fmla="*/ 14 h 106"/>
                <a:gd name="T2" fmla="*/ 92 w 106"/>
                <a:gd name="T3" fmla="*/ 0 h 106"/>
                <a:gd name="T4" fmla="*/ 70 w 106"/>
                <a:gd name="T5" fmla="*/ 22 h 106"/>
                <a:gd name="T6" fmla="*/ 70 w 106"/>
                <a:gd name="T7" fmla="*/ 29 h 106"/>
                <a:gd name="T8" fmla="*/ 13 w 106"/>
                <a:gd name="T9" fmla="*/ 86 h 106"/>
                <a:gd name="T10" fmla="*/ 10 w 106"/>
                <a:gd name="T11" fmla="*/ 86 h 106"/>
                <a:gd name="T12" fmla="*/ 0 w 106"/>
                <a:gd name="T13" fmla="*/ 96 h 106"/>
                <a:gd name="T14" fmla="*/ 10 w 106"/>
                <a:gd name="T15" fmla="*/ 106 h 106"/>
                <a:gd name="T16" fmla="*/ 20 w 106"/>
                <a:gd name="T17" fmla="*/ 96 h 106"/>
                <a:gd name="T18" fmla="*/ 20 w 106"/>
                <a:gd name="T19" fmla="*/ 93 h 106"/>
                <a:gd name="T20" fmla="*/ 77 w 106"/>
                <a:gd name="T21" fmla="*/ 36 h 106"/>
                <a:gd name="T22" fmla="*/ 84 w 106"/>
                <a:gd name="T23" fmla="*/ 36 h 106"/>
                <a:gd name="T24" fmla="*/ 106 w 106"/>
                <a:gd name="T25" fmla="*/ 14 h 106"/>
                <a:gd name="T26" fmla="*/ 92 w 106"/>
                <a:gd name="T27" fmla="*/ 14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6" h="106">
                  <a:moveTo>
                    <a:pt x="92" y="14"/>
                  </a:moveTo>
                  <a:cubicBezTo>
                    <a:pt x="92" y="0"/>
                    <a:pt x="92" y="0"/>
                    <a:pt x="92" y="0"/>
                  </a:cubicBezTo>
                  <a:cubicBezTo>
                    <a:pt x="70" y="22"/>
                    <a:pt x="70" y="22"/>
                    <a:pt x="70" y="22"/>
                  </a:cubicBezTo>
                  <a:cubicBezTo>
                    <a:pt x="70" y="29"/>
                    <a:pt x="70" y="29"/>
                    <a:pt x="70" y="29"/>
                  </a:cubicBezTo>
                  <a:cubicBezTo>
                    <a:pt x="13" y="86"/>
                    <a:pt x="13" y="86"/>
                    <a:pt x="13" y="86"/>
                  </a:cubicBezTo>
                  <a:cubicBezTo>
                    <a:pt x="12" y="86"/>
                    <a:pt x="11" y="86"/>
                    <a:pt x="10" y="86"/>
                  </a:cubicBezTo>
                  <a:cubicBezTo>
                    <a:pt x="4" y="86"/>
                    <a:pt x="0" y="90"/>
                    <a:pt x="0" y="96"/>
                  </a:cubicBezTo>
                  <a:cubicBezTo>
                    <a:pt x="0" y="102"/>
                    <a:pt x="4" y="106"/>
                    <a:pt x="10" y="106"/>
                  </a:cubicBezTo>
                  <a:cubicBezTo>
                    <a:pt x="16" y="106"/>
                    <a:pt x="20" y="102"/>
                    <a:pt x="20" y="96"/>
                  </a:cubicBezTo>
                  <a:cubicBezTo>
                    <a:pt x="20" y="95"/>
                    <a:pt x="20" y="94"/>
                    <a:pt x="20" y="93"/>
                  </a:cubicBezTo>
                  <a:cubicBezTo>
                    <a:pt x="77" y="36"/>
                    <a:pt x="77" y="36"/>
                    <a:pt x="77" y="36"/>
                  </a:cubicBezTo>
                  <a:cubicBezTo>
                    <a:pt x="84" y="36"/>
                    <a:pt x="84" y="36"/>
                    <a:pt x="84" y="36"/>
                  </a:cubicBezTo>
                  <a:cubicBezTo>
                    <a:pt x="106" y="14"/>
                    <a:pt x="106" y="14"/>
                    <a:pt x="106" y="14"/>
                  </a:cubicBezTo>
                  <a:lnTo>
                    <a:pt x="92" y="14"/>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000000"/>
                </a:solidFill>
                <a:latin typeface="Segoe UI Light" panose="020B0502040204020203" pitchFamily="34" charset="0"/>
                <a:cs typeface="Segoe UI Light" panose="020B0502040204020203" pitchFamily="34" charset="0"/>
              </a:endParaRPr>
            </a:p>
          </p:txBody>
        </p:sp>
      </p:grpSp>
      <p:grpSp>
        <p:nvGrpSpPr>
          <p:cNvPr id="70" name="Group 69">
            <a:extLst>
              <a:ext uri="{FF2B5EF4-FFF2-40B4-BE49-F238E27FC236}">
                <a16:creationId xmlns:a16="http://schemas.microsoft.com/office/drawing/2014/main" id="{2B43C752-DF38-4CBF-9AD3-6D9215993F75}"/>
              </a:ext>
            </a:extLst>
          </p:cNvPr>
          <p:cNvGrpSpPr>
            <a:grpSpLocks noChangeAspect="1"/>
          </p:cNvGrpSpPr>
          <p:nvPr/>
        </p:nvGrpSpPr>
        <p:grpSpPr>
          <a:xfrm>
            <a:off x="1454668" y="3354597"/>
            <a:ext cx="560321" cy="559562"/>
            <a:chOff x="736983" y="3372240"/>
            <a:chExt cx="1213831" cy="1212190"/>
          </a:xfrm>
        </p:grpSpPr>
        <p:sp>
          <p:nvSpPr>
            <p:cNvPr id="71" name="Rectangle: Rounded Corners 70">
              <a:extLst>
                <a:ext uri="{FF2B5EF4-FFF2-40B4-BE49-F238E27FC236}">
                  <a16:creationId xmlns:a16="http://schemas.microsoft.com/office/drawing/2014/main" id="{1753EB88-C171-4622-BEA2-A86B702AB5E3}"/>
                </a:ext>
              </a:extLst>
            </p:cNvPr>
            <p:cNvSpPr/>
            <p:nvPr/>
          </p:nvSpPr>
          <p:spPr bwMode="auto">
            <a:xfrm>
              <a:off x="736983" y="4454845"/>
              <a:ext cx="1213831" cy="129585"/>
            </a:xfrm>
            <a:prstGeom prst="roundRect">
              <a:avLst>
                <a:gd name="adj" fmla="val 50000"/>
              </a:avLst>
            </a:prstGeom>
            <a:solidFill>
              <a:srgbClr val="0077D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endParaRPr>
            </a:p>
          </p:txBody>
        </p:sp>
        <p:sp>
          <p:nvSpPr>
            <p:cNvPr id="72" name="Trapezoid 71">
              <a:extLst>
                <a:ext uri="{FF2B5EF4-FFF2-40B4-BE49-F238E27FC236}">
                  <a16:creationId xmlns:a16="http://schemas.microsoft.com/office/drawing/2014/main" id="{3051D1B4-D9EA-4A39-96AB-205735F919BC}"/>
                </a:ext>
              </a:extLst>
            </p:cNvPr>
            <p:cNvSpPr/>
            <p:nvPr/>
          </p:nvSpPr>
          <p:spPr bwMode="auto">
            <a:xfrm>
              <a:off x="856734" y="3856309"/>
              <a:ext cx="974329" cy="531596"/>
            </a:xfrm>
            <a:prstGeom prst="trapezoid">
              <a:avLst>
                <a:gd name="adj" fmla="val 38513"/>
              </a:avLst>
            </a:prstGeom>
            <a:solidFill>
              <a:srgbClr val="0077D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endParaRPr>
            </a:p>
          </p:txBody>
        </p:sp>
        <p:sp>
          <p:nvSpPr>
            <p:cNvPr id="73" name="Trapezoid 72">
              <a:extLst>
                <a:ext uri="{FF2B5EF4-FFF2-40B4-BE49-F238E27FC236}">
                  <a16:creationId xmlns:a16="http://schemas.microsoft.com/office/drawing/2014/main" id="{3852887B-0397-4F48-91FC-AE2BFD536CBC}"/>
                </a:ext>
              </a:extLst>
            </p:cNvPr>
            <p:cNvSpPr/>
            <p:nvPr/>
          </p:nvSpPr>
          <p:spPr bwMode="auto">
            <a:xfrm>
              <a:off x="1092986" y="3372240"/>
              <a:ext cx="501824" cy="414194"/>
            </a:xfrm>
            <a:prstGeom prst="trapezoid">
              <a:avLst>
                <a:gd name="adj" fmla="val 38513"/>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endParaRPr>
            </a:p>
          </p:txBody>
        </p:sp>
      </p:grpSp>
      <p:grpSp>
        <p:nvGrpSpPr>
          <p:cNvPr id="74" name="Group 73">
            <a:extLst>
              <a:ext uri="{FF2B5EF4-FFF2-40B4-BE49-F238E27FC236}">
                <a16:creationId xmlns:a16="http://schemas.microsoft.com/office/drawing/2014/main" id="{46814F79-F06E-45EA-B58A-97B1FD4DDBA7}"/>
              </a:ext>
            </a:extLst>
          </p:cNvPr>
          <p:cNvGrpSpPr>
            <a:grpSpLocks noChangeAspect="1"/>
          </p:cNvGrpSpPr>
          <p:nvPr/>
        </p:nvGrpSpPr>
        <p:grpSpPr>
          <a:xfrm>
            <a:off x="3680816" y="3349818"/>
            <a:ext cx="552672" cy="559562"/>
            <a:chOff x="2602895" y="3258661"/>
            <a:chExt cx="1328759" cy="1345335"/>
          </a:xfrm>
        </p:grpSpPr>
        <p:grpSp>
          <p:nvGrpSpPr>
            <p:cNvPr id="75" name="Group 74">
              <a:extLst>
                <a:ext uri="{FF2B5EF4-FFF2-40B4-BE49-F238E27FC236}">
                  <a16:creationId xmlns:a16="http://schemas.microsoft.com/office/drawing/2014/main" id="{08AAA214-77A3-43D7-9FC0-064E76B85453}"/>
                </a:ext>
              </a:extLst>
            </p:cNvPr>
            <p:cNvGrpSpPr/>
            <p:nvPr/>
          </p:nvGrpSpPr>
          <p:grpSpPr>
            <a:xfrm>
              <a:off x="2602895" y="3258661"/>
              <a:ext cx="1328759" cy="1345335"/>
              <a:chOff x="2602895" y="3258661"/>
              <a:chExt cx="1328759" cy="1345335"/>
            </a:xfrm>
          </p:grpSpPr>
          <p:sp>
            <p:nvSpPr>
              <p:cNvPr id="78" name="Rectangle 77">
                <a:extLst>
                  <a:ext uri="{FF2B5EF4-FFF2-40B4-BE49-F238E27FC236}">
                    <a16:creationId xmlns:a16="http://schemas.microsoft.com/office/drawing/2014/main" id="{21D34EF2-528A-4BBD-AA2F-ED96DA39129A}"/>
                  </a:ext>
                </a:extLst>
              </p:cNvPr>
              <p:cNvSpPr/>
              <p:nvPr/>
            </p:nvSpPr>
            <p:spPr bwMode="auto">
              <a:xfrm>
                <a:off x="2602895" y="3258661"/>
                <a:ext cx="91440" cy="1345335"/>
              </a:xfrm>
              <a:prstGeom prst="rect">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endParaRPr>
              </a:p>
            </p:txBody>
          </p:sp>
          <p:sp>
            <p:nvSpPr>
              <p:cNvPr id="79" name="Rectangle 78">
                <a:extLst>
                  <a:ext uri="{FF2B5EF4-FFF2-40B4-BE49-F238E27FC236}">
                    <a16:creationId xmlns:a16="http://schemas.microsoft.com/office/drawing/2014/main" id="{D9922DC0-7E2B-4800-AE2E-279011376D60}"/>
                  </a:ext>
                </a:extLst>
              </p:cNvPr>
              <p:cNvSpPr/>
              <p:nvPr/>
            </p:nvSpPr>
            <p:spPr bwMode="auto">
              <a:xfrm>
                <a:off x="2691275" y="3258661"/>
                <a:ext cx="91440" cy="1345335"/>
              </a:xfrm>
              <a:prstGeom prst="rect">
                <a:avLst/>
              </a:prstGeom>
              <a:solidFill>
                <a:srgbClr val="0077D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endParaRPr>
              </a:p>
            </p:txBody>
          </p:sp>
          <p:sp>
            <p:nvSpPr>
              <p:cNvPr id="80" name="Rectangle 79">
                <a:extLst>
                  <a:ext uri="{FF2B5EF4-FFF2-40B4-BE49-F238E27FC236}">
                    <a16:creationId xmlns:a16="http://schemas.microsoft.com/office/drawing/2014/main" id="{17F68054-EF6B-4D05-AF17-C18B2D3AD567}"/>
                  </a:ext>
                </a:extLst>
              </p:cNvPr>
              <p:cNvSpPr/>
              <p:nvPr/>
            </p:nvSpPr>
            <p:spPr bwMode="auto">
              <a:xfrm>
                <a:off x="2779655" y="3258661"/>
                <a:ext cx="91440" cy="1345335"/>
              </a:xfrm>
              <a:prstGeom prst="rect">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endParaRPr>
              </a:p>
            </p:txBody>
          </p:sp>
          <p:sp>
            <p:nvSpPr>
              <p:cNvPr id="81" name="Rectangle 80">
                <a:extLst>
                  <a:ext uri="{FF2B5EF4-FFF2-40B4-BE49-F238E27FC236}">
                    <a16:creationId xmlns:a16="http://schemas.microsoft.com/office/drawing/2014/main" id="{04A906EC-133C-4CF1-9513-F0CE146F3463}"/>
                  </a:ext>
                </a:extLst>
              </p:cNvPr>
              <p:cNvSpPr/>
              <p:nvPr/>
            </p:nvSpPr>
            <p:spPr bwMode="auto">
              <a:xfrm>
                <a:off x="2868035" y="3258661"/>
                <a:ext cx="91440" cy="1345335"/>
              </a:xfrm>
              <a:prstGeom prst="rect">
                <a:avLst/>
              </a:prstGeom>
              <a:solidFill>
                <a:srgbClr val="0077D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endParaRPr>
              </a:p>
            </p:txBody>
          </p:sp>
          <p:sp>
            <p:nvSpPr>
              <p:cNvPr id="82" name="Rectangle 81">
                <a:extLst>
                  <a:ext uri="{FF2B5EF4-FFF2-40B4-BE49-F238E27FC236}">
                    <a16:creationId xmlns:a16="http://schemas.microsoft.com/office/drawing/2014/main" id="{C96534E3-EDB1-4A82-BC07-54DD49DB9D93}"/>
                  </a:ext>
                </a:extLst>
              </p:cNvPr>
              <p:cNvSpPr/>
              <p:nvPr/>
            </p:nvSpPr>
            <p:spPr bwMode="auto">
              <a:xfrm>
                <a:off x="2956415" y="3258661"/>
                <a:ext cx="91440" cy="1345335"/>
              </a:xfrm>
              <a:prstGeom prst="rect">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endParaRPr>
              </a:p>
            </p:txBody>
          </p:sp>
          <p:sp>
            <p:nvSpPr>
              <p:cNvPr id="83" name="Rectangle 82">
                <a:extLst>
                  <a:ext uri="{FF2B5EF4-FFF2-40B4-BE49-F238E27FC236}">
                    <a16:creationId xmlns:a16="http://schemas.microsoft.com/office/drawing/2014/main" id="{BD0867EE-D6AE-44C4-A062-E643F40B1BD9}"/>
                  </a:ext>
                </a:extLst>
              </p:cNvPr>
              <p:cNvSpPr/>
              <p:nvPr/>
            </p:nvSpPr>
            <p:spPr bwMode="auto">
              <a:xfrm>
                <a:off x="3044795" y="3258661"/>
                <a:ext cx="91440" cy="1345335"/>
              </a:xfrm>
              <a:prstGeom prst="rect">
                <a:avLst/>
              </a:prstGeom>
              <a:solidFill>
                <a:srgbClr val="0077D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endParaRPr>
              </a:p>
            </p:txBody>
          </p:sp>
          <p:sp>
            <p:nvSpPr>
              <p:cNvPr id="84" name="Rectangle 83">
                <a:extLst>
                  <a:ext uri="{FF2B5EF4-FFF2-40B4-BE49-F238E27FC236}">
                    <a16:creationId xmlns:a16="http://schemas.microsoft.com/office/drawing/2014/main" id="{82EE48B9-1310-4195-A238-F68CF6F9D4AA}"/>
                  </a:ext>
                </a:extLst>
              </p:cNvPr>
              <p:cNvSpPr/>
              <p:nvPr/>
            </p:nvSpPr>
            <p:spPr bwMode="auto">
              <a:xfrm>
                <a:off x="3133175" y="3258661"/>
                <a:ext cx="91440" cy="1345335"/>
              </a:xfrm>
              <a:prstGeom prst="rect">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endParaRPr>
              </a:p>
            </p:txBody>
          </p:sp>
          <p:sp>
            <p:nvSpPr>
              <p:cNvPr id="85" name="Rectangle 84">
                <a:extLst>
                  <a:ext uri="{FF2B5EF4-FFF2-40B4-BE49-F238E27FC236}">
                    <a16:creationId xmlns:a16="http://schemas.microsoft.com/office/drawing/2014/main" id="{ECEDCA67-BB98-471D-A418-139D471E62ED}"/>
                  </a:ext>
                </a:extLst>
              </p:cNvPr>
              <p:cNvSpPr/>
              <p:nvPr/>
            </p:nvSpPr>
            <p:spPr bwMode="auto">
              <a:xfrm>
                <a:off x="3221555" y="3258661"/>
                <a:ext cx="91440" cy="1345335"/>
              </a:xfrm>
              <a:prstGeom prst="rect">
                <a:avLst/>
              </a:prstGeom>
              <a:solidFill>
                <a:srgbClr val="0077D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endParaRPr>
              </a:p>
            </p:txBody>
          </p:sp>
          <p:sp>
            <p:nvSpPr>
              <p:cNvPr id="86" name="Rectangle 85">
                <a:extLst>
                  <a:ext uri="{FF2B5EF4-FFF2-40B4-BE49-F238E27FC236}">
                    <a16:creationId xmlns:a16="http://schemas.microsoft.com/office/drawing/2014/main" id="{1E2CDAA2-CD34-464B-9A06-7FB5856F40FA}"/>
                  </a:ext>
                </a:extLst>
              </p:cNvPr>
              <p:cNvSpPr/>
              <p:nvPr/>
            </p:nvSpPr>
            <p:spPr bwMode="auto">
              <a:xfrm>
                <a:off x="3309935" y="3258661"/>
                <a:ext cx="91440" cy="1345335"/>
              </a:xfrm>
              <a:prstGeom prst="rect">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endParaRPr>
              </a:p>
            </p:txBody>
          </p:sp>
          <p:sp>
            <p:nvSpPr>
              <p:cNvPr id="87" name="Rectangle 86">
                <a:extLst>
                  <a:ext uri="{FF2B5EF4-FFF2-40B4-BE49-F238E27FC236}">
                    <a16:creationId xmlns:a16="http://schemas.microsoft.com/office/drawing/2014/main" id="{760F39A0-DBBC-40D9-ABEE-9DFA59A00F42}"/>
                  </a:ext>
                </a:extLst>
              </p:cNvPr>
              <p:cNvSpPr/>
              <p:nvPr/>
            </p:nvSpPr>
            <p:spPr bwMode="auto">
              <a:xfrm>
                <a:off x="3398315" y="3258661"/>
                <a:ext cx="91440" cy="1345335"/>
              </a:xfrm>
              <a:prstGeom prst="rect">
                <a:avLst/>
              </a:prstGeom>
              <a:solidFill>
                <a:srgbClr val="0077D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endParaRPr>
              </a:p>
            </p:txBody>
          </p:sp>
          <p:sp>
            <p:nvSpPr>
              <p:cNvPr id="88" name="Rectangle 87">
                <a:extLst>
                  <a:ext uri="{FF2B5EF4-FFF2-40B4-BE49-F238E27FC236}">
                    <a16:creationId xmlns:a16="http://schemas.microsoft.com/office/drawing/2014/main" id="{60D56BF1-2763-420E-A956-562C8EA4AEBF}"/>
                  </a:ext>
                </a:extLst>
              </p:cNvPr>
              <p:cNvSpPr/>
              <p:nvPr/>
            </p:nvSpPr>
            <p:spPr bwMode="auto">
              <a:xfrm>
                <a:off x="3486695" y="3258661"/>
                <a:ext cx="91440" cy="134533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endParaRPr>
              </a:p>
            </p:txBody>
          </p:sp>
          <p:sp>
            <p:nvSpPr>
              <p:cNvPr id="89" name="Rectangle 88">
                <a:extLst>
                  <a:ext uri="{FF2B5EF4-FFF2-40B4-BE49-F238E27FC236}">
                    <a16:creationId xmlns:a16="http://schemas.microsoft.com/office/drawing/2014/main" id="{185E6217-3A4C-4287-8E31-7A43E03BA1F1}"/>
                  </a:ext>
                </a:extLst>
              </p:cNvPr>
              <p:cNvSpPr/>
              <p:nvPr/>
            </p:nvSpPr>
            <p:spPr bwMode="auto">
              <a:xfrm>
                <a:off x="3575075" y="3258661"/>
                <a:ext cx="91440" cy="1345335"/>
              </a:xfrm>
              <a:prstGeom prst="rect">
                <a:avLst/>
              </a:prstGeom>
              <a:solidFill>
                <a:srgbClr val="0077D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endParaRPr>
              </a:p>
            </p:txBody>
          </p:sp>
          <p:sp>
            <p:nvSpPr>
              <p:cNvPr id="90" name="Rectangle 89">
                <a:extLst>
                  <a:ext uri="{FF2B5EF4-FFF2-40B4-BE49-F238E27FC236}">
                    <a16:creationId xmlns:a16="http://schemas.microsoft.com/office/drawing/2014/main" id="{3AF98D38-26D2-4780-BF93-F4C37E72BF67}"/>
                  </a:ext>
                </a:extLst>
              </p:cNvPr>
              <p:cNvSpPr/>
              <p:nvPr/>
            </p:nvSpPr>
            <p:spPr bwMode="auto">
              <a:xfrm>
                <a:off x="3663455" y="3258661"/>
                <a:ext cx="91440" cy="1345335"/>
              </a:xfrm>
              <a:prstGeom prst="rect">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endParaRPr>
              </a:p>
            </p:txBody>
          </p:sp>
          <p:sp>
            <p:nvSpPr>
              <p:cNvPr id="91" name="Rectangle 90">
                <a:extLst>
                  <a:ext uri="{FF2B5EF4-FFF2-40B4-BE49-F238E27FC236}">
                    <a16:creationId xmlns:a16="http://schemas.microsoft.com/office/drawing/2014/main" id="{0A6EF32B-7676-46F2-AC97-A7091E00D8D5}"/>
                  </a:ext>
                </a:extLst>
              </p:cNvPr>
              <p:cNvSpPr/>
              <p:nvPr/>
            </p:nvSpPr>
            <p:spPr bwMode="auto">
              <a:xfrm>
                <a:off x="3751835" y="3258661"/>
                <a:ext cx="91440" cy="1345335"/>
              </a:xfrm>
              <a:prstGeom prst="rect">
                <a:avLst/>
              </a:prstGeom>
              <a:solidFill>
                <a:srgbClr val="0077D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endParaRPr>
              </a:p>
            </p:txBody>
          </p:sp>
          <p:sp>
            <p:nvSpPr>
              <p:cNvPr id="92" name="Rectangle 91">
                <a:extLst>
                  <a:ext uri="{FF2B5EF4-FFF2-40B4-BE49-F238E27FC236}">
                    <a16:creationId xmlns:a16="http://schemas.microsoft.com/office/drawing/2014/main" id="{162780C5-C9F5-4F3A-806D-2DF6A62FED29}"/>
                  </a:ext>
                </a:extLst>
              </p:cNvPr>
              <p:cNvSpPr/>
              <p:nvPr/>
            </p:nvSpPr>
            <p:spPr bwMode="auto">
              <a:xfrm>
                <a:off x="3840214" y="3258661"/>
                <a:ext cx="91440" cy="1345335"/>
              </a:xfrm>
              <a:prstGeom prst="rect">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endParaRPr>
              </a:p>
            </p:txBody>
          </p:sp>
        </p:grpSp>
        <p:sp>
          <p:nvSpPr>
            <p:cNvPr id="76" name="Oval 75">
              <a:extLst>
                <a:ext uri="{FF2B5EF4-FFF2-40B4-BE49-F238E27FC236}">
                  <a16:creationId xmlns:a16="http://schemas.microsoft.com/office/drawing/2014/main" id="{A452F176-C34B-4067-905B-EBBF197DA731}"/>
                </a:ext>
              </a:extLst>
            </p:cNvPr>
            <p:cNvSpPr/>
            <p:nvPr/>
          </p:nvSpPr>
          <p:spPr bwMode="auto">
            <a:xfrm>
              <a:off x="3191612" y="3597868"/>
              <a:ext cx="673822" cy="67382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endParaRPr>
            </a:p>
          </p:txBody>
        </p:sp>
        <p:sp>
          <p:nvSpPr>
            <p:cNvPr id="77" name="Freeform: Shape 76">
              <a:extLst>
                <a:ext uri="{FF2B5EF4-FFF2-40B4-BE49-F238E27FC236}">
                  <a16:creationId xmlns:a16="http://schemas.microsoft.com/office/drawing/2014/main" id="{989D8B86-EE73-492B-8A86-2B39918D5AEE}"/>
                </a:ext>
              </a:extLst>
            </p:cNvPr>
            <p:cNvSpPr/>
            <p:nvPr/>
          </p:nvSpPr>
          <p:spPr bwMode="auto">
            <a:xfrm rot="7893163">
              <a:off x="3420607" y="3747250"/>
              <a:ext cx="253938" cy="372110"/>
            </a:xfrm>
            <a:custGeom>
              <a:avLst/>
              <a:gdLst>
                <a:gd name="connsiteX0" fmla="*/ 17213 w 248658"/>
                <a:gd name="connsiteY0" fmla="*/ 349081 h 372110"/>
                <a:gd name="connsiteX1" fmla="*/ 23029 w 248658"/>
                <a:gd name="connsiteY1" fmla="*/ 252528 h 372110"/>
                <a:gd name="connsiteX2" fmla="*/ 110657 w 248658"/>
                <a:gd name="connsiteY2" fmla="*/ 174857 h 372110"/>
                <a:gd name="connsiteX3" fmla="*/ 110657 w 248658"/>
                <a:gd name="connsiteY3" fmla="*/ 68397 h 372110"/>
                <a:gd name="connsiteX4" fmla="*/ 179054 w 248658"/>
                <a:gd name="connsiteY4" fmla="*/ 0 h 372110"/>
                <a:gd name="connsiteX5" fmla="*/ 247451 w 248658"/>
                <a:gd name="connsiteY5" fmla="*/ 68397 h 372110"/>
                <a:gd name="connsiteX6" fmla="*/ 247451 w 248658"/>
                <a:gd name="connsiteY6" fmla="*/ 184882 h 372110"/>
                <a:gd name="connsiteX7" fmla="*/ 244879 w 248658"/>
                <a:gd name="connsiteY7" fmla="*/ 197620 h 372110"/>
                <a:gd name="connsiteX8" fmla="*/ 248658 w 248658"/>
                <a:gd name="connsiteY8" fmla="*/ 208563 h 372110"/>
                <a:gd name="connsiteX9" fmla="*/ 225753 w 248658"/>
                <a:gd name="connsiteY9" fmla="*/ 255635 h 372110"/>
                <a:gd name="connsiteX10" fmla="*/ 113766 w 248658"/>
                <a:gd name="connsiteY10" fmla="*/ 354897 h 372110"/>
                <a:gd name="connsiteX11" fmla="*/ 17213 w 248658"/>
                <a:gd name="connsiteY11" fmla="*/ 349081 h 372110"/>
                <a:gd name="connsiteX0" fmla="*/ 17213 w 248658"/>
                <a:gd name="connsiteY0" fmla="*/ 349081 h 372110"/>
                <a:gd name="connsiteX1" fmla="*/ 23029 w 248658"/>
                <a:gd name="connsiteY1" fmla="*/ 252528 h 372110"/>
                <a:gd name="connsiteX2" fmla="*/ 110657 w 248658"/>
                <a:gd name="connsiteY2" fmla="*/ 174857 h 372110"/>
                <a:gd name="connsiteX3" fmla="*/ 110657 w 248658"/>
                <a:gd name="connsiteY3" fmla="*/ 68397 h 372110"/>
                <a:gd name="connsiteX4" fmla="*/ 179054 w 248658"/>
                <a:gd name="connsiteY4" fmla="*/ 0 h 372110"/>
                <a:gd name="connsiteX5" fmla="*/ 247451 w 248658"/>
                <a:gd name="connsiteY5" fmla="*/ 68397 h 372110"/>
                <a:gd name="connsiteX6" fmla="*/ 247451 w 248658"/>
                <a:gd name="connsiteY6" fmla="*/ 184882 h 372110"/>
                <a:gd name="connsiteX7" fmla="*/ 244879 w 248658"/>
                <a:gd name="connsiteY7" fmla="*/ 197620 h 372110"/>
                <a:gd name="connsiteX8" fmla="*/ 248658 w 248658"/>
                <a:gd name="connsiteY8" fmla="*/ 208563 h 372110"/>
                <a:gd name="connsiteX9" fmla="*/ 225753 w 248658"/>
                <a:gd name="connsiteY9" fmla="*/ 255635 h 372110"/>
                <a:gd name="connsiteX10" fmla="*/ 113766 w 248658"/>
                <a:gd name="connsiteY10" fmla="*/ 354897 h 372110"/>
                <a:gd name="connsiteX11" fmla="*/ 17213 w 248658"/>
                <a:gd name="connsiteY11" fmla="*/ 349081 h 372110"/>
                <a:gd name="connsiteX0" fmla="*/ 17213 w 248658"/>
                <a:gd name="connsiteY0" fmla="*/ 349081 h 372110"/>
                <a:gd name="connsiteX1" fmla="*/ 23029 w 248658"/>
                <a:gd name="connsiteY1" fmla="*/ 252528 h 372110"/>
                <a:gd name="connsiteX2" fmla="*/ 110657 w 248658"/>
                <a:gd name="connsiteY2" fmla="*/ 174857 h 372110"/>
                <a:gd name="connsiteX3" fmla="*/ 110657 w 248658"/>
                <a:gd name="connsiteY3" fmla="*/ 68397 h 372110"/>
                <a:gd name="connsiteX4" fmla="*/ 179054 w 248658"/>
                <a:gd name="connsiteY4" fmla="*/ 0 h 372110"/>
                <a:gd name="connsiteX5" fmla="*/ 247451 w 248658"/>
                <a:gd name="connsiteY5" fmla="*/ 68397 h 372110"/>
                <a:gd name="connsiteX6" fmla="*/ 244879 w 248658"/>
                <a:gd name="connsiteY6" fmla="*/ 197620 h 372110"/>
                <a:gd name="connsiteX7" fmla="*/ 248658 w 248658"/>
                <a:gd name="connsiteY7" fmla="*/ 208563 h 372110"/>
                <a:gd name="connsiteX8" fmla="*/ 225753 w 248658"/>
                <a:gd name="connsiteY8" fmla="*/ 255635 h 372110"/>
                <a:gd name="connsiteX9" fmla="*/ 113766 w 248658"/>
                <a:gd name="connsiteY9" fmla="*/ 354897 h 372110"/>
                <a:gd name="connsiteX10" fmla="*/ 17213 w 248658"/>
                <a:gd name="connsiteY10" fmla="*/ 349081 h 372110"/>
                <a:gd name="connsiteX0" fmla="*/ 17213 w 253938"/>
                <a:gd name="connsiteY0" fmla="*/ 349081 h 372110"/>
                <a:gd name="connsiteX1" fmla="*/ 23029 w 253938"/>
                <a:gd name="connsiteY1" fmla="*/ 252528 h 372110"/>
                <a:gd name="connsiteX2" fmla="*/ 110657 w 253938"/>
                <a:gd name="connsiteY2" fmla="*/ 174857 h 372110"/>
                <a:gd name="connsiteX3" fmla="*/ 110657 w 253938"/>
                <a:gd name="connsiteY3" fmla="*/ 68397 h 372110"/>
                <a:gd name="connsiteX4" fmla="*/ 179054 w 253938"/>
                <a:gd name="connsiteY4" fmla="*/ 0 h 372110"/>
                <a:gd name="connsiteX5" fmla="*/ 247451 w 253938"/>
                <a:gd name="connsiteY5" fmla="*/ 68397 h 372110"/>
                <a:gd name="connsiteX6" fmla="*/ 248658 w 253938"/>
                <a:gd name="connsiteY6" fmla="*/ 208563 h 372110"/>
                <a:gd name="connsiteX7" fmla="*/ 225753 w 253938"/>
                <a:gd name="connsiteY7" fmla="*/ 255635 h 372110"/>
                <a:gd name="connsiteX8" fmla="*/ 113766 w 253938"/>
                <a:gd name="connsiteY8" fmla="*/ 354897 h 372110"/>
                <a:gd name="connsiteX9" fmla="*/ 17213 w 253938"/>
                <a:gd name="connsiteY9" fmla="*/ 349081 h 372110"/>
                <a:gd name="connsiteX0" fmla="*/ 17213 w 253938"/>
                <a:gd name="connsiteY0" fmla="*/ 349081 h 372110"/>
                <a:gd name="connsiteX1" fmla="*/ 23029 w 253938"/>
                <a:gd name="connsiteY1" fmla="*/ 252528 h 372110"/>
                <a:gd name="connsiteX2" fmla="*/ 110657 w 253938"/>
                <a:gd name="connsiteY2" fmla="*/ 174857 h 372110"/>
                <a:gd name="connsiteX3" fmla="*/ 110657 w 253938"/>
                <a:gd name="connsiteY3" fmla="*/ 68397 h 372110"/>
                <a:gd name="connsiteX4" fmla="*/ 179054 w 253938"/>
                <a:gd name="connsiteY4" fmla="*/ 0 h 372110"/>
                <a:gd name="connsiteX5" fmla="*/ 247451 w 253938"/>
                <a:gd name="connsiteY5" fmla="*/ 68397 h 372110"/>
                <a:gd name="connsiteX6" fmla="*/ 248658 w 253938"/>
                <a:gd name="connsiteY6" fmla="*/ 208563 h 372110"/>
                <a:gd name="connsiteX7" fmla="*/ 225753 w 253938"/>
                <a:gd name="connsiteY7" fmla="*/ 255635 h 372110"/>
                <a:gd name="connsiteX8" fmla="*/ 113766 w 253938"/>
                <a:gd name="connsiteY8" fmla="*/ 354897 h 372110"/>
                <a:gd name="connsiteX9" fmla="*/ 17213 w 253938"/>
                <a:gd name="connsiteY9" fmla="*/ 349081 h 372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3938" h="372110">
                  <a:moveTo>
                    <a:pt x="17213" y="349081"/>
                  </a:moveTo>
                  <a:cubicBezTo>
                    <a:pt x="-7844" y="320812"/>
                    <a:pt x="-5240" y="277584"/>
                    <a:pt x="23029" y="252528"/>
                  </a:cubicBezTo>
                  <a:lnTo>
                    <a:pt x="110657" y="174857"/>
                  </a:lnTo>
                  <a:lnTo>
                    <a:pt x="110657" y="68397"/>
                  </a:lnTo>
                  <a:cubicBezTo>
                    <a:pt x="110657" y="30622"/>
                    <a:pt x="141279" y="0"/>
                    <a:pt x="179054" y="0"/>
                  </a:cubicBezTo>
                  <a:cubicBezTo>
                    <a:pt x="216829" y="0"/>
                    <a:pt x="247451" y="30622"/>
                    <a:pt x="247451" y="68397"/>
                  </a:cubicBezTo>
                  <a:cubicBezTo>
                    <a:pt x="259052" y="103158"/>
                    <a:pt x="252274" y="177357"/>
                    <a:pt x="248658" y="208563"/>
                  </a:cubicBezTo>
                  <a:cubicBezTo>
                    <a:pt x="247606" y="226035"/>
                    <a:pt x="239888" y="243106"/>
                    <a:pt x="225753" y="255635"/>
                  </a:cubicBezTo>
                  <a:lnTo>
                    <a:pt x="113766" y="354897"/>
                  </a:lnTo>
                  <a:cubicBezTo>
                    <a:pt x="85497" y="379953"/>
                    <a:pt x="42269" y="377349"/>
                    <a:pt x="17213" y="349081"/>
                  </a:cubicBezTo>
                  <a:close/>
                </a:path>
              </a:pathLst>
            </a:custGeom>
            <a:solidFill>
              <a:srgbClr val="0077D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endParaRPr>
            </a:p>
          </p:txBody>
        </p:sp>
      </p:grpSp>
      <p:grpSp>
        <p:nvGrpSpPr>
          <p:cNvPr id="93" name="Group 92">
            <a:extLst>
              <a:ext uri="{FF2B5EF4-FFF2-40B4-BE49-F238E27FC236}">
                <a16:creationId xmlns:a16="http://schemas.microsoft.com/office/drawing/2014/main" id="{6D548FD5-41F5-4056-B803-D555C36A6F04}"/>
              </a:ext>
            </a:extLst>
          </p:cNvPr>
          <p:cNvGrpSpPr/>
          <p:nvPr/>
        </p:nvGrpSpPr>
        <p:grpSpPr>
          <a:xfrm>
            <a:off x="7976680" y="3245893"/>
            <a:ext cx="985118" cy="909706"/>
            <a:chOff x="8030205" y="3977873"/>
            <a:chExt cx="965890" cy="891950"/>
          </a:xfrm>
        </p:grpSpPr>
        <p:sp>
          <p:nvSpPr>
            <p:cNvPr id="94" name="Rectangle 93">
              <a:extLst>
                <a:ext uri="{FF2B5EF4-FFF2-40B4-BE49-F238E27FC236}">
                  <a16:creationId xmlns:a16="http://schemas.microsoft.com/office/drawing/2014/main" id="{FA20A557-76CF-4A01-BF56-0978D6FF0879}"/>
                </a:ext>
              </a:extLst>
            </p:cNvPr>
            <p:cNvSpPr/>
            <p:nvPr/>
          </p:nvSpPr>
          <p:spPr bwMode="auto">
            <a:xfrm>
              <a:off x="8071293" y="4222788"/>
              <a:ext cx="831994" cy="273853"/>
            </a:xfrm>
            <a:prstGeom prst="rect">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endParaRPr>
            </a:p>
          </p:txBody>
        </p:sp>
        <p:pic>
          <p:nvPicPr>
            <p:cNvPr id="95" name="Graphic 94" descr="Bus">
              <a:extLst>
                <a:ext uri="{FF2B5EF4-FFF2-40B4-BE49-F238E27FC236}">
                  <a16:creationId xmlns:a16="http://schemas.microsoft.com/office/drawing/2014/main" id="{BE3EB60E-677E-496C-827D-27036166899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30205" y="3977873"/>
              <a:ext cx="965890" cy="891950"/>
            </a:xfrm>
            <a:prstGeom prst="rect">
              <a:avLst/>
            </a:prstGeom>
          </p:spPr>
        </p:pic>
      </p:grpSp>
      <p:pic>
        <p:nvPicPr>
          <p:cNvPr id="98" name="Graphic 97" descr="Cloud">
            <a:extLst>
              <a:ext uri="{FF2B5EF4-FFF2-40B4-BE49-F238E27FC236}">
                <a16:creationId xmlns:a16="http://schemas.microsoft.com/office/drawing/2014/main" id="{F59E42AC-97A0-44E1-BB42-280940988AC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117232" y="5276784"/>
            <a:ext cx="932603" cy="932603"/>
          </a:xfrm>
          <a:prstGeom prst="rect">
            <a:avLst/>
          </a:prstGeom>
        </p:spPr>
      </p:pic>
      <p:pic>
        <p:nvPicPr>
          <p:cNvPr id="99" name="Picture 98">
            <a:extLst>
              <a:ext uri="{FF2B5EF4-FFF2-40B4-BE49-F238E27FC236}">
                <a16:creationId xmlns:a16="http://schemas.microsoft.com/office/drawing/2014/main" id="{76FF52D4-8091-4EAD-B9B9-22CFE9CEEFB2}"/>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541099" y="5344399"/>
            <a:ext cx="651831" cy="651831"/>
          </a:xfrm>
          <a:prstGeom prst="rect">
            <a:avLst/>
          </a:prstGeom>
          <a:noFill/>
        </p:spPr>
      </p:pic>
      <p:cxnSp>
        <p:nvCxnSpPr>
          <p:cNvPr id="101" name="Straight Connector 100">
            <a:extLst>
              <a:ext uri="{FF2B5EF4-FFF2-40B4-BE49-F238E27FC236}">
                <a16:creationId xmlns:a16="http://schemas.microsoft.com/office/drawing/2014/main" id="{56832B5D-A614-456D-9737-711E3AC60430}"/>
              </a:ext>
            </a:extLst>
          </p:cNvPr>
          <p:cNvCxnSpPr/>
          <p:nvPr/>
        </p:nvCxnSpPr>
        <p:spPr>
          <a:xfrm>
            <a:off x="467184" y="5250323"/>
            <a:ext cx="11679599" cy="0"/>
          </a:xfrm>
          <a:prstGeom prst="line">
            <a:avLst/>
          </a:prstGeom>
          <a:ln w="9525" cap="flat" cmpd="sng" algn="ctr">
            <a:solidFill>
              <a:srgbClr val="00B0F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102" name="Picture 101" descr="A close up of a logo&#10;&#10;Description generated with very high confidence">
            <a:extLst>
              <a:ext uri="{FF2B5EF4-FFF2-40B4-BE49-F238E27FC236}">
                <a16:creationId xmlns:a16="http://schemas.microsoft.com/office/drawing/2014/main" id="{EC34129C-AC95-4BF3-A653-555DDE3B281E}"/>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1071726" y="251414"/>
            <a:ext cx="1075056" cy="835856"/>
          </a:xfrm>
          <a:prstGeom prst="rect">
            <a:avLst/>
          </a:prstGeom>
        </p:spPr>
      </p:pic>
      <p:grpSp>
        <p:nvGrpSpPr>
          <p:cNvPr id="108" name="Group 107">
            <a:extLst>
              <a:ext uri="{FF2B5EF4-FFF2-40B4-BE49-F238E27FC236}">
                <a16:creationId xmlns:a16="http://schemas.microsoft.com/office/drawing/2014/main" id="{EB3AA423-EABB-47B3-BCF5-72194B197296}"/>
              </a:ext>
            </a:extLst>
          </p:cNvPr>
          <p:cNvGrpSpPr/>
          <p:nvPr/>
        </p:nvGrpSpPr>
        <p:grpSpPr>
          <a:xfrm>
            <a:off x="675626" y="5693976"/>
            <a:ext cx="1272168" cy="749109"/>
            <a:chOff x="782280" y="5538098"/>
            <a:chExt cx="1247337" cy="734487"/>
          </a:xfrm>
        </p:grpSpPr>
        <p:sp>
          <p:nvSpPr>
            <p:cNvPr id="106" name="Rectangle: Rounded Corners 105">
              <a:extLst>
                <a:ext uri="{FF2B5EF4-FFF2-40B4-BE49-F238E27FC236}">
                  <a16:creationId xmlns:a16="http://schemas.microsoft.com/office/drawing/2014/main" id="{B9E4BAC2-FD64-4FE7-A7C2-5238E9AFEEE4}"/>
                </a:ext>
              </a:extLst>
            </p:cNvPr>
            <p:cNvSpPr/>
            <p:nvPr/>
          </p:nvSpPr>
          <p:spPr bwMode="auto">
            <a:xfrm>
              <a:off x="1067939" y="5538098"/>
              <a:ext cx="676018" cy="346504"/>
            </a:xfrm>
            <a:prstGeom prst="roundRect">
              <a:avLst>
                <a:gd name="adj" fmla="val 50000"/>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9217" rIns="0"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1428" b="1">
                  <a:gradFill>
                    <a:gsLst>
                      <a:gs pos="0">
                        <a:srgbClr val="FFFFFF"/>
                      </a:gs>
                      <a:gs pos="100000">
                        <a:srgbClr val="FFFFFF"/>
                      </a:gs>
                    </a:gsLst>
                    <a:lin ang="5400000" scaled="0"/>
                  </a:gradFill>
                  <a:latin typeface="Segoe UI"/>
                  <a:ea typeface="Segoe UI" pitchFamily="34" charset="0"/>
                  <a:cs typeface="Segoe UI" pitchFamily="34" charset="0"/>
                </a:rPr>
                <a:t>NEW</a:t>
              </a:r>
            </a:p>
          </p:txBody>
        </p:sp>
        <p:sp>
          <p:nvSpPr>
            <p:cNvPr id="107" name="Title 1">
              <a:extLst>
                <a:ext uri="{FF2B5EF4-FFF2-40B4-BE49-F238E27FC236}">
                  <a16:creationId xmlns:a16="http://schemas.microsoft.com/office/drawing/2014/main" id="{E7BD993F-999E-403E-9D94-E54D13AD0B73}"/>
                </a:ext>
              </a:extLst>
            </p:cNvPr>
            <p:cNvSpPr txBox="1">
              <a:spLocks/>
            </p:cNvSpPr>
            <p:nvPr/>
          </p:nvSpPr>
          <p:spPr>
            <a:xfrm>
              <a:off x="782280" y="5958653"/>
              <a:ext cx="1247337" cy="313932"/>
            </a:xfrm>
            <a:prstGeom prst="rect">
              <a:avLst/>
            </a:prstGeom>
          </p:spPr>
          <p:txBody>
            <a:bodyPr vert="horz" wrap="square" lIns="0" tIns="0" rIns="0" bIns="0" rtlCol="0" anchor="ctr" anchorCtr="0">
              <a:spAutoFit/>
            </a:bodyPr>
            <a:lstStyle>
              <a:lvl1pPr algn="l" defTabSz="914367" rtl="0" eaLnBrk="1" latinLnBrk="0" hangingPunct="1">
                <a:lnSpc>
                  <a:spcPts val="3137"/>
                </a:lnSpc>
                <a:spcBef>
                  <a:spcPct val="0"/>
                </a:spcBef>
                <a:buNone/>
                <a:defRPr lang="en-US" sz="2745" b="0" strike="noStrike" kern="1200" cap="none" spc="-49" baseline="0">
                  <a:ln w="3175">
                    <a:noFill/>
                  </a:ln>
                  <a:gradFill>
                    <a:gsLst>
                      <a:gs pos="0">
                        <a:schemeClr val="tx1"/>
                      </a:gs>
                      <a:gs pos="100000">
                        <a:schemeClr val="tx1"/>
                      </a:gs>
                    </a:gsLst>
                    <a:lin ang="5400000" scaled="1"/>
                  </a:gradFill>
                  <a:effectLst/>
                  <a:latin typeface="+mj-lt"/>
                  <a:ea typeface="+mn-ea"/>
                  <a:cs typeface="Segoe UI" pitchFamily="34" charset="0"/>
                </a:defRPr>
              </a:lvl1pPr>
            </a:lstStyle>
            <a:p>
              <a:pPr defTabSz="932563">
                <a:lnSpc>
                  <a:spcPct val="100000"/>
                </a:lnSpc>
                <a:defRPr/>
              </a:pPr>
              <a:r>
                <a:rPr lang="en-US" sz="2040" spc="-50">
                  <a:gradFill>
                    <a:gsLst>
                      <a:gs pos="0">
                        <a:srgbClr val="0078D3"/>
                      </a:gs>
                      <a:gs pos="100000">
                        <a:srgbClr val="0078D3"/>
                      </a:gs>
                    </a:gsLst>
                    <a:lin ang="5400000" scaled="1"/>
                  </a:gradFill>
                  <a:latin typeface="Segoe UI Semibold"/>
                </a:rPr>
                <a:t>capabilities </a:t>
              </a:r>
            </a:p>
          </p:txBody>
        </p:sp>
      </p:grpSp>
      <p:pic>
        <p:nvPicPr>
          <p:cNvPr id="2" name="Graphic 1" descr="Partial sun">
            <a:extLst>
              <a:ext uri="{FF2B5EF4-FFF2-40B4-BE49-F238E27FC236}">
                <a16:creationId xmlns:a16="http://schemas.microsoft.com/office/drawing/2014/main" id="{69009FA8-EDD5-41CC-9487-41B03D07123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763861" y="5278048"/>
            <a:ext cx="859744" cy="859744"/>
          </a:xfrm>
          <a:prstGeom prst="rect">
            <a:avLst/>
          </a:prstGeom>
        </p:spPr>
      </p:pic>
    </p:spTree>
    <p:extLst>
      <p:ext uri="{BB962C8B-B14F-4D97-AF65-F5344CB8AC3E}">
        <p14:creationId xmlns:p14="http://schemas.microsoft.com/office/powerpoint/2010/main" val="1079093692"/>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970850D-6A5D-45AD-AC6D-F0B45F929130}"/>
              </a:ext>
            </a:extLst>
          </p:cNvPr>
          <p:cNvPicPr>
            <a:picLocks noChangeAspect="1"/>
          </p:cNvPicPr>
          <p:nvPr/>
        </p:nvPicPr>
        <p:blipFill>
          <a:blip r:embed="rId2"/>
          <a:stretch>
            <a:fillRect/>
          </a:stretch>
        </p:blipFill>
        <p:spPr>
          <a:xfrm>
            <a:off x="5270421" y="1871303"/>
            <a:ext cx="6861740" cy="3889065"/>
          </a:xfrm>
          <a:prstGeom prst="rect">
            <a:avLst/>
          </a:prstGeom>
        </p:spPr>
      </p:pic>
      <p:grpSp>
        <p:nvGrpSpPr>
          <p:cNvPr id="3" name="Group 2">
            <a:extLst>
              <a:ext uri="{FF2B5EF4-FFF2-40B4-BE49-F238E27FC236}">
                <a16:creationId xmlns:a16="http://schemas.microsoft.com/office/drawing/2014/main" id="{A9D2447F-F941-4DDD-AB5D-F4F94F61BBE1}"/>
              </a:ext>
            </a:extLst>
          </p:cNvPr>
          <p:cNvGrpSpPr/>
          <p:nvPr/>
        </p:nvGrpSpPr>
        <p:grpSpPr>
          <a:xfrm>
            <a:off x="1342" y="102403"/>
            <a:ext cx="8638195" cy="649468"/>
            <a:chOff x="-16328" y="146957"/>
            <a:chExt cx="4784271" cy="636791"/>
          </a:xfrm>
        </p:grpSpPr>
        <p:sp>
          <p:nvSpPr>
            <p:cNvPr id="4" name="Arrow: Pentagon 3">
              <a:extLst>
                <a:ext uri="{FF2B5EF4-FFF2-40B4-BE49-F238E27FC236}">
                  <a16:creationId xmlns:a16="http://schemas.microsoft.com/office/drawing/2014/main" id="{C3DE86FE-4B42-4F85-A260-BEA8CFFB69D6}"/>
                </a:ext>
              </a:extLst>
            </p:cNvPr>
            <p:cNvSpPr/>
            <p:nvPr/>
          </p:nvSpPr>
          <p:spPr>
            <a:xfrm>
              <a:off x="-16328" y="146957"/>
              <a:ext cx="4784271" cy="636791"/>
            </a:xfrm>
            <a:prstGeom prst="homePlate">
              <a:avLst>
                <a:gd name="adj" fmla="val 27619"/>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prstClr val="white"/>
                </a:solidFill>
                <a:latin typeface="Calibri" panose="020F0502020204030204"/>
              </a:endParaRPr>
            </a:p>
          </p:txBody>
        </p:sp>
        <p:sp>
          <p:nvSpPr>
            <p:cNvPr id="5" name="Rectangle 4">
              <a:extLst>
                <a:ext uri="{FF2B5EF4-FFF2-40B4-BE49-F238E27FC236}">
                  <a16:creationId xmlns:a16="http://schemas.microsoft.com/office/drawing/2014/main" id="{2168ED94-043D-43F4-A55C-D9A17FB226CD}"/>
                </a:ext>
              </a:extLst>
            </p:cNvPr>
            <p:cNvSpPr/>
            <p:nvPr/>
          </p:nvSpPr>
          <p:spPr>
            <a:xfrm>
              <a:off x="119973" y="249909"/>
              <a:ext cx="4150488" cy="439479"/>
            </a:xfrm>
            <a:prstGeom prst="rect">
              <a:avLst/>
            </a:prstGeom>
          </p:spPr>
          <p:txBody>
            <a:bodyPr wrap="square" lIns="0" tIns="0" rIns="0" bIns="0">
              <a:spAutoFit/>
            </a:bodyPr>
            <a:lstStyle/>
            <a:p>
              <a:pPr defTabSz="951304">
                <a:spcBef>
                  <a:spcPct val="20000"/>
                </a:spcBef>
                <a:buSzPct val="90000"/>
                <a:defRPr/>
              </a:pPr>
              <a:r>
                <a:rPr lang="en-US" sz="2856" spc="-51">
                  <a:ln w="3175">
                    <a:noFill/>
                  </a:ln>
                  <a:solidFill>
                    <a:prstClr val="white"/>
                  </a:solidFill>
                  <a:latin typeface="Segoe UI Semilight" panose="020B0402040204020203" pitchFamily="34" charset="0"/>
                  <a:cs typeface="Segoe UI Semilight" panose="020B0402040204020203" pitchFamily="34" charset="0"/>
                </a:rPr>
                <a:t>Worker Safety Using Geofencing</a:t>
              </a:r>
            </a:p>
          </p:txBody>
        </p:sp>
      </p:grpSp>
      <p:sp>
        <p:nvSpPr>
          <p:cNvPr id="6" name="TextBox 5">
            <a:extLst>
              <a:ext uri="{FF2B5EF4-FFF2-40B4-BE49-F238E27FC236}">
                <a16:creationId xmlns:a16="http://schemas.microsoft.com/office/drawing/2014/main" id="{530D89AF-3A20-4AE5-91CF-0B8978B8CE44}"/>
              </a:ext>
            </a:extLst>
          </p:cNvPr>
          <p:cNvSpPr txBox="1"/>
          <p:nvPr/>
        </p:nvSpPr>
        <p:spPr>
          <a:xfrm>
            <a:off x="397084" y="1920066"/>
            <a:ext cx="4827594" cy="2015196"/>
          </a:xfrm>
          <a:prstGeom prst="rect">
            <a:avLst/>
          </a:prstGeom>
          <a:noFill/>
        </p:spPr>
        <p:txBody>
          <a:bodyPr wrap="square" rtlCol="0">
            <a:spAutoFit/>
          </a:bodyPr>
          <a:lstStyle/>
          <a:p>
            <a:pPr marL="349724" indent="-349724" defTabSz="932597">
              <a:buFont typeface="Arial" panose="020B0604020202020204" pitchFamily="34" charset="0"/>
              <a:buChar char="•"/>
              <a:defRPr/>
            </a:pPr>
            <a:r>
              <a:rPr lang="en-US" sz="2448">
                <a:solidFill>
                  <a:prstClr val="white"/>
                </a:solidFill>
                <a:latin typeface="Segoe UI Light" panose="020B0502040204020203" pitchFamily="34" charset="0"/>
                <a:cs typeface="Segoe UI Light" panose="020B0502040204020203" pitchFamily="34" charset="0"/>
              </a:rPr>
              <a:t>Track Equipment &amp; Workers in Mines &amp; Construction Sites</a:t>
            </a:r>
          </a:p>
          <a:p>
            <a:pPr marL="349724" indent="-349724" defTabSz="932597">
              <a:buFont typeface="Arial" panose="020B0604020202020204" pitchFamily="34" charset="0"/>
              <a:buChar char="•"/>
              <a:defRPr/>
            </a:pPr>
            <a:r>
              <a:rPr lang="en-US" sz="2448">
                <a:solidFill>
                  <a:prstClr val="white"/>
                </a:solidFill>
                <a:latin typeface="Segoe UI Light" panose="020B0502040204020203" pitchFamily="34" charset="0"/>
                <a:cs typeface="Segoe UI Light" panose="020B0502040204020203" pitchFamily="34" charset="0"/>
              </a:rPr>
              <a:t>Geofence Dangerous Areas</a:t>
            </a:r>
          </a:p>
          <a:p>
            <a:pPr marL="349724" indent="-349724" defTabSz="932597">
              <a:buFont typeface="Arial" panose="020B0604020202020204" pitchFamily="34" charset="0"/>
              <a:buChar char="•"/>
              <a:defRPr/>
            </a:pPr>
            <a:r>
              <a:rPr lang="en-US" sz="2448">
                <a:solidFill>
                  <a:prstClr val="white"/>
                </a:solidFill>
                <a:latin typeface="Segoe UI Light" panose="020B0502040204020203" pitchFamily="34" charset="0"/>
                <a:cs typeface="Segoe UI Light" panose="020B0502040204020203" pitchFamily="34" charset="0"/>
              </a:rPr>
              <a:t>Trigger Warnings when workers enter a danger zone</a:t>
            </a:r>
          </a:p>
        </p:txBody>
      </p:sp>
    </p:spTree>
    <p:extLst>
      <p:ext uri="{BB962C8B-B14F-4D97-AF65-F5344CB8AC3E}">
        <p14:creationId xmlns:p14="http://schemas.microsoft.com/office/powerpoint/2010/main" val="3668782414"/>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9D6262DF-309E-47C2-B0B4-3E6E05E7C2D5}"/>
              </a:ext>
            </a:extLst>
          </p:cNvPr>
          <p:cNvGrpSpPr/>
          <p:nvPr/>
        </p:nvGrpSpPr>
        <p:grpSpPr>
          <a:xfrm>
            <a:off x="3160598" y="2938408"/>
            <a:ext cx="1645920" cy="2377440"/>
            <a:chOff x="10419831" y="3135133"/>
            <a:chExt cx="1645920" cy="2377440"/>
          </a:xfrm>
        </p:grpSpPr>
        <p:sp>
          <p:nvSpPr>
            <p:cNvPr id="25" name="Rectangle 24">
              <a:extLst>
                <a:ext uri="{FF2B5EF4-FFF2-40B4-BE49-F238E27FC236}">
                  <a16:creationId xmlns:a16="http://schemas.microsoft.com/office/drawing/2014/main" id="{50B75AEB-2040-405D-ABBF-D4691C394E0E}"/>
                </a:ext>
              </a:extLst>
            </p:cNvPr>
            <p:cNvSpPr/>
            <p:nvPr/>
          </p:nvSpPr>
          <p:spPr bwMode="auto">
            <a:xfrm>
              <a:off x="10419831" y="3135133"/>
              <a:ext cx="1645920" cy="2377440"/>
            </a:xfrm>
            <a:prstGeom prst="rect">
              <a:avLst/>
            </a:prstGeom>
            <a:solidFill>
              <a:schemeClr val="tx1"/>
            </a:solid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457200" rIns="137160" bIns="182880" numCol="1" spcCol="0" rtlCol="0" fromWordArt="0" anchor="b" anchorCtr="0" forceAA="0" compatLnSpc="1">
              <a:prstTxWarp prst="textNoShape">
                <a:avLst/>
              </a:prstTxWarp>
              <a:noAutofit/>
            </a:bodyPr>
            <a:lstStyle/>
            <a:p>
              <a:pPr algn="ctr" defTabSz="932472" fontAlgn="base">
                <a:spcBef>
                  <a:spcPct val="0"/>
                </a:spcBef>
                <a:spcAft>
                  <a:spcPts val="300"/>
                </a:spcAft>
              </a:pPr>
              <a:r>
                <a:rPr lang="en-US" sz="1400">
                  <a:gradFill>
                    <a:gsLst>
                      <a:gs pos="0">
                        <a:schemeClr val="accent5"/>
                      </a:gs>
                      <a:gs pos="100000">
                        <a:schemeClr val="accent5"/>
                      </a:gs>
                    </a:gsLst>
                    <a:lin ang="5400000" scaled="0"/>
                  </a:gradFill>
                  <a:latin typeface="+mj-lt"/>
                  <a:ea typeface="Segoe UI" pitchFamily="34" charset="0"/>
                  <a:cs typeface="Segoe UI" pitchFamily="34" charset="0"/>
                </a:rPr>
                <a:t>Manufacturing</a:t>
              </a:r>
            </a:p>
            <a:p>
              <a:pPr algn="ctr" defTabSz="932472" fontAlgn="base">
                <a:spcBef>
                  <a:spcPct val="0"/>
                </a:spcBef>
                <a:spcAft>
                  <a:spcPts val="300"/>
                </a:spcAft>
              </a:pPr>
              <a:r>
                <a:rPr lang="en-US" sz="1100">
                  <a:gradFill>
                    <a:gsLst>
                      <a:gs pos="0">
                        <a:srgbClr val="FFFFFF"/>
                      </a:gs>
                      <a:gs pos="100000">
                        <a:srgbClr val="FFFFFF"/>
                      </a:gs>
                    </a:gsLst>
                    <a:lin ang="5400000" scaled="0"/>
                  </a:gradFill>
                  <a:ea typeface="Segoe UI" pitchFamily="34" charset="0"/>
                  <a:cs typeface="Segoe UI" pitchFamily="34" charset="0"/>
                </a:rPr>
                <a:t>Realize efficiency, automation, customer centricity and tap into </a:t>
              </a:r>
              <a:br>
                <a:rPr lang="en-US" sz="1100">
                  <a:gradFill>
                    <a:gsLst>
                      <a:gs pos="0">
                        <a:srgbClr val="FFFFFF"/>
                      </a:gs>
                      <a:gs pos="100000">
                        <a:srgbClr val="FFFFFF"/>
                      </a:gs>
                    </a:gsLst>
                    <a:lin ang="5400000" scaled="0"/>
                  </a:gradFill>
                  <a:ea typeface="Segoe UI" pitchFamily="34" charset="0"/>
                  <a:cs typeface="Segoe UI" pitchFamily="34" charset="0"/>
                </a:rPr>
              </a:br>
              <a:r>
                <a:rPr lang="en-US" sz="1100">
                  <a:gradFill>
                    <a:gsLst>
                      <a:gs pos="0">
                        <a:srgbClr val="FFFFFF"/>
                      </a:gs>
                      <a:gs pos="100000">
                        <a:srgbClr val="FFFFFF"/>
                      </a:gs>
                    </a:gsLst>
                    <a:lin ang="5400000" scaled="0"/>
                  </a:gradFill>
                  <a:ea typeface="Segoe UI" pitchFamily="34" charset="0"/>
                  <a:cs typeface="Segoe UI" pitchFamily="34" charset="0"/>
                </a:rPr>
                <a:t>new revenue sources</a:t>
              </a:r>
            </a:p>
          </p:txBody>
        </p:sp>
        <p:grpSp>
          <p:nvGrpSpPr>
            <p:cNvPr id="147" name="Graphic 145">
              <a:extLst>
                <a:ext uri="{FF2B5EF4-FFF2-40B4-BE49-F238E27FC236}">
                  <a16:creationId xmlns:a16="http://schemas.microsoft.com/office/drawing/2014/main" id="{0A349EAC-6CFB-4022-B3F4-9ECBBE438C5D}"/>
                </a:ext>
              </a:extLst>
            </p:cNvPr>
            <p:cNvGrpSpPr/>
            <p:nvPr/>
          </p:nvGrpSpPr>
          <p:grpSpPr>
            <a:xfrm>
              <a:off x="10963469" y="3543859"/>
              <a:ext cx="558644" cy="558644"/>
              <a:chOff x="10963469" y="3543859"/>
              <a:chExt cx="558644" cy="558644"/>
            </a:xfrm>
          </p:grpSpPr>
          <p:sp>
            <p:nvSpPr>
              <p:cNvPr id="148" name="Freeform: Shape 147">
                <a:extLst>
                  <a:ext uri="{FF2B5EF4-FFF2-40B4-BE49-F238E27FC236}">
                    <a16:creationId xmlns:a16="http://schemas.microsoft.com/office/drawing/2014/main" id="{3529F099-30C3-4401-8123-07B0AE1743D4}"/>
                  </a:ext>
                </a:extLst>
              </p:cNvPr>
              <p:cNvSpPr/>
              <p:nvPr/>
            </p:nvSpPr>
            <p:spPr>
              <a:xfrm>
                <a:off x="10963469" y="3543859"/>
                <a:ext cx="516482" cy="527023"/>
              </a:xfrm>
              <a:custGeom>
                <a:avLst/>
                <a:gdLst>
                  <a:gd name="connsiteX0" fmla="*/ 452185 w 516482"/>
                  <a:gd name="connsiteY0" fmla="*/ 269836 h 527022"/>
                  <a:gd name="connsiteX1" fmla="*/ 452185 w 516482"/>
                  <a:gd name="connsiteY1" fmla="*/ 264565 h 527022"/>
                  <a:gd name="connsiteX2" fmla="*/ 452185 w 516482"/>
                  <a:gd name="connsiteY2" fmla="*/ 259295 h 527022"/>
                  <a:gd name="connsiteX3" fmla="*/ 452185 w 516482"/>
                  <a:gd name="connsiteY3" fmla="*/ 255079 h 527022"/>
                  <a:gd name="connsiteX4" fmla="*/ 517536 w 516482"/>
                  <a:gd name="connsiteY4" fmla="*/ 212917 h 527022"/>
                  <a:gd name="connsiteX5" fmla="*/ 477483 w 516482"/>
                  <a:gd name="connsiteY5" fmla="*/ 112783 h 527022"/>
                  <a:gd name="connsiteX6" fmla="*/ 402645 w 516482"/>
                  <a:gd name="connsiteY6" fmla="*/ 130702 h 527022"/>
                  <a:gd name="connsiteX7" fmla="*/ 388943 w 516482"/>
                  <a:gd name="connsiteY7" fmla="*/ 116999 h 527022"/>
                  <a:gd name="connsiteX8" fmla="*/ 405807 w 516482"/>
                  <a:gd name="connsiteY8" fmla="*/ 39000 h 527022"/>
                  <a:gd name="connsiteX9" fmla="*/ 308835 w 516482"/>
                  <a:gd name="connsiteY9" fmla="*/ 0 h 527022"/>
                  <a:gd name="connsiteX10" fmla="*/ 267728 w 516482"/>
                  <a:gd name="connsiteY10" fmla="*/ 66405 h 527022"/>
                  <a:gd name="connsiteX11" fmla="*/ 264565 w 516482"/>
                  <a:gd name="connsiteY11" fmla="*/ 66405 h 527022"/>
                  <a:gd name="connsiteX12" fmla="*/ 259295 w 516482"/>
                  <a:gd name="connsiteY12" fmla="*/ 66405 h 527022"/>
                  <a:gd name="connsiteX13" fmla="*/ 254025 w 516482"/>
                  <a:gd name="connsiteY13" fmla="*/ 66405 h 527022"/>
                  <a:gd name="connsiteX14" fmla="*/ 248755 w 516482"/>
                  <a:gd name="connsiteY14" fmla="*/ 66405 h 527022"/>
                  <a:gd name="connsiteX15" fmla="*/ 208701 w 516482"/>
                  <a:gd name="connsiteY15" fmla="*/ 0 h 527022"/>
                  <a:gd name="connsiteX16" fmla="*/ 110675 w 516482"/>
                  <a:gd name="connsiteY16" fmla="*/ 40054 h 527022"/>
                  <a:gd name="connsiteX17" fmla="*/ 128594 w 516482"/>
                  <a:gd name="connsiteY17" fmla="*/ 118053 h 527022"/>
                  <a:gd name="connsiteX18" fmla="*/ 114891 w 516482"/>
                  <a:gd name="connsiteY18" fmla="*/ 131756 h 527022"/>
                  <a:gd name="connsiteX19" fmla="*/ 40054 w 516482"/>
                  <a:gd name="connsiteY19" fmla="*/ 113837 h 527022"/>
                  <a:gd name="connsiteX20" fmla="*/ 0 w 516482"/>
                  <a:gd name="connsiteY20" fmla="*/ 213971 h 527022"/>
                  <a:gd name="connsiteX21" fmla="*/ 65351 w 516482"/>
                  <a:gd name="connsiteY21" fmla="*/ 256133 h 527022"/>
                  <a:gd name="connsiteX22" fmla="*/ 65351 w 516482"/>
                  <a:gd name="connsiteY22" fmla="*/ 260349 h 527022"/>
                  <a:gd name="connsiteX23" fmla="*/ 65351 w 516482"/>
                  <a:gd name="connsiteY23" fmla="*/ 265619 h 527022"/>
                  <a:gd name="connsiteX24" fmla="*/ 65351 w 516482"/>
                  <a:gd name="connsiteY24" fmla="*/ 270890 h 527022"/>
                  <a:gd name="connsiteX25" fmla="*/ 65351 w 516482"/>
                  <a:gd name="connsiteY25" fmla="*/ 276160 h 527022"/>
                  <a:gd name="connsiteX26" fmla="*/ 0 w 516482"/>
                  <a:gd name="connsiteY26" fmla="*/ 316214 h 527022"/>
                  <a:gd name="connsiteX27" fmla="*/ 40054 w 516482"/>
                  <a:gd name="connsiteY27" fmla="*/ 417402 h 527022"/>
                  <a:gd name="connsiteX28" fmla="*/ 114891 w 516482"/>
                  <a:gd name="connsiteY28" fmla="*/ 398429 h 527022"/>
                  <a:gd name="connsiteX29" fmla="*/ 128594 w 516482"/>
                  <a:gd name="connsiteY29" fmla="*/ 412132 h 527022"/>
                  <a:gd name="connsiteX30" fmla="*/ 110675 w 516482"/>
                  <a:gd name="connsiteY30" fmla="*/ 490131 h 527022"/>
                  <a:gd name="connsiteX31" fmla="*/ 208701 w 516482"/>
                  <a:gd name="connsiteY31" fmla="*/ 531239 h 527022"/>
                  <a:gd name="connsiteX32" fmla="*/ 248755 w 516482"/>
                  <a:gd name="connsiteY32" fmla="*/ 463780 h 527022"/>
                  <a:gd name="connsiteX33" fmla="*/ 254025 w 516482"/>
                  <a:gd name="connsiteY33" fmla="*/ 463780 h 527022"/>
                  <a:gd name="connsiteX34" fmla="*/ 259295 w 516482"/>
                  <a:gd name="connsiteY34" fmla="*/ 463780 h 527022"/>
                  <a:gd name="connsiteX35" fmla="*/ 264565 w 516482"/>
                  <a:gd name="connsiteY35" fmla="*/ 463780 h 527022"/>
                  <a:gd name="connsiteX36" fmla="*/ 267728 w 516482"/>
                  <a:gd name="connsiteY36" fmla="*/ 463780 h 527022"/>
                  <a:gd name="connsiteX37" fmla="*/ 308835 w 516482"/>
                  <a:gd name="connsiteY37" fmla="*/ 531239 h 527022"/>
                  <a:gd name="connsiteX38" fmla="*/ 405807 w 516482"/>
                  <a:gd name="connsiteY38" fmla="*/ 490131 h 527022"/>
                  <a:gd name="connsiteX39" fmla="*/ 388943 w 516482"/>
                  <a:gd name="connsiteY39" fmla="*/ 412132 h 527022"/>
                  <a:gd name="connsiteX40" fmla="*/ 402645 w 516482"/>
                  <a:gd name="connsiteY40" fmla="*/ 398429 h 527022"/>
                  <a:gd name="connsiteX41" fmla="*/ 477483 w 516482"/>
                  <a:gd name="connsiteY41" fmla="*/ 417402 h 527022"/>
                  <a:gd name="connsiteX42" fmla="*/ 517536 w 516482"/>
                  <a:gd name="connsiteY42" fmla="*/ 316214 h 527022"/>
                  <a:gd name="connsiteX43" fmla="*/ 452185 w 516482"/>
                  <a:gd name="connsiteY43" fmla="*/ 275106 h 527022"/>
                  <a:gd name="connsiteX44" fmla="*/ 452185 w 516482"/>
                  <a:gd name="connsiteY44" fmla="*/ 269836 h 527022"/>
                  <a:gd name="connsiteX45" fmla="*/ 259295 w 516482"/>
                  <a:gd name="connsiteY45" fmla="*/ 413186 h 527022"/>
                  <a:gd name="connsiteX46" fmla="*/ 111729 w 516482"/>
                  <a:gd name="connsiteY46" fmla="*/ 265619 h 527022"/>
                  <a:gd name="connsiteX47" fmla="*/ 259295 w 516482"/>
                  <a:gd name="connsiteY47" fmla="*/ 118053 h 527022"/>
                  <a:gd name="connsiteX48" fmla="*/ 406861 w 516482"/>
                  <a:gd name="connsiteY48" fmla="*/ 265619 h 527022"/>
                  <a:gd name="connsiteX49" fmla="*/ 259295 w 516482"/>
                  <a:gd name="connsiteY49" fmla="*/ 413186 h 527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516482" h="527022">
                    <a:moveTo>
                      <a:pt x="452185" y="269836"/>
                    </a:moveTo>
                    <a:cubicBezTo>
                      <a:pt x="452185" y="268782"/>
                      <a:pt x="452185" y="265619"/>
                      <a:pt x="452185" y="264565"/>
                    </a:cubicBezTo>
                    <a:cubicBezTo>
                      <a:pt x="452185" y="263511"/>
                      <a:pt x="452185" y="262457"/>
                      <a:pt x="452185" y="259295"/>
                    </a:cubicBezTo>
                    <a:cubicBezTo>
                      <a:pt x="452185" y="258241"/>
                      <a:pt x="452185" y="257187"/>
                      <a:pt x="452185" y="255079"/>
                    </a:cubicBezTo>
                    <a:lnTo>
                      <a:pt x="517536" y="212917"/>
                    </a:lnTo>
                    <a:lnTo>
                      <a:pt x="477483" y="112783"/>
                    </a:lnTo>
                    <a:lnTo>
                      <a:pt x="402645" y="130702"/>
                    </a:lnTo>
                    <a:cubicBezTo>
                      <a:pt x="397375" y="125431"/>
                      <a:pt x="394213" y="122269"/>
                      <a:pt x="388943" y="116999"/>
                    </a:cubicBezTo>
                    <a:lnTo>
                      <a:pt x="405807" y="39000"/>
                    </a:lnTo>
                    <a:lnTo>
                      <a:pt x="308835" y="0"/>
                    </a:lnTo>
                    <a:lnTo>
                      <a:pt x="267728" y="66405"/>
                    </a:lnTo>
                    <a:cubicBezTo>
                      <a:pt x="266673" y="66405"/>
                      <a:pt x="265619" y="66405"/>
                      <a:pt x="264565" y="66405"/>
                    </a:cubicBezTo>
                    <a:cubicBezTo>
                      <a:pt x="262457" y="66405"/>
                      <a:pt x="261403" y="66405"/>
                      <a:pt x="259295" y="66405"/>
                    </a:cubicBezTo>
                    <a:cubicBezTo>
                      <a:pt x="257187" y="66405"/>
                      <a:pt x="256133" y="66405"/>
                      <a:pt x="254025" y="66405"/>
                    </a:cubicBezTo>
                    <a:cubicBezTo>
                      <a:pt x="251917" y="66405"/>
                      <a:pt x="251917" y="66405"/>
                      <a:pt x="248755" y="66405"/>
                    </a:cubicBezTo>
                    <a:lnTo>
                      <a:pt x="208701" y="0"/>
                    </a:lnTo>
                    <a:lnTo>
                      <a:pt x="110675" y="40054"/>
                    </a:lnTo>
                    <a:lnTo>
                      <a:pt x="128594" y="118053"/>
                    </a:lnTo>
                    <a:cubicBezTo>
                      <a:pt x="123323" y="123323"/>
                      <a:pt x="119107" y="126485"/>
                      <a:pt x="114891" y="131756"/>
                    </a:cubicBezTo>
                    <a:lnTo>
                      <a:pt x="40054" y="113837"/>
                    </a:lnTo>
                    <a:lnTo>
                      <a:pt x="0" y="213971"/>
                    </a:lnTo>
                    <a:lnTo>
                      <a:pt x="65351" y="256133"/>
                    </a:lnTo>
                    <a:cubicBezTo>
                      <a:pt x="65351" y="257187"/>
                      <a:pt x="65351" y="258241"/>
                      <a:pt x="65351" y="260349"/>
                    </a:cubicBezTo>
                    <a:cubicBezTo>
                      <a:pt x="65351" y="262457"/>
                      <a:pt x="65351" y="264565"/>
                      <a:pt x="65351" y="265619"/>
                    </a:cubicBezTo>
                    <a:cubicBezTo>
                      <a:pt x="65351" y="266673"/>
                      <a:pt x="65351" y="269836"/>
                      <a:pt x="65351" y="270890"/>
                    </a:cubicBezTo>
                    <a:cubicBezTo>
                      <a:pt x="65351" y="271944"/>
                      <a:pt x="65351" y="272998"/>
                      <a:pt x="65351" y="276160"/>
                    </a:cubicBezTo>
                    <a:lnTo>
                      <a:pt x="0" y="316214"/>
                    </a:lnTo>
                    <a:lnTo>
                      <a:pt x="40054" y="417402"/>
                    </a:lnTo>
                    <a:lnTo>
                      <a:pt x="114891" y="398429"/>
                    </a:lnTo>
                    <a:cubicBezTo>
                      <a:pt x="118053" y="403699"/>
                      <a:pt x="123323" y="407916"/>
                      <a:pt x="128594" y="412132"/>
                    </a:cubicBezTo>
                    <a:lnTo>
                      <a:pt x="110675" y="490131"/>
                    </a:lnTo>
                    <a:lnTo>
                      <a:pt x="208701" y="531239"/>
                    </a:lnTo>
                    <a:lnTo>
                      <a:pt x="248755" y="463780"/>
                    </a:lnTo>
                    <a:cubicBezTo>
                      <a:pt x="250863" y="463780"/>
                      <a:pt x="251917" y="463780"/>
                      <a:pt x="254025" y="463780"/>
                    </a:cubicBezTo>
                    <a:cubicBezTo>
                      <a:pt x="256133" y="463780"/>
                      <a:pt x="257187" y="463780"/>
                      <a:pt x="259295" y="463780"/>
                    </a:cubicBezTo>
                    <a:cubicBezTo>
                      <a:pt x="261403" y="463780"/>
                      <a:pt x="261403" y="463780"/>
                      <a:pt x="264565" y="463780"/>
                    </a:cubicBezTo>
                    <a:cubicBezTo>
                      <a:pt x="265619" y="463780"/>
                      <a:pt x="266673" y="463780"/>
                      <a:pt x="267728" y="463780"/>
                    </a:cubicBezTo>
                    <a:lnTo>
                      <a:pt x="308835" y="531239"/>
                    </a:lnTo>
                    <a:lnTo>
                      <a:pt x="405807" y="490131"/>
                    </a:lnTo>
                    <a:lnTo>
                      <a:pt x="388943" y="412132"/>
                    </a:lnTo>
                    <a:cubicBezTo>
                      <a:pt x="394213" y="407916"/>
                      <a:pt x="397375" y="403699"/>
                      <a:pt x="402645" y="398429"/>
                    </a:cubicBezTo>
                    <a:lnTo>
                      <a:pt x="477483" y="417402"/>
                    </a:lnTo>
                    <a:lnTo>
                      <a:pt x="517536" y="316214"/>
                    </a:lnTo>
                    <a:lnTo>
                      <a:pt x="452185" y="275106"/>
                    </a:lnTo>
                    <a:cubicBezTo>
                      <a:pt x="452185" y="272998"/>
                      <a:pt x="452185" y="271944"/>
                      <a:pt x="452185" y="269836"/>
                    </a:cubicBezTo>
                    <a:close/>
                    <a:moveTo>
                      <a:pt x="259295" y="413186"/>
                    </a:moveTo>
                    <a:cubicBezTo>
                      <a:pt x="178134" y="413186"/>
                      <a:pt x="111729" y="347835"/>
                      <a:pt x="111729" y="265619"/>
                    </a:cubicBezTo>
                    <a:cubicBezTo>
                      <a:pt x="111729" y="183404"/>
                      <a:pt x="177080" y="118053"/>
                      <a:pt x="259295" y="118053"/>
                    </a:cubicBezTo>
                    <a:cubicBezTo>
                      <a:pt x="341511" y="118053"/>
                      <a:pt x="406861" y="183404"/>
                      <a:pt x="406861" y="265619"/>
                    </a:cubicBezTo>
                    <a:cubicBezTo>
                      <a:pt x="406861" y="347835"/>
                      <a:pt x="340457" y="413186"/>
                      <a:pt x="259295" y="413186"/>
                    </a:cubicBezTo>
                    <a:close/>
                  </a:path>
                </a:pathLst>
              </a:custGeom>
              <a:solidFill>
                <a:schemeClr val="accent5"/>
              </a:solidFill>
              <a:ln w="10424" cap="flat">
                <a:noFill/>
                <a:prstDash val="solid"/>
                <a:miter/>
              </a:ln>
            </p:spPr>
            <p:txBody>
              <a:bodyPr rtlCol="0" anchor="ctr"/>
              <a:lstStyle/>
              <a:p>
                <a:endParaRPr lang="en-US"/>
              </a:p>
            </p:txBody>
          </p:sp>
          <p:sp>
            <p:nvSpPr>
              <p:cNvPr id="149" name="Freeform: Shape 148">
                <a:extLst>
                  <a:ext uri="{FF2B5EF4-FFF2-40B4-BE49-F238E27FC236}">
                    <a16:creationId xmlns:a16="http://schemas.microsoft.com/office/drawing/2014/main" id="{5EF1613C-9004-4EA7-B749-ADB073431AD1}"/>
                  </a:ext>
                </a:extLst>
              </p:cNvPr>
              <p:cNvSpPr/>
              <p:nvPr/>
            </p:nvSpPr>
            <p:spPr>
              <a:xfrm>
                <a:off x="11122630" y="3707236"/>
                <a:ext cx="389997" cy="389997"/>
              </a:xfrm>
              <a:custGeom>
                <a:avLst/>
                <a:gdLst>
                  <a:gd name="connsiteX0" fmla="*/ 394213 w 389996"/>
                  <a:gd name="connsiteY0" fmla="*/ 334132 h 389996"/>
                  <a:gd name="connsiteX1" fmla="*/ 394213 w 389996"/>
                  <a:gd name="connsiteY1" fmla="*/ 334132 h 389996"/>
                  <a:gd name="connsiteX2" fmla="*/ 397375 w 389996"/>
                  <a:gd name="connsiteY2" fmla="*/ 352051 h 389996"/>
                  <a:gd name="connsiteX3" fmla="*/ 393159 w 389996"/>
                  <a:gd name="connsiteY3" fmla="*/ 368916 h 389996"/>
                  <a:gd name="connsiteX4" fmla="*/ 383672 w 389996"/>
                  <a:gd name="connsiteY4" fmla="*/ 383673 h 389996"/>
                  <a:gd name="connsiteX5" fmla="*/ 368916 w 389996"/>
                  <a:gd name="connsiteY5" fmla="*/ 393159 h 389996"/>
                  <a:gd name="connsiteX6" fmla="*/ 352051 w 389996"/>
                  <a:gd name="connsiteY6" fmla="*/ 397375 h 389996"/>
                  <a:gd name="connsiteX7" fmla="*/ 334132 w 389996"/>
                  <a:gd name="connsiteY7" fmla="*/ 393159 h 389996"/>
                  <a:gd name="connsiteX8" fmla="*/ 319376 w 389996"/>
                  <a:gd name="connsiteY8" fmla="*/ 383673 h 389996"/>
                  <a:gd name="connsiteX9" fmla="*/ 128594 w 389996"/>
                  <a:gd name="connsiteY9" fmla="*/ 193944 h 389996"/>
                  <a:gd name="connsiteX10" fmla="*/ 113837 w 389996"/>
                  <a:gd name="connsiteY10" fmla="*/ 197106 h 389996"/>
                  <a:gd name="connsiteX11" fmla="*/ 99080 w 389996"/>
                  <a:gd name="connsiteY11" fmla="*/ 198161 h 389996"/>
                  <a:gd name="connsiteX12" fmla="*/ 59027 w 389996"/>
                  <a:gd name="connsiteY12" fmla="*/ 190782 h 389996"/>
                  <a:gd name="connsiteX13" fmla="*/ 28459 w 389996"/>
                  <a:gd name="connsiteY13" fmla="*/ 169701 h 389996"/>
                  <a:gd name="connsiteX14" fmla="*/ 7378 w 389996"/>
                  <a:gd name="connsiteY14" fmla="*/ 138080 h 389996"/>
                  <a:gd name="connsiteX15" fmla="*/ 0 w 389996"/>
                  <a:gd name="connsiteY15" fmla="*/ 100134 h 389996"/>
                  <a:gd name="connsiteX16" fmla="*/ 5270 w 389996"/>
                  <a:gd name="connsiteY16" fmla="*/ 68513 h 389996"/>
                  <a:gd name="connsiteX17" fmla="*/ 85378 w 389996"/>
                  <a:gd name="connsiteY17" fmla="*/ 148620 h 389996"/>
                  <a:gd name="connsiteX18" fmla="*/ 147566 w 389996"/>
                  <a:gd name="connsiteY18" fmla="*/ 85378 h 389996"/>
                  <a:gd name="connsiteX19" fmla="*/ 67459 w 389996"/>
                  <a:gd name="connsiteY19" fmla="*/ 5270 h 389996"/>
                  <a:gd name="connsiteX20" fmla="*/ 99080 w 389996"/>
                  <a:gd name="connsiteY20" fmla="*/ 0 h 389996"/>
                  <a:gd name="connsiteX21" fmla="*/ 138080 w 389996"/>
                  <a:gd name="connsiteY21" fmla="*/ 8432 h 389996"/>
                  <a:gd name="connsiteX22" fmla="*/ 169701 w 389996"/>
                  <a:gd name="connsiteY22" fmla="*/ 29513 h 389996"/>
                  <a:gd name="connsiteX23" fmla="*/ 190782 w 389996"/>
                  <a:gd name="connsiteY23" fmla="*/ 60081 h 389996"/>
                  <a:gd name="connsiteX24" fmla="*/ 198161 w 389996"/>
                  <a:gd name="connsiteY24" fmla="*/ 99080 h 389996"/>
                  <a:gd name="connsiteX25" fmla="*/ 197106 w 389996"/>
                  <a:gd name="connsiteY25" fmla="*/ 113837 h 389996"/>
                  <a:gd name="connsiteX26" fmla="*/ 193944 w 389996"/>
                  <a:gd name="connsiteY26" fmla="*/ 128594 h 389996"/>
                  <a:gd name="connsiteX27" fmla="*/ 384727 w 389996"/>
                  <a:gd name="connsiteY27" fmla="*/ 318322 h 389996"/>
                  <a:gd name="connsiteX28" fmla="*/ 394213 w 389996"/>
                  <a:gd name="connsiteY28" fmla="*/ 334132 h 389996"/>
                  <a:gd name="connsiteX29" fmla="*/ 394213 w 389996"/>
                  <a:gd name="connsiteY29" fmla="*/ 334132 h 389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89996" h="389996">
                    <a:moveTo>
                      <a:pt x="394213" y="334132"/>
                    </a:moveTo>
                    <a:lnTo>
                      <a:pt x="394213" y="334132"/>
                    </a:lnTo>
                    <a:cubicBezTo>
                      <a:pt x="396321" y="339403"/>
                      <a:pt x="397375" y="345727"/>
                      <a:pt x="397375" y="352051"/>
                    </a:cubicBezTo>
                    <a:cubicBezTo>
                      <a:pt x="397375" y="358375"/>
                      <a:pt x="396321" y="363646"/>
                      <a:pt x="393159" y="368916"/>
                    </a:cubicBezTo>
                    <a:cubicBezTo>
                      <a:pt x="391051" y="375240"/>
                      <a:pt x="387889" y="379456"/>
                      <a:pt x="383672" y="383673"/>
                    </a:cubicBezTo>
                    <a:cubicBezTo>
                      <a:pt x="379456" y="387889"/>
                      <a:pt x="375240" y="391051"/>
                      <a:pt x="368916" y="393159"/>
                    </a:cubicBezTo>
                    <a:cubicBezTo>
                      <a:pt x="363646" y="396321"/>
                      <a:pt x="358375" y="397375"/>
                      <a:pt x="352051" y="397375"/>
                    </a:cubicBezTo>
                    <a:cubicBezTo>
                      <a:pt x="345727" y="397375"/>
                      <a:pt x="339403" y="396321"/>
                      <a:pt x="334132" y="393159"/>
                    </a:cubicBezTo>
                    <a:cubicBezTo>
                      <a:pt x="328862" y="391051"/>
                      <a:pt x="323592" y="387889"/>
                      <a:pt x="319376" y="383673"/>
                    </a:cubicBezTo>
                    <a:lnTo>
                      <a:pt x="128594" y="193944"/>
                    </a:lnTo>
                    <a:cubicBezTo>
                      <a:pt x="123323" y="194998"/>
                      <a:pt x="119107" y="196052"/>
                      <a:pt x="113837" y="197106"/>
                    </a:cubicBezTo>
                    <a:cubicBezTo>
                      <a:pt x="108567" y="198161"/>
                      <a:pt x="104350" y="198161"/>
                      <a:pt x="99080" y="198161"/>
                    </a:cubicBezTo>
                    <a:cubicBezTo>
                      <a:pt x="85378" y="198161"/>
                      <a:pt x="72729" y="196052"/>
                      <a:pt x="59027" y="190782"/>
                    </a:cubicBezTo>
                    <a:cubicBezTo>
                      <a:pt x="47432" y="185512"/>
                      <a:pt x="36892" y="178134"/>
                      <a:pt x="28459" y="169701"/>
                    </a:cubicBezTo>
                    <a:cubicBezTo>
                      <a:pt x="20027" y="160215"/>
                      <a:pt x="12649" y="150728"/>
                      <a:pt x="7378" y="138080"/>
                    </a:cubicBezTo>
                    <a:cubicBezTo>
                      <a:pt x="2108" y="126485"/>
                      <a:pt x="0" y="113837"/>
                      <a:pt x="0" y="100134"/>
                    </a:cubicBezTo>
                    <a:cubicBezTo>
                      <a:pt x="0" y="89594"/>
                      <a:pt x="1054" y="79053"/>
                      <a:pt x="5270" y="68513"/>
                    </a:cubicBezTo>
                    <a:lnTo>
                      <a:pt x="85378" y="148620"/>
                    </a:lnTo>
                    <a:lnTo>
                      <a:pt x="147566" y="85378"/>
                    </a:lnTo>
                    <a:lnTo>
                      <a:pt x="67459" y="5270"/>
                    </a:lnTo>
                    <a:cubicBezTo>
                      <a:pt x="77999" y="2108"/>
                      <a:pt x="88540" y="0"/>
                      <a:pt x="99080" y="0"/>
                    </a:cubicBezTo>
                    <a:cubicBezTo>
                      <a:pt x="112783" y="0"/>
                      <a:pt x="125431" y="3162"/>
                      <a:pt x="138080" y="8432"/>
                    </a:cubicBezTo>
                    <a:cubicBezTo>
                      <a:pt x="150728" y="13703"/>
                      <a:pt x="160215" y="20027"/>
                      <a:pt x="169701" y="29513"/>
                    </a:cubicBezTo>
                    <a:cubicBezTo>
                      <a:pt x="178134" y="37946"/>
                      <a:pt x="185512" y="48486"/>
                      <a:pt x="190782" y="60081"/>
                    </a:cubicBezTo>
                    <a:cubicBezTo>
                      <a:pt x="196052" y="72729"/>
                      <a:pt x="198161" y="85378"/>
                      <a:pt x="198161" y="99080"/>
                    </a:cubicBezTo>
                    <a:cubicBezTo>
                      <a:pt x="198161" y="104350"/>
                      <a:pt x="198161" y="108567"/>
                      <a:pt x="197106" y="113837"/>
                    </a:cubicBezTo>
                    <a:cubicBezTo>
                      <a:pt x="196052" y="119107"/>
                      <a:pt x="194998" y="123323"/>
                      <a:pt x="193944" y="128594"/>
                    </a:cubicBezTo>
                    <a:lnTo>
                      <a:pt x="384727" y="318322"/>
                    </a:lnTo>
                    <a:cubicBezTo>
                      <a:pt x="387889" y="323592"/>
                      <a:pt x="391051" y="328862"/>
                      <a:pt x="394213" y="334132"/>
                    </a:cubicBezTo>
                    <a:lnTo>
                      <a:pt x="394213" y="334132"/>
                    </a:lnTo>
                    <a:close/>
                  </a:path>
                </a:pathLst>
              </a:custGeom>
              <a:solidFill>
                <a:schemeClr val="tx2"/>
              </a:solidFill>
              <a:ln w="10424" cap="flat">
                <a:noFill/>
                <a:prstDash val="solid"/>
                <a:miter/>
              </a:ln>
            </p:spPr>
            <p:txBody>
              <a:bodyPr rtlCol="0" anchor="ctr"/>
              <a:lstStyle/>
              <a:p>
                <a:endParaRPr lang="en-US"/>
              </a:p>
            </p:txBody>
          </p:sp>
        </p:grpSp>
      </p:grpSp>
      <p:sp>
        <p:nvSpPr>
          <p:cNvPr id="18" name="Title 15">
            <a:extLst>
              <a:ext uri="{FF2B5EF4-FFF2-40B4-BE49-F238E27FC236}">
                <a16:creationId xmlns:a16="http://schemas.microsoft.com/office/drawing/2014/main" id="{349EF8B1-2212-4987-A660-DF854EB18F24}"/>
              </a:ext>
            </a:extLst>
          </p:cNvPr>
          <p:cNvSpPr>
            <a:spLocks noGrp="1"/>
          </p:cNvSpPr>
          <p:nvPr>
            <p:ph type="title"/>
          </p:nvPr>
        </p:nvSpPr>
        <p:spPr>
          <a:xfrm>
            <a:off x="465139" y="632779"/>
            <a:ext cx="5092354" cy="411162"/>
          </a:xfrm>
        </p:spPr>
        <p:txBody>
          <a:bodyPr/>
          <a:lstStyle/>
          <a:p>
            <a:r>
              <a:rPr lang="en-US"/>
              <a:t>The new era of digitization across industries  </a:t>
            </a:r>
          </a:p>
        </p:txBody>
      </p:sp>
      <p:cxnSp>
        <p:nvCxnSpPr>
          <p:cNvPr id="51" name="Straight Connector 50">
            <a:extLst>
              <a:ext uri="{FF2B5EF4-FFF2-40B4-BE49-F238E27FC236}">
                <a16:creationId xmlns:a16="http://schemas.microsoft.com/office/drawing/2014/main" id="{18A3C772-DB0F-42A8-BB6E-EEDACBA1C593}"/>
              </a:ext>
            </a:extLst>
          </p:cNvPr>
          <p:cNvCxnSpPr>
            <a:cxnSpLocks/>
          </p:cNvCxnSpPr>
          <p:nvPr/>
        </p:nvCxnSpPr>
        <p:spPr>
          <a:xfrm>
            <a:off x="465139" y="1789612"/>
            <a:ext cx="1820861" cy="0"/>
          </a:xfrm>
          <a:prstGeom prst="line">
            <a:avLst/>
          </a:prstGeom>
          <a:ln w="53975">
            <a:gradFill>
              <a:gsLst>
                <a:gs pos="0">
                  <a:schemeClr val="accent5"/>
                </a:gs>
                <a:gs pos="100000">
                  <a:schemeClr val="tx2"/>
                </a:gs>
              </a:gsLst>
              <a:lin ang="1800000" scaled="0"/>
            </a:gra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01" name="Group 100">
            <a:extLst>
              <a:ext uri="{FF2B5EF4-FFF2-40B4-BE49-F238E27FC236}">
                <a16:creationId xmlns:a16="http://schemas.microsoft.com/office/drawing/2014/main" id="{780D26FB-6214-460D-A637-9D81C3D70F0C}"/>
              </a:ext>
            </a:extLst>
          </p:cNvPr>
          <p:cNvGrpSpPr/>
          <p:nvPr/>
        </p:nvGrpSpPr>
        <p:grpSpPr>
          <a:xfrm>
            <a:off x="4975406" y="4326748"/>
            <a:ext cx="1645920" cy="2380335"/>
            <a:chOff x="3160598" y="2938408"/>
            <a:chExt cx="1645920" cy="2380335"/>
          </a:xfrm>
        </p:grpSpPr>
        <p:sp>
          <p:nvSpPr>
            <p:cNvPr id="19" name="Rectangle 18">
              <a:extLst>
                <a:ext uri="{FF2B5EF4-FFF2-40B4-BE49-F238E27FC236}">
                  <a16:creationId xmlns:a16="http://schemas.microsoft.com/office/drawing/2014/main" id="{149C6336-F42E-4771-9D33-92350BAC011D}"/>
                </a:ext>
              </a:extLst>
            </p:cNvPr>
            <p:cNvSpPr/>
            <p:nvPr/>
          </p:nvSpPr>
          <p:spPr bwMode="auto">
            <a:xfrm>
              <a:off x="3160598" y="2938408"/>
              <a:ext cx="1645920" cy="2380335"/>
            </a:xfrm>
            <a:prstGeom prst="rect">
              <a:avLst/>
            </a:prstGeom>
            <a:solidFill>
              <a:schemeClr val="tx1"/>
            </a:solid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731520" rIns="137160" bIns="182880" numCol="1" spcCol="0" rtlCol="0" fromWordArt="0" anchor="b" anchorCtr="0" forceAA="0" compatLnSpc="1">
              <a:prstTxWarp prst="textNoShape">
                <a:avLst/>
              </a:prstTxWarp>
              <a:noAutofit/>
            </a:bodyPr>
            <a:lstStyle/>
            <a:p>
              <a:pPr algn="ctr" defTabSz="932472" fontAlgn="base">
                <a:spcBef>
                  <a:spcPct val="0"/>
                </a:spcBef>
                <a:spcAft>
                  <a:spcPct val="0"/>
                </a:spcAft>
              </a:pPr>
              <a:r>
                <a:rPr lang="en-US" sz="1400">
                  <a:gradFill>
                    <a:gsLst>
                      <a:gs pos="0">
                        <a:schemeClr val="accent5"/>
                      </a:gs>
                      <a:gs pos="100000">
                        <a:schemeClr val="accent5"/>
                      </a:gs>
                    </a:gsLst>
                    <a:lin ang="5400000" scaled="0"/>
                  </a:gradFill>
                  <a:latin typeface="+mj-lt"/>
                  <a:ea typeface="Segoe UI" pitchFamily="34" charset="0"/>
                  <a:cs typeface="Segoe UI" pitchFamily="34" charset="0"/>
                </a:rPr>
                <a:t>Retail</a:t>
              </a:r>
              <a:endParaRPr lang="en-US" sz="1400">
                <a:gradFill>
                  <a:gsLst>
                    <a:gs pos="0">
                      <a:srgbClr val="FFFFFF"/>
                    </a:gs>
                    <a:gs pos="100000">
                      <a:srgbClr val="FFFFFF"/>
                    </a:gs>
                  </a:gsLst>
                  <a:lin ang="5400000" scaled="0"/>
                </a:gradFill>
                <a:latin typeface="+mj-lt"/>
                <a:ea typeface="Segoe UI" pitchFamily="34" charset="0"/>
                <a:cs typeface="Segoe UI" pitchFamily="34" charset="0"/>
              </a:endParaRPr>
            </a:p>
            <a:p>
              <a:pPr algn="ctr" defTabSz="932472" fontAlgn="base">
                <a:spcBef>
                  <a:spcPct val="0"/>
                </a:spcBef>
                <a:spcAft>
                  <a:spcPct val="0"/>
                </a:spcAft>
              </a:pPr>
              <a:r>
                <a:rPr lang="en-US" sz="1100">
                  <a:gradFill>
                    <a:gsLst>
                      <a:gs pos="0">
                        <a:srgbClr val="FFFFFF"/>
                      </a:gs>
                      <a:gs pos="100000">
                        <a:srgbClr val="FFFFFF"/>
                      </a:gs>
                    </a:gsLst>
                    <a:lin ang="5400000" scaled="0"/>
                  </a:gradFill>
                  <a:ea typeface="Segoe UI" pitchFamily="34" charset="0"/>
                  <a:cs typeface="Segoe UI" pitchFamily="34" charset="0"/>
                </a:rPr>
                <a:t>Better customer experiences,</a:t>
              </a:r>
            </a:p>
            <a:p>
              <a:pPr algn="ctr" defTabSz="932472" fontAlgn="base">
                <a:spcBef>
                  <a:spcPct val="0"/>
                </a:spcBef>
                <a:spcAft>
                  <a:spcPct val="0"/>
                </a:spcAft>
              </a:pPr>
              <a:r>
                <a:rPr lang="en-US" sz="1100">
                  <a:gradFill>
                    <a:gsLst>
                      <a:gs pos="0">
                        <a:srgbClr val="FFFFFF"/>
                      </a:gs>
                      <a:gs pos="100000">
                        <a:srgbClr val="FFFFFF"/>
                      </a:gs>
                    </a:gsLst>
                    <a:lin ang="5400000" scaled="0"/>
                  </a:gradFill>
                  <a:ea typeface="Segoe UI" pitchFamily="34" charset="0"/>
                  <a:cs typeface="Segoe UI" pitchFamily="34" charset="0"/>
                </a:rPr>
                <a:t>new market opportunity</a:t>
              </a:r>
            </a:p>
          </p:txBody>
        </p:sp>
        <p:pic>
          <p:nvPicPr>
            <p:cNvPr id="27" name="Picture 26">
              <a:extLst>
                <a:ext uri="{FF2B5EF4-FFF2-40B4-BE49-F238E27FC236}">
                  <a16:creationId xmlns:a16="http://schemas.microsoft.com/office/drawing/2014/main" id="{3D8B9668-9B91-468E-8F14-CF4AEA5E713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86378" y="3372012"/>
              <a:ext cx="594360" cy="594360"/>
            </a:xfrm>
            <a:prstGeom prst="rect">
              <a:avLst/>
            </a:prstGeom>
          </p:spPr>
        </p:pic>
      </p:grpSp>
      <p:grpSp>
        <p:nvGrpSpPr>
          <p:cNvPr id="155" name="Group 154">
            <a:extLst>
              <a:ext uri="{FF2B5EF4-FFF2-40B4-BE49-F238E27FC236}">
                <a16:creationId xmlns:a16="http://schemas.microsoft.com/office/drawing/2014/main" id="{69E7E575-2A9A-4065-9655-8128B9DF5390}"/>
              </a:ext>
            </a:extLst>
          </p:cNvPr>
          <p:cNvGrpSpPr/>
          <p:nvPr/>
        </p:nvGrpSpPr>
        <p:grpSpPr>
          <a:xfrm>
            <a:off x="10419830" y="2938408"/>
            <a:ext cx="1645920" cy="2377440"/>
            <a:chOff x="4975406" y="4326748"/>
            <a:chExt cx="1645920" cy="2377440"/>
          </a:xfrm>
        </p:grpSpPr>
        <p:sp>
          <p:nvSpPr>
            <p:cNvPr id="24" name="Rectangle 23">
              <a:extLst>
                <a:ext uri="{FF2B5EF4-FFF2-40B4-BE49-F238E27FC236}">
                  <a16:creationId xmlns:a16="http://schemas.microsoft.com/office/drawing/2014/main" id="{9DE22CC9-B77C-4006-8F12-7B06141117A6}"/>
                </a:ext>
              </a:extLst>
            </p:cNvPr>
            <p:cNvSpPr/>
            <p:nvPr/>
          </p:nvSpPr>
          <p:spPr bwMode="auto">
            <a:xfrm>
              <a:off x="4975406" y="4326748"/>
              <a:ext cx="1645920" cy="2377440"/>
            </a:xfrm>
            <a:prstGeom prst="rect">
              <a:avLst/>
            </a:prstGeom>
            <a:solidFill>
              <a:schemeClr val="tx1"/>
            </a:solid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457200" rIns="137160" bIns="182880" numCol="1" spcCol="0" rtlCol="0" fromWordArt="0" anchor="b" anchorCtr="0" forceAA="0" compatLnSpc="1">
              <a:prstTxWarp prst="textNoShape">
                <a:avLst/>
              </a:prstTxWarp>
              <a:noAutofit/>
            </a:bodyPr>
            <a:lstStyle/>
            <a:p>
              <a:pPr algn="ctr" defTabSz="932472" fontAlgn="base">
                <a:spcBef>
                  <a:spcPct val="0"/>
                </a:spcBef>
                <a:spcAft>
                  <a:spcPts val="300"/>
                </a:spcAft>
              </a:pPr>
              <a:r>
                <a:rPr lang="en-US" sz="1400">
                  <a:gradFill>
                    <a:gsLst>
                      <a:gs pos="0">
                        <a:schemeClr val="accent5"/>
                      </a:gs>
                      <a:gs pos="100000">
                        <a:schemeClr val="accent5"/>
                      </a:gs>
                    </a:gsLst>
                    <a:lin ang="5400000" scaled="0"/>
                  </a:gradFill>
                  <a:latin typeface="+mj-lt"/>
                  <a:ea typeface="Segoe UI" pitchFamily="34" charset="0"/>
                  <a:cs typeface="Segoe UI" pitchFamily="34" charset="0"/>
                </a:rPr>
                <a:t>Agriculture</a:t>
              </a:r>
              <a:endParaRPr lang="en-US" sz="1400">
                <a:gradFill>
                  <a:gsLst>
                    <a:gs pos="0">
                      <a:srgbClr val="FFFFFF"/>
                    </a:gs>
                    <a:gs pos="100000">
                      <a:srgbClr val="FFFFFF"/>
                    </a:gs>
                  </a:gsLst>
                  <a:lin ang="5400000" scaled="0"/>
                </a:gradFill>
                <a:latin typeface="+mj-lt"/>
                <a:ea typeface="Segoe UI" pitchFamily="34" charset="0"/>
                <a:cs typeface="Segoe UI" pitchFamily="34" charset="0"/>
              </a:endParaRPr>
            </a:p>
            <a:p>
              <a:pPr algn="ctr" defTabSz="932472" fontAlgn="base">
                <a:spcBef>
                  <a:spcPct val="0"/>
                </a:spcBef>
                <a:spcAft>
                  <a:spcPts val="300"/>
                </a:spcAft>
              </a:pPr>
              <a:r>
                <a:rPr lang="en-US" sz="1100">
                  <a:gradFill>
                    <a:gsLst>
                      <a:gs pos="0">
                        <a:srgbClr val="FFFFFF"/>
                      </a:gs>
                      <a:gs pos="100000">
                        <a:srgbClr val="FFFFFF"/>
                      </a:gs>
                    </a:gsLst>
                    <a:lin ang="5400000" scaled="0"/>
                  </a:gradFill>
                  <a:ea typeface="Segoe UI" pitchFamily="34" charset="0"/>
                  <a:cs typeface="Segoe UI" pitchFamily="34" charset="0"/>
                </a:rPr>
                <a:t>Better yields and higher quality </a:t>
              </a:r>
              <a:br>
                <a:rPr lang="en-US" sz="1100">
                  <a:gradFill>
                    <a:gsLst>
                      <a:gs pos="0">
                        <a:srgbClr val="FFFFFF"/>
                      </a:gs>
                      <a:gs pos="100000">
                        <a:srgbClr val="FFFFFF"/>
                      </a:gs>
                    </a:gsLst>
                    <a:lin ang="5400000" scaled="0"/>
                  </a:gradFill>
                  <a:ea typeface="Segoe UI" pitchFamily="34" charset="0"/>
                  <a:cs typeface="Segoe UI" pitchFamily="34" charset="0"/>
                </a:rPr>
              </a:br>
              <a:r>
                <a:rPr lang="en-US" sz="1100">
                  <a:gradFill>
                    <a:gsLst>
                      <a:gs pos="0">
                        <a:srgbClr val="FFFFFF"/>
                      </a:gs>
                      <a:gs pos="100000">
                        <a:srgbClr val="FFFFFF"/>
                      </a:gs>
                    </a:gsLst>
                    <a:lin ang="5400000" scaled="0"/>
                  </a:gradFill>
                  <a:ea typeface="Segoe UI" pitchFamily="34" charset="0"/>
                  <a:cs typeface="Segoe UI" pitchFamily="34" charset="0"/>
                </a:rPr>
                <a:t>with fewer resources and less waste</a:t>
              </a:r>
            </a:p>
          </p:txBody>
        </p:sp>
        <p:grpSp>
          <p:nvGrpSpPr>
            <p:cNvPr id="4" name="Graphic 2">
              <a:extLst>
                <a:ext uri="{FF2B5EF4-FFF2-40B4-BE49-F238E27FC236}">
                  <a16:creationId xmlns:a16="http://schemas.microsoft.com/office/drawing/2014/main" id="{686CE30D-BFF2-4947-85E9-0689AC39F425}"/>
                </a:ext>
              </a:extLst>
            </p:cNvPr>
            <p:cNvGrpSpPr/>
            <p:nvPr/>
          </p:nvGrpSpPr>
          <p:grpSpPr>
            <a:xfrm>
              <a:off x="5557492" y="4674021"/>
              <a:ext cx="454548" cy="696974"/>
              <a:chOff x="5557492" y="4674021"/>
              <a:chExt cx="454548" cy="696974"/>
            </a:xfrm>
            <a:solidFill>
              <a:schemeClr val="accent5"/>
            </a:solidFill>
          </p:grpSpPr>
          <p:sp>
            <p:nvSpPr>
              <p:cNvPr id="5" name="Freeform: Shape 4">
                <a:extLst>
                  <a:ext uri="{FF2B5EF4-FFF2-40B4-BE49-F238E27FC236}">
                    <a16:creationId xmlns:a16="http://schemas.microsoft.com/office/drawing/2014/main" id="{53DE812D-6A74-47D6-9F71-AD5132A5AEBA}"/>
                  </a:ext>
                </a:extLst>
              </p:cNvPr>
              <p:cNvSpPr/>
              <p:nvPr/>
            </p:nvSpPr>
            <p:spPr>
              <a:xfrm>
                <a:off x="5704463" y="4761900"/>
                <a:ext cx="136364" cy="90910"/>
              </a:xfrm>
              <a:custGeom>
                <a:avLst/>
                <a:gdLst>
                  <a:gd name="connsiteX0" fmla="*/ 72728 w 136364"/>
                  <a:gd name="connsiteY0" fmla="*/ 92425 h 90909"/>
                  <a:gd name="connsiteX1" fmla="*/ 0 w 136364"/>
                  <a:gd name="connsiteY1" fmla="*/ 21212 h 90909"/>
                  <a:gd name="connsiteX2" fmla="*/ 21212 w 136364"/>
                  <a:gd name="connsiteY2" fmla="*/ 0 h 90909"/>
                  <a:gd name="connsiteX3" fmla="*/ 72728 w 136364"/>
                  <a:gd name="connsiteY3" fmla="*/ 50000 h 90909"/>
                  <a:gd name="connsiteX4" fmla="*/ 122728 w 136364"/>
                  <a:gd name="connsiteY4" fmla="*/ 1515 h 90909"/>
                  <a:gd name="connsiteX5" fmla="*/ 143940 w 136364"/>
                  <a:gd name="connsiteY5" fmla="*/ 22727 h 90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364" h="90909">
                    <a:moveTo>
                      <a:pt x="72728" y="92425"/>
                    </a:moveTo>
                    <a:lnTo>
                      <a:pt x="0" y="21212"/>
                    </a:lnTo>
                    <a:lnTo>
                      <a:pt x="21212" y="0"/>
                    </a:lnTo>
                    <a:lnTo>
                      <a:pt x="72728" y="50000"/>
                    </a:lnTo>
                    <a:lnTo>
                      <a:pt x="122728" y="1515"/>
                    </a:lnTo>
                    <a:lnTo>
                      <a:pt x="143940" y="22727"/>
                    </a:lnTo>
                    <a:close/>
                  </a:path>
                </a:pathLst>
              </a:custGeom>
              <a:solidFill>
                <a:schemeClr val="bg1"/>
              </a:solidFill>
              <a:ln w="14923" cap="flat">
                <a:noFill/>
                <a:prstDash val="solid"/>
                <a:miter/>
              </a:ln>
            </p:spPr>
            <p:txBody>
              <a:bodyPr rtlCol="0" anchor="ctr"/>
              <a:lstStyle/>
              <a:p>
                <a:endParaRPr lang="en-US"/>
              </a:p>
            </p:txBody>
          </p:sp>
          <p:sp>
            <p:nvSpPr>
              <p:cNvPr id="6" name="Freeform: Shape 5">
                <a:extLst>
                  <a:ext uri="{FF2B5EF4-FFF2-40B4-BE49-F238E27FC236}">
                    <a16:creationId xmlns:a16="http://schemas.microsoft.com/office/drawing/2014/main" id="{8E5B86DE-98F7-4952-A404-B206E2553B2D}"/>
                  </a:ext>
                </a:extLst>
              </p:cNvPr>
              <p:cNvSpPr/>
              <p:nvPr/>
            </p:nvSpPr>
            <p:spPr>
              <a:xfrm>
                <a:off x="5704463" y="4674021"/>
                <a:ext cx="136364" cy="106061"/>
              </a:xfrm>
              <a:custGeom>
                <a:avLst/>
                <a:gdLst>
                  <a:gd name="connsiteX0" fmla="*/ 122728 w 136364"/>
                  <a:gd name="connsiteY0" fmla="*/ 27273 h 106061"/>
                  <a:gd name="connsiteX1" fmla="*/ 87879 w 136364"/>
                  <a:gd name="connsiteY1" fmla="*/ 60606 h 106061"/>
                  <a:gd name="connsiteX2" fmla="*/ 87879 w 136364"/>
                  <a:gd name="connsiteY2" fmla="*/ 0 h 106061"/>
                  <a:gd name="connsiteX3" fmla="*/ 57576 w 136364"/>
                  <a:gd name="connsiteY3" fmla="*/ 0 h 106061"/>
                  <a:gd name="connsiteX4" fmla="*/ 57576 w 136364"/>
                  <a:gd name="connsiteY4" fmla="*/ 60606 h 106061"/>
                  <a:gd name="connsiteX5" fmla="*/ 21212 w 136364"/>
                  <a:gd name="connsiteY5" fmla="*/ 24243 h 106061"/>
                  <a:gd name="connsiteX6" fmla="*/ 0 w 136364"/>
                  <a:gd name="connsiteY6" fmla="*/ 46970 h 106061"/>
                  <a:gd name="connsiteX7" fmla="*/ 72728 w 136364"/>
                  <a:gd name="connsiteY7" fmla="*/ 116667 h 106061"/>
                  <a:gd name="connsiteX8" fmla="*/ 143940 w 136364"/>
                  <a:gd name="connsiteY8" fmla="*/ 48485 h 106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106061">
                    <a:moveTo>
                      <a:pt x="122728" y="27273"/>
                    </a:moveTo>
                    <a:lnTo>
                      <a:pt x="87879" y="60606"/>
                    </a:lnTo>
                    <a:lnTo>
                      <a:pt x="87879" y="0"/>
                    </a:lnTo>
                    <a:lnTo>
                      <a:pt x="57576" y="0"/>
                    </a:lnTo>
                    <a:lnTo>
                      <a:pt x="57576" y="60606"/>
                    </a:lnTo>
                    <a:lnTo>
                      <a:pt x="21212" y="24243"/>
                    </a:lnTo>
                    <a:lnTo>
                      <a:pt x="0" y="46970"/>
                    </a:lnTo>
                    <a:lnTo>
                      <a:pt x="72728" y="116667"/>
                    </a:lnTo>
                    <a:lnTo>
                      <a:pt x="143940" y="48485"/>
                    </a:lnTo>
                    <a:close/>
                  </a:path>
                </a:pathLst>
              </a:custGeom>
              <a:solidFill>
                <a:schemeClr val="bg1"/>
              </a:solidFill>
              <a:ln w="14923"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37800D5E-70F2-4989-9095-36B56C7A3F4F}"/>
                  </a:ext>
                </a:extLst>
              </p:cNvPr>
              <p:cNvSpPr/>
              <p:nvPr/>
            </p:nvSpPr>
            <p:spPr>
              <a:xfrm>
                <a:off x="5862039" y="4886144"/>
                <a:ext cx="136364" cy="90910"/>
              </a:xfrm>
              <a:custGeom>
                <a:avLst/>
                <a:gdLst>
                  <a:gd name="connsiteX0" fmla="*/ 71213 w 136364"/>
                  <a:gd name="connsiteY0" fmla="*/ 92425 h 90909"/>
                  <a:gd name="connsiteX1" fmla="*/ 0 w 136364"/>
                  <a:gd name="connsiteY1" fmla="*/ 21212 h 90909"/>
                  <a:gd name="connsiteX2" fmla="*/ 21212 w 136364"/>
                  <a:gd name="connsiteY2" fmla="*/ 0 h 90909"/>
                  <a:gd name="connsiteX3" fmla="*/ 71213 w 136364"/>
                  <a:gd name="connsiteY3" fmla="*/ 50000 h 90909"/>
                  <a:gd name="connsiteX4" fmla="*/ 121213 w 136364"/>
                  <a:gd name="connsiteY4" fmla="*/ 1515 h 90909"/>
                  <a:gd name="connsiteX5" fmla="*/ 142425 w 136364"/>
                  <a:gd name="connsiteY5" fmla="*/ 24243 h 90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364" h="90909">
                    <a:moveTo>
                      <a:pt x="71213" y="92425"/>
                    </a:moveTo>
                    <a:lnTo>
                      <a:pt x="0" y="21212"/>
                    </a:lnTo>
                    <a:lnTo>
                      <a:pt x="21212" y="0"/>
                    </a:lnTo>
                    <a:lnTo>
                      <a:pt x="71213" y="50000"/>
                    </a:lnTo>
                    <a:lnTo>
                      <a:pt x="121213" y="1515"/>
                    </a:lnTo>
                    <a:lnTo>
                      <a:pt x="142425" y="24243"/>
                    </a:lnTo>
                    <a:close/>
                  </a:path>
                </a:pathLst>
              </a:custGeom>
              <a:grpFill/>
              <a:ln w="14923"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7452DFDD-E453-4847-BB4F-39D01D222EB1}"/>
                  </a:ext>
                </a:extLst>
              </p:cNvPr>
              <p:cNvSpPr/>
              <p:nvPr/>
            </p:nvSpPr>
            <p:spPr>
              <a:xfrm>
                <a:off x="5862039" y="4799779"/>
                <a:ext cx="136364" cy="106061"/>
              </a:xfrm>
              <a:custGeom>
                <a:avLst/>
                <a:gdLst>
                  <a:gd name="connsiteX0" fmla="*/ 121213 w 136364"/>
                  <a:gd name="connsiteY0" fmla="*/ 25758 h 106061"/>
                  <a:gd name="connsiteX1" fmla="*/ 86364 w 136364"/>
                  <a:gd name="connsiteY1" fmla="*/ 59091 h 106061"/>
                  <a:gd name="connsiteX2" fmla="*/ 86364 w 136364"/>
                  <a:gd name="connsiteY2" fmla="*/ 0 h 106061"/>
                  <a:gd name="connsiteX3" fmla="*/ 56061 w 136364"/>
                  <a:gd name="connsiteY3" fmla="*/ 0 h 106061"/>
                  <a:gd name="connsiteX4" fmla="*/ 56061 w 136364"/>
                  <a:gd name="connsiteY4" fmla="*/ 59091 h 106061"/>
                  <a:gd name="connsiteX5" fmla="*/ 21212 w 136364"/>
                  <a:gd name="connsiteY5" fmla="*/ 24243 h 106061"/>
                  <a:gd name="connsiteX6" fmla="*/ 0 w 136364"/>
                  <a:gd name="connsiteY6" fmla="*/ 45455 h 106061"/>
                  <a:gd name="connsiteX7" fmla="*/ 71213 w 136364"/>
                  <a:gd name="connsiteY7" fmla="*/ 116667 h 106061"/>
                  <a:gd name="connsiteX8" fmla="*/ 142425 w 136364"/>
                  <a:gd name="connsiteY8" fmla="*/ 48485 h 106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106061">
                    <a:moveTo>
                      <a:pt x="121213" y="25758"/>
                    </a:moveTo>
                    <a:lnTo>
                      <a:pt x="86364" y="59091"/>
                    </a:lnTo>
                    <a:lnTo>
                      <a:pt x="86364" y="0"/>
                    </a:lnTo>
                    <a:lnTo>
                      <a:pt x="56061" y="0"/>
                    </a:lnTo>
                    <a:lnTo>
                      <a:pt x="56061" y="59091"/>
                    </a:lnTo>
                    <a:lnTo>
                      <a:pt x="21212" y="24243"/>
                    </a:lnTo>
                    <a:lnTo>
                      <a:pt x="0" y="45455"/>
                    </a:lnTo>
                    <a:lnTo>
                      <a:pt x="71213" y="116667"/>
                    </a:lnTo>
                    <a:lnTo>
                      <a:pt x="142425" y="48485"/>
                    </a:lnTo>
                    <a:close/>
                  </a:path>
                </a:pathLst>
              </a:custGeom>
              <a:grpFill/>
              <a:ln w="14923"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7CEC2928-8784-451D-9263-CBAB1B1BF9F2}"/>
                  </a:ext>
                </a:extLst>
              </p:cNvPr>
              <p:cNvSpPr/>
              <p:nvPr/>
            </p:nvSpPr>
            <p:spPr>
              <a:xfrm>
                <a:off x="5557492" y="4886144"/>
                <a:ext cx="136364" cy="90910"/>
              </a:xfrm>
              <a:custGeom>
                <a:avLst/>
                <a:gdLst>
                  <a:gd name="connsiteX0" fmla="*/ 72728 w 136364"/>
                  <a:gd name="connsiteY0" fmla="*/ 92425 h 90909"/>
                  <a:gd name="connsiteX1" fmla="*/ 0 w 136364"/>
                  <a:gd name="connsiteY1" fmla="*/ 21212 h 90909"/>
                  <a:gd name="connsiteX2" fmla="*/ 21212 w 136364"/>
                  <a:gd name="connsiteY2" fmla="*/ 0 h 90909"/>
                  <a:gd name="connsiteX3" fmla="*/ 72728 w 136364"/>
                  <a:gd name="connsiteY3" fmla="*/ 50000 h 90909"/>
                  <a:gd name="connsiteX4" fmla="*/ 122728 w 136364"/>
                  <a:gd name="connsiteY4" fmla="*/ 1515 h 90909"/>
                  <a:gd name="connsiteX5" fmla="*/ 143940 w 136364"/>
                  <a:gd name="connsiteY5" fmla="*/ 24243 h 90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364" h="90909">
                    <a:moveTo>
                      <a:pt x="72728" y="92425"/>
                    </a:moveTo>
                    <a:lnTo>
                      <a:pt x="0" y="21212"/>
                    </a:lnTo>
                    <a:lnTo>
                      <a:pt x="21212" y="0"/>
                    </a:lnTo>
                    <a:lnTo>
                      <a:pt x="72728" y="50000"/>
                    </a:lnTo>
                    <a:lnTo>
                      <a:pt x="122728" y="1515"/>
                    </a:lnTo>
                    <a:lnTo>
                      <a:pt x="143940" y="24243"/>
                    </a:lnTo>
                    <a:close/>
                  </a:path>
                </a:pathLst>
              </a:custGeom>
              <a:grpFill/>
              <a:ln w="14923"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71DA9567-B5EB-41C3-A2E3-07B81D132671}"/>
                  </a:ext>
                </a:extLst>
              </p:cNvPr>
              <p:cNvSpPr/>
              <p:nvPr/>
            </p:nvSpPr>
            <p:spPr>
              <a:xfrm>
                <a:off x="5557492" y="4799779"/>
                <a:ext cx="136364" cy="106061"/>
              </a:xfrm>
              <a:custGeom>
                <a:avLst/>
                <a:gdLst>
                  <a:gd name="connsiteX0" fmla="*/ 122728 w 136364"/>
                  <a:gd name="connsiteY0" fmla="*/ 25758 h 106061"/>
                  <a:gd name="connsiteX1" fmla="*/ 87879 w 136364"/>
                  <a:gd name="connsiteY1" fmla="*/ 59091 h 106061"/>
                  <a:gd name="connsiteX2" fmla="*/ 87879 w 136364"/>
                  <a:gd name="connsiteY2" fmla="*/ 0 h 106061"/>
                  <a:gd name="connsiteX3" fmla="*/ 57576 w 136364"/>
                  <a:gd name="connsiteY3" fmla="*/ 0 h 106061"/>
                  <a:gd name="connsiteX4" fmla="*/ 57576 w 136364"/>
                  <a:gd name="connsiteY4" fmla="*/ 59091 h 106061"/>
                  <a:gd name="connsiteX5" fmla="*/ 21212 w 136364"/>
                  <a:gd name="connsiteY5" fmla="*/ 24243 h 106061"/>
                  <a:gd name="connsiteX6" fmla="*/ 0 w 136364"/>
                  <a:gd name="connsiteY6" fmla="*/ 45455 h 106061"/>
                  <a:gd name="connsiteX7" fmla="*/ 72728 w 136364"/>
                  <a:gd name="connsiteY7" fmla="*/ 116667 h 106061"/>
                  <a:gd name="connsiteX8" fmla="*/ 143940 w 136364"/>
                  <a:gd name="connsiteY8" fmla="*/ 48485 h 106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106061">
                    <a:moveTo>
                      <a:pt x="122728" y="25758"/>
                    </a:moveTo>
                    <a:lnTo>
                      <a:pt x="87879" y="59091"/>
                    </a:lnTo>
                    <a:lnTo>
                      <a:pt x="87879" y="0"/>
                    </a:lnTo>
                    <a:lnTo>
                      <a:pt x="57576" y="0"/>
                    </a:lnTo>
                    <a:lnTo>
                      <a:pt x="57576" y="59091"/>
                    </a:lnTo>
                    <a:lnTo>
                      <a:pt x="21212" y="24243"/>
                    </a:lnTo>
                    <a:lnTo>
                      <a:pt x="0" y="45455"/>
                    </a:lnTo>
                    <a:lnTo>
                      <a:pt x="72728" y="116667"/>
                    </a:lnTo>
                    <a:lnTo>
                      <a:pt x="143940" y="48485"/>
                    </a:lnTo>
                    <a:close/>
                  </a:path>
                </a:pathLst>
              </a:custGeom>
              <a:grpFill/>
              <a:ln w="14923"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9A126768-36FB-4A6B-A1A2-BCD4ECCAEBD9}"/>
                  </a:ext>
                </a:extLst>
              </p:cNvPr>
              <p:cNvSpPr/>
              <p:nvPr/>
            </p:nvSpPr>
            <p:spPr>
              <a:xfrm>
                <a:off x="5557492" y="4948265"/>
                <a:ext cx="136364" cy="151516"/>
              </a:xfrm>
              <a:custGeom>
                <a:avLst/>
                <a:gdLst>
                  <a:gd name="connsiteX0" fmla="*/ 143940 w 136364"/>
                  <a:gd name="connsiteY0" fmla="*/ 24243 h 151516"/>
                  <a:gd name="connsiteX1" fmla="*/ 122728 w 136364"/>
                  <a:gd name="connsiteY1" fmla="*/ 3030 h 151516"/>
                  <a:gd name="connsiteX2" fmla="*/ 72728 w 136364"/>
                  <a:gd name="connsiteY2" fmla="*/ 51515 h 151516"/>
                  <a:gd name="connsiteX3" fmla="*/ 21212 w 136364"/>
                  <a:gd name="connsiteY3" fmla="*/ 0 h 151516"/>
                  <a:gd name="connsiteX4" fmla="*/ 0 w 136364"/>
                  <a:gd name="connsiteY4" fmla="*/ 22727 h 151516"/>
                  <a:gd name="connsiteX5" fmla="*/ 57576 w 136364"/>
                  <a:gd name="connsiteY5" fmla="*/ 78788 h 151516"/>
                  <a:gd name="connsiteX6" fmla="*/ 57576 w 136364"/>
                  <a:gd name="connsiteY6" fmla="*/ 159092 h 151516"/>
                  <a:gd name="connsiteX7" fmla="*/ 87879 w 136364"/>
                  <a:gd name="connsiteY7" fmla="*/ 159092 h 151516"/>
                  <a:gd name="connsiteX8" fmla="*/ 87879 w 136364"/>
                  <a:gd name="connsiteY8" fmla="*/ 78788 h 151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151516">
                    <a:moveTo>
                      <a:pt x="143940" y="24243"/>
                    </a:moveTo>
                    <a:lnTo>
                      <a:pt x="122728" y="3030"/>
                    </a:lnTo>
                    <a:lnTo>
                      <a:pt x="72728" y="51515"/>
                    </a:lnTo>
                    <a:lnTo>
                      <a:pt x="21212" y="0"/>
                    </a:lnTo>
                    <a:lnTo>
                      <a:pt x="0" y="22727"/>
                    </a:lnTo>
                    <a:lnTo>
                      <a:pt x="57576" y="78788"/>
                    </a:lnTo>
                    <a:lnTo>
                      <a:pt x="57576" y="159092"/>
                    </a:lnTo>
                    <a:lnTo>
                      <a:pt x="87879" y="159092"/>
                    </a:lnTo>
                    <a:lnTo>
                      <a:pt x="87879" y="78788"/>
                    </a:lnTo>
                    <a:close/>
                  </a:path>
                </a:pathLst>
              </a:custGeom>
              <a:grpFill/>
              <a:ln w="14923"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9D8B278A-408B-4508-8A23-47BD5CA6368B}"/>
                  </a:ext>
                </a:extLst>
              </p:cNvPr>
              <p:cNvSpPr/>
              <p:nvPr/>
            </p:nvSpPr>
            <p:spPr>
              <a:xfrm>
                <a:off x="5704463" y="4824022"/>
                <a:ext cx="136364" cy="363639"/>
              </a:xfrm>
              <a:custGeom>
                <a:avLst/>
                <a:gdLst>
                  <a:gd name="connsiteX0" fmla="*/ 143940 w 136364"/>
                  <a:gd name="connsiteY0" fmla="*/ 24243 h 363638"/>
                  <a:gd name="connsiteX1" fmla="*/ 122728 w 136364"/>
                  <a:gd name="connsiteY1" fmla="*/ 1515 h 363638"/>
                  <a:gd name="connsiteX2" fmla="*/ 72728 w 136364"/>
                  <a:gd name="connsiteY2" fmla="*/ 50000 h 363638"/>
                  <a:gd name="connsiteX3" fmla="*/ 21212 w 136364"/>
                  <a:gd name="connsiteY3" fmla="*/ 0 h 363638"/>
                  <a:gd name="connsiteX4" fmla="*/ 0 w 136364"/>
                  <a:gd name="connsiteY4" fmla="*/ 21212 h 363638"/>
                  <a:gd name="connsiteX5" fmla="*/ 57576 w 136364"/>
                  <a:gd name="connsiteY5" fmla="*/ 77273 h 363638"/>
                  <a:gd name="connsiteX6" fmla="*/ 57576 w 136364"/>
                  <a:gd name="connsiteY6" fmla="*/ 375760 h 363638"/>
                  <a:gd name="connsiteX7" fmla="*/ 87879 w 136364"/>
                  <a:gd name="connsiteY7" fmla="*/ 375760 h 363638"/>
                  <a:gd name="connsiteX8" fmla="*/ 87879 w 136364"/>
                  <a:gd name="connsiteY8" fmla="*/ 77273 h 363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363638">
                    <a:moveTo>
                      <a:pt x="143940" y="24243"/>
                    </a:moveTo>
                    <a:lnTo>
                      <a:pt x="122728" y="1515"/>
                    </a:lnTo>
                    <a:lnTo>
                      <a:pt x="72728" y="50000"/>
                    </a:lnTo>
                    <a:lnTo>
                      <a:pt x="21212" y="0"/>
                    </a:lnTo>
                    <a:lnTo>
                      <a:pt x="0" y="21212"/>
                    </a:lnTo>
                    <a:lnTo>
                      <a:pt x="57576" y="77273"/>
                    </a:lnTo>
                    <a:lnTo>
                      <a:pt x="57576" y="375760"/>
                    </a:lnTo>
                    <a:lnTo>
                      <a:pt x="87879" y="375760"/>
                    </a:lnTo>
                    <a:lnTo>
                      <a:pt x="87879" y="77273"/>
                    </a:lnTo>
                    <a:close/>
                  </a:path>
                </a:pathLst>
              </a:custGeom>
              <a:solidFill>
                <a:schemeClr val="bg1"/>
              </a:solidFill>
              <a:ln w="14923"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DAB7748E-EF6F-4704-B49F-D6D955341A6C}"/>
                  </a:ext>
                </a:extLst>
              </p:cNvPr>
              <p:cNvSpPr/>
              <p:nvPr/>
            </p:nvSpPr>
            <p:spPr>
              <a:xfrm>
                <a:off x="5862039" y="4949780"/>
                <a:ext cx="136364" cy="136364"/>
              </a:xfrm>
              <a:custGeom>
                <a:avLst/>
                <a:gdLst>
                  <a:gd name="connsiteX0" fmla="*/ 142425 w 136364"/>
                  <a:gd name="connsiteY0" fmla="*/ 22727 h 136364"/>
                  <a:gd name="connsiteX1" fmla="*/ 121213 w 136364"/>
                  <a:gd name="connsiteY1" fmla="*/ 1515 h 136364"/>
                  <a:gd name="connsiteX2" fmla="*/ 71213 w 136364"/>
                  <a:gd name="connsiteY2" fmla="*/ 48485 h 136364"/>
                  <a:gd name="connsiteX3" fmla="*/ 21212 w 136364"/>
                  <a:gd name="connsiteY3" fmla="*/ 0 h 136364"/>
                  <a:gd name="connsiteX4" fmla="*/ 0 w 136364"/>
                  <a:gd name="connsiteY4" fmla="*/ 21212 h 136364"/>
                  <a:gd name="connsiteX5" fmla="*/ 56061 w 136364"/>
                  <a:gd name="connsiteY5" fmla="*/ 77273 h 136364"/>
                  <a:gd name="connsiteX6" fmla="*/ 56061 w 136364"/>
                  <a:gd name="connsiteY6" fmla="*/ 150001 h 136364"/>
                  <a:gd name="connsiteX7" fmla="*/ 86364 w 136364"/>
                  <a:gd name="connsiteY7" fmla="*/ 150001 h 136364"/>
                  <a:gd name="connsiteX8" fmla="*/ 86364 w 136364"/>
                  <a:gd name="connsiteY8" fmla="*/ 77273 h 136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136364">
                    <a:moveTo>
                      <a:pt x="142425" y="22727"/>
                    </a:moveTo>
                    <a:lnTo>
                      <a:pt x="121213" y="1515"/>
                    </a:lnTo>
                    <a:lnTo>
                      <a:pt x="71213" y="48485"/>
                    </a:lnTo>
                    <a:lnTo>
                      <a:pt x="21212" y="0"/>
                    </a:lnTo>
                    <a:lnTo>
                      <a:pt x="0" y="21212"/>
                    </a:lnTo>
                    <a:lnTo>
                      <a:pt x="56061" y="77273"/>
                    </a:lnTo>
                    <a:lnTo>
                      <a:pt x="56061" y="150001"/>
                    </a:lnTo>
                    <a:lnTo>
                      <a:pt x="86364" y="150001"/>
                    </a:lnTo>
                    <a:lnTo>
                      <a:pt x="86364" y="77273"/>
                    </a:lnTo>
                    <a:close/>
                  </a:path>
                </a:pathLst>
              </a:custGeom>
              <a:grpFill/>
              <a:ln w="14923"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8C235243-F856-4ABB-882F-C790C9D42BBA}"/>
                  </a:ext>
                </a:extLst>
              </p:cNvPr>
              <p:cNvSpPr/>
              <p:nvPr/>
            </p:nvSpPr>
            <p:spPr>
              <a:xfrm>
                <a:off x="5561650" y="5004317"/>
                <a:ext cx="196971" cy="363639"/>
              </a:xfrm>
              <a:custGeom>
                <a:avLst/>
                <a:gdLst>
                  <a:gd name="connsiteX0" fmla="*/ 62509 w 196970"/>
                  <a:gd name="connsiteY0" fmla="*/ 253041 h 363638"/>
                  <a:gd name="connsiteX1" fmla="*/ 185237 w 196970"/>
                  <a:gd name="connsiteY1" fmla="*/ 368193 h 363638"/>
                  <a:gd name="connsiteX2" fmla="*/ 164025 w 196970"/>
                  <a:gd name="connsiteY2" fmla="*/ 203041 h 363638"/>
                  <a:gd name="connsiteX3" fmla="*/ 387 w 196970"/>
                  <a:gd name="connsiteY3" fmla="*/ 9 h 363638"/>
                  <a:gd name="connsiteX4" fmla="*/ 62509 w 196970"/>
                  <a:gd name="connsiteY4" fmla="*/ 253041 h 363638"/>
                  <a:gd name="connsiteX5" fmla="*/ 62509 w 196970"/>
                  <a:gd name="connsiteY5" fmla="*/ 253041 h 363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6970" h="363638">
                    <a:moveTo>
                      <a:pt x="62509" y="253041"/>
                    </a:moveTo>
                    <a:cubicBezTo>
                      <a:pt x="92812" y="313647"/>
                      <a:pt x="157964" y="380314"/>
                      <a:pt x="185237" y="368193"/>
                    </a:cubicBezTo>
                    <a:cubicBezTo>
                      <a:pt x="214025" y="353041"/>
                      <a:pt x="204934" y="280314"/>
                      <a:pt x="164025" y="203041"/>
                    </a:cubicBezTo>
                    <a:cubicBezTo>
                      <a:pt x="124630" y="125767"/>
                      <a:pt x="1902" y="9"/>
                      <a:pt x="387" y="9"/>
                    </a:cubicBezTo>
                    <a:cubicBezTo>
                      <a:pt x="-4158" y="-1506"/>
                      <a:pt x="32206" y="189404"/>
                      <a:pt x="62509" y="253041"/>
                    </a:cubicBezTo>
                    <a:lnTo>
                      <a:pt x="62509" y="253041"/>
                    </a:lnTo>
                    <a:close/>
                  </a:path>
                </a:pathLst>
              </a:custGeom>
              <a:solidFill>
                <a:schemeClr val="tx2"/>
              </a:solidFill>
              <a:ln w="14923"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0FC7EDC2-AD69-481E-8C06-6E1E3234953C}"/>
                  </a:ext>
                </a:extLst>
              </p:cNvPr>
              <p:cNvSpPr/>
              <p:nvPr/>
            </p:nvSpPr>
            <p:spPr>
              <a:xfrm>
                <a:off x="5794596" y="5004317"/>
                <a:ext cx="196971" cy="363639"/>
              </a:xfrm>
              <a:custGeom>
                <a:avLst/>
                <a:gdLst>
                  <a:gd name="connsiteX0" fmla="*/ 138656 w 196970"/>
                  <a:gd name="connsiteY0" fmla="*/ 253041 h 363638"/>
                  <a:gd name="connsiteX1" fmla="*/ 200778 w 196970"/>
                  <a:gd name="connsiteY1" fmla="*/ 9 h 363638"/>
                  <a:gd name="connsiteX2" fmla="*/ 37140 w 196970"/>
                  <a:gd name="connsiteY2" fmla="*/ 203040 h 363638"/>
                  <a:gd name="connsiteX3" fmla="*/ 15928 w 196970"/>
                  <a:gd name="connsiteY3" fmla="*/ 368193 h 363638"/>
                  <a:gd name="connsiteX4" fmla="*/ 138656 w 196970"/>
                  <a:gd name="connsiteY4" fmla="*/ 253041 h 363638"/>
                  <a:gd name="connsiteX5" fmla="*/ 138656 w 196970"/>
                  <a:gd name="connsiteY5" fmla="*/ 253041 h 363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6970" h="363638">
                    <a:moveTo>
                      <a:pt x="138656" y="253041"/>
                    </a:moveTo>
                    <a:cubicBezTo>
                      <a:pt x="170474" y="190919"/>
                      <a:pt x="205323" y="-1506"/>
                      <a:pt x="200778" y="9"/>
                    </a:cubicBezTo>
                    <a:cubicBezTo>
                      <a:pt x="199262" y="9"/>
                      <a:pt x="75019" y="125767"/>
                      <a:pt x="37140" y="203040"/>
                    </a:cubicBezTo>
                    <a:cubicBezTo>
                      <a:pt x="-739" y="280314"/>
                      <a:pt x="-12860" y="353041"/>
                      <a:pt x="15928" y="368193"/>
                    </a:cubicBezTo>
                    <a:cubicBezTo>
                      <a:pt x="43201" y="380314"/>
                      <a:pt x="108353" y="313647"/>
                      <a:pt x="138656" y="253041"/>
                    </a:cubicBezTo>
                    <a:lnTo>
                      <a:pt x="138656" y="253041"/>
                    </a:lnTo>
                    <a:close/>
                  </a:path>
                </a:pathLst>
              </a:custGeom>
              <a:solidFill>
                <a:schemeClr val="tx2"/>
              </a:solidFill>
              <a:ln w="14923" cap="flat">
                <a:noFill/>
                <a:prstDash val="solid"/>
                <a:miter/>
              </a:ln>
            </p:spPr>
            <p:txBody>
              <a:bodyPr rtlCol="0" anchor="ctr"/>
              <a:lstStyle/>
              <a:p>
                <a:endParaRPr lang="en-US"/>
              </a:p>
            </p:txBody>
          </p:sp>
        </p:grpSp>
      </p:grpSp>
      <p:grpSp>
        <p:nvGrpSpPr>
          <p:cNvPr id="104" name="Group 103">
            <a:extLst>
              <a:ext uri="{FF2B5EF4-FFF2-40B4-BE49-F238E27FC236}">
                <a16:creationId xmlns:a16="http://schemas.microsoft.com/office/drawing/2014/main" id="{0FE6D6AD-4F11-45B0-AE3E-60B40500C6E3}"/>
              </a:ext>
            </a:extLst>
          </p:cNvPr>
          <p:cNvGrpSpPr/>
          <p:nvPr/>
        </p:nvGrpSpPr>
        <p:grpSpPr>
          <a:xfrm>
            <a:off x="6790214" y="3135134"/>
            <a:ext cx="1645920" cy="2377440"/>
            <a:chOff x="6790214" y="3135134"/>
            <a:chExt cx="1645920" cy="2377440"/>
          </a:xfrm>
        </p:grpSpPr>
        <p:sp>
          <p:nvSpPr>
            <p:cNvPr id="21" name="Rectangle 20">
              <a:extLst>
                <a:ext uri="{FF2B5EF4-FFF2-40B4-BE49-F238E27FC236}">
                  <a16:creationId xmlns:a16="http://schemas.microsoft.com/office/drawing/2014/main" id="{825CC7DB-B6D5-4462-ABBF-09C62BA1F101}"/>
                </a:ext>
              </a:extLst>
            </p:cNvPr>
            <p:cNvSpPr/>
            <p:nvPr/>
          </p:nvSpPr>
          <p:spPr bwMode="auto">
            <a:xfrm>
              <a:off x="6790214" y="3135134"/>
              <a:ext cx="1645920" cy="2377440"/>
            </a:xfrm>
            <a:prstGeom prst="rect">
              <a:avLst/>
            </a:prstGeom>
            <a:solidFill>
              <a:schemeClr val="tx1"/>
            </a:solid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457200" rIns="137160" bIns="182880" numCol="1" spcCol="0" rtlCol="0" fromWordArt="0" anchor="b" anchorCtr="0" forceAA="0" compatLnSpc="1">
              <a:prstTxWarp prst="textNoShape">
                <a:avLst/>
              </a:prstTxWarp>
              <a:noAutofit/>
            </a:bodyPr>
            <a:lstStyle/>
            <a:p>
              <a:pPr algn="ctr" defTabSz="932472" fontAlgn="base">
                <a:spcBef>
                  <a:spcPct val="0"/>
                </a:spcBef>
                <a:spcAft>
                  <a:spcPts val="300"/>
                </a:spcAft>
              </a:pPr>
              <a:r>
                <a:rPr lang="en-US" sz="1400">
                  <a:gradFill>
                    <a:gsLst>
                      <a:gs pos="0">
                        <a:schemeClr val="accent5"/>
                      </a:gs>
                      <a:gs pos="100000">
                        <a:schemeClr val="accent5"/>
                      </a:gs>
                    </a:gsLst>
                    <a:lin ang="5400000" scaled="0"/>
                  </a:gradFill>
                  <a:latin typeface="+mj-lt"/>
                  <a:ea typeface="Segoe UI" pitchFamily="34" charset="0"/>
                  <a:cs typeface="Segoe UI" pitchFamily="34" charset="0"/>
                </a:rPr>
                <a:t>Smart Cities</a:t>
              </a:r>
              <a:endParaRPr lang="en-US" sz="1400">
                <a:gradFill>
                  <a:gsLst>
                    <a:gs pos="0">
                      <a:srgbClr val="FFFFFF"/>
                    </a:gs>
                    <a:gs pos="100000">
                      <a:srgbClr val="FFFFFF"/>
                    </a:gs>
                  </a:gsLst>
                  <a:lin ang="5400000" scaled="0"/>
                </a:gradFill>
                <a:latin typeface="+mj-lt"/>
                <a:ea typeface="Segoe UI" pitchFamily="34" charset="0"/>
                <a:cs typeface="Segoe UI" pitchFamily="34" charset="0"/>
              </a:endParaRPr>
            </a:p>
            <a:p>
              <a:pPr algn="ctr" defTabSz="932472" fontAlgn="base">
                <a:spcBef>
                  <a:spcPct val="0"/>
                </a:spcBef>
                <a:spcAft>
                  <a:spcPts val="300"/>
                </a:spcAft>
              </a:pPr>
              <a:r>
                <a:rPr lang="en-US" sz="1100">
                  <a:gradFill>
                    <a:gsLst>
                      <a:gs pos="0">
                        <a:srgbClr val="FFFFFF"/>
                      </a:gs>
                      <a:gs pos="100000">
                        <a:srgbClr val="FFFFFF"/>
                      </a:gs>
                    </a:gsLst>
                    <a:lin ang="5400000" scaled="0"/>
                  </a:gradFill>
                  <a:ea typeface="Segoe UI" pitchFamily="34" charset="0"/>
                  <a:cs typeface="Segoe UI" pitchFamily="34" charset="0"/>
                </a:rPr>
                <a:t>More sustainable, prosperous, and economically competitive cities</a:t>
              </a:r>
            </a:p>
          </p:txBody>
        </p:sp>
        <p:pic>
          <p:nvPicPr>
            <p:cNvPr id="63" name="Picture 62">
              <a:extLst>
                <a:ext uri="{FF2B5EF4-FFF2-40B4-BE49-F238E27FC236}">
                  <a16:creationId xmlns:a16="http://schemas.microsoft.com/office/drawing/2014/main" id="{1BAA9B4D-AA2A-44EE-8331-35AF1F9CD55C}"/>
                </a:ext>
              </a:extLst>
            </p:cNvPr>
            <p:cNvPicPr>
              <a:picLocks noChangeAspect="1"/>
            </p:cNvPicPr>
            <p:nvPr/>
          </p:nvPicPr>
          <p:blipFill>
            <a:blip r:embed="rId4"/>
            <a:stretch>
              <a:fillRect/>
            </a:stretch>
          </p:blipFill>
          <p:spPr>
            <a:xfrm>
              <a:off x="7290942" y="3546741"/>
              <a:ext cx="594360" cy="594360"/>
            </a:xfrm>
            <a:prstGeom prst="rect">
              <a:avLst/>
            </a:prstGeom>
          </p:spPr>
        </p:pic>
      </p:grpSp>
      <p:grpSp>
        <p:nvGrpSpPr>
          <p:cNvPr id="105" name="Group 104">
            <a:extLst>
              <a:ext uri="{FF2B5EF4-FFF2-40B4-BE49-F238E27FC236}">
                <a16:creationId xmlns:a16="http://schemas.microsoft.com/office/drawing/2014/main" id="{2FFE11B0-F206-43D6-B945-25395CF95706}"/>
              </a:ext>
            </a:extLst>
          </p:cNvPr>
          <p:cNvGrpSpPr/>
          <p:nvPr/>
        </p:nvGrpSpPr>
        <p:grpSpPr>
          <a:xfrm>
            <a:off x="8605022" y="1789612"/>
            <a:ext cx="1645920" cy="2377440"/>
            <a:chOff x="8605022" y="1789612"/>
            <a:chExt cx="1645920" cy="2377440"/>
          </a:xfrm>
        </p:grpSpPr>
        <p:sp>
          <p:nvSpPr>
            <p:cNvPr id="22" name="Rectangle 21">
              <a:extLst>
                <a:ext uri="{FF2B5EF4-FFF2-40B4-BE49-F238E27FC236}">
                  <a16:creationId xmlns:a16="http://schemas.microsoft.com/office/drawing/2014/main" id="{C916A1F9-372C-43B0-A76A-ED438D2CF32B}"/>
                </a:ext>
              </a:extLst>
            </p:cNvPr>
            <p:cNvSpPr/>
            <p:nvPr/>
          </p:nvSpPr>
          <p:spPr bwMode="auto">
            <a:xfrm>
              <a:off x="8605022" y="1789612"/>
              <a:ext cx="1645920" cy="2377440"/>
            </a:xfrm>
            <a:prstGeom prst="rect">
              <a:avLst/>
            </a:prstGeom>
            <a:solidFill>
              <a:schemeClr val="tx1"/>
            </a:solid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457200" rIns="137160" bIns="182880" numCol="1" spcCol="0" rtlCol="0" fromWordArt="0" anchor="b" anchorCtr="0" forceAA="0" compatLnSpc="1">
              <a:prstTxWarp prst="textNoShape">
                <a:avLst/>
              </a:prstTxWarp>
              <a:noAutofit/>
            </a:bodyPr>
            <a:lstStyle/>
            <a:p>
              <a:pPr algn="ctr" defTabSz="932472" fontAlgn="base">
                <a:spcBef>
                  <a:spcPct val="0"/>
                </a:spcBef>
                <a:spcAft>
                  <a:spcPts val="300"/>
                </a:spcAft>
              </a:pPr>
              <a:r>
                <a:rPr lang="en-US" sz="1400">
                  <a:gradFill>
                    <a:gsLst>
                      <a:gs pos="0">
                        <a:schemeClr val="accent5"/>
                      </a:gs>
                      <a:gs pos="100000">
                        <a:schemeClr val="accent5"/>
                      </a:gs>
                    </a:gsLst>
                    <a:lin ang="5400000" scaled="0"/>
                  </a:gradFill>
                  <a:latin typeface="+mj-lt"/>
                  <a:ea typeface="Segoe UI" pitchFamily="34" charset="0"/>
                  <a:cs typeface="Segoe UI" pitchFamily="34" charset="0"/>
                </a:rPr>
                <a:t>Transportation</a:t>
              </a:r>
            </a:p>
            <a:p>
              <a:pPr algn="ctr" defTabSz="932472" fontAlgn="base">
                <a:spcBef>
                  <a:spcPct val="0"/>
                </a:spcBef>
                <a:spcAft>
                  <a:spcPts val="300"/>
                </a:spcAft>
              </a:pPr>
              <a:r>
                <a:rPr lang="en-US" sz="1100">
                  <a:gradFill>
                    <a:gsLst>
                      <a:gs pos="0">
                        <a:srgbClr val="FFFFFF"/>
                      </a:gs>
                      <a:gs pos="100000">
                        <a:srgbClr val="FFFFFF"/>
                      </a:gs>
                    </a:gsLst>
                    <a:lin ang="5400000" scaled="0"/>
                  </a:gradFill>
                  <a:ea typeface="Segoe UI" pitchFamily="34" charset="0"/>
                  <a:cs typeface="Segoe UI" pitchFamily="34" charset="0"/>
                </a:rPr>
                <a:t>People and goods moving reliably, more safely, and using </a:t>
              </a:r>
              <a:br>
                <a:rPr lang="en-US" sz="1100">
                  <a:gradFill>
                    <a:gsLst>
                      <a:gs pos="0">
                        <a:srgbClr val="FFFFFF"/>
                      </a:gs>
                      <a:gs pos="100000">
                        <a:srgbClr val="FFFFFF"/>
                      </a:gs>
                    </a:gsLst>
                    <a:lin ang="5400000" scaled="0"/>
                  </a:gradFill>
                  <a:ea typeface="Segoe UI" pitchFamily="34" charset="0"/>
                  <a:cs typeface="Segoe UI" pitchFamily="34" charset="0"/>
                </a:rPr>
              </a:br>
              <a:r>
                <a:rPr lang="en-US" sz="1100">
                  <a:gradFill>
                    <a:gsLst>
                      <a:gs pos="0">
                        <a:srgbClr val="FFFFFF"/>
                      </a:gs>
                      <a:gs pos="100000">
                        <a:srgbClr val="FFFFFF"/>
                      </a:gs>
                    </a:gsLst>
                    <a:lin ang="5400000" scaled="0"/>
                  </a:gradFill>
                  <a:ea typeface="Segoe UI" pitchFamily="34" charset="0"/>
                  <a:cs typeface="Segoe UI" pitchFamily="34" charset="0"/>
                </a:rPr>
                <a:t>less energy</a:t>
              </a:r>
            </a:p>
          </p:txBody>
        </p:sp>
        <p:grpSp>
          <p:nvGrpSpPr>
            <p:cNvPr id="58" name="Graphic 56">
              <a:extLst>
                <a:ext uri="{FF2B5EF4-FFF2-40B4-BE49-F238E27FC236}">
                  <a16:creationId xmlns:a16="http://schemas.microsoft.com/office/drawing/2014/main" id="{3819C141-F1ED-45EE-B9F8-8502DE94ABCB}"/>
                </a:ext>
              </a:extLst>
            </p:cNvPr>
            <p:cNvGrpSpPr/>
            <p:nvPr/>
          </p:nvGrpSpPr>
          <p:grpSpPr>
            <a:xfrm>
              <a:off x="9027932" y="2355248"/>
              <a:ext cx="791527" cy="454343"/>
              <a:chOff x="9027932" y="2355248"/>
              <a:chExt cx="791527" cy="454343"/>
            </a:xfrm>
            <a:solidFill>
              <a:srgbClr val="50E6FF"/>
            </a:solidFill>
          </p:grpSpPr>
          <p:sp>
            <p:nvSpPr>
              <p:cNvPr id="59" name="Freeform: Shape 58">
                <a:extLst>
                  <a:ext uri="{FF2B5EF4-FFF2-40B4-BE49-F238E27FC236}">
                    <a16:creationId xmlns:a16="http://schemas.microsoft.com/office/drawing/2014/main" id="{4297B1C4-4E34-4322-AEF7-7D79A73CD7C7}"/>
                  </a:ext>
                </a:extLst>
              </p:cNvPr>
              <p:cNvSpPr/>
              <p:nvPr/>
            </p:nvSpPr>
            <p:spPr>
              <a:xfrm>
                <a:off x="9027932" y="2355248"/>
                <a:ext cx="581025" cy="400050"/>
              </a:xfrm>
              <a:custGeom>
                <a:avLst/>
                <a:gdLst>
                  <a:gd name="connsiteX0" fmla="*/ 0 w 581025"/>
                  <a:gd name="connsiteY0" fmla="*/ 0 h 400050"/>
                  <a:gd name="connsiteX1" fmla="*/ 0 w 581025"/>
                  <a:gd name="connsiteY1" fmla="*/ 406718 h 400050"/>
                  <a:gd name="connsiteX2" fmla="*/ 46673 w 581025"/>
                  <a:gd name="connsiteY2" fmla="*/ 406718 h 400050"/>
                  <a:gd name="connsiteX3" fmla="*/ 116205 w 581025"/>
                  <a:gd name="connsiteY3" fmla="*/ 341948 h 400050"/>
                  <a:gd name="connsiteX4" fmla="*/ 185738 w 581025"/>
                  <a:gd name="connsiteY4" fmla="*/ 406718 h 400050"/>
                  <a:gd name="connsiteX5" fmla="*/ 581025 w 581025"/>
                  <a:gd name="connsiteY5" fmla="*/ 406718 h 400050"/>
                  <a:gd name="connsiteX6" fmla="*/ 581025 w 581025"/>
                  <a:gd name="connsiteY6" fmla="*/ 0 h 400050"/>
                  <a:gd name="connsiteX7" fmla="*/ 0 w 581025"/>
                  <a:gd name="connsiteY7" fmla="*/ 0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81025" h="400050">
                    <a:moveTo>
                      <a:pt x="0" y="0"/>
                    </a:moveTo>
                    <a:lnTo>
                      <a:pt x="0" y="406718"/>
                    </a:lnTo>
                    <a:lnTo>
                      <a:pt x="46673" y="406718"/>
                    </a:lnTo>
                    <a:cubicBezTo>
                      <a:pt x="49530" y="370523"/>
                      <a:pt x="79058" y="341948"/>
                      <a:pt x="116205" y="341948"/>
                    </a:cubicBezTo>
                    <a:cubicBezTo>
                      <a:pt x="153353" y="341948"/>
                      <a:pt x="182880" y="370523"/>
                      <a:pt x="185738" y="406718"/>
                    </a:cubicBezTo>
                    <a:lnTo>
                      <a:pt x="581025" y="406718"/>
                    </a:lnTo>
                    <a:lnTo>
                      <a:pt x="581025" y="0"/>
                    </a:lnTo>
                    <a:lnTo>
                      <a:pt x="0" y="0"/>
                    </a:lnTo>
                    <a:close/>
                  </a:path>
                </a:pathLst>
              </a:custGeom>
              <a:solidFill>
                <a:schemeClr val="tx2"/>
              </a:solidFill>
              <a:ln w="9525"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E22488CF-2605-493E-B6A6-EE62172137B5}"/>
                  </a:ext>
                </a:extLst>
              </p:cNvPr>
              <p:cNvSpPr/>
              <p:nvPr/>
            </p:nvSpPr>
            <p:spPr>
              <a:xfrm>
                <a:off x="9093655" y="2714341"/>
                <a:ext cx="95250" cy="95250"/>
              </a:xfrm>
              <a:custGeom>
                <a:avLst/>
                <a:gdLst>
                  <a:gd name="connsiteX0" fmla="*/ 100965 w 95250"/>
                  <a:gd name="connsiteY0" fmla="*/ 50483 h 95250"/>
                  <a:gd name="connsiteX1" fmla="*/ 50483 w 95250"/>
                  <a:gd name="connsiteY1" fmla="*/ 100965 h 95250"/>
                  <a:gd name="connsiteX2" fmla="*/ 0 w 95250"/>
                  <a:gd name="connsiteY2" fmla="*/ 50483 h 95250"/>
                  <a:gd name="connsiteX3" fmla="*/ 50483 w 95250"/>
                  <a:gd name="connsiteY3" fmla="*/ 0 h 95250"/>
                  <a:gd name="connsiteX4" fmla="*/ 100965 w 95250"/>
                  <a:gd name="connsiteY4" fmla="*/ 50483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100965" y="50483"/>
                    </a:moveTo>
                    <a:cubicBezTo>
                      <a:pt x="100965" y="78363"/>
                      <a:pt x="78363" y="100965"/>
                      <a:pt x="50483" y="100965"/>
                    </a:cubicBezTo>
                    <a:cubicBezTo>
                      <a:pt x="22602" y="100965"/>
                      <a:pt x="0" y="78363"/>
                      <a:pt x="0" y="50483"/>
                    </a:cubicBezTo>
                    <a:cubicBezTo>
                      <a:pt x="0" y="22602"/>
                      <a:pt x="22602" y="0"/>
                      <a:pt x="50483" y="0"/>
                    </a:cubicBezTo>
                    <a:cubicBezTo>
                      <a:pt x="78363" y="0"/>
                      <a:pt x="100965" y="22602"/>
                      <a:pt x="100965" y="50483"/>
                    </a:cubicBezTo>
                    <a:close/>
                  </a:path>
                </a:pathLst>
              </a:custGeom>
              <a:solidFill>
                <a:schemeClr val="tx2"/>
              </a:solidFill>
              <a:ln w="9525" cap="flat">
                <a:noFill/>
                <a:prstDash val="solid"/>
                <a:miter/>
              </a:ln>
            </p:spPr>
            <p:txBody>
              <a:bodyPr rtlCol="0" anchor="ctr"/>
              <a:lstStyle/>
              <a:p>
                <a:endParaRPr lang="en-US"/>
              </a:p>
            </p:txBody>
          </p:sp>
          <p:grpSp>
            <p:nvGrpSpPr>
              <p:cNvPr id="61" name="Graphic 56">
                <a:extLst>
                  <a:ext uri="{FF2B5EF4-FFF2-40B4-BE49-F238E27FC236}">
                    <a16:creationId xmlns:a16="http://schemas.microsoft.com/office/drawing/2014/main" id="{3819C141-F1ED-45EE-B9F8-8502DE94ABCB}"/>
                  </a:ext>
                </a:extLst>
              </p:cNvPr>
              <p:cNvGrpSpPr/>
              <p:nvPr/>
            </p:nvGrpSpPr>
            <p:grpSpPr>
              <a:xfrm>
                <a:off x="9609909" y="2431448"/>
                <a:ext cx="209550" cy="329565"/>
                <a:chOff x="9609909" y="2431448"/>
                <a:chExt cx="209550" cy="329565"/>
              </a:xfrm>
              <a:solidFill>
                <a:srgbClr val="50E6FF"/>
              </a:solidFill>
            </p:grpSpPr>
            <p:sp>
              <p:nvSpPr>
                <p:cNvPr id="62" name="Freeform: Shape 61">
                  <a:extLst>
                    <a:ext uri="{FF2B5EF4-FFF2-40B4-BE49-F238E27FC236}">
                      <a16:creationId xmlns:a16="http://schemas.microsoft.com/office/drawing/2014/main" id="{48B7CEFB-2058-4432-BB8E-28536F6B779E}"/>
                    </a:ext>
                  </a:extLst>
                </p:cNvPr>
                <p:cNvSpPr/>
                <p:nvPr/>
              </p:nvSpPr>
              <p:spPr>
                <a:xfrm>
                  <a:off x="9665155" y="2713388"/>
                  <a:ext cx="95250" cy="47625"/>
                </a:xfrm>
                <a:custGeom>
                  <a:avLst/>
                  <a:gdLst>
                    <a:gd name="connsiteX0" fmla="*/ 50482 w 95250"/>
                    <a:gd name="connsiteY0" fmla="*/ 0 h 47625"/>
                    <a:gd name="connsiteX1" fmla="*/ 0 w 95250"/>
                    <a:gd name="connsiteY1" fmla="*/ 47625 h 47625"/>
                    <a:gd name="connsiteX2" fmla="*/ 100965 w 95250"/>
                    <a:gd name="connsiteY2" fmla="*/ 47625 h 47625"/>
                    <a:gd name="connsiteX3" fmla="*/ 50482 w 95250"/>
                    <a:gd name="connsiteY3" fmla="*/ 0 h 47625"/>
                  </a:gdLst>
                  <a:ahLst/>
                  <a:cxnLst>
                    <a:cxn ang="0">
                      <a:pos x="connsiteX0" y="connsiteY0"/>
                    </a:cxn>
                    <a:cxn ang="0">
                      <a:pos x="connsiteX1" y="connsiteY1"/>
                    </a:cxn>
                    <a:cxn ang="0">
                      <a:pos x="connsiteX2" y="connsiteY2"/>
                    </a:cxn>
                    <a:cxn ang="0">
                      <a:pos x="connsiteX3" y="connsiteY3"/>
                    </a:cxn>
                  </a:cxnLst>
                  <a:rect l="l" t="t" r="r" b="b"/>
                  <a:pathLst>
                    <a:path w="95250" h="47625">
                      <a:moveTo>
                        <a:pt x="50482" y="0"/>
                      </a:moveTo>
                      <a:cubicBezTo>
                        <a:pt x="23813" y="0"/>
                        <a:pt x="1905" y="20955"/>
                        <a:pt x="0" y="47625"/>
                      </a:cubicBezTo>
                      <a:lnTo>
                        <a:pt x="100965" y="47625"/>
                      </a:lnTo>
                      <a:cubicBezTo>
                        <a:pt x="99060" y="20955"/>
                        <a:pt x="77152" y="0"/>
                        <a:pt x="50482" y="0"/>
                      </a:cubicBezTo>
                      <a:close/>
                    </a:path>
                  </a:pathLst>
                </a:custGeom>
                <a:solidFill>
                  <a:schemeClr val="accent5"/>
                </a:solidFill>
                <a:ln w="9525" cap="flat">
                  <a:noFill/>
                  <a:prstDash val="solid"/>
                  <a:miter/>
                </a:ln>
              </p:spPr>
              <p:txBody>
                <a:bodyPr rtlCol="0" anchor="ctr"/>
                <a:lstStyle/>
                <a:p>
                  <a:endParaRPr lang="en-US"/>
                </a:p>
              </p:txBody>
            </p:sp>
            <p:sp>
              <p:nvSpPr>
                <p:cNvPr id="86" name="Freeform: Shape 85">
                  <a:extLst>
                    <a:ext uri="{FF2B5EF4-FFF2-40B4-BE49-F238E27FC236}">
                      <a16:creationId xmlns:a16="http://schemas.microsoft.com/office/drawing/2014/main" id="{75698AAD-EF16-4B89-82AD-29B8724FA363}"/>
                    </a:ext>
                  </a:extLst>
                </p:cNvPr>
                <p:cNvSpPr/>
                <p:nvPr/>
              </p:nvSpPr>
              <p:spPr>
                <a:xfrm>
                  <a:off x="9609909" y="2431448"/>
                  <a:ext cx="209550" cy="323850"/>
                </a:xfrm>
                <a:custGeom>
                  <a:avLst/>
                  <a:gdLst>
                    <a:gd name="connsiteX0" fmla="*/ 213360 w 209550"/>
                    <a:gd name="connsiteY0" fmla="*/ 172403 h 323850"/>
                    <a:gd name="connsiteX1" fmla="*/ 40958 w 209550"/>
                    <a:gd name="connsiteY1" fmla="*/ 0 h 323850"/>
                    <a:gd name="connsiteX2" fmla="*/ 0 w 209550"/>
                    <a:gd name="connsiteY2" fmla="*/ 0 h 323850"/>
                    <a:gd name="connsiteX3" fmla="*/ 0 w 209550"/>
                    <a:gd name="connsiteY3" fmla="*/ 330518 h 323850"/>
                    <a:gd name="connsiteX4" fmla="*/ 35243 w 209550"/>
                    <a:gd name="connsiteY4" fmla="*/ 330518 h 323850"/>
                    <a:gd name="connsiteX5" fmla="*/ 104775 w 209550"/>
                    <a:gd name="connsiteY5" fmla="*/ 263843 h 323850"/>
                    <a:gd name="connsiteX6" fmla="*/ 174308 w 209550"/>
                    <a:gd name="connsiteY6" fmla="*/ 330518 h 323850"/>
                    <a:gd name="connsiteX7" fmla="*/ 212408 w 209550"/>
                    <a:gd name="connsiteY7" fmla="*/ 330518 h 323850"/>
                    <a:gd name="connsiteX8" fmla="*/ 212408 w 209550"/>
                    <a:gd name="connsiteY8" fmla="*/ 172403 h 323850"/>
                    <a:gd name="connsiteX9" fmla="*/ 159068 w 209550"/>
                    <a:gd name="connsiteY9" fmla="*/ 136208 h 323850"/>
                    <a:gd name="connsiteX10" fmla="*/ 71438 w 209550"/>
                    <a:gd name="connsiteY10" fmla="*/ 136208 h 323850"/>
                    <a:gd name="connsiteX11" fmla="*/ 71438 w 209550"/>
                    <a:gd name="connsiteY11" fmla="*/ 45720 h 323850"/>
                    <a:gd name="connsiteX12" fmla="*/ 159068 w 209550"/>
                    <a:gd name="connsiteY12" fmla="*/ 133350 h 323850"/>
                    <a:gd name="connsiteX13" fmla="*/ 159068 w 209550"/>
                    <a:gd name="connsiteY13" fmla="*/ 136208 h 323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9550" h="323850">
                      <a:moveTo>
                        <a:pt x="213360" y="172403"/>
                      </a:moveTo>
                      <a:cubicBezTo>
                        <a:pt x="213360" y="77152"/>
                        <a:pt x="136208" y="0"/>
                        <a:pt x="40958" y="0"/>
                      </a:cubicBezTo>
                      <a:lnTo>
                        <a:pt x="0" y="0"/>
                      </a:lnTo>
                      <a:lnTo>
                        <a:pt x="0" y="330518"/>
                      </a:lnTo>
                      <a:lnTo>
                        <a:pt x="35243" y="330518"/>
                      </a:lnTo>
                      <a:cubicBezTo>
                        <a:pt x="37148" y="293370"/>
                        <a:pt x="67627" y="263843"/>
                        <a:pt x="104775" y="263843"/>
                      </a:cubicBezTo>
                      <a:cubicBezTo>
                        <a:pt x="141923" y="263843"/>
                        <a:pt x="172402" y="293370"/>
                        <a:pt x="174308" y="330518"/>
                      </a:cubicBezTo>
                      <a:lnTo>
                        <a:pt x="212408" y="330518"/>
                      </a:lnTo>
                      <a:lnTo>
                        <a:pt x="212408" y="172403"/>
                      </a:lnTo>
                      <a:close/>
                      <a:moveTo>
                        <a:pt x="159068" y="136208"/>
                      </a:moveTo>
                      <a:lnTo>
                        <a:pt x="71438" y="136208"/>
                      </a:lnTo>
                      <a:lnTo>
                        <a:pt x="71438" y="45720"/>
                      </a:lnTo>
                      <a:cubicBezTo>
                        <a:pt x="120015" y="45720"/>
                        <a:pt x="159068" y="84773"/>
                        <a:pt x="159068" y="133350"/>
                      </a:cubicBezTo>
                      <a:lnTo>
                        <a:pt x="159068" y="136208"/>
                      </a:lnTo>
                      <a:close/>
                    </a:path>
                  </a:pathLst>
                </a:custGeom>
                <a:solidFill>
                  <a:schemeClr val="accent5"/>
                </a:solidFill>
                <a:ln w="9525" cap="flat">
                  <a:noFill/>
                  <a:prstDash val="solid"/>
                  <a:miter/>
                </a:ln>
              </p:spPr>
              <p:txBody>
                <a:bodyPr rtlCol="0" anchor="ctr"/>
                <a:lstStyle/>
                <a:p>
                  <a:endParaRPr lang="en-US"/>
                </a:p>
              </p:txBody>
            </p:sp>
          </p:grpSp>
          <p:sp>
            <p:nvSpPr>
              <p:cNvPr id="87" name="Freeform: Shape 86">
                <a:extLst>
                  <a:ext uri="{FF2B5EF4-FFF2-40B4-BE49-F238E27FC236}">
                    <a16:creationId xmlns:a16="http://schemas.microsoft.com/office/drawing/2014/main" id="{C621DEF2-46B4-49D0-99CB-4853248636AF}"/>
                  </a:ext>
                </a:extLst>
              </p:cNvPr>
              <p:cNvSpPr/>
              <p:nvPr/>
            </p:nvSpPr>
            <p:spPr>
              <a:xfrm>
                <a:off x="9665155" y="2714341"/>
                <a:ext cx="95250" cy="95250"/>
              </a:xfrm>
              <a:custGeom>
                <a:avLst/>
                <a:gdLst>
                  <a:gd name="connsiteX0" fmla="*/ 100965 w 95250"/>
                  <a:gd name="connsiteY0" fmla="*/ 50483 h 95250"/>
                  <a:gd name="connsiteX1" fmla="*/ 50482 w 95250"/>
                  <a:gd name="connsiteY1" fmla="*/ 100965 h 95250"/>
                  <a:gd name="connsiteX2" fmla="*/ 0 w 95250"/>
                  <a:gd name="connsiteY2" fmla="*/ 50483 h 95250"/>
                  <a:gd name="connsiteX3" fmla="*/ 50482 w 95250"/>
                  <a:gd name="connsiteY3" fmla="*/ 0 h 95250"/>
                  <a:gd name="connsiteX4" fmla="*/ 100965 w 95250"/>
                  <a:gd name="connsiteY4" fmla="*/ 50483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100965" y="50483"/>
                    </a:moveTo>
                    <a:cubicBezTo>
                      <a:pt x="100965" y="78363"/>
                      <a:pt x="78363" y="100965"/>
                      <a:pt x="50482" y="100965"/>
                    </a:cubicBezTo>
                    <a:cubicBezTo>
                      <a:pt x="22602" y="100965"/>
                      <a:pt x="0" y="78363"/>
                      <a:pt x="0" y="50483"/>
                    </a:cubicBezTo>
                    <a:cubicBezTo>
                      <a:pt x="0" y="22602"/>
                      <a:pt x="22602" y="0"/>
                      <a:pt x="50482" y="0"/>
                    </a:cubicBezTo>
                    <a:cubicBezTo>
                      <a:pt x="78363" y="0"/>
                      <a:pt x="100965" y="22602"/>
                      <a:pt x="100965" y="50483"/>
                    </a:cubicBezTo>
                    <a:close/>
                  </a:path>
                </a:pathLst>
              </a:custGeom>
              <a:solidFill>
                <a:schemeClr val="tx2"/>
              </a:solidFill>
              <a:ln w="9525" cap="flat">
                <a:noFill/>
                <a:prstDash val="solid"/>
                <a:miter/>
              </a:ln>
            </p:spPr>
            <p:txBody>
              <a:bodyPr rtlCol="0" anchor="ctr"/>
              <a:lstStyle/>
              <a:p>
                <a:endParaRPr lang="en-US"/>
              </a:p>
            </p:txBody>
          </p:sp>
        </p:grpSp>
      </p:grpSp>
      <p:grpSp>
        <p:nvGrpSpPr>
          <p:cNvPr id="106" name="Group 105">
            <a:extLst>
              <a:ext uri="{FF2B5EF4-FFF2-40B4-BE49-F238E27FC236}">
                <a16:creationId xmlns:a16="http://schemas.microsoft.com/office/drawing/2014/main" id="{6A681FD2-5644-4A70-A22F-DF5FD0414164}"/>
              </a:ext>
            </a:extLst>
          </p:cNvPr>
          <p:cNvGrpSpPr/>
          <p:nvPr/>
        </p:nvGrpSpPr>
        <p:grpSpPr>
          <a:xfrm>
            <a:off x="8605022" y="4326748"/>
            <a:ext cx="1645920" cy="2377440"/>
            <a:chOff x="8605022" y="4326748"/>
            <a:chExt cx="1645920" cy="2377440"/>
          </a:xfrm>
        </p:grpSpPr>
        <p:sp>
          <p:nvSpPr>
            <p:cNvPr id="23" name="Rectangle 22">
              <a:extLst>
                <a:ext uri="{FF2B5EF4-FFF2-40B4-BE49-F238E27FC236}">
                  <a16:creationId xmlns:a16="http://schemas.microsoft.com/office/drawing/2014/main" id="{7386D627-C08D-4849-B16B-9320C78B2695}"/>
                </a:ext>
              </a:extLst>
            </p:cNvPr>
            <p:cNvSpPr/>
            <p:nvPr/>
          </p:nvSpPr>
          <p:spPr bwMode="auto">
            <a:xfrm>
              <a:off x="8605022" y="4326748"/>
              <a:ext cx="1645920" cy="2377440"/>
            </a:xfrm>
            <a:prstGeom prst="rect">
              <a:avLst/>
            </a:prstGeom>
            <a:solidFill>
              <a:schemeClr val="tx1"/>
            </a:solid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457200" rIns="137160" bIns="182880" numCol="1" spcCol="0" rtlCol="0" fromWordArt="0" anchor="b" anchorCtr="0" forceAA="0" compatLnSpc="1">
              <a:prstTxWarp prst="textNoShape">
                <a:avLst/>
              </a:prstTxWarp>
              <a:noAutofit/>
            </a:bodyPr>
            <a:lstStyle/>
            <a:p>
              <a:pPr algn="ctr" defTabSz="932472" fontAlgn="base">
                <a:spcBef>
                  <a:spcPct val="0"/>
                </a:spcBef>
                <a:spcAft>
                  <a:spcPts val="300"/>
                </a:spcAft>
              </a:pPr>
              <a:r>
                <a:rPr lang="en-US" sz="1400">
                  <a:gradFill>
                    <a:gsLst>
                      <a:gs pos="0">
                        <a:schemeClr val="accent5"/>
                      </a:gs>
                      <a:gs pos="100000">
                        <a:schemeClr val="accent5"/>
                      </a:gs>
                    </a:gsLst>
                    <a:lin ang="5400000" scaled="0"/>
                  </a:gradFill>
                  <a:latin typeface="+mj-lt"/>
                  <a:ea typeface="Segoe UI" pitchFamily="34" charset="0"/>
                  <a:cs typeface="Segoe UI" pitchFamily="34" charset="0"/>
                </a:rPr>
                <a:t>Healthcare</a:t>
              </a:r>
              <a:endParaRPr lang="en-US" sz="1400">
                <a:gradFill>
                  <a:gsLst>
                    <a:gs pos="0">
                      <a:srgbClr val="FFFFFF"/>
                    </a:gs>
                    <a:gs pos="100000">
                      <a:srgbClr val="FFFFFF"/>
                    </a:gs>
                  </a:gsLst>
                  <a:lin ang="5400000" scaled="0"/>
                </a:gradFill>
                <a:latin typeface="+mj-lt"/>
                <a:ea typeface="Segoe UI" pitchFamily="34" charset="0"/>
                <a:cs typeface="Segoe UI" pitchFamily="34" charset="0"/>
              </a:endParaRPr>
            </a:p>
            <a:p>
              <a:pPr algn="ctr" defTabSz="932472" fontAlgn="base">
                <a:spcBef>
                  <a:spcPct val="0"/>
                </a:spcBef>
                <a:spcAft>
                  <a:spcPts val="300"/>
                </a:spcAft>
              </a:pPr>
              <a:r>
                <a:rPr lang="en-US" sz="1100">
                  <a:gradFill>
                    <a:gsLst>
                      <a:gs pos="0">
                        <a:srgbClr val="FFFFFF"/>
                      </a:gs>
                      <a:gs pos="100000">
                        <a:srgbClr val="FFFFFF"/>
                      </a:gs>
                    </a:gsLst>
                    <a:lin ang="5400000" scaled="0"/>
                  </a:gradFill>
                  <a:ea typeface="Segoe UI" pitchFamily="34" charset="0"/>
                  <a:cs typeface="Segoe UI" pitchFamily="34" charset="0"/>
                </a:rPr>
                <a:t>Improved quality </a:t>
              </a:r>
              <a:br>
                <a:rPr lang="en-US" sz="1100">
                  <a:gradFill>
                    <a:gsLst>
                      <a:gs pos="0">
                        <a:srgbClr val="FFFFFF"/>
                      </a:gs>
                      <a:gs pos="100000">
                        <a:srgbClr val="FFFFFF"/>
                      </a:gs>
                    </a:gsLst>
                    <a:lin ang="5400000" scaled="0"/>
                  </a:gradFill>
                  <a:ea typeface="Segoe UI" pitchFamily="34" charset="0"/>
                  <a:cs typeface="Segoe UI" pitchFamily="34" charset="0"/>
                </a:rPr>
              </a:br>
              <a:r>
                <a:rPr lang="en-US" sz="1100">
                  <a:gradFill>
                    <a:gsLst>
                      <a:gs pos="0">
                        <a:srgbClr val="FFFFFF"/>
                      </a:gs>
                      <a:gs pos="100000">
                        <a:srgbClr val="FFFFFF"/>
                      </a:gs>
                    </a:gsLst>
                    <a:lin ang="5400000" scaled="0"/>
                  </a:gradFill>
                  <a:ea typeface="Segoe UI" pitchFamily="34" charset="0"/>
                  <a:cs typeface="Segoe UI" pitchFamily="34" charset="0"/>
                </a:rPr>
                <a:t>and better </a:t>
              </a:r>
              <a:br>
                <a:rPr lang="en-US" sz="1100">
                  <a:gradFill>
                    <a:gsLst>
                      <a:gs pos="0">
                        <a:srgbClr val="FFFFFF"/>
                      </a:gs>
                      <a:gs pos="100000">
                        <a:srgbClr val="FFFFFF"/>
                      </a:gs>
                    </a:gsLst>
                    <a:lin ang="5400000" scaled="0"/>
                  </a:gradFill>
                  <a:ea typeface="Segoe UI" pitchFamily="34" charset="0"/>
                  <a:cs typeface="Segoe UI" pitchFamily="34" charset="0"/>
                </a:rPr>
              </a:br>
              <a:r>
                <a:rPr lang="en-US" sz="1100">
                  <a:gradFill>
                    <a:gsLst>
                      <a:gs pos="0">
                        <a:srgbClr val="FFFFFF"/>
                      </a:gs>
                      <a:gs pos="100000">
                        <a:srgbClr val="FFFFFF"/>
                      </a:gs>
                    </a:gsLst>
                    <a:lin ang="5400000" scaled="0"/>
                  </a:gradFill>
                  <a:ea typeface="Segoe UI" pitchFamily="34" charset="0"/>
                  <a:cs typeface="Segoe UI" pitchFamily="34" charset="0"/>
                </a:rPr>
                <a:t>outcomes for patients, anywhere</a:t>
              </a:r>
            </a:p>
          </p:txBody>
        </p:sp>
        <p:pic>
          <p:nvPicPr>
            <p:cNvPr id="88" name="Picture 87">
              <a:extLst>
                <a:ext uri="{FF2B5EF4-FFF2-40B4-BE49-F238E27FC236}">
                  <a16:creationId xmlns:a16="http://schemas.microsoft.com/office/drawing/2014/main" id="{B2318249-35EB-4C1F-A4A5-C34DB2825A11}"/>
                </a:ext>
              </a:extLst>
            </p:cNvPr>
            <p:cNvPicPr>
              <a:picLocks noChangeAspect="1"/>
            </p:cNvPicPr>
            <p:nvPr/>
          </p:nvPicPr>
          <p:blipFill>
            <a:blip r:embed="rId5"/>
            <a:stretch>
              <a:fillRect/>
            </a:stretch>
          </p:blipFill>
          <p:spPr>
            <a:xfrm>
              <a:off x="9112712" y="4792616"/>
              <a:ext cx="594360" cy="539344"/>
            </a:xfrm>
            <a:prstGeom prst="rect">
              <a:avLst/>
            </a:prstGeom>
          </p:spPr>
        </p:pic>
      </p:grpSp>
      <p:grpSp>
        <p:nvGrpSpPr>
          <p:cNvPr id="154" name="Group 153">
            <a:extLst>
              <a:ext uri="{FF2B5EF4-FFF2-40B4-BE49-F238E27FC236}">
                <a16:creationId xmlns:a16="http://schemas.microsoft.com/office/drawing/2014/main" id="{A2E7F9AC-44B0-464F-B1B6-137F60CC8AC6}"/>
              </a:ext>
            </a:extLst>
          </p:cNvPr>
          <p:cNvGrpSpPr/>
          <p:nvPr/>
        </p:nvGrpSpPr>
        <p:grpSpPr>
          <a:xfrm>
            <a:off x="4975406" y="1790893"/>
            <a:ext cx="1645920" cy="2377440"/>
            <a:chOff x="4975406" y="1790893"/>
            <a:chExt cx="1645920" cy="2377440"/>
          </a:xfrm>
        </p:grpSpPr>
        <p:sp>
          <p:nvSpPr>
            <p:cNvPr id="20" name="Rectangle 19">
              <a:extLst>
                <a:ext uri="{FF2B5EF4-FFF2-40B4-BE49-F238E27FC236}">
                  <a16:creationId xmlns:a16="http://schemas.microsoft.com/office/drawing/2014/main" id="{9FDC2993-B168-4114-BC8D-A0B4BEE7D2FA}"/>
                </a:ext>
              </a:extLst>
            </p:cNvPr>
            <p:cNvSpPr/>
            <p:nvPr/>
          </p:nvSpPr>
          <p:spPr bwMode="auto">
            <a:xfrm>
              <a:off x="4975406" y="1790893"/>
              <a:ext cx="1645920" cy="2377440"/>
            </a:xfrm>
            <a:prstGeom prst="rect">
              <a:avLst/>
            </a:prstGeom>
            <a:solidFill>
              <a:schemeClr val="tx1"/>
            </a:solid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457200" rIns="137160" bIns="182880" numCol="1" spcCol="0" rtlCol="0" fromWordArt="0" anchor="b" anchorCtr="0" forceAA="0" compatLnSpc="1">
              <a:prstTxWarp prst="textNoShape">
                <a:avLst/>
              </a:prstTxWarp>
              <a:noAutofit/>
            </a:bodyPr>
            <a:lstStyle/>
            <a:p>
              <a:pPr algn="ctr" defTabSz="932472" fontAlgn="base">
                <a:spcBef>
                  <a:spcPct val="0"/>
                </a:spcBef>
                <a:spcAft>
                  <a:spcPts val="300"/>
                </a:spcAft>
              </a:pPr>
              <a:r>
                <a:rPr lang="en-US" sz="1400">
                  <a:gradFill>
                    <a:gsLst>
                      <a:gs pos="0">
                        <a:schemeClr val="accent5"/>
                      </a:gs>
                      <a:gs pos="100000">
                        <a:schemeClr val="accent5"/>
                      </a:gs>
                    </a:gsLst>
                    <a:lin ang="5400000" scaled="0"/>
                  </a:gradFill>
                  <a:latin typeface="+mj-lt"/>
                  <a:ea typeface="Segoe UI" pitchFamily="34" charset="0"/>
                  <a:cs typeface="Segoe UI" pitchFamily="34" charset="0"/>
                </a:rPr>
                <a:t>Energy</a:t>
              </a:r>
              <a:endParaRPr lang="en-US" sz="1400">
                <a:gradFill>
                  <a:gsLst>
                    <a:gs pos="0">
                      <a:srgbClr val="FFFFFF"/>
                    </a:gs>
                    <a:gs pos="100000">
                      <a:srgbClr val="FFFFFF"/>
                    </a:gs>
                  </a:gsLst>
                  <a:lin ang="5400000" scaled="0"/>
                </a:gradFill>
                <a:latin typeface="+mj-lt"/>
                <a:ea typeface="Segoe UI" pitchFamily="34" charset="0"/>
                <a:cs typeface="Segoe UI" pitchFamily="34" charset="0"/>
              </a:endParaRPr>
            </a:p>
            <a:p>
              <a:pPr algn="ctr" defTabSz="932472" fontAlgn="base">
                <a:spcBef>
                  <a:spcPct val="0"/>
                </a:spcBef>
                <a:spcAft>
                  <a:spcPts val="300"/>
                </a:spcAft>
              </a:pPr>
              <a:r>
                <a:rPr lang="en-US" sz="1100">
                  <a:gradFill>
                    <a:gsLst>
                      <a:gs pos="0">
                        <a:srgbClr val="FFFFFF"/>
                      </a:gs>
                      <a:gs pos="100000">
                        <a:srgbClr val="FFFFFF"/>
                      </a:gs>
                    </a:gsLst>
                    <a:lin ang="5400000" scaled="0"/>
                  </a:gradFill>
                  <a:ea typeface="Segoe UI" pitchFamily="34" charset="0"/>
                  <a:cs typeface="Segoe UI" pitchFamily="34" charset="0"/>
                </a:rPr>
                <a:t>More efficient, cleaner power, </a:t>
              </a:r>
              <a:br>
                <a:rPr lang="en-US" sz="1100">
                  <a:gradFill>
                    <a:gsLst>
                      <a:gs pos="0">
                        <a:srgbClr val="FFFFFF"/>
                      </a:gs>
                      <a:gs pos="100000">
                        <a:srgbClr val="FFFFFF"/>
                      </a:gs>
                    </a:gsLst>
                    <a:lin ang="5400000" scaled="0"/>
                  </a:gradFill>
                  <a:ea typeface="Segoe UI" pitchFamily="34" charset="0"/>
                  <a:cs typeface="Segoe UI" pitchFamily="34" charset="0"/>
                </a:rPr>
              </a:br>
              <a:r>
                <a:rPr lang="en-US" sz="1100">
                  <a:gradFill>
                    <a:gsLst>
                      <a:gs pos="0">
                        <a:srgbClr val="FFFFFF"/>
                      </a:gs>
                      <a:gs pos="100000">
                        <a:srgbClr val="FFFFFF"/>
                      </a:gs>
                    </a:gsLst>
                    <a:lin ang="5400000" scaled="0"/>
                  </a:gradFill>
                  <a:ea typeface="Segoe UI" pitchFamily="34" charset="0"/>
                  <a:cs typeface="Segoe UI" pitchFamily="34" charset="0"/>
                </a:rPr>
                <a:t>and using less </a:t>
              </a:r>
              <a:br>
                <a:rPr lang="en-US" sz="1100">
                  <a:gradFill>
                    <a:gsLst>
                      <a:gs pos="0">
                        <a:srgbClr val="FFFFFF"/>
                      </a:gs>
                      <a:gs pos="100000">
                        <a:srgbClr val="FFFFFF"/>
                      </a:gs>
                    </a:gsLst>
                    <a:lin ang="5400000" scaled="0"/>
                  </a:gradFill>
                  <a:ea typeface="Segoe UI" pitchFamily="34" charset="0"/>
                  <a:cs typeface="Segoe UI" pitchFamily="34" charset="0"/>
                </a:rPr>
              </a:br>
              <a:r>
                <a:rPr lang="en-US" sz="1100">
                  <a:gradFill>
                    <a:gsLst>
                      <a:gs pos="0">
                        <a:srgbClr val="FFFFFF"/>
                      </a:gs>
                      <a:gs pos="100000">
                        <a:srgbClr val="FFFFFF"/>
                      </a:gs>
                    </a:gsLst>
                    <a:lin ang="5400000" scaled="0"/>
                  </a:gradFill>
                  <a:ea typeface="Segoe UI" pitchFamily="34" charset="0"/>
                  <a:cs typeface="Segoe UI" pitchFamily="34" charset="0"/>
                </a:rPr>
                <a:t>of it across industries</a:t>
              </a:r>
            </a:p>
          </p:txBody>
        </p:sp>
        <p:grpSp>
          <p:nvGrpSpPr>
            <p:cNvPr id="151" name="Graphic 149">
              <a:extLst>
                <a:ext uri="{FF2B5EF4-FFF2-40B4-BE49-F238E27FC236}">
                  <a16:creationId xmlns:a16="http://schemas.microsoft.com/office/drawing/2014/main" id="{81CD5EC0-517E-406F-ABB6-611639CA3CB1}"/>
                </a:ext>
              </a:extLst>
            </p:cNvPr>
            <p:cNvGrpSpPr/>
            <p:nvPr/>
          </p:nvGrpSpPr>
          <p:grpSpPr>
            <a:xfrm>
              <a:off x="5643271" y="2317816"/>
              <a:ext cx="310191" cy="583160"/>
              <a:chOff x="5794153" y="2355249"/>
              <a:chExt cx="310191" cy="583160"/>
            </a:xfrm>
          </p:grpSpPr>
          <p:sp>
            <p:nvSpPr>
              <p:cNvPr id="152" name="Freeform: Shape 151">
                <a:extLst>
                  <a:ext uri="{FF2B5EF4-FFF2-40B4-BE49-F238E27FC236}">
                    <a16:creationId xmlns:a16="http://schemas.microsoft.com/office/drawing/2014/main" id="{33F06C5F-ED02-498B-A328-AE5F5D47C15F}"/>
                  </a:ext>
                </a:extLst>
              </p:cNvPr>
              <p:cNvSpPr/>
              <p:nvPr/>
            </p:nvSpPr>
            <p:spPr>
              <a:xfrm>
                <a:off x="5794153" y="2355249"/>
                <a:ext cx="310191" cy="297784"/>
              </a:xfrm>
              <a:custGeom>
                <a:avLst/>
                <a:gdLst>
                  <a:gd name="connsiteX0" fmla="*/ 312673 w 310191"/>
                  <a:gd name="connsiteY0" fmla="*/ 0 h 297783"/>
                  <a:gd name="connsiteX1" fmla="*/ 89335 w 310191"/>
                  <a:gd name="connsiteY1" fmla="*/ 0 h 297783"/>
                  <a:gd name="connsiteX2" fmla="*/ 0 w 310191"/>
                  <a:gd name="connsiteY2" fmla="*/ 303988 h 297783"/>
                  <a:gd name="connsiteX3" fmla="*/ 114150 w 310191"/>
                  <a:gd name="connsiteY3" fmla="*/ 303988 h 297783"/>
                </a:gdLst>
                <a:ahLst/>
                <a:cxnLst>
                  <a:cxn ang="0">
                    <a:pos x="connsiteX0" y="connsiteY0"/>
                  </a:cxn>
                  <a:cxn ang="0">
                    <a:pos x="connsiteX1" y="connsiteY1"/>
                  </a:cxn>
                  <a:cxn ang="0">
                    <a:pos x="connsiteX2" y="connsiteY2"/>
                  </a:cxn>
                  <a:cxn ang="0">
                    <a:pos x="connsiteX3" y="connsiteY3"/>
                  </a:cxn>
                </a:cxnLst>
                <a:rect l="l" t="t" r="r" b="b"/>
                <a:pathLst>
                  <a:path w="310191" h="297783">
                    <a:moveTo>
                      <a:pt x="312673" y="0"/>
                    </a:moveTo>
                    <a:lnTo>
                      <a:pt x="89335" y="0"/>
                    </a:lnTo>
                    <a:lnTo>
                      <a:pt x="0" y="303988"/>
                    </a:lnTo>
                    <a:lnTo>
                      <a:pt x="114150" y="303988"/>
                    </a:lnTo>
                    <a:close/>
                  </a:path>
                </a:pathLst>
              </a:custGeom>
              <a:solidFill>
                <a:schemeClr val="tx2"/>
              </a:solidFill>
              <a:ln w="12192" cap="flat">
                <a:noFill/>
                <a:prstDash val="solid"/>
                <a:miter/>
              </a:ln>
            </p:spPr>
            <p:txBody>
              <a:bodyPr rtlCol="0" anchor="ctr"/>
              <a:lstStyle/>
              <a:p>
                <a:endParaRPr lang="en-US"/>
              </a:p>
            </p:txBody>
          </p:sp>
          <p:sp>
            <p:nvSpPr>
              <p:cNvPr id="153" name="Freeform: Shape 152">
                <a:extLst>
                  <a:ext uri="{FF2B5EF4-FFF2-40B4-BE49-F238E27FC236}">
                    <a16:creationId xmlns:a16="http://schemas.microsoft.com/office/drawing/2014/main" id="{DB31273E-25FA-4446-96B1-CECC02182ECE}"/>
                  </a:ext>
                </a:extLst>
              </p:cNvPr>
              <p:cNvSpPr/>
              <p:nvPr/>
            </p:nvSpPr>
            <p:spPr>
              <a:xfrm>
                <a:off x="5825172" y="2625736"/>
                <a:ext cx="235745" cy="310191"/>
              </a:xfrm>
              <a:custGeom>
                <a:avLst/>
                <a:gdLst>
                  <a:gd name="connsiteX0" fmla="*/ 84372 w 235745"/>
                  <a:gd name="connsiteY0" fmla="*/ 32260 h 310191"/>
                  <a:gd name="connsiteX1" fmla="*/ 0 w 235745"/>
                  <a:gd name="connsiteY1" fmla="*/ 313914 h 310191"/>
                  <a:gd name="connsiteX2" fmla="*/ 241949 w 235745"/>
                  <a:gd name="connsiteY2" fmla="*/ 0 h 310191"/>
                  <a:gd name="connsiteX3" fmla="*/ 104224 w 235745"/>
                  <a:gd name="connsiteY3" fmla="*/ 0 h 310191"/>
                </a:gdLst>
                <a:ahLst/>
                <a:cxnLst>
                  <a:cxn ang="0">
                    <a:pos x="connsiteX0" y="connsiteY0"/>
                  </a:cxn>
                  <a:cxn ang="0">
                    <a:pos x="connsiteX1" y="connsiteY1"/>
                  </a:cxn>
                  <a:cxn ang="0">
                    <a:pos x="connsiteX2" y="connsiteY2"/>
                  </a:cxn>
                  <a:cxn ang="0">
                    <a:pos x="connsiteX3" y="connsiteY3"/>
                  </a:cxn>
                </a:cxnLst>
                <a:rect l="l" t="t" r="r" b="b"/>
                <a:pathLst>
                  <a:path w="235745" h="310191">
                    <a:moveTo>
                      <a:pt x="84372" y="32260"/>
                    </a:moveTo>
                    <a:lnTo>
                      <a:pt x="0" y="313914"/>
                    </a:lnTo>
                    <a:lnTo>
                      <a:pt x="241949" y="0"/>
                    </a:lnTo>
                    <a:lnTo>
                      <a:pt x="104224" y="0"/>
                    </a:lnTo>
                    <a:close/>
                  </a:path>
                </a:pathLst>
              </a:custGeom>
              <a:solidFill>
                <a:schemeClr val="accent5"/>
              </a:solidFill>
              <a:ln w="12192"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30791638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750"/>
                                        <p:tgtEl>
                                          <p:spTgt spid="3"/>
                                        </p:tgtEl>
                                      </p:cBhvr>
                                    </p:animEffect>
                                  </p:childTnLst>
                                </p:cTn>
                              </p:par>
                              <p:par>
                                <p:cTn id="8" presetID="42" presetClass="path" presetSubtype="0" decel="100000" fill="hold" nodeType="withEffect">
                                  <p:stCondLst>
                                    <p:cond delay="0"/>
                                  </p:stCondLst>
                                  <p:childTnLst>
                                    <p:animMotion origin="layout" path="M -6.15267E-7 -4.40309E-6 L -6.15267E-7 0.05765 " pathEditMode="relative" rAng="0" ptsTypes="AA">
                                      <p:cBhvr>
                                        <p:cTn id="9" dur="750" spd="-100000" fill="hold"/>
                                        <p:tgtEl>
                                          <p:spTgt spid="3"/>
                                        </p:tgtEl>
                                        <p:attrNameLst>
                                          <p:attrName>ppt_x</p:attrName>
                                          <p:attrName>ppt_y</p:attrName>
                                        </p:attrNameLst>
                                      </p:cBhvr>
                                      <p:rCtr x="0" y="2882"/>
                                    </p:animMotion>
                                  </p:childTnLst>
                                </p:cTn>
                              </p:par>
                              <p:par>
                                <p:cTn id="10" presetID="10" presetClass="entr" presetSubtype="0" fill="hold" nodeType="withEffect">
                                  <p:stCondLst>
                                    <p:cond delay="100"/>
                                  </p:stCondLst>
                                  <p:childTnLst>
                                    <p:set>
                                      <p:cBhvr>
                                        <p:cTn id="11" dur="1" fill="hold">
                                          <p:stCondLst>
                                            <p:cond delay="0"/>
                                          </p:stCondLst>
                                        </p:cTn>
                                        <p:tgtEl>
                                          <p:spTgt spid="154"/>
                                        </p:tgtEl>
                                        <p:attrNameLst>
                                          <p:attrName>style.visibility</p:attrName>
                                        </p:attrNameLst>
                                      </p:cBhvr>
                                      <p:to>
                                        <p:strVal val="visible"/>
                                      </p:to>
                                    </p:set>
                                    <p:animEffect transition="in" filter="fade">
                                      <p:cBhvr>
                                        <p:cTn id="12" dur="750"/>
                                        <p:tgtEl>
                                          <p:spTgt spid="154"/>
                                        </p:tgtEl>
                                      </p:cBhvr>
                                    </p:animEffect>
                                  </p:childTnLst>
                                </p:cTn>
                              </p:par>
                              <p:par>
                                <p:cTn id="13" presetID="42" presetClass="path" presetSubtype="0" decel="100000" fill="hold" nodeType="withEffect">
                                  <p:stCondLst>
                                    <p:cond delay="100"/>
                                  </p:stCondLst>
                                  <p:childTnLst>
                                    <p:animMotion origin="layout" path="M -6.15267E-7 -4.40309E-6 L -6.15267E-7 0.05765 " pathEditMode="relative" rAng="0" ptsTypes="AA">
                                      <p:cBhvr>
                                        <p:cTn id="14" dur="750" spd="-100000" fill="hold"/>
                                        <p:tgtEl>
                                          <p:spTgt spid="154"/>
                                        </p:tgtEl>
                                        <p:attrNameLst>
                                          <p:attrName>ppt_x</p:attrName>
                                          <p:attrName>ppt_y</p:attrName>
                                        </p:attrNameLst>
                                      </p:cBhvr>
                                      <p:rCtr x="0" y="2882"/>
                                    </p:animMotion>
                                  </p:childTnLst>
                                </p:cTn>
                              </p:par>
                              <p:par>
                                <p:cTn id="15" presetID="10" presetClass="entr" presetSubtype="0" fill="hold" nodeType="withEffect">
                                  <p:stCondLst>
                                    <p:cond delay="200"/>
                                  </p:stCondLst>
                                  <p:childTnLst>
                                    <p:set>
                                      <p:cBhvr>
                                        <p:cTn id="16" dur="1" fill="hold">
                                          <p:stCondLst>
                                            <p:cond delay="0"/>
                                          </p:stCondLst>
                                        </p:cTn>
                                        <p:tgtEl>
                                          <p:spTgt spid="101"/>
                                        </p:tgtEl>
                                        <p:attrNameLst>
                                          <p:attrName>style.visibility</p:attrName>
                                        </p:attrNameLst>
                                      </p:cBhvr>
                                      <p:to>
                                        <p:strVal val="visible"/>
                                      </p:to>
                                    </p:set>
                                    <p:animEffect transition="in" filter="fade">
                                      <p:cBhvr>
                                        <p:cTn id="17" dur="750"/>
                                        <p:tgtEl>
                                          <p:spTgt spid="101"/>
                                        </p:tgtEl>
                                      </p:cBhvr>
                                    </p:animEffect>
                                  </p:childTnLst>
                                </p:cTn>
                              </p:par>
                              <p:par>
                                <p:cTn id="18" presetID="42" presetClass="path" presetSubtype="0" decel="100000" fill="hold" nodeType="withEffect">
                                  <p:stCondLst>
                                    <p:cond delay="200"/>
                                  </p:stCondLst>
                                  <p:childTnLst>
                                    <p:animMotion origin="layout" path="M -6.15267E-7 -4.40309E-6 L -6.15267E-7 0.05765 " pathEditMode="relative" rAng="0" ptsTypes="AA">
                                      <p:cBhvr>
                                        <p:cTn id="19" dur="750" spd="-100000" fill="hold"/>
                                        <p:tgtEl>
                                          <p:spTgt spid="101"/>
                                        </p:tgtEl>
                                        <p:attrNameLst>
                                          <p:attrName>ppt_x</p:attrName>
                                          <p:attrName>ppt_y</p:attrName>
                                        </p:attrNameLst>
                                      </p:cBhvr>
                                      <p:rCtr x="0" y="2882"/>
                                    </p:animMotion>
                                  </p:childTnLst>
                                </p:cTn>
                              </p:par>
                              <p:par>
                                <p:cTn id="20" presetID="10" presetClass="entr" presetSubtype="0" fill="hold" nodeType="withEffect">
                                  <p:stCondLst>
                                    <p:cond delay="300"/>
                                  </p:stCondLst>
                                  <p:childTnLst>
                                    <p:set>
                                      <p:cBhvr>
                                        <p:cTn id="21" dur="1" fill="hold">
                                          <p:stCondLst>
                                            <p:cond delay="0"/>
                                          </p:stCondLst>
                                        </p:cTn>
                                        <p:tgtEl>
                                          <p:spTgt spid="104"/>
                                        </p:tgtEl>
                                        <p:attrNameLst>
                                          <p:attrName>style.visibility</p:attrName>
                                        </p:attrNameLst>
                                      </p:cBhvr>
                                      <p:to>
                                        <p:strVal val="visible"/>
                                      </p:to>
                                    </p:set>
                                    <p:animEffect transition="in" filter="fade">
                                      <p:cBhvr>
                                        <p:cTn id="22" dur="750"/>
                                        <p:tgtEl>
                                          <p:spTgt spid="104"/>
                                        </p:tgtEl>
                                      </p:cBhvr>
                                    </p:animEffect>
                                  </p:childTnLst>
                                </p:cTn>
                              </p:par>
                              <p:par>
                                <p:cTn id="23" presetID="42" presetClass="path" presetSubtype="0" decel="100000" fill="hold" nodeType="withEffect">
                                  <p:stCondLst>
                                    <p:cond delay="300"/>
                                  </p:stCondLst>
                                  <p:childTnLst>
                                    <p:animMotion origin="layout" path="M -6.15267E-7 -4.40309E-6 L -6.15267E-7 0.05765 " pathEditMode="relative" rAng="0" ptsTypes="AA">
                                      <p:cBhvr>
                                        <p:cTn id="24" dur="750" spd="-100000" fill="hold"/>
                                        <p:tgtEl>
                                          <p:spTgt spid="104"/>
                                        </p:tgtEl>
                                        <p:attrNameLst>
                                          <p:attrName>ppt_x</p:attrName>
                                          <p:attrName>ppt_y</p:attrName>
                                        </p:attrNameLst>
                                      </p:cBhvr>
                                      <p:rCtr x="0" y="2882"/>
                                    </p:animMotion>
                                  </p:childTnLst>
                                </p:cTn>
                              </p:par>
                              <p:par>
                                <p:cTn id="25" presetID="10" presetClass="entr" presetSubtype="0" fill="hold" nodeType="withEffect">
                                  <p:stCondLst>
                                    <p:cond delay="400"/>
                                  </p:stCondLst>
                                  <p:childTnLst>
                                    <p:set>
                                      <p:cBhvr>
                                        <p:cTn id="26" dur="1" fill="hold">
                                          <p:stCondLst>
                                            <p:cond delay="0"/>
                                          </p:stCondLst>
                                        </p:cTn>
                                        <p:tgtEl>
                                          <p:spTgt spid="105"/>
                                        </p:tgtEl>
                                        <p:attrNameLst>
                                          <p:attrName>style.visibility</p:attrName>
                                        </p:attrNameLst>
                                      </p:cBhvr>
                                      <p:to>
                                        <p:strVal val="visible"/>
                                      </p:to>
                                    </p:set>
                                    <p:animEffect transition="in" filter="fade">
                                      <p:cBhvr>
                                        <p:cTn id="27" dur="750"/>
                                        <p:tgtEl>
                                          <p:spTgt spid="105"/>
                                        </p:tgtEl>
                                      </p:cBhvr>
                                    </p:animEffect>
                                  </p:childTnLst>
                                </p:cTn>
                              </p:par>
                              <p:par>
                                <p:cTn id="28" presetID="42" presetClass="path" presetSubtype="0" decel="100000" fill="hold" nodeType="withEffect">
                                  <p:stCondLst>
                                    <p:cond delay="400"/>
                                  </p:stCondLst>
                                  <p:childTnLst>
                                    <p:animMotion origin="layout" path="M -6.15267E-7 -4.40309E-6 L -6.15267E-7 0.05765 " pathEditMode="relative" rAng="0" ptsTypes="AA">
                                      <p:cBhvr>
                                        <p:cTn id="29" dur="750" spd="-100000" fill="hold"/>
                                        <p:tgtEl>
                                          <p:spTgt spid="105"/>
                                        </p:tgtEl>
                                        <p:attrNameLst>
                                          <p:attrName>ppt_x</p:attrName>
                                          <p:attrName>ppt_y</p:attrName>
                                        </p:attrNameLst>
                                      </p:cBhvr>
                                      <p:rCtr x="0" y="2882"/>
                                    </p:animMotion>
                                  </p:childTnLst>
                                </p:cTn>
                              </p:par>
                              <p:par>
                                <p:cTn id="30" presetID="10" presetClass="entr" presetSubtype="0" fill="hold" nodeType="withEffect">
                                  <p:stCondLst>
                                    <p:cond delay="500"/>
                                  </p:stCondLst>
                                  <p:childTnLst>
                                    <p:set>
                                      <p:cBhvr>
                                        <p:cTn id="31" dur="1" fill="hold">
                                          <p:stCondLst>
                                            <p:cond delay="0"/>
                                          </p:stCondLst>
                                        </p:cTn>
                                        <p:tgtEl>
                                          <p:spTgt spid="106"/>
                                        </p:tgtEl>
                                        <p:attrNameLst>
                                          <p:attrName>style.visibility</p:attrName>
                                        </p:attrNameLst>
                                      </p:cBhvr>
                                      <p:to>
                                        <p:strVal val="visible"/>
                                      </p:to>
                                    </p:set>
                                    <p:animEffect transition="in" filter="fade">
                                      <p:cBhvr>
                                        <p:cTn id="32" dur="750"/>
                                        <p:tgtEl>
                                          <p:spTgt spid="106"/>
                                        </p:tgtEl>
                                      </p:cBhvr>
                                    </p:animEffect>
                                  </p:childTnLst>
                                </p:cTn>
                              </p:par>
                              <p:par>
                                <p:cTn id="33" presetID="42" presetClass="path" presetSubtype="0" decel="100000" fill="hold" nodeType="withEffect">
                                  <p:stCondLst>
                                    <p:cond delay="500"/>
                                  </p:stCondLst>
                                  <p:childTnLst>
                                    <p:animMotion origin="layout" path="M -6.15267E-7 -4.40309E-6 L -6.15267E-7 0.05765 " pathEditMode="relative" rAng="0" ptsTypes="AA">
                                      <p:cBhvr>
                                        <p:cTn id="34" dur="750" spd="-100000" fill="hold"/>
                                        <p:tgtEl>
                                          <p:spTgt spid="106"/>
                                        </p:tgtEl>
                                        <p:attrNameLst>
                                          <p:attrName>ppt_x</p:attrName>
                                          <p:attrName>ppt_y</p:attrName>
                                        </p:attrNameLst>
                                      </p:cBhvr>
                                      <p:rCtr x="0" y="2882"/>
                                    </p:animMotion>
                                  </p:childTnLst>
                                </p:cTn>
                              </p:par>
                              <p:par>
                                <p:cTn id="35" presetID="10" presetClass="entr" presetSubtype="0" fill="hold" nodeType="withEffect">
                                  <p:stCondLst>
                                    <p:cond delay="600"/>
                                  </p:stCondLst>
                                  <p:childTnLst>
                                    <p:set>
                                      <p:cBhvr>
                                        <p:cTn id="36" dur="1" fill="hold">
                                          <p:stCondLst>
                                            <p:cond delay="0"/>
                                          </p:stCondLst>
                                        </p:cTn>
                                        <p:tgtEl>
                                          <p:spTgt spid="155"/>
                                        </p:tgtEl>
                                        <p:attrNameLst>
                                          <p:attrName>style.visibility</p:attrName>
                                        </p:attrNameLst>
                                      </p:cBhvr>
                                      <p:to>
                                        <p:strVal val="visible"/>
                                      </p:to>
                                    </p:set>
                                    <p:animEffect transition="in" filter="fade">
                                      <p:cBhvr>
                                        <p:cTn id="37" dur="750"/>
                                        <p:tgtEl>
                                          <p:spTgt spid="155"/>
                                        </p:tgtEl>
                                      </p:cBhvr>
                                    </p:animEffect>
                                  </p:childTnLst>
                                </p:cTn>
                              </p:par>
                              <p:par>
                                <p:cTn id="38" presetID="42" presetClass="path" presetSubtype="0" decel="100000" fill="hold" nodeType="withEffect">
                                  <p:stCondLst>
                                    <p:cond delay="600"/>
                                  </p:stCondLst>
                                  <p:childTnLst>
                                    <p:animMotion origin="layout" path="M -6.15267E-7 -4.40309E-6 L -6.15267E-7 0.05765 " pathEditMode="relative" rAng="0" ptsTypes="AA">
                                      <p:cBhvr>
                                        <p:cTn id="39" dur="750" spd="-100000" fill="hold"/>
                                        <p:tgtEl>
                                          <p:spTgt spid="155"/>
                                        </p:tgtEl>
                                        <p:attrNameLst>
                                          <p:attrName>ppt_x</p:attrName>
                                          <p:attrName>ppt_y</p:attrName>
                                        </p:attrNameLst>
                                      </p:cBhvr>
                                      <p:rCtr x="0" y="288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hlinkClick r:id="rId3"/>
            <a:extLst>
              <a:ext uri="{FF2B5EF4-FFF2-40B4-BE49-F238E27FC236}">
                <a16:creationId xmlns:a16="http://schemas.microsoft.com/office/drawing/2014/main" id="{16C1031C-66FA-47BB-82DD-5DC5A38C1419}"/>
              </a:ext>
            </a:extLst>
          </p:cNvPr>
          <p:cNvPicPr>
            <a:picLocks noChangeAspect="1"/>
          </p:cNvPicPr>
          <p:nvPr/>
        </p:nvPicPr>
        <p:blipFill>
          <a:blip r:embed="rId4">
            <a:alphaModFix amt="35000"/>
          </a:blip>
          <a:stretch>
            <a:fillRect/>
          </a:stretch>
        </p:blipFill>
        <p:spPr>
          <a:xfrm>
            <a:off x="122237" y="0"/>
            <a:ext cx="12192000" cy="6858000"/>
          </a:xfrm>
          <a:prstGeom prst="rect">
            <a:avLst/>
          </a:prstGeom>
        </p:spPr>
      </p:pic>
      <p:sp>
        <p:nvSpPr>
          <p:cNvPr id="4" name="Title 1">
            <a:extLst>
              <a:ext uri="{FF2B5EF4-FFF2-40B4-BE49-F238E27FC236}">
                <a16:creationId xmlns:a16="http://schemas.microsoft.com/office/drawing/2014/main" id="{E8B4B9D2-9EFB-4CB7-90F7-5482C950B7E8}"/>
              </a:ext>
            </a:extLst>
          </p:cNvPr>
          <p:cNvSpPr>
            <a:spLocks noGrp="1"/>
          </p:cNvSpPr>
          <p:nvPr/>
        </p:nvSpPr>
        <p:spPr>
          <a:xfrm>
            <a:off x="557041" y="2608575"/>
            <a:ext cx="5661196" cy="1793104"/>
          </a:xfrm>
          <a:prstGeom prst="rect">
            <a:avLst/>
          </a:prstGeom>
          <a:noFill/>
        </p:spPr>
        <p:txBody>
          <a:bodyPr vert="horz" wrap="square" lIns="0" tIns="0" rIns="0" bIns="182880" rtlCol="0" anchor="b" anchorCtr="0">
            <a:spAutoFit/>
          </a:bodyPr>
          <a:lstStyle>
            <a:lvl1pPr algn="l" defTabSz="932742" rtl="0" eaLnBrk="1" latinLnBrk="0" hangingPunct="1">
              <a:lnSpc>
                <a:spcPct val="100000"/>
              </a:lnSpc>
              <a:spcBef>
                <a:spcPct val="0"/>
              </a:spcBef>
              <a:buNone/>
              <a:defRPr lang="en-US" sz="5294" b="0" strike="noStrike" kern="1200" cap="none" spc="-147" baseline="0">
                <a:ln w="3175">
                  <a:noFill/>
                </a:ln>
                <a:solidFill>
                  <a:schemeClr val="tx2">
                    <a:lumMod val="75000"/>
                  </a:schemeClr>
                </a:solidFill>
                <a:effectLst/>
                <a:latin typeface="+mj-lt"/>
                <a:ea typeface="+mn-ea"/>
                <a:cs typeface="Segoe UI" pitchFamily="34" charset="0"/>
              </a:defRPr>
            </a:lvl1pPr>
          </a:lstStyle>
          <a:p>
            <a:r>
              <a:rPr lang="en-US" dirty="0"/>
              <a:t>Azure Maps Web SDK Samples</a:t>
            </a:r>
          </a:p>
        </p:txBody>
      </p:sp>
      <p:sp>
        <p:nvSpPr>
          <p:cNvPr id="5" name="TextBox 4">
            <a:extLst>
              <a:ext uri="{FF2B5EF4-FFF2-40B4-BE49-F238E27FC236}">
                <a16:creationId xmlns:a16="http://schemas.microsoft.com/office/drawing/2014/main" id="{099504CA-6A9F-4339-9947-9D2817627C34}"/>
              </a:ext>
            </a:extLst>
          </p:cNvPr>
          <p:cNvSpPr txBox="1"/>
          <p:nvPr/>
        </p:nvSpPr>
        <p:spPr>
          <a:xfrm>
            <a:off x="4750430" y="5291426"/>
            <a:ext cx="7129003" cy="794064"/>
          </a:xfrm>
          <a:prstGeom prst="rect">
            <a:avLst/>
          </a:prstGeom>
          <a:noFill/>
        </p:spPr>
        <p:txBody>
          <a:bodyPr wrap="none" lIns="182880" tIns="146304" rIns="182880" bIns="14630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0000"/>
              </a:lnSpc>
              <a:spcAft>
                <a:spcPts val="600"/>
              </a:spcAft>
            </a:pPr>
            <a:r>
              <a:rPr lang="en-US" sz="3200" dirty="0">
                <a:gradFill>
                  <a:gsLst>
                    <a:gs pos="2917">
                      <a:schemeClr val="tx1"/>
                    </a:gs>
                    <a:gs pos="30000">
                      <a:schemeClr val="tx1"/>
                    </a:gs>
                  </a:gsLst>
                  <a:lin ang="5400000" scaled="0"/>
                </a:gradFill>
              </a:rPr>
              <a:t>http://aka.ms/</a:t>
            </a:r>
            <a:r>
              <a:rPr lang="en-US" sz="3600" b="1" dirty="0">
                <a:solidFill>
                  <a:schemeClr val="tx2"/>
                </a:solidFill>
                <a:highlight>
                  <a:srgbClr val="FFFF00"/>
                </a:highlight>
              </a:rPr>
              <a:t>AzureMapsDemos</a:t>
            </a:r>
            <a:endParaRPr lang="en-US" sz="3200" b="1" dirty="0">
              <a:solidFill>
                <a:schemeClr val="tx2"/>
              </a:solidFill>
              <a:highlight>
                <a:srgbClr val="FFFF00"/>
              </a:highlight>
            </a:endParaRPr>
          </a:p>
        </p:txBody>
      </p:sp>
    </p:spTree>
    <p:extLst>
      <p:ext uri="{BB962C8B-B14F-4D97-AF65-F5344CB8AC3E}">
        <p14:creationId xmlns:p14="http://schemas.microsoft.com/office/powerpoint/2010/main" val="3507205572"/>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Rectangle 72">
            <a:extLst>
              <a:ext uri="{FF2B5EF4-FFF2-40B4-BE49-F238E27FC236}">
                <a16:creationId xmlns:a16="http://schemas.microsoft.com/office/drawing/2014/main" id="{4046E055-ECDB-4EFA-88DC-F876420038D8}"/>
              </a:ext>
            </a:extLst>
          </p:cNvPr>
          <p:cNvSpPr/>
          <p:nvPr/>
        </p:nvSpPr>
        <p:spPr bwMode="auto">
          <a:xfrm>
            <a:off x="465138" y="1397477"/>
            <a:ext cx="11506204" cy="1392706"/>
          </a:xfrm>
          <a:prstGeom prst="rect">
            <a:avLst/>
          </a:prstGeom>
          <a:solidFill>
            <a:schemeClr val="bg1"/>
          </a:solidFill>
          <a:effectLst>
            <a:outerShdw blurRad="190500" dist="76200" dir="2400000" algn="ctr" rotWithShape="0">
              <a:prstClr val="black">
                <a:alpha val="30000"/>
              </a:prstClr>
            </a:outerShdw>
          </a:effectLst>
        </p:spPr>
        <p:txBody>
          <a:bodyPr wrap="square" lIns="91440" tIns="91440" bIns="91440" anchor="ctr" anchorCtr="0">
            <a:no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gradFill>
                <a:gsLst>
                  <a:gs pos="0">
                    <a:srgbClr val="50E6FF"/>
                  </a:gs>
                  <a:gs pos="100000">
                    <a:srgbClr val="50E6FF"/>
                  </a:gs>
                </a:gsLst>
                <a:lin ang="5400000" scaled="1"/>
              </a:gradFill>
              <a:effectLst/>
              <a:uLnTx/>
              <a:uFillTx/>
              <a:latin typeface="Segoe UI Semibold"/>
              <a:ea typeface="+mn-ea"/>
              <a:cs typeface="+mn-cs"/>
            </a:endParaRPr>
          </a:p>
        </p:txBody>
      </p:sp>
      <p:cxnSp>
        <p:nvCxnSpPr>
          <p:cNvPr id="78" name="Straight Arrow Connector 77">
            <a:extLst>
              <a:ext uri="{FF2B5EF4-FFF2-40B4-BE49-F238E27FC236}">
                <a16:creationId xmlns:a16="http://schemas.microsoft.com/office/drawing/2014/main" id="{E52EF9F5-DDBA-40EB-8329-B357ED6511DE}"/>
              </a:ext>
            </a:extLst>
          </p:cNvPr>
          <p:cNvCxnSpPr>
            <a:cxnSpLocks/>
          </p:cNvCxnSpPr>
          <p:nvPr/>
        </p:nvCxnSpPr>
        <p:spPr>
          <a:xfrm flipH="1">
            <a:off x="465138" y="1397477"/>
            <a:ext cx="1" cy="1388051"/>
          </a:xfrm>
          <a:prstGeom prst="straightConnector1">
            <a:avLst/>
          </a:prstGeom>
          <a:ln w="76200">
            <a:gradFill>
              <a:gsLst>
                <a:gs pos="0">
                  <a:schemeClr val="accent5"/>
                </a:gs>
                <a:gs pos="100000">
                  <a:schemeClr val="tx2"/>
                </a:gs>
              </a:gsLst>
              <a:lin ang="1800000" scaled="0"/>
            </a:gra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34" name="Rectangle 133">
            <a:extLst>
              <a:ext uri="{FF2B5EF4-FFF2-40B4-BE49-F238E27FC236}">
                <a16:creationId xmlns:a16="http://schemas.microsoft.com/office/drawing/2014/main" id="{2DE7C0D5-54F9-494C-A2A4-F26903548C74}"/>
              </a:ext>
            </a:extLst>
          </p:cNvPr>
          <p:cNvSpPr/>
          <p:nvPr/>
        </p:nvSpPr>
        <p:spPr>
          <a:xfrm>
            <a:off x="3003856" y="1909164"/>
            <a:ext cx="6790276" cy="369332"/>
          </a:xfrm>
          <a:prstGeom prst="rect">
            <a:avLst/>
          </a:prstGeom>
        </p:spPr>
        <p:txBody>
          <a:bodyPr wrap="square" lIns="365760">
            <a:spAutoFit/>
          </a:bodyPr>
          <a:lstStyle/>
          <a:p>
            <a:pPr defTabSz="951304" fontAlgn="base">
              <a:buSzPct val="90000"/>
              <a:defRPr/>
            </a:pPr>
            <a:r>
              <a:rPr lang="en-US">
                <a:gradFill>
                  <a:gsLst>
                    <a:gs pos="0">
                      <a:schemeClr val="tx1"/>
                    </a:gs>
                    <a:gs pos="100000">
                      <a:schemeClr val="tx1"/>
                    </a:gs>
                  </a:gsLst>
                  <a:lin ang="1800000" scaled="0"/>
                </a:gradFill>
                <a:latin typeface="Segoe UI Semibold"/>
              </a:rPr>
              <a:t>See IoT as critical to business success</a:t>
            </a:r>
          </a:p>
        </p:txBody>
      </p:sp>
      <p:sp>
        <p:nvSpPr>
          <p:cNvPr id="147" name="Rectangle 146">
            <a:extLst>
              <a:ext uri="{FF2B5EF4-FFF2-40B4-BE49-F238E27FC236}">
                <a16:creationId xmlns:a16="http://schemas.microsoft.com/office/drawing/2014/main" id="{23AD53FA-687A-45D1-89B8-754613BB293F}"/>
              </a:ext>
            </a:extLst>
          </p:cNvPr>
          <p:cNvSpPr/>
          <p:nvPr/>
        </p:nvSpPr>
        <p:spPr>
          <a:xfrm>
            <a:off x="1695175" y="1709110"/>
            <a:ext cx="2068561" cy="769441"/>
          </a:xfrm>
          <a:prstGeom prst="rect">
            <a:avLst/>
          </a:prstGeom>
        </p:spPr>
        <p:txBody>
          <a:bodyPr wrap="square" lIns="365760">
            <a:spAutoFit/>
          </a:bodyPr>
          <a:lstStyle/>
          <a:p>
            <a:pPr indent="-342834" defTabSz="951304" fontAlgn="base">
              <a:spcBef>
                <a:spcPct val="0"/>
              </a:spcBef>
              <a:spcAft>
                <a:spcPct val="0"/>
              </a:spcAft>
              <a:buSzPct val="90000"/>
              <a:defRPr/>
            </a:pPr>
            <a:r>
              <a:rPr lang="en-US" sz="4400">
                <a:gradFill>
                  <a:gsLst>
                    <a:gs pos="0">
                      <a:schemeClr val="tx2"/>
                    </a:gs>
                    <a:gs pos="100000">
                      <a:schemeClr val="tx2"/>
                    </a:gs>
                  </a:gsLst>
                  <a:lin ang="1800000" scaled="0"/>
                </a:gradFill>
                <a:latin typeface="Segoe UI Semibold"/>
              </a:rPr>
              <a:t>88%</a:t>
            </a:r>
          </a:p>
        </p:txBody>
      </p:sp>
      <p:grpSp>
        <p:nvGrpSpPr>
          <p:cNvPr id="84" name="Group 83">
            <a:extLst>
              <a:ext uri="{FF2B5EF4-FFF2-40B4-BE49-F238E27FC236}">
                <a16:creationId xmlns:a16="http://schemas.microsoft.com/office/drawing/2014/main" id="{DB716C12-37C0-4352-A094-06AF3A1739DA}"/>
              </a:ext>
            </a:extLst>
          </p:cNvPr>
          <p:cNvGrpSpPr/>
          <p:nvPr/>
        </p:nvGrpSpPr>
        <p:grpSpPr>
          <a:xfrm>
            <a:off x="830207" y="1786639"/>
            <a:ext cx="841524" cy="735704"/>
            <a:chOff x="7702356" y="2667000"/>
            <a:chExt cx="642574" cy="561773"/>
          </a:xfrm>
        </p:grpSpPr>
        <p:grpSp>
          <p:nvGrpSpPr>
            <p:cNvPr id="85" name="Group 84">
              <a:extLst>
                <a:ext uri="{FF2B5EF4-FFF2-40B4-BE49-F238E27FC236}">
                  <a16:creationId xmlns:a16="http://schemas.microsoft.com/office/drawing/2014/main" id="{74CB5A2B-91C7-4727-A686-D24E76F01798}"/>
                </a:ext>
              </a:extLst>
            </p:cNvPr>
            <p:cNvGrpSpPr/>
            <p:nvPr/>
          </p:nvGrpSpPr>
          <p:grpSpPr>
            <a:xfrm>
              <a:off x="7855199" y="2667000"/>
              <a:ext cx="489731" cy="553947"/>
              <a:chOff x="7855199" y="2667000"/>
              <a:chExt cx="657227" cy="553947"/>
            </a:xfrm>
          </p:grpSpPr>
          <p:sp>
            <p:nvSpPr>
              <p:cNvPr id="88" name="Rectangle 33">
                <a:extLst>
                  <a:ext uri="{FF2B5EF4-FFF2-40B4-BE49-F238E27FC236}">
                    <a16:creationId xmlns:a16="http://schemas.microsoft.com/office/drawing/2014/main" id="{4DF2FCED-79B6-4FD7-8C82-9D6F70E064BE}"/>
                  </a:ext>
                </a:extLst>
              </p:cNvPr>
              <p:cNvSpPr>
                <a:spLocks noChangeArrowheads="1"/>
              </p:cNvSpPr>
              <p:nvPr/>
            </p:nvSpPr>
            <p:spPr bwMode="auto">
              <a:xfrm>
                <a:off x="7855199" y="2840695"/>
                <a:ext cx="138487" cy="309835"/>
              </a:xfrm>
              <a:prstGeom prst="rect">
                <a:avLst/>
              </a:prstGeom>
              <a:solidFill>
                <a:schemeClr val="tx1"/>
              </a:solidFill>
              <a:ln w="1360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89" name="Rectangle 34">
                <a:extLst>
                  <a:ext uri="{FF2B5EF4-FFF2-40B4-BE49-F238E27FC236}">
                    <a16:creationId xmlns:a16="http://schemas.microsoft.com/office/drawing/2014/main" id="{19FB26A6-0A92-4A5F-9BC1-9ADEC104FE90}"/>
                  </a:ext>
                </a:extLst>
              </p:cNvPr>
              <p:cNvSpPr>
                <a:spLocks noChangeArrowheads="1"/>
              </p:cNvSpPr>
              <p:nvPr/>
            </p:nvSpPr>
            <p:spPr bwMode="auto">
              <a:xfrm>
                <a:off x="8028894" y="2737417"/>
                <a:ext cx="138487" cy="413114"/>
              </a:xfrm>
              <a:prstGeom prst="rect">
                <a:avLst/>
              </a:prstGeom>
              <a:solidFill>
                <a:schemeClr val="tx1"/>
              </a:solidFill>
              <a:ln w="1360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90" name="Freeform 35">
                <a:extLst>
                  <a:ext uri="{FF2B5EF4-FFF2-40B4-BE49-F238E27FC236}">
                    <a16:creationId xmlns:a16="http://schemas.microsoft.com/office/drawing/2014/main" id="{237C7B02-0D66-4C69-9968-4ADBBDE7F9AF}"/>
                  </a:ext>
                </a:extLst>
              </p:cNvPr>
              <p:cNvSpPr>
                <a:spLocks/>
              </p:cNvSpPr>
              <p:nvPr/>
            </p:nvSpPr>
            <p:spPr bwMode="auto">
              <a:xfrm>
                <a:off x="8200243" y="2667000"/>
                <a:ext cx="138487" cy="483531"/>
              </a:xfrm>
              <a:custGeom>
                <a:avLst/>
                <a:gdLst>
                  <a:gd name="T0" fmla="*/ 59 w 59"/>
                  <a:gd name="T1" fmla="*/ 0 h 206"/>
                  <a:gd name="T2" fmla="*/ 0 w 59"/>
                  <a:gd name="T3" fmla="*/ 0 h 206"/>
                  <a:gd name="T4" fmla="*/ 0 w 59"/>
                  <a:gd name="T5" fmla="*/ 206 h 206"/>
                  <a:gd name="T6" fmla="*/ 59 w 59"/>
                  <a:gd name="T7" fmla="*/ 206 h 206"/>
                  <a:gd name="T8" fmla="*/ 59 w 59"/>
                  <a:gd name="T9" fmla="*/ 0 h 206"/>
                  <a:gd name="T10" fmla="*/ 59 w 59"/>
                  <a:gd name="T11" fmla="*/ 0 h 206"/>
                </a:gdLst>
                <a:ahLst/>
                <a:cxnLst>
                  <a:cxn ang="0">
                    <a:pos x="T0" y="T1"/>
                  </a:cxn>
                  <a:cxn ang="0">
                    <a:pos x="T2" y="T3"/>
                  </a:cxn>
                  <a:cxn ang="0">
                    <a:pos x="T4" y="T5"/>
                  </a:cxn>
                  <a:cxn ang="0">
                    <a:pos x="T6" y="T7"/>
                  </a:cxn>
                  <a:cxn ang="0">
                    <a:pos x="T8" y="T9"/>
                  </a:cxn>
                  <a:cxn ang="0">
                    <a:pos x="T10" y="T11"/>
                  </a:cxn>
                </a:cxnLst>
                <a:rect l="0" t="0" r="r" b="b"/>
                <a:pathLst>
                  <a:path w="59" h="206">
                    <a:moveTo>
                      <a:pt x="59" y="0"/>
                    </a:moveTo>
                    <a:lnTo>
                      <a:pt x="0" y="0"/>
                    </a:lnTo>
                    <a:lnTo>
                      <a:pt x="0" y="206"/>
                    </a:lnTo>
                    <a:lnTo>
                      <a:pt x="59" y="206"/>
                    </a:lnTo>
                    <a:lnTo>
                      <a:pt x="59" y="0"/>
                    </a:lnTo>
                    <a:lnTo>
                      <a:pt x="59" y="0"/>
                    </a:lnTo>
                    <a:close/>
                  </a:path>
                </a:pathLst>
              </a:custGeom>
              <a:solidFill>
                <a:schemeClr val="tx1"/>
              </a:solidFill>
              <a:ln w="1360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91" name="Freeform 36">
                <a:extLst>
                  <a:ext uri="{FF2B5EF4-FFF2-40B4-BE49-F238E27FC236}">
                    <a16:creationId xmlns:a16="http://schemas.microsoft.com/office/drawing/2014/main" id="{BE5DF8EB-23E6-4A0C-B38E-16BE1834AB20}"/>
                  </a:ext>
                </a:extLst>
              </p:cNvPr>
              <p:cNvSpPr>
                <a:spLocks/>
              </p:cNvSpPr>
              <p:nvPr/>
            </p:nvSpPr>
            <p:spPr bwMode="auto">
              <a:xfrm>
                <a:off x="8373939" y="3012044"/>
                <a:ext cx="138487" cy="138487"/>
              </a:xfrm>
              <a:custGeom>
                <a:avLst/>
                <a:gdLst>
                  <a:gd name="T0" fmla="*/ 59 w 59"/>
                  <a:gd name="T1" fmla="*/ 0 h 59"/>
                  <a:gd name="T2" fmla="*/ 0 w 59"/>
                  <a:gd name="T3" fmla="*/ 0 h 59"/>
                  <a:gd name="T4" fmla="*/ 0 w 59"/>
                  <a:gd name="T5" fmla="*/ 59 h 59"/>
                  <a:gd name="T6" fmla="*/ 59 w 59"/>
                  <a:gd name="T7" fmla="*/ 59 h 59"/>
                  <a:gd name="T8" fmla="*/ 59 w 59"/>
                  <a:gd name="T9" fmla="*/ 0 h 59"/>
                  <a:gd name="T10" fmla="*/ 59 w 59"/>
                  <a:gd name="T11" fmla="*/ 0 h 59"/>
                </a:gdLst>
                <a:ahLst/>
                <a:cxnLst>
                  <a:cxn ang="0">
                    <a:pos x="T0" y="T1"/>
                  </a:cxn>
                  <a:cxn ang="0">
                    <a:pos x="T2" y="T3"/>
                  </a:cxn>
                  <a:cxn ang="0">
                    <a:pos x="T4" y="T5"/>
                  </a:cxn>
                  <a:cxn ang="0">
                    <a:pos x="T6" y="T7"/>
                  </a:cxn>
                  <a:cxn ang="0">
                    <a:pos x="T8" y="T9"/>
                  </a:cxn>
                  <a:cxn ang="0">
                    <a:pos x="T10" y="T11"/>
                  </a:cxn>
                </a:cxnLst>
                <a:rect l="0" t="0" r="r" b="b"/>
                <a:pathLst>
                  <a:path w="59" h="59">
                    <a:moveTo>
                      <a:pt x="59" y="0"/>
                    </a:moveTo>
                    <a:lnTo>
                      <a:pt x="0" y="0"/>
                    </a:lnTo>
                    <a:lnTo>
                      <a:pt x="0" y="59"/>
                    </a:lnTo>
                    <a:lnTo>
                      <a:pt x="59" y="59"/>
                    </a:lnTo>
                    <a:lnTo>
                      <a:pt x="59" y="0"/>
                    </a:lnTo>
                    <a:lnTo>
                      <a:pt x="59" y="0"/>
                    </a:lnTo>
                    <a:close/>
                  </a:path>
                </a:pathLst>
              </a:custGeom>
              <a:solidFill>
                <a:schemeClr val="tx1"/>
              </a:solidFill>
              <a:ln w="1360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92" name="Freeform 37">
                <a:extLst>
                  <a:ext uri="{FF2B5EF4-FFF2-40B4-BE49-F238E27FC236}">
                    <a16:creationId xmlns:a16="http://schemas.microsoft.com/office/drawing/2014/main" id="{76DA04E7-AEAA-4A02-9D98-612EB79B532F}"/>
                  </a:ext>
                </a:extLst>
              </p:cNvPr>
              <p:cNvSpPr>
                <a:spLocks/>
              </p:cNvSpPr>
              <p:nvPr/>
            </p:nvSpPr>
            <p:spPr bwMode="auto">
              <a:xfrm>
                <a:off x="7963172" y="3185739"/>
                <a:ext cx="549254" cy="35208"/>
              </a:xfrm>
              <a:custGeom>
                <a:avLst/>
                <a:gdLst>
                  <a:gd name="T0" fmla="*/ 234 w 234"/>
                  <a:gd name="T1" fmla="*/ 0 h 15"/>
                  <a:gd name="T2" fmla="*/ 0 w 234"/>
                  <a:gd name="T3" fmla="*/ 0 h 15"/>
                  <a:gd name="T4" fmla="*/ 0 w 234"/>
                  <a:gd name="T5" fmla="*/ 15 h 15"/>
                  <a:gd name="T6" fmla="*/ 234 w 234"/>
                  <a:gd name="T7" fmla="*/ 15 h 15"/>
                  <a:gd name="T8" fmla="*/ 234 w 234"/>
                  <a:gd name="T9" fmla="*/ 0 h 15"/>
                  <a:gd name="T10" fmla="*/ 234 w 234"/>
                  <a:gd name="T11" fmla="*/ 0 h 15"/>
                </a:gdLst>
                <a:ahLst/>
                <a:cxnLst>
                  <a:cxn ang="0">
                    <a:pos x="T0" y="T1"/>
                  </a:cxn>
                  <a:cxn ang="0">
                    <a:pos x="T2" y="T3"/>
                  </a:cxn>
                  <a:cxn ang="0">
                    <a:pos x="T4" y="T5"/>
                  </a:cxn>
                  <a:cxn ang="0">
                    <a:pos x="T6" y="T7"/>
                  </a:cxn>
                  <a:cxn ang="0">
                    <a:pos x="T8" y="T9"/>
                  </a:cxn>
                  <a:cxn ang="0">
                    <a:pos x="T10" y="T11"/>
                  </a:cxn>
                </a:cxnLst>
                <a:rect l="0" t="0" r="r" b="b"/>
                <a:pathLst>
                  <a:path w="234" h="15">
                    <a:moveTo>
                      <a:pt x="234" y="0"/>
                    </a:moveTo>
                    <a:lnTo>
                      <a:pt x="0" y="0"/>
                    </a:lnTo>
                    <a:lnTo>
                      <a:pt x="0" y="15"/>
                    </a:lnTo>
                    <a:lnTo>
                      <a:pt x="234" y="15"/>
                    </a:lnTo>
                    <a:lnTo>
                      <a:pt x="234" y="0"/>
                    </a:lnTo>
                    <a:lnTo>
                      <a:pt x="234" y="0"/>
                    </a:lnTo>
                    <a:close/>
                  </a:path>
                </a:pathLst>
              </a:custGeom>
              <a:solidFill>
                <a:schemeClr val="tx1"/>
              </a:solidFill>
              <a:ln w="1360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grpSp>
        <p:sp>
          <p:nvSpPr>
            <p:cNvPr id="86" name="cloud 4" descr="cloud">
              <a:extLst>
                <a:ext uri="{FF2B5EF4-FFF2-40B4-BE49-F238E27FC236}">
                  <a16:creationId xmlns:a16="http://schemas.microsoft.com/office/drawing/2014/main" id="{B5F673AB-73C0-4B36-B1B7-792757FE0665}"/>
                </a:ext>
              </a:extLst>
            </p:cNvPr>
            <p:cNvSpPr>
              <a:spLocks noChangeAspect="1"/>
            </p:cNvSpPr>
            <p:nvPr/>
          </p:nvSpPr>
          <p:spPr bwMode="auto">
            <a:xfrm flipV="1">
              <a:off x="7702356" y="2971701"/>
              <a:ext cx="466343" cy="257072"/>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solidFill>
              <a:srgbClr val="0078D4"/>
            </a:solidFill>
            <a:ln w="4222" cap="flat">
              <a:noFill/>
              <a:prstDash val="solid"/>
              <a:miter/>
            </a:ln>
          </p:spPr>
          <p:txBody>
            <a:bodyPr rtlCol="0" anchor="ctr"/>
            <a:lstStyle/>
            <a:p>
              <a:pPr defTabSz="914367"/>
              <a:endParaRPr lang="en-US" sz="1600" kern="0">
                <a:solidFill>
                  <a:srgbClr val="FFFFFF"/>
                </a:solidFill>
                <a:latin typeface="Segoe UI"/>
              </a:endParaRPr>
            </a:p>
          </p:txBody>
        </p:sp>
        <p:sp>
          <p:nvSpPr>
            <p:cNvPr id="87" name="Freeform 39">
              <a:extLst>
                <a:ext uri="{FF2B5EF4-FFF2-40B4-BE49-F238E27FC236}">
                  <a16:creationId xmlns:a16="http://schemas.microsoft.com/office/drawing/2014/main" id="{2844AAE0-452B-4DCE-9996-3B1F3856241D}"/>
                </a:ext>
              </a:extLst>
            </p:cNvPr>
            <p:cNvSpPr>
              <a:spLocks noEditPoints="1"/>
            </p:cNvSpPr>
            <p:nvPr/>
          </p:nvSpPr>
          <p:spPr bwMode="auto">
            <a:xfrm>
              <a:off x="7883628" y="3022998"/>
              <a:ext cx="98584" cy="187778"/>
            </a:xfrm>
            <a:custGeom>
              <a:avLst/>
              <a:gdLst>
                <a:gd name="T0" fmla="*/ 52 w 57"/>
                <a:gd name="T1" fmla="*/ 59 h 110"/>
                <a:gd name="T2" fmla="*/ 33 w 57"/>
                <a:gd name="T3" fmla="*/ 48 h 110"/>
                <a:gd name="T4" fmla="*/ 33 w 57"/>
                <a:gd name="T5" fmla="*/ 25 h 110"/>
                <a:gd name="T6" fmla="*/ 52 w 57"/>
                <a:gd name="T7" fmla="*/ 32 h 110"/>
                <a:gd name="T8" fmla="*/ 52 w 57"/>
                <a:gd name="T9" fmla="*/ 16 h 110"/>
                <a:gd name="T10" fmla="*/ 33 w 57"/>
                <a:gd name="T11" fmla="*/ 11 h 110"/>
                <a:gd name="T12" fmla="*/ 33 w 57"/>
                <a:gd name="T13" fmla="*/ 0 h 110"/>
                <a:gd name="T14" fmla="*/ 24 w 57"/>
                <a:gd name="T15" fmla="*/ 0 h 110"/>
                <a:gd name="T16" fmla="*/ 24 w 57"/>
                <a:gd name="T17" fmla="*/ 12 h 110"/>
                <a:gd name="T18" fmla="*/ 7 w 57"/>
                <a:gd name="T19" fmla="*/ 19 h 110"/>
                <a:gd name="T20" fmla="*/ 0 w 57"/>
                <a:gd name="T21" fmla="*/ 35 h 110"/>
                <a:gd name="T22" fmla="*/ 6 w 57"/>
                <a:gd name="T23" fmla="*/ 51 h 110"/>
                <a:gd name="T24" fmla="*/ 24 w 57"/>
                <a:gd name="T25" fmla="*/ 61 h 110"/>
                <a:gd name="T26" fmla="*/ 24 w 57"/>
                <a:gd name="T27" fmla="*/ 83 h 110"/>
                <a:gd name="T28" fmla="*/ 12 w 57"/>
                <a:gd name="T29" fmla="*/ 80 h 110"/>
                <a:gd name="T30" fmla="*/ 1 w 57"/>
                <a:gd name="T31" fmla="*/ 75 h 110"/>
                <a:gd name="T32" fmla="*/ 1 w 57"/>
                <a:gd name="T33" fmla="*/ 91 h 110"/>
                <a:gd name="T34" fmla="*/ 24 w 57"/>
                <a:gd name="T35" fmla="*/ 97 h 110"/>
                <a:gd name="T36" fmla="*/ 24 w 57"/>
                <a:gd name="T37" fmla="*/ 110 h 110"/>
                <a:gd name="T38" fmla="*/ 33 w 57"/>
                <a:gd name="T39" fmla="*/ 110 h 110"/>
                <a:gd name="T40" fmla="*/ 33 w 57"/>
                <a:gd name="T41" fmla="*/ 97 h 110"/>
                <a:gd name="T42" fmla="*/ 51 w 57"/>
                <a:gd name="T43" fmla="*/ 89 h 110"/>
                <a:gd name="T44" fmla="*/ 57 w 57"/>
                <a:gd name="T45" fmla="*/ 73 h 110"/>
                <a:gd name="T46" fmla="*/ 52 w 57"/>
                <a:gd name="T47" fmla="*/ 59 h 110"/>
                <a:gd name="T48" fmla="*/ 24 w 57"/>
                <a:gd name="T49" fmla="*/ 44 h 110"/>
                <a:gd name="T50" fmla="*/ 16 w 57"/>
                <a:gd name="T51" fmla="*/ 34 h 110"/>
                <a:gd name="T52" fmla="*/ 24 w 57"/>
                <a:gd name="T53" fmla="*/ 25 h 110"/>
                <a:gd name="T54" fmla="*/ 24 w 57"/>
                <a:gd name="T55" fmla="*/ 44 h 110"/>
                <a:gd name="T56" fmla="*/ 33 w 57"/>
                <a:gd name="T57" fmla="*/ 83 h 110"/>
                <a:gd name="T58" fmla="*/ 33 w 57"/>
                <a:gd name="T59" fmla="*/ 65 h 110"/>
                <a:gd name="T60" fmla="*/ 41 w 57"/>
                <a:gd name="T61" fmla="*/ 74 h 110"/>
                <a:gd name="T62" fmla="*/ 33 w 57"/>
                <a:gd name="T63" fmla="*/ 83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7" h="110">
                  <a:moveTo>
                    <a:pt x="52" y="59"/>
                  </a:moveTo>
                  <a:cubicBezTo>
                    <a:pt x="48" y="55"/>
                    <a:pt x="42" y="51"/>
                    <a:pt x="33" y="48"/>
                  </a:cubicBezTo>
                  <a:cubicBezTo>
                    <a:pt x="33" y="25"/>
                    <a:pt x="33" y="25"/>
                    <a:pt x="33" y="25"/>
                  </a:cubicBezTo>
                  <a:cubicBezTo>
                    <a:pt x="40" y="26"/>
                    <a:pt x="46" y="28"/>
                    <a:pt x="52" y="32"/>
                  </a:cubicBezTo>
                  <a:cubicBezTo>
                    <a:pt x="52" y="16"/>
                    <a:pt x="52" y="16"/>
                    <a:pt x="52" y="16"/>
                  </a:cubicBezTo>
                  <a:cubicBezTo>
                    <a:pt x="48" y="13"/>
                    <a:pt x="41" y="12"/>
                    <a:pt x="33" y="11"/>
                  </a:cubicBezTo>
                  <a:cubicBezTo>
                    <a:pt x="33" y="0"/>
                    <a:pt x="33" y="0"/>
                    <a:pt x="33" y="0"/>
                  </a:cubicBezTo>
                  <a:cubicBezTo>
                    <a:pt x="24" y="0"/>
                    <a:pt x="24" y="0"/>
                    <a:pt x="24" y="0"/>
                  </a:cubicBezTo>
                  <a:cubicBezTo>
                    <a:pt x="24" y="12"/>
                    <a:pt x="24" y="12"/>
                    <a:pt x="24" y="12"/>
                  </a:cubicBezTo>
                  <a:cubicBezTo>
                    <a:pt x="17" y="12"/>
                    <a:pt x="11" y="15"/>
                    <a:pt x="7" y="19"/>
                  </a:cubicBezTo>
                  <a:cubicBezTo>
                    <a:pt x="2" y="24"/>
                    <a:pt x="0" y="29"/>
                    <a:pt x="0" y="35"/>
                  </a:cubicBezTo>
                  <a:cubicBezTo>
                    <a:pt x="0" y="42"/>
                    <a:pt x="2" y="47"/>
                    <a:pt x="6" y="51"/>
                  </a:cubicBezTo>
                  <a:cubicBezTo>
                    <a:pt x="9" y="54"/>
                    <a:pt x="15" y="58"/>
                    <a:pt x="24" y="61"/>
                  </a:cubicBezTo>
                  <a:cubicBezTo>
                    <a:pt x="24" y="83"/>
                    <a:pt x="24" y="83"/>
                    <a:pt x="24" y="83"/>
                  </a:cubicBezTo>
                  <a:cubicBezTo>
                    <a:pt x="21" y="83"/>
                    <a:pt x="16" y="82"/>
                    <a:pt x="12" y="80"/>
                  </a:cubicBezTo>
                  <a:cubicBezTo>
                    <a:pt x="7" y="78"/>
                    <a:pt x="4" y="77"/>
                    <a:pt x="1" y="75"/>
                  </a:cubicBezTo>
                  <a:cubicBezTo>
                    <a:pt x="1" y="91"/>
                    <a:pt x="1" y="91"/>
                    <a:pt x="1" y="91"/>
                  </a:cubicBezTo>
                  <a:cubicBezTo>
                    <a:pt x="8" y="95"/>
                    <a:pt x="16" y="97"/>
                    <a:pt x="24" y="97"/>
                  </a:cubicBezTo>
                  <a:cubicBezTo>
                    <a:pt x="24" y="110"/>
                    <a:pt x="24" y="110"/>
                    <a:pt x="24" y="110"/>
                  </a:cubicBezTo>
                  <a:cubicBezTo>
                    <a:pt x="33" y="110"/>
                    <a:pt x="33" y="110"/>
                    <a:pt x="33" y="110"/>
                  </a:cubicBezTo>
                  <a:cubicBezTo>
                    <a:pt x="33" y="97"/>
                    <a:pt x="33" y="97"/>
                    <a:pt x="33" y="97"/>
                  </a:cubicBezTo>
                  <a:cubicBezTo>
                    <a:pt x="41" y="96"/>
                    <a:pt x="47" y="93"/>
                    <a:pt x="51" y="89"/>
                  </a:cubicBezTo>
                  <a:cubicBezTo>
                    <a:pt x="55" y="85"/>
                    <a:pt x="57" y="80"/>
                    <a:pt x="57" y="73"/>
                  </a:cubicBezTo>
                  <a:cubicBezTo>
                    <a:pt x="57" y="67"/>
                    <a:pt x="56" y="63"/>
                    <a:pt x="52" y="59"/>
                  </a:cubicBezTo>
                  <a:close/>
                  <a:moveTo>
                    <a:pt x="24" y="44"/>
                  </a:moveTo>
                  <a:cubicBezTo>
                    <a:pt x="19" y="42"/>
                    <a:pt x="16" y="38"/>
                    <a:pt x="16" y="34"/>
                  </a:cubicBezTo>
                  <a:cubicBezTo>
                    <a:pt x="16" y="29"/>
                    <a:pt x="19" y="26"/>
                    <a:pt x="24" y="25"/>
                  </a:cubicBezTo>
                  <a:lnTo>
                    <a:pt x="24" y="44"/>
                  </a:lnTo>
                  <a:close/>
                  <a:moveTo>
                    <a:pt x="33" y="83"/>
                  </a:moveTo>
                  <a:cubicBezTo>
                    <a:pt x="33" y="65"/>
                    <a:pt x="33" y="65"/>
                    <a:pt x="33" y="65"/>
                  </a:cubicBezTo>
                  <a:cubicBezTo>
                    <a:pt x="39" y="67"/>
                    <a:pt x="41" y="70"/>
                    <a:pt x="41" y="74"/>
                  </a:cubicBezTo>
                  <a:cubicBezTo>
                    <a:pt x="41" y="79"/>
                    <a:pt x="39" y="82"/>
                    <a:pt x="33" y="83"/>
                  </a:cubicBezTo>
                  <a:close/>
                </a:path>
              </a:pathLst>
            </a:custGeom>
            <a:solidFill>
              <a:schemeClr val="bg1"/>
            </a:solidFill>
            <a:ln w="1360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grpSp>
      <p:sp>
        <p:nvSpPr>
          <p:cNvPr id="122" name="Rectangle 121">
            <a:extLst>
              <a:ext uri="{FF2B5EF4-FFF2-40B4-BE49-F238E27FC236}">
                <a16:creationId xmlns:a16="http://schemas.microsoft.com/office/drawing/2014/main" id="{1CB82F0D-7A14-4BC9-AF92-A5240B0A29DA}"/>
              </a:ext>
            </a:extLst>
          </p:cNvPr>
          <p:cNvSpPr/>
          <p:nvPr/>
        </p:nvSpPr>
        <p:spPr bwMode="auto">
          <a:xfrm>
            <a:off x="465138" y="4488274"/>
            <a:ext cx="11506197" cy="1392706"/>
          </a:xfrm>
          <a:prstGeom prst="rect">
            <a:avLst/>
          </a:prstGeom>
          <a:solidFill>
            <a:schemeClr val="bg1"/>
          </a:solidFill>
          <a:effectLst>
            <a:outerShdw blurRad="190500" dist="76200" dir="2400000" algn="ctr" rotWithShape="0">
              <a:prstClr val="black">
                <a:alpha val="30000"/>
              </a:prstClr>
            </a:outerShdw>
          </a:effectLst>
        </p:spPr>
        <p:txBody>
          <a:bodyPr wrap="square" lIns="91440" tIns="91440" bIns="91440" anchor="ctr" anchorCtr="0">
            <a:no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gradFill>
                <a:gsLst>
                  <a:gs pos="0">
                    <a:srgbClr val="50E6FF"/>
                  </a:gs>
                  <a:gs pos="100000">
                    <a:srgbClr val="50E6FF"/>
                  </a:gs>
                </a:gsLst>
                <a:lin ang="5400000" scaled="1"/>
              </a:gradFill>
              <a:effectLst/>
              <a:uLnTx/>
              <a:uFillTx/>
              <a:latin typeface="Segoe UI Semibold"/>
              <a:ea typeface="+mn-ea"/>
              <a:cs typeface="+mn-cs"/>
            </a:endParaRPr>
          </a:p>
        </p:txBody>
      </p:sp>
      <p:sp>
        <p:nvSpPr>
          <p:cNvPr id="39" name="Rectangle 38">
            <a:extLst>
              <a:ext uri="{FF2B5EF4-FFF2-40B4-BE49-F238E27FC236}">
                <a16:creationId xmlns:a16="http://schemas.microsoft.com/office/drawing/2014/main" id="{064E673D-1FDE-41B3-8A2E-9371F036B13A}"/>
              </a:ext>
            </a:extLst>
          </p:cNvPr>
          <p:cNvSpPr/>
          <p:nvPr/>
        </p:nvSpPr>
        <p:spPr>
          <a:xfrm>
            <a:off x="3003856" y="4999961"/>
            <a:ext cx="3305081" cy="369332"/>
          </a:xfrm>
          <a:prstGeom prst="rect">
            <a:avLst/>
          </a:prstGeom>
        </p:spPr>
        <p:txBody>
          <a:bodyPr wrap="square" lIns="365760">
            <a:spAutoFit/>
          </a:bodyPr>
          <a:lstStyle/>
          <a:p>
            <a:pPr indent="-342834" defTabSz="951304" fontAlgn="base">
              <a:spcBef>
                <a:spcPct val="0"/>
              </a:spcBef>
              <a:spcAft>
                <a:spcPct val="0"/>
              </a:spcAft>
              <a:buSzPct val="90000"/>
              <a:defRPr/>
            </a:pPr>
            <a:r>
              <a:rPr lang="en-US">
                <a:gradFill>
                  <a:gsLst>
                    <a:gs pos="0">
                      <a:schemeClr val="tx1"/>
                    </a:gs>
                    <a:gs pos="100000">
                      <a:schemeClr val="tx1"/>
                    </a:gs>
                  </a:gsLst>
                  <a:lin ang="1800000" scaled="0"/>
                </a:gradFill>
                <a:latin typeface="Segoe UI Semibold"/>
              </a:rPr>
              <a:t>Security is top of mind</a:t>
            </a:r>
          </a:p>
        </p:txBody>
      </p:sp>
      <p:grpSp>
        <p:nvGrpSpPr>
          <p:cNvPr id="106" name="Group 105">
            <a:extLst>
              <a:ext uri="{FF2B5EF4-FFF2-40B4-BE49-F238E27FC236}">
                <a16:creationId xmlns:a16="http://schemas.microsoft.com/office/drawing/2014/main" id="{7C95B393-7A35-40AA-84A7-437D4C4C3889}"/>
              </a:ext>
            </a:extLst>
          </p:cNvPr>
          <p:cNvGrpSpPr/>
          <p:nvPr/>
        </p:nvGrpSpPr>
        <p:grpSpPr>
          <a:xfrm>
            <a:off x="728119" y="4858720"/>
            <a:ext cx="1045701" cy="697501"/>
            <a:chOff x="1380492" y="3847115"/>
            <a:chExt cx="1044934" cy="696989"/>
          </a:xfrm>
        </p:grpSpPr>
        <p:sp>
          <p:nvSpPr>
            <p:cNvPr id="107" name="Freeform 13" title="Icon of a cloud">
              <a:extLst>
                <a:ext uri="{FF2B5EF4-FFF2-40B4-BE49-F238E27FC236}">
                  <a16:creationId xmlns:a16="http://schemas.microsoft.com/office/drawing/2014/main" id="{846D117C-58DC-4387-9892-2C8A917408D5}"/>
                </a:ext>
              </a:extLst>
            </p:cNvPr>
            <p:cNvSpPr>
              <a:spLocks noChangeAspect="1"/>
            </p:cNvSpPr>
            <p:nvPr/>
          </p:nvSpPr>
          <p:spPr bwMode="auto">
            <a:xfrm>
              <a:off x="1473829" y="3847115"/>
              <a:ext cx="951597" cy="522010"/>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solidFill>
              <a:srgbClr val="0078D4">
                <a:lumMod val="75000"/>
              </a:srgbClr>
            </a:solidFill>
            <a:ln w="15875" cap="sq">
              <a:noFill/>
              <a:prstDash val="solid"/>
              <a:miter lim="800000"/>
              <a:headEnd/>
              <a:tailEnd/>
            </a:ln>
          </p:spPr>
          <p:txBody>
            <a:bodyPr vert="horz" wrap="square" lIns="0" tIns="186521" rIns="0" bIns="0" numCol="1" anchor="ctr" anchorCtr="0" compatLnSpc="1">
              <a:prstTxWarp prst="textNoShape">
                <a:avLst/>
              </a:prstTxWarp>
            </a:bodyPr>
            <a:lstStyle/>
            <a:p>
              <a:pPr algn="ctr" defTabSz="914037" fontAlgn="base">
                <a:defRPr/>
              </a:pPr>
              <a:endParaRPr lang="en-US" sz="1836" kern="0">
                <a:solidFill>
                  <a:srgbClr val="FFFFFF"/>
                </a:solidFill>
                <a:latin typeface="Segoe UI"/>
              </a:endParaRPr>
            </a:p>
          </p:txBody>
        </p:sp>
        <p:sp>
          <p:nvSpPr>
            <p:cNvPr id="108" name="Freeform 13" title="Icon of a cloud">
              <a:extLst>
                <a:ext uri="{FF2B5EF4-FFF2-40B4-BE49-F238E27FC236}">
                  <a16:creationId xmlns:a16="http://schemas.microsoft.com/office/drawing/2014/main" id="{2011CAEE-2667-405A-AB76-040500D0058F}"/>
                </a:ext>
              </a:extLst>
            </p:cNvPr>
            <p:cNvSpPr>
              <a:spLocks noChangeAspect="1"/>
            </p:cNvSpPr>
            <p:nvPr/>
          </p:nvSpPr>
          <p:spPr bwMode="auto">
            <a:xfrm>
              <a:off x="1453290" y="3880221"/>
              <a:ext cx="951597" cy="522010"/>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solidFill>
              <a:srgbClr val="0078D4"/>
            </a:solidFill>
            <a:ln w="15875" cap="sq">
              <a:noFill/>
              <a:prstDash val="solid"/>
              <a:miter lim="800000"/>
              <a:headEnd/>
              <a:tailEnd/>
            </a:ln>
          </p:spPr>
          <p:txBody>
            <a:bodyPr vert="horz" wrap="square" lIns="0" tIns="186521" rIns="0" bIns="0" numCol="1" anchor="ctr" anchorCtr="0" compatLnSpc="1">
              <a:prstTxWarp prst="textNoShape">
                <a:avLst/>
              </a:prstTxWarp>
            </a:bodyPr>
            <a:lstStyle/>
            <a:p>
              <a:pPr algn="ctr" defTabSz="914037" fontAlgn="base">
                <a:defRPr/>
              </a:pPr>
              <a:r>
                <a:rPr lang="en-US" sz="1836" kern="0">
                  <a:solidFill>
                    <a:srgbClr val="FFFFFF"/>
                  </a:solidFill>
                  <a:latin typeface="Segoe UI"/>
                </a:rPr>
                <a:t>   ****</a:t>
              </a:r>
            </a:p>
          </p:txBody>
        </p:sp>
        <p:grpSp>
          <p:nvGrpSpPr>
            <p:cNvPr id="109" name="Group 108">
              <a:extLst>
                <a:ext uri="{FF2B5EF4-FFF2-40B4-BE49-F238E27FC236}">
                  <a16:creationId xmlns:a16="http://schemas.microsoft.com/office/drawing/2014/main" id="{08D6D815-35AB-43C1-8960-B152363CCB94}"/>
                </a:ext>
              </a:extLst>
            </p:cNvPr>
            <p:cNvGrpSpPr/>
            <p:nvPr/>
          </p:nvGrpSpPr>
          <p:grpSpPr>
            <a:xfrm>
              <a:off x="1380492" y="4128958"/>
              <a:ext cx="389934" cy="415146"/>
              <a:chOff x="1380492" y="4128958"/>
              <a:chExt cx="389934" cy="415146"/>
            </a:xfrm>
          </p:grpSpPr>
          <p:sp>
            <p:nvSpPr>
              <p:cNvPr id="110" name="Freeform 5">
                <a:extLst>
                  <a:ext uri="{FF2B5EF4-FFF2-40B4-BE49-F238E27FC236}">
                    <a16:creationId xmlns:a16="http://schemas.microsoft.com/office/drawing/2014/main" id="{E32A9F67-A464-4351-83B0-55DE8B3FBA6F}"/>
                  </a:ext>
                </a:extLst>
              </p:cNvPr>
              <p:cNvSpPr>
                <a:spLocks/>
              </p:cNvSpPr>
              <p:nvPr/>
            </p:nvSpPr>
            <p:spPr bwMode="auto">
              <a:xfrm>
                <a:off x="1380492" y="4128958"/>
                <a:ext cx="389934" cy="415146"/>
              </a:xfrm>
              <a:custGeom>
                <a:avLst/>
                <a:gdLst>
                  <a:gd name="T0" fmla="*/ 180 w 373"/>
                  <a:gd name="T1" fmla="*/ 393 h 397"/>
                  <a:gd name="T2" fmla="*/ 180 w 373"/>
                  <a:gd name="T3" fmla="*/ 393 h 397"/>
                  <a:gd name="T4" fmla="*/ 137 w 373"/>
                  <a:gd name="T5" fmla="*/ 365 h 397"/>
                  <a:gd name="T6" fmla="*/ 95 w 373"/>
                  <a:gd name="T7" fmla="*/ 332 h 397"/>
                  <a:gd name="T8" fmla="*/ 58 w 373"/>
                  <a:gd name="T9" fmla="*/ 294 h 397"/>
                  <a:gd name="T10" fmla="*/ 28 w 373"/>
                  <a:gd name="T11" fmla="*/ 250 h 397"/>
                  <a:gd name="T12" fmla="*/ 8 w 373"/>
                  <a:gd name="T13" fmla="*/ 201 h 397"/>
                  <a:gd name="T14" fmla="*/ 0 w 373"/>
                  <a:gd name="T15" fmla="*/ 146 h 397"/>
                  <a:gd name="T16" fmla="*/ 0 w 373"/>
                  <a:gd name="T17" fmla="*/ 53 h 397"/>
                  <a:gd name="T18" fmla="*/ 13 w 373"/>
                  <a:gd name="T19" fmla="*/ 52 h 397"/>
                  <a:gd name="T20" fmla="*/ 69 w 373"/>
                  <a:gd name="T21" fmla="*/ 43 h 397"/>
                  <a:gd name="T22" fmla="*/ 120 w 373"/>
                  <a:gd name="T23" fmla="*/ 19 h 397"/>
                  <a:gd name="T24" fmla="*/ 152 w 373"/>
                  <a:gd name="T25" fmla="*/ 4 h 397"/>
                  <a:gd name="T26" fmla="*/ 187 w 373"/>
                  <a:gd name="T27" fmla="*/ 0 h 397"/>
                  <a:gd name="T28" fmla="*/ 222 w 373"/>
                  <a:gd name="T29" fmla="*/ 4 h 397"/>
                  <a:gd name="T30" fmla="*/ 253 w 373"/>
                  <a:gd name="T31" fmla="*/ 19 h 397"/>
                  <a:gd name="T32" fmla="*/ 304 w 373"/>
                  <a:gd name="T33" fmla="*/ 43 h 397"/>
                  <a:gd name="T34" fmla="*/ 361 w 373"/>
                  <a:gd name="T35" fmla="*/ 52 h 397"/>
                  <a:gd name="T36" fmla="*/ 373 w 373"/>
                  <a:gd name="T37" fmla="*/ 53 h 397"/>
                  <a:gd name="T38" fmla="*/ 373 w 373"/>
                  <a:gd name="T39" fmla="*/ 146 h 397"/>
                  <a:gd name="T40" fmla="*/ 366 w 373"/>
                  <a:gd name="T41" fmla="*/ 201 h 397"/>
                  <a:gd name="T42" fmla="*/ 346 w 373"/>
                  <a:gd name="T43" fmla="*/ 250 h 397"/>
                  <a:gd name="T44" fmla="*/ 316 w 373"/>
                  <a:gd name="T45" fmla="*/ 294 h 397"/>
                  <a:gd name="T46" fmla="*/ 278 w 373"/>
                  <a:gd name="T47" fmla="*/ 332 h 397"/>
                  <a:gd name="T48" fmla="*/ 237 w 373"/>
                  <a:gd name="T49" fmla="*/ 365 h 397"/>
                  <a:gd name="T50" fmla="*/ 194 w 373"/>
                  <a:gd name="T51" fmla="*/ 393 h 397"/>
                  <a:gd name="T52" fmla="*/ 187 w 373"/>
                  <a:gd name="T53" fmla="*/ 397 h 397"/>
                  <a:gd name="T54" fmla="*/ 180 w 373"/>
                  <a:gd name="T55" fmla="*/ 393 h 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73" h="397">
                    <a:moveTo>
                      <a:pt x="180" y="393"/>
                    </a:moveTo>
                    <a:lnTo>
                      <a:pt x="180" y="393"/>
                    </a:lnTo>
                    <a:cubicBezTo>
                      <a:pt x="166" y="385"/>
                      <a:pt x="151" y="375"/>
                      <a:pt x="137" y="365"/>
                    </a:cubicBezTo>
                    <a:cubicBezTo>
                      <a:pt x="122" y="355"/>
                      <a:pt x="108" y="344"/>
                      <a:pt x="95" y="332"/>
                    </a:cubicBezTo>
                    <a:cubicBezTo>
                      <a:pt x="82" y="320"/>
                      <a:pt x="70" y="307"/>
                      <a:pt x="58" y="294"/>
                    </a:cubicBezTo>
                    <a:cubicBezTo>
                      <a:pt x="46" y="280"/>
                      <a:pt x="36" y="265"/>
                      <a:pt x="28" y="250"/>
                    </a:cubicBezTo>
                    <a:cubicBezTo>
                      <a:pt x="19" y="234"/>
                      <a:pt x="13" y="218"/>
                      <a:pt x="8" y="201"/>
                    </a:cubicBezTo>
                    <a:cubicBezTo>
                      <a:pt x="3" y="183"/>
                      <a:pt x="0" y="165"/>
                      <a:pt x="0" y="146"/>
                    </a:cubicBezTo>
                    <a:lnTo>
                      <a:pt x="0" y="53"/>
                    </a:lnTo>
                    <a:lnTo>
                      <a:pt x="13" y="52"/>
                    </a:lnTo>
                    <a:cubicBezTo>
                      <a:pt x="32" y="51"/>
                      <a:pt x="51" y="48"/>
                      <a:pt x="69" y="43"/>
                    </a:cubicBezTo>
                    <a:cubicBezTo>
                      <a:pt x="87" y="38"/>
                      <a:pt x="104" y="30"/>
                      <a:pt x="120" y="19"/>
                    </a:cubicBezTo>
                    <a:cubicBezTo>
                      <a:pt x="131" y="13"/>
                      <a:pt x="141" y="8"/>
                      <a:pt x="152" y="4"/>
                    </a:cubicBezTo>
                    <a:cubicBezTo>
                      <a:pt x="163" y="1"/>
                      <a:pt x="174" y="0"/>
                      <a:pt x="187" y="0"/>
                    </a:cubicBezTo>
                    <a:cubicBezTo>
                      <a:pt x="199" y="0"/>
                      <a:pt x="211" y="1"/>
                      <a:pt x="222" y="4"/>
                    </a:cubicBezTo>
                    <a:cubicBezTo>
                      <a:pt x="232" y="8"/>
                      <a:pt x="243" y="13"/>
                      <a:pt x="253" y="19"/>
                    </a:cubicBezTo>
                    <a:cubicBezTo>
                      <a:pt x="270" y="30"/>
                      <a:pt x="287" y="38"/>
                      <a:pt x="304" y="43"/>
                    </a:cubicBezTo>
                    <a:cubicBezTo>
                      <a:pt x="322" y="48"/>
                      <a:pt x="341" y="51"/>
                      <a:pt x="361" y="52"/>
                    </a:cubicBezTo>
                    <a:lnTo>
                      <a:pt x="373" y="53"/>
                    </a:lnTo>
                    <a:lnTo>
                      <a:pt x="373" y="146"/>
                    </a:lnTo>
                    <a:cubicBezTo>
                      <a:pt x="373" y="165"/>
                      <a:pt x="371" y="183"/>
                      <a:pt x="366" y="201"/>
                    </a:cubicBezTo>
                    <a:cubicBezTo>
                      <a:pt x="361" y="218"/>
                      <a:pt x="354" y="234"/>
                      <a:pt x="346" y="250"/>
                    </a:cubicBezTo>
                    <a:cubicBezTo>
                      <a:pt x="337" y="265"/>
                      <a:pt x="327" y="280"/>
                      <a:pt x="316" y="294"/>
                    </a:cubicBezTo>
                    <a:cubicBezTo>
                      <a:pt x="304" y="307"/>
                      <a:pt x="292" y="320"/>
                      <a:pt x="278" y="332"/>
                    </a:cubicBezTo>
                    <a:cubicBezTo>
                      <a:pt x="265" y="344"/>
                      <a:pt x="251" y="355"/>
                      <a:pt x="237" y="365"/>
                    </a:cubicBezTo>
                    <a:cubicBezTo>
                      <a:pt x="223" y="375"/>
                      <a:pt x="208" y="385"/>
                      <a:pt x="194" y="393"/>
                    </a:cubicBezTo>
                    <a:lnTo>
                      <a:pt x="187" y="397"/>
                    </a:lnTo>
                    <a:lnTo>
                      <a:pt x="180" y="393"/>
                    </a:lnTo>
                    <a:close/>
                  </a:path>
                </a:pathLst>
              </a:custGeom>
              <a:solidFill>
                <a:schemeClr val="tx1"/>
              </a:solidFill>
              <a:ln w="12700">
                <a:noFill/>
                <a:prstDash val="solid"/>
                <a:round/>
                <a:headEnd/>
                <a:tailEnd/>
              </a:ln>
            </p:spPr>
            <p:txBody>
              <a:bodyPr vert="horz" wrap="square" lIns="93260" tIns="46630" rIns="93260" bIns="46630" numCol="1" anchor="t" anchorCtr="0" compatLnSpc="1">
                <a:prstTxWarp prst="textNoShape">
                  <a:avLst/>
                </a:prstTxWarp>
              </a:bodyPr>
              <a:lstStyle/>
              <a:p>
                <a:pPr defTabSz="951304">
                  <a:defRPr/>
                </a:pPr>
                <a:endParaRPr lang="en-US" sz="1836" kern="0">
                  <a:solidFill>
                    <a:srgbClr val="1A1A1A"/>
                  </a:solidFill>
                  <a:latin typeface="Segoe UI"/>
                </a:endParaRPr>
              </a:p>
            </p:txBody>
          </p:sp>
          <p:grpSp>
            <p:nvGrpSpPr>
              <p:cNvPr id="111" name="Group 11">
                <a:extLst>
                  <a:ext uri="{FF2B5EF4-FFF2-40B4-BE49-F238E27FC236}">
                    <a16:creationId xmlns:a16="http://schemas.microsoft.com/office/drawing/2014/main" id="{6DC76240-B108-4275-8236-6FEFF8DE2FC7}"/>
                  </a:ext>
                </a:extLst>
              </p:cNvPr>
              <p:cNvGrpSpPr>
                <a:grpSpLocks noChangeAspect="1"/>
              </p:cNvGrpSpPr>
              <p:nvPr/>
            </p:nvGrpSpPr>
            <p:grpSpPr bwMode="auto">
              <a:xfrm>
                <a:off x="1506358" y="4231357"/>
                <a:ext cx="138203" cy="172102"/>
                <a:chOff x="1050" y="1857"/>
                <a:chExt cx="159" cy="198"/>
              </a:xfrm>
              <a:solidFill>
                <a:srgbClr val="0D0D0D"/>
              </a:solidFill>
            </p:grpSpPr>
            <p:sp>
              <p:nvSpPr>
                <p:cNvPr id="112" name="Freeform 12">
                  <a:extLst>
                    <a:ext uri="{FF2B5EF4-FFF2-40B4-BE49-F238E27FC236}">
                      <a16:creationId xmlns:a16="http://schemas.microsoft.com/office/drawing/2014/main" id="{B56E94AB-C043-49A2-99BA-C20ED703DD1D}"/>
                    </a:ext>
                  </a:extLst>
                </p:cNvPr>
                <p:cNvSpPr>
                  <a:spLocks/>
                </p:cNvSpPr>
                <p:nvPr/>
              </p:nvSpPr>
              <p:spPr bwMode="auto">
                <a:xfrm>
                  <a:off x="1076" y="1857"/>
                  <a:ext cx="106" cy="106"/>
                </a:xfrm>
                <a:custGeom>
                  <a:avLst/>
                  <a:gdLst>
                    <a:gd name="T0" fmla="*/ 85 w 170"/>
                    <a:gd name="T1" fmla="*/ 170 h 170"/>
                    <a:gd name="T2" fmla="*/ 85 w 170"/>
                    <a:gd name="T3" fmla="*/ 170 h 170"/>
                    <a:gd name="T4" fmla="*/ 170 w 170"/>
                    <a:gd name="T5" fmla="*/ 85 h 170"/>
                    <a:gd name="T6" fmla="*/ 120 w 170"/>
                    <a:gd name="T7" fmla="*/ 7 h 170"/>
                    <a:gd name="T8" fmla="*/ 85 w 170"/>
                    <a:gd name="T9" fmla="*/ 0 h 170"/>
                    <a:gd name="T10" fmla="*/ 50 w 170"/>
                    <a:gd name="T11" fmla="*/ 7 h 170"/>
                    <a:gd name="T12" fmla="*/ 0 w 170"/>
                    <a:gd name="T13" fmla="*/ 85 h 170"/>
                    <a:gd name="T14" fmla="*/ 85 w 170"/>
                    <a:gd name="T15" fmla="*/ 170 h 1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0" h="170">
                      <a:moveTo>
                        <a:pt x="85" y="170"/>
                      </a:moveTo>
                      <a:lnTo>
                        <a:pt x="85" y="170"/>
                      </a:lnTo>
                      <a:cubicBezTo>
                        <a:pt x="132" y="170"/>
                        <a:pt x="170" y="132"/>
                        <a:pt x="170" y="85"/>
                      </a:cubicBezTo>
                      <a:cubicBezTo>
                        <a:pt x="170" y="50"/>
                        <a:pt x="150" y="21"/>
                        <a:pt x="120" y="7"/>
                      </a:cubicBezTo>
                      <a:cubicBezTo>
                        <a:pt x="110" y="2"/>
                        <a:pt x="98" y="0"/>
                        <a:pt x="85" y="0"/>
                      </a:cubicBezTo>
                      <a:cubicBezTo>
                        <a:pt x="72" y="0"/>
                        <a:pt x="60" y="2"/>
                        <a:pt x="50" y="7"/>
                      </a:cubicBezTo>
                      <a:cubicBezTo>
                        <a:pt x="20" y="21"/>
                        <a:pt x="0" y="50"/>
                        <a:pt x="0" y="85"/>
                      </a:cubicBezTo>
                      <a:cubicBezTo>
                        <a:pt x="0" y="132"/>
                        <a:pt x="38" y="170"/>
                        <a:pt x="85" y="170"/>
                      </a:cubicBezTo>
                      <a:close/>
                    </a:path>
                  </a:pathLst>
                </a:custGeom>
                <a:solidFill>
                  <a:schemeClr val="accent5"/>
                </a:solidFill>
                <a:ln w="0">
                  <a:noFill/>
                  <a:prstDash val="solid"/>
                  <a:round/>
                  <a:headEnd/>
                  <a:tailEnd/>
                </a:ln>
              </p:spPr>
              <p:txBody>
                <a:bodyPr vert="horz" wrap="square" lIns="93260" tIns="46630" rIns="93260" bIns="46630" numCol="1" anchor="t" anchorCtr="0" compatLnSpc="1">
                  <a:prstTxWarp prst="textNoShape">
                    <a:avLst/>
                  </a:prstTxWarp>
                </a:bodyPr>
                <a:lstStyle/>
                <a:p>
                  <a:pPr defTabSz="951304">
                    <a:defRPr/>
                  </a:pPr>
                  <a:endParaRPr lang="en-US" sz="1836" kern="0">
                    <a:solidFill>
                      <a:srgbClr val="1A1A1A"/>
                    </a:solidFill>
                    <a:latin typeface="Segoe UI"/>
                  </a:endParaRPr>
                </a:p>
              </p:txBody>
            </p:sp>
            <p:sp>
              <p:nvSpPr>
                <p:cNvPr id="113" name="Freeform 13">
                  <a:extLst>
                    <a:ext uri="{FF2B5EF4-FFF2-40B4-BE49-F238E27FC236}">
                      <a16:creationId xmlns:a16="http://schemas.microsoft.com/office/drawing/2014/main" id="{31DFF6EB-A76B-445A-9137-BA8BB7D023A8}"/>
                    </a:ext>
                  </a:extLst>
                </p:cNvPr>
                <p:cNvSpPr>
                  <a:spLocks/>
                </p:cNvSpPr>
                <p:nvPr/>
              </p:nvSpPr>
              <p:spPr bwMode="auto">
                <a:xfrm>
                  <a:off x="1050" y="1976"/>
                  <a:ext cx="159" cy="79"/>
                </a:xfrm>
                <a:custGeom>
                  <a:avLst/>
                  <a:gdLst>
                    <a:gd name="T0" fmla="*/ 128 w 256"/>
                    <a:gd name="T1" fmla="*/ 0 h 128"/>
                    <a:gd name="T2" fmla="*/ 128 w 256"/>
                    <a:gd name="T3" fmla="*/ 0 h 128"/>
                    <a:gd name="T4" fmla="*/ 0 w 256"/>
                    <a:gd name="T5" fmla="*/ 128 h 128"/>
                    <a:gd name="T6" fmla="*/ 256 w 256"/>
                    <a:gd name="T7" fmla="*/ 128 h 128"/>
                    <a:gd name="T8" fmla="*/ 128 w 256"/>
                    <a:gd name="T9" fmla="*/ 0 h 128"/>
                  </a:gdLst>
                  <a:ahLst/>
                  <a:cxnLst>
                    <a:cxn ang="0">
                      <a:pos x="T0" y="T1"/>
                    </a:cxn>
                    <a:cxn ang="0">
                      <a:pos x="T2" y="T3"/>
                    </a:cxn>
                    <a:cxn ang="0">
                      <a:pos x="T4" y="T5"/>
                    </a:cxn>
                    <a:cxn ang="0">
                      <a:pos x="T6" y="T7"/>
                    </a:cxn>
                    <a:cxn ang="0">
                      <a:pos x="T8" y="T9"/>
                    </a:cxn>
                  </a:cxnLst>
                  <a:rect l="0" t="0" r="r" b="b"/>
                  <a:pathLst>
                    <a:path w="256" h="128">
                      <a:moveTo>
                        <a:pt x="128" y="0"/>
                      </a:moveTo>
                      <a:lnTo>
                        <a:pt x="128" y="0"/>
                      </a:lnTo>
                      <a:cubicBezTo>
                        <a:pt x="57" y="0"/>
                        <a:pt x="0" y="57"/>
                        <a:pt x="0" y="128"/>
                      </a:cubicBezTo>
                      <a:lnTo>
                        <a:pt x="256" y="128"/>
                      </a:lnTo>
                      <a:cubicBezTo>
                        <a:pt x="256" y="57"/>
                        <a:pt x="199" y="0"/>
                        <a:pt x="128" y="0"/>
                      </a:cubicBezTo>
                      <a:close/>
                    </a:path>
                  </a:pathLst>
                </a:custGeom>
                <a:solidFill>
                  <a:schemeClr val="accent5"/>
                </a:solidFill>
                <a:ln w="0">
                  <a:noFill/>
                  <a:prstDash val="solid"/>
                  <a:round/>
                  <a:headEnd/>
                  <a:tailEnd/>
                </a:ln>
              </p:spPr>
              <p:txBody>
                <a:bodyPr vert="horz" wrap="square" lIns="93260" tIns="46630" rIns="93260" bIns="46630" numCol="1" anchor="t" anchorCtr="0" compatLnSpc="1">
                  <a:prstTxWarp prst="textNoShape">
                    <a:avLst/>
                  </a:prstTxWarp>
                </a:bodyPr>
                <a:lstStyle/>
                <a:p>
                  <a:pPr defTabSz="951304">
                    <a:defRPr/>
                  </a:pPr>
                  <a:endParaRPr lang="en-US" sz="1836" kern="0">
                    <a:solidFill>
                      <a:srgbClr val="1A1A1A"/>
                    </a:solidFill>
                    <a:latin typeface="Segoe UI"/>
                  </a:endParaRPr>
                </a:p>
              </p:txBody>
            </p:sp>
          </p:grpSp>
        </p:grpSp>
      </p:grpSp>
      <p:sp>
        <p:nvSpPr>
          <p:cNvPr id="66" name="Rectangle 65">
            <a:extLst>
              <a:ext uri="{FF2B5EF4-FFF2-40B4-BE49-F238E27FC236}">
                <a16:creationId xmlns:a16="http://schemas.microsoft.com/office/drawing/2014/main" id="{7A7E1818-D874-4C75-95B3-B59BA9E667CA}"/>
              </a:ext>
            </a:extLst>
          </p:cNvPr>
          <p:cNvSpPr/>
          <p:nvPr/>
        </p:nvSpPr>
        <p:spPr>
          <a:xfrm>
            <a:off x="1695175" y="4799907"/>
            <a:ext cx="2068561" cy="769441"/>
          </a:xfrm>
          <a:prstGeom prst="rect">
            <a:avLst/>
          </a:prstGeom>
        </p:spPr>
        <p:txBody>
          <a:bodyPr wrap="square" lIns="365760">
            <a:spAutoFit/>
          </a:bodyPr>
          <a:lstStyle/>
          <a:p>
            <a:pPr indent="-342834" defTabSz="951304" fontAlgn="base">
              <a:spcBef>
                <a:spcPct val="0"/>
              </a:spcBef>
              <a:spcAft>
                <a:spcPct val="0"/>
              </a:spcAft>
              <a:buSzPct val="90000"/>
              <a:defRPr/>
            </a:pPr>
            <a:r>
              <a:rPr lang="en-US" sz="4400">
                <a:gradFill>
                  <a:gsLst>
                    <a:gs pos="0">
                      <a:schemeClr val="tx2"/>
                    </a:gs>
                    <a:gs pos="100000">
                      <a:schemeClr val="tx2"/>
                    </a:gs>
                  </a:gsLst>
                  <a:lin ang="1800000" scaled="0"/>
                </a:gradFill>
                <a:latin typeface="Segoe UI Semibold"/>
              </a:rPr>
              <a:t>97%</a:t>
            </a:r>
          </a:p>
        </p:txBody>
      </p:sp>
      <p:cxnSp>
        <p:nvCxnSpPr>
          <p:cNvPr id="126" name="Straight Arrow Connector 125">
            <a:extLst>
              <a:ext uri="{FF2B5EF4-FFF2-40B4-BE49-F238E27FC236}">
                <a16:creationId xmlns:a16="http://schemas.microsoft.com/office/drawing/2014/main" id="{19E03E40-1C10-4D9E-B4D1-89D81574DD6E}"/>
              </a:ext>
            </a:extLst>
          </p:cNvPr>
          <p:cNvCxnSpPr>
            <a:cxnSpLocks/>
          </p:cNvCxnSpPr>
          <p:nvPr/>
        </p:nvCxnSpPr>
        <p:spPr>
          <a:xfrm flipH="1">
            <a:off x="465138" y="4488273"/>
            <a:ext cx="1" cy="1388051"/>
          </a:xfrm>
          <a:prstGeom prst="straightConnector1">
            <a:avLst/>
          </a:prstGeom>
          <a:ln w="76200">
            <a:gradFill>
              <a:gsLst>
                <a:gs pos="0">
                  <a:schemeClr val="accent5"/>
                </a:gs>
                <a:gs pos="100000">
                  <a:schemeClr val="tx2"/>
                </a:gs>
              </a:gsLst>
              <a:lin ang="1800000" scaled="0"/>
            </a:gra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169CDE7E-6D88-48BB-8877-7FFE608F6638}"/>
              </a:ext>
            </a:extLst>
          </p:cNvPr>
          <p:cNvSpPr/>
          <p:nvPr/>
        </p:nvSpPr>
        <p:spPr bwMode="auto">
          <a:xfrm flipV="1">
            <a:off x="102974" y="3719888"/>
            <a:ext cx="12333502" cy="2420005"/>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6" name="Rectangle 55">
            <a:extLst>
              <a:ext uri="{FF2B5EF4-FFF2-40B4-BE49-F238E27FC236}">
                <a16:creationId xmlns:a16="http://schemas.microsoft.com/office/drawing/2014/main" id="{A4030C5D-C17F-4B93-BF91-CFD714ABC3A7}"/>
              </a:ext>
            </a:extLst>
          </p:cNvPr>
          <p:cNvSpPr/>
          <p:nvPr/>
        </p:nvSpPr>
        <p:spPr bwMode="auto">
          <a:xfrm flipV="1">
            <a:off x="0" y="1255982"/>
            <a:ext cx="12333502" cy="2420005"/>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1" name="Rectangle 120">
            <a:extLst>
              <a:ext uri="{FF2B5EF4-FFF2-40B4-BE49-F238E27FC236}">
                <a16:creationId xmlns:a16="http://schemas.microsoft.com/office/drawing/2014/main" id="{8482F987-BC8D-4DAC-A005-54D1B9F14501}"/>
              </a:ext>
            </a:extLst>
          </p:cNvPr>
          <p:cNvSpPr/>
          <p:nvPr/>
        </p:nvSpPr>
        <p:spPr bwMode="auto">
          <a:xfrm>
            <a:off x="465138" y="2942875"/>
            <a:ext cx="11506205" cy="1392706"/>
          </a:xfrm>
          <a:prstGeom prst="rect">
            <a:avLst/>
          </a:prstGeom>
          <a:solidFill>
            <a:schemeClr val="bg1"/>
          </a:solidFill>
          <a:effectLst>
            <a:outerShdw blurRad="190500" dist="76200" dir="2400000" algn="ctr" rotWithShape="0">
              <a:prstClr val="black">
                <a:alpha val="30000"/>
              </a:prstClr>
            </a:outerShdw>
          </a:effectLst>
        </p:spPr>
        <p:txBody>
          <a:bodyPr wrap="square" lIns="91440" tIns="91440" bIns="91440" anchor="ctr" anchorCtr="0">
            <a:no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gradFill>
                <a:gsLst>
                  <a:gs pos="0">
                    <a:srgbClr val="50E6FF"/>
                  </a:gs>
                  <a:gs pos="100000">
                    <a:srgbClr val="50E6FF"/>
                  </a:gs>
                </a:gsLst>
                <a:lin ang="5400000" scaled="1"/>
              </a:gradFill>
              <a:effectLst/>
              <a:uLnTx/>
              <a:uFillTx/>
              <a:latin typeface="Segoe UI Semibold"/>
              <a:ea typeface="+mn-ea"/>
              <a:cs typeface="+mn-cs"/>
            </a:endParaRPr>
          </a:p>
        </p:txBody>
      </p:sp>
      <p:sp>
        <p:nvSpPr>
          <p:cNvPr id="2" name="Title 1">
            <a:extLst>
              <a:ext uri="{FF2B5EF4-FFF2-40B4-BE49-F238E27FC236}">
                <a16:creationId xmlns:a16="http://schemas.microsoft.com/office/drawing/2014/main" id="{37C69F47-60E0-4E33-930B-29ED85349CF8}"/>
              </a:ext>
            </a:extLst>
          </p:cNvPr>
          <p:cNvSpPr>
            <a:spLocks noGrp="1"/>
          </p:cNvSpPr>
          <p:nvPr>
            <p:ph type="title"/>
          </p:nvPr>
        </p:nvSpPr>
        <p:spPr/>
        <p:txBody>
          <a:bodyPr/>
          <a:lstStyle/>
          <a:p>
            <a:r>
              <a:rPr lang="en-US"/>
              <a:t>What we learned from customers in our IoT Signals survey </a:t>
            </a:r>
          </a:p>
        </p:txBody>
      </p:sp>
      <p:sp>
        <p:nvSpPr>
          <p:cNvPr id="34" name="Rectangle 33">
            <a:extLst>
              <a:ext uri="{FF2B5EF4-FFF2-40B4-BE49-F238E27FC236}">
                <a16:creationId xmlns:a16="http://schemas.microsoft.com/office/drawing/2014/main" id="{74B9A704-C3D6-4E9A-B667-40621ECF62B6}"/>
              </a:ext>
            </a:extLst>
          </p:cNvPr>
          <p:cNvSpPr/>
          <p:nvPr/>
        </p:nvSpPr>
        <p:spPr>
          <a:xfrm>
            <a:off x="3003856" y="3454562"/>
            <a:ext cx="6013730" cy="369332"/>
          </a:xfrm>
          <a:prstGeom prst="rect">
            <a:avLst/>
          </a:prstGeom>
        </p:spPr>
        <p:txBody>
          <a:bodyPr wrap="square" lIns="365760">
            <a:spAutoFit/>
          </a:bodyPr>
          <a:lstStyle/>
          <a:p>
            <a:pPr defTabSz="951304" fontAlgn="base">
              <a:buSzPct val="90000"/>
              <a:defRPr/>
            </a:pPr>
            <a:r>
              <a:rPr lang="en-US">
                <a:gradFill>
                  <a:gsLst>
                    <a:gs pos="0">
                      <a:schemeClr val="tx1"/>
                    </a:gs>
                    <a:gs pos="100000">
                      <a:schemeClr val="tx1"/>
                    </a:gs>
                  </a:gsLst>
                  <a:lin ang="1800000" scaled="0"/>
                </a:gradFill>
                <a:latin typeface="Segoe UI Semibold"/>
              </a:rPr>
              <a:t>Cite lack of skilled workers for IoT solutions</a:t>
            </a:r>
          </a:p>
        </p:txBody>
      </p:sp>
      <p:sp>
        <p:nvSpPr>
          <p:cNvPr id="67" name="Rectangle 66">
            <a:extLst>
              <a:ext uri="{FF2B5EF4-FFF2-40B4-BE49-F238E27FC236}">
                <a16:creationId xmlns:a16="http://schemas.microsoft.com/office/drawing/2014/main" id="{33F37ED6-776B-42DB-9914-5BFF3D19C071}"/>
              </a:ext>
            </a:extLst>
          </p:cNvPr>
          <p:cNvSpPr/>
          <p:nvPr/>
        </p:nvSpPr>
        <p:spPr>
          <a:xfrm>
            <a:off x="1695175" y="3254508"/>
            <a:ext cx="2068561" cy="769441"/>
          </a:xfrm>
          <a:prstGeom prst="rect">
            <a:avLst/>
          </a:prstGeom>
        </p:spPr>
        <p:txBody>
          <a:bodyPr wrap="square" lIns="365760">
            <a:spAutoFit/>
          </a:bodyPr>
          <a:lstStyle/>
          <a:p>
            <a:pPr indent="-342834" defTabSz="951304" fontAlgn="base">
              <a:spcBef>
                <a:spcPct val="0"/>
              </a:spcBef>
              <a:spcAft>
                <a:spcPct val="0"/>
              </a:spcAft>
              <a:buSzPct val="90000"/>
              <a:defRPr/>
            </a:pPr>
            <a:r>
              <a:rPr lang="en-US" sz="4400">
                <a:gradFill>
                  <a:gsLst>
                    <a:gs pos="0">
                      <a:schemeClr val="tx2"/>
                    </a:gs>
                    <a:gs pos="100000">
                      <a:schemeClr val="tx2"/>
                    </a:gs>
                  </a:gsLst>
                  <a:lin ang="1800000" scaled="0"/>
                </a:gradFill>
                <a:latin typeface="Segoe UI Semibold"/>
              </a:rPr>
              <a:t>48%</a:t>
            </a:r>
          </a:p>
        </p:txBody>
      </p:sp>
      <p:sp>
        <p:nvSpPr>
          <p:cNvPr id="74" name="TextBox 73">
            <a:extLst>
              <a:ext uri="{FF2B5EF4-FFF2-40B4-BE49-F238E27FC236}">
                <a16:creationId xmlns:a16="http://schemas.microsoft.com/office/drawing/2014/main" id="{E82181D7-AF32-42FB-AE5F-8B386AC342F3}"/>
              </a:ext>
            </a:extLst>
          </p:cNvPr>
          <p:cNvSpPr txBox="1"/>
          <p:nvPr/>
        </p:nvSpPr>
        <p:spPr>
          <a:xfrm>
            <a:off x="358578" y="6227127"/>
            <a:ext cx="1751447" cy="315473"/>
          </a:xfrm>
          <a:prstGeom prst="rect">
            <a:avLst/>
          </a:prstGeom>
          <a:noFill/>
        </p:spPr>
        <p:txBody>
          <a:bodyPr wrap="square" lIns="93260" tIns="93260" rIns="93260" bIns="93260" rtlCol="0">
            <a:spAutoFit/>
          </a:bodyPr>
          <a:lstStyle/>
          <a:p>
            <a:pPr defTabSz="932597">
              <a:lnSpc>
                <a:spcPct val="90000"/>
              </a:lnSpc>
              <a:spcAft>
                <a:spcPts val="612"/>
              </a:spcAft>
              <a:defRPr/>
            </a:pPr>
            <a:r>
              <a:rPr lang="en-US" sz="918">
                <a:gradFill>
                  <a:gsLst>
                    <a:gs pos="2917">
                      <a:srgbClr val="000000"/>
                    </a:gs>
                    <a:gs pos="30000">
                      <a:srgbClr val="000000"/>
                    </a:gs>
                  </a:gsLst>
                  <a:lin ang="5400000" scaled="0"/>
                </a:gradFill>
                <a:latin typeface="Segoe UI"/>
              </a:rPr>
              <a:t>Source: IoT Signals </a:t>
            </a:r>
          </a:p>
        </p:txBody>
      </p:sp>
      <p:sp>
        <p:nvSpPr>
          <p:cNvPr id="75" name="Rectangle 74">
            <a:extLst>
              <a:ext uri="{FF2B5EF4-FFF2-40B4-BE49-F238E27FC236}">
                <a16:creationId xmlns:a16="http://schemas.microsoft.com/office/drawing/2014/main" id="{2685D9F7-B184-44BF-983D-50322A2815C8}"/>
              </a:ext>
            </a:extLst>
          </p:cNvPr>
          <p:cNvSpPr/>
          <p:nvPr/>
        </p:nvSpPr>
        <p:spPr>
          <a:xfrm>
            <a:off x="342929" y="6404119"/>
            <a:ext cx="3034729" cy="262241"/>
          </a:xfrm>
          <a:prstGeom prst="rect">
            <a:avLst/>
          </a:prstGeom>
        </p:spPr>
        <p:txBody>
          <a:bodyPr wrap="none">
            <a:spAutoFit/>
          </a:bodyPr>
          <a:lstStyle/>
          <a:p>
            <a:pPr defTabSz="932597">
              <a:defRPr/>
            </a:pPr>
            <a:r>
              <a:rPr lang="en-US" sz="1071">
                <a:solidFill>
                  <a:srgbClr val="000000"/>
                </a:solidFill>
                <a:latin typeface="Segoe UI"/>
                <a:hlinkClick r:id="rId3"/>
              </a:rPr>
              <a:t>https://azure.microsoft.com/en-us/iot/signals/</a:t>
            </a:r>
            <a:endParaRPr lang="en-US" sz="1071">
              <a:solidFill>
                <a:srgbClr val="000000"/>
              </a:solidFill>
              <a:latin typeface="Segoe UI"/>
            </a:endParaRPr>
          </a:p>
        </p:txBody>
      </p:sp>
      <p:grpSp>
        <p:nvGrpSpPr>
          <p:cNvPr id="17" name="Group 16">
            <a:extLst>
              <a:ext uri="{FF2B5EF4-FFF2-40B4-BE49-F238E27FC236}">
                <a16:creationId xmlns:a16="http://schemas.microsoft.com/office/drawing/2014/main" id="{CF9EFEB5-A2EE-4AEA-9FD4-BF8758ABED44}"/>
              </a:ext>
            </a:extLst>
          </p:cNvPr>
          <p:cNvGrpSpPr/>
          <p:nvPr/>
        </p:nvGrpSpPr>
        <p:grpSpPr>
          <a:xfrm>
            <a:off x="822932" y="3237683"/>
            <a:ext cx="856074" cy="798434"/>
            <a:chOff x="4669520" y="2106543"/>
            <a:chExt cx="1167718" cy="1089095"/>
          </a:xfrm>
        </p:grpSpPr>
        <p:grpSp>
          <p:nvGrpSpPr>
            <p:cNvPr id="97" name="decentralized identity" descr="decentralized identity">
              <a:extLst>
                <a:ext uri="{FF2B5EF4-FFF2-40B4-BE49-F238E27FC236}">
                  <a16:creationId xmlns:a16="http://schemas.microsoft.com/office/drawing/2014/main" id="{70CC23B6-4D6C-4E8C-8B13-31C3B8114D5E}"/>
                </a:ext>
              </a:extLst>
            </p:cNvPr>
            <p:cNvGrpSpPr/>
            <p:nvPr/>
          </p:nvGrpSpPr>
          <p:grpSpPr>
            <a:xfrm>
              <a:off x="4669520" y="2106543"/>
              <a:ext cx="1026274" cy="1026274"/>
              <a:chOff x="7273120" y="3025683"/>
              <a:chExt cx="461180" cy="461180"/>
            </a:xfrm>
          </p:grpSpPr>
          <p:sp>
            <p:nvSpPr>
              <p:cNvPr id="98" name="Freeform: Shape 97">
                <a:extLst>
                  <a:ext uri="{FF2B5EF4-FFF2-40B4-BE49-F238E27FC236}">
                    <a16:creationId xmlns:a16="http://schemas.microsoft.com/office/drawing/2014/main" id="{A39A8081-64A6-442E-A11F-14DECB595CB7}"/>
                  </a:ext>
                </a:extLst>
              </p:cNvPr>
              <p:cNvSpPr/>
              <p:nvPr/>
            </p:nvSpPr>
            <p:spPr>
              <a:xfrm>
                <a:off x="7408326" y="3268215"/>
                <a:ext cx="190177" cy="95089"/>
              </a:xfrm>
              <a:custGeom>
                <a:avLst/>
                <a:gdLst>
                  <a:gd name="connsiteX0" fmla="*/ 1765 w 190177"/>
                  <a:gd name="connsiteY0" fmla="*/ 96780 h 95088"/>
                  <a:gd name="connsiteX1" fmla="*/ 96780 w 190177"/>
                  <a:gd name="connsiteY1" fmla="*/ 1765 h 95088"/>
                  <a:gd name="connsiteX2" fmla="*/ 191795 w 190177"/>
                  <a:gd name="connsiteY2" fmla="*/ 96780 h 95088"/>
                  <a:gd name="connsiteX3" fmla="*/ 1765 w 190177"/>
                  <a:gd name="connsiteY3" fmla="*/ 96780 h 95088"/>
                </a:gdLst>
                <a:ahLst/>
                <a:cxnLst>
                  <a:cxn ang="0">
                    <a:pos x="connsiteX0" y="connsiteY0"/>
                  </a:cxn>
                  <a:cxn ang="0">
                    <a:pos x="connsiteX1" y="connsiteY1"/>
                  </a:cxn>
                  <a:cxn ang="0">
                    <a:pos x="connsiteX2" y="connsiteY2"/>
                  </a:cxn>
                  <a:cxn ang="0">
                    <a:pos x="connsiteX3" y="connsiteY3"/>
                  </a:cxn>
                </a:cxnLst>
                <a:rect l="l" t="t" r="r" b="b"/>
                <a:pathLst>
                  <a:path w="190177" h="95088">
                    <a:moveTo>
                      <a:pt x="1765" y="96780"/>
                    </a:moveTo>
                    <a:cubicBezTo>
                      <a:pt x="1765" y="44269"/>
                      <a:pt x="44269" y="1765"/>
                      <a:pt x="96780" y="1765"/>
                    </a:cubicBezTo>
                    <a:cubicBezTo>
                      <a:pt x="149290" y="1765"/>
                      <a:pt x="191795" y="44269"/>
                      <a:pt x="191795" y="96780"/>
                    </a:cubicBezTo>
                    <a:lnTo>
                      <a:pt x="1765" y="96780"/>
                    </a:lnTo>
                    <a:close/>
                  </a:path>
                </a:pathLst>
              </a:custGeom>
              <a:solidFill>
                <a:srgbClr val="000000"/>
              </a:solidFill>
              <a:ln w="4713" cap="flat">
                <a:noFill/>
                <a:prstDash val="solid"/>
                <a:miter/>
              </a:ln>
            </p:spPr>
            <p:txBody>
              <a:bodyPr rtlCol="0" anchor="ctr"/>
              <a:lstStyle/>
              <a:p>
                <a:endParaRPr lang="en-US"/>
              </a:p>
            </p:txBody>
          </p:sp>
          <p:sp>
            <p:nvSpPr>
              <p:cNvPr id="99" name="Freeform: Shape 98">
                <a:extLst>
                  <a:ext uri="{FF2B5EF4-FFF2-40B4-BE49-F238E27FC236}">
                    <a16:creationId xmlns:a16="http://schemas.microsoft.com/office/drawing/2014/main" id="{6D92DEC8-3611-4FD6-AC6B-B2BB32E5D943}"/>
                  </a:ext>
                </a:extLst>
              </p:cNvPr>
              <p:cNvSpPr/>
              <p:nvPr/>
            </p:nvSpPr>
            <p:spPr>
              <a:xfrm>
                <a:off x="7449712" y="3145417"/>
                <a:ext cx="109352" cy="109352"/>
              </a:xfrm>
              <a:custGeom>
                <a:avLst/>
                <a:gdLst>
                  <a:gd name="connsiteX0" fmla="*/ 109507 w 109351"/>
                  <a:gd name="connsiteY0" fmla="*/ 55636 h 109351"/>
                  <a:gd name="connsiteX1" fmla="*/ 55636 w 109351"/>
                  <a:gd name="connsiteY1" fmla="*/ 109507 h 109351"/>
                  <a:gd name="connsiteX2" fmla="*/ 1765 w 109351"/>
                  <a:gd name="connsiteY2" fmla="*/ 55636 h 109351"/>
                  <a:gd name="connsiteX3" fmla="*/ 55636 w 109351"/>
                  <a:gd name="connsiteY3" fmla="*/ 1765 h 109351"/>
                  <a:gd name="connsiteX4" fmla="*/ 109507 w 109351"/>
                  <a:gd name="connsiteY4" fmla="*/ 55636 h 109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351" h="109351">
                    <a:moveTo>
                      <a:pt x="109507" y="55636"/>
                    </a:moveTo>
                    <a:cubicBezTo>
                      <a:pt x="109507" y="85413"/>
                      <a:pt x="85413" y="109507"/>
                      <a:pt x="55636" y="109507"/>
                    </a:cubicBezTo>
                    <a:cubicBezTo>
                      <a:pt x="25859" y="109507"/>
                      <a:pt x="1765" y="85413"/>
                      <a:pt x="1765" y="55636"/>
                    </a:cubicBezTo>
                    <a:cubicBezTo>
                      <a:pt x="1765" y="25859"/>
                      <a:pt x="25859" y="1765"/>
                      <a:pt x="55636" y="1765"/>
                    </a:cubicBezTo>
                    <a:cubicBezTo>
                      <a:pt x="85413" y="1765"/>
                      <a:pt x="109507" y="25938"/>
                      <a:pt x="109507" y="55636"/>
                    </a:cubicBezTo>
                    <a:close/>
                  </a:path>
                </a:pathLst>
              </a:custGeom>
              <a:solidFill>
                <a:srgbClr val="000000"/>
              </a:solidFill>
              <a:ln w="4713" cap="flat">
                <a:noFill/>
                <a:prstDash val="solid"/>
                <a:miter/>
              </a:ln>
            </p:spPr>
            <p:txBody>
              <a:bodyPr rtlCol="0" anchor="ctr"/>
              <a:lstStyle/>
              <a:p>
                <a:endParaRPr lang="en-US"/>
              </a:p>
            </p:txBody>
          </p:sp>
          <p:sp>
            <p:nvSpPr>
              <p:cNvPr id="100" name="Freeform: Shape 99">
                <a:extLst>
                  <a:ext uri="{FF2B5EF4-FFF2-40B4-BE49-F238E27FC236}">
                    <a16:creationId xmlns:a16="http://schemas.microsoft.com/office/drawing/2014/main" id="{94CE0838-1D86-445E-A748-C4E51D4E938B}"/>
                  </a:ext>
                </a:extLst>
              </p:cNvPr>
              <p:cNvSpPr/>
              <p:nvPr/>
            </p:nvSpPr>
            <p:spPr>
              <a:xfrm>
                <a:off x="7317393" y="3038869"/>
                <a:ext cx="375600" cy="432653"/>
              </a:xfrm>
              <a:custGeom>
                <a:avLst/>
                <a:gdLst>
                  <a:gd name="connsiteX0" fmla="*/ 188033 w 375600"/>
                  <a:gd name="connsiteY0" fmla="*/ 432015 h 432653"/>
                  <a:gd name="connsiteX1" fmla="*/ 1765 w 375600"/>
                  <a:gd name="connsiteY1" fmla="*/ 324432 h 432653"/>
                  <a:gd name="connsiteX2" fmla="*/ 1765 w 375600"/>
                  <a:gd name="connsiteY2" fmla="*/ 109347 h 432653"/>
                  <a:gd name="connsiteX3" fmla="*/ 188033 w 375600"/>
                  <a:gd name="connsiteY3" fmla="*/ 1765 h 432653"/>
                  <a:gd name="connsiteX4" fmla="*/ 374301 w 375600"/>
                  <a:gd name="connsiteY4" fmla="*/ 109347 h 432653"/>
                  <a:gd name="connsiteX5" fmla="*/ 374301 w 375600"/>
                  <a:gd name="connsiteY5" fmla="*/ 324432 h 432653"/>
                  <a:gd name="connsiteX6" fmla="*/ 188033 w 375600"/>
                  <a:gd name="connsiteY6" fmla="*/ 432015 h 432653"/>
                  <a:gd name="connsiteX7" fmla="*/ 13771 w 375600"/>
                  <a:gd name="connsiteY7" fmla="*/ 317548 h 432653"/>
                  <a:gd name="connsiteX8" fmla="*/ 188033 w 375600"/>
                  <a:gd name="connsiteY8" fmla="*/ 418167 h 432653"/>
                  <a:gd name="connsiteX9" fmla="*/ 362294 w 375600"/>
                  <a:gd name="connsiteY9" fmla="*/ 317548 h 432653"/>
                  <a:gd name="connsiteX10" fmla="*/ 362294 w 375600"/>
                  <a:gd name="connsiteY10" fmla="*/ 116231 h 432653"/>
                  <a:gd name="connsiteX11" fmla="*/ 188033 w 375600"/>
                  <a:gd name="connsiteY11" fmla="*/ 15613 h 432653"/>
                  <a:gd name="connsiteX12" fmla="*/ 13771 w 375600"/>
                  <a:gd name="connsiteY12" fmla="*/ 116231 h 432653"/>
                  <a:gd name="connsiteX13" fmla="*/ 13771 w 375600"/>
                  <a:gd name="connsiteY13" fmla="*/ 317548 h 432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75600" h="432653">
                    <a:moveTo>
                      <a:pt x="188033" y="432015"/>
                    </a:moveTo>
                    <a:lnTo>
                      <a:pt x="1765" y="324432"/>
                    </a:lnTo>
                    <a:lnTo>
                      <a:pt x="1765" y="109347"/>
                    </a:lnTo>
                    <a:lnTo>
                      <a:pt x="188033" y="1765"/>
                    </a:lnTo>
                    <a:lnTo>
                      <a:pt x="374301" y="109347"/>
                    </a:lnTo>
                    <a:lnTo>
                      <a:pt x="374301" y="324432"/>
                    </a:lnTo>
                    <a:lnTo>
                      <a:pt x="188033" y="432015"/>
                    </a:lnTo>
                    <a:close/>
                    <a:moveTo>
                      <a:pt x="13771" y="317548"/>
                    </a:moveTo>
                    <a:lnTo>
                      <a:pt x="188033" y="418167"/>
                    </a:lnTo>
                    <a:lnTo>
                      <a:pt x="362294" y="317548"/>
                    </a:lnTo>
                    <a:lnTo>
                      <a:pt x="362294" y="116231"/>
                    </a:lnTo>
                    <a:lnTo>
                      <a:pt x="188033" y="15613"/>
                    </a:lnTo>
                    <a:lnTo>
                      <a:pt x="13771" y="116231"/>
                    </a:lnTo>
                    <a:lnTo>
                      <a:pt x="13771" y="317548"/>
                    </a:lnTo>
                    <a:close/>
                  </a:path>
                </a:pathLst>
              </a:custGeom>
              <a:solidFill>
                <a:schemeClr val="accent5"/>
              </a:solidFill>
              <a:ln w="4713" cap="flat">
                <a:noFill/>
                <a:prstDash val="solid"/>
                <a:miter/>
              </a:ln>
            </p:spPr>
            <p:txBody>
              <a:bodyPr rtlCol="0" anchor="ctr"/>
              <a:lstStyle/>
              <a:p>
                <a:pPr defTabSz="914367"/>
                <a:endParaRPr lang="en-US" sz="1765" kern="0">
                  <a:solidFill>
                    <a:srgbClr val="FFFFFF"/>
                  </a:solidFill>
                  <a:latin typeface="Segoe UI"/>
                </a:endParaRPr>
              </a:p>
            </p:txBody>
          </p:sp>
          <p:sp>
            <p:nvSpPr>
              <p:cNvPr id="102" name="Freeform: Shape 101">
                <a:extLst>
                  <a:ext uri="{FF2B5EF4-FFF2-40B4-BE49-F238E27FC236}">
                    <a16:creationId xmlns:a16="http://schemas.microsoft.com/office/drawing/2014/main" id="{412FCFD3-CFB1-4320-A05F-F6092A57359D}"/>
                  </a:ext>
                </a:extLst>
              </p:cNvPr>
              <p:cNvSpPr/>
              <p:nvPr/>
            </p:nvSpPr>
            <p:spPr>
              <a:xfrm>
                <a:off x="7477647" y="3026630"/>
                <a:ext cx="52299" cy="52299"/>
              </a:xfrm>
              <a:custGeom>
                <a:avLst/>
                <a:gdLst>
                  <a:gd name="connsiteX0" fmla="*/ 26579 w 52298"/>
                  <a:gd name="connsiteY0" fmla="*/ 51394 h 52298"/>
                  <a:gd name="connsiteX1" fmla="*/ 51393 w 52298"/>
                  <a:gd name="connsiteY1" fmla="*/ 26579 h 52298"/>
                  <a:gd name="connsiteX2" fmla="*/ 26579 w 52298"/>
                  <a:gd name="connsiteY2" fmla="*/ 1765 h 52298"/>
                  <a:gd name="connsiteX3" fmla="*/ 1765 w 52298"/>
                  <a:gd name="connsiteY3" fmla="*/ 26579 h 52298"/>
                  <a:gd name="connsiteX4" fmla="*/ 26579 w 52298"/>
                  <a:gd name="connsiteY4" fmla="*/ 51394 h 522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98" h="52298">
                    <a:moveTo>
                      <a:pt x="26579" y="51394"/>
                    </a:moveTo>
                    <a:cubicBezTo>
                      <a:pt x="40284" y="51394"/>
                      <a:pt x="51393" y="40284"/>
                      <a:pt x="51393" y="26579"/>
                    </a:cubicBezTo>
                    <a:cubicBezTo>
                      <a:pt x="51393" y="12874"/>
                      <a:pt x="40284" y="1765"/>
                      <a:pt x="26579" y="1765"/>
                    </a:cubicBezTo>
                    <a:cubicBezTo>
                      <a:pt x="12874" y="1765"/>
                      <a:pt x="1765" y="12874"/>
                      <a:pt x="1765" y="26579"/>
                    </a:cubicBezTo>
                    <a:cubicBezTo>
                      <a:pt x="1765" y="40284"/>
                      <a:pt x="12874" y="51394"/>
                      <a:pt x="26579" y="51394"/>
                    </a:cubicBezTo>
                    <a:close/>
                  </a:path>
                </a:pathLst>
              </a:custGeom>
              <a:solidFill>
                <a:srgbClr val="000000"/>
              </a:solidFill>
              <a:ln w="4713" cap="flat">
                <a:noFill/>
                <a:prstDash val="solid"/>
                <a:miter/>
              </a:ln>
            </p:spPr>
            <p:txBody>
              <a:bodyPr rtlCol="0" anchor="ctr"/>
              <a:lstStyle/>
              <a:p>
                <a:endParaRPr lang="en-US"/>
              </a:p>
            </p:txBody>
          </p:sp>
          <p:sp>
            <p:nvSpPr>
              <p:cNvPr id="103" name="Freeform: Shape 102">
                <a:extLst>
                  <a:ext uri="{FF2B5EF4-FFF2-40B4-BE49-F238E27FC236}">
                    <a16:creationId xmlns:a16="http://schemas.microsoft.com/office/drawing/2014/main" id="{1C1A1C7F-3A16-41D0-AE7A-BB773E19CDBA}"/>
                  </a:ext>
                </a:extLst>
              </p:cNvPr>
              <p:cNvSpPr/>
              <p:nvPr/>
            </p:nvSpPr>
            <p:spPr>
              <a:xfrm>
                <a:off x="7477647" y="3433190"/>
                <a:ext cx="52299" cy="52299"/>
              </a:xfrm>
              <a:custGeom>
                <a:avLst/>
                <a:gdLst>
                  <a:gd name="connsiteX0" fmla="*/ 26579 w 52298"/>
                  <a:gd name="connsiteY0" fmla="*/ 51394 h 52298"/>
                  <a:gd name="connsiteX1" fmla="*/ 51393 w 52298"/>
                  <a:gd name="connsiteY1" fmla="*/ 26579 h 52298"/>
                  <a:gd name="connsiteX2" fmla="*/ 26579 w 52298"/>
                  <a:gd name="connsiteY2" fmla="*/ 1765 h 52298"/>
                  <a:gd name="connsiteX3" fmla="*/ 1765 w 52298"/>
                  <a:gd name="connsiteY3" fmla="*/ 26579 h 52298"/>
                  <a:gd name="connsiteX4" fmla="*/ 26579 w 52298"/>
                  <a:gd name="connsiteY4" fmla="*/ 51394 h 522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98" h="52298">
                    <a:moveTo>
                      <a:pt x="26579" y="51394"/>
                    </a:moveTo>
                    <a:cubicBezTo>
                      <a:pt x="40284" y="51394"/>
                      <a:pt x="51393" y="40284"/>
                      <a:pt x="51393" y="26579"/>
                    </a:cubicBezTo>
                    <a:cubicBezTo>
                      <a:pt x="51393" y="12875"/>
                      <a:pt x="40284" y="1765"/>
                      <a:pt x="26579" y="1765"/>
                    </a:cubicBezTo>
                    <a:cubicBezTo>
                      <a:pt x="12874" y="1765"/>
                      <a:pt x="1765" y="12875"/>
                      <a:pt x="1765" y="26579"/>
                    </a:cubicBezTo>
                    <a:cubicBezTo>
                      <a:pt x="1765" y="40284"/>
                      <a:pt x="12874" y="51394"/>
                      <a:pt x="26579" y="51394"/>
                    </a:cubicBezTo>
                    <a:close/>
                  </a:path>
                </a:pathLst>
              </a:custGeom>
              <a:solidFill>
                <a:srgbClr val="000000"/>
              </a:solidFill>
              <a:ln w="4713" cap="flat">
                <a:noFill/>
                <a:prstDash val="solid"/>
                <a:miter/>
              </a:ln>
            </p:spPr>
            <p:txBody>
              <a:bodyPr rtlCol="0" anchor="ctr"/>
              <a:lstStyle/>
              <a:p>
                <a:endParaRPr lang="en-US"/>
              </a:p>
            </p:txBody>
          </p:sp>
          <p:sp>
            <p:nvSpPr>
              <p:cNvPr id="104" name="Freeform: Shape 103">
                <a:extLst>
                  <a:ext uri="{FF2B5EF4-FFF2-40B4-BE49-F238E27FC236}">
                    <a16:creationId xmlns:a16="http://schemas.microsoft.com/office/drawing/2014/main" id="{B9CCAC7B-1E55-488C-BB05-7095AE63858B}"/>
                  </a:ext>
                </a:extLst>
              </p:cNvPr>
              <p:cNvSpPr/>
              <p:nvPr/>
            </p:nvSpPr>
            <p:spPr>
              <a:xfrm>
                <a:off x="7658552" y="3338491"/>
                <a:ext cx="52299" cy="52299"/>
              </a:xfrm>
              <a:custGeom>
                <a:avLst/>
                <a:gdLst>
                  <a:gd name="connsiteX0" fmla="*/ 26579 w 52298"/>
                  <a:gd name="connsiteY0" fmla="*/ 51393 h 52298"/>
                  <a:gd name="connsiteX1" fmla="*/ 51393 w 52298"/>
                  <a:gd name="connsiteY1" fmla="*/ 26579 h 52298"/>
                  <a:gd name="connsiteX2" fmla="*/ 26579 w 52298"/>
                  <a:gd name="connsiteY2" fmla="*/ 1765 h 52298"/>
                  <a:gd name="connsiteX3" fmla="*/ 1765 w 52298"/>
                  <a:gd name="connsiteY3" fmla="*/ 26579 h 52298"/>
                  <a:gd name="connsiteX4" fmla="*/ 26579 w 52298"/>
                  <a:gd name="connsiteY4" fmla="*/ 51393 h 522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98" h="52298">
                    <a:moveTo>
                      <a:pt x="26579" y="51393"/>
                    </a:moveTo>
                    <a:cubicBezTo>
                      <a:pt x="40284" y="51393"/>
                      <a:pt x="51393" y="40284"/>
                      <a:pt x="51393" y="26579"/>
                    </a:cubicBezTo>
                    <a:cubicBezTo>
                      <a:pt x="51393" y="12874"/>
                      <a:pt x="40284" y="1765"/>
                      <a:pt x="26579" y="1765"/>
                    </a:cubicBezTo>
                    <a:cubicBezTo>
                      <a:pt x="12874" y="1765"/>
                      <a:pt x="1765" y="12874"/>
                      <a:pt x="1765" y="26579"/>
                    </a:cubicBezTo>
                    <a:cubicBezTo>
                      <a:pt x="1765" y="40284"/>
                      <a:pt x="12874" y="51393"/>
                      <a:pt x="26579" y="51393"/>
                    </a:cubicBezTo>
                    <a:close/>
                  </a:path>
                </a:pathLst>
              </a:custGeom>
              <a:solidFill>
                <a:srgbClr val="000000"/>
              </a:solidFill>
              <a:ln w="4713" cap="flat">
                <a:noFill/>
                <a:prstDash val="solid"/>
                <a:miter/>
              </a:ln>
            </p:spPr>
            <p:txBody>
              <a:bodyPr rtlCol="0" anchor="ctr"/>
              <a:lstStyle/>
              <a:p>
                <a:endParaRPr lang="en-US"/>
              </a:p>
            </p:txBody>
          </p:sp>
          <p:sp>
            <p:nvSpPr>
              <p:cNvPr id="105" name="Freeform: Shape 104">
                <a:extLst>
                  <a:ext uri="{FF2B5EF4-FFF2-40B4-BE49-F238E27FC236}">
                    <a16:creationId xmlns:a16="http://schemas.microsoft.com/office/drawing/2014/main" id="{E4373FCC-B11A-40CA-90F1-B691AF7709B8}"/>
                  </a:ext>
                </a:extLst>
              </p:cNvPr>
              <p:cNvSpPr/>
              <p:nvPr/>
            </p:nvSpPr>
            <p:spPr>
              <a:xfrm>
                <a:off x="7658552" y="3121719"/>
                <a:ext cx="52299" cy="52299"/>
              </a:xfrm>
              <a:custGeom>
                <a:avLst/>
                <a:gdLst>
                  <a:gd name="connsiteX0" fmla="*/ 26579 w 52298"/>
                  <a:gd name="connsiteY0" fmla="*/ 51394 h 52298"/>
                  <a:gd name="connsiteX1" fmla="*/ 51393 w 52298"/>
                  <a:gd name="connsiteY1" fmla="*/ 26579 h 52298"/>
                  <a:gd name="connsiteX2" fmla="*/ 26579 w 52298"/>
                  <a:gd name="connsiteY2" fmla="*/ 1765 h 52298"/>
                  <a:gd name="connsiteX3" fmla="*/ 1765 w 52298"/>
                  <a:gd name="connsiteY3" fmla="*/ 26579 h 52298"/>
                  <a:gd name="connsiteX4" fmla="*/ 26579 w 52298"/>
                  <a:gd name="connsiteY4" fmla="*/ 51394 h 522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98" h="52298">
                    <a:moveTo>
                      <a:pt x="26579" y="51394"/>
                    </a:moveTo>
                    <a:cubicBezTo>
                      <a:pt x="40284" y="51394"/>
                      <a:pt x="51393" y="40284"/>
                      <a:pt x="51393" y="26579"/>
                    </a:cubicBezTo>
                    <a:cubicBezTo>
                      <a:pt x="51393" y="12874"/>
                      <a:pt x="40284" y="1765"/>
                      <a:pt x="26579" y="1765"/>
                    </a:cubicBezTo>
                    <a:cubicBezTo>
                      <a:pt x="12874" y="1765"/>
                      <a:pt x="1765" y="12874"/>
                      <a:pt x="1765" y="26579"/>
                    </a:cubicBezTo>
                    <a:cubicBezTo>
                      <a:pt x="1765" y="40284"/>
                      <a:pt x="12874" y="51394"/>
                      <a:pt x="26579" y="51394"/>
                    </a:cubicBezTo>
                    <a:close/>
                  </a:path>
                </a:pathLst>
              </a:custGeom>
              <a:solidFill>
                <a:srgbClr val="000000"/>
              </a:solidFill>
              <a:ln w="4713" cap="flat">
                <a:noFill/>
                <a:prstDash val="solid"/>
                <a:miter/>
              </a:ln>
            </p:spPr>
            <p:txBody>
              <a:bodyPr rtlCol="0" anchor="ctr"/>
              <a:lstStyle/>
              <a:p>
                <a:endParaRPr lang="en-US"/>
              </a:p>
            </p:txBody>
          </p:sp>
          <p:sp>
            <p:nvSpPr>
              <p:cNvPr id="114" name="Freeform: Shape 113">
                <a:extLst>
                  <a:ext uri="{FF2B5EF4-FFF2-40B4-BE49-F238E27FC236}">
                    <a16:creationId xmlns:a16="http://schemas.microsoft.com/office/drawing/2014/main" id="{B4D430B7-91D7-4694-8182-3A929B18574D}"/>
                  </a:ext>
                </a:extLst>
              </p:cNvPr>
              <p:cNvSpPr/>
              <p:nvPr/>
            </p:nvSpPr>
            <p:spPr>
              <a:xfrm>
                <a:off x="7299144" y="3339605"/>
                <a:ext cx="47544" cy="47544"/>
              </a:xfrm>
              <a:custGeom>
                <a:avLst/>
                <a:gdLst>
                  <a:gd name="connsiteX0" fmla="*/ 25698 w 47544"/>
                  <a:gd name="connsiteY0" fmla="*/ 49633 h 47544"/>
                  <a:gd name="connsiteX1" fmla="*/ 49632 w 47544"/>
                  <a:gd name="connsiteY1" fmla="*/ 25699 h 47544"/>
                  <a:gd name="connsiteX2" fmla="*/ 25698 w 47544"/>
                  <a:gd name="connsiteY2" fmla="*/ 1765 h 47544"/>
                  <a:gd name="connsiteX3" fmla="*/ 1765 w 47544"/>
                  <a:gd name="connsiteY3" fmla="*/ 25699 h 47544"/>
                  <a:gd name="connsiteX4" fmla="*/ 25698 w 47544"/>
                  <a:gd name="connsiteY4" fmla="*/ 49633 h 47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544" h="47544">
                    <a:moveTo>
                      <a:pt x="25698" y="49633"/>
                    </a:moveTo>
                    <a:cubicBezTo>
                      <a:pt x="38917" y="49633"/>
                      <a:pt x="49632" y="38917"/>
                      <a:pt x="49632" y="25699"/>
                    </a:cubicBezTo>
                    <a:cubicBezTo>
                      <a:pt x="49632" y="12480"/>
                      <a:pt x="38917" y="1765"/>
                      <a:pt x="25698" y="1765"/>
                    </a:cubicBezTo>
                    <a:cubicBezTo>
                      <a:pt x="12480" y="1765"/>
                      <a:pt x="1765" y="12480"/>
                      <a:pt x="1765" y="25699"/>
                    </a:cubicBezTo>
                    <a:cubicBezTo>
                      <a:pt x="1765" y="38917"/>
                      <a:pt x="12480" y="49633"/>
                      <a:pt x="25698" y="49633"/>
                    </a:cubicBezTo>
                    <a:close/>
                  </a:path>
                </a:pathLst>
              </a:custGeom>
              <a:solidFill>
                <a:srgbClr val="000000"/>
              </a:solidFill>
              <a:ln w="4713" cap="flat">
                <a:noFill/>
                <a:prstDash val="solid"/>
                <a:miter/>
              </a:ln>
            </p:spPr>
            <p:txBody>
              <a:bodyPr rtlCol="0" anchor="ctr"/>
              <a:lstStyle/>
              <a:p>
                <a:endParaRPr lang="en-US"/>
              </a:p>
            </p:txBody>
          </p:sp>
          <p:sp>
            <p:nvSpPr>
              <p:cNvPr id="115" name="Freeform: Shape 114">
                <a:extLst>
                  <a:ext uri="{FF2B5EF4-FFF2-40B4-BE49-F238E27FC236}">
                    <a16:creationId xmlns:a16="http://schemas.microsoft.com/office/drawing/2014/main" id="{35F1AF52-C756-466B-B49F-4340E4A5A6EA}"/>
                  </a:ext>
                </a:extLst>
              </p:cNvPr>
              <p:cNvSpPr/>
              <p:nvPr/>
            </p:nvSpPr>
            <p:spPr>
              <a:xfrm>
                <a:off x="7299144" y="3124282"/>
                <a:ext cx="47544" cy="47544"/>
              </a:xfrm>
              <a:custGeom>
                <a:avLst/>
                <a:gdLst>
                  <a:gd name="connsiteX0" fmla="*/ 25698 w 47544"/>
                  <a:gd name="connsiteY0" fmla="*/ 49632 h 47544"/>
                  <a:gd name="connsiteX1" fmla="*/ 49632 w 47544"/>
                  <a:gd name="connsiteY1" fmla="*/ 25698 h 47544"/>
                  <a:gd name="connsiteX2" fmla="*/ 25698 w 47544"/>
                  <a:gd name="connsiteY2" fmla="*/ 1765 h 47544"/>
                  <a:gd name="connsiteX3" fmla="*/ 1765 w 47544"/>
                  <a:gd name="connsiteY3" fmla="*/ 25698 h 47544"/>
                  <a:gd name="connsiteX4" fmla="*/ 25698 w 47544"/>
                  <a:gd name="connsiteY4" fmla="*/ 49632 h 47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544" h="47544">
                    <a:moveTo>
                      <a:pt x="25698" y="49632"/>
                    </a:moveTo>
                    <a:cubicBezTo>
                      <a:pt x="38917" y="49632"/>
                      <a:pt x="49632" y="38917"/>
                      <a:pt x="49632" y="25698"/>
                    </a:cubicBezTo>
                    <a:cubicBezTo>
                      <a:pt x="49632" y="12480"/>
                      <a:pt x="38917" y="1765"/>
                      <a:pt x="25698" y="1765"/>
                    </a:cubicBezTo>
                    <a:cubicBezTo>
                      <a:pt x="12480" y="1765"/>
                      <a:pt x="1765" y="12480"/>
                      <a:pt x="1765" y="25698"/>
                    </a:cubicBezTo>
                    <a:cubicBezTo>
                      <a:pt x="1765" y="38917"/>
                      <a:pt x="12480" y="49632"/>
                      <a:pt x="25698" y="49632"/>
                    </a:cubicBezTo>
                    <a:close/>
                  </a:path>
                </a:pathLst>
              </a:custGeom>
              <a:solidFill>
                <a:srgbClr val="000000"/>
              </a:solidFill>
              <a:ln w="4713" cap="flat">
                <a:noFill/>
                <a:prstDash val="solid"/>
                <a:miter/>
              </a:ln>
            </p:spPr>
            <p:txBody>
              <a:bodyPr rtlCol="0" anchor="ctr"/>
              <a:lstStyle/>
              <a:p>
                <a:endParaRPr lang="en-US"/>
              </a:p>
            </p:txBody>
          </p:sp>
        </p:grpSp>
        <p:grpSp>
          <p:nvGrpSpPr>
            <p:cNvPr id="10" name="Group 4">
              <a:extLst>
                <a:ext uri="{FF2B5EF4-FFF2-40B4-BE49-F238E27FC236}">
                  <a16:creationId xmlns:a16="http://schemas.microsoft.com/office/drawing/2014/main" id="{7C13E259-5AB5-4902-A440-9DBD0E351E6E}"/>
                </a:ext>
              </a:extLst>
            </p:cNvPr>
            <p:cNvGrpSpPr>
              <a:grpSpLocks noChangeAspect="1"/>
            </p:cNvGrpSpPr>
            <p:nvPr/>
          </p:nvGrpSpPr>
          <p:grpSpPr bwMode="auto">
            <a:xfrm>
              <a:off x="5465763" y="2679700"/>
              <a:ext cx="371475" cy="515938"/>
              <a:chOff x="3443" y="1688"/>
              <a:chExt cx="234" cy="325"/>
            </a:xfrm>
          </p:grpSpPr>
          <p:sp>
            <p:nvSpPr>
              <p:cNvPr id="11" name="AutoShape 3">
                <a:extLst>
                  <a:ext uri="{FF2B5EF4-FFF2-40B4-BE49-F238E27FC236}">
                    <a16:creationId xmlns:a16="http://schemas.microsoft.com/office/drawing/2014/main" id="{6EAF054D-1D65-48B6-9ACB-82B628DD3021}"/>
                  </a:ext>
                </a:extLst>
              </p:cNvPr>
              <p:cNvSpPr>
                <a:spLocks noChangeAspect="1" noChangeArrowheads="1" noTextEdit="1"/>
              </p:cNvSpPr>
              <p:nvPr/>
            </p:nvSpPr>
            <p:spPr bwMode="auto">
              <a:xfrm>
                <a:off x="3443" y="1688"/>
                <a:ext cx="234" cy="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Oval 5">
                <a:extLst>
                  <a:ext uri="{FF2B5EF4-FFF2-40B4-BE49-F238E27FC236}">
                    <a16:creationId xmlns:a16="http://schemas.microsoft.com/office/drawing/2014/main" id="{4DC3D6ED-70B2-49DF-AA27-BBD84A39F83E}"/>
                  </a:ext>
                </a:extLst>
              </p:cNvPr>
              <p:cNvSpPr>
                <a:spLocks noChangeArrowheads="1"/>
              </p:cNvSpPr>
              <p:nvPr/>
            </p:nvSpPr>
            <p:spPr bwMode="auto">
              <a:xfrm>
                <a:off x="3443" y="1688"/>
                <a:ext cx="234" cy="234"/>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6">
                <a:extLst>
                  <a:ext uri="{FF2B5EF4-FFF2-40B4-BE49-F238E27FC236}">
                    <a16:creationId xmlns:a16="http://schemas.microsoft.com/office/drawing/2014/main" id="{60E12CD8-B5FD-46E7-B09C-128129D79DD3}"/>
                  </a:ext>
                </a:extLst>
              </p:cNvPr>
              <p:cNvSpPr>
                <a:spLocks/>
              </p:cNvSpPr>
              <p:nvPr/>
            </p:nvSpPr>
            <p:spPr bwMode="auto">
              <a:xfrm>
                <a:off x="3509" y="1983"/>
                <a:ext cx="102" cy="30"/>
              </a:xfrm>
              <a:custGeom>
                <a:avLst/>
                <a:gdLst>
                  <a:gd name="T0" fmla="*/ 362 w 426"/>
                  <a:gd name="T1" fmla="*/ 128 h 128"/>
                  <a:gd name="T2" fmla="*/ 64 w 426"/>
                  <a:gd name="T3" fmla="*/ 128 h 128"/>
                  <a:gd name="T4" fmla="*/ 0 w 426"/>
                  <a:gd name="T5" fmla="*/ 64 h 128"/>
                  <a:gd name="T6" fmla="*/ 0 w 426"/>
                  <a:gd name="T7" fmla="*/ 64 h 128"/>
                  <a:gd name="T8" fmla="*/ 64 w 426"/>
                  <a:gd name="T9" fmla="*/ 0 h 128"/>
                  <a:gd name="T10" fmla="*/ 362 w 426"/>
                  <a:gd name="T11" fmla="*/ 0 h 128"/>
                  <a:gd name="T12" fmla="*/ 426 w 426"/>
                  <a:gd name="T13" fmla="*/ 64 h 128"/>
                  <a:gd name="T14" fmla="*/ 426 w 426"/>
                  <a:gd name="T15" fmla="*/ 64 h 128"/>
                  <a:gd name="T16" fmla="*/ 362 w 426"/>
                  <a:gd name="T17"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128">
                    <a:moveTo>
                      <a:pt x="362" y="128"/>
                    </a:moveTo>
                    <a:cubicBezTo>
                      <a:pt x="64" y="128"/>
                      <a:pt x="64" y="128"/>
                      <a:pt x="64" y="128"/>
                    </a:cubicBezTo>
                    <a:cubicBezTo>
                      <a:pt x="28" y="128"/>
                      <a:pt x="0" y="99"/>
                      <a:pt x="0" y="64"/>
                    </a:cubicBezTo>
                    <a:cubicBezTo>
                      <a:pt x="0" y="64"/>
                      <a:pt x="0" y="64"/>
                      <a:pt x="0" y="64"/>
                    </a:cubicBezTo>
                    <a:cubicBezTo>
                      <a:pt x="0" y="29"/>
                      <a:pt x="28" y="0"/>
                      <a:pt x="64" y="0"/>
                    </a:cubicBezTo>
                    <a:cubicBezTo>
                      <a:pt x="362" y="0"/>
                      <a:pt x="362" y="0"/>
                      <a:pt x="362" y="0"/>
                    </a:cubicBezTo>
                    <a:cubicBezTo>
                      <a:pt x="398" y="0"/>
                      <a:pt x="426" y="29"/>
                      <a:pt x="426" y="64"/>
                    </a:cubicBezTo>
                    <a:cubicBezTo>
                      <a:pt x="426" y="64"/>
                      <a:pt x="426" y="64"/>
                      <a:pt x="426" y="64"/>
                    </a:cubicBezTo>
                    <a:cubicBezTo>
                      <a:pt x="426" y="99"/>
                      <a:pt x="398" y="128"/>
                      <a:pt x="362" y="12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7">
                <a:extLst>
                  <a:ext uri="{FF2B5EF4-FFF2-40B4-BE49-F238E27FC236}">
                    <a16:creationId xmlns:a16="http://schemas.microsoft.com/office/drawing/2014/main" id="{91E5E2AE-5D62-4810-9FA8-07AD5241CED8}"/>
                  </a:ext>
                </a:extLst>
              </p:cNvPr>
              <p:cNvSpPr>
                <a:spLocks/>
              </p:cNvSpPr>
              <p:nvPr/>
            </p:nvSpPr>
            <p:spPr bwMode="auto">
              <a:xfrm>
                <a:off x="3509" y="1942"/>
                <a:ext cx="102" cy="30"/>
              </a:xfrm>
              <a:custGeom>
                <a:avLst/>
                <a:gdLst>
                  <a:gd name="T0" fmla="*/ 362 w 426"/>
                  <a:gd name="T1" fmla="*/ 128 h 128"/>
                  <a:gd name="T2" fmla="*/ 64 w 426"/>
                  <a:gd name="T3" fmla="*/ 128 h 128"/>
                  <a:gd name="T4" fmla="*/ 0 w 426"/>
                  <a:gd name="T5" fmla="*/ 64 h 128"/>
                  <a:gd name="T6" fmla="*/ 0 w 426"/>
                  <a:gd name="T7" fmla="*/ 64 h 128"/>
                  <a:gd name="T8" fmla="*/ 64 w 426"/>
                  <a:gd name="T9" fmla="*/ 0 h 128"/>
                  <a:gd name="T10" fmla="*/ 362 w 426"/>
                  <a:gd name="T11" fmla="*/ 0 h 128"/>
                  <a:gd name="T12" fmla="*/ 426 w 426"/>
                  <a:gd name="T13" fmla="*/ 64 h 128"/>
                  <a:gd name="T14" fmla="*/ 426 w 426"/>
                  <a:gd name="T15" fmla="*/ 64 h 128"/>
                  <a:gd name="T16" fmla="*/ 362 w 426"/>
                  <a:gd name="T17"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128">
                    <a:moveTo>
                      <a:pt x="362" y="128"/>
                    </a:moveTo>
                    <a:cubicBezTo>
                      <a:pt x="64" y="128"/>
                      <a:pt x="64" y="128"/>
                      <a:pt x="64" y="128"/>
                    </a:cubicBezTo>
                    <a:cubicBezTo>
                      <a:pt x="28" y="128"/>
                      <a:pt x="0" y="100"/>
                      <a:pt x="0" y="64"/>
                    </a:cubicBezTo>
                    <a:cubicBezTo>
                      <a:pt x="0" y="64"/>
                      <a:pt x="0" y="64"/>
                      <a:pt x="0" y="64"/>
                    </a:cubicBezTo>
                    <a:cubicBezTo>
                      <a:pt x="0" y="29"/>
                      <a:pt x="28" y="0"/>
                      <a:pt x="64" y="0"/>
                    </a:cubicBezTo>
                    <a:cubicBezTo>
                      <a:pt x="362" y="0"/>
                      <a:pt x="362" y="0"/>
                      <a:pt x="362" y="0"/>
                    </a:cubicBezTo>
                    <a:cubicBezTo>
                      <a:pt x="398" y="0"/>
                      <a:pt x="426" y="29"/>
                      <a:pt x="426" y="64"/>
                    </a:cubicBezTo>
                    <a:cubicBezTo>
                      <a:pt x="426" y="64"/>
                      <a:pt x="426" y="64"/>
                      <a:pt x="426" y="64"/>
                    </a:cubicBezTo>
                    <a:cubicBezTo>
                      <a:pt x="426" y="100"/>
                      <a:pt x="398" y="128"/>
                      <a:pt x="362" y="12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8">
                <a:extLst>
                  <a:ext uri="{FF2B5EF4-FFF2-40B4-BE49-F238E27FC236}">
                    <a16:creationId xmlns:a16="http://schemas.microsoft.com/office/drawing/2014/main" id="{33111C3E-6430-4A46-A608-D6AAEC454850}"/>
                  </a:ext>
                </a:extLst>
              </p:cNvPr>
              <p:cNvSpPr>
                <a:spLocks/>
              </p:cNvSpPr>
              <p:nvPr/>
            </p:nvSpPr>
            <p:spPr bwMode="auto">
              <a:xfrm>
                <a:off x="3509" y="1891"/>
                <a:ext cx="102" cy="41"/>
              </a:xfrm>
              <a:custGeom>
                <a:avLst/>
                <a:gdLst>
                  <a:gd name="T0" fmla="*/ 341 w 426"/>
                  <a:gd name="T1" fmla="*/ 171 h 171"/>
                  <a:gd name="T2" fmla="*/ 85 w 426"/>
                  <a:gd name="T3" fmla="*/ 171 h 171"/>
                  <a:gd name="T4" fmla="*/ 0 w 426"/>
                  <a:gd name="T5" fmla="*/ 85 h 171"/>
                  <a:gd name="T6" fmla="*/ 0 w 426"/>
                  <a:gd name="T7" fmla="*/ 85 h 171"/>
                  <a:gd name="T8" fmla="*/ 85 w 426"/>
                  <a:gd name="T9" fmla="*/ 0 h 171"/>
                  <a:gd name="T10" fmla="*/ 341 w 426"/>
                  <a:gd name="T11" fmla="*/ 0 h 171"/>
                  <a:gd name="T12" fmla="*/ 426 w 426"/>
                  <a:gd name="T13" fmla="*/ 85 h 171"/>
                  <a:gd name="T14" fmla="*/ 426 w 426"/>
                  <a:gd name="T15" fmla="*/ 85 h 171"/>
                  <a:gd name="T16" fmla="*/ 341 w 426"/>
                  <a:gd name="T17" fmla="*/ 171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171">
                    <a:moveTo>
                      <a:pt x="341" y="171"/>
                    </a:moveTo>
                    <a:cubicBezTo>
                      <a:pt x="85" y="171"/>
                      <a:pt x="85" y="171"/>
                      <a:pt x="85" y="171"/>
                    </a:cubicBezTo>
                    <a:cubicBezTo>
                      <a:pt x="38" y="171"/>
                      <a:pt x="0" y="133"/>
                      <a:pt x="0" y="85"/>
                    </a:cubicBezTo>
                    <a:cubicBezTo>
                      <a:pt x="0" y="85"/>
                      <a:pt x="0" y="85"/>
                      <a:pt x="0" y="85"/>
                    </a:cubicBezTo>
                    <a:cubicBezTo>
                      <a:pt x="0" y="38"/>
                      <a:pt x="38" y="0"/>
                      <a:pt x="85" y="0"/>
                    </a:cubicBezTo>
                    <a:cubicBezTo>
                      <a:pt x="341" y="0"/>
                      <a:pt x="341" y="0"/>
                      <a:pt x="341" y="0"/>
                    </a:cubicBezTo>
                    <a:cubicBezTo>
                      <a:pt x="388" y="0"/>
                      <a:pt x="426" y="38"/>
                      <a:pt x="426" y="85"/>
                    </a:cubicBezTo>
                    <a:cubicBezTo>
                      <a:pt x="426" y="85"/>
                      <a:pt x="426" y="85"/>
                      <a:pt x="426" y="85"/>
                    </a:cubicBezTo>
                    <a:cubicBezTo>
                      <a:pt x="426" y="133"/>
                      <a:pt x="388" y="171"/>
                      <a:pt x="341" y="171"/>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cxnSp>
        <p:nvCxnSpPr>
          <p:cNvPr id="125" name="Straight Arrow Connector 124">
            <a:extLst>
              <a:ext uri="{FF2B5EF4-FFF2-40B4-BE49-F238E27FC236}">
                <a16:creationId xmlns:a16="http://schemas.microsoft.com/office/drawing/2014/main" id="{BB14230B-7A95-4C1A-9E20-C9CB82B20D2F}"/>
              </a:ext>
            </a:extLst>
          </p:cNvPr>
          <p:cNvCxnSpPr>
            <a:cxnSpLocks/>
          </p:cNvCxnSpPr>
          <p:nvPr/>
        </p:nvCxnSpPr>
        <p:spPr>
          <a:xfrm flipH="1">
            <a:off x="465138" y="2942875"/>
            <a:ext cx="1" cy="1388051"/>
          </a:xfrm>
          <a:prstGeom prst="straightConnector1">
            <a:avLst/>
          </a:prstGeom>
          <a:ln w="76200">
            <a:gradFill>
              <a:gsLst>
                <a:gs pos="0">
                  <a:schemeClr val="accent5"/>
                </a:gs>
                <a:gs pos="100000">
                  <a:schemeClr val="tx2"/>
                </a:gs>
              </a:gsLst>
              <a:lin ang="1800000" scaled="0"/>
            </a:gra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E660A8DF-8FA5-4363-9DD3-6B59C60CC600}"/>
              </a:ext>
            </a:extLst>
          </p:cNvPr>
          <p:cNvCxnSpPr>
            <a:cxnSpLocks/>
          </p:cNvCxnSpPr>
          <p:nvPr/>
        </p:nvCxnSpPr>
        <p:spPr>
          <a:xfrm>
            <a:off x="8201326" y="3656846"/>
            <a:ext cx="393480" cy="0"/>
          </a:xfrm>
          <a:prstGeom prst="straightConnector1">
            <a:avLst/>
          </a:prstGeom>
          <a:ln w="57150">
            <a:solidFill>
              <a:schemeClr val="tx1"/>
            </a:solidFill>
            <a:miter lim="800000"/>
            <a:headEnd type="none" w="med" len="med"/>
            <a:tailEnd type="arrow" w="med" len="sm"/>
          </a:ln>
        </p:spPr>
        <p:style>
          <a:lnRef idx="1">
            <a:schemeClr val="accent1"/>
          </a:lnRef>
          <a:fillRef idx="0">
            <a:schemeClr val="accent1"/>
          </a:fillRef>
          <a:effectRef idx="0">
            <a:schemeClr val="accent1"/>
          </a:effectRef>
          <a:fontRef idx="minor">
            <a:schemeClr val="tx1"/>
          </a:fontRef>
        </p:style>
      </p:cxnSp>
      <p:sp>
        <p:nvSpPr>
          <p:cNvPr id="55" name="Title 1">
            <a:extLst>
              <a:ext uri="{FF2B5EF4-FFF2-40B4-BE49-F238E27FC236}">
                <a16:creationId xmlns:a16="http://schemas.microsoft.com/office/drawing/2014/main" id="{1CF86965-B16F-489D-8CAC-75D4CFCFE43E}"/>
              </a:ext>
            </a:extLst>
          </p:cNvPr>
          <p:cNvSpPr txBox="1">
            <a:spLocks/>
          </p:cNvSpPr>
          <p:nvPr/>
        </p:nvSpPr>
        <p:spPr>
          <a:xfrm>
            <a:off x="8897750" y="3224218"/>
            <a:ext cx="2963544" cy="830020"/>
          </a:xfrm>
          <a:prstGeom prst="rect">
            <a:avLst/>
          </a:prstGeom>
        </p:spPr>
        <p:txBody>
          <a:bodyPr vert="horz" wrap="square" lIns="0" tIns="91440" rIns="146304" bIns="91440" rtlCol="0" anchor="ctr" anchorCtr="0">
            <a:noAutofit/>
          </a:bodyPr>
          <a:lstStyle>
            <a:lvl1pPr algn="l" defTabSz="932742" rtl="0" eaLnBrk="1" latinLnBrk="0" hangingPunct="1">
              <a:lnSpc>
                <a:spcPct val="90000"/>
              </a:lnSpc>
              <a:spcBef>
                <a:spcPct val="0"/>
              </a:spcBef>
              <a:buNone/>
              <a:defRPr lang="en-US" sz="2800" b="0" kern="1200" cap="none" spc="-50" baseline="0" dirty="0" smtClean="0">
                <a:ln w="3175">
                  <a:noFill/>
                </a:ln>
                <a:gradFill>
                  <a:gsLst>
                    <a:gs pos="0">
                      <a:schemeClr val="tx1"/>
                    </a:gs>
                    <a:gs pos="100000">
                      <a:schemeClr val="tx1"/>
                    </a:gs>
                  </a:gsLst>
                  <a:lin ang="5400000" scaled="1"/>
                </a:gradFill>
                <a:effectLst/>
                <a:latin typeface="+mj-lt"/>
                <a:ea typeface="+mn-ea"/>
                <a:cs typeface="Segoe UI" pitchFamily="34" charset="0"/>
              </a:defRPr>
            </a:lvl1pPr>
          </a:lstStyle>
          <a:p>
            <a:r>
              <a:rPr lang="en-US" sz="1800" b="1" spc="0">
                <a:gradFill>
                  <a:gsLst>
                    <a:gs pos="0">
                      <a:schemeClr val="tx2"/>
                    </a:gs>
                    <a:gs pos="100000">
                      <a:schemeClr val="tx2"/>
                    </a:gs>
                  </a:gsLst>
                  <a:lin ang="5400000" scaled="1"/>
                </a:gradFill>
              </a:rPr>
              <a:t>The need for solutions that enable rapid application development without cloud development skills</a:t>
            </a:r>
          </a:p>
        </p:txBody>
      </p:sp>
    </p:spTree>
    <p:extLst>
      <p:ext uri="{BB962C8B-B14F-4D97-AF65-F5344CB8AC3E}">
        <p14:creationId xmlns:p14="http://schemas.microsoft.com/office/powerpoint/2010/main" val="2589183509"/>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EAA90DE1-F49B-4683-94A4-E8328AAC84CB}"/>
              </a:ext>
            </a:extLst>
          </p:cNvPr>
          <p:cNvCxnSpPr>
            <a:cxnSpLocks/>
          </p:cNvCxnSpPr>
          <p:nvPr/>
        </p:nvCxnSpPr>
        <p:spPr>
          <a:xfrm>
            <a:off x="1671299" y="3088490"/>
            <a:ext cx="9048115" cy="0"/>
          </a:xfrm>
          <a:prstGeom prst="line">
            <a:avLst/>
          </a:prstGeom>
          <a:ln w="15875">
            <a:solidFill>
              <a:schemeClr val="bg1">
                <a:lumMod val="75000"/>
                <a:lumOff val="2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900C5B3A-B82A-43B7-AE2C-4982164F1D11}"/>
              </a:ext>
            </a:extLst>
          </p:cNvPr>
          <p:cNvCxnSpPr>
            <a:cxnSpLocks/>
          </p:cNvCxnSpPr>
          <p:nvPr/>
        </p:nvCxnSpPr>
        <p:spPr>
          <a:xfrm>
            <a:off x="707733" y="4174097"/>
            <a:ext cx="9048115" cy="0"/>
          </a:xfrm>
          <a:prstGeom prst="line">
            <a:avLst/>
          </a:prstGeom>
          <a:ln w="15875">
            <a:solidFill>
              <a:schemeClr val="bg1">
                <a:lumMod val="75000"/>
                <a:lumOff val="2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85471430-7D8B-4DF0-99A6-80069F2EAF43}"/>
              </a:ext>
            </a:extLst>
          </p:cNvPr>
          <p:cNvSpPr/>
          <p:nvPr/>
        </p:nvSpPr>
        <p:spPr bwMode="auto">
          <a:xfrm>
            <a:off x="459787" y="3434141"/>
            <a:ext cx="1975071" cy="29785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r>
              <a:rPr lang="en-US" sz="1836" b="1">
                <a:gradFill>
                  <a:gsLst>
                    <a:gs pos="0">
                      <a:srgbClr val="000000"/>
                    </a:gs>
                    <a:gs pos="100000">
                      <a:srgbClr val="000000"/>
                    </a:gs>
                  </a:gsLst>
                  <a:lin ang="5400000" scaled="0"/>
                </a:gradFill>
                <a:latin typeface="Segoe UI Semibold"/>
                <a:ea typeface="Segoe UI" pitchFamily="34" charset="0"/>
                <a:cs typeface="Segoe UI" pitchFamily="34" charset="0"/>
              </a:rPr>
              <a:t>IoT app</a:t>
            </a:r>
            <a:br>
              <a:rPr lang="en-US" sz="1836" b="1">
                <a:gradFill>
                  <a:gsLst>
                    <a:gs pos="0">
                      <a:srgbClr val="000000"/>
                    </a:gs>
                    <a:gs pos="100000">
                      <a:srgbClr val="000000"/>
                    </a:gs>
                  </a:gsLst>
                  <a:lin ang="5400000" scaled="0"/>
                </a:gradFill>
                <a:latin typeface="Segoe UI Semibold"/>
                <a:ea typeface="Segoe UI" pitchFamily="34" charset="0"/>
                <a:cs typeface="Segoe UI" pitchFamily="34" charset="0"/>
              </a:rPr>
            </a:br>
            <a:r>
              <a:rPr lang="en-US" sz="1836" b="1">
                <a:gradFill>
                  <a:gsLst>
                    <a:gs pos="0">
                      <a:srgbClr val="000000"/>
                    </a:gs>
                    <a:gs pos="100000">
                      <a:srgbClr val="000000"/>
                    </a:gs>
                  </a:gsLst>
                  <a:lin ang="5400000" scaled="0"/>
                </a:gradFill>
                <a:latin typeface="Segoe UI Semibold"/>
                <a:ea typeface="Segoe UI" pitchFamily="34" charset="0"/>
                <a:cs typeface="Segoe UI" pitchFamily="34" charset="0"/>
              </a:rPr>
              <a:t>services</a:t>
            </a:r>
          </a:p>
        </p:txBody>
      </p:sp>
      <p:sp>
        <p:nvSpPr>
          <p:cNvPr id="13" name="Rectangle 12">
            <a:extLst>
              <a:ext uri="{FF2B5EF4-FFF2-40B4-BE49-F238E27FC236}">
                <a16:creationId xmlns:a16="http://schemas.microsoft.com/office/drawing/2014/main" id="{FD573623-ED8B-4F06-B3B6-9F348FB4E3AC}"/>
              </a:ext>
            </a:extLst>
          </p:cNvPr>
          <p:cNvSpPr/>
          <p:nvPr/>
        </p:nvSpPr>
        <p:spPr bwMode="auto">
          <a:xfrm>
            <a:off x="459787" y="4526825"/>
            <a:ext cx="1669058" cy="29787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r>
              <a:rPr lang="en-US" sz="1836" b="1">
                <a:gradFill>
                  <a:gsLst>
                    <a:gs pos="0">
                      <a:srgbClr val="000000"/>
                    </a:gs>
                    <a:gs pos="100000">
                      <a:srgbClr val="000000"/>
                    </a:gs>
                  </a:gsLst>
                  <a:lin ang="5400000" scaled="0"/>
                </a:gradFill>
                <a:latin typeface="Segoe UI Semibold"/>
                <a:ea typeface="Segoe UI" pitchFamily="34" charset="0"/>
                <a:cs typeface="Segoe UI" pitchFamily="34" charset="0"/>
              </a:rPr>
              <a:t>IoT core services </a:t>
            </a:r>
          </a:p>
        </p:txBody>
      </p:sp>
      <p:sp>
        <p:nvSpPr>
          <p:cNvPr id="118" name="Rectangle 117">
            <a:extLst>
              <a:ext uri="{FF2B5EF4-FFF2-40B4-BE49-F238E27FC236}">
                <a16:creationId xmlns:a16="http://schemas.microsoft.com/office/drawing/2014/main" id="{22EB7062-DCBF-4911-87C0-61E675F1366E}"/>
              </a:ext>
            </a:extLst>
          </p:cNvPr>
          <p:cNvSpPr/>
          <p:nvPr/>
        </p:nvSpPr>
        <p:spPr bwMode="auto">
          <a:xfrm>
            <a:off x="459786" y="2225082"/>
            <a:ext cx="2101263" cy="2978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r>
              <a:rPr lang="en-US" sz="1836" b="1">
                <a:gradFill>
                  <a:gsLst>
                    <a:gs pos="0">
                      <a:srgbClr val="000000"/>
                    </a:gs>
                    <a:gs pos="100000">
                      <a:srgbClr val="000000"/>
                    </a:gs>
                  </a:gsLst>
                  <a:lin ang="5400000" scaled="0"/>
                </a:gradFill>
                <a:latin typeface="Segoe UI Semibold"/>
                <a:ea typeface="Segoe UI" pitchFamily="34" charset="0"/>
                <a:cs typeface="Segoe UI" pitchFamily="34" charset="0"/>
              </a:rPr>
              <a:t>Industry Solutions</a:t>
            </a:r>
          </a:p>
        </p:txBody>
      </p:sp>
      <p:sp>
        <p:nvSpPr>
          <p:cNvPr id="14" name="Rectangle 13">
            <a:extLst>
              <a:ext uri="{FF2B5EF4-FFF2-40B4-BE49-F238E27FC236}">
                <a16:creationId xmlns:a16="http://schemas.microsoft.com/office/drawing/2014/main" id="{CB5A7279-1368-4ECA-A47C-C7E6AD143917}"/>
              </a:ext>
            </a:extLst>
          </p:cNvPr>
          <p:cNvSpPr/>
          <p:nvPr/>
        </p:nvSpPr>
        <p:spPr bwMode="auto">
          <a:xfrm>
            <a:off x="2868759" y="4297251"/>
            <a:ext cx="1367874" cy="3899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93247" tIns="93247" rIns="93247" bIns="93247" numCol="1" spcCol="0" rtlCol="0" fromWordArt="0" anchor="t" anchorCtr="0" forceAA="0" compatLnSpc="1">
            <a:prstTxWarp prst="textNoShape">
              <a:avLst/>
            </a:prstTxWarp>
            <a:spAutoFit/>
          </a:bodyPr>
          <a:lstStyle/>
          <a:p>
            <a:pPr defTabSz="950846" fontAlgn="base">
              <a:lnSpc>
                <a:spcPct val="90000"/>
              </a:lnSpc>
              <a:spcBef>
                <a:spcPts val="408"/>
              </a:spcBef>
              <a:spcAft>
                <a:spcPts val="612"/>
              </a:spcAft>
              <a:defRPr/>
            </a:pPr>
            <a:r>
              <a:rPr lang="en-US" sz="1428">
                <a:gradFill>
                  <a:gsLst>
                    <a:gs pos="0">
                      <a:srgbClr val="000000"/>
                    </a:gs>
                    <a:gs pos="100000">
                      <a:srgbClr val="000000"/>
                    </a:gs>
                  </a:gsLst>
                  <a:lin ang="5400000" scaled="0"/>
                </a:gradFill>
                <a:latin typeface="Segoe UI"/>
                <a:cs typeface="Segoe UI" pitchFamily="34" charset="0"/>
              </a:rPr>
              <a:t>Azure IoT Hub</a:t>
            </a:r>
          </a:p>
        </p:txBody>
      </p:sp>
      <p:sp>
        <p:nvSpPr>
          <p:cNvPr id="121" name="Rectangle 120">
            <a:extLst>
              <a:ext uri="{FF2B5EF4-FFF2-40B4-BE49-F238E27FC236}">
                <a16:creationId xmlns:a16="http://schemas.microsoft.com/office/drawing/2014/main" id="{4110BF78-2C86-43DE-8317-31D7EA455CB1}"/>
              </a:ext>
            </a:extLst>
          </p:cNvPr>
          <p:cNvSpPr/>
          <p:nvPr/>
        </p:nvSpPr>
        <p:spPr bwMode="auto">
          <a:xfrm>
            <a:off x="5628837" y="4300096"/>
            <a:ext cx="1753190" cy="3899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93247" tIns="93247" rIns="93247" bIns="93247" numCol="1" spcCol="0" rtlCol="0" fromWordArt="0" anchor="t" anchorCtr="0" forceAA="0" compatLnSpc="1">
            <a:prstTxWarp prst="textNoShape">
              <a:avLst/>
            </a:prstTxWarp>
            <a:spAutoFit/>
          </a:bodyPr>
          <a:lstStyle/>
          <a:p>
            <a:pPr defTabSz="950846" fontAlgn="base">
              <a:lnSpc>
                <a:spcPct val="90000"/>
              </a:lnSpc>
              <a:spcBef>
                <a:spcPts val="408"/>
              </a:spcBef>
              <a:spcAft>
                <a:spcPts val="612"/>
              </a:spcAft>
              <a:defRPr/>
            </a:pPr>
            <a:r>
              <a:rPr lang="en-US" sz="1428">
                <a:gradFill>
                  <a:gsLst>
                    <a:gs pos="0">
                      <a:srgbClr val="000000"/>
                    </a:gs>
                    <a:gs pos="100000">
                      <a:srgbClr val="000000"/>
                    </a:gs>
                  </a:gsLst>
                  <a:lin ang="5400000" scaled="0"/>
                </a:gradFill>
                <a:latin typeface="Segoe UI"/>
                <a:cs typeface="Segoe UI" pitchFamily="34" charset="0"/>
              </a:rPr>
              <a:t>Azure Digital Twins</a:t>
            </a:r>
          </a:p>
        </p:txBody>
      </p:sp>
      <p:sp>
        <p:nvSpPr>
          <p:cNvPr id="122" name="Rectangle 121">
            <a:extLst>
              <a:ext uri="{FF2B5EF4-FFF2-40B4-BE49-F238E27FC236}">
                <a16:creationId xmlns:a16="http://schemas.microsoft.com/office/drawing/2014/main" id="{C9EA3C2C-D30A-45D1-A4C8-921B34ED58EA}"/>
              </a:ext>
            </a:extLst>
          </p:cNvPr>
          <p:cNvSpPr/>
          <p:nvPr/>
        </p:nvSpPr>
        <p:spPr bwMode="auto">
          <a:xfrm>
            <a:off x="8528672" y="4278288"/>
            <a:ext cx="2339013" cy="3899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93247" tIns="93247" rIns="93247" bIns="93247" numCol="1" spcCol="0" rtlCol="0" fromWordArt="0" anchor="t" anchorCtr="0" forceAA="0" compatLnSpc="1">
            <a:prstTxWarp prst="textNoShape">
              <a:avLst/>
            </a:prstTxWarp>
            <a:spAutoFit/>
          </a:bodyPr>
          <a:lstStyle/>
          <a:p>
            <a:pPr defTabSz="950846" fontAlgn="base">
              <a:lnSpc>
                <a:spcPct val="90000"/>
              </a:lnSpc>
              <a:spcBef>
                <a:spcPts val="408"/>
              </a:spcBef>
              <a:spcAft>
                <a:spcPts val="612"/>
              </a:spcAft>
              <a:defRPr/>
            </a:pPr>
            <a:r>
              <a:rPr lang="en-US" sz="1428">
                <a:gradFill>
                  <a:gsLst>
                    <a:gs pos="0">
                      <a:srgbClr val="000000"/>
                    </a:gs>
                    <a:gs pos="100000">
                      <a:srgbClr val="000000"/>
                    </a:gs>
                  </a:gsLst>
                  <a:lin ang="5400000" scaled="0"/>
                </a:gradFill>
                <a:latin typeface="Segoe UI"/>
                <a:cs typeface="Segoe UI" pitchFamily="34" charset="0"/>
              </a:rPr>
              <a:t>Azure Time Series Insights</a:t>
            </a:r>
          </a:p>
        </p:txBody>
      </p:sp>
      <p:grpSp>
        <p:nvGrpSpPr>
          <p:cNvPr id="24" name="Group 23">
            <a:extLst>
              <a:ext uri="{FF2B5EF4-FFF2-40B4-BE49-F238E27FC236}">
                <a16:creationId xmlns:a16="http://schemas.microsoft.com/office/drawing/2014/main" id="{A1433359-8E69-4AB9-AE28-509081900A6F}"/>
              </a:ext>
            </a:extLst>
          </p:cNvPr>
          <p:cNvGrpSpPr/>
          <p:nvPr/>
        </p:nvGrpSpPr>
        <p:grpSpPr>
          <a:xfrm>
            <a:off x="4606531" y="3240904"/>
            <a:ext cx="1735101" cy="704494"/>
            <a:chOff x="2933446" y="3278913"/>
            <a:chExt cx="1735347" cy="704594"/>
          </a:xfrm>
        </p:grpSpPr>
        <p:sp>
          <p:nvSpPr>
            <p:cNvPr id="15" name="Rectangle 14">
              <a:extLst>
                <a:ext uri="{FF2B5EF4-FFF2-40B4-BE49-F238E27FC236}">
                  <a16:creationId xmlns:a16="http://schemas.microsoft.com/office/drawing/2014/main" id="{AFCECAE9-BA10-4205-95FC-9DCDF1F3B380}"/>
                </a:ext>
              </a:extLst>
            </p:cNvPr>
            <p:cNvSpPr/>
            <p:nvPr/>
          </p:nvSpPr>
          <p:spPr bwMode="auto">
            <a:xfrm>
              <a:off x="3394692" y="3278913"/>
              <a:ext cx="1274101" cy="704594"/>
            </a:xfrm>
            <a:prstGeom prst="rect">
              <a:avLst/>
            </a:prstGeom>
            <a:no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6419" tIns="149136" rIns="186419" bIns="149136" numCol="1" spcCol="0" rtlCol="0" fromWordArt="0" anchor="ctr" anchorCtr="0" forceAA="0" compatLnSpc="1">
              <a:prstTxWarp prst="textNoShape">
                <a:avLst/>
              </a:prstTxWarp>
              <a:spAutoFit/>
            </a:bodyPr>
            <a:lstStyle/>
            <a:p>
              <a:pPr defTabSz="950377" fontAlgn="base">
                <a:lnSpc>
                  <a:spcPct val="90000"/>
                </a:lnSpc>
                <a:spcBef>
                  <a:spcPct val="0"/>
                </a:spcBef>
                <a:spcAft>
                  <a:spcPct val="0"/>
                </a:spcAft>
                <a:defRPr/>
              </a:pPr>
              <a:r>
                <a:rPr lang="en-US" sz="1428">
                  <a:gradFill>
                    <a:gsLst>
                      <a:gs pos="0">
                        <a:srgbClr val="000000"/>
                      </a:gs>
                      <a:gs pos="100000">
                        <a:srgbClr val="000000"/>
                      </a:gs>
                    </a:gsLst>
                    <a:lin ang="5400000" scaled="0"/>
                  </a:gradFill>
                  <a:latin typeface="Segoe UI"/>
                  <a:cs typeface="Segoe UI" pitchFamily="34" charset="0"/>
                </a:rPr>
                <a:t>Azure</a:t>
              </a:r>
              <a:br>
                <a:rPr lang="en-US" sz="1428">
                  <a:gradFill>
                    <a:gsLst>
                      <a:gs pos="0">
                        <a:srgbClr val="000000"/>
                      </a:gs>
                      <a:gs pos="100000">
                        <a:srgbClr val="000000"/>
                      </a:gs>
                    </a:gsLst>
                    <a:lin ang="5400000" scaled="0"/>
                  </a:gradFill>
                  <a:latin typeface="Segoe UI"/>
                  <a:cs typeface="Segoe UI" pitchFamily="34" charset="0"/>
                </a:rPr>
              </a:br>
              <a:r>
                <a:rPr lang="en-US" sz="1428">
                  <a:gradFill>
                    <a:gsLst>
                      <a:gs pos="0">
                        <a:srgbClr val="000000"/>
                      </a:gs>
                      <a:gs pos="100000">
                        <a:srgbClr val="000000"/>
                      </a:gs>
                    </a:gsLst>
                    <a:lin ang="5400000" scaled="0"/>
                  </a:gradFill>
                  <a:latin typeface="Segoe UI"/>
                  <a:cs typeface="Segoe UI" pitchFamily="34" charset="0"/>
                </a:rPr>
                <a:t>IoT Central</a:t>
              </a:r>
            </a:p>
          </p:txBody>
        </p:sp>
        <p:pic>
          <p:nvPicPr>
            <p:cNvPr id="129" name="Graphic 128">
              <a:extLst>
                <a:ext uri="{FF2B5EF4-FFF2-40B4-BE49-F238E27FC236}">
                  <a16:creationId xmlns:a16="http://schemas.microsoft.com/office/drawing/2014/main" id="{C39D65CE-8F1C-459B-98EA-D754B65D114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933446" y="3398162"/>
              <a:ext cx="466302" cy="466302"/>
            </a:xfrm>
            <a:prstGeom prst="rect">
              <a:avLst/>
            </a:prstGeom>
          </p:spPr>
        </p:pic>
      </p:grpSp>
      <p:sp>
        <p:nvSpPr>
          <p:cNvPr id="5" name="Rectangle 4">
            <a:extLst>
              <a:ext uri="{FF2B5EF4-FFF2-40B4-BE49-F238E27FC236}">
                <a16:creationId xmlns:a16="http://schemas.microsoft.com/office/drawing/2014/main" id="{1B2E02DF-E625-471E-A0C5-910A440B7114}"/>
              </a:ext>
            </a:extLst>
          </p:cNvPr>
          <p:cNvSpPr/>
          <p:nvPr/>
        </p:nvSpPr>
        <p:spPr bwMode="auto">
          <a:xfrm>
            <a:off x="385499" y="6142319"/>
            <a:ext cx="11504567" cy="893536"/>
          </a:xfrm>
          <a:prstGeom prst="rect">
            <a:avLst/>
          </a:prstGeom>
          <a:solidFill>
            <a:schemeClr val="tx1"/>
          </a:solid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algn="ctr" defTabSz="950846" fontAlgn="base">
              <a:spcBef>
                <a:spcPct val="0"/>
              </a:spcBef>
              <a:spcAft>
                <a:spcPts val="612"/>
              </a:spcAft>
              <a:defRPr/>
            </a:pPr>
            <a:r>
              <a:rPr lang="en-US" sz="1836" b="1">
                <a:gradFill>
                  <a:gsLst>
                    <a:gs pos="0">
                      <a:srgbClr val="50E6FF"/>
                    </a:gs>
                    <a:gs pos="100000">
                      <a:srgbClr val="50E6FF"/>
                    </a:gs>
                  </a:gsLst>
                  <a:lin ang="5400000" scaled="0"/>
                </a:gradFill>
                <a:latin typeface="Segoe UI Semibold"/>
                <a:cs typeface="Segoe UI" pitchFamily="34" charset="0"/>
              </a:rPr>
              <a:t>Microsoft Azure</a:t>
            </a:r>
          </a:p>
          <a:p>
            <a:pPr algn="ctr" defTabSz="950846" fontAlgn="base">
              <a:spcBef>
                <a:spcPct val="0"/>
              </a:spcBef>
              <a:spcAft>
                <a:spcPts val="612"/>
              </a:spcAft>
              <a:defRPr/>
            </a:pPr>
            <a:r>
              <a:rPr lang="en-US" sz="1428">
                <a:gradFill>
                  <a:gsLst>
                    <a:gs pos="0">
                      <a:srgbClr val="FFFFFF"/>
                    </a:gs>
                    <a:gs pos="100000">
                      <a:srgbClr val="FFFFFF"/>
                    </a:gs>
                  </a:gsLst>
                  <a:lin ang="5400000" scaled="0"/>
                </a:gradFill>
                <a:latin typeface="Segoe UI"/>
                <a:cs typeface="Segoe UI" pitchFamily="34" charset="0"/>
              </a:rPr>
              <a:t>Infrastructure  |  Data |  AI  |  App Dev</a:t>
            </a:r>
          </a:p>
        </p:txBody>
      </p:sp>
      <p:grpSp>
        <p:nvGrpSpPr>
          <p:cNvPr id="25" name="Group 24">
            <a:extLst>
              <a:ext uri="{FF2B5EF4-FFF2-40B4-BE49-F238E27FC236}">
                <a16:creationId xmlns:a16="http://schemas.microsoft.com/office/drawing/2014/main" id="{8113512A-7D18-4CE2-A5AE-A24CEA97CFBE}"/>
              </a:ext>
            </a:extLst>
          </p:cNvPr>
          <p:cNvGrpSpPr/>
          <p:nvPr/>
        </p:nvGrpSpPr>
        <p:grpSpPr>
          <a:xfrm>
            <a:off x="7381807" y="3248555"/>
            <a:ext cx="2382115" cy="704494"/>
            <a:chOff x="9281434" y="3278913"/>
            <a:chExt cx="2382453" cy="704594"/>
          </a:xfrm>
        </p:grpSpPr>
        <p:sp>
          <p:nvSpPr>
            <p:cNvPr id="107" name="Rectangle 106">
              <a:extLst>
                <a:ext uri="{FF2B5EF4-FFF2-40B4-BE49-F238E27FC236}">
                  <a16:creationId xmlns:a16="http://schemas.microsoft.com/office/drawing/2014/main" id="{2933C9C9-F644-4735-A67C-FB78CDF6D229}"/>
                </a:ext>
              </a:extLst>
            </p:cNvPr>
            <p:cNvSpPr/>
            <p:nvPr/>
          </p:nvSpPr>
          <p:spPr bwMode="auto">
            <a:xfrm>
              <a:off x="9550879" y="3278913"/>
              <a:ext cx="2113008" cy="704594"/>
            </a:xfrm>
            <a:prstGeom prst="rect">
              <a:avLst/>
            </a:prstGeom>
            <a:no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6419" tIns="149136" rIns="186419" bIns="149136" numCol="1" spcCol="0" rtlCol="0" fromWordArt="0" anchor="ctr" anchorCtr="0" forceAA="0" compatLnSpc="1">
              <a:prstTxWarp prst="textNoShape">
                <a:avLst/>
              </a:prstTxWarp>
              <a:spAutoFit/>
            </a:bodyPr>
            <a:lstStyle/>
            <a:p>
              <a:pPr defTabSz="950377" fontAlgn="base">
                <a:lnSpc>
                  <a:spcPct val="90000"/>
                </a:lnSpc>
                <a:spcBef>
                  <a:spcPct val="0"/>
                </a:spcBef>
                <a:spcAft>
                  <a:spcPct val="0"/>
                </a:spcAft>
                <a:defRPr/>
              </a:pPr>
              <a:r>
                <a:rPr lang="en-US" sz="1428">
                  <a:gradFill>
                    <a:gsLst>
                      <a:gs pos="0">
                        <a:srgbClr val="000000"/>
                      </a:gs>
                      <a:gs pos="100000">
                        <a:srgbClr val="000000"/>
                      </a:gs>
                    </a:gsLst>
                    <a:lin ang="5400000" scaled="0"/>
                  </a:gradFill>
                  <a:latin typeface="Segoe UI"/>
                  <a:cs typeface="Segoe UI" pitchFamily="34" charset="0"/>
                </a:rPr>
                <a:t>Dynamics Connected</a:t>
              </a:r>
              <a:br>
                <a:rPr lang="en-US" sz="1428">
                  <a:gradFill>
                    <a:gsLst>
                      <a:gs pos="0">
                        <a:srgbClr val="000000"/>
                      </a:gs>
                      <a:gs pos="100000">
                        <a:srgbClr val="000000"/>
                      </a:gs>
                    </a:gsLst>
                    <a:lin ang="5400000" scaled="0"/>
                  </a:gradFill>
                  <a:latin typeface="Segoe UI"/>
                  <a:cs typeface="Segoe UI" pitchFamily="34" charset="0"/>
                </a:rPr>
              </a:br>
              <a:r>
                <a:rPr lang="en-US" sz="1428">
                  <a:gradFill>
                    <a:gsLst>
                      <a:gs pos="0">
                        <a:srgbClr val="000000"/>
                      </a:gs>
                      <a:gs pos="100000">
                        <a:srgbClr val="000000"/>
                      </a:gs>
                    </a:gsLst>
                    <a:lin ang="5400000" scaled="0"/>
                  </a:gradFill>
                  <a:latin typeface="Segoe UI"/>
                  <a:cs typeface="Segoe UI" pitchFamily="34" charset="0"/>
                </a:rPr>
                <a:t>Field Service</a:t>
              </a:r>
            </a:p>
          </p:txBody>
        </p:sp>
        <p:pic>
          <p:nvPicPr>
            <p:cNvPr id="109" name="Dynamics 365" descr="Dynamics 365">
              <a:extLst>
                <a:ext uri="{FF2B5EF4-FFF2-40B4-BE49-F238E27FC236}">
                  <a16:creationId xmlns:a16="http://schemas.microsoft.com/office/drawing/2014/main" id="{CEDA2345-0D96-4240-BFE3-C6E8CD15FA93}"/>
                </a:ext>
              </a:extLst>
            </p:cNvPr>
            <p:cNvPicPr>
              <a:picLocks noChangeAspect="1"/>
            </p:cNvPicPr>
            <p:nvPr/>
          </p:nvPicPr>
          <p:blipFill>
            <a:blip r:embed="rId5">
              <a:duotone>
                <a:schemeClr val="bg2">
                  <a:shade val="45000"/>
                  <a:satMod val="135000"/>
                </a:schemeClr>
                <a:prstClr val="white"/>
              </a:duotone>
            </a:blip>
            <a:stretch>
              <a:fillRect/>
            </a:stretch>
          </p:blipFill>
          <p:spPr>
            <a:xfrm>
              <a:off x="9281434" y="3411032"/>
              <a:ext cx="271038" cy="425018"/>
            </a:xfrm>
            <a:prstGeom prst="rect">
              <a:avLst/>
            </a:prstGeom>
          </p:spPr>
        </p:pic>
      </p:grpSp>
      <p:sp>
        <p:nvSpPr>
          <p:cNvPr id="3" name="Title 2">
            <a:extLst>
              <a:ext uri="{FF2B5EF4-FFF2-40B4-BE49-F238E27FC236}">
                <a16:creationId xmlns:a16="http://schemas.microsoft.com/office/drawing/2014/main" id="{436C3750-DC90-4024-93C7-CA917BD9E841}"/>
              </a:ext>
            </a:extLst>
          </p:cNvPr>
          <p:cNvSpPr>
            <a:spLocks noGrp="1"/>
          </p:cNvSpPr>
          <p:nvPr>
            <p:ph type="title"/>
          </p:nvPr>
        </p:nvSpPr>
        <p:spPr>
          <a:xfrm>
            <a:off x="465956" y="633186"/>
            <a:ext cx="11531551" cy="837077"/>
          </a:xfrm>
        </p:spPr>
        <p:txBody>
          <a:bodyPr/>
          <a:lstStyle/>
          <a:p>
            <a:r>
              <a:rPr lang="en-US" spc="-51">
                <a:solidFill>
                  <a:schemeClr val="tx1"/>
                </a:solidFill>
              </a:rPr>
              <a:t>Microsoft IoT</a:t>
            </a:r>
            <a:br>
              <a:rPr lang="en-US" spc="-51">
                <a:solidFill>
                  <a:schemeClr val="tx1"/>
                </a:solidFill>
              </a:rPr>
            </a:br>
            <a:endParaRPr lang="en-US"/>
          </a:p>
        </p:txBody>
      </p:sp>
      <p:sp>
        <p:nvSpPr>
          <p:cNvPr id="111" name="Title 1">
            <a:extLst>
              <a:ext uri="{FF2B5EF4-FFF2-40B4-BE49-F238E27FC236}">
                <a16:creationId xmlns:a16="http://schemas.microsoft.com/office/drawing/2014/main" id="{607CDD84-6DF8-4A7D-89C2-037BA06157E0}"/>
              </a:ext>
            </a:extLst>
          </p:cNvPr>
          <p:cNvSpPr txBox="1">
            <a:spLocks/>
          </p:cNvSpPr>
          <p:nvPr/>
        </p:nvSpPr>
        <p:spPr>
          <a:xfrm>
            <a:off x="466769" y="1123384"/>
            <a:ext cx="10713776" cy="320182"/>
          </a:xfrm>
          <a:prstGeom prst="rect">
            <a:avLst/>
          </a:prstGeom>
        </p:spPr>
        <p:txBody>
          <a:bodyPr vert="horz" wrap="square" lIns="0" tIns="0" rIns="0" bIns="0" rtlCol="0" anchor="ctr" anchorCtr="0">
            <a:spAutoFit/>
          </a:bodyPr>
          <a:lstStyle>
            <a:lvl1pPr algn="l" defTabSz="914367" rtl="0" eaLnBrk="1" latinLnBrk="0" hangingPunct="1">
              <a:lnSpc>
                <a:spcPts val="3137"/>
              </a:lnSpc>
              <a:spcBef>
                <a:spcPct val="0"/>
              </a:spcBef>
              <a:buNone/>
              <a:defRPr lang="en-US" sz="2745" b="0" strike="noStrike" kern="1200" cap="none" spc="-49" baseline="0">
                <a:ln w="3175">
                  <a:noFill/>
                </a:ln>
                <a:gradFill>
                  <a:gsLst>
                    <a:gs pos="0">
                      <a:schemeClr val="tx1"/>
                    </a:gs>
                    <a:gs pos="100000">
                      <a:schemeClr val="tx1"/>
                    </a:gs>
                  </a:gsLst>
                  <a:lin ang="5400000" scaled="1"/>
                </a:gradFill>
                <a:effectLst/>
                <a:latin typeface="+mj-lt"/>
                <a:ea typeface="+mn-ea"/>
                <a:cs typeface="Segoe UI" pitchFamily="34" charset="0"/>
              </a:defRPr>
            </a:lvl1pPr>
          </a:lstStyle>
          <a:p>
            <a:pPr defTabSz="932384">
              <a:lnSpc>
                <a:spcPct val="100000"/>
              </a:lnSpc>
              <a:defRPr/>
            </a:pPr>
            <a:r>
              <a:rPr lang="en-US" sz="2040" spc="-50">
                <a:gradFill>
                  <a:gsLst>
                    <a:gs pos="0">
                      <a:srgbClr val="0078D3"/>
                    </a:gs>
                    <a:gs pos="100000">
                      <a:srgbClr val="0078D3"/>
                    </a:gs>
                  </a:gsLst>
                  <a:lin ang="5400000" scaled="1"/>
                </a:gradFill>
                <a:latin typeface="Segoe UI Semibold"/>
              </a:rPr>
              <a:t>Broadest portfolio</a:t>
            </a:r>
          </a:p>
        </p:txBody>
      </p:sp>
      <p:cxnSp>
        <p:nvCxnSpPr>
          <p:cNvPr id="114" name="Straight Connector 113">
            <a:extLst>
              <a:ext uri="{FF2B5EF4-FFF2-40B4-BE49-F238E27FC236}">
                <a16:creationId xmlns:a16="http://schemas.microsoft.com/office/drawing/2014/main" id="{D5407351-DB55-42B1-9BC7-B4F9CD0F2A71}"/>
              </a:ext>
            </a:extLst>
          </p:cNvPr>
          <p:cNvCxnSpPr>
            <a:cxnSpLocks/>
          </p:cNvCxnSpPr>
          <p:nvPr/>
        </p:nvCxnSpPr>
        <p:spPr>
          <a:xfrm>
            <a:off x="486912" y="4103464"/>
            <a:ext cx="11519806" cy="0"/>
          </a:xfrm>
          <a:prstGeom prst="line">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15" name="Straight Connector 114">
            <a:extLst>
              <a:ext uri="{FF2B5EF4-FFF2-40B4-BE49-F238E27FC236}">
                <a16:creationId xmlns:a16="http://schemas.microsoft.com/office/drawing/2014/main" id="{566B68EC-C046-4FCA-AA8E-0CCB59A90D17}"/>
              </a:ext>
            </a:extLst>
          </p:cNvPr>
          <p:cNvCxnSpPr>
            <a:cxnSpLocks/>
          </p:cNvCxnSpPr>
          <p:nvPr/>
        </p:nvCxnSpPr>
        <p:spPr>
          <a:xfrm>
            <a:off x="486912" y="2955892"/>
            <a:ext cx="11519806" cy="0"/>
          </a:xfrm>
          <a:prstGeom prst="line">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16" name="Straight Connector 115">
            <a:extLst>
              <a:ext uri="{FF2B5EF4-FFF2-40B4-BE49-F238E27FC236}">
                <a16:creationId xmlns:a16="http://schemas.microsoft.com/office/drawing/2014/main" id="{CD2976B8-4102-4BF1-89EB-B08CF03B243A}"/>
              </a:ext>
            </a:extLst>
          </p:cNvPr>
          <p:cNvCxnSpPr>
            <a:cxnSpLocks/>
          </p:cNvCxnSpPr>
          <p:nvPr/>
        </p:nvCxnSpPr>
        <p:spPr>
          <a:xfrm flipH="1">
            <a:off x="385499" y="6170877"/>
            <a:ext cx="11504567" cy="0"/>
          </a:xfrm>
          <a:prstGeom prst="line">
            <a:avLst/>
          </a:prstGeom>
          <a:ln w="53975">
            <a:gradFill>
              <a:gsLst>
                <a:gs pos="0">
                  <a:schemeClr val="accent5"/>
                </a:gs>
                <a:gs pos="100000">
                  <a:schemeClr val="tx2"/>
                </a:gs>
              </a:gsLst>
              <a:lin ang="1800000" scaled="0"/>
            </a:gradFill>
            <a:miter lim="800000"/>
            <a:headEnd type="none"/>
            <a:tailEnd type="non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2D6C6011-AF6A-4C6E-8D1C-8A766DDFDD7F}"/>
              </a:ext>
            </a:extLst>
          </p:cNvPr>
          <p:cNvGrpSpPr/>
          <p:nvPr/>
        </p:nvGrpSpPr>
        <p:grpSpPr>
          <a:xfrm>
            <a:off x="3003871" y="1921602"/>
            <a:ext cx="8277622" cy="944994"/>
            <a:chOff x="4475762" y="1610578"/>
            <a:chExt cx="7378239" cy="842318"/>
          </a:xfrm>
        </p:grpSpPr>
        <p:grpSp>
          <p:nvGrpSpPr>
            <p:cNvPr id="56" name="Graphic 2">
              <a:extLst>
                <a:ext uri="{FF2B5EF4-FFF2-40B4-BE49-F238E27FC236}">
                  <a16:creationId xmlns:a16="http://schemas.microsoft.com/office/drawing/2014/main" id="{42D0D798-6F92-4F3A-AEDE-55A280F8BF6D}"/>
                </a:ext>
              </a:extLst>
            </p:cNvPr>
            <p:cNvGrpSpPr/>
            <p:nvPr/>
          </p:nvGrpSpPr>
          <p:grpSpPr>
            <a:xfrm>
              <a:off x="6828517" y="1610578"/>
              <a:ext cx="296186" cy="454153"/>
              <a:chOff x="5557492" y="4674021"/>
              <a:chExt cx="454548" cy="696974"/>
            </a:xfrm>
            <a:solidFill>
              <a:schemeClr val="accent5"/>
            </a:solidFill>
          </p:grpSpPr>
          <p:sp>
            <p:nvSpPr>
              <p:cNvPr id="57" name="Freeform: Shape 56">
                <a:extLst>
                  <a:ext uri="{FF2B5EF4-FFF2-40B4-BE49-F238E27FC236}">
                    <a16:creationId xmlns:a16="http://schemas.microsoft.com/office/drawing/2014/main" id="{0775F6C6-0DE5-46EB-9AF9-135A6FB1ADF7}"/>
                  </a:ext>
                </a:extLst>
              </p:cNvPr>
              <p:cNvSpPr/>
              <p:nvPr/>
            </p:nvSpPr>
            <p:spPr>
              <a:xfrm>
                <a:off x="5704463" y="4761900"/>
                <a:ext cx="136364" cy="90910"/>
              </a:xfrm>
              <a:custGeom>
                <a:avLst/>
                <a:gdLst>
                  <a:gd name="connsiteX0" fmla="*/ 72728 w 136364"/>
                  <a:gd name="connsiteY0" fmla="*/ 92425 h 90909"/>
                  <a:gd name="connsiteX1" fmla="*/ 0 w 136364"/>
                  <a:gd name="connsiteY1" fmla="*/ 21212 h 90909"/>
                  <a:gd name="connsiteX2" fmla="*/ 21212 w 136364"/>
                  <a:gd name="connsiteY2" fmla="*/ 0 h 90909"/>
                  <a:gd name="connsiteX3" fmla="*/ 72728 w 136364"/>
                  <a:gd name="connsiteY3" fmla="*/ 50000 h 90909"/>
                  <a:gd name="connsiteX4" fmla="*/ 122728 w 136364"/>
                  <a:gd name="connsiteY4" fmla="*/ 1515 h 90909"/>
                  <a:gd name="connsiteX5" fmla="*/ 143940 w 136364"/>
                  <a:gd name="connsiteY5" fmla="*/ 22727 h 90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364" h="90909">
                    <a:moveTo>
                      <a:pt x="72728" y="92425"/>
                    </a:moveTo>
                    <a:lnTo>
                      <a:pt x="0" y="21212"/>
                    </a:lnTo>
                    <a:lnTo>
                      <a:pt x="21212" y="0"/>
                    </a:lnTo>
                    <a:lnTo>
                      <a:pt x="72728" y="50000"/>
                    </a:lnTo>
                    <a:lnTo>
                      <a:pt x="122728" y="1515"/>
                    </a:lnTo>
                    <a:lnTo>
                      <a:pt x="143940" y="22727"/>
                    </a:lnTo>
                    <a:close/>
                  </a:path>
                </a:pathLst>
              </a:custGeom>
              <a:solidFill>
                <a:schemeClr val="tx2"/>
              </a:solidFill>
              <a:ln w="14923" cap="flat">
                <a:noFill/>
                <a:prstDash val="solid"/>
                <a:miter/>
              </a:ln>
            </p:spPr>
            <p:txBody>
              <a:bodyPr rtlCol="0" anchor="ctr"/>
              <a:lstStyle/>
              <a:p>
                <a:pPr defTabSz="932563">
                  <a:defRPr/>
                </a:pPr>
                <a:endParaRPr lang="en-US">
                  <a:solidFill>
                    <a:srgbClr val="000000"/>
                  </a:solidFill>
                  <a:latin typeface="Segoe UI"/>
                </a:endParaRPr>
              </a:p>
            </p:txBody>
          </p:sp>
          <p:sp>
            <p:nvSpPr>
              <p:cNvPr id="58" name="Freeform: Shape 57">
                <a:extLst>
                  <a:ext uri="{FF2B5EF4-FFF2-40B4-BE49-F238E27FC236}">
                    <a16:creationId xmlns:a16="http://schemas.microsoft.com/office/drawing/2014/main" id="{AAC0EE38-3D2B-45CA-A914-AD39B232DEA2}"/>
                  </a:ext>
                </a:extLst>
              </p:cNvPr>
              <p:cNvSpPr/>
              <p:nvPr/>
            </p:nvSpPr>
            <p:spPr>
              <a:xfrm>
                <a:off x="5704463" y="4674021"/>
                <a:ext cx="136364" cy="106061"/>
              </a:xfrm>
              <a:custGeom>
                <a:avLst/>
                <a:gdLst>
                  <a:gd name="connsiteX0" fmla="*/ 122728 w 136364"/>
                  <a:gd name="connsiteY0" fmla="*/ 27273 h 106061"/>
                  <a:gd name="connsiteX1" fmla="*/ 87879 w 136364"/>
                  <a:gd name="connsiteY1" fmla="*/ 60606 h 106061"/>
                  <a:gd name="connsiteX2" fmla="*/ 87879 w 136364"/>
                  <a:gd name="connsiteY2" fmla="*/ 0 h 106061"/>
                  <a:gd name="connsiteX3" fmla="*/ 57576 w 136364"/>
                  <a:gd name="connsiteY3" fmla="*/ 0 h 106061"/>
                  <a:gd name="connsiteX4" fmla="*/ 57576 w 136364"/>
                  <a:gd name="connsiteY4" fmla="*/ 60606 h 106061"/>
                  <a:gd name="connsiteX5" fmla="*/ 21212 w 136364"/>
                  <a:gd name="connsiteY5" fmla="*/ 24243 h 106061"/>
                  <a:gd name="connsiteX6" fmla="*/ 0 w 136364"/>
                  <a:gd name="connsiteY6" fmla="*/ 46970 h 106061"/>
                  <a:gd name="connsiteX7" fmla="*/ 72728 w 136364"/>
                  <a:gd name="connsiteY7" fmla="*/ 116667 h 106061"/>
                  <a:gd name="connsiteX8" fmla="*/ 143940 w 136364"/>
                  <a:gd name="connsiteY8" fmla="*/ 48485 h 106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106061">
                    <a:moveTo>
                      <a:pt x="122728" y="27273"/>
                    </a:moveTo>
                    <a:lnTo>
                      <a:pt x="87879" y="60606"/>
                    </a:lnTo>
                    <a:lnTo>
                      <a:pt x="87879" y="0"/>
                    </a:lnTo>
                    <a:lnTo>
                      <a:pt x="57576" y="0"/>
                    </a:lnTo>
                    <a:lnTo>
                      <a:pt x="57576" y="60606"/>
                    </a:lnTo>
                    <a:lnTo>
                      <a:pt x="21212" y="24243"/>
                    </a:lnTo>
                    <a:lnTo>
                      <a:pt x="0" y="46970"/>
                    </a:lnTo>
                    <a:lnTo>
                      <a:pt x="72728" y="116667"/>
                    </a:lnTo>
                    <a:lnTo>
                      <a:pt x="143940" y="48485"/>
                    </a:lnTo>
                    <a:close/>
                  </a:path>
                </a:pathLst>
              </a:custGeom>
              <a:solidFill>
                <a:schemeClr val="tx2"/>
              </a:solidFill>
              <a:ln w="14923" cap="flat">
                <a:noFill/>
                <a:prstDash val="solid"/>
                <a:miter/>
              </a:ln>
            </p:spPr>
            <p:txBody>
              <a:bodyPr rtlCol="0" anchor="ctr"/>
              <a:lstStyle/>
              <a:p>
                <a:pPr defTabSz="932563">
                  <a:defRPr/>
                </a:pPr>
                <a:endParaRPr lang="en-US">
                  <a:solidFill>
                    <a:srgbClr val="000000"/>
                  </a:solidFill>
                  <a:latin typeface="Segoe UI"/>
                </a:endParaRPr>
              </a:p>
            </p:txBody>
          </p:sp>
          <p:sp>
            <p:nvSpPr>
              <p:cNvPr id="59" name="Freeform: Shape 58">
                <a:extLst>
                  <a:ext uri="{FF2B5EF4-FFF2-40B4-BE49-F238E27FC236}">
                    <a16:creationId xmlns:a16="http://schemas.microsoft.com/office/drawing/2014/main" id="{E6974E53-15C1-4AF8-AEAD-7116CCCF9B93}"/>
                  </a:ext>
                </a:extLst>
              </p:cNvPr>
              <p:cNvSpPr/>
              <p:nvPr/>
            </p:nvSpPr>
            <p:spPr>
              <a:xfrm>
                <a:off x="5862039" y="4886144"/>
                <a:ext cx="136364" cy="90910"/>
              </a:xfrm>
              <a:custGeom>
                <a:avLst/>
                <a:gdLst>
                  <a:gd name="connsiteX0" fmla="*/ 71213 w 136364"/>
                  <a:gd name="connsiteY0" fmla="*/ 92425 h 90909"/>
                  <a:gd name="connsiteX1" fmla="*/ 0 w 136364"/>
                  <a:gd name="connsiteY1" fmla="*/ 21212 h 90909"/>
                  <a:gd name="connsiteX2" fmla="*/ 21212 w 136364"/>
                  <a:gd name="connsiteY2" fmla="*/ 0 h 90909"/>
                  <a:gd name="connsiteX3" fmla="*/ 71213 w 136364"/>
                  <a:gd name="connsiteY3" fmla="*/ 50000 h 90909"/>
                  <a:gd name="connsiteX4" fmla="*/ 121213 w 136364"/>
                  <a:gd name="connsiteY4" fmla="*/ 1515 h 90909"/>
                  <a:gd name="connsiteX5" fmla="*/ 142425 w 136364"/>
                  <a:gd name="connsiteY5" fmla="*/ 24243 h 90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364" h="90909">
                    <a:moveTo>
                      <a:pt x="71213" y="92425"/>
                    </a:moveTo>
                    <a:lnTo>
                      <a:pt x="0" y="21212"/>
                    </a:lnTo>
                    <a:lnTo>
                      <a:pt x="21212" y="0"/>
                    </a:lnTo>
                    <a:lnTo>
                      <a:pt x="71213" y="50000"/>
                    </a:lnTo>
                    <a:lnTo>
                      <a:pt x="121213" y="1515"/>
                    </a:lnTo>
                    <a:lnTo>
                      <a:pt x="142425" y="24243"/>
                    </a:lnTo>
                    <a:close/>
                  </a:path>
                </a:pathLst>
              </a:custGeom>
              <a:grpFill/>
              <a:ln w="14923" cap="flat">
                <a:noFill/>
                <a:prstDash val="solid"/>
                <a:miter/>
              </a:ln>
            </p:spPr>
            <p:txBody>
              <a:bodyPr rtlCol="0" anchor="ctr"/>
              <a:lstStyle/>
              <a:p>
                <a:pPr defTabSz="932563">
                  <a:defRPr/>
                </a:pPr>
                <a:endParaRPr lang="en-US">
                  <a:solidFill>
                    <a:srgbClr val="000000"/>
                  </a:solidFill>
                  <a:latin typeface="Segoe UI"/>
                </a:endParaRPr>
              </a:p>
            </p:txBody>
          </p:sp>
          <p:sp>
            <p:nvSpPr>
              <p:cNvPr id="60" name="Freeform: Shape 59">
                <a:extLst>
                  <a:ext uri="{FF2B5EF4-FFF2-40B4-BE49-F238E27FC236}">
                    <a16:creationId xmlns:a16="http://schemas.microsoft.com/office/drawing/2014/main" id="{3DB86144-F9D4-4844-B019-1F003FFC965C}"/>
                  </a:ext>
                </a:extLst>
              </p:cNvPr>
              <p:cNvSpPr/>
              <p:nvPr/>
            </p:nvSpPr>
            <p:spPr>
              <a:xfrm>
                <a:off x="5862039" y="4799779"/>
                <a:ext cx="136364" cy="106061"/>
              </a:xfrm>
              <a:custGeom>
                <a:avLst/>
                <a:gdLst>
                  <a:gd name="connsiteX0" fmla="*/ 121213 w 136364"/>
                  <a:gd name="connsiteY0" fmla="*/ 25758 h 106061"/>
                  <a:gd name="connsiteX1" fmla="*/ 86364 w 136364"/>
                  <a:gd name="connsiteY1" fmla="*/ 59091 h 106061"/>
                  <a:gd name="connsiteX2" fmla="*/ 86364 w 136364"/>
                  <a:gd name="connsiteY2" fmla="*/ 0 h 106061"/>
                  <a:gd name="connsiteX3" fmla="*/ 56061 w 136364"/>
                  <a:gd name="connsiteY3" fmla="*/ 0 h 106061"/>
                  <a:gd name="connsiteX4" fmla="*/ 56061 w 136364"/>
                  <a:gd name="connsiteY4" fmla="*/ 59091 h 106061"/>
                  <a:gd name="connsiteX5" fmla="*/ 21212 w 136364"/>
                  <a:gd name="connsiteY5" fmla="*/ 24243 h 106061"/>
                  <a:gd name="connsiteX6" fmla="*/ 0 w 136364"/>
                  <a:gd name="connsiteY6" fmla="*/ 45455 h 106061"/>
                  <a:gd name="connsiteX7" fmla="*/ 71213 w 136364"/>
                  <a:gd name="connsiteY7" fmla="*/ 116667 h 106061"/>
                  <a:gd name="connsiteX8" fmla="*/ 142425 w 136364"/>
                  <a:gd name="connsiteY8" fmla="*/ 48485 h 106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106061">
                    <a:moveTo>
                      <a:pt x="121213" y="25758"/>
                    </a:moveTo>
                    <a:lnTo>
                      <a:pt x="86364" y="59091"/>
                    </a:lnTo>
                    <a:lnTo>
                      <a:pt x="86364" y="0"/>
                    </a:lnTo>
                    <a:lnTo>
                      <a:pt x="56061" y="0"/>
                    </a:lnTo>
                    <a:lnTo>
                      <a:pt x="56061" y="59091"/>
                    </a:lnTo>
                    <a:lnTo>
                      <a:pt x="21212" y="24243"/>
                    </a:lnTo>
                    <a:lnTo>
                      <a:pt x="0" y="45455"/>
                    </a:lnTo>
                    <a:lnTo>
                      <a:pt x="71213" y="116667"/>
                    </a:lnTo>
                    <a:lnTo>
                      <a:pt x="142425" y="48485"/>
                    </a:lnTo>
                    <a:close/>
                  </a:path>
                </a:pathLst>
              </a:custGeom>
              <a:grpFill/>
              <a:ln w="14923" cap="flat">
                <a:noFill/>
                <a:prstDash val="solid"/>
                <a:miter/>
              </a:ln>
            </p:spPr>
            <p:txBody>
              <a:bodyPr rtlCol="0" anchor="ctr"/>
              <a:lstStyle/>
              <a:p>
                <a:pPr defTabSz="932563">
                  <a:defRPr/>
                </a:pPr>
                <a:endParaRPr lang="en-US">
                  <a:solidFill>
                    <a:srgbClr val="000000"/>
                  </a:solidFill>
                  <a:latin typeface="Segoe UI"/>
                </a:endParaRPr>
              </a:p>
            </p:txBody>
          </p:sp>
          <p:sp>
            <p:nvSpPr>
              <p:cNvPr id="61" name="Freeform: Shape 60">
                <a:extLst>
                  <a:ext uri="{FF2B5EF4-FFF2-40B4-BE49-F238E27FC236}">
                    <a16:creationId xmlns:a16="http://schemas.microsoft.com/office/drawing/2014/main" id="{007F5A36-E00E-4F3F-B6E9-B38F64B32095}"/>
                  </a:ext>
                </a:extLst>
              </p:cNvPr>
              <p:cNvSpPr/>
              <p:nvPr/>
            </p:nvSpPr>
            <p:spPr>
              <a:xfrm>
                <a:off x="5557492" y="4886144"/>
                <a:ext cx="136364" cy="90910"/>
              </a:xfrm>
              <a:custGeom>
                <a:avLst/>
                <a:gdLst>
                  <a:gd name="connsiteX0" fmla="*/ 72728 w 136364"/>
                  <a:gd name="connsiteY0" fmla="*/ 92425 h 90909"/>
                  <a:gd name="connsiteX1" fmla="*/ 0 w 136364"/>
                  <a:gd name="connsiteY1" fmla="*/ 21212 h 90909"/>
                  <a:gd name="connsiteX2" fmla="*/ 21212 w 136364"/>
                  <a:gd name="connsiteY2" fmla="*/ 0 h 90909"/>
                  <a:gd name="connsiteX3" fmla="*/ 72728 w 136364"/>
                  <a:gd name="connsiteY3" fmla="*/ 50000 h 90909"/>
                  <a:gd name="connsiteX4" fmla="*/ 122728 w 136364"/>
                  <a:gd name="connsiteY4" fmla="*/ 1515 h 90909"/>
                  <a:gd name="connsiteX5" fmla="*/ 143940 w 136364"/>
                  <a:gd name="connsiteY5" fmla="*/ 24243 h 90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364" h="90909">
                    <a:moveTo>
                      <a:pt x="72728" y="92425"/>
                    </a:moveTo>
                    <a:lnTo>
                      <a:pt x="0" y="21212"/>
                    </a:lnTo>
                    <a:lnTo>
                      <a:pt x="21212" y="0"/>
                    </a:lnTo>
                    <a:lnTo>
                      <a:pt x="72728" y="50000"/>
                    </a:lnTo>
                    <a:lnTo>
                      <a:pt x="122728" y="1515"/>
                    </a:lnTo>
                    <a:lnTo>
                      <a:pt x="143940" y="24243"/>
                    </a:lnTo>
                    <a:close/>
                  </a:path>
                </a:pathLst>
              </a:custGeom>
              <a:grpFill/>
              <a:ln w="14923" cap="flat">
                <a:noFill/>
                <a:prstDash val="solid"/>
                <a:miter/>
              </a:ln>
            </p:spPr>
            <p:txBody>
              <a:bodyPr rtlCol="0" anchor="ctr"/>
              <a:lstStyle/>
              <a:p>
                <a:pPr defTabSz="932563">
                  <a:defRPr/>
                </a:pPr>
                <a:endParaRPr lang="en-US">
                  <a:solidFill>
                    <a:srgbClr val="000000"/>
                  </a:solidFill>
                  <a:latin typeface="Segoe UI"/>
                </a:endParaRPr>
              </a:p>
            </p:txBody>
          </p:sp>
          <p:sp>
            <p:nvSpPr>
              <p:cNvPr id="62" name="Freeform: Shape 61">
                <a:extLst>
                  <a:ext uri="{FF2B5EF4-FFF2-40B4-BE49-F238E27FC236}">
                    <a16:creationId xmlns:a16="http://schemas.microsoft.com/office/drawing/2014/main" id="{EFCE87E4-F6D4-432A-BA37-25A27BB18676}"/>
                  </a:ext>
                </a:extLst>
              </p:cNvPr>
              <p:cNvSpPr/>
              <p:nvPr/>
            </p:nvSpPr>
            <p:spPr>
              <a:xfrm>
                <a:off x="5557492" y="4799779"/>
                <a:ext cx="136364" cy="106061"/>
              </a:xfrm>
              <a:custGeom>
                <a:avLst/>
                <a:gdLst>
                  <a:gd name="connsiteX0" fmla="*/ 122728 w 136364"/>
                  <a:gd name="connsiteY0" fmla="*/ 25758 h 106061"/>
                  <a:gd name="connsiteX1" fmla="*/ 87879 w 136364"/>
                  <a:gd name="connsiteY1" fmla="*/ 59091 h 106061"/>
                  <a:gd name="connsiteX2" fmla="*/ 87879 w 136364"/>
                  <a:gd name="connsiteY2" fmla="*/ 0 h 106061"/>
                  <a:gd name="connsiteX3" fmla="*/ 57576 w 136364"/>
                  <a:gd name="connsiteY3" fmla="*/ 0 h 106061"/>
                  <a:gd name="connsiteX4" fmla="*/ 57576 w 136364"/>
                  <a:gd name="connsiteY4" fmla="*/ 59091 h 106061"/>
                  <a:gd name="connsiteX5" fmla="*/ 21212 w 136364"/>
                  <a:gd name="connsiteY5" fmla="*/ 24243 h 106061"/>
                  <a:gd name="connsiteX6" fmla="*/ 0 w 136364"/>
                  <a:gd name="connsiteY6" fmla="*/ 45455 h 106061"/>
                  <a:gd name="connsiteX7" fmla="*/ 72728 w 136364"/>
                  <a:gd name="connsiteY7" fmla="*/ 116667 h 106061"/>
                  <a:gd name="connsiteX8" fmla="*/ 143940 w 136364"/>
                  <a:gd name="connsiteY8" fmla="*/ 48485 h 106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106061">
                    <a:moveTo>
                      <a:pt x="122728" y="25758"/>
                    </a:moveTo>
                    <a:lnTo>
                      <a:pt x="87879" y="59091"/>
                    </a:lnTo>
                    <a:lnTo>
                      <a:pt x="87879" y="0"/>
                    </a:lnTo>
                    <a:lnTo>
                      <a:pt x="57576" y="0"/>
                    </a:lnTo>
                    <a:lnTo>
                      <a:pt x="57576" y="59091"/>
                    </a:lnTo>
                    <a:lnTo>
                      <a:pt x="21212" y="24243"/>
                    </a:lnTo>
                    <a:lnTo>
                      <a:pt x="0" y="45455"/>
                    </a:lnTo>
                    <a:lnTo>
                      <a:pt x="72728" y="116667"/>
                    </a:lnTo>
                    <a:lnTo>
                      <a:pt x="143940" y="48485"/>
                    </a:lnTo>
                    <a:close/>
                  </a:path>
                </a:pathLst>
              </a:custGeom>
              <a:grpFill/>
              <a:ln w="14923" cap="flat">
                <a:noFill/>
                <a:prstDash val="solid"/>
                <a:miter/>
              </a:ln>
            </p:spPr>
            <p:txBody>
              <a:bodyPr rtlCol="0" anchor="ctr"/>
              <a:lstStyle/>
              <a:p>
                <a:pPr defTabSz="932563">
                  <a:defRPr/>
                </a:pPr>
                <a:endParaRPr lang="en-US">
                  <a:solidFill>
                    <a:srgbClr val="000000"/>
                  </a:solidFill>
                  <a:latin typeface="Segoe UI"/>
                </a:endParaRPr>
              </a:p>
            </p:txBody>
          </p:sp>
          <p:sp>
            <p:nvSpPr>
              <p:cNvPr id="63" name="Freeform: Shape 62">
                <a:extLst>
                  <a:ext uri="{FF2B5EF4-FFF2-40B4-BE49-F238E27FC236}">
                    <a16:creationId xmlns:a16="http://schemas.microsoft.com/office/drawing/2014/main" id="{7F8FFF08-6811-42DF-8329-5AF5EE93C04C}"/>
                  </a:ext>
                </a:extLst>
              </p:cNvPr>
              <p:cNvSpPr/>
              <p:nvPr/>
            </p:nvSpPr>
            <p:spPr>
              <a:xfrm>
                <a:off x="5557492" y="4948265"/>
                <a:ext cx="136364" cy="151516"/>
              </a:xfrm>
              <a:custGeom>
                <a:avLst/>
                <a:gdLst>
                  <a:gd name="connsiteX0" fmla="*/ 143940 w 136364"/>
                  <a:gd name="connsiteY0" fmla="*/ 24243 h 151516"/>
                  <a:gd name="connsiteX1" fmla="*/ 122728 w 136364"/>
                  <a:gd name="connsiteY1" fmla="*/ 3030 h 151516"/>
                  <a:gd name="connsiteX2" fmla="*/ 72728 w 136364"/>
                  <a:gd name="connsiteY2" fmla="*/ 51515 h 151516"/>
                  <a:gd name="connsiteX3" fmla="*/ 21212 w 136364"/>
                  <a:gd name="connsiteY3" fmla="*/ 0 h 151516"/>
                  <a:gd name="connsiteX4" fmla="*/ 0 w 136364"/>
                  <a:gd name="connsiteY4" fmla="*/ 22727 h 151516"/>
                  <a:gd name="connsiteX5" fmla="*/ 57576 w 136364"/>
                  <a:gd name="connsiteY5" fmla="*/ 78788 h 151516"/>
                  <a:gd name="connsiteX6" fmla="*/ 57576 w 136364"/>
                  <a:gd name="connsiteY6" fmla="*/ 159092 h 151516"/>
                  <a:gd name="connsiteX7" fmla="*/ 87879 w 136364"/>
                  <a:gd name="connsiteY7" fmla="*/ 159092 h 151516"/>
                  <a:gd name="connsiteX8" fmla="*/ 87879 w 136364"/>
                  <a:gd name="connsiteY8" fmla="*/ 78788 h 151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151516">
                    <a:moveTo>
                      <a:pt x="143940" y="24243"/>
                    </a:moveTo>
                    <a:lnTo>
                      <a:pt x="122728" y="3030"/>
                    </a:lnTo>
                    <a:lnTo>
                      <a:pt x="72728" y="51515"/>
                    </a:lnTo>
                    <a:lnTo>
                      <a:pt x="21212" y="0"/>
                    </a:lnTo>
                    <a:lnTo>
                      <a:pt x="0" y="22727"/>
                    </a:lnTo>
                    <a:lnTo>
                      <a:pt x="57576" y="78788"/>
                    </a:lnTo>
                    <a:lnTo>
                      <a:pt x="57576" y="159092"/>
                    </a:lnTo>
                    <a:lnTo>
                      <a:pt x="87879" y="159092"/>
                    </a:lnTo>
                    <a:lnTo>
                      <a:pt x="87879" y="78788"/>
                    </a:lnTo>
                    <a:close/>
                  </a:path>
                </a:pathLst>
              </a:custGeom>
              <a:grpFill/>
              <a:ln w="14923" cap="flat">
                <a:noFill/>
                <a:prstDash val="solid"/>
                <a:miter/>
              </a:ln>
            </p:spPr>
            <p:txBody>
              <a:bodyPr rtlCol="0" anchor="ctr"/>
              <a:lstStyle/>
              <a:p>
                <a:pPr defTabSz="932563">
                  <a:defRPr/>
                </a:pPr>
                <a:endParaRPr lang="en-US">
                  <a:solidFill>
                    <a:srgbClr val="000000"/>
                  </a:solidFill>
                  <a:latin typeface="Segoe UI"/>
                </a:endParaRPr>
              </a:p>
            </p:txBody>
          </p:sp>
          <p:sp>
            <p:nvSpPr>
              <p:cNvPr id="64" name="Freeform: Shape 63">
                <a:extLst>
                  <a:ext uri="{FF2B5EF4-FFF2-40B4-BE49-F238E27FC236}">
                    <a16:creationId xmlns:a16="http://schemas.microsoft.com/office/drawing/2014/main" id="{E0D7B031-FEC7-43E0-972B-C8491E2A427C}"/>
                  </a:ext>
                </a:extLst>
              </p:cNvPr>
              <p:cNvSpPr/>
              <p:nvPr/>
            </p:nvSpPr>
            <p:spPr>
              <a:xfrm>
                <a:off x="5704463" y="4824022"/>
                <a:ext cx="136364" cy="363639"/>
              </a:xfrm>
              <a:custGeom>
                <a:avLst/>
                <a:gdLst>
                  <a:gd name="connsiteX0" fmla="*/ 143940 w 136364"/>
                  <a:gd name="connsiteY0" fmla="*/ 24243 h 363638"/>
                  <a:gd name="connsiteX1" fmla="*/ 122728 w 136364"/>
                  <a:gd name="connsiteY1" fmla="*/ 1515 h 363638"/>
                  <a:gd name="connsiteX2" fmla="*/ 72728 w 136364"/>
                  <a:gd name="connsiteY2" fmla="*/ 50000 h 363638"/>
                  <a:gd name="connsiteX3" fmla="*/ 21212 w 136364"/>
                  <a:gd name="connsiteY3" fmla="*/ 0 h 363638"/>
                  <a:gd name="connsiteX4" fmla="*/ 0 w 136364"/>
                  <a:gd name="connsiteY4" fmla="*/ 21212 h 363638"/>
                  <a:gd name="connsiteX5" fmla="*/ 57576 w 136364"/>
                  <a:gd name="connsiteY5" fmla="*/ 77273 h 363638"/>
                  <a:gd name="connsiteX6" fmla="*/ 57576 w 136364"/>
                  <a:gd name="connsiteY6" fmla="*/ 375760 h 363638"/>
                  <a:gd name="connsiteX7" fmla="*/ 87879 w 136364"/>
                  <a:gd name="connsiteY7" fmla="*/ 375760 h 363638"/>
                  <a:gd name="connsiteX8" fmla="*/ 87879 w 136364"/>
                  <a:gd name="connsiteY8" fmla="*/ 77273 h 363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363638">
                    <a:moveTo>
                      <a:pt x="143940" y="24243"/>
                    </a:moveTo>
                    <a:lnTo>
                      <a:pt x="122728" y="1515"/>
                    </a:lnTo>
                    <a:lnTo>
                      <a:pt x="72728" y="50000"/>
                    </a:lnTo>
                    <a:lnTo>
                      <a:pt x="21212" y="0"/>
                    </a:lnTo>
                    <a:lnTo>
                      <a:pt x="0" y="21212"/>
                    </a:lnTo>
                    <a:lnTo>
                      <a:pt x="57576" y="77273"/>
                    </a:lnTo>
                    <a:lnTo>
                      <a:pt x="57576" y="375760"/>
                    </a:lnTo>
                    <a:lnTo>
                      <a:pt x="87879" y="375760"/>
                    </a:lnTo>
                    <a:lnTo>
                      <a:pt x="87879" y="77273"/>
                    </a:lnTo>
                    <a:close/>
                  </a:path>
                </a:pathLst>
              </a:custGeom>
              <a:solidFill>
                <a:schemeClr val="tx2"/>
              </a:solidFill>
              <a:ln w="14923" cap="flat">
                <a:noFill/>
                <a:prstDash val="solid"/>
                <a:miter/>
              </a:ln>
            </p:spPr>
            <p:txBody>
              <a:bodyPr rtlCol="0" anchor="ctr"/>
              <a:lstStyle/>
              <a:p>
                <a:pPr defTabSz="932563">
                  <a:defRPr/>
                </a:pPr>
                <a:endParaRPr lang="en-US">
                  <a:solidFill>
                    <a:srgbClr val="000000"/>
                  </a:solidFill>
                  <a:latin typeface="Segoe UI"/>
                </a:endParaRPr>
              </a:p>
            </p:txBody>
          </p:sp>
          <p:sp>
            <p:nvSpPr>
              <p:cNvPr id="65" name="Freeform: Shape 64">
                <a:extLst>
                  <a:ext uri="{FF2B5EF4-FFF2-40B4-BE49-F238E27FC236}">
                    <a16:creationId xmlns:a16="http://schemas.microsoft.com/office/drawing/2014/main" id="{3CDDA7E6-62B2-4E67-AF06-B96168678999}"/>
                  </a:ext>
                </a:extLst>
              </p:cNvPr>
              <p:cNvSpPr/>
              <p:nvPr/>
            </p:nvSpPr>
            <p:spPr>
              <a:xfrm>
                <a:off x="5862039" y="4949780"/>
                <a:ext cx="136364" cy="136364"/>
              </a:xfrm>
              <a:custGeom>
                <a:avLst/>
                <a:gdLst>
                  <a:gd name="connsiteX0" fmla="*/ 142425 w 136364"/>
                  <a:gd name="connsiteY0" fmla="*/ 22727 h 136364"/>
                  <a:gd name="connsiteX1" fmla="*/ 121213 w 136364"/>
                  <a:gd name="connsiteY1" fmla="*/ 1515 h 136364"/>
                  <a:gd name="connsiteX2" fmla="*/ 71213 w 136364"/>
                  <a:gd name="connsiteY2" fmla="*/ 48485 h 136364"/>
                  <a:gd name="connsiteX3" fmla="*/ 21212 w 136364"/>
                  <a:gd name="connsiteY3" fmla="*/ 0 h 136364"/>
                  <a:gd name="connsiteX4" fmla="*/ 0 w 136364"/>
                  <a:gd name="connsiteY4" fmla="*/ 21212 h 136364"/>
                  <a:gd name="connsiteX5" fmla="*/ 56061 w 136364"/>
                  <a:gd name="connsiteY5" fmla="*/ 77273 h 136364"/>
                  <a:gd name="connsiteX6" fmla="*/ 56061 w 136364"/>
                  <a:gd name="connsiteY6" fmla="*/ 150001 h 136364"/>
                  <a:gd name="connsiteX7" fmla="*/ 86364 w 136364"/>
                  <a:gd name="connsiteY7" fmla="*/ 150001 h 136364"/>
                  <a:gd name="connsiteX8" fmla="*/ 86364 w 136364"/>
                  <a:gd name="connsiteY8" fmla="*/ 77273 h 136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136364">
                    <a:moveTo>
                      <a:pt x="142425" y="22727"/>
                    </a:moveTo>
                    <a:lnTo>
                      <a:pt x="121213" y="1515"/>
                    </a:lnTo>
                    <a:lnTo>
                      <a:pt x="71213" y="48485"/>
                    </a:lnTo>
                    <a:lnTo>
                      <a:pt x="21212" y="0"/>
                    </a:lnTo>
                    <a:lnTo>
                      <a:pt x="0" y="21212"/>
                    </a:lnTo>
                    <a:lnTo>
                      <a:pt x="56061" y="77273"/>
                    </a:lnTo>
                    <a:lnTo>
                      <a:pt x="56061" y="150001"/>
                    </a:lnTo>
                    <a:lnTo>
                      <a:pt x="86364" y="150001"/>
                    </a:lnTo>
                    <a:lnTo>
                      <a:pt x="86364" y="77273"/>
                    </a:lnTo>
                    <a:close/>
                  </a:path>
                </a:pathLst>
              </a:custGeom>
              <a:grpFill/>
              <a:ln w="14923" cap="flat">
                <a:noFill/>
                <a:prstDash val="solid"/>
                <a:miter/>
              </a:ln>
            </p:spPr>
            <p:txBody>
              <a:bodyPr rtlCol="0" anchor="ctr"/>
              <a:lstStyle/>
              <a:p>
                <a:pPr defTabSz="932563">
                  <a:defRPr/>
                </a:pPr>
                <a:endParaRPr lang="en-US">
                  <a:solidFill>
                    <a:srgbClr val="000000"/>
                  </a:solidFill>
                  <a:latin typeface="Segoe UI"/>
                </a:endParaRPr>
              </a:p>
            </p:txBody>
          </p:sp>
          <p:sp>
            <p:nvSpPr>
              <p:cNvPr id="66" name="Freeform: Shape 65">
                <a:extLst>
                  <a:ext uri="{FF2B5EF4-FFF2-40B4-BE49-F238E27FC236}">
                    <a16:creationId xmlns:a16="http://schemas.microsoft.com/office/drawing/2014/main" id="{438DA5FA-C216-478A-8594-F118AEF22028}"/>
                  </a:ext>
                </a:extLst>
              </p:cNvPr>
              <p:cNvSpPr/>
              <p:nvPr/>
            </p:nvSpPr>
            <p:spPr>
              <a:xfrm>
                <a:off x="5561650" y="5004317"/>
                <a:ext cx="196971" cy="363639"/>
              </a:xfrm>
              <a:custGeom>
                <a:avLst/>
                <a:gdLst>
                  <a:gd name="connsiteX0" fmla="*/ 62509 w 196970"/>
                  <a:gd name="connsiteY0" fmla="*/ 253041 h 363638"/>
                  <a:gd name="connsiteX1" fmla="*/ 185237 w 196970"/>
                  <a:gd name="connsiteY1" fmla="*/ 368193 h 363638"/>
                  <a:gd name="connsiteX2" fmla="*/ 164025 w 196970"/>
                  <a:gd name="connsiteY2" fmla="*/ 203041 h 363638"/>
                  <a:gd name="connsiteX3" fmla="*/ 387 w 196970"/>
                  <a:gd name="connsiteY3" fmla="*/ 9 h 363638"/>
                  <a:gd name="connsiteX4" fmla="*/ 62509 w 196970"/>
                  <a:gd name="connsiteY4" fmla="*/ 253041 h 363638"/>
                  <a:gd name="connsiteX5" fmla="*/ 62509 w 196970"/>
                  <a:gd name="connsiteY5" fmla="*/ 253041 h 363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6970" h="363638">
                    <a:moveTo>
                      <a:pt x="62509" y="253041"/>
                    </a:moveTo>
                    <a:cubicBezTo>
                      <a:pt x="92812" y="313647"/>
                      <a:pt x="157964" y="380314"/>
                      <a:pt x="185237" y="368193"/>
                    </a:cubicBezTo>
                    <a:cubicBezTo>
                      <a:pt x="214025" y="353041"/>
                      <a:pt x="204934" y="280314"/>
                      <a:pt x="164025" y="203041"/>
                    </a:cubicBezTo>
                    <a:cubicBezTo>
                      <a:pt x="124630" y="125767"/>
                      <a:pt x="1902" y="9"/>
                      <a:pt x="387" y="9"/>
                    </a:cubicBezTo>
                    <a:cubicBezTo>
                      <a:pt x="-4158" y="-1506"/>
                      <a:pt x="32206" y="189404"/>
                      <a:pt x="62509" y="253041"/>
                    </a:cubicBezTo>
                    <a:lnTo>
                      <a:pt x="62509" y="253041"/>
                    </a:lnTo>
                    <a:close/>
                  </a:path>
                </a:pathLst>
              </a:custGeom>
              <a:solidFill>
                <a:schemeClr val="tx2"/>
              </a:solidFill>
              <a:ln w="14923" cap="flat">
                <a:noFill/>
                <a:prstDash val="solid"/>
                <a:miter/>
              </a:ln>
            </p:spPr>
            <p:txBody>
              <a:bodyPr rtlCol="0" anchor="ctr"/>
              <a:lstStyle/>
              <a:p>
                <a:pPr defTabSz="932563">
                  <a:defRPr/>
                </a:pPr>
                <a:endParaRPr lang="en-US">
                  <a:solidFill>
                    <a:srgbClr val="000000"/>
                  </a:solidFill>
                  <a:latin typeface="Segoe UI"/>
                </a:endParaRPr>
              </a:p>
            </p:txBody>
          </p:sp>
          <p:sp>
            <p:nvSpPr>
              <p:cNvPr id="67" name="Freeform: Shape 66">
                <a:extLst>
                  <a:ext uri="{FF2B5EF4-FFF2-40B4-BE49-F238E27FC236}">
                    <a16:creationId xmlns:a16="http://schemas.microsoft.com/office/drawing/2014/main" id="{57D67016-2F77-4E9C-A23E-57E6B9F84C8E}"/>
                  </a:ext>
                </a:extLst>
              </p:cNvPr>
              <p:cNvSpPr/>
              <p:nvPr/>
            </p:nvSpPr>
            <p:spPr>
              <a:xfrm>
                <a:off x="5794596" y="5004317"/>
                <a:ext cx="196971" cy="363639"/>
              </a:xfrm>
              <a:custGeom>
                <a:avLst/>
                <a:gdLst>
                  <a:gd name="connsiteX0" fmla="*/ 138656 w 196970"/>
                  <a:gd name="connsiteY0" fmla="*/ 253041 h 363638"/>
                  <a:gd name="connsiteX1" fmla="*/ 200778 w 196970"/>
                  <a:gd name="connsiteY1" fmla="*/ 9 h 363638"/>
                  <a:gd name="connsiteX2" fmla="*/ 37140 w 196970"/>
                  <a:gd name="connsiteY2" fmla="*/ 203040 h 363638"/>
                  <a:gd name="connsiteX3" fmla="*/ 15928 w 196970"/>
                  <a:gd name="connsiteY3" fmla="*/ 368193 h 363638"/>
                  <a:gd name="connsiteX4" fmla="*/ 138656 w 196970"/>
                  <a:gd name="connsiteY4" fmla="*/ 253041 h 363638"/>
                  <a:gd name="connsiteX5" fmla="*/ 138656 w 196970"/>
                  <a:gd name="connsiteY5" fmla="*/ 253041 h 363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6970" h="363638">
                    <a:moveTo>
                      <a:pt x="138656" y="253041"/>
                    </a:moveTo>
                    <a:cubicBezTo>
                      <a:pt x="170474" y="190919"/>
                      <a:pt x="205323" y="-1506"/>
                      <a:pt x="200778" y="9"/>
                    </a:cubicBezTo>
                    <a:cubicBezTo>
                      <a:pt x="199262" y="9"/>
                      <a:pt x="75019" y="125767"/>
                      <a:pt x="37140" y="203040"/>
                    </a:cubicBezTo>
                    <a:cubicBezTo>
                      <a:pt x="-739" y="280314"/>
                      <a:pt x="-12860" y="353041"/>
                      <a:pt x="15928" y="368193"/>
                    </a:cubicBezTo>
                    <a:cubicBezTo>
                      <a:pt x="43201" y="380314"/>
                      <a:pt x="108353" y="313647"/>
                      <a:pt x="138656" y="253041"/>
                    </a:cubicBezTo>
                    <a:lnTo>
                      <a:pt x="138656" y="253041"/>
                    </a:lnTo>
                    <a:close/>
                  </a:path>
                </a:pathLst>
              </a:custGeom>
              <a:solidFill>
                <a:schemeClr val="tx2"/>
              </a:solidFill>
              <a:ln w="14923" cap="flat">
                <a:noFill/>
                <a:prstDash val="solid"/>
                <a:miter/>
              </a:ln>
            </p:spPr>
            <p:txBody>
              <a:bodyPr rtlCol="0" anchor="ctr"/>
              <a:lstStyle/>
              <a:p>
                <a:pPr defTabSz="932563">
                  <a:defRPr/>
                </a:pPr>
                <a:endParaRPr lang="en-US">
                  <a:solidFill>
                    <a:srgbClr val="000000"/>
                  </a:solidFill>
                  <a:latin typeface="Segoe UI"/>
                </a:endParaRPr>
              </a:p>
            </p:txBody>
          </p:sp>
        </p:grpSp>
        <p:grpSp>
          <p:nvGrpSpPr>
            <p:cNvPr id="68" name="Graphic 56">
              <a:extLst>
                <a:ext uri="{FF2B5EF4-FFF2-40B4-BE49-F238E27FC236}">
                  <a16:creationId xmlns:a16="http://schemas.microsoft.com/office/drawing/2014/main" id="{91EFB280-6470-4B0A-AB02-F69D00366113}"/>
                </a:ext>
              </a:extLst>
            </p:cNvPr>
            <p:cNvGrpSpPr/>
            <p:nvPr/>
          </p:nvGrpSpPr>
          <p:grpSpPr>
            <a:xfrm>
              <a:off x="10931706" y="1689628"/>
              <a:ext cx="515763" cy="296053"/>
              <a:chOff x="9027932" y="2355248"/>
              <a:chExt cx="791527" cy="454343"/>
            </a:xfrm>
            <a:solidFill>
              <a:srgbClr val="50E6FF"/>
            </a:solidFill>
          </p:grpSpPr>
          <p:sp>
            <p:nvSpPr>
              <p:cNvPr id="69" name="Freeform: Shape 68">
                <a:extLst>
                  <a:ext uri="{FF2B5EF4-FFF2-40B4-BE49-F238E27FC236}">
                    <a16:creationId xmlns:a16="http://schemas.microsoft.com/office/drawing/2014/main" id="{433C6A90-F259-46B2-9AA1-D15E85441F25}"/>
                  </a:ext>
                </a:extLst>
              </p:cNvPr>
              <p:cNvSpPr/>
              <p:nvPr/>
            </p:nvSpPr>
            <p:spPr>
              <a:xfrm>
                <a:off x="9027932" y="2355248"/>
                <a:ext cx="581025" cy="400050"/>
              </a:xfrm>
              <a:custGeom>
                <a:avLst/>
                <a:gdLst>
                  <a:gd name="connsiteX0" fmla="*/ 0 w 581025"/>
                  <a:gd name="connsiteY0" fmla="*/ 0 h 400050"/>
                  <a:gd name="connsiteX1" fmla="*/ 0 w 581025"/>
                  <a:gd name="connsiteY1" fmla="*/ 406718 h 400050"/>
                  <a:gd name="connsiteX2" fmla="*/ 46673 w 581025"/>
                  <a:gd name="connsiteY2" fmla="*/ 406718 h 400050"/>
                  <a:gd name="connsiteX3" fmla="*/ 116205 w 581025"/>
                  <a:gd name="connsiteY3" fmla="*/ 341948 h 400050"/>
                  <a:gd name="connsiteX4" fmla="*/ 185738 w 581025"/>
                  <a:gd name="connsiteY4" fmla="*/ 406718 h 400050"/>
                  <a:gd name="connsiteX5" fmla="*/ 581025 w 581025"/>
                  <a:gd name="connsiteY5" fmla="*/ 406718 h 400050"/>
                  <a:gd name="connsiteX6" fmla="*/ 581025 w 581025"/>
                  <a:gd name="connsiteY6" fmla="*/ 0 h 400050"/>
                  <a:gd name="connsiteX7" fmla="*/ 0 w 581025"/>
                  <a:gd name="connsiteY7" fmla="*/ 0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81025" h="400050">
                    <a:moveTo>
                      <a:pt x="0" y="0"/>
                    </a:moveTo>
                    <a:lnTo>
                      <a:pt x="0" y="406718"/>
                    </a:lnTo>
                    <a:lnTo>
                      <a:pt x="46673" y="406718"/>
                    </a:lnTo>
                    <a:cubicBezTo>
                      <a:pt x="49530" y="370523"/>
                      <a:pt x="79058" y="341948"/>
                      <a:pt x="116205" y="341948"/>
                    </a:cubicBezTo>
                    <a:cubicBezTo>
                      <a:pt x="153353" y="341948"/>
                      <a:pt x="182880" y="370523"/>
                      <a:pt x="185738" y="406718"/>
                    </a:cubicBezTo>
                    <a:lnTo>
                      <a:pt x="581025" y="406718"/>
                    </a:lnTo>
                    <a:lnTo>
                      <a:pt x="581025" y="0"/>
                    </a:lnTo>
                    <a:lnTo>
                      <a:pt x="0" y="0"/>
                    </a:lnTo>
                    <a:close/>
                  </a:path>
                </a:pathLst>
              </a:custGeom>
              <a:solidFill>
                <a:schemeClr val="tx2"/>
              </a:solidFill>
              <a:ln w="9525" cap="flat">
                <a:noFill/>
                <a:prstDash val="solid"/>
                <a:miter/>
              </a:ln>
            </p:spPr>
            <p:txBody>
              <a:bodyPr rtlCol="0" anchor="ctr"/>
              <a:lstStyle/>
              <a:p>
                <a:pPr defTabSz="932563">
                  <a:defRPr/>
                </a:pPr>
                <a:endParaRPr lang="en-US">
                  <a:solidFill>
                    <a:srgbClr val="000000"/>
                  </a:solidFill>
                  <a:latin typeface="Segoe UI"/>
                </a:endParaRPr>
              </a:p>
            </p:txBody>
          </p:sp>
          <p:sp>
            <p:nvSpPr>
              <p:cNvPr id="70" name="Freeform: Shape 69">
                <a:extLst>
                  <a:ext uri="{FF2B5EF4-FFF2-40B4-BE49-F238E27FC236}">
                    <a16:creationId xmlns:a16="http://schemas.microsoft.com/office/drawing/2014/main" id="{71812A0F-C51A-4B89-BC98-A0A72F14ABCF}"/>
                  </a:ext>
                </a:extLst>
              </p:cNvPr>
              <p:cNvSpPr/>
              <p:nvPr/>
            </p:nvSpPr>
            <p:spPr>
              <a:xfrm>
                <a:off x="9093655" y="2714341"/>
                <a:ext cx="95250" cy="95250"/>
              </a:xfrm>
              <a:custGeom>
                <a:avLst/>
                <a:gdLst>
                  <a:gd name="connsiteX0" fmla="*/ 100965 w 95250"/>
                  <a:gd name="connsiteY0" fmla="*/ 50483 h 95250"/>
                  <a:gd name="connsiteX1" fmla="*/ 50483 w 95250"/>
                  <a:gd name="connsiteY1" fmla="*/ 100965 h 95250"/>
                  <a:gd name="connsiteX2" fmla="*/ 0 w 95250"/>
                  <a:gd name="connsiteY2" fmla="*/ 50483 h 95250"/>
                  <a:gd name="connsiteX3" fmla="*/ 50483 w 95250"/>
                  <a:gd name="connsiteY3" fmla="*/ 0 h 95250"/>
                  <a:gd name="connsiteX4" fmla="*/ 100965 w 95250"/>
                  <a:gd name="connsiteY4" fmla="*/ 50483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100965" y="50483"/>
                    </a:moveTo>
                    <a:cubicBezTo>
                      <a:pt x="100965" y="78363"/>
                      <a:pt x="78363" y="100965"/>
                      <a:pt x="50483" y="100965"/>
                    </a:cubicBezTo>
                    <a:cubicBezTo>
                      <a:pt x="22602" y="100965"/>
                      <a:pt x="0" y="78363"/>
                      <a:pt x="0" y="50483"/>
                    </a:cubicBezTo>
                    <a:cubicBezTo>
                      <a:pt x="0" y="22602"/>
                      <a:pt x="22602" y="0"/>
                      <a:pt x="50483" y="0"/>
                    </a:cubicBezTo>
                    <a:cubicBezTo>
                      <a:pt x="78363" y="0"/>
                      <a:pt x="100965" y="22602"/>
                      <a:pt x="100965" y="50483"/>
                    </a:cubicBezTo>
                    <a:close/>
                  </a:path>
                </a:pathLst>
              </a:custGeom>
              <a:solidFill>
                <a:schemeClr val="tx2"/>
              </a:solidFill>
              <a:ln w="9525" cap="flat">
                <a:noFill/>
                <a:prstDash val="solid"/>
                <a:miter/>
              </a:ln>
            </p:spPr>
            <p:txBody>
              <a:bodyPr rtlCol="0" anchor="ctr"/>
              <a:lstStyle/>
              <a:p>
                <a:pPr defTabSz="932563">
                  <a:defRPr/>
                </a:pPr>
                <a:endParaRPr lang="en-US">
                  <a:solidFill>
                    <a:srgbClr val="000000"/>
                  </a:solidFill>
                  <a:latin typeface="Segoe UI"/>
                </a:endParaRPr>
              </a:p>
            </p:txBody>
          </p:sp>
          <p:grpSp>
            <p:nvGrpSpPr>
              <p:cNvPr id="71" name="Graphic 56">
                <a:extLst>
                  <a:ext uri="{FF2B5EF4-FFF2-40B4-BE49-F238E27FC236}">
                    <a16:creationId xmlns:a16="http://schemas.microsoft.com/office/drawing/2014/main" id="{4247C881-BFCA-45B1-AE8B-DF780FFA09CA}"/>
                  </a:ext>
                </a:extLst>
              </p:cNvPr>
              <p:cNvGrpSpPr/>
              <p:nvPr/>
            </p:nvGrpSpPr>
            <p:grpSpPr>
              <a:xfrm>
                <a:off x="9609909" y="2431448"/>
                <a:ext cx="209550" cy="329565"/>
                <a:chOff x="9609909" y="2431448"/>
                <a:chExt cx="209550" cy="329565"/>
              </a:xfrm>
              <a:solidFill>
                <a:srgbClr val="50E6FF"/>
              </a:solidFill>
            </p:grpSpPr>
            <p:sp>
              <p:nvSpPr>
                <p:cNvPr id="73" name="Freeform: Shape 72">
                  <a:extLst>
                    <a:ext uri="{FF2B5EF4-FFF2-40B4-BE49-F238E27FC236}">
                      <a16:creationId xmlns:a16="http://schemas.microsoft.com/office/drawing/2014/main" id="{218D05BC-01BF-439D-A073-C48ABDAA1496}"/>
                    </a:ext>
                  </a:extLst>
                </p:cNvPr>
                <p:cNvSpPr/>
                <p:nvPr/>
              </p:nvSpPr>
              <p:spPr>
                <a:xfrm>
                  <a:off x="9665155" y="2713388"/>
                  <a:ext cx="95250" cy="47625"/>
                </a:xfrm>
                <a:custGeom>
                  <a:avLst/>
                  <a:gdLst>
                    <a:gd name="connsiteX0" fmla="*/ 50482 w 95250"/>
                    <a:gd name="connsiteY0" fmla="*/ 0 h 47625"/>
                    <a:gd name="connsiteX1" fmla="*/ 0 w 95250"/>
                    <a:gd name="connsiteY1" fmla="*/ 47625 h 47625"/>
                    <a:gd name="connsiteX2" fmla="*/ 100965 w 95250"/>
                    <a:gd name="connsiteY2" fmla="*/ 47625 h 47625"/>
                    <a:gd name="connsiteX3" fmla="*/ 50482 w 95250"/>
                    <a:gd name="connsiteY3" fmla="*/ 0 h 47625"/>
                  </a:gdLst>
                  <a:ahLst/>
                  <a:cxnLst>
                    <a:cxn ang="0">
                      <a:pos x="connsiteX0" y="connsiteY0"/>
                    </a:cxn>
                    <a:cxn ang="0">
                      <a:pos x="connsiteX1" y="connsiteY1"/>
                    </a:cxn>
                    <a:cxn ang="0">
                      <a:pos x="connsiteX2" y="connsiteY2"/>
                    </a:cxn>
                    <a:cxn ang="0">
                      <a:pos x="connsiteX3" y="connsiteY3"/>
                    </a:cxn>
                  </a:cxnLst>
                  <a:rect l="l" t="t" r="r" b="b"/>
                  <a:pathLst>
                    <a:path w="95250" h="47625">
                      <a:moveTo>
                        <a:pt x="50482" y="0"/>
                      </a:moveTo>
                      <a:cubicBezTo>
                        <a:pt x="23813" y="0"/>
                        <a:pt x="1905" y="20955"/>
                        <a:pt x="0" y="47625"/>
                      </a:cubicBezTo>
                      <a:lnTo>
                        <a:pt x="100965" y="47625"/>
                      </a:lnTo>
                      <a:cubicBezTo>
                        <a:pt x="99060" y="20955"/>
                        <a:pt x="77152" y="0"/>
                        <a:pt x="50482" y="0"/>
                      </a:cubicBezTo>
                      <a:close/>
                    </a:path>
                  </a:pathLst>
                </a:custGeom>
                <a:solidFill>
                  <a:schemeClr val="accent5"/>
                </a:solidFill>
                <a:ln w="9525" cap="flat">
                  <a:noFill/>
                  <a:prstDash val="solid"/>
                  <a:miter/>
                </a:ln>
              </p:spPr>
              <p:txBody>
                <a:bodyPr rtlCol="0" anchor="ctr"/>
                <a:lstStyle/>
                <a:p>
                  <a:pPr defTabSz="932563">
                    <a:defRPr/>
                  </a:pPr>
                  <a:endParaRPr lang="en-US">
                    <a:solidFill>
                      <a:srgbClr val="000000"/>
                    </a:solidFill>
                    <a:latin typeface="Segoe UI"/>
                  </a:endParaRPr>
                </a:p>
              </p:txBody>
            </p:sp>
            <p:sp>
              <p:nvSpPr>
                <p:cNvPr id="74" name="Freeform: Shape 73">
                  <a:extLst>
                    <a:ext uri="{FF2B5EF4-FFF2-40B4-BE49-F238E27FC236}">
                      <a16:creationId xmlns:a16="http://schemas.microsoft.com/office/drawing/2014/main" id="{D1910633-E35C-44E7-806F-6DEDFD50EC9F}"/>
                    </a:ext>
                  </a:extLst>
                </p:cNvPr>
                <p:cNvSpPr/>
                <p:nvPr/>
              </p:nvSpPr>
              <p:spPr>
                <a:xfrm>
                  <a:off x="9609909" y="2431448"/>
                  <a:ext cx="209550" cy="323850"/>
                </a:xfrm>
                <a:custGeom>
                  <a:avLst/>
                  <a:gdLst>
                    <a:gd name="connsiteX0" fmla="*/ 213360 w 209550"/>
                    <a:gd name="connsiteY0" fmla="*/ 172403 h 323850"/>
                    <a:gd name="connsiteX1" fmla="*/ 40958 w 209550"/>
                    <a:gd name="connsiteY1" fmla="*/ 0 h 323850"/>
                    <a:gd name="connsiteX2" fmla="*/ 0 w 209550"/>
                    <a:gd name="connsiteY2" fmla="*/ 0 h 323850"/>
                    <a:gd name="connsiteX3" fmla="*/ 0 w 209550"/>
                    <a:gd name="connsiteY3" fmla="*/ 330518 h 323850"/>
                    <a:gd name="connsiteX4" fmla="*/ 35243 w 209550"/>
                    <a:gd name="connsiteY4" fmla="*/ 330518 h 323850"/>
                    <a:gd name="connsiteX5" fmla="*/ 104775 w 209550"/>
                    <a:gd name="connsiteY5" fmla="*/ 263843 h 323850"/>
                    <a:gd name="connsiteX6" fmla="*/ 174308 w 209550"/>
                    <a:gd name="connsiteY6" fmla="*/ 330518 h 323850"/>
                    <a:gd name="connsiteX7" fmla="*/ 212408 w 209550"/>
                    <a:gd name="connsiteY7" fmla="*/ 330518 h 323850"/>
                    <a:gd name="connsiteX8" fmla="*/ 212408 w 209550"/>
                    <a:gd name="connsiteY8" fmla="*/ 172403 h 323850"/>
                    <a:gd name="connsiteX9" fmla="*/ 159068 w 209550"/>
                    <a:gd name="connsiteY9" fmla="*/ 136208 h 323850"/>
                    <a:gd name="connsiteX10" fmla="*/ 71438 w 209550"/>
                    <a:gd name="connsiteY10" fmla="*/ 136208 h 323850"/>
                    <a:gd name="connsiteX11" fmla="*/ 71438 w 209550"/>
                    <a:gd name="connsiteY11" fmla="*/ 45720 h 323850"/>
                    <a:gd name="connsiteX12" fmla="*/ 159068 w 209550"/>
                    <a:gd name="connsiteY12" fmla="*/ 133350 h 323850"/>
                    <a:gd name="connsiteX13" fmla="*/ 159068 w 209550"/>
                    <a:gd name="connsiteY13" fmla="*/ 136208 h 323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9550" h="323850">
                      <a:moveTo>
                        <a:pt x="213360" y="172403"/>
                      </a:moveTo>
                      <a:cubicBezTo>
                        <a:pt x="213360" y="77152"/>
                        <a:pt x="136208" y="0"/>
                        <a:pt x="40958" y="0"/>
                      </a:cubicBezTo>
                      <a:lnTo>
                        <a:pt x="0" y="0"/>
                      </a:lnTo>
                      <a:lnTo>
                        <a:pt x="0" y="330518"/>
                      </a:lnTo>
                      <a:lnTo>
                        <a:pt x="35243" y="330518"/>
                      </a:lnTo>
                      <a:cubicBezTo>
                        <a:pt x="37148" y="293370"/>
                        <a:pt x="67627" y="263843"/>
                        <a:pt x="104775" y="263843"/>
                      </a:cubicBezTo>
                      <a:cubicBezTo>
                        <a:pt x="141923" y="263843"/>
                        <a:pt x="172402" y="293370"/>
                        <a:pt x="174308" y="330518"/>
                      </a:cubicBezTo>
                      <a:lnTo>
                        <a:pt x="212408" y="330518"/>
                      </a:lnTo>
                      <a:lnTo>
                        <a:pt x="212408" y="172403"/>
                      </a:lnTo>
                      <a:close/>
                      <a:moveTo>
                        <a:pt x="159068" y="136208"/>
                      </a:moveTo>
                      <a:lnTo>
                        <a:pt x="71438" y="136208"/>
                      </a:lnTo>
                      <a:lnTo>
                        <a:pt x="71438" y="45720"/>
                      </a:lnTo>
                      <a:cubicBezTo>
                        <a:pt x="120015" y="45720"/>
                        <a:pt x="159068" y="84773"/>
                        <a:pt x="159068" y="133350"/>
                      </a:cubicBezTo>
                      <a:lnTo>
                        <a:pt x="159068" y="136208"/>
                      </a:lnTo>
                      <a:close/>
                    </a:path>
                  </a:pathLst>
                </a:custGeom>
                <a:solidFill>
                  <a:schemeClr val="accent5"/>
                </a:solidFill>
                <a:ln w="9525" cap="flat">
                  <a:noFill/>
                  <a:prstDash val="solid"/>
                  <a:miter/>
                </a:ln>
              </p:spPr>
              <p:txBody>
                <a:bodyPr rtlCol="0" anchor="ctr"/>
                <a:lstStyle/>
                <a:p>
                  <a:pPr defTabSz="932563">
                    <a:defRPr/>
                  </a:pPr>
                  <a:endParaRPr lang="en-US">
                    <a:solidFill>
                      <a:srgbClr val="000000"/>
                    </a:solidFill>
                    <a:latin typeface="Segoe UI"/>
                  </a:endParaRPr>
                </a:p>
              </p:txBody>
            </p:sp>
          </p:grpSp>
          <p:sp>
            <p:nvSpPr>
              <p:cNvPr id="72" name="Freeform: Shape 71">
                <a:extLst>
                  <a:ext uri="{FF2B5EF4-FFF2-40B4-BE49-F238E27FC236}">
                    <a16:creationId xmlns:a16="http://schemas.microsoft.com/office/drawing/2014/main" id="{813DAF2B-891A-40F4-B286-14A9B592D686}"/>
                  </a:ext>
                </a:extLst>
              </p:cNvPr>
              <p:cNvSpPr/>
              <p:nvPr/>
            </p:nvSpPr>
            <p:spPr>
              <a:xfrm>
                <a:off x="9665155" y="2714341"/>
                <a:ext cx="95250" cy="95250"/>
              </a:xfrm>
              <a:custGeom>
                <a:avLst/>
                <a:gdLst>
                  <a:gd name="connsiteX0" fmla="*/ 100965 w 95250"/>
                  <a:gd name="connsiteY0" fmla="*/ 50483 h 95250"/>
                  <a:gd name="connsiteX1" fmla="*/ 50482 w 95250"/>
                  <a:gd name="connsiteY1" fmla="*/ 100965 h 95250"/>
                  <a:gd name="connsiteX2" fmla="*/ 0 w 95250"/>
                  <a:gd name="connsiteY2" fmla="*/ 50483 h 95250"/>
                  <a:gd name="connsiteX3" fmla="*/ 50482 w 95250"/>
                  <a:gd name="connsiteY3" fmla="*/ 0 h 95250"/>
                  <a:gd name="connsiteX4" fmla="*/ 100965 w 95250"/>
                  <a:gd name="connsiteY4" fmla="*/ 50483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100965" y="50483"/>
                    </a:moveTo>
                    <a:cubicBezTo>
                      <a:pt x="100965" y="78363"/>
                      <a:pt x="78363" y="100965"/>
                      <a:pt x="50482" y="100965"/>
                    </a:cubicBezTo>
                    <a:cubicBezTo>
                      <a:pt x="22602" y="100965"/>
                      <a:pt x="0" y="78363"/>
                      <a:pt x="0" y="50483"/>
                    </a:cubicBezTo>
                    <a:cubicBezTo>
                      <a:pt x="0" y="22602"/>
                      <a:pt x="22602" y="0"/>
                      <a:pt x="50482" y="0"/>
                    </a:cubicBezTo>
                    <a:cubicBezTo>
                      <a:pt x="78363" y="0"/>
                      <a:pt x="100965" y="22602"/>
                      <a:pt x="100965" y="50483"/>
                    </a:cubicBezTo>
                    <a:close/>
                  </a:path>
                </a:pathLst>
              </a:custGeom>
              <a:solidFill>
                <a:schemeClr val="tx2"/>
              </a:solidFill>
              <a:ln w="9525" cap="flat">
                <a:noFill/>
                <a:prstDash val="solid"/>
                <a:miter/>
              </a:ln>
            </p:spPr>
            <p:txBody>
              <a:bodyPr rtlCol="0" anchor="ctr"/>
              <a:lstStyle/>
              <a:p>
                <a:pPr defTabSz="932563">
                  <a:defRPr/>
                </a:pPr>
                <a:endParaRPr lang="en-US">
                  <a:solidFill>
                    <a:srgbClr val="000000"/>
                  </a:solidFill>
                  <a:latin typeface="Segoe UI"/>
                </a:endParaRPr>
              </a:p>
            </p:txBody>
          </p:sp>
        </p:grpSp>
        <p:pic>
          <p:nvPicPr>
            <p:cNvPr id="75" name="Picture 74">
              <a:extLst>
                <a:ext uri="{FF2B5EF4-FFF2-40B4-BE49-F238E27FC236}">
                  <a16:creationId xmlns:a16="http://schemas.microsoft.com/office/drawing/2014/main" id="{C0EFD335-84AE-423D-BD35-2C35C1EE4C7C}"/>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9778530" y="1661934"/>
              <a:ext cx="387287" cy="351439"/>
            </a:xfrm>
            <a:prstGeom prst="rect">
              <a:avLst/>
            </a:prstGeom>
          </p:spPr>
        </p:pic>
        <p:grpSp>
          <p:nvGrpSpPr>
            <p:cNvPr id="76" name="Graphic 145">
              <a:extLst>
                <a:ext uri="{FF2B5EF4-FFF2-40B4-BE49-F238E27FC236}">
                  <a16:creationId xmlns:a16="http://schemas.microsoft.com/office/drawing/2014/main" id="{D527F2F3-5885-4ACD-A22C-8D9AA7ADDFE1}"/>
                </a:ext>
              </a:extLst>
            </p:cNvPr>
            <p:cNvGrpSpPr/>
            <p:nvPr/>
          </p:nvGrpSpPr>
          <p:grpSpPr>
            <a:xfrm>
              <a:off x="4889583" y="1647659"/>
              <a:ext cx="364016" cy="364015"/>
              <a:chOff x="10963469" y="3543859"/>
              <a:chExt cx="558644" cy="558644"/>
            </a:xfrm>
          </p:grpSpPr>
          <p:sp>
            <p:nvSpPr>
              <p:cNvPr id="77" name="Freeform: Shape 76">
                <a:extLst>
                  <a:ext uri="{FF2B5EF4-FFF2-40B4-BE49-F238E27FC236}">
                    <a16:creationId xmlns:a16="http://schemas.microsoft.com/office/drawing/2014/main" id="{14A3C7D0-C3EB-43B7-BE50-6D8BAF588016}"/>
                  </a:ext>
                </a:extLst>
              </p:cNvPr>
              <p:cNvSpPr/>
              <p:nvPr/>
            </p:nvSpPr>
            <p:spPr>
              <a:xfrm>
                <a:off x="10963469" y="3543859"/>
                <a:ext cx="516482" cy="527023"/>
              </a:xfrm>
              <a:custGeom>
                <a:avLst/>
                <a:gdLst>
                  <a:gd name="connsiteX0" fmla="*/ 452185 w 516482"/>
                  <a:gd name="connsiteY0" fmla="*/ 269836 h 527022"/>
                  <a:gd name="connsiteX1" fmla="*/ 452185 w 516482"/>
                  <a:gd name="connsiteY1" fmla="*/ 264565 h 527022"/>
                  <a:gd name="connsiteX2" fmla="*/ 452185 w 516482"/>
                  <a:gd name="connsiteY2" fmla="*/ 259295 h 527022"/>
                  <a:gd name="connsiteX3" fmla="*/ 452185 w 516482"/>
                  <a:gd name="connsiteY3" fmla="*/ 255079 h 527022"/>
                  <a:gd name="connsiteX4" fmla="*/ 517536 w 516482"/>
                  <a:gd name="connsiteY4" fmla="*/ 212917 h 527022"/>
                  <a:gd name="connsiteX5" fmla="*/ 477483 w 516482"/>
                  <a:gd name="connsiteY5" fmla="*/ 112783 h 527022"/>
                  <a:gd name="connsiteX6" fmla="*/ 402645 w 516482"/>
                  <a:gd name="connsiteY6" fmla="*/ 130702 h 527022"/>
                  <a:gd name="connsiteX7" fmla="*/ 388943 w 516482"/>
                  <a:gd name="connsiteY7" fmla="*/ 116999 h 527022"/>
                  <a:gd name="connsiteX8" fmla="*/ 405807 w 516482"/>
                  <a:gd name="connsiteY8" fmla="*/ 39000 h 527022"/>
                  <a:gd name="connsiteX9" fmla="*/ 308835 w 516482"/>
                  <a:gd name="connsiteY9" fmla="*/ 0 h 527022"/>
                  <a:gd name="connsiteX10" fmla="*/ 267728 w 516482"/>
                  <a:gd name="connsiteY10" fmla="*/ 66405 h 527022"/>
                  <a:gd name="connsiteX11" fmla="*/ 264565 w 516482"/>
                  <a:gd name="connsiteY11" fmla="*/ 66405 h 527022"/>
                  <a:gd name="connsiteX12" fmla="*/ 259295 w 516482"/>
                  <a:gd name="connsiteY12" fmla="*/ 66405 h 527022"/>
                  <a:gd name="connsiteX13" fmla="*/ 254025 w 516482"/>
                  <a:gd name="connsiteY13" fmla="*/ 66405 h 527022"/>
                  <a:gd name="connsiteX14" fmla="*/ 248755 w 516482"/>
                  <a:gd name="connsiteY14" fmla="*/ 66405 h 527022"/>
                  <a:gd name="connsiteX15" fmla="*/ 208701 w 516482"/>
                  <a:gd name="connsiteY15" fmla="*/ 0 h 527022"/>
                  <a:gd name="connsiteX16" fmla="*/ 110675 w 516482"/>
                  <a:gd name="connsiteY16" fmla="*/ 40054 h 527022"/>
                  <a:gd name="connsiteX17" fmla="*/ 128594 w 516482"/>
                  <a:gd name="connsiteY17" fmla="*/ 118053 h 527022"/>
                  <a:gd name="connsiteX18" fmla="*/ 114891 w 516482"/>
                  <a:gd name="connsiteY18" fmla="*/ 131756 h 527022"/>
                  <a:gd name="connsiteX19" fmla="*/ 40054 w 516482"/>
                  <a:gd name="connsiteY19" fmla="*/ 113837 h 527022"/>
                  <a:gd name="connsiteX20" fmla="*/ 0 w 516482"/>
                  <a:gd name="connsiteY20" fmla="*/ 213971 h 527022"/>
                  <a:gd name="connsiteX21" fmla="*/ 65351 w 516482"/>
                  <a:gd name="connsiteY21" fmla="*/ 256133 h 527022"/>
                  <a:gd name="connsiteX22" fmla="*/ 65351 w 516482"/>
                  <a:gd name="connsiteY22" fmla="*/ 260349 h 527022"/>
                  <a:gd name="connsiteX23" fmla="*/ 65351 w 516482"/>
                  <a:gd name="connsiteY23" fmla="*/ 265619 h 527022"/>
                  <a:gd name="connsiteX24" fmla="*/ 65351 w 516482"/>
                  <a:gd name="connsiteY24" fmla="*/ 270890 h 527022"/>
                  <a:gd name="connsiteX25" fmla="*/ 65351 w 516482"/>
                  <a:gd name="connsiteY25" fmla="*/ 276160 h 527022"/>
                  <a:gd name="connsiteX26" fmla="*/ 0 w 516482"/>
                  <a:gd name="connsiteY26" fmla="*/ 316214 h 527022"/>
                  <a:gd name="connsiteX27" fmla="*/ 40054 w 516482"/>
                  <a:gd name="connsiteY27" fmla="*/ 417402 h 527022"/>
                  <a:gd name="connsiteX28" fmla="*/ 114891 w 516482"/>
                  <a:gd name="connsiteY28" fmla="*/ 398429 h 527022"/>
                  <a:gd name="connsiteX29" fmla="*/ 128594 w 516482"/>
                  <a:gd name="connsiteY29" fmla="*/ 412132 h 527022"/>
                  <a:gd name="connsiteX30" fmla="*/ 110675 w 516482"/>
                  <a:gd name="connsiteY30" fmla="*/ 490131 h 527022"/>
                  <a:gd name="connsiteX31" fmla="*/ 208701 w 516482"/>
                  <a:gd name="connsiteY31" fmla="*/ 531239 h 527022"/>
                  <a:gd name="connsiteX32" fmla="*/ 248755 w 516482"/>
                  <a:gd name="connsiteY32" fmla="*/ 463780 h 527022"/>
                  <a:gd name="connsiteX33" fmla="*/ 254025 w 516482"/>
                  <a:gd name="connsiteY33" fmla="*/ 463780 h 527022"/>
                  <a:gd name="connsiteX34" fmla="*/ 259295 w 516482"/>
                  <a:gd name="connsiteY34" fmla="*/ 463780 h 527022"/>
                  <a:gd name="connsiteX35" fmla="*/ 264565 w 516482"/>
                  <a:gd name="connsiteY35" fmla="*/ 463780 h 527022"/>
                  <a:gd name="connsiteX36" fmla="*/ 267728 w 516482"/>
                  <a:gd name="connsiteY36" fmla="*/ 463780 h 527022"/>
                  <a:gd name="connsiteX37" fmla="*/ 308835 w 516482"/>
                  <a:gd name="connsiteY37" fmla="*/ 531239 h 527022"/>
                  <a:gd name="connsiteX38" fmla="*/ 405807 w 516482"/>
                  <a:gd name="connsiteY38" fmla="*/ 490131 h 527022"/>
                  <a:gd name="connsiteX39" fmla="*/ 388943 w 516482"/>
                  <a:gd name="connsiteY39" fmla="*/ 412132 h 527022"/>
                  <a:gd name="connsiteX40" fmla="*/ 402645 w 516482"/>
                  <a:gd name="connsiteY40" fmla="*/ 398429 h 527022"/>
                  <a:gd name="connsiteX41" fmla="*/ 477483 w 516482"/>
                  <a:gd name="connsiteY41" fmla="*/ 417402 h 527022"/>
                  <a:gd name="connsiteX42" fmla="*/ 517536 w 516482"/>
                  <a:gd name="connsiteY42" fmla="*/ 316214 h 527022"/>
                  <a:gd name="connsiteX43" fmla="*/ 452185 w 516482"/>
                  <a:gd name="connsiteY43" fmla="*/ 275106 h 527022"/>
                  <a:gd name="connsiteX44" fmla="*/ 452185 w 516482"/>
                  <a:gd name="connsiteY44" fmla="*/ 269836 h 527022"/>
                  <a:gd name="connsiteX45" fmla="*/ 259295 w 516482"/>
                  <a:gd name="connsiteY45" fmla="*/ 413186 h 527022"/>
                  <a:gd name="connsiteX46" fmla="*/ 111729 w 516482"/>
                  <a:gd name="connsiteY46" fmla="*/ 265619 h 527022"/>
                  <a:gd name="connsiteX47" fmla="*/ 259295 w 516482"/>
                  <a:gd name="connsiteY47" fmla="*/ 118053 h 527022"/>
                  <a:gd name="connsiteX48" fmla="*/ 406861 w 516482"/>
                  <a:gd name="connsiteY48" fmla="*/ 265619 h 527022"/>
                  <a:gd name="connsiteX49" fmla="*/ 259295 w 516482"/>
                  <a:gd name="connsiteY49" fmla="*/ 413186 h 527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516482" h="527022">
                    <a:moveTo>
                      <a:pt x="452185" y="269836"/>
                    </a:moveTo>
                    <a:cubicBezTo>
                      <a:pt x="452185" y="268782"/>
                      <a:pt x="452185" y="265619"/>
                      <a:pt x="452185" y="264565"/>
                    </a:cubicBezTo>
                    <a:cubicBezTo>
                      <a:pt x="452185" y="263511"/>
                      <a:pt x="452185" y="262457"/>
                      <a:pt x="452185" y="259295"/>
                    </a:cubicBezTo>
                    <a:cubicBezTo>
                      <a:pt x="452185" y="258241"/>
                      <a:pt x="452185" y="257187"/>
                      <a:pt x="452185" y="255079"/>
                    </a:cubicBezTo>
                    <a:lnTo>
                      <a:pt x="517536" y="212917"/>
                    </a:lnTo>
                    <a:lnTo>
                      <a:pt x="477483" y="112783"/>
                    </a:lnTo>
                    <a:lnTo>
                      <a:pt x="402645" y="130702"/>
                    </a:lnTo>
                    <a:cubicBezTo>
                      <a:pt x="397375" y="125431"/>
                      <a:pt x="394213" y="122269"/>
                      <a:pt x="388943" y="116999"/>
                    </a:cubicBezTo>
                    <a:lnTo>
                      <a:pt x="405807" y="39000"/>
                    </a:lnTo>
                    <a:lnTo>
                      <a:pt x="308835" y="0"/>
                    </a:lnTo>
                    <a:lnTo>
                      <a:pt x="267728" y="66405"/>
                    </a:lnTo>
                    <a:cubicBezTo>
                      <a:pt x="266673" y="66405"/>
                      <a:pt x="265619" y="66405"/>
                      <a:pt x="264565" y="66405"/>
                    </a:cubicBezTo>
                    <a:cubicBezTo>
                      <a:pt x="262457" y="66405"/>
                      <a:pt x="261403" y="66405"/>
                      <a:pt x="259295" y="66405"/>
                    </a:cubicBezTo>
                    <a:cubicBezTo>
                      <a:pt x="257187" y="66405"/>
                      <a:pt x="256133" y="66405"/>
                      <a:pt x="254025" y="66405"/>
                    </a:cubicBezTo>
                    <a:cubicBezTo>
                      <a:pt x="251917" y="66405"/>
                      <a:pt x="251917" y="66405"/>
                      <a:pt x="248755" y="66405"/>
                    </a:cubicBezTo>
                    <a:lnTo>
                      <a:pt x="208701" y="0"/>
                    </a:lnTo>
                    <a:lnTo>
                      <a:pt x="110675" y="40054"/>
                    </a:lnTo>
                    <a:lnTo>
                      <a:pt x="128594" y="118053"/>
                    </a:lnTo>
                    <a:cubicBezTo>
                      <a:pt x="123323" y="123323"/>
                      <a:pt x="119107" y="126485"/>
                      <a:pt x="114891" y="131756"/>
                    </a:cubicBezTo>
                    <a:lnTo>
                      <a:pt x="40054" y="113837"/>
                    </a:lnTo>
                    <a:lnTo>
                      <a:pt x="0" y="213971"/>
                    </a:lnTo>
                    <a:lnTo>
                      <a:pt x="65351" y="256133"/>
                    </a:lnTo>
                    <a:cubicBezTo>
                      <a:pt x="65351" y="257187"/>
                      <a:pt x="65351" y="258241"/>
                      <a:pt x="65351" y="260349"/>
                    </a:cubicBezTo>
                    <a:cubicBezTo>
                      <a:pt x="65351" y="262457"/>
                      <a:pt x="65351" y="264565"/>
                      <a:pt x="65351" y="265619"/>
                    </a:cubicBezTo>
                    <a:cubicBezTo>
                      <a:pt x="65351" y="266673"/>
                      <a:pt x="65351" y="269836"/>
                      <a:pt x="65351" y="270890"/>
                    </a:cubicBezTo>
                    <a:cubicBezTo>
                      <a:pt x="65351" y="271944"/>
                      <a:pt x="65351" y="272998"/>
                      <a:pt x="65351" y="276160"/>
                    </a:cubicBezTo>
                    <a:lnTo>
                      <a:pt x="0" y="316214"/>
                    </a:lnTo>
                    <a:lnTo>
                      <a:pt x="40054" y="417402"/>
                    </a:lnTo>
                    <a:lnTo>
                      <a:pt x="114891" y="398429"/>
                    </a:lnTo>
                    <a:cubicBezTo>
                      <a:pt x="118053" y="403699"/>
                      <a:pt x="123323" y="407916"/>
                      <a:pt x="128594" y="412132"/>
                    </a:cubicBezTo>
                    <a:lnTo>
                      <a:pt x="110675" y="490131"/>
                    </a:lnTo>
                    <a:lnTo>
                      <a:pt x="208701" y="531239"/>
                    </a:lnTo>
                    <a:lnTo>
                      <a:pt x="248755" y="463780"/>
                    </a:lnTo>
                    <a:cubicBezTo>
                      <a:pt x="250863" y="463780"/>
                      <a:pt x="251917" y="463780"/>
                      <a:pt x="254025" y="463780"/>
                    </a:cubicBezTo>
                    <a:cubicBezTo>
                      <a:pt x="256133" y="463780"/>
                      <a:pt x="257187" y="463780"/>
                      <a:pt x="259295" y="463780"/>
                    </a:cubicBezTo>
                    <a:cubicBezTo>
                      <a:pt x="261403" y="463780"/>
                      <a:pt x="261403" y="463780"/>
                      <a:pt x="264565" y="463780"/>
                    </a:cubicBezTo>
                    <a:cubicBezTo>
                      <a:pt x="265619" y="463780"/>
                      <a:pt x="266673" y="463780"/>
                      <a:pt x="267728" y="463780"/>
                    </a:cubicBezTo>
                    <a:lnTo>
                      <a:pt x="308835" y="531239"/>
                    </a:lnTo>
                    <a:lnTo>
                      <a:pt x="405807" y="490131"/>
                    </a:lnTo>
                    <a:lnTo>
                      <a:pt x="388943" y="412132"/>
                    </a:lnTo>
                    <a:cubicBezTo>
                      <a:pt x="394213" y="407916"/>
                      <a:pt x="397375" y="403699"/>
                      <a:pt x="402645" y="398429"/>
                    </a:cubicBezTo>
                    <a:lnTo>
                      <a:pt x="477483" y="417402"/>
                    </a:lnTo>
                    <a:lnTo>
                      <a:pt x="517536" y="316214"/>
                    </a:lnTo>
                    <a:lnTo>
                      <a:pt x="452185" y="275106"/>
                    </a:lnTo>
                    <a:cubicBezTo>
                      <a:pt x="452185" y="272998"/>
                      <a:pt x="452185" y="271944"/>
                      <a:pt x="452185" y="269836"/>
                    </a:cubicBezTo>
                    <a:close/>
                    <a:moveTo>
                      <a:pt x="259295" y="413186"/>
                    </a:moveTo>
                    <a:cubicBezTo>
                      <a:pt x="178134" y="413186"/>
                      <a:pt x="111729" y="347835"/>
                      <a:pt x="111729" y="265619"/>
                    </a:cubicBezTo>
                    <a:cubicBezTo>
                      <a:pt x="111729" y="183404"/>
                      <a:pt x="177080" y="118053"/>
                      <a:pt x="259295" y="118053"/>
                    </a:cubicBezTo>
                    <a:cubicBezTo>
                      <a:pt x="341511" y="118053"/>
                      <a:pt x="406861" y="183404"/>
                      <a:pt x="406861" y="265619"/>
                    </a:cubicBezTo>
                    <a:cubicBezTo>
                      <a:pt x="406861" y="347835"/>
                      <a:pt x="340457" y="413186"/>
                      <a:pt x="259295" y="413186"/>
                    </a:cubicBezTo>
                    <a:close/>
                  </a:path>
                </a:pathLst>
              </a:custGeom>
              <a:solidFill>
                <a:schemeClr val="accent5"/>
              </a:solidFill>
              <a:ln w="10424" cap="flat">
                <a:noFill/>
                <a:prstDash val="solid"/>
                <a:miter/>
              </a:ln>
            </p:spPr>
            <p:txBody>
              <a:bodyPr rtlCol="0" anchor="ctr"/>
              <a:lstStyle/>
              <a:p>
                <a:pPr defTabSz="932563">
                  <a:defRPr/>
                </a:pPr>
                <a:endParaRPr lang="en-US">
                  <a:solidFill>
                    <a:srgbClr val="000000"/>
                  </a:solidFill>
                  <a:latin typeface="Segoe UI"/>
                </a:endParaRPr>
              </a:p>
            </p:txBody>
          </p:sp>
          <p:sp>
            <p:nvSpPr>
              <p:cNvPr id="78" name="Freeform: Shape 77">
                <a:extLst>
                  <a:ext uri="{FF2B5EF4-FFF2-40B4-BE49-F238E27FC236}">
                    <a16:creationId xmlns:a16="http://schemas.microsoft.com/office/drawing/2014/main" id="{57ABF3BD-35EE-4CFD-A04B-5B65E2C783E6}"/>
                  </a:ext>
                </a:extLst>
              </p:cNvPr>
              <p:cNvSpPr/>
              <p:nvPr/>
            </p:nvSpPr>
            <p:spPr>
              <a:xfrm>
                <a:off x="11122630" y="3707236"/>
                <a:ext cx="389997" cy="389997"/>
              </a:xfrm>
              <a:custGeom>
                <a:avLst/>
                <a:gdLst>
                  <a:gd name="connsiteX0" fmla="*/ 394213 w 389996"/>
                  <a:gd name="connsiteY0" fmla="*/ 334132 h 389996"/>
                  <a:gd name="connsiteX1" fmla="*/ 394213 w 389996"/>
                  <a:gd name="connsiteY1" fmla="*/ 334132 h 389996"/>
                  <a:gd name="connsiteX2" fmla="*/ 397375 w 389996"/>
                  <a:gd name="connsiteY2" fmla="*/ 352051 h 389996"/>
                  <a:gd name="connsiteX3" fmla="*/ 393159 w 389996"/>
                  <a:gd name="connsiteY3" fmla="*/ 368916 h 389996"/>
                  <a:gd name="connsiteX4" fmla="*/ 383672 w 389996"/>
                  <a:gd name="connsiteY4" fmla="*/ 383673 h 389996"/>
                  <a:gd name="connsiteX5" fmla="*/ 368916 w 389996"/>
                  <a:gd name="connsiteY5" fmla="*/ 393159 h 389996"/>
                  <a:gd name="connsiteX6" fmla="*/ 352051 w 389996"/>
                  <a:gd name="connsiteY6" fmla="*/ 397375 h 389996"/>
                  <a:gd name="connsiteX7" fmla="*/ 334132 w 389996"/>
                  <a:gd name="connsiteY7" fmla="*/ 393159 h 389996"/>
                  <a:gd name="connsiteX8" fmla="*/ 319376 w 389996"/>
                  <a:gd name="connsiteY8" fmla="*/ 383673 h 389996"/>
                  <a:gd name="connsiteX9" fmla="*/ 128594 w 389996"/>
                  <a:gd name="connsiteY9" fmla="*/ 193944 h 389996"/>
                  <a:gd name="connsiteX10" fmla="*/ 113837 w 389996"/>
                  <a:gd name="connsiteY10" fmla="*/ 197106 h 389996"/>
                  <a:gd name="connsiteX11" fmla="*/ 99080 w 389996"/>
                  <a:gd name="connsiteY11" fmla="*/ 198161 h 389996"/>
                  <a:gd name="connsiteX12" fmla="*/ 59027 w 389996"/>
                  <a:gd name="connsiteY12" fmla="*/ 190782 h 389996"/>
                  <a:gd name="connsiteX13" fmla="*/ 28459 w 389996"/>
                  <a:gd name="connsiteY13" fmla="*/ 169701 h 389996"/>
                  <a:gd name="connsiteX14" fmla="*/ 7378 w 389996"/>
                  <a:gd name="connsiteY14" fmla="*/ 138080 h 389996"/>
                  <a:gd name="connsiteX15" fmla="*/ 0 w 389996"/>
                  <a:gd name="connsiteY15" fmla="*/ 100134 h 389996"/>
                  <a:gd name="connsiteX16" fmla="*/ 5270 w 389996"/>
                  <a:gd name="connsiteY16" fmla="*/ 68513 h 389996"/>
                  <a:gd name="connsiteX17" fmla="*/ 85378 w 389996"/>
                  <a:gd name="connsiteY17" fmla="*/ 148620 h 389996"/>
                  <a:gd name="connsiteX18" fmla="*/ 147566 w 389996"/>
                  <a:gd name="connsiteY18" fmla="*/ 85378 h 389996"/>
                  <a:gd name="connsiteX19" fmla="*/ 67459 w 389996"/>
                  <a:gd name="connsiteY19" fmla="*/ 5270 h 389996"/>
                  <a:gd name="connsiteX20" fmla="*/ 99080 w 389996"/>
                  <a:gd name="connsiteY20" fmla="*/ 0 h 389996"/>
                  <a:gd name="connsiteX21" fmla="*/ 138080 w 389996"/>
                  <a:gd name="connsiteY21" fmla="*/ 8432 h 389996"/>
                  <a:gd name="connsiteX22" fmla="*/ 169701 w 389996"/>
                  <a:gd name="connsiteY22" fmla="*/ 29513 h 389996"/>
                  <a:gd name="connsiteX23" fmla="*/ 190782 w 389996"/>
                  <a:gd name="connsiteY23" fmla="*/ 60081 h 389996"/>
                  <a:gd name="connsiteX24" fmla="*/ 198161 w 389996"/>
                  <a:gd name="connsiteY24" fmla="*/ 99080 h 389996"/>
                  <a:gd name="connsiteX25" fmla="*/ 197106 w 389996"/>
                  <a:gd name="connsiteY25" fmla="*/ 113837 h 389996"/>
                  <a:gd name="connsiteX26" fmla="*/ 193944 w 389996"/>
                  <a:gd name="connsiteY26" fmla="*/ 128594 h 389996"/>
                  <a:gd name="connsiteX27" fmla="*/ 384727 w 389996"/>
                  <a:gd name="connsiteY27" fmla="*/ 318322 h 389996"/>
                  <a:gd name="connsiteX28" fmla="*/ 394213 w 389996"/>
                  <a:gd name="connsiteY28" fmla="*/ 334132 h 389996"/>
                  <a:gd name="connsiteX29" fmla="*/ 394213 w 389996"/>
                  <a:gd name="connsiteY29" fmla="*/ 334132 h 389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89996" h="389996">
                    <a:moveTo>
                      <a:pt x="394213" y="334132"/>
                    </a:moveTo>
                    <a:lnTo>
                      <a:pt x="394213" y="334132"/>
                    </a:lnTo>
                    <a:cubicBezTo>
                      <a:pt x="396321" y="339403"/>
                      <a:pt x="397375" y="345727"/>
                      <a:pt x="397375" y="352051"/>
                    </a:cubicBezTo>
                    <a:cubicBezTo>
                      <a:pt x="397375" y="358375"/>
                      <a:pt x="396321" y="363646"/>
                      <a:pt x="393159" y="368916"/>
                    </a:cubicBezTo>
                    <a:cubicBezTo>
                      <a:pt x="391051" y="375240"/>
                      <a:pt x="387889" y="379456"/>
                      <a:pt x="383672" y="383673"/>
                    </a:cubicBezTo>
                    <a:cubicBezTo>
                      <a:pt x="379456" y="387889"/>
                      <a:pt x="375240" y="391051"/>
                      <a:pt x="368916" y="393159"/>
                    </a:cubicBezTo>
                    <a:cubicBezTo>
                      <a:pt x="363646" y="396321"/>
                      <a:pt x="358375" y="397375"/>
                      <a:pt x="352051" y="397375"/>
                    </a:cubicBezTo>
                    <a:cubicBezTo>
                      <a:pt x="345727" y="397375"/>
                      <a:pt x="339403" y="396321"/>
                      <a:pt x="334132" y="393159"/>
                    </a:cubicBezTo>
                    <a:cubicBezTo>
                      <a:pt x="328862" y="391051"/>
                      <a:pt x="323592" y="387889"/>
                      <a:pt x="319376" y="383673"/>
                    </a:cubicBezTo>
                    <a:lnTo>
                      <a:pt x="128594" y="193944"/>
                    </a:lnTo>
                    <a:cubicBezTo>
                      <a:pt x="123323" y="194998"/>
                      <a:pt x="119107" y="196052"/>
                      <a:pt x="113837" y="197106"/>
                    </a:cubicBezTo>
                    <a:cubicBezTo>
                      <a:pt x="108567" y="198161"/>
                      <a:pt x="104350" y="198161"/>
                      <a:pt x="99080" y="198161"/>
                    </a:cubicBezTo>
                    <a:cubicBezTo>
                      <a:pt x="85378" y="198161"/>
                      <a:pt x="72729" y="196052"/>
                      <a:pt x="59027" y="190782"/>
                    </a:cubicBezTo>
                    <a:cubicBezTo>
                      <a:pt x="47432" y="185512"/>
                      <a:pt x="36892" y="178134"/>
                      <a:pt x="28459" y="169701"/>
                    </a:cubicBezTo>
                    <a:cubicBezTo>
                      <a:pt x="20027" y="160215"/>
                      <a:pt x="12649" y="150728"/>
                      <a:pt x="7378" y="138080"/>
                    </a:cubicBezTo>
                    <a:cubicBezTo>
                      <a:pt x="2108" y="126485"/>
                      <a:pt x="0" y="113837"/>
                      <a:pt x="0" y="100134"/>
                    </a:cubicBezTo>
                    <a:cubicBezTo>
                      <a:pt x="0" y="89594"/>
                      <a:pt x="1054" y="79053"/>
                      <a:pt x="5270" y="68513"/>
                    </a:cubicBezTo>
                    <a:lnTo>
                      <a:pt x="85378" y="148620"/>
                    </a:lnTo>
                    <a:lnTo>
                      <a:pt x="147566" y="85378"/>
                    </a:lnTo>
                    <a:lnTo>
                      <a:pt x="67459" y="5270"/>
                    </a:lnTo>
                    <a:cubicBezTo>
                      <a:pt x="77999" y="2108"/>
                      <a:pt x="88540" y="0"/>
                      <a:pt x="99080" y="0"/>
                    </a:cubicBezTo>
                    <a:cubicBezTo>
                      <a:pt x="112783" y="0"/>
                      <a:pt x="125431" y="3162"/>
                      <a:pt x="138080" y="8432"/>
                    </a:cubicBezTo>
                    <a:cubicBezTo>
                      <a:pt x="150728" y="13703"/>
                      <a:pt x="160215" y="20027"/>
                      <a:pt x="169701" y="29513"/>
                    </a:cubicBezTo>
                    <a:cubicBezTo>
                      <a:pt x="178134" y="37946"/>
                      <a:pt x="185512" y="48486"/>
                      <a:pt x="190782" y="60081"/>
                    </a:cubicBezTo>
                    <a:cubicBezTo>
                      <a:pt x="196052" y="72729"/>
                      <a:pt x="198161" y="85378"/>
                      <a:pt x="198161" y="99080"/>
                    </a:cubicBezTo>
                    <a:cubicBezTo>
                      <a:pt x="198161" y="104350"/>
                      <a:pt x="198161" y="108567"/>
                      <a:pt x="197106" y="113837"/>
                    </a:cubicBezTo>
                    <a:cubicBezTo>
                      <a:pt x="196052" y="119107"/>
                      <a:pt x="194998" y="123323"/>
                      <a:pt x="193944" y="128594"/>
                    </a:cubicBezTo>
                    <a:lnTo>
                      <a:pt x="384727" y="318322"/>
                    </a:lnTo>
                    <a:cubicBezTo>
                      <a:pt x="387889" y="323592"/>
                      <a:pt x="391051" y="328862"/>
                      <a:pt x="394213" y="334132"/>
                    </a:cubicBezTo>
                    <a:lnTo>
                      <a:pt x="394213" y="334132"/>
                    </a:lnTo>
                    <a:close/>
                  </a:path>
                </a:pathLst>
              </a:custGeom>
              <a:solidFill>
                <a:schemeClr val="tx2"/>
              </a:solidFill>
              <a:ln w="10424" cap="flat">
                <a:noFill/>
                <a:prstDash val="solid"/>
                <a:miter/>
              </a:ln>
            </p:spPr>
            <p:txBody>
              <a:bodyPr rtlCol="0" anchor="ctr"/>
              <a:lstStyle/>
              <a:p>
                <a:pPr defTabSz="932563">
                  <a:defRPr/>
                </a:pPr>
                <a:endParaRPr lang="en-US">
                  <a:solidFill>
                    <a:srgbClr val="000000"/>
                  </a:solidFill>
                  <a:latin typeface="Segoe UI"/>
                </a:endParaRPr>
              </a:p>
            </p:txBody>
          </p:sp>
        </p:grpSp>
        <p:grpSp>
          <p:nvGrpSpPr>
            <p:cNvPr id="79" name="Graphic 149">
              <a:extLst>
                <a:ext uri="{FF2B5EF4-FFF2-40B4-BE49-F238E27FC236}">
                  <a16:creationId xmlns:a16="http://schemas.microsoft.com/office/drawing/2014/main" id="{45E7E463-77BA-40F0-A411-9AEBE394311B}"/>
                </a:ext>
              </a:extLst>
            </p:cNvPr>
            <p:cNvGrpSpPr/>
            <p:nvPr/>
          </p:nvGrpSpPr>
          <p:grpSpPr>
            <a:xfrm>
              <a:off x="7861039" y="1647659"/>
              <a:ext cx="202122" cy="379991"/>
              <a:chOff x="5794153" y="2355249"/>
              <a:chExt cx="310191" cy="583160"/>
            </a:xfrm>
          </p:grpSpPr>
          <p:sp>
            <p:nvSpPr>
              <p:cNvPr id="80" name="Freeform: Shape 79">
                <a:extLst>
                  <a:ext uri="{FF2B5EF4-FFF2-40B4-BE49-F238E27FC236}">
                    <a16:creationId xmlns:a16="http://schemas.microsoft.com/office/drawing/2014/main" id="{1F0F5DAA-5E76-4607-BD2A-563EBA951701}"/>
                  </a:ext>
                </a:extLst>
              </p:cNvPr>
              <p:cNvSpPr/>
              <p:nvPr/>
            </p:nvSpPr>
            <p:spPr>
              <a:xfrm>
                <a:off x="5794153" y="2355249"/>
                <a:ext cx="310191" cy="297784"/>
              </a:xfrm>
              <a:custGeom>
                <a:avLst/>
                <a:gdLst>
                  <a:gd name="connsiteX0" fmla="*/ 312673 w 310191"/>
                  <a:gd name="connsiteY0" fmla="*/ 0 h 297783"/>
                  <a:gd name="connsiteX1" fmla="*/ 89335 w 310191"/>
                  <a:gd name="connsiteY1" fmla="*/ 0 h 297783"/>
                  <a:gd name="connsiteX2" fmla="*/ 0 w 310191"/>
                  <a:gd name="connsiteY2" fmla="*/ 303988 h 297783"/>
                  <a:gd name="connsiteX3" fmla="*/ 114150 w 310191"/>
                  <a:gd name="connsiteY3" fmla="*/ 303988 h 297783"/>
                </a:gdLst>
                <a:ahLst/>
                <a:cxnLst>
                  <a:cxn ang="0">
                    <a:pos x="connsiteX0" y="connsiteY0"/>
                  </a:cxn>
                  <a:cxn ang="0">
                    <a:pos x="connsiteX1" y="connsiteY1"/>
                  </a:cxn>
                  <a:cxn ang="0">
                    <a:pos x="connsiteX2" y="connsiteY2"/>
                  </a:cxn>
                  <a:cxn ang="0">
                    <a:pos x="connsiteX3" y="connsiteY3"/>
                  </a:cxn>
                </a:cxnLst>
                <a:rect l="l" t="t" r="r" b="b"/>
                <a:pathLst>
                  <a:path w="310191" h="297783">
                    <a:moveTo>
                      <a:pt x="312673" y="0"/>
                    </a:moveTo>
                    <a:lnTo>
                      <a:pt x="89335" y="0"/>
                    </a:lnTo>
                    <a:lnTo>
                      <a:pt x="0" y="303988"/>
                    </a:lnTo>
                    <a:lnTo>
                      <a:pt x="114150" y="303988"/>
                    </a:lnTo>
                    <a:close/>
                  </a:path>
                </a:pathLst>
              </a:custGeom>
              <a:solidFill>
                <a:schemeClr val="tx2"/>
              </a:solidFill>
              <a:ln w="12192" cap="flat">
                <a:noFill/>
                <a:prstDash val="solid"/>
                <a:miter/>
              </a:ln>
            </p:spPr>
            <p:txBody>
              <a:bodyPr rtlCol="0" anchor="ctr"/>
              <a:lstStyle/>
              <a:p>
                <a:pPr defTabSz="932563">
                  <a:defRPr/>
                </a:pPr>
                <a:endParaRPr lang="en-US">
                  <a:solidFill>
                    <a:srgbClr val="000000"/>
                  </a:solidFill>
                  <a:latin typeface="Segoe UI"/>
                </a:endParaRPr>
              </a:p>
            </p:txBody>
          </p:sp>
          <p:sp>
            <p:nvSpPr>
              <p:cNvPr id="81" name="Freeform: Shape 80">
                <a:extLst>
                  <a:ext uri="{FF2B5EF4-FFF2-40B4-BE49-F238E27FC236}">
                    <a16:creationId xmlns:a16="http://schemas.microsoft.com/office/drawing/2014/main" id="{25176220-2F45-4DA7-AB15-20116C0CC4C3}"/>
                  </a:ext>
                </a:extLst>
              </p:cNvPr>
              <p:cNvSpPr/>
              <p:nvPr/>
            </p:nvSpPr>
            <p:spPr>
              <a:xfrm>
                <a:off x="5825172" y="2625736"/>
                <a:ext cx="235745" cy="310191"/>
              </a:xfrm>
              <a:custGeom>
                <a:avLst/>
                <a:gdLst>
                  <a:gd name="connsiteX0" fmla="*/ 84372 w 235745"/>
                  <a:gd name="connsiteY0" fmla="*/ 32260 h 310191"/>
                  <a:gd name="connsiteX1" fmla="*/ 0 w 235745"/>
                  <a:gd name="connsiteY1" fmla="*/ 313914 h 310191"/>
                  <a:gd name="connsiteX2" fmla="*/ 241949 w 235745"/>
                  <a:gd name="connsiteY2" fmla="*/ 0 h 310191"/>
                  <a:gd name="connsiteX3" fmla="*/ 104224 w 235745"/>
                  <a:gd name="connsiteY3" fmla="*/ 0 h 310191"/>
                </a:gdLst>
                <a:ahLst/>
                <a:cxnLst>
                  <a:cxn ang="0">
                    <a:pos x="connsiteX0" y="connsiteY0"/>
                  </a:cxn>
                  <a:cxn ang="0">
                    <a:pos x="connsiteX1" y="connsiteY1"/>
                  </a:cxn>
                  <a:cxn ang="0">
                    <a:pos x="connsiteX2" y="connsiteY2"/>
                  </a:cxn>
                  <a:cxn ang="0">
                    <a:pos x="connsiteX3" y="connsiteY3"/>
                  </a:cxn>
                </a:cxnLst>
                <a:rect l="l" t="t" r="r" b="b"/>
                <a:pathLst>
                  <a:path w="235745" h="310191">
                    <a:moveTo>
                      <a:pt x="84372" y="32260"/>
                    </a:moveTo>
                    <a:lnTo>
                      <a:pt x="0" y="313914"/>
                    </a:lnTo>
                    <a:lnTo>
                      <a:pt x="241949" y="0"/>
                    </a:lnTo>
                    <a:lnTo>
                      <a:pt x="104224" y="0"/>
                    </a:lnTo>
                    <a:close/>
                  </a:path>
                </a:pathLst>
              </a:custGeom>
              <a:solidFill>
                <a:schemeClr val="accent5"/>
              </a:solidFill>
              <a:ln w="12192" cap="flat">
                <a:noFill/>
                <a:prstDash val="solid"/>
                <a:miter/>
              </a:ln>
            </p:spPr>
            <p:txBody>
              <a:bodyPr rtlCol="0" anchor="ctr"/>
              <a:lstStyle/>
              <a:p>
                <a:pPr defTabSz="932563">
                  <a:defRPr/>
                </a:pPr>
                <a:endParaRPr lang="en-US">
                  <a:solidFill>
                    <a:srgbClr val="000000"/>
                  </a:solidFill>
                  <a:latin typeface="Segoe UI"/>
                </a:endParaRPr>
              </a:p>
            </p:txBody>
          </p:sp>
        </p:grpSp>
        <p:pic>
          <p:nvPicPr>
            <p:cNvPr id="82" name="Picture 81">
              <a:extLst>
                <a:ext uri="{FF2B5EF4-FFF2-40B4-BE49-F238E27FC236}">
                  <a16:creationId xmlns:a16="http://schemas.microsoft.com/office/drawing/2014/main" id="{297801C0-8BFA-4499-91FD-3498C0E4D8C2}"/>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8664550" y="1624291"/>
              <a:ext cx="426727" cy="426727"/>
            </a:xfrm>
            <a:prstGeom prst="rect">
              <a:avLst/>
            </a:prstGeom>
          </p:spPr>
        </p:pic>
        <p:pic>
          <p:nvPicPr>
            <p:cNvPr id="83" name="Picture 82">
              <a:extLst>
                <a:ext uri="{FF2B5EF4-FFF2-40B4-BE49-F238E27FC236}">
                  <a16:creationId xmlns:a16="http://schemas.microsoft.com/office/drawing/2014/main" id="{BA16BCD1-2852-4921-BF37-42876A052637}"/>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5843289" y="1624290"/>
              <a:ext cx="426727" cy="426727"/>
            </a:xfrm>
            <a:prstGeom prst="rect">
              <a:avLst/>
            </a:prstGeom>
          </p:spPr>
        </p:pic>
        <p:sp>
          <p:nvSpPr>
            <p:cNvPr id="84" name="Rectangle 83">
              <a:extLst>
                <a:ext uri="{FF2B5EF4-FFF2-40B4-BE49-F238E27FC236}">
                  <a16:creationId xmlns:a16="http://schemas.microsoft.com/office/drawing/2014/main" id="{7260E3AE-317B-4B5C-88AF-B8695AC81793}"/>
                </a:ext>
              </a:extLst>
            </p:cNvPr>
            <p:cNvSpPr/>
            <p:nvPr/>
          </p:nvSpPr>
          <p:spPr bwMode="auto">
            <a:xfrm>
              <a:off x="5804240" y="2036376"/>
              <a:ext cx="604375" cy="416520"/>
            </a:xfrm>
            <a:prstGeom prst="rect">
              <a:avLst/>
            </a:prstGeom>
            <a:noFill/>
            <a:ln w="19050" cap="flat" cmpd="sng" algn="ctr">
              <a:noFill/>
              <a:prstDash val="solid"/>
              <a:miter lim="800000"/>
              <a:headEnd type="none" w="med" len="med"/>
              <a:tailEnd type="none" w="med" len="med"/>
            </a:ln>
            <a:effectLst/>
          </p:spPr>
          <p:txBody>
            <a:bodyPr rot="0" spcFirstLastPara="0" vertOverflow="overflow" horzOverflow="overflow" vert="horz" wrap="none" lIns="93247" tIns="149136" rIns="186419" bIns="149136" numCol="1" spcCol="0" rtlCol="0" fromWordArt="0" anchor="ctr" anchorCtr="0" forceAA="0" compatLnSpc="1">
              <a:prstTxWarp prst="textNoShape">
                <a:avLst/>
              </a:prstTxWarp>
              <a:spAutoFit/>
            </a:bodyPr>
            <a:lstStyle/>
            <a:p>
              <a:pPr algn="ctr" defTabSz="950377" fontAlgn="base">
                <a:lnSpc>
                  <a:spcPct val="90000"/>
                </a:lnSpc>
                <a:spcBef>
                  <a:spcPct val="0"/>
                </a:spcBef>
                <a:spcAft>
                  <a:spcPct val="0"/>
                </a:spcAft>
                <a:defRPr/>
              </a:pPr>
              <a:r>
                <a:rPr lang="en-US" sz="1199" kern="0">
                  <a:gradFill>
                    <a:gsLst>
                      <a:gs pos="41000">
                        <a:srgbClr val="000000"/>
                      </a:gs>
                      <a:gs pos="100000">
                        <a:srgbClr val="000000"/>
                      </a:gs>
                    </a:gsLst>
                    <a:lin ang="0" scaled="1"/>
                  </a:gradFill>
                  <a:latin typeface="Segoe UI Semibold" panose="020B0702040204020203" pitchFamily="34" charset="0"/>
                  <a:ea typeface="Arial Unicode MS" pitchFamily="34" charset="-128"/>
                  <a:cs typeface="Segoe UI Semibold" panose="020B0702040204020203" pitchFamily="34" charset="0"/>
                </a:rPr>
                <a:t>Retail</a:t>
              </a:r>
            </a:p>
          </p:txBody>
        </p:sp>
        <p:sp>
          <p:nvSpPr>
            <p:cNvPr id="85" name="Rectangle 84">
              <a:extLst>
                <a:ext uri="{FF2B5EF4-FFF2-40B4-BE49-F238E27FC236}">
                  <a16:creationId xmlns:a16="http://schemas.microsoft.com/office/drawing/2014/main" id="{D5A2C126-7C7B-44DD-8012-D20AE63F7A5D}"/>
                </a:ext>
              </a:extLst>
            </p:cNvPr>
            <p:cNvSpPr/>
            <p:nvPr/>
          </p:nvSpPr>
          <p:spPr bwMode="auto">
            <a:xfrm>
              <a:off x="6533924" y="2033251"/>
              <a:ext cx="961408" cy="419434"/>
            </a:xfrm>
            <a:prstGeom prst="rect">
              <a:avLst/>
            </a:prstGeom>
            <a:noFill/>
            <a:ln w="19050" cap="flat" cmpd="sng" algn="ctr">
              <a:noFill/>
              <a:prstDash val="solid"/>
              <a:miter lim="800000"/>
              <a:headEnd type="none" w="med" len="med"/>
              <a:tailEnd type="none" w="med" len="med"/>
            </a:ln>
            <a:effectLst/>
          </p:spPr>
          <p:txBody>
            <a:bodyPr rot="0" spcFirstLastPara="0" vertOverflow="overflow" horzOverflow="overflow" vert="horz" wrap="none" lIns="93247" tIns="149136" rIns="186419" bIns="149136" numCol="1" spcCol="0" rtlCol="0" fromWordArt="0" anchor="ctr" anchorCtr="0" forceAA="0" compatLnSpc="1">
              <a:prstTxWarp prst="textNoShape">
                <a:avLst/>
              </a:prstTxWarp>
              <a:spAutoFit/>
            </a:bodyPr>
            <a:lstStyle/>
            <a:p>
              <a:pPr algn="ctr" defTabSz="950377" fontAlgn="base">
                <a:lnSpc>
                  <a:spcPct val="90000"/>
                </a:lnSpc>
                <a:spcBef>
                  <a:spcPct val="0"/>
                </a:spcBef>
                <a:spcAft>
                  <a:spcPct val="0"/>
                </a:spcAft>
                <a:defRPr/>
              </a:pPr>
              <a:r>
                <a:rPr lang="en-US" sz="1199" kern="0">
                  <a:gradFill>
                    <a:gsLst>
                      <a:gs pos="41000">
                        <a:srgbClr val="000000"/>
                      </a:gs>
                      <a:gs pos="100000">
                        <a:srgbClr val="000000"/>
                      </a:gs>
                    </a:gsLst>
                    <a:lin ang="0" scaled="1"/>
                  </a:gradFill>
                  <a:latin typeface="Segoe UI Semibold" panose="020B0702040204020203" pitchFamily="34" charset="0"/>
                  <a:ea typeface="Arial Unicode MS" pitchFamily="34" charset="-128"/>
                  <a:cs typeface="Segoe UI Semibold" panose="020B0702040204020203" pitchFamily="34" charset="0"/>
                </a:rPr>
                <a:t>Agriculture</a:t>
              </a:r>
            </a:p>
          </p:txBody>
        </p:sp>
        <p:sp>
          <p:nvSpPr>
            <p:cNvPr id="86" name="Rectangle 85">
              <a:extLst>
                <a:ext uri="{FF2B5EF4-FFF2-40B4-BE49-F238E27FC236}">
                  <a16:creationId xmlns:a16="http://schemas.microsoft.com/office/drawing/2014/main" id="{DB3D1B5D-453A-471E-A31B-8088EE5EE494}"/>
                </a:ext>
              </a:extLst>
            </p:cNvPr>
            <p:cNvSpPr/>
            <p:nvPr/>
          </p:nvSpPr>
          <p:spPr bwMode="auto">
            <a:xfrm>
              <a:off x="7617653" y="2033251"/>
              <a:ext cx="688898" cy="419434"/>
            </a:xfrm>
            <a:prstGeom prst="rect">
              <a:avLst/>
            </a:prstGeom>
            <a:noFill/>
            <a:ln w="19050" cap="flat" cmpd="sng" algn="ctr">
              <a:noFill/>
              <a:prstDash val="solid"/>
              <a:miter lim="800000"/>
              <a:headEnd type="none" w="med" len="med"/>
              <a:tailEnd type="none" w="med" len="med"/>
            </a:ln>
            <a:effectLst/>
          </p:spPr>
          <p:txBody>
            <a:bodyPr rot="0" spcFirstLastPara="0" vertOverflow="overflow" horzOverflow="overflow" vert="horz" wrap="none" lIns="93247" tIns="149136" rIns="186419" bIns="149136" numCol="1" spcCol="0" rtlCol="0" fromWordArt="0" anchor="ctr" anchorCtr="0" forceAA="0" compatLnSpc="1">
              <a:prstTxWarp prst="textNoShape">
                <a:avLst/>
              </a:prstTxWarp>
              <a:spAutoFit/>
            </a:bodyPr>
            <a:lstStyle/>
            <a:p>
              <a:pPr algn="ctr" defTabSz="950377" fontAlgn="base">
                <a:lnSpc>
                  <a:spcPct val="90000"/>
                </a:lnSpc>
                <a:spcBef>
                  <a:spcPct val="0"/>
                </a:spcBef>
                <a:spcAft>
                  <a:spcPct val="0"/>
                </a:spcAft>
                <a:defRPr/>
              </a:pPr>
              <a:r>
                <a:rPr lang="en-US" sz="1199" kern="0">
                  <a:gradFill>
                    <a:gsLst>
                      <a:gs pos="41000">
                        <a:srgbClr val="000000"/>
                      </a:gs>
                      <a:gs pos="100000">
                        <a:srgbClr val="000000"/>
                      </a:gs>
                    </a:gsLst>
                    <a:lin ang="0" scaled="1"/>
                  </a:gradFill>
                  <a:latin typeface="Segoe UI Semibold" panose="020B0702040204020203" pitchFamily="34" charset="0"/>
                  <a:ea typeface="Arial Unicode MS" pitchFamily="34" charset="-128"/>
                  <a:cs typeface="Segoe UI Semibold" panose="020B0702040204020203" pitchFamily="34" charset="0"/>
                </a:rPr>
                <a:t>Energy</a:t>
              </a:r>
            </a:p>
          </p:txBody>
        </p:sp>
        <p:sp>
          <p:nvSpPr>
            <p:cNvPr id="87" name="Rectangle 86">
              <a:extLst>
                <a:ext uri="{FF2B5EF4-FFF2-40B4-BE49-F238E27FC236}">
                  <a16:creationId xmlns:a16="http://schemas.microsoft.com/office/drawing/2014/main" id="{9998632B-734B-49EF-94E4-623725DC57E4}"/>
                </a:ext>
              </a:extLst>
            </p:cNvPr>
            <p:cNvSpPr/>
            <p:nvPr/>
          </p:nvSpPr>
          <p:spPr bwMode="auto">
            <a:xfrm>
              <a:off x="8431347" y="2033249"/>
              <a:ext cx="1010956" cy="419434"/>
            </a:xfrm>
            <a:prstGeom prst="rect">
              <a:avLst/>
            </a:prstGeom>
            <a:noFill/>
            <a:ln w="19050" cap="flat" cmpd="sng" algn="ctr">
              <a:noFill/>
              <a:prstDash val="solid"/>
              <a:miter lim="800000"/>
              <a:headEnd type="none" w="med" len="med"/>
              <a:tailEnd type="none" w="med" len="med"/>
            </a:ln>
            <a:effectLst/>
          </p:spPr>
          <p:txBody>
            <a:bodyPr rot="0" spcFirstLastPara="0" vertOverflow="overflow" horzOverflow="overflow" vert="horz" wrap="none" lIns="93247" tIns="149136" rIns="186419" bIns="149136" numCol="1" spcCol="0" rtlCol="0" fromWordArt="0" anchor="ctr" anchorCtr="0" forceAA="0" compatLnSpc="1">
              <a:prstTxWarp prst="textNoShape">
                <a:avLst/>
              </a:prstTxWarp>
              <a:spAutoFit/>
            </a:bodyPr>
            <a:lstStyle/>
            <a:p>
              <a:pPr algn="ctr" defTabSz="950377" fontAlgn="base">
                <a:lnSpc>
                  <a:spcPct val="90000"/>
                </a:lnSpc>
                <a:spcBef>
                  <a:spcPct val="0"/>
                </a:spcBef>
                <a:spcAft>
                  <a:spcPct val="0"/>
                </a:spcAft>
                <a:defRPr/>
              </a:pPr>
              <a:r>
                <a:rPr lang="en-US" sz="1199" kern="0">
                  <a:gradFill>
                    <a:gsLst>
                      <a:gs pos="41000">
                        <a:srgbClr val="000000"/>
                      </a:gs>
                      <a:gs pos="100000">
                        <a:srgbClr val="000000"/>
                      </a:gs>
                    </a:gsLst>
                    <a:lin ang="0" scaled="1"/>
                  </a:gradFill>
                  <a:latin typeface="Segoe UI Semibold" panose="020B0702040204020203" pitchFamily="34" charset="0"/>
                  <a:ea typeface="Arial Unicode MS" pitchFamily="34" charset="-128"/>
                  <a:cs typeface="Segoe UI Semibold" panose="020B0702040204020203" pitchFamily="34" charset="0"/>
                </a:rPr>
                <a:t>Smart Cities</a:t>
              </a:r>
            </a:p>
          </p:txBody>
        </p:sp>
        <p:sp>
          <p:nvSpPr>
            <p:cNvPr id="88" name="Rectangle 87">
              <a:extLst>
                <a:ext uri="{FF2B5EF4-FFF2-40B4-BE49-F238E27FC236}">
                  <a16:creationId xmlns:a16="http://schemas.microsoft.com/office/drawing/2014/main" id="{B9758776-5906-4C5A-A133-798B0254FFFB}"/>
                </a:ext>
              </a:extLst>
            </p:cNvPr>
            <p:cNvSpPr/>
            <p:nvPr/>
          </p:nvSpPr>
          <p:spPr bwMode="auto">
            <a:xfrm>
              <a:off x="9579490" y="2033249"/>
              <a:ext cx="936634" cy="419434"/>
            </a:xfrm>
            <a:prstGeom prst="rect">
              <a:avLst/>
            </a:prstGeom>
            <a:noFill/>
            <a:ln w="19050" cap="flat" cmpd="sng" algn="ctr">
              <a:noFill/>
              <a:prstDash val="solid"/>
              <a:miter lim="800000"/>
              <a:headEnd type="none" w="med" len="med"/>
              <a:tailEnd type="none" w="med" len="med"/>
            </a:ln>
            <a:effectLst/>
          </p:spPr>
          <p:txBody>
            <a:bodyPr rot="0" spcFirstLastPara="0" vertOverflow="overflow" horzOverflow="overflow" vert="horz" wrap="none" lIns="93247" tIns="149136" rIns="186419" bIns="149136" numCol="1" spcCol="0" rtlCol="0" fromWordArt="0" anchor="ctr" anchorCtr="0" forceAA="0" compatLnSpc="1">
              <a:prstTxWarp prst="textNoShape">
                <a:avLst/>
              </a:prstTxWarp>
              <a:spAutoFit/>
            </a:bodyPr>
            <a:lstStyle/>
            <a:p>
              <a:pPr algn="ctr" defTabSz="950377" fontAlgn="base">
                <a:lnSpc>
                  <a:spcPct val="90000"/>
                </a:lnSpc>
                <a:spcBef>
                  <a:spcPct val="0"/>
                </a:spcBef>
                <a:spcAft>
                  <a:spcPct val="0"/>
                </a:spcAft>
                <a:defRPr/>
              </a:pPr>
              <a:r>
                <a:rPr lang="en-US" sz="1199" kern="0">
                  <a:gradFill>
                    <a:gsLst>
                      <a:gs pos="41000">
                        <a:srgbClr val="000000"/>
                      </a:gs>
                      <a:gs pos="100000">
                        <a:srgbClr val="000000"/>
                      </a:gs>
                    </a:gsLst>
                    <a:lin ang="0" scaled="1"/>
                  </a:gradFill>
                  <a:latin typeface="Segoe UI Semibold" panose="020B0702040204020203" pitchFamily="34" charset="0"/>
                  <a:ea typeface="Arial Unicode MS" pitchFamily="34" charset="-128"/>
                  <a:cs typeface="Segoe UI Semibold" panose="020B0702040204020203" pitchFamily="34" charset="0"/>
                </a:rPr>
                <a:t>Healthcare</a:t>
              </a:r>
            </a:p>
          </p:txBody>
        </p:sp>
        <p:sp>
          <p:nvSpPr>
            <p:cNvPr id="89" name="Rectangle 88">
              <a:extLst>
                <a:ext uri="{FF2B5EF4-FFF2-40B4-BE49-F238E27FC236}">
                  <a16:creationId xmlns:a16="http://schemas.microsoft.com/office/drawing/2014/main" id="{F9D7F49A-129E-476B-85A2-DA31B3AA4A90}"/>
                </a:ext>
              </a:extLst>
            </p:cNvPr>
            <p:cNvSpPr/>
            <p:nvPr/>
          </p:nvSpPr>
          <p:spPr bwMode="auto">
            <a:xfrm>
              <a:off x="10662343" y="2033249"/>
              <a:ext cx="1191658" cy="419434"/>
            </a:xfrm>
            <a:prstGeom prst="rect">
              <a:avLst/>
            </a:prstGeom>
            <a:noFill/>
            <a:ln w="19050" cap="flat" cmpd="sng" algn="ctr">
              <a:noFill/>
              <a:prstDash val="solid"/>
              <a:miter lim="800000"/>
              <a:headEnd type="none" w="med" len="med"/>
              <a:tailEnd type="none" w="med" len="med"/>
            </a:ln>
            <a:effectLst/>
          </p:spPr>
          <p:txBody>
            <a:bodyPr rot="0" spcFirstLastPara="0" vertOverflow="overflow" horzOverflow="overflow" vert="horz" wrap="none" lIns="93247" tIns="149136" rIns="186419" bIns="149136" numCol="1" spcCol="0" rtlCol="0" fromWordArt="0" anchor="ctr" anchorCtr="0" forceAA="0" compatLnSpc="1">
              <a:prstTxWarp prst="textNoShape">
                <a:avLst/>
              </a:prstTxWarp>
              <a:spAutoFit/>
            </a:bodyPr>
            <a:lstStyle/>
            <a:p>
              <a:pPr algn="ctr" defTabSz="950377" fontAlgn="base">
                <a:lnSpc>
                  <a:spcPct val="90000"/>
                </a:lnSpc>
                <a:spcBef>
                  <a:spcPct val="0"/>
                </a:spcBef>
                <a:spcAft>
                  <a:spcPct val="0"/>
                </a:spcAft>
                <a:defRPr/>
              </a:pPr>
              <a:r>
                <a:rPr lang="en-US" sz="1199" kern="0">
                  <a:gradFill>
                    <a:gsLst>
                      <a:gs pos="41000">
                        <a:srgbClr val="000000"/>
                      </a:gs>
                      <a:gs pos="100000">
                        <a:srgbClr val="000000"/>
                      </a:gs>
                    </a:gsLst>
                    <a:lin ang="0" scaled="1"/>
                  </a:gradFill>
                  <a:latin typeface="Segoe UI Semibold" panose="020B0702040204020203" pitchFamily="34" charset="0"/>
                  <a:ea typeface="Arial Unicode MS" pitchFamily="34" charset="-128"/>
                  <a:cs typeface="Segoe UI Semibold" panose="020B0702040204020203" pitchFamily="34" charset="0"/>
                </a:rPr>
                <a:t>Transportation</a:t>
              </a:r>
            </a:p>
          </p:txBody>
        </p:sp>
        <p:sp>
          <p:nvSpPr>
            <p:cNvPr id="90" name="Rectangle 89">
              <a:extLst>
                <a:ext uri="{FF2B5EF4-FFF2-40B4-BE49-F238E27FC236}">
                  <a16:creationId xmlns:a16="http://schemas.microsoft.com/office/drawing/2014/main" id="{5298821C-3BAB-4B56-8325-017016275F99}"/>
                </a:ext>
              </a:extLst>
            </p:cNvPr>
            <p:cNvSpPr/>
            <p:nvPr/>
          </p:nvSpPr>
          <p:spPr bwMode="auto">
            <a:xfrm>
              <a:off x="4475762" y="2033248"/>
              <a:ext cx="1191658" cy="419434"/>
            </a:xfrm>
            <a:prstGeom prst="rect">
              <a:avLst/>
            </a:prstGeom>
            <a:noFill/>
            <a:ln w="19050" cap="flat" cmpd="sng" algn="ctr">
              <a:noFill/>
              <a:prstDash val="solid"/>
              <a:miter lim="800000"/>
              <a:headEnd type="none" w="med" len="med"/>
              <a:tailEnd type="none" w="med" len="med"/>
            </a:ln>
            <a:effectLst/>
          </p:spPr>
          <p:txBody>
            <a:bodyPr rot="0" spcFirstLastPara="0" vertOverflow="overflow" horzOverflow="overflow" vert="horz" wrap="none" lIns="93247" tIns="149136" rIns="186419" bIns="149136" numCol="1" spcCol="0" rtlCol="0" fromWordArt="0" anchor="ctr" anchorCtr="0" forceAA="0" compatLnSpc="1">
              <a:prstTxWarp prst="textNoShape">
                <a:avLst/>
              </a:prstTxWarp>
              <a:spAutoFit/>
            </a:bodyPr>
            <a:lstStyle/>
            <a:p>
              <a:pPr algn="ctr" defTabSz="950377" fontAlgn="base">
                <a:lnSpc>
                  <a:spcPct val="90000"/>
                </a:lnSpc>
                <a:spcBef>
                  <a:spcPct val="0"/>
                </a:spcBef>
                <a:spcAft>
                  <a:spcPct val="0"/>
                </a:spcAft>
                <a:defRPr/>
              </a:pPr>
              <a:r>
                <a:rPr lang="en-US" sz="1199" kern="0">
                  <a:gradFill>
                    <a:gsLst>
                      <a:gs pos="41000">
                        <a:srgbClr val="000000"/>
                      </a:gs>
                      <a:gs pos="100000">
                        <a:srgbClr val="000000"/>
                      </a:gs>
                    </a:gsLst>
                    <a:lin ang="0" scaled="1"/>
                  </a:gradFill>
                  <a:latin typeface="Segoe UI Semibold" panose="020B0702040204020203" pitchFamily="34" charset="0"/>
                  <a:ea typeface="Arial Unicode MS" pitchFamily="34" charset="-128"/>
                  <a:cs typeface="Segoe UI Semibold" panose="020B0702040204020203" pitchFamily="34" charset="0"/>
                </a:rPr>
                <a:t>Manufacturing</a:t>
              </a:r>
            </a:p>
          </p:txBody>
        </p:sp>
      </p:grpSp>
      <p:cxnSp>
        <p:nvCxnSpPr>
          <p:cNvPr id="93" name="Straight Connector 92">
            <a:extLst>
              <a:ext uri="{FF2B5EF4-FFF2-40B4-BE49-F238E27FC236}">
                <a16:creationId xmlns:a16="http://schemas.microsoft.com/office/drawing/2014/main" id="{432ECBA3-3534-4B8B-AF9D-BB82D93B4212}"/>
              </a:ext>
            </a:extLst>
          </p:cNvPr>
          <p:cNvCxnSpPr>
            <a:cxnSpLocks/>
          </p:cNvCxnSpPr>
          <p:nvPr/>
        </p:nvCxnSpPr>
        <p:spPr>
          <a:xfrm>
            <a:off x="377879" y="5204730"/>
            <a:ext cx="11519806" cy="0"/>
          </a:xfrm>
          <a:prstGeom prst="line">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94" name="Rectangle 93">
            <a:extLst>
              <a:ext uri="{FF2B5EF4-FFF2-40B4-BE49-F238E27FC236}">
                <a16:creationId xmlns:a16="http://schemas.microsoft.com/office/drawing/2014/main" id="{2DA0A4C4-07CC-4F3D-B0EF-F2E88F3876D0}"/>
              </a:ext>
            </a:extLst>
          </p:cNvPr>
          <p:cNvSpPr/>
          <p:nvPr/>
        </p:nvSpPr>
        <p:spPr bwMode="auto">
          <a:xfrm>
            <a:off x="397145" y="5524589"/>
            <a:ext cx="1669058" cy="29787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r>
              <a:rPr lang="en-US" sz="1836" b="1">
                <a:gradFill>
                  <a:gsLst>
                    <a:gs pos="0">
                      <a:srgbClr val="000000"/>
                    </a:gs>
                    <a:gs pos="100000">
                      <a:srgbClr val="000000"/>
                    </a:gs>
                  </a:gsLst>
                  <a:lin ang="5400000" scaled="0"/>
                </a:gradFill>
                <a:latin typeface="Segoe UI Semibold"/>
                <a:ea typeface="Segoe UI" pitchFamily="34" charset="0"/>
                <a:cs typeface="Segoe UI" pitchFamily="34" charset="0"/>
              </a:rPr>
              <a:t>IoT Edge offerings</a:t>
            </a:r>
          </a:p>
        </p:txBody>
      </p:sp>
      <p:sp>
        <p:nvSpPr>
          <p:cNvPr id="4" name="Rectangle 3">
            <a:extLst>
              <a:ext uri="{FF2B5EF4-FFF2-40B4-BE49-F238E27FC236}">
                <a16:creationId xmlns:a16="http://schemas.microsoft.com/office/drawing/2014/main" id="{D8218A56-A1CF-48ED-AF0F-03497281047B}"/>
              </a:ext>
            </a:extLst>
          </p:cNvPr>
          <p:cNvSpPr/>
          <p:nvPr/>
        </p:nvSpPr>
        <p:spPr>
          <a:xfrm>
            <a:off x="7421475" y="5525615"/>
            <a:ext cx="1127765" cy="291800"/>
          </a:xfrm>
          <a:prstGeom prst="rect">
            <a:avLst/>
          </a:prstGeom>
        </p:spPr>
        <p:txBody>
          <a:bodyPr wrap="none">
            <a:spAutoFit/>
          </a:bodyPr>
          <a:lstStyle/>
          <a:p>
            <a:pPr defTabSz="950846" fontAlgn="base">
              <a:lnSpc>
                <a:spcPct val="90000"/>
              </a:lnSpc>
              <a:spcBef>
                <a:spcPts val="408"/>
              </a:spcBef>
              <a:spcAft>
                <a:spcPts val="612"/>
              </a:spcAft>
              <a:defRPr/>
            </a:pPr>
            <a:r>
              <a:rPr lang="en-US" sz="1399">
                <a:gradFill>
                  <a:gsLst>
                    <a:gs pos="0">
                      <a:srgbClr val="000000"/>
                    </a:gs>
                    <a:gs pos="100000">
                      <a:srgbClr val="000000"/>
                    </a:gs>
                  </a:gsLst>
                  <a:lin ang="5400000" scaled="0"/>
                </a:gradFill>
                <a:latin typeface="Segoe UI"/>
                <a:cs typeface="Segoe UI" pitchFamily="34" charset="0"/>
              </a:rPr>
              <a:t>Azure RTOS</a:t>
            </a:r>
          </a:p>
        </p:txBody>
      </p:sp>
      <p:sp>
        <p:nvSpPr>
          <p:cNvPr id="95" name="Rectangle 94">
            <a:extLst>
              <a:ext uri="{FF2B5EF4-FFF2-40B4-BE49-F238E27FC236}">
                <a16:creationId xmlns:a16="http://schemas.microsoft.com/office/drawing/2014/main" id="{8C917FA1-06F3-4D2F-887D-526CCA455281}"/>
              </a:ext>
            </a:extLst>
          </p:cNvPr>
          <p:cNvSpPr/>
          <p:nvPr/>
        </p:nvSpPr>
        <p:spPr>
          <a:xfrm>
            <a:off x="5296232" y="5519132"/>
            <a:ext cx="1262546" cy="291800"/>
          </a:xfrm>
          <a:prstGeom prst="rect">
            <a:avLst/>
          </a:prstGeom>
        </p:spPr>
        <p:txBody>
          <a:bodyPr wrap="none">
            <a:spAutoFit/>
          </a:bodyPr>
          <a:lstStyle/>
          <a:p>
            <a:pPr defTabSz="950846" fontAlgn="base">
              <a:lnSpc>
                <a:spcPct val="90000"/>
              </a:lnSpc>
              <a:spcBef>
                <a:spcPts val="408"/>
              </a:spcBef>
              <a:spcAft>
                <a:spcPts val="612"/>
              </a:spcAft>
              <a:defRPr/>
            </a:pPr>
            <a:r>
              <a:rPr lang="en-US" sz="1399">
                <a:gradFill>
                  <a:gsLst>
                    <a:gs pos="0">
                      <a:srgbClr val="000000"/>
                    </a:gs>
                    <a:gs pos="100000">
                      <a:srgbClr val="000000"/>
                    </a:gs>
                  </a:gsLst>
                  <a:lin ang="5400000" scaled="0"/>
                </a:gradFill>
                <a:latin typeface="Segoe UI"/>
                <a:cs typeface="Segoe UI" pitchFamily="34" charset="0"/>
              </a:rPr>
              <a:t>Azure Sphere</a:t>
            </a:r>
          </a:p>
        </p:txBody>
      </p:sp>
      <p:sp>
        <p:nvSpPr>
          <p:cNvPr id="8" name="Rectangle 7">
            <a:extLst>
              <a:ext uri="{FF2B5EF4-FFF2-40B4-BE49-F238E27FC236}">
                <a16:creationId xmlns:a16="http://schemas.microsoft.com/office/drawing/2014/main" id="{858DB652-AFD5-460D-A31B-81148ADAA57F}"/>
              </a:ext>
            </a:extLst>
          </p:cNvPr>
          <p:cNvSpPr/>
          <p:nvPr/>
        </p:nvSpPr>
        <p:spPr>
          <a:xfrm>
            <a:off x="2868759" y="5522967"/>
            <a:ext cx="1410474" cy="291800"/>
          </a:xfrm>
          <a:prstGeom prst="rect">
            <a:avLst/>
          </a:prstGeom>
        </p:spPr>
        <p:txBody>
          <a:bodyPr wrap="none">
            <a:spAutoFit/>
          </a:bodyPr>
          <a:lstStyle/>
          <a:p>
            <a:pPr defTabSz="950846" fontAlgn="base">
              <a:lnSpc>
                <a:spcPct val="90000"/>
              </a:lnSpc>
              <a:spcBef>
                <a:spcPts val="408"/>
              </a:spcBef>
              <a:spcAft>
                <a:spcPts val="612"/>
              </a:spcAft>
              <a:defRPr/>
            </a:pPr>
            <a:r>
              <a:rPr lang="en-US" sz="1399">
                <a:gradFill>
                  <a:gsLst>
                    <a:gs pos="0">
                      <a:srgbClr val="000000"/>
                    </a:gs>
                    <a:gs pos="100000">
                      <a:srgbClr val="000000"/>
                    </a:gs>
                  </a:gsLst>
                  <a:lin ang="5400000" scaled="0"/>
                </a:gradFill>
                <a:latin typeface="Segoe UI"/>
                <a:cs typeface="Segoe UI" pitchFamily="34" charset="0"/>
              </a:rPr>
              <a:t>Azure IoT Edge</a:t>
            </a:r>
          </a:p>
        </p:txBody>
      </p:sp>
      <p:sp>
        <p:nvSpPr>
          <p:cNvPr id="100" name="Rectangle 99">
            <a:extLst>
              <a:ext uri="{FF2B5EF4-FFF2-40B4-BE49-F238E27FC236}">
                <a16:creationId xmlns:a16="http://schemas.microsoft.com/office/drawing/2014/main" id="{F705B9B1-C179-4F56-9FC5-40B05CF2BBC2}"/>
              </a:ext>
            </a:extLst>
          </p:cNvPr>
          <p:cNvSpPr/>
          <p:nvPr/>
        </p:nvSpPr>
        <p:spPr>
          <a:xfrm>
            <a:off x="9640223" y="5517374"/>
            <a:ext cx="1236323" cy="291800"/>
          </a:xfrm>
          <a:prstGeom prst="rect">
            <a:avLst/>
          </a:prstGeom>
        </p:spPr>
        <p:txBody>
          <a:bodyPr wrap="none">
            <a:spAutoFit/>
          </a:bodyPr>
          <a:lstStyle/>
          <a:p>
            <a:pPr defTabSz="950846" fontAlgn="base">
              <a:lnSpc>
                <a:spcPct val="90000"/>
              </a:lnSpc>
              <a:spcBef>
                <a:spcPts val="408"/>
              </a:spcBef>
              <a:spcAft>
                <a:spcPts val="612"/>
              </a:spcAft>
              <a:defRPr/>
            </a:pPr>
            <a:r>
              <a:rPr lang="en-US" sz="1399">
                <a:gradFill>
                  <a:gsLst>
                    <a:gs pos="0">
                      <a:srgbClr val="000000"/>
                    </a:gs>
                    <a:gs pos="100000">
                      <a:srgbClr val="000000"/>
                    </a:gs>
                  </a:gsLst>
                  <a:lin ang="5400000" scaled="0"/>
                </a:gradFill>
                <a:latin typeface="Segoe UI"/>
                <a:cs typeface="Segoe UI" pitchFamily="34" charset="0"/>
              </a:rPr>
              <a:t>Windows IoT</a:t>
            </a:r>
          </a:p>
        </p:txBody>
      </p:sp>
      <p:sp>
        <p:nvSpPr>
          <p:cNvPr id="9" name="Rectangle 8">
            <a:extLst>
              <a:ext uri="{FF2B5EF4-FFF2-40B4-BE49-F238E27FC236}">
                <a16:creationId xmlns:a16="http://schemas.microsoft.com/office/drawing/2014/main" id="{FFB075D0-3FDD-429D-A311-F10F980A56C9}"/>
              </a:ext>
            </a:extLst>
          </p:cNvPr>
          <p:cNvSpPr/>
          <p:nvPr/>
        </p:nvSpPr>
        <p:spPr>
          <a:xfrm>
            <a:off x="7710104" y="4745310"/>
            <a:ext cx="1163536" cy="295854"/>
          </a:xfrm>
          <a:prstGeom prst="rect">
            <a:avLst/>
          </a:prstGeom>
        </p:spPr>
        <p:txBody>
          <a:bodyPr wrap="none">
            <a:spAutoFit/>
          </a:bodyPr>
          <a:lstStyle/>
          <a:p>
            <a:pPr defTabSz="950846" fontAlgn="base">
              <a:lnSpc>
                <a:spcPct val="90000"/>
              </a:lnSpc>
              <a:spcBef>
                <a:spcPts val="408"/>
              </a:spcBef>
              <a:spcAft>
                <a:spcPts val="612"/>
              </a:spcAft>
              <a:defRPr/>
            </a:pPr>
            <a:r>
              <a:rPr lang="en-US" sz="1428">
                <a:gradFill>
                  <a:gsLst>
                    <a:gs pos="0">
                      <a:srgbClr val="000000"/>
                    </a:gs>
                    <a:gs pos="100000">
                      <a:srgbClr val="000000"/>
                    </a:gs>
                  </a:gsLst>
                  <a:lin ang="5400000" scaled="0"/>
                </a:gradFill>
                <a:latin typeface="Segoe UI"/>
                <a:cs typeface="Segoe UI" pitchFamily="34" charset="0"/>
              </a:rPr>
              <a:t>Azure Maps</a:t>
            </a:r>
          </a:p>
        </p:txBody>
      </p:sp>
      <p:sp>
        <p:nvSpPr>
          <p:cNvPr id="91" name="Rectangle 90">
            <a:extLst>
              <a:ext uri="{FF2B5EF4-FFF2-40B4-BE49-F238E27FC236}">
                <a16:creationId xmlns:a16="http://schemas.microsoft.com/office/drawing/2014/main" id="{02E44B0A-5EC7-46E1-900F-48728CC7B213}"/>
              </a:ext>
            </a:extLst>
          </p:cNvPr>
          <p:cNvSpPr/>
          <p:nvPr/>
        </p:nvSpPr>
        <p:spPr>
          <a:xfrm>
            <a:off x="3920376" y="4750266"/>
            <a:ext cx="2556679" cy="295854"/>
          </a:xfrm>
          <a:prstGeom prst="rect">
            <a:avLst/>
          </a:prstGeom>
        </p:spPr>
        <p:txBody>
          <a:bodyPr wrap="none">
            <a:spAutoFit/>
          </a:bodyPr>
          <a:lstStyle/>
          <a:p>
            <a:pPr defTabSz="950846" fontAlgn="base">
              <a:lnSpc>
                <a:spcPct val="90000"/>
              </a:lnSpc>
              <a:spcBef>
                <a:spcPts val="408"/>
              </a:spcBef>
              <a:spcAft>
                <a:spcPts val="612"/>
              </a:spcAft>
              <a:defRPr/>
            </a:pPr>
            <a:r>
              <a:rPr lang="en-US" sz="1428">
                <a:gradFill>
                  <a:gsLst>
                    <a:gs pos="0">
                      <a:srgbClr val="000000"/>
                    </a:gs>
                    <a:gs pos="100000">
                      <a:srgbClr val="000000"/>
                    </a:gs>
                  </a:gsLst>
                  <a:lin ang="5400000" scaled="0"/>
                </a:gradFill>
                <a:latin typeface="Segoe UI"/>
                <a:cs typeface="Segoe UI" pitchFamily="34" charset="0"/>
              </a:rPr>
              <a:t>Azure Security Center for IoT</a:t>
            </a:r>
          </a:p>
        </p:txBody>
      </p:sp>
      <p:sp>
        <p:nvSpPr>
          <p:cNvPr id="10" name="Rectangle 9">
            <a:extLst>
              <a:ext uri="{FF2B5EF4-FFF2-40B4-BE49-F238E27FC236}">
                <a16:creationId xmlns:a16="http://schemas.microsoft.com/office/drawing/2014/main" id="{5B7D2AEB-39AA-4168-AA34-CE9FEEE32741}"/>
              </a:ext>
            </a:extLst>
          </p:cNvPr>
          <p:cNvSpPr/>
          <p:nvPr/>
        </p:nvSpPr>
        <p:spPr bwMode="auto">
          <a:xfrm>
            <a:off x="257175" y="3088490"/>
            <a:ext cx="6301603" cy="981415"/>
          </a:xfrm>
          <a:prstGeom prst="rect">
            <a:avLst/>
          </a:prstGeom>
          <a:noFill/>
          <a:ln w="57150">
            <a:solidFill>
              <a:schemeClr val="tx2">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603294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Rectangle 122">
            <a:extLst>
              <a:ext uri="{FF2B5EF4-FFF2-40B4-BE49-F238E27FC236}">
                <a16:creationId xmlns:a16="http://schemas.microsoft.com/office/drawing/2014/main" id="{581C6455-EAAA-423E-B1A5-7DC597DEB662}"/>
              </a:ext>
            </a:extLst>
          </p:cNvPr>
          <p:cNvSpPr/>
          <p:nvPr/>
        </p:nvSpPr>
        <p:spPr bwMode="auto">
          <a:xfrm>
            <a:off x="705699" y="2263333"/>
            <a:ext cx="2382117" cy="931310"/>
          </a:xfrm>
          <a:prstGeom prst="rect">
            <a:avLst/>
          </a:prstGeom>
          <a:solidFill>
            <a:schemeClr val="bg1">
              <a:alpha val="90000"/>
            </a:schemeClr>
          </a:solidFill>
          <a:ln w="190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21" tIns="93221" rIns="0" bIns="93194" numCol="1" spcCol="0" rtlCol="0" fromWordArt="0" anchor="b" anchorCtr="0" forceAA="0" compatLnSpc="1">
            <a:prstTxWarp prst="textNoShape">
              <a:avLst/>
            </a:prstTxWarp>
            <a:noAutofit/>
          </a:bodyPr>
          <a:lstStyle/>
          <a:p>
            <a:pPr defTabSz="931395" fontAlgn="base">
              <a:lnSpc>
                <a:spcPct val="90000"/>
              </a:lnSpc>
              <a:spcBef>
                <a:spcPct val="0"/>
              </a:spcBef>
              <a:spcAft>
                <a:spcPts val="612"/>
              </a:spcAft>
              <a:defRPr/>
            </a:pPr>
            <a:endParaRPr lang="en-US" sz="1071" kern="0">
              <a:solidFill>
                <a:srgbClr val="000000">
                  <a:lumMod val="65000"/>
                  <a:lumOff val="35000"/>
                </a:srgbClr>
              </a:solidFill>
              <a:latin typeface="Segoe UI" panose="020B0502040204020203" pitchFamily="34" charset="0"/>
              <a:ea typeface="Segoe UI" panose="020B0502040204020203" pitchFamily="34" charset="0"/>
              <a:cs typeface="Segoe UI" panose="020B0502040204020203" pitchFamily="34" charset="0"/>
            </a:endParaRPr>
          </a:p>
          <a:p>
            <a:pPr defTabSz="931395" fontAlgn="base">
              <a:lnSpc>
                <a:spcPct val="90000"/>
              </a:lnSpc>
              <a:spcBef>
                <a:spcPct val="0"/>
              </a:spcBef>
              <a:spcAft>
                <a:spcPts val="612"/>
              </a:spcAft>
              <a:defRPr/>
            </a:pPr>
            <a:endParaRPr lang="en-US" sz="1071" kern="0">
              <a:solidFill>
                <a:srgbClr val="000000">
                  <a:lumMod val="65000"/>
                  <a:lumOff val="35000"/>
                </a:srgbClr>
              </a:solidFill>
              <a:latin typeface="Segoe UI" panose="020B0502040204020203" pitchFamily="34" charset="0"/>
              <a:ea typeface="Segoe UI" panose="020B0502040204020203" pitchFamily="34" charset="0"/>
              <a:cs typeface="Segoe UI" panose="020B0502040204020203" pitchFamily="34" charset="0"/>
            </a:endParaRPr>
          </a:p>
          <a:p>
            <a:pPr defTabSz="931395" fontAlgn="base">
              <a:lnSpc>
                <a:spcPct val="90000"/>
              </a:lnSpc>
              <a:spcBef>
                <a:spcPct val="0"/>
              </a:spcBef>
              <a:spcAft>
                <a:spcPts val="612"/>
              </a:spcAft>
              <a:defRPr/>
            </a:pPr>
            <a:endParaRPr lang="en-US" sz="1071" kern="0">
              <a:solidFill>
                <a:srgbClr val="000000">
                  <a:lumMod val="65000"/>
                  <a:lumOff val="35000"/>
                </a:srgbClr>
              </a:solidFill>
              <a:latin typeface="Segoe UI" panose="020B0502040204020203" pitchFamily="34" charset="0"/>
              <a:ea typeface="Segoe UI" panose="020B0502040204020203" pitchFamily="34" charset="0"/>
              <a:cs typeface="Segoe UI" panose="020B0502040204020203" pitchFamily="34" charset="0"/>
            </a:endParaRPr>
          </a:p>
          <a:p>
            <a:pPr defTabSz="931395" fontAlgn="base">
              <a:lnSpc>
                <a:spcPct val="90000"/>
              </a:lnSpc>
              <a:spcBef>
                <a:spcPct val="0"/>
              </a:spcBef>
              <a:spcAft>
                <a:spcPts val="612"/>
              </a:spcAft>
              <a:defRPr/>
            </a:pPr>
            <a:endParaRPr lang="en-US" sz="1071" kern="0">
              <a:solidFill>
                <a:srgbClr val="000000">
                  <a:lumMod val="65000"/>
                  <a:lumOff val="35000"/>
                </a:srgbClr>
              </a:solidFill>
              <a:latin typeface="Segoe UI" panose="020B0502040204020203" pitchFamily="34" charset="0"/>
              <a:ea typeface="Segoe UI" panose="020B0502040204020203" pitchFamily="34" charset="0"/>
              <a:cs typeface="Segoe UI" panose="020B0502040204020203" pitchFamily="34" charset="0"/>
            </a:endParaRPr>
          </a:p>
          <a:p>
            <a:pPr defTabSz="931395" fontAlgn="base">
              <a:lnSpc>
                <a:spcPct val="90000"/>
              </a:lnSpc>
              <a:spcBef>
                <a:spcPct val="0"/>
              </a:spcBef>
              <a:spcAft>
                <a:spcPts val="612"/>
              </a:spcAft>
              <a:defRPr/>
            </a:pPr>
            <a:endParaRPr lang="en-US" sz="1071" kern="0">
              <a:solidFill>
                <a:srgbClr val="000000">
                  <a:lumMod val="65000"/>
                  <a:lumOff val="35000"/>
                </a:srgbClr>
              </a:solidFill>
              <a:latin typeface="Segoe UI" panose="020B0502040204020203" pitchFamily="34" charset="0"/>
              <a:ea typeface="Segoe UI" panose="020B0502040204020203" pitchFamily="34" charset="0"/>
              <a:cs typeface="Segoe UI" panose="020B0502040204020203" pitchFamily="34" charset="0"/>
            </a:endParaRPr>
          </a:p>
          <a:p>
            <a:pPr defTabSz="931395" fontAlgn="base">
              <a:lnSpc>
                <a:spcPct val="90000"/>
              </a:lnSpc>
              <a:spcBef>
                <a:spcPct val="0"/>
              </a:spcBef>
              <a:spcAft>
                <a:spcPts val="612"/>
              </a:spcAft>
              <a:defRPr/>
            </a:pPr>
            <a:endParaRPr lang="en-US" sz="1071" kern="0">
              <a:solidFill>
                <a:srgbClr val="000000">
                  <a:lumMod val="65000"/>
                  <a:lumOff val="35000"/>
                </a:srgbClr>
              </a:solidFill>
              <a:latin typeface="Segoe UI" panose="020B0502040204020203" pitchFamily="34" charset="0"/>
              <a:ea typeface="Segoe UI" panose="020B0502040204020203" pitchFamily="34" charset="0"/>
              <a:cs typeface="Segoe UI" panose="020B0502040204020203" pitchFamily="34" charset="0"/>
            </a:endParaRPr>
          </a:p>
          <a:p>
            <a:pPr defTabSz="931395" fontAlgn="base">
              <a:lnSpc>
                <a:spcPct val="90000"/>
              </a:lnSpc>
              <a:spcBef>
                <a:spcPct val="0"/>
              </a:spcBef>
              <a:spcAft>
                <a:spcPts val="612"/>
              </a:spcAft>
              <a:defRPr/>
            </a:pPr>
            <a:endParaRPr lang="en-US" sz="1071" kern="0">
              <a:solidFill>
                <a:srgbClr val="000000">
                  <a:lumMod val="65000"/>
                  <a:lumOff val="35000"/>
                </a:srgbClr>
              </a:solidFill>
              <a:latin typeface="Segoe UI" panose="020B0502040204020203" pitchFamily="34" charset="0"/>
              <a:ea typeface="Segoe UI" panose="020B0502040204020203" pitchFamily="34" charset="0"/>
              <a:cs typeface="Segoe UI" panose="020B0502040204020203" pitchFamily="34" charset="0"/>
            </a:endParaRPr>
          </a:p>
          <a:p>
            <a:pPr defTabSz="931395" fontAlgn="base">
              <a:lnSpc>
                <a:spcPct val="90000"/>
              </a:lnSpc>
              <a:spcBef>
                <a:spcPct val="0"/>
              </a:spcBef>
              <a:spcAft>
                <a:spcPts val="612"/>
              </a:spcAft>
              <a:defRPr/>
            </a:pPr>
            <a:endParaRPr lang="en-US" sz="1071" kern="0">
              <a:solidFill>
                <a:srgbClr val="000000">
                  <a:lumMod val="65000"/>
                  <a:lumOff val="35000"/>
                </a:srgbClr>
              </a:solidFill>
              <a:latin typeface="Segoe UI" panose="020B0502040204020203" pitchFamily="34" charset="0"/>
              <a:ea typeface="Segoe UI" panose="020B0502040204020203" pitchFamily="34" charset="0"/>
              <a:cs typeface="Segoe UI" panose="020B0502040204020203" pitchFamily="34" charset="0"/>
            </a:endParaRPr>
          </a:p>
          <a:p>
            <a:pPr defTabSz="931395" fontAlgn="base">
              <a:lnSpc>
                <a:spcPct val="90000"/>
              </a:lnSpc>
              <a:spcBef>
                <a:spcPct val="0"/>
              </a:spcBef>
              <a:spcAft>
                <a:spcPts val="612"/>
              </a:spcAft>
              <a:defRPr/>
            </a:pPr>
            <a:endParaRPr lang="en-US" sz="1071" kern="0">
              <a:solidFill>
                <a:srgbClr val="000000">
                  <a:lumMod val="65000"/>
                  <a:lumOff val="35000"/>
                </a:srgbClr>
              </a:solidFill>
              <a:latin typeface="Segoe UI" panose="020B0502040204020203" pitchFamily="34" charset="0"/>
              <a:ea typeface="Segoe UI" panose="020B0502040204020203" pitchFamily="34" charset="0"/>
              <a:cs typeface="Segoe UI" panose="020B0502040204020203" pitchFamily="34" charset="0"/>
            </a:endParaRPr>
          </a:p>
        </p:txBody>
      </p:sp>
      <p:sp>
        <p:nvSpPr>
          <p:cNvPr id="5" name="cloud"/>
          <p:cNvSpPr>
            <a:spLocks noChangeAspect="1"/>
          </p:cNvSpPr>
          <p:nvPr/>
        </p:nvSpPr>
        <p:spPr bwMode="black">
          <a:xfrm>
            <a:off x="2787590" y="1735075"/>
            <a:ext cx="9082869" cy="4691992"/>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noFill/>
          <a:ln w="762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tIns="838986" rtlCol="0" anchor="ctr"/>
          <a:lstStyle/>
          <a:p>
            <a:pPr algn="ctr" defTabSz="932060">
              <a:lnSpc>
                <a:spcPct val="80000"/>
              </a:lnSpc>
              <a:defRPr/>
            </a:pPr>
            <a:endParaRPr lang="en-US" sz="4488" kern="0" spc="-153">
              <a:solidFill>
                <a:srgbClr val="000000">
                  <a:lumMod val="65000"/>
                  <a:lumOff val="35000"/>
                </a:srgbClr>
              </a:solidFill>
              <a:latin typeface="Segoe UI" panose="020B0502040204020203" pitchFamily="34" charset="0"/>
              <a:cs typeface="Segoe UI" panose="020B0502040204020203" pitchFamily="34" charset="0"/>
            </a:endParaRPr>
          </a:p>
        </p:txBody>
      </p:sp>
      <p:sp>
        <p:nvSpPr>
          <p:cNvPr id="2" name="Title 1"/>
          <p:cNvSpPr>
            <a:spLocks noGrp="1"/>
          </p:cNvSpPr>
          <p:nvPr>
            <p:ph type="title"/>
          </p:nvPr>
        </p:nvSpPr>
        <p:spPr/>
        <p:txBody>
          <a:bodyPr/>
          <a:lstStyle/>
          <a:p>
            <a:r>
              <a:rPr lang="en-US">
                <a:ea typeface="Calibri" panose="020F0502020204030204" pitchFamily="34" charset="0"/>
              </a:rPr>
              <a:t>Your options for building IoT solutions</a:t>
            </a:r>
            <a:endParaRPr lang="en-US">
              <a:latin typeface="Segoe UI Light" panose="020B0502040204020203" pitchFamily="34" charset="0"/>
              <a:cs typeface="Segoe UI Light" panose="020B0502040204020203" pitchFamily="34" charset="0"/>
            </a:endParaRPr>
          </a:p>
        </p:txBody>
      </p:sp>
      <p:sp>
        <p:nvSpPr>
          <p:cNvPr id="74" name="Rectangle 73"/>
          <p:cNvSpPr/>
          <p:nvPr/>
        </p:nvSpPr>
        <p:spPr bwMode="auto">
          <a:xfrm>
            <a:off x="9462426" y="2123650"/>
            <a:ext cx="2370456" cy="1754675"/>
          </a:xfrm>
          <a:prstGeom prst="rect">
            <a:avLst/>
          </a:prstGeom>
          <a:solidFill>
            <a:schemeClr val="bg1">
              <a:alpha val="90000"/>
            </a:schemeClr>
          </a:solidFill>
          <a:ln w="190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21" tIns="93221" rIns="0" bIns="93194" numCol="1" spcCol="0" rtlCol="0" fromWordArt="0" anchor="b" anchorCtr="0" forceAA="0" compatLnSpc="1">
            <a:prstTxWarp prst="textNoShape">
              <a:avLst/>
            </a:prstTxWarp>
            <a:noAutofit/>
          </a:bodyPr>
          <a:lstStyle/>
          <a:p>
            <a:pPr defTabSz="931395" fontAlgn="base">
              <a:lnSpc>
                <a:spcPct val="90000"/>
              </a:lnSpc>
              <a:spcBef>
                <a:spcPct val="0"/>
              </a:spcBef>
              <a:spcAft>
                <a:spcPts val="612"/>
              </a:spcAft>
              <a:defRPr/>
            </a:pPr>
            <a:endParaRPr lang="en-US" sz="1071" kern="0">
              <a:solidFill>
                <a:srgbClr val="000000">
                  <a:lumMod val="65000"/>
                  <a:lumOff val="35000"/>
                </a:srgbClr>
              </a:solidFill>
              <a:latin typeface="Segoe UI" panose="020B0502040204020203" pitchFamily="34" charset="0"/>
              <a:ea typeface="Segoe UI" panose="020B0502040204020203" pitchFamily="34" charset="0"/>
              <a:cs typeface="Segoe UI" panose="020B0502040204020203" pitchFamily="34" charset="0"/>
            </a:endParaRPr>
          </a:p>
          <a:p>
            <a:pPr defTabSz="931395" fontAlgn="base">
              <a:lnSpc>
                <a:spcPct val="90000"/>
              </a:lnSpc>
              <a:spcBef>
                <a:spcPct val="0"/>
              </a:spcBef>
              <a:spcAft>
                <a:spcPts val="612"/>
              </a:spcAft>
              <a:defRPr/>
            </a:pPr>
            <a:endParaRPr lang="en-US" sz="1071" kern="0">
              <a:solidFill>
                <a:srgbClr val="000000">
                  <a:lumMod val="65000"/>
                  <a:lumOff val="35000"/>
                </a:srgbClr>
              </a:solidFill>
              <a:latin typeface="Segoe UI" panose="020B0502040204020203" pitchFamily="34" charset="0"/>
              <a:ea typeface="Segoe UI" panose="020B0502040204020203" pitchFamily="34" charset="0"/>
              <a:cs typeface="Segoe UI" panose="020B0502040204020203" pitchFamily="34" charset="0"/>
            </a:endParaRPr>
          </a:p>
          <a:p>
            <a:pPr defTabSz="931395" fontAlgn="base">
              <a:lnSpc>
                <a:spcPct val="90000"/>
              </a:lnSpc>
              <a:spcBef>
                <a:spcPct val="0"/>
              </a:spcBef>
              <a:spcAft>
                <a:spcPts val="612"/>
              </a:spcAft>
              <a:defRPr/>
            </a:pPr>
            <a:endParaRPr lang="en-US" sz="1071" kern="0">
              <a:solidFill>
                <a:srgbClr val="000000">
                  <a:lumMod val="65000"/>
                  <a:lumOff val="35000"/>
                </a:srgbClr>
              </a:solidFill>
              <a:latin typeface="Segoe UI" panose="020B0502040204020203" pitchFamily="34" charset="0"/>
              <a:ea typeface="Segoe UI" panose="020B0502040204020203" pitchFamily="34" charset="0"/>
              <a:cs typeface="Segoe UI" panose="020B0502040204020203" pitchFamily="34" charset="0"/>
            </a:endParaRPr>
          </a:p>
          <a:p>
            <a:pPr defTabSz="931395" fontAlgn="base">
              <a:lnSpc>
                <a:spcPct val="90000"/>
              </a:lnSpc>
              <a:spcBef>
                <a:spcPct val="0"/>
              </a:spcBef>
              <a:spcAft>
                <a:spcPts val="612"/>
              </a:spcAft>
              <a:defRPr/>
            </a:pPr>
            <a:endParaRPr lang="en-US" sz="1071" kern="0">
              <a:solidFill>
                <a:srgbClr val="000000">
                  <a:lumMod val="65000"/>
                  <a:lumOff val="35000"/>
                </a:srgbClr>
              </a:solidFill>
              <a:latin typeface="Segoe UI" panose="020B0502040204020203" pitchFamily="34" charset="0"/>
              <a:ea typeface="Segoe UI" panose="020B0502040204020203" pitchFamily="34" charset="0"/>
              <a:cs typeface="Segoe UI" panose="020B0502040204020203" pitchFamily="34" charset="0"/>
            </a:endParaRPr>
          </a:p>
          <a:p>
            <a:pPr defTabSz="931395" fontAlgn="base">
              <a:lnSpc>
                <a:spcPct val="90000"/>
              </a:lnSpc>
              <a:spcBef>
                <a:spcPct val="0"/>
              </a:spcBef>
              <a:spcAft>
                <a:spcPts val="612"/>
              </a:spcAft>
              <a:defRPr/>
            </a:pPr>
            <a:endParaRPr lang="en-US" sz="1071" kern="0">
              <a:solidFill>
                <a:srgbClr val="000000">
                  <a:lumMod val="65000"/>
                  <a:lumOff val="35000"/>
                </a:srgbClr>
              </a:solidFill>
              <a:latin typeface="Segoe UI" panose="020B0502040204020203" pitchFamily="34" charset="0"/>
              <a:ea typeface="Segoe UI" panose="020B0502040204020203" pitchFamily="34" charset="0"/>
              <a:cs typeface="Segoe UI" panose="020B0502040204020203" pitchFamily="34" charset="0"/>
            </a:endParaRPr>
          </a:p>
          <a:p>
            <a:pPr defTabSz="931395" fontAlgn="base">
              <a:lnSpc>
                <a:spcPct val="90000"/>
              </a:lnSpc>
              <a:spcBef>
                <a:spcPct val="0"/>
              </a:spcBef>
              <a:spcAft>
                <a:spcPts val="612"/>
              </a:spcAft>
              <a:defRPr/>
            </a:pPr>
            <a:endParaRPr lang="en-US" sz="1071" kern="0">
              <a:solidFill>
                <a:srgbClr val="000000">
                  <a:lumMod val="65000"/>
                  <a:lumOff val="35000"/>
                </a:srgbClr>
              </a:solidFill>
              <a:latin typeface="Segoe UI" panose="020B0502040204020203" pitchFamily="34" charset="0"/>
              <a:ea typeface="Segoe UI" panose="020B0502040204020203" pitchFamily="34" charset="0"/>
              <a:cs typeface="Segoe UI" panose="020B0502040204020203" pitchFamily="34" charset="0"/>
            </a:endParaRPr>
          </a:p>
          <a:p>
            <a:pPr defTabSz="931395" fontAlgn="base">
              <a:lnSpc>
                <a:spcPct val="90000"/>
              </a:lnSpc>
              <a:spcBef>
                <a:spcPct val="0"/>
              </a:spcBef>
              <a:spcAft>
                <a:spcPts val="612"/>
              </a:spcAft>
              <a:defRPr/>
            </a:pPr>
            <a:endParaRPr lang="en-US" sz="1071" kern="0">
              <a:solidFill>
                <a:srgbClr val="000000">
                  <a:lumMod val="65000"/>
                  <a:lumOff val="35000"/>
                </a:srgbClr>
              </a:solidFill>
              <a:latin typeface="Segoe UI" panose="020B0502040204020203" pitchFamily="34" charset="0"/>
              <a:ea typeface="Segoe UI" panose="020B0502040204020203" pitchFamily="34" charset="0"/>
              <a:cs typeface="Segoe UI" panose="020B0502040204020203" pitchFamily="34" charset="0"/>
            </a:endParaRPr>
          </a:p>
          <a:p>
            <a:pPr defTabSz="931395" fontAlgn="base">
              <a:lnSpc>
                <a:spcPct val="90000"/>
              </a:lnSpc>
              <a:spcBef>
                <a:spcPct val="0"/>
              </a:spcBef>
              <a:spcAft>
                <a:spcPts val="612"/>
              </a:spcAft>
              <a:defRPr/>
            </a:pPr>
            <a:endParaRPr lang="en-US" sz="1071" kern="0">
              <a:solidFill>
                <a:srgbClr val="000000">
                  <a:lumMod val="65000"/>
                  <a:lumOff val="35000"/>
                </a:srgbClr>
              </a:solidFill>
              <a:latin typeface="Segoe UI" panose="020B0502040204020203" pitchFamily="34" charset="0"/>
              <a:ea typeface="Segoe UI" panose="020B0502040204020203" pitchFamily="34" charset="0"/>
              <a:cs typeface="Segoe UI" panose="020B0502040204020203" pitchFamily="34" charset="0"/>
            </a:endParaRPr>
          </a:p>
          <a:p>
            <a:pPr defTabSz="931395" fontAlgn="base">
              <a:lnSpc>
                <a:spcPct val="90000"/>
              </a:lnSpc>
              <a:spcBef>
                <a:spcPct val="0"/>
              </a:spcBef>
              <a:spcAft>
                <a:spcPts val="612"/>
              </a:spcAft>
              <a:defRPr/>
            </a:pPr>
            <a:endParaRPr lang="en-US" sz="1071" kern="0">
              <a:solidFill>
                <a:srgbClr val="000000">
                  <a:lumMod val="65000"/>
                  <a:lumOff val="35000"/>
                </a:srgbClr>
              </a:solidFill>
              <a:latin typeface="Segoe UI" panose="020B0502040204020203" pitchFamily="34" charset="0"/>
              <a:ea typeface="Segoe UI" panose="020B0502040204020203" pitchFamily="34" charset="0"/>
              <a:cs typeface="Segoe UI" panose="020B0502040204020203" pitchFamily="34" charset="0"/>
            </a:endParaRPr>
          </a:p>
        </p:txBody>
      </p:sp>
      <p:grpSp>
        <p:nvGrpSpPr>
          <p:cNvPr id="78" name="Group 57"/>
          <p:cNvGrpSpPr>
            <a:grpSpLocks noChangeAspect="1"/>
          </p:cNvGrpSpPr>
          <p:nvPr/>
        </p:nvGrpSpPr>
        <p:grpSpPr bwMode="auto">
          <a:xfrm>
            <a:off x="9582648" y="3124204"/>
            <a:ext cx="779111" cy="801464"/>
            <a:chOff x="6253" y="2122"/>
            <a:chExt cx="488" cy="502"/>
          </a:xfrm>
        </p:grpSpPr>
        <p:sp>
          <p:nvSpPr>
            <p:cNvPr id="94" name="AutoShape 56"/>
            <p:cNvSpPr>
              <a:spLocks noChangeAspect="1" noChangeArrowheads="1" noTextEdit="1"/>
            </p:cNvSpPr>
            <p:nvPr/>
          </p:nvSpPr>
          <p:spPr bwMode="auto">
            <a:xfrm>
              <a:off x="6253" y="2122"/>
              <a:ext cx="488" cy="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21" tIns="46610" rIns="93221" bIns="46610" numCol="1" anchor="t" anchorCtr="0" compatLnSpc="1">
              <a:prstTxWarp prst="textNoShape">
                <a:avLst/>
              </a:prstTxWarp>
            </a:bodyPr>
            <a:lstStyle/>
            <a:p>
              <a:pPr defTabSz="932060">
                <a:defRPr/>
              </a:pPr>
              <a:endParaRPr lang="en-US" kern="0">
                <a:solidFill>
                  <a:srgbClr val="000000">
                    <a:lumMod val="65000"/>
                    <a:lumOff val="35000"/>
                  </a:srgbClr>
                </a:solidFill>
                <a:latin typeface="Segoe UI" panose="020B0502040204020203" pitchFamily="34" charset="0"/>
                <a:cs typeface="Segoe UI" panose="020B0502040204020203" pitchFamily="34" charset="0"/>
              </a:endParaRPr>
            </a:p>
          </p:txBody>
        </p:sp>
        <p:sp>
          <p:nvSpPr>
            <p:cNvPr id="97" name="Freeform 60"/>
            <p:cNvSpPr>
              <a:spLocks/>
            </p:cNvSpPr>
            <p:nvPr/>
          </p:nvSpPr>
          <p:spPr bwMode="auto">
            <a:xfrm>
              <a:off x="6591" y="2269"/>
              <a:ext cx="7" cy="6"/>
            </a:xfrm>
            <a:custGeom>
              <a:avLst/>
              <a:gdLst>
                <a:gd name="T0" fmla="*/ 3 w 4"/>
                <a:gd name="T1" fmla="*/ 3 h 4"/>
                <a:gd name="T2" fmla="*/ 0 w 4"/>
                <a:gd name="T3" fmla="*/ 3 h 4"/>
                <a:gd name="T4" fmla="*/ 1 w 4"/>
                <a:gd name="T5" fmla="*/ 0 h 4"/>
                <a:gd name="T6" fmla="*/ 3 w 4"/>
                <a:gd name="T7" fmla="*/ 0 h 4"/>
                <a:gd name="T8" fmla="*/ 3 w 4"/>
                <a:gd name="T9" fmla="*/ 3 h 4"/>
              </a:gdLst>
              <a:ahLst/>
              <a:cxnLst>
                <a:cxn ang="0">
                  <a:pos x="T0" y="T1"/>
                </a:cxn>
                <a:cxn ang="0">
                  <a:pos x="T2" y="T3"/>
                </a:cxn>
                <a:cxn ang="0">
                  <a:pos x="T4" y="T5"/>
                </a:cxn>
                <a:cxn ang="0">
                  <a:pos x="T6" y="T7"/>
                </a:cxn>
                <a:cxn ang="0">
                  <a:pos x="T8" y="T9"/>
                </a:cxn>
              </a:cxnLst>
              <a:rect l="0" t="0" r="r" b="b"/>
              <a:pathLst>
                <a:path w="4" h="4">
                  <a:moveTo>
                    <a:pt x="3" y="3"/>
                  </a:moveTo>
                  <a:cubicBezTo>
                    <a:pt x="2" y="4"/>
                    <a:pt x="1" y="4"/>
                    <a:pt x="0" y="3"/>
                  </a:cubicBezTo>
                  <a:cubicBezTo>
                    <a:pt x="0" y="2"/>
                    <a:pt x="0" y="1"/>
                    <a:pt x="1" y="0"/>
                  </a:cubicBezTo>
                  <a:cubicBezTo>
                    <a:pt x="1" y="0"/>
                    <a:pt x="2" y="0"/>
                    <a:pt x="3" y="0"/>
                  </a:cubicBezTo>
                  <a:cubicBezTo>
                    <a:pt x="4" y="1"/>
                    <a:pt x="4" y="2"/>
                    <a:pt x="3" y="3"/>
                  </a:cubicBezTo>
                  <a:close/>
                </a:path>
              </a:pathLst>
            </a:custGeom>
            <a:solidFill>
              <a:srgbClr val="DFDF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1" tIns="46610" rIns="93221" bIns="46610" numCol="1" anchor="t" anchorCtr="0" compatLnSpc="1">
              <a:prstTxWarp prst="textNoShape">
                <a:avLst/>
              </a:prstTxWarp>
            </a:bodyPr>
            <a:lstStyle/>
            <a:p>
              <a:pPr defTabSz="932060">
                <a:defRPr/>
              </a:pPr>
              <a:endParaRPr lang="en-US" kern="0">
                <a:solidFill>
                  <a:srgbClr val="000000">
                    <a:lumMod val="65000"/>
                    <a:lumOff val="35000"/>
                  </a:srgbClr>
                </a:solidFill>
                <a:latin typeface="Segoe UI" panose="020B0502040204020203" pitchFamily="34" charset="0"/>
                <a:cs typeface="Segoe UI" panose="020B0502040204020203" pitchFamily="34" charset="0"/>
              </a:endParaRPr>
            </a:p>
          </p:txBody>
        </p:sp>
        <p:sp>
          <p:nvSpPr>
            <p:cNvPr id="101" name="Freeform 64"/>
            <p:cNvSpPr>
              <a:spLocks/>
            </p:cNvSpPr>
            <p:nvPr/>
          </p:nvSpPr>
          <p:spPr bwMode="auto">
            <a:xfrm>
              <a:off x="6615" y="2401"/>
              <a:ext cx="7" cy="9"/>
            </a:xfrm>
            <a:custGeom>
              <a:avLst/>
              <a:gdLst>
                <a:gd name="T0" fmla="*/ 0 w 4"/>
                <a:gd name="T1" fmla="*/ 2 h 6"/>
                <a:gd name="T2" fmla="*/ 0 w 4"/>
                <a:gd name="T3" fmla="*/ 6 h 6"/>
                <a:gd name="T4" fmla="*/ 4 w 4"/>
                <a:gd name="T5" fmla="*/ 6 h 6"/>
                <a:gd name="T6" fmla="*/ 4 w 4"/>
                <a:gd name="T7" fmla="*/ 2 h 6"/>
                <a:gd name="T8" fmla="*/ 2 w 4"/>
                <a:gd name="T9" fmla="*/ 0 h 6"/>
                <a:gd name="T10" fmla="*/ 2 w 4"/>
                <a:gd name="T11" fmla="*/ 0 h 6"/>
                <a:gd name="T12" fmla="*/ 0 w 4"/>
                <a:gd name="T13" fmla="*/ 2 h 6"/>
              </a:gdLst>
              <a:ahLst/>
              <a:cxnLst>
                <a:cxn ang="0">
                  <a:pos x="T0" y="T1"/>
                </a:cxn>
                <a:cxn ang="0">
                  <a:pos x="T2" y="T3"/>
                </a:cxn>
                <a:cxn ang="0">
                  <a:pos x="T4" y="T5"/>
                </a:cxn>
                <a:cxn ang="0">
                  <a:pos x="T6" y="T7"/>
                </a:cxn>
                <a:cxn ang="0">
                  <a:pos x="T8" y="T9"/>
                </a:cxn>
                <a:cxn ang="0">
                  <a:pos x="T10" y="T11"/>
                </a:cxn>
                <a:cxn ang="0">
                  <a:pos x="T12" y="T13"/>
                </a:cxn>
              </a:cxnLst>
              <a:rect l="0" t="0" r="r" b="b"/>
              <a:pathLst>
                <a:path w="4" h="6">
                  <a:moveTo>
                    <a:pt x="0" y="2"/>
                  </a:moveTo>
                  <a:cubicBezTo>
                    <a:pt x="0" y="6"/>
                    <a:pt x="0" y="6"/>
                    <a:pt x="0" y="6"/>
                  </a:cubicBezTo>
                  <a:cubicBezTo>
                    <a:pt x="4" y="6"/>
                    <a:pt x="4" y="6"/>
                    <a:pt x="4" y="6"/>
                  </a:cubicBezTo>
                  <a:cubicBezTo>
                    <a:pt x="4" y="2"/>
                    <a:pt x="4" y="2"/>
                    <a:pt x="4" y="2"/>
                  </a:cubicBezTo>
                  <a:cubicBezTo>
                    <a:pt x="4" y="1"/>
                    <a:pt x="3" y="0"/>
                    <a:pt x="2" y="0"/>
                  </a:cubicBezTo>
                  <a:cubicBezTo>
                    <a:pt x="2" y="0"/>
                    <a:pt x="2" y="0"/>
                    <a:pt x="2" y="0"/>
                  </a:cubicBezTo>
                  <a:cubicBezTo>
                    <a:pt x="1" y="0"/>
                    <a:pt x="0" y="1"/>
                    <a:pt x="0"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1" tIns="46610" rIns="93221" bIns="46610" numCol="1" anchor="t" anchorCtr="0" compatLnSpc="1">
              <a:prstTxWarp prst="textNoShape">
                <a:avLst/>
              </a:prstTxWarp>
            </a:bodyPr>
            <a:lstStyle/>
            <a:p>
              <a:pPr defTabSz="932060">
                <a:defRPr/>
              </a:pPr>
              <a:endParaRPr lang="en-US" kern="0">
                <a:solidFill>
                  <a:srgbClr val="000000">
                    <a:lumMod val="65000"/>
                    <a:lumOff val="35000"/>
                  </a:srgbClr>
                </a:solidFill>
                <a:latin typeface="Segoe UI" panose="020B0502040204020203" pitchFamily="34" charset="0"/>
                <a:cs typeface="Segoe UI" panose="020B0502040204020203" pitchFamily="34" charset="0"/>
              </a:endParaRPr>
            </a:p>
          </p:txBody>
        </p:sp>
      </p:grpSp>
      <p:sp>
        <p:nvSpPr>
          <p:cNvPr id="3" name="Rectangle 2"/>
          <p:cNvSpPr/>
          <p:nvPr/>
        </p:nvSpPr>
        <p:spPr>
          <a:xfrm>
            <a:off x="9799200" y="2933388"/>
            <a:ext cx="714880" cy="257122"/>
          </a:xfrm>
          <a:prstGeom prst="rect">
            <a:avLst/>
          </a:prstGeom>
        </p:spPr>
        <p:txBody>
          <a:bodyPr wrap="square">
            <a:spAutoFit/>
          </a:bodyPr>
          <a:lstStyle/>
          <a:p>
            <a:pPr defTabSz="932060">
              <a:defRPr/>
            </a:pPr>
            <a:r>
              <a:rPr lang="en-US" sz="1071" kern="0">
                <a:solidFill>
                  <a:srgbClr val="000000">
                    <a:lumMod val="75000"/>
                    <a:lumOff val="25000"/>
                  </a:srgbClr>
                </a:solidFill>
                <a:latin typeface="Segoe UI" panose="020B0502040204020203" pitchFamily="34" charset="0"/>
                <a:ea typeface="Segoe UI" panose="020B0502040204020203" pitchFamily="34" charset="0"/>
                <a:cs typeface="Segoe UI" panose="020B0502040204020203" pitchFamily="34" charset="0"/>
              </a:rPr>
              <a:t>Power BI</a:t>
            </a:r>
            <a:endParaRPr lang="en-US" sz="1071" kern="0">
              <a:solidFill>
                <a:srgbClr val="000000">
                  <a:lumMod val="75000"/>
                  <a:lumOff val="25000"/>
                </a:srgbClr>
              </a:solidFill>
              <a:latin typeface="Segoe UI" panose="020B0502040204020203" pitchFamily="34" charset="0"/>
              <a:cs typeface="Segoe UI" panose="020B0502040204020203" pitchFamily="34" charset="0"/>
            </a:endParaRPr>
          </a:p>
        </p:txBody>
      </p:sp>
      <p:sp>
        <p:nvSpPr>
          <p:cNvPr id="151" name="Rectangle 150"/>
          <p:cNvSpPr/>
          <p:nvPr/>
        </p:nvSpPr>
        <p:spPr>
          <a:xfrm>
            <a:off x="9660521" y="3639986"/>
            <a:ext cx="1019139" cy="245434"/>
          </a:xfrm>
          <a:prstGeom prst="rect">
            <a:avLst/>
          </a:prstGeom>
        </p:spPr>
        <p:txBody>
          <a:bodyPr wrap="square">
            <a:spAutoFit/>
          </a:bodyPr>
          <a:lstStyle/>
          <a:p>
            <a:pPr algn="ctr" defTabSz="931395" fontAlgn="base">
              <a:lnSpc>
                <a:spcPct val="90000"/>
              </a:lnSpc>
              <a:spcBef>
                <a:spcPct val="0"/>
              </a:spcBef>
              <a:spcAft>
                <a:spcPts val="612"/>
              </a:spcAft>
              <a:defRPr/>
            </a:pPr>
            <a:r>
              <a:rPr lang="en-US" sz="1071" kern="0">
                <a:solidFill>
                  <a:srgbClr val="000000">
                    <a:lumMod val="75000"/>
                    <a:lumOff val="25000"/>
                  </a:srgbClr>
                </a:solidFill>
                <a:latin typeface="Segoe UI" panose="020B0502040204020203" pitchFamily="34" charset="0"/>
                <a:ea typeface="Segoe UI" panose="020B0502040204020203" pitchFamily="34" charset="0"/>
                <a:cs typeface="Segoe UI" panose="020B0502040204020203" pitchFamily="34" charset="0"/>
              </a:rPr>
              <a:t>PowerApps</a:t>
            </a:r>
          </a:p>
        </p:txBody>
      </p:sp>
      <p:sp>
        <p:nvSpPr>
          <p:cNvPr id="166" name="Rectangle 165"/>
          <p:cNvSpPr/>
          <p:nvPr/>
        </p:nvSpPr>
        <p:spPr>
          <a:xfrm>
            <a:off x="10777189" y="3639986"/>
            <a:ext cx="823368" cy="245434"/>
          </a:xfrm>
          <a:prstGeom prst="rect">
            <a:avLst/>
          </a:prstGeom>
        </p:spPr>
        <p:txBody>
          <a:bodyPr wrap="square">
            <a:spAutoFit/>
          </a:bodyPr>
          <a:lstStyle/>
          <a:p>
            <a:pPr algn="ctr" defTabSz="931395" fontAlgn="base">
              <a:lnSpc>
                <a:spcPct val="90000"/>
              </a:lnSpc>
              <a:spcBef>
                <a:spcPct val="0"/>
              </a:spcBef>
              <a:spcAft>
                <a:spcPts val="612"/>
              </a:spcAft>
              <a:defRPr/>
            </a:pPr>
            <a:r>
              <a:rPr lang="en-US" sz="1071" kern="0">
                <a:solidFill>
                  <a:srgbClr val="000000">
                    <a:lumMod val="75000"/>
                    <a:lumOff val="25000"/>
                  </a:srgbClr>
                </a:solidFill>
                <a:latin typeface="Segoe UI" panose="020B0502040204020203" pitchFamily="34" charset="0"/>
                <a:ea typeface="Segoe UI" panose="020B0502040204020203" pitchFamily="34" charset="0"/>
                <a:cs typeface="Segoe UI" panose="020B0502040204020203" pitchFamily="34" charset="0"/>
              </a:rPr>
              <a:t>Web Apps</a:t>
            </a:r>
          </a:p>
        </p:txBody>
      </p:sp>
      <p:sp>
        <p:nvSpPr>
          <p:cNvPr id="167" name="Rectangle 166"/>
          <p:cNvSpPr/>
          <p:nvPr/>
        </p:nvSpPr>
        <p:spPr>
          <a:xfrm>
            <a:off x="10627432" y="2984172"/>
            <a:ext cx="1085364" cy="245434"/>
          </a:xfrm>
          <a:prstGeom prst="rect">
            <a:avLst/>
          </a:prstGeom>
        </p:spPr>
        <p:txBody>
          <a:bodyPr wrap="square">
            <a:spAutoFit/>
          </a:bodyPr>
          <a:lstStyle/>
          <a:p>
            <a:pPr algn="ctr" defTabSz="931395" fontAlgn="base">
              <a:lnSpc>
                <a:spcPct val="90000"/>
              </a:lnSpc>
              <a:spcBef>
                <a:spcPct val="0"/>
              </a:spcBef>
              <a:spcAft>
                <a:spcPts val="612"/>
              </a:spcAft>
              <a:defRPr/>
            </a:pPr>
            <a:r>
              <a:rPr lang="en-US" sz="1071" kern="0">
                <a:solidFill>
                  <a:srgbClr val="000000">
                    <a:lumMod val="75000"/>
                    <a:lumOff val="25000"/>
                  </a:srgbClr>
                </a:solidFill>
                <a:latin typeface="Segoe UI" panose="020B0502040204020203" pitchFamily="34" charset="0"/>
                <a:ea typeface="Segoe UI" panose="020B0502040204020203" pitchFamily="34" charset="0"/>
                <a:cs typeface="Segoe UI" panose="020B0502040204020203" pitchFamily="34" charset="0"/>
              </a:rPr>
              <a:t>Mobile Apps</a:t>
            </a:r>
          </a:p>
        </p:txBody>
      </p:sp>
      <p:sp>
        <p:nvSpPr>
          <p:cNvPr id="164" name="Rectangle 163"/>
          <p:cNvSpPr/>
          <p:nvPr/>
        </p:nvSpPr>
        <p:spPr>
          <a:xfrm>
            <a:off x="9538122" y="2136325"/>
            <a:ext cx="2289914" cy="482432"/>
          </a:xfrm>
          <a:prstGeom prst="rect">
            <a:avLst/>
          </a:prstGeom>
        </p:spPr>
        <p:txBody>
          <a:bodyPr wrap="square">
            <a:spAutoFit/>
          </a:bodyPr>
          <a:lstStyle/>
          <a:p>
            <a:pPr algn="ctr" defTabSz="913222" fontAlgn="base">
              <a:lnSpc>
                <a:spcPct val="90000"/>
              </a:lnSpc>
              <a:spcBef>
                <a:spcPct val="0"/>
              </a:spcBef>
              <a:spcAft>
                <a:spcPts val="600"/>
              </a:spcAft>
              <a:defRPr/>
            </a:pPr>
            <a:r>
              <a:rPr lang="en-US" sz="1122" b="1" kern="0">
                <a:solidFill>
                  <a:srgbClr val="000000">
                    <a:lumMod val="75000"/>
                    <a:lumOff val="25000"/>
                  </a:srgbClr>
                </a:solidFill>
                <a:latin typeface="Segoe UI" panose="020B0502040204020203" pitchFamily="34" charset="0"/>
                <a:ea typeface="Segoe UI Black" panose="020B0A02040204020203" pitchFamily="34" charset="0"/>
                <a:cs typeface="Segoe UI" panose="020B0502040204020203" pitchFamily="34" charset="0"/>
              </a:rPr>
              <a:t>Manage</a:t>
            </a:r>
          </a:p>
          <a:p>
            <a:pPr algn="ctr" defTabSz="913222" fontAlgn="base">
              <a:lnSpc>
                <a:spcPct val="90000"/>
              </a:lnSpc>
              <a:spcBef>
                <a:spcPct val="0"/>
              </a:spcBef>
              <a:spcAft>
                <a:spcPts val="600"/>
              </a:spcAft>
              <a:defRPr/>
            </a:pPr>
            <a:r>
              <a:rPr lang="en-US" sz="1071" kern="0">
                <a:solidFill>
                  <a:srgbClr val="000000">
                    <a:lumMod val="75000"/>
                    <a:lumOff val="25000"/>
                  </a:srgbClr>
                </a:solidFill>
                <a:latin typeface="Segoe UI"/>
              </a:rPr>
              <a:t>View and manage solutions</a:t>
            </a:r>
          </a:p>
        </p:txBody>
      </p:sp>
      <p:sp>
        <p:nvSpPr>
          <p:cNvPr id="183" name="Rectangle 182">
            <a:extLst>
              <a:ext uri="{FF2B5EF4-FFF2-40B4-BE49-F238E27FC236}">
                <a16:creationId xmlns:a16="http://schemas.microsoft.com/office/drawing/2014/main" id="{54A6F7DA-8B8E-4D0C-B1AF-2072ED15DF9D}"/>
              </a:ext>
            </a:extLst>
          </p:cNvPr>
          <p:cNvSpPr/>
          <p:nvPr/>
        </p:nvSpPr>
        <p:spPr bwMode="auto">
          <a:xfrm>
            <a:off x="721715" y="5246309"/>
            <a:ext cx="2358784" cy="1086604"/>
          </a:xfrm>
          <a:prstGeom prst="rect">
            <a:avLst/>
          </a:prstGeom>
          <a:solidFill>
            <a:schemeClr val="bg1">
              <a:alpha val="79000"/>
            </a:schemeClr>
          </a:solidFill>
          <a:ln w="190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3221" rIns="0" bIns="93194" numCol="1" spcCol="0" rtlCol="0" fromWordArt="0" anchor="b" anchorCtr="0" forceAA="0" compatLnSpc="1">
            <a:prstTxWarp prst="textNoShape">
              <a:avLst/>
            </a:prstTxWarp>
            <a:noAutofit/>
          </a:bodyPr>
          <a:lstStyle/>
          <a:p>
            <a:pPr algn="ctr" defTabSz="931395" fontAlgn="base">
              <a:lnSpc>
                <a:spcPct val="90000"/>
              </a:lnSpc>
              <a:spcBef>
                <a:spcPct val="0"/>
              </a:spcBef>
              <a:spcAft>
                <a:spcPts val="612"/>
              </a:spcAft>
              <a:defRPr/>
            </a:pPr>
            <a:endParaRPr lang="en-US" sz="1122" kern="0">
              <a:solidFill>
                <a:srgbClr val="000000">
                  <a:lumMod val="75000"/>
                  <a:lumOff val="25000"/>
                </a:srgbClr>
              </a:solidFill>
              <a:latin typeface="Segoe UI" panose="020B0502040204020203" pitchFamily="34" charset="0"/>
              <a:ea typeface="Segoe UI" panose="020B0502040204020203" pitchFamily="34" charset="0"/>
              <a:cs typeface="Segoe UI" panose="020B0502040204020203" pitchFamily="34" charset="0"/>
            </a:endParaRPr>
          </a:p>
          <a:p>
            <a:pPr algn="ctr" defTabSz="931395" fontAlgn="base">
              <a:lnSpc>
                <a:spcPct val="90000"/>
              </a:lnSpc>
              <a:spcBef>
                <a:spcPct val="0"/>
              </a:spcBef>
              <a:spcAft>
                <a:spcPts val="612"/>
              </a:spcAft>
              <a:defRPr/>
            </a:pPr>
            <a:r>
              <a:rPr lang="en-US" sz="1122" b="1" kern="0">
                <a:solidFill>
                  <a:srgbClr val="000000">
                    <a:lumMod val="75000"/>
                    <a:lumOff val="25000"/>
                  </a:srgbClr>
                </a:solidFill>
                <a:latin typeface="Segoe UI" panose="020B0502040204020203" pitchFamily="34" charset="0"/>
                <a:ea typeface="Segoe UI" panose="020B0502040204020203" pitchFamily="34" charset="0"/>
                <a:cs typeface="Segoe UI" panose="020B0502040204020203" pitchFamily="34" charset="0"/>
              </a:rPr>
              <a:t>Azure Sphere</a:t>
            </a:r>
          </a:p>
        </p:txBody>
      </p:sp>
      <p:cxnSp>
        <p:nvCxnSpPr>
          <p:cNvPr id="148" name="2 Arrow">
            <a:extLst>
              <a:ext uri="{FF2B5EF4-FFF2-40B4-BE49-F238E27FC236}">
                <a16:creationId xmlns:a16="http://schemas.microsoft.com/office/drawing/2014/main" id="{34ABF04A-E2D6-4859-B2F2-9032F1DC0AC0}"/>
              </a:ext>
            </a:extLst>
          </p:cNvPr>
          <p:cNvCxnSpPr>
            <a:cxnSpLocks/>
            <a:stCxn id="9220" idx="3"/>
            <a:endCxn id="158" idx="2"/>
          </p:cNvCxnSpPr>
          <p:nvPr/>
        </p:nvCxnSpPr>
        <p:spPr>
          <a:xfrm>
            <a:off x="1321218" y="5727598"/>
            <a:ext cx="450120" cy="927"/>
          </a:xfrm>
          <a:prstGeom prst="straightConnector1">
            <a:avLst/>
          </a:prstGeom>
          <a:ln w="31750">
            <a:solidFill>
              <a:schemeClr val="bg1">
                <a:lumMod val="75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9220" name="Picture 4" descr="Image result for Azure Sphere logo">
            <a:extLst>
              <a:ext uri="{FF2B5EF4-FFF2-40B4-BE49-F238E27FC236}">
                <a16:creationId xmlns:a16="http://schemas.microsoft.com/office/drawing/2014/main" id="{06763744-A87F-40D5-9D28-6F1EECF12C2A}"/>
              </a:ext>
            </a:extLst>
          </p:cNvPr>
          <p:cNvPicPr>
            <a:picLocks noChangeAspect="1" noChangeArrowheads="1"/>
          </p:cNvPicPr>
          <p:nvPr/>
        </p:nvPicPr>
        <p:blipFill rotWithShape="1">
          <a:blip r:embed="rId3" cstate="print">
            <a:duotone>
              <a:prstClr val="black"/>
              <a:srgbClr val="D9C3A5">
                <a:tint val="50000"/>
                <a:satMod val="180000"/>
              </a:srgbClr>
            </a:duotone>
            <a:extLst>
              <a:ext uri="{28A0092B-C50C-407E-A947-70E740481C1C}">
                <a14:useLocalDpi xmlns:a14="http://schemas.microsoft.com/office/drawing/2010/main" val="0"/>
              </a:ext>
            </a:extLst>
          </a:blip>
          <a:srcRect/>
          <a:stretch/>
        </p:blipFill>
        <p:spPr bwMode="auto">
          <a:xfrm>
            <a:off x="1052439" y="5592397"/>
            <a:ext cx="268779" cy="270401"/>
          </a:xfrm>
          <a:prstGeom prst="rect">
            <a:avLst/>
          </a:prstGeom>
          <a:noFill/>
          <a:extLst>
            <a:ext uri="{909E8E84-426E-40DD-AFC4-6F175D3DCCD1}">
              <a14:hiddenFill xmlns:a14="http://schemas.microsoft.com/office/drawing/2010/main">
                <a:solidFill>
                  <a:srgbClr val="FFFFFF"/>
                </a:solidFill>
              </a14:hiddenFill>
            </a:ext>
          </a:extLst>
        </p:spPr>
      </p:pic>
      <p:pic>
        <p:nvPicPr>
          <p:cNvPr id="158" name="Picture 4" descr="Image result for Azure Sphere logo">
            <a:extLst>
              <a:ext uri="{FF2B5EF4-FFF2-40B4-BE49-F238E27FC236}">
                <a16:creationId xmlns:a16="http://schemas.microsoft.com/office/drawing/2014/main" id="{C435FEFC-C68F-4E29-8D60-71CDE4E91F7C}"/>
              </a:ext>
            </a:extLst>
          </p:cNvPr>
          <p:cNvPicPr>
            <a:picLocks noChangeAspect="1" noChangeArrowheads="1"/>
          </p:cNvPicPr>
          <p:nvPr/>
        </p:nvPicPr>
        <p:blipFill rotWithShape="1">
          <a:blip r:embed="rId4" cstate="print">
            <a:duotone>
              <a:prstClr val="black"/>
              <a:srgbClr val="D9C3A5">
                <a:tint val="50000"/>
                <a:satMod val="180000"/>
              </a:srgbClr>
            </a:duotone>
            <a:extLst>
              <a:ext uri="{28A0092B-C50C-407E-A947-70E740481C1C}">
                <a14:useLocalDpi xmlns:a14="http://schemas.microsoft.com/office/drawing/2010/main" val="0"/>
              </a:ext>
            </a:extLst>
          </a:blip>
          <a:srcRect/>
          <a:stretch/>
        </p:blipFill>
        <p:spPr bwMode="auto">
          <a:xfrm>
            <a:off x="1771338" y="5587917"/>
            <a:ext cx="283183" cy="281216"/>
          </a:xfrm>
          <a:prstGeom prst="ellipse">
            <a:avLst/>
          </a:prstGeom>
          <a:noFill/>
          <a:extLst>
            <a:ext uri="{909E8E84-426E-40DD-AFC4-6F175D3DCCD1}">
              <a14:hiddenFill xmlns:a14="http://schemas.microsoft.com/office/drawing/2010/main">
                <a:solidFill>
                  <a:srgbClr val="FFFFFF"/>
                </a:solidFill>
              </a14:hiddenFill>
            </a:ext>
          </a:extLst>
        </p:spPr>
      </p:pic>
      <p:cxnSp>
        <p:nvCxnSpPr>
          <p:cNvPr id="171" name="2 Arrow">
            <a:extLst>
              <a:ext uri="{FF2B5EF4-FFF2-40B4-BE49-F238E27FC236}">
                <a16:creationId xmlns:a16="http://schemas.microsoft.com/office/drawing/2014/main" id="{01E594EB-7C9A-4CCD-9556-428836EB4FB4}"/>
              </a:ext>
            </a:extLst>
          </p:cNvPr>
          <p:cNvCxnSpPr>
            <a:cxnSpLocks/>
            <a:stCxn id="158" idx="6"/>
            <a:endCxn id="9234" idx="1"/>
          </p:cNvCxnSpPr>
          <p:nvPr/>
        </p:nvCxnSpPr>
        <p:spPr>
          <a:xfrm>
            <a:off x="2054521" y="5728525"/>
            <a:ext cx="483971" cy="3280"/>
          </a:xfrm>
          <a:prstGeom prst="straightConnector1">
            <a:avLst/>
          </a:prstGeom>
          <a:ln w="31750">
            <a:solidFill>
              <a:schemeClr val="bg1">
                <a:lumMod val="75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7EAD382E-2ECD-42FE-B651-3378CD53DA58}"/>
              </a:ext>
            </a:extLst>
          </p:cNvPr>
          <p:cNvSpPr txBox="1"/>
          <p:nvPr/>
        </p:nvSpPr>
        <p:spPr>
          <a:xfrm>
            <a:off x="799743" y="5896021"/>
            <a:ext cx="757245" cy="144069"/>
          </a:xfrm>
          <a:prstGeom prst="rect">
            <a:avLst/>
          </a:prstGeom>
          <a:noFill/>
        </p:spPr>
        <p:txBody>
          <a:bodyPr wrap="square" lIns="0" tIns="0" rIns="0" bIns="0" rtlCol="0">
            <a:spAutoFit/>
          </a:bodyPr>
          <a:lstStyle/>
          <a:p>
            <a:pPr algn="ctr" defTabSz="932418">
              <a:defRPr/>
            </a:pPr>
            <a:r>
              <a:rPr lang="en-US" sz="918">
                <a:solidFill>
                  <a:srgbClr val="000000">
                    <a:lumMod val="75000"/>
                    <a:lumOff val="25000"/>
                  </a:srgbClr>
                </a:solidFill>
                <a:latin typeface="Segoe UI"/>
              </a:rPr>
              <a:t>Secured MCU</a:t>
            </a:r>
          </a:p>
        </p:txBody>
      </p:sp>
      <p:sp>
        <p:nvSpPr>
          <p:cNvPr id="132" name="Rectangle 131">
            <a:extLst>
              <a:ext uri="{FF2B5EF4-FFF2-40B4-BE49-F238E27FC236}">
                <a16:creationId xmlns:a16="http://schemas.microsoft.com/office/drawing/2014/main" id="{E4D8D7AD-94E8-4B58-B2F7-BDBE2DA5F9E8}"/>
              </a:ext>
            </a:extLst>
          </p:cNvPr>
          <p:cNvSpPr/>
          <p:nvPr/>
        </p:nvSpPr>
        <p:spPr bwMode="auto">
          <a:xfrm>
            <a:off x="9468748" y="4363272"/>
            <a:ext cx="2370456" cy="1468118"/>
          </a:xfrm>
          <a:prstGeom prst="rect">
            <a:avLst/>
          </a:prstGeom>
          <a:solidFill>
            <a:schemeClr val="bg1">
              <a:alpha val="90000"/>
            </a:schemeClr>
          </a:solidFill>
          <a:ln w="190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21" tIns="93221" rIns="0" bIns="93194" numCol="1" spcCol="0" rtlCol="0" fromWordArt="0" anchor="b" anchorCtr="0" forceAA="0" compatLnSpc="1">
            <a:prstTxWarp prst="textNoShape">
              <a:avLst/>
            </a:prstTxWarp>
            <a:noAutofit/>
          </a:bodyPr>
          <a:lstStyle/>
          <a:p>
            <a:pPr defTabSz="931395" fontAlgn="base">
              <a:lnSpc>
                <a:spcPct val="90000"/>
              </a:lnSpc>
              <a:spcBef>
                <a:spcPct val="0"/>
              </a:spcBef>
              <a:spcAft>
                <a:spcPts val="612"/>
              </a:spcAft>
              <a:defRPr/>
            </a:pPr>
            <a:endParaRPr lang="en-US" sz="1071" kern="0">
              <a:solidFill>
                <a:srgbClr val="000000">
                  <a:lumMod val="65000"/>
                  <a:lumOff val="35000"/>
                </a:srgbClr>
              </a:solidFill>
              <a:latin typeface="Segoe UI" panose="020B0502040204020203" pitchFamily="34" charset="0"/>
              <a:ea typeface="Segoe UI" panose="020B0502040204020203" pitchFamily="34" charset="0"/>
              <a:cs typeface="Segoe UI" panose="020B0502040204020203" pitchFamily="34" charset="0"/>
            </a:endParaRPr>
          </a:p>
          <a:p>
            <a:pPr defTabSz="931395" fontAlgn="base">
              <a:lnSpc>
                <a:spcPct val="90000"/>
              </a:lnSpc>
              <a:spcBef>
                <a:spcPct val="0"/>
              </a:spcBef>
              <a:spcAft>
                <a:spcPts val="612"/>
              </a:spcAft>
              <a:defRPr/>
            </a:pPr>
            <a:endParaRPr lang="en-US" sz="1071" kern="0">
              <a:solidFill>
                <a:srgbClr val="000000">
                  <a:lumMod val="65000"/>
                  <a:lumOff val="35000"/>
                </a:srgbClr>
              </a:solidFill>
              <a:latin typeface="Segoe UI" panose="020B0502040204020203" pitchFamily="34" charset="0"/>
              <a:ea typeface="Segoe UI" panose="020B0502040204020203" pitchFamily="34" charset="0"/>
              <a:cs typeface="Segoe UI" panose="020B0502040204020203" pitchFamily="34" charset="0"/>
            </a:endParaRPr>
          </a:p>
          <a:p>
            <a:pPr defTabSz="931395" fontAlgn="base">
              <a:lnSpc>
                <a:spcPct val="90000"/>
              </a:lnSpc>
              <a:spcBef>
                <a:spcPct val="0"/>
              </a:spcBef>
              <a:spcAft>
                <a:spcPts val="612"/>
              </a:spcAft>
              <a:defRPr/>
            </a:pPr>
            <a:endParaRPr lang="en-US" sz="1071" kern="0">
              <a:solidFill>
                <a:srgbClr val="000000">
                  <a:lumMod val="65000"/>
                  <a:lumOff val="35000"/>
                </a:srgbClr>
              </a:solidFill>
              <a:latin typeface="Segoe UI" panose="020B0502040204020203" pitchFamily="34" charset="0"/>
              <a:ea typeface="Segoe UI" panose="020B0502040204020203" pitchFamily="34" charset="0"/>
              <a:cs typeface="Segoe UI" panose="020B0502040204020203" pitchFamily="34" charset="0"/>
            </a:endParaRPr>
          </a:p>
          <a:p>
            <a:pPr defTabSz="931395" fontAlgn="base">
              <a:lnSpc>
                <a:spcPct val="90000"/>
              </a:lnSpc>
              <a:spcBef>
                <a:spcPct val="0"/>
              </a:spcBef>
              <a:spcAft>
                <a:spcPts val="612"/>
              </a:spcAft>
              <a:defRPr/>
            </a:pPr>
            <a:endParaRPr lang="en-US" sz="1071" kern="0">
              <a:solidFill>
                <a:srgbClr val="000000">
                  <a:lumMod val="65000"/>
                  <a:lumOff val="35000"/>
                </a:srgbClr>
              </a:solidFill>
              <a:latin typeface="Segoe UI" panose="020B0502040204020203" pitchFamily="34" charset="0"/>
              <a:ea typeface="Segoe UI" panose="020B0502040204020203" pitchFamily="34" charset="0"/>
              <a:cs typeface="Segoe UI" panose="020B0502040204020203" pitchFamily="34" charset="0"/>
            </a:endParaRPr>
          </a:p>
          <a:p>
            <a:pPr defTabSz="931395" fontAlgn="base">
              <a:lnSpc>
                <a:spcPct val="90000"/>
              </a:lnSpc>
              <a:spcBef>
                <a:spcPct val="0"/>
              </a:spcBef>
              <a:spcAft>
                <a:spcPts val="612"/>
              </a:spcAft>
              <a:defRPr/>
            </a:pPr>
            <a:endParaRPr lang="en-US" sz="1071" kern="0">
              <a:solidFill>
                <a:srgbClr val="000000">
                  <a:lumMod val="65000"/>
                  <a:lumOff val="35000"/>
                </a:srgbClr>
              </a:solidFill>
              <a:latin typeface="Segoe UI" panose="020B0502040204020203" pitchFamily="34" charset="0"/>
              <a:ea typeface="Segoe UI" panose="020B0502040204020203" pitchFamily="34" charset="0"/>
              <a:cs typeface="Segoe UI" panose="020B0502040204020203" pitchFamily="34" charset="0"/>
            </a:endParaRPr>
          </a:p>
          <a:p>
            <a:pPr defTabSz="931395" fontAlgn="base">
              <a:lnSpc>
                <a:spcPct val="90000"/>
              </a:lnSpc>
              <a:spcBef>
                <a:spcPct val="0"/>
              </a:spcBef>
              <a:spcAft>
                <a:spcPts val="612"/>
              </a:spcAft>
              <a:defRPr/>
            </a:pPr>
            <a:endParaRPr lang="en-US" sz="1071" kern="0">
              <a:solidFill>
                <a:srgbClr val="000000">
                  <a:lumMod val="65000"/>
                  <a:lumOff val="35000"/>
                </a:srgbClr>
              </a:solidFill>
              <a:latin typeface="Segoe UI" panose="020B0502040204020203" pitchFamily="34" charset="0"/>
              <a:ea typeface="Segoe UI" panose="020B0502040204020203" pitchFamily="34" charset="0"/>
              <a:cs typeface="Segoe UI" panose="020B0502040204020203" pitchFamily="34" charset="0"/>
            </a:endParaRPr>
          </a:p>
          <a:p>
            <a:pPr defTabSz="931395" fontAlgn="base">
              <a:lnSpc>
                <a:spcPct val="90000"/>
              </a:lnSpc>
              <a:spcBef>
                <a:spcPct val="0"/>
              </a:spcBef>
              <a:spcAft>
                <a:spcPts val="612"/>
              </a:spcAft>
              <a:defRPr/>
            </a:pPr>
            <a:endParaRPr lang="en-US" sz="1071" kern="0">
              <a:solidFill>
                <a:srgbClr val="000000">
                  <a:lumMod val="65000"/>
                  <a:lumOff val="35000"/>
                </a:srgbClr>
              </a:solidFill>
              <a:latin typeface="Segoe UI" panose="020B0502040204020203" pitchFamily="34" charset="0"/>
              <a:ea typeface="Segoe UI" panose="020B0502040204020203" pitchFamily="34" charset="0"/>
              <a:cs typeface="Segoe UI" panose="020B0502040204020203" pitchFamily="34" charset="0"/>
            </a:endParaRPr>
          </a:p>
          <a:p>
            <a:pPr defTabSz="931395" fontAlgn="base">
              <a:lnSpc>
                <a:spcPct val="90000"/>
              </a:lnSpc>
              <a:spcBef>
                <a:spcPct val="0"/>
              </a:spcBef>
              <a:spcAft>
                <a:spcPts val="612"/>
              </a:spcAft>
              <a:defRPr/>
            </a:pPr>
            <a:endParaRPr lang="en-US" sz="1071" kern="0">
              <a:solidFill>
                <a:srgbClr val="000000">
                  <a:lumMod val="65000"/>
                  <a:lumOff val="35000"/>
                </a:srgbClr>
              </a:solidFill>
              <a:latin typeface="Segoe UI" panose="020B0502040204020203" pitchFamily="34" charset="0"/>
              <a:ea typeface="Segoe UI" panose="020B0502040204020203" pitchFamily="34" charset="0"/>
              <a:cs typeface="Segoe UI" panose="020B0502040204020203" pitchFamily="34" charset="0"/>
            </a:endParaRPr>
          </a:p>
          <a:p>
            <a:pPr defTabSz="931395" fontAlgn="base">
              <a:lnSpc>
                <a:spcPct val="90000"/>
              </a:lnSpc>
              <a:spcBef>
                <a:spcPct val="0"/>
              </a:spcBef>
              <a:spcAft>
                <a:spcPts val="612"/>
              </a:spcAft>
              <a:defRPr/>
            </a:pPr>
            <a:endParaRPr lang="en-US" sz="1071" kern="0">
              <a:solidFill>
                <a:srgbClr val="000000">
                  <a:lumMod val="65000"/>
                  <a:lumOff val="35000"/>
                </a:srgbClr>
              </a:solidFill>
              <a:latin typeface="Segoe UI" panose="020B0502040204020203" pitchFamily="34" charset="0"/>
              <a:ea typeface="Segoe UI" panose="020B0502040204020203" pitchFamily="34" charset="0"/>
              <a:cs typeface="Segoe UI" panose="020B0502040204020203" pitchFamily="34" charset="0"/>
            </a:endParaRPr>
          </a:p>
        </p:txBody>
      </p:sp>
      <p:sp>
        <p:nvSpPr>
          <p:cNvPr id="172" name="TextBox 171">
            <a:extLst>
              <a:ext uri="{FF2B5EF4-FFF2-40B4-BE49-F238E27FC236}">
                <a16:creationId xmlns:a16="http://schemas.microsoft.com/office/drawing/2014/main" id="{A74ED67D-0EAF-41C5-9BA4-072225AAC444}"/>
              </a:ext>
            </a:extLst>
          </p:cNvPr>
          <p:cNvSpPr txBox="1"/>
          <p:nvPr/>
        </p:nvSpPr>
        <p:spPr>
          <a:xfrm>
            <a:off x="1556242" y="5896021"/>
            <a:ext cx="702782" cy="144069"/>
          </a:xfrm>
          <a:prstGeom prst="rect">
            <a:avLst/>
          </a:prstGeom>
          <a:noFill/>
        </p:spPr>
        <p:txBody>
          <a:bodyPr wrap="square" lIns="0" tIns="0" rIns="0" bIns="0" rtlCol="0">
            <a:spAutoFit/>
          </a:bodyPr>
          <a:lstStyle/>
          <a:p>
            <a:pPr algn="ctr" defTabSz="932418">
              <a:defRPr/>
            </a:pPr>
            <a:r>
              <a:rPr lang="en-US" sz="918">
                <a:solidFill>
                  <a:srgbClr val="000000">
                    <a:lumMod val="75000"/>
                    <a:lumOff val="25000"/>
                  </a:srgbClr>
                </a:solidFill>
                <a:latin typeface="Segoe UI"/>
              </a:rPr>
              <a:t>Secured OS</a:t>
            </a:r>
          </a:p>
        </p:txBody>
      </p:sp>
      <p:sp>
        <p:nvSpPr>
          <p:cNvPr id="173" name="TextBox 172">
            <a:extLst>
              <a:ext uri="{FF2B5EF4-FFF2-40B4-BE49-F238E27FC236}">
                <a16:creationId xmlns:a16="http://schemas.microsoft.com/office/drawing/2014/main" id="{B66E424D-44E5-44D2-9DB0-FC7B9AD11E85}"/>
              </a:ext>
            </a:extLst>
          </p:cNvPr>
          <p:cNvSpPr txBox="1"/>
          <p:nvPr/>
        </p:nvSpPr>
        <p:spPr>
          <a:xfrm>
            <a:off x="2189488" y="5896021"/>
            <a:ext cx="983462" cy="144069"/>
          </a:xfrm>
          <a:prstGeom prst="rect">
            <a:avLst/>
          </a:prstGeom>
          <a:noFill/>
        </p:spPr>
        <p:txBody>
          <a:bodyPr wrap="square" lIns="0" tIns="0" rIns="0" bIns="0" rtlCol="0">
            <a:spAutoFit/>
          </a:bodyPr>
          <a:lstStyle/>
          <a:p>
            <a:pPr algn="ctr" defTabSz="932418">
              <a:defRPr/>
            </a:pPr>
            <a:r>
              <a:rPr lang="en-US" sz="918">
                <a:solidFill>
                  <a:srgbClr val="000000">
                    <a:lumMod val="75000"/>
                    <a:lumOff val="25000"/>
                  </a:srgbClr>
                </a:solidFill>
                <a:latin typeface="Segoe UI"/>
              </a:rPr>
              <a:t>Cloud Security</a:t>
            </a:r>
          </a:p>
        </p:txBody>
      </p:sp>
      <p:pic>
        <p:nvPicPr>
          <p:cNvPr id="9234" name="Picture 6" descr="https://azurecomcdn.azureedge.net/mediahandler/acomblog/media/Default/blog/bd5000d5-6cba-45c7-9d88-d081731c0989.png">
            <a:extLst>
              <a:ext uri="{FF2B5EF4-FFF2-40B4-BE49-F238E27FC236}">
                <a16:creationId xmlns:a16="http://schemas.microsoft.com/office/drawing/2014/main" id="{77840F2A-3195-4028-A2DD-BD8C2EEDED3B}"/>
              </a:ext>
            </a:extLst>
          </p:cNvPr>
          <p:cNvPicPr>
            <a:picLocks noChangeAspect="1" noChangeArrowheads="1"/>
          </p:cNvPicPr>
          <p:nvPr/>
        </p:nvPicPr>
        <p:blipFill rotWithShape="1">
          <a:blip r:embed="rId5" cstate="print">
            <a:grayscl/>
            <a:extLst>
              <a:ext uri="{28A0092B-C50C-407E-A947-70E740481C1C}">
                <a14:useLocalDpi xmlns:a14="http://schemas.microsoft.com/office/drawing/2010/main" val="0"/>
              </a:ext>
            </a:extLst>
          </a:blip>
          <a:srcRect/>
          <a:stretch/>
        </p:blipFill>
        <p:spPr bwMode="auto">
          <a:xfrm>
            <a:off x="2538492" y="5583904"/>
            <a:ext cx="251939" cy="295801"/>
          </a:xfrm>
          <a:prstGeom prst="rect">
            <a:avLst/>
          </a:prstGeom>
          <a:noFill/>
          <a:extLst>
            <a:ext uri="{909E8E84-426E-40DD-AFC4-6F175D3DCCD1}">
              <a14:hiddenFill xmlns:a14="http://schemas.microsoft.com/office/drawing/2010/main">
                <a:solidFill>
                  <a:srgbClr val="FFFFFF"/>
                </a:solidFill>
              </a14:hiddenFill>
            </a:ext>
          </a:extLst>
        </p:spPr>
      </p:pic>
      <p:pic>
        <p:nvPicPr>
          <p:cNvPr id="10248" name="Picture 8" descr="Image result for Web Apps Logo 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894928" y="3287497"/>
            <a:ext cx="594576" cy="312153"/>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7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010009" y="2628448"/>
            <a:ext cx="335178" cy="335178"/>
          </a:xfrm>
          <a:prstGeom prst="rect">
            <a:avLst/>
          </a:prstGeom>
        </p:spPr>
      </p:pic>
      <p:sp>
        <p:nvSpPr>
          <p:cNvPr id="87" name="Rectangle 86"/>
          <p:cNvSpPr/>
          <p:nvPr/>
        </p:nvSpPr>
        <p:spPr>
          <a:xfrm>
            <a:off x="9376677" y="4419403"/>
            <a:ext cx="2518906" cy="482432"/>
          </a:xfrm>
          <a:prstGeom prst="rect">
            <a:avLst/>
          </a:prstGeom>
        </p:spPr>
        <p:txBody>
          <a:bodyPr wrap="square">
            <a:spAutoFit/>
          </a:bodyPr>
          <a:lstStyle/>
          <a:p>
            <a:pPr algn="ctr" defTabSz="913222" fontAlgn="base">
              <a:lnSpc>
                <a:spcPct val="90000"/>
              </a:lnSpc>
              <a:spcBef>
                <a:spcPct val="0"/>
              </a:spcBef>
              <a:spcAft>
                <a:spcPts val="600"/>
              </a:spcAft>
              <a:defRPr/>
            </a:pPr>
            <a:r>
              <a:rPr lang="en-US" sz="1122" b="1" kern="0">
                <a:solidFill>
                  <a:srgbClr val="000000">
                    <a:lumMod val="75000"/>
                    <a:lumOff val="25000"/>
                  </a:srgbClr>
                </a:solidFill>
                <a:latin typeface="Segoe UI" panose="020B0502040204020203" pitchFamily="34" charset="0"/>
                <a:ea typeface="Segoe UI Black" panose="020B0A02040204020203" pitchFamily="34" charset="0"/>
                <a:cs typeface="Segoe UI" panose="020B0502040204020203" pitchFamily="34" charset="0"/>
              </a:rPr>
              <a:t>Business Integration</a:t>
            </a:r>
          </a:p>
          <a:p>
            <a:pPr algn="ctr" defTabSz="913222" fontAlgn="base">
              <a:lnSpc>
                <a:spcPct val="90000"/>
              </a:lnSpc>
              <a:spcBef>
                <a:spcPct val="0"/>
              </a:spcBef>
              <a:spcAft>
                <a:spcPts val="600"/>
              </a:spcAft>
              <a:defRPr/>
            </a:pPr>
            <a:r>
              <a:rPr lang="en-US" sz="1071" kern="0">
                <a:solidFill>
                  <a:srgbClr val="000000">
                    <a:lumMod val="75000"/>
                    <a:lumOff val="25000"/>
                  </a:srgbClr>
                </a:solidFill>
                <a:latin typeface="Segoe UI"/>
              </a:rPr>
              <a:t>Connect to business apps &amp; services</a:t>
            </a:r>
          </a:p>
        </p:txBody>
      </p:sp>
      <p:sp>
        <p:nvSpPr>
          <p:cNvPr id="155" name="Rectangle 154">
            <a:extLst>
              <a:ext uri="{FF2B5EF4-FFF2-40B4-BE49-F238E27FC236}">
                <a16:creationId xmlns:a16="http://schemas.microsoft.com/office/drawing/2014/main" id="{B60EADB8-674E-4037-87A4-EB2AE19BA511}"/>
              </a:ext>
            </a:extLst>
          </p:cNvPr>
          <p:cNvSpPr/>
          <p:nvPr/>
        </p:nvSpPr>
        <p:spPr>
          <a:xfrm>
            <a:off x="10092952" y="5222181"/>
            <a:ext cx="1151999" cy="295854"/>
          </a:xfrm>
          <a:prstGeom prst="rect">
            <a:avLst/>
          </a:prstGeom>
        </p:spPr>
        <p:txBody>
          <a:bodyPr wrap="square">
            <a:spAutoFit/>
          </a:bodyPr>
          <a:lstStyle/>
          <a:p>
            <a:pPr algn="ctr" defTabSz="931395" fontAlgn="base">
              <a:lnSpc>
                <a:spcPct val="90000"/>
              </a:lnSpc>
              <a:spcBef>
                <a:spcPct val="0"/>
              </a:spcBef>
              <a:spcAft>
                <a:spcPts val="612"/>
              </a:spcAft>
              <a:defRPr/>
            </a:pPr>
            <a:r>
              <a:rPr lang="en-US" sz="1428" kern="0">
                <a:solidFill>
                  <a:srgbClr val="000000">
                    <a:lumMod val="75000"/>
                    <a:lumOff val="25000"/>
                  </a:srgbClr>
                </a:solidFill>
                <a:latin typeface="Segoe UI" panose="020B0502040204020203" pitchFamily="34" charset="0"/>
                <a:cs typeface="Segoe UI" panose="020B0502040204020203" pitchFamily="34" charset="0"/>
              </a:rPr>
              <a:t>Office 365</a:t>
            </a:r>
          </a:p>
        </p:txBody>
      </p:sp>
      <p:sp>
        <p:nvSpPr>
          <p:cNvPr id="170" name="Rectangle 169">
            <a:extLst>
              <a:ext uri="{FF2B5EF4-FFF2-40B4-BE49-F238E27FC236}">
                <a16:creationId xmlns:a16="http://schemas.microsoft.com/office/drawing/2014/main" id="{FF3D14F0-C999-4F42-95AF-CF85E93582FC}"/>
              </a:ext>
            </a:extLst>
          </p:cNvPr>
          <p:cNvSpPr/>
          <p:nvPr/>
        </p:nvSpPr>
        <p:spPr>
          <a:xfrm>
            <a:off x="9879235" y="4923001"/>
            <a:ext cx="1483763" cy="295854"/>
          </a:xfrm>
          <a:prstGeom prst="rect">
            <a:avLst/>
          </a:prstGeom>
        </p:spPr>
        <p:txBody>
          <a:bodyPr wrap="square">
            <a:spAutoFit/>
          </a:bodyPr>
          <a:lstStyle/>
          <a:p>
            <a:pPr algn="ctr" defTabSz="931395" fontAlgn="base">
              <a:lnSpc>
                <a:spcPct val="90000"/>
              </a:lnSpc>
              <a:spcBef>
                <a:spcPct val="0"/>
              </a:spcBef>
              <a:spcAft>
                <a:spcPts val="612"/>
              </a:spcAft>
              <a:defRPr/>
            </a:pPr>
            <a:r>
              <a:rPr lang="en-US" sz="1428" kern="0">
                <a:solidFill>
                  <a:srgbClr val="000000">
                    <a:lumMod val="75000"/>
                    <a:lumOff val="25000"/>
                  </a:srgbClr>
                </a:solidFill>
                <a:latin typeface="Segoe UI" panose="020B0502040204020203" pitchFamily="34" charset="0"/>
                <a:ea typeface="Segoe UI" panose="020B0502040204020203" pitchFamily="34" charset="0"/>
                <a:cs typeface="Segoe UI" panose="020B0502040204020203" pitchFamily="34" charset="0"/>
              </a:rPr>
              <a:t>Dynamics 365</a:t>
            </a:r>
          </a:p>
        </p:txBody>
      </p:sp>
      <p:pic>
        <p:nvPicPr>
          <p:cNvPr id="2048" name="Picture 2047" descr="A picture containing paper clip&#10;&#10;Description generated with high confidence">
            <a:extLst>
              <a:ext uri="{FF2B5EF4-FFF2-40B4-BE49-F238E27FC236}">
                <a16:creationId xmlns:a16="http://schemas.microsoft.com/office/drawing/2014/main" id="{BD746B46-42AF-4F39-A6E3-B905037AA7CA}"/>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879234" y="2499399"/>
            <a:ext cx="584364" cy="584364"/>
          </a:xfrm>
          <a:prstGeom prst="rect">
            <a:avLst/>
          </a:prstGeom>
        </p:spPr>
      </p:pic>
      <p:cxnSp>
        <p:nvCxnSpPr>
          <p:cNvPr id="128" name="2 Arrow">
            <a:extLst>
              <a:ext uri="{FF2B5EF4-FFF2-40B4-BE49-F238E27FC236}">
                <a16:creationId xmlns:a16="http://schemas.microsoft.com/office/drawing/2014/main" id="{B9A264F2-14BA-4FAF-83F8-40E41B110E63}"/>
              </a:ext>
            </a:extLst>
          </p:cNvPr>
          <p:cNvCxnSpPr>
            <a:cxnSpLocks/>
            <a:stCxn id="183" idx="0"/>
            <a:endCxn id="124" idx="2"/>
          </p:cNvCxnSpPr>
          <p:nvPr/>
        </p:nvCxnSpPr>
        <p:spPr>
          <a:xfrm flipH="1" flipV="1">
            <a:off x="1890643" y="4975041"/>
            <a:ext cx="10464" cy="271268"/>
          </a:xfrm>
          <a:prstGeom prst="straightConnector1">
            <a:avLst/>
          </a:prstGeom>
          <a:ln w="31750">
            <a:solidFill>
              <a:schemeClr val="bg1">
                <a:lumMod val="5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112E254B-2FF4-49CF-9C73-FB3637AEA62C}"/>
              </a:ext>
            </a:extLst>
          </p:cNvPr>
          <p:cNvGrpSpPr/>
          <p:nvPr/>
        </p:nvGrpSpPr>
        <p:grpSpPr>
          <a:xfrm>
            <a:off x="704330" y="3480429"/>
            <a:ext cx="2464307" cy="1494612"/>
            <a:chOff x="1317652" y="2287656"/>
            <a:chExt cx="2082726" cy="1651997"/>
          </a:xfrm>
        </p:grpSpPr>
        <p:sp>
          <p:nvSpPr>
            <p:cNvPr id="124" name="Rectangle 123"/>
            <p:cNvSpPr/>
            <p:nvPr/>
          </p:nvSpPr>
          <p:spPr bwMode="auto">
            <a:xfrm>
              <a:off x="1317652" y="2287656"/>
              <a:ext cx="2005242" cy="1651997"/>
            </a:xfrm>
            <a:prstGeom prst="rect">
              <a:avLst/>
            </a:prstGeom>
            <a:solidFill>
              <a:schemeClr val="bg1">
                <a:alpha val="79000"/>
              </a:schemeClr>
            </a:solidFill>
            <a:ln w="190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3221" rIns="0" bIns="93194" numCol="1" spcCol="0" rtlCol="0" fromWordArt="0" anchor="b" anchorCtr="0" forceAA="0" compatLnSpc="1">
              <a:prstTxWarp prst="textNoShape">
                <a:avLst/>
              </a:prstTxWarp>
              <a:noAutofit/>
            </a:bodyPr>
            <a:lstStyle/>
            <a:p>
              <a:pPr algn="ctr" defTabSz="931395" fontAlgn="base">
                <a:lnSpc>
                  <a:spcPct val="90000"/>
                </a:lnSpc>
                <a:spcBef>
                  <a:spcPct val="0"/>
                </a:spcBef>
                <a:spcAft>
                  <a:spcPts val="612"/>
                </a:spcAft>
                <a:defRPr/>
              </a:pPr>
              <a:endParaRPr lang="en-US" sz="1122" b="1" kern="0">
                <a:solidFill>
                  <a:srgbClr val="000000">
                    <a:lumMod val="75000"/>
                    <a:lumOff val="25000"/>
                  </a:srgbClr>
                </a:solidFill>
                <a:latin typeface="Segoe UI" panose="020B0502040204020203" pitchFamily="34" charset="0"/>
                <a:ea typeface="Segoe UI" panose="020B0502040204020203" pitchFamily="34" charset="0"/>
                <a:cs typeface="Segoe UI" panose="020B0502040204020203" pitchFamily="34" charset="0"/>
              </a:endParaRPr>
            </a:p>
          </p:txBody>
        </p:sp>
        <p:sp>
          <p:nvSpPr>
            <p:cNvPr id="127" name="Rectangle 126"/>
            <p:cNvSpPr/>
            <p:nvPr/>
          </p:nvSpPr>
          <p:spPr bwMode="auto">
            <a:xfrm>
              <a:off x="2153041" y="2403567"/>
              <a:ext cx="1247337" cy="1064790"/>
            </a:xfrm>
            <a:prstGeom prst="rect">
              <a:avLst/>
            </a:prstGeom>
            <a:no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4577" tIns="93221" rIns="0" bIns="93194" numCol="1" spcCol="0" rtlCol="0" fromWordArt="0" anchor="b" anchorCtr="0" forceAA="0" compatLnSpc="1">
              <a:prstTxWarp prst="textNoShape">
                <a:avLst/>
              </a:prstTxWarp>
              <a:noAutofit/>
            </a:bodyPr>
            <a:lstStyle/>
            <a:p>
              <a:pPr defTabSz="931395" fontAlgn="base">
                <a:lnSpc>
                  <a:spcPct val="90000"/>
                </a:lnSpc>
                <a:spcBef>
                  <a:spcPct val="0"/>
                </a:spcBef>
                <a:spcAft>
                  <a:spcPts val="204"/>
                </a:spcAft>
                <a:defRPr/>
              </a:pPr>
              <a:r>
                <a:rPr lang="en-US" sz="918" kern="0">
                  <a:solidFill>
                    <a:srgbClr val="000000">
                      <a:lumMod val="75000"/>
                      <a:lumOff val="25000"/>
                    </a:srgbClr>
                  </a:solidFill>
                  <a:latin typeface="Segoe UI" panose="020B0502040204020203" pitchFamily="34" charset="0"/>
                  <a:ea typeface="Segoe UI" panose="020B0502040204020203" pitchFamily="34" charset="0"/>
                  <a:cs typeface="Segoe UI" panose="020B0502040204020203" pitchFamily="34" charset="0"/>
                </a:rPr>
                <a:t>Edge Modules:</a:t>
              </a:r>
            </a:p>
            <a:p>
              <a:pPr marL="114934" indent="-114934" defTabSz="931395" fontAlgn="base">
                <a:lnSpc>
                  <a:spcPct val="90000"/>
                </a:lnSpc>
                <a:spcBef>
                  <a:spcPct val="0"/>
                </a:spcBef>
                <a:spcAft>
                  <a:spcPts val="102"/>
                </a:spcAft>
                <a:buFont typeface="Arial" panose="020B0604020202020204" pitchFamily="34" charset="0"/>
                <a:buChar char="•"/>
                <a:defRPr/>
              </a:pPr>
              <a:r>
                <a:rPr lang="en-US" sz="918" kern="0">
                  <a:solidFill>
                    <a:srgbClr val="000000">
                      <a:lumMod val="75000"/>
                      <a:lumOff val="25000"/>
                    </a:srgbClr>
                  </a:solidFill>
                  <a:latin typeface="Segoe UI" panose="020B0502040204020203" pitchFamily="34" charset="0"/>
                  <a:ea typeface="Segoe UI" panose="020B0502040204020203" pitchFamily="34" charset="0"/>
                  <a:cs typeface="Segoe UI" panose="020B0502040204020203" pitchFamily="34" charset="0"/>
                </a:rPr>
                <a:t>Protocol Adaptation</a:t>
              </a:r>
            </a:p>
            <a:p>
              <a:pPr marL="114934" indent="-114934" defTabSz="931395" fontAlgn="base">
                <a:lnSpc>
                  <a:spcPct val="90000"/>
                </a:lnSpc>
                <a:spcBef>
                  <a:spcPct val="0"/>
                </a:spcBef>
                <a:spcAft>
                  <a:spcPts val="102"/>
                </a:spcAft>
                <a:buFont typeface="Arial" panose="020B0604020202020204" pitchFamily="34" charset="0"/>
                <a:buChar char="•"/>
                <a:defRPr/>
              </a:pPr>
              <a:r>
                <a:rPr lang="en-US" sz="918" kern="0">
                  <a:solidFill>
                    <a:srgbClr val="000000">
                      <a:lumMod val="75000"/>
                      <a:lumOff val="25000"/>
                    </a:srgbClr>
                  </a:solidFill>
                  <a:latin typeface="Segoe UI" panose="020B0502040204020203" pitchFamily="34" charset="0"/>
                  <a:ea typeface="Segoe UI" panose="020B0502040204020203" pitchFamily="34" charset="0"/>
                  <a:cs typeface="Segoe UI" panose="020B0502040204020203" pitchFamily="34" charset="0"/>
                </a:rPr>
                <a:t>Functions</a:t>
              </a:r>
            </a:p>
            <a:p>
              <a:pPr marL="114934" indent="-114934" defTabSz="931395" fontAlgn="base">
                <a:lnSpc>
                  <a:spcPct val="90000"/>
                </a:lnSpc>
                <a:spcBef>
                  <a:spcPct val="0"/>
                </a:spcBef>
                <a:spcAft>
                  <a:spcPts val="102"/>
                </a:spcAft>
                <a:buFont typeface="Arial" panose="020B0604020202020204" pitchFamily="34" charset="0"/>
                <a:buChar char="•"/>
                <a:defRPr/>
              </a:pPr>
              <a:r>
                <a:rPr lang="en-US" sz="918" kern="0">
                  <a:solidFill>
                    <a:srgbClr val="000000">
                      <a:lumMod val="75000"/>
                      <a:lumOff val="25000"/>
                    </a:srgbClr>
                  </a:solidFill>
                  <a:latin typeface="Segoe UI" panose="020B0502040204020203" pitchFamily="34" charset="0"/>
                  <a:ea typeface="Segoe UI" panose="020B0502040204020203" pitchFamily="34" charset="0"/>
                  <a:cs typeface="Segoe UI" panose="020B0502040204020203" pitchFamily="34" charset="0"/>
                </a:rPr>
                <a:t>Stream Analytics</a:t>
              </a:r>
            </a:p>
            <a:p>
              <a:pPr marL="114934" indent="-114934" defTabSz="931395" fontAlgn="base">
                <a:lnSpc>
                  <a:spcPct val="90000"/>
                </a:lnSpc>
                <a:spcBef>
                  <a:spcPct val="0"/>
                </a:spcBef>
                <a:spcAft>
                  <a:spcPts val="102"/>
                </a:spcAft>
                <a:buFont typeface="Arial" panose="020B0604020202020204" pitchFamily="34" charset="0"/>
                <a:buChar char="•"/>
                <a:defRPr/>
              </a:pPr>
              <a:r>
                <a:rPr lang="en-US" sz="918" kern="0">
                  <a:solidFill>
                    <a:srgbClr val="000000">
                      <a:lumMod val="75000"/>
                      <a:lumOff val="25000"/>
                    </a:srgbClr>
                  </a:solidFill>
                  <a:latin typeface="Segoe UI" panose="020B0502040204020203" pitchFamily="34" charset="0"/>
                  <a:ea typeface="Segoe UI" panose="020B0502040204020203" pitchFamily="34" charset="0"/>
                  <a:cs typeface="Segoe UI" panose="020B0502040204020203" pitchFamily="34" charset="0"/>
                </a:rPr>
                <a:t>Machine Learning</a:t>
              </a:r>
            </a:p>
            <a:p>
              <a:pPr marL="114934" indent="-114934" defTabSz="931395" fontAlgn="base">
                <a:lnSpc>
                  <a:spcPct val="90000"/>
                </a:lnSpc>
                <a:spcBef>
                  <a:spcPct val="0"/>
                </a:spcBef>
                <a:spcAft>
                  <a:spcPts val="102"/>
                </a:spcAft>
                <a:buFont typeface="Arial" panose="020B0604020202020204" pitchFamily="34" charset="0"/>
                <a:buChar char="•"/>
                <a:defRPr/>
              </a:pPr>
              <a:r>
                <a:rPr lang="en-US" sz="918" kern="0">
                  <a:solidFill>
                    <a:srgbClr val="000000">
                      <a:lumMod val="75000"/>
                      <a:lumOff val="25000"/>
                    </a:srgbClr>
                  </a:solidFill>
                  <a:latin typeface="Segoe UI" panose="020B0502040204020203" pitchFamily="34" charset="0"/>
                  <a:ea typeface="Segoe UI" panose="020B0502040204020203" pitchFamily="34" charset="0"/>
                  <a:cs typeface="Segoe UI" panose="020B0502040204020203" pitchFamily="34" charset="0"/>
                </a:rPr>
                <a:t>AI</a:t>
              </a:r>
            </a:p>
          </p:txBody>
        </p:sp>
        <p:pic>
          <p:nvPicPr>
            <p:cNvPr id="129" name="Picture 8" descr="Image result for Azure IoT Edge logo png">
              <a:extLst>
                <a:ext uri="{FF2B5EF4-FFF2-40B4-BE49-F238E27FC236}">
                  <a16:creationId xmlns:a16="http://schemas.microsoft.com/office/drawing/2014/main" id="{F747B297-48AB-4EFF-B7CC-780901916D42}"/>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555486" y="2463377"/>
              <a:ext cx="322193" cy="400879"/>
            </a:xfrm>
            <a:prstGeom prst="rect">
              <a:avLst/>
            </a:prstGeom>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0B085ECA-40D5-4A12-9C55-85ABCE56E43C}"/>
                </a:ext>
              </a:extLst>
            </p:cNvPr>
            <p:cNvSpPr/>
            <p:nvPr/>
          </p:nvSpPr>
          <p:spPr>
            <a:xfrm>
              <a:off x="1324829" y="2884060"/>
              <a:ext cx="780305" cy="454515"/>
            </a:xfrm>
            <a:prstGeom prst="rect">
              <a:avLst/>
            </a:prstGeom>
          </p:spPr>
          <p:txBody>
            <a:bodyPr wrap="square">
              <a:spAutoFit/>
            </a:bodyPr>
            <a:lstStyle/>
            <a:p>
              <a:pPr algn="ctr" defTabSz="931395" fontAlgn="base">
                <a:lnSpc>
                  <a:spcPct val="90000"/>
                </a:lnSpc>
                <a:spcBef>
                  <a:spcPct val="0"/>
                </a:spcBef>
                <a:spcAft>
                  <a:spcPts val="612"/>
                </a:spcAft>
                <a:defRPr/>
              </a:pPr>
              <a:r>
                <a:rPr lang="en-US" sz="1122" b="1" kern="0">
                  <a:solidFill>
                    <a:srgbClr val="000000">
                      <a:lumMod val="75000"/>
                      <a:lumOff val="25000"/>
                    </a:srgbClr>
                  </a:solidFill>
                  <a:latin typeface="Segoe UI" panose="020B0502040204020203" pitchFamily="34" charset="0"/>
                  <a:ea typeface="Segoe UI" panose="020B0502040204020203" pitchFamily="34" charset="0"/>
                  <a:cs typeface="Segoe UI" panose="020B0502040204020203" pitchFamily="34" charset="0"/>
                </a:rPr>
                <a:t>Azure </a:t>
              </a:r>
              <a:br>
                <a:rPr lang="en-US" sz="1122" b="1" kern="0">
                  <a:solidFill>
                    <a:srgbClr val="000000">
                      <a:lumMod val="75000"/>
                      <a:lumOff val="25000"/>
                    </a:srgbClr>
                  </a:solidFill>
                  <a:latin typeface="Segoe UI" panose="020B0502040204020203" pitchFamily="34" charset="0"/>
                  <a:ea typeface="Segoe UI" panose="020B0502040204020203" pitchFamily="34" charset="0"/>
                  <a:cs typeface="Segoe UI" panose="020B0502040204020203" pitchFamily="34" charset="0"/>
                </a:rPr>
              </a:br>
              <a:r>
                <a:rPr lang="en-US" sz="1122" b="1" kern="0">
                  <a:solidFill>
                    <a:srgbClr val="000000">
                      <a:lumMod val="75000"/>
                      <a:lumOff val="25000"/>
                    </a:srgbClr>
                  </a:solidFill>
                  <a:latin typeface="Segoe UI" panose="020B0502040204020203" pitchFamily="34" charset="0"/>
                  <a:ea typeface="Segoe UI" panose="020B0502040204020203" pitchFamily="34" charset="0"/>
                  <a:cs typeface="Segoe UI" panose="020B0502040204020203" pitchFamily="34" charset="0"/>
                </a:rPr>
                <a:t>IoT Edge</a:t>
              </a:r>
            </a:p>
          </p:txBody>
        </p:sp>
      </p:grpSp>
      <p:sp>
        <p:nvSpPr>
          <p:cNvPr id="154" name="Rectangle 153">
            <a:extLst>
              <a:ext uri="{FF2B5EF4-FFF2-40B4-BE49-F238E27FC236}">
                <a16:creationId xmlns:a16="http://schemas.microsoft.com/office/drawing/2014/main" id="{CF228F15-4C7B-4AF1-9745-A4C6A1B755CA}"/>
              </a:ext>
            </a:extLst>
          </p:cNvPr>
          <p:cNvSpPr/>
          <p:nvPr/>
        </p:nvSpPr>
        <p:spPr bwMode="auto">
          <a:xfrm>
            <a:off x="725665" y="6466181"/>
            <a:ext cx="11102371" cy="529699"/>
          </a:xfrm>
          <a:prstGeom prst="rect">
            <a:avLst/>
          </a:prstGeom>
          <a:solidFill>
            <a:schemeClr val="bg1">
              <a:alpha val="90000"/>
            </a:schemeClr>
          </a:solidFill>
          <a:ln w="190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21" tIns="93221" rIns="93247" bIns="93194" numCol="1" spcCol="0" rtlCol="0" fromWordArt="0" anchor="ctr" anchorCtr="0" forceAA="0" compatLnSpc="1">
            <a:prstTxWarp prst="textNoShape">
              <a:avLst/>
            </a:prstTxWarp>
            <a:noAutofit/>
          </a:bodyPr>
          <a:lstStyle/>
          <a:p>
            <a:pPr marL="2154597" indent="-118172" defTabSz="621596">
              <a:buFont typeface="Arial" panose="020B0604020202020204" pitchFamily="34" charset="0"/>
              <a:buChar char="•"/>
              <a:defRPr/>
            </a:pPr>
            <a:r>
              <a:rPr lang="en-US" sz="918" kern="0">
                <a:solidFill>
                  <a:srgbClr val="000000">
                    <a:lumMod val="75000"/>
                    <a:lumOff val="25000"/>
                  </a:srgbClr>
                </a:solidFill>
                <a:latin typeface="Segoe UI"/>
              </a:rPr>
              <a:t>Integrated view for </a:t>
            </a:r>
            <a:r>
              <a:rPr lang="en-US" sz="918" kern="0">
                <a:solidFill>
                  <a:srgbClr val="37A5D1"/>
                </a:solidFill>
                <a:latin typeface="Segoe UI"/>
              </a:rPr>
              <a:t>CISO &amp; SecOps personas </a:t>
            </a:r>
            <a:r>
              <a:rPr lang="en-US" sz="918" kern="0">
                <a:solidFill>
                  <a:srgbClr val="000000">
                    <a:lumMod val="75000"/>
                    <a:lumOff val="25000"/>
                  </a:srgbClr>
                </a:solidFill>
                <a:latin typeface="Segoe UI"/>
              </a:rPr>
              <a:t>to review enterprise security posture, including IoT solutions.</a:t>
            </a:r>
          </a:p>
          <a:p>
            <a:pPr marL="2154597" indent="-118172" defTabSz="621596">
              <a:buFont typeface="Arial" panose="020B0604020202020204" pitchFamily="34" charset="0"/>
              <a:buChar char="•"/>
              <a:defRPr/>
            </a:pPr>
            <a:r>
              <a:rPr lang="en-US" sz="918">
                <a:solidFill>
                  <a:srgbClr val="000000">
                    <a:lumMod val="75000"/>
                    <a:lumOff val="25000"/>
                  </a:srgbClr>
                </a:solidFill>
                <a:latin typeface="Segoe UI"/>
                <a:ea typeface="Calibri" panose="020F0502020204030204" pitchFamily="34" charset="0"/>
              </a:rPr>
              <a:t>Holistic view of IoT solution security posture for </a:t>
            </a:r>
            <a:r>
              <a:rPr lang="en-US" sz="918">
                <a:solidFill>
                  <a:srgbClr val="37A5D1"/>
                </a:solidFill>
                <a:latin typeface="Segoe UI"/>
                <a:ea typeface="Calibri" panose="020F0502020204030204" pitchFamily="34" charset="0"/>
              </a:rPr>
              <a:t>DevOps and IoT solution managers </a:t>
            </a:r>
            <a:r>
              <a:rPr lang="en-US" sz="918">
                <a:solidFill>
                  <a:srgbClr val="000000">
                    <a:lumMod val="75000"/>
                    <a:lumOff val="25000"/>
                  </a:srgbClr>
                </a:solidFill>
                <a:latin typeface="Segoe UI"/>
                <a:ea typeface="Calibri" panose="020F0502020204030204" pitchFamily="34" charset="0"/>
              </a:rPr>
              <a:t>to review and manage day to day security status</a:t>
            </a:r>
            <a:endParaRPr lang="en-US" sz="918" kern="0">
              <a:solidFill>
                <a:srgbClr val="000000">
                  <a:lumMod val="75000"/>
                  <a:lumOff val="25000"/>
                </a:srgbClr>
              </a:solidFill>
              <a:latin typeface="Segoe UI"/>
            </a:endParaRPr>
          </a:p>
        </p:txBody>
      </p:sp>
      <p:pic>
        <p:nvPicPr>
          <p:cNvPr id="156" name="Picture 2" descr="Image result for Azure Security Center Icon">
            <a:extLst>
              <a:ext uri="{FF2B5EF4-FFF2-40B4-BE49-F238E27FC236}">
                <a16:creationId xmlns:a16="http://schemas.microsoft.com/office/drawing/2014/main" id="{9F976DFE-92AC-4A91-95AD-9CA3400485B1}"/>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88804" y="6570770"/>
            <a:ext cx="342750" cy="34275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1E26FD01-7A81-4EA5-A5EA-2A31F9033A4F}"/>
              </a:ext>
            </a:extLst>
          </p:cNvPr>
          <p:cNvSpPr/>
          <p:nvPr/>
        </p:nvSpPr>
        <p:spPr>
          <a:xfrm>
            <a:off x="1167756" y="6539348"/>
            <a:ext cx="1328940" cy="411213"/>
          </a:xfrm>
          <a:prstGeom prst="rect">
            <a:avLst/>
          </a:prstGeom>
        </p:spPr>
        <p:txBody>
          <a:bodyPr wrap="square">
            <a:spAutoFit/>
          </a:bodyPr>
          <a:lstStyle/>
          <a:p>
            <a:pPr algn="ctr" defTabSz="931574" fontAlgn="base">
              <a:lnSpc>
                <a:spcPct val="90000"/>
              </a:lnSpc>
              <a:spcBef>
                <a:spcPct val="0"/>
              </a:spcBef>
              <a:defRPr/>
            </a:pPr>
            <a:r>
              <a:rPr lang="en-US" sz="1122" b="1" kern="0">
                <a:solidFill>
                  <a:srgbClr val="000000">
                    <a:lumMod val="75000"/>
                    <a:lumOff val="25000"/>
                  </a:srgbClr>
                </a:solidFill>
                <a:latin typeface="Segoe UI" panose="020B0502040204020203" pitchFamily="34" charset="0"/>
                <a:ea typeface="Segoe UI" panose="020B0502040204020203" pitchFamily="34" charset="0"/>
                <a:cs typeface="Segoe UI" panose="020B0502040204020203" pitchFamily="34" charset="0"/>
              </a:rPr>
              <a:t>Azure Security </a:t>
            </a:r>
            <a:br>
              <a:rPr lang="en-US" sz="1122" b="1" kern="0">
                <a:solidFill>
                  <a:srgbClr val="000000">
                    <a:lumMod val="75000"/>
                    <a:lumOff val="25000"/>
                  </a:srgbClr>
                </a:solidFill>
                <a:latin typeface="Segoe UI" panose="020B0502040204020203" pitchFamily="34" charset="0"/>
                <a:ea typeface="Segoe UI" panose="020B0502040204020203" pitchFamily="34" charset="0"/>
                <a:cs typeface="Segoe UI" panose="020B0502040204020203" pitchFamily="34" charset="0"/>
              </a:rPr>
            </a:br>
            <a:r>
              <a:rPr lang="en-US" sz="1122" b="1" kern="0">
                <a:solidFill>
                  <a:srgbClr val="000000">
                    <a:lumMod val="75000"/>
                    <a:lumOff val="25000"/>
                  </a:srgbClr>
                </a:solidFill>
                <a:latin typeface="Segoe UI" panose="020B0502040204020203" pitchFamily="34" charset="0"/>
                <a:ea typeface="Segoe UI" panose="020B0502040204020203" pitchFamily="34" charset="0"/>
                <a:cs typeface="Segoe UI" panose="020B0502040204020203" pitchFamily="34" charset="0"/>
              </a:rPr>
              <a:t>Center for IoT</a:t>
            </a:r>
          </a:p>
        </p:txBody>
      </p:sp>
      <p:pic>
        <p:nvPicPr>
          <p:cNvPr id="7170" name="Picture 2" descr="Image result for PowerApps icon png">
            <a:extLst>
              <a:ext uri="{FF2B5EF4-FFF2-40B4-BE49-F238E27FC236}">
                <a16:creationId xmlns:a16="http://schemas.microsoft.com/office/drawing/2014/main" id="{74740930-B44B-4761-8FDA-6A82E572FB08}"/>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9966686" y="3250008"/>
            <a:ext cx="423139" cy="358258"/>
          </a:xfrm>
          <a:prstGeom prst="rect">
            <a:avLst/>
          </a:prstGeom>
          <a:noFill/>
          <a:extLst>
            <a:ext uri="{909E8E84-426E-40DD-AFC4-6F175D3DCCD1}">
              <a14:hiddenFill xmlns:a14="http://schemas.microsoft.com/office/drawing/2010/main">
                <a:solidFill>
                  <a:srgbClr val="FFFFFF"/>
                </a:solidFill>
              </a14:hiddenFill>
            </a:ext>
          </a:extLst>
        </p:spPr>
      </p:pic>
      <p:sp>
        <p:nvSpPr>
          <p:cNvPr id="245" name="Rectangle 244">
            <a:extLst>
              <a:ext uri="{FF2B5EF4-FFF2-40B4-BE49-F238E27FC236}">
                <a16:creationId xmlns:a16="http://schemas.microsoft.com/office/drawing/2014/main" id="{A8A66C6E-568C-46D5-A888-3EC6658D9CC1}"/>
              </a:ext>
            </a:extLst>
          </p:cNvPr>
          <p:cNvSpPr/>
          <p:nvPr/>
        </p:nvSpPr>
        <p:spPr>
          <a:xfrm>
            <a:off x="9621239" y="5480607"/>
            <a:ext cx="2140395" cy="295854"/>
          </a:xfrm>
          <a:prstGeom prst="rect">
            <a:avLst/>
          </a:prstGeom>
        </p:spPr>
        <p:txBody>
          <a:bodyPr wrap="square">
            <a:spAutoFit/>
          </a:bodyPr>
          <a:lstStyle/>
          <a:p>
            <a:pPr algn="ctr" defTabSz="931395" fontAlgn="base">
              <a:lnSpc>
                <a:spcPct val="90000"/>
              </a:lnSpc>
              <a:spcBef>
                <a:spcPct val="0"/>
              </a:spcBef>
              <a:spcAft>
                <a:spcPts val="612"/>
              </a:spcAft>
              <a:defRPr/>
            </a:pPr>
            <a:r>
              <a:rPr lang="en-US" sz="1428" kern="0">
                <a:solidFill>
                  <a:srgbClr val="000000">
                    <a:lumMod val="75000"/>
                    <a:lumOff val="25000"/>
                  </a:srgbClr>
                </a:solidFill>
                <a:latin typeface="Segoe UI" panose="020B0502040204020203" pitchFamily="34" charset="0"/>
                <a:ea typeface="Segoe UI" panose="020B0502040204020203" pitchFamily="34" charset="0"/>
                <a:cs typeface="Segoe UI" panose="020B0502040204020203" pitchFamily="34" charset="0"/>
              </a:rPr>
              <a:t>3</a:t>
            </a:r>
            <a:r>
              <a:rPr lang="en-US" sz="1428" kern="0" baseline="30000">
                <a:solidFill>
                  <a:srgbClr val="000000">
                    <a:lumMod val="75000"/>
                    <a:lumOff val="25000"/>
                  </a:srgbClr>
                </a:solidFill>
                <a:latin typeface="Segoe UI" panose="020B0502040204020203" pitchFamily="34" charset="0"/>
                <a:ea typeface="Segoe UI" panose="020B0502040204020203" pitchFamily="34" charset="0"/>
                <a:cs typeface="Segoe UI" panose="020B0502040204020203" pitchFamily="34" charset="0"/>
              </a:rPr>
              <a:t>rd</a:t>
            </a:r>
            <a:r>
              <a:rPr lang="en-US" sz="1428" kern="0">
                <a:solidFill>
                  <a:srgbClr val="000000">
                    <a:lumMod val="75000"/>
                    <a:lumOff val="25000"/>
                  </a:srgbClr>
                </a:solidFill>
                <a:latin typeface="Segoe UI" panose="020B0502040204020203" pitchFamily="34" charset="0"/>
                <a:ea typeface="Segoe UI" panose="020B0502040204020203" pitchFamily="34" charset="0"/>
                <a:cs typeface="Segoe UI" panose="020B0502040204020203" pitchFamily="34" charset="0"/>
              </a:rPr>
              <a:t> Party applications</a:t>
            </a:r>
          </a:p>
        </p:txBody>
      </p:sp>
      <p:cxnSp>
        <p:nvCxnSpPr>
          <p:cNvPr id="139" name="Straight Arrow Connector 138">
            <a:extLst>
              <a:ext uri="{FF2B5EF4-FFF2-40B4-BE49-F238E27FC236}">
                <a16:creationId xmlns:a16="http://schemas.microsoft.com/office/drawing/2014/main" id="{154495EE-119E-46D2-8973-604D5A20C4A4}"/>
              </a:ext>
            </a:extLst>
          </p:cNvPr>
          <p:cNvCxnSpPr>
            <a:cxnSpLocks/>
            <a:stCxn id="132" idx="0"/>
          </p:cNvCxnSpPr>
          <p:nvPr/>
        </p:nvCxnSpPr>
        <p:spPr>
          <a:xfrm flipV="1">
            <a:off x="10653976" y="3883300"/>
            <a:ext cx="0" cy="479973"/>
          </a:xfrm>
          <a:prstGeom prst="straightConnector1">
            <a:avLst/>
          </a:prstGeom>
          <a:ln w="31750">
            <a:solidFill>
              <a:schemeClr val="bg1">
                <a:lumMod val="5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971493" y="2342184"/>
            <a:ext cx="1831933" cy="144069"/>
          </a:xfrm>
          <a:prstGeom prst="rect">
            <a:avLst/>
          </a:prstGeom>
          <a:solidFill>
            <a:schemeClr val="bg1"/>
          </a:solidFill>
          <a:ln>
            <a:noFill/>
            <a:headEnd type="none" w="med" len="med"/>
            <a:tailEnd type="none" w="med" len="med"/>
          </a:ln>
        </p:spPr>
        <p:txBody>
          <a:bodyPr wrap="square" lIns="0" tIns="0" rIns="0" bIns="0" rtlCol="0">
            <a:spAutoFit/>
          </a:bodyPr>
          <a:lstStyle/>
          <a:p>
            <a:pPr algn="ctr" defTabSz="950391">
              <a:defRPr/>
            </a:pPr>
            <a:endParaRPr lang="en-US" sz="918" kern="0">
              <a:solidFill>
                <a:srgbClr val="000000">
                  <a:lumMod val="65000"/>
                  <a:lumOff val="35000"/>
                </a:srgbClr>
              </a:solidFill>
              <a:latin typeface="Segoe UI"/>
              <a:ea typeface="Segoe UI" panose="020B0502040204020203" pitchFamily="34" charset="0"/>
              <a:cs typeface="Segoe UI" panose="020B0502040204020203" pitchFamily="34" charset="0"/>
            </a:endParaRPr>
          </a:p>
        </p:txBody>
      </p:sp>
      <p:grpSp>
        <p:nvGrpSpPr>
          <p:cNvPr id="38" name="Group 37">
            <a:extLst>
              <a:ext uri="{FF2B5EF4-FFF2-40B4-BE49-F238E27FC236}">
                <a16:creationId xmlns:a16="http://schemas.microsoft.com/office/drawing/2014/main" id="{8B78670F-F152-41D3-95AF-4F76BC221B56}"/>
              </a:ext>
            </a:extLst>
          </p:cNvPr>
          <p:cNvGrpSpPr/>
          <p:nvPr/>
        </p:nvGrpSpPr>
        <p:grpSpPr>
          <a:xfrm>
            <a:off x="994887" y="2989029"/>
            <a:ext cx="1799279" cy="117031"/>
            <a:chOff x="871619" y="1823040"/>
            <a:chExt cx="1796202" cy="116335"/>
          </a:xfrm>
        </p:grpSpPr>
        <p:sp>
          <p:nvSpPr>
            <p:cNvPr id="143" name="Frame 5">
              <a:extLst>
                <a:ext uri="{FF2B5EF4-FFF2-40B4-BE49-F238E27FC236}">
                  <a16:creationId xmlns:a16="http://schemas.microsoft.com/office/drawing/2014/main" id="{4D458441-6EAC-47EC-AD56-CCE73FDA11D2}"/>
                </a:ext>
              </a:extLst>
            </p:cNvPr>
            <p:cNvSpPr>
              <a:spLocks noChangeAspect="1"/>
            </p:cNvSpPr>
            <p:nvPr/>
          </p:nvSpPr>
          <p:spPr bwMode="auto">
            <a:xfrm>
              <a:off x="1027457" y="1823040"/>
              <a:ext cx="116364" cy="116335"/>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09635" tIns="54817" rIns="54817" bIns="109635" numCol="1" spcCol="0" rtlCol="0" fromWordArt="0" anchor="b" anchorCtr="0" forceAA="0" compatLnSpc="1">
              <a:prstTxWarp prst="textNoShape">
                <a:avLst/>
              </a:prstTxWarp>
              <a:noAutofit/>
            </a:bodyPr>
            <a:lstStyle/>
            <a:p>
              <a:pPr algn="ctr" defTabSz="1095653" fontAlgn="base">
                <a:spcBef>
                  <a:spcPct val="0"/>
                </a:spcBef>
                <a:spcAft>
                  <a:spcPct val="0"/>
                </a:spcAft>
                <a:defRPr/>
              </a:pPr>
              <a:endParaRPr lang="en-US" sz="2400" kern="0" spc="-60">
                <a:solidFill>
                  <a:srgbClr val="000000">
                    <a:lumMod val="65000"/>
                    <a:lumOff val="35000"/>
                  </a:srgbClr>
                </a:solidFill>
                <a:latin typeface="Segoe UI" panose="020B0502040204020203" pitchFamily="34" charset="0"/>
                <a:ea typeface="Segoe UI" panose="020B0502040204020203" pitchFamily="34" charset="0"/>
                <a:cs typeface="Segoe UI" panose="020B0502040204020203" pitchFamily="34" charset="0"/>
              </a:endParaRPr>
            </a:p>
          </p:txBody>
        </p:sp>
        <p:sp>
          <p:nvSpPr>
            <p:cNvPr id="144" name="Frame 5">
              <a:extLst>
                <a:ext uri="{FF2B5EF4-FFF2-40B4-BE49-F238E27FC236}">
                  <a16:creationId xmlns:a16="http://schemas.microsoft.com/office/drawing/2014/main" id="{955D953F-2C45-474F-8759-6D725ABC64FE}"/>
                </a:ext>
              </a:extLst>
            </p:cNvPr>
            <p:cNvSpPr>
              <a:spLocks noChangeAspect="1"/>
            </p:cNvSpPr>
            <p:nvPr/>
          </p:nvSpPr>
          <p:spPr bwMode="auto">
            <a:xfrm>
              <a:off x="1179857" y="1823040"/>
              <a:ext cx="116364" cy="116335"/>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09635" tIns="54817" rIns="54817" bIns="109635" numCol="1" spcCol="0" rtlCol="0" fromWordArt="0" anchor="b" anchorCtr="0" forceAA="0" compatLnSpc="1">
              <a:prstTxWarp prst="textNoShape">
                <a:avLst/>
              </a:prstTxWarp>
              <a:noAutofit/>
            </a:bodyPr>
            <a:lstStyle/>
            <a:p>
              <a:pPr algn="ctr" defTabSz="1095653" fontAlgn="base">
                <a:spcBef>
                  <a:spcPct val="0"/>
                </a:spcBef>
                <a:spcAft>
                  <a:spcPct val="0"/>
                </a:spcAft>
                <a:defRPr/>
              </a:pPr>
              <a:endParaRPr lang="en-US" sz="2400" kern="0" spc="-60">
                <a:solidFill>
                  <a:srgbClr val="000000">
                    <a:lumMod val="65000"/>
                    <a:lumOff val="35000"/>
                  </a:srgbClr>
                </a:solidFill>
                <a:latin typeface="Segoe UI" panose="020B0502040204020203" pitchFamily="34" charset="0"/>
                <a:ea typeface="Segoe UI" panose="020B0502040204020203" pitchFamily="34" charset="0"/>
                <a:cs typeface="Segoe UI" panose="020B0502040204020203" pitchFamily="34" charset="0"/>
              </a:endParaRPr>
            </a:p>
          </p:txBody>
        </p:sp>
        <p:sp>
          <p:nvSpPr>
            <p:cNvPr id="146" name="Frame 5">
              <a:extLst>
                <a:ext uri="{FF2B5EF4-FFF2-40B4-BE49-F238E27FC236}">
                  <a16:creationId xmlns:a16="http://schemas.microsoft.com/office/drawing/2014/main" id="{C6D68C34-3C97-4516-861B-DB4344BA220C}"/>
                </a:ext>
              </a:extLst>
            </p:cNvPr>
            <p:cNvSpPr>
              <a:spLocks noChangeAspect="1"/>
            </p:cNvSpPr>
            <p:nvPr/>
          </p:nvSpPr>
          <p:spPr bwMode="auto">
            <a:xfrm>
              <a:off x="1332257" y="1823040"/>
              <a:ext cx="116364" cy="116335"/>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09635" tIns="54817" rIns="54817" bIns="109635" numCol="1" spcCol="0" rtlCol="0" fromWordArt="0" anchor="b" anchorCtr="0" forceAA="0" compatLnSpc="1">
              <a:prstTxWarp prst="textNoShape">
                <a:avLst/>
              </a:prstTxWarp>
              <a:noAutofit/>
            </a:bodyPr>
            <a:lstStyle/>
            <a:p>
              <a:pPr algn="ctr" defTabSz="1095653" fontAlgn="base">
                <a:spcBef>
                  <a:spcPct val="0"/>
                </a:spcBef>
                <a:spcAft>
                  <a:spcPct val="0"/>
                </a:spcAft>
                <a:defRPr/>
              </a:pPr>
              <a:endParaRPr lang="en-US" sz="2400" kern="0" spc="-60">
                <a:solidFill>
                  <a:srgbClr val="000000">
                    <a:lumMod val="65000"/>
                    <a:lumOff val="35000"/>
                  </a:srgbClr>
                </a:solidFill>
                <a:latin typeface="Segoe UI" panose="020B0502040204020203" pitchFamily="34" charset="0"/>
                <a:ea typeface="Segoe UI" panose="020B0502040204020203" pitchFamily="34" charset="0"/>
                <a:cs typeface="Segoe UI" panose="020B0502040204020203" pitchFamily="34" charset="0"/>
              </a:endParaRPr>
            </a:p>
          </p:txBody>
        </p:sp>
        <p:sp>
          <p:nvSpPr>
            <p:cNvPr id="149" name="Frame 5">
              <a:extLst>
                <a:ext uri="{FF2B5EF4-FFF2-40B4-BE49-F238E27FC236}">
                  <a16:creationId xmlns:a16="http://schemas.microsoft.com/office/drawing/2014/main" id="{A2CBC0F6-4BC4-4C7B-B217-A104F0E9A2D0}"/>
                </a:ext>
              </a:extLst>
            </p:cNvPr>
            <p:cNvSpPr>
              <a:spLocks noChangeAspect="1"/>
            </p:cNvSpPr>
            <p:nvPr/>
          </p:nvSpPr>
          <p:spPr bwMode="auto">
            <a:xfrm>
              <a:off x="1484657" y="1823040"/>
              <a:ext cx="116364" cy="116335"/>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09635" tIns="54817" rIns="54817" bIns="109635" numCol="1" spcCol="0" rtlCol="0" fromWordArt="0" anchor="b" anchorCtr="0" forceAA="0" compatLnSpc="1">
              <a:prstTxWarp prst="textNoShape">
                <a:avLst/>
              </a:prstTxWarp>
              <a:noAutofit/>
            </a:bodyPr>
            <a:lstStyle/>
            <a:p>
              <a:pPr algn="ctr" defTabSz="1095653" fontAlgn="base">
                <a:spcBef>
                  <a:spcPct val="0"/>
                </a:spcBef>
                <a:spcAft>
                  <a:spcPct val="0"/>
                </a:spcAft>
                <a:defRPr/>
              </a:pPr>
              <a:endParaRPr lang="en-US" sz="2400" kern="0" spc="-60">
                <a:solidFill>
                  <a:srgbClr val="000000">
                    <a:lumMod val="65000"/>
                    <a:lumOff val="35000"/>
                  </a:srgbClr>
                </a:solidFill>
                <a:latin typeface="Segoe UI" panose="020B0502040204020203" pitchFamily="34" charset="0"/>
                <a:ea typeface="Segoe UI" panose="020B0502040204020203" pitchFamily="34" charset="0"/>
                <a:cs typeface="Segoe UI" panose="020B0502040204020203" pitchFamily="34" charset="0"/>
              </a:endParaRPr>
            </a:p>
          </p:txBody>
        </p:sp>
        <p:sp>
          <p:nvSpPr>
            <p:cNvPr id="152" name="Frame 5">
              <a:extLst>
                <a:ext uri="{FF2B5EF4-FFF2-40B4-BE49-F238E27FC236}">
                  <a16:creationId xmlns:a16="http://schemas.microsoft.com/office/drawing/2014/main" id="{F2EABB8A-3C23-450C-9BF7-91DDF79FC4CC}"/>
                </a:ext>
              </a:extLst>
            </p:cNvPr>
            <p:cNvSpPr>
              <a:spLocks noChangeAspect="1"/>
            </p:cNvSpPr>
            <p:nvPr/>
          </p:nvSpPr>
          <p:spPr bwMode="auto">
            <a:xfrm>
              <a:off x="1637057" y="1823040"/>
              <a:ext cx="116364" cy="116335"/>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09635" tIns="54817" rIns="54817" bIns="109635" numCol="1" spcCol="0" rtlCol="0" fromWordArt="0" anchor="b" anchorCtr="0" forceAA="0" compatLnSpc="1">
              <a:prstTxWarp prst="textNoShape">
                <a:avLst/>
              </a:prstTxWarp>
              <a:noAutofit/>
            </a:bodyPr>
            <a:lstStyle/>
            <a:p>
              <a:pPr algn="ctr" defTabSz="1095653" fontAlgn="base">
                <a:spcBef>
                  <a:spcPct val="0"/>
                </a:spcBef>
                <a:spcAft>
                  <a:spcPct val="0"/>
                </a:spcAft>
                <a:defRPr/>
              </a:pPr>
              <a:endParaRPr lang="en-US" sz="2400" kern="0" spc="-60">
                <a:solidFill>
                  <a:srgbClr val="000000">
                    <a:lumMod val="65000"/>
                    <a:lumOff val="35000"/>
                  </a:srgbClr>
                </a:solidFill>
                <a:latin typeface="Segoe UI" panose="020B0502040204020203" pitchFamily="34" charset="0"/>
                <a:ea typeface="Segoe UI" panose="020B0502040204020203" pitchFamily="34" charset="0"/>
                <a:cs typeface="Segoe UI" panose="020B0502040204020203" pitchFamily="34" charset="0"/>
              </a:endParaRPr>
            </a:p>
          </p:txBody>
        </p:sp>
        <p:sp>
          <p:nvSpPr>
            <p:cNvPr id="153" name="Frame 5">
              <a:extLst>
                <a:ext uri="{FF2B5EF4-FFF2-40B4-BE49-F238E27FC236}">
                  <a16:creationId xmlns:a16="http://schemas.microsoft.com/office/drawing/2014/main" id="{E2F64DE5-087B-46A0-9914-6CD973F310EE}"/>
                </a:ext>
              </a:extLst>
            </p:cNvPr>
            <p:cNvSpPr>
              <a:spLocks noChangeAspect="1"/>
            </p:cNvSpPr>
            <p:nvPr/>
          </p:nvSpPr>
          <p:spPr bwMode="auto">
            <a:xfrm>
              <a:off x="1789457" y="1823040"/>
              <a:ext cx="116364" cy="116335"/>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09635" tIns="54817" rIns="54817" bIns="109635" numCol="1" spcCol="0" rtlCol="0" fromWordArt="0" anchor="b" anchorCtr="0" forceAA="0" compatLnSpc="1">
              <a:prstTxWarp prst="textNoShape">
                <a:avLst/>
              </a:prstTxWarp>
              <a:noAutofit/>
            </a:bodyPr>
            <a:lstStyle/>
            <a:p>
              <a:pPr algn="ctr" defTabSz="1095653" fontAlgn="base">
                <a:spcBef>
                  <a:spcPct val="0"/>
                </a:spcBef>
                <a:spcAft>
                  <a:spcPct val="0"/>
                </a:spcAft>
                <a:defRPr/>
              </a:pPr>
              <a:endParaRPr lang="en-US" sz="2400" kern="0" spc="-60">
                <a:solidFill>
                  <a:srgbClr val="000000">
                    <a:lumMod val="65000"/>
                    <a:lumOff val="35000"/>
                  </a:srgbClr>
                </a:solidFill>
                <a:latin typeface="Segoe UI" panose="020B0502040204020203" pitchFamily="34" charset="0"/>
                <a:ea typeface="Segoe UI" panose="020B0502040204020203" pitchFamily="34" charset="0"/>
                <a:cs typeface="Segoe UI" panose="020B0502040204020203" pitchFamily="34" charset="0"/>
              </a:endParaRPr>
            </a:p>
          </p:txBody>
        </p:sp>
        <p:sp>
          <p:nvSpPr>
            <p:cNvPr id="157" name="Frame 5">
              <a:extLst>
                <a:ext uri="{FF2B5EF4-FFF2-40B4-BE49-F238E27FC236}">
                  <a16:creationId xmlns:a16="http://schemas.microsoft.com/office/drawing/2014/main" id="{F4E7823A-B703-40B9-86CA-A9B2181E7FCB}"/>
                </a:ext>
              </a:extLst>
            </p:cNvPr>
            <p:cNvSpPr>
              <a:spLocks noChangeAspect="1"/>
            </p:cNvSpPr>
            <p:nvPr/>
          </p:nvSpPr>
          <p:spPr bwMode="auto">
            <a:xfrm>
              <a:off x="1941857" y="1823040"/>
              <a:ext cx="116364" cy="116335"/>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09635" tIns="54817" rIns="54817" bIns="109635" numCol="1" spcCol="0" rtlCol="0" fromWordArt="0" anchor="b" anchorCtr="0" forceAA="0" compatLnSpc="1">
              <a:prstTxWarp prst="textNoShape">
                <a:avLst/>
              </a:prstTxWarp>
              <a:noAutofit/>
            </a:bodyPr>
            <a:lstStyle/>
            <a:p>
              <a:pPr algn="ctr" defTabSz="1095653" fontAlgn="base">
                <a:spcBef>
                  <a:spcPct val="0"/>
                </a:spcBef>
                <a:spcAft>
                  <a:spcPct val="0"/>
                </a:spcAft>
                <a:defRPr/>
              </a:pPr>
              <a:endParaRPr lang="en-US" sz="2400" kern="0" spc="-60">
                <a:solidFill>
                  <a:srgbClr val="000000">
                    <a:lumMod val="65000"/>
                    <a:lumOff val="35000"/>
                  </a:srgbClr>
                </a:solidFill>
                <a:latin typeface="Segoe UI" panose="020B0502040204020203" pitchFamily="34" charset="0"/>
                <a:ea typeface="Segoe UI" panose="020B0502040204020203" pitchFamily="34" charset="0"/>
                <a:cs typeface="Segoe UI" panose="020B0502040204020203" pitchFamily="34" charset="0"/>
              </a:endParaRPr>
            </a:p>
          </p:txBody>
        </p:sp>
        <p:sp>
          <p:nvSpPr>
            <p:cNvPr id="162" name="Frame 5">
              <a:extLst>
                <a:ext uri="{FF2B5EF4-FFF2-40B4-BE49-F238E27FC236}">
                  <a16:creationId xmlns:a16="http://schemas.microsoft.com/office/drawing/2014/main" id="{2E57E8B2-E3AF-4563-9737-FD35A225460B}"/>
                </a:ext>
              </a:extLst>
            </p:cNvPr>
            <p:cNvSpPr>
              <a:spLocks noChangeAspect="1"/>
            </p:cNvSpPr>
            <p:nvPr/>
          </p:nvSpPr>
          <p:spPr bwMode="auto">
            <a:xfrm>
              <a:off x="2094257" y="1823040"/>
              <a:ext cx="116364" cy="116335"/>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09635" tIns="54817" rIns="54817" bIns="109635" numCol="1" spcCol="0" rtlCol="0" fromWordArt="0" anchor="b" anchorCtr="0" forceAA="0" compatLnSpc="1">
              <a:prstTxWarp prst="textNoShape">
                <a:avLst/>
              </a:prstTxWarp>
              <a:noAutofit/>
            </a:bodyPr>
            <a:lstStyle/>
            <a:p>
              <a:pPr algn="ctr" defTabSz="1095653" fontAlgn="base">
                <a:spcBef>
                  <a:spcPct val="0"/>
                </a:spcBef>
                <a:spcAft>
                  <a:spcPct val="0"/>
                </a:spcAft>
                <a:defRPr/>
              </a:pPr>
              <a:endParaRPr lang="en-US" sz="2400" kern="0" spc="-60">
                <a:solidFill>
                  <a:srgbClr val="000000">
                    <a:lumMod val="65000"/>
                    <a:lumOff val="35000"/>
                  </a:srgbClr>
                </a:solidFill>
                <a:latin typeface="Segoe UI" panose="020B0502040204020203" pitchFamily="34" charset="0"/>
                <a:ea typeface="Segoe UI" panose="020B0502040204020203" pitchFamily="34" charset="0"/>
                <a:cs typeface="Segoe UI" panose="020B0502040204020203" pitchFamily="34" charset="0"/>
              </a:endParaRPr>
            </a:p>
          </p:txBody>
        </p:sp>
        <p:sp>
          <p:nvSpPr>
            <p:cNvPr id="163" name="Frame 5">
              <a:extLst>
                <a:ext uri="{FF2B5EF4-FFF2-40B4-BE49-F238E27FC236}">
                  <a16:creationId xmlns:a16="http://schemas.microsoft.com/office/drawing/2014/main" id="{FFACC293-4719-4DFD-874C-D80DA45297BD}"/>
                </a:ext>
              </a:extLst>
            </p:cNvPr>
            <p:cNvSpPr>
              <a:spLocks noChangeAspect="1"/>
            </p:cNvSpPr>
            <p:nvPr/>
          </p:nvSpPr>
          <p:spPr bwMode="auto">
            <a:xfrm>
              <a:off x="2246657" y="1823040"/>
              <a:ext cx="116364" cy="116335"/>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09635" tIns="54817" rIns="54817" bIns="109635" numCol="1" spcCol="0" rtlCol="0" fromWordArt="0" anchor="b" anchorCtr="0" forceAA="0" compatLnSpc="1">
              <a:prstTxWarp prst="textNoShape">
                <a:avLst/>
              </a:prstTxWarp>
              <a:noAutofit/>
            </a:bodyPr>
            <a:lstStyle/>
            <a:p>
              <a:pPr algn="ctr" defTabSz="1095653" fontAlgn="base">
                <a:spcBef>
                  <a:spcPct val="0"/>
                </a:spcBef>
                <a:spcAft>
                  <a:spcPct val="0"/>
                </a:spcAft>
                <a:defRPr/>
              </a:pPr>
              <a:endParaRPr lang="en-US" sz="2400" kern="0" spc="-60">
                <a:solidFill>
                  <a:srgbClr val="000000">
                    <a:lumMod val="65000"/>
                    <a:lumOff val="35000"/>
                  </a:srgbClr>
                </a:solidFill>
                <a:latin typeface="Segoe UI" panose="020B0502040204020203" pitchFamily="34" charset="0"/>
                <a:ea typeface="Segoe UI" panose="020B0502040204020203" pitchFamily="34" charset="0"/>
                <a:cs typeface="Segoe UI" panose="020B0502040204020203" pitchFamily="34" charset="0"/>
              </a:endParaRPr>
            </a:p>
          </p:txBody>
        </p:sp>
        <p:sp>
          <p:nvSpPr>
            <p:cNvPr id="165" name="Frame 5">
              <a:extLst>
                <a:ext uri="{FF2B5EF4-FFF2-40B4-BE49-F238E27FC236}">
                  <a16:creationId xmlns:a16="http://schemas.microsoft.com/office/drawing/2014/main" id="{D725DB21-A051-4EFE-AFF7-07D9E2322838}"/>
                </a:ext>
              </a:extLst>
            </p:cNvPr>
            <p:cNvSpPr>
              <a:spLocks noChangeAspect="1"/>
            </p:cNvSpPr>
            <p:nvPr/>
          </p:nvSpPr>
          <p:spPr bwMode="auto">
            <a:xfrm>
              <a:off x="2399057" y="1823040"/>
              <a:ext cx="116364" cy="116335"/>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09635" tIns="54817" rIns="54817" bIns="109635" numCol="1" spcCol="0" rtlCol="0" fromWordArt="0" anchor="b" anchorCtr="0" forceAA="0" compatLnSpc="1">
              <a:prstTxWarp prst="textNoShape">
                <a:avLst/>
              </a:prstTxWarp>
              <a:noAutofit/>
            </a:bodyPr>
            <a:lstStyle/>
            <a:p>
              <a:pPr algn="ctr" defTabSz="1095653" fontAlgn="base">
                <a:spcBef>
                  <a:spcPct val="0"/>
                </a:spcBef>
                <a:spcAft>
                  <a:spcPct val="0"/>
                </a:spcAft>
                <a:defRPr/>
              </a:pPr>
              <a:endParaRPr lang="en-US" sz="2400" kern="0" spc="-60">
                <a:solidFill>
                  <a:srgbClr val="000000">
                    <a:lumMod val="65000"/>
                    <a:lumOff val="35000"/>
                  </a:srgbClr>
                </a:solidFill>
                <a:latin typeface="Segoe UI" panose="020B0502040204020203" pitchFamily="34" charset="0"/>
                <a:ea typeface="Segoe UI" panose="020B0502040204020203" pitchFamily="34" charset="0"/>
                <a:cs typeface="Segoe UI" panose="020B0502040204020203" pitchFamily="34" charset="0"/>
              </a:endParaRPr>
            </a:p>
          </p:txBody>
        </p:sp>
        <p:sp>
          <p:nvSpPr>
            <p:cNvPr id="174" name="Frame 5">
              <a:extLst>
                <a:ext uri="{FF2B5EF4-FFF2-40B4-BE49-F238E27FC236}">
                  <a16:creationId xmlns:a16="http://schemas.microsoft.com/office/drawing/2014/main" id="{44A0E126-BC75-420B-8281-951C954B4818}"/>
                </a:ext>
              </a:extLst>
            </p:cNvPr>
            <p:cNvSpPr>
              <a:spLocks noChangeAspect="1"/>
            </p:cNvSpPr>
            <p:nvPr/>
          </p:nvSpPr>
          <p:spPr bwMode="auto">
            <a:xfrm>
              <a:off x="2551457" y="1823040"/>
              <a:ext cx="116364" cy="116335"/>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09635" tIns="54817" rIns="54817" bIns="109635" numCol="1" spcCol="0" rtlCol="0" fromWordArt="0" anchor="b" anchorCtr="0" forceAA="0" compatLnSpc="1">
              <a:prstTxWarp prst="textNoShape">
                <a:avLst/>
              </a:prstTxWarp>
              <a:noAutofit/>
            </a:bodyPr>
            <a:lstStyle/>
            <a:p>
              <a:pPr algn="ctr" defTabSz="1095653" fontAlgn="base">
                <a:spcBef>
                  <a:spcPct val="0"/>
                </a:spcBef>
                <a:spcAft>
                  <a:spcPct val="0"/>
                </a:spcAft>
                <a:defRPr/>
              </a:pPr>
              <a:endParaRPr lang="en-US" sz="2400" kern="0" spc="-60">
                <a:solidFill>
                  <a:srgbClr val="000000">
                    <a:lumMod val="65000"/>
                    <a:lumOff val="35000"/>
                  </a:srgbClr>
                </a:solidFill>
                <a:latin typeface="Segoe UI" panose="020B0502040204020203" pitchFamily="34" charset="0"/>
                <a:ea typeface="Segoe UI" panose="020B0502040204020203" pitchFamily="34" charset="0"/>
                <a:cs typeface="Segoe UI" panose="020B0502040204020203" pitchFamily="34" charset="0"/>
              </a:endParaRPr>
            </a:p>
          </p:txBody>
        </p:sp>
        <p:sp>
          <p:nvSpPr>
            <p:cNvPr id="176" name="Frame 5">
              <a:extLst>
                <a:ext uri="{FF2B5EF4-FFF2-40B4-BE49-F238E27FC236}">
                  <a16:creationId xmlns:a16="http://schemas.microsoft.com/office/drawing/2014/main" id="{FBB9ECBC-B81B-49E0-BAAC-37F6CF59A194}"/>
                </a:ext>
              </a:extLst>
            </p:cNvPr>
            <p:cNvSpPr>
              <a:spLocks noChangeAspect="1"/>
            </p:cNvSpPr>
            <p:nvPr/>
          </p:nvSpPr>
          <p:spPr bwMode="auto">
            <a:xfrm>
              <a:off x="871619" y="1823040"/>
              <a:ext cx="116364" cy="116335"/>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09635" tIns="54817" rIns="54817" bIns="109635" numCol="1" spcCol="0" rtlCol="0" fromWordArt="0" anchor="b" anchorCtr="0" forceAA="0" compatLnSpc="1">
              <a:prstTxWarp prst="textNoShape">
                <a:avLst/>
              </a:prstTxWarp>
              <a:noAutofit/>
            </a:bodyPr>
            <a:lstStyle/>
            <a:p>
              <a:pPr algn="ctr" defTabSz="1095653" fontAlgn="base">
                <a:spcBef>
                  <a:spcPct val="0"/>
                </a:spcBef>
                <a:spcAft>
                  <a:spcPct val="0"/>
                </a:spcAft>
                <a:defRPr/>
              </a:pPr>
              <a:endParaRPr lang="en-US" sz="2400" kern="0" spc="-60">
                <a:solidFill>
                  <a:srgbClr val="000000">
                    <a:lumMod val="65000"/>
                    <a:lumOff val="35000"/>
                  </a:srgbClr>
                </a:solidFill>
                <a:latin typeface="Segoe UI" panose="020B0502040204020203" pitchFamily="34" charset="0"/>
                <a:ea typeface="Segoe UI" panose="020B0502040204020203" pitchFamily="34" charset="0"/>
                <a:cs typeface="Segoe UI" panose="020B0502040204020203" pitchFamily="34" charset="0"/>
              </a:endParaRPr>
            </a:p>
          </p:txBody>
        </p:sp>
      </p:grpSp>
      <p:sp>
        <p:nvSpPr>
          <p:cNvPr id="195" name="Eye" title="Icon of an eye">
            <a:extLst>
              <a:ext uri="{FF2B5EF4-FFF2-40B4-BE49-F238E27FC236}">
                <a16:creationId xmlns:a16="http://schemas.microsoft.com/office/drawing/2014/main" id="{891E13C9-CCF5-4676-9CCA-5CD2AABAE646}"/>
              </a:ext>
            </a:extLst>
          </p:cNvPr>
          <p:cNvSpPr>
            <a:spLocks noChangeAspect="1" noEditPoints="1"/>
          </p:cNvSpPr>
          <p:nvPr/>
        </p:nvSpPr>
        <p:spPr bwMode="auto">
          <a:xfrm>
            <a:off x="1051548" y="4679311"/>
            <a:ext cx="235986" cy="130291"/>
          </a:xfrm>
          <a:custGeom>
            <a:avLst/>
            <a:gdLst>
              <a:gd name="T0" fmla="*/ 3 w 346"/>
              <a:gd name="T1" fmla="*/ 91 h 190"/>
              <a:gd name="T2" fmla="*/ 173 w 346"/>
              <a:gd name="T3" fmla="*/ 0 h 190"/>
              <a:gd name="T4" fmla="*/ 346 w 346"/>
              <a:gd name="T5" fmla="*/ 95 h 190"/>
              <a:gd name="T6" fmla="*/ 173 w 346"/>
              <a:gd name="T7" fmla="*/ 190 h 190"/>
              <a:gd name="T8" fmla="*/ 6 w 346"/>
              <a:gd name="T9" fmla="*/ 102 h 190"/>
              <a:gd name="T10" fmla="*/ 0 w 346"/>
              <a:gd name="T11" fmla="*/ 95 h 190"/>
              <a:gd name="T12" fmla="*/ 3 w 346"/>
              <a:gd name="T13" fmla="*/ 91 h 190"/>
              <a:gd name="T14" fmla="*/ 173 w 346"/>
              <a:gd name="T15" fmla="*/ 0 h 190"/>
              <a:gd name="T16" fmla="*/ 73 w 346"/>
              <a:gd name="T17" fmla="*/ 95 h 190"/>
              <a:gd name="T18" fmla="*/ 173 w 346"/>
              <a:gd name="T19" fmla="*/ 190 h 190"/>
              <a:gd name="T20" fmla="*/ 273 w 346"/>
              <a:gd name="T21" fmla="*/ 95 h 190"/>
              <a:gd name="T22" fmla="*/ 173 w 346"/>
              <a:gd name="T23" fmla="*/ 0 h 190"/>
              <a:gd name="T24" fmla="*/ 173 w 346"/>
              <a:gd name="T25" fmla="*/ 56 h 190"/>
              <a:gd name="T26" fmla="*/ 134 w 346"/>
              <a:gd name="T27" fmla="*/ 95 h 190"/>
              <a:gd name="T28" fmla="*/ 173 w 346"/>
              <a:gd name="T29" fmla="*/ 135 h 190"/>
              <a:gd name="T30" fmla="*/ 213 w 346"/>
              <a:gd name="T31" fmla="*/ 95 h 190"/>
              <a:gd name="T32" fmla="*/ 173 w 346"/>
              <a:gd name="T33" fmla="*/ 5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6" h="190">
                <a:moveTo>
                  <a:pt x="3" y="91"/>
                </a:moveTo>
                <a:cubicBezTo>
                  <a:pt x="17" y="73"/>
                  <a:pt x="77" y="0"/>
                  <a:pt x="173" y="0"/>
                </a:cubicBezTo>
                <a:cubicBezTo>
                  <a:pt x="283" y="0"/>
                  <a:pt x="346" y="95"/>
                  <a:pt x="346" y="95"/>
                </a:cubicBezTo>
                <a:cubicBezTo>
                  <a:pt x="346" y="95"/>
                  <a:pt x="283" y="190"/>
                  <a:pt x="173" y="190"/>
                </a:cubicBezTo>
                <a:cubicBezTo>
                  <a:pt x="82" y="190"/>
                  <a:pt x="23" y="125"/>
                  <a:pt x="6" y="102"/>
                </a:cubicBezTo>
                <a:cubicBezTo>
                  <a:pt x="2" y="98"/>
                  <a:pt x="0" y="95"/>
                  <a:pt x="0" y="95"/>
                </a:cubicBezTo>
                <a:cubicBezTo>
                  <a:pt x="0" y="95"/>
                  <a:pt x="1" y="94"/>
                  <a:pt x="3" y="91"/>
                </a:cubicBezTo>
                <a:close/>
                <a:moveTo>
                  <a:pt x="173" y="0"/>
                </a:moveTo>
                <a:cubicBezTo>
                  <a:pt x="118" y="0"/>
                  <a:pt x="73" y="42"/>
                  <a:pt x="73" y="95"/>
                </a:cubicBezTo>
                <a:cubicBezTo>
                  <a:pt x="73" y="148"/>
                  <a:pt x="118" y="190"/>
                  <a:pt x="173" y="190"/>
                </a:cubicBezTo>
                <a:cubicBezTo>
                  <a:pt x="228" y="190"/>
                  <a:pt x="273" y="148"/>
                  <a:pt x="273" y="95"/>
                </a:cubicBezTo>
                <a:cubicBezTo>
                  <a:pt x="273" y="42"/>
                  <a:pt x="228" y="0"/>
                  <a:pt x="173" y="0"/>
                </a:cubicBezTo>
                <a:close/>
                <a:moveTo>
                  <a:pt x="173" y="56"/>
                </a:moveTo>
                <a:cubicBezTo>
                  <a:pt x="151" y="56"/>
                  <a:pt x="134" y="73"/>
                  <a:pt x="134" y="95"/>
                </a:cubicBezTo>
                <a:cubicBezTo>
                  <a:pt x="134" y="117"/>
                  <a:pt x="151" y="135"/>
                  <a:pt x="173" y="135"/>
                </a:cubicBezTo>
                <a:cubicBezTo>
                  <a:pt x="195" y="135"/>
                  <a:pt x="213" y="117"/>
                  <a:pt x="213" y="95"/>
                </a:cubicBezTo>
                <a:cubicBezTo>
                  <a:pt x="213" y="73"/>
                  <a:pt x="195" y="56"/>
                  <a:pt x="173" y="56"/>
                </a:cubicBezTo>
                <a:close/>
              </a:path>
            </a:pathLst>
          </a:custGeom>
          <a:noFill/>
          <a:ln w="12700" cap="sq">
            <a:solidFill>
              <a:schemeClr val="bg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34" tIns="46616" rIns="93234" bIns="46616" numCol="1" anchor="t" anchorCtr="0" compatLnSpc="1">
            <a:prstTxWarp prst="textNoShape">
              <a:avLst/>
            </a:prstTxWarp>
          </a:bodyPr>
          <a:lstStyle/>
          <a:p>
            <a:pPr defTabSz="932418">
              <a:defRPr/>
            </a:pPr>
            <a:endParaRPr lang="en-US" sz="1873">
              <a:gradFill>
                <a:gsLst>
                  <a:gs pos="0">
                    <a:srgbClr val="505050"/>
                  </a:gs>
                  <a:gs pos="100000">
                    <a:srgbClr val="505050"/>
                  </a:gs>
                </a:gsLst>
              </a:gradFill>
              <a:latin typeface="Segoe UI"/>
            </a:endParaRPr>
          </a:p>
        </p:txBody>
      </p:sp>
      <p:sp>
        <p:nvSpPr>
          <p:cNvPr id="196" name="Microsoft_E720" title="Icon of a microphone">
            <a:extLst>
              <a:ext uri="{FF2B5EF4-FFF2-40B4-BE49-F238E27FC236}">
                <a16:creationId xmlns:a16="http://schemas.microsoft.com/office/drawing/2014/main" id="{568AC55E-7D8E-43E4-9401-27E8AEC74497}"/>
              </a:ext>
            </a:extLst>
          </p:cNvPr>
          <p:cNvSpPr>
            <a:spLocks noChangeAspect="1" noEditPoints="1"/>
          </p:cNvSpPr>
          <p:nvPr/>
        </p:nvSpPr>
        <p:spPr bwMode="auto">
          <a:xfrm>
            <a:off x="1709473" y="4658928"/>
            <a:ext cx="114361" cy="171625"/>
          </a:xfrm>
          <a:custGeom>
            <a:avLst/>
            <a:gdLst>
              <a:gd name="T0" fmla="*/ 1250 w 2500"/>
              <a:gd name="T1" fmla="*/ 3251 h 3751"/>
              <a:gd name="T2" fmla="*/ 1250 w 2500"/>
              <a:gd name="T3" fmla="*/ 3751 h 3751"/>
              <a:gd name="T4" fmla="*/ 1875 w 2500"/>
              <a:gd name="T5" fmla="*/ 3750 h 3751"/>
              <a:gd name="T6" fmla="*/ 625 w 2500"/>
              <a:gd name="T7" fmla="*/ 3750 h 3751"/>
              <a:gd name="T8" fmla="*/ 2000 w 2500"/>
              <a:gd name="T9" fmla="*/ 2547 h 3751"/>
              <a:gd name="T10" fmla="*/ 2000 w 2500"/>
              <a:gd name="T11" fmla="*/ 203 h 3751"/>
              <a:gd name="T12" fmla="*/ 1797 w 2500"/>
              <a:gd name="T13" fmla="*/ 0 h 3751"/>
              <a:gd name="T14" fmla="*/ 703 w 2500"/>
              <a:gd name="T15" fmla="*/ 0 h 3751"/>
              <a:gd name="T16" fmla="*/ 500 w 2500"/>
              <a:gd name="T17" fmla="*/ 203 h 3751"/>
              <a:gd name="T18" fmla="*/ 500 w 2500"/>
              <a:gd name="T19" fmla="*/ 2547 h 3751"/>
              <a:gd name="T20" fmla="*/ 703 w 2500"/>
              <a:gd name="T21" fmla="*/ 2750 h 3751"/>
              <a:gd name="T22" fmla="*/ 1797 w 2500"/>
              <a:gd name="T23" fmla="*/ 2750 h 3751"/>
              <a:gd name="T24" fmla="*/ 2000 w 2500"/>
              <a:gd name="T25" fmla="*/ 2547 h 3751"/>
              <a:gd name="T26" fmla="*/ 0 w 2500"/>
              <a:gd name="T27" fmla="*/ 1875 h 3751"/>
              <a:gd name="T28" fmla="*/ 0 w 2500"/>
              <a:gd name="T29" fmla="*/ 2582 h 3751"/>
              <a:gd name="T30" fmla="*/ 668 w 2500"/>
              <a:gd name="T31" fmla="*/ 3250 h 3751"/>
              <a:gd name="T32" fmla="*/ 1832 w 2500"/>
              <a:gd name="T33" fmla="*/ 3250 h 3751"/>
              <a:gd name="T34" fmla="*/ 2500 w 2500"/>
              <a:gd name="T35" fmla="*/ 2582 h 3751"/>
              <a:gd name="T36" fmla="*/ 2500 w 2500"/>
              <a:gd name="T37" fmla="*/ 1875 h 37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00" h="3751">
                <a:moveTo>
                  <a:pt x="1250" y="3251"/>
                </a:moveTo>
                <a:cubicBezTo>
                  <a:pt x="1250" y="3751"/>
                  <a:pt x="1250" y="3751"/>
                  <a:pt x="1250" y="3751"/>
                </a:cubicBezTo>
                <a:moveTo>
                  <a:pt x="1875" y="3750"/>
                </a:moveTo>
                <a:cubicBezTo>
                  <a:pt x="625" y="3750"/>
                  <a:pt x="625" y="3750"/>
                  <a:pt x="625" y="3750"/>
                </a:cubicBezTo>
                <a:moveTo>
                  <a:pt x="2000" y="2547"/>
                </a:moveTo>
                <a:cubicBezTo>
                  <a:pt x="2000" y="203"/>
                  <a:pt x="2000" y="203"/>
                  <a:pt x="2000" y="203"/>
                </a:cubicBezTo>
                <a:cubicBezTo>
                  <a:pt x="2000" y="91"/>
                  <a:pt x="1909" y="0"/>
                  <a:pt x="1797" y="0"/>
                </a:cubicBezTo>
                <a:cubicBezTo>
                  <a:pt x="703" y="0"/>
                  <a:pt x="703" y="0"/>
                  <a:pt x="703" y="0"/>
                </a:cubicBezTo>
                <a:cubicBezTo>
                  <a:pt x="591" y="0"/>
                  <a:pt x="500" y="91"/>
                  <a:pt x="500" y="203"/>
                </a:cubicBezTo>
                <a:cubicBezTo>
                  <a:pt x="500" y="2547"/>
                  <a:pt x="500" y="2547"/>
                  <a:pt x="500" y="2547"/>
                </a:cubicBezTo>
                <a:cubicBezTo>
                  <a:pt x="500" y="2659"/>
                  <a:pt x="591" y="2750"/>
                  <a:pt x="703" y="2750"/>
                </a:cubicBezTo>
                <a:cubicBezTo>
                  <a:pt x="1797" y="2750"/>
                  <a:pt x="1797" y="2750"/>
                  <a:pt x="1797" y="2750"/>
                </a:cubicBezTo>
                <a:cubicBezTo>
                  <a:pt x="1909" y="2750"/>
                  <a:pt x="2000" y="2659"/>
                  <a:pt x="2000" y="2547"/>
                </a:cubicBezTo>
                <a:close/>
                <a:moveTo>
                  <a:pt x="0" y="1875"/>
                </a:moveTo>
                <a:cubicBezTo>
                  <a:pt x="0" y="2582"/>
                  <a:pt x="0" y="2582"/>
                  <a:pt x="0" y="2582"/>
                </a:cubicBezTo>
                <a:cubicBezTo>
                  <a:pt x="0" y="2951"/>
                  <a:pt x="299" y="3250"/>
                  <a:pt x="668" y="3250"/>
                </a:cubicBezTo>
                <a:cubicBezTo>
                  <a:pt x="1832" y="3250"/>
                  <a:pt x="1832" y="3250"/>
                  <a:pt x="1832" y="3250"/>
                </a:cubicBezTo>
                <a:cubicBezTo>
                  <a:pt x="2201" y="3250"/>
                  <a:pt x="2500" y="2951"/>
                  <a:pt x="2500" y="2582"/>
                </a:cubicBezTo>
                <a:cubicBezTo>
                  <a:pt x="2500" y="1875"/>
                  <a:pt x="2500" y="1875"/>
                  <a:pt x="2500" y="1875"/>
                </a:cubicBezTo>
              </a:path>
            </a:pathLst>
          </a:custGeom>
          <a:noFill/>
          <a:ln w="12700" cap="sq">
            <a:solidFill>
              <a:schemeClr val="bg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34" tIns="46616" rIns="93234" bIns="46616" numCol="1" anchor="t" anchorCtr="0" compatLnSpc="1">
            <a:prstTxWarp prst="textNoShape">
              <a:avLst/>
            </a:prstTxWarp>
          </a:bodyPr>
          <a:lstStyle/>
          <a:p>
            <a:pPr defTabSz="932418">
              <a:defRPr/>
            </a:pPr>
            <a:endParaRPr lang="en-US" sz="918">
              <a:gradFill>
                <a:gsLst>
                  <a:gs pos="0">
                    <a:srgbClr val="505050"/>
                  </a:gs>
                  <a:gs pos="100000">
                    <a:srgbClr val="505050"/>
                  </a:gs>
                </a:gsLst>
                <a:lin ang="5400000" scaled="1"/>
              </a:gradFill>
              <a:latin typeface="Segoe UI"/>
            </a:endParaRPr>
          </a:p>
        </p:txBody>
      </p:sp>
      <p:sp>
        <p:nvSpPr>
          <p:cNvPr id="197" name="Dictionary_E82D" title="Icon of a book">
            <a:extLst>
              <a:ext uri="{FF2B5EF4-FFF2-40B4-BE49-F238E27FC236}">
                <a16:creationId xmlns:a16="http://schemas.microsoft.com/office/drawing/2014/main" id="{43F651EB-A8CC-499E-801F-E99A20973A97}"/>
              </a:ext>
            </a:extLst>
          </p:cNvPr>
          <p:cNvSpPr>
            <a:spLocks noChangeAspect="1" noEditPoints="1"/>
          </p:cNvSpPr>
          <p:nvPr/>
        </p:nvSpPr>
        <p:spPr bwMode="auto">
          <a:xfrm>
            <a:off x="1425180" y="4658928"/>
            <a:ext cx="137301" cy="171625"/>
          </a:xfrm>
          <a:custGeom>
            <a:avLst/>
            <a:gdLst>
              <a:gd name="T0" fmla="*/ 0 w 3004"/>
              <a:gd name="T1" fmla="*/ 3379 h 3754"/>
              <a:gd name="T2" fmla="*/ 0 w 3004"/>
              <a:gd name="T3" fmla="*/ 375 h 3754"/>
              <a:gd name="T4" fmla="*/ 376 w 3004"/>
              <a:gd name="T5" fmla="*/ 0 h 3754"/>
              <a:gd name="T6" fmla="*/ 3004 w 3004"/>
              <a:gd name="T7" fmla="*/ 0 h 3754"/>
              <a:gd name="T8" fmla="*/ 3004 w 3004"/>
              <a:gd name="T9" fmla="*/ 3754 h 3754"/>
              <a:gd name="T10" fmla="*/ 376 w 3004"/>
              <a:gd name="T11" fmla="*/ 3754 h 3754"/>
              <a:gd name="T12" fmla="*/ 0 w 3004"/>
              <a:gd name="T13" fmla="*/ 3379 h 3754"/>
              <a:gd name="T14" fmla="*/ 376 w 3004"/>
              <a:gd name="T15" fmla="*/ 3003 h 3754"/>
              <a:gd name="T16" fmla="*/ 3004 w 3004"/>
              <a:gd name="T17" fmla="*/ 3003 h 3754"/>
              <a:gd name="T18" fmla="*/ 751 w 3004"/>
              <a:gd name="T19" fmla="*/ 1251 h 3754"/>
              <a:gd name="T20" fmla="*/ 2253 w 3004"/>
              <a:gd name="T21" fmla="*/ 1251 h 3754"/>
              <a:gd name="T22" fmla="*/ 2253 w 3004"/>
              <a:gd name="T23" fmla="*/ 751 h 3754"/>
              <a:gd name="T24" fmla="*/ 751 w 3004"/>
              <a:gd name="T25" fmla="*/ 751 h 3754"/>
              <a:gd name="T26" fmla="*/ 751 w 3004"/>
              <a:gd name="T27" fmla="*/ 1251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04" h="3754">
                <a:moveTo>
                  <a:pt x="0" y="3379"/>
                </a:moveTo>
                <a:cubicBezTo>
                  <a:pt x="0" y="375"/>
                  <a:pt x="0" y="375"/>
                  <a:pt x="0" y="375"/>
                </a:cubicBezTo>
                <a:cubicBezTo>
                  <a:pt x="0" y="186"/>
                  <a:pt x="187" y="0"/>
                  <a:pt x="376" y="0"/>
                </a:cubicBezTo>
                <a:cubicBezTo>
                  <a:pt x="3004" y="0"/>
                  <a:pt x="3004" y="0"/>
                  <a:pt x="3004" y="0"/>
                </a:cubicBezTo>
                <a:cubicBezTo>
                  <a:pt x="3004" y="3754"/>
                  <a:pt x="3004" y="3754"/>
                  <a:pt x="3004" y="3754"/>
                </a:cubicBezTo>
                <a:cubicBezTo>
                  <a:pt x="376" y="3754"/>
                  <a:pt x="376" y="3754"/>
                  <a:pt x="376" y="3754"/>
                </a:cubicBezTo>
                <a:cubicBezTo>
                  <a:pt x="168" y="3754"/>
                  <a:pt x="0" y="3586"/>
                  <a:pt x="0" y="3379"/>
                </a:cubicBezTo>
                <a:cubicBezTo>
                  <a:pt x="0" y="3172"/>
                  <a:pt x="168" y="3003"/>
                  <a:pt x="376" y="3003"/>
                </a:cubicBezTo>
                <a:cubicBezTo>
                  <a:pt x="3004" y="3003"/>
                  <a:pt x="3004" y="3003"/>
                  <a:pt x="3004" y="3003"/>
                </a:cubicBezTo>
                <a:moveTo>
                  <a:pt x="751" y="1251"/>
                </a:moveTo>
                <a:cubicBezTo>
                  <a:pt x="2253" y="1251"/>
                  <a:pt x="2253" y="1251"/>
                  <a:pt x="2253" y="1251"/>
                </a:cubicBezTo>
                <a:cubicBezTo>
                  <a:pt x="2253" y="751"/>
                  <a:pt x="2253" y="751"/>
                  <a:pt x="2253" y="751"/>
                </a:cubicBezTo>
                <a:cubicBezTo>
                  <a:pt x="751" y="751"/>
                  <a:pt x="751" y="751"/>
                  <a:pt x="751" y="751"/>
                </a:cubicBezTo>
                <a:lnTo>
                  <a:pt x="751" y="1251"/>
                </a:lnTo>
                <a:close/>
              </a:path>
            </a:pathLst>
          </a:custGeom>
          <a:noFill/>
          <a:ln w="12700" cap="sq">
            <a:solidFill>
              <a:schemeClr val="bg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34" tIns="46616" rIns="93234" bIns="46616" numCol="1" anchor="t" anchorCtr="0" compatLnSpc="1">
            <a:prstTxWarp prst="textNoShape">
              <a:avLst/>
            </a:prstTxWarp>
          </a:bodyPr>
          <a:lstStyle/>
          <a:p>
            <a:pPr defTabSz="932418">
              <a:defRPr/>
            </a:pPr>
            <a:endParaRPr lang="en-US" sz="918">
              <a:gradFill>
                <a:gsLst>
                  <a:gs pos="0">
                    <a:srgbClr val="505050"/>
                  </a:gs>
                  <a:gs pos="100000">
                    <a:srgbClr val="505050"/>
                  </a:gs>
                </a:gsLst>
                <a:lin ang="5400000" scaled="1"/>
              </a:gradFill>
              <a:latin typeface="Segoe UI"/>
            </a:endParaRPr>
          </a:p>
        </p:txBody>
      </p:sp>
      <p:sp>
        <p:nvSpPr>
          <p:cNvPr id="198" name="magnify" title="Icon of a magnifying glass">
            <a:extLst>
              <a:ext uri="{FF2B5EF4-FFF2-40B4-BE49-F238E27FC236}">
                <a16:creationId xmlns:a16="http://schemas.microsoft.com/office/drawing/2014/main" id="{C35C4505-14D1-4D64-92C9-2DB77D9559A5}"/>
              </a:ext>
            </a:extLst>
          </p:cNvPr>
          <p:cNvSpPr>
            <a:spLocks noChangeAspect="1" noEditPoints="1"/>
          </p:cNvSpPr>
          <p:nvPr/>
        </p:nvSpPr>
        <p:spPr bwMode="auto">
          <a:xfrm flipH="1">
            <a:off x="2258888" y="4658928"/>
            <a:ext cx="174969" cy="171625"/>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12700" cap="sq">
            <a:solidFill>
              <a:schemeClr val="bg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34" tIns="46616" rIns="93234" bIns="46616" numCol="1" anchor="t" anchorCtr="0" compatLnSpc="1">
            <a:prstTxWarp prst="textNoShape">
              <a:avLst/>
            </a:prstTxWarp>
          </a:bodyPr>
          <a:lstStyle/>
          <a:p>
            <a:pPr defTabSz="932418">
              <a:defRPr/>
            </a:pPr>
            <a:endParaRPr lang="en-US" sz="1873">
              <a:solidFill>
                <a:srgbClr val="000000"/>
              </a:solidFill>
              <a:latin typeface="Segoe UI"/>
            </a:endParaRPr>
          </a:p>
        </p:txBody>
      </p:sp>
      <p:sp>
        <p:nvSpPr>
          <p:cNvPr id="199" name="Characters_E8C1" title="Icon of the letter A and a letter in another language">
            <a:extLst>
              <a:ext uri="{FF2B5EF4-FFF2-40B4-BE49-F238E27FC236}">
                <a16:creationId xmlns:a16="http://schemas.microsoft.com/office/drawing/2014/main" id="{1289AD19-A49F-421C-9662-BE6F1E1B2130}"/>
              </a:ext>
            </a:extLst>
          </p:cNvPr>
          <p:cNvSpPr>
            <a:spLocks noChangeAspect="1" noEditPoints="1"/>
          </p:cNvSpPr>
          <p:nvPr/>
        </p:nvSpPr>
        <p:spPr bwMode="auto">
          <a:xfrm>
            <a:off x="2573479" y="4658928"/>
            <a:ext cx="166382" cy="171625"/>
          </a:xfrm>
          <a:custGeom>
            <a:avLst/>
            <a:gdLst>
              <a:gd name="T0" fmla="*/ 0 w 3316"/>
              <a:gd name="T1" fmla="*/ 3423 h 3423"/>
              <a:gd name="T2" fmla="*/ 358 w 3316"/>
              <a:gd name="T3" fmla="*/ 2923 h 3423"/>
              <a:gd name="T4" fmla="*/ 1329 w 3316"/>
              <a:gd name="T5" fmla="*/ 3423 h 3423"/>
              <a:gd name="T6" fmla="*/ 878 w 3316"/>
              <a:gd name="T7" fmla="*/ 1499 h 3423"/>
              <a:gd name="T8" fmla="*/ 416 w 3316"/>
              <a:gd name="T9" fmla="*/ 2749 h 3423"/>
              <a:gd name="T10" fmla="*/ 1104 w 3316"/>
              <a:gd name="T11" fmla="*/ 2749 h 3423"/>
              <a:gd name="T12" fmla="*/ 1252 w 3316"/>
              <a:gd name="T13" fmla="*/ 491 h 3423"/>
              <a:gd name="T14" fmla="*/ 1247 w 3316"/>
              <a:gd name="T15" fmla="*/ 252 h 3423"/>
              <a:gd name="T16" fmla="*/ 2140 w 3316"/>
              <a:gd name="T17" fmla="*/ 257 h 3423"/>
              <a:gd name="T18" fmla="*/ 2130 w 3316"/>
              <a:gd name="T19" fmla="*/ 0 h 3423"/>
              <a:gd name="T20" fmla="*/ 2339 w 3316"/>
              <a:gd name="T21" fmla="*/ 30 h 3423"/>
              <a:gd name="T22" fmla="*/ 2337 w 3316"/>
              <a:gd name="T23" fmla="*/ 34 h 3423"/>
              <a:gd name="T24" fmla="*/ 2324 w 3316"/>
              <a:gd name="T25" fmla="*/ 257 h 3423"/>
              <a:gd name="T26" fmla="*/ 3258 w 3316"/>
              <a:gd name="T27" fmla="*/ 252 h 3423"/>
              <a:gd name="T28" fmla="*/ 3254 w 3316"/>
              <a:gd name="T29" fmla="*/ 491 h 3423"/>
              <a:gd name="T30" fmla="*/ 3073 w 3316"/>
              <a:gd name="T31" fmla="*/ 764 h 3423"/>
              <a:gd name="T32" fmla="*/ 1431 w 3316"/>
              <a:gd name="T33" fmla="*/ 408 h 3423"/>
              <a:gd name="T34" fmla="*/ 1247 w 3316"/>
              <a:gd name="T35" fmla="*/ 767 h 3423"/>
              <a:gd name="T36" fmla="*/ 2351 w 3316"/>
              <a:gd name="T37" fmla="*/ 1475 h 3423"/>
              <a:gd name="T38" fmla="*/ 2359 w 3316"/>
              <a:gd name="T39" fmla="*/ 1983 h 3423"/>
              <a:gd name="T40" fmla="*/ 1943 w 3316"/>
              <a:gd name="T41" fmla="*/ 2173 h 3423"/>
              <a:gd name="T42" fmla="*/ 1884 w 3316"/>
              <a:gd name="T43" fmla="*/ 2125 h 3423"/>
              <a:gd name="T44" fmla="*/ 2033 w 3316"/>
              <a:gd name="T45" fmla="*/ 2002 h 3423"/>
              <a:gd name="T46" fmla="*/ 2167 w 3316"/>
              <a:gd name="T47" fmla="*/ 1884 h 3423"/>
              <a:gd name="T48" fmla="*/ 1506 w 3316"/>
              <a:gd name="T49" fmla="*/ 1475 h 3423"/>
              <a:gd name="T50" fmla="*/ 1204 w 3316"/>
              <a:gd name="T51" fmla="*/ 1311 h 3423"/>
              <a:gd name="T52" fmla="*/ 2169 w 3316"/>
              <a:gd name="T53" fmla="*/ 1315 h 3423"/>
              <a:gd name="T54" fmla="*/ 2157 w 3316"/>
              <a:gd name="T55" fmla="*/ 1114 h 3423"/>
              <a:gd name="T56" fmla="*/ 2290 w 3316"/>
              <a:gd name="T57" fmla="*/ 1128 h 3423"/>
              <a:gd name="T58" fmla="*/ 2564 w 3316"/>
              <a:gd name="T59" fmla="*/ 902 h 3423"/>
              <a:gd name="T60" fmla="*/ 1936 w 3316"/>
              <a:gd name="T61" fmla="*/ 836 h 3423"/>
              <a:gd name="T62" fmla="*/ 1620 w 3316"/>
              <a:gd name="T63" fmla="*/ 678 h 3423"/>
              <a:gd name="T64" fmla="*/ 2664 w 3316"/>
              <a:gd name="T65" fmla="*/ 682 h 3423"/>
              <a:gd name="T66" fmla="*/ 2755 w 3316"/>
              <a:gd name="T67" fmla="*/ 670 h 3423"/>
              <a:gd name="T68" fmla="*/ 2846 w 3316"/>
              <a:gd name="T69" fmla="*/ 730 h 3423"/>
              <a:gd name="T70" fmla="*/ 2892 w 3316"/>
              <a:gd name="T71" fmla="*/ 832 h 3423"/>
              <a:gd name="T72" fmla="*/ 2783 w 3316"/>
              <a:gd name="T73" fmla="*/ 912 h 3423"/>
              <a:gd name="T74" fmla="*/ 2351 w 3316"/>
              <a:gd name="T75" fmla="*/ 1235 h 3423"/>
              <a:gd name="T76" fmla="*/ 3015 w 3316"/>
              <a:gd name="T77" fmla="*/ 1315 h 3423"/>
              <a:gd name="T78" fmla="*/ 3316 w 3316"/>
              <a:gd name="T79" fmla="*/ 1480 h 3423"/>
              <a:gd name="T80" fmla="*/ 2351 w 3316"/>
              <a:gd name="T81" fmla="*/ 1475 h 3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16" h="3423">
                <a:moveTo>
                  <a:pt x="642" y="1499"/>
                </a:moveTo>
                <a:cubicBezTo>
                  <a:pt x="0" y="3423"/>
                  <a:pt x="0" y="3423"/>
                  <a:pt x="0" y="3423"/>
                </a:cubicBezTo>
                <a:cubicBezTo>
                  <a:pt x="191" y="3423"/>
                  <a:pt x="191" y="3423"/>
                  <a:pt x="191" y="3423"/>
                </a:cubicBezTo>
                <a:cubicBezTo>
                  <a:pt x="358" y="2923"/>
                  <a:pt x="358" y="2923"/>
                  <a:pt x="358" y="2923"/>
                </a:cubicBezTo>
                <a:cubicBezTo>
                  <a:pt x="1162" y="2923"/>
                  <a:pt x="1162" y="2923"/>
                  <a:pt x="1162" y="2923"/>
                </a:cubicBezTo>
                <a:cubicBezTo>
                  <a:pt x="1329" y="3423"/>
                  <a:pt x="1329" y="3423"/>
                  <a:pt x="1329" y="3423"/>
                </a:cubicBezTo>
                <a:cubicBezTo>
                  <a:pt x="1520" y="3423"/>
                  <a:pt x="1520" y="3423"/>
                  <a:pt x="1520" y="3423"/>
                </a:cubicBezTo>
                <a:cubicBezTo>
                  <a:pt x="878" y="1499"/>
                  <a:pt x="878" y="1499"/>
                  <a:pt x="878" y="1499"/>
                </a:cubicBezTo>
                <a:lnTo>
                  <a:pt x="642" y="1499"/>
                </a:lnTo>
                <a:close/>
                <a:moveTo>
                  <a:pt x="416" y="2749"/>
                </a:moveTo>
                <a:cubicBezTo>
                  <a:pt x="760" y="1716"/>
                  <a:pt x="760" y="1716"/>
                  <a:pt x="760" y="1716"/>
                </a:cubicBezTo>
                <a:cubicBezTo>
                  <a:pt x="1104" y="2749"/>
                  <a:pt x="1104" y="2749"/>
                  <a:pt x="1104" y="2749"/>
                </a:cubicBezTo>
                <a:lnTo>
                  <a:pt x="416" y="2749"/>
                </a:lnTo>
                <a:close/>
                <a:moveTo>
                  <a:pt x="1252" y="491"/>
                </a:moveTo>
                <a:cubicBezTo>
                  <a:pt x="1252" y="399"/>
                  <a:pt x="1252" y="399"/>
                  <a:pt x="1252" y="399"/>
                </a:cubicBezTo>
                <a:cubicBezTo>
                  <a:pt x="1247" y="252"/>
                  <a:pt x="1247" y="252"/>
                  <a:pt x="1247" y="252"/>
                </a:cubicBezTo>
                <a:cubicBezTo>
                  <a:pt x="1563" y="257"/>
                  <a:pt x="1563" y="257"/>
                  <a:pt x="1563" y="257"/>
                </a:cubicBezTo>
                <a:cubicBezTo>
                  <a:pt x="2140" y="257"/>
                  <a:pt x="2140" y="257"/>
                  <a:pt x="2140" y="257"/>
                </a:cubicBezTo>
                <a:cubicBezTo>
                  <a:pt x="2140" y="197"/>
                  <a:pt x="2140" y="197"/>
                  <a:pt x="2140" y="197"/>
                </a:cubicBezTo>
                <a:cubicBezTo>
                  <a:pt x="2140" y="114"/>
                  <a:pt x="2137" y="49"/>
                  <a:pt x="2130" y="0"/>
                </a:cubicBezTo>
                <a:cubicBezTo>
                  <a:pt x="2197" y="1"/>
                  <a:pt x="2270" y="5"/>
                  <a:pt x="2347" y="11"/>
                </a:cubicBezTo>
                <a:cubicBezTo>
                  <a:pt x="2345" y="16"/>
                  <a:pt x="2343" y="22"/>
                  <a:pt x="2339" y="30"/>
                </a:cubicBezTo>
                <a:cubicBezTo>
                  <a:pt x="2338" y="32"/>
                  <a:pt x="2338" y="32"/>
                  <a:pt x="2338" y="32"/>
                </a:cubicBezTo>
                <a:cubicBezTo>
                  <a:pt x="2337" y="34"/>
                  <a:pt x="2337" y="34"/>
                  <a:pt x="2337" y="34"/>
                </a:cubicBezTo>
                <a:cubicBezTo>
                  <a:pt x="2328" y="64"/>
                  <a:pt x="2324" y="114"/>
                  <a:pt x="2324" y="193"/>
                </a:cubicBezTo>
                <a:cubicBezTo>
                  <a:pt x="2324" y="257"/>
                  <a:pt x="2324" y="257"/>
                  <a:pt x="2324" y="257"/>
                </a:cubicBezTo>
                <a:cubicBezTo>
                  <a:pt x="2940" y="257"/>
                  <a:pt x="2940" y="257"/>
                  <a:pt x="2940" y="257"/>
                </a:cubicBezTo>
                <a:cubicBezTo>
                  <a:pt x="3258" y="252"/>
                  <a:pt x="3258" y="252"/>
                  <a:pt x="3258" y="252"/>
                </a:cubicBezTo>
                <a:cubicBezTo>
                  <a:pt x="3254" y="376"/>
                  <a:pt x="3254" y="376"/>
                  <a:pt x="3254" y="376"/>
                </a:cubicBezTo>
                <a:cubicBezTo>
                  <a:pt x="3254" y="491"/>
                  <a:pt x="3254" y="491"/>
                  <a:pt x="3254" y="491"/>
                </a:cubicBezTo>
                <a:cubicBezTo>
                  <a:pt x="3259" y="764"/>
                  <a:pt x="3259" y="764"/>
                  <a:pt x="3259" y="764"/>
                </a:cubicBezTo>
                <a:cubicBezTo>
                  <a:pt x="3073" y="764"/>
                  <a:pt x="3073" y="764"/>
                  <a:pt x="3073" y="764"/>
                </a:cubicBezTo>
                <a:cubicBezTo>
                  <a:pt x="3073" y="408"/>
                  <a:pt x="3073" y="408"/>
                  <a:pt x="3073" y="408"/>
                </a:cubicBezTo>
                <a:cubicBezTo>
                  <a:pt x="1431" y="408"/>
                  <a:pt x="1431" y="408"/>
                  <a:pt x="1431" y="408"/>
                </a:cubicBezTo>
                <a:cubicBezTo>
                  <a:pt x="1431" y="767"/>
                  <a:pt x="1431" y="767"/>
                  <a:pt x="1431" y="767"/>
                </a:cubicBezTo>
                <a:cubicBezTo>
                  <a:pt x="1247" y="767"/>
                  <a:pt x="1247" y="767"/>
                  <a:pt x="1247" y="767"/>
                </a:cubicBezTo>
                <a:lnTo>
                  <a:pt x="1252" y="491"/>
                </a:lnTo>
                <a:close/>
                <a:moveTo>
                  <a:pt x="2351" y="1475"/>
                </a:moveTo>
                <a:cubicBezTo>
                  <a:pt x="2351" y="1640"/>
                  <a:pt x="2351" y="1640"/>
                  <a:pt x="2351" y="1640"/>
                </a:cubicBezTo>
                <a:cubicBezTo>
                  <a:pt x="2359" y="1983"/>
                  <a:pt x="2359" y="1983"/>
                  <a:pt x="2359" y="1983"/>
                </a:cubicBezTo>
                <a:cubicBezTo>
                  <a:pt x="2358" y="2052"/>
                  <a:pt x="2339" y="2099"/>
                  <a:pt x="2299" y="2129"/>
                </a:cubicBezTo>
                <a:cubicBezTo>
                  <a:pt x="2276" y="2145"/>
                  <a:pt x="2200" y="2173"/>
                  <a:pt x="1943" y="2173"/>
                </a:cubicBezTo>
                <a:cubicBezTo>
                  <a:pt x="1917" y="2173"/>
                  <a:pt x="1904" y="2172"/>
                  <a:pt x="1898" y="2170"/>
                </a:cubicBezTo>
                <a:cubicBezTo>
                  <a:pt x="1896" y="2164"/>
                  <a:pt x="1891" y="2152"/>
                  <a:pt x="1884" y="2125"/>
                </a:cubicBezTo>
                <a:cubicBezTo>
                  <a:pt x="1873" y="2081"/>
                  <a:pt x="1857" y="2037"/>
                  <a:pt x="1836" y="1993"/>
                </a:cubicBezTo>
                <a:cubicBezTo>
                  <a:pt x="1906" y="1999"/>
                  <a:pt x="1972" y="2002"/>
                  <a:pt x="2033" y="2002"/>
                </a:cubicBezTo>
                <a:cubicBezTo>
                  <a:pt x="2084" y="2002"/>
                  <a:pt x="2117" y="1992"/>
                  <a:pt x="2138" y="1972"/>
                </a:cubicBezTo>
                <a:cubicBezTo>
                  <a:pt x="2158" y="1953"/>
                  <a:pt x="2167" y="1924"/>
                  <a:pt x="2167" y="1884"/>
                </a:cubicBezTo>
                <a:cubicBezTo>
                  <a:pt x="2167" y="1475"/>
                  <a:pt x="2167" y="1475"/>
                  <a:pt x="2167" y="1475"/>
                </a:cubicBezTo>
                <a:cubicBezTo>
                  <a:pt x="1506" y="1475"/>
                  <a:pt x="1506" y="1475"/>
                  <a:pt x="1506" y="1475"/>
                </a:cubicBezTo>
                <a:cubicBezTo>
                  <a:pt x="1204" y="1480"/>
                  <a:pt x="1204" y="1480"/>
                  <a:pt x="1204" y="1480"/>
                </a:cubicBezTo>
                <a:cubicBezTo>
                  <a:pt x="1204" y="1311"/>
                  <a:pt x="1204" y="1311"/>
                  <a:pt x="1204" y="1311"/>
                </a:cubicBezTo>
                <a:cubicBezTo>
                  <a:pt x="1505" y="1315"/>
                  <a:pt x="1505" y="1315"/>
                  <a:pt x="1505" y="1315"/>
                </a:cubicBezTo>
                <a:cubicBezTo>
                  <a:pt x="2169" y="1315"/>
                  <a:pt x="2169" y="1315"/>
                  <a:pt x="2169" y="1315"/>
                </a:cubicBezTo>
                <a:cubicBezTo>
                  <a:pt x="2167" y="1276"/>
                  <a:pt x="2167" y="1276"/>
                  <a:pt x="2167" y="1276"/>
                </a:cubicBezTo>
                <a:cubicBezTo>
                  <a:pt x="2165" y="1211"/>
                  <a:pt x="2162" y="1157"/>
                  <a:pt x="2157" y="1114"/>
                </a:cubicBezTo>
                <a:cubicBezTo>
                  <a:pt x="2210" y="1119"/>
                  <a:pt x="2250" y="1123"/>
                  <a:pt x="2276" y="1127"/>
                </a:cubicBezTo>
                <a:cubicBezTo>
                  <a:pt x="2290" y="1128"/>
                  <a:pt x="2290" y="1128"/>
                  <a:pt x="2290" y="1128"/>
                </a:cubicBezTo>
                <a:cubicBezTo>
                  <a:pt x="2302" y="1120"/>
                  <a:pt x="2302" y="1120"/>
                  <a:pt x="2302" y="1120"/>
                </a:cubicBezTo>
                <a:cubicBezTo>
                  <a:pt x="2365" y="1077"/>
                  <a:pt x="2452" y="1003"/>
                  <a:pt x="2564" y="902"/>
                </a:cubicBezTo>
                <a:cubicBezTo>
                  <a:pt x="2636" y="836"/>
                  <a:pt x="2636" y="836"/>
                  <a:pt x="2636" y="836"/>
                </a:cubicBezTo>
                <a:cubicBezTo>
                  <a:pt x="1936" y="836"/>
                  <a:pt x="1936" y="836"/>
                  <a:pt x="1936" y="836"/>
                </a:cubicBezTo>
                <a:cubicBezTo>
                  <a:pt x="1620" y="840"/>
                  <a:pt x="1620" y="840"/>
                  <a:pt x="1620" y="840"/>
                </a:cubicBezTo>
                <a:cubicBezTo>
                  <a:pt x="1620" y="678"/>
                  <a:pt x="1620" y="678"/>
                  <a:pt x="1620" y="678"/>
                </a:cubicBezTo>
                <a:cubicBezTo>
                  <a:pt x="1936" y="682"/>
                  <a:pt x="1936" y="682"/>
                  <a:pt x="1936" y="682"/>
                </a:cubicBezTo>
                <a:cubicBezTo>
                  <a:pt x="2664" y="682"/>
                  <a:pt x="2664" y="682"/>
                  <a:pt x="2664" y="682"/>
                </a:cubicBezTo>
                <a:cubicBezTo>
                  <a:pt x="2703" y="682"/>
                  <a:pt x="2733" y="678"/>
                  <a:pt x="2754" y="670"/>
                </a:cubicBezTo>
                <a:cubicBezTo>
                  <a:pt x="2755" y="670"/>
                  <a:pt x="2755" y="670"/>
                  <a:pt x="2755" y="670"/>
                </a:cubicBezTo>
                <a:cubicBezTo>
                  <a:pt x="2763" y="667"/>
                  <a:pt x="2768" y="666"/>
                  <a:pt x="2771" y="665"/>
                </a:cubicBezTo>
                <a:cubicBezTo>
                  <a:pt x="2776" y="667"/>
                  <a:pt x="2796" y="677"/>
                  <a:pt x="2846" y="730"/>
                </a:cubicBezTo>
                <a:cubicBezTo>
                  <a:pt x="2904" y="792"/>
                  <a:pt x="2910" y="814"/>
                  <a:pt x="2911" y="817"/>
                </a:cubicBezTo>
                <a:cubicBezTo>
                  <a:pt x="2910" y="821"/>
                  <a:pt x="2903" y="827"/>
                  <a:pt x="2892" y="832"/>
                </a:cubicBezTo>
                <a:cubicBezTo>
                  <a:pt x="2891" y="833"/>
                  <a:pt x="2891" y="833"/>
                  <a:pt x="2891" y="833"/>
                </a:cubicBezTo>
                <a:cubicBezTo>
                  <a:pt x="2867" y="846"/>
                  <a:pt x="2831" y="872"/>
                  <a:pt x="2783" y="912"/>
                </a:cubicBezTo>
                <a:cubicBezTo>
                  <a:pt x="2612" y="1053"/>
                  <a:pt x="2473" y="1158"/>
                  <a:pt x="2369" y="1224"/>
                </a:cubicBezTo>
                <a:cubicBezTo>
                  <a:pt x="2351" y="1235"/>
                  <a:pt x="2351" y="1235"/>
                  <a:pt x="2351" y="1235"/>
                </a:cubicBezTo>
                <a:cubicBezTo>
                  <a:pt x="2351" y="1315"/>
                  <a:pt x="2351" y="1315"/>
                  <a:pt x="2351" y="1315"/>
                </a:cubicBezTo>
                <a:cubicBezTo>
                  <a:pt x="3015" y="1315"/>
                  <a:pt x="3015" y="1315"/>
                  <a:pt x="3015" y="1315"/>
                </a:cubicBezTo>
                <a:cubicBezTo>
                  <a:pt x="3316" y="1311"/>
                  <a:pt x="3316" y="1311"/>
                  <a:pt x="3316" y="1311"/>
                </a:cubicBezTo>
                <a:cubicBezTo>
                  <a:pt x="3316" y="1480"/>
                  <a:pt x="3316" y="1480"/>
                  <a:pt x="3316" y="1480"/>
                </a:cubicBezTo>
                <a:cubicBezTo>
                  <a:pt x="3016" y="1475"/>
                  <a:pt x="3016" y="1475"/>
                  <a:pt x="3016" y="1475"/>
                </a:cubicBezTo>
                <a:lnTo>
                  <a:pt x="2351" y="1475"/>
                </a:lnTo>
                <a:close/>
              </a:path>
            </a:pathLst>
          </a:custGeom>
          <a:solidFill>
            <a:srgbClr val="737373"/>
          </a:solidFill>
          <a:ln w="3175" cap="sq">
            <a:solidFill>
              <a:schemeClr val="tx1">
                <a:lumMod val="50000"/>
                <a:lumOff val="50000"/>
              </a:schemeClr>
            </a:solidFill>
          </a:ln>
        </p:spPr>
        <p:txBody>
          <a:bodyPr vert="horz" wrap="square" lIns="93234" tIns="46616" rIns="93234" bIns="46616" numCol="1" anchor="t" anchorCtr="0" compatLnSpc="1">
            <a:prstTxWarp prst="textNoShape">
              <a:avLst/>
            </a:prstTxWarp>
          </a:bodyPr>
          <a:lstStyle/>
          <a:p>
            <a:pPr defTabSz="932418">
              <a:defRPr/>
            </a:pPr>
            <a:endParaRPr lang="en-US" sz="1873">
              <a:solidFill>
                <a:srgbClr val="000000"/>
              </a:solidFill>
              <a:latin typeface="Segoe UI"/>
            </a:endParaRPr>
          </a:p>
        </p:txBody>
      </p:sp>
      <p:sp>
        <p:nvSpPr>
          <p:cNvPr id="200" name="Beaker_F196" title="Icon of a scientific flask with liquid in it">
            <a:extLst>
              <a:ext uri="{FF2B5EF4-FFF2-40B4-BE49-F238E27FC236}">
                <a16:creationId xmlns:a16="http://schemas.microsoft.com/office/drawing/2014/main" id="{7598CFB8-116C-4791-9C1C-2BD161AFAE66}"/>
              </a:ext>
            </a:extLst>
          </p:cNvPr>
          <p:cNvSpPr>
            <a:spLocks noChangeAspect="1" noEditPoints="1"/>
          </p:cNvSpPr>
          <p:nvPr/>
        </p:nvSpPr>
        <p:spPr bwMode="auto">
          <a:xfrm>
            <a:off x="1969525" y="4658928"/>
            <a:ext cx="148536" cy="171625"/>
          </a:xfrm>
          <a:custGeom>
            <a:avLst/>
            <a:gdLst>
              <a:gd name="T0" fmla="*/ 2433 w 3250"/>
              <a:gd name="T1" fmla="*/ 2127 h 3754"/>
              <a:gd name="T2" fmla="*/ 1894 w 3250"/>
              <a:gd name="T3" fmla="*/ 2002 h 3754"/>
              <a:gd name="T4" fmla="*/ 1355 w 3250"/>
              <a:gd name="T5" fmla="*/ 2252 h 3754"/>
              <a:gd name="T6" fmla="*/ 817 w 3250"/>
              <a:gd name="T7" fmla="*/ 2127 h 3754"/>
              <a:gd name="T8" fmla="*/ 874 w 3250"/>
              <a:gd name="T9" fmla="*/ 0 h 3754"/>
              <a:gd name="T10" fmla="*/ 1249 w 3250"/>
              <a:gd name="T11" fmla="*/ 0 h 3754"/>
              <a:gd name="T12" fmla="*/ 1249 w 3250"/>
              <a:gd name="T13" fmla="*/ 1306 h 3754"/>
              <a:gd name="T14" fmla="*/ 1213 w 3250"/>
              <a:gd name="T15" fmla="*/ 1437 h 3754"/>
              <a:gd name="T16" fmla="*/ 100 w 3250"/>
              <a:gd name="T17" fmla="*/ 3375 h 3754"/>
              <a:gd name="T18" fmla="*/ 315 w 3250"/>
              <a:gd name="T19" fmla="*/ 3754 h 3754"/>
              <a:gd name="T20" fmla="*/ 2936 w 3250"/>
              <a:gd name="T21" fmla="*/ 3754 h 3754"/>
              <a:gd name="T22" fmla="*/ 3150 w 3250"/>
              <a:gd name="T23" fmla="*/ 3376 h 3754"/>
              <a:gd name="T24" fmla="*/ 2037 w 3250"/>
              <a:gd name="T25" fmla="*/ 1437 h 3754"/>
              <a:gd name="T26" fmla="*/ 2000 w 3250"/>
              <a:gd name="T27" fmla="*/ 1306 h 3754"/>
              <a:gd name="T28" fmla="*/ 2000 w 3250"/>
              <a:gd name="T29" fmla="*/ 0 h 3754"/>
              <a:gd name="T30" fmla="*/ 2376 w 3250"/>
              <a:gd name="T31" fmla="*/ 0 h 3754"/>
              <a:gd name="T32" fmla="*/ 874 w 3250"/>
              <a:gd name="T33" fmla="*/ 3254 h 3754"/>
              <a:gd name="T34" fmla="*/ 1124 w 3250"/>
              <a:gd name="T35" fmla="*/ 3254 h 3754"/>
              <a:gd name="T36" fmla="*/ 1375 w 3250"/>
              <a:gd name="T37" fmla="*/ 2905 h 3754"/>
              <a:gd name="T38" fmla="*/ 1625 w 3250"/>
              <a:gd name="T39" fmla="*/ 2905 h 3754"/>
              <a:gd name="T40" fmla="*/ 874 w 3250"/>
              <a:gd name="T41" fmla="*/ 2601 h 3754"/>
              <a:gd name="T42" fmla="*/ 1124 w 3250"/>
              <a:gd name="T43" fmla="*/ 2601 h 3754"/>
              <a:gd name="T44" fmla="*/ 1875 w 3250"/>
              <a:gd name="T45" fmla="*/ 2655 h 3754"/>
              <a:gd name="T46" fmla="*/ 2125 w 3250"/>
              <a:gd name="T47" fmla="*/ 2655 h 3754"/>
              <a:gd name="T48" fmla="*/ 2376 w 3250"/>
              <a:gd name="T49" fmla="*/ 3254 h 3754"/>
              <a:gd name="T50" fmla="*/ 2626 w 3250"/>
              <a:gd name="T51" fmla="*/ 3254 h 3754"/>
              <a:gd name="T52" fmla="*/ 1625 w 3250"/>
              <a:gd name="T53" fmla="*/ 3375 h 3754"/>
              <a:gd name="T54" fmla="*/ 1875 w 3250"/>
              <a:gd name="T55" fmla="*/ 3375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0" h="3754">
                <a:moveTo>
                  <a:pt x="2433" y="2127"/>
                </a:moveTo>
                <a:cubicBezTo>
                  <a:pt x="2433" y="2127"/>
                  <a:pt x="2164" y="2002"/>
                  <a:pt x="1894" y="2002"/>
                </a:cubicBezTo>
                <a:cubicBezTo>
                  <a:pt x="1625" y="2002"/>
                  <a:pt x="1625" y="2252"/>
                  <a:pt x="1355" y="2252"/>
                </a:cubicBezTo>
                <a:cubicBezTo>
                  <a:pt x="1086" y="2252"/>
                  <a:pt x="817" y="2127"/>
                  <a:pt x="817" y="2127"/>
                </a:cubicBezTo>
                <a:moveTo>
                  <a:pt x="874" y="0"/>
                </a:moveTo>
                <a:cubicBezTo>
                  <a:pt x="1249" y="0"/>
                  <a:pt x="1249" y="0"/>
                  <a:pt x="1249" y="0"/>
                </a:cubicBezTo>
                <a:cubicBezTo>
                  <a:pt x="1249" y="1306"/>
                  <a:pt x="1249" y="1306"/>
                  <a:pt x="1249" y="1306"/>
                </a:cubicBezTo>
                <a:cubicBezTo>
                  <a:pt x="1249" y="1352"/>
                  <a:pt x="1237" y="1397"/>
                  <a:pt x="1213" y="1437"/>
                </a:cubicBezTo>
                <a:cubicBezTo>
                  <a:pt x="100" y="3375"/>
                  <a:pt x="100" y="3375"/>
                  <a:pt x="100" y="3375"/>
                </a:cubicBezTo>
                <a:cubicBezTo>
                  <a:pt x="0" y="3542"/>
                  <a:pt x="120" y="3754"/>
                  <a:pt x="315" y="3754"/>
                </a:cubicBezTo>
                <a:cubicBezTo>
                  <a:pt x="2936" y="3754"/>
                  <a:pt x="2936" y="3754"/>
                  <a:pt x="2936" y="3754"/>
                </a:cubicBezTo>
                <a:cubicBezTo>
                  <a:pt x="3130" y="3754"/>
                  <a:pt x="3250" y="3543"/>
                  <a:pt x="3150" y="3376"/>
                </a:cubicBezTo>
                <a:cubicBezTo>
                  <a:pt x="2037" y="1437"/>
                  <a:pt x="2037" y="1437"/>
                  <a:pt x="2037" y="1437"/>
                </a:cubicBezTo>
                <a:cubicBezTo>
                  <a:pt x="2013" y="1397"/>
                  <a:pt x="2000" y="1352"/>
                  <a:pt x="2000" y="1306"/>
                </a:cubicBezTo>
                <a:cubicBezTo>
                  <a:pt x="2000" y="0"/>
                  <a:pt x="2000" y="0"/>
                  <a:pt x="2000" y="0"/>
                </a:cubicBezTo>
                <a:cubicBezTo>
                  <a:pt x="2376" y="0"/>
                  <a:pt x="2376" y="0"/>
                  <a:pt x="2376" y="0"/>
                </a:cubicBezTo>
                <a:moveTo>
                  <a:pt x="874" y="3254"/>
                </a:moveTo>
                <a:cubicBezTo>
                  <a:pt x="1124" y="3254"/>
                  <a:pt x="1124" y="3254"/>
                  <a:pt x="1124" y="3254"/>
                </a:cubicBezTo>
                <a:moveTo>
                  <a:pt x="1375" y="2905"/>
                </a:moveTo>
                <a:cubicBezTo>
                  <a:pt x="1625" y="2905"/>
                  <a:pt x="1625" y="2905"/>
                  <a:pt x="1625" y="2905"/>
                </a:cubicBezTo>
                <a:moveTo>
                  <a:pt x="874" y="2601"/>
                </a:moveTo>
                <a:cubicBezTo>
                  <a:pt x="1124" y="2601"/>
                  <a:pt x="1124" y="2601"/>
                  <a:pt x="1124" y="2601"/>
                </a:cubicBezTo>
                <a:moveTo>
                  <a:pt x="1875" y="2655"/>
                </a:moveTo>
                <a:cubicBezTo>
                  <a:pt x="2125" y="2655"/>
                  <a:pt x="2125" y="2655"/>
                  <a:pt x="2125" y="2655"/>
                </a:cubicBezTo>
                <a:moveTo>
                  <a:pt x="2376" y="3254"/>
                </a:moveTo>
                <a:cubicBezTo>
                  <a:pt x="2626" y="3254"/>
                  <a:pt x="2626" y="3254"/>
                  <a:pt x="2626" y="3254"/>
                </a:cubicBezTo>
                <a:moveTo>
                  <a:pt x="1625" y="3375"/>
                </a:moveTo>
                <a:cubicBezTo>
                  <a:pt x="1875" y="3375"/>
                  <a:pt x="1875" y="3375"/>
                  <a:pt x="1875" y="3375"/>
                </a:cubicBezTo>
              </a:path>
            </a:pathLst>
          </a:custGeom>
          <a:noFill/>
          <a:ln w="12700" cap="sq">
            <a:solidFill>
              <a:schemeClr val="bg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34" tIns="46616" rIns="93234" bIns="46616" numCol="1" anchor="t" anchorCtr="0" compatLnSpc="1">
            <a:prstTxWarp prst="textNoShape">
              <a:avLst/>
            </a:prstTxWarp>
          </a:bodyPr>
          <a:lstStyle/>
          <a:p>
            <a:pPr defTabSz="932418">
              <a:defRPr/>
            </a:pPr>
            <a:endParaRPr lang="en-US" sz="1873">
              <a:solidFill>
                <a:srgbClr val="000000"/>
              </a:solidFill>
              <a:latin typeface="Segoe UI"/>
            </a:endParaRPr>
          </a:p>
        </p:txBody>
      </p:sp>
      <p:cxnSp>
        <p:nvCxnSpPr>
          <p:cNvPr id="178" name="2 Arrow">
            <a:extLst>
              <a:ext uri="{FF2B5EF4-FFF2-40B4-BE49-F238E27FC236}">
                <a16:creationId xmlns:a16="http://schemas.microsoft.com/office/drawing/2014/main" id="{1467568E-E4FD-4A9A-8FEA-8A8BE84920BD}"/>
              </a:ext>
            </a:extLst>
          </p:cNvPr>
          <p:cNvCxnSpPr>
            <a:cxnSpLocks/>
            <a:stCxn id="124" idx="0"/>
            <a:endCxn id="123" idx="2"/>
          </p:cNvCxnSpPr>
          <p:nvPr/>
        </p:nvCxnSpPr>
        <p:spPr>
          <a:xfrm flipV="1">
            <a:off x="1890643" y="3194644"/>
            <a:ext cx="6115" cy="285785"/>
          </a:xfrm>
          <a:prstGeom prst="straightConnector1">
            <a:avLst/>
          </a:prstGeom>
          <a:ln w="31750">
            <a:solidFill>
              <a:schemeClr val="bg1">
                <a:lumMod val="5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79" name="Group 178">
            <a:extLst>
              <a:ext uri="{FF2B5EF4-FFF2-40B4-BE49-F238E27FC236}">
                <a16:creationId xmlns:a16="http://schemas.microsoft.com/office/drawing/2014/main" id="{3FA4D944-BC9F-4965-A686-1620FB306821}"/>
              </a:ext>
            </a:extLst>
          </p:cNvPr>
          <p:cNvGrpSpPr/>
          <p:nvPr/>
        </p:nvGrpSpPr>
        <p:grpSpPr>
          <a:xfrm>
            <a:off x="994887" y="5328880"/>
            <a:ext cx="1799279" cy="117031"/>
            <a:chOff x="871619" y="1823040"/>
            <a:chExt cx="1796202" cy="116335"/>
          </a:xfrm>
        </p:grpSpPr>
        <p:sp>
          <p:nvSpPr>
            <p:cNvPr id="181" name="Frame 5">
              <a:extLst>
                <a:ext uri="{FF2B5EF4-FFF2-40B4-BE49-F238E27FC236}">
                  <a16:creationId xmlns:a16="http://schemas.microsoft.com/office/drawing/2014/main" id="{07D024B7-E255-4D4B-BB9E-161546F236BB}"/>
                </a:ext>
              </a:extLst>
            </p:cNvPr>
            <p:cNvSpPr>
              <a:spLocks noChangeAspect="1"/>
            </p:cNvSpPr>
            <p:nvPr/>
          </p:nvSpPr>
          <p:spPr bwMode="auto">
            <a:xfrm>
              <a:off x="1027457" y="1823040"/>
              <a:ext cx="116364" cy="116335"/>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09635" tIns="54817" rIns="54817" bIns="109635" numCol="1" spcCol="0" rtlCol="0" fromWordArt="0" anchor="b" anchorCtr="0" forceAA="0" compatLnSpc="1">
              <a:prstTxWarp prst="textNoShape">
                <a:avLst/>
              </a:prstTxWarp>
              <a:noAutofit/>
            </a:bodyPr>
            <a:lstStyle/>
            <a:p>
              <a:pPr algn="ctr" defTabSz="1095653" fontAlgn="base">
                <a:spcBef>
                  <a:spcPct val="0"/>
                </a:spcBef>
                <a:spcAft>
                  <a:spcPct val="0"/>
                </a:spcAft>
                <a:defRPr/>
              </a:pPr>
              <a:endParaRPr lang="en-US" sz="2400" kern="0" spc="-60">
                <a:solidFill>
                  <a:srgbClr val="000000">
                    <a:lumMod val="65000"/>
                    <a:lumOff val="35000"/>
                  </a:srgbClr>
                </a:solidFill>
                <a:latin typeface="Segoe UI" panose="020B0502040204020203" pitchFamily="34" charset="0"/>
                <a:ea typeface="Segoe UI" panose="020B0502040204020203" pitchFamily="34" charset="0"/>
                <a:cs typeface="Segoe UI" panose="020B0502040204020203" pitchFamily="34" charset="0"/>
              </a:endParaRPr>
            </a:p>
          </p:txBody>
        </p:sp>
        <p:sp>
          <p:nvSpPr>
            <p:cNvPr id="185" name="Frame 5">
              <a:extLst>
                <a:ext uri="{FF2B5EF4-FFF2-40B4-BE49-F238E27FC236}">
                  <a16:creationId xmlns:a16="http://schemas.microsoft.com/office/drawing/2014/main" id="{62C3B660-5845-4A59-BCE3-CBC6120CEBC6}"/>
                </a:ext>
              </a:extLst>
            </p:cNvPr>
            <p:cNvSpPr>
              <a:spLocks noChangeAspect="1"/>
            </p:cNvSpPr>
            <p:nvPr/>
          </p:nvSpPr>
          <p:spPr bwMode="auto">
            <a:xfrm>
              <a:off x="1179857" y="1823040"/>
              <a:ext cx="116364" cy="116335"/>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09635" tIns="54817" rIns="54817" bIns="109635" numCol="1" spcCol="0" rtlCol="0" fromWordArt="0" anchor="b" anchorCtr="0" forceAA="0" compatLnSpc="1">
              <a:prstTxWarp prst="textNoShape">
                <a:avLst/>
              </a:prstTxWarp>
              <a:noAutofit/>
            </a:bodyPr>
            <a:lstStyle/>
            <a:p>
              <a:pPr algn="ctr" defTabSz="1095653" fontAlgn="base">
                <a:spcBef>
                  <a:spcPct val="0"/>
                </a:spcBef>
                <a:spcAft>
                  <a:spcPct val="0"/>
                </a:spcAft>
                <a:defRPr/>
              </a:pPr>
              <a:endParaRPr lang="en-US" sz="2400" kern="0" spc="-60">
                <a:solidFill>
                  <a:srgbClr val="000000">
                    <a:lumMod val="65000"/>
                    <a:lumOff val="35000"/>
                  </a:srgbClr>
                </a:solidFill>
                <a:latin typeface="Segoe UI" panose="020B0502040204020203" pitchFamily="34" charset="0"/>
                <a:ea typeface="Segoe UI" panose="020B0502040204020203" pitchFamily="34" charset="0"/>
                <a:cs typeface="Segoe UI" panose="020B0502040204020203" pitchFamily="34" charset="0"/>
              </a:endParaRPr>
            </a:p>
          </p:txBody>
        </p:sp>
        <p:sp>
          <p:nvSpPr>
            <p:cNvPr id="187" name="Frame 5">
              <a:extLst>
                <a:ext uri="{FF2B5EF4-FFF2-40B4-BE49-F238E27FC236}">
                  <a16:creationId xmlns:a16="http://schemas.microsoft.com/office/drawing/2014/main" id="{FEE426A0-5C97-4458-8AAE-B26D19672D46}"/>
                </a:ext>
              </a:extLst>
            </p:cNvPr>
            <p:cNvSpPr>
              <a:spLocks noChangeAspect="1"/>
            </p:cNvSpPr>
            <p:nvPr/>
          </p:nvSpPr>
          <p:spPr bwMode="auto">
            <a:xfrm>
              <a:off x="1332257" y="1823040"/>
              <a:ext cx="116364" cy="116335"/>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09635" tIns="54817" rIns="54817" bIns="109635" numCol="1" spcCol="0" rtlCol="0" fromWordArt="0" anchor="b" anchorCtr="0" forceAA="0" compatLnSpc="1">
              <a:prstTxWarp prst="textNoShape">
                <a:avLst/>
              </a:prstTxWarp>
              <a:noAutofit/>
            </a:bodyPr>
            <a:lstStyle/>
            <a:p>
              <a:pPr algn="ctr" defTabSz="1095653" fontAlgn="base">
                <a:spcBef>
                  <a:spcPct val="0"/>
                </a:spcBef>
                <a:spcAft>
                  <a:spcPct val="0"/>
                </a:spcAft>
                <a:defRPr/>
              </a:pPr>
              <a:endParaRPr lang="en-US" sz="2400" kern="0" spc="-60">
                <a:solidFill>
                  <a:srgbClr val="000000">
                    <a:lumMod val="65000"/>
                    <a:lumOff val="35000"/>
                  </a:srgbClr>
                </a:solidFill>
                <a:latin typeface="Segoe UI" panose="020B0502040204020203" pitchFamily="34" charset="0"/>
                <a:ea typeface="Segoe UI" panose="020B0502040204020203" pitchFamily="34" charset="0"/>
                <a:cs typeface="Segoe UI" panose="020B0502040204020203" pitchFamily="34" charset="0"/>
              </a:endParaRPr>
            </a:p>
          </p:txBody>
        </p:sp>
        <p:sp>
          <p:nvSpPr>
            <p:cNvPr id="188" name="Frame 5">
              <a:extLst>
                <a:ext uri="{FF2B5EF4-FFF2-40B4-BE49-F238E27FC236}">
                  <a16:creationId xmlns:a16="http://schemas.microsoft.com/office/drawing/2014/main" id="{4CA768D7-95A9-49EC-BA39-ACE759ED53FC}"/>
                </a:ext>
              </a:extLst>
            </p:cNvPr>
            <p:cNvSpPr>
              <a:spLocks noChangeAspect="1"/>
            </p:cNvSpPr>
            <p:nvPr/>
          </p:nvSpPr>
          <p:spPr bwMode="auto">
            <a:xfrm>
              <a:off x="1484657" y="1823040"/>
              <a:ext cx="116364" cy="116335"/>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09635" tIns="54817" rIns="54817" bIns="109635" numCol="1" spcCol="0" rtlCol="0" fromWordArt="0" anchor="b" anchorCtr="0" forceAA="0" compatLnSpc="1">
              <a:prstTxWarp prst="textNoShape">
                <a:avLst/>
              </a:prstTxWarp>
              <a:noAutofit/>
            </a:bodyPr>
            <a:lstStyle/>
            <a:p>
              <a:pPr algn="ctr" defTabSz="1095653" fontAlgn="base">
                <a:spcBef>
                  <a:spcPct val="0"/>
                </a:spcBef>
                <a:spcAft>
                  <a:spcPct val="0"/>
                </a:spcAft>
                <a:defRPr/>
              </a:pPr>
              <a:endParaRPr lang="en-US" sz="2400" kern="0" spc="-60">
                <a:solidFill>
                  <a:srgbClr val="000000">
                    <a:lumMod val="65000"/>
                    <a:lumOff val="35000"/>
                  </a:srgbClr>
                </a:solidFill>
                <a:latin typeface="Segoe UI" panose="020B0502040204020203" pitchFamily="34" charset="0"/>
                <a:ea typeface="Segoe UI" panose="020B0502040204020203" pitchFamily="34" charset="0"/>
                <a:cs typeface="Segoe UI" panose="020B0502040204020203" pitchFamily="34" charset="0"/>
              </a:endParaRPr>
            </a:p>
          </p:txBody>
        </p:sp>
        <p:sp>
          <p:nvSpPr>
            <p:cNvPr id="189" name="Frame 5">
              <a:extLst>
                <a:ext uri="{FF2B5EF4-FFF2-40B4-BE49-F238E27FC236}">
                  <a16:creationId xmlns:a16="http://schemas.microsoft.com/office/drawing/2014/main" id="{5C11AFFF-B5B6-497E-BF07-FF97A857B97C}"/>
                </a:ext>
              </a:extLst>
            </p:cNvPr>
            <p:cNvSpPr>
              <a:spLocks noChangeAspect="1"/>
            </p:cNvSpPr>
            <p:nvPr/>
          </p:nvSpPr>
          <p:spPr bwMode="auto">
            <a:xfrm>
              <a:off x="1637057" y="1823040"/>
              <a:ext cx="116364" cy="116335"/>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09635" tIns="54817" rIns="54817" bIns="109635" numCol="1" spcCol="0" rtlCol="0" fromWordArt="0" anchor="b" anchorCtr="0" forceAA="0" compatLnSpc="1">
              <a:prstTxWarp prst="textNoShape">
                <a:avLst/>
              </a:prstTxWarp>
              <a:noAutofit/>
            </a:bodyPr>
            <a:lstStyle/>
            <a:p>
              <a:pPr algn="ctr" defTabSz="1095653" fontAlgn="base">
                <a:spcBef>
                  <a:spcPct val="0"/>
                </a:spcBef>
                <a:spcAft>
                  <a:spcPct val="0"/>
                </a:spcAft>
                <a:defRPr/>
              </a:pPr>
              <a:endParaRPr lang="en-US" sz="2400" kern="0" spc="-60">
                <a:solidFill>
                  <a:srgbClr val="000000">
                    <a:lumMod val="65000"/>
                    <a:lumOff val="35000"/>
                  </a:srgbClr>
                </a:solidFill>
                <a:latin typeface="Segoe UI" panose="020B0502040204020203" pitchFamily="34" charset="0"/>
                <a:ea typeface="Segoe UI" panose="020B0502040204020203" pitchFamily="34" charset="0"/>
                <a:cs typeface="Segoe UI" panose="020B0502040204020203" pitchFamily="34" charset="0"/>
              </a:endParaRPr>
            </a:p>
          </p:txBody>
        </p:sp>
        <p:sp>
          <p:nvSpPr>
            <p:cNvPr id="190" name="Frame 5">
              <a:extLst>
                <a:ext uri="{FF2B5EF4-FFF2-40B4-BE49-F238E27FC236}">
                  <a16:creationId xmlns:a16="http://schemas.microsoft.com/office/drawing/2014/main" id="{7EED7A35-C332-4874-AF6A-1C2FEFD8F272}"/>
                </a:ext>
              </a:extLst>
            </p:cNvPr>
            <p:cNvSpPr>
              <a:spLocks noChangeAspect="1"/>
            </p:cNvSpPr>
            <p:nvPr/>
          </p:nvSpPr>
          <p:spPr bwMode="auto">
            <a:xfrm>
              <a:off x="1789457" y="1823040"/>
              <a:ext cx="116364" cy="116335"/>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09635" tIns="54817" rIns="54817" bIns="109635" numCol="1" spcCol="0" rtlCol="0" fromWordArt="0" anchor="b" anchorCtr="0" forceAA="0" compatLnSpc="1">
              <a:prstTxWarp prst="textNoShape">
                <a:avLst/>
              </a:prstTxWarp>
              <a:noAutofit/>
            </a:bodyPr>
            <a:lstStyle/>
            <a:p>
              <a:pPr algn="ctr" defTabSz="1095653" fontAlgn="base">
                <a:spcBef>
                  <a:spcPct val="0"/>
                </a:spcBef>
                <a:spcAft>
                  <a:spcPct val="0"/>
                </a:spcAft>
                <a:defRPr/>
              </a:pPr>
              <a:endParaRPr lang="en-US" sz="2400" kern="0" spc="-60">
                <a:solidFill>
                  <a:srgbClr val="000000">
                    <a:lumMod val="65000"/>
                    <a:lumOff val="35000"/>
                  </a:srgbClr>
                </a:solidFill>
                <a:latin typeface="Segoe UI" panose="020B0502040204020203" pitchFamily="34" charset="0"/>
                <a:ea typeface="Segoe UI" panose="020B0502040204020203" pitchFamily="34" charset="0"/>
                <a:cs typeface="Segoe UI" panose="020B0502040204020203" pitchFamily="34" charset="0"/>
              </a:endParaRPr>
            </a:p>
          </p:txBody>
        </p:sp>
        <p:sp>
          <p:nvSpPr>
            <p:cNvPr id="191" name="Frame 5">
              <a:extLst>
                <a:ext uri="{FF2B5EF4-FFF2-40B4-BE49-F238E27FC236}">
                  <a16:creationId xmlns:a16="http://schemas.microsoft.com/office/drawing/2014/main" id="{DCF59D93-9E1D-44AA-A8EE-E71849D2CFE2}"/>
                </a:ext>
              </a:extLst>
            </p:cNvPr>
            <p:cNvSpPr>
              <a:spLocks noChangeAspect="1"/>
            </p:cNvSpPr>
            <p:nvPr/>
          </p:nvSpPr>
          <p:spPr bwMode="auto">
            <a:xfrm>
              <a:off x="1941857" y="1823040"/>
              <a:ext cx="116364" cy="116335"/>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09635" tIns="54817" rIns="54817" bIns="109635" numCol="1" spcCol="0" rtlCol="0" fromWordArt="0" anchor="b" anchorCtr="0" forceAA="0" compatLnSpc="1">
              <a:prstTxWarp prst="textNoShape">
                <a:avLst/>
              </a:prstTxWarp>
              <a:noAutofit/>
            </a:bodyPr>
            <a:lstStyle/>
            <a:p>
              <a:pPr algn="ctr" defTabSz="1095653" fontAlgn="base">
                <a:spcBef>
                  <a:spcPct val="0"/>
                </a:spcBef>
                <a:spcAft>
                  <a:spcPct val="0"/>
                </a:spcAft>
                <a:defRPr/>
              </a:pPr>
              <a:endParaRPr lang="en-US" sz="2400" kern="0" spc="-60">
                <a:solidFill>
                  <a:srgbClr val="000000">
                    <a:lumMod val="65000"/>
                    <a:lumOff val="35000"/>
                  </a:srgbClr>
                </a:solidFill>
                <a:latin typeface="Segoe UI" panose="020B0502040204020203" pitchFamily="34" charset="0"/>
                <a:ea typeface="Segoe UI" panose="020B0502040204020203" pitchFamily="34" charset="0"/>
                <a:cs typeface="Segoe UI" panose="020B0502040204020203" pitchFamily="34" charset="0"/>
              </a:endParaRPr>
            </a:p>
          </p:txBody>
        </p:sp>
        <p:sp>
          <p:nvSpPr>
            <p:cNvPr id="192" name="Frame 5">
              <a:extLst>
                <a:ext uri="{FF2B5EF4-FFF2-40B4-BE49-F238E27FC236}">
                  <a16:creationId xmlns:a16="http://schemas.microsoft.com/office/drawing/2014/main" id="{63B5534B-B050-48A4-A571-6EF35480B5AA}"/>
                </a:ext>
              </a:extLst>
            </p:cNvPr>
            <p:cNvSpPr>
              <a:spLocks noChangeAspect="1"/>
            </p:cNvSpPr>
            <p:nvPr/>
          </p:nvSpPr>
          <p:spPr bwMode="auto">
            <a:xfrm>
              <a:off x="2094257" y="1823040"/>
              <a:ext cx="116364" cy="116335"/>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09635" tIns="54817" rIns="54817" bIns="109635" numCol="1" spcCol="0" rtlCol="0" fromWordArt="0" anchor="b" anchorCtr="0" forceAA="0" compatLnSpc="1">
              <a:prstTxWarp prst="textNoShape">
                <a:avLst/>
              </a:prstTxWarp>
              <a:noAutofit/>
            </a:bodyPr>
            <a:lstStyle/>
            <a:p>
              <a:pPr algn="ctr" defTabSz="1095653" fontAlgn="base">
                <a:spcBef>
                  <a:spcPct val="0"/>
                </a:spcBef>
                <a:spcAft>
                  <a:spcPct val="0"/>
                </a:spcAft>
                <a:defRPr/>
              </a:pPr>
              <a:endParaRPr lang="en-US" sz="2400" kern="0" spc="-60">
                <a:solidFill>
                  <a:srgbClr val="000000">
                    <a:lumMod val="65000"/>
                    <a:lumOff val="35000"/>
                  </a:srgbClr>
                </a:solidFill>
                <a:latin typeface="Segoe UI" panose="020B0502040204020203" pitchFamily="34" charset="0"/>
                <a:ea typeface="Segoe UI" panose="020B0502040204020203" pitchFamily="34" charset="0"/>
                <a:cs typeface="Segoe UI" panose="020B0502040204020203" pitchFamily="34" charset="0"/>
              </a:endParaRPr>
            </a:p>
          </p:txBody>
        </p:sp>
        <p:sp>
          <p:nvSpPr>
            <p:cNvPr id="193" name="Frame 5">
              <a:extLst>
                <a:ext uri="{FF2B5EF4-FFF2-40B4-BE49-F238E27FC236}">
                  <a16:creationId xmlns:a16="http://schemas.microsoft.com/office/drawing/2014/main" id="{A9F9FDA5-A496-41FB-9CB7-B80C2474D20C}"/>
                </a:ext>
              </a:extLst>
            </p:cNvPr>
            <p:cNvSpPr>
              <a:spLocks noChangeAspect="1"/>
            </p:cNvSpPr>
            <p:nvPr/>
          </p:nvSpPr>
          <p:spPr bwMode="auto">
            <a:xfrm>
              <a:off x="2246657" y="1823040"/>
              <a:ext cx="116364" cy="116335"/>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09635" tIns="54817" rIns="54817" bIns="109635" numCol="1" spcCol="0" rtlCol="0" fromWordArt="0" anchor="b" anchorCtr="0" forceAA="0" compatLnSpc="1">
              <a:prstTxWarp prst="textNoShape">
                <a:avLst/>
              </a:prstTxWarp>
              <a:noAutofit/>
            </a:bodyPr>
            <a:lstStyle/>
            <a:p>
              <a:pPr algn="ctr" defTabSz="1095653" fontAlgn="base">
                <a:spcBef>
                  <a:spcPct val="0"/>
                </a:spcBef>
                <a:spcAft>
                  <a:spcPct val="0"/>
                </a:spcAft>
                <a:defRPr/>
              </a:pPr>
              <a:endParaRPr lang="en-US" sz="2400" kern="0" spc="-60">
                <a:solidFill>
                  <a:srgbClr val="000000">
                    <a:lumMod val="65000"/>
                    <a:lumOff val="35000"/>
                  </a:srgbClr>
                </a:solidFill>
                <a:latin typeface="Segoe UI" panose="020B0502040204020203" pitchFamily="34" charset="0"/>
                <a:ea typeface="Segoe UI" panose="020B0502040204020203" pitchFamily="34" charset="0"/>
                <a:cs typeface="Segoe UI" panose="020B0502040204020203" pitchFamily="34" charset="0"/>
              </a:endParaRPr>
            </a:p>
          </p:txBody>
        </p:sp>
        <p:sp>
          <p:nvSpPr>
            <p:cNvPr id="194" name="Frame 5">
              <a:extLst>
                <a:ext uri="{FF2B5EF4-FFF2-40B4-BE49-F238E27FC236}">
                  <a16:creationId xmlns:a16="http://schemas.microsoft.com/office/drawing/2014/main" id="{7A59550C-D801-4123-A032-080AE3E93226}"/>
                </a:ext>
              </a:extLst>
            </p:cNvPr>
            <p:cNvSpPr>
              <a:spLocks noChangeAspect="1"/>
            </p:cNvSpPr>
            <p:nvPr/>
          </p:nvSpPr>
          <p:spPr bwMode="auto">
            <a:xfrm>
              <a:off x="2399057" y="1823040"/>
              <a:ext cx="116364" cy="116335"/>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09635" tIns="54817" rIns="54817" bIns="109635" numCol="1" spcCol="0" rtlCol="0" fromWordArt="0" anchor="b" anchorCtr="0" forceAA="0" compatLnSpc="1">
              <a:prstTxWarp prst="textNoShape">
                <a:avLst/>
              </a:prstTxWarp>
              <a:noAutofit/>
            </a:bodyPr>
            <a:lstStyle/>
            <a:p>
              <a:pPr algn="ctr" defTabSz="1095653" fontAlgn="base">
                <a:spcBef>
                  <a:spcPct val="0"/>
                </a:spcBef>
                <a:spcAft>
                  <a:spcPct val="0"/>
                </a:spcAft>
                <a:defRPr/>
              </a:pPr>
              <a:endParaRPr lang="en-US" sz="2400" kern="0" spc="-60">
                <a:solidFill>
                  <a:srgbClr val="000000">
                    <a:lumMod val="65000"/>
                    <a:lumOff val="35000"/>
                  </a:srgbClr>
                </a:solidFill>
                <a:latin typeface="Segoe UI" panose="020B0502040204020203" pitchFamily="34" charset="0"/>
                <a:ea typeface="Segoe UI" panose="020B0502040204020203" pitchFamily="34" charset="0"/>
                <a:cs typeface="Segoe UI" panose="020B0502040204020203" pitchFamily="34" charset="0"/>
              </a:endParaRPr>
            </a:p>
          </p:txBody>
        </p:sp>
        <p:sp>
          <p:nvSpPr>
            <p:cNvPr id="203" name="Frame 5">
              <a:extLst>
                <a:ext uri="{FF2B5EF4-FFF2-40B4-BE49-F238E27FC236}">
                  <a16:creationId xmlns:a16="http://schemas.microsoft.com/office/drawing/2014/main" id="{BE731515-4283-4495-BCA1-824B9AD03D7C}"/>
                </a:ext>
              </a:extLst>
            </p:cNvPr>
            <p:cNvSpPr>
              <a:spLocks noChangeAspect="1"/>
            </p:cNvSpPr>
            <p:nvPr/>
          </p:nvSpPr>
          <p:spPr bwMode="auto">
            <a:xfrm>
              <a:off x="2551457" y="1823040"/>
              <a:ext cx="116364" cy="116335"/>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09635" tIns="54817" rIns="54817" bIns="109635" numCol="1" spcCol="0" rtlCol="0" fromWordArt="0" anchor="b" anchorCtr="0" forceAA="0" compatLnSpc="1">
              <a:prstTxWarp prst="textNoShape">
                <a:avLst/>
              </a:prstTxWarp>
              <a:noAutofit/>
            </a:bodyPr>
            <a:lstStyle/>
            <a:p>
              <a:pPr algn="ctr" defTabSz="1095653" fontAlgn="base">
                <a:spcBef>
                  <a:spcPct val="0"/>
                </a:spcBef>
                <a:spcAft>
                  <a:spcPct val="0"/>
                </a:spcAft>
                <a:defRPr/>
              </a:pPr>
              <a:endParaRPr lang="en-US" sz="2400" kern="0" spc="-60">
                <a:solidFill>
                  <a:srgbClr val="000000">
                    <a:lumMod val="65000"/>
                    <a:lumOff val="35000"/>
                  </a:srgbClr>
                </a:solidFill>
                <a:latin typeface="Segoe UI" panose="020B0502040204020203" pitchFamily="34" charset="0"/>
                <a:ea typeface="Segoe UI" panose="020B0502040204020203" pitchFamily="34" charset="0"/>
                <a:cs typeface="Segoe UI" panose="020B0502040204020203" pitchFamily="34" charset="0"/>
              </a:endParaRPr>
            </a:p>
          </p:txBody>
        </p:sp>
        <p:sp>
          <p:nvSpPr>
            <p:cNvPr id="204" name="Frame 5">
              <a:extLst>
                <a:ext uri="{FF2B5EF4-FFF2-40B4-BE49-F238E27FC236}">
                  <a16:creationId xmlns:a16="http://schemas.microsoft.com/office/drawing/2014/main" id="{07301A5D-7611-4D59-A03A-A678E265FD68}"/>
                </a:ext>
              </a:extLst>
            </p:cNvPr>
            <p:cNvSpPr>
              <a:spLocks noChangeAspect="1"/>
            </p:cNvSpPr>
            <p:nvPr/>
          </p:nvSpPr>
          <p:spPr bwMode="auto">
            <a:xfrm>
              <a:off x="871619" y="1823040"/>
              <a:ext cx="116364" cy="116335"/>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09635" tIns="54817" rIns="54817" bIns="109635" numCol="1" spcCol="0" rtlCol="0" fromWordArt="0" anchor="b" anchorCtr="0" forceAA="0" compatLnSpc="1">
              <a:prstTxWarp prst="textNoShape">
                <a:avLst/>
              </a:prstTxWarp>
              <a:noAutofit/>
            </a:bodyPr>
            <a:lstStyle/>
            <a:p>
              <a:pPr algn="ctr" defTabSz="1095653" fontAlgn="base">
                <a:spcBef>
                  <a:spcPct val="0"/>
                </a:spcBef>
                <a:spcAft>
                  <a:spcPct val="0"/>
                </a:spcAft>
                <a:defRPr/>
              </a:pPr>
              <a:endParaRPr lang="en-US" sz="2400" kern="0" spc="-60">
                <a:solidFill>
                  <a:srgbClr val="000000">
                    <a:lumMod val="65000"/>
                    <a:lumOff val="35000"/>
                  </a:srgbClr>
                </a:solidFill>
                <a:latin typeface="Segoe UI" panose="020B0502040204020203" pitchFamily="34" charset="0"/>
                <a:ea typeface="Segoe UI" panose="020B0502040204020203" pitchFamily="34" charset="0"/>
                <a:cs typeface="Segoe UI" panose="020B0502040204020203" pitchFamily="34" charset="0"/>
              </a:endParaRPr>
            </a:p>
          </p:txBody>
        </p:sp>
      </p:grpSp>
      <p:sp>
        <p:nvSpPr>
          <p:cNvPr id="4" name="Rectangle 3">
            <a:extLst>
              <a:ext uri="{FF2B5EF4-FFF2-40B4-BE49-F238E27FC236}">
                <a16:creationId xmlns:a16="http://schemas.microsoft.com/office/drawing/2014/main" id="{CA20291D-3AAD-4C9A-BAA8-84C16329B711}"/>
              </a:ext>
            </a:extLst>
          </p:cNvPr>
          <p:cNvSpPr/>
          <p:nvPr/>
        </p:nvSpPr>
        <p:spPr>
          <a:xfrm>
            <a:off x="721715" y="2361586"/>
            <a:ext cx="2368322" cy="711645"/>
          </a:xfrm>
          <a:prstGeom prst="rect">
            <a:avLst/>
          </a:prstGeom>
        </p:spPr>
        <p:txBody>
          <a:bodyPr wrap="square" lIns="0" rIns="0">
            <a:spAutoFit/>
          </a:bodyPr>
          <a:lstStyle/>
          <a:p>
            <a:pPr algn="ctr" defTabSz="932384">
              <a:buSzPct val="90000"/>
              <a:defRPr/>
            </a:pPr>
            <a:r>
              <a:rPr lang="en-US" sz="1122" b="1" kern="0">
                <a:solidFill>
                  <a:srgbClr val="000000">
                    <a:lumMod val="75000"/>
                    <a:lumOff val="25000"/>
                  </a:srgbClr>
                </a:solidFill>
                <a:latin typeface="Segoe UI" panose="020B0502040204020203" pitchFamily="34" charset="0"/>
                <a:cs typeface="Segoe UI" panose="020B0502040204020203" pitchFamily="34" charset="0"/>
              </a:rPr>
              <a:t>Azure IoT Device SDK</a:t>
            </a:r>
          </a:p>
          <a:p>
            <a:pPr marL="0" lvl="1" algn="ctr" defTabSz="932384">
              <a:lnSpc>
                <a:spcPct val="90000"/>
              </a:lnSpc>
              <a:spcBef>
                <a:spcPts val="204"/>
              </a:spcBef>
              <a:buClr>
                <a:srgbClr val="FFFFFF">
                  <a:lumMod val="75000"/>
                </a:srgbClr>
              </a:buClr>
              <a:buSzPct val="100000"/>
              <a:defRPr/>
            </a:pPr>
            <a:r>
              <a:rPr lang="en-US" sz="918">
                <a:solidFill>
                  <a:srgbClr val="000000">
                    <a:lumMod val="75000"/>
                    <a:lumOff val="25000"/>
                  </a:srgbClr>
                </a:solidFill>
                <a:latin typeface="Segoe UI"/>
              </a:rPr>
              <a:t>3</a:t>
            </a:r>
            <a:r>
              <a:rPr lang="en-US" sz="918" baseline="30000">
                <a:solidFill>
                  <a:srgbClr val="000000">
                    <a:lumMod val="75000"/>
                    <a:lumOff val="25000"/>
                  </a:srgbClr>
                </a:solidFill>
                <a:latin typeface="Segoe UI"/>
              </a:rPr>
              <a:t>rd</a:t>
            </a:r>
            <a:r>
              <a:rPr lang="en-US" sz="918">
                <a:solidFill>
                  <a:srgbClr val="000000">
                    <a:lumMod val="75000"/>
                    <a:lumOff val="25000"/>
                  </a:srgbClr>
                </a:solidFill>
                <a:latin typeface="Segoe UI"/>
              </a:rPr>
              <a:t> Party Industry specific sensors &amp; devices</a:t>
            </a:r>
            <a:endParaRPr lang="en-US" sz="918" kern="0">
              <a:solidFill>
                <a:srgbClr val="000000">
                  <a:lumMod val="75000"/>
                  <a:lumOff val="25000"/>
                </a:srgbClr>
              </a:solidFill>
              <a:latin typeface="Segoe UI"/>
              <a:ea typeface="Segoe UI" panose="020B0502040204020203" pitchFamily="34" charset="0"/>
              <a:cs typeface="Segoe UI" panose="020B0502040204020203" pitchFamily="34" charset="0"/>
            </a:endParaRPr>
          </a:p>
          <a:p>
            <a:pPr marL="0" lvl="1" algn="ctr" defTabSz="932384">
              <a:lnSpc>
                <a:spcPct val="90000"/>
              </a:lnSpc>
              <a:spcBef>
                <a:spcPts val="204"/>
              </a:spcBef>
              <a:buClr>
                <a:srgbClr val="FFFFFF">
                  <a:lumMod val="75000"/>
                </a:srgbClr>
              </a:buClr>
              <a:buSzPct val="100000"/>
              <a:defRPr/>
            </a:pPr>
            <a:r>
              <a:rPr lang="en-US" sz="918" kern="0">
                <a:solidFill>
                  <a:srgbClr val="000000">
                    <a:lumMod val="75000"/>
                    <a:lumOff val="25000"/>
                  </a:srgbClr>
                </a:solidFill>
                <a:latin typeface="Segoe UI"/>
                <a:ea typeface="Segoe UI" panose="020B0502040204020203" pitchFamily="34" charset="0"/>
                <a:cs typeface="Segoe UI" panose="020B0502040204020203" pitchFamily="34" charset="0"/>
              </a:rPr>
              <a:t>(RTOS, Linux, Windows, Android, iOS) </a:t>
            </a:r>
          </a:p>
          <a:p>
            <a:pPr marL="0" lvl="1" algn="ctr" defTabSz="932384">
              <a:lnSpc>
                <a:spcPct val="90000"/>
              </a:lnSpc>
              <a:buClr>
                <a:srgbClr val="FFFFFF">
                  <a:lumMod val="75000"/>
                </a:srgbClr>
              </a:buClr>
              <a:buSzPct val="100000"/>
              <a:defRPr/>
            </a:pPr>
            <a:endParaRPr lang="en-US" sz="918">
              <a:solidFill>
                <a:srgbClr val="000000">
                  <a:lumMod val="75000"/>
                  <a:lumOff val="25000"/>
                </a:srgbClr>
              </a:solidFill>
              <a:latin typeface="Segoe UI"/>
            </a:endParaRPr>
          </a:p>
        </p:txBody>
      </p:sp>
      <p:grpSp>
        <p:nvGrpSpPr>
          <p:cNvPr id="27" name="Group 26">
            <a:extLst>
              <a:ext uri="{FF2B5EF4-FFF2-40B4-BE49-F238E27FC236}">
                <a16:creationId xmlns:a16="http://schemas.microsoft.com/office/drawing/2014/main" id="{49033C2A-0BF2-40F5-9F47-E32B316E758B}"/>
              </a:ext>
            </a:extLst>
          </p:cNvPr>
          <p:cNvGrpSpPr/>
          <p:nvPr/>
        </p:nvGrpSpPr>
        <p:grpSpPr>
          <a:xfrm>
            <a:off x="6580796" y="3105072"/>
            <a:ext cx="678817" cy="849715"/>
            <a:chOff x="6663694" y="2228737"/>
            <a:chExt cx="758975" cy="946030"/>
          </a:xfrm>
        </p:grpSpPr>
        <p:pic>
          <p:nvPicPr>
            <p:cNvPr id="7" name="Picture 6">
              <a:extLst>
                <a:ext uri="{FF2B5EF4-FFF2-40B4-BE49-F238E27FC236}">
                  <a16:creationId xmlns:a16="http://schemas.microsoft.com/office/drawing/2014/main" id="{B236328B-9750-48CA-9DB7-B9718D44E8DB}"/>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690229" y="2228737"/>
              <a:ext cx="717837" cy="724273"/>
            </a:xfrm>
            <a:prstGeom prst="rect">
              <a:avLst/>
            </a:prstGeom>
          </p:spPr>
        </p:pic>
        <p:sp>
          <p:nvSpPr>
            <p:cNvPr id="109" name="Rectangle 108">
              <a:extLst>
                <a:ext uri="{FF2B5EF4-FFF2-40B4-BE49-F238E27FC236}">
                  <a16:creationId xmlns:a16="http://schemas.microsoft.com/office/drawing/2014/main" id="{D4F9BA13-E5F6-4D19-9A58-24CF8F175DEE}"/>
                </a:ext>
              </a:extLst>
            </p:cNvPr>
            <p:cNvSpPr/>
            <p:nvPr/>
          </p:nvSpPr>
          <p:spPr>
            <a:xfrm>
              <a:off x="6663694" y="2920226"/>
              <a:ext cx="758975" cy="254541"/>
            </a:xfrm>
            <a:prstGeom prst="rect">
              <a:avLst/>
            </a:prstGeom>
          </p:spPr>
          <p:txBody>
            <a:bodyPr wrap="none">
              <a:spAutoFit/>
            </a:bodyPr>
            <a:lstStyle/>
            <a:p>
              <a:pPr defTabSz="932060">
                <a:lnSpc>
                  <a:spcPct val="80000"/>
                </a:lnSpc>
                <a:defRPr/>
              </a:pPr>
              <a:r>
                <a:rPr lang="en-US" sz="1071" kern="0">
                  <a:solidFill>
                    <a:srgbClr val="000000">
                      <a:lumMod val="75000"/>
                      <a:lumOff val="25000"/>
                    </a:srgbClr>
                  </a:solidFill>
                  <a:latin typeface="Segoe UI" panose="020B0502040204020203" pitchFamily="34" charset="0"/>
                  <a:ea typeface="Segoe UI" panose="020B0502040204020203" pitchFamily="34" charset="0"/>
                  <a:cs typeface="Segoe UI" panose="020B0502040204020203" pitchFamily="34" charset="0"/>
                </a:rPr>
                <a:t>IoT Hub</a:t>
              </a:r>
              <a:endParaRPr lang="en-US" sz="1071" kern="0">
                <a:solidFill>
                  <a:srgbClr val="000000">
                    <a:lumMod val="75000"/>
                    <a:lumOff val="25000"/>
                  </a:srgbClr>
                </a:solidFill>
                <a:latin typeface="Segoe UI" panose="020B0502040204020203" pitchFamily="34" charset="0"/>
                <a:cs typeface="Segoe UI" panose="020B0502040204020203" pitchFamily="34" charset="0"/>
              </a:endParaRPr>
            </a:p>
          </p:txBody>
        </p:sp>
      </p:grpSp>
      <p:grpSp>
        <p:nvGrpSpPr>
          <p:cNvPr id="233" name="Group 232">
            <a:extLst>
              <a:ext uri="{FF2B5EF4-FFF2-40B4-BE49-F238E27FC236}">
                <a16:creationId xmlns:a16="http://schemas.microsoft.com/office/drawing/2014/main" id="{BD0BC07E-4AF7-47CA-9467-94FAE72D4BCE}"/>
              </a:ext>
            </a:extLst>
          </p:cNvPr>
          <p:cNvGrpSpPr/>
          <p:nvPr/>
        </p:nvGrpSpPr>
        <p:grpSpPr>
          <a:xfrm>
            <a:off x="4015756" y="4397858"/>
            <a:ext cx="827595" cy="704505"/>
            <a:chOff x="2825657" y="4660806"/>
            <a:chExt cx="826062" cy="700218"/>
          </a:xfrm>
        </p:grpSpPr>
        <p:pic>
          <p:nvPicPr>
            <p:cNvPr id="2052" name="Picture 4" descr="Image result for Azure Container Registry icon">
              <a:extLst>
                <a:ext uri="{FF2B5EF4-FFF2-40B4-BE49-F238E27FC236}">
                  <a16:creationId xmlns:a16="http://schemas.microsoft.com/office/drawing/2014/main" id="{2BABF26C-FEA0-4D7E-BEEE-7A8C8686E195}"/>
                </a:ext>
              </a:extLst>
            </p:cNvPr>
            <p:cNvPicPr>
              <a:picLocks noChangeAspect="1" noChangeArrowheads="1"/>
            </p:cNvPicPr>
            <p:nvPr/>
          </p:nvPicPr>
          <p:blipFill>
            <a:blip r:embed="rId13"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057449" y="4660806"/>
              <a:ext cx="357211" cy="357211"/>
            </a:xfrm>
            <a:prstGeom prst="ellipse">
              <a:avLst/>
            </a:prstGeom>
            <a:noFill/>
            <a:extLst>
              <a:ext uri="{909E8E84-426E-40DD-AFC4-6F175D3DCCD1}">
                <a14:hiddenFill xmlns:a14="http://schemas.microsoft.com/office/drawing/2010/main">
                  <a:solidFill>
                    <a:srgbClr val="FFFFFF"/>
                  </a:solidFill>
                </a14:hiddenFill>
              </a:ext>
            </a:extLst>
          </p:spPr>
        </p:pic>
        <p:sp>
          <p:nvSpPr>
            <p:cNvPr id="121" name="Rectangle 120">
              <a:extLst>
                <a:ext uri="{FF2B5EF4-FFF2-40B4-BE49-F238E27FC236}">
                  <a16:creationId xmlns:a16="http://schemas.microsoft.com/office/drawing/2014/main" id="{3EF067DC-E5FA-4661-A0BE-9AE16F5CE324}"/>
                </a:ext>
              </a:extLst>
            </p:cNvPr>
            <p:cNvSpPr/>
            <p:nvPr/>
          </p:nvSpPr>
          <p:spPr>
            <a:xfrm>
              <a:off x="2825657" y="5000151"/>
              <a:ext cx="826062" cy="360873"/>
            </a:xfrm>
            <a:prstGeom prst="rect">
              <a:avLst/>
            </a:prstGeom>
          </p:spPr>
          <p:txBody>
            <a:bodyPr wrap="none">
              <a:spAutoFit/>
            </a:bodyPr>
            <a:lstStyle/>
            <a:p>
              <a:pPr algn="ctr" defTabSz="932060">
                <a:lnSpc>
                  <a:spcPct val="80000"/>
                </a:lnSpc>
                <a:defRPr/>
              </a:pPr>
              <a:r>
                <a:rPr lang="en-US" sz="1071" kern="0">
                  <a:solidFill>
                    <a:srgbClr val="000000">
                      <a:lumMod val="75000"/>
                      <a:lumOff val="25000"/>
                    </a:srgbClr>
                  </a:solidFill>
                  <a:latin typeface="Segoe UI" panose="020B0502040204020203" pitchFamily="34" charset="0"/>
                  <a:ea typeface="Segoe UI" panose="020B0502040204020203" pitchFamily="34" charset="0"/>
                  <a:cs typeface="Segoe UI" panose="020B0502040204020203" pitchFamily="34" charset="0"/>
                </a:rPr>
                <a:t>Container </a:t>
              </a:r>
            </a:p>
            <a:p>
              <a:pPr algn="ctr" defTabSz="932060">
                <a:lnSpc>
                  <a:spcPct val="80000"/>
                </a:lnSpc>
                <a:defRPr/>
              </a:pPr>
              <a:r>
                <a:rPr lang="en-US" sz="1071" kern="0">
                  <a:solidFill>
                    <a:srgbClr val="000000">
                      <a:lumMod val="75000"/>
                      <a:lumOff val="25000"/>
                    </a:srgbClr>
                  </a:solidFill>
                  <a:latin typeface="Segoe UI" panose="020B0502040204020203" pitchFamily="34" charset="0"/>
                  <a:ea typeface="Segoe UI" panose="020B0502040204020203" pitchFamily="34" charset="0"/>
                  <a:cs typeface="Segoe UI" panose="020B0502040204020203" pitchFamily="34" charset="0"/>
                </a:rPr>
                <a:t>Registry</a:t>
              </a:r>
              <a:endParaRPr lang="en-US" sz="1071" kern="0">
                <a:solidFill>
                  <a:srgbClr val="000000">
                    <a:lumMod val="75000"/>
                    <a:lumOff val="25000"/>
                  </a:srgbClr>
                </a:solidFill>
                <a:latin typeface="Segoe UI" panose="020B0502040204020203" pitchFamily="34" charset="0"/>
                <a:cs typeface="Segoe UI" panose="020B0502040204020203" pitchFamily="34" charset="0"/>
              </a:endParaRPr>
            </a:p>
          </p:txBody>
        </p:sp>
      </p:grpSp>
      <p:grpSp>
        <p:nvGrpSpPr>
          <p:cNvPr id="22" name="Group 21">
            <a:extLst>
              <a:ext uri="{FF2B5EF4-FFF2-40B4-BE49-F238E27FC236}">
                <a16:creationId xmlns:a16="http://schemas.microsoft.com/office/drawing/2014/main" id="{931D7F99-22A3-4C8F-8A63-2A4B3DEEBF38}"/>
              </a:ext>
            </a:extLst>
          </p:cNvPr>
          <p:cNvGrpSpPr/>
          <p:nvPr/>
        </p:nvGrpSpPr>
        <p:grpSpPr>
          <a:xfrm>
            <a:off x="4596841" y="4802627"/>
            <a:ext cx="922420" cy="645424"/>
            <a:chOff x="4611126" y="4156843"/>
            <a:chExt cx="920712" cy="641496"/>
          </a:xfrm>
        </p:grpSpPr>
        <p:pic>
          <p:nvPicPr>
            <p:cNvPr id="2050" name="Picture 2" descr="Image result for Azure Kubernetes icon">
              <a:extLst>
                <a:ext uri="{FF2B5EF4-FFF2-40B4-BE49-F238E27FC236}">
                  <a16:creationId xmlns:a16="http://schemas.microsoft.com/office/drawing/2014/main" id="{BC3D65C2-3CED-4D3A-86E9-2D7977AF8D1E}"/>
                </a:ext>
              </a:extLst>
            </p:cNvPr>
            <p:cNvPicPr>
              <a:picLocks noChangeAspect="1" noChangeArrowheads="1"/>
            </p:cNvPicPr>
            <p:nvPr/>
          </p:nvPicPr>
          <p:blipFill>
            <a:blip r:embed="rId14"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920160" y="4156843"/>
              <a:ext cx="263876" cy="263876"/>
            </a:xfrm>
            <a:prstGeom prst="rect">
              <a:avLst/>
            </a:prstGeom>
            <a:noFill/>
            <a:extLst>
              <a:ext uri="{909E8E84-426E-40DD-AFC4-6F175D3DCCD1}">
                <a14:hiddenFill xmlns:a14="http://schemas.microsoft.com/office/drawing/2010/main">
                  <a:solidFill>
                    <a:srgbClr val="FFFFFF"/>
                  </a:solidFill>
                </a14:hiddenFill>
              </a:ext>
            </a:extLst>
          </p:spPr>
        </p:pic>
        <p:sp>
          <p:nvSpPr>
            <p:cNvPr id="122" name="Rectangle 121">
              <a:extLst>
                <a:ext uri="{FF2B5EF4-FFF2-40B4-BE49-F238E27FC236}">
                  <a16:creationId xmlns:a16="http://schemas.microsoft.com/office/drawing/2014/main" id="{DA4B0BD5-F11F-4503-BF88-FBB974672369}"/>
                </a:ext>
              </a:extLst>
            </p:cNvPr>
            <p:cNvSpPr/>
            <p:nvPr/>
          </p:nvSpPr>
          <p:spPr>
            <a:xfrm>
              <a:off x="4611126" y="4437467"/>
              <a:ext cx="920712" cy="360872"/>
            </a:xfrm>
            <a:prstGeom prst="rect">
              <a:avLst/>
            </a:prstGeom>
          </p:spPr>
          <p:txBody>
            <a:bodyPr wrap="none">
              <a:spAutoFit/>
            </a:bodyPr>
            <a:lstStyle/>
            <a:p>
              <a:pPr algn="ctr" defTabSz="932060">
                <a:lnSpc>
                  <a:spcPct val="80000"/>
                </a:lnSpc>
                <a:defRPr/>
              </a:pPr>
              <a:r>
                <a:rPr lang="en-US" sz="1071" kern="0">
                  <a:solidFill>
                    <a:srgbClr val="000000">
                      <a:lumMod val="75000"/>
                      <a:lumOff val="25000"/>
                    </a:srgbClr>
                  </a:solidFill>
                  <a:latin typeface="Segoe UI" panose="020B0502040204020203" pitchFamily="34" charset="0"/>
                  <a:ea typeface="Segoe UI" panose="020B0502040204020203" pitchFamily="34" charset="0"/>
                  <a:cs typeface="Segoe UI" panose="020B0502040204020203" pitchFamily="34" charset="0"/>
                </a:rPr>
                <a:t>Kubernetes </a:t>
              </a:r>
              <a:br>
                <a:rPr lang="en-US" sz="1071" kern="0">
                  <a:solidFill>
                    <a:srgbClr val="000000">
                      <a:lumMod val="75000"/>
                      <a:lumOff val="25000"/>
                    </a:srgbClr>
                  </a:solidFill>
                  <a:latin typeface="Segoe UI" panose="020B0502040204020203" pitchFamily="34" charset="0"/>
                  <a:ea typeface="Segoe UI" panose="020B0502040204020203" pitchFamily="34" charset="0"/>
                  <a:cs typeface="Segoe UI" panose="020B0502040204020203" pitchFamily="34" charset="0"/>
                </a:rPr>
              </a:br>
              <a:r>
                <a:rPr lang="en-US" sz="1071" kern="0">
                  <a:solidFill>
                    <a:srgbClr val="000000">
                      <a:lumMod val="75000"/>
                      <a:lumOff val="25000"/>
                    </a:srgbClr>
                  </a:solidFill>
                  <a:latin typeface="Segoe UI" panose="020B0502040204020203" pitchFamily="34" charset="0"/>
                  <a:ea typeface="Segoe UI" panose="020B0502040204020203" pitchFamily="34" charset="0"/>
                  <a:cs typeface="Segoe UI" panose="020B0502040204020203" pitchFamily="34" charset="0"/>
                </a:rPr>
                <a:t>Service</a:t>
              </a:r>
              <a:endParaRPr lang="en-US" sz="1071" kern="0">
                <a:solidFill>
                  <a:srgbClr val="000000">
                    <a:lumMod val="75000"/>
                    <a:lumOff val="25000"/>
                  </a:srgbClr>
                </a:solidFill>
                <a:latin typeface="Segoe UI" panose="020B0502040204020203" pitchFamily="34" charset="0"/>
                <a:cs typeface="Segoe UI" panose="020B0502040204020203" pitchFamily="34" charset="0"/>
              </a:endParaRPr>
            </a:p>
          </p:txBody>
        </p:sp>
      </p:grpSp>
      <p:grpSp>
        <p:nvGrpSpPr>
          <p:cNvPr id="229" name="Group 228">
            <a:extLst>
              <a:ext uri="{FF2B5EF4-FFF2-40B4-BE49-F238E27FC236}">
                <a16:creationId xmlns:a16="http://schemas.microsoft.com/office/drawing/2014/main" id="{76A7F3D8-79D3-4883-B8AC-C4331DD2D9D5}"/>
              </a:ext>
            </a:extLst>
          </p:cNvPr>
          <p:cNvGrpSpPr/>
          <p:nvPr/>
        </p:nvGrpSpPr>
        <p:grpSpPr>
          <a:xfrm>
            <a:off x="7138036" y="5012766"/>
            <a:ext cx="796531" cy="665405"/>
            <a:chOff x="6561610" y="4745712"/>
            <a:chExt cx="795057" cy="661355"/>
          </a:xfrm>
        </p:grpSpPr>
        <p:pic>
          <p:nvPicPr>
            <p:cNvPr id="125" name="Picture 124">
              <a:extLst>
                <a:ext uri="{FF2B5EF4-FFF2-40B4-BE49-F238E27FC236}">
                  <a16:creationId xmlns:a16="http://schemas.microsoft.com/office/drawing/2014/main" id="{8B80BDD0-B7F1-4A25-A270-02DE91CE3729}"/>
                </a:ext>
              </a:extLst>
            </p:cNvPr>
            <p:cNvPicPr>
              <a:picLocks noChangeAspect="1"/>
            </p:cNvPicPr>
            <p:nvPr/>
          </p:nvPicPr>
          <p:blipFill>
            <a:blip r:embed="rId15"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811280" y="4745712"/>
              <a:ext cx="281168" cy="281168"/>
            </a:xfrm>
            <a:prstGeom prst="rect">
              <a:avLst/>
            </a:prstGeom>
          </p:spPr>
        </p:pic>
        <p:sp>
          <p:nvSpPr>
            <p:cNvPr id="126" name="Rectangle 125">
              <a:extLst>
                <a:ext uri="{FF2B5EF4-FFF2-40B4-BE49-F238E27FC236}">
                  <a16:creationId xmlns:a16="http://schemas.microsoft.com/office/drawing/2014/main" id="{60489E3D-4EFF-44EA-BD96-FEA815C54086}"/>
                </a:ext>
              </a:extLst>
            </p:cNvPr>
            <p:cNvSpPr/>
            <p:nvPr/>
          </p:nvSpPr>
          <p:spPr>
            <a:xfrm>
              <a:off x="6561610" y="5046195"/>
              <a:ext cx="795057" cy="360872"/>
            </a:xfrm>
            <a:prstGeom prst="rect">
              <a:avLst/>
            </a:prstGeom>
          </p:spPr>
          <p:txBody>
            <a:bodyPr wrap="none">
              <a:spAutoFit/>
            </a:bodyPr>
            <a:lstStyle/>
            <a:p>
              <a:pPr algn="ctr" defTabSz="932060">
                <a:lnSpc>
                  <a:spcPct val="80000"/>
                </a:lnSpc>
                <a:defRPr/>
              </a:pPr>
              <a:r>
                <a:rPr lang="en-US" sz="1071" kern="0">
                  <a:solidFill>
                    <a:srgbClr val="000000">
                      <a:lumMod val="75000"/>
                      <a:lumOff val="25000"/>
                    </a:srgbClr>
                  </a:solidFill>
                  <a:latin typeface="Segoe UI" panose="020B0502040204020203" pitchFamily="34" charset="0"/>
                  <a:ea typeface="Segoe UI" panose="020B0502040204020203" pitchFamily="34" charset="0"/>
                  <a:cs typeface="Segoe UI" panose="020B0502040204020203" pitchFamily="34" charset="0"/>
                </a:rPr>
                <a:t>Compute </a:t>
              </a:r>
              <a:br>
                <a:rPr lang="en-US" sz="1071" kern="0">
                  <a:solidFill>
                    <a:srgbClr val="000000">
                      <a:lumMod val="75000"/>
                      <a:lumOff val="25000"/>
                    </a:srgbClr>
                  </a:solidFill>
                  <a:latin typeface="Segoe UI" panose="020B0502040204020203" pitchFamily="34" charset="0"/>
                  <a:ea typeface="Segoe UI" panose="020B0502040204020203" pitchFamily="34" charset="0"/>
                  <a:cs typeface="Segoe UI" panose="020B0502040204020203" pitchFamily="34" charset="0"/>
                </a:rPr>
              </a:br>
              <a:r>
                <a:rPr lang="en-US" sz="1071" kern="0">
                  <a:solidFill>
                    <a:srgbClr val="000000">
                      <a:lumMod val="75000"/>
                      <a:lumOff val="25000"/>
                    </a:srgbClr>
                  </a:solidFill>
                  <a:latin typeface="Segoe UI" panose="020B0502040204020203" pitchFamily="34" charset="0"/>
                  <a:ea typeface="Segoe UI" panose="020B0502040204020203" pitchFamily="34" charset="0"/>
                  <a:cs typeface="Segoe UI" panose="020B0502040204020203" pitchFamily="34" charset="0"/>
                </a:rPr>
                <a:t>(VMs)</a:t>
              </a:r>
              <a:endParaRPr lang="en-US" sz="1071" kern="0">
                <a:solidFill>
                  <a:srgbClr val="000000">
                    <a:lumMod val="75000"/>
                    <a:lumOff val="25000"/>
                  </a:srgbClr>
                </a:solidFill>
                <a:latin typeface="Segoe UI" panose="020B0502040204020203" pitchFamily="34" charset="0"/>
                <a:cs typeface="Segoe UI" panose="020B0502040204020203" pitchFamily="34" charset="0"/>
              </a:endParaRPr>
            </a:p>
          </p:txBody>
        </p:sp>
      </p:grpSp>
      <p:grpSp>
        <p:nvGrpSpPr>
          <p:cNvPr id="227" name="Group 226">
            <a:extLst>
              <a:ext uri="{FF2B5EF4-FFF2-40B4-BE49-F238E27FC236}">
                <a16:creationId xmlns:a16="http://schemas.microsoft.com/office/drawing/2014/main" id="{7F0570E2-AC42-4256-BF9E-676891E7A02D}"/>
              </a:ext>
            </a:extLst>
          </p:cNvPr>
          <p:cNvGrpSpPr/>
          <p:nvPr/>
        </p:nvGrpSpPr>
        <p:grpSpPr>
          <a:xfrm>
            <a:off x="5625262" y="5300448"/>
            <a:ext cx="754024" cy="724402"/>
            <a:chOff x="4142196" y="1454211"/>
            <a:chExt cx="752627" cy="719994"/>
          </a:xfrm>
        </p:grpSpPr>
        <p:pic>
          <p:nvPicPr>
            <p:cNvPr id="2054" name="Picture 6" descr="Image result for Azure Content Delivery Network icon">
              <a:extLst>
                <a:ext uri="{FF2B5EF4-FFF2-40B4-BE49-F238E27FC236}">
                  <a16:creationId xmlns:a16="http://schemas.microsoft.com/office/drawing/2014/main" id="{B6DB172B-D7EA-45C3-959F-EFF382CE64FF}"/>
                </a:ext>
              </a:extLst>
            </p:cNvPr>
            <p:cNvPicPr>
              <a:picLocks noChangeAspect="1" noChangeArrowheads="1"/>
            </p:cNvPicPr>
            <p:nvPr/>
          </p:nvPicPr>
          <p:blipFill>
            <a:blip r:embed="rId16"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261010" y="1454211"/>
              <a:ext cx="391617" cy="206252"/>
            </a:xfrm>
            <a:prstGeom prst="rect">
              <a:avLst/>
            </a:prstGeom>
            <a:noFill/>
            <a:extLst>
              <a:ext uri="{909E8E84-426E-40DD-AFC4-6F175D3DCCD1}">
                <a14:hiddenFill xmlns:a14="http://schemas.microsoft.com/office/drawing/2010/main">
                  <a:solidFill>
                    <a:srgbClr val="FFFFFF"/>
                  </a:solidFill>
                </a14:hiddenFill>
              </a:ext>
            </a:extLst>
          </p:spPr>
        </p:pic>
        <p:sp>
          <p:nvSpPr>
            <p:cNvPr id="130" name="Rectangle 129">
              <a:extLst>
                <a:ext uri="{FF2B5EF4-FFF2-40B4-BE49-F238E27FC236}">
                  <a16:creationId xmlns:a16="http://schemas.microsoft.com/office/drawing/2014/main" id="{7BA62860-CF22-43D5-A13B-CB62B18D3E79}"/>
                </a:ext>
              </a:extLst>
            </p:cNvPr>
            <p:cNvSpPr/>
            <p:nvPr/>
          </p:nvSpPr>
          <p:spPr>
            <a:xfrm>
              <a:off x="4142196" y="1679695"/>
              <a:ext cx="752627" cy="494510"/>
            </a:xfrm>
            <a:prstGeom prst="rect">
              <a:avLst/>
            </a:prstGeom>
            <a:solidFill>
              <a:srgbClr val="FFFFFF"/>
            </a:solidFill>
          </p:spPr>
          <p:txBody>
            <a:bodyPr wrap="none">
              <a:spAutoFit/>
            </a:bodyPr>
            <a:lstStyle/>
            <a:p>
              <a:pPr algn="ctr" defTabSz="932060">
                <a:lnSpc>
                  <a:spcPct val="80000"/>
                </a:lnSpc>
                <a:defRPr/>
              </a:pPr>
              <a:r>
                <a:rPr lang="en-US" sz="1071" kern="0">
                  <a:solidFill>
                    <a:srgbClr val="000000">
                      <a:lumMod val="75000"/>
                      <a:lumOff val="25000"/>
                    </a:srgbClr>
                  </a:solidFill>
                  <a:latin typeface="Segoe UI" panose="020B0502040204020203" pitchFamily="34" charset="0"/>
                  <a:ea typeface="Segoe UI" panose="020B0502040204020203" pitchFamily="34" charset="0"/>
                  <a:cs typeface="Segoe UI" panose="020B0502040204020203" pitchFamily="34" charset="0"/>
                </a:rPr>
                <a:t>Content </a:t>
              </a:r>
              <a:br>
                <a:rPr lang="en-US" sz="1071" kern="0">
                  <a:solidFill>
                    <a:srgbClr val="000000">
                      <a:lumMod val="75000"/>
                      <a:lumOff val="25000"/>
                    </a:srgbClr>
                  </a:solidFill>
                  <a:latin typeface="Segoe UI" panose="020B0502040204020203" pitchFamily="34" charset="0"/>
                  <a:ea typeface="Segoe UI" panose="020B0502040204020203" pitchFamily="34" charset="0"/>
                  <a:cs typeface="Segoe UI" panose="020B0502040204020203" pitchFamily="34" charset="0"/>
                </a:rPr>
              </a:br>
              <a:r>
                <a:rPr lang="en-US" sz="1071" kern="0">
                  <a:solidFill>
                    <a:srgbClr val="000000">
                      <a:lumMod val="75000"/>
                      <a:lumOff val="25000"/>
                    </a:srgbClr>
                  </a:solidFill>
                  <a:latin typeface="Segoe UI" panose="020B0502040204020203" pitchFamily="34" charset="0"/>
                  <a:ea typeface="Segoe UI" panose="020B0502040204020203" pitchFamily="34" charset="0"/>
                  <a:cs typeface="Segoe UI" panose="020B0502040204020203" pitchFamily="34" charset="0"/>
                </a:rPr>
                <a:t>Delivery </a:t>
              </a:r>
              <a:br>
                <a:rPr lang="en-US" sz="1071" kern="0">
                  <a:solidFill>
                    <a:srgbClr val="000000">
                      <a:lumMod val="75000"/>
                      <a:lumOff val="25000"/>
                    </a:srgbClr>
                  </a:solidFill>
                  <a:latin typeface="Segoe UI" panose="020B0502040204020203" pitchFamily="34" charset="0"/>
                  <a:ea typeface="Segoe UI" panose="020B0502040204020203" pitchFamily="34" charset="0"/>
                  <a:cs typeface="Segoe UI" panose="020B0502040204020203" pitchFamily="34" charset="0"/>
                </a:rPr>
              </a:br>
              <a:r>
                <a:rPr lang="en-US" sz="1071" kern="0">
                  <a:solidFill>
                    <a:srgbClr val="000000">
                      <a:lumMod val="75000"/>
                      <a:lumOff val="25000"/>
                    </a:srgbClr>
                  </a:solidFill>
                  <a:latin typeface="Segoe UI" panose="020B0502040204020203" pitchFamily="34" charset="0"/>
                  <a:ea typeface="Segoe UI" panose="020B0502040204020203" pitchFamily="34" charset="0"/>
                  <a:cs typeface="Segoe UI" panose="020B0502040204020203" pitchFamily="34" charset="0"/>
                </a:rPr>
                <a:t>Network </a:t>
              </a:r>
            </a:p>
          </p:txBody>
        </p:sp>
      </p:grpSp>
      <p:grpSp>
        <p:nvGrpSpPr>
          <p:cNvPr id="30" name="Group 29">
            <a:extLst>
              <a:ext uri="{FF2B5EF4-FFF2-40B4-BE49-F238E27FC236}">
                <a16:creationId xmlns:a16="http://schemas.microsoft.com/office/drawing/2014/main" id="{024537A9-CE73-402D-8C63-37CB1E429193}"/>
              </a:ext>
            </a:extLst>
          </p:cNvPr>
          <p:cNvGrpSpPr/>
          <p:nvPr/>
        </p:nvGrpSpPr>
        <p:grpSpPr>
          <a:xfrm>
            <a:off x="5320461" y="4524186"/>
            <a:ext cx="729499" cy="641361"/>
            <a:chOff x="4060683" y="3746830"/>
            <a:chExt cx="728149" cy="637457"/>
          </a:xfrm>
        </p:grpSpPr>
        <p:pic>
          <p:nvPicPr>
            <p:cNvPr id="2056" name="Picture 8" descr="Related image">
              <a:extLst>
                <a:ext uri="{FF2B5EF4-FFF2-40B4-BE49-F238E27FC236}">
                  <a16:creationId xmlns:a16="http://schemas.microsoft.com/office/drawing/2014/main" id="{36765CA9-28C4-4386-A1E9-C5E05318BC49}"/>
                </a:ext>
              </a:extLst>
            </p:cNvPr>
            <p:cNvPicPr>
              <a:picLocks noChangeAspect="1" noChangeArrowheads="1"/>
            </p:cNvPicPr>
            <p:nvPr/>
          </p:nvPicPr>
          <p:blipFill>
            <a:blip r:embed="rId17"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305091" y="3746830"/>
              <a:ext cx="263274" cy="263274"/>
            </a:xfrm>
            <a:prstGeom prst="rect">
              <a:avLst/>
            </a:prstGeom>
            <a:noFill/>
            <a:extLst>
              <a:ext uri="{909E8E84-426E-40DD-AFC4-6F175D3DCCD1}">
                <a14:hiddenFill xmlns:a14="http://schemas.microsoft.com/office/drawing/2010/main">
                  <a:solidFill>
                    <a:srgbClr val="FFFFFF"/>
                  </a:solidFill>
                </a14:hiddenFill>
              </a:ext>
            </a:extLst>
          </p:spPr>
        </p:pic>
        <p:sp>
          <p:nvSpPr>
            <p:cNvPr id="134" name="Rectangle 133">
              <a:extLst>
                <a:ext uri="{FF2B5EF4-FFF2-40B4-BE49-F238E27FC236}">
                  <a16:creationId xmlns:a16="http://schemas.microsoft.com/office/drawing/2014/main" id="{451FAC6B-C239-4409-8149-36A43AA8EC2C}"/>
                </a:ext>
              </a:extLst>
            </p:cNvPr>
            <p:cNvSpPr/>
            <p:nvPr/>
          </p:nvSpPr>
          <p:spPr>
            <a:xfrm>
              <a:off x="4060683" y="4023415"/>
              <a:ext cx="728149" cy="360872"/>
            </a:xfrm>
            <a:prstGeom prst="rect">
              <a:avLst/>
            </a:prstGeom>
          </p:spPr>
          <p:txBody>
            <a:bodyPr wrap="none">
              <a:spAutoFit/>
            </a:bodyPr>
            <a:lstStyle/>
            <a:p>
              <a:pPr algn="ctr" defTabSz="932060">
                <a:lnSpc>
                  <a:spcPct val="80000"/>
                </a:lnSpc>
                <a:defRPr/>
              </a:pPr>
              <a:r>
                <a:rPr lang="en-US" sz="1071" kern="0">
                  <a:solidFill>
                    <a:srgbClr val="000000">
                      <a:lumMod val="75000"/>
                      <a:lumOff val="25000"/>
                    </a:srgbClr>
                  </a:solidFill>
                  <a:latin typeface="Segoe UI" panose="020B0502040204020203" pitchFamily="34" charset="0"/>
                  <a:ea typeface="Segoe UI" panose="020B0502040204020203" pitchFamily="34" charset="0"/>
                  <a:cs typeface="Segoe UI" panose="020B0502040204020203" pitchFamily="34" charset="0"/>
                </a:rPr>
                <a:t>Data </a:t>
              </a:r>
              <a:br>
                <a:rPr lang="en-US" sz="1071" kern="0">
                  <a:solidFill>
                    <a:srgbClr val="000000">
                      <a:lumMod val="75000"/>
                      <a:lumOff val="25000"/>
                    </a:srgbClr>
                  </a:solidFill>
                  <a:latin typeface="Segoe UI" panose="020B0502040204020203" pitchFamily="34" charset="0"/>
                  <a:ea typeface="Segoe UI" panose="020B0502040204020203" pitchFamily="34" charset="0"/>
                  <a:cs typeface="Segoe UI" panose="020B0502040204020203" pitchFamily="34" charset="0"/>
                </a:rPr>
              </a:br>
              <a:r>
                <a:rPr lang="en-US" sz="1071" kern="0">
                  <a:solidFill>
                    <a:srgbClr val="000000">
                      <a:lumMod val="75000"/>
                      <a:lumOff val="25000"/>
                    </a:srgbClr>
                  </a:solidFill>
                  <a:latin typeface="Segoe UI" panose="020B0502040204020203" pitchFamily="34" charset="0"/>
                  <a:ea typeface="Segoe UI" panose="020B0502040204020203" pitchFamily="34" charset="0"/>
                  <a:cs typeface="Segoe UI" panose="020B0502040204020203" pitchFamily="34" charset="0"/>
                </a:rPr>
                <a:t>Explorer </a:t>
              </a:r>
              <a:endParaRPr lang="en-US" sz="1071" kern="0">
                <a:solidFill>
                  <a:srgbClr val="000000">
                    <a:lumMod val="75000"/>
                    <a:lumOff val="25000"/>
                  </a:srgbClr>
                </a:solidFill>
                <a:latin typeface="Segoe UI" panose="020B0502040204020203" pitchFamily="34" charset="0"/>
                <a:cs typeface="Segoe UI" panose="020B0502040204020203" pitchFamily="34" charset="0"/>
              </a:endParaRPr>
            </a:p>
          </p:txBody>
        </p:sp>
      </p:grpSp>
      <p:grpSp>
        <p:nvGrpSpPr>
          <p:cNvPr id="230" name="Group 229">
            <a:extLst>
              <a:ext uri="{FF2B5EF4-FFF2-40B4-BE49-F238E27FC236}">
                <a16:creationId xmlns:a16="http://schemas.microsoft.com/office/drawing/2014/main" id="{AFCC1583-C364-4319-8F15-1CD170D16743}"/>
              </a:ext>
            </a:extLst>
          </p:cNvPr>
          <p:cNvGrpSpPr/>
          <p:nvPr/>
        </p:nvGrpSpPr>
        <p:grpSpPr>
          <a:xfrm>
            <a:off x="6673393" y="5570391"/>
            <a:ext cx="861927" cy="542303"/>
            <a:chOff x="5653891" y="4736093"/>
            <a:chExt cx="860331" cy="539003"/>
          </a:xfrm>
        </p:grpSpPr>
        <p:pic>
          <p:nvPicPr>
            <p:cNvPr id="2060" name="Picture 12" descr="Related image">
              <a:extLst>
                <a:ext uri="{FF2B5EF4-FFF2-40B4-BE49-F238E27FC236}">
                  <a16:creationId xmlns:a16="http://schemas.microsoft.com/office/drawing/2014/main" id="{3A1E8A2A-B033-4BDA-AC71-F81DF165ADBC}"/>
                </a:ext>
              </a:extLst>
            </p:cNvPr>
            <p:cNvPicPr>
              <a:picLocks noChangeAspect="1" noChangeArrowheads="1"/>
            </p:cNvPicPr>
            <p:nvPr/>
          </p:nvPicPr>
          <p:blipFill>
            <a:blip r:embed="rId18"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873132" y="4736093"/>
              <a:ext cx="370462" cy="304699"/>
            </a:xfrm>
            <a:prstGeom prst="rect">
              <a:avLst/>
            </a:prstGeom>
            <a:noFill/>
            <a:extLst>
              <a:ext uri="{909E8E84-426E-40DD-AFC4-6F175D3DCCD1}">
                <a14:hiddenFill xmlns:a14="http://schemas.microsoft.com/office/drawing/2010/main">
                  <a:solidFill>
                    <a:srgbClr val="FFFFFF"/>
                  </a:solidFill>
                </a14:hiddenFill>
              </a:ext>
            </a:extLst>
          </p:spPr>
        </p:pic>
        <p:sp>
          <p:nvSpPr>
            <p:cNvPr id="135" name="Rectangle 134">
              <a:extLst>
                <a:ext uri="{FF2B5EF4-FFF2-40B4-BE49-F238E27FC236}">
                  <a16:creationId xmlns:a16="http://schemas.microsoft.com/office/drawing/2014/main" id="{4A221316-5E29-46F8-A010-8B39B85F886E}"/>
                </a:ext>
              </a:extLst>
            </p:cNvPr>
            <p:cNvSpPr/>
            <p:nvPr/>
          </p:nvSpPr>
          <p:spPr>
            <a:xfrm>
              <a:off x="5653891" y="5047861"/>
              <a:ext cx="860331" cy="227235"/>
            </a:xfrm>
            <a:prstGeom prst="rect">
              <a:avLst/>
            </a:prstGeom>
          </p:spPr>
          <p:txBody>
            <a:bodyPr wrap="none">
              <a:spAutoFit/>
            </a:bodyPr>
            <a:lstStyle/>
            <a:p>
              <a:pPr defTabSz="932597">
                <a:lnSpc>
                  <a:spcPct val="80000"/>
                </a:lnSpc>
              </a:pPr>
              <a:r>
                <a:rPr lang="en-US" sz="1071" kern="0">
                  <a:solidFill>
                    <a:srgbClr val="000000">
                      <a:lumMod val="75000"/>
                      <a:lumOff val="25000"/>
                    </a:srgbClr>
                  </a:solidFill>
                  <a:latin typeface="Segoe UI" panose="020B0502040204020203" pitchFamily="34" charset="0"/>
                  <a:cs typeface="Segoe UI" panose="020B0502040204020203" pitchFamily="34" charset="0"/>
                </a:rPr>
                <a:t>Front Door</a:t>
              </a:r>
            </a:p>
          </p:txBody>
        </p:sp>
      </p:grpSp>
      <p:grpSp>
        <p:nvGrpSpPr>
          <p:cNvPr id="232" name="Group 231">
            <a:extLst>
              <a:ext uri="{FF2B5EF4-FFF2-40B4-BE49-F238E27FC236}">
                <a16:creationId xmlns:a16="http://schemas.microsoft.com/office/drawing/2014/main" id="{4EF842AA-79DC-445B-A202-F956EB8BED08}"/>
              </a:ext>
            </a:extLst>
          </p:cNvPr>
          <p:cNvGrpSpPr/>
          <p:nvPr/>
        </p:nvGrpSpPr>
        <p:grpSpPr>
          <a:xfrm>
            <a:off x="8360621" y="5129334"/>
            <a:ext cx="753509" cy="834599"/>
            <a:chOff x="3791473" y="4437467"/>
            <a:chExt cx="752114" cy="829521"/>
          </a:xfrm>
        </p:grpSpPr>
        <p:pic>
          <p:nvPicPr>
            <p:cNvPr id="137" name="Picture 136">
              <a:extLst>
                <a:ext uri="{FF2B5EF4-FFF2-40B4-BE49-F238E27FC236}">
                  <a16:creationId xmlns:a16="http://schemas.microsoft.com/office/drawing/2014/main" id="{439D9E90-1077-472C-A3B7-2C0EE3123533}"/>
                </a:ext>
              </a:extLst>
            </p:cNvPr>
            <p:cNvPicPr>
              <a:picLocks noChangeAspect="1"/>
            </p:cNvPicPr>
            <p:nvPr/>
          </p:nvPicPr>
          <p:blipFill>
            <a:blip r:embed="rId19"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987024" y="4437467"/>
              <a:ext cx="340214" cy="340214"/>
            </a:xfrm>
            <a:prstGeom prst="rect">
              <a:avLst/>
            </a:prstGeom>
          </p:spPr>
        </p:pic>
        <p:sp>
          <p:nvSpPr>
            <p:cNvPr id="138" name="Rectangle 137">
              <a:extLst>
                <a:ext uri="{FF2B5EF4-FFF2-40B4-BE49-F238E27FC236}">
                  <a16:creationId xmlns:a16="http://schemas.microsoft.com/office/drawing/2014/main" id="{9934739D-8189-4EEF-B8A5-DE797A985815}"/>
                </a:ext>
              </a:extLst>
            </p:cNvPr>
            <p:cNvSpPr/>
            <p:nvPr/>
          </p:nvSpPr>
          <p:spPr>
            <a:xfrm>
              <a:off x="3791473" y="4786857"/>
              <a:ext cx="752114" cy="480131"/>
            </a:xfrm>
            <a:prstGeom prst="rect">
              <a:avLst/>
            </a:prstGeom>
          </p:spPr>
          <p:txBody>
            <a:bodyPr wrap="square">
              <a:noAutofit/>
            </a:bodyPr>
            <a:lstStyle/>
            <a:p>
              <a:pPr algn="ctr" defTabSz="932060">
                <a:lnSpc>
                  <a:spcPct val="80000"/>
                </a:lnSpc>
                <a:defRPr/>
              </a:pPr>
              <a:r>
                <a:rPr lang="en-US" sz="1071" kern="0">
                  <a:solidFill>
                    <a:srgbClr val="000000">
                      <a:lumMod val="75000"/>
                      <a:lumOff val="25000"/>
                    </a:srgbClr>
                  </a:solidFill>
                  <a:latin typeface="Segoe UI" panose="020B0502040204020203" pitchFamily="34" charset="0"/>
                  <a:ea typeface="Segoe UI" panose="020B0502040204020203" pitchFamily="34" charset="0"/>
                  <a:cs typeface="Segoe UI" panose="020B0502040204020203" pitchFamily="34" charset="0"/>
                </a:rPr>
                <a:t>Resource </a:t>
              </a:r>
              <a:br>
                <a:rPr lang="en-US" sz="1071" kern="0">
                  <a:solidFill>
                    <a:srgbClr val="000000">
                      <a:lumMod val="75000"/>
                      <a:lumOff val="25000"/>
                    </a:srgbClr>
                  </a:solidFill>
                  <a:latin typeface="Segoe UI" panose="020B0502040204020203" pitchFamily="34" charset="0"/>
                  <a:ea typeface="Segoe UI" panose="020B0502040204020203" pitchFamily="34" charset="0"/>
                  <a:cs typeface="Segoe UI" panose="020B0502040204020203" pitchFamily="34" charset="0"/>
                </a:rPr>
              </a:br>
              <a:r>
                <a:rPr lang="en-US" sz="1071" kern="0">
                  <a:solidFill>
                    <a:srgbClr val="000000">
                      <a:lumMod val="75000"/>
                      <a:lumOff val="25000"/>
                    </a:srgbClr>
                  </a:solidFill>
                  <a:latin typeface="Segoe UI" panose="020B0502040204020203" pitchFamily="34" charset="0"/>
                  <a:ea typeface="Segoe UI" panose="020B0502040204020203" pitchFamily="34" charset="0"/>
                  <a:cs typeface="Segoe UI" panose="020B0502040204020203" pitchFamily="34" charset="0"/>
                </a:rPr>
                <a:t>Manager </a:t>
              </a:r>
              <a:br>
                <a:rPr lang="en-US" sz="1071" kern="0">
                  <a:solidFill>
                    <a:srgbClr val="000000">
                      <a:lumMod val="75000"/>
                      <a:lumOff val="25000"/>
                    </a:srgbClr>
                  </a:solidFill>
                  <a:latin typeface="Segoe UI" panose="020B0502040204020203" pitchFamily="34" charset="0"/>
                  <a:ea typeface="Segoe UI" panose="020B0502040204020203" pitchFamily="34" charset="0"/>
                  <a:cs typeface="Segoe UI" panose="020B0502040204020203" pitchFamily="34" charset="0"/>
                </a:rPr>
              </a:br>
              <a:r>
                <a:rPr lang="en-US" sz="1071" kern="0">
                  <a:solidFill>
                    <a:srgbClr val="000000">
                      <a:lumMod val="75000"/>
                      <a:lumOff val="25000"/>
                    </a:srgbClr>
                  </a:solidFill>
                  <a:latin typeface="Segoe UI" panose="020B0502040204020203" pitchFamily="34" charset="0"/>
                  <a:ea typeface="Segoe UI" panose="020B0502040204020203" pitchFamily="34" charset="0"/>
                  <a:cs typeface="Segoe UI" panose="020B0502040204020203" pitchFamily="34" charset="0"/>
                </a:rPr>
                <a:t>(ARM)</a:t>
              </a:r>
              <a:endParaRPr lang="en-US" sz="1071" kern="0">
                <a:solidFill>
                  <a:srgbClr val="000000">
                    <a:lumMod val="75000"/>
                    <a:lumOff val="25000"/>
                  </a:srgbClr>
                </a:solidFill>
                <a:latin typeface="Segoe UI" panose="020B0502040204020203" pitchFamily="34" charset="0"/>
                <a:cs typeface="Segoe UI" panose="020B0502040204020203" pitchFamily="34" charset="0"/>
              </a:endParaRPr>
            </a:p>
          </p:txBody>
        </p:sp>
      </p:grpSp>
      <p:grpSp>
        <p:nvGrpSpPr>
          <p:cNvPr id="231" name="Group 230">
            <a:extLst>
              <a:ext uri="{FF2B5EF4-FFF2-40B4-BE49-F238E27FC236}">
                <a16:creationId xmlns:a16="http://schemas.microsoft.com/office/drawing/2014/main" id="{6AFA5298-A94F-4A28-92D5-FFB9E24E5029}"/>
              </a:ext>
            </a:extLst>
          </p:cNvPr>
          <p:cNvGrpSpPr/>
          <p:nvPr/>
        </p:nvGrpSpPr>
        <p:grpSpPr>
          <a:xfrm>
            <a:off x="6302900" y="5088980"/>
            <a:ext cx="669007" cy="561713"/>
            <a:chOff x="7567678" y="4583361"/>
            <a:chExt cx="667769" cy="558295"/>
          </a:xfrm>
        </p:grpSpPr>
        <p:pic>
          <p:nvPicPr>
            <p:cNvPr id="2066" name="Picture 18" descr="Image result for &quot;Azure blob storage&quot; icon">
              <a:extLst>
                <a:ext uri="{FF2B5EF4-FFF2-40B4-BE49-F238E27FC236}">
                  <a16:creationId xmlns:a16="http://schemas.microsoft.com/office/drawing/2014/main" id="{B09F250C-F64D-46C8-8BF2-330B100A5D70}"/>
                </a:ext>
              </a:extLst>
            </p:cNvPr>
            <p:cNvPicPr>
              <a:picLocks noChangeAspect="1" noChangeArrowheads="1"/>
            </p:cNvPicPr>
            <p:nvPr/>
          </p:nvPicPr>
          <p:blipFill>
            <a:blip r:embed="rId20"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754563" y="4583361"/>
              <a:ext cx="311305" cy="311305"/>
            </a:xfrm>
            <a:prstGeom prst="rect">
              <a:avLst/>
            </a:prstGeom>
            <a:noFill/>
            <a:extLst>
              <a:ext uri="{909E8E84-426E-40DD-AFC4-6F175D3DCCD1}">
                <a14:hiddenFill xmlns:a14="http://schemas.microsoft.com/office/drawing/2010/main">
                  <a:solidFill>
                    <a:srgbClr val="FFFFFF"/>
                  </a:solidFill>
                </a14:hiddenFill>
              </a:ext>
            </a:extLst>
          </p:spPr>
        </p:pic>
        <p:sp>
          <p:nvSpPr>
            <p:cNvPr id="140" name="Rectangle 139">
              <a:extLst>
                <a:ext uri="{FF2B5EF4-FFF2-40B4-BE49-F238E27FC236}">
                  <a16:creationId xmlns:a16="http://schemas.microsoft.com/office/drawing/2014/main" id="{463B01D8-122D-4E86-B100-9CCE0C305653}"/>
                </a:ext>
              </a:extLst>
            </p:cNvPr>
            <p:cNvSpPr/>
            <p:nvPr/>
          </p:nvSpPr>
          <p:spPr>
            <a:xfrm>
              <a:off x="7567678" y="4914421"/>
              <a:ext cx="667769" cy="227235"/>
            </a:xfrm>
            <a:prstGeom prst="rect">
              <a:avLst/>
            </a:prstGeom>
          </p:spPr>
          <p:txBody>
            <a:bodyPr wrap="none">
              <a:spAutoFit/>
            </a:bodyPr>
            <a:lstStyle/>
            <a:p>
              <a:pPr defTabSz="932060">
                <a:lnSpc>
                  <a:spcPct val="80000"/>
                </a:lnSpc>
                <a:defRPr/>
              </a:pPr>
              <a:r>
                <a:rPr lang="en-US" sz="1071" kern="0">
                  <a:solidFill>
                    <a:srgbClr val="000000">
                      <a:lumMod val="75000"/>
                      <a:lumOff val="25000"/>
                    </a:srgbClr>
                  </a:solidFill>
                  <a:latin typeface="Segoe UI" panose="020B0502040204020203" pitchFamily="34" charset="0"/>
                  <a:ea typeface="Segoe UI" panose="020B0502040204020203" pitchFamily="34" charset="0"/>
                  <a:cs typeface="Segoe UI" panose="020B0502040204020203" pitchFamily="34" charset="0"/>
                </a:rPr>
                <a:t>Storage</a:t>
              </a:r>
              <a:endParaRPr lang="en-US" sz="1071" kern="0">
                <a:solidFill>
                  <a:srgbClr val="000000">
                    <a:lumMod val="75000"/>
                    <a:lumOff val="25000"/>
                  </a:srgbClr>
                </a:solidFill>
                <a:latin typeface="Segoe UI" panose="020B0502040204020203" pitchFamily="34" charset="0"/>
                <a:cs typeface="Segoe UI" panose="020B0502040204020203" pitchFamily="34" charset="0"/>
              </a:endParaRPr>
            </a:p>
          </p:txBody>
        </p:sp>
      </p:grpSp>
      <p:grpSp>
        <p:nvGrpSpPr>
          <p:cNvPr id="228" name="Group 227">
            <a:extLst>
              <a:ext uri="{FF2B5EF4-FFF2-40B4-BE49-F238E27FC236}">
                <a16:creationId xmlns:a16="http://schemas.microsoft.com/office/drawing/2014/main" id="{53FC60D3-86B5-425F-9F29-F2B934358748}"/>
              </a:ext>
            </a:extLst>
          </p:cNvPr>
          <p:cNvGrpSpPr/>
          <p:nvPr/>
        </p:nvGrpSpPr>
        <p:grpSpPr>
          <a:xfrm>
            <a:off x="3897757" y="5284756"/>
            <a:ext cx="662065" cy="761862"/>
            <a:chOff x="3877663" y="3493210"/>
            <a:chExt cx="660839" cy="757225"/>
          </a:xfrm>
        </p:grpSpPr>
        <p:sp>
          <p:nvSpPr>
            <p:cNvPr id="6" name="Rectangle 5">
              <a:extLst>
                <a:ext uri="{FF2B5EF4-FFF2-40B4-BE49-F238E27FC236}">
                  <a16:creationId xmlns:a16="http://schemas.microsoft.com/office/drawing/2014/main" id="{EAEBEEA4-131D-4750-9885-CA37B14E4F67}"/>
                </a:ext>
              </a:extLst>
            </p:cNvPr>
            <p:cNvSpPr/>
            <p:nvPr/>
          </p:nvSpPr>
          <p:spPr>
            <a:xfrm>
              <a:off x="3877663" y="3807141"/>
              <a:ext cx="660839" cy="443294"/>
            </a:xfrm>
            <a:prstGeom prst="rect">
              <a:avLst/>
            </a:prstGeom>
          </p:spPr>
          <p:txBody>
            <a:bodyPr wrap="square">
              <a:noAutofit/>
            </a:bodyPr>
            <a:lstStyle/>
            <a:p>
              <a:pPr algn="ctr" defTabSz="932597">
                <a:lnSpc>
                  <a:spcPct val="80000"/>
                </a:lnSpc>
              </a:pPr>
              <a:r>
                <a:rPr lang="en-US" sz="1071" kern="0">
                  <a:solidFill>
                    <a:srgbClr val="000000">
                      <a:lumMod val="75000"/>
                      <a:lumOff val="25000"/>
                    </a:srgbClr>
                  </a:solidFill>
                  <a:latin typeface="Segoe UI" panose="020B0502040204020203" pitchFamily="34" charset="0"/>
                  <a:cs typeface="Segoe UI" panose="020B0502040204020203" pitchFamily="34" charset="0"/>
                </a:rPr>
                <a:t>Domain </a:t>
              </a:r>
              <a:br>
                <a:rPr lang="en-US" sz="1071" kern="0">
                  <a:solidFill>
                    <a:srgbClr val="000000">
                      <a:lumMod val="75000"/>
                      <a:lumOff val="25000"/>
                    </a:srgbClr>
                  </a:solidFill>
                  <a:latin typeface="Segoe UI" panose="020B0502040204020203" pitchFamily="34" charset="0"/>
                  <a:cs typeface="Segoe UI" panose="020B0502040204020203" pitchFamily="34" charset="0"/>
                </a:rPr>
              </a:br>
              <a:r>
                <a:rPr lang="en-US" sz="1071" kern="0">
                  <a:solidFill>
                    <a:srgbClr val="000000">
                      <a:lumMod val="75000"/>
                      <a:lumOff val="25000"/>
                    </a:srgbClr>
                  </a:solidFill>
                  <a:latin typeface="Segoe UI" panose="020B0502040204020203" pitchFamily="34" charset="0"/>
                  <a:cs typeface="Segoe UI" panose="020B0502040204020203" pitchFamily="34" charset="0"/>
                </a:rPr>
                <a:t>Name </a:t>
              </a:r>
              <a:br>
                <a:rPr lang="en-US" sz="1071" kern="0">
                  <a:solidFill>
                    <a:srgbClr val="000000">
                      <a:lumMod val="75000"/>
                      <a:lumOff val="25000"/>
                    </a:srgbClr>
                  </a:solidFill>
                  <a:latin typeface="Segoe UI" panose="020B0502040204020203" pitchFamily="34" charset="0"/>
                  <a:cs typeface="Segoe UI" panose="020B0502040204020203" pitchFamily="34" charset="0"/>
                </a:rPr>
              </a:br>
              <a:r>
                <a:rPr lang="en-US" sz="1071" kern="0">
                  <a:solidFill>
                    <a:srgbClr val="000000">
                      <a:lumMod val="75000"/>
                      <a:lumOff val="25000"/>
                    </a:srgbClr>
                  </a:solidFill>
                  <a:latin typeface="Segoe UI" panose="020B0502040204020203" pitchFamily="34" charset="0"/>
                  <a:cs typeface="Segoe UI" panose="020B0502040204020203" pitchFamily="34" charset="0"/>
                </a:rPr>
                <a:t>System</a:t>
              </a:r>
            </a:p>
          </p:txBody>
        </p:sp>
        <p:pic>
          <p:nvPicPr>
            <p:cNvPr id="142" name="Picture 141">
              <a:extLst>
                <a:ext uri="{FF2B5EF4-FFF2-40B4-BE49-F238E27FC236}">
                  <a16:creationId xmlns:a16="http://schemas.microsoft.com/office/drawing/2014/main" id="{B7D62602-0CE8-4D7C-9136-7EA0D094670F}"/>
                </a:ext>
              </a:extLst>
            </p:cNvPr>
            <p:cNvPicPr>
              <a:picLocks noChangeAspect="1"/>
            </p:cNvPicPr>
            <p:nvPr/>
          </p:nvPicPr>
          <p:blipFill>
            <a:blip r:embed="rId21"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057214" y="3493210"/>
              <a:ext cx="281168" cy="281168"/>
            </a:xfrm>
            <a:prstGeom prst="rect">
              <a:avLst/>
            </a:prstGeom>
          </p:spPr>
        </p:pic>
      </p:grpSp>
      <p:grpSp>
        <p:nvGrpSpPr>
          <p:cNvPr id="20" name="Group 19">
            <a:extLst>
              <a:ext uri="{FF2B5EF4-FFF2-40B4-BE49-F238E27FC236}">
                <a16:creationId xmlns:a16="http://schemas.microsoft.com/office/drawing/2014/main" id="{2C2670BB-566F-486E-9CD2-D078E7CC3B33}"/>
              </a:ext>
            </a:extLst>
          </p:cNvPr>
          <p:cNvGrpSpPr/>
          <p:nvPr/>
        </p:nvGrpSpPr>
        <p:grpSpPr>
          <a:xfrm>
            <a:off x="7653456" y="5523395"/>
            <a:ext cx="801099" cy="457007"/>
            <a:chOff x="8497772" y="761774"/>
            <a:chExt cx="799615" cy="454226"/>
          </a:xfrm>
        </p:grpSpPr>
        <p:pic>
          <p:nvPicPr>
            <p:cNvPr id="2070" name="Picture 22" descr="Related image">
              <a:extLst>
                <a:ext uri="{FF2B5EF4-FFF2-40B4-BE49-F238E27FC236}">
                  <a16:creationId xmlns:a16="http://schemas.microsoft.com/office/drawing/2014/main" id="{9368ABC5-2E23-41BB-9416-B9A68F202DD9}"/>
                </a:ext>
              </a:extLst>
            </p:cNvPr>
            <p:cNvPicPr>
              <a:picLocks noChangeAspect="1" noChangeArrowheads="1"/>
            </p:cNvPicPr>
            <p:nvPr/>
          </p:nvPicPr>
          <p:blipFill>
            <a:blip r:embed="rId22"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750358" y="761774"/>
              <a:ext cx="308205" cy="211100"/>
            </a:xfrm>
            <a:prstGeom prst="rect">
              <a:avLst/>
            </a:prstGeom>
            <a:noFill/>
            <a:extLst>
              <a:ext uri="{909E8E84-426E-40DD-AFC4-6F175D3DCCD1}">
                <a14:hiddenFill xmlns:a14="http://schemas.microsoft.com/office/drawing/2010/main">
                  <a:solidFill>
                    <a:srgbClr val="FFFFFF"/>
                  </a:solidFill>
                </a14:hiddenFill>
              </a:ext>
            </a:extLst>
          </p:spPr>
        </p:pic>
        <p:sp>
          <p:nvSpPr>
            <p:cNvPr id="145" name="Rectangle 144">
              <a:extLst>
                <a:ext uri="{FF2B5EF4-FFF2-40B4-BE49-F238E27FC236}">
                  <a16:creationId xmlns:a16="http://schemas.microsoft.com/office/drawing/2014/main" id="{6F82B0F1-C363-499B-B089-4265E441C3DE}"/>
                </a:ext>
              </a:extLst>
            </p:cNvPr>
            <p:cNvSpPr/>
            <p:nvPr/>
          </p:nvSpPr>
          <p:spPr>
            <a:xfrm>
              <a:off x="8497772" y="962084"/>
              <a:ext cx="799615" cy="253916"/>
            </a:xfrm>
            <a:prstGeom prst="rect">
              <a:avLst/>
            </a:prstGeom>
          </p:spPr>
          <p:txBody>
            <a:bodyPr wrap="square">
              <a:noAutofit/>
            </a:bodyPr>
            <a:lstStyle/>
            <a:p>
              <a:pPr algn="ctr" defTabSz="932597"/>
              <a:r>
                <a:rPr lang="en-US" sz="1071" kern="0">
                  <a:solidFill>
                    <a:srgbClr val="000000">
                      <a:lumMod val="75000"/>
                      <a:lumOff val="25000"/>
                    </a:srgbClr>
                  </a:solidFill>
                  <a:latin typeface="Segoe UI" panose="020B0502040204020203" pitchFamily="34" charset="0"/>
                  <a:cs typeface="Segoe UI" panose="020B0502040204020203" pitchFamily="34" charset="0"/>
                </a:rPr>
                <a:t>Microsoft </a:t>
              </a:r>
              <a:br>
                <a:rPr lang="en-US" sz="1071" kern="0">
                  <a:solidFill>
                    <a:srgbClr val="000000">
                      <a:lumMod val="75000"/>
                      <a:lumOff val="25000"/>
                    </a:srgbClr>
                  </a:solidFill>
                  <a:latin typeface="Segoe UI" panose="020B0502040204020203" pitchFamily="34" charset="0"/>
                  <a:cs typeface="Segoe UI" panose="020B0502040204020203" pitchFamily="34" charset="0"/>
                </a:rPr>
              </a:br>
              <a:r>
                <a:rPr lang="en-US" sz="1071" kern="0">
                  <a:solidFill>
                    <a:srgbClr val="000000">
                      <a:lumMod val="75000"/>
                      <a:lumOff val="25000"/>
                    </a:srgbClr>
                  </a:solidFill>
                  <a:latin typeface="Segoe UI" panose="020B0502040204020203" pitchFamily="34" charset="0"/>
                  <a:cs typeface="Segoe UI" panose="020B0502040204020203" pitchFamily="34" charset="0"/>
                </a:rPr>
                <a:t>Flow</a:t>
              </a:r>
            </a:p>
          </p:txBody>
        </p:sp>
      </p:grpSp>
      <p:grpSp>
        <p:nvGrpSpPr>
          <p:cNvPr id="226" name="Group 225">
            <a:extLst>
              <a:ext uri="{FF2B5EF4-FFF2-40B4-BE49-F238E27FC236}">
                <a16:creationId xmlns:a16="http://schemas.microsoft.com/office/drawing/2014/main" id="{24A0EE38-847A-45FD-8E8B-2583CACAC239}"/>
              </a:ext>
            </a:extLst>
          </p:cNvPr>
          <p:cNvGrpSpPr/>
          <p:nvPr/>
        </p:nvGrpSpPr>
        <p:grpSpPr>
          <a:xfrm>
            <a:off x="8237200" y="3993683"/>
            <a:ext cx="801099" cy="602648"/>
            <a:chOff x="7658355" y="3881660"/>
            <a:chExt cx="799615" cy="598981"/>
          </a:xfrm>
        </p:grpSpPr>
        <p:sp>
          <p:nvSpPr>
            <p:cNvPr id="147" name="Rectangle 146">
              <a:extLst>
                <a:ext uri="{FF2B5EF4-FFF2-40B4-BE49-F238E27FC236}">
                  <a16:creationId xmlns:a16="http://schemas.microsoft.com/office/drawing/2014/main" id="{66C3ECA8-6D32-4B9E-84D3-F1276FFB30BC}"/>
                </a:ext>
              </a:extLst>
            </p:cNvPr>
            <p:cNvSpPr/>
            <p:nvPr/>
          </p:nvSpPr>
          <p:spPr>
            <a:xfrm>
              <a:off x="7658355" y="4226725"/>
              <a:ext cx="799615" cy="253916"/>
            </a:xfrm>
            <a:prstGeom prst="rect">
              <a:avLst/>
            </a:prstGeom>
          </p:spPr>
          <p:txBody>
            <a:bodyPr wrap="square">
              <a:noAutofit/>
            </a:bodyPr>
            <a:lstStyle/>
            <a:p>
              <a:pPr algn="ctr" defTabSz="932597">
                <a:lnSpc>
                  <a:spcPct val="80000"/>
                </a:lnSpc>
              </a:pPr>
              <a:r>
                <a:rPr lang="en-US" sz="1071" kern="0">
                  <a:solidFill>
                    <a:srgbClr val="000000">
                      <a:lumMod val="75000"/>
                      <a:lumOff val="25000"/>
                    </a:srgbClr>
                  </a:solidFill>
                  <a:latin typeface="Segoe UI" panose="020B0502040204020203" pitchFamily="34" charset="0"/>
                  <a:cs typeface="Segoe UI" panose="020B0502040204020203" pitchFamily="34" charset="0"/>
                </a:rPr>
                <a:t>Key Vault</a:t>
              </a:r>
            </a:p>
          </p:txBody>
        </p:sp>
        <p:pic>
          <p:nvPicPr>
            <p:cNvPr id="150" name="Picture 149">
              <a:extLst>
                <a:ext uri="{FF2B5EF4-FFF2-40B4-BE49-F238E27FC236}">
                  <a16:creationId xmlns:a16="http://schemas.microsoft.com/office/drawing/2014/main" id="{B5FBD6A1-1E47-406E-9575-5DAFD9484D39}"/>
                </a:ext>
              </a:extLst>
            </p:cNvPr>
            <p:cNvPicPr>
              <a:picLocks noChangeAspect="1"/>
            </p:cNvPicPr>
            <p:nvPr/>
          </p:nvPicPr>
          <p:blipFill>
            <a:blip r:embed="rId2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7932713" y="3881660"/>
              <a:ext cx="309285" cy="309285"/>
            </a:xfrm>
            <a:prstGeom prst="rect">
              <a:avLst/>
            </a:prstGeom>
          </p:spPr>
        </p:pic>
      </p:grpSp>
      <p:grpSp>
        <p:nvGrpSpPr>
          <p:cNvPr id="234" name="Group 233">
            <a:extLst>
              <a:ext uri="{FF2B5EF4-FFF2-40B4-BE49-F238E27FC236}">
                <a16:creationId xmlns:a16="http://schemas.microsoft.com/office/drawing/2014/main" id="{061B0745-FFC0-41AA-A534-4F912F058466}"/>
              </a:ext>
            </a:extLst>
          </p:cNvPr>
          <p:cNvGrpSpPr/>
          <p:nvPr/>
        </p:nvGrpSpPr>
        <p:grpSpPr>
          <a:xfrm>
            <a:off x="4654752" y="5564518"/>
            <a:ext cx="881208" cy="563827"/>
            <a:chOff x="4674904" y="4918972"/>
            <a:chExt cx="879577" cy="560396"/>
          </a:xfrm>
        </p:grpSpPr>
        <p:pic>
          <p:nvPicPr>
            <p:cNvPr id="159" name="Picture 158">
              <a:extLst>
                <a:ext uri="{FF2B5EF4-FFF2-40B4-BE49-F238E27FC236}">
                  <a16:creationId xmlns:a16="http://schemas.microsoft.com/office/drawing/2014/main" id="{21001C42-43C3-4B3C-9494-8BAA197DE041}"/>
                </a:ext>
              </a:extLst>
            </p:cNvPr>
            <p:cNvPicPr>
              <a:picLocks noChangeAspect="1"/>
            </p:cNvPicPr>
            <p:nvPr/>
          </p:nvPicPr>
          <p:blipFill>
            <a:blip r:embed="rId24"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983461" y="4918972"/>
              <a:ext cx="283655" cy="283655"/>
            </a:xfrm>
            <a:prstGeom prst="rect">
              <a:avLst/>
            </a:prstGeom>
          </p:spPr>
        </p:pic>
        <p:sp>
          <p:nvSpPr>
            <p:cNvPr id="160" name="Rectangle 159">
              <a:extLst>
                <a:ext uri="{FF2B5EF4-FFF2-40B4-BE49-F238E27FC236}">
                  <a16:creationId xmlns:a16="http://schemas.microsoft.com/office/drawing/2014/main" id="{0792FF1C-0991-476A-BCC2-9A3E49A75F7F}"/>
                </a:ext>
              </a:extLst>
            </p:cNvPr>
            <p:cNvSpPr/>
            <p:nvPr/>
          </p:nvSpPr>
          <p:spPr>
            <a:xfrm>
              <a:off x="4674904" y="5225452"/>
              <a:ext cx="879577" cy="253916"/>
            </a:xfrm>
            <a:prstGeom prst="rect">
              <a:avLst/>
            </a:prstGeom>
          </p:spPr>
          <p:txBody>
            <a:bodyPr wrap="square">
              <a:noAutofit/>
            </a:bodyPr>
            <a:lstStyle/>
            <a:p>
              <a:pPr algn="ctr" defTabSz="932597">
                <a:lnSpc>
                  <a:spcPct val="80000"/>
                </a:lnSpc>
              </a:pPr>
              <a:r>
                <a:rPr lang="en-US" sz="1071" kern="0">
                  <a:solidFill>
                    <a:srgbClr val="000000">
                      <a:lumMod val="75000"/>
                      <a:lumOff val="25000"/>
                    </a:srgbClr>
                  </a:solidFill>
                  <a:latin typeface="Segoe UI" panose="020B0502040204020203" pitchFamily="34" charset="0"/>
                  <a:cs typeface="Segoe UI" panose="020B0502040204020203" pitchFamily="34" charset="0"/>
                </a:rPr>
                <a:t>Service Bus</a:t>
              </a:r>
            </a:p>
          </p:txBody>
        </p:sp>
      </p:grpSp>
      <p:grpSp>
        <p:nvGrpSpPr>
          <p:cNvPr id="18" name="Group 17">
            <a:extLst>
              <a:ext uri="{FF2B5EF4-FFF2-40B4-BE49-F238E27FC236}">
                <a16:creationId xmlns:a16="http://schemas.microsoft.com/office/drawing/2014/main" id="{619F04BB-988A-4F82-B16C-066712AF7548}"/>
              </a:ext>
            </a:extLst>
          </p:cNvPr>
          <p:cNvGrpSpPr/>
          <p:nvPr/>
        </p:nvGrpSpPr>
        <p:grpSpPr>
          <a:xfrm>
            <a:off x="7787967" y="4597867"/>
            <a:ext cx="859184" cy="579354"/>
            <a:chOff x="7470980" y="1703240"/>
            <a:chExt cx="857594" cy="575829"/>
          </a:xfrm>
        </p:grpSpPr>
        <p:pic>
          <p:nvPicPr>
            <p:cNvPr id="161" name="Picture 160">
              <a:extLst>
                <a:ext uri="{FF2B5EF4-FFF2-40B4-BE49-F238E27FC236}">
                  <a16:creationId xmlns:a16="http://schemas.microsoft.com/office/drawing/2014/main" id="{26EDBA28-9F8E-46DB-B5AE-5461FA4C784E}"/>
                </a:ext>
              </a:extLst>
            </p:cNvPr>
            <p:cNvPicPr>
              <a:picLocks noChangeAspect="1"/>
            </p:cNvPicPr>
            <p:nvPr/>
          </p:nvPicPr>
          <p:blipFill>
            <a:blip r:embed="rId25"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7756404" y="1703240"/>
              <a:ext cx="281168" cy="281168"/>
            </a:xfrm>
            <a:prstGeom prst="rect">
              <a:avLst/>
            </a:prstGeom>
          </p:spPr>
        </p:pic>
        <p:sp>
          <p:nvSpPr>
            <p:cNvPr id="168" name="Rectangle 167">
              <a:extLst>
                <a:ext uri="{FF2B5EF4-FFF2-40B4-BE49-F238E27FC236}">
                  <a16:creationId xmlns:a16="http://schemas.microsoft.com/office/drawing/2014/main" id="{6ED8223F-CD8D-4BC2-B998-ADE01342C7A8}"/>
                </a:ext>
              </a:extLst>
            </p:cNvPr>
            <p:cNvSpPr/>
            <p:nvPr/>
          </p:nvSpPr>
          <p:spPr>
            <a:xfrm>
              <a:off x="7470980" y="1990376"/>
              <a:ext cx="857594" cy="288693"/>
            </a:xfrm>
            <a:prstGeom prst="rect">
              <a:avLst/>
            </a:prstGeom>
            <a:noFill/>
          </p:spPr>
          <p:txBody>
            <a:bodyPr wrap="square">
              <a:noAutofit/>
            </a:bodyPr>
            <a:lstStyle/>
            <a:p>
              <a:pPr algn="ctr" defTabSz="932597">
                <a:lnSpc>
                  <a:spcPct val="80000"/>
                </a:lnSpc>
              </a:pPr>
              <a:r>
                <a:rPr lang="en-US" sz="1071" kern="0">
                  <a:solidFill>
                    <a:srgbClr val="000000">
                      <a:lumMod val="75000"/>
                      <a:lumOff val="25000"/>
                    </a:srgbClr>
                  </a:solidFill>
                  <a:latin typeface="Segoe UI" panose="020B0502040204020203" pitchFamily="34" charset="0"/>
                  <a:cs typeface="Segoe UI" panose="020B0502040204020203" pitchFamily="34" charset="0"/>
                </a:rPr>
                <a:t>Application Insights</a:t>
              </a:r>
            </a:p>
          </p:txBody>
        </p:sp>
      </p:grpSp>
      <p:grpSp>
        <p:nvGrpSpPr>
          <p:cNvPr id="237" name="Group 236">
            <a:extLst>
              <a:ext uri="{FF2B5EF4-FFF2-40B4-BE49-F238E27FC236}">
                <a16:creationId xmlns:a16="http://schemas.microsoft.com/office/drawing/2014/main" id="{B266D78F-845F-4BAD-995A-488494C095DD}"/>
              </a:ext>
            </a:extLst>
          </p:cNvPr>
          <p:cNvGrpSpPr/>
          <p:nvPr/>
        </p:nvGrpSpPr>
        <p:grpSpPr>
          <a:xfrm>
            <a:off x="4869419" y="2200859"/>
            <a:ext cx="3594234" cy="2797688"/>
            <a:chOff x="4705374" y="1462628"/>
            <a:chExt cx="3587580" cy="2780663"/>
          </a:xfrm>
        </p:grpSpPr>
        <p:grpSp>
          <p:nvGrpSpPr>
            <p:cNvPr id="235" name="Group 234">
              <a:extLst>
                <a:ext uri="{FF2B5EF4-FFF2-40B4-BE49-F238E27FC236}">
                  <a16:creationId xmlns:a16="http://schemas.microsoft.com/office/drawing/2014/main" id="{5A63D90E-7B16-40A0-8C05-4C1BCE0523C8}"/>
                </a:ext>
              </a:extLst>
            </p:cNvPr>
            <p:cNvGrpSpPr/>
            <p:nvPr/>
          </p:nvGrpSpPr>
          <p:grpSpPr>
            <a:xfrm>
              <a:off x="4705374" y="1462628"/>
              <a:ext cx="3134847" cy="2780663"/>
              <a:chOff x="4763249" y="1416328"/>
              <a:chExt cx="3134847" cy="2780663"/>
            </a:xfrm>
          </p:grpSpPr>
          <p:sp>
            <p:nvSpPr>
              <p:cNvPr id="44" name="Oval 43">
                <a:extLst>
                  <a:ext uri="{FF2B5EF4-FFF2-40B4-BE49-F238E27FC236}">
                    <a16:creationId xmlns:a16="http://schemas.microsoft.com/office/drawing/2014/main" id="{3FE9DBB9-8AA8-4C97-B9D0-F035B9FA5808}"/>
                  </a:ext>
                </a:extLst>
              </p:cNvPr>
              <p:cNvSpPr/>
              <p:nvPr/>
            </p:nvSpPr>
            <p:spPr bwMode="auto">
              <a:xfrm>
                <a:off x="5615521" y="1623528"/>
                <a:ext cx="2249510" cy="2179722"/>
              </a:xfrm>
              <a:prstGeom prst="ellipse">
                <a:avLst/>
              </a:prstGeom>
              <a:noFill/>
              <a:ln w="12700">
                <a:solidFill>
                  <a:schemeClr val="bg1">
                    <a:lumMod val="6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3" tIns="46623" rIns="46623" bIns="46623" numCol="1" spcCol="0" rtlCol="0" fromWordArt="0" anchor="ctr" anchorCtr="0" forceAA="0" compatLnSpc="1">
                <a:prstTxWarp prst="textNoShape">
                  <a:avLst/>
                </a:prstTxWarp>
                <a:noAutofit/>
              </a:bodyPr>
              <a:lstStyle/>
              <a:p>
                <a:pPr algn="ctr" defTabSz="932111" fontAlgn="base">
                  <a:lnSpc>
                    <a:spcPct val="80000"/>
                  </a:lnSpc>
                  <a:spcBef>
                    <a:spcPct val="0"/>
                  </a:spcBef>
                  <a:spcAft>
                    <a:spcPct val="0"/>
                  </a:spcAft>
                  <a:defRPr/>
                </a:pPr>
                <a:endParaRPr lang="en-US" sz="2244">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24" name="Group 223">
                <a:extLst>
                  <a:ext uri="{FF2B5EF4-FFF2-40B4-BE49-F238E27FC236}">
                    <a16:creationId xmlns:a16="http://schemas.microsoft.com/office/drawing/2014/main" id="{3DC9682D-CFF1-4B95-9012-EC30E20F09F3}"/>
                  </a:ext>
                </a:extLst>
              </p:cNvPr>
              <p:cNvGrpSpPr/>
              <p:nvPr/>
            </p:nvGrpSpPr>
            <p:grpSpPr>
              <a:xfrm>
                <a:off x="6339227" y="1416328"/>
                <a:ext cx="778737" cy="598816"/>
                <a:chOff x="6461281" y="1590285"/>
                <a:chExt cx="778737" cy="598816"/>
              </a:xfrm>
            </p:grpSpPr>
            <p:pic>
              <p:nvPicPr>
                <p:cNvPr id="15" name="Picture 14">
                  <a:extLst>
                    <a:ext uri="{FF2B5EF4-FFF2-40B4-BE49-F238E27FC236}">
                      <a16:creationId xmlns:a16="http://schemas.microsoft.com/office/drawing/2014/main" id="{589E683D-DCB9-467A-83E7-DBEBB90747FB}"/>
                    </a:ext>
                  </a:extLst>
                </p:cNvPr>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6641119" y="1590285"/>
                  <a:ext cx="424585" cy="424584"/>
                </a:xfrm>
                <a:prstGeom prst="rect">
                  <a:avLst/>
                </a:prstGeom>
              </p:spPr>
            </p:pic>
            <p:sp>
              <p:nvSpPr>
                <p:cNvPr id="110" name="Rectangle 109">
                  <a:extLst>
                    <a:ext uri="{FF2B5EF4-FFF2-40B4-BE49-F238E27FC236}">
                      <a16:creationId xmlns:a16="http://schemas.microsoft.com/office/drawing/2014/main" id="{3A6A7787-0CF5-4CF1-8B53-A9751A71FA2D}"/>
                    </a:ext>
                  </a:extLst>
                </p:cNvPr>
                <p:cNvSpPr/>
                <p:nvPr/>
              </p:nvSpPr>
              <p:spPr>
                <a:xfrm>
                  <a:off x="6461281" y="1961866"/>
                  <a:ext cx="778737" cy="227235"/>
                </a:xfrm>
                <a:prstGeom prst="rect">
                  <a:avLst/>
                </a:prstGeom>
              </p:spPr>
              <p:txBody>
                <a:bodyPr wrap="none">
                  <a:spAutoFit/>
                </a:bodyPr>
                <a:lstStyle/>
                <a:p>
                  <a:pPr defTabSz="932060">
                    <a:lnSpc>
                      <a:spcPct val="80000"/>
                    </a:lnSpc>
                    <a:defRPr/>
                  </a:pPr>
                  <a:r>
                    <a:rPr lang="en-US" sz="1071" kern="0">
                      <a:solidFill>
                        <a:srgbClr val="000000">
                          <a:lumMod val="75000"/>
                          <a:lumOff val="25000"/>
                        </a:srgbClr>
                      </a:solidFill>
                      <a:latin typeface="Segoe UI" panose="020B0502040204020203" pitchFamily="34" charset="0"/>
                      <a:cs typeface="Segoe UI" panose="020B0502040204020203" pitchFamily="34" charset="0"/>
                    </a:rPr>
                    <a:t>Functions</a:t>
                  </a:r>
                </a:p>
              </p:txBody>
            </p:sp>
          </p:grpSp>
          <p:grpSp>
            <p:nvGrpSpPr>
              <p:cNvPr id="25" name="Group 24">
                <a:extLst>
                  <a:ext uri="{FF2B5EF4-FFF2-40B4-BE49-F238E27FC236}">
                    <a16:creationId xmlns:a16="http://schemas.microsoft.com/office/drawing/2014/main" id="{1F838EBB-6FB8-4FA3-9ADE-1CF21FABF6B1}"/>
                  </a:ext>
                </a:extLst>
              </p:cNvPr>
              <p:cNvGrpSpPr/>
              <p:nvPr/>
            </p:nvGrpSpPr>
            <p:grpSpPr>
              <a:xfrm>
                <a:off x="5604378" y="1605488"/>
                <a:ext cx="826063" cy="600428"/>
                <a:chOff x="5309454" y="2451934"/>
                <a:chExt cx="925324" cy="672574"/>
              </a:xfrm>
            </p:grpSpPr>
            <p:pic>
              <p:nvPicPr>
                <p:cNvPr id="21" name="Picture 20">
                  <a:extLst>
                    <a:ext uri="{FF2B5EF4-FFF2-40B4-BE49-F238E27FC236}">
                      <a16:creationId xmlns:a16="http://schemas.microsoft.com/office/drawing/2014/main" id="{1DC0A53D-F0CA-4E6E-A464-E1F13CE70C24}"/>
                    </a:ext>
                  </a:extLst>
                </p:cNvPr>
                <p:cNvPicPr>
                  <a:picLocks noChangeAspect="1"/>
                </p:cNvPicPr>
                <p:nvPr/>
              </p:nvPicPr>
              <p:blipFill rotWithShape="1">
                <a:blip r:embed="rId27"/>
                <a:srcRect/>
                <a:stretch/>
              </p:blipFill>
              <p:spPr>
                <a:xfrm>
                  <a:off x="5541088" y="2451934"/>
                  <a:ext cx="433968" cy="443388"/>
                </a:xfrm>
                <a:prstGeom prst="rect">
                  <a:avLst/>
                </a:prstGeom>
              </p:spPr>
            </p:pic>
            <p:sp>
              <p:nvSpPr>
                <p:cNvPr id="111" name="Rectangle 110">
                  <a:extLst>
                    <a:ext uri="{FF2B5EF4-FFF2-40B4-BE49-F238E27FC236}">
                      <a16:creationId xmlns:a16="http://schemas.microsoft.com/office/drawing/2014/main" id="{FF204C91-C3FA-4011-AA0F-74583099B738}"/>
                    </a:ext>
                  </a:extLst>
                </p:cNvPr>
                <p:cNvSpPr/>
                <p:nvPr/>
              </p:nvSpPr>
              <p:spPr>
                <a:xfrm>
                  <a:off x="5309454" y="2869969"/>
                  <a:ext cx="925324" cy="254539"/>
                </a:xfrm>
                <a:prstGeom prst="rect">
                  <a:avLst/>
                </a:prstGeom>
              </p:spPr>
              <p:txBody>
                <a:bodyPr wrap="none">
                  <a:spAutoFit/>
                </a:bodyPr>
                <a:lstStyle/>
                <a:p>
                  <a:pPr defTabSz="932060">
                    <a:lnSpc>
                      <a:spcPct val="80000"/>
                    </a:lnSpc>
                    <a:defRPr/>
                  </a:pPr>
                  <a:r>
                    <a:rPr lang="en-US" sz="1071" kern="0">
                      <a:solidFill>
                        <a:srgbClr val="000000">
                          <a:lumMod val="75000"/>
                          <a:lumOff val="25000"/>
                        </a:srgbClr>
                      </a:solidFill>
                      <a:latin typeface="Segoe UI" panose="020B0502040204020203" pitchFamily="34" charset="0"/>
                      <a:ea typeface="Segoe UI" panose="020B0502040204020203" pitchFamily="34" charset="0"/>
                      <a:cs typeface="Segoe UI" panose="020B0502040204020203" pitchFamily="34" charset="0"/>
                    </a:rPr>
                    <a:t>SQL Azure</a:t>
                  </a:r>
                  <a:endParaRPr lang="en-US" sz="1071" kern="0">
                    <a:solidFill>
                      <a:srgbClr val="000000">
                        <a:lumMod val="75000"/>
                        <a:lumOff val="25000"/>
                      </a:srgbClr>
                    </a:solidFill>
                    <a:latin typeface="Segoe UI" panose="020B0502040204020203" pitchFamily="34" charset="0"/>
                    <a:cs typeface="Segoe UI" panose="020B0502040204020203" pitchFamily="34" charset="0"/>
                  </a:endParaRPr>
                </a:p>
              </p:txBody>
            </p:sp>
          </p:grpSp>
          <p:grpSp>
            <p:nvGrpSpPr>
              <p:cNvPr id="24" name="Group 23">
                <a:extLst>
                  <a:ext uri="{FF2B5EF4-FFF2-40B4-BE49-F238E27FC236}">
                    <a16:creationId xmlns:a16="http://schemas.microsoft.com/office/drawing/2014/main" id="{84F947FB-3BF2-44CD-89F0-82B6A0B53605}"/>
                  </a:ext>
                </a:extLst>
              </p:cNvPr>
              <p:cNvGrpSpPr/>
              <p:nvPr/>
            </p:nvGrpSpPr>
            <p:grpSpPr>
              <a:xfrm>
                <a:off x="6729471" y="3545746"/>
                <a:ext cx="891338" cy="580555"/>
                <a:chOff x="6817831" y="3760305"/>
                <a:chExt cx="998442" cy="650313"/>
              </a:xfrm>
            </p:grpSpPr>
            <p:pic>
              <p:nvPicPr>
                <p:cNvPr id="17" name="Picture 16" descr="A picture containing clipart, vector graphics&#10;&#10;Description automatically generated">
                  <a:extLst>
                    <a:ext uri="{FF2B5EF4-FFF2-40B4-BE49-F238E27FC236}">
                      <a16:creationId xmlns:a16="http://schemas.microsoft.com/office/drawing/2014/main" id="{AB80B5F8-9159-4811-99F4-53A9ABD27DE4}"/>
                    </a:ext>
                  </a:extLst>
                </p:cNvPr>
                <p:cNvPicPr>
                  <a:picLocks noChangeAspect="1"/>
                </p:cNvPicPr>
                <p:nvPr/>
              </p:nvPicPr>
              <p:blipFill rotWithShape="1">
                <a:blip r:embed="rId28" cstate="print">
                  <a:extLst>
                    <a:ext uri="{28A0092B-C50C-407E-A947-70E740481C1C}">
                      <a14:useLocalDpi xmlns:a14="http://schemas.microsoft.com/office/drawing/2010/main" val="0"/>
                    </a:ext>
                  </a:extLst>
                </a:blip>
                <a:srcRect l="20563" r="20086"/>
                <a:stretch/>
              </p:blipFill>
              <p:spPr>
                <a:xfrm>
                  <a:off x="7088221" y="3760305"/>
                  <a:ext cx="457179" cy="405032"/>
                </a:xfrm>
                <a:prstGeom prst="rect">
                  <a:avLst/>
                </a:prstGeom>
              </p:spPr>
            </p:pic>
            <p:sp>
              <p:nvSpPr>
                <p:cNvPr id="113" name="Rectangle 112">
                  <a:extLst>
                    <a:ext uri="{FF2B5EF4-FFF2-40B4-BE49-F238E27FC236}">
                      <a16:creationId xmlns:a16="http://schemas.microsoft.com/office/drawing/2014/main" id="{7D9A7F5A-9CB3-499B-A991-A6FFD0925CE3}"/>
                    </a:ext>
                  </a:extLst>
                </p:cNvPr>
                <p:cNvSpPr/>
                <p:nvPr/>
              </p:nvSpPr>
              <p:spPr>
                <a:xfrm>
                  <a:off x="6817831" y="4156078"/>
                  <a:ext cx="998442" cy="254540"/>
                </a:xfrm>
                <a:prstGeom prst="rect">
                  <a:avLst/>
                </a:prstGeom>
              </p:spPr>
              <p:txBody>
                <a:bodyPr wrap="none">
                  <a:spAutoFit/>
                </a:bodyPr>
                <a:lstStyle/>
                <a:p>
                  <a:pPr defTabSz="932060">
                    <a:lnSpc>
                      <a:spcPct val="80000"/>
                    </a:lnSpc>
                    <a:defRPr/>
                  </a:pPr>
                  <a:r>
                    <a:rPr lang="en-US" sz="1071" kern="0">
                      <a:solidFill>
                        <a:srgbClr val="000000">
                          <a:lumMod val="75000"/>
                          <a:lumOff val="25000"/>
                        </a:srgbClr>
                      </a:solidFill>
                      <a:latin typeface="Segoe UI" panose="020B0502040204020203" pitchFamily="34" charset="0"/>
                      <a:ea typeface="Segoe UI" panose="020B0502040204020203" pitchFamily="34" charset="0"/>
                      <a:cs typeface="Segoe UI" panose="020B0502040204020203" pitchFamily="34" charset="0"/>
                    </a:rPr>
                    <a:t>Cosmos DB</a:t>
                  </a:r>
                  <a:endParaRPr lang="en-US" sz="1071" kern="0">
                    <a:solidFill>
                      <a:srgbClr val="000000">
                        <a:lumMod val="75000"/>
                        <a:lumOff val="25000"/>
                      </a:srgbClr>
                    </a:solidFill>
                    <a:latin typeface="Segoe UI" panose="020B0502040204020203" pitchFamily="34" charset="0"/>
                    <a:cs typeface="Segoe UI" panose="020B0502040204020203" pitchFamily="34" charset="0"/>
                  </a:endParaRPr>
                </a:p>
              </p:txBody>
            </p:sp>
          </p:grpSp>
          <p:grpSp>
            <p:nvGrpSpPr>
              <p:cNvPr id="29" name="Group 28">
                <a:extLst>
                  <a:ext uri="{FF2B5EF4-FFF2-40B4-BE49-F238E27FC236}">
                    <a16:creationId xmlns:a16="http://schemas.microsoft.com/office/drawing/2014/main" id="{0FD56217-72AF-466C-A69F-41883817525E}"/>
                  </a:ext>
                </a:extLst>
              </p:cNvPr>
              <p:cNvGrpSpPr/>
              <p:nvPr/>
            </p:nvGrpSpPr>
            <p:grpSpPr>
              <a:xfrm>
                <a:off x="7082088" y="1697940"/>
                <a:ext cx="816008" cy="545916"/>
                <a:chOff x="6276099" y="2139768"/>
                <a:chExt cx="914060" cy="611510"/>
              </a:xfrm>
            </p:grpSpPr>
            <p:sp>
              <p:nvSpPr>
                <p:cNvPr id="119" name="Rectangle 118">
                  <a:extLst>
                    <a:ext uri="{FF2B5EF4-FFF2-40B4-BE49-F238E27FC236}">
                      <a16:creationId xmlns:a16="http://schemas.microsoft.com/office/drawing/2014/main" id="{78955F4C-9275-4911-B42A-EE4F95081BF0}"/>
                    </a:ext>
                  </a:extLst>
                </p:cNvPr>
                <p:cNvSpPr/>
                <p:nvPr/>
              </p:nvSpPr>
              <p:spPr>
                <a:xfrm>
                  <a:off x="6276099" y="2496740"/>
                  <a:ext cx="914060" cy="254538"/>
                </a:xfrm>
                <a:prstGeom prst="rect">
                  <a:avLst/>
                </a:prstGeom>
              </p:spPr>
              <p:txBody>
                <a:bodyPr wrap="square">
                  <a:spAutoFit/>
                </a:bodyPr>
                <a:lstStyle/>
                <a:p>
                  <a:pPr algn="ctr" defTabSz="931395" fontAlgn="base">
                    <a:lnSpc>
                      <a:spcPct val="80000"/>
                    </a:lnSpc>
                    <a:spcBef>
                      <a:spcPct val="0"/>
                    </a:spcBef>
                    <a:spcAft>
                      <a:spcPts val="612"/>
                    </a:spcAft>
                    <a:defRPr/>
                  </a:pPr>
                  <a:r>
                    <a:rPr lang="en-US" sz="1071" kern="0">
                      <a:solidFill>
                        <a:srgbClr val="000000">
                          <a:lumMod val="75000"/>
                          <a:lumOff val="25000"/>
                        </a:srgbClr>
                      </a:solidFill>
                      <a:latin typeface="Segoe UI" panose="020B0502040204020203" pitchFamily="34" charset="0"/>
                      <a:ea typeface="Segoe UI" panose="020B0502040204020203" pitchFamily="34" charset="0"/>
                      <a:cs typeface="Segoe UI" panose="020B0502040204020203" pitchFamily="34" charset="0"/>
                    </a:rPr>
                    <a:t>Web Apps</a:t>
                  </a:r>
                </a:p>
              </p:txBody>
            </p:sp>
            <p:pic>
              <p:nvPicPr>
                <p:cNvPr id="120" name="Picture 8" descr="Image result for Web Apps Logo png">
                  <a:extLst>
                    <a:ext uri="{FF2B5EF4-FFF2-40B4-BE49-F238E27FC236}">
                      <a16:creationId xmlns:a16="http://schemas.microsoft.com/office/drawing/2014/main" id="{49A89354-F889-4C5A-82A7-B7E2FE5816A9}"/>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372270" y="2139768"/>
                  <a:ext cx="707219" cy="37129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2" name="Group 31">
                <a:extLst>
                  <a:ext uri="{FF2B5EF4-FFF2-40B4-BE49-F238E27FC236}">
                    <a16:creationId xmlns:a16="http://schemas.microsoft.com/office/drawing/2014/main" id="{CB1AD332-78D6-416B-97A8-1110467A6667}"/>
                  </a:ext>
                </a:extLst>
              </p:cNvPr>
              <p:cNvGrpSpPr/>
              <p:nvPr/>
            </p:nvGrpSpPr>
            <p:grpSpPr>
              <a:xfrm>
                <a:off x="5823412" y="3473238"/>
                <a:ext cx="1054526" cy="723753"/>
                <a:chOff x="7115614" y="1593320"/>
                <a:chExt cx="1181239" cy="810720"/>
              </a:xfrm>
            </p:grpSpPr>
            <p:pic>
              <p:nvPicPr>
                <p:cNvPr id="31" name="Picture 30" descr="A close up of a logo&#10;&#10;Description automatically generated">
                  <a:extLst>
                    <a:ext uri="{FF2B5EF4-FFF2-40B4-BE49-F238E27FC236}">
                      <a16:creationId xmlns:a16="http://schemas.microsoft.com/office/drawing/2014/main" id="{5A0FB7AE-0244-42D2-BB37-E686491F3767}"/>
                    </a:ext>
                  </a:extLst>
                </p:cNvPr>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7425346" y="1593320"/>
                  <a:ext cx="472281" cy="472280"/>
                </a:xfrm>
                <a:prstGeom prst="rect">
                  <a:avLst/>
                </a:prstGeom>
              </p:spPr>
            </p:pic>
            <p:sp>
              <p:nvSpPr>
                <p:cNvPr id="131" name="Rectangle 130">
                  <a:extLst>
                    <a:ext uri="{FF2B5EF4-FFF2-40B4-BE49-F238E27FC236}">
                      <a16:creationId xmlns:a16="http://schemas.microsoft.com/office/drawing/2014/main" id="{E9B44A82-8944-470E-8CE0-308712AD3EFD}"/>
                    </a:ext>
                  </a:extLst>
                </p:cNvPr>
                <p:cNvSpPr/>
                <p:nvPr/>
              </p:nvSpPr>
              <p:spPr>
                <a:xfrm>
                  <a:off x="7115614" y="1999805"/>
                  <a:ext cx="1181239" cy="404235"/>
                </a:xfrm>
                <a:prstGeom prst="rect">
                  <a:avLst/>
                </a:prstGeom>
              </p:spPr>
              <p:txBody>
                <a:bodyPr wrap="none">
                  <a:spAutoFit/>
                </a:bodyPr>
                <a:lstStyle/>
                <a:p>
                  <a:pPr defTabSz="932060">
                    <a:lnSpc>
                      <a:spcPct val="80000"/>
                    </a:lnSpc>
                    <a:defRPr/>
                  </a:pPr>
                  <a:r>
                    <a:rPr lang="en-US" sz="1071" kern="0">
                      <a:solidFill>
                        <a:srgbClr val="000000">
                          <a:lumMod val="75000"/>
                          <a:lumOff val="25000"/>
                        </a:srgbClr>
                      </a:solidFill>
                      <a:latin typeface="Segoe UI" panose="020B0502040204020203" pitchFamily="34" charset="0"/>
                      <a:ea typeface="Segoe UI" panose="020B0502040204020203" pitchFamily="34" charset="0"/>
                      <a:cs typeface="Segoe UI" panose="020B0502040204020203" pitchFamily="34" charset="0"/>
                    </a:rPr>
                    <a:t>Azure Stream </a:t>
                  </a:r>
                </a:p>
                <a:p>
                  <a:pPr algn="ctr" defTabSz="932060">
                    <a:lnSpc>
                      <a:spcPct val="80000"/>
                    </a:lnSpc>
                    <a:defRPr/>
                  </a:pPr>
                  <a:r>
                    <a:rPr lang="en-US" sz="1071" kern="0">
                      <a:solidFill>
                        <a:srgbClr val="000000">
                          <a:lumMod val="75000"/>
                          <a:lumOff val="25000"/>
                        </a:srgbClr>
                      </a:solidFill>
                      <a:latin typeface="Segoe UI" panose="020B0502040204020203" pitchFamily="34" charset="0"/>
                      <a:ea typeface="Segoe UI" panose="020B0502040204020203" pitchFamily="34" charset="0"/>
                      <a:cs typeface="Segoe UI" panose="020B0502040204020203" pitchFamily="34" charset="0"/>
                    </a:rPr>
                    <a:t>Analytics</a:t>
                  </a:r>
                  <a:endParaRPr lang="en-US" sz="1071" kern="0">
                    <a:solidFill>
                      <a:srgbClr val="000000">
                        <a:lumMod val="75000"/>
                        <a:lumOff val="25000"/>
                      </a:srgbClr>
                    </a:solidFill>
                    <a:latin typeface="Segoe UI" panose="020B0502040204020203" pitchFamily="34" charset="0"/>
                    <a:cs typeface="Segoe UI" panose="020B0502040204020203" pitchFamily="34" charset="0"/>
                  </a:endParaRPr>
                </a:p>
              </p:txBody>
            </p:sp>
          </p:grpSp>
          <p:grpSp>
            <p:nvGrpSpPr>
              <p:cNvPr id="35" name="Group 34">
                <a:extLst>
                  <a:ext uri="{FF2B5EF4-FFF2-40B4-BE49-F238E27FC236}">
                    <a16:creationId xmlns:a16="http://schemas.microsoft.com/office/drawing/2014/main" id="{C4BB6D84-870E-4649-B45C-F8B445DB3FCD}"/>
                  </a:ext>
                </a:extLst>
              </p:cNvPr>
              <p:cNvGrpSpPr/>
              <p:nvPr/>
            </p:nvGrpSpPr>
            <p:grpSpPr>
              <a:xfrm>
                <a:off x="5237600" y="2374434"/>
                <a:ext cx="821166" cy="578350"/>
                <a:chOff x="7584979" y="3709856"/>
                <a:chExt cx="919837" cy="647846"/>
              </a:xfrm>
            </p:grpSpPr>
            <p:pic>
              <p:nvPicPr>
                <p:cNvPr id="34" name="Picture 33">
                  <a:extLst>
                    <a:ext uri="{FF2B5EF4-FFF2-40B4-BE49-F238E27FC236}">
                      <a16:creationId xmlns:a16="http://schemas.microsoft.com/office/drawing/2014/main" id="{DEBAC1F9-F108-4C79-B222-BBB54B870660}"/>
                    </a:ext>
                  </a:extLst>
                </p:cNvPr>
                <p:cNvPicPr>
                  <a:picLocks noChangeAspect="1"/>
                </p:cNvPicPr>
                <p:nvPr/>
              </p:nvPicPr>
              <p:blipFill>
                <a:blip r:embed="rId30" cstate="print">
                  <a:extLst>
                    <a:ext uri="{28A0092B-C50C-407E-A947-70E740481C1C}">
                      <a14:useLocalDpi xmlns:a14="http://schemas.microsoft.com/office/drawing/2010/main" val="0"/>
                    </a:ext>
                  </a:extLst>
                </a:blip>
                <a:stretch>
                  <a:fillRect/>
                </a:stretch>
              </p:blipFill>
              <p:spPr>
                <a:xfrm>
                  <a:off x="7864920" y="3709856"/>
                  <a:ext cx="382294" cy="382295"/>
                </a:xfrm>
                <a:prstGeom prst="rect">
                  <a:avLst/>
                </a:prstGeom>
              </p:spPr>
            </p:pic>
            <p:sp>
              <p:nvSpPr>
                <p:cNvPr id="133" name="Rectangle 132">
                  <a:extLst>
                    <a:ext uri="{FF2B5EF4-FFF2-40B4-BE49-F238E27FC236}">
                      <a16:creationId xmlns:a16="http://schemas.microsoft.com/office/drawing/2014/main" id="{EAD7A5E1-0B21-4C27-BA50-EEF56C7EE3FE}"/>
                    </a:ext>
                  </a:extLst>
                </p:cNvPr>
                <p:cNvSpPr/>
                <p:nvPr/>
              </p:nvSpPr>
              <p:spPr>
                <a:xfrm>
                  <a:off x="7584979" y="4103161"/>
                  <a:ext cx="919837" cy="254541"/>
                </a:xfrm>
                <a:prstGeom prst="rect">
                  <a:avLst/>
                </a:prstGeom>
              </p:spPr>
              <p:txBody>
                <a:bodyPr wrap="none">
                  <a:spAutoFit/>
                </a:bodyPr>
                <a:lstStyle/>
                <a:p>
                  <a:pPr defTabSz="932060">
                    <a:lnSpc>
                      <a:spcPct val="80000"/>
                    </a:lnSpc>
                    <a:defRPr/>
                  </a:pPr>
                  <a:r>
                    <a:rPr lang="en-US" sz="1071" kern="0">
                      <a:solidFill>
                        <a:srgbClr val="000000">
                          <a:lumMod val="75000"/>
                          <a:lumOff val="25000"/>
                        </a:srgbClr>
                      </a:solidFill>
                      <a:latin typeface="Segoe UI" panose="020B0502040204020203" pitchFamily="34" charset="0"/>
                      <a:ea typeface="Segoe UI" panose="020B0502040204020203" pitchFamily="34" charset="0"/>
                      <a:cs typeface="Segoe UI" panose="020B0502040204020203" pitchFamily="34" charset="0"/>
                    </a:rPr>
                    <a:t>Event Hub</a:t>
                  </a:r>
                  <a:endParaRPr lang="en-US" sz="1071" kern="0">
                    <a:solidFill>
                      <a:srgbClr val="000000">
                        <a:lumMod val="75000"/>
                        <a:lumOff val="25000"/>
                      </a:srgbClr>
                    </a:solidFill>
                    <a:latin typeface="Segoe UI" panose="020B0502040204020203" pitchFamily="34" charset="0"/>
                    <a:cs typeface="Segoe UI" panose="020B0502040204020203" pitchFamily="34" charset="0"/>
                  </a:endParaRPr>
                </a:p>
              </p:txBody>
            </p:sp>
          </p:grpSp>
          <p:grpSp>
            <p:nvGrpSpPr>
              <p:cNvPr id="225" name="Group 224">
                <a:extLst>
                  <a:ext uri="{FF2B5EF4-FFF2-40B4-BE49-F238E27FC236}">
                    <a16:creationId xmlns:a16="http://schemas.microsoft.com/office/drawing/2014/main" id="{84269072-2943-4FAF-AFFF-0B40AF13CACF}"/>
                  </a:ext>
                </a:extLst>
              </p:cNvPr>
              <p:cNvGrpSpPr/>
              <p:nvPr/>
            </p:nvGrpSpPr>
            <p:grpSpPr>
              <a:xfrm>
                <a:off x="4763249" y="3114585"/>
                <a:ext cx="1267927" cy="480131"/>
                <a:chOff x="4979163" y="3290948"/>
                <a:chExt cx="1267927" cy="480131"/>
              </a:xfrm>
            </p:grpSpPr>
            <p:sp>
              <p:nvSpPr>
                <p:cNvPr id="141" name="Rectangle 140">
                  <a:extLst>
                    <a:ext uri="{FF2B5EF4-FFF2-40B4-BE49-F238E27FC236}">
                      <a16:creationId xmlns:a16="http://schemas.microsoft.com/office/drawing/2014/main" id="{604F545E-9F11-4EFC-9E30-0C2ED763619A}"/>
                    </a:ext>
                  </a:extLst>
                </p:cNvPr>
                <p:cNvSpPr/>
                <p:nvPr/>
              </p:nvSpPr>
              <p:spPr>
                <a:xfrm>
                  <a:off x="4979163" y="3290948"/>
                  <a:ext cx="943740" cy="480131"/>
                </a:xfrm>
                <a:prstGeom prst="rect">
                  <a:avLst/>
                </a:prstGeom>
              </p:spPr>
              <p:txBody>
                <a:bodyPr wrap="square">
                  <a:noAutofit/>
                </a:bodyPr>
                <a:lstStyle/>
                <a:p>
                  <a:pPr algn="r" defTabSz="932060">
                    <a:lnSpc>
                      <a:spcPct val="80000"/>
                    </a:lnSpc>
                    <a:defRPr/>
                  </a:pPr>
                  <a:r>
                    <a:rPr lang="en-US" sz="1071" kern="0">
                      <a:solidFill>
                        <a:srgbClr val="000000">
                          <a:lumMod val="75000"/>
                          <a:lumOff val="25000"/>
                        </a:srgbClr>
                      </a:solidFill>
                      <a:latin typeface="Segoe UI" panose="020B0502040204020203" pitchFamily="34" charset="0"/>
                      <a:cs typeface="Segoe UI" panose="020B0502040204020203" pitchFamily="34" charset="0"/>
                    </a:rPr>
                    <a:t>Device</a:t>
                  </a:r>
                  <a:br>
                    <a:rPr lang="en-US" sz="1071" kern="0">
                      <a:solidFill>
                        <a:srgbClr val="000000">
                          <a:lumMod val="75000"/>
                          <a:lumOff val="25000"/>
                        </a:srgbClr>
                      </a:solidFill>
                      <a:latin typeface="Segoe UI" panose="020B0502040204020203" pitchFamily="34" charset="0"/>
                      <a:cs typeface="Segoe UI" panose="020B0502040204020203" pitchFamily="34" charset="0"/>
                    </a:rPr>
                  </a:br>
                  <a:r>
                    <a:rPr lang="en-US" sz="1071" kern="0">
                      <a:solidFill>
                        <a:srgbClr val="000000">
                          <a:lumMod val="75000"/>
                          <a:lumOff val="25000"/>
                        </a:srgbClr>
                      </a:solidFill>
                      <a:latin typeface="Segoe UI" panose="020B0502040204020203" pitchFamily="34" charset="0"/>
                      <a:cs typeface="Segoe UI" panose="020B0502040204020203" pitchFamily="34" charset="0"/>
                    </a:rPr>
                    <a:t>Provisioning Service</a:t>
                  </a:r>
                </a:p>
              </p:txBody>
            </p:sp>
            <p:pic>
              <p:nvPicPr>
                <p:cNvPr id="10" name="Picture 9">
                  <a:extLst>
                    <a:ext uri="{FF2B5EF4-FFF2-40B4-BE49-F238E27FC236}">
                      <a16:creationId xmlns:a16="http://schemas.microsoft.com/office/drawing/2014/main" id="{787E8E0C-8EAE-45AD-8137-25024AC9B276}"/>
                    </a:ext>
                  </a:extLst>
                </p:cNvPr>
                <p:cNvPicPr>
                  <a:picLocks noChangeAspect="1"/>
                </p:cNvPicPr>
                <p:nvPr/>
              </p:nvPicPr>
              <p:blipFill rotWithShape="1">
                <a:blip r:embed="rId31"/>
                <a:srcRect l="25147" r="25264"/>
                <a:stretch/>
              </p:blipFill>
              <p:spPr>
                <a:xfrm>
                  <a:off x="5906034" y="3370375"/>
                  <a:ext cx="341056" cy="343882"/>
                </a:xfrm>
                <a:prstGeom prst="rect">
                  <a:avLst/>
                </a:prstGeom>
              </p:spPr>
            </p:pic>
          </p:grpSp>
        </p:grpSp>
        <p:grpSp>
          <p:nvGrpSpPr>
            <p:cNvPr id="28" name="Group 27">
              <a:extLst>
                <a:ext uri="{FF2B5EF4-FFF2-40B4-BE49-F238E27FC236}">
                  <a16:creationId xmlns:a16="http://schemas.microsoft.com/office/drawing/2014/main" id="{16B6DA37-838E-45FC-8C43-BE1F8EB9D726}"/>
                </a:ext>
              </a:extLst>
            </p:cNvPr>
            <p:cNvGrpSpPr/>
            <p:nvPr/>
          </p:nvGrpSpPr>
          <p:grpSpPr>
            <a:xfrm>
              <a:off x="7232922" y="3046303"/>
              <a:ext cx="1011337" cy="705109"/>
              <a:chOff x="6948531" y="3199804"/>
              <a:chExt cx="1132861" cy="789836"/>
            </a:xfrm>
          </p:grpSpPr>
          <p:pic>
            <p:nvPicPr>
              <p:cNvPr id="19" name="Picture 18" descr="A picture containing clipart&#10;&#10;Description automatically generated">
                <a:extLst>
                  <a:ext uri="{FF2B5EF4-FFF2-40B4-BE49-F238E27FC236}">
                    <a16:creationId xmlns:a16="http://schemas.microsoft.com/office/drawing/2014/main" id="{CDBB2002-ED54-4881-A11C-AE6C10CBDCBE}"/>
                  </a:ext>
                </a:extLst>
              </p:cNvPr>
              <p:cNvPicPr>
                <a:picLocks noChangeAspect="1"/>
              </p:cNvPicPr>
              <p:nvPr/>
            </p:nvPicPr>
            <p:blipFill rotWithShape="1">
              <a:blip r:embed="rId32" cstate="print">
                <a:extLst>
                  <a:ext uri="{28A0092B-C50C-407E-A947-70E740481C1C}">
                    <a14:useLocalDpi xmlns:a14="http://schemas.microsoft.com/office/drawing/2010/main" val="0"/>
                  </a:ext>
                </a:extLst>
              </a:blip>
              <a:srcRect/>
              <a:stretch/>
            </p:blipFill>
            <p:spPr>
              <a:xfrm>
                <a:off x="7267043" y="3199804"/>
                <a:ext cx="458568" cy="378527"/>
              </a:xfrm>
              <a:prstGeom prst="rect">
                <a:avLst/>
              </a:prstGeom>
            </p:spPr>
          </p:pic>
          <p:sp>
            <p:nvSpPr>
              <p:cNvPr id="112" name="Rectangle 111">
                <a:extLst>
                  <a:ext uri="{FF2B5EF4-FFF2-40B4-BE49-F238E27FC236}">
                    <a16:creationId xmlns:a16="http://schemas.microsoft.com/office/drawing/2014/main" id="{5DC47CD7-9F0D-4131-ADF0-FC47CBD160F9}"/>
                  </a:ext>
                </a:extLst>
              </p:cNvPr>
              <p:cNvSpPr/>
              <p:nvPr/>
            </p:nvSpPr>
            <p:spPr>
              <a:xfrm>
                <a:off x="6948531" y="3585405"/>
                <a:ext cx="1132861" cy="404235"/>
              </a:xfrm>
              <a:prstGeom prst="rect">
                <a:avLst/>
              </a:prstGeom>
            </p:spPr>
            <p:txBody>
              <a:bodyPr wrap="square">
                <a:spAutoFit/>
              </a:bodyPr>
              <a:lstStyle/>
              <a:p>
                <a:pPr algn="ctr" defTabSz="932060">
                  <a:lnSpc>
                    <a:spcPct val="80000"/>
                  </a:lnSpc>
                  <a:defRPr/>
                </a:pPr>
                <a:r>
                  <a:rPr lang="en-US" sz="1071" kern="0">
                    <a:solidFill>
                      <a:srgbClr val="000000">
                        <a:lumMod val="75000"/>
                        <a:lumOff val="25000"/>
                      </a:srgbClr>
                    </a:solidFill>
                    <a:latin typeface="Segoe UI" panose="020B0502040204020203" pitchFamily="34" charset="0"/>
                    <a:ea typeface="Segoe UI" panose="020B0502040204020203" pitchFamily="34" charset="0"/>
                    <a:cs typeface="Segoe UI" panose="020B0502040204020203" pitchFamily="34" charset="0"/>
                  </a:rPr>
                  <a:t>Time Series Insights</a:t>
                </a:r>
                <a:endParaRPr lang="en-US" sz="1071" kern="0">
                  <a:solidFill>
                    <a:srgbClr val="000000">
                      <a:lumMod val="75000"/>
                      <a:lumOff val="25000"/>
                    </a:srgbClr>
                  </a:solidFill>
                  <a:latin typeface="Segoe UI" panose="020B0502040204020203" pitchFamily="34" charset="0"/>
                  <a:cs typeface="Segoe UI" panose="020B0502040204020203" pitchFamily="34" charset="0"/>
                </a:endParaRPr>
              </a:p>
            </p:txBody>
          </p:sp>
        </p:grpSp>
        <p:grpSp>
          <p:nvGrpSpPr>
            <p:cNvPr id="16" name="Group 15">
              <a:extLst>
                <a:ext uri="{FF2B5EF4-FFF2-40B4-BE49-F238E27FC236}">
                  <a16:creationId xmlns:a16="http://schemas.microsoft.com/office/drawing/2014/main" id="{0730C3CF-4676-4492-A8FC-9361A90A4CC7}"/>
                </a:ext>
              </a:extLst>
            </p:cNvPr>
            <p:cNvGrpSpPr/>
            <p:nvPr/>
          </p:nvGrpSpPr>
          <p:grpSpPr>
            <a:xfrm>
              <a:off x="7595385" y="2370645"/>
              <a:ext cx="697569" cy="571005"/>
              <a:chOff x="7455056" y="2438842"/>
              <a:chExt cx="697569" cy="571005"/>
            </a:xfrm>
          </p:grpSpPr>
          <p:pic>
            <p:nvPicPr>
              <p:cNvPr id="2062" name="Picture 14" descr="Image result for &quot;Azure maps&quot; icon">
                <a:extLst>
                  <a:ext uri="{FF2B5EF4-FFF2-40B4-BE49-F238E27FC236}">
                    <a16:creationId xmlns:a16="http://schemas.microsoft.com/office/drawing/2014/main" id="{5B0902EA-C042-44E7-AB4D-8AE4CA99FCCE}"/>
                  </a:ext>
                </a:extLst>
              </p:cNvPr>
              <p:cNvPicPr>
                <a:picLocks noChangeAspect="1" noChangeArrowheads="1"/>
              </p:cNvPicPr>
              <p:nvPr/>
            </p:nvPicPr>
            <p:blipFill>
              <a:blip r:embed="rId33" cstate="print">
                <a:extLst>
                  <a:ext uri="{28A0092B-C50C-407E-A947-70E740481C1C}">
                    <a14:useLocalDpi xmlns:a14="http://schemas.microsoft.com/office/drawing/2010/main" val="0"/>
                  </a:ext>
                </a:extLst>
              </a:blip>
              <a:srcRect/>
              <a:stretch>
                <a:fillRect/>
              </a:stretch>
            </p:blipFill>
            <p:spPr bwMode="auto">
              <a:xfrm>
                <a:off x="7528284" y="2438842"/>
                <a:ext cx="293464" cy="377945"/>
              </a:xfrm>
              <a:prstGeom prst="rect">
                <a:avLst/>
              </a:prstGeom>
              <a:noFill/>
              <a:extLst>
                <a:ext uri="{909E8E84-426E-40DD-AFC4-6F175D3DCCD1}">
                  <a14:hiddenFill xmlns:a14="http://schemas.microsoft.com/office/drawing/2010/main">
                    <a:solidFill>
                      <a:srgbClr val="FFFFFF"/>
                    </a:solidFill>
                  </a14:hiddenFill>
                </a:ext>
              </a:extLst>
            </p:spPr>
          </p:pic>
          <p:sp>
            <p:nvSpPr>
              <p:cNvPr id="136" name="Rectangle 135">
                <a:extLst>
                  <a:ext uri="{FF2B5EF4-FFF2-40B4-BE49-F238E27FC236}">
                    <a16:creationId xmlns:a16="http://schemas.microsoft.com/office/drawing/2014/main" id="{C72BE447-4395-42CB-8E6C-6C3AF5443163}"/>
                  </a:ext>
                </a:extLst>
              </p:cNvPr>
              <p:cNvSpPr/>
              <p:nvPr/>
            </p:nvSpPr>
            <p:spPr>
              <a:xfrm>
                <a:off x="7455056" y="2782612"/>
                <a:ext cx="697569" cy="227235"/>
              </a:xfrm>
              <a:prstGeom prst="rect">
                <a:avLst/>
              </a:prstGeom>
            </p:spPr>
            <p:txBody>
              <a:bodyPr wrap="square">
                <a:spAutoFit/>
              </a:bodyPr>
              <a:lstStyle/>
              <a:p>
                <a:pPr defTabSz="932597">
                  <a:lnSpc>
                    <a:spcPct val="80000"/>
                  </a:lnSpc>
                </a:pPr>
                <a:r>
                  <a:rPr lang="en-US" sz="1071" kern="0">
                    <a:solidFill>
                      <a:srgbClr val="000000">
                        <a:lumMod val="75000"/>
                        <a:lumOff val="25000"/>
                      </a:srgbClr>
                    </a:solidFill>
                    <a:latin typeface="Segoe UI" panose="020B0502040204020203" pitchFamily="34" charset="0"/>
                    <a:cs typeface="Segoe UI" panose="020B0502040204020203" pitchFamily="34" charset="0"/>
                  </a:rPr>
                  <a:t>Maps</a:t>
                </a:r>
              </a:p>
            </p:txBody>
          </p:sp>
        </p:grpSp>
      </p:grpSp>
      <p:cxnSp>
        <p:nvCxnSpPr>
          <p:cNvPr id="216" name="2   Arrow fg">
            <a:extLst>
              <a:ext uri="{FF2B5EF4-FFF2-40B4-BE49-F238E27FC236}">
                <a16:creationId xmlns:a16="http://schemas.microsoft.com/office/drawing/2014/main" id="{4151DD31-5F0D-4C86-B342-04E207E2CCF4}"/>
              </a:ext>
            </a:extLst>
          </p:cNvPr>
          <p:cNvCxnSpPr>
            <a:cxnSpLocks/>
          </p:cNvCxnSpPr>
          <p:nvPr/>
        </p:nvCxnSpPr>
        <p:spPr>
          <a:xfrm flipV="1">
            <a:off x="3119431" y="4209776"/>
            <a:ext cx="494692" cy="7697"/>
          </a:xfrm>
          <a:prstGeom prst="straightConnector1">
            <a:avLst/>
          </a:prstGeom>
          <a:ln w="31750">
            <a:solidFill>
              <a:schemeClr val="bg1">
                <a:lumMod val="50000"/>
              </a:schemeClr>
            </a:solidFill>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17" name="Rectangle 216">
            <a:extLst>
              <a:ext uri="{FF2B5EF4-FFF2-40B4-BE49-F238E27FC236}">
                <a16:creationId xmlns:a16="http://schemas.microsoft.com/office/drawing/2014/main" id="{458CC69D-AE4E-48AE-A526-7110565EBCC5}"/>
              </a:ext>
            </a:extLst>
          </p:cNvPr>
          <p:cNvSpPr/>
          <p:nvPr/>
        </p:nvSpPr>
        <p:spPr bwMode="auto">
          <a:xfrm>
            <a:off x="3878726" y="2244817"/>
            <a:ext cx="5168721" cy="3856129"/>
          </a:xfrm>
          <a:prstGeom prst="rect">
            <a:avLst/>
          </a:prstGeom>
          <a:noFill/>
          <a:ln w="19050">
            <a:solidFill>
              <a:schemeClr val="bg1">
                <a:lumMod val="8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4" tIns="93234" rIns="186521" bIns="93207" numCol="1" spcCol="0" rtlCol="0" fromWordArt="0" anchor="b" anchorCtr="0" forceAA="0" compatLnSpc="1">
            <a:prstTxWarp prst="textNoShape">
              <a:avLst/>
            </a:prstTxWarp>
            <a:noAutofit/>
          </a:bodyPr>
          <a:lstStyle/>
          <a:p>
            <a:pPr algn="ctr" defTabSz="931574" fontAlgn="base">
              <a:lnSpc>
                <a:spcPct val="90000"/>
              </a:lnSpc>
              <a:spcBef>
                <a:spcPct val="0"/>
              </a:spcBef>
              <a:spcAft>
                <a:spcPts val="612"/>
              </a:spcAft>
            </a:pPr>
            <a:endParaRPr lang="en-US" sz="1071" kern="0">
              <a:solidFill>
                <a:srgbClr val="000000">
                  <a:lumMod val="65000"/>
                  <a:lumOff val="35000"/>
                </a:srgbClr>
              </a:solidFill>
              <a:latin typeface="Segoe UI" panose="020B0502040204020203" pitchFamily="34" charset="0"/>
              <a:cs typeface="Segoe UI" panose="020B0502040204020203" pitchFamily="34" charset="0"/>
            </a:endParaRPr>
          </a:p>
        </p:txBody>
      </p:sp>
      <p:cxnSp>
        <p:nvCxnSpPr>
          <p:cNvPr id="218" name="2 Arrow">
            <a:extLst>
              <a:ext uri="{FF2B5EF4-FFF2-40B4-BE49-F238E27FC236}">
                <a16:creationId xmlns:a16="http://schemas.microsoft.com/office/drawing/2014/main" id="{23361EFC-C34E-4E60-9B9A-A10D0AA53E6C}"/>
              </a:ext>
            </a:extLst>
          </p:cNvPr>
          <p:cNvCxnSpPr>
            <a:cxnSpLocks/>
          </p:cNvCxnSpPr>
          <p:nvPr/>
        </p:nvCxnSpPr>
        <p:spPr>
          <a:xfrm flipV="1">
            <a:off x="3121921" y="5772792"/>
            <a:ext cx="494692" cy="8982"/>
          </a:xfrm>
          <a:prstGeom prst="straightConnector1">
            <a:avLst/>
          </a:prstGeom>
          <a:ln w="31750">
            <a:solidFill>
              <a:schemeClr val="bg1">
                <a:lumMod val="50000"/>
              </a:schemeClr>
            </a:solidFill>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9" name="Straight Arrow Connector 218">
            <a:extLst>
              <a:ext uri="{FF2B5EF4-FFF2-40B4-BE49-F238E27FC236}">
                <a16:creationId xmlns:a16="http://schemas.microsoft.com/office/drawing/2014/main" id="{FAEC930D-2AF0-43A2-A808-CA363C377535}"/>
              </a:ext>
            </a:extLst>
          </p:cNvPr>
          <p:cNvCxnSpPr>
            <a:cxnSpLocks/>
          </p:cNvCxnSpPr>
          <p:nvPr/>
        </p:nvCxnSpPr>
        <p:spPr>
          <a:xfrm>
            <a:off x="9038299" y="2843505"/>
            <a:ext cx="482425" cy="0"/>
          </a:xfrm>
          <a:prstGeom prst="straightConnector1">
            <a:avLst/>
          </a:prstGeom>
          <a:ln w="31750">
            <a:solidFill>
              <a:schemeClr val="bg1">
                <a:lumMod val="50000"/>
              </a:schemeClr>
            </a:solidFill>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20" name="Straight Arrow Connector 219">
            <a:extLst>
              <a:ext uri="{FF2B5EF4-FFF2-40B4-BE49-F238E27FC236}">
                <a16:creationId xmlns:a16="http://schemas.microsoft.com/office/drawing/2014/main" id="{D96EACF0-F5C6-4A92-B84D-8DAAE27CA7C8}"/>
              </a:ext>
            </a:extLst>
          </p:cNvPr>
          <p:cNvCxnSpPr>
            <a:cxnSpLocks/>
          </p:cNvCxnSpPr>
          <p:nvPr/>
        </p:nvCxnSpPr>
        <p:spPr>
          <a:xfrm>
            <a:off x="9038299" y="5057409"/>
            <a:ext cx="482425" cy="0"/>
          </a:xfrm>
          <a:prstGeom prst="straightConnector1">
            <a:avLst/>
          </a:prstGeom>
          <a:ln w="31750">
            <a:solidFill>
              <a:schemeClr val="bg1">
                <a:lumMod val="50000"/>
              </a:schemeClr>
            </a:solidFill>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21" name="2   Arrow fg">
            <a:extLst>
              <a:ext uri="{FF2B5EF4-FFF2-40B4-BE49-F238E27FC236}">
                <a16:creationId xmlns:a16="http://schemas.microsoft.com/office/drawing/2014/main" id="{4DA84D20-14A1-49E5-9D1E-9ED90522E3F4}"/>
              </a:ext>
            </a:extLst>
          </p:cNvPr>
          <p:cNvCxnSpPr>
            <a:cxnSpLocks/>
          </p:cNvCxnSpPr>
          <p:nvPr/>
        </p:nvCxnSpPr>
        <p:spPr>
          <a:xfrm>
            <a:off x="3130286" y="2722374"/>
            <a:ext cx="494692" cy="0"/>
          </a:xfrm>
          <a:prstGeom prst="straightConnector1">
            <a:avLst/>
          </a:prstGeom>
          <a:ln w="31750">
            <a:solidFill>
              <a:schemeClr val="bg1">
                <a:lumMod val="50000"/>
              </a:schemeClr>
            </a:solidFill>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69" name="Title 1">
            <a:extLst>
              <a:ext uri="{FF2B5EF4-FFF2-40B4-BE49-F238E27FC236}">
                <a16:creationId xmlns:a16="http://schemas.microsoft.com/office/drawing/2014/main" id="{E7A329ED-277A-4C56-B17D-FB0132E11B53}"/>
              </a:ext>
            </a:extLst>
          </p:cNvPr>
          <p:cNvSpPr txBox="1">
            <a:spLocks/>
          </p:cNvSpPr>
          <p:nvPr/>
        </p:nvSpPr>
        <p:spPr>
          <a:xfrm>
            <a:off x="465953" y="1125503"/>
            <a:ext cx="11528949" cy="477949"/>
          </a:xfrm>
          <a:prstGeom prst="rect">
            <a:avLst/>
          </a:prstGeom>
        </p:spPr>
        <p:txBody>
          <a:bodyPr vert="horz" wrap="square" lIns="0" tIns="93260" rIns="149217" bIns="93260" rtlCol="0" anchor="t">
            <a:noAutofit/>
          </a:bodyPr>
          <a:lstStyle>
            <a:lvl1pPr algn="l" defTabSz="914367" rtl="0" eaLnBrk="1" latinLnBrk="0" hangingPunct="1">
              <a:lnSpc>
                <a:spcPct val="90000"/>
              </a:lnSpc>
              <a:spcBef>
                <a:spcPct val="0"/>
              </a:spcBef>
              <a:buNone/>
              <a:defRPr lang="en-US" sz="2745" b="0" kern="1200" cap="none" spc="-49" baseline="0" dirty="0" smtClean="0">
                <a:ln w="3175">
                  <a:noFill/>
                </a:ln>
                <a:gradFill>
                  <a:gsLst>
                    <a:gs pos="0">
                      <a:schemeClr val="tx1"/>
                    </a:gs>
                    <a:gs pos="100000">
                      <a:schemeClr val="tx1"/>
                    </a:gs>
                  </a:gsLst>
                  <a:lin ang="5400000" scaled="1"/>
                </a:gradFill>
                <a:effectLst/>
                <a:latin typeface="+mj-lt"/>
                <a:ea typeface="+mn-ea"/>
                <a:cs typeface="Segoe UI" pitchFamily="34" charset="0"/>
              </a:defRPr>
            </a:lvl1pPr>
          </a:lstStyle>
          <a:p>
            <a:pPr defTabSz="932563"/>
            <a:r>
              <a:rPr lang="en-US" sz="2040" spc="-50">
                <a:gradFill>
                  <a:gsLst>
                    <a:gs pos="0">
                      <a:srgbClr val="000000"/>
                    </a:gs>
                    <a:gs pos="100000">
                      <a:srgbClr val="000000"/>
                    </a:gs>
                  </a:gsLst>
                  <a:lin ang="5400000" scaled="1"/>
                </a:gradFill>
                <a:latin typeface="Segoe UI Semibold"/>
                <a:ea typeface="Calibri" panose="020F0502020204030204" pitchFamily="34" charset="0"/>
              </a:rPr>
              <a:t>1. Build from the ground up </a:t>
            </a:r>
            <a:endParaRPr lang="en-US" sz="2040" spc="-50">
              <a:gradFill>
                <a:gsLst>
                  <a:gs pos="0">
                    <a:srgbClr val="000000"/>
                  </a:gs>
                  <a:gs pos="100000">
                    <a:srgbClr val="000000"/>
                  </a:gs>
                </a:gsLst>
                <a:lin ang="5400000" scaled="1"/>
              </a:gradFill>
              <a:latin typeface="Segoe UI Light" panose="020B0502040204020203" pitchFamily="34" charset="0"/>
              <a:cs typeface="Segoe UI Light" panose="020B0502040204020203" pitchFamily="34" charset="0"/>
            </a:endParaRPr>
          </a:p>
        </p:txBody>
      </p:sp>
      <p:sp>
        <p:nvSpPr>
          <p:cNvPr id="42" name="Rectangle 41">
            <a:extLst>
              <a:ext uri="{FF2B5EF4-FFF2-40B4-BE49-F238E27FC236}">
                <a16:creationId xmlns:a16="http://schemas.microsoft.com/office/drawing/2014/main" id="{EE3C7B52-1FAC-4293-BB5C-02AD75E13D61}"/>
              </a:ext>
            </a:extLst>
          </p:cNvPr>
          <p:cNvSpPr/>
          <p:nvPr/>
        </p:nvSpPr>
        <p:spPr>
          <a:xfrm>
            <a:off x="4359331" y="1470512"/>
            <a:ext cx="4301738" cy="612897"/>
          </a:xfrm>
          <a:prstGeom prst="rect">
            <a:avLst/>
          </a:prstGeom>
          <a:solidFill>
            <a:schemeClr val="tx2">
              <a:lumMod val="20000"/>
              <a:lumOff val="80000"/>
            </a:schemeClr>
          </a:solidFill>
        </p:spPr>
        <p:txBody>
          <a:bodyPr wrap="square">
            <a:spAutoFit/>
          </a:bodyPr>
          <a:lstStyle/>
          <a:p>
            <a:pPr algn="ctr" defTabSz="932597">
              <a:lnSpc>
                <a:spcPct val="90000"/>
              </a:lnSpc>
              <a:spcAft>
                <a:spcPts val="612"/>
              </a:spcAft>
              <a:defRPr/>
            </a:pPr>
            <a:r>
              <a:rPr lang="en-US" sz="1224">
                <a:solidFill>
                  <a:srgbClr val="000000"/>
                </a:solidFill>
                <a:latin typeface="Segoe UI Semilight"/>
              </a:rPr>
              <a:t>The issue: Designing, integrating and maintaining dozens of individual services requires extensive expertise, time and financial investment</a:t>
            </a:r>
          </a:p>
        </p:txBody>
      </p:sp>
    </p:spTree>
    <p:extLst>
      <p:ext uri="{BB962C8B-B14F-4D97-AF65-F5344CB8AC3E}">
        <p14:creationId xmlns:p14="http://schemas.microsoft.com/office/powerpoint/2010/main" val="40976005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37"/>
                                        </p:tgtEl>
                                        <p:attrNameLst>
                                          <p:attrName>style.visibility</p:attrName>
                                        </p:attrNameLst>
                                      </p:cBhvr>
                                      <p:to>
                                        <p:strVal val="visible"/>
                                      </p:to>
                                    </p:set>
                                    <p:animEffect transition="in" filter="fade">
                                      <p:cBhvr>
                                        <p:cTn id="12" dur="500"/>
                                        <p:tgtEl>
                                          <p:spTgt spid="23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fade">
                                      <p:cBhvr>
                                        <p:cTn id="17" dur="500"/>
                                        <p:tgtEl>
                                          <p:spTgt spid="22"/>
                                        </p:tgtEl>
                                      </p:cBhvr>
                                    </p:animEffect>
                                  </p:childTnLst>
                                </p:cTn>
                              </p:par>
                            </p:childTnLst>
                          </p:cTn>
                        </p:par>
                        <p:par>
                          <p:cTn id="18" fill="hold">
                            <p:stCondLst>
                              <p:cond delay="500"/>
                            </p:stCondLst>
                            <p:childTnLst>
                              <p:par>
                                <p:cTn id="19" presetID="10" presetClass="entr" presetSubtype="0" fill="hold" nodeType="afterEffect">
                                  <p:stCondLst>
                                    <p:cond delay="0"/>
                                  </p:stCondLst>
                                  <p:childTnLst>
                                    <p:set>
                                      <p:cBhvr>
                                        <p:cTn id="20" dur="1" fill="hold">
                                          <p:stCondLst>
                                            <p:cond delay="0"/>
                                          </p:stCondLst>
                                        </p:cTn>
                                        <p:tgtEl>
                                          <p:spTgt spid="226"/>
                                        </p:tgtEl>
                                        <p:attrNameLst>
                                          <p:attrName>style.visibility</p:attrName>
                                        </p:attrNameLst>
                                      </p:cBhvr>
                                      <p:to>
                                        <p:strVal val="visible"/>
                                      </p:to>
                                    </p:set>
                                    <p:animEffect transition="in" filter="fade">
                                      <p:cBhvr>
                                        <p:cTn id="21" dur="500"/>
                                        <p:tgtEl>
                                          <p:spTgt spid="226"/>
                                        </p:tgtEl>
                                      </p:cBhvr>
                                    </p:animEffect>
                                  </p:childTnLst>
                                </p:cTn>
                              </p:par>
                            </p:childTnLst>
                          </p:cTn>
                        </p:par>
                        <p:par>
                          <p:cTn id="22" fill="hold">
                            <p:stCondLst>
                              <p:cond delay="1000"/>
                            </p:stCondLst>
                            <p:childTnLst>
                              <p:par>
                                <p:cTn id="23" presetID="10" presetClass="entr" presetSubtype="0" fill="hold" nodeType="afterEffect">
                                  <p:stCondLst>
                                    <p:cond delay="0"/>
                                  </p:stCondLst>
                                  <p:childTnLst>
                                    <p:set>
                                      <p:cBhvr>
                                        <p:cTn id="24" dur="1" fill="hold">
                                          <p:stCondLst>
                                            <p:cond delay="0"/>
                                          </p:stCondLst>
                                        </p:cTn>
                                        <p:tgtEl>
                                          <p:spTgt spid="228"/>
                                        </p:tgtEl>
                                        <p:attrNameLst>
                                          <p:attrName>style.visibility</p:attrName>
                                        </p:attrNameLst>
                                      </p:cBhvr>
                                      <p:to>
                                        <p:strVal val="visible"/>
                                      </p:to>
                                    </p:set>
                                    <p:animEffect transition="in" filter="fade">
                                      <p:cBhvr>
                                        <p:cTn id="25" dur="500"/>
                                        <p:tgtEl>
                                          <p:spTgt spid="228"/>
                                        </p:tgtEl>
                                      </p:cBhvr>
                                    </p:animEffect>
                                  </p:childTnLst>
                                </p:cTn>
                              </p:par>
                            </p:childTnLst>
                          </p:cTn>
                        </p:par>
                        <p:par>
                          <p:cTn id="26" fill="hold">
                            <p:stCondLst>
                              <p:cond delay="1500"/>
                            </p:stCondLst>
                            <p:childTnLst>
                              <p:par>
                                <p:cTn id="27" presetID="10" presetClass="entr" presetSubtype="0" fill="hold" nodeType="afterEffect">
                                  <p:stCondLst>
                                    <p:cond delay="0"/>
                                  </p:stCondLst>
                                  <p:childTnLst>
                                    <p:set>
                                      <p:cBhvr>
                                        <p:cTn id="28" dur="1" fill="hold">
                                          <p:stCondLst>
                                            <p:cond delay="0"/>
                                          </p:stCondLst>
                                        </p:cTn>
                                        <p:tgtEl>
                                          <p:spTgt spid="234"/>
                                        </p:tgtEl>
                                        <p:attrNameLst>
                                          <p:attrName>style.visibility</p:attrName>
                                        </p:attrNameLst>
                                      </p:cBhvr>
                                      <p:to>
                                        <p:strVal val="visible"/>
                                      </p:to>
                                    </p:set>
                                    <p:animEffect transition="in" filter="fade">
                                      <p:cBhvr>
                                        <p:cTn id="29" dur="500"/>
                                        <p:tgtEl>
                                          <p:spTgt spid="234"/>
                                        </p:tgtEl>
                                      </p:cBhvr>
                                    </p:animEffect>
                                  </p:childTnLst>
                                </p:cTn>
                              </p:par>
                            </p:childTnLst>
                          </p:cTn>
                        </p:par>
                        <p:par>
                          <p:cTn id="30" fill="hold">
                            <p:stCondLst>
                              <p:cond delay="2000"/>
                            </p:stCondLst>
                            <p:childTnLst>
                              <p:par>
                                <p:cTn id="31" presetID="10" presetClass="entr" presetSubtype="0" fill="hold" nodeType="afterEffect">
                                  <p:stCondLst>
                                    <p:cond delay="0"/>
                                  </p:stCondLst>
                                  <p:childTnLst>
                                    <p:set>
                                      <p:cBhvr>
                                        <p:cTn id="32" dur="1" fill="hold">
                                          <p:stCondLst>
                                            <p:cond delay="0"/>
                                          </p:stCondLst>
                                        </p:cTn>
                                        <p:tgtEl>
                                          <p:spTgt spid="230"/>
                                        </p:tgtEl>
                                        <p:attrNameLst>
                                          <p:attrName>style.visibility</p:attrName>
                                        </p:attrNameLst>
                                      </p:cBhvr>
                                      <p:to>
                                        <p:strVal val="visible"/>
                                      </p:to>
                                    </p:set>
                                    <p:animEffect transition="in" filter="fade">
                                      <p:cBhvr>
                                        <p:cTn id="33" dur="500"/>
                                        <p:tgtEl>
                                          <p:spTgt spid="230"/>
                                        </p:tgtEl>
                                      </p:cBhvr>
                                    </p:animEffect>
                                  </p:childTnLst>
                                </p:cTn>
                              </p:par>
                            </p:childTnLst>
                          </p:cTn>
                        </p:par>
                        <p:par>
                          <p:cTn id="34" fill="hold">
                            <p:stCondLst>
                              <p:cond delay="2500"/>
                            </p:stCondLst>
                            <p:childTnLst>
                              <p:par>
                                <p:cTn id="35" presetID="10" presetClass="entr" presetSubtype="0" fill="hold" nodeType="afterEffect">
                                  <p:stCondLst>
                                    <p:cond delay="0"/>
                                  </p:stCondLst>
                                  <p:childTnLst>
                                    <p:set>
                                      <p:cBhvr>
                                        <p:cTn id="36" dur="1" fill="hold">
                                          <p:stCondLst>
                                            <p:cond delay="0"/>
                                          </p:stCondLst>
                                        </p:cTn>
                                        <p:tgtEl>
                                          <p:spTgt spid="231"/>
                                        </p:tgtEl>
                                        <p:attrNameLst>
                                          <p:attrName>style.visibility</p:attrName>
                                        </p:attrNameLst>
                                      </p:cBhvr>
                                      <p:to>
                                        <p:strVal val="visible"/>
                                      </p:to>
                                    </p:set>
                                    <p:animEffect transition="in" filter="fade">
                                      <p:cBhvr>
                                        <p:cTn id="37" dur="500"/>
                                        <p:tgtEl>
                                          <p:spTgt spid="231"/>
                                        </p:tgtEl>
                                      </p:cBhvr>
                                    </p:animEffect>
                                  </p:childTnLst>
                                </p:cTn>
                              </p:par>
                            </p:childTnLst>
                          </p:cTn>
                        </p:par>
                        <p:par>
                          <p:cTn id="38" fill="hold">
                            <p:stCondLst>
                              <p:cond delay="3000"/>
                            </p:stCondLst>
                            <p:childTnLst>
                              <p:par>
                                <p:cTn id="39" presetID="10" presetClass="entr" presetSubtype="0" fill="hold" nodeType="afterEffect">
                                  <p:stCondLst>
                                    <p:cond delay="0"/>
                                  </p:stCondLst>
                                  <p:childTnLst>
                                    <p:set>
                                      <p:cBhvr>
                                        <p:cTn id="40" dur="1" fill="hold">
                                          <p:stCondLst>
                                            <p:cond delay="0"/>
                                          </p:stCondLst>
                                        </p:cTn>
                                        <p:tgtEl>
                                          <p:spTgt spid="233"/>
                                        </p:tgtEl>
                                        <p:attrNameLst>
                                          <p:attrName>style.visibility</p:attrName>
                                        </p:attrNameLst>
                                      </p:cBhvr>
                                      <p:to>
                                        <p:strVal val="visible"/>
                                      </p:to>
                                    </p:set>
                                    <p:animEffect transition="in" filter="fade">
                                      <p:cBhvr>
                                        <p:cTn id="41" dur="500"/>
                                        <p:tgtEl>
                                          <p:spTgt spid="233"/>
                                        </p:tgtEl>
                                      </p:cBhvr>
                                    </p:animEffect>
                                  </p:childTnLst>
                                </p:cTn>
                              </p:par>
                            </p:childTnLst>
                          </p:cTn>
                        </p:par>
                        <p:par>
                          <p:cTn id="42" fill="hold">
                            <p:stCondLst>
                              <p:cond delay="3500"/>
                            </p:stCondLst>
                            <p:childTnLst>
                              <p:par>
                                <p:cTn id="43" presetID="10" presetClass="entr" presetSubtype="0" fill="hold" nodeType="afterEffect">
                                  <p:stCondLst>
                                    <p:cond delay="0"/>
                                  </p:stCondLst>
                                  <p:childTnLst>
                                    <p:set>
                                      <p:cBhvr>
                                        <p:cTn id="44" dur="1" fill="hold">
                                          <p:stCondLst>
                                            <p:cond delay="0"/>
                                          </p:stCondLst>
                                        </p:cTn>
                                        <p:tgtEl>
                                          <p:spTgt spid="20"/>
                                        </p:tgtEl>
                                        <p:attrNameLst>
                                          <p:attrName>style.visibility</p:attrName>
                                        </p:attrNameLst>
                                      </p:cBhvr>
                                      <p:to>
                                        <p:strVal val="visible"/>
                                      </p:to>
                                    </p:set>
                                    <p:animEffect transition="in" filter="fade">
                                      <p:cBhvr>
                                        <p:cTn id="45" dur="500"/>
                                        <p:tgtEl>
                                          <p:spTgt spid="20"/>
                                        </p:tgtEl>
                                      </p:cBhvr>
                                    </p:animEffect>
                                  </p:childTnLst>
                                </p:cTn>
                              </p:par>
                            </p:childTnLst>
                          </p:cTn>
                        </p:par>
                        <p:par>
                          <p:cTn id="46" fill="hold">
                            <p:stCondLst>
                              <p:cond delay="4000"/>
                            </p:stCondLst>
                            <p:childTnLst>
                              <p:par>
                                <p:cTn id="47" presetID="10" presetClass="entr" presetSubtype="0" fill="hold" nodeType="afterEffect">
                                  <p:stCondLst>
                                    <p:cond delay="0"/>
                                  </p:stCondLst>
                                  <p:childTnLst>
                                    <p:set>
                                      <p:cBhvr>
                                        <p:cTn id="48" dur="1" fill="hold">
                                          <p:stCondLst>
                                            <p:cond delay="0"/>
                                          </p:stCondLst>
                                        </p:cTn>
                                        <p:tgtEl>
                                          <p:spTgt spid="18"/>
                                        </p:tgtEl>
                                        <p:attrNameLst>
                                          <p:attrName>style.visibility</p:attrName>
                                        </p:attrNameLst>
                                      </p:cBhvr>
                                      <p:to>
                                        <p:strVal val="visible"/>
                                      </p:to>
                                    </p:set>
                                    <p:animEffect transition="in" filter="fade">
                                      <p:cBhvr>
                                        <p:cTn id="49" dur="500"/>
                                        <p:tgtEl>
                                          <p:spTgt spid="18"/>
                                        </p:tgtEl>
                                      </p:cBhvr>
                                    </p:animEffect>
                                  </p:childTnLst>
                                </p:cTn>
                              </p:par>
                            </p:childTnLst>
                          </p:cTn>
                        </p:par>
                        <p:par>
                          <p:cTn id="50" fill="hold">
                            <p:stCondLst>
                              <p:cond delay="4500"/>
                            </p:stCondLst>
                            <p:childTnLst>
                              <p:par>
                                <p:cTn id="51" presetID="10" presetClass="entr" presetSubtype="0" fill="hold" nodeType="afterEffect">
                                  <p:stCondLst>
                                    <p:cond delay="0"/>
                                  </p:stCondLst>
                                  <p:childTnLst>
                                    <p:set>
                                      <p:cBhvr>
                                        <p:cTn id="52" dur="1" fill="hold">
                                          <p:stCondLst>
                                            <p:cond delay="0"/>
                                          </p:stCondLst>
                                        </p:cTn>
                                        <p:tgtEl>
                                          <p:spTgt spid="30"/>
                                        </p:tgtEl>
                                        <p:attrNameLst>
                                          <p:attrName>style.visibility</p:attrName>
                                        </p:attrNameLst>
                                      </p:cBhvr>
                                      <p:to>
                                        <p:strVal val="visible"/>
                                      </p:to>
                                    </p:set>
                                    <p:animEffect transition="in" filter="fade">
                                      <p:cBhvr>
                                        <p:cTn id="53" dur="500"/>
                                        <p:tgtEl>
                                          <p:spTgt spid="30"/>
                                        </p:tgtEl>
                                      </p:cBhvr>
                                    </p:animEffect>
                                  </p:childTnLst>
                                </p:cTn>
                              </p:par>
                            </p:childTnLst>
                          </p:cTn>
                        </p:par>
                        <p:par>
                          <p:cTn id="54" fill="hold">
                            <p:stCondLst>
                              <p:cond delay="5000"/>
                            </p:stCondLst>
                            <p:childTnLst>
                              <p:par>
                                <p:cTn id="55" presetID="10" presetClass="entr" presetSubtype="0" fill="hold" nodeType="afterEffect">
                                  <p:stCondLst>
                                    <p:cond delay="0"/>
                                  </p:stCondLst>
                                  <p:childTnLst>
                                    <p:set>
                                      <p:cBhvr>
                                        <p:cTn id="56" dur="1" fill="hold">
                                          <p:stCondLst>
                                            <p:cond delay="0"/>
                                          </p:stCondLst>
                                        </p:cTn>
                                        <p:tgtEl>
                                          <p:spTgt spid="227"/>
                                        </p:tgtEl>
                                        <p:attrNameLst>
                                          <p:attrName>style.visibility</p:attrName>
                                        </p:attrNameLst>
                                      </p:cBhvr>
                                      <p:to>
                                        <p:strVal val="visible"/>
                                      </p:to>
                                    </p:set>
                                    <p:animEffect transition="in" filter="fade">
                                      <p:cBhvr>
                                        <p:cTn id="57" dur="500"/>
                                        <p:tgtEl>
                                          <p:spTgt spid="227"/>
                                        </p:tgtEl>
                                      </p:cBhvr>
                                    </p:animEffect>
                                  </p:childTnLst>
                                </p:cTn>
                              </p:par>
                            </p:childTnLst>
                          </p:cTn>
                        </p:par>
                        <p:par>
                          <p:cTn id="58" fill="hold">
                            <p:stCondLst>
                              <p:cond delay="5500"/>
                            </p:stCondLst>
                            <p:childTnLst>
                              <p:par>
                                <p:cTn id="59" presetID="10" presetClass="entr" presetSubtype="0" fill="hold" nodeType="afterEffect">
                                  <p:stCondLst>
                                    <p:cond delay="0"/>
                                  </p:stCondLst>
                                  <p:childTnLst>
                                    <p:set>
                                      <p:cBhvr>
                                        <p:cTn id="60" dur="1" fill="hold">
                                          <p:stCondLst>
                                            <p:cond delay="0"/>
                                          </p:stCondLst>
                                        </p:cTn>
                                        <p:tgtEl>
                                          <p:spTgt spid="229"/>
                                        </p:tgtEl>
                                        <p:attrNameLst>
                                          <p:attrName>style.visibility</p:attrName>
                                        </p:attrNameLst>
                                      </p:cBhvr>
                                      <p:to>
                                        <p:strVal val="visible"/>
                                      </p:to>
                                    </p:set>
                                    <p:animEffect transition="in" filter="fade">
                                      <p:cBhvr>
                                        <p:cTn id="61" dur="500"/>
                                        <p:tgtEl>
                                          <p:spTgt spid="229"/>
                                        </p:tgtEl>
                                      </p:cBhvr>
                                    </p:animEffect>
                                  </p:childTnLst>
                                </p:cTn>
                              </p:par>
                            </p:childTnLst>
                          </p:cTn>
                        </p:par>
                        <p:par>
                          <p:cTn id="62" fill="hold">
                            <p:stCondLst>
                              <p:cond delay="6000"/>
                            </p:stCondLst>
                            <p:childTnLst>
                              <p:par>
                                <p:cTn id="63" presetID="10" presetClass="entr" presetSubtype="0" fill="hold" nodeType="afterEffect">
                                  <p:stCondLst>
                                    <p:cond delay="0"/>
                                  </p:stCondLst>
                                  <p:childTnLst>
                                    <p:set>
                                      <p:cBhvr>
                                        <p:cTn id="64" dur="1" fill="hold">
                                          <p:stCondLst>
                                            <p:cond delay="0"/>
                                          </p:stCondLst>
                                        </p:cTn>
                                        <p:tgtEl>
                                          <p:spTgt spid="232"/>
                                        </p:tgtEl>
                                        <p:attrNameLst>
                                          <p:attrName>style.visibility</p:attrName>
                                        </p:attrNameLst>
                                      </p:cBhvr>
                                      <p:to>
                                        <p:strVal val="visible"/>
                                      </p:to>
                                    </p:set>
                                    <p:animEffect transition="in" filter="fade">
                                      <p:cBhvr>
                                        <p:cTn id="65" dur="500"/>
                                        <p:tgtEl>
                                          <p:spTgt spid="2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Rectangle 122">
            <a:extLst>
              <a:ext uri="{FF2B5EF4-FFF2-40B4-BE49-F238E27FC236}">
                <a16:creationId xmlns:a16="http://schemas.microsoft.com/office/drawing/2014/main" id="{581C6455-EAAA-423E-B1A5-7DC597DEB662}"/>
              </a:ext>
            </a:extLst>
          </p:cNvPr>
          <p:cNvSpPr/>
          <p:nvPr/>
        </p:nvSpPr>
        <p:spPr bwMode="auto">
          <a:xfrm>
            <a:off x="705699" y="2263333"/>
            <a:ext cx="2382117" cy="931310"/>
          </a:xfrm>
          <a:prstGeom prst="rect">
            <a:avLst/>
          </a:prstGeom>
          <a:solidFill>
            <a:schemeClr val="bg1">
              <a:alpha val="90000"/>
            </a:schemeClr>
          </a:solidFill>
          <a:ln w="190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21" tIns="93221" rIns="0" bIns="93194" numCol="1" spcCol="0" rtlCol="0" fromWordArt="0" anchor="b" anchorCtr="0" forceAA="0" compatLnSpc="1">
            <a:prstTxWarp prst="textNoShape">
              <a:avLst/>
            </a:prstTxWarp>
            <a:noAutofit/>
          </a:bodyPr>
          <a:lstStyle/>
          <a:p>
            <a:pPr defTabSz="931395" fontAlgn="base">
              <a:lnSpc>
                <a:spcPct val="90000"/>
              </a:lnSpc>
              <a:spcBef>
                <a:spcPct val="0"/>
              </a:spcBef>
              <a:spcAft>
                <a:spcPts val="612"/>
              </a:spcAft>
              <a:defRPr/>
            </a:pPr>
            <a:endParaRPr lang="en-US" sz="1071" kern="0">
              <a:solidFill>
                <a:srgbClr val="000000">
                  <a:lumMod val="65000"/>
                  <a:lumOff val="35000"/>
                </a:srgbClr>
              </a:solidFill>
              <a:latin typeface="Segoe UI" panose="020B0502040204020203" pitchFamily="34" charset="0"/>
              <a:ea typeface="Segoe UI" panose="020B0502040204020203" pitchFamily="34" charset="0"/>
              <a:cs typeface="Segoe UI" panose="020B0502040204020203" pitchFamily="34" charset="0"/>
            </a:endParaRPr>
          </a:p>
          <a:p>
            <a:pPr defTabSz="931395" fontAlgn="base">
              <a:lnSpc>
                <a:spcPct val="90000"/>
              </a:lnSpc>
              <a:spcBef>
                <a:spcPct val="0"/>
              </a:spcBef>
              <a:spcAft>
                <a:spcPts val="612"/>
              </a:spcAft>
              <a:defRPr/>
            </a:pPr>
            <a:endParaRPr lang="en-US" sz="1071" kern="0">
              <a:solidFill>
                <a:srgbClr val="000000">
                  <a:lumMod val="65000"/>
                  <a:lumOff val="35000"/>
                </a:srgbClr>
              </a:solidFill>
              <a:latin typeface="Segoe UI" panose="020B0502040204020203" pitchFamily="34" charset="0"/>
              <a:ea typeface="Segoe UI" panose="020B0502040204020203" pitchFamily="34" charset="0"/>
              <a:cs typeface="Segoe UI" panose="020B0502040204020203" pitchFamily="34" charset="0"/>
            </a:endParaRPr>
          </a:p>
          <a:p>
            <a:pPr defTabSz="931395" fontAlgn="base">
              <a:lnSpc>
                <a:spcPct val="90000"/>
              </a:lnSpc>
              <a:spcBef>
                <a:spcPct val="0"/>
              </a:spcBef>
              <a:spcAft>
                <a:spcPts val="612"/>
              </a:spcAft>
              <a:defRPr/>
            </a:pPr>
            <a:endParaRPr lang="en-US" sz="1071" kern="0">
              <a:solidFill>
                <a:srgbClr val="000000">
                  <a:lumMod val="65000"/>
                  <a:lumOff val="35000"/>
                </a:srgbClr>
              </a:solidFill>
              <a:latin typeface="Segoe UI" panose="020B0502040204020203" pitchFamily="34" charset="0"/>
              <a:ea typeface="Segoe UI" panose="020B0502040204020203" pitchFamily="34" charset="0"/>
              <a:cs typeface="Segoe UI" panose="020B0502040204020203" pitchFamily="34" charset="0"/>
            </a:endParaRPr>
          </a:p>
          <a:p>
            <a:pPr defTabSz="931395" fontAlgn="base">
              <a:lnSpc>
                <a:spcPct val="90000"/>
              </a:lnSpc>
              <a:spcBef>
                <a:spcPct val="0"/>
              </a:spcBef>
              <a:spcAft>
                <a:spcPts val="612"/>
              </a:spcAft>
              <a:defRPr/>
            </a:pPr>
            <a:endParaRPr lang="en-US" sz="1071" kern="0">
              <a:solidFill>
                <a:srgbClr val="000000">
                  <a:lumMod val="65000"/>
                  <a:lumOff val="35000"/>
                </a:srgbClr>
              </a:solidFill>
              <a:latin typeface="Segoe UI" panose="020B0502040204020203" pitchFamily="34" charset="0"/>
              <a:ea typeface="Segoe UI" panose="020B0502040204020203" pitchFamily="34" charset="0"/>
              <a:cs typeface="Segoe UI" panose="020B0502040204020203" pitchFamily="34" charset="0"/>
            </a:endParaRPr>
          </a:p>
          <a:p>
            <a:pPr defTabSz="931395" fontAlgn="base">
              <a:lnSpc>
                <a:spcPct val="90000"/>
              </a:lnSpc>
              <a:spcBef>
                <a:spcPct val="0"/>
              </a:spcBef>
              <a:spcAft>
                <a:spcPts val="612"/>
              </a:spcAft>
              <a:defRPr/>
            </a:pPr>
            <a:endParaRPr lang="en-US" sz="1071" kern="0">
              <a:solidFill>
                <a:srgbClr val="000000">
                  <a:lumMod val="65000"/>
                  <a:lumOff val="35000"/>
                </a:srgbClr>
              </a:solidFill>
              <a:latin typeface="Segoe UI" panose="020B0502040204020203" pitchFamily="34" charset="0"/>
              <a:ea typeface="Segoe UI" panose="020B0502040204020203" pitchFamily="34" charset="0"/>
              <a:cs typeface="Segoe UI" panose="020B0502040204020203" pitchFamily="34" charset="0"/>
            </a:endParaRPr>
          </a:p>
          <a:p>
            <a:pPr defTabSz="931395" fontAlgn="base">
              <a:lnSpc>
                <a:spcPct val="90000"/>
              </a:lnSpc>
              <a:spcBef>
                <a:spcPct val="0"/>
              </a:spcBef>
              <a:spcAft>
                <a:spcPts val="612"/>
              </a:spcAft>
              <a:defRPr/>
            </a:pPr>
            <a:endParaRPr lang="en-US" sz="1071" kern="0">
              <a:solidFill>
                <a:srgbClr val="000000">
                  <a:lumMod val="65000"/>
                  <a:lumOff val="35000"/>
                </a:srgbClr>
              </a:solidFill>
              <a:latin typeface="Segoe UI" panose="020B0502040204020203" pitchFamily="34" charset="0"/>
              <a:ea typeface="Segoe UI" panose="020B0502040204020203" pitchFamily="34" charset="0"/>
              <a:cs typeface="Segoe UI" panose="020B0502040204020203" pitchFamily="34" charset="0"/>
            </a:endParaRPr>
          </a:p>
          <a:p>
            <a:pPr defTabSz="931395" fontAlgn="base">
              <a:lnSpc>
                <a:spcPct val="90000"/>
              </a:lnSpc>
              <a:spcBef>
                <a:spcPct val="0"/>
              </a:spcBef>
              <a:spcAft>
                <a:spcPts val="612"/>
              </a:spcAft>
              <a:defRPr/>
            </a:pPr>
            <a:endParaRPr lang="en-US" sz="1071" kern="0">
              <a:solidFill>
                <a:srgbClr val="000000">
                  <a:lumMod val="65000"/>
                  <a:lumOff val="35000"/>
                </a:srgbClr>
              </a:solidFill>
              <a:latin typeface="Segoe UI" panose="020B0502040204020203" pitchFamily="34" charset="0"/>
              <a:ea typeface="Segoe UI" panose="020B0502040204020203" pitchFamily="34" charset="0"/>
              <a:cs typeface="Segoe UI" panose="020B0502040204020203" pitchFamily="34" charset="0"/>
            </a:endParaRPr>
          </a:p>
          <a:p>
            <a:pPr defTabSz="931395" fontAlgn="base">
              <a:lnSpc>
                <a:spcPct val="90000"/>
              </a:lnSpc>
              <a:spcBef>
                <a:spcPct val="0"/>
              </a:spcBef>
              <a:spcAft>
                <a:spcPts val="612"/>
              </a:spcAft>
              <a:defRPr/>
            </a:pPr>
            <a:endParaRPr lang="en-US" sz="1071" kern="0">
              <a:solidFill>
                <a:srgbClr val="000000">
                  <a:lumMod val="65000"/>
                  <a:lumOff val="35000"/>
                </a:srgbClr>
              </a:solidFill>
              <a:latin typeface="Segoe UI" panose="020B0502040204020203" pitchFamily="34" charset="0"/>
              <a:ea typeface="Segoe UI" panose="020B0502040204020203" pitchFamily="34" charset="0"/>
              <a:cs typeface="Segoe UI" panose="020B0502040204020203" pitchFamily="34" charset="0"/>
            </a:endParaRPr>
          </a:p>
          <a:p>
            <a:pPr defTabSz="931395" fontAlgn="base">
              <a:lnSpc>
                <a:spcPct val="90000"/>
              </a:lnSpc>
              <a:spcBef>
                <a:spcPct val="0"/>
              </a:spcBef>
              <a:spcAft>
                <a:spcPts val="612"/>
              </a:spcAft>
              <a:defRPr/>
            </a:pPr>
            <a:endParaRPr lang="en-US" sz="1071" kern="0">
              <a:solidFill>
                <a:srgbClr val="000000">
                  <a:lumMod val="65000"/>
                  <a:lumOff val="35000"/>
                </a:srgbClr>
              </a:solidFill>
              <a:latin typeface="Segoe UI" panose="020B0502040204020203" pitchFamily="34" charset="0"/>
              <a:ea typeface="Segoe UI" panose="020B0502040204020203" pitchFamily="34" charset="0"/>
              <a:cs typeface="Segoe UI" panose="020B0502040204020203" pitchFamily="34" charset="0"/>
            </a:endParaRPr>
          </a:p>
        </p:txBody>
      </p:sp>
      <p:sp>
        <p:nvSpPr>
          <p:cNvPr id="5" name="cloud"/>
          <p:cNvSpPr>
            <a:spLocks noChangeAspect="1"/>
          </p:cNvSpPr>
          <p:nvPr/>
        </p:nvSpPr>
        <p:spPr bwMode="black">
          <a:xfrm>
            <a:off x="2787590" y="1735075"/>
            <a:ext cx="9082869" cy="4691992"/>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noFill/>
          <a:ln w="762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tIns="838986" rtlCol="0" anchor="ctr"/>
          <a:lstStyle/>
          <a:p>
            <a:pPr algn="ctr" defTabSz="932060">
              <a:lnSpc>
                <a:spcPct val="80000"/>
              </a:lnSpc>
              <a:defRPr/>
            </a:pPr>
            <a:endParaRPr lang="en-US" sz="4488" kern="0" spc="-153">
              <a:solidFill>
                <a:srgbClr val="000000">
                  <a:lumMod val="65000"/>
                  <a:lumOff val="35000"/>
                </a:srgbClr>
              </a:solidFill>
              <a:latin typeface="Segoe UI" panose="020B0502040204020203" pitchFamily="34" charset="0"/>
              <a:cs typeface="Segoe UI" panose="020B0502040204020203" pitchFamily="34" charset="0"/>
            </a:endParaRPr>
          </a:p>
        </p:txBody>
      </p:sp>
      <p:sp>
        <p:nvSpPr>
          <p:cNvPr id="2" name="Title 1"/>
          <p:cNvSpPr>
            <a:spLocks noGrp="1"/>
          </p:cNvSpPr>
          <p:nvPr>
            <p:ph type="title"/>
          </p:nvPr>
        </p:nvSpPr>
        <p:spPr/>
        <p:txBody>
          <a:bodyPr/>
          <a:lstStyle/>
          <a:p>
            <a:r>
              <a:rPr lang="en-US">
                <a:ea typeface="Calibri" panose="020F0502020204030204" pitchFamily="34" charset="0"/>
              </a:rPr>
              <a:t>Your options for building IoT solutions</a:t>
            </a:r>
            <a:endParaRPr lang="en-US">
              <a:latin typeface="Segoe UI Light" panose="020B0502040204020203" pitchFamily="34" charset="0"/>
              <a:cs typeface="Segoe UI Light" panose="020B0502040204020203" pitchFamily="34" charset="0"/>
            </a:endParaRPr>
          </a:p>
        </p:txBody>
      </p:sp>
      <p:sp>
        <p:nvSpPr>
          <p:cNvPr id="74" name="Rectangle 73"/>
          <p:cNvSpPr/>
          <p:nvPr/>
        </p:nvSpPr>
        <p:spPr bwMode="auto">
          <a:xfrm>
            <a:off x="9462426" y="2123650"/>
            <a:ext cx="2370456" cy="1754675"/>
          </a:xfrm>
          <a:prstGeom prst="rect">
            <a:avLst/>
          </a:prstGeom>
          <a:solidFill>
            <a:schemeClr val="bg1">
              <a:alpha val="90000"/>
            </a:schemeClr>
          </a:solidFill>
          <a:ln w="190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21" tIns="93221" rIns="0" bIns="93194" numCol="1" spcCol="0" rtlCol="0" fromWordArt="0" anchor="b" anchorCtr="0" forceAA="0" compatLnSpc="1">
            <a:prstTxWarp prst="textNoShape">
              <a:avLst/>
            </a:prstTxWarp>
            <a:noAutofit/>
          </a:bodyPr>
          <a:lstStyle/>
          <a:p>
            <a:pPr defTabSz="931395" fontAlgn="base">
              <a:lnSpc>
                <a:spcPct val="90000"/>
              </a:lnSpc>
              <a:spcBef>
                <a:spcPct val="0"/>
              </a:spcBef>
              <a:spcAft>
                <a:spcPts val="612"/>
              </a:spcAft>
              <a:defRPr/>
            </a:pPr>
            <a:endParaRPr lang="en-US" sz="1071" kern="0">
              <a:solidFill>
                <a:srgbClr val="000000">
                  <a:lumMod val="65000"/>
                  <a:lumOff val="35000"/>
                </a:srgbClr>
              </a:solidFill>
              <a:latin typeface="Segoe UI" panose="020B0502040204020203" pitchFamily="34" charset="0"/>
              <a:ea typeface="Segoe UI" panose="020B0502040204020203" pitchFamily="34" charset="0"/>
              <a:cs typeface="Segoe UI" panose="020B0502040204020203" pitchFamily="34" charset="0"/>
            </a:endParaRPr>
          </a:p>
          <a:p>
            <a:pPr defTabSz="931395" fontAlgn="base">
              <a:lnSpc>
                <a:spcPct val="90000"/>
              </a:lnSpc>
              <a:spcBef>
                <a:spcPct val="0"/>
              </a:spcBef>
              <a:spcAft>
                <a:spcPts val="612"/>
              </a:spcAft>
              <a:defRPr/>
            </a:pPr>
            <a:endParaRPr lang="en-US" sz="1071" kern="0">
              <a:solidFill>
                <a:srgbClr val="000000">
                  <a:lumMod val="65000"/>
                  <a:lumOff val="35000"/>
                </a:srgbClr>
              </a:solidFill>
              <a:latin typeface="Segoe UI" panose="020B0502040204020203" pitchFamily="34" charset="0"/>
              <a:ea typeface="Segoe UI" panose="020B0502040204020203" pitchFamily="34" charset="0"/>
              <a:cs typeface="Segoe UI" panose="020B0502040204020203" pitchFamily="34" charset="0"/>
            </a:endParaRPr>
          </a:p>
          <a:p>
            <a:pPr defTabSz="931395" fontAlgn="base">
              <a:lnSpc>
                <a:spcPct val="90000"/>
              </a:lnSpc>
              <a:spcBef>
                <a:spcPct val="0"/>
              </a:spcBef>
              <a:spcAft>
                <a:spcPts val="612"/>
              </a:spcAft>
              <a:defRPr/>
            </a:pPr>
            <a:endParaRPr lang="en-US" sz="1071" kern="0">
              <a:solidFill>
                <a:srgbClr val="000000">
                  <a:lumMod val="65000"/>
                  <a:lumOff val="35000"/>
                </a:srgbClr>
              </a:solidFill>
              <a:latin typeface="Segoe UI" panose="020B0502040204020203" pitchFamily="34" charset="0"/>
              <a:ea typeface="Segoe UI" panose="020B0502040204020203" pitchFamily="34" charset="0"/>
              <a:cs typeface="Segoe UI" panose="020B0502040204020203" pitchFamily="34" charset="0"/>
            </a:endParaRPr>
          </a:p>
          <a:p>
            <a:pPr defTabSz="931395" fontAlgn="base">
              <a:lnSpc>
                <a:spcPct val="90000"/>
              </a:lnSpc>
              <a:spcBef>
                <a:spcPct val="0"/>
              </a:spcBef>
              <a:spcAft>
                <a:spcPts val="612"/>
              </a:spcAft>
              <a:defRPr/>
            </a:pPr>
            <a:endParaRPr lang="en-US" sz="1071" kern="0">
              <a:solidFill>
                <a:srgbClr val="000000">
                  <a:lumMod val="65000"/>
                  <a:lumOff val="35000"/>
                </a:srgbClr>
              </a:solidFill>
              <a:latin typeface="Segoe UI" panose="020B0502040204020203" pitchFamily="34" charset="0"/>
              <a:ea typeface="Segoe UI" panose="020B0502040204020203" pitchFamily="34" charset="0"/>
              <a:cs typeface="Segoe UI" panose="020B0502040204020203" pitchFamily="34" charset="0"/>
            </a:endParaRPr>
          </a:p>
          <a:p>
            <a:pPr defTabSz="931395" fontAlgn="base">
              <a:lnSpc>
                <a:spcPct val="90000"/>
              </a:lnSpc>
              <a:spcBef>
                <a:spcPct val="0"/>
              </a:spcBef>
              <a:spcAft>
                <a:spcPts val="612"/>
              </a:spcAft>
              <a:defRPr/>
            </a:pPr>
            <a:endParaRPr lang="en-US" sz="1071" kern="0">
              <a:solidFill>
                <a:srgbClr val="000000">
                  <a:lumMod val="65000"/>
                  <a:lumOff val="35000"/>
                </a:srgbClr>
              </a:solidFill>
              <a:latin typeface="Segoe UI" panose="020B0502040204020203" pitchFamily="34" charset="0"/>
              <a:ea typeface="Segoe UI" panose="020B0502040204020203" pitchFamily="34" charset="0"/>
              <a:cs typeface="Segoe UI" panose="020B0502040204020203" pitchFamily="34" charset="0"/>
            </a:endParaRPr>
          </a:p>
          <a:p>
            <a:pPr defTabSz="931395" fontAlgn="base">
              <a:lnSpc>
                <a:spcPct val="90000"/>
              </a:lnSpc>
              <a:spcBef>
                <a:spcPct val="0"/>
              </a:spcBef>
              <a:spcAft>
                <a:spcPts val="612"/>
              </a:spcAft>
              <a:defRPr/>
            </a:pPr>
            <a:endParaRPr lang="en-US" sz="1071" kern="0">
              <a:solidFill>
                <a:srgbClr val="000000">
                  <a:lumMod val="65000"/>
                  <a:lumOff val="35000"/>
                </a:srgbClr>
              </a:solidFill>
              <a:latin typeface="Segoe UI" panose="020B0502040204020203" pitchFamily="34" charset="0"/>
              <a:ea typeface="Segoe UI" panose="020B0502040204020203" pitchFamily="34" charset="0"/>
              <a:cs typeface="Segoe UI" panose="020B0502040204020203" pitchFamily="34" charset="0"/>
            </a:endParaRPr>
          </a:p>
          <a:p>
            <a:pPr defTabSz="931395" fontAlgn="base">
              <a:lnSpc>
                <a:spcPct val="90000"/>
              </a:lnSpc>
              <a:spcBef>
                <a:spcPct val="0"/>
              </a:spcBef>
              <a:spcAft>
                <a:spcPts val="612"/>
              </a:spcAft>
              <a:defRPr/>
            </a:pPr>
            <a:endParaRPr lang="en-US" sz="1071" kern="0">
              <a:solidFill>
                <a:srgbClr val="000000">
                  <a:lumMod val="65000"/>
                  <a:lumOff val="35000"/>
                </a:srgbClr>
              </a:solidFill>
              <a:latin typeface="Segoe UI" panose="020B0502040204020203" pitchFamily="34" charset="0"/>
              <a:ea typeface="Segoe UI" panose="020B0502040204020203" pitchFamily="34" charset="0"/>
              <a:cs typeface="Segoe UI" panose="020B0502040204020203" pitchFamily="34" charset="0"/>
            </a:endParaRPr>
          </a:p>
          <a:p>
            <a:pPr defTabSz="931395" fontAlgn="base">
              <a:lnSpc>
                <a:spcPct val="90000"/>
              </a:lnSpc>
              <a:spcBef>
                <a:spcPct val="0"/>
              </a:spcBef>
              <a:spcAft>
                <a:spcPts val="612"/>
              </a:spcAft>
              <a:defRPr/>
            </a:pPr>
            <a:endParaRPr lang="en-US" sz="1071" kern="0">
              <a:solidFill>
                <a:srgbClr val="000000">
                  <a:lumMod val="65000"/>
                  <a:lumOff val="35000"/>
                </a:srgbClr>
              </a:solidFill>
              <a:latin typeface="Segoe UI" panose="020B0502040204020203" pitchFamily="34" charset="0"/>
              <a:ea typeface="Segoe UI" panose="020B0502040204020203" pitchFamily="34" charset="0"/>
              <a:cs typeface="Segoe UI" panose="020B0502040204020203" pitchFamily="34" charset="0"/>
            </a:endParaRPr>
          </a:p>
          <a:p>
            <a:pPr defTabSz="931395" fontAlgn="base">
              <a:lnSpc>
                <a:spcPct val="90000"/>
              </a:lnSpc>
              <a:spcBef>
                <a:spcPct val="0"/>
              </a:spcBef>
              <a:spcAft>
                <a:spcPts val="612"/>
              </a:spcAft>
              <a:defRPr/>
            </a:pPr>
            <a:endParaRPr lang="en-US" sz="1071" kern="0">
              <a:solidFill>
                <a:srgbClr val="000000">
                  <a:lumMod val="65000"/>
                  <a:lumOff val="35000"/>
                </a:srgbClr>
              </a:solidFill>
              <a:latin typeface="Segoe UI" panose="020B0502040204020203" pitchFamily="34" charset="0"/>
              <a:ea typeface="Segoe UI" panose="020B0502040204020203" pitchFamily="34" charset="0"/>
              <a:cs typeface="Segoe UI" panose="020B0502040204020203" pitchFamily="34" charset="0"/>
            </a:endParaRPr>
          </a:p>
        </p:txBody>
      </p:sp>
      <p:grpSp>
        <p:nvGrpSpPr>
          <p:cNvPr id="78" name="Group 57"/>
          <p:cNvGrpSpPr>
            <a:grpSpLocks noChangeAspect="1"/>
          </p:cNvGrpSpPr>
          <p:nvPr/>
        </p:nvGrpSpPr>
        <p:grpSpPr bwMode="auto">
          <a:xfrm>
            <a:off x="9582648" y="3124204"/>
            <a:ext cx="779111" cy="801464"/>
            <a:chOff x="6253" y="2122"/>
            <a:chExt cx="488" cy="502"/>
          </a:xfrm>
        </p:grpSpPr>
        <p:sp>
          <p:nvSpPr>
            <p:cNvPr id="94" name="AutoShape 56"/>
            <p:cNvSpPr>
              <a:spLocks noChangeAspect="1" noChangeArrowheads="1" noTextEdit="1"/>
            </p:cNvSpPr>
            <p:nvPr/>
          </p:nvSpPr>
          <p:spPr bwMode="auto">
            <a:xfrm>
              <a:off x="6253" y="2122"/>
              <a:ext cx="488" cy="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21" tIns="46610" rIns="93221" bIns="46610" numCol="1" anchor="t" anchorCtr="0" compatLnSpc="1">
              <a:prstTxWarp prst="textNoShape">
                <a:avLst/>
              </a:prstTxWarp>
            </a:bodyPr>
            <a:lstStyle/>
            <a:p>
              <a:pPr defTabSz="932060">
                <a:defRPr/>
              </a:pPr>
              <a:endParaRPr lang="en-US" kern="0">
                <a:solidFill>
                  <a:srgbClr val="000000">
                    <a:lumMod val="65000"/>
                    <a:lumOff val="35000"/>
                  </a:srgbClr>
                </a:solidFill>
                <a:latin typeface="Segoe UI" panose="020B0502040204020203" pitchFamily="34" charset="0"/>
                <a:cs typeface="Segoe UI" panose="020B0502040204020203" pitchFamily="34" charset="0"/>
              </a:endParaRPr>
            </a:p>
          </p:txBody>
        </p:sp>
        <p:sp>
          <p:nvSpPr>
            <p:cNvPr id="97" name="Freeform 60"/>
            <p:cNvSpPr>
              <a:spLocks/>
            </p:cNvSpPr>
            <p:nvPr/>
          </p:nvSpPr>
          <p:spPr bwMode="auto">
            <a:xfrm>
              <a:off x="6591" y="2269"/>
              <a:ext cx="7" cy="6"/>
            </a:xfrm>
            <a:custGeom>
              <a:avLst/>
              <a:gdLst>
                <a:gd name="T0" fmla="*/ 3 w 4"/>
                <a:gd name="T1" fmla="*/ 3 h 4"/>
                <a:gd name="T2" fmla="*/ 0 w 4"/>
                <a:gd name="T3" fmla="*/ 3 h 4"/>
                <a:gd name="T4" fmla="*/ 1 w 4"/>
                <a:gd name="T5" fmla="*/ 0 h 4"/>
                <a:gd name="T6" fmla="*/ 3 w 4"/>
                <a:gd name="T7" fmla="*/ 0 h 4"/>
                <a:gd name="T8" fmla="*/ 3 w 4"/>
                <a:gd name="T9" fmla="*/ 3 h 4"/>
              </a:gdLst>
              <a:ahLst/>
              <a:cxnLst>
                <a:cxn ang="0">
                  <a:pos x="T0" y="T1"/>
                </a:cxn>
                <a:cxn ang="0">
                  <a:pos x="T2" y="T3"/>
                </a:cxn>
                <a:cxn ang="0">
                  <a:pos x="T4" y="T5"/>
                </a:cxn>
                <a:cxn ang="0">
                  <a:pos x="T6" y="T7"/>
                </a:cxn>
                <a:cxn ang="0">
                  <a:pos x="T8" y="T9"/>
                </a:cxn>
              </a:cxnLst>
              <a:rect l="0" t="0" r="r" b="b"/>
              <a:pathLst>
                <a:path w="4" h="4">
                  <a:moveTo>
                    <a:pt x="3" y="3"/>
                  </a:moveTo>
                  <a:cubicBezTo>
                    <a:pt x="2" y="4"/>
                    <a:pt x="1" y="4"/>
                    <a:pt x="0" y="3"/>
                  </a:cubicBezTo>
                  <a:cubicBezTo>
                    <a:pt x="0" y="2"/>
                    <a:pt x="0" y="1"/>
                    <a:pt x="1" y="0"/>
                  </a:cubicBezTo>
                  <a:cubicBezTo>
                    <a:pt x="1" y="0"/>
                    <a:pt x="2" y="0"/>
                    <a:pt x="3" y="0"/>
                  </a:cubicBezTo>
                  <a:cubicBezTo>
                    <a:pt x="4" y="1"/>
                    <a:pt x="4" y="2"/>
                    <a:pt x="3" y="3"/>
                  </a:cubicBezTo>
                  <a:close/>
                </a:path>
              </a:pathLst>
            </a:custGeom>
            <a:solidFill>
              <a:srgbClr val="DFDF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1" tIns="46610" rIns="93221" bIns="46610" numCol="1" anchor="t" anchorCtr="0" compatLnSpc="1">
              <a:prstTxWarp prst="textNoShape">
                <a:avLst/>
              </a:prstTxWarp>
            </a:bodyPr>
            <a:lstStyle/>
            <a:p>
              <a:pPr defTabSz="932060">
                <a:defRPr/>
              </a:pPr>
              <a:endParaRPr lang="en-US" kern="0">
                <a:solidFill>
                  <a:srgbClr val="000000">
                    <a:lumMod val="65000"/>
                    <a:lumOff val="35000"/>
                  </a:srgbClr>
                </a:solidFill>
                <a:latin typeface="Segoe UI" panose="020B0502040204020203" pitchFamily="34" charset="0"/>
                <a:cs typeface="Segoe UI" panose="020B0502040204020203" pitchFamily="34" charset="0"/>
              </a:endParaRPr>
            </a:p>
          </p:txBody>
        </p:sp>
        <p:sp>
          <p:nvSpPr>
            <p:cNvPr id="101" name="Freeform 64"/>
            <p:cNvSpPr>
              <a:spLocks/>
            </p:cNvSpPr>
            <p:nvPr/>
          </p:nvSpPr>
          <p:spPr bwMode="auto">
            <a:xfrm>
              <a:off x="6615" y="2401"/>
              <a:ext cx="7" cy="9"/>
            </a:xfrm>
            <a:custGeom>
              <a:avLst/>
              <a:gdLst>
                <a:gd name="T0" fmla="*/ 0 w 4"/>
                <a:gd name="T1" fmla="*/ 2 h 6"/>
                <a:gd name="T2" fmla="*/ 0 w 4"/>
                <a:gd name="T3" fmla="*/ 6 h 6"/>
                <a:gd name="T4" fmla="*/ 4 w 4"/>
                <a:gd name="T5" fmla="*/ 6 h 6"/>
                <a:gd name="T6" fmla="*/ 4 w 4"/>
                <a:gd name="T7" fmla="*/ 2 h 6"/>
                <a:gd name="T8" fmla="*/ 2 w 4"/>
                <a:gd name="T9" fmla="*/ 0 h 6"/>
                <a:gd name="T10" fmla="*/ 2 w 4"/>
                <a:gd name="T11" fmla="*/ 0 h 6"/>
                <a:gd name="T12" fmla="*/ 0 w 4"/>
                <a:gd name="T13" fmla="*/ 2 h 6"/>
              </a:gdLst>
              <a:ahLst/>
              <a:cxnLst>
                <a:cxn ang="0">
                  <a:pos x="T0" y="T1"/>
                </a:cxn>
                <a:cxn ang="0">
                  <a:pos x="T2" y="T3"/>
                </a:cxn>
                <a:cxn ang="0">
                  <a:pos x="T4" y="T5"/>
                </a:cxn>
                <a:cxn ang="0">
                  <a:pos x="T6" y="T7"/>
                </a:cxn>
                <a:cxn ang="0">
                  <a:pos x="T8" y="T9"/>
                </a:cxn>
                <a:cxn ang="0">
                  <a:pos x="T10" y="T11"/>
                </a:cxn>
                <a:cxn ang="0">
                  <a:pos x="T12" y="T13"/>
                </a:cxn>
              </a:cxnLst>
              <a:rect l="0" t="0" r="r" b="b"/>
              <a:pathLst>
                <a:path w="4" h="6">
                  <a:moveTo>
                    <a:pt x="0" y="2"/>
                  </a:moveTo>
                  <a:cubicBezTo>
                    <a:pt x="0" y="6"/>
                    <a:pt x="0" y="6"/>
                    <a:pt x="0" y="6"/>
                  </a:cubicBezTo>
                  <a:cubicBezTo>
                    <a:pt x="4" y="6"/>
                    <a:pt x="4" y="6"/>
                    <a:pt x="4" y="6"/>
                  </a:cubicBezTo>
                  <a:cubicBezTo>
                    <a:pt x="4" y="2"/>
                    <a:pt x="4" y="2"/>
                    <a:pt x="4" y="2"/>
                  </a:cubicBezTo>
                  <a:cubicBezTo>
                    <a:pt x="4" y="1"/>
                    <a:pt x="3" y="0"/>
                    <a:pt x="2" y="0"/>
                  </a:cubicBezTo>
                  <a:cubicBezTo>
                    <a:pt x="2" y="0"/>
                    <a:pt x="2" y="0"/>
                    <a:pt x="2" y="0"/>
                  </a:cubicBezTo>
                  <a:cubicBezTo>
                    <a:pt x="1" y="0"/>
                    <a:pt x="0" y="1"/>
                    <a:pt x="0"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1" tIns="46610" rIns="93221" bIns="46610" numCol="1" anchor="t" anchorCtr="0" compatLnSpc="1">
              <a:prstTxWarp prst="textNoShape">
                <a:avLst/>
              </a:prstTxWarp>
            </a:bodyPr>
            <a:lstStyle/>
            <a:p>
              <a:pPr defTabSz="932060">
                <a:defRPr/>
              </a:pPr>
              <a:endParaRPr lang="en-US" kern="0">
                <a:solidFill>
                  <a:srgbClr val="000000">
                    <a:lumMod val="65000"/>
                    <a:lumOff val="35000"/>
                  </a:srgbClr>
                </a:solidFill>
                <a:latin typeface="Segoe UI" panose="020B0502040204020203" pitchFamily="34" charset="0"/>
                <a:cs typeface="Segoe UI" panose="020B0502040204020203" pitchFamily="34" charset="0"/>
              </a:endParaRPr>
            </a:p>
          </p:txBody>
        </p:sp>
      </p:grpSp>
      <p:sp>
        <p:nvSpPr>
          <p:cNvPr id="3" name="Rectangle 2"/>
          <p:cNvSpPr/>
          <p:nvPr/>
        </p:nvSpPr>
        <p:spPr>
          <a:xfrm>
            <a:off x="9799200" y="2933388"/>
            <a:ext cx="714880" cy="257122"/>
          </a:xfrm>
          <a:prstGeom prst="rect">
            <a:avLst/>
          </a:prstGeom>
        </p:spPr>
        <p:txBody>
          <a:bodyPr wrap="square">
            <a:spAutoFit/>
          </a:bodyPr>
          <a:lstStyle/>
          <a:p>
            <a:pPr defTabSz="932060">
              <a:defRPr/>
            </a:pPr>
            <a:r>
              <a:rPr lang="en-US" sz="1071" kern="0">
                <a:solidFill>
                  <a:srgbClr val="000000">
                    <a:lumMod val="75000"/>
                    <a:lumOff val="25000"/>
                  </a:srgbClr>
                </a:solidFill>
                <a:latin typeface="Segoe UI" panose="020B0502040204020203" pitchFamily="34" charset="0"/>
                <a:ea typeface="Segoe UI" panose="020B0502040204020203" pitchFamily="34" charset="0"/>
                <a:cs typeface="Segoe UI" panose="020B0502040204020203" pitchFamily="34" charset="0"/>
              </a:rPr>
              <a:t>Power BI</a:t>
            </a:r>
            <a:endParaRPr lang="en-US" sz="1071" kern="0">
              <a:solidFill>
                <a:srgbClr val="000000">
                  <a:lumMod val="75000"/>
                  <a:lumOff val="25000"/>
                </a:srgbClr>
              </a:solidFill>
              <a:latin typeface="Segoe UI" panose="020B0502040204020203" pitchFamily="34" charset="0"/>
              <a:cs typeface="Segoe UI" panose="020B0502040204020203" pitchFamily="34" charset="0"/>
            </a:endParaRPr>
          </a:p>
        </p:txBody>
      </p:sp>
      <p:sp>
        <p:nvSpPr>
          <p:cNvPr id="151" name="Rectangle 150"/>
          <p:cNvSpPr/>
          <p:nvPr/>
        </p:nvSpPr>
        <p:spPr>
          <a:xfrm>
            <a:off x="9660521" y="3639986"/>
            <a:ext cx="1019139" cy="245434"/>
          </a:xfrm>
          <a:prstGeom prst="rect">
            <a:avLst/>
          </a:prstGeom>
        </p:spPr>
        <p:txBody>
          <a:bodyPr wrap="square">
            <a:spAutoFit/>
          </a:bodyPr>
          <a:lstStyle/>
          <a:p>
            <a:pPr algn="ctr" defTabSz="931395" fontAlgn="base">
              <a:lnSpc>
                <a:spcPct val="90000"/>
              </a:lnSpc>
              <a:spcBef>
                <a:spcPct val="0"/>
              </a:spcBef>
              <a:spcAft>
                <a:spcPts val="612"/>
              </a:spcAft>
              <a:defRPr/>
            </a:pPr>
            <a:r>
              <a:rPr lang="en-US" sz="1071" kern="0">
                <a:solidFill>
                  <a:srgbClr val="000000">
                    <a:lumMod val="75000"/>
                    <a:lumOff val="25000"/>
                  </a:srgbClr>
                </a:solidFill>
                <a:latin typeface="Segoe UI" panose="020B0502040204020203" pitchFamily="34" charset="0"/>
                <a:ea typeface="Segoe UI" panose="020B0502040204020203" pitchFamily="34" charset="0"/>
                <a:cs typeface="Segoe UI" panose="020B0502040204020203" pitchFamily="34" charset="0"/>
              </a:rPr>
              <a:t>PowerApps</a:t>
            </a:r>
          </a:p>
        </p:txBody>
      </p:sp>
      <p:sp>
        <p:nvSpPr>
          <p:cNvPr id="166" name="Rectangle 165"/>
          <p:cNvSpPr/>
          <p:nvPr/>
        </p:nvSpPr>
        <p:spPr>
          <a:xfrm>
            <a:off x="10777189" y="3639986"/>
            <a:ext cx="823368" cy="245434"/>
          </a:xfrm>
          <a:prstGeom prst="rect">
            <a:avLst/>
          </a:prstGeom>
        </p:spPr>
        <p:txBody>
          <a:bodyPr wrap="square">
            <a:spAutoFit/>
          </a:bodyPr>
          <a:lstStyle/>
          <a:p>
            <a:pPr algn="ctr" defTabSz="931395" fontAlgn="base">
              <a:lnSpc>
                <a:spcPct val="90000"/>
              </a:lnSpc>
              <a:spcBef>
                <a:spcPct val="0"/>
              </a:spcBef>
              <a:spcAft>
                <a:spcPts val="612"/>
              </a:spcAft>
              <a:defRPr/>
            </a:pPr>
            <a:r>
              <a:rPr lang="en-US" sz="1071" kern="0">
                <a:solidFill>
                  <a:srgbClr val="000000">
                    <a:lumMod val="75000"/>
                    <a:lumOff val="25000"/>
                  </a:srgbClr>
                </a:solidFill>
                <a:latin typeface="Segoe UI" panose="020B0502040204020203" pitchFamily="34" charset="0"/>
                <a:ea typeface="Segoe UI" panose="020B0502040204020203" pitchFamily="34" charset="0"/>
                <a:cs typeface="Segoe UI" panose="020B0502040204020203" pitchFamily="34" charset="0"/>
              </a:rPr>
              <a:t>Web Apps</a:t>
            </a:r>
          </a:p>
        </p:txBody>
      </p:sp>
      <p:sp>
        <p:nvSpPr>
          <p:cNvPr id="167" name="Rectangle 166"/>
          <p:cNvSpPr/>
          <p:nvPr/>
        </p:nvSpPr>
        <p:spPr>
          <a:xfrm>
            <a:off x="10627432" y="2984172"/>
            <a:ext cx="1085364" cy="245434"/>
          </a:xfrm>
          <a:prstGeom prst="rect">
            <a:avLst/>
          </a:prstGeom>
        </p:spPr>
        <p:txBody>
          <a:bodyPr wrap="square">
            <a:spAutoFit/>
          </a:bodyPr>
          <a:lstStyle/>
          <a:p>
            <a:pPr algn="ctr" defTabSz="931395" fontAlgn="base">
              <a:lnSpc>
                <a:spcPct val="90000"/>
              </a:lnSpc>
              <a:spcBef>
                <a:spcPct val="0"/>
              </a:spcBef>
              <a:spcAft>
                <a:spcPts val="612"/>
              </a:spcAft>
              <a:defRPr/>
            </a:pPr>
            <a:r>
              <a:rPr lang="en-US" sz="1071" kern="0">
                <a:solidFill>
                  <a:srgbClr val="000000">
                    <a:lumMod val="75000"/>
                    <a:lumOff val="25000"/>
                  </a:srgbClr>
                </a:solidFill>
                <a:latin typeface="Segoe UI" panose="020B0502040204020203" pitchFamily="34" charset="0"/>
                <a:ea typeface="Segoe UI" panose="020B0502040204020203" pitchFamily="34" charset="0"/>
                <a:cs typeface="Segoe UI" panose="020B0502040204020203" pitchFamily="34" charset="0"/>
              </a:rPr>
              <a:t>Mobile Apps</a:t>
            </a:r>
          </a:p>
        </p:txBody>
      </p:sp>
      <p:sp>
        <p:nvSpPr>
          <p:cNvPr id="164" name="Rectangle 163"/>
          <p:cNvSpPr/>
          <p:nvPr/>
        </p:nvSpPr>
        <p:spPr>
          <a:xfrm>
            <a:off x="9538122" y="2136325"/>
            <a:ext cx="2289914" cy="482432"/>
          </a:xfrm>
          <a:prstGeom prst="rect">
            <a:avLst/>
          </a:prstGeom>
        </p:spPr>
        <p:txBody>
          <a:bodyPr wrap="square">
            <a:spAutoFit/>
          </a:bodyPr>
          <a:lstStyle/>
          <a:p>
            <a:pPr algn="ctr" defTabSz="913222" fontAlgn="base">
              <a:lnSpc>
                <a:spcPct val="90000"/>
              </a:lnSpc>
              <a:spcBef>
                <a:spcPct val="0"/>
              </a:spcBef>
              <a:spcAft>
                <a:spcPts val="600"/>
              </a:spcAft>
              <a:defRPr/>
            </a:pPr>
            <a:r>
              <a:rPr lang="en-US" sz="1122" b="1" kern="0">
                <a:solidFill>
                  <a:srgbClr val="000000">
                    <a:lumMod val="75000"/>
                    <a:lumOff val="25000"/>
                  </a:srgbClr>
                </a:solidFill>
                <a:latin typeface="Segoe UI" panose="020B0502040204020203" pitchFamily="34" charset="0"/>
                <a:ea typeface="Segoe UI Black" panose="020B0A02040204020203" pitchFamily="34" charset="0"/>
                <a:cs typeface="Segoe UI" panose="020B0502040204020203" pitchFamily="34" charset="0"/>
              </a:rPr>
              <a:t>Manage</a:t>
            </a:r>
          </a:p>
          <a:p>
            <a:pPr algn="ctr" defTabSz="913222" fontAlgn="base">
              <a:lnSpc>
                <a:spcPct val="90000"/>
              </a:lnSpc>
              <a:spcBef>
                <a:spcPct val="0"/>
              </a:spcBef>
              <a:spcAft>
                <a:spcPts val="600"/>
              </a:spcAft>
              <a:defRPr/>
            </a:pPr>
            <a:r>
              <a:rPr lang="en-US" sz="1071" kern="0">
                <a:solidFill>
                  <a:srgbClr val="000000">
                    <a:lumMod val="75000"/>
                    <a:lumOff val="25000"/>
                  </a:srgbClr>
                </a:solidFill>
                <a:latin typeface="Segoe UI"/>
              </a:rPr>
              <a:t>View and manage solutions</a:t>
            </a:r>
          </a:p>
        </p:txBody>
      </p:sp>
      <p:sp>
        <p:nvSpPr>
          <p:cNvPr id="183" name="Rectangle 182">
            <a:extLst>
              <a:ext uri="{FF2B5EF4-FFF2-40B4-BE49-F238E27FC236}">
                <a16:creationId xmlns:a16="http://schemas.microsoft.com/office/drawing/2014/main" id="{54A6F7DA-8B8E-4D0C-B1AF-2072ED15DF9D}"/>
              </a:ext>
            </a:extLst>
          </p:cNvPr>
          <p:cNvSpPr/>
          <p:nvPr/>
        </p:nvSpPr>
        <p:spPr bwMode="auto">
          <a:xfrm>
            <a:off x="721715" y="5246309"/>
            <a:ext cx="2358784" cy="1086604"/>
          </a:xfrm>
          <a:prstGeom prst="rect">
            <a:avLst/>
          </a:prstGeom>
          <a:solidFill>
            <a:schemeClr val="bg1">
              <a:alpha val="79000"/>
            </a:schemeClr>
          </a:solidFill>
          <a:ln w="190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3221" rIns="0" bIns="93194" numCol="1" spcCol="0" rtlCol="0" fromWordArt="0" anchor="b" anchorCtr="0" forceAA="0" compatLnSpc="1">
            <a:prstTxWarp prst="textNoShape">
              <a:avLst/>
            </a:prstTxWarp>
            <a:noAutofit/>
          </a:bodyPr>
          <a:lstStyle/>
          <a:p>
            <a:pPr algn="ctr" defTabSz="931395" fontAlgn="base">
              <a:lnSpc>
                <a:spcPct val="90000"/>
              </a:lnSpc>
              <a:spcBef>
                <a:spcPct val="0"/>
              </a:spcBef>
              <a:spcAft>
                <a:spcPts val="612"/>
              </a:spcAft>
              <a:defRPr/>
            </a:pPr>
            <a:endParaRPr lang="en-US" sz="1122" kern="0">
              <a:solidFill>
                <a:srgbClr val="000000">
                  <a:lumMod val="75000"/>
                  <a:lumOff val="25000"/>
                </a:srgbClr>
              </a:solidFill>
              <a:latin typeface="Segoe UI" panose="020B0502040204020203" pitchFamily="34" charset="0"/>
              <a:ea typeface="Segoe UI" panose="020B0502040204020203" pitchFamily="34" charset="0"/>
              <a:cs typeface="Segoe UI" panose="020B0502040204020203" pitchFamily="34" charset="0"/>
            </a:endParaRPr>
          </a:p>
          <a:p>
            <a:pPr algn="ctr" defTabSz="931395" fontAlgn="base">
              <a:lnSpc>
                <a:spcPct val="90000"/>
              </a:lnSpc>
              <a:spcBef>
                <a:spcPct val="0"/>
              </a:spcBef>
              <a:spcAft>
                <a:spcPts val="612"/>
              </a:spcAft>
              <a:defRPr/>
            </a:pPr>
            <a:r>
              <a:rPr lang="en-US" sz="1122" b="1" kern="0">
                <a:solidFill>
                  <a:srgbClr val="000000">
                    <a:lumMod val="75000"/>
                    <a:lumOff val="25000"/>
                  </a:srgbClr>
                </a:solidFill>
                <a:latin typeface="Segoe UI" panose="020B0502040204020203" pitchFamily="34" charset="0"/>
                <a:ea typeface="Segoe UI" panose="020B0502040204020203" pitchFamily="34" charset="0"/>
                <a:cs typeface="Segoe UI" panose="020B0502040204020203" pitchFamily="34" charset="0"/>
              </a:rPr>
              <a:t>Azure Sphere</a:t>
            </a:r>
          </a:p>
        </p:txBody>
      </p:sp>
      <p:cxnSp>
        <p:nvCxnSpPr>
          <p:cNvPr id="148" name="2 Arrow">
            <a:extLst>
              <a:ext uri="{FF2B5EF4-FFF2-40B4-BE49-F238E27FC236}">
                <a16:creationId xmlns:a16="http://schemas.microsoft.com/office/drawing/2014/main" id="{34ABF04A-E2D6-4859-B2F2-9032F1DC0AC0}"/>
              </a:ext>
            </a:extLst>
          </p:cNvPr>
          <p:cNvCxnSpPr>
            <a:cxnSpLocks/>
            <a:stCxn id="9220" idx="3"/>
            <a:endCxn id="158" idx="2"/>
          </p:cNvCxnSpPr>
          <p:nvPr/>
        </p:nvCxnSpPr>
        <p:spPr>
          <a:xfrm>
            <a:off x="1321218" y="5727598"/>
            <a:ext cx="450120" cy="927"/>
          </a:xfrm>
          <a:prstGeom prst="straightConnector1">
            <a:avLst/>
          </a:prstGeom>
          <a:ln w="31750">
            <a:solidFill>
              <a:schemeClr val="bg1">
                <a:lumMod val="75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9220" name="Picture 4" descr="Image result for Azure Sphere logo">
            <a:extLst>
              <a:ext uri="{FF2B5EF4-FFF2-40B4-BE49-F238E27FC236}">
                <a16:creationId xmlns:a16="http://schemas.microsoft.com/office/drawing/2014/main" id="{06763744-A87F-40D5-9D28-6F1EECF12C2A}"/>
              </a:ext>
            </a:extLst>
          </p:cNvPr>
          <p:cNvPicPr>
            <a:picLocks noChangeAspect="1" noChangeArrowheads="1"/>
          </p:cNvPicPr>
          <p:nvPr/>
        </p:nvPicPr>
        <p:blipFill rotWithShape="1">
          <a:blip r:embed="rId3" cstate="print">
            <a:duotone>
              <a:prstClr val="black"/>
              <a:srgbClr val="D9C3A5">
                <a:tint val="50000"/>
                <a:satMod val="180000"/>
              </a:srgbClr>
            </a:duotone>
            <a:extLst>
              <a:ext uri="{28A0092B-C50C-407E-A947-70E740481C1C}">
                <a14:useLocalDpi xmlns:a14="http://schemas.microsoft.com/office/drawing/2010/main" val="0"/>
              </a:ext>
            </a:extLst>
          </a:blip>
          <a:srcRect/>
          <a:stretch/>
        </p:blipFill>
        <p:spPr bwMode="auto">
          <a:xfrm>
            <a:off x="1052439" y="5592397"/>
            <a:ext cx="268779" cy="270401"/>
          </a:xfrm>
          <a:prstGeom prst="rect">
            <a:avLst/>
          </a:prstGeom>
          <a:noFill/>
          <a:extLst>
            <a:ext uri="{909E8E84-426E-40DD-AFC4-6F175D3DCCD1}">
              <a14:hiddenFill xmlns:a14="http://schemas.microsoft.com/office/drawing/2010/main">
                <a:solidFill>
                  <a:srgbClr val="FFFFFF"/>
                </a:solidFill>
              </a14:hiddenFill>
            </a:ext>
          </a:extLst>
        </p:spPr>
      </p:pic>
      <p:pic>
        <p:nvPicPr>
          <p:cNvPr id="158" name="Picture 4" descr="Image result for Azure Sphere logo">
            <a:extLst>
              <a:ext uri="{FF2B5EF4-FFF2-40B4-BE49-F238E27FC236}">
                <a16:creationId xmlns:a16="http://schemas.microsoft.com/office/drawing/2014/main" id="{C435FEFC-C68F-4E29-8D60-71CDE4E91F7C}"/>
              </a:ext>
            </a:extLst>
          </p:cNvPr>
          <p:cNvPicPr>
            <a:picLocks noChangeAspect="1" noChangeArrowheads="1"/>
          </p:cNvPicPr>
          <p:nvPr/>
        </p:nvPicPr>
        <p:blipFill rotWithShape="1">
          <a:blip r:embed="rId4" cstate="print">
            <a:duotone>
              <a:prstClr val="black"/>
              <a:srgbClr val="D9C3A5">
                <a:tint val="50000"/>
                <a:satMod val="180000"/>
              </a:srgbClr>
            </a:duotone>
            <a:extLst>
              <a:ext uri="{28A0092B-C50C-407E-A947-70E740481C1C}">
                <a14:useLocalDpi xmlns:a14="http://schemas.microsoft.com/office/drawing/2010/main" val="0"/>
              </a:ext>
            </a:extLst>
          </a:blip>
          <a:srcRect/>
          <a:stretch/>
        </p:blipFill>
        <p:spPr bwMode="auto">
          <a:xfrm>
            <a:off x="1771338" y="5587917"/>
            <a:ext cx="283183" cy="281216"/>
          </a:xfrm>
          <a:prstGeom prst="ellipse">
            <a:avLst/>
          </a:prstGeom>
          <a:noFill/>
          <a:extLst>
            <a:ext uri="{909E8E84-426E-40DD-AFC4-6F175D3DCCD1}">
              <a14:hiddenFill xmlns:a14="http://schemas.microsoft.com/office/drawing/2010/main">
                <a:solidFill>
                  <a:srgbClr val="FFFFFF"/>
                </a:solidFill>
              </a14:hiddenFill>
            </a:ext>
          </a:extLst>
        </p:spPr>
      </p:pic>
      <p:cxnSp>
        <p:nvCxnSpPr>
          <p:cNvPr id="171" name="2 Arrow">
            <a:extLst>
              <a:ext uri="{FF2B5EF4-FFF2-40B4-BE49-F238E27FC236}">
                <a16:creationId xmlns:a16="http://schemas.microsoft.com/office/drawing/2014/main" id="{01E594EB-7C9A-4CCD-9556-428836EB4FB4}"/>
              </a:ext>
            </a:extLst>
          </p:cNvPr>
          <p:cNvCxnSpPr>
            <a:cxnSpLocks/>
            <a:stCxn id="158" idx="6"/>
            <a:endCxn id="9234" idx="1"/>
          </p:cNvCxnSpPr>
          <p:nvPr/>
        </p:nvCxnSpPr>
        <p:spPr>
          <a:xfrm>
            <a:off x="2054521" y="5728525"/>
            <a:ext cx="483971" cy="3280"/>
          </a:xfrm>
          <a:prstGeom prst="straightConnector1">
            <a:avLst/>
          </a:prstGeom>
          <a:ln w="31750">
            <a:solidFill>
              <a:schemeClr val="bg1">
                <a:lumMod val="75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7EAD382E-2ECD-42FE-B651-3378CD53DA58}"/>
              </a:ext>
            </a:extLst>
          </p:cNvPr>
          <p:cNvSpPr txBox="1"/>
          <p:nvPr/>
        </p:nvSpPr>
        <p:spPr>
          <a:xfrm>
            <a:off x="799743" y="5896021"/>
            <a:ext cx="757245" cy="144069"/>
          </a:xfrm>
          <a:prstGeom prst="rect">
            <a:avLst/>
          </a:prstGeom>
          <a:noFill/>
        </p:spPr>
        <p:txBody>
          <a:bodyPr wrap="square" lIns="0" tIns="0" rIns="0" bIns="0" rtlCol="0">
            <a:spAutoFit/>
          </a:bodyPr>
          <a:lstStyle/>
          <a:p>
            <a:pPr algn="ctr" defTabSz="932418">
              <a:defRPr/>
            </a:pPr>
            <a:r>
              <a:rPr lang="en-US" sz="918">
                <a:solidFill>
                  <a:srgbClr val="000000">
                    <a:lumMod val="75000"/>
                    <a:lumOff val="25000"/>
                  </a:srgbClr>
                </a:solidFill>
                <a:latin typeface="Segoe UI"/>
              </a:rPr>
              <a:t>Secured MCU</a:t>
            </a:r>
          </a:p>
        </p:txBody>
      </p:sp>
      <p:sp>
        <p:nvSpPr>
          <p:cNvPr id="132" name="Rectangle 131">
            <a:extLst>
              <a:ext uri="{FF2B5EF4-FFF2-40B4-BE49-F238E27FC236}">
                <a16:creationId xmlns:a16="http://schemas.microsoft.com/office/drawing/2014/main" id="{E4D8D7AD-94E8-4B58-B2F7-BDBE2DA5F9E8}"/>
              </a:ext>
            </a:extLst>
          </p:cNvPr>
          <p:cNvSpPr/>
          <p:nvPr/>
        </p:nvSpPr>
        <p:spPr bwMode="auto">
          <a:xfrm>
            <a:off x="9468748" y="4363272"/>
            <a:ext cx="2370456" cy="1468118"/>
          </a:xfrm>
          <a:prstGeom prst="rect">
            <a:avLst/>
          </a:prstGeom>
          <a:solidFill>
            <a:schemeClr val="bg1">
              <a:alpha val="90000"/>
            </a:schemeClr>
          </a:solidFill>
          <a:ln w="190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21" tIns="93221" rIns="0" bIns="93194" numCol="1" spcCol="0" rtlCol="0" fromWordArt="0" anchor="b" anchorCtr="0" forceAA="0" compatLnSpc="1">
            <a:prstTxWarp prst="textNoShape">
              <a:avLst/>
            </a:prstTxWarp>
            <a:noAutofit/>
          </a:bodyPr>
          <a:lstStyle/>
          <a:p>
            <a:pPr defTabSz="931395" fontAlgn="base">
              <a:lnSpc>
                <a:spcPct val="90000"/>
              </a:lnSpc>
              <a:spcBef>
                <a:spcPct val="0"/>
              </a:spcBef>
              <a:spcAft>
                <a:spcPts val="612"/>
              </a:spcAft>
              <a:defRPr/>
            </a:pPr>
            <a:endParaRPr lang="en-US" sz="1071" kern="0">
              <a:solidFill>
                <a:srgbClr val="000000">
                  <a:lumMod val="65000"/>
                  <a:lumOff val="35000"/>
                </a:srgbClr>
              </a:solidFill>
              <a:latin typeface="Segoe UI" panose="020B0502040204020203" pitchFamily="34" charset="0"/>
              <a:ea typeface="Segoe UI" panose="020B0502040204020203" pitchFamily="34" charset="0"/>
              <a:cs typeface="Segoe UI" panose="020B0502040204020203" pitchFamily="34" charset="0"/>
            </a:endParaRPr>
          </a:p>
          <a:p>
            <a:pPr defTabSz="931395" fontAlgn="base">
              <a:lnSpc>
                <a:spcPct val="90000"/>
              </a:lnSpc>
              <a:spcBef>
                <a:spcPct val="0"/>
              </a:spcBef>
              <a:spcAft>
                <a:spcPts val="612"/>
              </a:spcAft>
              <a:defRPr/>
            </a:pPr>
            <a:endParaRPr lang="en-US" sz="1071" kern="0">
              <a:solidFill>
                <a:srgbClr val="000000">
                  <a:lumMod val="65000"/>
                  <a:lumOff val="35000"/>
                </a:srgbClr>
              </a:solidFill>
              <a:latin typeface="Segoe UI" panose="020B0502040204020203" pitchFamily="34" charset="0"/>
              <a:ea typeface="Segoe UI" panose="020B0502040204020203" pitchFamily="34" charset="0"/>
              <a:cs typeface="Segoe UI" panose="020B0502040204020203" pitchFamily="34" charset="0"/>
            </a:endParaRPr>
          </a:p>
          <a:p>
            <a:pPr defTabSz="931395" fontAlgn="base">
              <a:lnSpc>
                <a:spcPct val="90000"/>
              </a:lnSpc>
              <a:spcBef>
                <a:spcPct val="0"/>
              </a:spcBef>
              <a:spcAft>
                <a:spcPts val="612"/>
              </a:spcAft>
              <a:defRPr/>
            </a:pPr>
            <a:endParaRPr lang="en-US" sz="1071" kern="0">
              <a:solidFill>
                <a:srgbClr val="000000">
                  <a:lumMod val="65000"/>
                  <a:lumOff val="35000"/>
                </a:srgbClr>
              </a:solidFill>
              <a:latin typeface="Segoe UI" panose="020B0502040204020203" pitchFamily="34" charset="0"/>
              <a:ea typeface="Segoe UI" panose="020B0502040204020203" pitchFamily="34" charset="0"/>
              <a:cs typeface="Segoe UI" panose="020B0502040204020203" pitchFamily="34" charset="0"/>
            </a:endParaRPr>
          </a:p>
          <a:p>
            <a:pPr defTabSz="931395" fontAlgn="base">
              <a:lnSpc>
                <a:spcPct val="90000"/>
              </a:lnSpc>
              <a:spcBef>
                <a:spcPct val="0"/>
              </a:spcBef>
              <a:spcAft>
                <a:spcPts val="612"/>
              </a:spcAft>
              <a:defRPr/>
            </a:pPr>
            <a:endParaRPr lang="en-US" sz="1071" kern="0">
              <a:solidFill>
                <a:srgbClr val="000000">
                  <a:lumMod val="65000"/>
                  <a:lumOff val="35000"/>
                </a:srgbClr>
              </a:solidFill>
              <a:latin typeface="Segoe UI" panose="020B0502040204020203" pitchFamily="34" charset="0"/>
              <a:ea typeface="Segoe UI" panose="020B0502040204020203" pitchFamily="34" charset="0"/>
              <a:cs typeface="Segoe UI" panose="020B0502040204020203" pitchFamily="34" charset="0"/>
            </a:endParaRPr>
          </a:p>
          <a:p>
            <a:pPr defTabSz="931395" fontAlgn="base">
              <a:lnSpc>
                <a:spcPct val="90000"/>
              </a:lnSpc>
              <a:spcBef>
                <a:spcPct val="0"/>
              </a:spcBef>
              <a:spcAft>
                <a:spcPts val="612"/>
              </a:spcAft>
              <a:defRPr/>
            </a:pPr>
            <a:endParaRPr lang="en-US" sz="1071" kern="0">
              <a:solidFill>
                <a:srgbClr val="000000">
                  <a:lumMod val="65000"/>
                  <a:lumOff val="35000"/>
                </a:srgbClr>
              </a:solidFill>
              <a:latin typeface="Segoe UI" panose="020B0502040204020203" pitchFamily="34" charset="0"/>
              <a:ea typeface="Segoe UI" panose="020B0502040204020203" pitchFamily="34" charset="0"/>
              <a:cs typeface="Segoe UI" panose="020B0502040204020203" pitchFamily="34" charset="0"/>
            </a:endParaRPr>
          </a:p>
          <a:p>
            <a:pPr defTabSz="931395" fontAlgn="base">
              <a:lnSpc>
                <a:spcPct val="90000"/>
              </a:lnSpc>
              <a:spcBef>
                <a:spcPct val="0"/>
              </a:spcBef>
              <a:spcAft>
                <a:spcPts val="612"/>
              </a:spcAft>
              <a:defRPr/>
            </a:pPr>
            <a:endParaRPr lang="en-US" sz="1071" kern="0">
              <a:solidFill>
                <a:srgbClr val="000000">
                  <a:lumMod val="65000"/>
                  <a:lumOff val="35000"/>
                </a:srgbClr>
              </a:solidFill>
              <a:latin typeface="Segoe UI" panose="020B0502040204020203" pitchFamily="34" charset="0"/>
              <a:ea typeface="Segoe UI" panose="020B0502040204020203" pitchFamily="34" charset="0"/>
              <a:cs typeface="Segoe UI" panose="020B0502040204020203" pitchFamily="34" charset="0"/>
            </a:endParaRPr>
          </a:p>
          <a:p>
            <a:pPr defTabSz="931395" fontAlgn="base">
              <a:lnSpc>
                <a:spcPct val="90000"/>
              </a:lnSpc>
              <a:spcBef>
                <a:spcPct val="0"/>
              </a:spcBef>
              <a:spcAft>
                <a:spcPts val="612"/>
              </a:spcAft>
              <a:defRPr/>
            </a:pPr>
            <a:endParaRPr lang="en-US" sz="1071" kern="0">
              <a:solidFill>
                <a:srgbClr val="000000">
                  <a:lumMod val="65000"/>
                  <a:lumOff val="35000"/>
                </a:srgbClr>
              </a:solidFill>
              <a:latin typeface="Segoe UI" panose="020B0502040204020203" pitchFamily="34" charset="0"/>
              <a:ea typeface="Segoe UI" panose="020B0502040204020203" pitchFamily="34" charset="0"/>
              <a:cs typeface="Segoe UI" panose="020B0502040204020203" pitchFamily="34" charset="0"/>
            </a:endParaRPr>
          </a:p>
          <a:p>
            <a:pPr defTabSz="931395" fontAlgn="base">
              <a:lnSpc>
                <a:spcPct val="90000"/>
              </a:lnSpc>
              <a:spcBef>
                <a:spcPct val="0"/>
              </a:spcBef>
              <a:spcAft>
                <a:spcPts val="612"/>
              </a:spcAft>
              <a:defRPr/>
            </a:pPr>
            <a:endParaRPr lang="en-US" sz="1071" kern="0">
              <a:solidFill>
                <a:srgbClr val="000000">
                  <a:lumMod val="65000"/>
                  <a:lumOff val="35000"/>
                </a:srgbClr>
              </a:solidFill>
              <a:latin typeface="Segoe UI" panose="020B0502040204020203" pitchFamily="34" charset="0"/>
              <a:ea typeface="Segoe UI" panose="020B0502040204020203" pitchFamily="34" charset="0"/>
              <a:cs typeface="Segoe UI" panose="020B0502040204020203" pitchFamily="34" charset="0"/>
            </a:endParaRPr>
          </a:p>
          <a:p>
            <a:pPr defTabSz="931395" fontAlgn="base">
              <a:lnSpc>
                <a:spcPct val="90000"/>
              </a:lnSpc>
              <a:spcBef>
                <a:spcPct val="0"/>
              </a:spcBef>
              <a:spcAft>
                <a:spcPts val="612"/>
              </a:spcAft>
              <a:defRPr/>
            </a:pPr>
            <a:endParaRPr lang="en-US" sz="1071" kern="0">
              <a:solidFill>
                <a:srgbClr val="000000">
                  <a:lumMod val="65000"/>
                  <a:lumOff val="35000"/>
                </a:srgbClr>
              </a:solidFill>
              <a:latin typeface="Segoe UI" panose="020B0502040204020203" pitchFamily="34" charset="0"/>
              <a:ea typeface="Segoe UI" panose="020B0502040204020203" pitchFamily="34" charset="0"/>
              <a:cs typeface="Segoe UI" panose="020B0502040204020203" pitchFamily="34" charset="0"/>
            </a:endParaRPr>
          </a:p>
        </p:txBody>
      </p:sp>
      <p:sp>
        <p:nvSpPr>
          <p:cNvPr id="172" name="TextBox 171">
            <a:extLst>
              <a:ext uri="{FF2B5EF4-FFF2-40B4-BE49-F238E27FC236}">
                <a16:creationId xmlns:a16="http://schemas.microsoft.com/office/drawing/2014/main" id="{A74ED67D-0EAF-41C5-9BA4-072225AAC444}"/>
              </a:ext>
            </a:extLst>
          </p:cNvPr>
          <p:cNvSpPr txBox="1"/>
          <p:nvPr/>
        </p:nvSpPr>
        <p:spPr>
          <a:xfrm>
            <a:off x="1556242" y="5896021"/>
            <a:ext cx="702782" cy="144069"/>
          </a:xfrm>
          <a:prstGeom prst="rect">
            <a:avLst/>
          </a:prstGeom>
          <a:noFill/>
        </p:spPr>
        <p:txBody>
          <a:bodyPr wrap="square" lIns="0" tIns="0" rIns="0" bIns="0" rtlCol="0">
            <a:spAutoFit/>
          </a:bodyPr>
          <a:lstStyle/>
          <a:p>
            <a:pPr algn="ctr" defTabSz="932418">
              <a:defRPr/>
            </a:pPr>
            <a:r>
              <a:rPr lang="en-US" sz="918">
                <a:solidFill>
                  <a:srgbClr val="000000">
                    <a:lumMod val="75000"/>
                    <a:lumOff val="25000"/>
                  </a:srgbClr>
                </a:solidFill>
                <a:latin typeface="Segoe UI"/>
              </a:rPr>
              <a:t>Secured OS</a:t>
            </a:r>
          </a:p>
        </p:txBody>
      </p:sp>
      <p:sp>
        <p:nvSpPr>
          <p:cNvPr id="173" name="TextBox 172">
            <a:extLst>
              <a:ext uri="{FF2B5EF4-FFF2-40B4-BE49-F238E27FC236}">
                <a16:creationId xmlns:a16="http://schemas.microsoft.com/office/drawing/2014/main" id="{B66E424D-44E5-44D2-9DB0-FC7B9AD11E85}"/>
              </a:ext>
            </a:extLst>
          </p:cNvPr>
          <p:cNvSpPr txBox="1"/>
          <p:nvPr/>
        </p:nvSpPr>
        <p:spPr>
          <a:xfrm>
            <a:off x="2189488" y="5896021"/>
            <a:ext cx="983462" cy="144069"/>
          </a:xfrm>
          <a:prstGeom prst="rect">
            <a:avLst/>
          </a:prstGeom>
          <a:noFill/>
        </p:spPr>
        <p:txBody>
          <a:bodyPr wrap="square" lIns="0" tIns="0" rIns="0" bIns="0" rtlCol="0">
            <a:spAutoFit/>
          </a:bodyPr>
          <a:lstStyle/>
          <a:p>
            <a:pPr algn="ctr" defTabSz="932418">
              <a:defRPr/>
            </a:pPr>
            <a:r>
              <a:rPr lang="en-US" sz="918">
                <a:solidFill>
                  <a:srgbClr val="000000">
                    <a:lumMod val="75000"/>
                    <a:lumOff val="25000"/>
                  </a:srgbClr>
                </a:solidFill>
                <a:latin typeface="Segoe UI"/>
              </a:rPr>
              <a:t>Cloud Security</a:t>
            </a:r>
          </a:p>
        </p:txBody>
      </p:sp>
      <p:pic>
        <p:nvPicPr>
          <p:cNvPr id="9234" name="Picture 6" descr="https://azurecomcdn.azureedge.net/mediahandler/acomblog/media/Default/blog/bd5000d5-6cba-45c7-9d88-d081731c0989.png">
            <a:extLst>
              <a:ext uri="{FF2B5EF4-FFF2-40B4-BE49-F238E27FC236}">
                <a16:creationId xmlns:a16="http://schemas.microsoft.com/office/drawing/2014/main" id="{77840F2A-3195-4028-A2DD-BD8C2EEDED3B}"/>
              </a:ext>
            </a:extLst>
          </p:cNvPr>
          <p:cNvPicPr>
            <a:picLocks noChangeAspect="1" noChangeArrowheads="1"/>
          </p:cNvPicPr>
          <p:nvPr/>
        </p:nvPicPr>
        <p:blipFill rotWithShape="1">
          <a:blip r:embed="rId5" cstate="print">
            <a:grayscl/>
            <a:extLst>
              <a:ext uri="{28A0092B-C50C-407E-A947-70E740481C1C}">
                <a14:useLocalDpi xmlns:a14="http://schemas.microsoft.com/office/drawing/2010/main" val="0"/>
              </a:ext>
            </a:extLst>
          </a:blip>
          <a:srcRect/>
          <a:stretch/>
        </p:blipFill>
        <p:spPr bwMode="auto">
          <a:xfrm>
            <a:off x="2538492" y="5583904"/>
            <a:ext cx="251939" cy="295801"/>
          </a:xfrm>
          <a:prstGeom prst="rect">
            <a:avLst/>
          </a:prstGeom>
          <a:noFill/>
          <a:extLst>
            <a:ext uri="{909E8E84-426E-40DD-AFC4-6F175D3DCCD1}">
              <a14:hiddenFill xmlns:a14="http://schemas.microsoft.com/office/drawing/2010/main">
                <a:solidFill>
                  <a:srgbClr val="FFFFFF"/>
                </a:solidFill>
              </a14:hiddenFill>
            </a:ext>
          </a:extLst>
        </p:spPr>
      </p:pic>
      <p:pic>
        <p:nvPicPr>
          <p:cNvPr id="10248" name="Picture 8" descr="Image result for Web Apps Logo 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894928" y="3287497"/>
            <a:ext cx="594576" cy="312153"/>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7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010009" y="2628448"/>
            <a:ext cx="335178" cy="335178"/>
          </a:xfrm>
          <a:prstGeom prst="rect">
            <a:avLst/>
          </a:prstGeom>
        </p:spPr>
      </p:pic>
      <p:sp>
        <p:nvSpPr>
          <p:cNvPr id="87" name="Rectangle 86"/>
          <p:cNvSpPr/>
          <p:nvPr/>
        </p:nvSpPr>
        <p:spPr>
          <a:xfrm>
            <a:off x="9376677" y="4419403"/>
            <a:ext cx="2518906" cy="482432"/>
          </a:xfrm>
          <a:prstGeom prst="rect">
            <a:avLst/>
          </a:prstGeom>
        </p:spPr>
        <p:txBody>
          <a:bodyPr wrap="square">
            <a:spAutoFit/>
          </a:bodyPr>
          <a:lstStyle/>
          <a:p>
            <a:pPr algn="ctr" defTabSz="913222" fontAlgn="base">
              <a:lnSpc>
                <a:spcPct val="90000"/>
              </a:lnSpc>
              <a:spcBef>
                <a:spcPct val="0"/>
              </a:spcBef>
              <a:spcAft>
                <a:spcPts val="600"/>
              </a:spcAft>
              <a:defRPr/>
            </a:pPr>
            <a:r>
              <a:rPr lang="en-US" sz="1122" b="1" kern="0">
                <a:solidFill>
                  <a:srgbClr val="000000">
                    <a:lumMod val="75000"/>
                    <a:lumOff val="25000"/>
                  </a:srgbClr>
                </a:solidFill>
                <a:latin typeface="Segoe UI" panose="020B0502040204020203" pitchFamily="34" charset="0"/>
                <a:ea typeface="Segoe UI Black" panose="020B0A02040204020203" pitchFamily="34" charset="0"/>
                <a:cs typeface="Segoe UI" panose="020B0502040204020203" pitchFamily="34" charset="0"/>
              </a:rPr>
              <a:t>Business Integration</a:t>
            </a:r>
          </a:p>
          <a:p>
            <a:pPr algn="ctr" defTabSz="913222" fontAlgn="base">
              <a:lnSpc>
                <a:spcPct val="90000"/>
              </a:lnSpc>
              <a:spcBef>
                <a:spcPct val="0"/>
              </a:spcBef>
              <a:spcAft>
                <a:spcPts val="600"/>
              </a:spcAft>
              <a:defRPr/>
            </a:pPr>
            <a:r>
              <a:rPr lang="en-US" sz="1071" kern="0">
                <a:solidFill>
                  <a:srgbClr val="000000">
                    <a:lumMod val="75000"/>
                    <a:lumOff val="25000"/>
                  </a:srgbClr>
                </a:solidFill>
                <a:latin typeface="Segoe UI"/>
              </a:rPr>
              <a:t>Connect to business apps &amp; services</a:t>
            </a:r>
          </a:p>
        </p:txBody>
      </p:sp>
      <p:sp>
        <p:nvSpPr>
          <p:cNvPr id="155" name="Rectangle 154">
            <a:extLst>
              <a:ext uri="{FF2B5EF4-FFF2-40B4-BE49-F238E27FC236}">
                <a16:creationId xmlns:a16="http://schemas.microsoft.com/office/drawing/2014/main" id="{B60EADB8-674E-4037-87A4-EB2AE19BA511}"/>
              </a:ext>
            </a:extLst>
          </p:cNvPr>
          <p:cNvSpPr/>
          <p:nvPr/>
        </p:nvSpPr>
        <p:spPr>
          <a:xfrm>
            <a:off x="10092952" y="5222181"/>
            <a:ext cx="1151999" cy="295854"/>
          </a:xfrm>
          <a:prstGeom prst="rect">
            <a:avLst/>
          </a:prstGeom>
        </p:spPr>
        <p:txBody>
          <a:bodyPr wrap="square">
            <a:spAutoFit/>
          </a:bodyPr>
          <a:lstStyle/>
          <a:p>
            <a:pPr algn="ctr" defTabSz="931395" fontAlgn="base">
              <a:lnSpc>
                <a:spcPct val="90000"/>
              </a:lnSpc>
              <a:spcBef>
                <a:spcPct val="0"/>
              </a:spcBef>
              <a:spcAft>
                <a:spcPts val="612"/>
              </a:spcAft>
              <a:defRPr/>
            </a:pPr>
            <a:r>
              <a:rPr lang="en-US" sz="1428" kern="0">
                <a:solidFill>
                  <a:srgbClr val="000000">
                    <a:lumMod val="75000"/>
                    <a:lumOff val="25000"/>
                  </a:srgbClr>
                </a:solidFill>
                <a:latin typeface="Segoe UI" panose="020B0502040204020203" pitchFamily="34" charset="0"/>
                <a:cs typeface="Segoe UI" panose="020B0502040204020203" pitchFamily="34" charset="0"/>
              </a:rPr>
              <a:t>Office 365</a:t>
            </a:r>
          </a:p>
        </p:txBody>
      </p:sp>
      <p:sp>
        <p:nvSpPr>
          <p:cNvPr id="170" name="Rectangle 169">
            <a:extLst>
              <a:ext uri="{FF2B5EF4-FFF2-40B4-BE49-F238E27FC236}">
                <a16:creationId xmlns:a16="http://schemas.microsoft.com/office/drawing/2014/main" id="{FF3D14F0-C999-4F42-95AF-CF85E93582FC}"/>
              </a:ext>
            </a:extLst>
          </p:cNvPr>
          <p:cNvSpPr/>
          <p:nvPr/>
        </p:nvSpPr>
        <p:spPr>
          <a:xfrm>
            <a:off x="9879235" y="4923001"/>
            <a:ext cx="1483763" cy="295854"/>
          </a:xfrm>
          <a:prstGeom prst="rect">
            <a:avLst/>
          </a:prstGeom>
        </p:spPr>
        <p:txBody>
          <a:bodyPr wrap="square">
            <a:spAutoFit/>
          </a:bodyPr>
          <a:lstStyle/>
          <a:p>
            <a:pPr algn="ctr" defTabSz="931395" fontAlgn="base">
              <a:lnSpc>
                <a:spcPct val="90000"/>
              </a:lnSpc>
              <a:spcBef>
                <a:spcPct val="0"/>
              </a:spcBef>
              <a:spcAft>
                <a:spcPts val="612"/>
              </a:spcAft>
              <a:defRPr/>
            </a:pPr>
            <a:r>
              <a:rPr lang="en-US" sz="1428" kern="0">
                <a:solidFill>
                  <a:srgbClr val="000000">
                    <a:lumMod val="75000"/>
                    <a:lumOff val="25000"/>
                  </a:srgbClr>
                </a:solidFill>
                <a:latin typeface="Segoe UI" panose="020B0502040204020203" pitchFamily="34" charset="0"/>
                <a:ea typeface="Segoe UI" panose="020B0502040204020203" pitchFamily="34" charset="0"/>
                <a:cs typeface="Segoe UI" panose="020B0502040204020203" pitchFamily="34" charset="0"/>
              </a:rPr>
              <a:t>Dynamics 365</a:t>
            </a:r>
          </a:p>
        </p:txBody>
      </p:sp>
      <p:pic>
        <p:nvPicPr>
          <p:cNvPr id="2048" name="Picture 2047" descr="A picture containing paper clip&#10;&#10;Description generated with high confidence">
            <a:extLst>
              <a:ext uri="{FF2B5EF4-FFF2-40B4-BE49-F238E27FC236}">
                <a16:creationId xmlns:a16="http://schemas.microsoft.com/office/drawing/2014/main" id="{BD746B46-42AF-4F39-A6E3-B905037AA7CA}"/>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879234" y="2499399"/>
            <a:ext cx="584364" cy="584364"/>
          </a:xfrm>
          <a:prstGeom prst="rect">
            <a:avLst/>
          </a:prstGeom>
        </p:spPr>
      </p:pic>
      <p:cxnSp>
        <p:nvCxnSpPr>
          <p:cNvPr id="128" name="2 Arrow">
            <a:extLst>
              <a:ext uri="{FF2B5EF4-FFF2-40B4-BE49-F238E27FC236}">
                <a16:creationId xmlns:a16="http://schemas.microsoft.com/office/drawing/2014/main" id="{B9A264F2-14BA-4FAF-83F8-40E41B110E63}"/>
              </a:ext>
            </a:extLst>
          </p:cNvPr>
          <p:cNvCxnSpPr>
            <a:cxnSpLocks/>
            <a:stCxn id="183" idx="0"/>
            <a:endCxn id="124" idx="2"/>
          </p:cNvCxnSpPr>
          <p:nvPr/>
        </p:nvCxnSpPr>
        <p:spPr>
          <a:xfrm flipH="1" flipV="1">
            <a:off x="1890643" y="4975041"/>
            <a:ext cx="10464" cy="271268"/>
          </a:xfrm>
          <a:prstGeom prst="straightConnector1">
            <a:avLst/>
          </a:prstGeom>
          <a:ln w="31750">
            <a:solidFill>
              <a:schemeClr val="bg1">
                <a:lumMod val="5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112E254B-2FF4-49CF-9C73-FB3637AEA62C}"/>
              </a:ext>
            </a:extLst>
          </p:cNvPr>
          <p:cNvGrpSpPr/>
          <p:nvPr/>
        </p:nvGrpSpPr>
        <p:grpSpPr>
          <a:xfrm>
            <a:off x="704330" y="3480429"/>
            <a:ext cx="2464307" cy="1494612"/>
            <a:chOff x="1317652" y="2287656"/>
            <a:chExt cx="2082726" cy="1651997"/>
          </a:xfrm>
        </p:grpSpPr>
        <p:sp>
          <p:nvSpPr>
            <p:cNvPr id="124" name="Rectangle 123"/>
            <p:cNvSpPr/>
            <p:nvPr/>
          </p:nvSpPr>
          <p:spPr bwMode="auto">
            <a:xfrm>
              <a:off x="1317652" y="2287656"/>
              <a:ext cx="2005242" cy="1651997"/>
            </a:xfrm>
            <a:prstGeom prst="rect">
              <a:avLst/>
            </a:prstGeom>
            <a:solidFill>
              <a:schemeClr val="bg1">
                <a:alpha val="79000"/>
              </a:schemeClr>
            </a:solidFill>
            <a:ln w="190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3221" rIns="0" bIns="93194" numCol="1" spcCol="0" rtlCol="0" fromWordArt="0" anchor="b" anchorCtr="0" forceAA="0" compatLnSpc="1">
              <a:prstTxWarp prst="textNoShape">
                <a:avLst/>
              </a:prstTxWarp>
              <a:noAutofit/>
            </a:bodyPr>
            <a:lstStyle/>
            <a:p>
              <a:pPr algn="ctr" defTabSz="931395" fontAlgn="base">
                <a:lnSpc>
                  <a:spcPct val="90000"/>
                </a:lnSpc>
                <a:spcBef>
                  <a:spcPct val="0"/>
                </a:spcBef>
                <a:spcAft>
                  <a:spcPts val="612"/>
                </a:spcAft>
                <a:defRPr/>
              </a:pPr>
              <a:endParaRPr lang="en-US" sz="1122" b="1" kern="0">
                <a:solidFill>
                  <a:srgbClr val="000000">
                    <a:lumMod val="75000"/>
                    <a:lumOff val="25000"/>
                  </a:srgbClr>
                </a:solidFill>
                <a:latin typeface="Segoe UI" panose="020B0502040204020203" pitchFamily="34" charset="0"/>
                <a:ea typeface="Segoe UI" panose="020B0502040204020203" pitchFamily="34" charset="0"/>
                <a:cs typeface="Segoe UI" panose="020B0502040204020203" pitchFamily="34" charset="0"/>
              </a:endParaRPr>
            </a:p>
          </p:txBody>
        </p:sp>
        <p:sp>
          <p:nvSpPr>
            <p:cNvPr id="127" name="Rectangle 126"/>
            <p:cNvSpPr/>
            <p:nvPr/>
          </p:nvSpPr>
          <p:spPr bwMode="auto">
            <a:xfrm>
              <a:off x="2153041" y="2403567"/>
              <a:ext cx="1247337" cy="1064790"/>
            </a:xfrm>
            <a:prstGeom prst="rect">
              <a:avLst/>
            </a:prstGeom>
            <a:no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4577" tIns="93221" rIns="0" bIns="93194" numCol="1" spcCol="0" rtlCol="0" fromWordArt="0" anchor="b" anchorCtr="0" forceAA="0" compatLnSpc="1">
              <a:prstTxWarp prst="textNoShape">
                <a:avLst/>
              </a:prstTxWarp>
              <a:noAutofit/>
            </a:bodyPr>
            <a:lstStyle/>
            <a:p>
              <a:pPr defTabSz="931395" fontAlgn="base">
                <a:lnSpc>
                  <a:spcPct val="90000"/>
                </a:lnSpc>
                <a:spcBef>
                  <a:spcPct val="0"/>
                </a:spcBef>
                <a:spcAft>
                  <a:spcPts val="204"/>
                </a:spcAft>
                <a:defRPr/>
              </a:pPr>
              <a:r>
                <a:rPr lang="en-US" sz="918" kern="0">
                  <a:solidFill>
                    <a:srgbClr val="000000">
                      <a:lumMod val="75000"/>
                      <a:lumOff val="25000"/>
                    </a:srgbClr>
                  </a:solidFill>
                  <a:latin typeface="Segoe UI" panose="020B0502040204020203" pitchFamily="34" charset="0"/>
                  <a:ea typeface="Segoe UI" panose="020B0502040204020203" pitchFamily="34" charset="0"/>
                  <a:cs typeface="Segoe UI" panose="020B0502040204020203" pitchFamily="34" charset="0"/>
                </a:rPr>
                <a:t>Edge Modules:</a:t>
              </a:r>
            </a:p>
            <a:p>
              <a:pPr marL="114934" indent="-114934" defTabSz="931395" fontAlgn="base">
                <a:lnSpc>
                  <a:spcPct val="90000"/>
                </a:lnSpc>
                <a:spcBef>
                  <a:spcPct val="0"/>
                </a:spcBef>
                <a:spcAft>
                  <a:spcPts val="102"/>
                </a:spcAft>
                <a:buFont typeface="Arial" panose="020B0604020202020204" pitchFamily="34" charset="0"/>
                <a:buChar char="•"/>
                <a:defRPr/>
              </a:pPr>
              <a:r>
                <a:rPr lang="en-US" sz="918" kern="0">
                  <a:solidFill>
                    <a:srgbClr val="000000">
                      <a:lumMod val="75000"/>
                      <a:lumOff val="25000"/>
                    </a:srgbClr>
                  </a:solidFill>
                  <a:latin typeface="Segoe UI" panose="020B0502040204020203" pitchFamily="34" charset="0"/>
                  <a:ea typeface="Segoe UI" panose="020B0502040204020203" pitchFamily="34" charset="0"/>
                  <a:cs typeface="Segoe UI" panose="020B0502040204020203" pitchFamily="34" charset="0"/>
                </a:rPr>
                <a:t>Protocol Adaptation</a:t>
              </a:r>
            </a:p>
            <a:p>
              <a:pPr marL="114934" indent="-114934" defTabSz="931395" fontAlgn="base">
                <a:lnSpc>
                  <a:spcPct val="90000"/>
                </a:lnSpc>
                <a:spcBef>
                  <a:spcPct val="0"/>
                </a:spcBef>
                <a:spcAft>
                  <a:spcPts val="102"/>
                </a:spcAft>
                <a:buFont typeface="Arial" panose="020B0604020202020204" pitchFamily="34" charset="0"/>
                <a:buChar char="•"/>
                <a:defRPr/>
              </a:pPr>
              <a:r>
                <a:rPr lang="en-US" sz="918" kern="0">
                  <a:solidFill>
                    <a:srgbClr val="000000">
                      <a:lumMod val="75000"/>
                      <a:lumOff val="25000"/>
                    </a:srgbClr>
                  </a:solidFill>
                  <a:latin typeface="Segoe UI" panose="020B0502040204020203" pitchFamily="34" charset="0"/>
                  <a:ea typeface="Segoe UI" panose="020B0502040204020203" pitchFamily="34" charset="0"/>
                  <a:cs typeface="Segoe UI" panose="020B0502040204020203" pitchFamily="34" charset="0"/>
                </a:rPr>
                <a:t>Functions</a:t>
              </a:r>
            </a:p>
            <a:p>
              <a:pPr marL="114934" indent="-114934" defTabSz="931395" fontAlgn="base">
                <a:lnSpc>
                  <a:spcPct val="90000"/>
                </a:lnSpc>
                <a:spcBef>
                  <a:spcPct val="0"/>
                </a:spcBef>
                <a:spcAft>
                  <a:spcPts val="102"/>
                </a:spcAft>
                <a:buFont typeface="Arial" panose="020B0604020202020204" pitchFamily="34" charset="0"/>
                <a:buChar char="•"/>
                <a:defRPr/>
              </a:pPr>
              <a:r>
                <a:rPr lang="en-US" sz="918" kern="0">
                  <a:solidFill>
                    <a:srgbClr val="000000">
                      <a:lumMod val="75000"/>
                      <a:lumOff val="25000"/>
                    </a:srgbClr>
                  </a:solidFill>
                  <a:latin typeface="Segoe UI" panose="020B0502040204020203" pitchFamily="34" charset="0"/>
                  <a:ea typeface="Segoe UI" panose="020B0502040204020203" pitchFamily="34" charset="0"/>
                  <a:cs typeface="Segoe UI" panose="020B0502040204020203" pitchFamily="34" charset="0"/>
                </a:rPr>
                <a:t>Stream Analytics</a:t>
              </a:r>
            </a:p>
            <a:p>
              <a:pPr marL="114934" indent="-114934" defTabSz="931395" fontAlgn="base">
                <a:lnSpc>
                  <a:spcPct val="90000"/>
                </a:lnSpc>
                <a:spcBef>
                  <a:spcPct val="0"/>
                </a:spcBef>
                <a:spcAft>
                  <a:spcPts val="102"/>
                </a:spcAft>
                <a:buFont typeface="Arial" panose="020B0604020202020204" pitchFamily="34" charset="0"/>
                <a:buChar char="•"/>
                <a:defRPr/>
              </a:pPr>
              <a:r>
                <a:rPr lang="en-US" sz="918" kern="0">
                  <a:solidFill>
                    <a:srgbClr val="000000">
                      <a:lumMod val="75000"/>
                      <a:lumOff val="25000"/>
                    </a:srgbClr>
                  </a:solidFill>
                  <a:latin typeface="Segoe UI" panose="020B0502040204020203" pitchFamily="34" charset="0"/>
                  <a:ea typeface="Segoe UI" panose="020B0502040204020203" pitchFamily="34" charset="0"/>
                  <a:cs typeface="Segoe UI" panose="020B0502040204020203" pitchFamily="34" charset="0"/>
                </a:rPr>
                <a:t>Machine Learning</a:t>
              </a:r>
            </a:p>
            <a:p>
              <a:pPr marL="114934" indent="-114934" defTabSz="931395" fontAlgn="base">
                <a:lnSpc>
                  <a:spcPct val="90000"/>
                </a:lnSpc>
                <a:spcBef>
                  <a:spcPct val="0"/>
                </a:spcBef>
                <a:spcAft>
                  <a:spcPts val="102"/>
                </a:spcAft>
                <a:buFont typeface="Arial" panose="020B0604020202020204" pitchFamily="34" charset="0"/>
                <a:buChar char="•"/>
                <a:defRPr/>
              </a:pPr>
              <a:r>
                <a:rPr lang="en-US" sz="918" kern="0">
                  <a:solidFill>
                    <a:srgbClr val="000000">
                      <a:lumMod val="75000"/>
                      <a:lumOff val="25000"/>
                    </a:srgbClr>
                  </a:solidFill>
                  <a:latin typeface="Segoe UI" panose="020B0502040204020203" pitchFamily="34" charset="0"/>
                  <a:ea typeface="Segoe UI" panose="020B0502040204020203" pitchFamily="34" charset="0"/>
                  <a:cs typeface="Segoe UI" panose="020B0502040204020203" pitchFamily="34" charset="0"/>
                </a:rPr>
                <a:t>AI</a:t>
              </a:r>
            </a:p>
          </p:txBody>
        </p:sp>
        <p:pic>
          <p:nvPicPr>
            <p:cNvPr id="129" name="Picture 8" descr="Image result for Azure IoT Edge logo png">
              <a:extLst>
                <a:ext uri="{FF2B5EF4-FFF2-40B4-BE49-F238E27FC236}">
                  <a16:creationId xmlns:a16="http://schemas.microsoft.com/office/drawing/2014/main" id="{F747B297-48AB-4EFF-B7CC-780901916D42}"/>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555486" y="2463377"/>
              <a:ext cx="322193" cy="400879"/>
            </a:xfrm>
            <a:prstGeom prst="rect">
              <a:avLst/>
            </a:prstGeom>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0B085ECA-40D5-4A12-9C55-85ABCE56E43C}"/>
                </a:ext>
              </a:extLst>
            </p:cNvPr>
            <p:cNvSpPr/>
            <p:nvPr/>
          </p:nvSpPr>
          <p:spPr>
            <a:xfrm>
              <a:off x="1324829" y="2884060"/>
              <a:ext cx="780305" cy="454515"/>
            </a:xfrm>
            <a:prstGeom prst="rect">
              <a:avLst/>
            </a:prstGeom>
          </p:spPr>
          <p:txBody>
            <a:bodyPr wrap="square">
              <a:spAutoFit/>
            </a:bodyPr>
            <a:lstStyle/>
            <a:p>
              <a:pPr algn="ctr" defTabSz="931395" fontAlgn="base">
                <a:lnSpc>
                  <a:spcPct val="90000"/>
                </a:lnSpc>
                <a:spcBef>
                  <a:spcPct val="0"/>
                </a:spcBef>
                <a:spcAft>
                  <a:spcPts val="612"/>
                </a:spcAft>
                <a:defRPr/>
              </a:pPr>
              <a:r>
                <a:rPr lang="en-US" sz="1122" b="1" kern="0">
                  <a:solidFill>
                    <a:srgbClr val="000000">
                      <a:lumMod val="75000"/>
                      <a:lumOff val="25000"/>
                    </a:srgbClr>
                  </a:solidFill>
                  <a:latin typeface="Segoe UI" panose="020B0502040204020203" pitchFamily="34" charset="0"/>
                  <a:ea typeface="Segoe UI" panose="020B0502040204020203" pitchFamily="34" charset="0"/>
                  <a:cs typeface="Segoe UI" panose="020B0502040204020203" pitchFamily="34" charset="0"/>
                </a:rPr>
                <a:t>Azure </a:t>
              </a:r>
              <a:br>
                <a:rPr lang="en-US" sz="1122" b="1" kern="0">
                  <a:solidFill>
                    <a:srgbClr val="000000">
                      <a:lumMod val="75000"/>
                      <a:lumOff val="25000"/>
                    </a:srgbClr>
                  </a:solidFill>
                  <a:latin typeface="Segoe UI" panose="020B0502040204020203" pitchFamily="34" charset="0"/>
                  <a:ea typeface="Segoe UI" panose="020B0502040204020203" pitchFamily="34" charset="0"/>
                  <a:cs typeface="Segoe UI" panose="020B0502040204020203" pitchFamily="34" charset="0"/>
                </a:rPr>
              </a:br>
              <a:r>
                <a:rPr lang="en-US" sz="1122" b="1" kern="0">
                  <a:solidFill>
                    <a:srgbClr val="000000">
                      <a:lumMod val="75000"/>
                      <a:lumOff val="25000"/>
                    </a:srgbClr>
                  </a:solidFill>
                  <a:latin typeface="Segoe UI" panose="020B0502040204020203" pitchFamily="34" charset="0"/>
                  <a:ea typeface="Segoe UI" panose="020B0502040204020203" pitchFamily="34" charset="0"/>
                  <a:cs typeface="Segoe UI" panose="020B0502040204020203" pitchFamily="34" charset="0"/>
                </a:rPr>
                <a:t>IoT Edge</a:t>
              </a:r>
            </a:p>
          </p:txBody>
        </p:sp>
      </p:grpSp>
      <p:sp>
        <p:nvSpPr>
          <p:cNvPr id="154" name="Rectangle 153">
            <a:extLst>
              <a:ext uri="{FF2B5EF4-FFF2-40B4-BE49-F238E27FC236}">
                <a16:creationId xmlns:a16="http://schemas.microsoft.com/office/drawing/2014/main" id="{CF228F15-4C7B-4AF1-9745-A4C6A1B755CA}"/>
              </a:ext>
            </a:extLst>
          </p:cNvPr>
          <p:cNvSpPr/>
          <p:nvPr/>
        </p:nvSpPr>
        <p:spPr bwMode="auto">
          <a:xfrm>
            <a:off x="725665" y="6466181"/>
            <a:ext cx="11102371" cy="529699"/>
          </a:xfrm>
          <a:prstGeom prst="rect">
            <a:avLst/>
          </a:prstGeom>
          <a:solidFill>
            <a:schemeClr val="bg1">
              <a:alpha val="90000"/>
            </a:schemeClr>
          </a:solidFill>
          <a:ln w="190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21" tIns="93221" rIns="93247" bIns="93194" numCol="1" spcCol="0" rtlCol="0" fromWordArt="0" anchor="ctr" anchorCtr="0" forceAA="0" compatLnSpc="1">
            <a:prstTxWarp prst="textNoShape">
              <a:avLst/>
            </a:prstTxWarp>
            <a:noAutofit/>
          </a:bodyPr>
          <a:lstStyle/>
          <a:p>
            <a:pPr marL="2154597" indent="-118172" defTabSz="621596">
              <a:buFont typeface="Arial" panose="020B0604020202020204" pitchFamily="34" charset="0"/>
              <a:buChar char="•"/>
              <a:defRPr/>
            </a:pPr>
            <a:r>
              <a:rPr lang="en-US" sz="918" kern="0">
                <a:solidFill>
                  <a:srgbClr val="000000">
                    <a:lumMod val="75000"/>
                    <a:lumOff val="25000"/>
                  </a:srgbClr>
                </a:solidFill>
                <a:latin typeface="Segoe UI"/>
              </a:rPr>
              <a:t>Integrated view for </a:t>
            </a:r>
            <a:r>
              <a:rPr lang="en-US" sz="918" kern="0">
                <a:solidFill>
                  <a:srgbClr val="37A5D1"/>
                </a:solidFill>
                <a:latin typeface="Segoe UI"/>
              </a:rPr>
              <a:t>CISO &amp; SecOps personas </a:t>
            </a:r>
            <a:r>
              <a:rPr lang="en-US" sz="918" kern="0">
                <a:solidFill>
                  <a:srgbClr val="000000">
                    <a:lumMod val="75000"/>
                    <a:lumOff val="25000"/>
                  </a:srgbClr>
                </a:solidFill>
                <a:latin typeface="Segoe UI"/>
              </a:rPr>
              <a:t>to review enterprise security posture, including IoT solutions.</a:t>
            </a:r>
          </a:p>
          <a:p>
            <a:pPr marL="2154597" indent="-118172" defTabSz="621596">
              <a:buFont typeface="Arial" panose="020B0604020202020204" pitchFamily="34" charset="0"/>
              <a:buChar char="•"/>
              <a:defRPr/>
            </a:pPr>
            <a:r>
              <a:rPr lang="en-US" sz="918">
                <a:solidFill>
                  <a:srgbClr val="000000">
                    <a:lumMod val="75000"/>
                    <a:lumOff val="25000"/>
                  </a:srgbClr>
                </a:solidFill>
                <a:latin typeface="Segoe UI"/>
                <a:ea typeface="Calibri" panose="020F0502020204030204" pitchFamily="34" charset="0"/>
              </a:rPr>
              <a:t>Holistic view of IoT solution security posture for </a:t>
            </a:r>
            <a:r>
              <a:rPr lang="en-US" sz="918">
                <a:solidFill>
                  <a:srgbClr val="37A5D1"/>
                </a:solidFill>
                <a:latin typeface="Segoe UI"/>
                <a:ea typeface="Calibri" panose="020F0502020204030204" pitchFamily="34" charset="0"/>
              </a:rPr>
              <a:t>DevOps and IoT solution managers </a:t>
            </a:r>
            <a:r>
              <a:rPr lang="en-US" sz="918">
                <a:solidFill>
                  <a:srgbClr val="000000">
                    <a:lumMod val="75000"/>
                    <a:lumOff val="25000"/>
                  </a:srgbClr>
                </a:solidFill>
                <a:latin typeface="Segoe UI"/>
                <a:ea typeface="Calibri" panose="020F0502020204030204" pitchFamily="34" charset="0"/>
              </a:rPr>
              <a:t>to review and manage day to day security status</a:t>
            </a:r>
            <a:endParaRPr lang="en-US" sz="918" kern="0">
              <a:solidFill>
                <a:srgbClr val="000000">
                  <a:lumMod val="75000"/>
                  <a:lumOff val="25000"/>
                </a:srgbClr>
              </a:solidFill>
              <a:latin typeface="Segoe UI"/>
            </a:endParaRPr>
          </a:p>
        </p:txBody>
      </p:sp>
      <p:pic>
        <p:nvPicPr>
          <p:cNvPr id="156" name="Picture 2" descr="Image result for Azure Security Center Icon">
            <a:extLst>
              <a:ext uri="{FF2B5EF4-FFF2-40B4-BE49-F238E27FC236}">
                <a16:creationId xmlns:a16="http://schemas.microsoft.com/office/drawing/2014/main" id="{9F976DFE-92AC-4A91-95AD-9CA3400485B1}"/>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88804" y="6570770"/>
            <a:ext cx="342750" cy="34275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1E26FD01-7A81-4EA5-A5EA-2A31F9033A4F}"/>
              </a:ext>
            </a:extLst>
          </p:cNvPr>
          <p:cNvSpPr/>
          <p:nvPr/>
        </p:nvSpPr>
        <p:spPr>
          <a:xfrm>
            <a:off x="1167756" y="6539348"/>
            <a:ext cx="1328940" cy="411213"/>
          </a:xfrm>
          <a:prstGeom prst="rect">
            <a:avLst/>
          </a:prstGeom>
        </p:spPr>
        <p:txBody>
          <a:bodyPr wrap="square">
            <a:spAutoFit/>
          </a:bodyPr>
          <a:lstStyle/>
          <a:p>
            <a:pPr algn="ctr" defTabSz="931574" fontAlgn="base">
              <a:lnSpc>
                <a:spcPct val="90000"/>
              </a:lnSpc>
              <a:spcBef>
                <a:spcPct val="0"/>
              </a:spcBef>
              <a:defRPr/>
            </a:pPr>
            <a:r>
              <a:rPr lang="en-US" sz="1122" b="1" kern="0">
                <a:solidFill>
                  <a:srgbClr val="000000">
                    <a:lumMod val="75000"/>
                    <a:lumOff val="25000"/>
                  </a:srgbClr>
                </a:solidFill>
                <a:latin typeface="Segoe UI" panose="020B0502040204020203" pitchFamily="34" charset="0"/>
                <a:ea typeface="Segoe UI" panose="020B0502040204020203" pitchFamily="34" charset="0"/>
                <a:cs typeface="Segoe UI" panose="020B0502040204020203" pitchFamily="34" charset="0"/>
              </a:rPr>
              <a:t>Azure Security </a:t>
            </a:r>
            <a:br>
              <a:rPr lang="en-US" sz="1122" b="1" kern="0">
                <a:solidFill>
                  <a:srgbClr val="000000">
                    <a:lumMod val="75000"/>
                    <a:lumOff val="25000"/>
                  </a:srgbClr>
                </a:solidFill>
                <a:latin typeface="Segoe UI" panose="020B0502040204020203" pitchFamily="34" charset="0"/>
                <a:ea typeface="Segoe UI" panose="020B0502040204020203" pitchFamily="34" charset="0"/>
                <a:cs typeface="Segoe UI" panose="020B0502040204020203" pitchFamily="34" charset="0"/>
              </a:rPr>
            </a:br>
            <a:r>
              <a:rPr lang="en-US" sz="1122" b="1" kern="0">
                <a:solidFill>
                  <a:srgbClr val="000000">
                    <a:lumMod val="75000"/>
                    <a:lumOff val="25000"/>
                  </a:srgbClr>
                </a:solidFill>
                <a:latin typeface="Segoe UI" panose="020B0502040204020203" pitchFamily="34" charset="0"/>
                <a:ea typeface="Segoe UI" panose="020B0502040204020203" pitchFamily="34" charset="0"/>
                <a:cs typeface="Segoe UI" panose="020B0502040204020203" pitchFamily="34" charset="0"/>
              </a:rPr>
              <a:t>Center for IoT</a:t>
            </a:r>
          </a:p>
        </p:txBody>
      </p:sp>
      <p:pic>
        <p:nvPicPr>
          <p:cNvPr id="7170" name="Picture 2" descr="Image result for PowerApps icon png">
            <a:extLst>
              <a:ext uri="{FF2B5EF4-FFF2-40B4-BE49-F238E27FC236}">
                <a16:creationId xmlns:a16="http://schemas.microsoft.com/office/drawing/2014/main" id="{74740930-B44B-4761-8FDA-6A82E572FB08}"/>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9966686" y="3250008"/>
            <a:ext cx="423139" cy="358258"/>
          </a:xfrm>
          <a:prstGeom prst="rect">
            <a:avLst/>
          </a:prstGeom>
          <a:noFill/>
          <a:extLst>
            <a:ext uri="{909E8E84-426E-40DD-AFC4-6F175D3DCCD1}">
              <a14:hiddenFill xmlns:a14="http://schemas.microsoft.com/office/drawing/2010/main">
                <a:solidFill>
                  <a:srgbClr val="FFFFFF"/>
                </a:solidFill>
              </a14:hiddenFill>
            </a:ext>
          </a:extLst>
        </p:spPr>
      </p:pic>
      <p:sp>
        <p:nvSpPr>
          <p:cNvPr id="245" name="Rectangle 244">
            <a:extLst>
              <a:ext uri="{FF2B5EF4-FFF2-40B4-BE49-F238E27FC236}">
                <a16:creationId xmlns:a16="http://schemas.microsoft.com/office/drawing/2014/main" id="{A8A66C6E-568C-46D5-A888-3EC6658D9CC1}"/>
              </a:ext>
            </a:extLst>
          </p:cNvPr>
          <p:cNvSpPr/>
          <p:nvPr/>
        </p:nvSpPr>
        <p:spPr>
          <a:xfrm>
            <a:off x="9621239" y="5480607"/>
            <a:ext cx="2140395" cy="295854"/>
          </a:xfrm>
          <a:prstGeom prst="rect">
            <a:avLst/>
          </a:prstGeom>
        </p:spPr>
        <p:txBody>
          <a:bodyPr wrap="square">
            <a:spAutoFit/>
          </a:bodyPr>
          <a:lstStyle/>
          <a:p>
            <a:pPr algn="ctr" defTabSz="931395" fontAlgn="base">
              <a:lnSpc>
                <a:spcPct val="90000"/>
              </a:lnSpc>
              <a:spcBef>
                <a:spcPct val="0"/>
              </a:spcBef>
              <a:spcAft>
                <a:spcPts val="612"/>
              </a:spcAft>
              <a:defRPr/>
            </a:pPr>
            <a:r>
              <a:rPr lang="en-US" sz="1428" kern="0">
                <a:solidFill>
                  <a:srgbClr val="000000">
                    <a:lumMod val="75000"/>
                    <a:lumOff val="25000"/>
                  </a:srgbClr>
                </a:solidFill>
                <a:latin typeface="Segoe UI" panose="020B0502040204020203" pitchFamily="34" charset="0"/>
                <a:ea typeface="Segoe UI" panose="020B0502040204020203" pitchFamily="34" charset="0"/>
                <a:cs typeface="Segoe UI" panose="020B0502040204020203" pitchFamily="34" charset="0"/>
              </a:rPr>
              <a:t>3</a:t>
            </a:r>
            <a:r>
              <a:rPr lang="en-US" sz="1428" kern="0" baseline="30000">
                <a:solidFill>
                  <a:srgbClr val="000000">
                    <a:lumMod val="75000"/>
                    <a:lumOff val="25000"/>
                  </a:srgbClr>
                </a:solidFill>
                <a:latin typeface="Segoe UI" panose="020B0502040204020203" pitchFamily="34" charset="0"/>
                <a:ea typeface="Segoe UI" panose="020B0502040204020203" pitchFamily="34" charset="0"/>
                <a:cs typeface="Segoe UI" panose="020B0502040204020203" pitchFamily="34" charset="0"/>
              </a:rPr>
              <a:t>rd</a:t>
            </a:r>
            <a:r>
              <a:rPr lang="en-US" sz="1428" kern="0">
                <a:solidFill>
                  <a:srgbClr val="000000">
                    <a:lumMod val="75000"/>
                    <a:lumOff val="25000"/>
                  </a:srgbClr>
                </a:solidFill>
                <a:latin typeface="Segoe UI" panose="020B0502040204020203" pitchFamily="34" charset="0"/>
                <a:ea typeface="Segoe UI" panose="020B0502040204020203" pitchFamily="34" charset="0"/>
                <a:cs typeface="Segoe UI" panose="020B0502040204020203" pitchFamily="34" charset="0"/>
              </a:rPr>
              <a:t> Party applications</a:t>
            </a:r>
          </a:p>
        </p:txBody>
      </p:sp>
      <p:cxnSp>
        <p:nvCxnSpPr>
          <p:cNvPr id="139" name="Straight Arrow Connector 138">
            <a:extLst>
              <a:ext uri="{FF2B5EF4-FFF2-40B4-BE49-F238E27FC236}">
                <a16:creationId xmlns:a16="http://schemas.microsoft.com/office/drawing/2014/main" id="{154495EE-119E-46D2-8973-604D5A20C4A4}"/>
              </a:ext>
            </a:extLst>
          </p:cNvPr>
          <p:cNvCxnSpPr>
            <a:cxnSpLocks/>
            <a:stCxn id="132" idx="0"/>
          </p:cNvCxnSpPr>
          <p:nvPr/>
        </p:nvCxnSpPr>
        <p:spPr>
          <a:xfrm flipV="1">
            <a:off x="10653976" y="3883300"/>
            <a:ext cx="0" cy="479973"/>
          </a:xfrm>
          <a:prstGeom prst="straightConnector1">
            <a:avLst/>
          </a:prstGeom>
          <a:ln w="31750">
            <a:solidFill>
              <a:schemeClr val="bg1">
                <a:lumMod val="5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971493" y="2342184"/>
            <a:ext cx="1831933" cy="144069"/>
          </a:xfrm>
          <a:prstGeom prst="rect">
            <a:avLst/>
          </a:prstGeom>
          <a:solidFill>
            <a:schemeClr val="bg1"/>
          </a:solidFill>
          <a:ln>
            <a:noFill/>
            <a:headEnd type="none" w="med" len="med"/>
            <a:tailEnd type="none" w="med" len="med"/>
          </a:ln>
        </p:spPr>
        <p:txBody>
          <a:bodyPr wrap="square" lIns="0" tIns="0" rIns="0" bIns="0" rtlCol="0">
            <a:spAutoFit/>
          </a:bodyPr>
          <a:lstStyle/>
          <a:p>
            <a:pPr algn="ctr" defTabSz="950391">
              <a:defRPr/>
            </a:pPr>
            <a:endParaRPr lang="en-US" sz="918" kern="0">
              <a:solidFill>
                <a:srgbClr val="000000">
                  <a:lumMod val="65000"/>
                  <a:lumOff val="35000"/>
                </a:srgbClr>
              </a:solidFill>
              <a:latin typeface="Segoe UI"/>
              <a:ea typeface="Segoe UI" panose="020B0502040204020203" pitchFamily="34" charset="0"/>
              <a:cs typeface="Segoe UI" panose="020B0502040204020203" pitchFamily="34" charset="0"/>
            </a:endParaRPr>
          </a:p>
        </p:txBody>
      </p:sp>
      <p:grpSp>
        <p:nvGrpSpPr>
          <p:cNvPr id="38" name="Group 37">
            <a:extLst>
              <a:ext uri="{FF2B5EF4-FFF2-40B4-BE49-F238E27FC236}">
                <a16:creationId xmlns:a16="http://schemas.microsoft.com/office/drawing/2014/main" id="{8B78670F-F152-41D3-95AF-4F76BC221B56}"/>
              </a:ext>
            </a:extLst>
          </p:cNvPr>
          <p:cNvGrpSpPr/>
          <p:nvPr/>
        </p:nvGrpSpPr>
        <p:grpSpPr>
          <a:xfrm>
            <a:off x="994887" y="2989029"/>
            <a:ext cx="1799279" cy="117031"/>
            <a:chOff x="871619" y="1823040"/>
            <a:chExt cx="1796202" cy="116335"/>
          </a:xfrm>
        </p:grpSpPr>
        <p:sp>
          <p:nvSpPr>
            <p:cNvPr id="143" name="Frame 5">
              <a:extLst>
                <a:ext uri="{FF2B5EF4-FFF2-40B4-BE49-F238E27FC236}">
                  <a16:creationId xmlns:a16="http://schemas.microsoft.com/office/drawing/2014/main" id="{4D458441-6EAC-47EC-AD56-CCE73FDA11D2}"/>
                </a:ext>
              </a:extLst>
            </p:cNvPr>
            <p:cNvSpPr>
              <a:spLocks noChangeAspect="1"/>
            </p:cNvSpPr>
            <p:nvPr/>
          </p:nvSpPr>
          <p:spPr bwMode="auto">
            <a:xfrm>
              <a:off x="1027457" y="1823040"/>
              <a:ext cx="116364" cy="116335"/>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09635" tIns="54817" rIns="54817" bIns="109635" numCol="1" spcCol="0" rtlCol="0" fromWordArt="0" anchor="b" anchorCtr="0" forceAA="0" compatLnSpc="1">
              <a:prstTxWarp prst="textNoShape">
                <a:avLst/>
              </a:prstTxWarp>
              <a:noAutofit/>
            </a:bodyPr>
            <a:lstStyle/>
            <a:p>
              <a:pPr algn="ctr" defTabSz="1095653" fontAlgn="base">
                <a:spcBef>
                  <a:spcPct val="0"/>
                </a:spcBef>
                <a:spcAft>
                  <a:spcPct val="0"/>
                </a:spcAft>
                <a:defRPr/>
              </a:pPr>
              <a:endParaRPr lang="en-US" sz="2400" kern="0" spc="-60">
                <a:solidFill>
                  <a:srgbClr val="000000">
                    <a:lumMod val="65000"/>
                    <a:lumOff val="35000"/>
                  </a:srgbClr>
                </a:solidFill>
                <a:latin typeface="Segoe UI" panose="020B0502040204020203" pitchFamily="34" charset="0"/>
                <a:ea typeface="Segoe UI" panose="020B0502040204020203" pitchFamily="34" charset="0"/>
                <a:cs typeface="Segoe UI" panose="020B0502040204020203" pitchFamily="34" charset="0"/>
              </a:endParaRPr>
            </a:p>
          </p:txBody>
        </p:sp>
        <p:sp>
          <p:nvSpPr>
            <p:cNvPr id="144" name="Frame 5">
              <a:extLst>
                <a:ext uri="{FF2B5EF4-FFF2-40B4-BE49-F238E27FC236}">
                  <a16:creationId xmlns:a16="http://schemas.microsoft.com/office/drawing/2014/main" id="{955D953F-2C45-474F-8759-6D725ABC64FE}"/>
                </a:ext>
              </a:extLst>
            </p:cNvPr>
            <p:cNvSpPr>
              <a:spLocks noChangeAspect="1"/>
            </p:cNvSpPr>
            <p:nvPr/>
          </p:nvSpPr>
          <p:spPr bwMode="auto">
            <a:xfrm>
              <a:off x="1179857" y="1823040"/>
              <a:ext cx="116364" cy="116335"/>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09635" tIns="54817" rIns="54817" bIns="109635" numCol="1" spcCol="0" rtlCol="0" fromWordArt="0" anchor="b" anchorCtr="0" forceAA="0" compatLnSpc="1">
              <a:prstTxWarp prst="textNoShape">
                <a:avLst/>
              </a:prstTxWarp>
              <a:noAutofit/>
            </a:bodyPr>
            <a:lstStyle/>
            <a:p>
              <a:pPr algn="ctr" defTabSz="1095653" fontAlgn="base">
                <a:spcBef>
                  <a:spcPct val="0"/>
                </a:spcBef>
                <a:spcAft>
                  <a:spcPct val="0"/>
                </a:spcAft>
                <a:defRPr/>
              </a:pPr>
              <a:endParaRPr lang="en-US" sz="2400" kern="0" spc="-60">
                <a:solidFill>
                  <a:srgbClr val="000000">
                    <a:lumMod val="65000"/>
                    <a:lumOff val="35000"/>
                  </a:srgbClr>
                </a:solidFill>
                <a:latin typeface="Segoe UI" panose="020B0502040204020203" pitchFamily="34" charset="0"/>
                <a:ea typeface="Segoe UI" panose="020B0502040204020203" pitchFamily="34" charset="0"/>
                <a:cs typeface="Segoe UI" panose="020B0502040204020203" pitchFamily="34" charset="0"/>
              </a:endParaRPr>
            </a:p>
          </p:txBody>
        </p:sp>
        <p:sp>
          <p:nvSpPr>
            <p:cNvPr id="146" name="Frame 5">
              <a:extLst>
                <a:ext uri="{FF2B5EF4-FFF2-40B4-BE49-F238E27FC236}">
                  <a16:creationId xmlns:a16="http://schemas.microsoft.com/office/drawing/2014/main" id="{C6D68C34-3C97-4516-861B-DB4344BA220C}"/>
                </a:ext>
              </a:extLst>
            </p:cNvPr>
            <p:cNvSpPr>
              <a:spLocks noChangeAspect="1"/>
            </p:cNvSpPr>
            <p:nvPr/>
          </p:nvSpPr>
          <p:spPr bwMode="auto">
            <a:xfrm>
              <a:off x="1332257" y="1823040"/>
              <a:ext cx="116364" cy="116335"/>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09635" tIns="54817" rIns="54817" bIns="109635" numCol="1" spcCol="0" rtlCol="0" fromWordArt="0" anchor="b" anchorCtr="0" forceAA="0" compatLnSpc="1">
              <a:prstTxWarp prst="textNoShape">
                <a:avLst/>
              </a:prstTxWarp>
              <a:noAutofit/>
            </a:bodyPr>
            <a:lstStyle/>
            <a:p>
              <a:pPr algn="ctr" defTabSz="1095653" fontAlgn="base">
                <a:spcBef>
                  <a:spcPct val="0"/>
                </a:spcBef>
                <a:spcAft>
                  <a:spcPct val="0"/>
                </a:spcAft>
                <a:defRPr/>
              </a:pPr>
              <a:endParaRPr lang="en-US" sz="2400" kern="0" spc="-60">
                <a:solidFill>
                  <a:srgbClr val="000000">
                    <a:lumMod val="65000"/>
                    <a:lumOff val="35000"/>
                  </a:srgbClr>
                </a:solidFill>
                <a:latin typeface="Segoe UI" panose="020B0502040204020203" pitchFamily="34" charset="0"/>
                <a:ea typeface="Segoe UI" panose="020B0502040204020203" pitchFamily="34" charset="0"/>
                <a:cs typeface="Segoe UI" panose="020B0502040204020203" pitchFamily="34" charset="0"/>
              </a:endParaRPr>
            </a:p>
          </p:txBody>
        </p:sp>
        <p:sp>
          <p:nvSpPr>
            <p:cNvPr id="149" name="Frame 5">
              <a:extLst>
                <a:ext uri="{FF2B5EF4-FFF2-40B4-BE49-F238E27FC236}">
                  <a16:creationId xmlns:a16="http://schemas.microsoft.com/office/drawing/2014/main" id="{A2CBC0F6-4BC4-4C7B-B217-A104F0E9A2D0}"/>
                </a:ext>
              </a:extLst>
            </p:cNvPr>
            <p:cNvSpPr>
              <a:spLocks noChangeAspect="1"/>
            </p:cNvSpPr>
            <p:nvPr/>
          </p:nvSpPr>
          <p:spPr bwMode="auto">
            <a:xfrm>
              <a:off x="1484657" y="1823040"/>
              <a:ext cx="116364" cy="116335"/>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09635" tIns="54817" rIns="54817" bIns="109635" numCol="1" spcCol="0" rtlCol="0" fromWordArt="0" anchor="b" anchorCtr="0" forceAA="0" compatLnSpc="1">
              <a:prstTxWarp prst="textNoShape">
                <a:avLst/>
              </a:prstTxWarp>
              <a:noAutofit/>
            </a:bodyPr>
            <a:lstStyle/>
            <a:p>
              <a:pPr algn="ctr" defTabSz="1095653" fontAlgn="base">
                <a:spcBef>
                  <a:spcPct val="0"/>
                </a:spcBef>
                <a:spcAft>
                  <a:spcPct val="0"/>
                </a:spcAft>
                <a:defRPr/>
              </a:pPr>
              <a:endParaRPr lang="en-US" sz="2400" kern="0" spc="-60">
                <a:solidFill>
                  <a:srgbClr val="000000">
                    <a:lumMod val="65000"/>
                    <a:lumOff val="35000"/>
                  </a:srgbClr>
                </a:solidFill>
                <a:latin typeface="Segoe UI" panose="020B0502040204020203" pitchFamily="34" charset="0"/>
                <a:ea typeface="Segoe UI" panose="020B0502040204020203" pitchFamily="34" charset="0"/>
                <a:cs typeface="Segoe UI" panose="020B0502040204020203" pitchFamily="34" charset="0"/>
              </a:endParaRPr>
            </a:p>
          </p:txBody>
        </p:sp>
        <p:sp>
          <p:nvSpPr>
            <p:cNvPr id="152" name="Frame 5">
              <a:extLst>
                <a:ext uri="{FF2B5EF4-FFF2-40B4-BE49-F238E27FC236}">
                  <a16:creationId xmlns:a16="http://schemas.microsoft.com/office/drawing/2014/main" id="{F2EABB8A-3C23-450C-9BF7-91DDF79FC4CC}"/>
                </a:ext>
              </a:extLst>
            </p:cNvPr>
            <p:cNvSpPr>
              <a:spLocks noChangeAspect="1"/>
            </p:cNvSpPr>
            <p:nvPr/>
          </p:nvSpPr>
          <p:spPr bwMode="auto">
            <a:xfrm>
              <a:off x="1637057" y="1823040"/>
              <a:ext cx="116364" cy="116335"/>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09635" tIns="54817" rIns="54817" bIns="109635" numCol="1" spcCol="0" rtlCol="0" fromWordArt="0" anchor="b" anchorCtr="0" forceAA="0" compatLnSpc="1">
              <a:prstTxWarp prst="textNoShape">
                <a:avLst/>
              </a:prstTxWarp>
              <a:noAutofit/>
            </a:bodyPr>
            <a:lstStyle/>
            <a:p>
              <a:pPr algn="ctr" defTabSz="1095653" fontAlgn="base">
                <a:spcBef>
                  <a:spcPct val="0"/>
                </a:spcBef>
                <a:spcAft>
                  <a:spcPct val="0"/>
                </a:spcAft>
                <a:defRPr/>
              </a:pPr>
              <a:endParaRPr lang="en-US" sz="2400" kern="0" spc="-60">
                <a:solidFill>
                  <a:srgbClr val="000000">
                    <a:lumMod val="65000"/>
                    <a:lumOff val="35000"/>
                  </a:srgbClr>
                </a:solidFill>
                <a:latin typeface="Segoe UI" panose="020B0502040204020203" pitchFamily="34" charset="0"/>
                <a:ea typeface="Segoe UI" panose="020B0502040204020203" pitchFamily="34" charset="0"/>
                <a:cs typeface="Segoe UI" panose="020B0502040204020203" pitchFamily="34" charset="0"/>
              </a:endParaRPr>
            </a:p>
          </p:txBody>
        </p:sp>
        <p:sp>
          <p:nvSpPr>
            <p:cNvPr id="153" name="Frame 5">
              <a:extLst>
                <a:ext uri="{FF2B5EF4-FFF2-40B4-BE49-F238E27FC236}">
                  <a16:creationId xmlns:a16="http://schemas.microsoft.com/office/drawing/2014/main" id="{E2F64DE5-087B-46A0-9914-6CD973F310EE}"/>
                </a:ext>
              </a:extLst>
            </p:cNvPr>
            <p:cNvSpPr>
              <a:spLocks noChangeAspect="1"/>
            </p:cNvSpPr>
            <p:nvPr/>
          </p:nvSpPr>
          <p:spPr bwMode="auto">
            <a:xfrm>
              <a:off x="1789457" y="1823040"/>
              <a:ext cx="116364" cy="116335"/>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09635" tIns="54817" rIns="54817" bIns="109635" numCol="1" spcCol="0" rtlCol="0" fromWordArt="0" anchor="b" anchorCtr="0" forceAA="0" compatLnSpc="1">
              <a:prstTxWarp prst="textNoShape">
                <a:avLst/>
              </a:prstTxWarp>
              <a:noAutofit/>
            </a:bodyPr>
            <a:lstStyle/>
            <a:p>
              <a:pPr algn="ctr" defTabSz="1095653" fontAlgn="base">
                <a:spcBef>
                  <a:spcPct val="0"/>
                </a:spcBef>
                <a:spcAft>
                  <a:spcPct val="0"/>
                </a:spcAft>
                <a:defRPr/>
              </a:pPr>
              <a:endParaRPr lang="en-US" sz="2400" kern="0" spc="-60">
                <a:solidFill>
                  <a:srgbClr val="000000">
                    <a:lumMod val="65000"/>
                    <a:lumOff val="35000"/>
                  </a:srgbClr>
                </a:solidFill>
                <a:latin typeface="Segoe UI" panose="020B0502040204020203" pitchFamily="34" charset="0"/>
                <a:ea typeface="Segoe UI" panose="020B0502040204020203" pitchFamily="34" charset="0"/>
                <a:cs typeface="Segoe UI" panose="020B0502040204020203" pitchFamily="34" charset="0"/>
              </a:endParaRPr>
            </a:p>
          </p:txBody>
        </p:sp>
        <p:sp>
          <p:nvSpPr>
            <p:cNvPr id="157" name="Frame 5">
              <a:extLst>
                <a:ext uri="{FF2B5EF4-FFF2-40B4-BE49-F238E27FC236}">
                  <a16:creationId xmlns:a16="http://schemas.microsoft.com/office/drawing/2014/main" id="{F4E7823A-B703-40B9-86CA-A9B2181E7FCB}"/>
                </a:ext>
              </a:extLst>
            </p:cNvPr>
            <p:cNvSpPr>
              <a:spLocks noChangeAspect="1"/>
            </p:cNvSpPr>
            <p:nvPr/>
          </p:nvSpPr>
          <p:spPr bwMode="auto">
            <a:xfrm>
              <a:off x="1941857" y="1823040"/>
              <a:ext cx="116364" cy="116335"/>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09635" tIns="54817" rIns="54817" bIns="109635" numCol="1" spcCol="0" rtlCol="0" fromWordArt="0" anchor="b" anchorCtr="0" forceAA="0" compatLnSpc="1">
              <a:prstTxWarp prst="textNoShape">
                <a:avLst/>
              </a:prstTxWarp>
              <a:noAutofit/>
            </a:bodyPr>
            <a:lstStyle/>
            <a:p>
              <a:pPr algn="ctr" defTabSz="1095653" fontAlgn="base">
                <a:spcBef>
                  <a:spcPct val="0"/>
                </a:spcBef>
                <a:spcAft>
                  <a:spcPct val="0"/>
                </a:spcAft>
                <a:defRPr/>
              </a:pPr>
              <a:endParaRPr lang="en-US" sz="2400" kern="0" spc="-60">
                <a:solidFill>
                  <a:srgbClr val="000000">
                    <a:lumMod val="65000"/>
                    <a:lumOff val="35000"/>
                  </a:srgbClr>
                </a:solidFill>
                <a:latin typeface="Segoe UI" panose="020B0502040204020203" pitchFamily="34" charset="0"/>
                <a:ea typeface="Segoe UI" panose="020B0502040204020203" pitchFamily="34" charset="0"/>
                <a:cs typeface="Segoe UI" panose="020B0502040204020203" pitchFamily="34" charset="0"/>
              </a:endParaRPr>
            </a:p>
          </p:txBody>
        </p:sp>
        <p:sp>
          <p:nvSpPr>
            <p:cNvPr id="162" name="Frame 5">
              <a:extLst>
                <a:ext uri="{FF2B5EF4-FFF2-40B4-BE49-F238E27FC236}">
                  <a16:creationId xmlns:a16="http://schemas.microsoft.com/office/drawing/2014/main" id="{2E57E8B2-E3AF-4563-9737-FD35A225460B}"/>
                </a:ext>
              </a:extLst>
            </p:cNvPr>
            <p:cNvSpPr>
              <a:spLocks noChangeAspect="1"/>
            </p:cNvSpPr>
            <p:nvPr/>
          </p:nvSpPr>
          <p:spPr bwMode="auto">
            <a:xfrm>
              <a:off x="2094257" y="1823040"/>
              <a:ext cx="116364" cy="116335"/>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09635" tIns="54817" rIns="54817" bIns="109635" numCol="1" spcCol="0" rtlCol="0" fromWordArt="0" anchor="b" anchorCtr="0" forceAA="0" compatLnSpc="1">
              <a:prstTxWarp prst="textNoShape">
                <a:avLst/>
              </a:prstTxWarp>
              <a:noAutofit/>
            </a:bodyPr>
            <a:lstStyle/>
            <a:p>
              <a:pPr algn="ctr" defTabSz="1095653" fontAlgn="base">
                <a:spcBef>
                  <a:spcPct val="0"/>
                </a:spcBef>
                <a:spcAft>
                  <a:spcPct val="0"/>
                </a:spcAft>
                <a:defRPr/>
              </a:pPr>
              <a:endParaRPr lang="en-US" sz="2400" kern="0" spc="-60">
                <a:solidFill>
                  <a:srgbClr val="000000">
                    <a:lumMod val="65000"/>
                    <a:lumOff val="35000"/>
                  </a:srgbClr>
                </a:solidFill>
                <a:latin typeface="Segoe UI" panose="020B0502040204020203" pitchFamily="34" charset="0"/>
                <a:ea typeface="Segoe UI" panose="020B0502040204020203" pitchFamily="34" charset="0"/>
                <a:cs typeface="Segoe UI" panose="020B0502040204020203" pitchFamily="34" charset="0"/>
              </a:endParaRPr>
            </a:p>
          </p:txBody>
        </p:sp>
        <p:sp>
          <p:nvSpPr>
            <p:cNvPr id="163" name="Frame 5">
              <a:extLst>
                <a:ext uri="{FF2B5EF4-FFF2-40B4-BE49-F238E27FC236}">
                  <a16:creationId xmlns:a16="http://schemas.microsoft.com/office/drawing/2014/main" id="{FFACC293-4719-4DFD-874C-D80DA45297BD}"/>
                </a:ext>
              </a:extLst>
            </p:cNvPr>
            <p:cNvSpPr>
              <a:spLocks noChangeAspect="1"/>
            </p:cNvSpPr>
            <p:nvPr/>
          </p:nvSpPr>
          <p:spPr bwMode="auto">
            <a:xfrm>
              <a:off x="2246657" y="1823040"/>
              <a:ext cx="116364" cy="116335"/>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09635" tIns="54817" rIns="54817" bIns="109635" numCol="1" spcCol="0" rtlCol="0" fromWordArt="0" anchor="b" anchorCtr="0" forceAA="0" compatLnSpc="1">
              <a:prstTxWarp prst="textNoShape">
                <a:avLst/>
              </a:prstTxWarp>
              <a:noAutofit/>
            </a:bodyPr>
            <a:lstStyle/>
            <a:p>
              <a:pPr algn="ctr" defTabSz="1095653" fontAlgn="base">
                <a:spcBef>
                  <a:spcPct val="0"/>
                </a:spcBef>
                <a:spcAft>
                  <a:spcPct val="0"/>
                </a:spcAft>
                <a:defRPr/>
              </a:pPr>
              <a:endParaRPr lang="en-US" sz="2400" kern="0" spc="-60">
                <a:solidFill>
                  <a:srgbClr val="000000">
                    <a:lumMod val="65000"/>
                    <a:lumOff val="35000"/>
                  </a:srgbClr>
                </a:solidFill>
                <a:latin typeface="Segoe UI" panose="020B0502040204020203" pitchFamily="34" charset="0"/>
                <a:ea typeface="Segoe UI" panose="020B0502040204020203" pitchFamily="34" charset="0"/>
                <a:cs typeface="Segoe UI" panose="020B0502040204020203" pitchFamily="34" charset="0"/>
              </a:endParaRPr>
            </a:p>
          </p:txBody>
        </p:sp>
        <p:sp>
          <p:nvSpPr>
            <p:cNvPr id="165" name="Frame 5">
              <a:extLst>
                <a:ext uri="{FF2B5EF4-FFF2-40B4-BE49-F238E27FC236}">
                  <a16:creationId xmlns:a16="http://schemas.microsoft.com/office/drawing/2014/main" id="{D725DB21-A051-4EFE-AFF7-07D9E2322838}"/>
                </a:ext>
              </a:extLst>
            </p:cNvPr>
            <p:cNvSpPr>
              <a:spLocks noChangeAspect="1"/>
            </p:cNvSpPr>
            <p:nvPr/>
          </p:nvSpPr>
          <p:spPr bwMode="auto">
            <a:xfrm>
              <a:off x="2399057" y="1823040"/>
              <a:ext cx="116364" cy="116335"/>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09635" tIns="54817" rIns="54817" bIns="109635" numCol="1" spcCol="0" rtlCol="0" fromWordArt="0" anchor="b" anchorCtr="0" forceAA="0" compatLnSpc="1">
              <a:prstTxWarp prst="textNoShape">
                <a:avLst/>
              </a:prstTxWarp>
              <a:noAutofit/>
            </a:bodyPr>
            <a:lstStyle/>
            <a:p>
              <a:pPr algn="ctr" defTabSz="1095653" fontAlgn="base">
                <a:spcBef>
                  <a:spcPct val="0"/>
                </a:spcBef>
                <a:spcAft>
                  <a:spcPct val="0"/>
                </a:spcAft>
                <a:defRPr/>
              </a:pPr>
              <a:endParaRPr lang="en-US" sz="2400" kern="0" spc="-60">
                <a:solidFill>
                  <a:srgbClr val="000000">
                    <a:lumMod val="65000"/>
                    <a:lumOff val="35000"/>
                  </a:srgbClr>
                </a:solidFill>
                <a:latin typeface="Segoe UI" panose="020B0502040204020203" pitchFamily="34" charset="0"/>
                <a:ea typeface="Segoe UI" panose="020B0502040204020203" pitchFamily="34" charset="0"/>
                <a:cs typeface="Segoe UI" panose="020B0502040204020203" pitchFamily="34" charset="0"/>
              </a:endParaRPr>
            </a:p>
          </p:txBody>
        </p:sp>
        <p:sp>
          <p:nvSpPr>
            <p:cNvPr id="174" name="Frame 5">
              <a:extLst>
                <a:ext uri="{FF2B5EF4-FFF2-40B4-BE49-F238E27FC236}">
                  <a16:creationId xmlns:a16="http://schemas.microsoft.com/office/drawing/2014/main" id="{44A0E126-BC75-420B-8281-951C954B4818}"/>
                </a:ext>
              </a:extLst>
            </p:cNvPr>
            <p:cNvSpPr>
              <a:spLocks noChangeAspect="1"/>
            </p:cNvSpPr>
            <p:nvPr/>
          </p:nvSpPr>
          <p:spPr bwMode="auto">
            <a:xfrm>
              <a:off x="2551457" y="1823040"/>
              <a:ext cx="116364" cy="116335"/>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09635" tIns="54817" rIns="54817" bIns="109635" numCol="1" spcCol="0" rtlCol="0" fromWordArt="0" anchor="b" anchorCtr="0" forceAA="0" compatLnSpc="1">
              <a:prstTxWarp prst="textNoShape">
                <a:avLst/>
              </a:prstTxWarp>
              <a:noAutofit/>
            </a:bodyPr>
            <a:lstStyle/>
            <a:p>
              <a:pPr algn="ctr" defTabSz="1095653" fontAlgn="base">
                <a:spcBef>
                  <a:spcPct val="0"/>
                </a:spcBef>
                <a:spcAft>
                  <a:spcPct val="0"/>
                </a:spcAft>
                <a:defRPr/>
              </a:pPr>
              <a:endParaRPr lang="en-US" sz="2400" kern="0" spc="-60">
                <a:solidFill>
                  <a:srgbClr val="000000">
                    <a:lumMod val="65000"/>
                    <a:lumOff val="35000"/>
                  </a:srgbClr>
                </a:solidFill>
                <a:latin typeface="Segoe UI" panose="020B0502040204020203" pitchFamily="34" charset="0"/>
                <a:ea typeface="Segoe UI" panose="020B0502040204020203" pitchFamily="34" charset="0"/>
                <a:cs typeface="Segoe UI" panose="020B0502040204020203" pitchFamily="34" charset="0"/>
              </a:endParaRPr>
            </a:p>
          </p:txBody>
        </p:sp>
        <p:sp>
          <p:nvSpPr>
            <p:cNvPr id="176" name="Frame 5">
              <a:extLst>
                <a:ext uri="{FF2B5EF4-FFF2-40B4-BE49-F238E27FC236}">
                  <a16:creationId xmlns:a16="http://schemas.microsoft.com/office/drawing/2014/main" id="{FBB9ECBC-B81B-49E0-BAAC-37F6CF59A194}"/>
                </a:ext>
              </a:extLst>
            </p:cNvPr>
            <p:cNvSpPr>
              <a:spLocks noChangeAspect="1"/>
            </p:cNvSpPr>
            <p:nvPr/>
          </p:nvSpPr>
          <p:spPr bwMode="auto">
            <a:xfrm>
              <a:off x="871619" y="1823040"/>
              <a:ext cx="116364" cy="116335"/>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09635" tIns="54817" rIns="54817" bIns="109635" numCol="1" spcCol="0" rtlCol="0" fromWordArt="0" anchor="b" anchorCtr="0" forceAA="0" compatLnSpc="1">
              <a:prstTxWarp prst="textNoShape">
                <a:avLst/>
              </a:prstTxWarp>
              <a:noAutofit/>
            </a:bodyPr>
            <a:lstStyle/>
            <a:p>
              <a:pPr algn="ctr" defTabSz="1095653" fontAlgn="base">
                <a:spcBef>
                  <a:spcPct val="0"/>
                </a:spcBef>
                <a:spcAft>
                  <a:spcPct val="0"/>
                </a:spcAft>
                <a:defRPr/>
              </a:pPr>
              <a:endParaRPr lang="en-US" sz="2400" kern="0" spc="-60">
                <a:solidFill>
                  <a:srgbClr val="000000">
                    <a:lumMod val="65000"/>
                    <a:lumOff val="35000"/>
                  </a:srgbClr>
                </a:solidFill>
                <a:latin typeface="Segoe UI" panose="020B0502040204020203" pitchFamily="34" charset="0"/>
                <a:ea typeface="Segoe UI" panose="020B0502040204020203" pitchFamily="34" charset="0"/>
                <a:cs typeface="Segoe UI" panose="020B0502040204020203" pitchFamily="34" charset="0"/>
              </a:endParaRPr>
            </a:p>
          </p:txBody>
        </p:sp>
      </p:grpSp>
      <p:sp>
        <p:nvSpPr>
          <p:cNvPr id="195" name="Eye" title="Icon of an eye">
            <a:extLst>
              <a:ext uri="{FF2B5EF4-FFF2-40B4-BE49-F238E27FC236}">
                <a16:creationId xmlns:a16="http://schemas.microsoft.com/office/drawing/2014/main" id="{891E13C9-CCF5-4676-9CCA-5CD2AABAE646}"/>
              </a:ext>
            </a:extLst>
          </p:cNvPr>
          <p:cNvSpPr>
            <a:spLocks noChangeAspect="1" noEditPoints="1"/>
          </p:cNvSpPr>
          <p:nvPr/>
        </p:nvSpPr>
        <p:spPr bwMode="auto">
          <a:xfrm>
            <a:off x="1051548" y="4679311"/>
            <a:ext cx="235986" cy="130291"/>
          </a:xfrm>
          <a:custGeom>
            <a:avLst/>
            <a:gdLst>
              <a:gd name="T0" fmla="*/ 3 w 346"/>
              <a:gd name="T1" fmla="*/ 91 h 190"/>
              <a:gd name="T2" fmla="*/ 173 w 346"/>
              <a:gd name="T3" fmla="*/ 0 h 190"/>
              <a:gd name="T4" fmla="*/ 346 w 346"/>
              <a:gd name="T5" fmla="*/ 95 h 190"/>
              <a:gd name="T6" fmla="*/ 173 w 346"/>
              <a:gd name="T7" fmla="*/ 190 h 190"/>
              <a:gd name="T8" fmla="*/ 6 w 346"/>
              <a:gd name="T9" fmla="*/ 102 h 190"/>
              <a:gd name="T10" fmla="*/ 0 w 346"/>
              <a:gd name="T11" fmla="*/ 95 h 190"/>
              <a:gd name="T12" fmla="*/ 3 w 346"/>
              <a:gd name="T13" fmla="*/ 91 h 190"/>
              <a:gd name="T14" fmla="*/ 173 w 346"/>
              <a:gd name="T15" fmla="*/ 0 h 190"/>
              <a:gd name="T16" fmla="*/ 73 w 346"/>
              <a:gd name="T17" fmla="*/ 95 h 190"/>
              <a:gd name="T18" fmla="*/ 173 w 346"/>
              <a:gd name="T19" fmla="*/ 190 h 190"/>
              <a:gd name="T20" fmla="*/ 273 w 346"/>
              <a:gd name="T21" fmla="*/ 95 h 190"/>
              <a:gd name="T22" fmla="*/ 173 w 346"/>
              <a:gd name="T23" fmla="*/ 0 h 190"/>
              <a:gd name="T24" fmla="*/ 173 w 346"/>
              <a:gd name="T25" fmla="*/ 56 h 190"/>
              <a:gd name="T26" fmla="*/ 134 w 346"/>
              <a:gd name="T27" fmla="*/ 95 h 190"/>
              <a:gd name="T28" fmla="*/ 173 w 346"/>
              <a:gd name="T29" fmla="*/ 135 h 190"/>
              <a:gd name="T30" fmla="*/ 213 w 346"/>
              <a:gd name="T31" fmla="*/ 95 h 190"/>
              <a:gd name="T32" fmla="*/ 173 w 346"/>
              <a:gd name="T33" fmla="*/ 5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6" h="190">
                <a:moveTo>
                  <a:pt x="3" y="91"/>
                </a:moveTo>
                <a:cubicBezTo>
                  <a:pt x="17" y="73"/>
                  <a:pt x="77" y="0"/>
                  <a:pt x="173" y="0"/>
                </a:cubicBezTo>
                <a:cubicBezTo>
                  <a:pt x="283" y="0"/>
                  <a:pt x="346" y="95"/>
                  <a:pt x="346" y="95"/>
                </a:cubicBezTo>
                <a:cubicBezTo>
                  <a:pt x="346" y="95"/>
                  <a:pt x="283" y="190"/>
                  <a:pt x="173" y="190"/>
                </a:cubicBezTo>
                <a:cubicBezTo>
                  <a:pt x="82" y="190"/>
                  <a:pt x="23" y="125"/>
                  <a:pt x="6" y="102"/>
                </a:cubicBezTo>
                <a:cubicBezTo>
                  <a:pt x="2" y="98"/>
                  <a:pt x="0" y="95"/>
                  <a:pt x="0" y="95"/>
                </a:cubicBezTo>
                <a:cubicBezTo>
                  <a:pt x="0" y="95"/>
                  <a:pt x="1" y="94"/>
                  <a:pt x="3" y="91"/>
                </a:cubicBezTo>
                <a:close/>
                <a:moveTo>
                  <a:pt x="173" y="0"/>
                </a:moveTo>
                <a:cubicBezTo>
                  <a:pt x="118" y="0"/>
                  <a:pt x="73" y="42"/>
                  <a:pt x="73" y="95"/>
                </a:cubicBezTo>
                <a:cubicBezTo>
                  <a:pt x="73" y="148"/>
                  <a:pt x="118" y="190"/>
                  <a:pt x="173" y="190"/>
                </a:cubicBezTo>
                <a:cubicBezTo>
                  <a:pt x="228" y="190"/>
                  <a:pt x="273" y="148"/>
                  <a:pt x="273" y="95"/>
                </a:cubicBezTo>
                <a:cubicBezTo>
                  <a:pt x="273" y="42"/>
                  <a:pt x="228" y="0"/>
                  <a:pt x="173" y="0"/>
                </a:cubicBezTo>
                <a:close/>
                <a:moveTo>
                  <a:pt x="173" y="56"/>
                </a:moveTo>
                <a:cubicBezTo>
                  <a:pt x="151" y="56"/>
                  <a:pt x="134" y="73"/>
                  <a:pt x="134" y="95"/>
                </a:cubicBezTo>
                <a:cubicBezTo>
                  <a:pt x="134" y="117"/>
                  <a:pt x="151" y="135"/>
                  <a:pt x="173" y="135"/>
                </a:cubicBezTo>
                <a:cubicBezTo>
                  <a:pt x="195" y="135"/>
                  <a:pt x="213" y="117"/>
                  <a:pt x="213" y="95"/>
                </a:cubicBezTo>
                <a:cubicBezTo>
                  <a:pt x="213" y="73"/>
                  <a:pt x="195" y="56"/>
                  <a:pt x="173" y="56"/>
                </a:cubicBezTo>
                <a:close/>
              </a:path>
            </a:pathLst>
          </a:custGeom>
          <a:noFill/>
          <a:ln w="12700" cap="sq">
            <a:solidFill>
              <a:schemeClr val="bg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34" tIns="46616" rIns="93234" bIns="46616" numCol="1" anchor="t" anchorCtr="0" compatLnSpc="1">
            <a:prstTxWarp prst="textNoShape">
              <a:avLst/>
            </a:prstTxWarp>
          </a:bodyPr>
          <a:lstStyle/>
          <a:p>
            <a:pPr defTabSz="932418">
              <a:defRPr/>
            </a:pPr>
            <a:endParaRPr lang="en-US" sz="1873">
              <a:gradFill>
                <a:gsLst>
                  <a:gs pos="0">
                    <a:srgbClr val="505050"/>
                  </a:gs>
                  <a:gs pos="100000">
                    <a:srgbClr val="505050"/>
                  </a:gs>
                </a:gsLst>
              </a:gradFill>
              <a:latin typeface="Segoe UI"/>
            </a:endParaRPr>
          </a:p>
        </p:txBody>
      </p:sp>
      <p:sp>
        <p:nvSpPr>
          <p:cNvPr id="196" name="Microsoft_E720" title="Icon of a microphone">
            <a:extLst>
              <a:ext uri="{FF2B5EF4-FFF2-40B4-BE49-F238E27FC236}">
                <a16:creationId xmlns:a16="http://schemas.microsoft.com/office/drawing/2014/main" id="{568AC55E-7D8E-43E4-9401-27E8AEC74497}"/>
              </a:ext>
            </a:extLst>
          </p:cNvPr>
          <p:cNvSpPr>
            <a:spLocks noChangeAspect="1" noEditPoints="1"/>
          </p:cNvSpPr>
          <p:nvPr/>
        </p:nvSpPr>
        <p:spPr bwMode="auto">
          <a:xfrm>
            <a:off x="1709473" y="4658928"/>
            <a:ext cx="114361" cy="171625"/>
          </a:xfrm>
          <a:custGeom>
            <a:avLst/>
            <a:gdLst>
              <a:gd name="T0" fmla="*/ 1250 w 2500"/>
              <a:gd name="T1" fmla="*/ 3251 h 3751"/>
              <a:gd name="T2" fmla="*/ 1250 w 2500"/>
              <a:gd name="T3" fmla="*/ 3751 h 3751"/>
              <a:gd name="T4" fmla="*/ 1875 w 2500"/>
              <a:gd name="T5" fmla="*/ 3750 h 3751"/>
              <a:gd name="T6" fmla="*/ 625 w 2500"/>
              <a:gd name="T7" fmla="*/ 3750 h 3751"/>
              <a:gd name="T8" fmla="*/ 2000 w 2500"/>
              <a:gd name="T9" fmla="*/ 2547 h 3751"/>
              <a:gd name="T10" fmla="*/ 2000 w 2500"/>
              <a:gd name="T11" fmla="*/ 203 h 3751"/>
              <a:gd name="T12" fmla="*/ 1797 w 2500"/>
              <a:gd name="T13" fmla="*/ 0 h 3751"/>
              <a:gd name="T14" fmla="*/ 703 w 2500"/>
              <a:gd name="T15" fmla="*/ 0 h 3751"/>
              <a:gd name="T16" fmla="*/ 500 w 2500"/>
              <a:gd name="T17" fmla="*/ 203 h 3751"/>
              <a:gd name="T18" fmla="*/ 500 w 2500"/>
              <a:gd name="T19" fmla="*/ 2547 h 3751"/>
              <a:gd name="T20" fmla="*/ 703 w 2500"/>
              <a:gd name="T21" fmla="*/ 2750 h 3751"/>
              <a:gd name="T22" fmla="*/ 1797 w 2500"/>
              <a:gd name="T23" fmla="*/ 2750 h 3751"/>
              <a:gd name="T24" fmla="*/ 2000 w 2500"/>
              <a:gd name="T25" fmla="*/ 2547 h 3751"/>
              <a:gd name="T26" fmla="*/ 0 w 2500"/>
              <a:gd name="T27" fmla="*/ 1875 h 3751"/>
              <a:gd name="T28" fmla="*/ 0 w 2500"/>
              <a:gd name="T29" fmla="*/ 2582 h 3751"/>
              <a:gd name="T30" fmla="*/ 668 w 2500"/>
              <a:gd name="T31" fmla="*/ 3250 h 3751"/>
              <a:gd name="T32" fmla="*/ 1832 w 2500"/>
              <a:gd name="T33" fmla="*/ 3250 h 3751"/>
              <a:gd name="T34" fmla="*/ 2500 w 2500"/>
              <a:gd name="T35" fmla="*/ 2582 h 3751"/>
              <a:gd name="T36" fmla="*/ 2500 w 2500"/>
              <a:gd name="T37" fmla="*/ 1875 h 37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00" h="3751">
                <a:moveTo>
                  <a:pt x="1250" y="3251"/>
                </a:moveTo>
                <a:cubicBezTo>
                  <a:pt x="1250" y="3751"/>
                  <a:pt x="1250" y="3751"/>
                  <a:pt x="1250" y="3751"/>
                </a:cubicBezTo>
                <a:moveTo>
                  <a:pt x="1875" y="3750"/>
                </a:moveTo>
                <a:cubicBezTo>
                  <a:pt x="625" y="3750"/>
                  <a:pt x="625" y="3750"/>
                  <a:pt x="625" y="3750"/>
                </a:cubicBezTo>
                <a:moveTo>
                  <a:pt x="2000" y="2547"/>
                </a:moveTo>
                <a:cubicBezTo>
                  <a:pt x="2000" y="203"/>
                  <a:pt x="2000" y="203"/>
                  <a:pt x="2000" y="203"/>
                </a:cubicBezTo>
                <a:cubicBezTo>
                  <a:pt x="2000" y="91"/>
                  <a:pt x="1909" y="0"/>
                  <a:pt x="1797" y="0"/>
                </a:cubicBezTo>
                <a:cubicBezTo>
                  <a:pt x="703" y="0"/>
                  <a:pt x="703" y="0"/>
                  <a:pt x="703" y="0"/>
                </a:cubicBezTo>
                <a:cubicBezTo>
                  <a:pt x="591" y="0"/>
                  <a:pt x="500" y="91"/>
                  <a:pt x="500" y="203"/>
                </a:cubicBezTo>
                <a:cubicBezTo>
                  <a:pt x="500" y="2547"/>
                  <a:pt x="500" y="2547"/>
                  <a:pt x="500" y="2547"/>
                </a:cubicBezTo>
                <a:cubicBezTo>
                  <a:pt x="500" y="2659"/>
                  <a:pt x="591" y="2750"/>
                  <a:pt x="703" y="2750"/>
                </a:cubicBezTo>
                <a:cubicBezTo>
                  <a:pt x="1797" y="2750"/>
                  <a:pt x="1797" y="2750"/>
                  <a:pt x="1797" y="2750"/>
                </a:cubicBezTo>
                <a:cubicBezTo>
                  <a:pt x="1909" y="2750"/>
                  <a:pt x="2000" y="2659"/>
                  <a:pt x="2000" y="2547"/>
                </a:cubicBezTo>
                <a:close/>
                <a:moveTo>
                  <a:pt x="0" y="1875"/>
                </a:moveTo>
                <a:cubicBezTo>
                  <a:pt x="0" y="2582"/>
                  <a:pt x="0" y="2582"/>
                  <a:pt x="0" y="2582"/>
                </a:cubicBezTo>
                <a:cubicBezTo>
                  <a:pt x="0" y="2951"/>
                  <a:pt x="299" y="3250"/>
                  <a:pt x="668" y="3250"/>
                </a:cubicBezTo>
                <a:cubicBezTo>
                  <a:pt x="1832" y="3250"/>
                  <a:pt x="1832" y="3250"/>
                  <a:pt x="1832" y="3250"/>
                </a:cubicBezTo>
                <a:cubicBezTo>
                  <a:pt x="2201" y="3250"/>
                  <a:pt x="2500" y="2951"/>
                  <a:pt x="2500" y="2582"/>
                </a:cubicBezTo>
                <a:cubicBezTo>
                  <a:pt x="2500" y="1875"/>
                  <a:pt x="2500" y="1875"/>
                  <a:pt x="2500" y="1875"/>
                </a:cubicBezTo>
              </a:path>
            </a:pathLst>
          </a:custGeom>
          <a:noFill/>
          <a:ln w="12700" cap="sq">
            <a:solidFill>
              <a:schemeClr val="bg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34" tIns="46616" rIns="93234" bIns="46616" numCol="1" anchor="t" anchorCtr="0" compatLnSpc="1">
            <a:prstTxWarp prst="textNoShape">
              <a:avLst/>
            </a:prstTxWarp>
          </a:bodyPr>
          <a:lstStyle/>
          <a:p>
            <a:pPr defTabSz="932418">
              <a:defRPr/>
            </a:pPr>
            <a:endParaRPr lang="en-US" sz="918">
              <a:gradFill>
                <a:gsLst>
                  <a:gs pos="0">
                    <a:srgbClr val="505050"/>
                  </a:gs>
                  <a:gs pos="100000">
                    <a:srgbClr val="505050"/>
                  </a:gs>
                </a:gsLst>
                <a:lin ang="5400000" scaled="1"/>
              </a:gradFill>
              <a:latin typeface="Segoe UI"/>
            </a:endParaRPr>
          </a:p>
        </p:txBody>
      </p:sp>
      <p:sp>
        <p:nvSpPr>
          <p:cNvPr id="197" name="Dictionary_E82D" title="Icon of a book">
            <a:extLst>
              <a:ext uri="{FF2B5EF4-FFF2-40B4-BE49-F238E27FC236}">
                <a16:creationId xmlns:a16="http://schemas.microsoft.com/office/drawing/2014/main" id="{43F651EB-A8CC-499E-801F-E99A20973A97}"/>
              </a:ext>
            </a:extLst>
          </p:cNvPr>
          <p:cNvSpPr>
            <a:spLocks noChangeAspect="1" noEditPoints="1"/>
          </p:cNvSpPr>
          <p:nvPr/>
        </p:nvSpPr>
        <p:spPr bwMode="auto">
          <a:xfrm>
            <a:off x="1425180" y="4658928"/>
            <a:ext cx="137301" cy="171625"/>
          </a:xfrm>
          <a:custGeom>
            <a:avLst/>
            <a:gdLst>
              <a:gd name="T0" fmla="*/ 0 w 3004"/>
              <a:gd name="T1" fmla="*/ 3379 h 3754"/>
              <a:gd name="T2" fmla="*/ 0 w 3004"/>
              <a:gd name="T3" fmla="*/ 375 h 3754"/>
              <a:gd name="T4" fmla="*/ 376 w 3004"/>
              <a:gd name="T5" fmla="*/ 0 h 3754"/>
              <a:gd name="T6" fmla="*/ 3004 w 3004"/>
              <a:gd name="T7" fmla="*/ 0 h 3754"/>
              <a:gd name="T8" fmla="*/ 3004 w 3004"/>
              <a:gd name="T9" fmla="*/ 3754 h 3754"/>
              <a:gd name="T10" fmla="*/ 376 w 3004"/>
              <a:gd name="T11" fmla="*/ 3754 h 3754"/>
              <a:gd name="T12" fmla="*/ 0 w 3004"/>
              <a:gd name="T13" fmla="*/ 3379 h 3754"/>
              <a:gd name="T14" fmla="*/ 376 w 3004"/>
              <a:gd name="T15" fmla="*/ 3003 h 3754"/>
              <a:gd name="T16" fmla="*/ 3004 w 3004"/>
              <a:gd name="T17" fmla="*/ 3003 h 3754"/>
              <a:gd name="T18" fmla="*/ 751 w 3004"/>
              <a:gd name="T19" fmla="*/ 1251 h 3754"/>
              <a:gd name="T20" fmla="*/ 2253 w 3004"/>
              <a:gd name="T21" fmla="*/ 1251 h 3754"/>
              <a:gd name="T22" fmla="*/ 2253 w 3004"/>
              <a:gd name="T23" fmla="*/ 751 h 3754"/>
              <a:gd name="T24" fmla="*/ 751 w 3004"/>
              <a:gd name="T25" fmla="*/ 751 h 3754"/>
              <a:gd name="T26" fmla="*/ 751 w 3004"/>
              <a:gd name="T27" fmla="*/ 1251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04" h="3754">
                <a:moveTo>
                  <a:pt x="0" y="3379"/>
                </a:moveTo>
                <a:cubicBezTo>
                  <a:pt x="0" y="375"/>
                  <a:pt x="0" y="375"/>
                  <a:pt x="0" y="375"/>
                </a:cubicBezTo>
                <a:cubicBezTo>
                  <a:pt x="0" y="186"/>
                  <a:pt x="187" y="0"/>
                  <a:pt x="376" y="0"/>
                </a:cubicBezTo>
                <a:cubicBezTo>
                  <a:pt x="3004" y="0"/>
                  <a:pt x="3004" y="0"/>
                  <a:pt x="3004" y="0"/>
                </a:cubicBezTo>
                <a:cubicBezTo>
                  <a:pt x="3004" y="3754"/>
                  <a:pt x="3004" y="3754"/>
                  <a:pt x="3004" y="3754"/>
                </a:cubicBezTo>
                <a:cubicBezTo>
                  <a:pt x="376" y="3754"/>
                  <a:pt x="376" y="3754"/>
                  <a:pt x="376" y="3754"/>
                </a:cubicBezTo>
                <a:cubicBezTo>
                  <a:pt x="168" y="3754"/>
                  <a:pt x="0" y="3586"/>
                  <a:pt x="0" y="3379"/>
                </a:cubicBezTo>
                <a:cubicBezTo>
                  <a:pt x="0" y="3172"/>
                  <a:pt x="168" y="3003"/>
                  <a:pt x="376" y="3003"/>
                </a:cubicBezTo>
                <a:cubicBezTo>
                  <a:pt x="3004" y="3003"/>
                  <a:pt x="3004" y="3003"/>
                  <a:pt x="3004" y="3003"/>
                </a:cubicBezTo>
                <a:moveTo>
                  <a:pt x="751" y="1251"/>
                </a:moveTo>
                <a:cubicBezTo>
                  <a:pt x="2253" y="1251"/>
                  <a:pt x="2253" y="1251"/>
                  <a:pt x="2253" y="1251"/>
                </a:cubicBezTo>
                <a:cubicBezTo>
                  <a:pt x="2253" y="751"/>
                  <a:pt x="2253" y="751"/>
                  <a:pt x="2253" y="751"/>
                </a:cubicBezTo>
                <a:cubicBezTo>
                  <a:pt x="751" y="751"/>
                  <a:pt x="751" y="751"/>
                  <a:pt x="751" y="751"/>
                </a:cubicBezTo>
                <a:lnTo>
                  <a:pt x="751" y="1251"/>
                </a:lnTo>
                <a:close/>
              </a:path>
            </a:pathLst>
          </a:custGeom>
          <a:noFill/>
          <a:ln w="12700" cap="sq">
            <a:solidFill>
              <a:schemeClr val="bg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34" tIns="46616" rIns="93234" bIns="46616" numCol="1" anchor="t" anchorCtr="0" compatLnSpc="1">
            <a:prstTxWarp prst="textNoShape">
              <a:avLst/>
            </a:prstTxWarp>
          </a:bodyPr>
          <a:lstStyle/>
          <a:p>
            <a:pPr defTabSz="932418">
              <a:defRPr/>
            </a:pPr>
            <a:endParaRPr lang="en-US" sz="918">
              <a:gradFill>
                <a:gsLst>
                  <a:gs pos="0">
                    <a:srgbClr val="505050"/>
                  </a:gs>
                  <a:gs pos="100000">
                    <a:srgbClr val="505050"/>
                  </a:gs>
                </a:gsLst>
                <a:lin ang="5400000" scaled="1"/>
              </a:gradFill>
              <a:latin typeface="Segoe UI"/>
            </a:endParaRPr>
          </a:p>
        </p:txBody>
      </p:sp>
      <p:sp>
        <p:nvSpPr>
          <p:cNvPr id="198" name="magnify" title="Icon of a magnifying glass">
            <a:extLst>
              <a:ext uri="{FF2B5EF4-FFF2-40B4-BE49-F238E27FC236}">
                <a16:creationId xmlns:a16="http://schemas.microsoft.com/office/drawing/2014/main" id="{C35C4505-14D1-4D64-92C9-2DB77D9559A5}"/>
              </a:ext>
            </a:extLst>
          </p:cNvPr>
          <p:cNvSpPr>
            <a:spLocks noChangeAspect="1" noEditPoints="1"/>
          </p:cNvSpPr>
          <p:nvPr/>
        </p:nvSpPr>
        <p:spPr bwMode="auto">
          <a:xfrm flipH="1">
            <a:off x="2258888" y="4658928"/>
            <a:ext cx="174969" cy="171625"/>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12700" cap="sq">
            <a:solidFill>
              <a:schemeClr val="bg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34" tIns="46616" rIns="93234" bIns="46616" numCol="1" anchor="t" anchorCtr="0" compatLnSpc="1">
            <a:prstTxWarp prst="textNoShape">
              <a:avLst/>
            </a:prstTxWarp>
          </a:bodyPr>
          <a:lstStyle/>
          <a:p>
            <a:pPr defTabSz="932418">
              <a:defRPr/>
            </a:pPr>
            <a:endParaRPr lang="en-US" sz="1873">
              <a:solidFill>
                <a:srgbClr val="000000"/>
              </a:solidFill>
              <a:latin typeface="Segoe UI"/>
            </a:endParaRPr>
          </a:p>
        </p:txBody>
      </p:sp>
      <p:sp>
        <p:nvSpPr>
          <p:cNvPr id="199" name="Characters_E8C1" title="Icon of the letter A and a letter in another language">
            <a:extLst>
              <a:ext uri="{FF2B5EF4-FFF2-40B4-BE49-F238E27FC236}">
                <a16:creationId xmlns:a16="http://schemas.microsoft.com/office/drawing/2014/main" id="{1289AD19-A49F-421C-9662-BE6F1E1B2130}"/>
              </a:ext>
            </a:extLst>
          </p:cNvPr>
          <p:cNvSpPr>
            <a:spLocks noChangeAspect="1" noEditPoints="1"/>
          </p:cNvSpPr>
          <p:nvPr/>
        </p:nvSpPr>
        <p:spPr bwMode="auto">
          <a:xfrm>
            <a:off x="2573479" y="4658928"/>
            <a:ext cx="166382" cy="171625"/>
          </a:xfrm>
          <a:custGeom>
            <a:avLst/>
            <a:gdLst>
              <a:gd name="T0" fmla="*/ 0 w 3316"/>
              <a:gd name="T1" fmla="*/ 3423 h 3423"/>
              <a:gd name="T2" fmla="*/ 358 w 3316"/>
              <a:gd name="T3" fmla="*/ 2923 h 3423"/>
              <a:gd name="T4" fmla="*/ 1329 w 3316"/>
              <a:gd name="T5" fmla="*/ 3423 h 3423"/>
              <a:gd name="T6" fmla="*/ 878 w 3316"/>
              <a:gd name="T7" fmla="*/ 1499 h 3423"/>
              <a:gd name="T8" fmla="*/ 416 w 3316"/>
              <a:gd name="T9" fmla="*/ 2749 h 3423"/>
              <a:gd name="T10" fmla="*/ 1104 w 3316"/>
              <a:gd name="T11" fmla="*/ 2749 h 3423"/>
              <a:gd name="T12" fmla="*/ 1252 w 3316"/>
              <a:gd name="T13" fmla="*/ 491 h 3423"/>
              <a:gd name="T14" fmla="*/ 1247 w 3316"/>
              <a:gd name="T15" fmla="*/ 252 h 3423"/>
              <a:gd name="T16" fmla="*/ 2140 w 3316"/>
              <a:gd name="T17" fmla="*/ 257 h 3423"/>
              <a:gd name="T18" fmla="*/ 2130 w 3316"/>
              <a:gd name="T19" fmla="*/ 0 h 3423"/>
              <a:gd name="T20" fmla="*/ 2339 w 3316"/>
              <a:gd name="T21" fmla="*/ 30 h 3423"/>
              <a:gd name="T22" fmla="*/ 2337 w 3316"/>
              <a:gd name="T23" fmla="*/ 34 h 3423"/>
              <a:gd name="T24" fmla="*/ 2324 w 3316"/>
              <a:gd name="T25" fmla="*/ 257 h 3423"/>
              <a:gd name="T26" fmla="*/ 3258 w 3316"/>
              <a:gd name="T27" fmla="*/ 252 h 3423"/>
              <a:gd name="T28" fmla="*/ 3254 w 3316"/>
              <a:gd name="T29" fmla="*/ 491 h 3423"/>
              <a:gd name="T30" fmla="*/ 3073 w 3316"/>
              <a:gd name="T31" fmla="*/ 764 h 3423"/>
              <a:gd name="T32" fmla="*/ 1431 w 3316"/>
              <a:gd name="T33" fmla="*/ 408 h 3423"/>
              <a:gd name="T34" fmla="*/ 1247 w 3316"/>
              <a:gd name="T35" fmla="*/ 767 h 3423"/>
              <a:gd name="T36" fmla="*/ 2351 w 3316"/>
              <a:gd name="T37" fmla="*/ 1475 h 3423"/>
              <a:gd name="T38" fmla="*/ 2359 w 3316"/>
              <a:gd name="T39" fmla="*/ 1983 h 3423"/>
              <a:gd name="T40" fmla="*/ 1943 w 3316"/>
              <a:gd name="T41" fmla="*/ 2173 h 3423"/>
              <a:gd name="T42" fmla="*/ 1884 w 3316"/>
              <a:gd name="T43" fmla="*/ 2125 h 3423"/>
              <a:gd name="T44" fmla="*/ 2033 w 3316"/>
              <a:gd name="T45" fmla="*/ 2002 h 3423"/>
              <a:gd name="T46" fmla="*/ 2167 w 3316"/>
              <a:gd name="T47" fmla="*/ 1884 h 3423"/>
              <a:gd name="T48" fmla="*/ 1506 w 3316"/>
              <a:gd name="T49" fmla="*/ 1475 h 3423"/>
              <a:gd name="T50" fmla="*/ 1204 w 3316"/>
              <a:gd name="T51" fmla="*/ 1311 h 3423"/>
              <a:gd name="T52" fmla="*/ 2169 w 3316"/>
              <a:gd name="T53" fmla="*/ 1315 h 3423"/>
              <a:gd name="T54" fmla="*/ 2157 w 3316"/>
              <a:gd name="T55" fmla="*/ 1114 h 3423"/>
              <a:gd name="T56" fmla="*/ 2290 w 3316"/>
              <a:gd name="T57" fmla="*/ 1128 h 3423"/>
              <a:gd name="T58" fmla="*/ 2564 w 3316"/>
              <a:gd name="T59" fmla="*/ 902 h 3423"/>
              <a:gd name="T60" fmla="*/ 1936 w 3316"/>
              <a:gd name="T61" fmla="*/ 836 h 3423"/>
              <a:gd name="T62" fmla="*/ 1620 w 3316"/>
              <a:gd name="T63" fmla="*/ 678 h 3423"/>
              <a:gd name="T64" fmla="*/ 2664 w 3316"/>
              <a:gd name="T65" fmla="*/ 682 h 3423"/>
              <a:gd name="T66" fmla="*/ 2755 w 3316"/>
              <a:gd name="T67" fmla="*/ 670 h 3423"/>
              <a:gd name="T68" fmla="*/ 2846 w 3316"/>
              <a:gd name="T69" fmla="*/ 730 h 3423"/>
              <a:gd name="T70" fmla="*/ 2892 w 3316"/>
              <a:gd name="T71" fmla="*/ 832 h 3423"/>
              <a:gd name="T72" fmla="*/ 2783 w 3316"/>
              <a:gd name="T73" fmla="*/ 912 h 3423"/>
              <a:gd name="T74" fmla="*/ 2351 w 3316"/>
              <a:gd name="T75" fmla="*/ 1235 h 3423"/>
              <a:gd name="T76" fmla="*/ 3015 w 3316"/>
              <a:gd name="T77" fmla="*/ 1315 h 3423"/>
              <a:gd name="T78" fmla="*/ 3316 w 3316"/>
              <a:gd name="T79" fmla="*/ 1480 h 3423"/>
              <a:gd name="T80" fmla="*/ 2351 w 3316"/>
              <a:gd name="T81" fmla="*/ 1475 h 3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16" h="3423">
                <a:moveTo>
                  <a:pt x="642" y="1499"/>
                </a:moveTo>
                <a:cubicBezTo>
                  <a:pt x="0" y="3423"/>
                  <a:pt x="0" y="3423"/>
                  <a:pt x="0" y="3423"/>
                </a:cubicBezTo>
                <a:cubicBezTo>
                  <a:pt x="191" y="3423"/>
                  <a:pt x="191" y="3423"/>
                  <a:pt x="191" y="3423"/>
                </a:cubicBezTo>
                <a:cubicBezTo>
                  <a:pt x="358" y="2923"/>
                  <a:pt x="358" y="2923"/>
                  <a:pt x="358" y="2923"/>
                </a:cubicBezTo>
                <a:cubicBezTo>
                  <a:pt x="1162" y="2923"/>
                  <a:pt x="1162" y="2923"/>
                  <a:pt x="1162" y="2923"/>
                </a:cubicBezTo>
                <a:cubicBezTo>
                  <a:pt x="1329" y="3423"/>
                  <a:pt x="1329" y="3423"/>
                  <a:pt x="1329" y="3423"/>
                </a:cubicBezTo>
                <a:cubicBezTo>
                  <a:pt x="1520" y="3423"/>
                  <a:pt x="1520" y="3423"/>
                  <a:pt x="1520" y="3423"/>
                </a:cubicBezTo>
                <a:cubicBezTo>
                  <a:pt x="878" y="1499"/>
                  <a:pt x="878" y="1499"/>
                  <a:pt x="878" y="1499"/>
                </a:cubicBezTo>
                <a:lnTo>
                  <a:pt x="642" y="1499"/>
                </a:lnTo>
                <a:close/>
                <a:moveTo>
                  <a:pt x="416" y="2749"/>
                </a:moveTo>
                <a:cubicBezTo>
                  <a:pt x="760" y="1716"/>
                  <a:pt x="760" y="1716"/>
                  <a:pt x="760" y="1716"/>
                </a:cubicBezTo>
                <a:cubicBezTo>
                  <a:pt x="1104" y="2749"/>
                  <a:pt x="1104" y="2749"/>
                  <a:pt x="1104" y="2749"/>
                </a:cubicBezTo>
                <a:lnTo>
                  <a:pt x="416" y="2749"/>
                </a:lnTo>
                <a:close/>
                <a:moveTo>
                  <a:pt x="1252" y="491"/>
                </a:moveTo>
                <a:cubicBezTo>
                  <a:pt x="1252" y="399"/>
                  <a:pt x="1252" y="399"/>
                  <a:pt x="1252" y="399"/>
                </a:cubicBezTo>
                <a:cubicBezTo>
                  <a:pt x="1247" y="252"/>
                  <a:pt x="1247" y="252"/>
                  <a:pt x="1247" y="252"/>
                </a:cubicBezTo>
                <a:cubicBezTo>
                  <a:pt x="1563" y="257"/>
                  <a:pt x="1563" y="257"/>
                  <a:pt x="1563" y="257"/>
                </a:cubicBezTo>
                <a:cubicBezTo>
                  <a:pt x="2140" y="257"/>
                  <a:pt x="2140" y="257"/>
                  <a:pt x="2140" y="257"/>
                </a:cubicBezTo>
                <a:cubicBezTo>
                  <a:pt x="2140" y="197"/>
                  <a:pt x="2140" y="197"/>
                  <a:pt x="2140" y="197"/>
                </a:cubicBezTo>
                <a:cubicBezTo>
                  <a:pt x="2140" y="114"/>
                  <a:pt x="2137" y="49"/>
                  <a:pt x="2130" y="0"/>
                </a:cubicBezTo>
                <a:cubicBezTo>
                  <a:pt x="2197" y="1"/>
                  <a:pt x="2270" y="5"/>
                  <a:pt x="2347" y="11"/>
                </a:cubicBezTo>
                <a:cubicBezTo>
                  <a:pt x="2345" y="16"/>
                  <a:pt x="2343" y="22"/>
                  <a:pt x="2339" y="30"/>
                </a:cubicBezTo>
                <a:cubicBezTo>
                  <a:pt x="2338" y="32"/>
                  <a:pt x="2338" y="32"/>
                  <a:pt x="2338" y="32"/>
                </a:cubicBezTo>
                <a:cubicBezTo>
                  <a:pt x="2337" y="34"/>
                  <a:pt x="2337" y="34"/>
                  <a:pt x="2337" y="34"/>
                </a:cubicBezTo>
                <a:cubicBezTo>
                  <a:pt x="2328" y="64"/>
                  <a:pt x="2324" y="114"/>
                  <a:pt x="2324" y="193"/>
                </a:cubicBezTo>
                <a:cubicBezTo>
                  <a:pt x="2324" y="257"/>
                  <a:pt x="2324" y="257"/>
                  <a:pt x="2324" y="257"/>
                </a:cubicBezTo>
                <a:cubicBezTo>
                  <a:pt x="2940" y="257"/>
                  <a:pt x="2940" y="257"/>
                  <a:pt x="2940" y="257"/>
                </a:cubicBezTo>
                <a:cubicBezTo>
                  <a:pt x="3258" y="252"/>
                  <a:pt x="3258" y="252"/>
                  <a:pt x="3258" y="252"/>
                </a:cubicBezTo>
                <a:cubicBezTo>
                  <a:pt x="3254" y="376"/>
                  <a:pt x="3254" y="376"/>
                  <a:pt x="3254" y="376"/>
                </a:cubicBezTo>
                <a:cubicBezTo>
                  <a:pt x="3254" y="491"/>
                  <a:pt x="3254" y="491"/>
                  <a:pt x="3254" y="491"/>
                </a:cubicBezTo>
                <a:cubicBezTo>
                  <a:pt x="3259" y="764"/>
                  <a:pt x="3259" y="764"/>
                  <a:pt x="3259" y="764"/>
                </a:cubicBezTo>
                <a:cubicBezTo>
                  <a:pt x="3073" y="764"/>
                  <a:pt x="3073" y="764"/>
                  <a:pt x="3073" y="764"/>
                </a:cubicBezTo>
                <a:cubicBezTo>
                  <a:pt x="3073" y="408"/>
                  <a:pt x="3073" y="408"/>
                  <a:pt x="3073" y="408"/>
                </a:cubicBezTo>
                <a:cubicBezTo>
                  <a:pt x="1431" y="408"/>
                  <a:pt x="1431" y="408"/>
                  <a:pt x="1431" y="408"/>
                </a:cubicBezTo>
                <a:cubicBezTo>
                  <a:pt x="1431" y="767"/>
                  <a:pt x="1431" y="767"/>
                  <a:pt x="1431" y="767"/>
                </a:cubicBezTo>
                <a:cubicBezTo>
                  <a:pt x="1247" y="767"/>
                  <a:pt x="1247" y="767"/>
                  <a:pt x="1247" y="767"/>
                </a:cubicBezTo>
                <a:lnTo>
                  <a:pt x="1252" y="491"/>
                </a:lnTo>
                <a:close/>
                <a:moveTo>
                  <a:pt x="2351" y="1475"/>
                </a:moveTo>
                <a:cubicBezTo>
                  <a:pt x="2351" y="1640"/>
                  <a:pt x="2351" y="1640"/>
                  <a:pt x="2351" y="1640"/>
                </a:cubicBezTo>
                <a:cubicBezTo>
                  <a:pt x="2359" y="1983"/>
                  <a:pt x="2359" y="1983"/>
                  <a:pt x="2359" y="1983"/>
                </a:cubicBezTo>
                <a:cubicBezTo>
                  <a:pt x="2358" y="2052"/>
                  <a:pt x="2339" y="2099"/>
                  <a:pt x="2299" y="2129"/>
                </a:cubicBezTo>
                <a:cubicBezTo>
                  <a:pt x="2276" y="2145"/>
                  <a:pt x="2200" y="2173"/>
                  <a:pt x="1943" y="2173"/>
                </a:cubicBezTo>
                <a:cubicBezTo>
                  <a:pt x="1917" y="2173"/>
                  <a:pt x="1904" y="2172"/>
                  <a:pt x="1898" y="2170"/>
                </a:cubicBezTo>
                <a:cubicBezTo>
                  <a:pt x="1896" y="2164"/>
                  <a:pt x="1891" y="2152"/>
                  <a:pt x="1884" y="2125"/>
                </a:cubicBezTo>
                <a:cubicBezTo>
                  <a:pt x="1873" y="2081"/>
                  <a:pt x="1857" y="2037"/>
                  <a:pt x="1836" y="1993"/>
                </a:cubicBezTo>
                <a:cubicBezTo>
                  <a:pt x="1906" y="1999"/>
                  <a:pt x="1972" y="2002"/>
                  <a:pt x="2033" y="2002"/>
                </a:cubicBezTo>
                <a:cubicBezTo>
                  <a:pt x="2084" y="2002"/>
                  <a:pt x="2117" y="1992"/>
                  <a:pt x="2138" y="1972"/>
                </a:cubicBezTo>
                <a:cubicBezTo>
                  <a:pt x="2158" y="1953"/>
                  <a:pt x="2167" y="1924"/>
                  <a:pt x="2167" y="1884"/>
                </a:cubicBezTo>
                <a:cubicBezTo>
                  <a:pt x="2167" y="1475"/>
                  <a:pt x="2167" y="1475"/>
                  <a:pt x="2167" y="1475"/>
                </a:cubicBezTo>
                <a:cubicBezTo>
                  <a:pt x="1506" y="1475"/>
                  <a:pt x="1506" y="1475"/>
                  <a:pt x="1506" y="1475"/>
                </a:cubicBezTo>
                <a:cubicBezTo>
                  <a:pt x="1204" y="1480"/>
                  <a:pt x="1204" y="1480"/>
                  <a:pt x="1204" y="1480"/>
                </a:cubicBezTo>
                <a:cubicBezTo>
                  <a:pt x="1204" y="1311"/>
                  <a:pt x="1204" y="1311"/>
                  <a:pt x="1204" y="1311"/>
                </a:cubicBezTo>
                <a:cubicBezTo>
                  <a:pt x="1505" y="1315"/>
                  <a:pt x="1505" y="1315"/>
                  <a:pt x="1505" y="1315"/>
                </a:cubicBezTo>
                <a:cubicBezTo>
                  <a:pt x="2169" y="1315"/>
                  <a:pt x="2169" y="1315"/>
                  <a:pt x="2169" y="1315"/>
                </a:cubicBezTo>
                <a:cubicBezTo>
                  <a:pt x="2167" y="1276"/>
                  <a:pt x="2167" y="1276"/>
                  <a:pt x="2167" y="1276"/>
                </a:cubicBezTo>
                <a:cubicBezTo>
                  <a:pt x="2165" y="1211"/>
                  <a:pt x="2162" y="1157"/>
                  <a:pt x="2157" y="1114"/>
                </a:cubicBezTo>
                <a:cubicBezTo>
                  <a:pt x="2210" y="1119"/>
                  <a:pt x="2250" y="1123"/>
                  <a:pt x="2276" y="1127"/>
                </a:cubicBezTo>
                <a:cubicBezTo>
                  <a:pt x="2290" y="1128"/>
                  <a:pt x="2290" y="1128"/>
                  <a:pt x="2290" y="1128"/>
                </a:cubicBezTo>
                <a:cubicBezTo>
                  <a:pt x="2302" y="1120"/>
                  <a:pt x="2302" y="1120"/>
                  <a:pt x="2302" y="1120"/>
                </a:cubicBezTo>
                <a:cubicBezTo>
                  <a:pt x="2365" y="1077"/>
                  <a:pt x="2452" y="1003"/>
                  <a:pt x="2564" y="902"/>
                </a:cubicBezTo>
                <a:cubicBezTo>
                  <a:pt x="2636" y="836"/>
                  <a:pt x="2636" y="836"/>
                  <a:pt x="2636" y="836"/>
                </a:cubicBezTo>
                <a:cubicBezTo>
                  <a:pt x="1936" y="836"/>
                  <a:pt x="1936" y="836"/>
                  <a:pt x="1936" y="836"/>
                </a:cubicBezTo>
                <a:cubicBezTo>
                  <a:pt x="1620" y="840"/>
                  <a:pt x="1620" y="840"/>
                  <a:pt x="1620" y="840"/>
                </a:cubicBezTo>
                <a:cubicBezTo>
                  <a:pt x="1620" y="678"/>
                  <a:pt x="1620" y="678"/>
                  <a:pt x="1620" y="678"/>
                </a:cubicBezTo>
                <a:cubicBezTo>
                  <a:pt x="1936" y="682"/>
                  <a:pt x="1936" y="682"/>
                  <a:pt x="1936" y="682"/>
                </a:cubicBezTo>
                <a:cubicBezTo>
                  <a:pt x="2664" y="682"/>
                  <a:pt x="2664" y="682"/>
                  <a:pt x="2664" y="682"/>
                </a:cubicBezTo>
                <a:cubicBezTo>
                  <a:pt x="2703" y="682"/>
                  <a:pt x="2733" y="678"/>
                  <a:pt x="2754" y="670"/>
                </a:cubicBezTo>
                <a:cubicBezTo>
                  <a:pt x="2755" y="670"/>
                  <a:pt x="2755" y="670"/>
                  <a:pt x="2755" y="670"/>
                </a:cubicBezTo>
                <a:cubicBezTo>
                  <a:pt x="2763" y="667"/>
                  <a:pt x="2768" y="666"/>
                  <a:pt x="2771" y="665"/>
                </a:cubicBezTo>
                <a:cubicBezTo>
                  <a:pt x="2776" y="667"/>
                  <a:pt x="2796" y="677"/>
                  <a:pt x="2846" y="730"/>
                </a:cubicBezTo>
                <a:cubicBezTo>
                  <a:pt x="2904" y="792"/>
                  <a:pt x="2910" y="814"/>
                  <a:pt x="2911" y="817"/>
                </a:cubicBezTo>
                <a:cubicBezTo>
                  <a:pt x="2910" y="821"/>
                  <a:pt x="2903" y="827"/>
                  <a:pt x="2892" y="832"/>
                </a:cubicBezTo>
                <a:cubicBezTo>
                  <a:pt x="2891" y="833"/>
                  <a:pt x="2891" y="833"/>
                  <a:pt x="2891" y="833"/>
                </a:cubicBezTo>
                <a:cubicBezTo>
                  <a:pt x="2867" y="846"/>
                  <a:pt x="2831" y="872"/>
                  <a:pt x="2783" y="912"/>
                </a:cubicBezTo>
                <a:cubicBezTo>
                  <a:pt x="2612" y="1053"/>
                  <a:pt x="2473" y="1158"/>
                  <a:pt x="2369" y="1224"/>
                </a:cubicBezTo>
                <a:cubicBezTo>
                  <a:pt x="2351" y="1235"/>
                  <a:pt x="2351" y="1235"/>
                  <a:pt x="2351" y="1235"/>
                </a:cubicBezTo>
                <a:cubicBezTo>
                  <a:pt x="2351" y="1315"/>
                  <a:pt x="2351" y="1315"/>
                  <a:pt x="2351" y="1315"/>
                </a:cubicBezTo>
                <a:cubicBezTo>
                  <a:pt x="3015" y="1315"/>
                  <a:pt x="3015" y="1315"/>
                  <a:pt x="3015" y="1315"/>
                </a:cubicBezTo>
                <a:cubicBezTo>
                  <a:pt x="3316" y="1311"/>
                  <a:pt x="3316" y="1311"/>
                  <a:pt x="3316" y="1311"/>
                </a:cubicBezTo>
                <a:cubicBezTo>
                  <a:pt x="3316" y="1480"/>
                  <a:pt x="3316" y="1480"/>
                  <a:pt x="3316" y="1480"/>
                </a:cubicBezTo>
                <a:cubicBezTo>
                  <a:pt x="3016" y="1475"/>
                  <a:pt x="3016" y="1475"/>
                  <a:pt x="3016" y="1475"/>
                </a:cubicBezTo>
                <a:lnTo>
                  <a:pt x="2351" y="1475"/>
                </a:lnTo>
                <a:close/>
              </a:path>
            </a:pathLst>
          </a:custGeom>
          <a:solidFill>
            <a:srgbClr val="737373"/>
          </a:solidFill>
          <a:ln w="3175" cap="sq">
            <a:solidFill>
              <a:schemeClr val="tx1">
                <a:lumMod val="50000"/>
                <a:lumOff val="50000"/>
              </a:schemeClr>
            </a:solidFill>
          </a:ln>
        </p:spPr>
        <p:txBody>
          <a:bodyPr vert="horz" wrap="square" lIns="93234" tIns="46616" rIns="93234" bIns="46616" numCol="1" anchor="t" anchorCtr="0" compatLnSpc="1">
            <a:prstTxWarp prst="textNoShape">
              <a:avLst/>
            </a:prstTxWarp>
          </a:bodyPr>
          <a:lstStyle/>
          <a:p>
            <a:pPr defTabSz="932418">
              <a:defRPr/>
            </a:pPr>
            <a:endParaRPr lang="en-US" sz="1873">
              <a:solidFill>
                <a:srgbClr val="000000"/>
              </a:solidFill>
              <a:latin typeface="Segoe UI"/>
            </a:endParaRPr>
          </a:p>
        </p:txBody>
      </p:sp>
      <p:sp>
        <p:nvSpPr>
          <p:cNvPr id="200" name="Beaker_F196" title="Icon of a scientific flask with liquid in it">
            <a:extLst>
              <a:ext uri="{FF2B5EF4-FFF2-40B4-BE49-F238E27FC236}">
                <a16:creationId xmlns:a16="http://schemas.microsoft.com/office/drawing/2014/main" id="{7598CFB8-116C-4791-9C1C-2BD161AFAE66}"/>
              </a:ext>
            </a:extLst>
          </p:cNvPr>
          <p:cNvSpPr>
            <a:spLocks noChangeAspect="1" noEditPoints="1"/>
          </p:cNvSpPr>
          <p:nvPr/>
        </p:nvSpPr>
        <p:spPr bwMode="auto">
          <a:xfrm>
            <a:off x="1969525" y="4658928"/>
            <a:ext cx="148536" cy="171625"/>
          </a:xfrm>
          <a:custGeom>
            <a:avLst/>
            <a:gdLst>
              <a:gd name="T0" fmla="*/ 2433 w 3250"/>
              <a:gd name="T1" fmla="*/ 2127 h 3754"/>
              <a:gd name="T2" fmla="*/ 1894 w 3250"/>
              <a:gd name="T3" fmla="*/ 2002 h 3754"/>
              <a:gd name="T4" fmla="*/ 1355 w 3250"/>
              <a:gd name="T5" fmla="*/ 2252 h 3754"/>
              <a:gd name="T6" fmla="*/ 817 w 3250"/>
              <a:gd name="T7" fmla="*/ 2127 h 3754"/>
              <a:gd name="T8" fmla="*/ 874 w 3250"/>
              <a:gd name="T9" fmla="*/ 0 h 3754"/>
              <a:gd name="T10" fmla="*/ 1249 w 3250"/>
              <a:gd name="T11" fmla="*/ 0 h 3754"/>
              <a:gd name="T12" fmla="*/ 1249 w 3250"/>
              <a:gd name="T13" fmla="*/ 1306 h 3754"/>
              <a:gd name="T14" fmla="*/ 1213 w 3250"/>
              <a:gd name="T15" fmla="*/ 1437 h 3754"/>
              <a:gd name="T16" fmla="*/ 100 w 3250"/>
              <a:gd name="T17" fmla="*/ 3375 h 3754"/>
              <a:gd name="T18" fmla="*/ 315 w 3250"/>
              <a:gd name="T19" fmla="*/ 3754 h 3754"/>
              <a:gd name="T20" fmla="*/ 2936 w 3250"/>
              <a:gd name="T21" fmla="*/ 3754 h 3754"/>
              <a:gd name="T22" fmla="*/ 3150 w 3250"/>
              <a:gd name="T23" fmla="*/ 3376 h 3754"/>
              <a:gd name="T24" fmla="*/ 2037 w 3250"/>
              <a:gd name="T25" fmla="*/ 1437 h 3754"/>
              <a:gd name="T26" fmla="*/ 2000 w 3250"/>
              <a:gd name="T27" fmla="*/ 1306 h 3754"/>
              <a:gd name="T28" fmla="*/ 2000 w 3250"/>
              <a:gd name="T29" fmla="*/ 0 h 3754"/>
              <a:gd name="T30" fmla="*/ 2376 w 3250"/>
              <a:gd name="T31" fmla="*/ 0 h 3754"/>
              <a:gd name="T32" fmla="*/ 874 w 3250"/>
              <a:gd name="T33" fmla="*/ 3254 h 3754"/>
              <a:gd name="T34" fmla="*/ 1124 w 3250"/>
              <a:gd name="T35" fmla="*/ 3254 h 3754"/>
              <a:gd name="T36" fmla="*/ 1375 w 3250"/>
              <a:gd name="T37" fmla="*/ 2905 h 3754"/>
              <a:gd name="T38" fmla="*/ 1625 w 3250"/>
              <a:gd name="T39" fmla="*/ 2905 h 3754"/>
              <a:gd name="T40" fmla="*/ 874 w 3250"/>
              <a:gd name="T41" fmla="*/ 2601 h 3754"/>
              <a:gd name="T42" fmla="*/ 1124 w 3250"/>
              <a:gd name="T43" fmla="*/ 2601 h 3754"/>
              <a:gd name="T44" fmla="*/ 1875 w 3250"/>
              <a:gd name="T45" fmla="*/ 2655 h 3754"/>
              <a:gd name="T46" fmla="*/ 2125 w 3250"/>
              <a:gd name="T47" fmla="*/ 2655 h 3754"/>
              <a:gd name="T48" fmla="*/ 2376 w 3250"/>
              <a:gd name="T49" fmla="*/ 3254 h 3754"/>
              <a:gd name="T50" fmla="*/ 2626 w 3250"/>
              <a:gd name="T51" fmla="*/ 3254 h 3754"/>
              <a:gd name="T52" fmla="*/ 1625 w 3250"/>
              <a:gd name="T53" fmla="*/ 3375 h 3754"/>
              <a:gd name="T54" fmla="*/ 1875 w 3250"/>
              <a:gd name="T55" fmla="*/ 3375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0" h="3754">
                <a:moveTo>
                  <a:pt x="2433" y="2127"/>
                </a:moveTo>
                <a:cubicBezTo>
                  <a:pt x="2433" y="2127"/>
                  <a:pt x="2164" y="2002"/>
                  <a:pt x="1894" y="2002"/>
                </a:cubicBezTo>
                <a:cubicBezTo>
                  <a:pt x="1625" y="2002"/>
                  <a:pt x="1625" y="2252"/>
                  <a:pt x="1355" y="2252"/>
                </a:cubicBezTo>
                <a:cubicBezTo>
                  <a:pt x="1086" y="2252"/>
                  <a:pt x="817" y="2127"/>
                  <a:pt x="817" y="2127"/>
                </a:cubicBezTo>
                <a:moveTo>
                  <a:pt x="874" y="0"/>
                </a:moveTo>
                <a:cubicBezTo>
                  <a:pt x="1249" y="0"/>
                  <a:pt x="1249" y="0"/>
                  <a:pt x="1249" y="0"/>
                </a:cubicBezTo>
                <a:cubicBezTo>
                  <a:pt x="1249" y="1306"/>
                  <a:pt x="1249" y="1306"/>
                  <a:pt x="1249" y="1306"/>
                </a:cubicBezTo>
                <a:cubicBezTo>
                  <a:pt x="1249" y="1352"/>
                  <a:pt x="1237" y="1397"/>
                  <a:pt x="1213" y="1437"/>
                </a:cubicBezTo>
                <a:cubicBezTo>
                  <a:pt x="100" y="3375"/>
                  <a:pt x="100" y="3375"/>
                  <a:pt x="100" y="3375"/>
                </a:cubicBezTo>
                <a:cubicBezTo>
                  <a:pt x="0" y="3542"/>
                  <a:pt x="120" y="3754"/>
                  <a:pt x="315" y="3754"/>
                </a:cubicBezTo>
                <a:cubicBezTo>
                  <a:pt x="2936" y="3754"/>
                  <a:pt x="2936" y="3754"/>
                  <a:pt x="2936" y="3754"/>
                </a:cubicBezTo>
                <a:cubicBezTo>
                  <a:pt x="3130" y="3754"/>
                  <a:pt x="3250" y="3543"/>
                  <a:pt x="3150" y="3376"/>
                </a:cubicBezTo>
                <a:cubicBezTo>
                  <a:pt x="2037" y="1437"/>
                  <a:pt x="2037" y="1437"/>
                  <a:pt x="2037" y="1437"/>
                </a:cubicBezTo>
                <a:cubicBezTo>
                  <a:pt x="2013" y="1397"/>
                  <a:pt x="2000" y="1352"/>
                  <a:pt x="2000" y="1306"/>
                </a:cubicBezTo>
                <a:cubicBezTo>
                  <a:pt x="2000" y="0"/>
                  <a:pt x="2000" y="0"/>
                  <a:pt x="2000" y="0"/>
                </a:cubicBezTo>
                <a:cubicBezTo>
                  <a:pt x="2376" y="0"/>
                  <a:pt x="2376" y="0"/>
                  <a:pt x="2376" y="0"/>
                </a:cubicBezTo>
                <a:moveTo>
                  <a:pt x="874" y="3254"/>
                </a:moveTo>
                <a:cubicBezTo>
                  <a:pt x="1124" y="3254"/>
                  <a:pt x="1124" y="3254"/>
                  <a:pt x="1124" y="3254"/>
                </a:cubicBezTo>
                <a:moveTo>
                  <a:pt x="1375" y="2905"/>
                </a:moveTo>
                <a:cubicBezTo>
                  <a:pt x="1625" y="2905"/>
                  <a:pt x="1625" y="2905"/>
                  <a:pt x="1625" y="2905"/>
                </a:cubicBezTo>
                <a:moveTo>
                  <a:pt x="874" y="2601"/>
                </a:moveTo>
                <a:cubicBezTo>
                  <a:pt x="1124" y="2601"/>
                  <a:pt x="1124" y="2601"/>
                  <a:pt x="1124" y="2601"/>
                </a:cubicBezTo>
                <a:moveTo>
                  <a:pt x="1875" y="2655"/>
                </a:moveTo>
                <a:cubicBezTo>
                  <a:pt x="2125" y="2655"/>
                  <a:pt x="2125" y="2655"/>
                  <a:pt x="2125" y="2655"/>
                </a:cubicBezTo>
                <a:moveTo>
                  <a:pt x="2376" y="3254"/>
                </a:moveTo>
                <a:cubicBezTo>
                  <a:pt x="2626" y="3254"/>
                  <a:pt x="2626" y="3254"/>
                  <a:pt x="2626" y="3254"/>
                </a:cubicBezTo>
                <a:moveTo>
                  <a:pt x="1625" y="3375"/>
                </a:moveTo>
                <a:cubicBezTo>
                  <a:pt x="1875" y="3375"/>
                  <a:pt x="1875" y="3375"/>
                  <a:pt x="1875" y="3375"/>
                </a:cubicBezTo>
              </a:path>
            </a:pathLst>
          </a:custGeom>
          <a:noFill/>
          <a:ln w="12700" cap="sq">
            <a:solidFill>
              <a:schemeClr val="bg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34" tIns="46616" rIns="93234" bIns="46616" numCol="1" anchor="t" anchorCtr="0" compatLnSpc="1">
            <a:prstTxWarp prst="textNoShape">
              <a:avLst/>
            </a:prstTxWarp>
          </a:bodyPr>
          <a:lstStyle/>
          <a:p>
            <a:pPr defTabSz="932418">
              <a:defRPr/>
            </a:pPr>
            <a:endParaRPr lang="en-US" sz="1873">
              <a:solidFill>
                <a:srgbClr val="000000"/>
              </a:solidFill>
              <a:latin typeface="Segoe UI"/>
            </a:endParaRPr>
          </a:p>
        </p:txBody>
      </p:sp>
      <p:cxnSp>
        <p:nvCxnSpPr>
          <p:cNvPr id="178" name="2 Arrow">
            <a:extLst>
              <a:ext uri="{FF2B5EF4-FFF2-40B4-BE49-F238E27FC236}">
                <a16:creationId xmlns:a16="http://schemas.microsoft.com/office/drawing/2014/main" id="{1467568E-E4FD-4A9A-8FEA-8A8BE84920BD}"/>
              </a:ext>
            </a:extLst>
          </p:cNvPr>
          <p:cNvCxnSpPr>
            <a:cxnSpLocks/>
            <a:stCxn id="124" idx="0"/>
            <a:endCxn id="123" idx="2"/>
          </p:cNvCxnSpPr>
          <p:nvPr/>
        </p:nvCxnSpPr>
        <p:spPr>
          <a:xfrm flipV="1">
            <a:off x="1890643" y="3194644"/>
            <a:ext cx="6115" cy="285785"/>
          </a:xfrm>
          <a:prstGeom prst="straightConnector1">
            <a:avLst/>
          </a:prstGeom>
          <a:ln w="31750">
            <a:solidFill>
              <a:schemeClr val="bg1">
                <a:lumMod val="5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79" name="Group 178">
            <a:extLst>
              <a:ext uri="{FF2B5EF4-FFF2-40B4-BE49-F238E27FC236}">
                <a16:creationId xmlns:a16="http://schemas.microsoft.com/office/drawing/2014/main" id="{3FA4D944-BC9F-4965-A686-1620FB306821}"/>
              </a:ext>
            </a:extLst>
          </p:cNvPr>
          <p:cNvGrpSpPr/>
          <p:nvPr/>
        </p:nvGrpSpPr>
        <p:grpSpPr>
          <a:xfrm>
            <a:off x="994887" y="5328880"/>
            <a:ext cx="1799279" cy="117031"/>
            <a:chOff x="871619" y="1823040"/>
            <a:chExt cx="1796202" cy="116335"/>
          </a:xfrm>
        </p:grpSpPr>
        <p:sp>
          <p:nvSpPr>
            <p:cNvPr id="181" name="Frame 5">
              <a:extLst>
                <a:ext uri="{FF2B5EF4-FFF2-40B4-BE49-F238E27FC236}">
                  <a16:creationId xmlns:a16="http://schemas.microsoft.com/office/drawing/2014/main" id="{07D024B7-E255-4D4B-BB9E-161546F236BB}"/>
                </a:ext>
              </a:extLst>
            </p:cNvPr>
            <p:cNvSpPr>
              <a:spLocks noChangeAspect="1"/>
            </p:cNvSpPr>
            <p:nvPr/>
          </p:nvSpPr>
          <p:spPr bwMode="auto">
            <a:xfrm>
              <a:off x="1027457" y="1823040"/>
              <a:ext cx="116364" cy="116335"/>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09635" tIns="54817" rIns="54817" bIns="109635" numCol="1" spcCol="0" rtlCol="0" fromWordArt="0" anchor="b" anchorCtr="0" forceAA="0" compatLnSpc="1">
              <a:prstTxWarp prst="textNoShape">
                <a:avLst/>
              </a:prstTxWarp>
              <a:noAutofit/>
            </a:bodyPr>
            <a:lstStyle/>
            <a:p>
              <a:pPr algn="ctr" defTabSz="1095653" fontAlgn="base">
                <a:spcBef>
                  <a:spcPct val="0"/>
                </a:spcBef>
                <a:spcAft>
                  <a:spcPct val="0"/>
                </a:spcAft>
                <a:defRPr/>
              </a:pPr>
              <a:endParaRPr lang="en-US" sz="2400" kern="0" spc="-60">
                <a:solidFill>
                  <a:srgbClr val="000000">
                    <a:lumMod val="65000"/>
                    <a:lumOff val="35000"/>
                  </a:srgbClr>
                </a:solidFill>
                <a:latin typeface="Segoe UI" panose="020B0502040204020203" pitchFamily="34" charset="0"/>
                <a:ea typeface="Segoe UI" panose="020B0502040204020203" pitchFamily="34" charset="0"/>
                <a:cs typeface="Segoe UI" panose="020B0502040204020203" pitchFamily="34" charset="0"/>
              </a:endParaRPr>
            </a:p>
          </p:txBody>
        </p:sp>
        <p:sp>
          <p:nvSpPr>
            <p:cNvPr id="185" name="Frame 5">
              <a:extLst>
                <a:ext uri="{FF2B5EF4-FFF2-40B4-BE49-F238E27FC236}">
                  <a16:creationId xmlns:a16="http://schemas.microsoft.com/office/drawing/2014/main" id="{62C3B660-5845-4A59-BCE3-CBC6120CEBC6}"/>
                </a:ext>
              </a:extLst>
            </p:cNvPr>
            <p:cNvSpPr>
              <a:spLocks noChangeAspect="1"/>
            </p:cNvSpPr>
            <p:nvPr/>
          </p:nvSpPr>
          <p:spPr bwMode="auto">
            <a:xfrm>
              <a:off x="1179857" y="1823040"/>
              <a:ext cx="116364" cy="116335"/>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09635" tIns="54817" rIns="54817" bIns="109635" numCol="1" spcCol="0" rtlCol="0" fromWordArt="0" anchor="b" anchorCtr="0" forceAA="0" compatLnSpc="1">
              <a:prstTxWarp prst="textNoShape">
                <a:avLst/>
              </a:prstTxWarp>
              <a:noAutofit/>
            </a:bodyPr>
            <a:lstStyle/>
            <a:p>
              <a:pPr algn="ctr" defTabSz="1095653" fontAlgn="base">
                <a:spcBef>
                  <a:spcPct val="0"/>
                </a:spcBef>
                <a:spcAft>
                  <a:spcPct val="0"/>
                </a:spcAft>
                <a:defRPr/>
              </a:pPr>
              <a:endParaRPr lang="en-US" sz="2400" kern="0" spc="-60">
                <a:solidFill>
                  <a:srgbClr val="000000">
                    <a:lumMod val="65000"/>
                    <a:lumOff val="35000"/>
                  </a:srgbClr>
                </a:solidFill>
                <a:latin typeface="Segoe UI" panose="020B0502040204020203" pitchFamily="34" charset="0"/>
                <a:ea typeface="Segoe UI" panose="020B0502040204020203" pitchFamily="34" charset="0"/>
                <a:cs typeface="Segoe UI" panose="020B0502040204020203" pitchFamily="34" charset="0"/>
              </a:endParaRPr>
            </a:p>
          </p:txBody>
        </p:sp>
        <p:sp>
          <p:nvSpPr>
            <p:cNvPr id="187" name="Frame 5">
              <a:extLst>
                <a:ext uri="{FF2B5EF4-FFF2-40B4-BE49-F238E27FC236}">
                  <a16:creationId xmlns:a16="http://schemas.microsoft.com/office/drawing/2014/main" id="{FEE426A0-5C97-4458-8AAE-B26D19672D46}"/>
                </a:ext>
              </a:extLst>
            </p:cNvPr>
            <p:cNvSpPr>
              <a:spLocks noChangeAspect="1"/>
            </p:cNvSpPr>
            <p:nvPr/>
          </p:nvSpPr>
          <p:spPr bwMode="auto">
            <a:xfrm>
              <a:off x="1332257" y="1823040"/>
              <a:ext cx="116364" cy="116335"/>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09635" tIns="54817" rIns="54817" bIns="109635" numCol="1" spcCol="0" rtlCol="0" fromWordArt="0" anchor="b" anchorCtr="0" forceAA="0" compatLnSpc="1">
              <a:prstTxWarp prst="textNoShape">
                <a:avLst/>
              </a:prstTxWarp>
              <a:noAutofit/>
            </a:bodyPr>
            <a:lstStyle/>
            <a:p>
              <a:pPr algn="ctr" defTabSz="1095653" fontAlgn="base">
                <a:spcBef>
                  <a:spcPct val="0"/>
                </a:spcBef>
                <a:spcAft>
                  <a:spcPct val="0"/>
                </a:spcAft>
                <a:defRPr/>
              </a:pPr>
              <a:endParaRPr lang="en-US" sz="2400" kern="0" spc="-60">
                <a:solidFill>
                  <a:srgbClr val="000000">
                    <a:lumMod val="65000"/>
                    <a:lumOff val="35000"/>
                  </a:srgbClr>
                </a:solidFill>
                <a:latin typeface="Segoe UI" panose="020B0502040204020203" pitchFamily="34" charset="0"/>
                <a:ea typeface="Segoe UI" panose="020B0502040204020203" pitchFamily="34" charset="0"/>
                <a:cs typeface="Segoe UI" panose="020B0502040204020203" pitchFamily="34" charset="0"/>
              </a:endParaRPr>
            </a:p>
          </p:txBody>
        </p:sp>
        <p:sp>
          <p:nvSpPr>
            <p:cNvPr id="188" name="Frame 5">
              <a:extLst>
                <a:ext uri="{FF2B5EF4-FFF2-40B4-BE49-F238E27FC236}">
                  <a16:creationId xmlns:a16="http://schemas.microsoft.com/office/drawing/2014/main" id="{4CA768D7-95A9-49EC-BA39-ACE759ED53FC}"/>
                </a:ext>
              </a:extLst>
            </p:cNvPr>
            <p:cNvSpPr>
              <a:spLocks noChangeAspect="1"/>
            </p:cNvSpPr>
            <p:nvPr/>
          </p:nvSpPr>
          <p:spPr bwMode="auto">
            <a:xfrm>
              <a:off x="1484657" y="1823040"/>
              <a:ext cx="116364" cy="116335"/>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09635" tIns="54817" rIns="54817" bIns="109635" numCol="1" spcCol="0" rtlCol="0" fromWordArt="0" anchor="b" anchorCtr="0" forceAA="0" compatLnSpc="1">
              <a:prstTxWarp prst="textNoShape">
                <a:avLst/>
              </a:prstTxWarp>
              <a:noAutofit/>
            </a:bodyPr>
            <a:lstStyle/>
            <a:p>
              <a:pPr algn="ctr" defTabSz="1095653" fontAlgn="base">
                <a:spcBef>
                  <a:spcPct val="0"/>
                </a:spcBef>
                <a:spcAft>
                  <a:spcPct val="0"/>
                </a:spcAft>
                <a:defRPr/>
              </a:pPr>
              <a:endParaRPr lang="en-US" sz="2400" kern="0" spc="-60">
                <a:solidFill>
                  <a:srgbClr val="000000">
                    <a:lumMod val="65000"/>
                    <a:lumOff val="35000"/>
                  </a:srgbClr>
                </a:solidFill>
                <a:latin typeface="Segoe UI" panose="020B0502040204020203" pitchFamily="34" charset="0"/>
                <a:ea typeface="Segoe UI" panose="020B0502040204020203" pitchFamily="34" charset="0"/>
                <a:cs typeface="Segoe UI" panose="020B0502040204020203" pitchFamily="34" charset="0"/>
              </a:endParaRPr>
            </a:p>
          </p:txBody>
        </p:sp>
        <p:sp>
          <p:nvSpPr>
            <p:cNvPr id="189" name="Frame 5">
              <a:extLst>
                <a:ext uri="{FF2B5EF4-FFF2-40B4-BE49-F238E27FC236}">
                  <a16:creationId xmlns:a16="http://schemas.microsoft.com/office/drawing/2014/main" id="{5C11AFFF-B5B6-497E-BF07-FF97A857B97C}"/>
                </a:ext>
              </a:extLst>
            </p:cNvPr>
            <p:cNvSpPr>
              <a:spLocks noChangeAspect="1"/>
            </p:cNvSpPr>
            <p:nvPr/>
          </p:nvSpPr>
          <p:spPr bwMode="auto">
            <a:xfrm>
              <a:off x="1637057" y="1823040"/>
              <a:ext cx="116364" cy="116335"/>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09635" tIns="54817" rIns="54817" bIns="109635" numCol="1" spcCol="0" rtlCol="0" fromWordArt="0" anchor="b" anchorCtr="0" forceAA="0" compatLnSpc="1">
              <a:prstTxWarp prst="textNoShape">
                <a:avLst/>
              </a:prstTxWarp>
              <a:noAutofit/>
            </a:bodyPr>
            <a:lstStyle/>
            <a:p>
              <a:pPr algn="ctr" defTabSz="1095653" fontAlgn="base">
                <a:spcBef>
                  <a:spcPct val="0"/>
                </a:spcBef>
                <a:spcAft>
                  <a:spcPct val="0"/>
                </a:spcAft>
                <a:defRPr/>
              </a:pPr>
              <a:endParaRPr lang="en-US" sz="2400" kern="0" spc="-60">
                <a:solidFill>
                  <a:srgbClr val="000000">
                    <a:lumMod val="65000"/>
                    <a:lumOff val="35000"/>
                  </a:srgbClr>
                </a:solidFill>
                <a:latin typeface="Segoe UI" panose="020B0502040204020203" pitchFamily="34" charset="0"/>
                <a:ea typeface="Segoe UI" panose="020B0502040204020203" pitchFamily="34" charset="0"/>
                <a:cs typeface="Segoe UI" panose="020B0502040204020203" pitchFamily="34" charset="0"/>
              </a:endParaRPr>
            </a:p>
          </p:txBody>
        </p:sp>
        <p:sp>
          <p:nvSpPr>
            <p:cNvPr id="190" name="Frame 5">
              <a:extLst>
                <a:ext uri="{FF2B5EF4-FFF2-40B4-BE49-F238E27FC236}">
                  <a16:creationId xmlns:a16="http://schemas.microsoft.com/office/drawing/2014/main" id="{7EED7A35-C332-4874-AF6A-1C2FEFD8F272}"/>
                </a:ext>
              </a:extLst>
            </p:cNvPr>
            <p:cNvSpPr>
              <a:spLocks noChangeAspect="1"/>
            </p:cNvSpPr>
            <p:nvPr/>
          </p:nvSpPr>
          <p:spPr bwMode="auto">
            <a:xfrm>
              <a:off x="1789457" y="1823040"/>
              <a:ext cx="116364" cy="116335"/>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09635" tIns="54817" rIns="54817" bIns="109635" numCol="1" spcCol="0" rtlCol="0" fromWordArt="0" anchor="b" anchorCtr="0" forceAA="0" compatLnSpc="1">
              <a:prstTxWarp prst="textNoShape">
                <a:avLst/>
              </a:prstTxWarp>
              <a:noAutofit/>
            </a:bodyPr>
            <a:lstStyle/>
            <a:p>
              <a:pPr algn="ctr" defTabSz="1095653" fontAlgn="base">
                <a:spcBef>
                  <a:spcPct val="0"/>
                </a:spcBef>
                <a:spcAft>
                  <a:spcPct val="0"/>
                </a:spcAft>
                <a:defRPr/>
              </a:pPr>
              <a:endParaRPr lang="en-US" sz="2400" kern="0" spc="-60">
                <a:solidFill>
                  <a:srgbClr val="000000">
                    <a:lumMod val="65000"/>
                    <a:lumOff val="35000"/>
                  </a:srgbClr>
                </a:solidFill>
                <a:latin typeface="Segoe UI" panose="020B0502040204020203" pitchFamily="34" charset="0"/>
                <a:ea typeface="Segoe UI" panose="020B0502040204020203" pitchFamily="34" charset="0"/>
                <a:cs typeface="Segoe UI" panose="020B0502040204020203" pitchFamily="34" charset="0"/>
              </a:endParaRPr>
            </a:p>
          </p:txBody>
        </p:sp>
        <p:sp>
          <p:nvSpPr>
            <p:cNvPr id="191" name="Frame 5">
              <a:extLst>
                <a:ext uri="{FF2B5EF4-FFF2-40B4-BE49-F238E27FC236}">
                  <a16:creationId xmlns:a16="http://schemas.microsoft.com/office/drawing/2014/main" id="{DCF59D93-9E1D-44AA-A8EE-E71849D2CFE2}"/>
                </a:ext>
              </a:extLst>
            </p:cNvPr>
            <p:cNvSpPr>
              <a:spLocks noChangeAspect="1"/>
            </p:cNvSpPr>
            <p:nvPr/>
          </p:nvSpPr>
          <p:spPr bwMode="auto">
            <a:xfrm>
              <a:off x="1941857" y="1823040"/>
              <a:ext cx="116364" cy="116335"/>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09635" tIns="54817" rIns="54817" bIns="109635" numCol="1" spcCol="0" rtlCol="0" fromWordArt="0" anchor="b" anchorCtr="0" forceAA="0" compatLnSpc="1">
              <a:prstTxWarp prst="textNoShape">
                <a:avLst/>
              </a:prstTxWarp>
              <a:noAutofit/>
            </a:bodyPr>
            <a:lstStyle/>
            <a:p>
              <a:pPr algn="ctr" defTabSz="1095653" fontAlgn="base">
                <a:spcBef>
                  <a:spcPct val="0"/>
                </a:spcBef>
                <a:spcAft>
                  <a:spcPct val="0"/>
                </a:spcAft>
                <a:defRPr/>
              </a:pPr>
              <a:endParaRPr lang="en-US" sz="2400" kern="0" spc="-60">
                <a:solidFill>
                  <a:srgbClr val="000000">
                    <a:lumMod val="65000"/>
                    <a:lumOff val="35000"/>
                  </a:srgbClr>
                </a:solidFill>
                <a:latin typeface="Segoe UI" panose="020B0502040204020203" pitchFamily="34" charset="0"/>
                <a:ea typeface="Segoe UI" panose="020B0502040204020203" pitchFamily="34" charset="0"/>
                <a:cs typeface="Segoe UI" panose="020B0502040204020203" pitchFamily="34" charset="0"/>
              </a:endParaRPr>
            </a:p>
          </p:txBody>
        </p:sp>
        <p:sp>
          <p:nvSpPr>
            <p:cNvPr id="192" name="Frame 5">
              <a:extLst>
                <a:ext uri="{FF2B5EF4-FFF2-40B4-BE49-F238E27FC236}">
                  <a16:creationId xmlns:a16="http://schemas.microsoft.com/office/drawing/2014/main" id="{63B5534B-B050-48A4-A571-6EF35480B5AA}"/>
                </a:ext>
              </a:extLst>
            </p:cNvPr>
            <p:cNvSpPr>
              <a:spLocks noChangeAspect="1"/>
            </p:cNvSpPr>
            <p:nvPr/>
          </p:nvSpPr>
          <p:spPr bwMode="auto">
            <a:xfrm>
              <a:off x="2094257" y="1823040"/>
              <a:ext cx="116364" cy="116335"/>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09635" tIns="54817" rIns="54817" bIns="109635" numCol="1" spcCol="0" rtlCol="0" fromWordArt="0" anchor="b" anchorCtr="0" forceAA="0" compatLnSpc="1">
              <a:prstTxWarp prst="textNoShape">
                <a:avLst/>
              </a:prstTxWarp>
              <a:noAutofit/>
            </a:bodyPr>
            <a:lstStyle/>
            <a:p>
              <a:pPr algn="ctr" defTabSz="1095653" fontAlgn="base">
                <a:spcBef>
                  <a:spcPct val="0"/>
                </a:spcBef>
                <a:spcAft>
                  <a:spcPct val="0"/>
                </a:spcAft>
                <a:defRPr/>
              </a:pPr>
              <a:endParaRPr lang="en-US" sz="2400" kern="0" spc="-60">
                <a:solidFill>
                  <a:srgbClr val="000000">
                    <a:lumMod val="65000"/>
                    <a:lumOff val="35000"/>
                  </a:srgbClr>
                </a:solidFill>
                <a:latin typeface="Segoe UI" panose="020B0502040204020203" pitchFamily="34" charset="0"/>
                <a:ea typeface="Segoe UI" panose="020B0502040204020203" pitchFamily="34" charset="0"/>
                <a:cs typeface="Segoe UI" panose="020B0502040204020203" pitchFamily="34" charset="0"/>
              </a:endParaRPr>
            </a:p>
          </p:txBody>
        </p:sp>
        <p:sp>
          <p:nvSpPr>
            <p:cNvPr id="193" name="Frame 5">
              <a:extLst>
                <a:ext uri="{FF2B5EF4-FFF2-40B4-BE49-F238E27FC236}">
                  <a16:creationId xmlns:a16="http://schemas.microsoft.com/office/drawing/2014/main" id="{A9F9FDA5-A496-41FB-9CB7-B80C2474D20C}"/>
                </a:ext>
              </a:extLst>
            </p:cNvPr>
            <p:cNvSpPr>
              <a:spLocks noChangeAspect="1"/>
            </p:cNvSpPr>
            <p:nvPr/>
          </p:nvSpPr>
          <p:spPr bwMode="auto">
            <a:xfrm>
              <a:off x="2246657" y="1823040"/>
              <a:ext cx="116364" cy="116335"/>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09635" tIns="54817" rIns="54817" bIns="109635" numCol="1" spcCol="0" rtlCol="0" fromWordArt="0" anchor="b" anchorCtr="0" forceAA="0" compatLnSpc="1">
              <a:prstTxWarp prst="textNoShape">
                <a:avLst/>
              </a:prstTxWarp>
              <a:noAutofit/>
            </a:bodyPr>
            <a:lstStyle/>
            <a:p>
              <a:pPr algn="ctr" defTabSz="1095653" fontAlgn="base">
                <a:spcBef>
                  <a:spcPct val="0"/>
                </a:spcBef>
                <a:spcAft>
                  <a:spcPct val="0"/>
                </a:spcAft>
                <a:defRPr/>
              </a:pPr>
              <a:endParaRPr lang="en-US" sz="2400" kern="0" spc="-60">
                <a:solidFill>
                  <a:srgbClr val="000000">
                    <a:lumMod val="65000"/>
                    <a:lumOff val="35000"/>
                  </a:srgbClr>
                </a:solidFill>
                <a:latin typeface="Segoe UI" panose="020B0502040204020203" pitchFamily="34" charset="0"/>
                <a:ea typeface="Segoe UI" panose="020B0502040204020203" pitchFamily="34" charset="0"/>
                <a:cs typeface="Segoe UI" panose="020B0502040204020203" pitchFamily="34" charset="0"/>
              </a:endParaRPr>
            </a:p>
          </p:txBody>
        </p:sp>
        <p:sp>
          <p:nvSpPr>
            <p:cNvPr id="194" name="Frame 5">
              <a:extLst>
                <a:ext uri="{FF2B5EF4-FFF2-40B4-BE49-F238E27FC236}">
                  <a16:creationId xmlns:a16="http://schemas.microsoft.com/office/drawing/2014/main" id="{7A59550C-D801-4123-A032-080AE3E93226}"/>
                </a:ext>
              </a:extLst>
            </p:cNvPr>
            <p:cNvSpPr>
              <a:spLocks noChangeAspect="1"/>
            </p:cNvSpPr>
            <p:nvPr/>
          </p:nvSpPr>
          <p:spPr bwMode="auto">
            <a:xfrm>
              <a:off x="2399057" y="1823040"/>
              <a:ext cx="116364" cy="116335"/>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09635" tIns="54817" rIns="54817" bIns="109635" numCol="1" spcCol="0" rtlCol="0" fromWordArt="0" anchor="b" anchorCtr="0" forceAA="0" compatLnSpc="1">
              <a:prstTxWarp prst="textNoShape">
                <a:avLst/>
              </a:prstTxWarp>
              <a:noAutofit/>
            </a:bodyPr>
            <a:lstStyle/>
            <a:p>
              <a:pPr algn="ctr" defTabSz="1095653" fontAlgn="base">
                <a:spcBef>
                  <a:spcPct val="0"/>
                </a:spcBef>
                <a:spcAft>
                  <a:spcPct val="0"/>
                </a:spcAft>
                <a:defRPr/>
              </a:pPr>
              <a:endParaRPr lang="en-US" sz="2400" kern="0" spc="-60">
                <a:solidFill>
                  <a:srgbClr val="000000">
                    <a:lumMod val="65000"/>
                    <a:lumOff val="35000"/>
                  </a:srgbClr>
                </a:solidFill>
                <a:latin typeface="Segoe UI" panose="020B0502040204020203" pitchFamily="34" charset="0"/>
                <a:ea typeface="Segoe UI" panose="020B0502040204020203" pitchFamily="34" charset="0"/>
                <a:cs typeface="Segoe UI" panose="020B0502040204020203" pitchFamily="34" charset="0"/>
              </a:endParaRPr>
            </a:p>
          </p:txBody>
        </p:sp>
        <p:sp>
          <p:nvSpPr>
            <p:cNvPr id="203" name="Frame 5">
              <a:extLst>
                <a:ext uri="{FF2B5EF4-FFF2-40B4-BE49-F238E27FC236}">
                  <a16:creationId xmlns:a16="http://schemas.microsoft.com/office/drawing/2014/main" id="{BE731515-4283-4495-BCA1-824B9AD03D7C}"/>
                </a:ext>
              </a:extLst>
            </p:cNvPr>
            <p:cNvSpPr>
              <a:spLocks noChangeAspect="1"/>
            </p:cNvSpPr>
            <p:nvPr/>
          </p:nvSpPr>
          <p:spPr bwMode="auto">
            <a:xfrm>
              <a:off x="2551457" y="1823040"/>
              <a:ext cx="116364" cy="116335"/>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09635" tIns="54817" rIns="54817" bIns="109635" numCol="1" spcCol="0" rtlCol="0" fromWordArt="0" anchor="b" anchorCtr="0" forceAA="0" compatLnSpc="1">
              <a:prstTxWarp prst="textNoShape">
                <a:avLst/>
              </a:prstTxWarp>
              <a:noAutofit/>
            </a:bodyPr>
            <a:lstStyle/>
            <a:p>
              <a:pPr algn="ctr" defTabSz="1095653" fontAlgn="base">
                <a:spcBef>
                  <a:spcPct val="0"/>
                </a:spcBef>
                <a:spcAft>
                  <a:spcPct val="0"/>
                </a:spcAft>
                <a:defRPr/>
              </a:pPr>
              <a:endParaRPr lang="en-US" sz="2400" kern="0" spc="-60">
                <a:solidFill>
                  <a:srgbClr val="000000">
                    <a:lumMod val="65000"/>
                    <a:lumOff val="35000"/>
                  </a:srgbClr>
                </a:solidFill>
                <a:latin typeface="Segoe UI" panose="020B0502040204020203" pitchFamily="34" charset="0"/>
                <a:ea typeface="Segoe UI" panose="020B0502040204020203" pitchFamily="34" charset="0"/>
                <a:cs typeface="Segoe UI" panose="020B0502040204020203" pitchFamily="34" charset="0"/>
              </a:endParaRPr>
            </a:p>
          </p:txBody>
        </p:sp>
        <p:sp>
          <p:nvSpPr>
            <p:cNvPr id="204" name="Frame 5">
              <a:extLst>
                <a:ext uri="{FF2B5EF4-FFF2-40B4-BE49-F238E27FC236}">
                  <a16:creationId xmlns:a16="http://schemas.microsoft.com/office/drawing/2014/main" id="{07301A5D-7611-4D59-A03A-A678E265FD68}"/>
                </a:ext>
              </a:extLst>
            </p:cNvPr>
            <p:cNvSpPr>
              <a:spLocks noChangeAspect="1"/>
            </p:cNvSpPr>
            <p:nvPr/>
          </p:nvSpPr>
          <p:spPr bwMode="auto">
            <a:xfrm>
              <a:off x="871619" y="1823040"/>
              <a:ext cx="116364" cy="116335"/>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09635" tIns="54817" rIns="54817" bIns="109635" numCol="1" spcCol="0" rtlCol="0" fromWordArt="0" anchor="b" anchorCtr="0" forceAA="0" compatLnSpc="1">
              <a:prstTxWarp prst="textNoShape">
                <a:avLst/>
              </a:prstTxWarp>
              <a:noAutofit/>
            </a:bodyPr>
            <a:lstStyle/>
            <a:p>
              <a:pPr algn="ctr" defTabSz="1095653" fontAlgn="base">
                <a:spcBef>
                  <a:spcPct val="0"/>
                </a:spcBef>
                <a:spcAft>
                  <a:spcPct val="0"/>
                </a:spcAft>
                <a:defRPr/>
              </a:pPr>
              <a:endParaRPr lang="en-US" sz="2400" kern="0" spc="-60">
                <a:solidFill>
                  <a:srgbClr val="000000">
                    <a:lumMod val="65000"/>
                    <a:lumOff val="35000"/>
                  </a:srgbClr>
                </a:solidFill>
                <a:latin typeface="Segoe UI" panose="020B0502040204020203" pitchFamily="34" charset="0"/>
                <a:ea typeface="Segoe UI" panose="020B0502040204020203" pitchFamily="34" charset="0"/>
                <a:cs typeface="Segoe UI" panose="020B0502040204020203" pitchFamily="34" charset="0"/>
              </a:endParaRPr>
            </a:p>
          </p:txBody>
        </p:sp>
      </p:grpSp>
      <p:sp>
        <p:nvSpPr>
          <p:cNvPr id="4" name="Rectangle 3">
            <a:extLst>
              <a:ext uri="{FF2B5EF4-FFF2-40B4-BE49-F238E27FC236}">
                <a16:creationId xmlns:a16="http://schemas.microsoft.com/office/drawing/2014/main" id="{CA20291D-3AAD-4C9A-BAA8-84C16329B711}"/>
              </a:ext>
            </a:extLst>
          </p:cNvPr>
          <p:cNvSpPr/>
          <p:nvPr/>
        </p:nvSpPr>
        <p:spPr>
          <a:xfrm>
            <a:off x="721715" y="2361586"/>
            <a:ext cx="2368322" cy="711645"/>
          </a:xfrm>
          <a:prstGeom prst="rect">
            <a:avLst/>
          </a:prstGeom>
        </p:spPr>
        <p:txBody>
          <a:bodyPr wrap="square" lIns="0" rIns="0">
            <a:spAutoFit/>
          </a:bodyPr>
          <a:lstStyle/>
          <a:p>
            <a:pPr algn="ctr" defTabSz="932384">
              <a:buSzPct val="90000"/>
              <a:defRPr/>
            </a:pPr>
            <a:r>
              <a:rPr lang="en-US" sz="1122" b="1" kern="0">
                <a:solidFill>
                  <a:srgbClr val="000000">
                    <a:lumMod val="75000"/>
                    <a:lumOff val="25000"/>
                  </a:srgbClr>
                </a:solidFill>
                <a:latin typeface="Segoe UI" panose="020B0502040204020203" pitchFamily="34" charset="0"/>
                <a:cs typeface="Segoe UI" panose="020B0502040204020203" pitchFamily="34" charset="0"/>
              </a:rPr>
              <a:t>Azure IoT Device SDK</a:t>
            </a:r>
          </a:p>
          <a:p>
            <a:pPr marL="0" lvl="1" algn="ctr" defTabSz="932384">
              <a:lnSpc>
                <a:spcPct val="90000"/>
              </a:lnSpc>
              <a:spcBef>
                <a:spcPts val="204"/>
              </a:spcBef>
              <a:buClr>
                <a:srgbClr val="FFFFFF">
                  <a:lumMod val="75000"/>
                </a:srgbClr>
              </a:buClr>
              <a:buSzPct val="100000"/>
              <a:defRPr/>
            </a:pPr>
            <a:r>
              <a:rPr lang="en-US" sz="918">
                <a:solidFill>
                  <a:srgbClr val="000000">
                    <a:lumMod val="75000"/>
                    <a:lumOff val="25000"/>
                  </a:srgbClr>
                </a:solidFill>
                <a:latin typeface="Segoe UI"/>
              </a:rPr>
              <a:t>3</a:t>
            </a:r>
            <a:r>
              <a:rPr lang="en-US" sz="918" baseline="30000">
                <a:solidFill>
                  <a:srgbClr val="000000">
                    <a:lumMod val="75000"/>
                    <a:lumOff val="25000"/>
                  </a:srgbClr>
                </a:solidFill>
                <a:latin typeface="Segoe UI"/>
              </a:rPr>
              <a:t>rd</a:t>
            </a:r>
            <a:r>
              <a:rPr lang="en-US" sz="918">
                <a:solidFill>
                  <a:srgbClr val="000000">
                    <a:lumMod val="75000"/>
                    <a:lumOff val="25000"/>
                  </a:srgbClr>
                </a:solidFill>
                <a:latin typeface="Segoe UI"/>
              </a:rPr>
              <a:t> Party Industry specific sensors &amp; devices</a:t>
            </a:r>
            <a:endParaRPr lang="en-US" sz="918" kern="0">
              <a:solidFill>
                <a:srgbClr val="000000">
                  <a:lumMod val="75000"/>
                  <a:lumOff val="25000"/>
                </a:srgbClr>
              </a:solidFill>
              <a:latin typeface="Segoe UI"/>
              <a:ea typeface="Segoe UI" panose="020B0502040204020203" pitchFamily="34" charset="0"/>
              <a:cs typeface="Segoe UI" panose="020B0502040204020203" pitchFamily="34" charset="0"/>
            </a:endParaRPr>
          </a:p>
          <a:p>
            <a:pPr marL="0" lvl="1" algn="ctr" defTabSz="932384">
              <a:lnSpc>
                <a:spcPct val="90000"/>
              </a:lnSpc>
              <a:spcBef>
                <a:spcPts val="204"/>
              </a:spcBef>
              <a:buClr>
                <a:srgbClr val="FFFFFF">
                  <a:lumMod val="75000"/>
                </a:srgbClr>
              </a:buClr>
              <a:buSzPct val="100000"/>
              <a:defRPr/>
            </a:pPr>
            <a:r>
              <a:rPr lang="en-US" sz="918" kern="0">
                <a:solidFill>
                  <a:srgbClr val="000000">
                    <a:lumMod val="75000"/>
                    <a:lumOff val="25000"/>
                  </a:srgbClr>
                </a:solidFill>
                <a:latin typeface="Segoe UI"/>
                <a:ea typeface="Segoe UI" panose="020B0502040204020203" pitchFamily="34" charset="0"/>
                <a:cs typeface="Segoe UI" panose="020B0502040204020203" pitchFamily="34" charset="0"/>
              </a:rPr>
              <a:t>(RTOS, Linux, Windows, Android, iOS) </a:t>
            </a:r>
          </a:p>
          <a:p>
            <a:pPr marL="0" lvl="1" algn="ctr" defTabSz="932384">
              <a:lnSpc>
                <a:spcPct val="90000"/>
              </a:lnSpc>
              <a:buClr>
                <a:srgbClr val="FFFFFF">
                  <a:lumMod val="75000"/>
                </a:srgbClr>
              </a:buClr>
              <a:buSzPct val="100000"/>
              <a:defRPr/>
            </a:pPr>
            <a:endParaRPr lang="en-US" sz="918">
              <a:solidFill>
                <a:srgbClr val="000000">
                  <a:lumMod val="75000"/>
                  <a:lumOff val="25000"/>
                </a:srgbClr>
              </a:solidFill>
              <a:latin typeface="Segoe UI"/>
            </a:endParaRPr>
          </a:p>
        </p:txBody>
      </p:sp>
      <p:grpSp>
        <p:nvGrpSpPr>
          <p:cNvPr id="27" name="Group 26">
            <a:extLst>
              <a:ext uri="{FF2B5EF4-FFF2-40B4-BE49-F238E27FC236}">
                <a16:creationId xmlns:a16="http://schemas.microsoft.com/office/drawing/2014/main" id="{49033C2A-0BF2-40F5-9F47-E32B316E758B}"/>
              </a:ext>
            </a:extLst>
          </p:cNvPr>
          <p:cNvGrpSpPr/>
          <p:nvPr/>
        </p:nvGrpSpPr>
        <p:grpSpPr>
          <a:xfrm>
            <a:off x="6580796" y="3105072"/>
            <a:ext cx="678817" cy="849715"/>
            <a:chOff x="6663694" y="2228737"/>
            <a:chExt cx="758975" cy="946030"/>
          </a:xfrm>
        </p:grpSpPr>
        <p:pic>
          <p:nvPicPr>
            <p:cNvPr id="7" name="Picture 6">
              <a:extLst>
                <a:ext uri="{FF2B5EF4-FFF2-40B4-BE49-F238E27FC236}">
                  <a16:creationId xmlns:a16="http://schemas.microsoft.com/office/drawing/2014/main" id="{B236328B-9750-48CA-9DB7-B9718D44E8DB}"/>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690229" y="2228737"/>
              <a:ext cx="717837" cy="724273"/>
            </a:xfrm>
            <a:prstGeom prst="rect">
              <a:avLst/>
            </a:prstGeom>
          </p:spPr>
        </p:pic>
        <p:sp>
          <p:nvSpPr>
            <p:cNvPr id="109" name="Rectangle 108">
              <a:extLst>
                <a:ext uri="{FF2B5EF4-FFF2-40B4-BE49-F238E27FC236}">
                  <a16:creationId xmlns:a16="http://schemas.microsoft.com/office/drawing/2014/main" id="{D4F9BA13-E5F6-4D19-9A58-24CF8F175DEE}"/>
                </a:ext>
              </a:extLst>
            </p:cNvPr>
            <p:cNvSpPr/>
            <p:nvPr/>
          </p:nvSpPr>
          <p:spPr>
            <a:xfrm>
              <a:off x="6663694" y="2920226"/>
              <a:ext cx="758975" cy="254541"/>
            </a:xfrm>
            <a:prstGeom prst="rect">
              <a:avLst/>
            </a:prstGeom>
          </p:spPr>
          <p:txBody>
            <a:bodyPr wrap="none">
              <a:spAutoFit/>
            </a:bodyPr>
            <a:lstStyle/>
            <a:p>
              <a:pPr defTabSz="932060">
                <a:lnSpc>
                  <a:spcPct val="80000"/>
                </a:lnSpc>
                <a:defRPr/>
              </a:pPr>
              <a:r>
                <a:rPr lang="en-US" sz="1071" kern="0">
                  <a:solidFill>
                    <a:srgbClr val="000000">
                      <a:lumMod val="75000"/>
                      <a:lumOff val="25000"/>
                    </a:srgbClr>
                  </a:solidFill>
                  <a:latin typeface="Segoe UI" panose="020B0502040204020203" pitchFamily="34" charset="0"/>
                  <a:ea typeface="Segoe UI" panose="020B0502040204020203" pitchFamily="34" charset="0"/>
                  <a:cs typeface="Segoe UI" panose="020B0502040204020203" pitchFamily="34" charset="0"/>
                </a:rPr>
                <a:t>IoT Hub</a:t>
              </a:r>
              <a:endParaRPr lang="en-US" sz="1071" kern="0">
                <a:solidFill>
                  <a:srgbClr val="000000">
                    <a:lumMod val="75000"/>
                    <a:lumOff val="25000"/>
                  </a:srgbClr>
                </a:solidFill>
                <a:latin typeface="Segoe UI" panose="020B0502040204020203" pitchFamily="34" charset="0"/>
                <a:cs typeface="Segoe UI" panose="020B0502040204020203" pitchFamily="34" charset="0"/>
              </a:endParaRPr>
            </a:p>
          </p:txBody>
        </p:sp>
      </p:grpSp>
      <p:grpSp>
        <p:nvGrpSpPr>
          <p:cNvPr id="233" name="Group 232">
            <a:extLst>
              <a:ext uri="{FF2B5EF4-FFF2-40B4-BE49-F238E27FC236}">
                <a16:creationId xmlns:a16="http://schemas.microsoft.com/office/drawing/2014/main" id="{BD0BC07E-4AF7-47CA-9467-94FAE72D4BCE}"/>
              </a:ext>
            </a:extLst>
          </p:cNvPr>
          <p:cNvGrpSpPr/>
          <p:nvPr/>
        </p:nvGrpSpPr>
        <p:grpSpPr>
          <a:xfrm>
            <a:off x="4015756" y="4397858"/>
            <a:ext cx="827595" cy="704505"/>
            <a:chOff x="2825657" y="4660806"/>
            <a:chExt cx="826062" cy="700218"/>
          </a:xfrm>
        </p:grpSpPr>
        <p:pic>
          <p:nvPicPr>
            <p:cNvPr id="2052" name="Picture 4" descr="Image result for Azure Container Registry icon">
              <a:extLst>
                <a:ext uri="{FF2B5EF4-FFF2-40B4-BE49-F238E27FC236}">
                  <a16:creationId xmlns:a16="http://schemas.microsoft.com/office/drawing/2014/main" id="{2BABF26C-FEA0-4D7E-BEEE-7A8C8686E195}"/>
                </a:ext>
              </a:extLst>
            </p:cNvPr>
            <p:cNvPicPr>
              <a:picLocks noChangeAspect="1" noChangeArrowheads="1"/>
            </p:cNvPicPr>
            <p:nvPr/>
          </p:nvPicPr>
          <p:blipFill>
            <a:blip r:embed="rId13"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057449" y="4660806"/>
              <a:ext cx="357211" cy="357211"/>
            </a:xfrm>
            <a:prstGeom prst="ellipse">
              <a:avLst/>
            </a:prstGeom>
            <a:noFill/>
            <a:extLst>
              <a:ext uri="{909E8E84-426E-40DD-AFC4-6F175D3DCCD1}">
                <a14:hiddenFill xmlns:a14="http://schemas.microsoft.com/office/drawing/2010/main">
                  <a:solidFill>
                    <a:srgbClr val="FFFFFF"/>
                  </a:solidFill>
                </a14:hiddenFill>
              </a:ext>
            </a:extLst>
          </p:spPr>
        </p:pic>
        <p:sp>
          <p:nvSpPr>
            <p:cNvPr id="121" name="Rectangle 120">
              <a:extLst>
                <a:ext uri="{FF2B5EF4-FFF2-40B4-BE49-F238E27FC236}">
                  <a16:creationId xmlns:a16="http://schemas.microsoft.com/office/drawing/2014/main" id="{3EF067DC-E5FA-4661-A0BE-9AE16F5CE324}"/>
                </a:ext>
              </a:extLst>
            </p:cNvPr>
            <p:cNvSpPr/>
            <p:nvPr/>
          </p:nvSpPr>
          <p:spPr>
            <a:xfrm>
              <a:off x="2825657" y="5000151"/>
              <a:ext cx="826062" cy="360873"/>
            </a:xfrm>
            <a:prstGeom prst="rect">
              <a:avLst/>
            </a:prstGeom>
          </p:spPr>
          <p:txBody>
            <a:bodyPr wrap="none">
              <a:spAutoFit/>
            </a:bodyPr>
            <a:lstStyle/>
            <a:p>
              <a:pPr algn="ctr" defTabSz="932060">
                <a:lnSpc>
                  <a:spcPct val="80000"/>
                </a:lnSpc>
                <a:defRPr/>
              </a:pPr>
              <a:r>
                <a:rPr lang="en-US" sz="1071" kern="0">
                  <a:solidFill>
                    <a:srgbClr val="000000">
                      <a:lumMod val="75000"/>
                      <a:lumOff val="25000"/>
                    </a:srgbClr>
                  </a:solidFill>
                  <a:latin typeface="Segoe UI" panose="020B0502040204020203" pitchFamily="34" charset="0"/>
                  <a:ea typeface="Segoe UI" panose="020B0502040204020203" pitchFamily="34" charset="0"/>
                  <a:cs typeface="Segoe UI" panose="020B0502040204020203" pitchFamily="34" charset="0"/>
                </a:rPr>
                <a:t>Container </a:t>
              </a:r>
            </a:p>
            <a:p>
              <a:pPr algn="ctr" defTabSz="932060">
                <a:lnSpc>
                  <a:spcPct val="80000"/>
                </a:lnSpc>
                <a:defRPr/>
              </a:pPr>
              <a:r>
                <a:rPr lang="en-US" sz="1071" kern="0">
                  <a:solidFill>
                    <a:srgbClr val="000000">
                      <a:lumMod val="75000"/>
                      <a:lumOff val="25000"/>
                    </a:srgbClr>
                  </a:solidFill>
                  <a:latin typeface="Segoe UI" panose="020B0502040204020203" pitchFamily="34" charset="0"/>
                  <a:ea typeface="Segoe UI" panose="020B0502040204020203" pitchFamily="34" charset="0"/>
                  <a:cs typeface="Segoe UI" panose="020B0502040204020203" pitchFamily="34" charset="0"/>
                </a:rPr>
                <a:t>Registry</a:t>
              </a:r>
              <a:endParaRPr lang="en-US" sz="1071" kern="0">
                <a:solidFill>
                  <a:srgbClr val="000000">
                    <a:lumMod val="75000"/>
                    <a:lumOff val="25000"/>
                  </a:srgbClr>
                </a:solidFill>
                <a:latin typeface="Segoe UI" panose="020B0502040204020203" pitchFamily="34" charset="0"/>
                <a:cs typeface="Segoe UI" panose="020B0502040204020203" pitchFamily="34" charset="0"/>
              </a:endParaRPr>
            </a:p>
          </p:txBody>
        </p:sp>
      </p:grpSp>
      <p:grpSp>
        <p:nvGrpSpPr>
          <p:cNvPr id="22" name="Group 21">
            <a:extLst>
              <a:ext uri="{FF2B5EF4-FFF2-40B4-BE49-F238E27FC236}">
                <a16:creationId xmlns:a16="http://schemas.microsoft.com/office/drawing/2014/main" id="{931D7F99-22A3-4C8F-8A63-2A4B3DEEBF38}"/>
              </a:ext>
            </a:extLst>
          </p:cNvPr>
          <p:cNvGrpSpPr/>
          <p:nvPr/>
        </p:nvGrpSpPr>
        <p:grpSpPr>
          <a:xfrm>
            <a:off x="4596841" y="4802627"/>
            <a:ext cx="922420" cy="645424"/>
            <a:chOff x="4611126" y="4156843"/>
            <a:chExt cx="920712" cy="641496"/>
          </a:xfrm>
        </p:grpSpPr>
        <p:pic>
          <p:nvPicPr>
            <p:cNvPr id="2050" name="Picture 2" descr="Image result for Azure Kubernetes icon">
              <a:extLst>
                <a:ext uri="{FF2B5EF4-FFF2-40B4-BE49-F238E27FC236}">
                  <a16:creationId xmlns:a16="http://schemas.microsoft.com/office/drawing/2014/main" id="{BC3D65C2-3CED-4D3A-86E9-2D7977AF8D1E}"/>
                </a:ext>
              </a:extLst>
            </p:cNvPr>
            <p:cNvPicPr>
              <a:picLocks noChangeAspect="1" noChangeArrowheads="1"/>
            </p:cNvPicPr>
            <p:nvPr/>
          </p:nvPicPr>
          <p:blipFill>
            <a:blip r:embed="rId14"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920160" y="4156843"/>
              <a:ext cx="263876" cy="263876"/>
            </a:xfrm>
            <a:prstGeom prst="rect">
              <a:avLst/>
            </a:prstGeom>
            <a:noFill/>
            <a:extLst>
              <a:ext uri="{909E8E84-426E-40DD-AFC4-6F175D3DCCD1}">
                <a14:hiddenFill xmlns:a14="http://schemas.microsoft.com/office/drawing/2010/main">
                  <a:solidFill>
                    <a:srgbClr val="FFFFFF"/>
                  </a:solidFill>
                </a14:hiddenFill>
              </a:ext>
            </a:extLst>
          </p:spPr>
        </p:pic>
        <p:sp>
          <p:nvSpPr>
            <p:cNvPr id="122" name="Rectangle 121">
              <a:extLst>
                <a:ext uri="{FF2B5EF4-FFF2-40B4-BE49-F238E27FC236}">
                  <a16:creationId xmlns:a16="http://schemas.microsoft.com/office/drawing/2014/main" id="{DA4B0BD5-F11F-4503-BF88-FBB974672369}"/>
                </a:ext>
              </a:extLst>
            </p:cNvPr>
            <p:cNvSpPr/>
            <p:nvPr/>
          </p:nvSpPr>
          <p:spPr>
            <a:xfrm>
              <a:off x="4611126" y="4437467"/>
              <a:ext cx="920712" cy="360872"/>
            </a:xfrm>
            <a:prstGeom prst="rect">
              <a:avLst/>
            </a:prstGeom>
          </p:spPr>
          <p:txBody>
            <a:bodyPr wrap="none">
              <a:spAutoFit/>
            </a:bodyPr>
            <a:lstStyle/>
            <a:p>
              <a:pPr algn="ctr" defTabSz="932060">
                <a:lnSpc>
                  <a:spcPct val="80000"/>
                </a:lnSpc>
                <a:defRPr/>
              </a:pPr>
              <a:r>
                <a:rPr lang="en-US" sz="1071" kern="0">
                  <a:solidFill>
                    <a:srgbClr val="000000">
                      <a:lumMod val="75000"/>
                      <a:lumOff val="25000"/>
                    </a:srgbClr>
                  </a:solidFill>
                  <a:latin typeface="Segoe UI" panose="020B0502040204020203" pitchFamily="34" charset="0"/>
                  <a:ea typeface="Segoe UI" panose="020B0502040204020203" pitchFamily="34" charset="0"/>
                  <a:cs typeface="Segoe UI" panose="020B0502040204020203" pitchFamily="34" charset="0"/>
                </a:rPr>
                <a:t>Kubernetes </a:t>
              </a:r>
              <a:br>
                <a:rPr lang="en-US" sz="1071" kern="0">
                  <a:solidFill>
                    <a:srgbClr val="000000">
                      <a:lumMod val="75000"/>
                      <a:lumOff val="25000"/>
                    </a:srgbClr>
                  </a:solidFill>
                  <a:latin typeface="Segoe UI" panose="020B0502040204020203" pitchFamily="34" charset="0"/>
                  <a:ea typeface="Segoe UI" panose="020B0502040204020203" pitchFamily="34" charset="0"/>
                  <a:cs typeface="Segoe UI" panose="020B0502040204020203" pitchFamily="34" charset="0"/>
                </a:rPr>
              </a:br>
              <a:r>
                <a:rPr lang="en-US" sz="1071" kern="0">
                  <a:solidFill>
                    <a:srgbClr val="000000">
                      <a:lumMod val="75000"/>
                      <a:lumOff val="25000"/>
                    </a:srgbClr>
                  </a:solidFill>
                  <a:latin typeface="Segoe UI" panose="020B0502040204020203" pitchFamily="34" charset="0"/>
                  <a:ea typeface="Segoe UI" panose="020B0502040204020203" pitchFamily="34" charset="0"/>
                  <a:cs typeface="Segoe UI" panose="020B0502040204020203" pitchFamily="34" charset="0"/>
                </a:rPr>
                <a:t>Service</a:t>
              </a:r>
              <a:endParaRPr lang="en-US" sz="1071" kern="0">
                <a:solidFill>
                  <a:srgbClr val="000000">
                    <a:lumMod val="75000"/>
                    <a:lumOff val="25000"/>
                  </a:srgbClr>
                </a:solidFill>
                <a:latin typeface="Segoe UI" panose="020B0502040204020203" pitchFamily="34" charset="0"/>
                <a:cs typeface="Segoe UI" panose="020B0502040204020203" pitchFamily="34" charset="0"/>
              </a:endParaRPr>
            </a:p>
          </p:txBody>
        </p:sp>
      </p:grpSp>
      <p:grpSp>
        <p:nvGrpSpPr>
          <p:cNvPr id="229" name="Group 228">
            <a:extLst>
              <a:ext uri="{FF2B5EF4-FFF2-40B4-BE49-F238E27FC236}">
                <a16:creationId xmlns:a16="http://schemas.microsoft.com/office/drawing/2014/main" id="{76A7F3D8-79D3-4883-B8AC-C4331DD2D9D5}"/>
              </a:ext>
            </a:extLst>
          </p:cNvPr>
          <p:cNvGrpSpPr/>
          <p:nvPr/>
        </p:nvGrpSpPr>
        <p:grpSpPr>
          <a:xfrm>
            <a:off x="7138036" y="5012766"/>
            <a:ext cx="796531" cy="665405"/>
            <a:chOff x="6561610" y="4745712"/>
            <a:chExt cx="795057" cy="661355"/>
          </a:xfrm>
        </p:grpSpPr>
        <p:pic>
          <p:nvPicPr>
            <p:cNvPr id="125" name="Picture 124">
              <a:extLst>
                <a:ext uri="{FF2B5EF4-FFF2-40B4-BE49-F238E27FC236}">
                  <a16:creationId xmlns:a16="http://schemas.microsoft.com/office/drawing/2014/main" id="{8B80BDD0-B7F1-4A25-A270-02DE91CE3729}"/>
                </a:ext>
              </a:extLst>
            </p:cNvPr>
            <p:cNvPicPr>
              <a:picLocks noChangeAspect="1"/>
            </p:cNvPicPr>
            <p:nvPr/>
          </p:nvPicPr>
          <p:blipFill>
            <a:blip r:embed="rId15"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811280" y="4745712"/>
              <a:ext cx="281168" cy="281168"/>
            </a:xfrm>
            <a:prstGeom prst="rect">
              <a:avLst/>
            </a:prstGeom>
          </p:spPr>
        </p:pic>
        <p:sp>
          <p:nvSpPr>
            <p:cNvPr id="126" name="Rectangle 125">
              <a:extLst>
                <a:ext uri="{FF2B5EF4-FFF2-40B4-BE49-F238E27FC236}">
                  <a16:creationId xmlns:a16="http://schemas.microsoft.com/office/drawing/2014/main" id="{60489E3D-4EFF-44EA-BD96-FEA815C54086}"/>
                </a:ext>
              </a:extLst>
            </p:cNvPr>
            <p:cNvSpPr/>
            <p:nvPr/>
          </p:nvSpPr>
          <p:spPr>
            <a:xfrm>
              <a:off x="6561610" y="5046195"/>
              <a:ext cx="795057" cy="360872"/>
            </a:xfrm>
            <a:prstGeom prst="rect">
              <a:avLst/>
            </a:prstGeom>
          </p:spPr>
          <p:txBody>
            <a:bodyPr wrap="none">
              <a:spAutoFit/>
            </a:bodyPr>
            <a:lstStyle/>
            <a:p>
              <a:pPr algn="ctr" defTabSz="932060">
                <a:lnSpc>
                  <a:spcPct val="80000"/>
                </a:lnSpc>
                <a:defRPr/>
              </a:pPr>
              <a:r>
                <a:rPr lang="en-US" sz="1071" kern="0">
                  <a:solidFill>
                    <a:srgbClr val="000000">
                      <a:lumMod val="75000"/>
                      <a:lumOff val="25000"/>
                    </a:srgbClr>
                  </a:solidFill>
                  <a:latin typeface="Segoe UI" panose="020B0502040204020203" pitchFamily="34" charset="0"/>
                  <a:ea typeface="Segoe UI" panose="020B0502040204020203" pitchFamily="34" charset="0"/>
                  <a:cs typeface="Segoe UI" panose="020B0502040204020203" pitchFamily="34" charset="0"/>
                </a:rPr>
                <a:t>Compute </a:t>
              </a:r>
              <a:br>
                <a:rPr lang="en-US" sz="1071" kern="0">
                  <a:solidFill>
                    <a:srgbClr val="000000">
                      <a:lumMod val="75000"/>
                      <a:lumOff val="25000"/>
                    </a:srgbClr>
                  </a:solidFill>
                  <a:latin typeface="Segoe UI" panose="020B0502040204020203" pitchFamily="34" charset="0"/>
                  <a:ea typeface="Segoe UI" panose="020B0502040204020203" pitchFamily="34" charset="0"/>
                  <a:cs typeface="Segoe UI" panose="020B0502040204020203" pitchFamily="34" charset="0"/>
                </a:rPr>
              </a:br>
              <a:r>
                <a:rPr lang="en-US" sz="1071" kern="0">
                  <a:solidFill>
                    <a:srgbClr val="000000">
                      <a:lumMod val="75000"/>
                      <a:lumOff val="25000"/>
                    </a:srgbClr>
                  </a:solidFill>
                  <a:latin typeface="Segoe UI" panose="020B0502040204020203" pitchFamily="34" charset="0"/>
                  <a:ea typeface="Segoe UI" panose="020B0502040204020203" pitchFamily="34" charset="0"/>
                  <a:cs typeface="Segoe UI" panose="020B0502040204020203" pitchFamily="34" charset="0"/>
                </a:rPr>
                <a:t>(VMs)</a:t>
              </a:r>
              <a:endParaRPr lang="en-US" sz="1071" kern="0">
                <a:solidFill>
                  <a:srgbClr val="000000">
                    <a:lumMod val="75000"/>
                    <a:lumOff val="25000"/>
                  </a:srgbClr>
                </a:solidFill>
                <a:latin typeface="Segoe UI" panose="020B0502040204020203" pitchFamily="34" charset="0"/>
                <a:cs typeface="Segoe UI" panose="020B0502040204020203" pitchFamily="34" charset="0"/>
              </a:endParaRPr>
            </a:p>
          </p:txBody>
        </p:sp>
      </p:grpSp>
      <p:grpSp>
        <p:nvGrpSpPr>
          <p:cNvPr id="227" name="Group 226">
            <a:extLst>
              <a:ext uri="{FF2B5EF4-FFF2-40B4-BE49-F238E27FC236}">
                <a16:creationId xmlns:a16="http://schemas.microsoft.com/office/drawing/2014/main" id="{7F0570E2-AC42-4256-BF9E-676891E7A02D}"/>
              </a:ext>
            </a:extLst>
          </p:cNvPr>
          <p:cNvGrpSpPr/>
          <p:nvPr/>
        </p:nvGrpSpPr>
        <p:grpSpPr>
          <a:xfrm>
            <a:off x="5625262" y="5300448"/>
            <a:ext cx="754024" cy="724402"/>
            <a:chOff x="4142196" y="1454211"/>
            <a:chExt cx="752627" cy="719994"/>
          </a:xfrm>
        </p:grpSpPr>
        <p:pic>
          <p:nvPicPr>
            <p:cNvPr id="2054" name="Picture 6" descr="Image result for Azure Content Delivery Network icon">
              <a:extLst>
                <a:ext uri="{FF2B5EF4-FFF2-40B4-BE49-F238E27FC236}">
                  <a16:creationId xmlns:a16="http://schemas.microsoft.com/office/drawing/2014/main" id="{B6DB172B-D7EA-45C3-959F-EFF382CE64FF}"/>
                </a:ext>
              </a:extLst>
            </p:cNvPr>
            <p:cNvPicPr>
              <a:picLocks noChangeAspect="1" noChangeArrowheads="1"/>
            </p:cNvPicPr>
            <p:nvPr/>
          </p:nvPicPr>
          <p:blipFill>
            <a:blip r:embed="rId16"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261010" y="1454211"/>
              <a:ext cx="391617" cy="206252"/>
            </a:xfrm>
            <a:prstGeom prst="rect">
              <a:avLst/>
            </a:prstGeom>
            <a:noFill/>
            <a:extLst>
              <a:ext uri="{909E8E84-426E-40DD-AFC4-6F175D3DCCD1}">
                <a14:hiddenFill xmlns:a14="http://schemas.microsoft.com/office/drawing/2010/main">
                  <a:solidFill>
                    <a:srgbClr val="FFFFFF"/>
                  </a:solidFill>
                </a14:hiddenFill>
              </a:ext>
            </a:extLst>
          </p:spPr>
        </p:pic>
        <p:sp>
          <p:nvSpPr>
            <p:cNvPr id="130" name="Rectangle 129">
              <a:extLst>
                <a:ext uri="{FF2B5EF4-FFF2-40B4-BE49-F238E27FC236}">
                  <a16:creationId xmlns:a16="http://schemas.microsoft.com/office/drawing/2014/main" id="{7BA62860-CF22-43D5-A13B-CB62B18D3E79}"/>
                </a:ext>
              </a:extLst>
            </p:cNvPr>
            <p:cNvSpPr/>
            <p:nvPr/>
          </p:nvSpPr>
          <p:spPr>
            <a:xfrm>
              <a:off x="4142196" y="1679695"/>
              <a:ext cx="752627" cy="494510"/>
            </a:xfrm>
            <a:prstGeom prst="rect">
              <a:avLst/>
            </a:prstGeom>
            <a:solidFill>
              <a:srgbClr val="FFFFFF"/>
            </a:solidFill>
          </p:spPr>
          <p:txBody>
            <a:bodyPr wrap="none">
              <a:spAutoFit/>
            </a:bodyPr>
            <a:lstStyle/>
            <a:p>
              <a:pPr algn="ctr" defTabSz="932060">
                <a:lnSpc>
                  <a:spcPct val="80000"/>
                </a:lnSpc>
                <a:defRPr/>
              </a:pPr>
              <a:r>
                <a:rPr lang="en-US" sz="1071" kern="0">
                  <a:solidFill>
                    <a:srgbClr val="000000">
                      <a:lumMod val="75000"/>
                      <a:lumOff val="25000"/>
                    </a:srgbClr>
                  </a:solidFill>
                  <a:latin typeface="Segoe UI" panose="020B0502040204020203" pitchFamily="34" charset="0"/>
                  <a:ea typeface="Segoe UI" panose="020B0502040204020203" pitchFamily="34" charset="0"/>
                  <a:cs typeface="Segoe UI" panose="020B0502040204020203" pitchFamily="34" charset="0"/>
                </a:rPr>
                <a:t>Content </a:t>
              </a:r>
              <a:br>
                <a:rPr lang="en-US" sz="1071" kern="0">
                  <a:solidFill>
                    <a:srgbClr val="000000">
                      <a:lumMod val="75000"/>
                      <a:lumOff val="25000"/>
                    </a:srgbClr>
                  </a:solidFill>
                  <a:latin typeface="Segoe UI" panose="020B0502040204020203" pitchFamily="34" charset="0"/>
                  <a:ea typeface="Segoe UI" panose="020B0502040204020203" pitchFamily="34" charset="0"/>
                  <a:cs typeface="Segoe UI" panose="020B0502040204020203" pitchFamily="34" charset="0"/>
                </a:rPr>
              </a:br>
              <a:r>
                <a:rPr lang="en-US" sz="1071" kern="0">
                  <a:solidFill>
                    <a:srgbClr val="000000">
                      <a:lumMod val="75000"/>
                      <a:lumOff val="25000"/>
                    </a:srgbClr>
                  </a:solidFill>
                  <a:latin typeface="Segoe UI" panose="020B0502040204020203" pitchFamily="34" charset="0"/>
                  <a:ea typeface="Segoe UI" panose="020B0502040204020203" pitchFamily="34" charset="0"/>
                  <a:cs typeface="Segoe UI" panose="020B0502040204020203" pitchFamily="34" charset="0"/>
                </a:rPr>
                <a:t>Delivery </a:t>
              </a:r>
              <a:br>
                <a:rPr lang="en-US" sz="1071" kern="0">
                  <a:solidFill>
                    <a:srgbClr val="000000">
                      <a:lumMod val="75000"/>
                      <a:lumOff val="25000"/>
                    </a:srgbClr>
                  </a:solidFill>
                  <a:latin typeface="Segoe UI" panose="020B0502040204020203" pitchFamily="34" charset="0"/>
                  <a:ea typeface="Segoe UI" panose="020B0502040204020203" pitchFamily="34" charset="0"/>
                  <a:cs typeface="Segoe UI" panose="020B0502040204020203" pitchFamily="34" charset="0"/>
                </a:rPr>
              </a:br>
              <a:r>
                <a:rPr lang="en-US" sz="1071" kern="0">
                  <a:solidFill>
                    <a:srgbClr val="000000">
                      <a:lumMod val="75000"/>
                      <a:lumOff val="25000"/>
                    </a:srgbClr>
                  </a:solidFill>
                  <a:latin typeface="Segoe UI" panose="020B0502040204020203" pitchFamily="34" charset="0"/>
                  <a:ea typeface="Segoe UI" panose="020B0502040204020203" pitchFamily="34" charset="0"/>
                  <a:cs typeface="Segoe UI" panose="020B0502040204020203" pitchFamily="34" charset="0"/>
                </a:rPr>
                <a:t>Network </a:t>
              </a:r>
            </a:p>
          </p:txBody>
        </p:sp>
      </p:grpSp>
      <p:grpSp>
        <p:nvGrpSpPr>
          <p:cNvPr id="30" name="Group 29">
            <a:extLst>
              <a:ext uri="{FF2B5EF4-FFF2-40B4-BE49-F238E27FC236}">
                <a16:creationId xmlns:a16="http://schemas.microsoft.com/office/drawing/2014/main" id="{024537A9-CE73-402D-8C63-37CB1E429193}"/>
              </a:ext>
            </a:extLst>
          </p:cNvPr>
          <p:cNvGrpSpPr/>
          <p:nvPr/>
        </p:nvGrpSpPr>
        <p:grpSpPr>
          <a:xfrm>
            <a:off x="5320461" y="4524186"/>
            <a:ext cx="729499" cy="641361"/>
            <a:chOff x="4060683" y="3746830"/>
            <a:chExt cx="728149" cy="637457"/>
          </a:xfrm>
        </p:grpSpPr>
        <p:pic>
          <p:nvPicPr>
            <p:cNvPr id="2056" name="Picture 8" descr="Related image">
              <a:extLst>
                <a:ext uri="{FF2B5EF4-FFF2-40B4-BE49-F238E27FC236}">
                  <a16:creationId xmlns:a16="http://schemas.microsoft.com/office/drawing/2014/main" id="{36765CA9-28C4-4386-A1E9-C5E05318BC49}"/>
                </a:ext>
              </a:extLst>
            </p:cNvPr>
            <p:cNvPicPr>
              <a:picLocks noChangeAspect="1" noChangeArrowheads="1"/>
            </p:cNvPicPr>
            <p:nvPr/>
          </p:nvPicPr>
          <p:blipFill>
            <a:blip r:embed="rId17"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305091" y="3746830"/>
              <a:ext cx="263274" cy="263274"/>
            </a:xfrm>
            <a:prstGeom prst="rect">
              <a:avLst/>
            </a:prstGeom>
            <a:noFill/>
            <a:extLst>
              <a:ext uri="{909E8E84-426E-40DD-AFC4-6F175D3DCCD1}">
                <a14:hiddenFill xmlns:a14="http://schemas.microsoft.com/office/drawing/2010/main">
                  <a:solidFill>
                    <a:srgbClr val="FFFFFF"/>
                  </a:solidFill>
                </a14:hiddenFill>
              </a:ext>
            </a:extLst>
          </p:spPr>
        </p:pic>
        <p:sp>
          <p:nvSpPr>
            <p:cNvPr id="134" name="Rectangle 133">
              <a:extLst>
                <a:ext uri="{FF2B5EF4-FFF2-40B4-BE49-F238E27FC236}">
                  <a16:creationId xmlns:a16="http://schemas.microsoft.com/office/drawing/2014/main" id="{451FAC6B-C239-4409-8149-36A43AA8EC2C}"/>
                </a:ext>
              </a:extLst>
            </p:cNvPr>
            <p:cNvSpPr/>
            <p:nvPr/>
          </p:nvSpPr>
          <p:spPr>
            <a:xfrm>
              <a:off x="4060683" y="4023415"/>
              <a:ext cx="728149" cy="360872"/>
            </a:xfrm>
            <a:prstGeom prst="rect">
              <a:avLst/>
            </a:prstGeom>
          </p:spPr>
          <p:txBody>
            <a:bodyPr wrap="none">
              <a:spAutoFit/>
            </a:bodyPr>
            <a:lstStyle/>
            <a:p>
              <a:pPr algn="ctr" defTabSz="932060">
                <a:lnSpc>
                  <a:spcPct val="80000"/>
                </a:lnSpc>
                <a:defRPr/>
              </a:pPr>
              <a:r>
                <a:rPr lang="en-US" sz="1071" kern="0">
                  <a:solidFill>
                    <a:srgbClr val="000000">
                      <a:lumMod val="75000"/>
                      <a:lumOff val="25000"/>
                    </a:srgbClr>
                  </a:solidFill>
                  <a:latin typeface="Segoe UI" panose="020B0502040204020203" pitchFamily="34" charset="0"/>
                  <a:ea typeface="Segoe UI" panose="020B0502040204020203" pitchFamily="34" charset="0"/>
                  <a:cs typeface="Segoe UI" panose="020B0502040204020203" pitchFamily="34" charset="0"/>
                </a:rPr>
                <a:t>Data </a:t>
              </a:r>
              <a:br>
                <a:rPr lang="en-US" sz="1071" kern="0">
                  <a:solidFill>
                    <a:srgbClr val="000000">
                      <a:lumMod val="75000"/>
                      <a:lumOff val="25000"/>
                    </a:srgbClr>
                  </a:solidFill>
                  <a:latin typeface="Segoe UI" panose="020B0502040204020203" pitchFamily="34" charset="0"/>
                  <a:ea typeface="Segoe UI" panose="020B0502040204020203" pitchFamily="34" charset="0"/>
                  <a:cs typeface="Segoe UI" panose="020B0502040204020203" pitchFamily="34" charset="0"/>
                </a:rPr>
              </a:br>
              <a:r>
                <a:rPr lang="en-US" sz="1071" kern="0">
                  <a:solidFill>
                    <a:srgbClr val="000000">
                      <a:lumMod val="75000"/>
                      <a:lumOff val="25000"/>
                    </a:srgbClr>
                  </a:solidFill>
                  <a:latin typeface="Segoe UI" panose="020B0502040204020203" pitchFamily="34" charset="0"/>
                  <a:ea typeface="Segoe UI" panose="020B0502040204020203" pitchFamily="34" charset="0"/>
                  <a:cs typeface="Segoe UI" panose="020B0502040204020203" pitchFamily="34" charset="0"/>
                </a:rPr>
                <a:t>Explorer </a:t>
              </a:r>
              <a:endParaRPr lang="en-US" sz="1071" kern="0">
                <a:solidFill>
                  <a:srgbClr val="000000">
                    <a:lumMod val="75000"/>
                    <a:lumOff val="25000"/>
                  </a:srgbClr>
                </a:solidFill>
                <a:latin typeface="Segoe UI" panose="020B0502040204020203" pitchFamily="34" charset="0"/>
                <a:cs typeface="Segoe UI" panose="020B0502040204020203" pitchFamily="34" charset="0"/>
              </a:endParaRPr>
            </a:p>
          </p:txBody>
        </p:sp>
      </p:grpSp>
      <p:grpSp>
        <p:nvGrpSpPr>
          <p:cNvPr id="230" name="Group 229">
            <a:extLst>
              <a:ext uri="{FF2B5EF4-FFF2-40B4-BE49-F238E27FC236}">
                <a16:creationId xmlns:a16="http://schemas.microsoft.com/office/drawing/2014/main" id="{AFCC1583-C364-4319-8F15-1CD170D16743}"/>
              </a:ext>
            </a:extLst>
          </p:cNvPr>
          <p:cNvGrpSpPr/>
          <p:nvPr/>
        </p:nvGrpSpPr>
        <p:grpSpPr>
          <a:xfrm>
            <a:off x="6673393" y="5570391"/>
            <a:ext cx="861927" cy="542303"/>
            <a:chOff x="5653891" y="4736093"/>
            <a:chExt cx="860331" cy="539003"/>
          </a:xfrm>
        </p:grpSpPr>
        <p:pic>
          <p:nvPicPr>
            <p:cNvPr id="2060" name="Picture 12" descr="Related image">
              <a:extLst>
                <a:ext uri="{FF2B5EF4-FFF2-40B4-BE49-F238E27FC236}">
                  <a16:creationId xmlns:a16="http://schemas.microsoft.com/office/drawing/2014/main" id="{3A1E8A2A-B033-4BDA-AC71-F81DF165ADBC}"/>
                </a:ext>
              </a:extLst>
            </p:cNvPr>
            <p:cNvPicPr>
              <a:picLocks noChangeAspect="1" noChangeArrowheads="1"/>
            </p:cNvPicPr>
            <p:nvPr/>
          </p:nvPicPr>
          <p:blipFill>
            <a:blip r:embed="rId18"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873132" y="4736093"/>
              <a:ext cx="370462" cy="304699"/>
            </a:xfrm>
            <a:prstGeom prst="rect">
              <a:avLst/>
            </a:prstGeom>
            <a:noFill/>
            <a:extLst>
              <a:ext uri="{909E8E84-426E-40DD-AFC4-6F175D3DCCD1}">
                <a14:hiddenFill xmlns:a14="http://schemas.microsoft.com/office/drawing/2010/main">
                  <a:solidFill>
                    <a:srgbClr val="FFFFFF"/>
                  </a:solidFill>
                </a14:hiddenFill>
              </a:ext>
            </a:extLst>
          </p:spPr>
        </p:pic>
        <p:sp>
          <p:nvSpPr>
            <p:cNvPr id="135" name="Rectangle 134">
              <a:extLst>
                <a:ext uri="{FF2B5EF4-FFF2-40B4-BE49-F238E27FC236}">
                  <a16:creationId xmlns:a16="http://schemas.microsoft.com/office/drawing/2014/main" id="{4A221316-5E29-46F8-A010-8B39B85F886E}"/>
                </a:ext>
              </a:extLst>
            </p:cNvPr>
            <p:cNvSpPr/>
            <p:nvPr/>
          </p:nvSpPr>
          <p:spPr>
            <a:xfrm>
              <a:off x="5653891" y="5047861"/>
              <a:ext cx="860331" cy="227235"/>
            </a:xfrm>
            <a:prstGeom prst="rect">
              <a:avLst/>
            </a:prstGeom>
          </p:spPr>
          <p:txBody>
            <a:bodyPr wrap="none">
              <a:spAutoFit/>
            </a:bodyPr>
            <a:lstStyle/>
            <a:p>
              <a:pPr defTabSz="932597">
                <a:lnSpc>
                  <a:spcPct val="80000"/>
                </a:lnSpc>
              </a:pPr>
              <a:r>
                <a:rPr lang="en-US" sz="1071" kern="0">
                  <a:solidFill>
                    <a:srgbClr val="000000">
                      <a:lumMod val="75000"/>
                      <a:lumOff val="25000"/>
                    </a:srgbClr>
                  </a:solidFill>
                  <a:latin typeface="Segoe UI" panose="020B0502040204020203" pitchFamily="34" charset="0"/>
                  <a:cs typeface="Segoe UI" panose="020B0502040204020203" pitchFamily="34" charset="0"/>
                </a:rPr>
                <a:t>Front Door</a:t>
              </a:r>
            </a:p>
          </p:txBody>
        </p:sp>
      </p:grpSp>
      <p:grpSp>
        <p:nvGrpSpPr>
          <p:cNvPr id="232" name="Group 231">
            <a:extLst>
              <a:ext uri="{FF2B5EF4-FFF2-40B4-BE49-F238E27FC236}">
                <a16:creationId xmlns:a16="http://schemas.microsoft.com/office/drawing/2014/main" id="{4EF842AA-79DC-445B-A202-F956EB8BED08}"/>
              </a:ext>
            </a:extLst>
          </p:cNvPr>
          <p:cNvGrpSpPr/>
          <p:nvPr/>
        </p:nvGrpSpPr>
        <p:grpSpPr>
          <a:xfrm>
            <a:off x="8360621" y="5129334"/>
            <a:ext cx="753509" cy="834599"/>
            <a:chOff x="3791473" y="4437467"/>
            <a:chExt cx="752114" cy="829521"/>
          </a:xfrm>
        </p:grpSpPr>
        <p:pic>
          <p:nvPicPr>
            <p:cNvPr id="137" name="Picture 136">
              <a:extLst>
                <a:ext uri="{FF2B5EF4-FFF2-40B4-BE49-F238E27FC236}">
                  <a16:creationId xmlns:a16="http://schemas.microsoft.com/office/drawing/2014/main" id="{439D9E90-1077-472C-A3B7-2C0EE3123533}"/>
                </a:ext>
              </a:extLst>
            </p:cNvPr>
            <p:cNvPicPr>
              <a:picLocks noChangeAspect="1"/>
            </p:cNvPicPr>
            <p:nvPr/>
          </p:nvPicPr>
          <p:blipFill>
            <a:blip r:embed="rId19"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987024" y="4437467"/>
              <a:ext cx="340214" cy="340214"/>
            </a:xfrm>
            <a:prstGeom prst="rect">
              <a:avLst/>
            </a:prstGeom>
          </p:spPr>
        </p:pic>
        <p:sp>
          <p:nvSpPr>
            <p:cNvPr id="138" name="Rectangle 137">
              <a:extLst>
                <a:ext uri="{FF2B5EF4-FFF2-40B4-BE49-F238E27FC236}">
                  <a16:creationId xmlns:a16="http://schemas.microsoft.com/office/drawing/2014/main" id="{9934739D-8189-4EEF-B8A5-DE797A985815}"/>
                </a:ext>
              </a:extLst>
            </p:cNvPr>
            <p:cNvSpPr/>
            <p:nvPr/>
          </p:nvSpPr>
          <p:spPr>
            <a:xfrm>
              <a:off x="3791473" y="4786857"/>
              <a:ext cx="752114" cy="480131"/>
            </a:xfrm>
            <a:prstGeom prst="rect">
              <a:avLst/>
            </a:prstGeom>
          </p:spPr>
          <p:txBody>
            <a:bodyPr wrap="square">
              <a:noAutofit/>
            </a:bodyPr>
            <a:lstStyle/>
            <a:p>
              <a:pPr algn="ctr" defTabSz="932060">
                <a:lnSpc>
                  <a:spcPct val="80000"/>
                </a:lnSpc>
                <a:defRPr/>
              </a:pPr>
              <a:r>
                <a:rPr lang="en-US" sz="1071" kern="0">
                  <a:solidFill>
                    <a:srgbClr val="000000">
                      <a:lumMod val="75000"/>
                      <a:lumOff val="25000"/>
                    </a:srgbClr>
                  </a:solidFill>
                  <a:latin typeface="Segoe UI" panose="020B0502040204020203" pitchFamily="34" charset="0"/>
                  <a:ea typeface="Segoe UI" panose="020B0502040204020203" pitchFamily="34" charset="0"/>
                  <a:cs typeface="Segoe UI" panose="020B0502040204020203" pitchFamily="34" charset="0"/>
                </a:rPr>
                <a:t>Resource </a:t>
              </a:r>
              <a:br>
                <a:rPr lang="en-US" sz="1071" kern="0">
                  <a:solidFill>
                    <a:srgbClr val="000000">
                      <a:lumMod val="75000"/>
                      <a:lumOff val="25000"/>
                    </a:srgbClr>
                  </a:solidFill>
                  <a:latin typeface="Segoe UI" panose="020B0502040204020203" pitchFamily="34" charset="0"/>
                  <a:ea typeface="Segoe UI" panose="020B0502040204020203" pitchFamily="34" charset="0"/>
                  <a:cs typeface="Segoe UI" panose="020B0502040204020203" pitchFamily="34" charset="0"/>
                </a:rPr>
              </a:br>
              <a:r>
                <a:rPr lang="en-US" sz="1071" kern="0">
                  <a:solidFill>
                    <a:srgbClr val="000000">
                      <a:lumMod val="75000"/>
                      <a:lumOff val="25000"/>
                    </a:srgbClr>
                  </a:solidFill>
                  <a:latin typeface="Segoe UI" panose="020B0502040204020203" pitchFamily="34" charset="0"/>
                  <a:ea typeface="Segoe UI" panose="020B0502040204020203" pitchFamily="34" charset="0"/>
                  <a:cs typeface="Segoe UI" panose="020B0502040204020203" pitchFamily="34" charset="0"/>
                </a:rPr>
                <a:t>Manager </a:t>
              </a:r>
              <a:br>
                <a:rPr lang="en-US" sz="1071" kern="0">
                  <a:solidFill>
                    <a:srgbClr val="000000">
                      <a:lumMod val="75000"/>
                      <a:lumOff val="25000"/>
                    </a:srgbClr>
                  </a:solidFill>
                  <a:latin typeface="Segoe UI" panose="020B0502040204020203" pitchFamily="34" charset="0"/>
                  <a:ea typeface="Segoe UI" panose="020B0502040204020203" pitchFamily="34" charset="0"/>
                  <a:cs typeface="Segoe UI" panose="020B0502040204020203" pitchFamily="34" charset="0"/>
                </a:rPr>
              </a:br>
              <a:r>
                <a:rPr lang="en-US" sz="1071" kern="0">
                  <a:solidFill>
                    <a:srgbClr val="000000">
                      <a:lumMod val="75000"/>
                      <a:lumOff val="25000"/>
                    </a:srgbClr>
                  </a:solidFill>
                  <a:latin typeface="Segoe UI" panose="020B0502040204020203" pitchFamily="34" charset="0"/>
                  <a:ea typeface="Segoe UI" panose="020B0502040204020203" pitchFamily="34" charset="0"/>
                  <a:cs typeface="Segoe UI" panose="020B0502040204020203" pitchFamily="34" charset="0"/>
                </a:rPr>
                <a:t>(ARM)</a:t>
              </a:r>
              <a:endParaRPr lang="en-US" sz="1071" kern="0">
                <a:solidFill>
                  <a:srgbClr val="000000">
                    <a:lumMod val="75000"/>
                    <a:lumOff val="25000"/>
                  </a:srgbClr>
                </a:solidFill>
                <a:latin typeface="Segoe UI" panose="020B0502040204020203" pitchFamily="34" charset="0"/>
                <a:cs typeface="Segoe UI" panose="020B0502040204020203" pitchFamily="34" charset="0"/>
              </a:endParaRPr>
            </a:p>
          </p:txBody>
        </p:sp>
      </p:grpSp>
      <p:grpSp>
        <p:nvGrpSpPr>
          <p:cNvPr id="231" name="Group 230">
            <a:extLst>
              <a:ext uri="{FF2B5EF4-FFF2-40B4-BE49-F238E27FC236}">
                <a16:creationId xmlns:a16="http://schemas.microsoft.com/office/drawing/2014/main" id="{6AFA5298-A94F-4A28-92D5-FFB9E24E5029}"/>
              </a:ext>
            </a:extLst>
          </p:cNvPr>
          <p:cNvGrpSpPr/>
          <p:nvPr/>
        </p:nvGrpSpPr>
        <p:grpSpPr>
          <a:xfrm>
            <a:off x="6302900" y="5088980"/>
            <a:ext cx="669007" cy="561713"/>
            <a:chOff x="7567678" y="4583361"/>
            <a:chExt cx="667769" cy="558295"/>
          </a:xfrm>
        </p:grpSpPr>
        <p:pic>
          <p:nvPicPr>
            <p:cNvPr id="2066" name="Picture 18" descr="Image result for &quot;Azure blob storage&quot; icon">
              <a:extLst>
                <a:ext uri="{FF2B5EF4-FFF2-40B4-BE49-F238E27FC236}">
                  <a16:creationId xmlns:a16="http://schemas.microsoft.com/office/drawing/2014/main" id="{B09F250C-F64D-46C8-8BF2-330B100A5D70}"/>
                </a:ext>
              </a:extLst>
            </p:cNvPr>
            <p:cNvPicPr>
              <a:picLocks noChangeAspect="1" noChangeArrowheads="1"/>
            </p:cNvPicPr>
            <p:nvPr/>
          </p:nvPicPr>
          <p:blipFill>
            <a:blip r:embed="rId20"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754563" y="4583361"/>
              <a:ext cx="311305" cy="311305"/>
            </a:xfrm>
            <a:prstGeom prst="rect">
              <a:avLst/>
            </a:prstGeom>
            <a:noFill/>
            <a:extLst>
              <a:ext uri="{909E8E84-426E-40DD-AFC4-6F175D3DCCD1}">
                <a14:hiddenFill xmlns:a14="http://schemas.microsoft.com/office/drawing/2010/main">
                  <a:solidFill>
                    <a:srgbClr val="FFFFFF"/>
                  </a:solidFill>
                </a14:hiddenFill>
              </a:ext>
            </a:extLst>
          </p:spPr>
        </p:pic>
        <p:sp>
          <p:nvSpPr>
            <p:cNvPr id="140" name="Rectangle 139">
              <a:extLst>
                <a:ext uri="{FF2B5EF4-FFF2-40B4-BE49-F238E27FC236}">
                  <a16:creationId xmlns:a16="http://schemas.microsoft.com/office/drawing/2014/main" id="{463B01D8-122D-4E86-B100-9CCE0C305653}"/>
                </a:ext>
              </a:extLst>
            </p:cNvPr>
            <p:cNvSpPr/>
            <p:nvPr/>
          </p:nvSpPr>
          <p:spPr>
            <a:xfrm>
              <a:off x="7567678" y="4914421"/>
              <a:ext cx="667769" cy="227235"/>
            </a:xfrm>
            <a:prstGeom prst="rect">
              <a:avLst/>
            </a:prstGeom>
          </p:spPr>
          <p:txBody>
            <a:bodyPr wrap="none">
              <a:spAutoFit/>
            </a:bodyPr>
            <a:lstStyle/>
            <a:p>
              <a:pPr defTabSz="932060">
                <a:lnSpc>
                  <a:spcPct val="80000"/>
                </a:lnSpc>
                <a:defRPr/>
              </a:pPr>
              <a:r>
                <a:rPr lang="en-US" sz="1071" kern="0">
                  <a:solidFill>
                    <a:srgbClr val="000000">
                      <a:lumMod val="75000"/>
                      <a:lumOff val="25000"/>
                    </a:srgbClr>
                  </a:solidFill>
                  <a:latin typeface="Segoe UI" panose="020B0502040204020203" pitchFamily="34" charset="0"/>
                  <a:ea typeface="Segoe UI" panose="020B0502040204020203" pitchFamily="34" charset="0"/>
                  <a:cs typeface="Segoe UI" panose="020B0502040204020203" pitchFamily="34" charset="0"/>
                </a:rPr>
                <a:t>Storage</a:t>
              </a:r>
              <a:endParaRPr lang="en-US" sz="1071" kern="0">
                <a:solidFill>
                  <a:srgbClr val="000000">
                    <a:lumMod val="75000"/>
                    <a:lumOff val="25000"/>
                  </a:srgbClr>
                </a:solidFill>
                <a:latin typeface="Segoe UI" panose="020B0502040204020203" pitchFamily="34" charset="0"/>
                <a:cs typeface="Segoe UI" panose="020B0502040204020203" pitchFamily="34" charset="0"/>
              </a:endParaRPr>
            </a:p>
          </p:txBody>
        </p:sp>
      </p:grpSp>
      <p:grpSp>
        <p:nvGrpSpPr>
          <p:cNvPr id="228" name="Group 227">
            <a:extLst>
              <a:ext uri="{FF2B5EF4-FFF2-40B4-BE49-F238E27FC236}">
                <a16:creationId xmlns:a16="http://schemas.microsoft.com/office/drawing/2014/main" id="{53FC60D3-86B5-425F-9F29-F2B934358748}"/>
              </a:ext>
            </a:extLst>
          </p:cNvPr>
          <p:cNvGrpSpPr/>
          <p:nvPr/>
        </p:nvGrpSpPr>
        <p:grpSpPr>
          <a:xfrm>
            <a:off x="3897757" y="5284756"/>
            <a:ext cx="662065" cy="761862"/>
            <a:chOff x="3877663" y="3493210"/>
            <a:chExt cx="660839" cy="757225"/>
          </a:xfrm>
        </p:grpSpPr>
        <p:sp>
          <p:nvSpPr>
            <p:cNvPr id="6" name="Rectangle 5">
              <a:extLst>
                <a:ext uri="{FF2B5EF4-FFF2-40B4-BE49-F238E27FC236}">
                  <a16:creationId xmlns:a16="http://schemas.microsoft.com/office/drawing/2014/main" id="{EAEBEEA4-131D-4750-9885-CA37B14E4F67}"/>
                </a:ext>
              </a:extLst>
            </p:cNvPr>
            <p:cNvSpPr/>
            <p:nvPr/>
          </p:nvSpPr>
          <p:spPr>
            <a:xfrm>
              <a:off x="3877663" y="3807141"/>
              <a:ext cx="660839" cy="443294"/>
            </a:xfrm>
            <a:prstGeom prst="rect">
              <a:avLst/>
            </a:prstGeom>
          </p:spPr>
          <p:txBody>
            <a:bodyPr wrap="square">
              <a:noAutofit/>
            </a:bodyPr>
            <a:lstStyle/>
            <a:p>
              <a:pPr algn="ctr" defTabSz="932597">
                <a:lnSpc>
                  <a:spcPct val="80000"/>
                </a:lnSpc>
              </a:pPr>
              <a:r>
                <a:rPr lang="en-US" sz="1071" kern="0">
                  <a:solidFill>
                    <a:srgbClr val="000000">
                      <a:lumMod val="75000"/>
                      <a:lumOff val="25000"/>
                    </a:srgbClr>
                  </a:solidFill>
                  <a:latin typeface="Segoe UI" panose="020B0502040204020203" pitchFamily="34" charset="0"/>
                  <a:cs typeface="Segoe UI" panose="020B0502040204020203" pitchFamily="34" charset="0"/>
                </a:rPr>
                <a:t>Domain </a:t>
              </a:r>
              <a:br>
                <a:rPr lang="en-US" sz="1071" kern="0">
                  <a:solidFill>
                    <a:srgbClr val="000000">
                      <a:lumMod val="75000"/>
                      <a:lumOff val="25000"/>
                    </a:srgbClr>
                  </a:solidFill>
                  <a:latin typeface="Segoe UI" panose="020B0502040204020203" pitchFamily="34" charset="0"/>
                  <a:cs typeface="Segoe UI" panose="020B0502040204020203" pitchFamily="34" charset="0"/>
                </a:rPr>
              </a:br>
              <a:r>
                <a:rPr lang="en-US" sz="1071" kern="0">
                  <a:solidFill>
                    <a:srgbClr val="000000">
                      <a:lumMod val="75000"/>
                      <a:lumOff val="25000"/>
                    </a:srgbClr>
                  </a:solidFill>
                  <a:latin typeface="Segoe UI" panose="020B0502040204020203" pitchFamily="34" charset="0"/>
                  <a:cs typeface="Segoe UI" panose="020B0502040204020203" pitchFamily="34" charset="0"/>
                </a:rPr>
                <a:t>Name </a:t>
              </a:r>
              <a:br>
                <a:rPr lang="en-US" sz="1071" kern="0">
                  <a:solidFill>
                    <a:srgbClr val="000000">
                      <a:lumMod val="75000"/>
                      <a:lumOff val="25000"/>
                    </a:srgbClr>
                  </a:solidFill>
                  <a:latin typeface="Segoe UI" panose="020B0502040204020203" pitchFamily="34" charset="0"/>
                  <a:cs typeface="Segoe UI" panose="020B0502040204020203" pitchFamily="34" charset="0"/>
                </a:rPr>
              </a:br>
              <a:r>
                <a:rPr lang="en-US" sz="1071" kern="0">
                  <a:solidFill>
                    <a:srgbClr val="000000">
                      <a:lumMod val="75000"/>
                      <a:lumOff val="25000"/>
                    </a:srgbClr>
                  </a:solidFill>
                  <a:latin typeface="Segoe UI" panose="020B0502040204020203" pitchFamily="34" charset="0"/>
                  <a:cs typeface="Segoe UI" panose="020B0502040204020203" pitchFamily="34" charset="0"/>
                </a:rPr>
                <a:t>System</a:t>
              </a:r>
            </a:p>
          </p:txBody>
        </p:sp>
        <p:pic>
          <p:nvPicPr>
            <p:cNvPr id="142" name="Picture 141">
              <a:extLst>
                <a:ext uri="{FF2B5EF4-FFF2-40B4-BE49-F238E27FC236}">
                  <a16:creationId xmlns:a16="http://schemas.microsoft.com/office/drawing/2014/main" id="{B7D62602-0CE8-4D7C-9136-7EA0D094670F}"/>
                </a:ext>
              </a:extLst>
            </p:cNvPr>
            <p:cNvPicPr>
              <a:picLocks noChangeAspect="1"/>
            </p:cNvPicPr>
            <p:nvPr/>
          </p:nvPicPr>
          <p:blipFill>
            <a:blip r:embed="rId21"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057214" y="3493210"/>
              <a:ext cx="281168" cy="281168"/>
            </a:xfrm>
            <a:prstGeom prst="rect">
              <a:avLst/>
            </a:prstGeom>
          </p:spPr>
        </p:pic>
      </p:grpSp>
      <p:grpSp>
        <p:nvGrpSpPr>
          <p:cNvPr id="20" name="Group 19">
            <a:extLst>
              <a:ext uri="{FF2B5EF4-FFF2-40B4-BE49-F238E27FC236}">
                <a16:creationId xmlns:a16="http://schemas.microsoft.com/office/drawing/2014/main" id="{2C2670BB-566F-486E-9CD2-D078E7CC3B33}"/>
              </a:ext>
            </a:extLst>
          </p:cNvPr>
          <p:cNvGrpSpPr/>
          <p:nvPr/>
        </p:nvGrpSpPr>
        <p:grpSpPr>
          <a:xfrm>
            <a:off x="7653456" y="5523395"/>
            <a:ext cx="801099" cy="457007"/>
            <a:chOff x="8497772" y="761774"/>
            <a:chExt cx="799615" cy="454226"/>
          </a:xfrm>
        </p:grpSpPr>
        <p:pic>
          <p:nvPicPr>
            <p:cNvPr id="2070" name="Picture 22" descr="Related image">
              <a:extLst>
                <a:ext uri="{FF2B5EF4-FFF2-40B4-BE49-F238E27FC236}">
                  <a16:creationId xmlns:a16="http://schemas.microsoft.com/office/drawing/2014/main" id="{9368ABC5-2E23-41BB-9416-B9A68F202DD9}"/>
                </a:ext>
              </a:extLst>
            </p:cNvPr>
            <p:cNvPicPr>
              <a:picLocks noChangeAspect="1" noChangeArrowheads="1"/>
            </p:cNvPicPr>
            <p:nvPr/>
          </p:nvPicPr>
          <p:blipFill>
            <a:blip r:embed="rId22"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750358" y="761774"/>
              <a:ext cx="308205" cy="211100"/>
            </a:xfrm>
            <a:prstGeom prst="rect">
              <a:avLst/>
            </a:prstGeom>
            <a:noFill/>
            <a:extLst>
              <a:ext uri="{909E8E84-426E-40DD-AFC4-6F175D3DCCD1}">
                <a14:hiddenFill xmlns:a14="http://schemas.microsoft.com/office/drawing/2010/main">
                  <a:solidFill>
                    <a:srgbClr val="FFFFFF"/>
                  </a:solidFill>
                </a14:hiddenFill>
              </a:ext>
            </a:extLst>
          </p:spPr>
        </p:pic>
        <p:sp>
          <p:nvSpPr>
            <p:cNvPr id="145" name="Rectangle 144">
              <a:extLst>
                <a:ext uri="{FF2B5EF4-FFF2-40B4-BE49-F238E27FC236}">
                  <a16:creationId xmlns:a16="http://schemas.microsoft.com/office/drawing/2014/main" id="{6F82B0F1-C363-499B-B089-4265E441C3DE}"/>
                </a:ext>
              </a:extLst>
            </p:cNvPr>
            <p:cNvSpPr/>
            <p:nvPr/>
          </p:nvSpPr>
          <p:spPr>
            <a:xfrm>
              <a:off x="8497772" y="962084"/>
              <a:ext cx="799615" cy="253916"/>
            </a:xfrm>
            <a:prstGeom prst="rect">
              <a:avLst/>
            </a:prstGeom>
          </p:spPr>
          <p:txBody>
            <a:bodyPr wrap="square">
              <a:noAutofit/>
            </a:bodyPr>
            <a:lstStyle/>
            <a:p>
              <a:pPr algn="ctr" defTabSz="932597"/>
              <a:r>
                <a:rPr lang="en-US" sz="1071" kern="0">
                  <a:solidFill>
                    <a:srgbClr val="000000">
                      <a:lumMod val="75000"/>
                      <a:lumOff val="25000"/>
                    </a:srgbClr>
                  </a:solidFill>
                  <a:latin typeface="Segoe UI" panose="020B0502040204020203" pitchFamily="34" charset="0"/>
                  <a:cs typeface="Segoe UI" panose="020B0502040204020203" pitchFamily="34" charset="0"/>
                </a:rPr>
                <a:t>Microsoft </a:t>
              </a:r>
              <a:br>
                <a:rPr lang="en-US" sz="1071" kern="0">
                  <a:solidFill>
                    <a:srgbClr val="000000">
                      <a:lumMod val="75000"/>
                      <a:lumOff val="25000"/>
                    </a:srgbClr>
                  </a:solidFill>
                  <a:latin typeface="Segoe UI" panose="020B0502040204020203" pitchFamily="34" charset="0"/>
                  <a:cs typeface="Segoe UI" panose="020B0502040204020203" pitchFamily="34" charset="0"/>
                </a:rPr>
              </a:br>
              <a:r>
                <a:rPr lang="en-US" sz="1071" kern="0">
                  <a:solidFill>
                    <a:srgbClr val="000000">
                      <a:lumMod val="75000"/>
                      <a:lumOff val="25000"/>
                    </a:srgbClr>
                  </a:solidFill>
                  <a:latin typeface="Segoe UI" panose="020B0502040204020203" pitchFamily="34" charset="0"/>
                  <a:cs typeface="Segoe UI" panose="020B0502040204020203" pitchFamily="34" charset="0"/>
                </a:rPr>
                <a:t>Flow</a:t>
              </a:r>
            </a:p>
          </p:txBody>
        </p:sp>
      </p:grpSp>
      <p:grpSp>
        <p:nvGrpSpPr>
          <p:cNvPr id="226" name="Group 225">
            <a:extLst>
              <a:ext uri="{FF2B5EF4-FFF2-40B4-BE49-F238E27FC236}">
                <a16:creationId xmlns:a16="http://schemas.microsoft.com/office/drawing/2014/main" id="{24A0EE38-847A-45FD-8E8B-2583CACAC239}"/>
              </a:ext>
            </a:extLst>
          </p:cNvPr>
          <p:cNvGrpSpPr/>
          <p:nvPr/>
        </p:nvGrpSpPr>
        <p:grpSpPr>
          <a:xfrm>
            <a:off x="8237200" y="3993683"/>
            <a:ext cx="801099" cy="602648"/>
            <a:chOff x="7658355" y="3881660"/>
            <a:chExt cx="799615" cy="598981"/>
          </a:xfrm>
        </p:grpSpPr>
        <p:sp>
          <p:nvSpPr>
            <p:cNvPr id="147" name="Rectangle 146">
              <a:extLst>
                <a:ext uri="{FF2B5EF4-FFF2-40B4-BE49-F238E27FC236}">
                  <a16:creationId xmlns:a16="http://schemas.microsoft.com/office/drawing/2014/main" id="{66C3ECA8-6D32-4B9E-84D3-F1276FFB30BC}"/>
                </a:ext>
              </a:extLst>
            </p:cNvPr>
            <p:cNvSpPr/>
            <p:nvPr/>
          </p:nvSpPr>
          <p:spPr>
            <a:xfrm>
              <a:off x="7658355" y="4226725"/>
              <a:ext cx="799615" cy="253916"/>
            </a:xfrm>
            <a:prstGeom prst="rect">
              <a:avLst/>
            </a:prstGeom>
          </p:spPr>
          <p:txBody>
            <a:bodyPr wrap="square">
              <a:noAutofit/>
            </a:bodyPr>
            <a:lstStyle/>
            <a:p>
              <a:pPr algn="ctr" defTabSz="932597">
                <a:lnSpc>
                  <a:spcPct val="80000"/>
                </a:lnSpc>
              </a:pPr>
              <a:r>
                <a:rPr lang="en-US" sz="1071" kern="0">
                  <a:solidFill>
                    <a:srgbClr val="000000">
                      <a:lumMod val="75000"/>
                      <a:lumOff val="25000"/>
                    </a:srgbClr>
                  </a:solidFill>
                  <a:latin typeface="Segoe UI" panose="020B0502040204020203" pitchFamily="34" charset="0"/>
                  <a:cs typeface="Segoe UI" panose="020B0502040204020203" pitchFamily="34" charset="0"/>
                </a:rPr>
                <a:t>Key Vault</a:t>
              </a:r>
            </a:p>
          </p:txBody>
        </p:sp>
        <p:pic>
          <p:nvPicPr>
            <p:cNvPr id="150" name="Picture 149">
              <a:extLst>
                <a:ext uri="{FF2B5EF4-FFF2-40B4-BE49-F238E27FC236}">
                  <a16:creationId xmlns:a16="http://schemas.microsoft.com/office/drawing/2014/main" id="{B5FBD6A1-1E47-406E-9575-5DAFD9484D39}"/>
                </a:ext>
              </a:extLst>
            </p:cNvPr>
            <p:cNvPicPr>
              <a:picLocks noChangeAspect="1"/>
            </p:cNvPicPr>
            <p:nvPr/>
          </p:nvPicPr>
          <p:blipFill>
            <a:blip r:embed="rId2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7932713" y="3881660"/>
              <a:ext cx="309285" cy="309285"/>
            </a:xfrm>
            <a:prstGeom prst="rect">
              <a:avLst/>
            </a:prstGeom>
          </p:spPr>
        </p:pic>
      </p:grpSp>
      <p:grpSp>
        <p:nvGrpSpPr>
          <p:cNvPr id="234" name="Group 233">
            <a:extLst>
              <a:ext uri="{FF2B5EF4-FFF2-40B4-BE49-F238E27FC236}">
                <a16:creationId xmlns:a16="http://schemas.microsoft.com/office/drawing/2014/main" id="{061B0745-FFC0-41AA-A534-4F912F058466}"/>
              </a:ext>
            </a:extLst>
          </p:cNvPr>
          <p:cNvGrpSpPr/>
          <p:nvPr/>
        </p:nvGrpSpPr>
        <p:grpSpPr>
          <a:xfrm>
            <a:off x="4654752" y="5564518"/>
            <a:ext cx="881208" cy="563827"/>
            <a:chOff x="4674904" y="4918972"/>
            <a:chExt cx="879577" cy="560396"/>
          </a:xfrm>
        </p:grpSpPr>
        <p:pic>
          <p:nvPicPr>
            <p:cNvPr id="159" name="Picture 158">
              <a:extLst>
                <a:ext uri="{FF2B5EF4-FFF2-40B4-BE49-F238E27FC236}">
                  <a16:creationId xmlns:a16="http://schemas.microsoft.com/office/drawing/2014/main" id="{21001C42-43C3-4B3C-9494-8BAA197DE041}"/>
                </a:ext>
              </a:extLst>
            </p:cNvPr>
            <p:cNvPicPr>
              <a:picLocks noChangeAspect="1"/>
            </p:cNvPicPr>
            <p:nvPr/>
          </p:nvPicPr>
          <p:blipFill>
            <a:blip r:embed="rId24"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983461" y="4918972"/>
              <a:ext cx="283655" cy="283655"/>
            </a:xfrm>
            <a:prstGeom prst="rect">
              <a:avLst/>
            </a:prstGeom>
          </p:spPr>
        </p:pic>
        <p:sp>
          <p:nvSpPr>
            <p:cNvPr id="160" name="Rectangle 159">
              <a:extLst>
                <a:ext uri="{FF2B5EF4-FFF2-40B4-BE49-F238E27FC236}">
                  <a16:creationId xmlns:a16="http://schemas.microsoft.com/office/drawing/2014/main" id="{0792FF1C-0991-476A-BCC2-9A3E49A75F7F}"/>
                </a:ext>
              </a:extLst>
            </p:cNvPr>
            <p:cNvSpPr/>
            <p:nvPr/>
          </p:nvSpPr>
          <p:spPr>
            <a:xfrm>
              <a:off x="4674904" y="5225452"/>
              <a:ext cx="879577" cy="253916"/>
            </a:xfrm>
            <a:prstGeom prst="rect">
              <a:avLst/>
            </a:prstGeom>
          </p:spPr>
          <p:txBody>
            <a:bodyPr wrap="square">
              <a:noAutofit/>
            </a:bodyPr>
            <a:lstStyle/>
            <a:p>
              <a:pPr algn="ctr" defTabSz="932597">
                <a:lnSpc>
                  <a:spcPct val="80000"/>
                </a:lnSpc>
              </a:pPr>
              <a:r>
                <a:rPr lang="en-US" sz="1071" kern="0">
                  <a:solidFill>
                    <a:srgbClr val="000000">
                      <a:lumMod val="75000"/>
                      <a:lumOff val="25000"/>
                    </a:srgbClr>
                  </a:solidFill>
                  <a:latin typeface="Segoe UI" panose="020B0502040204020203" pitchFamily="34" charset="0"/>
                  <a:cs typeface="Segoe UI" panose="020B0502040204020203" pitchFamily="34" charset="0"/>
                </a:rPr>
                <a:t>Service Bus</a:t>
              </a:r>
            </a:p>
          </p:txBody>
        </p:sp>
      </p:grpSp>
      <p:grpSp>
        <p:nvGrpSpPr>
          <p:cNvPr id="18" name="Group 17">
            <a:extLst>
              <a:ext uri="{FF2B5EF4-FFF2-40B4-BE49-F238E27FC236}">
                <a16:creationId xmlns:a16="http://schemas.microsoft.com/office/drawing/2014/main" id="{619F04BB-988A-4F82-B16C-066712AF7548}"/>
              </a:ext>
            </a:extLst>
          </p:cNvPr>
          <p:cNvGrpSpPr/>
          <p:nvPr/>
        </p:nvGrpSpPr>
        <p:grpSpPr>
          <a:xfrm>
            <a:off x="7787967" y="4597867"/>
            <a:ext cx="859184" cy="579354"/>
            <a:chOff x="7470980" y="1703240"/>
            <a:chExt cx="857594" cy="575829"/>
          </a:xfrm>
        </p:grpSpPr>
        <p:pic>
          <p:nvPicPr>
            <p:cNvPr id="161" name="Picture 160">
              <a:extLst>
                <a:ext uri="{FF2B5EF4-FFF2-40B4-BE49-F238E27FC236}">
                  <a16:creationId xmlns:a16="http://schemas.microsoft.com/office/drawing/2014/main" id="{26EDBA28-9F8E-46DB-B5AE-5461FA4C784E}"/>
                </a:ext>
              </a:extLst>
            </p:cNvPr>
            <p:cNvPicPr>
              <a:picLocks noChangeAspect="1"/>
            </p:cNvPicPr>
            <p:nvPr/>
          </p:nvPicPr>
          <p:blipFill>
            <a:blip r:embed="rId25"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7756404" y="1703240"/>
              <a:ext cx="281168" cy="281168"/>
            </a:xfrm>
            <a:prstGeom prst="rect">
              <a:avLst/>
            </a:prstGeom>
          </p:spPr>
        </p:pic>
        <p:sp>
          <p:nvSpPr>
            <p:cNvPr id="168" name="Rectangle 167">
              <a:extLst>
                <a:ext uri="{FF2B5EF4-FFF2-40B4-BE49-F238E27FC236}">
                  <a16:creationId xmlns:a16="http://schemas.microsoft.com/office/drawing/2014/main" id="{6ED8223F-CD8D-4BC2-B998-ADE01342C7A8}"/>
                </a:ext>
              </a:extLst>
            </p:cNvPr>
            <p:cNvSpPr/>
            <p:nvPr/>
          </p:nvSpPr>
          <p:spPr>
            <a:xfrm>
              <a:off x="7470980" y="1990376"/>
              <a:ext cx="857594" cy="288693"/>
            </a:xfrm>
            <a:prstGeom prst="rect">
              <a:avLst/>
            </a:prstGeom>
            <a:noFill/>
          </p:spPr>
          <p:txBody>
            <a:bodyPr wrap="square">
              <a:noAutofit/>
            </a:bodyPr>
            <a:lstStyle/>
            <a:p>
              <a:pPr algn="ctr" defTabSz="932597">
                <a:lnSpc>
                  <a:spcPct val="80000"/>
                </a:lnSpc>
              </a:pPr>
              <a:r>
                <a:rPr lang="en-US" sz="1071" kern="0">
                  <a:solidFill>
                    <a:srgbClr val="000000">
                      <a:lumMod val="75000"/>
                      <a:lumOff val="25000"/>
                    </a:srgbClr>
                  </a:solidFill>
                  <a:latin typeface="Segoe UI" panose="020B0502040204020203" pitchFamily="34" charset="0"/>
                  <a:cs typeface="Segoe UI" panose="020B0502040204020203" pitchFamily="34" charset="0"/>
                </a:rPr>
                <a:t>Application Insights</a:t>
              </a:r>
            </a:p>
          </p:txBody>
        </p:sp>
      </p:grpSp>
      <p:grpSp>
        <p:nvGrpSpPr>
          <p:cNvPr id="237" name="Group 236">
            <a:extLst>
              <a:ext uri="{FF2B5EF4-FFF2-40B4-BE49-F238E27FC236}">
                <a16:creationId xmlns:a16="http://schemas.microsoft.com/office/drawing/2014/main" id="{B266D78F-845F-4BAD-995A-488494C095DD}"/>
              </a:ext>
            </a:extLst>
          </p:cNvPr>
          <p:cNvGrpSpPr/>
          <p:nvPr/>
        </p:nvGrpSpPr>
        <p:grpSpPr>
          <a:xfrm>
            <a:off x="4869419" y="2200859"/>
            <a:ext cx="3594234" cy="2797688"/>
            <a:chOff x="4705374" y="1462628"/>
            <a:chExt cx="3587580" cy="2780663"/>
          </a:xfrm>
        </p:grpSpPr>
        <p:grpSp>
          <p:nvGrpSpPr>
            <p:cNvPr id="235" name="Group 234">
              <a:extLst>
                <a:ext uri="{FF2B5EF4-FFF2-40B4-BE49-F238E27FC236}">
                  <a16:creationId xmlns:a16="http://schemas.microsoft.com/office/drawing/2014/main" id="{5A63D90E-7B16-40A0-8C05-4C1BCE0523C8}"/>
                </a:ext>
              </a:extLst>
            </p:cNvPr>
            <p:cNvGrpSpPr/>
            <p:nvPr/>
          </p:nvGrpSpPr>
          <p:grpSpPr>
            <a:xfrm>
              <a:off x="4705374" y="1462628"/>
              <a:ext cx="3134847" cy="2780663"/>
              <a:chOff x="4763249" y="1416328"/>
              <a:chExt cx="3134847" cy="2780663"/>
            </a:xfrm>
          </p:grpSpPr>
          <p:sp>
            <p:nvSpPr>
              <p:cNvPr id="44" name="Oval 43">
                <a:extLst>
                  <a:ext uri="{FF2B5EF4-FFF2-40B4-BE49-F238E27FC236}">
                    <a16:creationId xmlns:a16="http://schemas.microsoft.com/office/drawing/2014/main" id="{3FE9DBB9-8AA8-4C97-B9D0-F035B9FA5808}"/>
                  </a:ext>
                </a:extLst>
              </p:cNvPr>
              <p:cNvSpPr/>
              <p:nvPr/>
            </p:nvSpPr>
            <p:spPr bwMode="auto">
              <a:xfrm>
                <a:off x="5615521" y="1623528"/>
                <a:ext cx="2249510" cy="2179722"/>
              </a:xfrm>
              <a:prstGeom prst="ellipse">
                <a:avLst/>
              </a:prstGeom>
              <a:noFill/>
              <a:ln w="12700">
                <a:solidFill>
                  <a:schemeClr val="bg1">
                    <a:lumMod val="6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3" tIns="46623" rIns="46623" bIns="46623" numCol="1" spcCol="0" rtlCol="0" fromWordArt="0" anchor="ctr" anchorCtr="0" forceAA="0" compatLnSpc="1">
                <a:prstTxWarp prst="textNoShape">
                  <a:avLst/>
                </a:prstTxWarp>
                <a:noAutofit/>
              </a:bodyPr>
              <a:lstStyle/>
              <a:p>
                <a:pPr algn="ctr" defTabSz="932111" fontAlgn="base">
                  <a:lnSpc>
                    <a:spcPct val="80000"/>
                  </a:lnSpc>
                  <a:spcBef>
                    <a:spcPct val="0"/>
                  </a:spcBef>
                  <a:spcAft>
                    <a:spcPct val="0"/>
                  </a:spcAft>
                  <a:defRPr/>
                </a:pPr>
                <a:endParaRPr lang="en-US" sz="2244">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24" name="Group 223">
                <a:extLst>
                  <a:ext uri="{FF2B5EF4-FFF2-40B4-BE49-F238E27FC236}">
                    <a16:creationId xmlns:a16="http://schemas.microsoft.com/office/drawing/2014/main" id="{3DC9682D-CFF1-4B95-9012-EC30E20F09F3}"/>
                  </a:ext>
                </a:extLst>
              </p:cNvPr>
              <p:cNvGrpSpPr/>
              <p:nvPr/>
            </p:nvGrpSpPr>
            <p:grpSpPr>
              <a:xfrm>
                <a:off x="6339227" y="1416328"/>
                <a:ext cx="778737" cy="598816"/>
                <a:chOff x="6461281" y="1590285"/>
                <a:chExt cx="778737" cy="598816"/>
              </a:xfrm>
            </p:grpSpPr>
            <p:pic>
              <p:nvPicPr>
                <p:cNvPr id="15" name="Picture 14">
                  <a:extLst>
                    <a:ext uri="{FF2B5EF4-FFF2-40B4-BE49-F238E27FC236}">
                      <a16:creationId xmlns:a16="http://schemas.microsoft.com/office/drawing/2014/main" id="{589E683D-DCB9-467A-83E7-DBEBB90747FB}"/>
                    </a:ext>
                  </a:extLst>
                </p:cNvPr>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6641119" y="1590285"/>
                  <a:ext cx="424585" cy="424584"/>
                </a:xfrm>
                <a:prstGeom prst="rect">
                  <a:avLst/>
                </a:prstGeom>
              </p:spPr>
            </p:pic>
            <p:sp>
              <p:nvSpPr>
                <p:cNvPr id="110" name="Rectangle 109">
                  <a:extLst>
                    <a:ext uri="{FF2B5EF4-FFF2-40B4-BE49-F238E27FC236}">
                      <a16:creationId xmlns:a16="http://schemas.microsoft.com/office/drawing/2014/main" id="{3A6A7787-0CF5-4CF1-8B53-A9751A71FA2D}"/>
                    </a:ext>
                  </a:extLst>
                </p:cNvPr>
                <p:cNvSpPr/>
                <p:nvPr/>
              </p:nvSpPr>
              <p:spPr>
                <a:xfrm>
                  <a:off x="6461281" y="1961866"/>
                  <a:ext cx="778737" cy="227235"/>
                </a:xfrm>
                <a:prstGeom prst="rect">
                  <a:avLst/>
                </a:prstGeom>
              </p:spPr>
              <p:txBody>
                <a:bodyPr wrap="none">
                  <a:spAutoFit/>
                </a:bodyPr>
                <a:lstStyle/>
                <a:p>
                  <a:pPr defTabSz="932060">
                    <a:lnSpc>
                      <a:spcPct val="80000"/>
                    </a:lnSpc>
                    <a:defRPr/>
                  </a:pPr>
                  <a:r>
                    <a:rPr lang="en-US" sz="1071" kern="0">
                      <a:solidFill>
                        <a:srgbClr val="000000">
                          <a:lumMod val="75000"/>
                          <a:lumOff val="25000"/>
                        </a:srgbClr>
                      </a:solidFill>
                      <a:latin typeface="Segoe UI" panose="020B0502040204020203" pitchFamily="34" charset="0"/>
                      <a:cs typeface="Segoe UI" panose="020B0502040204020203" pitchFamily="34" charset="0"/>
                    </a:rPr>
                    <a:t>Functions</a:t>
                  </a:r>
                </a:p>
              </p:txBody>
            </p:sp>
          </p:grpSp>
          <p:grpSp>
            <p:nvGrpSpPr>
              <p:cNvPr id="25" name="Group 24">
                <a:extLst>
                  <a:ext uri="{FF2B5EF4-FFF2-40B4-BE49-F238E27FC236}">
                    <a16:creationId xmlns:a16="http://schemas.microsoft.com/office/drawing/2014/main" id="{1F838EBB-6FB8-4FA3-9ADE-1CF21FABF6B1}"/>
                  </a:ext>
                </a:extLst>
              </p:cNvPr>
              <p:cNvGrpSpPr/>
              <p:nvPr/>
            </p:nvGrpSpPr>
            <p:grpSpPr>
              <a:xfrm>
                <a:off x="5604378" y="1605488"/>
                <a:ext cx="826063" cy="600428"/>
                <a:chOff x="5309454" y="2451934"/>
                <a:chExt cx="925324" cy="672574"/>
              </a:xfrm>
            </p:grpSpPr>
            <p:pic>
              <p:nvPicPr>
                <p:cNvPr id="21" name="Picture 20">
                  <a:extLst>
                    <a:ext uri="{FF2B5EF4-FFF2-40B4-BE49-F238E27FC236}">
                      <a16:creationId xmlns:a16="http://schemas.microsoft.com/office/drawing/2014/main" id="{1DC0A53D-F0CA-4E6E-A464-E1F13CE70C24}"/>
                    </a:ext>
                  </a:extLst>
                </p:cNvPr>
                <p:cNvPicPr>
                  <a:picLocks noChangeAspect="1"/>
                </p:cNvPicPr>
                <p:nvPr/>
              </p:nvPicPr>
              <p:blipFill rotWithShape="1">
                <a:blip r:embed="rId27"/>
                <a:srcRect/>
                <a:stretch/>
              </p:blipFill>
              <p:spPr>
                <a:xfrm>
                  <a:off x="5541088" y="2451934"/>
                  <a:ext cx="433968" cy="443388"/>
                </a:xfrm>
                <a:prstGeom prst="rect">
                  <a:avLst/>
                </a:prstGeom>
              </p:spPr>
            </p:pic>
            <p:sp>
              <p:nvSpPr>
                <p:cNvPr id="111" name="Rectangle 110">
                  <a:extLst>
                    <a:ext uri="{FF2B5EF4-FFF2-40B4-BE49-F238E27FC236}">
                      <a16:creationId xmlns:a16="http://schemas.microsoft.com/office/drawing/2014/main" id="{FF204C91-C3FA-4011-AA0F-74583099B738}"/>
                    </a:ext>
                  </a:extLst>
                </p:cNvPr>
                <p:cNvSpPr/>
                <p:nvPr/>
              </p:nvSpPr>
              <p:spPr>
                <a:xfrm>
                  <a:off x="5309454" y="2869969"/>
                  <a:ext cx="925324" cy="254539"/>
                </a:xfrm>
                <a:prstGeom prst="rect">
                  <a:avLst/>
                </a:prstGeom>
              </p:spPr>
              <p:txBody>
                <a:bodyPr wrap="none">
                  <a:spAutoFit/>
                </a:bodyPr>
                <a:lstStyle/>
                <a:p>
                  <a:pPr defTabSz="932060">
                    <a:lnSpc>
                      <a:spcPct val="80000"/>
                    </a:lnSpc>
                    <a:defRPr/>
                  </a:pPr>
                  <a:r>
                    <a:rPr lang="en-US" sz="1071" kern="0">
                      <a:solidFill>
                        <a:srgbClr val="000000">
                          <a:lumMod val="75000"/>
                          <a:lumOff val="25000"/>
                        </a:srgbClr>
                      </a:solidFill>
                      <a:latin typeface="Segoe UI" panose="020B0502040204020203" pitchFamily="34" charset="0"/>
                      <a:ea typeface="Segoe UI" panose="020B0502040204020203" pitchFamily="34" charset="0"/>
                      <a:cs typeface="Segoe UI" panose="020B0502040204020203" pitchFamily="34" charset="0"/>
                    </a:rPr>
                    <a:t>SQL Azure</a:t>
                  </a:r>
                  <a:endParaRPr lang="en-US" sz="1071" kern="0">
                    <a:solidFill>
                      <a:srgbClr val="000000">
                        <a:lumMod val="75000"/>
                        <a:lumOff val="25000"/>
                      </a:srgbClr>
                    </a:solidFill>
                    <a:latin typeface="Segoe UI" panose="020B0502040204020203" pitchFamily="34" charset="0"/>
                    <a:cs typeface="Segoe UI" panose="020B0502040204020203" pitchFamily="34" charset="0"/>
                  </a:endParaRPr>
                </a:p>
              </p:txBody>
            </p:sp>
          </p:grpSp>
          <p:grpSp>
            <p:nvGrpSpPr>
              <p:cNvPr id="24" name="Group 23">
                <a:extLst>
                  <a:ext uri="{FF2B5EF4-FFF2-40B4-BE49-F238E27FC236}">
                    <a16:creationId xmlns:a16="http://schemas.microsoft.com/office/drawing/2014/main" id="{84F947FB-3BF2-44CD-89F0-82B6A0B53605}"/>
                  </a:ext>
                </a:extLst>
              </p:cNvPr>
              <p:cNvGrpSpPr/>
              <p:nvPr/>
            </p:nvGrpSpPr>
            <p:grpSpPr>
              <a:xfrm>
                <a:off x="6729471" y="3545746"/>
                <a:ext cx="891338" cy="580555"/>
                <a:chOff x="6817831" y="3760305"/>
                <a:chExt cx="998442" cy="650313"/>
              </a:xfrm>
            </p:grpSpPr>
            <p:pic>
              <p:nvPicPr>
                <p:cNvPr id="17" name="Picture 16" descr="A picture containing clipart, vector graphics&#10;&#10;Description automatically generated">
                  <a:extLst>
                    <a:ext uri="{FF2B5EF4-FFF2-40B4-BE49-F238E27FC236}">
                      <a16:creationId xmlns:a16="http://schemas.microsoft.com/office/drawing/2014/main" id="{AB80B5F8-9159-4811-99F4-53A9ABD27DE4}"/>
                    </a:ext>
                  </a:extLst>
                </p:cNvPr>
                <p:cNvPicPr>
                  <a:picLocks noChangeAspect="1"/>
                </p:cNvPicPr>
                <p:nvPr/>
              </p:nvPicPr>
              <p:blipFill rotWithShape="1">
                <a:blip r:embed="rId28" cstate="print">
                  <a:extLst>
                    <a:ext uri="{28A0092B-C50C-407E-A947-70E740481C1C}">
                      <a14:useLocalDpi xmlns:a14="http://schemas.microsoft.com/office/drawing/2010/main" val="0"/>
                    </a:ext>
                  </a:extLst>
                </a:blip>
                <a:srcRect l="20563" r="20086"/>
                <a:stretch/>
              </p:blipFill>
              <p:spPr>
                <a:xfrm>
                  <a:off x="7088221" y="3760305"/>
                  <a:ext cx="457179" cy="405032"/>
                </a:xfrm>
                <a:prstGeom prst="rect">
                  <a:avLst/>
                </a:prstGeom>
              </p:spPr>
            </p:pic>
            <p:sp>
              <p:nvSpPr>
                <p:cNvPr id="113" name="Rectangle 112">
                  <a:extLst>
                    <a:ext uri="{FF2B5EF4-FFF2-40B4-BE49-F238E27FC236}">
                      <a16:creationId xmlns:a16="http://schemas.microsoft.com/office/drawing/2014/main" id="{7D9A7F5A-9CB3-499B-A991-A6FFD0925CE3}"/>
                    </a:ext>
                  </a:extLst>
                </p:cNvPr>
                <p:cNvSpPr/>
                <p:nvPr/>
              </p:nvSpPr>
              <p:spPr>
                <a:xfrm>
                  <a:off x="6817831" y="4156078"/>
                  <a:ext cx="998442" cy="254540"/>
                </a:xfrm>
                <a:prstGeom prst="rect">
                  <a:avLst/>
                </a:prstGeom>
              </p:spPr>
              <p:txBody>
                <a:bodyPr wrap="none">
                  <a:spAutoFit/>
                </a:bodyPr>
                <a:lstStyle/>
                <a:p>
                  <a:pPr defTabSz="932060">
                    <a:lnSpc>
                      <a:spcPct val="80000"/>
                    </a:lnSpc>
                    <a:defRPr/>
                  </a:pPr>
                  <a:r>
                    <a:rPr lang="en-US" sz="1071" kern="0">
                      <a:solidFill>
                        <a:srgbClr val="000000">
                          <a:lumMod val="75000"/>
                          <a:lumOff val="25000"/>
                        </a:srgbClr>
                      </a:solidFill>
                      <a:latin typeface="Segoe UI" panose="020B0502040204020203" pitchFamily="34" charset="0"/>
                      <a:ea typeface="Segoe UI" panose="020B0502040204020203" pitchFamily="34" charset="0"/>
                      <a:cs typeface="Segoe UI" panose="020B0502040204020203" pitchFamily="34" charset="0"/>
                    </a:rPr>
                    <a:t>Cosmos DB</a:t>
                  </a:r>
                  <a:endParaRPr lang="en-US" sz="1071" kern="0">
                    <a:solidFill>
                      <a:srgbClr val="000000">
                        <a:lumMod val="75000"/>
                        <a:lumOff val="25000"/>
                      </a:srgbClr>
                    </a:solidFill>
                    <a:latin typeface="Segoe UI" panose="020B0502040204020203" pitchFamily="34" charset="0"/>
                    <a:cs typeface="Segoe UI" panose="020B0502040204020203" pitchFamily="34" charset="0"/>
                  </a:endParaRPr>
                </a:p>
              </p:txBody>
            </p:sp>
          </p:grpSp>
          <p:grpSp>
            <p:nvGrpSpPr>
              <p:cNvPr id="29" name="Group 28">
                <a:extLst>
                  <a:ext uri="{FF2B5EF4-FFF2-40B4-BE49-F238E27FC236}">
                    <a16:creationId xmlns:a16="http://schemas.microsoft.com/office/drawing/2014/main" id="{0FD56217-72AF-466C-A69F-41883817525E}"/>
                  </a:ext>
                </a:extLst>
              </p:cNvPr>
              <p:cNvGrpSpPr/>
              <p:nvPr/>
            </p:nvGrpSpPr>
            <p:grpSpPr>
              <a:xfrm>
                <a:off x="7082088" y="1697940"/>
                <a:ext cx="816008" cy="545916"/>
                <a:chOff x="6276099" y="2139768"/>
                <a:chExt cx="914060" cy="611510"/>
              </a:xfrm>
            </p:grpSpPr>
            <p:sp>
              <p:nvSpPr>
                <p:cNvPr id="119" name="Rectangle 118">
                  <a:extLst>
                    <a:ext uri="{FF2B5EF4-FFF2-40B4-BE49-F238E27FC236}">
                      <a16:creationId xmlns:a16="http://schemas.microsoft.com/office/drawing/2014/main" id="{78955F4C-9275-4911-B42A-EE4F95081BF0}"/>
                    </a:ext>
                  </a:extLst>
                </p:cNvPr>
                <p:cNvSpPr/>
                <p:nvPr/>
              </p:nvSpPr>
              <p:spPr>
                <a:xfrm>
                  <a:off x="6276099" y="2496740"/>
                  <a:ext cx="914060" cy="254538"/>
                </a:xfrm>
                <a:prstGeom prst="rect">
                  <a:avLst/>
                </a:prstGeom>
              </p:spPr>
              <p:txBody>
                <a:bodyPr wrap="square">
                  <a:spAutoFit/>
                </a:bodyPr>
                <a:lstStyle/>
                <a:p>
                  <a:pPr algn="ctr" defTabSz="931395" fontAlgn="base">
                    <a:lnSpc>
                      <a:spcPct val="80000"/>
                    </a:lnSpc>
                    <a:spcBef>
                      <a:spcPct val="0"/>
                    </a:spcBef>
                    <a:spcAft>
                      <a:spcPts val="612"/>
                    </a:spcAft>
                    <a:defRPr/>
                  </a:pPr>
                  <a:r>
                    <a:rPr lang="en-US" sz="1071" kern="0">
                      <a:solidFill>
                        <a:srgbClr val="000000">
                          <a:lumMod val="75000"/>
                          <a:lumOff val="25000"/>
                        </a:srgbClr>
                      </a:solidFill>
                      <a:latin typeface="Segoe UI" panose="020B0502040204020203" pitchFamily="34" charset="0"/>
                      <a:ea typeface="Segoe UI" panose="020B0502040204020203" pitchFamily="34" charset="0"/>
                      <a:cs typeface="Segoe UI" panose="020B0502040204020203" pitchFamily="34" charset="0"/>
                    </a:rPr>
                    <a:t>Web Apps</a:t>
                  </a:r>
                </a:p>
              </p:txBody>
            </p:sp>
            <p:pic>
              <p:nvPicPr>
                <p:cNvPr id="120" name="Picture 8" descr="Image result for Web Apps Logo png">
                  <a:extLst>
                    <a:ext uri="{FF2B5EF4-FFF2-40B4-BE49-F238E27FC236}">
                      <a16:creationId xmlns:a16="http://schemas.microsoft.com/office/drawing/2014/main" id="{49A89354-F889-4C5A-82A7-B7E2FE5816A9}"/>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372270" y="2139768"/>
                  <a:ext cx="707219" cy="37129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2" name="Group 31">
                <a:extLst>
                  <a:ext uri="{FF2B5EF4-FFF2-40B4-BE49-F238E27FC236}">
                    <a16:creationId xmlns:a16="http://schemas.microsoft.com/office/drawing/2014/main" id="{CB1AD332-78D6-416B-97A8-1110467A6667}"/>
                  </a:ext>
                </a:extLst>
              </p:cNvPr>
              <p:cNvGrpSpPr/>
              <p:nvPr/>
            </p:nvGrpSpPr>
            <p:grpSpPr>
              <a:xfrm>
                <a:off x="5823412" y="3473238"/>
                <a:ext cx="1054526" cy="723753"/>
                <a:chOff x="7115614" y="1593320"/>
                <a:chExt cx="1181239" cy="810720"/>
              </a:xfrm>
            </p:grpSpPr>
            <p:pic>
              <p:nvPicPr>
                <p:cNvPr id="31" name="Picture 30" descr="A close up of a logo&#10;&#10;Description automatically generated">
                  <a:extLst>
                    <a:ext uri="{FF2B5EF4-FFF2-40B4-BE49-F238E27FC236}">
                      <a16:creationId xmlns:a16="http://schemas.microsoft.com/office/drawing/2014/main" id="{5A0FB7AE-0244-42D2-BB37-E686491F3767}"/>
                    </a:ext>
                  </a:extLst>
                </p:cNvPr>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7425346" y="1593320"/>
                  <a:ext cx="472281" cy="472280"/>
                </a:xfrm>
                <a:prstGeom prst="rect">
                  <a:avLst/>
                </a:prstGeom>
              </p:spPr>
            </p:pic>
            <p:sp>
              <p:nvSpPr>
                <p:cNvPr id="131" name="Rectangle 130">
                  <a:extLst>
                    <a:ext uri="{FF2B5EF4-FFF2-40B4-BE49-F238E27FC236}">
                      <a16:creationId xmlns:a16="http://schemas.microsoft.com/office/drawing/2014/main" id="{E9B44A82-8944-470E-8CE0-308712AD3EFD}"/>
                    </a:ext>
                  </a:extLst>
                </p:cNvPr>
                <p:cNvSpPr/>
                <p:nvPr/>
              </p:nvSpPr>
              <p:spPr>
                <a:xfrm>
                  <a:off x="7115614" y="1999805"/>
                  <a:ext cx="1181239" cy="404235"/>
                </a:xfrm>
                <a:prstGeom prst="rect">
                  <a:avLst/>
                </a:prstGeom>
              </p:spPr>
              <p:txBody>
                <a:bodyPr wrap="none">
                  <a:spAutoFit/>
                </a:bodyPr>
                <a:lstStyle/>
                <a:p>
                  <a:pPr defTabSz="932060">
                    <a:lnSpc>
                      <a:spcPct val="80000"/>
                    </a:lnSpc>
                    <a:defRPr/>
                  </a:pPr>
                  <a:r>
                    <a:rPr lang="en-US" sz="1071" kern="0">
                      <a:solidFill>
                        <a:srgbClr val="000000">
                          <a:lumMod val="75000"/>
                          <a:lumOff val="25000"/>
                        </a:srgbClr>
                      </a:solidFill>
                      <a:latin typeface="Segoe UI" panose="020B0502040204020203" pitchFamily="34" charset="0"/>
                      <a:ea typeface="Segoe UI" panose="020B0502040204020203" pitchFamily="34" charset="0"/>
                      <a:cs typeface="Segoe UI" panose="020B0502040204020203" pitchFamily="34" charset="0"/>
                    </a:rPr>
                    <a:t>Azure Stream </a:t>
                  </a:r>
                </a:p>
                <a:p>
                  <a:pPr algn="ctr" defTabSz="932060">
                    <a:lnSpc>
                      <a:spcPct val="80000"/>
                    </a:lnSpc>
                    <a:defRPr/>
                  </a:pPr>
                  <a:r>
                    <a:rPr lang="en-US" sz="1071" kern="0">
                      <a:solidFill>
                        <a:srgbClr val="000000">
                          <a:lumMod val="75000"/>
                          <a:lumOff val="25000"/>
                        </a:srgbClr>
                      </a:solidFill>
                      <a:latin typeface="Segoe UI" panose="020B0502040204020203" pitchFamily="34" charset="0"/>
                      <a:ea typeface="Segoe UI" panose="020B0502040204020203" pitchFamily="34" charset="0"/>
                      <a:cs typeface="Segoe UI" panose="020B0502040204020203" pitchFamily="34" charset="0"/>
                    </a:rPr>
                    <a:t>Analytics</a:t>
                  </a:r>
                  <a:endParaRPr lang="en-US" sz="1071" kern="0">
                    <a:solidFill>
                      <a:srgbClr val="000000">
                        <a:lumMod val="75000"/>
                        <a:lumOff val="25000"/>
                      </a:srgbClr>
                    </a:solidFill>
                    <a:latin typeface="Segoe UI" panose="020B0502040204020203" pitchFamily="34" charset="0"/>
                    <a:cs typeface="Segoe UI" panose="020B0502040204020203" pitchFamily="34" charset="0"/>
                  </a:endParaRPr>
                </a:p>
              </p:txBody>
            </p:sp>
          </p:grpSp>
          <p:grpSp>
            <p:nvGrpSpPr>
              <p:cNvPr id="35" name="Group 34">
                <a:extLst>
                  <a:ext uri="{FF2B5EF4-FFF2-40B4-BE49-F238E27FC236}">
                    <a16:creationId xmlns:a16="http://schemas.microsoft.com/office/drawing/2014/main" id="{C4BB6D84-870E-4649-B45C-F8B445DB3FCD}"/>
                  </a:ext>
                </a:extLst>
              </p:cNvPr>
              <p:cNvGrpSpPr/>
              <p:nvPr/>
            </p:nvGrpSpPr>
            <p:grpSpPr>
              <a:xfrm>
                <a:off x="5237600" y="2374434"/>
                <a:ext cx="821166" cy="578350"/>
                <a:chOff x="7584979" y="3709856"/>
                <a:chExt cx="919837" cy="647846"/>
              </a:xfrm>
            </p:grpSpPr>
            <p:pic>
              <p:nvPicPr>
                <p:cNvPr id="34" name="Picture 33">
                  <a:extLst>
                    <a:ext uri="{FF2B5EF4-FFF2-40B4-BE49-F238E27FC236}">
                      <a16:creationId xmlns:a16="http://schemas.microsoft.com/office/drawing/2014/main" id="{DEBAC1F9-F108-4C79-B222-BBB54B870660}"/>
                    </a:ext>
                  </a:extLst>
                </p:cNvPr>
                <p:cNvPicPr>
                  <a:picLocks noChangeAspect="1"/>
                </p:cNvPicPr>
                <p:nvPr/>
              </p:nvPicPr>
              <p:blipFill>
                <a:blip r:embed="rId30" cstate="print">
                  <a:extLst>
                    <a:ext uri="{28A0092B-C50C-407E-A947-70E740481C1C}">
                      <a14:useLocalDpi xmlns:a14="http://schemas.microsoft.com/office/drawing/2010/main" val="0"/>
                    </a:ext>
                  </a:extLst>
                </a:blip>
                <a:stretch>
                  <a:fillRect/>
                </a:stretch>
              </p:blipFill>
              <p:spPr>
                <a:xfrm>
                  <a:off x="7864920" y="3709856"/>
                  <a:ext cx="382294" cy="382295"/>
                </a:xfrm>
                <a:prstGeom prst="rect">
                  <a:avLst/>
                </a:prstGeom>
              </p:spPr>
            </p:pic>
            <p:sp>
              <p:nvSpPr>
                <p:cNvPr id="133" name="Rectangle 132">
                  <a:extLst>
                    <a:ext uri="{FF2B5EF4-FFF2-40B4-BE49-F238E27FC236}">
                      <a16:creationId xmlns:a16="http://schemas.microsoft.com/office/drawing/2014/main" id="{EAD7A5E1-0B21-4C27-BA50-EEF56C7EE3FE}"/>
                    </a:ext>
                  </a:extLst>
                </p:cNvPr>
                <p:cNvSpPr/>
                <p:nvPr/>
              </p:nvSpPr>
              <p:spPr>
                <a:xfrm>
                  <a:off x="7584979" y="4103161"/>
                  <a:ext cx="919837" cy="254541"/>
                </a:xfrm>
                <a:prstGeom prst="rect">
                  <a:avLst/>
                </a:prstGeom>
              </p:spPr>
              <p:txBody>
                <a:bodyPr wrap="none">
                  <a:spAutoFit/>
                </a:bodyPr>
                <a:lstStyle/>
                <a:p>
                  <a:pPr defTabSz="932060">
                    <a:lnSpc>
                      <a:spcPct val="80000"/>
                    </a:lnSpc>
                    <a:defRPr/>
                  </a:pPr>
                  <a:r>
                    <a:rPr lang="en-US" sz="1071" kern="0">
                      <a:solidFill>
                        <a:srgbClr val="000000">
                          <a:lumMod val="75000"/>
                          <a:lumOff val="25000"/>
                        </a:srgbClr>
                      </a:solidFill>
                      <a:latin typeface="Segoe UI" panose="020B0502040204020203" pitchFamily="34" charset="0"/>
                      <a:ea typeface="Segoe UI" panose="020B0502040204020203" pitchFamily="34" charset="0"/>
                      <a:cs typeface="Segoe UI" panose="020B0502040204020203" pitchFamily="34" charset="0"/>
                    </a:rPr>
                    <a:t>Event Hub</a:t>
                  </a:r>
                  <a:endParaRPr lang="en-US" sz="1071" kern="0">
                    <a:solidFill>
                      <a:srgbClr val="000000">
                        <a:lumMod val="75000"/>
                        <a:lumOff val="25000"/>
                      </a:srgbClr>
                    </a:solidFill>
                    <a:latin typeface="Segoe UI" panose="020B0502040204020203" pitchFamily="34" charset="0"/>
                    <a:cs typeface="Segoe UI" panose="020B0502040204020203" pitchFamily="34" charset="0"/>
                  </a:endParaRPr>
                </a:p>
              </p:txBody>
            </p:sp>
          </p:grpSp>
          <p:grpSp>
            <p:nvGrpSpPr>
              <p:cNvPr id="225" name="Group 224">
                <a:extLst>
                  <a:ext uri="{FF2B5EF4-FFF2-40B4-BE49-F238E27FC236}">
                    <a16:creationId xmlns:a16="http://schemas.microsoft.com/office/drawing/2014/main" id="{84269072-2943-4FAF-AFFF-0B40AF13CACF}"/>
                  </a:ext>
                </a:extLst>
              </p:cNvPr>
              <p:cNvGrpSpPr/>
              <p:nvPr/>
            </p:nvGrpSpPr>
            <p:grpSpPr>
              <a:xfrm>
                <a:off x="4763249" y="3114585"/>
                <a:ext cx="1267927" cy="480131"/>
                <a:chOff x="4979163" y="3290948"/>
                <a:chExt cx="1267927" cy="480131"/>
              </a:xfrm>
            </p:grpSpPr>
            <p:sp>
              <p:nvSpPr>
                <p:cNvPr id="141" name="Rectangle 140">
                  <a:extLst>
                    <a:ext uri="{FF2B5EF4-FFF2-40B4-BE49-F238E27FC236}">
                      <a16:creationId xmlns:a16="http://schemas.microsoft.com/office/drawing/2014/main" id="{604F545E-9F11-4EFC-9E30-0C2ED763619A}"/>
                    </a:ext>
                  </a:extLst>
                </p:cNvPr>
                <p:cNvSpPr/>
                <p:nvPr/>
              </p:nvSpPr>
              <p:spPr>
                <a:xfrm>
                  <a:off x="4979163" y="3290948"/>
                  <a:ext cx="943740" cy="480131"/>
                </a:xfrm>
                <a:prstGeom prst="rect">
                  <a:avLst/>
                </a:prstGeom>
              </p:spPr>
              <p:txBody>
                <a:bodyPr wrap="square">
                  <a:noAutofit/>
                </a:bodyPr>
                <a:lstStyle/>
                <a:p>
                  <a:pPr algn="r" defTabSz="932060">
                    <a:lnSpc>
                      <a:spcPct val="80000"/>
                    </a:lnSpc>
                    <a:defRPr/>
                  </a:pPr>
                  <a:r>
                    <a:rPr lang="en-US" sz="1071" kern="0">
                      <a:solidFill>
                        <a:srgbClr val="000000">
                          <a:lumMod val="75000"/>
                          <a:lumOff val="25000"/>
                        </a:srgbClr>
                      </a:solidFill>
                      <a:latin typeface="Segoe UI" panose="020B0502040204020203" pitchFamily="34" charset="0"/>
                      <a:cs typeface="Segoe UI" panose="020B0502040204020203" pitchFamily="34" charset="0"/>
                    </a:rPr>
                    <a:t>Device</a:t>
                  </a:r>
                  <a:br>
                    <a:rPr lang="en-US" sz="1071" kern="0">
                      <a:solidFill>
                        <a:srgbClr val="000000">
                          <a:lumMod val="75000"/>
                          <a:lumOff val="25000"/>
                        </a:srgbClr>
                      </a:solidFill>
                      <a:latin typeface="Segoe UI" panose="020B0502040204020203" pitchFamily="34" charset="0"/>
                      <a:cs typeface="Segoe UI" panose="020B0502040204020203" pitchFamily="34" charset="0"/>
                    </a:rPr>
                  </a:br>
                  <a:r>
                    <a:rPr lang="en-US" sz="1071" kern="0">
                      <a:solidFill>
                        <a:srgbClr val="000000">
                          <a:lumMod val="75000"/>
                          <a:lumOff val="25000"/>
                        </a:srgbClr>
                      </a:solidFill>
                      <a:latin typeface="Segoe UI" panose="020B0502040204020203" pitchFamily="34" charset="0"/>
                      <a:cs typeface="Segoe UI" panose="020B0502040204020203" pitchFamily="34" charset="0"/>
                    </a:rPr>
                    <a:t>Provisioning Service</a:t>
                  </a:r>
                </a:p>
              </p:txBody>
            </p:sp>
            <p:pic>
              <p:nvPicPr>
                <p:cNvPr id="10" name="Picture 9">
                  <a:extLst>
                    <a:ext uri="{FF2B5EF4-FFF2-40B4-BE49-F238E27FC236}">
                      <a16:creationId xmlns:a16="http://schemas.microsoft.com/office/drawing/2014/main" id="{787E8E0C-8EAE-45AD-8137-25024AC9B276}"/>
                    </a:ext>
                  </a:extLst>
                </p:cNvPr>
                <p:cNvPicPr>
                  <a:picLocks noChangeAspect="1"/>
                </p:cNvPicPr>
                <p:nvPr/>
              </p:nvPicPr>
              <p:blipFill rotWithShape="1">
                <a:blip r:embed="rId31"/>
                <a:srcRect l="25147" r="25264"/>
                <a:stretch/>
              </p:blipFill>
              <p:spPr>
                <a:xfrm>
                  <a:off x="5906034" y="3370375"/>
                  <a:ext cx="341056" cy="343882"/>
                </a:xfrm>
                <a:prstGeom prst="rect">
                  <a:avLst/>
                </a:prstGeom>
              </p:spPr>
            </p:pic>
          </p:grpSp>
        </p:grpSp>
        <p:grpSp>
          <p:nvGrpSpPr>
            <p:cNvPr id="28" name="Group 27">
              <a:extLst>
                <a:ext uri="{FF2B5EF4-FFF2-40B4-BE49-F238E27FC236}">
                  <a16:creationId xmlns:a16="http://schemas.microsoft.com/office/drawing/2014/main" id="{16B6DA37-838E-45FC-8C43-BE1F8EB9D726}"/>
                </a:ext>
              </a:extLst>
            </p:cNvPr>
            <p:cNvGrpSpPr/>
            <p:nvPr/>
          </p:nvGrpSpPr>
          <p:grpSpPr>
            <a:xfrm>
              <a:off x="7232922" y="3046303"/>
              <a:ext cx="1011337" cy="705109"/>
              <a:chOff x="6948531" y="3199804"/>
              <a:chExt cx="1132861" cy="789836"/>
            </a:xfrm>
          </p:grpSpPr>
          <p:pic>
            <p:nvPicPr>
              <p:cNvPr id="19" name="Picture 18" descr="A picture containing clipart&#10;&#10;Description automatically generated">
                <a:extLst>
                  <a:ext uri="{FF2B5EF4-FFF2-40B4-BE49-F238E27FC236}">
                    <a16:creationId xmlns:a16="http://schemas.microsoft.com/office/drawing/2014/main" id="{CDBB2002-ED54-4881-A11C-AE6C10CBDCBE}"/>
                  </a:ext>
                </a:extLst>
              </p:cNvPr>
              <p:cNvPicPr>
                <a:picLocks noChangeAspect="1"/>
              </p:cNvPicPr>
              <p:nvPr/>
            </p:nvPicPr>
            <p:blipFill rotWithShape="1">
              <a:blip r:embed="rId32" cstate="print">
                <a:extLst>
                  <a:ext uri="{28A0092B-C50C-407E-A947-70E740481C1C}">
                    <a14:useLocalDpi xmlns:a14="http://schemas.microsoft.com/office/drawing/2010/main" val="0"/>
                  </a:ext>
                </a:extLst>
              </a:blip>
              <a:srcRect/>
              <a:stretch/>
            </p:blipFill>
            <p:spPr>
              <a:xfrm>
                <a:off x="7267043" y="3199804"/>
                <a:ext cx="458568" cy="378527"/>
              </a:xfrm>
              <a:prstGeom prst="rect">
                <a:avLst/>
              </a:prstGeom>
            </p:spPr>
          </p:pic>
          <p:sp>
            <p:nvSpPr>
              <p:cNvPr id="112" name="Rectangle 111">
                <a:extLst>
                  <a:ext uri="{FF2B5EF4-FFF2-40B4-BE49-F238E27FC236}">
                    <a16:creationId xmlns:a16="http://schemas.microsoft.com/office/drawing/2014/main" id="{5DC47CD7-9F0D-4131-ADF0-FC47CBD160F9}"/>
                  </a:ext>
                </a:extLst>
              </p:cNvPr>
              <p:cNvSpPr/>
              <p:nvPr/>
            </p:nvSpPr>
            <p:spPr>
              <a:xfrm>
                <a:off x="6948531" y="3585405"/>
                <a:ext cx="1132861" cy="404235"/>
              </a:xfrm>
              <a:prstGeom prst="rect">
                <a:avLst/>
              </a:prstGeom>
            </p:spPr>
            <p:txBody>
              <a:bodyPr wrap="square">
                <a:spAutoFit/>
              </a:bodyPr>
              <a:lstStyle/>
              <a:p>
                <a:pPr algn="ctr" defTabSz="932060">
                  <a:lnSpc>
                    <a:spcPct val="80000"/>
                  </a:lnSpc>
                  <a:defRPr/>
                </a:pPr>
                <a:r>
                  <a:rPr lang="en-US" sz="1071" kern="0">
                    <a:solidFill>
                      <a:srgbClr val="000000">
                        <a:lumMod val="75000"/>
                        <a:lumOff val="25000"/>
                      </a:srgbClr>
                    </a:solidFill>
                    <a:latin typeface="Segoe UI" panose="020B0502040204020203" pitchFamily="34" charset="0"/>
                    <a:ea typeface="Segoe UI" panose="020B0502040204020203" pitchFamily="34" charset="0"/>
                    <a:cs typeface="Segoe UI" panose="020B0502040204020203" pitchFamily="34" charset="0"/>
                  </a:rPr>
                  <a:t>Time Series Insights</a:t>
                </a:r>
                <a:endParaRPr lang="en-US" sz="1071" kern="0">
                  <a:solidFill>
                    <a:srgbClr val="000000">
                      <a:lumMod val="75000"/>
                      <a:lumOff val="25000"/>
                    </a:srgbClr>
                  </a:solidFill>
                  <a:latin typeface="Segoe UI" panose="020B0502040204020203" pitchFamily="34" charset="0"/>
                  <a:cs typeface="Segoe UI" panose="020B0502040204020203" pitchFamily="34" charset="0"/>
                </a:endParaRPr>
              </a:p>
            </p:txBody>
          </p:sp>
        </p:grpSp>
        <p:grpSp>
          <p:nvGrpSpPr>
            <p:cNvPr id="16" name="Group 15">
              <a:extLst>
                <a:ext uri="{FF2B5EF4-FFF2-40B4-BE49-F238E27FC236}">
                  <a16:creationId xmlns:a16="http://schemas.microsoft.com/office/drawing/2014/main" id="{0730C3CF-4676-4492-A8FC-9361A90A4CC7}"/>
                </a:ext>
              </a:extLst>
            </p:cNvPr>
            <p:cNvGrpSpPr/>
            <p:nvPr/>
          </p:nvGrpSpPr>
          <p:grpSpPr>
            <a:xfrm>
              <a:off x="7595385" y="2370645"/>
              <a:ext cx="697569" cy="571005"/>
              <a:chOff x="7455056" y="2438842"/>
              <a:chExt cx="697569" cy="571005"/>
            </a:xfrm>
          </p:grpSpPr>
          <p:pic>
            <p:nvPicPr>
              <p:cNvPr id="2062" name="Picture 14" descr="Image result for &quot;Azure maps&quot; icon">
                <a:extLst>
                  <a:ext uri="{FF2B5EF4-FFF2-40B4-BE49-F238E27FC236}">
                    <a16:creationId xmlns:a16="http://schemas.microsoft.com/office/drawing/2014/main" id="{5B0902EA-C042-44E7-AB4D-8AE4CA99FCCE}"/>
                  </a:ext>
                </a:extLst>
              </p:cNvPr>
              <p:cNvPicPr>
                <a:picLocks noChangeAspect="1" noChangeArrowheads="1"/>
              </p:cNvPicPr>
              <p:nvPr/>
            </p:nvPicPr>
            <p:blipFill>
              <a:blip r:embed="rId33" cstate="print">
                <a:extLst>
                  <a:ext uri="{28A0092B-C50C-407E-A947-70E740481C1C}">
                    <a14:useLocalDpi xmlns:a14="http://schemas.microsoft.com/office/drawing/2010/main" val="0"/>
                  </a:ext>
                </a:extLst>
              </a:blip>
              <a:srcRect/>
              <a:stretch>
                <a:fillRect/>
              </a:stretch>
            </p:blipFill>
            <p:spPr bwMode="auto">
              <a:xfrm>
                <a:off x="7528284" y="2438842"/>
                <a:ext cx="293464" cy="377945"/>
              </a:xfrm>
              <a:prstGeom prst="rect">
                <a:avLst/>
              </a:prstGeom>
              <a:noFill/>
              <a:extLst>
                <a:ext uri="{909E8E84-426E-40DD-AFC4-6F175D3DCCD1}">
                  <a14:hiddenFill xmlns:a14="http://schemas.microsoft.com/office/drawing/2010/main">
                    <a:solidFill>
                      <a:srgbClr val="FFFFFF"/>
                    </a:solidFill>
                  </a14:hiddenFill>
                </a:ext>
              </a:extLst>
            </p:spPr>
          </p:pic>
          <p:sp>
            <p:nvSpPr>
              <p:cNvPr id="136" name="Rectangle 135">
                <a:extLst>
                  <a:ext uri="{FF2B5EF4-FFF2-40B4-BE49-F238E27FC236}">
                    <a16:creationId xmlns:a16="http://schemas.microsoft.com/office/drawing/2014/main" id="{C72BE447-4395-42CB-8E6C-6C3AF5443163}"/>
                  </a:ext>
                </a:extLst>
              </p:cNvPr>
              <p:cNvSpPr/>
              <p:nvPr/>
            </p:nvSpPr>
            <p:spPr>
              <a:xfrm>
                <a:off x="7455056" y="2782612"/>
                <a:ext cx="697569" cy="227235"/>
              </a:xfrm>
              <a:prstGeom prst="rect">
                <a:avLst/>
              </a:prstGeom>
            </p:spPr>
            <p:txBody>
              <a:bodyPr wrap="square">
                <a:spAutoFit/>
              </a:bodyPr>
              <a:lstStyle/>
              <a:p>
                <a:pPr defTabSz="932597">
                  <a:lnSpc>
                    <a:spcPct val="80000"/>
                  </a:lnSpc>
                </a:pPr>
                <a:r>
                  <a:rPr lang="en-US" sz="1071" kern="0">
                    <a:solidFill>
                      <a:srgbClr val="000000">
                        <a:lumMod val="75000"/>
                        <a:lumOff val="25000"/>
                      </a:srgbClr>
                    </a:solidFill>
                    <a:latin typeface="Segoe UI" panose="020B0502040204020203" pitchFamily="34" charset="0"/>
                    <a:cs typeface="Segoe UI" panose="020B0502040204020203" pitchFamily="34" charset="0"/>
                  </a:rPr>
                  <a:t>Maps</a:t>
                </a:r>
              </a:p>
            </p:txBody>
          </p:sp>
        </p:grpSp>
      </p:grpSp>
      <p:cxnSp>
        <p:nvCxnSpPr>
          <p:cNvPr id="216" name="2   Arrow fg">
            <a:extLst>
              <a:ext uri="{FF2B5EF4-FFF2-40B4-BE49-F238E27FC236}">
                <a16:creationId xmlns:a16="http://schemas.microsoft.com/office/drawing/2014/main" id="{4151DD31-5F0D-4C86-B342-04E207E2CCF4}"/>
              </a:ext>
            </a:extLst>
          </p:cNvPr>
          <p:cNvCxnSpPr>
            <a:cxnSpLocks/>
          </p:cNvCxnSpPr>
          <p:nvPr/>
        </p:nvCxnSpPr>
        <p:spPr>
          <a:xfrm flipV="1">
            <a:off x="3058797" y="4130374"/>
            <a:ext cx="494692" cy="7697"/>
          </a:xfrm>
          <a:prstGeom prst="straightConnector1">
            <a:avLst/>
          </a:prstGeom>
          <a:ln w="31750">
            <a:solidFill>
              <a:schemeClr val="bg1">
                <a:lumMod val="50000"/>
              </a:schemeClr>
            </a:solidFill>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17" name="Rectangle 216">
            <a:extLst>
              <a:ext uri="{FF2B5EF4-FFF2-40B4-BE49-F238E27FC236}">
                <a16:creationId xmlns:a16="http://schemas.microsoft.com/office/drawing/2014/main" id="{458CC69D-AE4E-48AE-A526-7110565EBCC5}"/>
              </a:ext>
            </a:extLst>
          </p:cNvPr>
          <p:cNvSpPr/>
          <p:nvPr/>
        </p:nvSpPr>
        <p:spPr bwMode="auto">
          <a:xfrm>
            <a:off x="3878726" y="2244817"/>
            <a:ext cx="5168721" cy="3856129"/>
          </a:xfrm>
          <a:prstGeom prst="rect">
            <a:avLst/>
          </a:prstGeom>
          <a:noFill/>
          <a:ln w="19050">
            <a:solidFill>
              <a:schemeClr val="bg1">
                <a:lumMod val="8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4" tIns="93234" rIns="186521" bIns="93207" numCol="1" spcCol="0" rtlCol="0" fromWordArt="0" anchor="b" anchorCtr="0" forceAA="0" compatLnSpc="1">
            <a:prstTxWarp prst="textNoShape">
              <a:avLst/>
            </a:prstTxWarp>
            <a:noAutofit/>
          </a:bodyPr>
          <a:lstStyle/>
          <a:p>
            <a:pPr algn="ctr" defTabSz="931574" fontAlgn="base">
              <a:lnSpc>
                <a:spcPct val="90000"/>
              </a:lnSpc>
              <a:spcBef>
                <a:spcPct val="0"/>
              </a:spcBef>
              <a:spcAft>
                <a:spcPts val="612"/>
              </a:spcAft>
            </a:pPr>
            <a:endParaRPr lang="en-US" sz="1071" kern="0">
              <a:solidFill>
                <a:srgbClr val="000000">
                  <a:lumMod val="65000"/>
                  <a:lumOff val="35000"/>
                </a:srgbClr>
              </a:solidFill>
              <a:latin typeface="Segoe UI" panose="020B0502040204020203" pitchFamily="34" charset="0"/>
              <a:cs typeface="Segoe UI" panose="020B0502040204020203" pitchFamily="34" charset="0"/>
            </a:endParaRPr>
          </a:p>
        </p:txBody>
      </p:sp>
      <p:cxnSp>
        <p:nvCxnSpPr>
          <p:cNvPr id="219" name="Straight Arrow Connector 218">
            <a:extLst>
              <a:ext uri="{FF2B5EF4-FFF2-40B4-BE49-F238E27FC236}">
                <a16:creationId xmlns:a16="http://schemas.microsoft.com/office/drawing/2014/main" id="{FAEC930D-2AF0-43A2-A808-CA363C377535}"/>
              </a:ext>
            </a:extLst>
          </p:cNvPr>
          <p:cNvCxnSpPr>
            <a:cxnSpLocks/>
          </p:cNvCxnSpPr>
          <p:nvPr/>
        </p:nvCxnSpPr>
        <p:spPr>
          <a:xfrm>
            <a:off x="9038299" y="2843505"/>
            <a:ext cx="482425" cy="0"/>
          </a:xfrm>
          <a:prstGeom prst="straightConnector1">
            <a:avLst/>
          </a:prstGeom>
          <a:ln w="31750">
            <a:solidFill>
              <a:schemeClr val="bg1">
                <a:lumMod val="50000"/>
              </a:schemeClr>
            </a:solidFill>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20" name="Straight Arrow Connector 219">
            <a:extLst>
              <a:ext uri="{FF2B5EF4-FFF2-40B4-BE49-F238E27FC236}">
                <a16:creationId xmlns:a16="http://schemas.microsoft.com/office/drawing/2014/main" id="{D96EACF0-F5C6-4A92-B84D-8DAAE27CA7C8}"/>
              </a:ext>
            </a:extLst>
          </p:cNvPr>
          <p:cNvCxnSpPr>
            <a:cxnSpLocks/>
          </p:cNvCxnSpPr>
          <p:nvPr/>
        </p:nvCxnSpPr>
        <p:spPr>
          <a:xfrm>
            <a:off x="9038299" y="5057409"/>
            <a:ext cx="482425" cy="0"/>
          </a:xfrm>
          <a:prstGeom prst="straightConnector1">
            <a:avLst/>
          </a:prstGeom>
          <a:ln w="31750">
            <a:solidFill>
              <a:schemeClr val="bg1">
                <a:lumMod val="50000"/>
              </a:schemeClr>
            </a:solidFill>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21" name="2   Arrow fg">
            <a:extLst>
              <a:ext uri="{FF2B5EF4-FFF2-40B4-BE49-F238E27FC236}">
                <a16:creationId xmlns:a16="http://schemas.microsoft.com/office/drawing/2014/main" id="{4DA84D20-14A1-49E5-9D1E-9ED90522E3F4}"/>
              </a:ext>
            </a:extLst>
          </p:cNvPr>
          <p:cNvCxnSpPr>
            <a:cxnSpLocks/>
          </p:cNvCxnSpPr>
          <p:nvPr/>
        </p:nvCxnSpPr>
        <p:spPr>
          <a:xfrm>
            <a:off x="3156206" y="2858829"/>
            <a:ext cx="494692" cy="0"/>
          </a:xfrm>
          <a:prstGeom prst="straightConnector1">
            <a:avLst/>
          </a:prstGeom>
          <a:ln w="31750">
            <a:solidFill>
              <a:schemeClr val="bg1">
                <a:lumMod val="50000"/>
              </a:schemeClr>
            </a:solidFill>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69" name="Title 1">
            <a:extLst>
              <a:ext uri="{FF2B5EF4-FFF2-40B4-BE49-F238E27FC236}">
                <a16:creationId xmlns:a16="http://schemas.microsoft.com/office/drawing/2014/main" id="{E7A329ED-277A-4C56-B17D-FB0132E11B53}"/>
              </a:ext>
            </a:extLst>
          </p:cNvPr>
          <p:cNvSpPr txBox="1">
            <a:spLocks/>
          </p:cNvSpPr>
          <p:nvPr/>
        </p:nvSpPr>
        <p:spPr>
          <a:xfrm>
            <a:off x="465953" y="1125503"/>
            <a:ext cx="11528949" cy="477949"/>
          </a:xfrm>
          <a:prstGeom prst="rect">
            <a:avLst/>
          </a:prstGeom>
        </p:spPr>
        <p:txBody>
          <a:bodyPr vert="horz" wrap="square" lIns="0" tIns="93260" rIns="149217" bIns="93260" rtlCol="0" anchor="t">
            <a:noAutofit/>
          </a:bodyPr>
          <a:lstStyle>
            <a:lvl1pPr algn="l" defTabSz="914367" rtl="0" eaLnBrk="1" latinLnBrk="0" hangingPunct="1">
              <a:lnSpc>
                <a:spcPct val="90000"/>
              </a:lnSpc>
              <a:spcBef>
                <a:spcPct val="0"/>
              </a:spcBef>
              <a:buNone/>
              <a:defRPr lang="en-US" sz="2745" b="0" kern="1200" cap="none" spc="-49" baseline="0" dirty="0" smtClean="0">
                <a:ln w="3175">
                  <a:noFill/>
                </a:ln>
                <a:gradFill>
                  <a:gsLst>
                    <a:gs pos="0">
                      <a:schemeClr val="tx1"/>
                    </a:gs>
                    <a:gs pos="100000">
                      <a:schemeClr val="tx1"/>
                    </a:gs>
                  </a:gsLst>
                  <a:lin ang="5400000" scaled="1"/>
                </a:gradFill>
                <a:effectLst/>
                <a:latin typeface="+mj-lt"/>
                <a:ea typeface="+mn-ea"/>
                <a:cs typeface="Segoe UI" pitchFamily="34" charset="0"/>
              </a:defRPr>
            </a:lvl1pPr>
          </a:lstStyle>
          <a:p>
            <a:pPr defTabSz="932563"/>
            <a:r>
              <a:rPr lang="en-US" sz="2040" spc="-50">
                <a:gradFill>
                  <a:gsLst>
                    <a:gs pos="0">
                      <a:srgbClr val="000000"/>
                    </a:gs>
                    <a:gs pos="100000">
                      <a:srgbClr val="000000"/>
                    </a:gs>
                  </a:gsLst>
                  <a:lin ang="5400000" scaled="1"/>
                </a:gradFill>
                <a:latin typeface="Segoe UI Semibold"/>
                <a:ea typeface="Calibri" panose="020F0502020204030204" pitchFamily="34" charset="0"/>
              </a:rPr>
              <a:t>2. Build with a fully managed IoT app platform </a:t>
            </a:r>
            <a:endParaRPr lang="en-US" sz="2040" spc="-50">
              <a:gradFill>
                <a:gsLst>
                  <a:gs pos="0">
                    <a:srgbClr val="000000"/>
                  </a:gs>
                  <a:gs pos="100000">
                    <a:srgbClr val="000000"/>
                  </a:gs>
                </a:gsLst>
                <a:lin ang="5400000" scaled="1"/>
              </a:gradFill>
              <a:latin typeface="Segoe UI Light" panose="020B0502040204020203" pitchFamily="34" charset="0"/>
              <a:cs typeface="Segoe UI Light" panose="020B0502040204020203" pitchFamily="34" charset="0"/>
            </a:endParaRPr>
          </a:p>
        </p:txBody>
      </p:sp>
      <p:grpSp>
        <p:nvGrpSpPr>
          <p:cNvPr id="300" name="Group 299">
            <a:extLst>
              <a:ext uri="{FF2B5EF4-FFF2-40B4-BE49-F238E27FC236}">
                <a16:creationId xmlns:a16="http://schemas.microsoft.com/office/drawing/2014/main" id="{CE33B92A-B918-4969-A3C3-A304BCEF6A88}"/>
              </a:ext>
            </a:extLst>
          </p:cNvPr>
          <p:cNvGrpSpPr/>
          <p:nvPr/>
        </p:nvGrpSpPr>
        <p:grpSpPr>
          <a:xfrm>
            <a:off x="6511307" y="2642639"/>
            <a:ext cx="678817" cy="858225"/>
            <a:chOff x="6663694" y="2228737"/>
            <a:chExt cx="745541" cy="942589"/>
          </a:xfrm>
        </p:grpSpPr>
        <p:pic>
          <p:nvPicPr>
            <p:cNvPr id="301" name="Picture 300">
              <a:extLst>
                <a:ext uri="{FF2B5EF4-FFF2-40B4-BE49-F238E27FC236}">
                  <a16:creationId xmlns:a16="http://schemas.microsoft.com/office/drawing/2014/main" id="{CE2C8285-586A-473A-A838-28A153EDF4B7}"/>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690229" y="2228737"/>
              <a:ext cx="717837" cy="724273"/>
            </a:xfrm>
            <a:prstGeom prst="rect">
              <a:avLst/>
            </a:prstGeom>
          </p:spPr>
        </p:pic>
        <p:sp>
          <p:nvSpPr>
            <p:cNvPr id="302" name="Rectangle 301">
              <a:extLst>
                <a:ext uri="{FF2B5EF4-FFF2-40B4-BE49-F238E27FC236}">
                  <a16:creationId xmlns:a16="http://schemas.microsoft.com/office/drawing/2014/main" id="{B03805A6-F193-47E9-9C09-D7EBE25F5FC6}"/>
                </a:ext>
              </a:extLst>
            </p:cNvPr>
            <p:cNvSpPr/>
            <p:nvPr/>
          </p:nvSpPr>
          <p:spPr>
            <a:xfrm>
              <a:off x="6663694" y="2920225"/>
              <a:ext cx="745541" cy="251101"/>
            </a:xfrm>
            <a:prstGeom prst="rect">
              <a:avLst/>
            </a:prstGeom>
          </p:spPr>
          <p:txBody>
            <a:bodyPr wrap="none">
              <a:spAutoFit/>
            </a:bodyPr>
            <a:lstStyle/>
            <a:p>
              <a:pPr defTabSz="932060">
                <a:lnSpc>
                  <a:spcPct val="80000"/>
                </a:lnSpc>
                <a:defRPr/>
              </a:pPr>
              <a:r>
                <a:rPr lang="en-US" sz="1071" kern="0">
                  <a:solidFill>
                    <a:srgbClr val="000000">
                      <a:lumMod val="75000"/>
                      <a:lumOff val="25000"/>
                    </a:srgbClr>
                  </a:solidFill>
                  <a:latin typeface="Segoe UI" panose="020B0502040204020203" pitchFamily="34" charset="0"/>
                  <a:ea typeface="Segoe UI" panose="020B0502040204020203" pitchFamily="34" charset="0"/>
                  <a:cs typeface="Segoe UI" panose="020B0502040204020203" pitchFamily="34" charset="0"/>
                </a:rPr>
                <a:t>IoT Hub</a:t>
              </a:r>
              <a:endParaRPr lang="en-US" sz="1071" kern="0">
                <a:solidFill>
                  <a:srgbClr val="000000">
                    <a:lumMod val="75000"/>
                    <a:lumOff val="25000"/>
                  </a:srgbClr>
                </a:solidFill>
                <a:latin typeface="Segoe UI" panose="020B0502040204020203" pitchFamily="34" charset="0"/>
                <a:cs typeface="Segoe UI" panose="020B0502040204020203" pitchFamily="34" charset="0"/>
              </a:endParaRPr>
            </a:p>
          </p:txBody>
        </p:sp>
      </p:grpSp>
      <p:grpSp>
        <p:nvGrpSpPr>
          <p:cNvPr id="303" name="Group 302">
            <a:extLst>
              <a:ext uri="{FF2B5EF4-FFF2-40B4-BE49-F238E27FC236}">
                <a16:creationId xmlns:a16="http://schemas.microsoft.com/office/drawing/2014/main" id="{14C5B6DB-D668-40F2-B056-FA1B574DF5E4}"/>
              </a:ext>
            </a:extLst>
          </p:cNvPr>
          <p:cNvGrpSpPr/>
          <p:nvPr/>
        </p:nvGrpSpPr>
        <p:grpSpPr>
          <a:xfrm>
            <a:off x="3953487" y="3937471"/>
            <a:ext cx="827595" cy="709182"/>
            <a:chOff x="2832968" y="4660806"/>
            <a:chExt cx="811441" cy="695340"/>
          </a:xfrm>
        </p:grpSpPr>
        <p:pic>
          <p:nvPicPr>
            <p:cNvPr id="304" name="Picture 4" descr="Image result for Azure Container Registry icon">
              <a:extLst>
                <a:ext uri="{FF2B5EF4-FFF2-40B4-BE49-F238E27FC236}">
                  <a16:creationId xmlns:a16="http://schemas.microsoft.com/office/drawing/2014/main" id="{31275AC1-3B75-47ED-BF53-5F4744235083}"/>
                </a:ext>
              </a:extLst>
            </p:cNvPr>
            <p:cNvPicPr>
              <a:picLocks noChangeAspect="1" noChangeArrowheads="1"/>
            </p:cNvPicPr>
            <p:nvPr/>
          </p:nvPicPr>
          <p:blipFill>
            <a:blip r:embed="rId13"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057449" y="4660806"/>
              <a:ext cx="357211" cy="357211"/>
            </a:xfrm>
            <a:prstGeom prst="ellipse">
              <a:avLst/>
            </a:prstGeom>
            <a:noFill/>
            <a:extLst>
              <a:ext uri="{909E8E84-426E-40DD-AFC4-6F175D3DCCD1}">
                <a14:hiddenFill xmlns:a14="http://schemas.microsoft.com/office/drawing/2010/main">
                  <a:solidFill>
                    <a:srgbClr val="FFFFFF"/>
                  </a:solidFill>
                </a14:hiddenFill>
              </a:ext>
            </a:extLst>
          </p:spPr>
        </p:pic>
        <p:sp>
          <p:nvSpPr>
            <p:cNvPr id="305" name="Rectangle 304">
              <a:extLst>
                <a:ext uri="{FF2B5EF4-FFF2-40B4-BE49-F238E27FC236}">
                  <a16:creationId xmlns:a16="http://schemas.microsoft.com/office/drawing/2014/main" id="{F5C3A632-09CF-4900-9F43-BA8EFFC10CEC}"/>
                </a:ext>
              </a:extLst>
            </p:cNvPr>
            <p:cNvSpPr/>
            <p:nvPr/>
          </p:nvSpPr>
          <p:spPr>
            <a:xfrm>
              <a:off x="2832968" y="5000151"/>
              <a:ext cx="811441" cy="355995"/>
            </a:xfrm>
            <a:prstGeom prst="rect">
              <a:avLst/>
            </a:prstGeom>
          </p:spPr>
          <p:txBody>
            <a:bodyPr wrap="none">
              <a:spAutoFit/>
            </a:bodyPr>
            <a:lstStyle/>
            <a:p>
              <a:pPr algn="ctr" defTabSz="932060">
                <a:lnSpc>
                  <a:spcPct val="80000"/>
                </a:lnSpc>
                <a:defRPr/>
              </a:pPr>
              <a:r>
                <a:rPr lang="en-US" sz="1071" kern="0">
                  <a:solidFill>
                    <a:srgbClr val="000000">
                      <a:lumMod val="75000"/>
                      <a:lumOff val="25000"/>
                    </a:srgbClr>
                  </a:solidFill>
                  <a:latin typeface="Segoe UI" panose="020B0502040204020203" pitchFamily="34" charset="0"/>
                  <a:ea typeface="Segoe UI" panose="020B0502040204020203" pitchFamily="34" charset="0"/>
                  <a:cs typeface="Segoe UI" panose="020B0502040204020203" pitchFamily="34" charset="0"/>
                </a:rPr>
                <a:t>Container </a:t>
              </a:r>
            </a:p>
            <a:p>
              <a:pPr algn="ctr" defTabSz="932060">
                <a:lnSpc>
                  <a:spcPct val="80000"/>
                </a:lnSpc>
                <a:defRPr/>
              </a:pPr>
              <a:r>
                <a:rPr lang="en-US" sz="1071" kern="0">
                  <a:solidFill>
                    <a:srgbClr val="000000">
                      <a:lumMod val="75000"/>
                      <a:lumOff val="25000"/>
                    </a:srgbClr>
                  </a:solidFill>
                  <a:latin typeface="Segoe UI" panose="020B0502040204020203" pitchFamily="34" charset="0"/>
                  <a:ea typeface="Segoe UI" panose="020B0502040204020203" pitchFamily="34" charset="0"/>
                  <a:cs typeface="Segoe UI" panose="020B0502040204020203" pitchFamily="34" charset="0"/>
                </a:rPr>
                <a:t>Registry</a:t>
              </a:r>
              <a:endParaRPr lang="en-US" sz="1071" kern="0">
                <a:solidFill>
                  <a:srgbClr val="000000">
                    <a:lumMod val="75000"/>
                    <a:lumOff val="25000"/>
                  </a:srgbClr>
                </a:solidFill>
                <a:latin typeface="Segoe UI" panose="020B0502040204020203" pitchFamily="34" charset="0"/>
                <a:cs typeface="Segoe UI" panose="020B0502040204020203" pitchFamily="34" charset="0"/>
              </a:endParaRPr>
            </a:p>
          </p:txBody>
        </p:sp>
      </p:grpSp>
      <p:grpSp>
        <p:nvGrpSpPr>
          <p:cNvPr id="306" name="Group 305">
            <a:extLst>
              <a:ext uri="{FF2B5EF4-FFF2-40B4-BE49-F238E27FC236}">
                <a16:creationId xmlns:a16="http://schemas.microsoft.com/office/drawing/2014/main" id="{6A66714F-A76B-41B5-955D-02A6D0D0EACD}"/>
              </a:ext>
            </a:extLst>
          </p:cNvPr>
          <p:cNvGrpSpPr/>
          <p:nvPr/>
        </p:nvGrpSpPr>
        <p:grpSpPr>
          <a:xfrm>
            <a:off x="4495301" y="4383160"/>
            <a:ext cx="922420" cy="649292"/>
            <a:chOff x="4619275" y="4156843"/>
            <a:chExt cx="904415" cy="636619"/>
          </a:xfrm>
        </p:grpSpPr>
        <p:pic>
          <p:nvPicPr>
            <p:cNvPr id="307" name="Picture 2" descr="Image result for Azure Kubernetes icon">
              <a:extLst>
                <a:ext uri="{FF2B5EF4-FFF2-40B4-BE49-F238E27FC236}">
                  <a16:creationId xmlns:a16="http://schemas.microsoft.com/office/drawing/2014/main" id="{09ADE26A-B496-4AB9-B4B1-B7EBAB2A30A9}"/>
                </a:ext>
              </a:extLst>
            </p:cNvPr>
            <p:cNvPicPr>
              <a:picLocks noChangeAspect="1" noChangeArrowheads="1"/>
            </p:cNvPicPr>
            <p:nvPr/>
          </p:nvPicPr>
          <p:blipFill>
            <a:blip r:embed="rId14"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920160" y="4156843"/>
              <a:ext cx="263876" cy="263876"/>
            </a:xfrm>
            <a:prstGeom prst="rect">
              <a:avLst/>
            </a:prstGeom>
            <a:noFill/>
            <a:extLst>
              <a:ext uri="{909E8E84-426E-40DD-AFC4-6F175D3DCCD1}">
                <a14:hiddenFill xmlns:a14="http://schemas.microsoft.com/office/drawing/2010/main">
                  <a:solidFill>
                    <a:srgbClr val="FFFFFF"/>
                  </a:solidFill>
                </a14:hiddenFill>
              </a:ext>
            </a:extLst>
          </p:spPr>
        </p:pic>
        <p:sp>
          <p:nvSpPr>
            <p:cNvPr id="308" name="Rectangle 307">
              <a:extLst>
                <a:ext uri="{FF2B5EF4-FFF2-40B4-BE49-F238E27FC236}">
                  <a16:creationId xmlns:a16="http://schemas.microsoft.com/office/drawing/2014/main" id="{4180754A-2211-4708-A0F4-54CC0D4ADBC1}"/>
                </a:ext>
              </a:extLst>
            </p:cNvPr>
            <p:cNvSpPr/>
            <p:nvPr/>
          </p:nvSpPr>
          <p:spPr>
            <a:xfrm>
              <a:off x="4619275" y="4437467"/>
              <a:ext cx="904415" cy="355995"/>
            </a:xfrm>
            <a:prstGeom prst="rect">
              <a:avLst/>
            </a:prstGeom>
          </p:spPr>
          <p:txBody>
            <a:bodyPr wrap="none">
              <a:spAutoFit/>
            </a:bodyPr>
            <a:lstStyle/>
            <a:p>
              <a:pPr algn="ctr" defTabSz="932060">
                <a:lnSpc>
                  <a:spcPct val="80000"/>
                </a:lnSpc>
                <a:defRPr/>
              </a:pPr>
              <a:r>
                <a:rPr lang="en-US" sz="1071" kern="0">
                  <a:solidFill>
                    <a:srgbClr val="000000">
                      <a:lumMod val="75000"/>
                      <a:lumOff val="25000"/>
                    </a:srgbClr>
                  </a:solidFill>
                  <a:latin typeface="Segoe UI" panose="020B0502040204020203" pitchFamily="34" charset="0"/>
                  <a:ea typeface="Segoe UI" panose="020B0502040204020203" pitchFamily="34" charset="0"/>
                  <a:cs typeface="Segoe UI" panose="020B0502040204020203" pitchFamily="34" charset="0"/>
                </a:rPr>
                <a:t>Kubernetes </a:t>
              </a:r>
              <a:br>
                <a:rPr lang="en-US" sz="1071" kern="0">
                  <a:solidFill>
                    <a:srgbClr val="000000">
                      <a:lumMod val="75000"/>
                      <a:lumOff val="25000"/>
                    </a:srgbClr>
                  </a:solidFill>
                  <a:latin typeface="Segoe UI" panose="020B0502040204020203" pitchFamily="34" charset="0"/>
                  <a:ea typeface="Segoe UI" panose="020B0502040204020203" pitchFamily="34" charset="0"/>
                  <a:cs typeface="Segoe UI" panose="020B0502040204020203" pitchFamily="34" charset="0"/>
                </a:rPr>
              </a:br>
              <a:r>
                <a:rPr lang="en-US" sz="1071" kern="0">
                  <a:solidFill>
                    <a:srgbClr val="000000">
                      <a:lumMod val="75000"/>
                      <a:lumOff val="25000"/>
                    </a:srgbClr>
                  </a:solidFill>
                  <a:latin typeface="Segoe UI" panose="020B0502040204020203" pitchFamily="34" charset="0"/>
                  <a:ea typeface="Segoe UI" panose="020B0502040204020203" pitchFamily="34" charset="0"/>
                  <a:cs typeface="Segoe UI" panose="020B0502040204020203" pitchFamily="34" charset="0"/>
                </a:rPr>
                <a:t>Service</a:t>
              </a:r>
              <a:endParaRPr lang="en-US" sz="1071" kern="0">
                <a:solidFill>
                  <a:srgbClr val="000000">
                    <a:lumMod val="75000"/>
                    <a:lumOff val="25000"/>
                  </a:srgbClr>
                </a:solidFill>
                <a:latin typeface="Segoe UI" panose="020B0502040204020203" pitchFamily="34" charset="0"/>
                <a:cs typeface="Segoe UI" panose="020B0502040204020203" pitchFamily="34" charset="0"/>
              </a:endParaRPr>
            </a:p>
          </p:txBody>
        </p:sp>
      </p:grpSp>
      <p:grpSp>
        <p:nvGrpSpPr>
          <p:cNvPr id="309" name="Group 308">
            <a:extLst>
              <a:ext uri="{FF2B5EF4-FFF2-40B4-BE49-F238E27FC236}">
                <a16:creationId xmlns:a16="http://schemas.microsoft.com/office/drawing/2014/main" id="{281B4BF9-77DB-45FF-AE08-591275B8FCA8}"/>
              </a:ext>
            </a:extLst>
          </p:cNvPr>
          <p:cNvGrpSpPr/>
          <p:nvPr/>
        </p:nvGrpSpPr>
        <p:grpSpPr>
          <a:xfrm>
            <a:off x="7075495" y="4552915"/>
            <a:ext cx="796531" cy="669547"/>
            <a:chOff x="6568647" y="4745712"/>
            <a:chExt cx="780984" cy="656478"/>
          </a:xfrm>
        </p:grpSpPr>
        <p:pic>
          <p:nvPicPr>
            <p:cNvPr id="310" name="Picture 309">
              <a:extLst>
                <a:ext uri="{FF2B5EF4-FFF2-40B4-BE49-F238E27FC236}">
                  <a16:creationId xmlns:a16="http://schemas.microsoft.com/office/drawing/2014/main" id="{2603AC72-5C27-4C4C-B05C-7915DC1C4651}"/>
                </a:ext>
              </a:extLst>
            </p:cNvPr>
            <p:cNvPicPr>
              <a:picLocks noChangeAspect="1"/>
            </p:cNvPicPr>
            <p:nvPr/>
          </p:nvPicPr>
          <p:blipFill>
            <a:blip r:embed="rId15"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811280" y="4745712"/>
              <a:ext cx="281168" cy="281168"/>
            </a:xfrm>
            <a:prstGeom prst="rect">
              <a:avLst/>
            </a:prstGeom>
          </p:spPr>
        </p:pic>
        <p:sp>
          <p:nvSpPr>
            <p:cNvPr id="311" name="Rectangle 310">
              <a:extLst>
                <a:ext uri="{FF2B5EF4-FFF2-40B4-BE49-F238E27FC236}">
                  <a16:creationId xmlns:a16="http://schemas.microsoft.com/office/drawing/2014/main" id="{1B2BBB69-6E44-4937-828B-0C309A89F86E}"/>
                </a:ext>
              </a:extLst>
            </p:cNvPr>
            <p:cNvSpPr/>
            <p:nvPr/>
          </p:nvSpPr>
          <p:spPr>
            <a:xfrm>
              <a:off x="6568647" y="5046195"/>
              <a:ext cx="780984" cy="355995"/>
            </a:xfrm>
            <a:prstGeom prst="rect">
              <a:avLst/>
            </a:prstGeom>
          </p:spPr>
          <p:txBody>
            <a:bodyPr wrap="none">
              <a:spAutoFit/>
            </a:bodyPr>
            <a:lstStyle/>
            <a:p>
              <a:pPr algn="ctr" defTabSz="932060">
                <a:lnSpc>
                  <a:spcPct val="80000"/>
                </a:lnSpc>
                <a:defRPr/>
              </a:pPr>
              <a:r>
                <a:rPr lang="en-US" sz="1071" kern="0">
                  <a:solidFill>
                    <a:srgbClr val="000000">
                      <a:lumMod val="75000"/>
                      <a:lumOff val="25000"/>
                    </a:srgbClr>
                  </a:solidFill>
                  <a:latin typeface="Segoe UI" panose="020B0502040204020203" pitchFamily="34" charset="0"/>
                  <a:ea typeface="Segoe UI" panose="020B0502040204020203" pitchFamily="34" charset="0"/>
                  <a:cs typeface="Segoe UI" panose="020B0502040204020203" pitchFamily="34" charset="0"/>
                </a:rPr>
                <a:t>Compute </a:t>
              </a:r>
              <a:br>
                <a:rPr lang="en-US" sz="1071" kern="0">
                  <a:solidFill>
                    <a:srgbClr val="000000">
                      <a:lumMod val="75000"/>
                      <a:lumOff val="25000"/>
                    </a:srgbClr>
                  </a:solidFill>
                  <a:latin typeface="Segoe UI" panose="020B0502040204020203" pitchFamily="34" charset="0"/>
                  <a:ea typeface="Segoe UI" panose="020B0502040204020203" pitchFamily="34" charset="0"/>
                  <a:cs typeface="Segoe UI" panose="020B0502040204020203" pitchFamily="34" charset="0"/>
                </a:rPr>
              </a:br>
              <a:r>
                <a:rPr lang="en-US" sz="1071" kern="0">
                  <a:solidFill>
                    <a:srgbClr val="000000">
                      <a:lumMod val="75000"/>
                      <a:lumOff val="25000"/>
                    </a:srgbClr>
                  </a:solidFill>
                  <a:latin typeface="Segoe UI" panose="020B0502040204020203" pitchFamily="34" charset="0"/>
                  <a:ea typeface="Segoe UI" panose="020B0502040204020203" pitchFamily="34" charset="0"/>
                  <a:cs typeface="Segoe UI" panose="020B0502040204020203" pitchFamily="34" charset="0"/>
                </a:rPr>
                <a:t>(VMs)</a:t>
              </a:r>
              <a:endParaRPr lang="en-US" sz="1071" kern="0">
                <a:solidFill>
                  <a:srgbClr val="000000">
                    <a:lumMod val="75000"/>
                    <a:lumOff val="25000"/>
                  </a:srgbClr>
                </a:solidFill>
                <a:latin typeface="Segoe UI" panose="020B0502040204020203" pitchFamily="34" charset="0"/>
                <a:cs typeface="Segoe UI" panose="020B0502040204020203" pitchFamily="34" charset="0"/>
              </a:endParaRPr>
            </a:p>
          </p:txBody>
        </p:sp>
      </p:grpSp>
      <p:grpSp>
        <p:nvGrpSpPr>
          <p:cNvPr id="312" name="Group 311">
            <a:extLst>
              <a:ext uri="{FF2B5EF4-FFF2-40B4-BE49-F238E27FC236}">
                <a16:creationId xmlns:a16="http://schemas.microsoft.com/office/drawing/2014/main" id="{5A95B92B-ED1F-45E4-AB58-AD91CE96E7A5}"/>
              </a:ext>
            </a:extLst>
          </p:cNvPr>
          <p:cNvGrpSpPr/>
          <p:nvPr/>
        </p:nvGrpSpPr>
        <p:grpSpPr>
          <a:xfrm>
            <a:off x="5562339" y="4839848"/>
            <a:ext cx="754024" cy="727510"/>
            <a:chOff x="4148856" y="1454211"/>
            <a:chExt cx="739306" cy="713310"/>
          </a:xfrm>
        </p:grpSpPr>
        <p:pic>
          <p:nvPicPr>
            <p:cNvPr id="313" name="Picture 6" descr="Image result for Azure Content Delivery Network icon">
              <a:extLst>
                <a:ext uri="{FF2B5EF4-FFF2-40B4-BE49-F238E27FC236}">
                  <a16:creationId xmlns:a16="http://schemas.microsoft.com/office/drawing/2014/main" id="{F9094E13-7E78-4DCC-8F42-680B8CCF9C16}"/>
                </a:ext>
              </a:extLst>
            </p:cNvPr>
            <p:cNvPicPr>
              <a:picLocks noChangeAspect="1" noChangeArrowheads="1"/>
            </p:cNvPicPr>
            <p:nvPr/>
          </p:nvPicPr>
          <p:blipFill>
            <a:blip r:embed="rId16"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261010" y="1454211"/>
              <a:ext cx="391617" cy="206252"/>
            </a:xfrm>
            <a:prstGeom prst="rect">
              <a:avLst/>
            </a:prstGeom>
            <a:noFill/>
            <a:extLst>
              <a:ext uri="{909E8E84-426E-40DD-AFC4-6F175D3DCCD1}">
                <a14:hiddenFill xmlns:a14="http://schemas.microsoft.com/office/drawing/2010/main">
                  <a:solidFill>
                    <a:srgbClr val="FFFFFF"/>
                  </a:solidFill>
                </a14:hiddenFill>
              </a:ext>
            </a:extLst>
          </p:spPr>
        </p:pic>
        <p:sp>
          <p:nvSpPr>
            <p:cNvPr id="314" name="Rectangle 313">
              <a:extLst>
                <a:ext uri="{FF2B5EF4-FFF2-40B4-BE49-F238E27FC236}">
                  <a16:creationId xmlns:a16="http://schemas.microsoft.com/office/drawing/2014/main" id="{A8CC8F45-40DC-4DBC-9457-636322F84AAA}"/>
                </a:ext>
              </a:extLst>
            </p:cNvPr>
            <p:cNvSpPr/>
            <p:nvPr/>
          </p:nvSpPr>
          <p:spPr>
            <a:xfrm>
              <a:off x="4148856" y="1679695"/>
              <a:ext cx="739306" cy="487826"/>
            </a:xfrm>
            <a:prstGeom prst="rect">
              <a:avLst/>
            </a:prstGeom>
            <a:solidFill>
              <a:srgbClr val="FFFFFF"/>
            </a:solidFill>
          </p:spPr>
          <p:txBody>
            <a:bodyPr wrap="none">
              <a:spAutoFit/>
            </a:bodyPr>
            <a:lstStyle/>
            <a:p>
              <a:pPr algn="ctr" defTabSz="932060">
                <a:lnSpc>
                  <a:spcPct val="80000"/>
                </a:lnSpc>
                <a:defRPr/>
              </a:pPr>
              <a:r>
                <a:rPr lang="en-US" sz="1071" kern="0">
                  <a:solidFill>
                    <a:srgbClr val="000000">
                      <a:lumMod val="75000"/>
                      <a:lumOff val="25000"/>
                    </a:srgbClr>
                  </a:solidFill>
                  <a:latin typeface="Segoe UI" panose="020B0502040204020203" pitchFamily="34" charset="0"/>
                  <a:ea typeface="Segoe UI" panose="020B0502040204020203" pitchFamily="34" charset="0"/>
                  <a:cs typeface="Segoe UI" panose="020B0502040204020203" pitchFamily="34" charset="0"/>
                </a:rPr>
                <a:t>Content </a:t>
              </a:r>
              <a:br>
                <a:rPr lang="en-US" sz="1071" kern="0">
                  <a:solidFill>
                    <a:srgbClr val="000000">
                      <a:lumMod val="75000"/>
                      <a:lumOff val="25000"/>
                    </a:srgbClr>
                  </a:solidFill>
                  <a:latin typeface="Segoe UI" panose="020B0502040204020203" pitchFamily="34" charset="0"/>
                  <a:ea typeface="Segoe UI" panose="020B0502040204020203" pitchFamily="34" charset="0"/>
                  <a:cs typeface="Segoe UI" panose="020B0502040204020203" pitchFamily="34" charset="0"/>
                </a:rPr>
              </a:br>
              <a:r>
                <a:rPr lang="en-US" sz="1071" kern="0">
                  <a:solidFill>
                    <a:srgbClr val="000000">
                      <a:lumMod val="75000"/>
                      <a:lumOff val="25000"/>
                    </a:srgbClr>
                  </a:solidFill>
                  <a:latin typeface="Segoe UI" panose="020B0502040204020203" pitchFamily="34" charset="0"/>
                  <a:ea typeface="Segoe UI" panose="020B0502040204020203" pitchFamily="34" charset="0"/>
                  <a:cs typeface="Segoe UI" panose="020B0502040204020203" pitchFamily="34" charset="0"/>
                </a:rPr>
                <a:t>Delivery </a:t>
              </a:r>
              <a:br>
                <a:rPr lang="en-US" sz="1071" kern="0">
                  <a:solidFill>
                    <a:srgbClr val="000000">
                      <a:lumMod val="75000"/>
                      <a:lumOff val="25000"/>
                    </a:srgbClr>
                  </a:solidFill>
                  <a:latin typeface="Segoe UI" panose="020B0502040204020203" pitchFamily="34" charset="0"/>
                  <a:ea typeface="Segoe UI" panose="020B0502040204020203" pitchFamily="34" charset="0"/>
                  <a:cs typeface="Segoe UI" panose="020B0502040204020203" pitchFamily="34" charset="0"/>
                </a:rPr>
              </a:br>
              <a:r>
                <a:rPr lang="en-US" sz="1071" kern="0">
                  <a:solidFill>
                    <a:srgbClr val="000000">
                      <a:lumMod val="75000"/>
                      <a:lumOff val="25000"/>
                    </a:srgbClr>
                  </a:solidFill>
                  <a:latin typeface="Segoe UI" panose="020B0502040204020203" pitchFamily="34" charset="0"/>
                  <a:ea typeface="Segoe UI" panose="020B0502040204020203" pitchFamily="34" charset="0"/>
                  <a:cs typeface="Segoe UI" panose="020B0502040204020203" pitchFamily="34" charset="0"/>
                </a:rPr>
                <a:t>Network </a:t>
              </a:r>
            </a:p>
          </p:txBody>
        </p:sp>
      </p:grpSp>
      <p:grpSp>
        <p:nvGrpSpPr>
          <p:cNvPr id="315" name="Group 314">
            <a:extLst>
              <a:ext uri="{FF2B5EF4-FFF2-40B4-BE49-F238E27FC236}">
                <a16:creationId xmlns:a16="http://schemas.microsoft.com/office/drawing/2014/main" id="{81F3DC5B-B4FF-47E1-A9EA-1A9DF8F634B9}"/>
              </a:ext>
            </a:extLst>
          </p:cNvPr>
          <p:cNvGrpSpPr/>
          <p:nvPr/>
        </p:nvGrpSpPr>
        <p:grpSpPr>
          <a:xfrm>
            <a:off x="5257326" y="4124831"/>
            <a:ext cx="729499" cy="645173"/>
            <a:chOff x="4067127" y="3746830"/>
            <a:chExt cx="715260" cy="632580"/>
          </a:xfrm>
        </p:grpSpPr>
        <p:pic>
          <p:nvPicPr>
            <p:cNvPr id="316" name="Picture 8" descr="Related image">
              <a:extLst>
                <a:ext uri="{FF2B5EF4-FFF2-40B4-BE49-F238E27FC236}">
                  <a16:creationId xmlns:a16="http://schemas.microsoft.com/office/drawing/2014/main" id="{12067482-2987-4A98-8A4E-7A55528FE647}"/>
                </a:ext>
              </a:extLst>
            </p:cNvPr>
            <p:cNvPicPr>
              <a:picLocks noChangeAspect="1" noChangeArrowheads="1"/>
            </p:cNvPicPr>
            <p:nvPr/>
          </p:nvPicPr>
          <p:blipFill>
            <a:blip r:embed="rId17"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305091" y="3746830"/>
              <a:ext cx="263274" cy="263274"/>
            </a:xfrm>
            <a:prstGeom prst="rect">
              <a:avLst/>
            </a:prstGeom>
            <a:noFill/>
            <a:extLst>
              <a:ext uri="{909E8E84-426E-40DD-AFC4-6F175D3DCCD1}">
                <a14:hiddenFill xmlns:a14="http://schemas.microsoft.com/office/drawing/2010/main">
                  <a:solidFill>
                    <a:srgbClr val="FFFFFF"/>
                  </a:solidFill>
                </a14:hiddenFill>
              </a:ext>
            </a:extLst>
          </p:spPr>
        </p:pic>
        <p:sp>
          <p:nvSpPr>
            <p:cNvPr id="317" name="Rectangle 316">
              <a:extLst>
                <a:ext uri="{FF2B5EF4-FFF2-40B4-BE49-F238E27FC236}">
                  <a16:creationId xmlns:a16="http://schemas.microsoft.com/office/drawing/2014/main" id="{E05531C8-C225-45AA-A6AC-D12E956863D3}"/>
                </a:ext>
              </a:extLst>
            </p:cNvPr>
            <p:cNvSpPr/>
            <p:nvPr/>
          </p:nvSpPr>
          <p:spPr>
            <a:xfrm>
              <a:off x="4067127" y="4023415"/>
              <a:ext cx="715260" cy="355995"/>
            </a:xfrm>
            <a:prstGeom prst="rect">
              <a:avLst/>
            </a:prstGeom>
          </p:spPr>
          <p:txBody>
            <a:bodyPr wrap="none">
              <a:spAutoFit/>
            </a:bodyPr>
            <a:lstStyle/>
            <a:p>
              <a:pPr algn="ctr" defTabSz="932060">
                <a:lnSpc>
                  <a:spcPct val="80000"/>
                </a:lnSpc>
                <a:defRPr/>
              </a:pPr>
              <a:r>
                <a:rPr lang="en-US" sz="1071" kern="0">
                  <a:solidFill>
                    <a:srgbClr val="000000">
                      <a:lumMod val="75000"/>
                      <a:lumOff val="25000"/>
                    </a:srgbClr>
                  </a:solidFill>
                  <a:latin typeface="Segoe UI" panose="020B0502040204020203" pitchFamily="34" charset="0"/>
                  <a:ea typeface="Segoe UI" panose="020B0502040204020203" pitchFamily="34" charset="0"/>
                  <a:cs typeface="Segoe UI" panose="020B0502040204020203" pitchFamily="34" charset="0"/>
                </a:rPr>
                <a:t>Data </a:t>
              </a:r>
              <a:br>
                <a:rPr lang="en-US" sz="1071" kern="0">
                  <a:solidFill>
                    <a:srgbClr val="000000">
                      <a:lumMod val="75000"/>
                      <a:lumOff val="25000"/>
                    </a:srgbClr>
                  </a:solidFill>
                  <a:latin typeface="Segoe UI" panose="020B0502040204020203" pitchFamily="34" charset="0"/>
                  <a:ea typeface="Segoe UI" panose="020B0502040204020203" pitchFamily="34" charset="0"/>
                  <a:cs typeface="Segoe UI" panose="020B0502040204020203" pitchFamily="34" charset="0"/>
                </a:rPr>
              </a:br>
              <a:r>
                <a:rPr lang="en-US" sz="1071" kern="0">
                  <a:solidFill>
                    <a:srgbClr val="000000">
                      <a:lumMod val="75000"/>
                      <a:lumOff val="25000"/>
                    </a:srgbClr>
                  </a:solidFill>
                  <a:latin typeface="Segoe UI" panose="020B0502040204020203" pitchFamily="34" charset="0"/>
                  <a:ea typeface="Segoe UI" panose="020B0502040204020203" pitchFamily="34" charset="0"/>
                  <a:cs typeface="Segoe UI" panose="020B0502040204020203" pitchFamily="34" charset="0"/>
                </a:rPr>
                <a:t>Explorer </a:t>
              </a:r>
              <a:endParaRPr lang="en-US" sz="1071" kern="0">
                <a:solidFill>
                  <a:srgbClr val="000000">
                    <a:lumMod val="75000"/>
                    <a:lumOff val="25000"/>
                  </a:srgbClr>
                </a:solidFill>
                <a:latin typeface="Segoe UI" panose="020B0502040204020203" pitchFamily="34" charset="0"/>
                <a:cs typeface="Segoe UI" panose="020B0502040204020203" pitchFamily="34" charset="0"/>
              </a:endParaRPr>
            </a:p>
          </p:txBody>
        </p:sp>
      </p:grpSp>
      <p:grpSp>
        <p:nvGrpSpPr>
          <p:cNvPr id="318" name="Group 317">
            <a:extLst>
              <a:ext uri="{FF2B5EF4-FFF2-40B4-BE49-F238E27FC236}">
                <a16:creationId xmlns:a16="http://schemas.microsoft.com/office/drawing/2014/main" id="{6BEFEF39-8C89-4E4D-9E00-E93D8A994116}"/>
              </a:ext>
            </a:extLst>
          </p:cNvPr>
          <p:cNvGrpSpPr/>
          <p:nvPr/>
        </p:nvGrpSpPr>
        <p:grpSpPr>
          <a:xfrm>
            <a:off x="6603903" y="5172331"/>
            <a:ext cx="861927" cy="546601"/>
            <a:chOff x="5653891" y="4736093"/>
            <a:chExt cx="845103" cy="535932"/>
          </a:xfrm>
        </p:grpSpPr>
        <p:pic>
          <p:nvPicPr>
            <p:cNvPr id="319" name="Picture 12" descr="Related image">
              <a:extLst>
                <a:ext uri="{FF2B5EF4-FFF2-40B4-BE49-F238E27FC236}">
                  <a16:creationId xmlns:a16="http://schemas.microsoft.com/office/drawing/2014/main" id="{4EE59A28-C4FA-43A2-A710-CB1E3E06FE20}"/>
                </a:ext>
              </a:extLst>
            </p:cNvPr>
            <p:cNvPicPr>
              <a:picLocks noChangeAspect="1" noChangeArrowheads="1"/>
            </p:cNvPicPr>
            <p:nvPr/>
          </p:nvPicPr>
          <p:blipFill>
            <a:blip r:embed="rId18"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873132" y="4736093"/>
              <a:ext cx="370462" cy="304699"/>
            </a:xfrm>
            <a:prstGeom prst="rect">
              <a:avLst/>
            </a:prstGeom>
            <a:noFill/>
            <a:extLst>
              <a:ext uri="{909E8E84-426E-40DD-AFC4-6F175D3DCCD1}">
                <a14:hiddenFill xmlns:a14="http://schemas.microsoft.com/office/drawing/2010/main">
                  <a:solidFill>
                    <a:srgbClr val="FFFFFF"/>
                  </a:solidFill>
                </a14:hiddenFill>
              </a:ext>
            </a:extLst>
          </p:spPr>
        </p:pic>
        <p:sp>
          <p:nvSpPr>
            <p:cNvPr id="320" name="Rectangle 319">
              <a:extLst>
                <a:ext uri="{FF2B5EF4-FFF2-40B4-BE49-F238E27FC236}">
                  <a16:creationId xmlns:a16="http://schemas.microsoft.com/office/drawing/2014/main" id="{1A5E2D98-3F22-4EF9-8FEC-59BF05A888CA}"/>
                </a:ext>
              </a:extLst>
            </p:cNvPr>
            <p:cNvSpPr/>
            <p:nvPr/>
          </p:nvSpPr>
          <p:spPr>
            <a:xfrm>
              <a:off x="5653891" y="5047861"/>
              <a:ext cx="845103" cy="224164"/>
            </a:xfrm>
            <a:prstGeom prst="rect">
              <a:avLst/>
            </a:prstGeom>
          </p:spPr>
          <p:txBody>
            <a:bodyPr wrap="none">
              <a:spAutoFit/>
            </a:bodyPr>
            <a:lstStyle/>
            <a:p>
              <a:pPr defTabSz="932597">
                <a:lnSpc>
                  <a:spcPct val="80000"/>
                </a:lnSpc>
              </a:pPr>
              <a:r>
                <a:rPr lang="en-US" sz="1071" kern="0">
                  <a:solidFill>
                    <a:srgbClr val="000000">
                      <a:lumMod val="75000"/>
                      <a:lumOff val="25000"/>
                    </a:srgbClr>
                  </a:solidFill>
                  <a:latin typeface="Segoe UI" panose="020B0502040204020203" pitchFamily="34" charset="0"/>
                  <a:cs typeface="Segoe UI" panose="020B0502040204020203" pitchFamily="34" charset="0"/>
                </a:rPr>
                <a:t>Front Door</a:t>
              </a:r>
            </a:p>
          </p:txBody>
        </p:sp>
      </p:grpSp>
      <p:grpSp>
        <p:nvGrpSpPr>
          <p:cNvPr id="321" name="Group 320">
            <a:extLst>
              <a:ext uri="{FF2B5EF4-FFF2-40B4-BE49-F238E27FC236}">
                <a16:creationId xmlns:a16="http://schemas.microsoft.com/office/drawing/2014/main" id="{30D94044-CF47-4FCB-A798-6E9A518CE3D3}"/>
              </a:ext>
            </a:extLst>
          </p:cNvPr>
          <p:cNvGrpSpPr/>
          <p:nvPr/>
        </p:nvGrpSpPr>
        <p:grpSpPr>
          <a:xfrm>
            <a:off x="8291129" y="4667027"/>
            <a:ext cx="767087" cy="846035"/>
            <a:chOff x="3791473" y="4437467"/>
            <a:chExt cx="752114" cy="829521"/>
          </a:xfrm>
        </p:grpSpPr>
        <p:pic>
          <p:nvPicPr>
            <p:cNvPr id="322" name="Picture 321">
              <a:extLst>
                <a:ext uri="{FF2B5EF4-FFF2-40B4-BE49-F238E27FC236}">
                  <a16:creationId xmlns:a16="http://schemas.microsoft.com/office/drawing/2014/main" id="{7F52FEC8-85CC-4C61-A75C-8578874F4A92}"/>
                </a:ext>
              </a:extLst>
            </p:cNvPr>
            <p:cNvPicPr>
              <a:picLocks noChangeAspect="1"/>
            </p:cNvPicPr>
            <p:nvPr/>
          </p:nvPicPr>
          <p:blipFill>
            <a:blip r:embed="rId19"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987024" y="4437467"/>
              <a:ext cx="340214" cy="340214"/>
            </a:xfrm>
            <a:prstGeom prst="rect">
              <a:avLst/>
            </a:prstGeom>
          </p:spPr>
        </p:pic>
        <p:sp>
          <p:nvSpPr>
            <p:cNvPr id="323" name="Rectangle 322">
              <a:extLst>
                <a:ext uri="{FF2B5EF4-FFF2-40B4-BE49-F238E27FC236}">
                  <a16:creationId xmlns:a16="http://schemas.microsoft.com/office/drawing/2014/main" id="{2219A932-1907-4AD2-B4CB-1A9AA7406002}"/>
                </a:ext>
              </a:extLst>
            </p:cNvPr>
            <p:cNvSpPr/>
            <p:nvPr/>
          </p:nvSpPr>
          <p:spPr>
            <a:xfrm>
              <a:off x="3791473" y="4786857"/>
              <a:ext cx="752114" cy="480131"/>
            </a:xfrm>
            <a:prstGeom prst="rect">
              <a:avLst/>
            </a:prstGeom>
          </p:spPr>
          <p:txBody>
            <a:bodyPr wrap="square">
              <a:noAutofit/>
            </a:bodyPr>
            <a:lstStyle/>
            <a:p>
              <a:pPr algn="ctr" defTabSz="932060">
                <a:lnSpc>
                  <a:spcPct val="80000"/>
                </a:lnSpc>
                <a:defRPr/>
              </a:pPr>
              <a:r>
                <a:rPr lang="en-US" sz="1071" kern="0">
                  <a:solidFill>
                    <a:srgbClr val="000000">
                      <a:lumMod val="75000"/>
                      <a:lumOff val="25000"/>
                    </a:srgbClr>
                  </a:solidFill>
                  <a:latin typeface="Segoe UI" panose="020B0502040204020203" pitchFamily="34" charset="0"/>
                  <a:ea typeface="Segoe UI" panose="020B0502040204020203" pitchFamily="34" charset="0"/>
                  <a:cs typeface="Segoe UI" panose="020B0502040204020203" pitchFamily="34" charset="0"/>
                </a:rPr>
                <a:t>Resource </a:t>
              </a:r>
              <a:br>
                <a:rPr lang="en-US" sz="1071" kern="0">
                  <a:solidFill>
                    <a:srgbClr val="000000">
                      <a:lumMod val="75000"/>
                      <a:lumOff val="25000"/>
                    </a:srgbClr>
                  </a:solidFill>
                  <a:latin typeface="Segoe UI" panose="020B0502040204020203" pitchFamily="34" charset="0"/>
                  <a:ea typeface="Segoe UI" panose="020B0502040204020203" pitchFamily="34" charset="0"/>
                  <a:cs typeface="Segoe UI" panose="020B0502040204020203" pitchFamily="34" charset="0"/>
                </a:rPr>
              </a:br>
              <a:r>
                <a:rPr lang="en-US" sz="1071" kern="0">
                  <a:solidFill>
                    <a:srgbClr val="000000">
                      <a:lumMod val="75000"/>
                      <a:lumOff val="25000"/>
                    </a:srgbClr>
                  </a:solidFill>
                  <a:latin typeface="Segoe UI" panose="020B0502040204020203" pitchFamily="34" charset="0"/>
                  <a:ea typeface="Segoe UI" panose="020B0502040204020203" pitchFamily="34" charset="0"/>
                  <a:cs typeface="Segoe UI" panose="020B0502040204020203" pitchFamily="34" charset="0"/>
                </a:rPr>
                <a:t>Manager </a:t>
              </a:r>
              <a:br>
                <a:rPr lang="en-US" sz="1071" kern="0">
                  <a:solidFill>
                    <a:srgbClr val="000000">
                      <a:lumMod val="75000"/>
                      <a:lumOff val="25000"/>
                    </a:srgbClr>
                  </a:solidFill>
                  <a:latin typeface="Segoe UI" panose="020B0502040204020203" pitchFamily="34" charset="0"/>
                  <a:ea typeface="Segoe UI" panose="020B0502040204020203" pitchFamily="34" charset="0"/>
                  <a:cs typeface="Segoe UI" panose="020B0502040204020203" pitchFamily="34" charset="0"/>
                </a:rPr>
              </a:br>
              <a:r>
                <a:rPr lang="en-US" sz="1071" kern="0">
                  <a:solidFill>
                    <a:srgbClr val="000000">
                      <a:lumMod val="75000"/>
                      <a:lumOff val="25000"/>
                    </a:srgbClr>
                  </a:solidFill>
                  <a:latin typeface="Segoe UI" panose="020B0502040204020203" pitchFamily="34" charset="0"/>
                  <a:ea typeface="Segoe UI" panose="020B0502040204020203" pitchFamily="34" charset="0"/>
                  <a:cs typeface="Segoe UI" panose="020B0502040204020203" pitchFamily="34" charset="0"/>
                </a:rPr>
                <a:t>(ARM)</a:t>
              </a:r>
              <a:endParaRPr lang="en-US" sz="1071" kern="0">
                <a:solidFill>
                  <a:srgbClr val="000000">
                    <a:lumMod val="75000"/>
                    <a:lumOff val="25000"/>
                  </a:srgbClr>
                </a:solidFill>
                <a:latin typeface="Segoe UI" panose="020B0502040204020203" pitchFamily="34" charset="0"/>
                <a:cs typeface="Segoe UI" panose="020B0502040204020203" pitchFamily="34" charset="0"/>
              </a:endParaRPr>
            </a:p>
          </p:txBody>
        </p:sp>
      </p:grpSp>
      <p:grpSp>
        <p:nvGrpSpPr>
          <p:cNvPr id="324" name="Group 323">
            <a:extLst>
              <a:ext uri="{FF2B5EF4-FFF2-40B4-BE49-F238E27FC236}">
                <a16:creationId xmlns:a16="http://schemas.microsoft.com/office/drawing/2014/main" id="{A52CED37-8405-49D8-9CFF-9FE1E8C0C4D5}"/>
              </a:ext>
            </a:extLst>
          </p:cNvPr>
          <p:cNvGrpSpPr/>
          <p:nvPr/>
        </p:nvGrpSpPr>
        <p:grpSpPr>
          <a:xfrm>
            <a:off x="6233411" y="4630488"/>
            <a:ext cx="669007" cy="566277"/>
            <a:chOff x="7567678" y="4583361"/>
            <a:chExt cx="655949" cy="555224"/>
          </a:xfrm>
        </p:grpSpPr>
        <p:pic>
          <p:nvPicPr>
            <p:cNvPr id="325" name="Picture 18" descr="Image result for &quot;Azure blob storage&quot; icon">
              <a:extLst>
                <a:ext uri="{FF2B5EF4-FFF2-40B4-BE49-F238E27FC236}">
                  <a16:creationId xmlns:a16="http://schemas.microsoft.com/office/drawing/2014/main" id="{1C8A7F94-35C9-4209-939B-97019996E27E}"/>
                </a:ext>
              </a:extLst>
            </p:cNvPr>
            <p:cNvPicPr>
              <a:picLocks noChangeAspect="1" noChangeArrowheads="1"/>
            </p:cNvPicPr>
            <p:nvPr/>
          </p:nvPicPr>
          <p:blipFill>
            <a:blip r:embed="rId20"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754563" y="4583361"/>
              <a:ext cx="311305" cy="311305"/>
            </a:xfrm>
            <a:prstGeom prst="rect">
              <a:avLst/>
            </a:prstGeom>
            <a:noFill/>
            <a:extLst>
              <a:ext uri="{909E8E84-426E-40DD-AFC4-6F175D3DCCD1}">
                <a14:hiddenFill xmlns:a14="http://schemas.microsoft.com/office/drawing/2010/main">
                  <a:solidFill>
                    <a:srgbClr val="FFFFFF"/>
                  </a:solidFill>
                </a14:hiddenFill>
              </a:ext>
            </a:extLst>
          </p:spPr>
        </p:pic>
        <p:sp>
          <p:nvSpPr>
            <p:cNvPr id="326" name="Rectangle 325">
              <a:extLst>
                <a:ext uri="{FF2B5EF4-FFF2-40B4-BE49-F238E27FC236}">
                  <a16:creationId xmlns:a16="http://schemas.microsoft.com/office/drawing/2014/main" id="{F5029156-D81C-4809-8683-D6A3DB668BE3}"/>
                </a:ext>
              </a:extLst>
            </p:cNvPr>
            <p:cNvSpPr/>
            <p:nvPr/>
          </p:nvSpPr>
          <p:spPr>
            <a:xfrm>
              <a:off x="7567678" y="4914421"/>
              <a:ext cx="655949" cy="224164"/>
            </a:xfrm>
            <a:prstGeom prst="rect">
              <a:avLst/>
            </a:prstGeom>
          </p:spPr>
          <p:txBody>
            <a:bodyPr wrap="none">
              <a:spAutoFit/>
            </a:bodyPr>
            <a:lstStyle/>
            <a:p>
              <a:pPr defTabSz="932060">
                <a:lnSpc>
                  <a:spcPct val="80000"/>
                </a:lnSpc>
                <a:defRPr/>
              </a:pPr>
              <a:r>
                <a:rPr lang="en-US" sz="1071" kern="0">
                  <a:solidFill>
                    <a:srgbClr val="000000">
                      <a:lumMod val="75000"/>
                      <a:lumOff val="25000"/>
                    </a:srgbClr>
                  </a:solidFill>
                  <a:latin typeface="Segoe UI" panose="020B0502040204020203" pitchFamily="34" charset="0"/>
                  <a:ea typeface="Segoe UI" panose="020B0502040204020203" pitchFamily="34" charset="0"/>
                  <a:cs typeface="Segoe UI" panose="020B0502040204020203" pitchFamily="34" charset="0"/>
                </a:rPr>
                <a:t>Storage</a:t>
              </a:r>
              <a:endParaRPr lang="en-US" sz="1071" kern="0">
                <a:solidFill>
                  <a:srgbClr val="000000">
                    <a:lumMod val="75000"/>
                    <a:lumOff val="25000"/>
                  </a:srgbClr>
                </a:solidFill>
                <a:latin typeface="Segoe UI" panose="020B0502040204020203" pitchFamily="34" charset="0"/>
                <a:cs typeface="Segoe UI" panose="020B0502040204020203" pitchFamily="34" charset="0"/>
              </a:endParaRPr>
            </a:p>
          </p:txBody>
        </p:sp>
      </p:grpSp>
      <p:grpSp>
        <p:nvGrpSpPr>
          <p:cNvPr id="327" name="Group 326">
            <a:extLst>
              <a:ext uri="{FF2B5EF4-FFF2-40B4-BE49-F238E27FC236}">
                <a16:creationId xmlns:a16="http://schemas.microsoft.com/office/drawing/2014/main" id="{D5BAB14A-5F36-47FC-B5EE-E8166A1DD216}"/>
              </a:ext>
            </a:extLst>
          </p:cNvPr>
          <p:cNvGrpSpPr/>
          <p:nvPr/>
        </p:nvGrpSpPr>
        <p:grpSpPr>
          <a:xfrm>
            <a:off x="3828265" y="4823447"/>
            <a:ext cx="673995" cy="772299"/>
            <a:chOff x="3877663" y="3493210"/>
            <a:chExt cx="660839" cy="757225"/>
          </a:xfrm>
        </p:grpSpPr>
        <p:sp>
          <p:nvSpPr>
            <p:cNvPr id="328" name="Rectangle 327">
              <a:extLst>
                <a:ext uri="{FF2B5EF4-FFF2-40B4-BE49-F238E27FC236}">
                  <a16:creationId xmlns:a16="http://schemas.microsoft.com/office/drawing/2014/main" id="{7EB2E8A1-3942-4C9C-BEB2-7D4ADDBC982F}"/>
                </a:ext>
              </a:extLst>
            </p:cNvPr>
            <p:cNvSpPr/>
            <p:nvPr/>
          </p:nvSpPr>
          <p:spPr>
            <a:xfrm>
              <a:off x="3877663" y="3807141"/>
              <a:ext cx="660839" cy="443294"/>
            </a:xfrm>
            <a:prstGeom prst="rect">
              <a:avLst/>
            </a:prstGeom>
          </p:spPr>
          <p:txBody>
            <a:bodyPr wrap="square">
              <a:noAutofit/>
            </a:bodyPr>
            <a:lstStyle/>
            <a:p>
              <a:pPr algn="ctr" defTabSz="932597">
                <a:lnSpc>
                  <a:spcPct val="80000"/>
                </a:lnSpc>
              </a:pPr>
              <a:r>
                <a:rPr lang="en-US" sz="1071" kern="0">
                  <a:solidFill>
                    <a:srgbClr val="000000">
                      <a:lumMod val="75000"/>
                      <a:lumOff val="25000"/>
                    </a:srgbClr>
                  </a:solidFill>
                  <a:latin typeface="Segoe UI" panose="020B0502040204020203" pitchFamily="34" charset="0"/>
                  <a:cs typeface="Segoe UI" panose="020B0502040204020203" pitchFamily="34" charset="0"/>
                </a:rPr>
                <a:t>Domain </a:t>
              </a:r>
              <a:br>
                <a:rPr lang="en-US" sz="1071" kern="0">
                  <a:solidFill>
                    <a:srgbClr val="000000">
                      <a:lumMod val="75000"/>
                      <a:lumOff val="25000"/>
                    </a:srgbClr>
                  </a:solidFill>
                  <a:latin typeface="Segoe UI" panose="020B0502040204020203" pitchFamily="34" charset="0"/>
                  <a:cs typeface="Segoe UI" panose="020B0502040204020203" pitchFamily="34" charset="0"/>
                </a:rPr>
              </a:br>
              <a:r>
                <a:rPr lang="en-US" sz="1071" kern="0">
                  <a:solidFill>
                    <a:srgbClr val="000000">
                      <a:lumMod val="75000"/>
                      <a:lumOff val="25000"/>
                    </a:srgbClr>
                  </a:solidFill>
                  <a:latin typeface="Segoe UI" panose="020B0502040204020203" pitchFamily="34" charset="0"/>
                  <a:cs typeface="Segoe UI" panose="020B0502040204020203" pitchFamily="34" charset="0"/>
                </a:rPr>
                <a:t>Name </a:t>
              </a:r>
              <a:br>
                <a:rPr lang="en-US" sz="1071" kern="0">
                  <a:solidFill>
                    <a:srgbClr val="000000">
                      <a:lumMod val="75000"/>
                      <a:lumOff val="25000"/>
                    </a:srgbClr>
                  </a:solidFill>
                  <a:latin typeface="Segoe UI" panose="020B0502040204020203" pitchFamily="34" charset="0"/>
                  <a:cs typeface="Segoe UI" panose="020B0502040204020203" pitchFamily="34" charset="0"/>
                </a:rPr>
              </a:br>
              <a:r>
                <a:rPr lang="en-US" sz="1071" kern="0">
                  <a:solidFill>
                    <a:srgbClr val="000000">
                      <a:lumMod val="75000"/>
                      <a:lumOff val="25000"/>
                    </a:srgbClr>
                  </a:solidFill>
                  <a:latin typeface="Segoe UI" panose="020B0502040204020203" pitchFamily="34" charset="0"/>
                  <a:cs typeface="Segoe UI" panose="020B0502040204020203" pitchFamily="34" charset="0"/>
                </a:rPr>
                <a:t>System</a:t>
              </a:r>
            </a:p>
          </p:txBody>
        </p:sp>
        <p:pic>
          <p:nvPicPr>
            <p:cNvPr id="329" name="Picture 328">
              <a:extLst>
                <a:ext uri="{FF2B5EF4-FFF2-40B4-BE49-F238E27FC236}">
                  <a16:creationId xmlns:a16="http://schemas.microsoft.com/office/drawing/2014/main" id="{2A1177C5-AA4B-4795-918E-96B6CBA1916F}"/>
                </a:ext>
              </a:extLst>
            </p:cNvPr>
            <p:cNvPicPr>
              <a:picLocks noChangeAspect="1"/>
            </p:cNvPicPr>
            <p:nvPr/>
          </p:nvPicPr>
          <p:blipFill>
            <a:blip r:embed="rId21"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057214" y="3493210"/>
              <a:ext cx="281168" cy="281168"/>
            </a:xfrm>
            <a:prstGeom prst="rect">
              <a:avLst/>
            </a:prstGeom>
          </p:spPr>
        </p:pic>
      </p:grpSp>
      <p:grpSp>
        <p:nvGrpSpPr>
          <p:cNvPr id="330" name="Group 329">
            <a:extLst>
              <a:ext uri="{FF2B5EF4-FFF2-40B4-BE49-F238E27FC236}">
                <a16:creationId xmlns:a16="http://schemas.microsoft.com/office/drawing/2014/main" id="{86BBB7D3-0BE1-467A-B7C4-32E20320A247}"/>
              </a:ext>
            </a:extLst>
          </p:cNvPr>
          <p:cNvGrpSpPr/>
          <p:nvPr/>
        </p:nvGrpSpPr>
        <p:grpSpPr>
          <a:xfrm>
            <a:off x="7583964" y="5126430"/>
            <a:ext cx="815533" cy="463268"/>
            <a:chOff x="8497772" y="761774"/>
            <a:chExt cx="799615" cy="454226"/>
          </a:xfrm>
        </p:grpSpPr>
        <p:pic>
          <p:nvPicPr>
            <p:cNvPr id="331" name="Picture 22" descr="Related image">
              <a:extLst>
                <a:ext uri="{FF2B5EF4-FFF2-40B4-BE49-F238E27FC236}">
                  <a16:creationId xmlns:a16="http://schemas.microsoft.com/office/drawing/2014/main" id="{723C701A-3B74-4B55-B1FC-6B8F3DA91351}"/>
                </a:ext>
              </a:extLst>
            </p:cNvPr>
            <p:cNvPicPr>
              <a:picLocks noChangeAspect="1" noChangeArrowheads="1"/>
            </p:cNvPicPr>
            <p:nvPr/>
          </p:nvPicPr>
          <p:blipFill>
            <a:blip r:embed="rId22"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750358" y="761774"/>
              <a:ext cx="308205" cy="211100"/>
            </a:xfrm>
            <a:prstGeom prst="rect">
              <a:avLst/>
            </a:prstGeom>
            <a:noFill/>
            <a:extLst>
              <a:ext uri="{909E8E84-426E-40DD-AFC4-6F175D3DCCD1}">
                <a14:hiddenFill xmlns:a14="http://schemas.microsoft.com/office/drawing/2010/main">
                  <a:solidFill>
                    <a:srgbClr val="FFFFFF"/>
                  </a:solidFill>
                </a14:hiddenFill>
              </a:ext>
            </a:extLst>
          </p:spPr>
        </p:pic>
        <p:sp>
          <p:nvSpPr>
            <p:cNvPr id="332" name="Rectangle 331">
              <a:extLst>
                <a:ext uri="{FF2B5EF4-FFF2-40B4-BE49-F238E27FC236}">
                  <a16:creationId xmlns:a16="http://schemas.microsoft.com/office/drawing/2014/main" id="{F245B61A-CB24-49C5-966B-A54E011E16FD}"/>
                </a:ext>
              </a:extLst>
            </p:cNvPr>
            <p:cNvSpPr/>
            <p:nvPr/>
          </p:nvSpPr>
          <p:spPr>
            <a:xfrm>
              <a:off x="8497772" y="962084"/>
              <a:ext cx="799615" cy="253916"/>
            </a:xfrm>
            <a:prstGeom prst="rect">
              <a:avLst/>
            </a:prstGeom>
          </p:spPr>
          <p:txBody>
            <a:bodyPr wrap="square">
              <a:noAutofit/>
            </a:bodyPr>
            <a:lstStyle/>
            <a:p>
              <a:pPr algn="ctr" defTabSz="932597"/>
              <a:r>
                <a:rPr lang="en-US" sz="1071" kern="0">
                  <a:solidFill>
                    <a:srgbClr val="000000">
                      <a:lumMod val="75000"/>
                      <a:lumOff val="25000"/>
                    </a:srgbClr>
                  </a:solidFill>
                  <a:latin typeface="Segoe UI" panose="020B0502040204020203" pitchFamily="34" charset="0"/>
                  <a:cs typeface="Segoe UI" panose="020B0502040204020203" pitchFamily="34" charset="0"/>
                </a:rPr>
                <a:t>Microsoft </a:t>
              </a:r>
              <a:br>
                <a:rPr lang="en-US" sz="1071" kern="0">
                  <a:solidFill>
                    <a:srgbClr val="000000">
                      <a:lumMod val="75000"/>
                      <a:lumOff val="25000"/>
                    </a:srgbClr>
                  </a:solidFill>
                  <a:latin typeface="Segoe UI" panose="020B0502040204020203" pitchFamily="34" charset="0"/>
                  <a:cs typeface="Segoe UI" panose="020B0502040204020203" pitchFamily="34" charset="0"/>
                </a:rPr>
              </a:br>
              <a:r>
                <a:rPr lang="en-US" sz="1071" kern="0">
                  <a:solidFill>
                    <a:srgbClr val="000000">
                      <a:lumMod val="75000"/>
                      <a:lumOff val="25000"/>
                    </a:srgbClr>
                  </a:solidFill>
                  <a:latin typeface="Segoe UI" panose="020B0502040204020203" pitchFamily="34" charset="0"/>
                  <a:cs typeface="Segoe UI" panose="020B0502040204020203" pitchFamily="34" charset="0"/>
                </a:rPr>
                <a:t>Flow</a:t>
              </a:r>
            </a:p>
          </p:txBody>
        </p:sp>
      </p:grpSp>
      <p:grpSp>
        <p:nvGrpSpPr>
          <p:cNvPr id="333" name="Group 332">
            <a:extLst>
              <a:ext uri="{FF2B5EF4-FFF2-40B4-BE49-F238E27FC236}">
                <a16:creationId xmlns:a16="http://schemas.microsoft.com/office/drawing/2014/main" id="{12CF7B56-1AF1-4395-BDAB-566301C2555C}"/>
              </a:ext>
            </a:extLst>
          </p:cNvPr>
          <p:cNvGrpSpPr/>
          <p:nvPr/>
        </p:nvGrpSpPr>
        <p:grpSpPr>
          <a:xfrm>
            <a:off x="8167708" y="3534554"/>
            <a:ext cx="815533" cy="610905"/>
            <a:chOff x="7658355" y="3881660"/>
            <a:chExt cx="799615" cy="598981"/>
          </a:xfrm>
        </p:grpSpPr>
        <p:sp>
          <p:nvSpPr>
            <p:cNvPr id="334" name="Rectangle 333">
              <a:extLst>
                <a:ext uri="{FF2B5EF4-FFF2-40B4-BE49-F238E27FC236}">
                  <a16:creationId xmlns:a16="http://schemas.microsoft.com/office/drawing/2014/main" id="{8A31C041-C893-4481-9563-BCEA941DC6C9}"/>
                </a:ext>
              </a:extLst>
            </p:cNvPr>
            <p:cNvSpPr/>
            <p:nvPr/>
          </p:nvSpPr>
          <p:spPr>
            <a:xfrm>
              <a:off x="7658355" y="4226725"/>
              <a:ext cx="799615" cy="253916"/>
            </a:xfrm>
            <a:prstGeom prst="rect">
              <a:avLst/>
            </a:prstGeom>
          </p:spPr>
          <p:txBody>
            <a:bodyPr wrap="square">
              <a:noAutofit/>
            </a:bodyPr>
            <a:lstStyle/>
            <a:p>
              <a:pPr algn="ctr" defTabSz="932597">
                <a:lnSpc>
                  <a:spcPct val="80000"/>
                </a:lnSpc>
              </a:pPr>
              <a:r>
                <a:rPr lang="en-US" sz="1071" kern="0">
                  <a:solidFill>
                    <a:srgbClr val="000000">
                      <a:lumMod val="75000"/>
                      <a:lumOff val="25000"/>
                    </a:srgbClr>
                  </a:solidFill>
                  <a:latin typeface="Segoe UI" panose="020B0502040204020203" pitchFamily="34" charset="0"/>
                  <a:cs typeface="Segoe UI" panose="020B0502040204020203" pitchFamily="34" charset="0"/>
                </a:rPr>
                <a:t>Key Vault</a:t>
              </a:r>
            </a:p>
          </p:txBody>
        </p:sp>
        <p:pic>
          <p:nvPicPr>
            <p:cNvPr id="335" name="Picture 334">
              <a:extLst>
                <a:ext uri="{FF2B5EF4-FFF2-40B4-BE49-F238E27FC236}">
                  <a16:creationId xmlns:a16="http://schemas.microsoft.com/office/drawing/2014/main" id="{E7EC9698-989B-4839-9B16-3044AB373B95}"/>
                </a:ext>
              </a:extLst>
            </p:cNvPr>
            <p:cNvPicPr>
              <a:picLocks noChangeAspect="1"/>
            </p:cNvPicPr>
            <p:nvPr/>
          </p:nvPicPr>
          <p:blipFill>
            <a:blip r:embed="rId2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7932713" y="3881660"/>
              <a:ext cx="309285" cy="309285"/>
            </a:xfrm>
            <a:prstGeom prst="rect">
              <a:avLst/>
            </a:prstGeom>
          </p:spPr>
        </p:pic>
      </p:grpSp>
      <p:grpSp>
        <p:nvGrpSpPr>
          <p:cNvPr id="336" name="Group 335">
            <a:extLst>
              <a:ext uri="{FF2B5EF4-FFF2-40B4-BE49-F238E27FC236}">
                <a16:creationId xmlns:a16="http://schemas.microsoft.com/office/drawing/2014/main" id="{DE565135-A166-41BB-9AE8-080EB7B43A32}"/>
              </a:ext>
            </a:extLst>
          </p:cNvPr>
          <p:cNvGrpSpPr/>
          <p:nvPr/>
        </p:nvGrpSpPr>
        <p:grpSpPr>
          <a:xfrm>
            <a:off x="4585260" y="5196171"/>
            <a:ext cx="897087" cy="571552"/>
            <a:chOff x="4674904" y="4918972"/>
            <a:chExt cx="879577" cy="560396"/>
          </a:xfrm>
        </p:grpSpPr>
        <p:pic>
          <p:nvPicPr>
            <p:cNvPr id="337" name="Picture 336">
              <a:extLst>
                <a:ext uri="{FF2B5EF4-FFF2-40B4-BE49-F238E27FC236}">
                  <a16:creationId xmlns:a16="http://schemas.microsoft.com/office/drawing/2014/main" id="{C4B40DD4-6404-4FA7-9598-41CFD8A2D323}"/>
                </a:ext>
              </a:extLst>
            </p:cNvPr>
            <p:cNvPicPr>
              <a:picLocks noChangeAspect="1"/>
            </p:cNvPicPr>
            <p:nvPr/>
          </p:nvPicPr>
          <p:blipFill>
            <a:blip r:embed="rId24"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983461" y="4918972"/>
              <a:ext cx="283655" cy="283655"/>
            </a:xfrm>
            <a:prstGeom prst="rect">
              <a:avLst/>
            </a:prstGeom>
          </p:spPr>
        </p:pic>
        <p:sp>
          <p:nvSpPr>
            <p:cNvPr id="338" name="Rectangle 337">
              <a:extLst>
                <a:ext uri="{FF2B5EF4-FFF2-40B4-BE49-F238E27FC236}">
                  <a16:creationId xmlns:a16="http://schemas.microsoft.com/office/drawing/2014/main" id="{5A79FF08-C9D8-4B55-8ED6-D6E93F41128B}"/>
                </a:ext>
              </a:extLst>
            </p:cNvPr>
            <p:cNvSpPr/>
            <p:nvPr/>
          </p:nvSpPr>
          <p:spPr>
            <a:xfrm>
              <a:off x="4674904" y="5225452"/>
              <a:ext cx="879577" cy="253916"/>
            </a:xfrm>
            <a:prstGeom prst="rect">
              <a:avLst/>
            </a:prstGeom>
          </p:spPr>
          <p:txBody>
            <a:bodyPr wrap="square">
              <a:noAutofit/>
            </a:bodyPr>
            <a:lstStyle/>
            <a:p>
              <a:pPr algn="ctr" defTabSz="932597">
                <a:lnSpc>
                  <a:spcPct val="80000"/>
                </a:lnSpc>
              </a:pPr>
              <a:r>
                <a:rPr lang="en-US" sz="1071" kern="0">
                  <a:solidFill>
                    <a:srgbClr val="000000">
                      <a:lumMod val="75000"/>
                      <a:lumOff val="25000"/>
                    </a:srgbClr>
                  </a:solidFill>
                  <a:latin typeface="Segoe UI" panose="020B0502040204020203" pitchFamily="34" charset="0"/>
                  <a:cs typeface="Segoe UI" panose="020B0502040204020203" pitchFamily="34" charset="0"/>
                </a:rPr>
                <a:t>Service Bus</a:t>
              </a:r>
            </a:p>
          </p:txBody>
        </p:sp>
      </p:grpSp>
      <p:grpSp>
        <p:nvGrpSpPr>
          <p:cNvPr id="339" name="Group 338">
            <a:extLst>
              <a:ext uri="{FF2B5EF4-FFF2-40B4-BE49-F238E27FC236}">
                <a16:creationId xmlns:a16="http://schemas.microsoft.com/office/drawing/2014/main" id="{4D9526FD-DE8D-480E-8998-2FF0083E2DDA}"/>
              </a:ext>
            </a:extLst>
          </p:cNvPr>
          <p:cNvGrpSpPr/>
          <p:nvPr/>
        </p:nvGrpSpPr>
        <p:grpSpPr>
          <a:xfrm>
            <a:off x="7718476" y="4139058"/>
            <a:ext cx="874666" cy="587292"/>
            <a:chOff x="7470980" y="1703240"/>
            <a:chExt cx="857594" cy="575829"/>
          </a:xfrm>
        </p:grpSpPr>
        <p:pic>
          <p:nvPicPr>
            <p:cNvPr id="340" name="Picture 339">
              <a:extLst>
                <a:ext uri="{FF2B5EF4-FFF2-40B4-BE49-F238E27FC236}">
                  <a16:creationId xmlns:a16="http://schemas.microsoft.com/office/drawing/2014/main" id="{6B2C5C45-7DFF-4988-9960-A1D26CF3EB5F}"/>
                </a:ext>
              </a:extLst>
            </p:cNvPr>
            <p:cNvPicPr>
              <a:picLocks noChangeAspect="1"/>
            </p:cNvPicPr>
            <p:nvPr/>
          </p:nvPicPr>
          <p:blipFill>
            <a:blip r:embed="rId25"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7756404" y="1703240"/>
              <a:ext cx="281168" cy="281168"/>
            </a:xfrm>
            <a:prstGeom prst="rect">
              <a:avLst/>
            </a:prstGeom>
          </p:spPr>
        </p:pic>
        <p:sp>
          <p:nvSpPr>
            <p:cNvPr id="341" name="Rectangle 340">
              <a:extLst>
                <a:ext uri="{FF2B5EF4-FFF2-40B4-BE49-F238E27FC236}">
                  <a16:creationId xmlns:a16="http://schemas.microsoft.com/office/drawing/2014/main" id="{DFE4CA70-7202-4217-BE44-F556A5D9E829}"/>
                </a:ext>
              </a:extLst>
            </p:cNvPr>
            <p:cNvSpPr/>
            <p:nvPr/>
          </p:nvSpPr>
          <p:spPr>
            <a:xfrm>
              <a:off x="7470980" y="1990376"/>
              <a:ext cx="857594" cy="288693"/>
            </a:xfrm>
            <a:prstGeom prst="rect">
              <a:avLst/>
            </a:prstGeom>
            <a:noFill/>
          </p:spPr>
          <p:txBody>
            <a:bodyPr wrap="square">
              <a:noAutofit/>
            </a:bodyPr>
            <a:lstStyle/>
            <a:p>
              <a:pPr algn="ctr" defTabSz="932597">
                <a:lnSpc>
                  <a:spcPct val="80000"/>
                </a:lnSpc>
              </a:pPr>
              <a:r>
                <a:rPr lang="en-US" sz="1071" kern="0">
                  <a:solidFill>
                    <a:srgbClr val="000000">
                      <a:lumMod val="75000"/>
                      <a:lumOff val="25000"/>
                    </a:srgbClr>
                  </a:solidFill>
                  <a:latin typeface="Segoe UI" panose="020B0502040204020203" pitchFamily="34" charset="0"/>
                  <a:cs typeface="Segoe UI" panose="020B0502040204020203" pitchFamily="34" charset="0"/>
                </a:rPr>
                <a:t>Application Insights</a:t>
              </a:r>
            </a:p>
          </p:txBody>
        </p:sp>
      </p:grpSp>
      <p:grpSp>
        <p:nvGrpSpPr>
          <p:cNvPr id="342" name="Group 341">
            <a:extLst>
              <a:ext uri="{FF2B5EF4-FFF2-40B4-BE49-F238E27FC236}">
                <a16:creationId xmlns:a16="http://schemas.microsoft.com/office/drawing/2014/main" id="{F622CAE0-F7E8-4576-B0F4-C84CBF1D35F2}"/>
              </a:ext>
            </a:extLst>
          </p:cNvPr>
          <p:cNvGrpSpPr/>
          <p:nvPr/>
        </p:nvGrpSpPr>
        <p:grpSpPr>
          <a:xfrm>
            <a:off x="4799927" y="1711794"/>
            <a:ext cx="3658999" cy="2831047"/>
            <a:chOff x="4705374" y="1462628"/>
            <a:chExt cx="3587580" cy="2775788"/>
          </a:xfrm>
        </p:grpSpPr>
        <p:grpSp>
          <p:nvGrpSpPr>
            <p:cNvPr id="343" name="Group 342">
              <a:extLst>
                <a:ext uri="{FF2B5EF4-FFF2-40B4-BE49-F238E27FC236}">
                  <a16:creationId xmlns:a16="http://schemas.microsoft.com/office/drawing/2014/main" id="{16B08B5A-9283-4120-AF4C-CAC346E9C28E}"/>
                </a:ext>
              </a:extLst>
            </p:cNvPr>
            <p:cNvGrpSpPr/>
            <p:nvPr/>
          </p:nvGrpSpPr>
          <p:grpSpPr>
            <a:xfrm>
              <a:off x="4705374" y="1462628"/>
              <a:ext cx="3134847" cy="2775788"/>
              <a:chOff x="4763249" y="1416328"/>
              <a:chExt cx="3134847" cy="2775788"/>
            </a:xfrm>
          </p:grpSpPr>
          <p:sp>
            <p:nvSpPr>
              <p:cNvPr id="350" name="Oval 349">
                <a:extLst>
                  <a:ext uri="{FF2B5EF4-FFF2-40B4-BE49-F238E27FC236}">
                    <a16:creationId xmlns:a16="http://schemas.microsoft.com/office/drawing/2014/main" id="{3638C077-847E-435D-BF75-93AFE93BA2B5}"/>
                  </a:ext>
                </a:extLst>
              </p:cNvPr>
              <p:cNvSpPr/>
              <p:nvPr/>
            </p:nvSpPr>
            <p:spPr bwMode="auto">
              <a:xfrm>
                <a:off x="5615521" y="1623528"/>
                <a:ext cx="2249510" cy="2179722"/>
              </a:xfrm>
              <a:prstGeom prst="ellipse">
                <a:avLst/>
              </a:prstGeom>
              <a:noFill/>
              <a:ln w="12700">
                <a:solidFill>
                  <a:schemeClr val="bg1">
                    <a:lumMod val="6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3" tIns="46623" rIns="46623" bIns="46623" numCol="1" spcCol="0" rtlCol="0" fromWordArt="0" anchor="ctr" anchorCtr="0" forceAA="0" compatLnSpc="1">
                <a:prstTxWarp prst="textNoShape">
                  <a:avLst/>
                </a:prstTxWarp>
                <a:noAutofit/>
              </a:bodyPr>
              <a:lstStyle/>
              <a:p>
                <a:pPr algn="ctr" defTabSz="932111" fontAlgn="base">
                  <a:lnSpc>
                    <a:spcPct val="80000"/>
                  </a:lnSpc>
                  <a:spcBef>
                    <a:spcPct val="0"/>
                  </a:spcBef>
                  <a:spcAft>
                    <a:spcPct val="0"/>
                  </a:spcAft>
                  <a:defRPr/>
                </a:pPr>
                <a:endParaRPr lang="en-US" sz="2244">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351" name="Group 350">
                <a:extLst>
                  <a:ext uri="{FF2B5EF4-FFF2-40B4-BE49-F238E27FC236}">
                    <a16:creationId xmlns:a16="http://schemas.microsoft.com/office/drawing/2014/main" id="{7D291BD6-CB00-49E7-9909-3D3002311897}"/>
                  </a:ext>
                </a:extLst>
              </p:cNvPr>
              <p:cNvGrpSpPr/>
              <p:nvPr/>
            </p:nvGrpSpPr>
            <p:grpSpPr>
              <a:xfrm>
                <a:off x="6339227" y="1416328"/>
                <a:ext cx="764953" cy="595745"/>
                <a:chOff x="6461281" y="1590285"/>
                <a:chExt cx="764953" cy="595745"/>
              </a:xfrm>
            </p:grpSpPr>
            <p:pic>
              <p:nvPicPr>
                <p:cNvPr id="370" name="Picture 369">
                  <a:extLst>
                    <a:ext uri="{FF2B5EF4-FFF2-40B4-BE49-F238E27FC236}">
                      <a16:creationId xmlns:a16="http://schemas.microsoft.com/office/drawing/2014/main" id="{126BFBB1-548C-462E-9C02-942D0172546C}"/>
                    </a:ext>
                  </a:extLst>
                </p:cNvPr>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6641119" y="1590285"/>
                  <a:ext cx="424585" cy="424584"/>
                </a:xfrm>
                <a:prstGeom prst="rect">
                  <a:avLst/>
                </a:prstGeom>
              </p:spPr>
            </p:pic>
            <p:sp>
              <p:nvSpPr>
                <p:cNvPr id="371" name="Rectangle 370">
                  <a:extLst>
                    <a:ext uri="{FF2B5EF4-FFF2-40B4-BE49-F238E27FC236}">
                      <a16:creationId xmlns:a16="http://schemas.microsoft.com/office/drawing/2014/main" id="{7981186E-AB74-48F5-B0E9-A0905227CE8B}"/>
                    </a:ext>
                  </a:extLst>
                </p:cNvPr>
                <p:cNvSpPr/>
                <p:nvPr/>
              </p:nvSpPr>
              <p:spPr>
                <a:xfrm>
                  <a:off x="6461281" y="1961866"/>
                  <a:ext cx="764953" cy="224164"/>
                </a:xfrm>
                <a:prstGeom prst="rect">
                  <a:avLst/>
                </a:prstGeom>
              </p:spPr>
              <p:txBody>
                <a:bodyPr wrap="none">
                  <a:spAutoFit/>
                </a:bodyPr>
                <a:lstStyle/>
                <a:p>
                  <a:pPr defTabSz="932060">
                    <a:lnSpc>
                      <a:spcPct val="80000"/>
                    </a:lnSpc>
                    <a:defRPr/>
                  </a:pPr>
                  <a:r>
                    <a:rPr lang="en-US" sz="1071" kern="0">
                      <a:solidFill>
                        <a:srgbClr val="000000">
                          <a:lumMod val="75000"/>
                          <a:lumOff val="25000"/>
                        </a:srgbClr>
                      </a:solidFill>
                      <a:latin typeface="Segoe UI" panose="020B0502040204020203" pitchFamily="34" charset="0"/>
                      <a:cs typeface="Segoe UI" panose="020B0502040204020203" pitchFamily="34" charset="0"/>
                    </a:rPr>
                    <a:t>Functions</a:t>
                  </a:r>
                </a:p>
              </p:txBody>
            </p:sp>
          </p:grpSp>
          <p:grpSp>
            <p:nvGrpSpPr>
              <p:cNvPr id="352" name="Group 351">
                <a:extLst>
                  <a:ext uri="{FF2B5EF4-FFF2-40B4-BE49-F238E27FC236}">
                    <a16:creationId xmlns:a16="http://schemas.microsoft.com/office/drawing/2014/main" id="{98BFF35A-C57E-4B05-BA44-59D9BC2CEF1B}"/>
                  </a:ext>
                </a:extLst>
              </p:cNvPr>
              <p:cNvGrpSpPr/>
              <p:nvPr/>
            </p:nvGrpSpPr>
            <p:grpSpPr>
              <a:xfrm>
                <a:off x="5604378" y="1605488"/>
                <a:ext cx="811441" cy="597357"/>
                <a:chOff x="5309454" y="2451934"/>
                <a:chExt cx="908945" cy="669134"/>
              </a:xfrm>
            </p:grpSpPr>
            <p:pic>
              <p:nvPicPr>
                <p:cNvPr id="368" name="Picture 367">
                  <a:extLst>
                    <a:ext uri="{FF2B5EF4-FFF2-40B4-BE49-F238E27FC236}">
                      <a16:creationId xmlns:a16="http://schemas.microsoft.com/office/drawing/2014/main" id="{D18E61C9-2F7A-43BD-89A9-7C08F9F31380}"/>
                    </a:ext>
                  </a:extLst>
                </p:cNvPr>
                <p:cNvPicPr>
                  <a:picLocks noChangeAspect="1"/>
                </p:cNvPicPr>
                <p:nvPr/>
              </p:nvPicPr>
              <p:blipFill rotWithShape="1">
                <a:blip r:embed="rId27"/>
                <a:srcRect/>
                <a:stretch/>
              </p:blipFill>
              <p:spPr>
                <a:xfrm>
                  <a:off x="5541088" y="2451934"/>
                  <a:ext cx="433968" cy="443388"/>
                </a:xfrm>
                <a:prstGeom prst="rect">
                  <a:avLst/>
                </a:prstGeom>
              </p:spPr>
            </p:pic>
            <p:sp>
              <p:nvSpPr>
                <p:cNvPr id="369" name="Rectangle 368">
                  <a:extLst>
                    <a:ext uri="{FF2B5EF4-FFF2-40B4-BE49-F238E27FC236}">
                      <a16:creationId xmlns:a16="http://schemas.microsoft.com/office/drawing/2014/main" id="{B61EA0CA-C634-4E47-AE49-D063D5C537A6}"/>
                    </a:ext>
                  </a:extLst>
                </p:cNvPr>
                <p:cNvSpPr/>
                <p:nvPr/>
              </p:nvSpPr>
              <p:spPr>
                <a:xfrm>
                  <a:off x="5309454" y="2869969"/>
                  <a:ext cx="908945" cy="251099"/>
                </a:xfrm>
                <a:prstGeom prst="rect">
                  <a:avLst/>
                </a:prstGeom>
              </p:spPr>
              <p:txBody>
                <a:bodyPr wrap="none">
                  <a:spAutoFit/>
                </a:bodyPr>
                <a:lstStyle/>
                <a:p>
                  <a:pPr defTabSz="932060">
                    <a:lnSpc>
                      <a:spcPct val="80000"/>
                    </a:lnSpc>
                    <a:defRPr/>
                  </a:pPr>
                  <a:r>
                    <a:rPr lang="en-US" sz="1071" kern="0">
                      <a:solidFill>
                        <a:srgbClr val="000000">
                          <a:lumMod val="75000"/>
                          <a:lumOff val="25000"/>
                        </a:srgbClr>
                      </a:solidFill>
                      <a:latin typeface="Segoe UI" panose="020B0502040204020203" pitchFamily="34" charset="0"/>
                      <a:ea typeface="Segoe UI" panose="020B0502040204020203" pitchFamily="34" charset="0"/>
                      <a:cs typeface="Segoe UI" panose="020B0502040204020203" pitchFamily="34" charset="0"/>
                    </a:rPr>
                    <a:t>SQL Azure</a:t>
                  </a:r>
                  <a:endParaRPr lang="en-US" sz="1071" kern="0">
                    <a:solidFill>
                      <a:srgbClr val="000000">
                        <a:lumMod val="75000"/>
                        <a:lumOff val="25000"/>
                      </a:srgbClr>
                    </a:solidFill>
                    <a:latin typeface="Segoe UI" panose="020B0502040204020203" pitchFamily="34" charset="0"/>
                    <a:cs typeface="Segoe UI" panose="020B0502040204020203" pitchFamily="34" charset="0"/>
                  </a:endParaRPr>
                </a:p>
              </p:txBody>
            </p:sp>
          </p:grpSp>
          <p:grpSp>
            <p:nvGrpSpPr>
              <p:cNvPr id="353" name="Group 352">
                <a:extLst>
                  <a:ext uri="{FF2B5EF4-FFF2-40B4-BE49-F238E27FC236}">
                    <a16:creationId xmlns:a16="http://schemas.microsoft.com/office/drawing/2014/main" id="{959377C6-B8B4-46FD-9031-03B188A33958}"/>
                  </a:ext>
                </a:extLst>
              </p:cNvPr>
              <p:cNvGrpSpPr/>
              <p:nvPr/>
            </p:nvGrpSpPr>
            <p:grpSpPr>
              <a:xfrm>
                <a:off x="6729472" y="3545745"/>
                <a:ext cx="875561" cy="577483"/>
                <a:chOff x="6817831" y="3760305"/>
                <a:chExt cx="980769" cy="646872"/>
              </a:xfrm>
            </p:grpSpPr>
            <p:pic>
              <p:nvPicPr>
                <p:cNvPr id="366" name="Picture 365" descr="A picture containing clipart, vector graphics&#10;&#10;Description automatically generated">
                  <a:extLst>
                    <a:ext uri="{FF2B5EF4-FFF2-40B4-BE49-F238E27FC236}">
                      <a16:creationId xmlns:a16="http://schemas.microsoft.com/office/drawing/2014/main" id="{6172C92B-1210-4C51-BF81-A927AB01F1E3}"/>
                    </a:ext>
                  </a:extLst>
                </p:cNvPr>
                <p:cNvPicPr>
                  <a:picLocks noChangeAspect="1"/>
                </p:cNvPicPr>
                <p:nvPr/>
              </p:nvPicPr>
              <p:blipFill rotWithShape="1">
                <a:blip r:embed="rId28" cstate="print">
                  <a:extLst>
                    <a:ext uri="{28A0092B-C50C-407E-A947-70E740481C1C}">
                      <a14:useLocalDpi xmlns:a14="http://schemas.microsoft.com/office/drawing/2010/main" val="0"/>
                    </a:ext>
                  </a:extLst>
                </a:blip>
                <a:srcRect l="20563" r="20086"/>
                <a:stretch/>
              </p:blipFill>
              <p:spPr>
                <a:xfrm>
                  <a:off x="7088221" y="3760305"/>
                  <a:ext cx="457179" cy="405032"/>
                </a:xfrm>
                <a:prstGeom prst="rect">
                  <a:avLst/>
                </a:prstGeom>
              </p:spPr>
            </p:pic>
            <p:sp>
              <p:nvSpPr>
                <p:cNvPr id="367" name="Rectangle 366">
                  <a:extLst>
                    <a:ext uri="{FF2B5EF4-FFF2-40B4-BE49-F238E27FC236}">
                      <a16:creationId xmlns:a16="http://schemas.microsoft.com/office/drawing/2014/main" id="{C7830977-030F-4D2A-93AB-0C1F6FFC9E11}"/>
                    </a:ext>
                  </a:extLst>
                </p:cNvPr>
                <p:cNvSpPr/>
                <p:nvPr/>
              </p:nvSpPr>
              <p:spPr>
                <a:xfrm>
                  <a:off x="6817831" y="4156078"/>
                  <a:ext cx="980769" cy="251099"/>
                </a:xfrm>
                <a:prstGeom prst="rect">
                  <a:avLst/>
                </a:prstGeom>
              </p:spPr>
              <p:txBody>
                <a:bodyPr wrap="none">
                  <a:spAutoFit/>
                </a:bodyPr>
                <a:lstStyle/>
                <a:p>
                  <a:pPr defTabSz="932060">
                    <a:lnSpc>
                      <a:spcPct val="80000"/>
                    </a:lnSpc>
                    <a:defRPr/>
                  </a:pPr>
                  <a:r>
                    <a:rPr lang="en-US" sz="1071" kern="0">
                      <a:solidFill>
                        <a:srgbClr val="000000">
                          <a:lumMod val="75000"/>
                          <a:lumOff val="25000"/>
                        </a:srgbClr>
                      </a:solidFill>
                      <a:latin typeface="Segoe UI" panose="020B0502040204020203" pitchFamily="34" charset="0"/>
                      <a:ea typeface="Segoe UI" panose="020B0502040204020203" pitchFamily="34" charset="0"/>
                      <a:cs typeface="Segoe UI" panose="020B0502040204020203" pitchFamily="34" charset="0"/>
                    </a:rPr>
                    <a:t>Cosmos DB</a:t>
                  </a:r>
                  <a:endParaRPr lang="en-US" sz="1071" kern="0">
                    <a:solidFill>
                      <a:srgbClr val="000000">
                        <a:lumMod val="75000"/>
                        <a:lumOff val="25000"/>
                      </a:srgbClr>
                    </a:solidFill>
                    <a:latin typeface="Segoe UI" panose="020B0502040204020203" pitchFamily="34" charset="0"/>
                    <a:cs typeface="Segoe UI" panose="020B0502040204020203" pitchFamily="34" charset="0"/>
                  </a:endParaRPr>
                </a:p>
              </p:txBody>
            </p:sp>
          </p:grpSp>
          <p:grpSp>
            <p:nvGrpSpPr>
              <p:cNvPr id="354" name="Group 353">
                <a:extLst>
                  <a:ext uri="{FF2B5EF4-FFF2-40B4-BE49-F238E27FC236}">
                    <a16:creationId xmlns:a16="http://schemas.microsoft.com/office/drawing/2014/main" id="{DDF8DE34-1EDA-4D71-AF83-2B4FA4E974D0}"/>
                  </a:ext>
                </a:extLst>
              </p:cNvPr>
              <p:cNvGrpSpPr/>
              <p:nvPr/>
            </p:nvGrpSpPr>
            <p:grpSpPr>
              <a:xfrm>
                <a:off x="7082088" y="1697940"/>
                <a:ext cx="816008" cy="542845"/>
                <a:chOff x="6276099" y="2139768"/>
                <a:chExt cx="914060" cy="608070"/>
              </a:xfrm>
            </p:grpSpPr>
            <p:sp>
              <p:nvSpPr>
                <p:cNvPr id="364" name="Rectangle 363">
                  <a:extLst>
                    <a:ext uri="{FF2B5EF4-FFF2-40B4-BE49-F238E27FC236}">
                      <a16:creationId xmlns:a16="http://schemas.microsoft.com/office/drawing/2014/main" id="{04EA17DA-8984-4C66-ABFE-08A073CDE789}"/>
                    </a:ext>
                  </a:extLst>
                </p:cNvPr>
                <p:cNvSpPr/>
                <p:nvPr/>
              </p:nvSpPr>
              <p:spPr>
                <a:xfrm>
                  <a:off x="6276099" y="2496740"/>
                  <a:ext cx="914060" cy="251098"/>
                </a:xfrm>
                <a:prstGeom prst="rect">
                  <a:avLst/>
                </a:prstGeom>
              </p:spPr>
              <p:txBody>
                <a:bodyPr wrap="square">
                  <a:spAutoFit/>
                </a:bodyPr>
                <a:lstStyle/>
                <a:p>
                  <a:pPr algn="ctr" defTabSz="931395" fontAlgn="base">
                    <a:lnSpc>
                      <a:spcPct val="80000"/>
                    </a:lnSpc>
                    <a:spcBef>
                      <a:spcPct val="0"/>
                    </a:spcBef>
                    <a:spcAft>
                      <a:spcPts val="612"/>
                    </a:spcAft>
                    <a:defRPr/>
                  </a:pPr>
                  <a:r>
                    <a:rPr lang="en-US" sz="1071" kern="0">
                      <a:solidFill>
                        <a:srgbClr val="000000">
                          <a:lumMod val="75000"/>
                          <a:lumOff val="25000"/>
                        </a:srgbClr>
                      </a:solidFill>
                      <a:latin typeface="Segoe UI" panose="020B0502040204020203" pitchFamily="34" charset="0"/>
                      <a:ea typeface="Segoe UI" panose="020B0502040204020203" pitchFamily="34" charset="0"/>
                      <a:cs typeface="Segoe UI" panose="020B0502040204020203" pitchFamily="34" charset="0"/>
                    </a:rPr>
                    <a:t>Web Apps</a:t>
                  </a:r>
                </a:p>
              </p:txBody>
            </p:sp>
            <p:pic>
              <p:nvPicPr>
                <p:cNvPr id="365" name="Picture 8" descr="Image result for Web Apps Logo png">
                  <a:extLst>
                    <a:ext uri="{FF2B5EF4-FFF2-40B4-BE49-F238E27FC236}">
                      <a16:creationId xmlns:a16="http://schemas.microsoft.com/office/drawing/2014/main" id="{A8B11F85-C056-4FE0-99F0-5D4FD996EF7F}"/>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372270" y="2139768"/>
                  <a:ext cx="707219" cy="37129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55" name="Group 354">
                <a:extLst>
                  <a:ext uri="{FF2B5EF4-FFF2-40B4-BE49-F238E27FC236}">
                    <a16:creationId xmlns:a16="http://schemas.microsoft.com/office/drawing/2014/main" id="{F6F34BD3-851A-41EB-9027-291406EAF895}"/>
                  </a:ext>
                </a:extLst>
              </p:cNvPr>
              <p:cNvGrpSpPr/>
              <p:nvPr/>
            </p:nvGrpSpPr>
            <p:grpSpPr>
              <a:xfrm>
                <a:off x="5823414" y="3473240"/>
                <a:ext cx="1035861" cy="718876"/>
                <a:chOff x="7115614" y="1593320"/>
                <a:chExt cx="1160331" cy="805256"/>
              </a:xfrm>
            </p:grpSpPr>
            <p:pic>
              <p:nvPicPr>
                <p:cNvPr id="362" name="Picture 361" descr="A close up of a logo&#10;&#10;Description automatically generated">
                  <a:extLst>
                    <a:ext uri="{FF2B5EF4-FFF2-40B4-BE49-F238E27FC236}">
                      <a16:creationId xmlns:a16="http://schemas.microsoft.com/office/drawing/2014/main" id="{A4D1F746-F20A-4FD3-9C2A-4D4883521AD8}"/>
                    </a:ext>
                  </a:extLst>
                </p:cNvPr>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7425346" y="1593320"/>
                  <a:ext cx="472281" cy="472280"/>
                </a:xfrm>
                <a:prstGeom prst="rect">
                  <a:avLst/>
                </a:prstGeom>
              </p:spPr>
            </p:pic>
            <p:sp>
              <p:nvSpPr>
                <p:cNvPr id="363" name="Rectangle 362">
                  <a:extLst>
                    <a:ext uri="{FF2B5EF4-FFF2-40B4-BE49-F238E27FC236}">
                      <a16:creationId xmlns:a16="http://schemas.microsoft.com/office/drawing/2014/main" id="{D06E8A71-24FF-49F9-88D2-240A81D7ECAA}"/>
                    </a:ext>
                  </a:extLst>
                </p:cNvPr>
                <p:cNvSpPr/>
                <p:nvPr/>
              </p:nvSpPr>
              <p:spPr>
                <a:xfrm>
                  <a:off x="7115614" y="1999805"/>
                  <a:ext cx="1160331" cy="398771"/>
                </a:xfrm>
                <a:prstGeom prst="rect">
                  <a:avLst/>
                </a:prstGeom>
              </p:spPr>
              <p:txBody>
                <a:bodyPr wrap="none">
                  <a:spAutoFit/>
                </a:bodyPr>
                <a:lstStyle/>
                <a:p>
                  <a:pPr defTabSz="932060">
                    <a:lnSpc>
                      <a:spcPct val="80000"/>
                    </a:lnSpc>
                    <a:defRPr/>
                  </a:pPr>
                  <a:r>
                    <a:rPr lang="en-US" sz="1071" kern="0">
                      <a:solidFill>
                        <a:srgbClr val="000000">
                          <a:lumMod val="75000"/>
                          <a:lumOff val="25000"/>
                        </a:srgbClr>
                      </a:solidFill>
                      <a:latin typeface="Segoe UI" panose="020B0502040204020203" pitchFamily="34" charset="0"/>
                      <a:ea typeface="Segoe UI" panose="020B0502040204020203" pitchFamily="34" charset="0"/>
                      <a:cs typeface="Segoe UI" panose="020B0502040204020203" pitchFamily="34" charset="0"/>
                    </a:rPr>
                    <a:t>Azure Stream </a:t>
                  </a:r>
                </a:p>
                <a:p>
                  <a:pPr algn="ctr" defTabSz="932060">
                    <a:lnSpc>
                      <a:spcPct val="80000"/>
                    </a:lnSpc>
                    <a:defRPr/>
                  </a:pPr>
                  <a:r>
                    <a:rPr lang="en-US" sz="1071" kern="0">
                      <a:solidFill>
                        <a:srgbClr val="000000">
                          <a:lumMod val="75000"/>
                          <a:lumOff val="25000"/>
                        </a:srgbClr>
                      </a:solidFill>
                      <a:latin typeface="Segoe UI" panose="020B0502040204020203" pitchFamily="34" charset="0"/>
                      <a:ea typeface="Segoe UI" panose="020B0502040204020203" pitchFamily="34" charset="0"/>
                      <a:cs typeface="Segoe UI" panose="020B0502040204020203" pitchFamily="34" charset="0"/>
                    </a:rPr>
                    <a:t>Analytics</a:t>
                  </a:r>
                  <a:endParaRPr lang="en-US" sz="1071" kern="0">
                    <a:solidFill>
                      <a:srgbClr val="000000">
                        <a:lumMod val="75000"/>
                        <a:lumOff val="25000"/>
                      </a:srgbClr>
                    </a:solidFill>
                    <a:latin typeface="Segoe UI" panose="020B0502040204020203" pitchFamily="34" charset="0"/>
                    <a:cs typeface="Segoe UI" panose="020B0502040204020203" pitchFamily="34" charset="0"/>
                  </a:endParaRPr>
                </a:p>
              </p:txBody>
            </p:sp>
          </p:grpSp>
          <p:grpSp>
            <p:nvGrpSpPr>
              <p:cNvPr id="356" name="Group 355">
                <a:extLst>
                  <a:ext uri="{FF2B5EF4-FFF2-40B4-BE49-F238E27FC236}">
                    <a16:creationId xmlns:a16="http://schemas.microsoft.com/office/drawing/2014/main" id="{195E43E0-1B89-45E4-86CD-A96D01F94F41}"/>
                  </a:ext>
                </a:extLst>
              </p:cNvPr>
              <p:cNvGrpSpPr/>
              <p:nvPr/>
            </p:nvGrpSpPr>
            <p:grpSpPr>
              <a:xfrm>
                <a:off x="5237596" y="2374433"/>
                <a:ext cx="806631" cy="575278"/>
                <a:chOff x="7584979" y="3709856"/>
                <a:chExt cx="903556" cy="644405"/>
              </a:xfrm>
            </p:grpSpPr>
            <p:pic>
              <p:nvPicPr>
                <p:cNvPr id="360" name="Picture 359">
                  <a:extLst>
                    <a:ext uri="{FF2B5EF4-FFF2-40B4-BE49-F238E27FC236}">
                      <a16:creationId xmlns:a16="http://schemas.microsoft.com/office/drawing/2014/main" id="{3B93AD5C-35A5-4991-B2EF-EC28873D3952}"/>
                    </a:ext>
                  </a:extLst>
                </p:cNvPr>
                <p:cNvPicPr>
                  <a:picLocks noChangeAspect="1"/>
                </p:cNvPicPr>
                <p:nvPr/>
              </p:nvPicPr>
              <p:blipFill>
                <a:blip r:embed="rId30" cstate="print">
                  <a:extLst>
                    <a:ext uri="{28A0092B-C50C-407E-A947-70E740481C1C}">
                      <a14:useLocalDpi xmlns:a14="http://schemas.microsoft.com/office/drawing/2010/main" val="0"/>
                    </a:ext>
                  </a:extLst>
                </a:blip>
                <a:stretch>
                  <a:fillRect/>
                </a:stretch>
              </p:blipFill>
              <p:spPr>
                <a:xfrm>
                  <a:off x="7864920" y="3709856"/>
                  <a:ext cx="382294" cy="382295"/>
                </a:xfrm>
                <a:prstGeom prst="rect">
                  <a:avLst/>
                </a:prstGeom>
              </p:spPr>
            </p:pic>
            <p:sp>
              <p:nvSpPr>
                <p:cNvPr id="361" name="Rectangle 360">
                  <a:extLst>
                    <a:ext uri="{FF2B5EF4-FFF2-40B4-BE49-F238E27FC236}">
                      <a16:creationId xmlns:a16="http://schemas.microsoft.com/office/drawing/2014/main" id="{929ECA10-B752-441D-8606-A1CE2FC71D52}"/>
                    </a:ext>
                  </a:extLst>
                </p:cNvPr>
                <p:cNvSpPr/>
                <p:nvPr/>
              </p:nvSpPr>
              <p:spPr>
                <a:xfrm>
                  <a:off x="7584979" y="4103161"/>
                  <a:ext cx="903556" cy="251100"/>
                </a:xfrm>
                <a:prstGeom prst="rect">
                  <a:avLst/>
                </a:prstGeom>
              </p:spPr>
              <p:txBody>
                <a:bodyPr wrap="none">
                  <a:spAutoFit/>
                </a:bodyPr>
                <a:lstStyle/>
                <a:p>
                  <a:pPr defTabSz="932060">
                    <a:lnSpc>
                      <a:spcPct val="80000"/>
                    </a:lnSpc>
                    <a:defRPr/>
                  </a:pPr>
                  <a:r>
                    <a:rPr lang="en-US" sz="1071" kern="0">
                      <a:solidFill>
                        <a:srgbClr val="000000">
                          <a:lumMod val="75000"/>
                          <a:lumOff val="25000"/>
                        </a:srgbClr>
                      </a:solidFill>
                      <a:latin typeface="Segoe UI" panose="020B0502040204020203" pitchFamily="34" charset="0"/>
                      <a:ea typeface="Segoe UI" panose="020B0502040204020203" pitchFamily="34" charset="0"/>
                      <a:cs typeface="Segoe UI" panose="020B0502040204020203" pitchFamily="34" charset="0"/>
                    </a:rPr>
                    <a:t>Event Hub</a:t>
                  </a:r>
                  <a:endParaRPr lang="en-US" sz="1071" kern="0">
                    <a:solidFill>
                      <a:srgbClr val="000000">
                        <a:lumMod val="75000"/>
                        <a:lumOff val="25000"/>
                      </a:srgbClr>
                    </a:solidFill>
                    <a:latin typeface="Segoe UI" panose="020B0502040204020203" pitchFamily="34" charset="0"/>
                    <a:cs typeface="Segoe UI" panose="020B0502040204020203" pitchFamily="34" charset="0"/>
                  </a:endParaRPr>
                </a:p>
              </p:txBody>
            </p:sp>
          </p:grpSp>
          <p:grpSp>
            <p:nvGrpSpPr>
              <p:cNvPr id="357" name="Group 356">
                <a:extLst>
                  <a:ext uri="{FF2B5EF4-FFF2-40B4-BE49-F238E27FC236}">
                    <a16:creationId xmlns:a16="http://schemas.microsoft.com/office/drawing/2014/main" id="{B7112228-995D-445B-A260-9243A15E4760}"/>
                  </a:ext>
                </a:extLst>
              </p:cNvPr>
              <p:cNvGrpSpPr/>
              <p:nvPr/>
            </p:nvGrpSpPr>
            <p:grpSpPr>
              <a:xfrm>
                <a:off x="4763249" y="3114585"/>
                <a:ext cx="1267927" cy="480131"/>
                <a:chOff x="4979163" y="3290948"/>
                <a:chExt cx="1267927" cy="480131"/>
              </a:xfrm>
            </p:grpSpPr>
            <p:sp>
              <p:nvSpPr>
                <p:cNvPr id="358" name="Rectangle 357">
                  <a:extLst>
                    <a:ext uri="{FF2B5EF4-FFF2-40B4-BE49-F238E27FC236}">
                      <a16:creationId xmlns:a16="http://schemas.microsoft.com/office/drawing/2014/main" id="{75FB7614-556B-498F-9592-535CFB559CD8}"/>
                    </a:ext>
                  </a:extLst>
                </p:cNvPr>
                <p:cNvSpPr/>
                <p:nvPr/>
              </p:nvSpPr>
              <p:spPr>
                <a:xfrm>
                  <a:off x="4979163" y="3290948"/>
                  <a:ext cx="943740" cy="480131"/>
                </a:xfrm>
                <a:prstGeom prst="rect">
                  <a:avLst/>
                </a:prstGeom>
              </p:spPr>
              <p:txBody>
                <a:bodyPr wrap="square">
                  <a:noAutofit/>
                </a:bodyPr>
                <a:lstStyle/>
                <a:p>
                  <a:pPr algn="r" defTabSz="932060">
                    <a:lnSpc>
                      <a:spcPct val="80000"/>
                    </a:lnSpc>
                    <a:defRPr/>
                  </a:pPr>
                  <a:r>
                    <a:rPr lang="en-US" sz="1071" kern="0">
                      <a:solidFill>
                        <a:srgbClr val="000000">
                          <a:lumMod val="75000"/>
                          <a:lumOff val="25000"/>
                        </a:srgbClr>
                      </a:solidFill>
                      <a:latin typeface="Segoe UI" panose="020B0502040204020203" pitchFamily="34" charset="0"/>
                      <a:cs typeface="Segoe UI" panose="020B0502040204020203" pitchFamily="34" charset="0"/>
                    </a:rPr>
                    <a:t>Device</a:t>
                  </a:r>
                  <a:br>
                    <a:rPr lang="en-US" sz="1071" kern="0">
                      <a:solidFill>
                        <a:srgbClr val="000000">
                          <a:lumMod val="75000"/>
                          <a:lumOff val="25000"/>
                        </a:srgbClr>
                      </a:solidFill>
                      <a:latin typeface="Segoe UI" panose="020B0502040204020203" pitchFamily="34" charset="0"/>
                      <a:cs typeface="Segoe UI" panose="020B0502040204020203" pitchFamily="34" charset="0"/>
                    </a:rPr>
                  </a:br>
                  <a:r>
                    <a:rPr lang="en-US" sz="1071" kern="0">
                      <a:solidFill>
                        <a:srgbClr val="000000">
                          <a:lumMod val="75000"/>
                          <a:lumOff val="25000"/>
                        </a:srgbClr>
                      </a:solidFill>
                      <a:latin typeface="Segoe UI" panose="020B0502040204020203" pitchFamily="34" charset="0"/>
                      <a:cs typeface="Segoe UI" panose="020B0502040204020203" pitchFamily="34" charset="0"/>
                    </a:rPr>
                    <a:t> Provisioning Service</a:t>
                  </a:r>
                </a:p>
              </p:txBody>
            </p:sp>
            <p:pic>
              <p:nvPicPr>
                <p:cNvPr id="359" name="Picture 358">
                  <a:extLst>
                    <a:ext uri="{FF2B5EF4-FFF2-40B4-BE49-F238E27FC236}">
                      <a16:creationId xmlns:a16="http://schemas.microsoft.com/office/drawing/2014/main" id="{536B7516-A6DB-4C78-97E5-4CFCE0A269E7}"/>
                    </a:ext>
                  </a:extLst>
                </p:cNvPr>
                <p:cNvPicPr>
                  <a:picLocks noChangeAspect="1"/>
                </p:cNvPicPr>
                <p:nvPr/>
              </p:nvPicPr>
              <p:blipFill rotWithShape="1">
                <a:blip r:embed="rId31"/>
                <a:srcRect l="25147" r="25264"/>
                <a:stretch/>
              </p:blipFill>
              <p:spPr>
                <a:xfrm>
                  <a:off x="5906034" y="3370375"/>
                  <a:ext cx="341056" cy="343882"/>
                </a:xfrm>
                <a:prstGeom prst="rect">
                  <a:avLst/>
                </a:prstGeom>
              </p:spPr>
            </p:pic>
          </p:grpSp>
        </p:grpSp>
        <p:grpSp>
          <p:nvGrpSpPr>
            <p:cNvPr id="344" name="Group 343">
              <a:extLst>
                <a:ext uri="{FF2B5EF4-FFF2-40B4-BE49-F238E27FC236}">
                  <a16:creationId xmlns:a16="http://schemas.microsoft.com/office/drawing/2014/main" id="{9E977075-B7C4-489A-BAED-001EB8EED91F}"/>
                </a:ext>
              </a:extLst>
            </p:cNvPr>
            <p:cNvGrpSpPr/>
            <p:nvPr/>
          </p:nvGrpSpPr>
          <p:grpSpPr>
            <a:xfrm>
              <a:off x="7232922" y="3046307"/>
              <a:ext cx="1011337" cy="700232"/>
              <a:chOff x="6948531" y="3199804"/>
              <a:chExt cx="1132861" cy="784372"/>
            </a:xfrm>
          </p:grpSpPr>
          <p:pic>
            <p:nvPicPr>
              <p:cNvPr id="348" name="Picture 347" descr="A picture containing clipart&#10;&#10;Description automatically generated">
                <a:extLst>
                  <a:ext uri="{FF2B5EF4-FFF2-40B4-BE49-F238E27FC236}">
                    <a16:creationId xmlns:a16="http://schemas.microsoft.com/office/drawing/2014/main" id="{44F515AC-273C-46D7-A99F-FB92C8F241D3}"/>
                  </a:ext>
                </a:extLst>
              </p:cNvPr>
              <p:cNvPicPr>
                <a:picLocks noChangeAspect="1"/>
              </p:cNvPicPr>
              <p:nvPr/>
            </p:nvPicPr>
            <p:blipFill rotWithShape="1">
              <a:blip r:embed="rId32" cstate="print">
                <a:extLst>
                  <a:ext uri="{28A0092B-C50C-407E-A947-70E740481C1C}">
                    <a14:useLocalDpi xmlns:a14="http://schemas.microsoft.com/office/drawing/2010/main" val="0"/>
                  </a:ext>
                </a:extLst>
              </a:blip>
              <a:srcRect/>
              <a:stretch/>
            </p:blipFill>
            <p:spPr>
              <a:xfrm>
                <a:off x="7267043" y="3199804"/>
                <a:ext cx="458568" cy="378527"/>
              </a:xfrm>
              <a:prstGeom prst="rect">
                <a:avLst/>
              </a:prstGeom>
            </p:spPr>
          </p:pic>
          <p:sp>
            <p:nvSpPr>
              <p:cNvPr id="349" name="Rectangle 348">
                <a:extLst>
                  <a:ext uri="{FF2B5EF4-FFF2-40B4-BE49-F238E27FC236}">
                    <a16:creationId xmlns:a16="http://schemas.microsoft.com/office/drawing/2014/main" id="{56697E5A-5B29-4386-8182-24BC71FCBDA3}"/>
                  </a:ext>
                </a:extLst>
              </p:cNvPr>
              <p:cNvSpPr/>
              <p:nvPr/>
            </p:nvSpPr>
            <p:spPr>
              <a:xfrm>
                <a:off x="6948531" y="3585404"/>
                <a:ext cx="1132861" cy="398772"/>
              </a:xfrm>
              <a:prstGeom prst="rect">
                <a:avLst/>
              </a:prstGeom>
            </p:spPr>
            <p:txBody>
              <a:bodyPr wrap="square">
                <a:spAutoFit/>
              </a:bodyPr>
              <a:lstStyle/>
              <a:p>
                <a:pPr algn="ctr" defTabSz="932060">
                  <a:lnSpc>
                    <a:spcPct val="80000"/>
                  </a:lnSpc>
                  <a:defRPr/>
                </a:pPr>
                <a:r>
                  <a:rPr lang="en-US" sz="1071" kern="0">
                    <a:solidFill>
                      <a:srgbClr val="000000">
                        <a:lumMod val="75000"/>
                        <a:lumOff val="25000"/>
                      </a:srgbClr>
                    </a:solidFill>
                    <a:latin typeface="Segoe UI" panose="020B0502040204020203" pitchFamily="34" charset="0"/>
                    <a:ea typeface="Segoe UI" panose="020B0502040204020203" pitchFamily="34" charset="0"/>
                    <a:cs typeface="Segoe UI" panose="020B0502040204020203" pitchFamily="34" charset="0"/>
                  </a:rPr>
                  <a:t>Time Series Insights</a:t>
                </a:r>
                <a:endParaRPr lang="en-US" sz="1071" kern="0">
                  <a:solidFill>
                    <a:srgbClr val="000000">
                      <a:lumMod val="75000"/>
                      <a:lumOff val="25000"/>
                    </a:srgbClr>
                  </a:solidFill>
                  <a:latin typeface="Segoe UI" panose="020B0502040204020203" pitchFamily="34" charset="0"/>
                  <a:cs typeface="Segoe UI" panose="020B0502040204020203" pitchFamily="34" charset="0"/>
                </a:endParaRPr>
              </a:p>
            </p:txBody>
          </p:sp>
        </p:grpSp>
        <p:grpSp>
          <p:nvGrpSpPr>
            <p:cNvPr id="345" name="Group 344">
              <a:extLst>
                <a:ext uri="{FF2B5EF4-FFF2-40B4-BE49-F238E27FC236}">
                  <a16:creationId xmlns:a16="http://schemas.microsoft.com/office/drawing/2014/main" id="{9F256F0F-9145-4BD2-A5A6-E361FCA5B503}"/>
                </a:ext>
              </a:extLst>
            </p:cNvPr>
            <p:cNvGrpSpPr/>
            <p:nvPr/>
          </p:nvGrpSpPr>
          <p:grpSpPr>
            <a:xfrm>
              <a:off x="7595385" y="2370645"/>
              <a:ext cx="697569" cy="567934"/>
              <a:chOff x="7455056" y="2438842"/>
              <a:chExt cx="697569" cy="567934"/>
            </a:xfrm>
          </p:grpSpPr>
          <p:pic>
            <p:nvPicPr>
              <p:cNvPr id="346" name="Picture 14" descr="Image result for &quot;Azure maps&quot; icon">
                <a:extLst>
                  <a:ext uri="{FF2B5EF4-FFF2-40B4-BE49-F238E27FC236}">
                    <a16:creationId xmlns:a16="http://schemas.microsoft.com/office/drawing/2014/main" id="{FE36B3EE-1C09-4908-BEAC-AA6C4E6126E0}"/>
                  </a:ext>
                </a:extLst>
              </p:cNvPr>
              <p:cNvPicPr>
                <a:picLocks noChangeAspect="1" noChangeArrowheads="1"/>
              </p:cNvPicPr>
              <p:nvPr/>
            </p:nvPicPr>
            <p:blipFill>
              <a:blip r:embed="rId33" cstate="print">
                <a:extLst>
                  <a:ext uri="{28A0092B-C50C-407E-A947-70E740481C1C}">
                    <a14:useLocalDpi xmlns:a14="http://schemas.microsoft.com/office/drawing/2010/main" val="0"/>
                  </a:ext>
                </a:extLst>
              </a:blip>
              <a:srcRect/>
              <a:stretch>
                <a:fillRect/>
              </a:stretch>
            </p:blipFill>
            <p:spPr bwMode="auto">
              <a:xfrm>
                <a:off x="7528284" y="2438842"/>
                <a:ext cx="293464" cy="377945"/>
              </a:xfrm>
              <a:prstGeom prst="rect">
                <a:avLst/>
              </a:prstGeom>
              <a:noFill/>
              <a:extLst>
                <a:ext uri="{909E8E84-426E-40DD-AFC4-6F175D3DCCD1}">
                  <a14:hiddenFill xmlns:a14="http://schemas.microsoft.com/office/drawing/2010/main">
                    <a:solidFill>
                      <a:srgbClr val="FFFFFF"/>
                    </a:solidFill>
                  </a14:hiddenFill>
                </a:ext>
              </a:extLst>
            </p:spPr>
          </p:pic>
          <p:sp>
            <p:nvSpPr>
              <p:cNvPr id="347" name="Rectangle 346">
                <a:extLst>
                  <a:ext uri="{FF2B5EF4-FFF2-40B4-BE49-F238E27FC236}">
                    <a16:creationId xmlns:a16="http://schemas.microsoft.com/office/drawing/2014/main" id="{8FD6D6D1-1A96-49B0-9F5F-EBE2E2154A21}"/>
                  </a:ext>
                </a:extLst>
              </p:cNvPr>
              <p:cNvSpPr/>
              <p:nvPr/>
            </p:nvSpPr>
            <p:spPr>
              <a:xfrm>
                <a:off x="7455056" y="2782612"/>
                <a:ext cx="697569" cy="224164"/>
              </a:xfrm>
              <a:prstGeom prst="rect">
                <a:avLst/>
              </a:prstGeom>
            </p:spPr>
            <p:txBody>
              <a:bodyPr wrap="square">
                <a:spAutoFit/>
              </a:bodyPr>
              <a:lstStyle/>
              <a:p>
                <a:pPr defTabSz="932597">
                  <a:lnSpc>
                    <a:spcPct val="80000"/>
                  </a:lnSpc>
                </a:pPr>
                <a:r>
                  <a:rPr lang="en-US" sz="1071" kern="0">
                    <a:solidFill>
                      <a:srgbClr val="000000">
                        <a:lumMod val="75000"/>
                        <a:lumOff val="25000"/>
                      </a:srgbClr>
                    </a:solidFill>
                    <a:latin typeface="Segoe UI" panose="020B0502040204020203" pitchFamily="34" charset="0"/>
                    <a:cs typeface="Segoe UI" panose="020B0502040204020203" pitchFamily="34" charset="0"/>
                  </a:rPr>
                  <a:t>Maps</a:t>
                </a:r>
              </a:p>
            </p:txBody>
          </p:sp>
        </p:grpSp>
      </p:grpSp>
      <p:cxnSp>
        <p:nvCxnSpPr>
          <p:cNvPr id="372" name="2   Arrow fg">
            <a:extLst>
              <a:ext uri="{FF2B5EF4-FFF2-40B4-BE49-F238E27FC236}">
                <a16:creationId xmlns:a16="http://schemas.microsoft.com/office/drawing/2014/main" id="{94AE7563-3877-4F7A-BD8B-81300E773C28}"/>
              </a:ext>
            </a:extLst>
          </p:cNvPr>
          <p:cNvCxnSpPr>
            <a:cxnSpLocks/>
          </p:cNvCxnSpPr>
          <p:nvPr/>
        </p:nvCxnSpPr>
        <p:spPr>
          <a:xfrm flipV="1">
            <a:off x="3073011" y="3978300"/>
            <a:ext cx="503606" cy="7802"/>
          </a:xfrm>
          <a:prstGeom prst="straightConnector1">
            <a:avLst/>
          </a:prstGeom>
          <a:ln w="31750">
            <a:solidFill>
              <a:schemeClr val="bg1">
                <a:lumMod val="5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73" name="Rectangle 372">
            <a:extLst>
              <a:ext uri="{FF2B5EF4-FFF2-40B4-BE49-F238E27FC236}">
                <a16:creationId xmlns:a16="http://schemas.microsoft.com/office/drawing/2014/main" id="{C4CC6057-4538-4F28-B3AE-1EFAFCF05034}"/>
              </a:ext>
            </a:extLst>
          </p:cNvPr>
          <p:cNvSpPr/>
          <p:nvPr/>
        </p:nvSpPr>
        <p:spPr bwMode="auto">
          <a:xfrm>
            <a:off x="3650898" y="2083548"/>
            <a:ext cx="5475295" cy="3374349"/>
          </a:xfrm>
          <a:prstGeom prst="rect">
            <a:avLst/>
          </a:prstGeom>
          <a:solidFill>
            <a:schemeClr val="tx2">
              <a:lumMod val="75000"/>
              <a:alpha val="90000"/>
            </a:schemeClr>
          </a:solidFill>
          <a:ln w="190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4" tIns="93234" rIns="186521" bIns="93207" numCol="1" spcCol="0" rtlCol="0" fromWordArt="0" anchor="b" anchorCtr="0" forceAA="0" compatLnSpc="1">
            <a:prstTxWarp prst="textNoShape">
              <a:avLst/>
            </a:prstTxWarp>
            <a:noAutofit/>
          </a:bodyPr>
          <a:lstStyle/>
          <a:p>
            <a:pPr algn="ctr" defTabSz="931574" fontAlgn="base">
              <a:lnSpc>
                <a:spcPct val="90000"/>
              </a:lnSpc>
              <a:spcBef>
                <a:spcPct val="0"/>
              </a:spcBef>
              <a:spcAft>
                <a:spcPts val="612"/>
              </a:spcAft>
            </a:pPr>
            <a:endParaRPr lang="en-US" sz="1071" kern="0">
              <a:solidFill>
                <a:srgbClr val="FFFFFF"/>
              </a:solidFill>
              <a:latin typeface="Segoe UI" panose="020B0502040204020203" pitchFamily="34" charset="0"/>
              <a:cs typeface="Segoe UI" panose="020B0502040204020203" pitchFamily="34" charset="0"/>
            </a:endParaRPr>
          </a:p>
        </p:txBody>
      </p:sp>
      <p:cxnSp>
        <p:nvCxnSpPr>
          <p:cNvPr id="374" name="2 Arrow">
            <a:extLst>
              <a:ext uri="{FF2B5EF4-FFF2-40B4-BE49-F238E27FC236}">
                <a16:creationId xmlns:a16="http://schemas.microsoft.com/office/drawing/2014/main" id="{D52A1030-3D0D-4702-A492-570FE4745B2E}"/>
              </a:ext>
            </a:extLst>
          </p:cNvPr>
          <p:cNvCxnSpPr>
            <a:cxnSpLocks/>
          </p:cNvCxnSpPr>
          <p:nvPr/>
        </p:nvCxnSpPr>
        <p:spPr>
          <a:xfrm flipV="1">
            <a:off x="3105458" y="5307749"/>
            <a:ext cx="503606" cy="9106"/>
          </a:xfrm>
          <a:prstGeom prst="straightConnector1">
            <a:avLst/>
          </a:prstGeom>
          <a:ln w="31750">
            <a:solidFill>
              <a:schemeClr val="bg1">
                <a:lumMod val="5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75" name="Rectangle 374">
            <a:extLst>
              <a:ext uri="{FF2B5EF4-FFF2-40B4-BE49-F238E27FC236}">
                <a16:creationId xmlns:a16="http://schemas.microsoft.com/office/drawing/2014/main" id="{DA0E2F5F-A9DB-4093-B008-FA9AB8F5A793}"/>
              </a:ext>
            </a:extLst>
          </p:cNvPr>
          <p:cNvSpPr/>
          <p:nvPr/>
        </p:nvSpPr>
        <p:spPr>
          <a:xfrm>
            <a:off x="4903203" y="1931909"/>
            <a:ext cx="2939743" cy="454376"/>
          </a:xfrm>
          <a:prstGeom prst="rect">
            <a:avLst/>
          </a:prstGeom>
        </p:spPr>
        <p:txBody>
          <a:bodyPr wrap="square">
            <a:spAutoFit/>
          </a:bodyPr>
          <a:lstStyle/>
          <a:p>
            <a:pPr defTabSz="621716">
              <a:defRPr/>
            </a:pPr>
            <a:br>
              <a:rPr lang="en-US" sz="1071" kern="0">
                <a:solidFill>
                  <a:srgbClr val="37A5D1"/>
                </a:solidFill>
                <a:latin typeface="Segoe UI"/>
              </a:rPr>
            </a:br>
            <a:endParaRPr lang="en-US" sz="1224" kern="0">
              <a:solidFill>
                <a:srgbClr val="000000">
                  <a:lumMod val="65000"/>
                  <a:lumOff val="35000"/>
                </a:srgbClr>
              </a:solidFill>
              <a:latin typeface="Segoe UI"/>
            </a:endParaRPr>
          </a:p>
        </p:txBody>
      </p:sp>
      <p:sp>
        <p:nvSpPr>
          <p:cNvPr id="376" name="Rectangle 375">
            <a:extLst>
              <a:ext uri="{FF2B5EF4-FFF2-40B4-BE49-F238E27FC236}">
                <a16:creationId xmlns:a16="http://schemas.microsoft.com/office/drawing/2014/main" id="{1ABD0DEC-D652-4992-85A0-89B9E67F4F18}"/>
              </a:ext>
            </a:extLst>
          </p:cNvPr>
          <p:cNvSpPr/>
          <p:nvPr/>
        </p:nvSpPr>
        <p:spPr>
          <a:xfrm>
            <a:off x="3903792" y="3108561"/>
            <a:ext cx="4990305" cy="1259538"/>
          </a:xfrm>
          <a:prstGeom prst="rect">
            <a:avLst/>
          </a:prstGeom>
        </p:spPr>
        <p:txBody>
          <a:bodyPr wrap="square">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1574" fontAlgn="base">
              <a:lnSpc>
                <a:spcPct val="90000"/>
              </a:lnSpc>
              <a:spcBef>
                <a:spcPct val="0"/>
              </a:spcBef>
              <a:spcAft>
                <a:spcPts val="612"/>
              </a:spcAft>
              <a:defRPr/>
            </a:pPr>
            <a:r>
              <a:rPr lang="en-US" sz="1428" b="1" kern="0">
                <a:solidFill>
                  <a:srgbClr val="FFFFFF"/>
                </a:solidFill>
                <a:latin typeface="Segoe UI Semibold" panose="020B0702040204020203" pitchFamily="34" charset="0"/>
                <a:cs typeface="Segoe UI Semibold" panose="020B0702040204020203" pitchFamily="34" charset="0"/>
              </a:rPr>
              <a:t>Simplify production-ready IoT solution development</a:t>
            </a:r>
            <a:endParaRPr lang="en-US" sz="1428" kern="0">
              <a:solidFill>
                <a:srgbClr val="FFFFFF"/>
              </a:solidFill>
              <a:latin typeface="Segoe UI Semibold" panose="020B0702040204020203" pitchFamily="34" charset="0"/>
              <a:cs typeface="Segoe UI Semibold" panose="020B0702040204020203" pitchFamily="34" charset="0"/>
            </a:endParaRPr>
          </a:p>
          <a:p>
            <a:pPr marL="174862" indent="-174862" defTabSz="931574" fontAlgn="base">
              <a:lnSpc>
                <a:spcPct val="90000"/>
              </a:lnSpc>
              <a:spcBef>
                <a:spcPct val="0"/>
              </a:spcBef>
              <a:spcAft>
                <a:spcPts val="612"/>
              </a:spcAft>
              <a:buFont typeface="Arial" panose="020B0604020202020204" pitchFamily="34" charset="0"/>
              <a:buChar char="•"/>
              <a:defRPr/>
            </a:pPr>
            <a:r>
              <a:rPr lang="en-US" sz="1428" kern="0">
                <a:solidFill>
                  <a:srgbClr val="FFFFFF"/>
                </a:solidFill>
                <a:latin typeface="Segoe UI"/>
              </a:rPr>
              <a:t>Simplify setup, reduce management burden, operational costs, and overhead of a typical IoT project. </a:t>
            </a:r>
            <a:endParaRPr lang="en-US" sz="1428" kern="0">
              <a:solidFill>
                <a:srgbClr val="FFFFFF"/>
              </a:solidFill>
              <a:latin typeface="Segoe UI" panose="020B0502040204020203" pitchFamily="34" charset="0"/>
              <a:cs typeface="Segoe UI" panose="020B0502040204020203" pitchFamily="34" charset="0"/>
            </a:endParaRPr>
          </a:p>
          <a:p>
            <a:pPr marL="174862" indent="-174862" defTabSz="931574" fontAlgn="base">
              <a:lnSpc>
                <a:spcPct val="90000"/>
              </a:lnSpc>
              <a:spcBef>
                <a:spcPct val="0"/>
              </a:spcBef>
              <a:spcAft>
                <a:spcPts val="612"/>
              </a:spcAft>
              <a:buFont typeface="Arial" panose="020B0604020202020204" pitchFamily="34" charset="0"/>
              <a:buChar char="•"/>
              <a:defRPr/>
            </a:pPr>
            <a:r>
              <a:rPr lang="en-US" sz="1428" kern="0">
                <a:solidFill>
                  <a:srgbClr val="FFFFFF"/>
                </a:solidFill>
                <a:latin typeface="Segoe UI"/>
              </a:rPr>
              <a:t>Bring solutions to market faster, while staying focused on your customers</a:t>
            </a:r>
            <a:endParaRPr lang="en-US" sz="1428" kern="0">
              <a:solidFill>
                <a:srgbClr val="FFFFFF"/>
              </a:solidFill>
              <a:latin typeface="Segoe UI" panose="020B0502040204020203" pitchFamily="34" charset="0"/>
              <a:cs typeface="Segoe UI" panose="020B0502040204020203" pitchFamily="34" charset="0"/>
            </a:endParaRPr>
          </a:p>
        </p:txBody>
      </p:sp>
      <p:sp>
        <p:nvSpPr>
          <p:cNvPr id="377" name="Rectangle 376">
            <a:extLst>
              <a:ext uri="{FF2B5EF4-FFF2-40B4-BE49-F238E27FC236}">
                <a16:creationId xmlns:a16="http://schemas.microsoft.com/office/drawing/2014/main" id="{36F68565-2537-48A6-AC85-975C11CC5534}"/>
              </a:ext>
            </a:extLst>
          </p:cNvPr>
          <p:cNvSpPr/>
          <p:nvPr/>
        </p:nvSpPr>
        <p:spPr>
          <a:xfrm>
            <a:off x="4720490" y="2404283"/>
            <a:ext cx="3756956" cy="576079"/>
          </a:xfrm>
          <a:prstGeom prst="rect">
            <a:avLst/>
          </a:prstGeom>
        </p:spPr>
        <p:txBody>
          <a:bodyPr wrap="square">
            <a:spAutoFit/>
          </a:bodyPr>
          <a:lstStyle/>
          <a:p>
            <a:pPr defTabSz="931574" fontAlgn="base">
              <a:lnSpc>
                <a:spcPct val="90000"/>
              </a:lnSpc>
              <a:spcBef>
                <a:spcPct val="0"/>
              </a:spcBef>
              <a:spcAft>
                <a:spcPts val="612"/>
              </a:spcAft>
              <a:defRPr/>
            </a:pPr>
            <a:r>
              <a:rPr lang="en-US" sz="1632" b="1" kern="0">
                <a:solidFill>
                  <a:srgbClr val="FFFFFF"/>
                </a:solidFill>
                <a:latin typeface="Segoe UI" panose="020B0502040204020203" pitchFamily="34" charset="0"/>
                <a:ea typeface="Segoe UI" panose="020B0502040204020203" pitchFamily="34" charset="0"/>
                <a:cs typeface="Segoe UI" panose="020B0502040204020203" pitchFamily="34" charset="0"/>
              </a:rPr>
              <a:t>Azure IoT Central</a:t>
            </a:r>
          </a:p>
          <a:p>
            <a:pPr defTabSz="931574" fontAlgn="base">
              <a:lnSpc>
                <a:spcPct val="90000"/>
              </a:lnSpc>
              <a:spcBef>
                <a:spcPct val="0"/>
              </a:spcBef>
              <a:spcAft>
                <a:spcPts val="612"/>
              </a:spcAft>
              <a:defRPr/>
            </a:pPr>
            <a:r>
              <a:rPr lang="en-US" sz="1224" kern="0">
                <a:solidFill>
                  <a:srgbClr val="FFFFFF"/>
                </a:solidFill>
                <a:latin typeface="Segoe UI" panose="020B0502040204020203" pitchFamily="34" charset="0"/>
                <a:cs typeface="Segoe UI" panose="020B0502040204020203" pitchFamily="34" charset="0"/>
              </a:rPr>
              <a:t>Build </a:t>
            </a:r>
            <a:r>
              <a:rPr lang="en-US" sz="1224" b="1" i="1" u="sng" kern="0">
                <a:solidFill>
                  <a:srgbClr val="FFFFFF"/>
                </a:solidFill>
                <a:latin typeface="Segoe UI" panose="020B0502040204020203" pitchFamily="34" charset="0"/>
                <a:cs typeface="Segoe UI" panose="020B0502040204020203" pitchFamily="34" charset="0"/>
              </a:rPr>
              <a:t>with</a:t>
            </a:r>
            <a:r>
              <a:rPr lang="en-US" sz="1224" kern="0">
                <a:solidFill>
                  <a:srgbClr val="FFFFFF"/>
                </a:solidFill>
                <a:latin typeface="Segoe UI" panose="020B0502040204020203" pitchFamily="34" charset="0"/>
                <a:cs typeface="Segoe UI" panose="020B0502040204020203" pitchFamily="34" charset="0"/>
              </a:rPr>
              <a:t> Azure IoT Central, our </a:t>
            </a:r>
            <a:r>
              <a:rPr lang="en-US" sz="1224" kern="0">
                <a:solidFill>
                  <a:srgbClr val="FFFFFF"/>
                </a:solidFill>
                <a:latin typeface="Segoe UI"/>
              </a:rPr>
              <a:t>IoT App Platform</a:t>
            </a:r>
            <a:endParaRPr lang="en-US" sz="1224" b="1" kern="0">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cxnSp>
        <p:nvCxnSpPr>
          <p:cNvPr id="378" name="2   Arrow fg">
            <a:extLst>
              <a:ext uri="{FF2B5EF4-FFF2-40B4-BE49-F238E27FC236}">
                <a16:creationId xmlns:a16="http://schemas.microsoft.com/office/drawing/2014/main" id="{36EC6FD4-F603-4377-A7E7-FC1112833CE5}"/>
              </a:ext>
            </a:extLst>
          </p:cNvPr>
          <p:cNvCxnSpPr>
            <a:cxnSpLocks/>
          </p:cNvCxnSpPr>
          <p:nvPr/>
        </p:nvCxnSpPr>
        <p:spPr>
          <a:xfrm>
            <a:off x="3147292" y="2465825"/>
            <a:ext cx="503606" cy="0"/>
          </a:xfrm>
          <a:prstGeom prst="straightConnector1">
            <a:avLst/>
          </a:prstGeom>
          <a:ln w="31750">
            <a:solidFill>
              <a:schemeClr val="bg1">
                <a:lumMod val="5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379" name="Picture 378" descr="A picture containing clock&#10;&#10;Description automatically generated">
            <a:extLst>
              <a:ext uri="{FF2B5EF4-FFF2-40B4-BE49-F238E27FC236}">
                <a16:creationId xmlns:a16="http://schemas.microsoft.com/office/drawing/2014/main" id="{324819E7-FA04-42CB-B7C9-48413E641691}"/>
              </a:ext>
            </a:extLst>
          </p:cNvPr>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4009883" y="2374213"/>
            <a:ext cx="627156" cy="696075"/>
          </a:xfrm>
          <a:prstGeom prst="rect">
            <a:avLst/>
          </a:prstGeom>
        </p:spPr>
      </p:pic>
      <p:sp>
        <p:nvSpPr>
          <p:cNvPr id="380" name="Rectangle 379">
            <a:extLst>
              <a:ext uri="{FF2B5EF4-FFF2-40B4-BE49-F238E27FC236}">
                <a16:creationId xmlns:a16="http://schemas.microsoft.com/office/drawing/2014/main" id="{B227D0F5-F348-4094-B0B2-0F4642C01D29}"/>
              </a:ext>
            </a:extLst>
          </p:cNvPr>
          <p:cNvSpPr/>
          <p:nvPr/>
        </p:nvSpPr>
        <p:spPr>
          <a:xfrm>
            <a:off x="3858208" y="4494883"/>
            <a:ext cx="2229934" cy="777827"/>
          </a:xfrm>
          <a:prstGeom prst="rect">
            <a:avLst/>
          </a:prstGeom>
        </p:spPr>
        <p:txBody>
          <a:bodyPr wrap="square" anchor="t">
            <a:spAutoFit/>
          </a:bodyPr>
          <a:lstStyle/>
          <a:p>
            <a:pPr marL="352962" indent="-352962" defTabSz="931611">
              <a:spcBef>
                <a:spcPct val="0"/>
              </a:spcBef>
              <a:spcAft>
                <a:spcPts val="1836"/>
              </a:spcAft>
              <a:buClr>
                <a:srgbClr val="FFFFFF"/>
              </a:buClr>
              <a:buFont typeface="Wingdings" panose="05000000000000000000" pitchFamily="2" charset="2"/>
              <a:buChar char="ü"/>
              <a:defRPr/>
            </a:pPr>
            <a:r>
              <a:rPr lang="en-US" sz="1428">
                <a:ln w="3175">
                  <a:noFill/>
                </a:ln>
                <a:solidFill>
                  <a:srgbClr val="FFFFFF"/>
                </a:solidFill>
                <a:latin typeface="Segoe UI Semibold"/>
                <a:cs typeface="Segoe UI"/>
              </a:rPr>
              <a:t>Highly secure</a:t>
            </a:r>
          </a:p>
          <a:p>
            <a:pPr marL="352962" indent="-352962" defTabSz="931611">
              <a:spcBef>
                <a:spcPct val="0"/>
              </a:spcBef>
              <a:spcAft>
                <a:spcPts val="1836"/>
              </a:spcAft>
              <a:buClr>
                <a:srgbClr val="FFFFFF"/>
              </a:buClr>
              <a:buFont typeface="Wingdings" panose="05000000000000000000" pitchFamily="2" charset="2"/>
              <a:buChar char="ü"/>
              <a:defRPr/>
            </a:pPr>
            <a:r>
              <a:rPr lang="en-US" sz="1428">
                <a:ln w="3175">
                  <a:noFill/>
                </a:ln>
                <a:solidFill>
                  <a:srgbClr val="FFFFFF"/>
                </a:solidFill>
                <a:latin typeface="Segoe UI Semibold"/>
                <a:cs typeface="Segoe UI"/>
              </a:rPr>
              <a:t>Enterprise-grade</a:t>
            </a:r>
          </a:p>
        </p:txBody>
      </p:sp>
      <p:sp>
        <p:nvSpPr>
          <p:cNvPr id="381" name="Rectangle 380">
            <a:extLst>
              <a:ext uri="{FF2B5EF4-FFF2-40B4-BE49-F238E27FC236}">
                <a16:creationId xmlns:a16="http://schemas.microsoft.com/office/drawing/2014/main" id="{3ED2288D-9C71-46BE-9EE5-CA36016FDB45}"/>
              </a:ext>
            </a:extLst>
          </p:cNvPr>
          <p:cNvSpPr/>
          <p:nvPr/>
        </p:nvSpPr>
        <p:spPr>
          <a:xfrm>
            <a:off x="6252370" y="4494883"/>
            <a:ext cx="2516841" cy="777827"/>
          </a:xfrm>
          <a:prstGeom prst="rect">
            <a:avLst/>
          </a:prstGeom>
        </p:spPr>
        <p:txBody>
          <a:bodyPr wrap="square" anchor="t">
            <a:spAutoFit/>
          </a:bodyPr>
          <a:lstStyle/>
          <a:p>
            <a:pPr marL="352962" indent="-352962" defTabSz="931611">
              <a:spcBef>
                <a:spcPct val="0"/>
              </a:spcBef>
              <a:spcAft>
                <a:spcPts val="1836"/>
              </a:spcAft>
              <a:buFont typeface="Wingdings" panose="05000000000000000000" pitchFamily="2" charset="2"/>
              <a:buChar char="ü"/>
              <a:defRPr/>
            </a:pPr>
            <a:r>
              <a:rPr lang="en-US" sz="1428">
                <a:ln w="3175">
                  <a:noFill/>
                </a:ln>
                <a:solidFill>
                  <a:srgbClr val="FFFFFF"/>
                </a:solidFill>
                <a:latin typeface="Segoe UI Semibold"/>
                <a:cs typeface="Segoe UI"/>
              </a:rPr>
              <a:t>Predictable pricing</a:t>
            </a:r>
          </a:p>
          <a:p>
            <a:pPr marL="352962" indent="-352962" defTabSz="931611">
              <a:spcBef>
                <a:spcPct val="0"/>
              </a:spcBef>
              <a:spcAft>
                <a:spcPts val="1836"/>
              </a:spcAft>
              <a:buFont typeface="Wingdings" panose="05000000000000000000" pitchFamily="2" charset="2"/>
              <a:buChar char="ü"/>
              <a:defRPr/>
            </a:pPr>
            <a:r>
              <a:rPr lang="en-US" sz="1428">
                <a:ln w="3175">
                  <a:noFill/>
                </a:ln>
                <a:solidFill>
                  <a:srgbClr val="FFFFFF"/>
                </a:solidFill>
                <a:latin typeface="Segoe UI Semibold"/>
                <a:cs typeface="Segoe UI"/>
              </a:rPr>
              <a:t>Industry-focused</a:t>
            </a:r>
            <a:endParaRPr lang="en-US" sz="1428">
              <a:ln w="3175">
                <a:noFill/>
              </a:ln>
              <a:solidFill>
                <a:srgbClr val="FFFFFF"/>
              </a:solidFill>
              <a:latin typeface="Segoe UI Semibold"/>
              <a:cs typeface="Segoe UI" panose="020B0502040204020203" pitchFamily="34" charset="0"/>
            </a:endParaRPr>
          </a:p>
        </p:txBody>
      </p:sp>
    </p:spTree>
    <p:extLst>
      <p:ext uri="{BB962C8B-B14F-4D97-AF65-F5344CB8AC3E}">
        <p14:creationId xmlns:p14="http://schemas.microsoft.com/office/powerpoint/2010/main" val="2628572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 name="Rectangle 159">
            <a:extLst>
              <a:ext uri="{FF2B5EF4-FFF2-40B4-BE49-F238E27FC236}">
                <a16:creationId xmlns:a16="http://schemas.microsoft.com/office/drawing/2014/main" id="{E4C369BC-F462-4101-9CDA-C504A1B08890}"/>
              </a:ext>
            </a:extLst>
          </p:cNvPr>
          <p:cNvSpPr/>
          <p:nvPr/>
        </p:nvSpPr>
        <p:spPr bwMode="auto">
          <a:xfrm flipV="1">
            <a:off x="882" y="4972061"/>
            <a:ext cx="6216827" cy="2031124"/>
          </a:xfrm>
          <a:prstGeom prst="rect">
            <a:avLst/>
          </a:prstGeom>
          <a:solidFill>
            <a:schemeClr val="tx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9" fontAlgn="base">
              <a:lnSpc>
                <a:spcPct val="90000"/>
              </a:lnSpc>
              <a:spcBef>
                <a:spcPct val="0"/>
              </a:spcBef>
              <a:spcAft>
                <a:spcPct val="0"/>
              </a:spcAft>
              <a:defRPr/>
            </a:pPr>
            <a:endParaRPr lang="en-US" sz="1632">
              <a:solidFill>
                <a:prstClr val="white"/>
              </a:solidFill>
              <a:latin typeface="Segoe UI" panose="020B0502040204020203" pitchFamily="34" charset="0"/>
              <a:ea typeface="Segoe UI" panose="020B0502040204020203" pitchFamily="34" charset="0"/>
              <a:cs typeface="Segoe UI" panose="020B0502040204020203" pitchFamily="34" charset="0"/>
            </a:endParaRPr>
          </a:p>
        </p:txBody>
      </p:sp>
      <p:sp>
        <p:nvSpPr>
          <p:cNvPr id="159" name="Rectangle 158">
            <a:extLst>
              <a:ext uri="{FF2B5EF4-FFF2-40B4-BE49-F238E27FC236}">
                <a16:creationId xmlns:a16="http://schemas.microsoft.com/office/drawing/2014/main" id="{06772783-3DFD-4A84-9086-6BF4D276968B}"/>
              </a:ext>
            </a:extLst>
          </p:cNvPr>
          <p:cNvSpPr/>
          <p:nvPr/>
        </p:nvSpPr>
        <p:spPr bwMode="auto">
          <a:xfrm flipV="1">
            <a:off x="6217709" y="5031132"/>
            <a:ext cx="6221438" cy="2017456"/>
          </a:xfrm>
          <a:prstGeom prst="rect">
            <a:avLst/>
          </a:prstGeom>
          <a:solidFill>
            <a:schemeClr val="accent1">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9" fontAlgn="base">
              <a:lnSpc>
                <a:spcPct val="90000"/>
              </a:lnSpc>
              <a:spcBef>
                <a:spcPct val="0"/>
              </a:spcBef>
              <a:spcAft>
                <a:spcPct val="0"/>
              </a:spcAft>
              <a:defRPr/>
            </a:pPr>
            <a:endParaRPr lang="en-US" sz="1632">
              <a:solidFill>
                <a:prstClr val="white"/>
              </a:solidFill>
              <a:latin typeface="Segoe UI" panose="020B0502040204020203" pitchFamily="34" charset="0"/>
              <a:ea typeface="Segoe UI" panose="020B0502040204020203" pitchFamily="34" charset="0"/>
              <a:cs typeface="Segoe UI" panose="020B0502040204020203" pitchFamily="34" charset="0"/>
            </a:endParaRPr>
          </a:p>
        </p:txBody>
      </p:sp>
      <p:sp>
        <p:nvSpPr>
          <p:cNvPr id="158" name="Rectangle 157">
            <a:extLst>
              <a:ext uri="{FF2B5EF4-FFF2-40B4-BE49-F238E27FC236}">
                <a16:creationId xmlns:a16="http://schemas.microsoft.com/office/drawing/2014/main" id="{E294690A-4B6D-477A-9338-31295013C692}"/>
              </a:ext>
            </a:extLst>
          </p:cNvPr>
          <p:cNvSpPr/>
          <p:nvPr/>
        </p:nvSpPr>
        <p:spPr bwMode="auto">
          <a:xfrm flipV="1">
            <a:off x="882" y="702746"/>
            <a:ext cx="6225284" cy="426495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9" fontAlgn="base">
              <a:lnSpc>
                <a:spcPct val="90000"/>
              </a:lnSpc>
              <a:spcBef>
                <a:spcPct val="0"/>
              </a:spcBef>
              <a:spcAft>
                <a:spcPct val="0"/>
              </a:spcAft>
              <a:defRPr/>
            </a:pPr>
            <a:endParaRPr lang="en-US" sz="1632">
              <a:solidFill>
                <a:prstClr val="white"/>
              </a:solidFill>
              <a:latin typeface="Segoe UI" panose="020B0502040204020203" pitchFamily="34" charset="0"/>
              <a:ea typeface="Segoe UI" panose="020B0502040204020203" pitchFamily="34" charset="0"/>
              <a:cs typeface="Segoe UI" panose="020B0502040204020203" pitchFamily="34" charset="0"/>
            </a:endParaRPr>
          </a:p>
        </p:txBody>
      </p:sp>
      <p:sp>
        <p:nvSpPr>
          <p:cNvPr id="156" name="Rectangle 155">
            <a:extLst>
              <a:ext uri="{FF2B5EF4-FFF2-40B4-BE49-F238E27FC236}">
                <a16:creationId xmlns:a16="http://schemas.microsoft.com/office/drawing/2014/main" id="{0923368A-CBBC-42C6-A86E-D5FD2BCBA34A}"/>
              </a:ext>
            </a:extLst>
          </p:cNvPr>
          <p:cNvSpPr/>
          <p:nvPr/>
        </p:nvSpPr>
        <p:spPr bwMode="auto">
          <a:xfrm flipV="1">
            <a:off x="6221431" y="702745"/>
            <a:ext cx="6221438" cy="4274321"/>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9" fontAlgn="base">
              <a:lnSpc>
                <a:spcPct val="90000"/>
              </a:lnSpc>
              <a:spcBef>
                <a:spcPct val="0"/>
              </a:spcBef>
              <a:spcAft>
                <a:spcPct val="0"/>
              </a:spcAft>
              <a:defRPr/>
            </a:pPr>
            <a:endParaRPr lang="en-US" sz="1632">
              <a:solidFill>
                <a:prstClr val="white"/>
              </a:solidFill>
              <a:latin typeface="Segoe UI" panose="020B0502040204020203" pitchFamily="34" charset="0"/>
              <a:ea typeface="Segoe UI" panose="020B0502040204020203" pitchFamily="34" charset="0"/>
              <a:cs typeface="Segoe UI" panose="020B0502040204020203" pitchFamily="34" charset="0"/>
            </a:endParaRPr>
          </a:p>
        </p:txBody>
      </p:sp>
      <p:cxnSp>
        <p:nvCxnSpPr>
          <p:cNvPr id="5" name="Straight Connector 4">
            <a:extLst>
              <a:ext uri="{FF2B5EF4-FFF2-40B4-BE49-F238E27FC236}">
                <a16:creationId xmlns:a16="http://schemas.microsoft.com/office/drawing/2014/main" id="{A371F197-68EF-4596-9B52-B3433E994D5F}"/>
              </a:ext>
            </a:extLst>
          </p:cNvPr>
          <p:cNvCxnSpPr>
            <a:cxnSpLocks/>
          </p:cNvCxnSpPr>
          <p:nvPr/>
        </p:nvCxnSpPr>
        <p:spPr>
          <a:xfrm>
            <a:off x="6208392" y="2413725"/>
            <a:ext cx="5595" cy="3167563"/>
          </a:xfrm>
          <a:prstGeom prst="line">
            <a:avLst/>
          </a:prstGeom>
          <a:ln w="38100" cmpd="sng">
            <a:solidFill>
              <a:schemeClr val="bg1"/>
            </a:solidFill>
            <a:prstDash val="sysDot"/>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0470F4C6-D8E9-4CE6-A0A9-2C2018918875}"/>
              </a:ext>
            </a:extLst>
          </p:cNvPr>
          <p:cNvSpPr/>
          <p:nvPr/>
        </p:nvSpPr>
        <p:spPr bwMode="auto">
          <a:xfrm>
            <a:off x="205995" y="4991769"/>
            <a:ext cx="3522913" cy="908591"/>
          </a:xfrm>
          <a:prstGeom prst="rect">
            <a:avLst/>
          </a:prstGeom>
          <a:no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51029" fontAlgn="base">
              <a:lnSpc>
                <a:spcPct val="90000"/>
              </a:lnSpc>
              <a:spcBef>
                <a:spcPct val="0"/>
              </a:spcBef>
              <a:spcAft>
                <a:spcPct val="0"/>
              </a:spcAft>
              <a:defRPr/>
            </a:pPr>
            <a:r>
              <a:rPr lang="en-US" sz="1224" i="1">
                <a:solidFill>
                  <a:prstClr val="white"/>
                </a:solidFill>
                <a:latin typeface="Segoe UI Semilight"/>
                <a:cs typeface="Segoe UI" pitchFamily="34" charset="0"/>
              </a:rPr>
              <a:t>The right fit for businesses with </a:t>
            </a:r>
            <a:r>
              <a:rPr lang="en-US" sz="1224" b="1" i="1">
                <a:solidFill>
                  <a:prstClr val="white"/>
                </a:solidFill>
                <a:latin typeface="Segoe UI" panose="020B0502040204020203" pitchFamily="34" charset="0"/>
                <a:cs typeface="Segoe UI" panose="020B0502040204020203" pitchFamily="34" charset="0"/>
              </a:rPr>
              <a:t>cloud solution and device expertise</a:t>
            </a:r>
            <a:r>
              <a:rPr lang="en-US" sz="1224" i="1">
                <a:solidFill>
                  <a:prstClr val="white"/>
                </a:solidFill>
                <a:latin typeface="Segoe UI" panose="020B0502040204020203" pitchFamily="34" charset="0"/>
                <a:cs typeface="Segoe UI" panose="020B0502040204020203" pitchFamily="34" charset="0"/>
              </a:rPr>
              <a:t> (in-house or through partnerships)</a:t>
            </a:r>
            <a:r>
              <a:rPr lang="en-US" sz="1224" b="1" i="1">
                <a:solidFill>
                  <a:prstClr val="white"/>
                </a:solidFill>
                <a:latin typeface="Segoe UI" panose="020B0502040204020203" pitchFamily="34" charset="0"/>
                <a:cs typeface="Segoe UI" panose="020B0502040204020203" pitchFamily="34" charset="0"/>
              </a:rPr>
              <a:t> </a:t>
            </a:r>
            <a:r>
              <a:rPr lang="en-US" sz="1224" i="1">
                <a:solidFill>
                  <a:prstClr val="white"/>
                </a:solidFill>
                <a:latin typeface="Segoe UI Semilight"/>
                <a:cs typeface="Segoe UI" pitchFamily="34" charset="0"/>
              </a:rPr>
              <a:t>who want to </a:t>
            </a:r>
            <a:r>
              <a:rPr lang="en-US" sz="1224" b="1" i="1">
                <a:solidFill>
                  <a:prstClr val="white"/>
                </a:solidFill>
                <a:latin typeface="Segoe UI" panose="020B0502040204020203" pitchFamily="34" charset="0"/>
                <a:cs typeface="Segoe UI" panose="020B0502040204020203" pitchFamily="34" charset="0"/>
              </a:rPr>
              <a:t>fine-tune their services</a:t>
            </a:r>
            <a:r>
              <a:rPr lang="en-US" sz="1224" i="1">
                <a:solidFill>
                  <a:prstClr val="white"/>
                </a:solidFill>
                <a:latin typeface="Segoe UI Semilight"/>
                <a:cs typeface="Segoe UI" pitchFamily="34" charset="0"/>
              </a:rPr>
              <a:t> with a </a:t>
            </a:r>
            <a:r>
              <a:rPr lang="en-US" sz="1224" b="1" i="1">
                <a:solidFill>
                  <a:prstClr val="white"/>
                </a:solidFill>
                <a:latin typeface="Segoe UI" panose="020B0502040204020203" pitchFamily="34" charset="0"/>
                <a:cs typeface="Segoe UI" panose="020B0502040204020203" pitchFamily="34" charset="0"/>
              </a:rPr>
              <a:t>high degree of control and customization</a:t>
            </a:r>
          </a:p>
        </p:txBody>
      </p:sp>
      <p:sp>
        <p:nvSpPr>
          <p:cNvPr id="10" name="Rectangle 9">
            <a:extLst>
              <a:ext uri="{FF2B5EF4-FFF2-40B4-BE49-F238E27FC236}">
                <a16:creationId xmlns:a16="http://schemas.microsoft.com/office/drawing/2014/main" id="{647334DF-9A8B-4A49-BCC5-7DCF9122546E}"/>
              </a:ext>
            </a:extLst>
          </p:cNvPr>
          <p:cNvSpPr/>
          <p:nvPr/>
        </p:nvSpPr>
        <p:spPr bwMode="auto">
          <a:xfrm>
            <a:off x="8606259" y="5985795"/>
            <a:ext cx="3679867" cy="90000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838990">
              <a:lnSpc>
                <a:spcPct val="90000"/>
              </a:lnSpc>
              <a:spcAft>
                <a:spcPts val="1224"/>
              </a:spcAft>
              <a:defRPr/>
            </a:pPr>
            <a:r>
              <a:rPr lang="en-US" sz="1836" b="1" kern="0">
                <a:solidFill>
                  <a:prstClr val="white"/>
                </a:solidFill>
                <a:latin typeface="Segoe UI" panose="020B0502040204020203" pitchFamily="34" charset="0"/>
                <a:cs typeface="Segoe UI" panose="020B0502040204020203" pitchFamily="34" charset="0"/>
              </a:rPr>
              <a:t>Azure IoT Central</a:t>
            </a:r>
            <a:endParaRPr lang="en-US" sz="1836">
              <a:solidFill>
                <a:prstClr val="white"/>
              </a:solidFill>
              <a:latin typeface="Segoe UI Semilight"/>
              <a:cs typeface="Segoe UI" pitchFamily="34" charset="0"/>
            </a:endParaRPr>
          </a:p>
          <a:p>
            <a:pPr algn="ctr" defTabSz="951029" fontAlgn="base">
              <a:lnSpc>
                <a:spcPct val="90000"/>
              </a:lnSpc>
              <a:spcAft>
                <a:spcPts val="1224"/>
              </a:spcAft>
              <a:defRPr/>
            </a:pPr>
            <a:r>
              <a:rPr lang="en-US" sz="1428">
                <a:solidFill>
                  <a:prstClr val="white"/>
                </a:solidFill>
                <a:latin typeface="Segoe UI" panose="020B0502040204020203" pitchFamily="34" charset="0"/>
                <a:ea typeface="Segoe UI" panose="020B0502040204020203" pitchFamily="34" charset="0"/>
                <a:cs typeface="Segoe UI" pitchFamily="34" charset="0"/>
              </a:rPr>
              <a:t>Fully-managed IoT app platform</a:t>
            </a:r>
          </a:p>
        </p:txBody>
      </p:sp>
      <p:sp>
        <p:nvSpPr>
          <p:cNvPr id="11" name="Rectangle 10">
            <a:extLst>
              <a:ext uri="{FF2B5EF4-FFF2-40B4-BE49-F238E27FC236}">
                <a16:creationId xmlns:a16="http://schemas.microsoft.com/office/drawing/2014/main" id="{C3FC0AF0-D37F-40EA-ABDB-3290C8377568}"/>
              </a:ext>
            </a:extLst>
          </p:cNvPr>
          <p:cNvSpPr/>
          <p:nvPr/>
        </p:nvSpPr>
        <p:spPr bwMode="auto">
          <a:xfrm>
            <a:off x="69558" y="5985796"/>
            <a:ext cx="4126383" cy="89088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838990">
              <a:lnSpc>
                <a:spcPct val="90000"/>
              </a:lnSpc>
              <a:spcAft>
                <a:spcPts val="1224"/>
              </a:spcAft>
              <a:defRPr/>
            </a:pPr>
            <a:r>
              <a:rPr lang="en-US" sz="1632" b="1" kern="0">
                <a:solidFill>
                  <a:prstClr val="white"/>
                </a:solidFill>
                <a:latin typeface="Segoe UI" panose="020B0502040204020203" pitchFamily="34" charset="0"/>
                <a:cs typeface="Segoe UI" panose="020B0502040204020203" pitchFamily="34" charset="0"/>
              </a:rPr>
              <a:t>Azure IoT platform (IoT Hub, Azure Digital Twins)</a:t>
            </a:r>
            <a:endParaRPr lang="en-US" sz="1632">
              <a:solidFill>
                <a:prstClr val="white"/>
              </a:solidFill>
              <a:latin typeface="Segoe UI Semilight"/>
              <a:cs typeface="Segoe UI Semilight"/>
            </a:endParaRPr>
          </a:p>
          <a:p>
            <a:pPr algn="ctr" defTabSz="951029" fontAlgn="base">
              <a:lnSpc>
                <a:spcPct val="90000"/>
              </a:lnSpc>
              <a:spcAft>
                <a:spcPts val="1224"/>
              </a:spcAft>
              <a:defRPr/>
            </a:pPr>
            <a:r>
              <a:rPr lang="en-US" sz="1428">
                <a:solidFill>
                  <a:prstClr val="white"/>
                </a:solidFill>
                <a:latin typeface="Segoe UI Semilight"/>
                <a:cs typeface="Segoe UI" pitchFamily="34" charset="0"/>
              </a:rPr>
              <a:t>Customizable solutions </a:t>
            </a:r>
            <a:br>
              <a:rPr lang="en-US" sz="1428">
                <a:solidFill>
                  <a:prstClr val="white"/>
                </a:solidFill>
                <a:latin typeface="Segoe UI Semilight"/>
                <a:cs typeface="Segoe UI Semilight"/>
              </a:rPr>
            </a:br>
            <a:r>
              <a:rPr lang="en-US" sz="1428">
                <a:solidFill>
                  <a:prstClr val="white"/>
                </a:solidFill>
                <a:latin typeface="Segoe UI Semilight"/>
                <a:cs typeface="Segoe UI" pitchFamily="34" charset="0"/>
              </a:rPr>
              <a:t>for complex IoT scenarios</a:t>
            </a:r>
            <a:endParaRPr lang="en-US" sz="1428">
              <a:solidFill>
                <a:prstClr val="white"/>
              </a:solidFill>
              <a:latin typeface="Segoe UI Semilight"/>
              <a:cs typeface="Segoe UI Semilight"/>
            </a:endParaRPr>
          </a:p>
        </p:txBody>
      </p:sp>
      <p:sp>
        <p:nvSpPr>
          <p:cNvPr id="12" name="Device Text">
            <a:extLst>
              <a:ext uri="{FF2B5EF4-FFF2-40B4-BE49-F238E27FC236}">
                <a16:creationId xmlns:a16="http://schemas.microsoft.com/office/drawing/2014/main" id="{77D514D3-D0C7-4149-84BE-037388A235FE}"/>
              </a:ext>
            </a:extLst>
          </p:cNvPr>
          <p:cNvSpPr/>
          <p:nvPr/>
        </p:nvSpPr>
        <p:spPr>
          <a:xfrm flipH="1">
            <a:off x="6234423" y="5011373"/>
            <a:ext cx="2294325" cy="532385"/>
          </a:xfrm>
          <a:prstGeom prst="rect">
            <a:avLst/>
          </a:prstGeom>
          <a:noFill/>
          <a:ln w="28575">
            <a:noFill/>
          </a:ln>
        </p:spPr>
        <p:txBody>
          <a:bodyPr wrap="square" lIns="93260">
            <a:noAutofit/>
          </a:bodyPr>
          <a:lstStyle/>
          <a:p>
            <a:pPr algn="ctr" defTabSz="932293" fontAlgn="base">
              <a:lnSpc>
                <a:spcPct val="90000"/>
              </a:lnSpc>
              <a:spcBef>
                <a:spcPct val="0"/>
              </a:spcBef>
              <a:spcAft>
                <a:spcPct val="0"/>
              </a:spcAft>
              <a:defRPr/>
            </a:pPr>
            <a:r>
              <a:rPr lang="en-US" sz="1632" b="1">
                <a:solidFill>
                  <a:prstClr val="white"/>
                </a:solidFill>
                <a:latin typeface="Segoe UI" panose="020B0502040204020203" pitchFamily="34" charset="0"/>
                <a:cs typeface="Segoe UI" panose="020B0502040204020203" pitchFamily="34" charset="0"/>
              </a:rPr>
              <a:t>Managed App Platform</a:t>
            </a:r>
          </a:p>
        </p:txBody>
      </p:sp>
      <p:sp>
        <p:nvSpPr>
          <p:cNvPr id="13" name="Device Text">
            <a:extLst>
              <a:ext uri="{FF2B5EF4-FFF2-40B4-BE49-F238E27FC236}">
                <a16:creationId xmlns:a16="http://schemas.microsoft.com/office/drawing/2014/main" id="{35DF348E-80FB-481B-A5AF-C5962F994F39}"/>
              </a:ext>
            </a:extLst>
          </p:cNvPr>
          <p:cNvSpPr/>
          <p:nvPr/>
        </p:nvSpPr>
        <p:spPr>
          <a:xfrm flipH="1">
            <a:off x="3499007" y="5052411"/>
            <a:ext cx="3137325" cy="194166"/>
          </a:xfrm>
          <a:prstGeom prst="rect">
            <a:avLst/>
          </a:prstGeom>
          <a:noFill/>
          <a:ln w="28575">
            <a:noFill/>
          </a:ln>
        </p:spPr>
        <p:txBody>
          <a:bodyPr wrap="square" lIns="93260">
            <a:noAutofit/>
          </a:bodyPr>
          <a:lstStyle/>
          <a:p>
            <a:pPr algn="ctr" defTabSz="932293" fontAlgn="base">
              <a:lnSpc>
                <a:spcPct val="90000"/>
              </a:lnSpc>
              <a:spcBef>
                <a:spcPct val="0"/>
              </a:spcBef>
              <a:spcAft>
                <a:spcPct val="0"/>
              </a:spcAft>
              <a:defRPr/>
            </a:pPr>
            <a:r>
              <a:rPr lang="en-US" sz="1836" b="1">
                <a:solidFill>
                  <a:prstClr val="white"/>
                </a:solidFill>
                <a:latin typeface="Segoe UI" panose="020B0502040204020203" pitchFamily="34" charset="0"/>
                <a:cs typeface="Segoe UI" panose="020B0502040204020203" pitchFamily="34" charset="0"/>
              </a:rPr>
              <a:t>Platform Services</a:t>
            </a:r>
          </a:p>
        </p:txBody>
      </p:sp>
      <p:sp>
        <p:nvSpPr>
          <p:cNvPr id="14" name="Rectangle 13">
            <a:extLst>
              <a:ext uri="{FF2B5EF4-FFF2-40B4-BE49-F238E27FC236}">
                <a16:creationId xmlns:a16="http://schemas.microsoft.com/office/drawing/2014/main" id="{81A8A344-1745-4A0B-8766-52ABB690CF46}"/>
              </a:ext>
            </a:extLst>
          </p:cNvPr>
          <p:cNvSpPr/>
          <p:nvPr/>
        </p:nvSpPr>
        <p:spPr bwMode="auto">
          <a:xfrm>
            <a:off x="8650199" y="4834533"/>
            <a:ext cx="3698500" cy="1385145"/>
          </a:xfrm>
          <a:prstGeom prst="rect">
            <a:avLst/>
          </a:prstGeom>
          <a:no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51029" fontAlgn="base">
              <a:lnSpc>
                <a:spcPct val="90000"/>
              </a:lnSpc>
              <a:spcBef>
                <a:spcPct val="0"/>
              </a:spcBef>
              <a:spcAft>
                <a:spcPct val="0"/>
              </a:spcAft>
              <a:defRPr/>
            </a:pPr>
            <a:r>
              <a:rPr lang="en-US" sz="1224" i="1">
                <a:solidFill>
                  <a:prstClr val="white"/>
                </a:solidFill>
                <a:latin typeface="Segoe UI Semilight"/>
                <a:cs typeface="Segoe UI" pitchFamily="34" charset="0"/>
              </a:rPr>
              <a:t>The right fit for businesses that </a:t>
            </a:r>
            <a:r>
              <a:rPr lang="en-US" sz="1224" b="1" i="1">
                <a:solidFill>
                  <a:prstClr val="white"/>
                </a:solidFill>
                <a:latin typeface="Segoe UI" panose="020B0502040204020203" pitchFamily="34" charset="0"/>
                <a:cs typeface="Segoe UI" panose="020B0502040204020203" pitchFamily="34" charset="0"/>
              </a:rPr>
              <a:t>do not wish to dedicate extensive resources to system architecture </a:t>
            </a:r>
            <a:r>
              <a:rPr lang="en-US" sz="1224" i="1">
                <a:solidFill>
                  <a:prstClr val="white"/>
                </a:solidFill>
                <a:latin typeface="Segoe UI Semilight"/>
                <a:cs typeface="Segoe UI" pitchFamily="34" charset="0"/>
              </a:rPr>
              <a:t>and want to select a solution that provides </a:t>
            </a:r>
            <a:r>
              <a:rPr lang="en-US" sz="1224" b="1" i="1">
                <a:solidFill>
                  <a:prstClr val="white"/>
                </a:solidFill>
                <a:latin typeface="Segoe UI" panose="020B0502040204020203" pitchFamily="34" charset="0"/>
                <a:cs typeface="Segoe UI" panose="020B0502040204020203" pitchFamily="34" charset="0"/>
              </a:rPr>
              <a:t>predictable pricing </a:t>
            </a:r>
            <a:r>
              <a:rPr lang="en-US" sz="1224" i="1">
                <a:solidFill>
                  <a:prstClr val="white"/>
                </a:solidFill>
                <a:latin typeface="Segoe UI Semilight"/>
                <a:cs typeface="Segoe UI" pitchFamily="34" charset="0"/>
              </a:rPr>
              <a:t>and the ability to customize branding, device types, data management and user roles. </a:t>
            </a:r>
            <a:endParaRPr lang="en-US" sz="1224" b="1" i="1">
              <a:solidFill>
                <a:prstClr val="white"/>
              </a:solidFill>
              <a:latin typeface="Segoe UI" panose="020B0502040204020203" pitchFamily="34" charset="0"/>
              <a:cs typeface="Segoe UI" panose="020B0502040204020203" pitchFamily="34" charset="0"/>
            </a:endParaRPr>
          </a:p>
        </p:txBody>
      </p:sp>
      <p:sp>
        <p:nvSpPr>
          <p:cNvPr id="15" name="Rectangle 14">
            <a:extLst>
              <a:ext uri="{FF2B5EF4-FFF2-40B4-BE49-F238E27FC236}">
                <a16:creationId xmlns:a16="http://schemas.microsoft.com/office/drawing/2014/main" id="{502CF536-126E-4E48-A1E3-D5EAAFC16CE6}"/>
              </a:ext>
            </a:extLst>
          </p:cNvPr>
          <p:cNvSpPr/>
          <p:nvPr/>
        </p:nvSpPr>
        <p:spPr>
          <a:xfrm>
            <a:off x="1395871" y="1647369"/>
            <a:ext cx="9746954" cy="279781"/>
          </a:xfrm>
          <a:prstGeom prst="rect">
            <a:avLst/>
          </a:prstGeom>
          <a:noFill/>
        </p:spPr>
        <p:txBody>
          <a:bodyPr wrap="square" lIns="0" tIns="0" rIns="0" bIns="0" anchor="ctr">
            <a:noAutofit/>
          </a:bodyPr>
          <a:lstStyle/>
          <a:p>
            <a:pPr algn="ctr" defTabSz="932293" fontAlgn="base">
              <a:lnSpc>
                <a:spcPct val="90000"/>
              </a:lnSpc>
              <a:spcBef>
                <a:spcPct val="0"/>
              </a:spcBef>
              <a:spcAft>
                <a:spcPct val="0"/>
              </a:spcAft>
              <a:defRPr/>
            </a:pPr>
            <a:r>
              <a:rPr lang="en-US" sz="1836" spc="-10">
                <a:ln w="3175">
                  <a:noFill/>
                </a:ln>
                <a:solidFill>
                  <a:prstClr val="white"/>
                </a:solidFill>
                <a:latin typeface="Segoe UI Semibold" panose="020B0702040204020203" pitchFamily="34" charset="0"/>
                <a:cs typeface="Segoe UI Semibold" panose="020B0702040204020203" pitchFamily="34" charset="0"/>
              </a:rPr>
              <a:t>1. Management: </a:t>
            </a:r>
            <a:r>
              <a:rPr lang="en-US" sz="1836" spc="-10">
                <a:ln w="3175">
                  <a:noFill/>
                </a:ln>
                <a:solidFill>
                  <a:prstClr val="white"/>
                </a:solidFill>
                <a:latin typeface="Segoe UI Semilight"/>
                <a:cs typeface="Segoe UI" pitchFamily="34" charset="0"/>
              </a:rPr>
              <a:t>Where do you want to spend your time and resources?</a:t>
            </a:r>
          </a:p>
        </p:txBody>
      </p:sp>
      <p:sp>
        <p:nvSpPr>
          <p:cNvPr id="16" name="Rectangle 15">
            <a:extLst>
              <a:ext uri="{FF2B5EF4-FFF2-40B4-BE49-F238E27FC236}">
                <a16:creationId xmlns:a16="http://schemas.microsoft.com/office/drawing/2014/main" id="{FE9D50DC-972C-4F4F-B098-D3CA45EA7FBA}"/>
              </a:ext>
            </a:extLst>
          </p:cNvPr>
          <p:cNvSpPr/>
          <p:nvPr/>
        </p:nvSpPr>
        <p:spPr bwMode="auto">
          <a:xfrm>
            <a:off x="7296816" y="1963913"/>
            <a:ext cx="4839501" cy="6528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defTabSz="951029" fontAlgn="base">
              <a:lnSpc>
                <a:spcPct val="90000"/>
              </a:lnSpc>
              <a:spcBef>
                <a:spcPct val="0"/>
              </a:spcBef>
              <a:spcAft>
                <a:spcPct val="0"/>
              </a:spcAft>
              <a:defRPr/>
            </a:pPr>
            <a:r>
              <a:rPr lang="en-US" sz="1428">
                <a:solidFill>
                  <a:prstClr val="white"/>
                </a:solidFill>
                <a:latin typeface="Segoe UI Semilight"/>
                <a:cs typeface="Segoe UI" panose="020B0502040204020203" pitchFamily="34" charset="0"/>
              </a:rPr>
              <a:t>I want to take advantage of an app platform that will handle with scale, security, and management of my IoT applications and devices. </a:t>
            </a:r>
          </a:p>
        </p:txBody>
      </p:sp>
      <p:sp>
        <p:nvSpPr>
          <p:cNvPr id="17" name="Rectangle 16">
            <a:extLst>
              <a:ext uri="{FF2B5EF4-FFF2-40B4-BE49-F238E27FC236}">
                <a16:creationId xmlns:a16="http://schemas.microsoft.com/office/drawing/2014/main" id="{26A7775F-A62A-44A0-BE7B-E48AB412824B}"/>
              </a:ext>
            </a:extLst>
          </p:cNvPr>
          <p:cNvSpPr/>
          <p:nvPr/>
        </p:nvSpPr>
        <p:spPr bwMode="auto">
          <a:xfrm flipH="1">
            <a:off x="880" y="1963913"/>
            <a:ext cx="5172685" cy="652822"/>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r" defTabSz="951029" fontAlgn="base">
              <a:lnSpc>
                <a:spcPct val="90000"/>
              </a:lnSpc>
              <a:spcBef>
                <a:spcPct val="0"/>
              </a:spcBef>
              <a:spcAft>
                <a:spcPct val="0"/>
              </a:spcAft>
              <a:defRPr/>
            </a:pPr>
            <a:r>
              <a:rPr lang="en-US" sz="1428">
                <a:solidFill>
                  <a:prstClr val="white"/>
                </a:solidFill>
                <a:latin typeface="Segoe UI Semilight"/>
                <a:cs typeface="Segoe UI" panose="020B0502040204020203" pitchFamily="34" charset="0"/>
              </a:rPr>
              <a:t>I want full control over the underlying service of services of my solution, including taking ownership for managing and scaling to meet my needs, leveraging my in-house or partner-driven expertise to onboard devices and services to drive the solution. </a:t>
            </a:r>
          </a:p>
        </p:txBody>
      </p:sp>
      <p:sp>
        <p:nvSpPr>
          <p:cNvPr id="18" name="Rectangle 17">
            <a:extLst>
              <a:ext uri="{FF2B5EF4-FFF2-40B4-BE49-F238E27FC236}">
                <a16:creationId xmlns:a16="http://schemas.microsoft.com/office/drawing/2014/main" id="{504268EC-6FE5-40E8-86D6-10DCA1044356}"/>
              </a:ext>
            </a:extLst>
          </p:cNvPr>
          <p:cNvSpPr/>
          <p:nvPr/>
        </p:nvSpPr>
        <p:spPr>
          <a:xfrm>
            <a:off x="1788483" y="4024521"/>
            <a:ext cx="8990865" cy="279781"/>
          </a:xfrm>
          <a:prstGeom prst="rect">
            <a:avLst/>
          </a:prstGeom>
        </p:spPr>
        <p:txBody>
          <a:bodyPr wrap="square" anchor="ctr">
            <a:noAutofit/>
          </a:bodyPr>
          <a:lstStyle/>
          <a:p>
            <a:pPr algn="ctr" defTabSz="932293" fontAlgn="base">
              <a:lnSpc>
                <a:spcPct val="90000"/>
              </a:lnSpc>
              <a:spcBef>
                <a:spcPct val="0"/>
              </a:spcBef>
              <a:spcAft>
                <a:spcPct val="0"/>
              </a:spcAft>
              <a:defRPr/>
            </a:pPr>
            <a:r>
              <a:rPr lang="en-US" sz="1836" spc="-10">
                <a:ln w="3175">
                  <a:noFill/>
                </a:ln>
                <a:solidFill>
                  <a:prstClr val="white"/>
                </a:solidFill>
                <a:latin typeface="Segoe UI Semibold" panose="020B0702040204020203" pitchFamily="34" charset="0"/>
                <a:cs typeface="Segoe UI Semibold" panose="020B0702040204020203" pitchFamily="34" charset="0"/>
              </a:rPr>
              <a:t>3. Pricing: </a:t>
            </a:r>
            <a:r>
              <a:rPr lang="en-US" sz="1836">
                <a:ln w="3175">
                  <a:noFill/>
                </a:ln>
                <a:solidFill>
                  <a:prstClr val="white"/>
                </a:solidFill>
                <a:latin typeface="Segoe UI Semilight"/>
                <a:cs typeface="Segoe UI" pitchFamily="34" charset="0"/>
              </a:rPr>
              <a:t>What structure best fits your needs?</a:t>
            </a:r>
          </a:p>
        </p:txBody>
      </p:sp>
      <p:sp>
        <p:nvSpPr>
          <p:cNvPr id="19" name="Rectangle 18">
            <a:extLst>
              <a:ext uri="{FF2B5EF4-FFF2-40B4-BE49-F238E27FC236}">
                <a16:creationId xmlns:a16="http://schemas.microsoft.com/office/drawing/2014/main" id="{62E3133D-D650-4E74-A74C-B49DCD5619EC}"/>
              </a:ext>
            </a:extLst>
          </p:cNvPr>
          <p:cNvSpPr/>
          <p:nvPr/>
        </p:nvSpPr>
        <p:spPr bwMode="auto">
          <a:xfrm>
            <a:off x="7639037" y="3132397"/>
            <a:ext cx="4270644" cy="6528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defTabSz="951029" fontAlgn="base">
              <a:lnSpc>
                <a:spcPct val="90000"/>
              </a:lnSpc>
              <a:spcBef>
                <a:spcPct val="0"/>
              </a:spcBef>
              <a:spcAft>
                <a:spcPct val="0"/>
              </a:spcAft>
              <a:defRPr/>
            </a:pPr>
            <a:r>
              <a:rPr lang="en-US" sz="1428">
                <a:solidFill>
                  <a:prstClr val="white"/>
                </a:solidFill>
                <a:latin typeface="Segoe UI Semilight"/>
                <a:cs typeface="Segoe UI" panose="020B0502040204020203" pitchFamily="34" charset="0"/>
              </a:rPr>
              <a:t>I want to customize branding, dashboard structure, user roles, devices and own my telemetry, but I don’t want to handle underlying IoT system management or overhead</a:t>
            </a:r>
          </a:p>
        </p:txBody>
      </p:sp>
      <p:sp>
        <p:nvSpPr>
          <p:cNvPr id="20" name="Rectangle 19">
            <a:extLst>
              <a:ext uri="{FF2B5EF4-FFF2-40B4-BE49-F238E27FC236}">
                <a16:creationId xmlns:a16="http://schemas.microsoft.com/office/drawing/2014/main" id="{96460CD8-DD40-48C6-B055-3374E7EF8D64}"/>
              </a:ext>
            </a:extLst>
          </p:cNvPr>
          <p:cNvSpPr/>
          <p:nvPr/>
        </p:nvSpPr>
        <p:spPr bwMode="auto">
          <a:xfrm flipH="1">
            <a:off x="-309453" y="3043079"/>
            <a:ext cx="5183068" cy="652822"/>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r" defTabSz="951029" fontAlgn="base">
              <a:lnSpc>
                <a:spcPct val="90000"/>
              </a:lnSpc>
              <a:spcBef>
                <a:spcPct val="0"/>
              </a:spcBef>
              <a:spcAft>
                <a:spcPct val="0"/>
              </a:spcAft>
              <a:defRPr/>
            </a:pPr>
            <a:r>
              <a:rPr lang="en-US" sz="1428">
                <a:solidFill>
                  <a:prstClr val="white"/>
                </a:solidFill>
                <a:latin typeface="Segoe UI Semilight"/>
                <a:cs typeface="Segoe UI" panose="020B0502040204020203" pitchFamily="34" charset="0"/>
              </a:rPr>
              <a:t>My business requires total customization and control over solution architecture</a:t>
            </a:r>
          </a:p>
        </p:txBody>
      </p:sp>
      <p:sp>
        <p:nvSpPr>
          <p:cNvPr id="21" name="Rectangle 20">
            <a:extLst>
              <a:ext uri="{FF2B5EF4-FFF2-40B4-BE49-F238E27FC236}">
                <a16:creationId xmlns:a16="http://schemas.microsoft.com/office/drawing/2014/main" id="{818CE3C7-BAB2-4AFC-AAA8-2664DFD3F8B8}"/>
              </a:ext>
            </a:extLst>
          </p:cNvPr>
          <p:cNvSpPr/>
          <p:nvPr/>
        </p:nvSpPr>
        <p:spPr bwMode="auto">
          <a:xfrm>
            <a:off x="7640704" y="4288470"/>
            <a:ext cx="3269406" cy="6528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defTabSz="951029" fontAlgn="base">
              <a:lnSpc>
                <a:spcPct val="90000"/>
              </a:lnSpc>
              <a:spcBef>
                <a:spcPct val="0"/>
              </a:spcBef>
              <a:spcAft>
                <a:spcPct val="0"/>
              </a:spcAft>
              <a:defRPr/>
            </a:pPr>
            <a:r>
              <a:rPr lang="en-US" sz="1428">
                <a:solidFill>
                  <a:prstClr val="white"/>
                </a:solidFill>
                <a:latin typeface="Segoe UI Semilight"/>
                <a:cs typeface="Segoe UI" panose="020B0502040204020203" pitchFamily="34" charset="0"/>
              </a:rPr>
              <a:t>I need a simple, predictable pricing structure</a:t>
            </a:r>
          </a:p>
        </p:txBody>
      </p:sp>
      <p:sp>
        <p:nvSpPr>
          <p:cNvPr id="22" name="Rectangle 21">
            <a:extLst>
              <a:ext uri="{FF2B5EF4-FFF2-40B4-BE49-F238E27FC236}">
                <a16:creationId xmlns:a16="http://schemas.microsoft.com/office/drawing/2014/main" id="{FEE29009-CD69-469D-B773-C22689CFFEA8}"/>
              </a:ext>
            </a:extLst>
          </p:cNvPr>
          <p:cNvSpPr/>
          <p:nvPr/>
        </p:nvSpPr>
        <p:spPr bwMode="auto">
          <a:xfrm flipH="1">
            <a:off x="1604209" y="4256337"/>
            <a:ext cx="3269406" cy="652822"/>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r" defTabSz="951029" fontAlgn="base">
              <a:lnSpc>
                <a:spcPct val="90000"/>
              </a:lnSpc>
              <a:spcBef>
                <a:spcPct val="0"/>
              </a:spcBef>
              <a:spcAft>
                <a:spcPct val="0"/>
              </a:spcAft>
              <a:defRPr/>
            </a:pPr>
            <a:r>
              <a:rPr lang="en-US" sz="1428">
                <a:solidFill>
                  <a:prstClr val="white"/>
                </a:solidFill>
                <a:latin typeface="Segoe UI Semilight"/>
                <a:cs typeface="Segoe UI" panose="020B0502040204020203" pitchFamily="34" charset="0"/>
              </a:rPr>
              <a:t>I want to fine-tune services to control my overall cost</a:t>
            </a:r>
          </a:p>
        </p:txBody>
      </p:sp>
      <p:sp>
        <p:nvSpPr>
          <p:cNvPr id="23" name="Rectangle 22">
            <a:extLst>
              <a:ext uri="{FF2B5EF4-FFF2-40B4-BE49-F238E27FC236}">
                <a16:creationId xmlns:a16="http://schemas.microsoft.com/office/drawing/2014/main" id="{6516AA91-C32E-47CC-A653-0441927C17DD}"/>
              </a:ext>
            </a:extLst>
          </p:cNvPr>
          <p:cNvSpPr/>
          <p:nvPr/>
        </p:nvSpPr>
        <p:spPr>
          <a:xfrm>
            <a:off x="1788483" y="2810015"/>
            <a:ext cx="8990865" cy="279781"/>
          </a:xfrm>
          <a:prstGeom prst="rect">
            <a:avLst/>
          </a:prstGeom>
        </p:spPr>
        <p:txBody>
          <a:bodyPr wrap="square" anchor="ctr">
            <a:noAutofit/>
          </a:bodyPr>
          <a:lstStyle/>
          <a:p>
            <a:pPr algn="ctr" defTabSz="932293" fontAlgn="base">
              <a:lnSpc>
                <a:spcPct val="90000"/>
              </a:lnSpc>
              <a:spcBef>
                <a:spcPct val="0"/>
              </a:spcBef>
              <a:spcAft>
                <a:spcPct val="0"/>
              </a:spcAft>
              <a:defRPr/>
            </a:pPr>
            <a:r>
              <a:rPr lang="en-US" sz="1836" spc="-10">
                <a:ln w="3175">
                  <a:noFill/>
                </a:ln>
                <a:solidFill>
                  <a:prstClr val="white"/>
                </a:solidFill>
                <a:latin typeface="Segoe UI Semibold" panose="020B0702040204020203" pitchFamily="34" charset="0"/>
                <a:cs typeface="Segoe UI Semibold" panose="020B0702040204020203" pitchFamily="34" charset="0"/>
              </a:rPr>
              <a:t>2. Control: </a:t>
            </a:r>
            <a:r>
              <a:rPr lang="en-US" sz="1836">
                <a:ln w="3175">
                  <a:noFill/>
                </a:ln>
                <a:solidFill>
                  <a:prstClr val="white"/>
                </a:solidFill>
                <a:latin typeface="Segoe UI Semilight"/>
                <a:cs typeface="Segoe UI" pitchFamily="34" charset="0"/>
              </a:rPr>
              <a:t>What elements of my solution do I want to customize?</a:t>
            </a:r>
          </a:p>
        </p:txBody>
      </p:sp>
      <p:sp>
        <p:nvSpPr>
          <p:cNvPr id="24" name="Freeform: Shape 23">
            <a:extLst>
              <a:ext uri="{FF2B5EF4-FFF2-40B4-BE49-F238E27FC236}">
                <a16:creationId xmlns:a16="http://schemas.microsoft.com/office/drawing/2014/main" id="{37D806E0-DC69-4F5E-BA1F-E3E279545B4D}"/>
              </a:ext>
            </a:extLst>
          </p:cNvPr>
          <p:cNvSpPr/>
          <p:nvPr/>
        </p:nvSpPr>
        <p:spPr bwMode="auto">
          <a:xfrm>
            <a:off x="6248069" y="4967707"/>
            <a:ext cx="2229487" cy="444334"/>
          </a:xfrm>
          <a:custGeom>
            <a:avLst/>
            <a:gdLst>
              <a:gd name="connsiteX0" fmla="*/ 0 w 1041400"/>
              <a:gd name="connsiteY0" fmla="*/ 0 h 741680"/>
              <a:gd name="connsiteX1" fmla="*/ 1041400 w 1041400"/>
              <a:gd name="connsiteY1" fmla="*/ 0 h 741680"/>
              <a:gd name="connsiteX2" fmla="*/ 1041400 w 1041400"/>
              <a:gd name="connsiteY2" fmla="*/ 741680 h 741680"/>
            </a:gdLst>
            <a:ahLst/>
            <a:cxnLst>
              <a:cxn ang="0">
                <a:pos x="connsiteX0" y="connsiteY0"/>
              </a:cxn>
              <a:cxn ang="0">
                <a:pos x="connsiteX1" y="connsiteY1"/>
              </a:cxn>
              <a:cxn ang="0">
                <a:pos x="connsiteX2" y="connsiteY2"/>
              </a:cxn>
            </a:cxnLst>
            <a:rect l="l" t="t" r="r" b="b"/>
            <a:pathLst>
              <a:path w="1041400" h="741680">
                <a:moveTo>
                  <a:pt x="0" y="0"/>
                </a:moveTo>
                <a:lnTo>
                  <a:pt x="1041400" y="0"/>
                </a:lnTo>
                <a:lnTo>
                  <a:pt x="1041400" y="741680"/>
                </a:lnTo>
              </a:path>
            </a:pathLst>
          </a:custGeom>
          <a:ln w="38100">
            <a:solidFill>
              <a:schemeClr val="bg1"/>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defRPr/>
            </a:pPr>
            <a:endParaRPr lang="en-US" sz="1224">
              <a:solidFill>
                <a:prstClr val="white"/>
              </a:solidFill>
              <a:latin typeface="Segoe UI Semilight"/>
            </a:endParaRPr>
          </a:p>
        </p:txBody>
      </p:sp>
      <p:sp>
        <p:nvSpPr>
          <p:cNvPr id="25" name="Freeform: Shape 24">
            <a:extLst>
              <a:ext uri="{FF2B5EF4-FFF2-40B4-BE49-F238E27FC236}">
                <a16:creationId xmlns:a16="http://schemas.microsoft.com/office/drawing/2014/main" id="{1FE93F00-8D47-477F-841F-43B4BC7CB1B1}"/>
              </a:ext>
            </a:extLst>
          </p:cNvPr>
          <p:cNvSpPr/>
          <p:nvPr/>
        </p:nvSpPr>
        <p:spPr bwMode="auto">
          <a:xfrm flipH="1">
            <a:off x="3893632" y="4967707"/>
            <a:ext cx="2348077" cy="444334"/>
          </a:xfrm>
          <a:custGeom>
            <a:avLst/>
            <a:gdLst>
              <a:gd name="connsiteX0" fmla="*/ 0 w 1041400"/>
              <a:gd name="connsiteY0" fmla="*/ 0 h 741680"/>
              <a:gd name="connsiteX1" fmla="*/ 1041400 w 1041400"/>
              <a:gd name="connsiteY1" fmla="*/ 0 h 741680"/>
              <a:gd name="connsiteX2" fmla="*/ 1041400 w 1041400"/>
              <a:gd name="connsiteY2" fmla="*/ 741680 h 741680"/>
            </a:gdLst>
            <a:ahLst/>
            <a:cxnLst>
              <a:cxn ang="0">
                <a:pos x="connsiteX0" y="connsiteY0"/>
              </a:cxn>
              <a:cxn ang="0">
                <a:pos x="connsiteX1" y="connsiteY1"/>
              </a:cxn>
              <a:cxn ang="0">
                <a:pos x="connsiteX2" y="connsiteY2"/>
              </a:cxn>
            </a:cxnLst>
            <a:rect l="l" t="t" r="r" b="b"/>
            <a:pathLst>
              <a:path w="1041400" h="741680">
                <a:moveTo>
                  <a:pt x="0" y="0"/>
                </a:moveTo>
                <a:lnTo>
                  <a:pt x="1041400" y="0"/>
                </a:lnTo>
                <a:lnTo>
                  <a:pt x="1041400" y="741680"/>
                </a:lnTo>
              </a:path>
            </a:pathLst>
          </a:custGeom>
          <a:ln w="38100">
            <a:solidFill>
              <a:schemeClr val="bg1"/>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defRPr/>
            </a:pPr>
            <a:endParaRPr lang="en-US" sz="1836">
              <a:solidFill>
                <a:prstClr val="white"/>
              </a:solidFill>
              <a:latin typeface="Segoe UI Semilight"/>
            </a:endParaRPr>
          </a:p>
        </p:txBody>
      </p:sp>
      <p:sp>
        <p:nvSpPr>
          <p:cNvPr id="26" name="Rectangle 25">
            <a:extLst>
              <a:ext uri="{FF2B5EF4-FFF2-40B4-BE49-F238E27FC236}">
                <a16:creationId xmlns:a16="http://schemas.microsoft.com/office/drawing/2014/main" id="{484D9D58-A8DE-4009-B69A-73CC78C3078F}"/>
              </a:ext>
            </a:extLst>
          </p:cNvPr>
          <p:cNvSpPr/>
          <p:nvPr/>
        </p:nvSpPr>
        <p:spPr bwMode="auto">
          <a:xfrm>
            <a:off x="81665" y="826275"/>
            <a:ext cx="6129424" cy="1079424"/>
          </a:xfrm>
          <a:prstGeom prst="rect">
            <a:avLst/>
          </a:prstGeom>
          <a:no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50872" fontAlgn="base">
              <a:lnSpc>
                <a:spcPct val="90000"/>
              </a:lnSpc>
              <a:spcBef>
                <a:spcPts val="1224"/>
              </a:spcBef>
              <a:spcAft>
                <a:spcPct val="0"/>
              </a:spcAft>
              <a:defRPr/>
            </a:pPr>
            <a:r>
              <a:rPr lang="en-US" sz="1836" b="1">
                <a:solidFill>
                  <a:prstClr val="white"/>
                </a:solidFill>
                <a:latin typeface="Segoe UI" panose="020B0502040204020203" pitchFamily="34" charset="0"/>
                <a:cs typeface="Segoe UI" panose="020B0502040204020203" pitchFamily="34" charset="0"/>
              </a:rPr>
              <a:t>Platform Services</a:t>
            </a:r>
            <a:br>
              <a:rPr lang="en-US" sz="1836" b="1">
                <a:solidFill>
                  <a:prstClr val="white"/>
                </a:solidFill>
                <a:latin typeface="Segoe UI" panose="020B0502040204020203" pitchFamily="34" charset="0"/>
                <a:cs typeface="Segoe UI" panose="020B0502040204020203" pitchFamily="34" charset="0"/>
              </a:rPr>
            </a:br>
            <a:r>
              <a:rPr lang="en-US" sz="1224">
                <a:solidFill>
                  <a:prstClr val="white"/>
                </a:solidFill>
                <a:latin typeface="Segoe UI Semilight"/>
                <a:cs typeface="Segoe UI" pitchFamily="34" charset="0"/>
              </a:rPr>
              <a:t>Azure IoT Hub and Azure Digital Twins provide the building blocks for companies to construct customized IoT solutions</a:t>
            </a:r>
            <a:endParaRPr lang="en-US" sz="1122" b="1">
              <a:solidFill>
                <a:prstClr val="white"/>
              </a:solidFill>
              <a:latin typeface="Segoe UI" panose="020B0502040204020203" pitchFamily="34" charset="0"/>
              <a:cs typeface="Segoe UI" panose="020B0502040204020203" pitchFamily="34" charset="0"/>
            </a:endParaRPr>
          </a:p>
        </p:txBody>
      </p:sp>
      <p:sp>
        <p:nvSpPr>
          <p:cNvPr id="27" name="Rectangle 26">
            <a:extLst>
              <a:ext uri="{FF2B5EF4-FFF2-40B4-BE49-F238E27FC236}">
                <a16:creationId xmlns:a16="http://schemas.microsoft.com/office/drawing/2014/main" id="{4F092EB0-AFF3-48D1-B4A3-CE7E277467F1}"/>
              </a:ext>
            </a:extLst>
          </p:cNvPr>
          <p:cNvSpPr/>
          <p:nvPr/>
        </p:nvSpPr>
        <p:spPr bwMode="auto">
          <a:xfrm>
            <a:off x="6480234" y="830153"/>
            <a:ext cx="5708567" cy="1079424"/>
          </a:xfrm>
          <a:prstGeom prst="rect">
            <a:avLst/>
          </a:prstGeom>
          <a:no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51029" fontAlgn="base">
              <a:lnSpc>
                <a:spcPct val="90000"/>
              </a:lnSpc>
              <a:spcBef>
                <a:spcPct val="0"/>
              </a:spcBef>
              <a:spcAft>
                <a:spcPct val="0"/>
              </a:spcAft>
              <a:defRPr/>
            </a:pPr>
            <a:r>
              <a:rPr lang="en-US" sz="1836" b="1">
                <a:solidFill>
                  <a:prstClr val="white"/>
                </a:solidFill>
                <a:latin typeface="Segoe UI" panose="020B0502040204020203" pitchFamily="34" charset="0"/>
                <a:cs typeface="Segoe UI" panose="020B0502040204020203" pitchFamily="34" charset="0"/>
              </a:rPr>
              <a:t>Managed App Platform</a:t>
            </a:r>
            <a:br>
              <a:rPr lang="en-US" sz="1122" b="1">
                <a:solidFill>
                  <a:prstClr val="white"/>
                </a:solidFill>
                <a:latin typeface="Segoe UI" panose="020B0502040204020203" pitchFamily="34" charset="0"/>
                <a:cs typeface="Segoe UI" panose="020B0502040204020203" pitchFamily="34" charset="0"/>
              </a:rPr>
            </a:br>
            <a:r>
              <a:rPr lang="en-US" sz="1224">
                <a:solidFill>
                  <a:prstClr val="white"/>
                </a:solidFill>
                <a:latin typeface="Segoe UI Semilight"/>
                <a:cs typeface="Segoe UI" panose="020B0502040204020203" pitchFamily="34" charset="0"/>
              </a:rPr>
              <a:t>Azure IoT Central enables companies to get started quickly building IoT applications with a fully-managed IoT solution offering</a:t>
            </a:r>
            <a:endParaRPr lang="en-US" sz="1122">
              <a:solidFill>
                <a:prstClr val="white"/>
              </a:solidFill>
              <a:latin typeface="Segoe UI Semilight"/>
              <a:cs typeface="Segoe UI" panose="020B0502040204020203" pitchFamily="34" charset="0"/>
            </a:endParaRPr>
          </a:p>
        </p:txBody>
      </p:sp>
      <p:grpSp>
        <p:nvGrpSpPr>
          <p:cNvPr id="28" name="Group 27">
            <a:extLst>
              <a:ext uri="{FF2B5EF4-FFF2-40B4-BE49-F238E27FC236}">
                <a16:creationId xmlns:a16="http://schemas.microsoft.com/office/drawing/2014/main" id="{599EF489-55C8-4560-92E0-9B2717C81D45}"/>
              </a:ext>
            </a:extLst>
          </p:cNvPr>
          <p:cNvGrpSpPr/>
          <p:nvPr/>
        </p:nvGrpSpPr>
        <p:grpSpPr>
          <a:xfrm>
            <a:off x="6793777" y="5651776"/>
            <a:ext cx="1083910" cy="1123510"/>
            <a:chOff x="4683821" y="9723540"/>
            <a:chExt cx="954274" cy="980208"/>
          </a:xfrm>
        </p:grpSpPr>
        <p:grpSp>
          <p:nvGrpSpPr>
            <p:cNvPr id="29" name="Group 28">
              <a:extLst>
                <a:ext uri="{FF2B5EF4-FFF2-40B4-BE49-F238E27FC236}">
                  <a16:creationId xmlns:a16="http://schemas.microsoft.com/office/drawing/2014/main" id="{4360CACC-BC29-4443-8F02-0075ADB82DCD}"/>
                </a:ext>
              </a:extLst>
            </p:cNvPr>
            <p:cNvGrpSpPr/>
            <p:nvPr/>
          </p:nvGrpSpPr>
          <p:grpSpPr>
            <a:xfrm>
              <a:off x="4789089" y="9891358"/>
              <a:ext cx="743739" cy="645335"/>
              <a:chOff x="4322351" y="9356850"/>
              <a:chExt cx="743739" cy="645335"/>
            </a:xfrm>
          </p:grpSpPr>
          <p:sp>
            <p:nvSpPr>
              <p:cNvPr id="31" name="Freeform 5">
                <a:extLst>
                  <a:ext uri="{FF2B5EF4-FFF2-40B4-BE49-F238E27FC236}">
                    <a16:creationId xmlns:a16="http://schemas.microsoft.com/office/drawing/2014/main" id="{7BE38DB5-190F-4CDC-AFA4-8D5FB42E8911}"/>
                  </a:ext>
                </a:extLst>
              </p:cNvPr>
              <p:cNvSpPr>
                <a:spLocks/>
              </p:cNvSpPr>
              <p:nvPr/>
            </p:nvSpPr>
            <p:spPr bwMode="auto">
              <a:xfrm flipH="1">
                <a:off x="4506188" y="9356850"/>
                <a:ext cx="376065" cy="167055"/>
              </a:xfrm>
              <a:custGeom>
                <a:avLst/>
                <a:gdLst>
                  <a:gd name="T0" fmla="*/ 372 w 493"/>
                  <a:gd name="T1" fmla="*/ 219 h 219"/>
                  <a:gd name="T2" fmla="*/ 121 w 493"/>
                  <a:gd name="T3" fmla="*/ 219 h 219"/>
                  <a:gd name="T4" fmla="*/ 0 w 493"/>
                  <a:gd name="T5" fmla="*/ 7 h 219"/>
                  <a:gd name="T6" fmla="*/ 7 w 493"/>
                  <a:gd name="T7" fmla="*/ 0 h 219"/>
                  <a:gd name="T8" fmla="*/ 128 w 493"/>
                  <a:gd name="T9" fmla="*/ 209 h 219"/>
                  <a:gd name="T10" fmla="*/ 365 w 493"/>
                  <a:gd name="T11" fmla="*/ 209 h 219"/>
                  <a:gd name="T12" fmla="*/ 486 w 493"/>
                  <a:gd name="T13" fmla="*/ 0 h 219"/>
                  <a:gd name="T14" fmla="*/ 493 w 493"/>
                  <a:gd name="T15" fmla="*/ 7 h 219"/>
                  <a:gd name="T16" fmla="*/ 372 w 493"/>
                  <a:gd name="T17" fmla="*/ 219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3" h="219">
                    <a:moveTo>
                      <a:pt x="372" y="219"/>
                    </a:moveTo>
                    <a:lnTo>
                      <a:pt x="121" y="219"/>
                    </a:lnTo>
                    <a:lnTo>
                      <a:pt x="0" y="7"/>
                    </a:lnTo>
                    <a:lnTo>
                      <a:pt x="7" y="0"/>
                    </a:lnTo>
                    <a:lnTo>
                      <a:pt x="128" y="209"/>
                    </a:lnTo>
                    <a:lnTo>
                      <a:pt x="365" y="209"/>
                    </a:lnTo>
                    <a:lnTo>
                      <a:pt x="486" y="0"/>
                    </a:lnTo>
                    <a:lnTo>
                      <a:pt x="493" y="7"/>
                    </a:lnTo>
                    <a:lnTo>
                      <a:pt x="372" y="219"/>
                    </a:lnTo>
                    <a:close/>
                  </a:path>
                </a:pathLst>
              </a:custGeom>
              <a:solidFill>
                <a:schemeClr val="tx2">
                  <a:lumMod val="40000"/>
                  <a:lumOff val="60000"/>
                </a:schemeClr>
              </a:solidFill>
              <a:ln w="3175">
                <a:noFill/>
              </a:ln>
            </p:spPr>
            <p:txBody>
              <a:bodyPr vert="horz" wrap="square" lIns="93260" tIns="46630" rIns="93260" bIns="46630" numCol="1" anchor="t" anchorCtr="0" compatLnSpc="1">
                <a:prstTxWarp prst="textNoShape">
                  <a:avLst/>
                </a:prstTxWarp>
              </a:bodyPr>
              <a:lstStyle/>
              <a:p>
                <a:pPr defTabSz="932598">
                  <a:lnSpc>
                    <a:spcPct val="90000"/>
                  </a:lnSpc>
                  <a:defRPr/>
                </a:pPr>
                <a:endParaRPr lang="en-US" sz="2448" b="1" kern="0">
                  <a:solidFill>
                    <a:prstClr val="white"/>
                  </a:solidFill>
                  <a:latin typeface="Segoe UI Semilight"/>
                </a:endParaRPr>
              </a:p>
            </p:txBody>
          </p:sp>
          <p:sp>
            <p:nvSpPr>
              <p:cNvPr id="32" name="Freeform 6">
                <a:extLst>
                  <a:ext uri="{FF2B5EF4-FFF2-40B4-BE49-F238E27FC236}">
                    <a16:creationId xmlns:a16="http://schemas.microsoft.com/office/drawing/2014/main" id="{7CE6EC65-EA59-45B8-9EBB-1CD435F6327D}"/>
                  </a:ext>
                </a:extLst>
              </p:cNvPr>
              <p:cNvSpPr>
                <a:spLocks noEditPoints="1"/>
              </p:cNvSpPr>
              <p:nvPr/>
            </p:nvSpPr>
            <p:spPr bwMode="auto">
              <a:xfrm flipH="1">
                <a:off x="4503899" y="9516276"/>
                <a:ext cx="380642" cy="326482"/>
              </a:xfrm>
              <a:custGeom>
                <a:avLst/>
                <a:gdLst>
                  <a:gd name="T0" fmla="*/ 375 w 499"/>
                  <a:gd name="T1" fmla="*/ 428 h 428"/>
                  <a:gd name="T2" fmla="*/ 124 w 499"/>
                  <a:gd name="T3" fmla="*/ 428 h 428"/>
                  <a:gd name="T4" fmla="*/ 0 w 499"/>
                  <a:gd name="T5" fmla="*/ 212 h 428"/>
                  <a:gd name="T6" fmla="*/ 124 w 499"/>
                  <a:gd name="T7" fmla="*/ 0 h 428"/>
                  <a:gd name="T8" fmla="*/ 375 w 499"/>
                  <a:gd name="T9" fmla="*/ 0 h 428"/>
                  <a:gd name="T10" fmla="*/ 499 w 499"/>
                  <a:gd name="T11" fmla="*/ 212 h 428"/>
                  <a:gd name="T12" fmla="*/ 375 w 499"/>
                  <a:gd name="T13" fmla="*/ 428 h 428"/>
                  <a:gd name="T14" fmla="*/ 131 w 499"/>
                  <a:gd name="T15" fmla="*/ 418 h 428"/>
                  <a:gd name="T16" fmla="*/ 368 w 499"/>
                  <a:gd name="T17" fmla="*/ 418 h 428"/>
                  <a:gd name="T18" fmla="*/ 485 w 499"/>
                  <a:gd name="T19" fmla="*/ 212 h 428"/>
                  <a:gd name="T20" fmla="*/ 368 w 499"/>
                  <a:gd name="T21" fmla="*/ 10 h 428"/>
                  <a:gd name="T22" fmla="*/ 131 w 499"/>
                  <a:gd name="T23" fmla="*/ 10 h 428"/>
                  <a:gd name="T24" fmla="*/ 14 w 499"/>
                  <a:gd name="T25" fmla="*/ 212 h 428"/>
                  <a:gd name="T26" fmla="*/ 131 w 499"/>
                  <a:gd name="T27" fmla="*/ 418 h 4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99" h="428">
                    <a:moveTo>
                      <a:pt x="375" y="428"/>
                    </a:moveTo>
                    <a:lnTo>
                      <a:pt x="124" y="428"/>
                    </a:lnTo>
                    <a:lnTo>
                      <a:pt x="0" y="212"/>
                    </a:lnTo>
                    <a:lnTo>
                      <a:pt x="124" y="0"/>
                    </a:lnTo>
                    <a:lnTo>
                      <a:pt x="375" y="0"/>
                    </a:lnTo>
                    <a:lnTo>
                      <a:pt x="499" y="212"/>
                    </a:lnTo>
                    <a:lnTo>
                      <a:pt x="375" y="428"/>
                    </a:lnTo>
                    <a:close/>
                    <a:moveTo>
                      <a:pt x="131" y="418"/>
                    </a:moveTo>
                    <a:lnTo>
                      <a:pt x="368" y="418"/>
                    </a:lnTo>
                    <a:lnTo>
                      <a:pt x="485" y="212"/>
                    </a:lnTo>
                    <a:lnTo>
                      <a:pt x="368" y="10"/>
                    </a:lnTo>
                    <a:lnTo>
                      <a:pt x="131" y="10"/>
                    </a:lnTo>
                    <a:lnTo>
                      <a:pt x="14" y="212"/>
                    </a:lnTo>
                    <a:lnTo>
                      <a:pt x="131" y="418"/>
                    </a:lnTo>
                    <a:close/>
                  </a:path>
                </a:pathLst>
              </a:custGeom>
              <a:solidFill>
                <a:schemeClr val="tx2">
                  <a:lumMod val="40000"/>
                  <a:lumOff val="60000"/>
                </a:schemeClr>
              </a:solidFill>
              <a:ln w="3175">
                <a:noFill/>
              </a:ln>
            </p:spPr>
            <p:txBody>
              <a:bodyPr vert="horz" wrap="square" lIns="93260" tIns="46630" rIns="93260" bIns="46630" numCol="1" anchor="t" anchorCtr="0" compatLnSpc="1">
                <a:prstTxWarp prst="textNoShape">
                  <a:avLst/>
                </a:prstTxWarp>
              </a:bodyPr>
              <a:lstStyle/>
              <a:p>
                <a:pPr defTabSz="932598">
                  <a:lnSpc>
                    <a:spcPct val="90000"/>
                  </a:lnSpc>
                  <a:defRPr/>
                </a:pPr>
                <a:endParaRPr lang="en-US" sz="2448" b="1" u="sng" kern="0">
                  <a:solidFill>
                    <a:prstClr val="white"/>
                  </a:solidFill>
                  <a:latin typeface="Segoe UI Semilight"/>
                </a:endParaRPr>
              </a:p>
            </p:txBody>
          </p:sp>
          <p:sp>
            <p:nvSpPr>
              <p:cNvPr id="33" name="Freeform 9">
                <a:extLst>
                  <a:ext uri="{FF2B5EF4-FFF2-40B4-BE49-F238E27FC236}">
                    <a16:creationId xmlns:a16="http://schemas.microsoft.com/office/drawing/2014/main" id="{A42AEED5-EA35-49A8-9664-A0BBDEB78AC9}"/>
                  </a:ext>
                </a:extLst>
              </p:cNvPr>
              <p:cNvSpPr>
                <a:spLocks/>
              </p:cNvSpPr>
              <p:nvPr/>
            </p:nvSpPr>
            <p:spPr bwMode="auto">
              <a:xfrm flipH="1">
                <a:off x="4782325" y="9675703"/>
                <a:ext cx="283765" cy="326482"/>
              </a:xfrm>
              <a:custGeom>
                <a:avLst/>
                <a:gdLst>
                  <a:gd name="T0" fmla="*/ 248 w 372"/>
                  <a:gd name="T1" fmla="*/ 428 h 428"/>
                  <a:gd name="T2" fmla="*/ 241 w 372"/>
                  <a:gd name="T3" fmla="*/ 421 h 428"/>
                  <a:gd name="T4" fmla="*/ 362 w 372"/>
                  <a:gd name="T5" fmla="*/ 216 h 428"/>
                  <a:gd name="T6" fmla="*/ 241 w 372"/>
                  <a:gd name="T7" fmla="*/ 10 h 428"/>
                  <a:gd name="T8" fmla="*/ 0 w 372"/>
                  <a:gd name="T9" fmla="*/ 10 h 428"/>
                  <a:gd name="T10" fmla="*/ 0 w 372"/>
                  <a:gd name="T11" fmla="*/ 0 h 428"/>
                  <a:gd name="T12" fmla="*/ 248 w 372"/>
                  <a:gd name="T13" fmla="*/ 0 h 428"/>
                  <a:gd name="T14" fmla="*/ 372 w 372"/>
                  <a:gd name="T15" fmla="*/ 216 h 428"/>
                  <a:gd name="T16" fmla="*/ 248 w 372"/>
                  <a:gd name="T17" fmla="*/ 428 h 4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2" h="428">
                    <a:moveTo>
                      <a:pt x="248" y="428"/>
                    </a:moveTo>
                    <a:lnTo>
                      <a:pt x="241" y="421"/>
                    </a:lnTo>
                    <a:lnTo>
                      <a:pt x="362" y="216"/>
                    </a:lnTo>
                    <a:lnTo>
                      <a:pt x="241" y="10"/>
                    </a:lnTo>
                    <a:lnTo>
                      <a:pt x="0" y="10"/>
                    </a:lnTo>
                    <a:lnTo>
                      <a:pt x="0" y="0"/>
                    </a:lnTo>
                    <a:lnTo>
                      <a:pt x="248" y="0"/>
                    </a:lnTo>
                    <a:lnTo>
                      <a:pt x="372" y="216"/>
                    </a:lnTo>
                    <a:lnTo>
                      <a:pt x="248" y="428"/>
                    </a:lnTo>
                    <a:close/>
                  </a:path>
                </a:pathLst>
              </a:custGeom>
              <a:solidFill>
                <a:schemeClr val="tx2">
                  <a:lumMod val="40000"/>
                  <a:lumOff val="60000"/>
                </a:schemeClr>
              </a:solidFill>
              <a:ln w="3175">
                <a:noFill/>
              </a:ln>
            </p:spPr>
            <p:txBody>
              <a:bodyPr vert="horz" wrap="square" lIns="93260" tIns="46630" rIns="93260" bIns="46630" numCol="1" anchor="t" anchorCtr="0" compatLnSpc="1">
                <a:prstTxWarp prst="textNoShape">
                  <a:avLst/>
                </a:prstTxWarp>
              </a:bodyPr>
              <a:lstStyle/>
              <a:p>
                <a:pPr defTabSz="932598">
                  <a:lnSpc>
                    <a:spcPct val="90000"/>
                  </a:lnSpc>
                  <a:defRPr/>
                </a:pPr>
                <a:endParaRPr lang="en-US" sz="2448" b="1" kern="0">
                  <a:solidFill>
                    <a:prstClr val="white"/>
                  </a:solidFill>
                  <a:latin typeface="Segoe UI Semilight"/>
                </a:endParaRPr>
              </a:p>
            </p:txBody>
          </p:sp>
          <p:sp>
            <p:nvSpPr>
              <p:cNvPr id="34" name="Freeform 11">
                <a:extLst>
                  <a:ext uri="{FF2B5EF4-FFF2-40B4-BE49-F238E27FC236}">
                    <a16:creationId xmlns:a16="http://schemas.microsoft.com/office/drawing/2014/main" id="{FC07C4D3-0A9E-4C42-8C8C-96240CF760E5}"/>
                  </a:ext>
                </a:extLst>
              </p:cNvPr>
              <p:cNvSpPr>
                <a:spLocks/>
              </p:cNvSpPr>
              <p:nvPr/>
            </p:nvSpPr>
            <p:spPr bwMode="auto">
              <a:xfrm flipH="1">
                <a:off x="4322351" y="9675703"/>
                <a:ext cx="283765" cy="326482"/>
              </a:xfrm>
              <a:custGeom>
                <a:avLst/>
                <a:gdLst>
                  <a:gd name="T0" fmla="*/ 124 w 372"/>
                  <a:gd name="T1" fmla="*/ 428 h 428"/>
                  <a:gd name="T2" fmla="*/ 0 w 372"/>
                  <a:gd name="T3" fmla="*/ 216 h 428"/>
                  <a:gd name="T4" fmla="*/ 124 w 372"/>
                  <a:gd name="T5" fmla="*/ 0 h 428"/>
                  <a:gd name="T6" fmla="*/ 372 w 372"/>
                  <a:gd name="T7" fmla="*/ 0 h 428"/>
                  <a:gd name="T8" fmla="*/ 372 w 372"/>
                  <a:gd name="T9" fmla="*/ 10 h 428"/>
                  <a:gd name="T10" fmla="*/ 131 w 372"/>
                  <a:gd name="T11" fmla="*/ 10 h 428"/>
                  <a:gd name="T12" fmla="*/ 10 w 372"/>
                  <a:gd name="T13" fmla="*/ 216 h 428"/>
                  <a:gd name="T14" fmla="*/ 131 w 372"/>
                  <a:gd name="T15" fmla="*/ 421 h 428"/>
                  <a:gd name="T16" fmla="*/ 124 w 372"/>
                  <a:gd name="T17" fmla="*/ 428 h 4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2" h="428">
                    <a:moveTo>
                      <a:pt x="124" y="428"/>
                    </a:moveTo>
                    <a:lnTo>
                      <a:pt x="0" y="216"/>
                    </a:lnTo>
                    <a:lnTo>
                      <a:pt x="124" y="0"/>
                    </a:lnTo>
                    <a:lnTo>
                      <a:pt x="372" y="0"/>
                    </a:lnTo>
                    <a:lnTo>
                      <a:pt x="372" y="10"/>
                    </a:lnTo>
                    <a:lnTo>
                      <a:pt x="131" y="10"/>
                    </a:lnTo>
                    <a:lnTo>
                      <a:pt x="10" y="216"/>
                    </a:lnTo>
                    <a:lnTo>
                      <a:pt x="131" y="421"/>
                    </a:lnTo>
                    <a:lnTo>
                      <a:pt x="124" y="428"/>
                    </a:lnTo>
                    <a:close/>
                  </a:path>
                </a:pathLst>
              </a:custGeom>
              <a:solidFill>
                <a:schemeClr val="tx2">
                  <a:lumMod val="40000"/>
                  <a:lumOff val="60000"/>
                </a:schemeClr>
              </a:solidFill>
              <a:ln w="3175">
                <a:noFill/>
              </a:ln>
            </p:spPr>
            <p:txBody>
              <a:bodyPr vert="horz" wrap="square" lIns="93260" tIns="46630" rIns="93260" bIns="46630" numCol="1" anchor="t" anchorCtr="0" compatLnSpc="1">
                <a:prstTxWarp prst="textNoShape">
                  <a:avLst/>
                </a:prstTxWarp>
              </a:bodyPr>
              <a:lstStyle/>
              <a:p>
                <a:pPr defTabSz="932598">
                  <a:lnSpc>
                    <a:spcPct val="90000"/>
                  </a:lnSpc>
                  <a:defRPr/>
                </a:pPr>
                <a:endParaRPr lang="en-US" sz="2448" b="1" kern="0">
                  <a:solidFill>
                    <a:prstClr val="white"/>
                  </a:solidFill>
                  <a:latin typeface="Segoe UI Semilight"/>
                </a:endParaRPr>
              </a:p>
            </p:txBody>
          </p:sp>
        </p:grpSp>
        <p:sp>
          <p:nvSpPr>
            <p:cNvPr id="30" name="Freeform 12">
              <a:extLst>
                <a:ext uri="{FF2B5EF4-FFF2-40B4-BE49-F238E27FC236}">
                  <a16:creationId xmlns:a16="http://schemas.microsoft.com/office/drawing/2014/main" id="{F3756881-60A2-46F9-A158-BAFA45076936}"/>
                </a:ext>
              </a:extLst>
            </p:cNvPr>
            <p:cNvSpPr>
              <a:spLocks noEditPoints="1"/>
            </p:cNvSpPr>
            <p:nvPr/>
          </p:nvSpPr>
          <p:spPr bwMode="auto">
            <a:xfrm flipH="1">
              <a:off x="4683821" y="9723540"/>
              <a:ext cx="954274" cy="980208"/>
            </a:xfrm>
            <a:custGeom>
              <a:avLst/>
              <a:gdLst>
                <a:gd name="T0" fmla="*/ 755 w 1251"/>
                <a:gd name="T1" fmla="*/ 1285 h 1285"/>
                <a:gd name="T2" fmla="*/ 496 w 1251"/>
                <a:gd name="T3" fmla="*/ 1285 h 1285"/>
                <a:gd name="T4" fmla="*/ 372 w 1251"/>
                <a:gd name="T5" fmla="*/ 1076 h 1285"/>
                <a:gd name="T6" fmla="*/ 131 w 1251"/>
                <a:gd name="T7" fmla="*/ 1076 h 1285"/>
                <a:gd name="T8" fmla="*/ 0 w 1251"/>
                <a:gd name="T9" fmla="*/ 854 h 1285"/>
                <a:gd name="T10" fmla="*/ 124 w 1251"/>
                <a:gd name="T11" fmla="*/ 641 h 1285"/>
                <a:gd name="T12" fmla="*/ 0 w 1251"/>
                <a:gd name="T13" fmla="*/ 432 h 1285"/>
                <a:gd name="T14" fmla="*/ 131 w 1251"/>
                <a:gd name="T15" fmla="*/ 209 h 1285"/>
                <a:gd name="T16" fmla="*/ 372 w 1251"/>
                <a:gd name="T17" fmla="*/ 209 h 1285"/>
                <a:gd name="T18" fmla="*/ 496 w 1251"/>
                <a:gd name="T19" fmla="*/ 0 h 1285"/>
                <a:gd name="T20" fmla="*/ 755 w 1251"/>
                <a:gd name="T21" fmla="*/ 0 h 1285"/>
                <a:gd name="T22" fmla="*/ 875 w 1251"/>
                <a:gd name="T23" fmla="*/ 209 h 1285"/>
                <a:gd name="T24" fmla="*/ 1120 w 1251"/>
                <a:gd name="T25" fmla="*/ 209 h 1285"/>
                <a:gd name="T26" fmla="*/ 1251 w 1251"/>
                <a:gd name="T27" fmla="*/ 432 h 1285"/>
                <a:gd name="T28" fmla="*/ 1127 w 1251"/>
                <a:gd name="T29" fmla="*/ 641 h 1285"/>
                <a:gd name="T30" fmla="*/ 1251 w 1251"/>
                <a:gd name="T31" fmla="*/ 854 h 1285"/>
                <a:gd name="T32" fmla="*/ 1120 w 1251"/>
                <a:gd name="T33" fmla="*/ 1076 h 1285"/>
                <a:gd name="T34" fmla="*/ 875 w 1251"/>
                <a:gd name="T35" fmla="*/ 1076 h 1285"/>
                <a:gd name="T36" fmla="*/ 755 w 1251"/>
                <a:gd name="T37" fmla="*/ 1285 h 1285"/>
                <a:gd name="T38" fmla="*/ 510 w 1251"/>
                <a:gd name="T39" fmla="*/ 1258 h 1285"/>
                <a:gd name="T40" fmla="*/ 737 w 1251"/>
                <a:gd name="T41" fmla="*/ 1258 h 1285"/>
                <a:gd name="T42" fmla="*/ 861 w 1251"/>
                <a:gd name="T43" fmla="*/ 1049 h 1285"/>
                <a:gd name="T44" fmla="*/ 1102 w 1251"/>
                <a:gd name="T45" fmla="*/ 1049 h 1285"/>
                <a:gd name="T46" fmla="*/ 1216 w 1251"/>
                <a:gd name="T47" fmla="*/ 854 h 1285"/>
                <a:gd name="T48" fmla="*/ 1096 w 1251"/>
                <a:gd name="T49" fmla="*/ 641 h 1285"/>
                <a:gd name="T50" fmla="*/ 1216 w 1251"/>
                <a:gd name="T51" fmla="*/ 432 h 1285"/>
                <a:gd name="T52" fmla="*/ 1102 w 1251"/>
                <a:gd name="T53" fmla="*/ 237 h 1285"/>
                <a:gd name="T54" fmla="*/ 861 w 1251"/>
                <a:gd name="T55" fmla="*/ 237 h 1285"/>
                <a:gd name="T56" fmla="*/ 741 w 1251"/>
                <a:gd name="T57" fmla="*/ 28 h 1285"/>
                <a:gd name="T58" fmla="*/ 510 w 1251"/>
                <a:gd name="T59" fmla="*/ 28 h 1285"/>
                <a:gd name="T60" fmla="*/ 390 w 1251"/>
                <a:gd name="T61" fmla="*/ 237 h 1285"/>
                <a:gd name="T62" fmla="*/ 149 w 1251"/>
                <a:gd name="T63" fmla="*/ 237 h 1285"/>
                <a:gd name="T64" fmla="*/ 35 w 1251"/>
                <a:gd name="T65" fmla="*/ 432 h 1285"/>
                <a:gd name="T66" fmla="*/ 155 w 1251"/>
                <a:gd name="T67" fmla="*/ 641 h 1285"/>
                <a:gd name="T68" fmla="*/ 35 w 1251"/>
                <a:gd name="T69" fmla="*/ 854 h 1285"/>
                <a:gd name="T70" fmla="*/ 149 w 1251"/>
                <a:gd name="T71" fmla="*/ 1049 h 1285"/>
                <a:gd name="T72" fmla="*/ 390 w 1251"/>
                <a:gd name="T73" fmla="*/ 1049 h 1285"/>
                <a:gd name="T74" fmla="*/ 510 w 1251"/>
                <a:gd name="T75" fmla="*/ 1258 h 1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51" h="1285">
                  <a:moveTo>
                    <a:pt x="755" y="1285"/>
                  </a:moveTo>
                  <a:lnTo>
                    <a:pt x="496" y="1285"/>
                  </a:lnTo>
                  <a:lnTo>
                    <a:pt x="372" y="1076"/>
                  </a:lnTo>
                  <a:lnTo>
                    <a:pt x="131" y="1076"/>
                  </a:lnTo>
                  <a:lnTo>
                    <a:pt x="0" y="854"/>
                  </a:lnTo>
                  <a:lnTo>
                    <a:pt x="124" y="641"/>
                  </a:lnTo>
                  <a:lnTo>
                    <a:pt x="0" y="432"/>
                  </a:lnTo>
                  <a:lnTo>
                    <a:pt x="131" y="209"/>
                  </a:lnTo>
                  <a:lnTo>
                    <a:pt x="372" y="209"/>
                  </a:lnTo>
                  <a:lnTo>
                    <a:pt x="496" y="0"/>
                  </a:lnTo>
                  <a:lnTo>
                    <a:pt x="755" y="0"/>
                  </a:lnTo>
                  <a:lnTo>
                    <a:pt x="875" y="209"/>
                  </a:lnTo>
                  <a:lnTo>
                    <a:pt x="1120" y="209"/>
                  </a:lnTo>
                  <a:lnTo>
                    <a:pt x="1251" y="432"/>
                  </a:lnTo>
                  <a:lnTo>
                    <a:pt x="1127" y="641"/>
                  </a:lnTo>
                  <a:lnTo>
                    <a:pt x="1251" y="854"/>
                  </a:lnTo>
                  <a:lnTo>
                    <a:pt x="1120" y="1076"/>
                  </a:lnTo>
                  <a:lnTo>
                    <a:pt x="875" y="1076"/>
                  </a:lnTo>
                  <a:lnTo>
                    <a:pt x="755" y="1285"/>
                  </a:lnTo>
                  <a:close/>
                  <a:moveTo>
                    <a:pt x="510" y="1258"/>
                  </a:moveTo>
                  <a:lnTo>
                    <a:pt x="737" y="1258"/>
                  </a:lnTo>
                  <a:lnTo>
                    <a:pt x="861" y="1049"/>
                  </a:lnTo>
                  <a:lnTo>
                    <a:pt x="1102" y="1049"/>
                  </a:lnTo>
                  <a:lnTo>
                    <a:pt x="1216" y="854"/>
                  </a:lnTo>
                  <a:lnTo>
                    <a:pt x="1096" y="641"/>
                  </a:lnTo>
                  <a:lnTo>
                    <a:pt x="1216" y="432"/>
                  </a:lnTo>
                  <a:lnTo>
                    <a:pt x="1102" y="237"/>
                  </a:lnTo>
                  <a:lnTo>
                    <a:pt x="861" y="237"/>
                  </a:lnTo>
                  <a:lnTo>
                    <a:pt x="741" y="28"/>
                  </a:lnTo>
                  <a:lnTo>
                    <a:pt x="510" y="28"/>
                  </a:lnTo>
                  <a:lnTo>
                    <a:pt x="390" y="237"/>
                  </a:lnTo>
                  <a:lnTo>
                    <a:pt x="149" y="237"/>
                  </a:lnTo>
                  <a:lnTo>
                    <a:pt x="35" y="432"/>
                  </a:lnTo>
                  <a:lnTo>
                    <a:pt x="155" y="641"/>
                  </a:lnTo>
                  <a:lnTo>
                    <a:pt x="35" y="854"/>
                  </a:lnTo>
                  <a:lnTo>
                    <a:pt x="149" y="1049"/>
                  </a:lnTo>
                  <a:lnTo>
                    <a:pt x="390" y="1049"/>
                  </a:lnTo>
                  <a:lnTo>
                    <a:pt x="510" y="1258"/>
                  </a:lnTo>
                  <a:close/>
                </a:path>
              </a:pathLst>
            </a:custGeom>
            <a:solidFill>
              <a:schemeClr val="bg1"/>
            </a:solidFill>
            <a:ln w="28575">
              <a:solidFill>
                <a:schemeClr val="bg1"/>
              </a:solidFill>
            </a:ln>
          </p:spPr>
          <p:txBody>
            <a:bodyPr vert="horz" wrap="square" lIns="93260" tIns="46630" rIns="93260" bIns="46630" numCol="1" anchor="t" anchorCtr="0" compatLnSpc="1">
              <a:prstTxWarp prst="textNoShape">
                <a:avLst/>
              </a:prstTxWarp>
            </a:bodyPr>
            <a:lstStyle/>
            <a:p>
              <a:pPr defTabSz="932598">
                <a:lnSpc>
                  <a:spcPct val="90000"/>
                </a:lnSpc>
                <a:defRPr/>
              </a:pPr>
              <a:endParaRPr lang="en-US" sz="2448" b="1" kern="0">
                <a:solidFill>
                  <a:prstClr val="white"/>
                </a:solidFill>
                <a:latin typeface="Segoe UI Semilight"/>
              </a:endParaRPr>
            </a:p>
          </p:txBody>
        </p:sp>
      </p:grpSp>
      <p:grpSp>
        <p:nvGrpSpPr>
          <p:cNvPr id="35" name="Group 34">
            <a:extLst>
              <a:ext uri="{FF2B5EF4-FFF2-40B4-BE49-F238E27FC236}">
                <a16:creationId xmlns:a16="http://schemas.microsoft.com/office/drawing/2014/main" id="{395D2E81-F278-48A3-A25D-1A1E167450F3}"/>
              </a:ext>
            </a:extLst>
          </p:cNvPr>
          <p:cNvGrpSpPr/>
          <p:nvPr/>
        </p:nvGrpSpPr>
        <p:grpSpPr>
          <a:xfrm>
            <a:off x="4792892" y="5656543"/>
            <a:ext cx="1025112" cy="1118744"/>
            <a:chOff x="2032773" y="8961884"/>
            <a:chExt cx="921880" cy="1115444"/>
          </a:xfrm>
        </p:grpSpPr>
        <p:sp>
          <p:nvSpPr>
            <p:cNvPr id="36" name="Freeform 31">
              <a:extLst>
                <a:ext uri="{FF2B5EF4-FFF2-40B4-BE49-F238E27FC236}">
                  <a16:creationId xmlns:a16="http://schemas.microsoft.com/office/drawing/2014/main" id="{2717CA18-A1A0-45CC-A93F-5BEC9DA822EB}"/>
                </a:ext>
              </a:extLst>
            </p:cNvPr>
            <p:cNvSpPr>
              <a:spLocks/>
            </p:cNvSpPr>
            <p:nvPr/>
          </p:nvSpPr>
          <p:spPr bwMode="auto">
            <a:xfrm flipH="1">
              <a:off x="2328523" y="9445549"/>
              <a:ext cx="330380" cy="289084"/>
            </a:xfrm>
            <a:custGeom>
              <a:avLst/>
              <a:gdLst>
                <a:gd name="T0" fmla="*/ 31 w 128"/>
                <a:gd name="T1" fmla="*/ 112 h 112"/>
                <a:gd name="T2" fmla="*/ 0 w 128"/>
                <a:gd name="T3" fmla="*/ 56 h 112"/>
                <a:gd name="T4" fmla="*/ 31 w 128"/>
                <a:gd name="T5" fmla="*/ 0 h 112"/>
                <a:gd name="T6" fmla="*/ 97 w 128"/>
                <a:gd name="T7" fmla="*/ 0 h 112"/>
                <a:gd name="T8" fmla="*/ 128 w 128"/>
                <a:gd name="T9" fmla="*/ 56 h 112"/>
                <a:gd name="T10" fmla="*/ 97 w 128"/>
                <a:gd name="T11" fmla="*/ 112 h 112"/>
                <a:gd name="T12" fmla="*/ 31 w 128"/>
                <a:gd name="T13" fmla="*/ 112 h 112"/>
              </a:gdLst>
              <a:ahLst/>
              <a:cxnLst>
                <a:cxn ang="0">
                  <a:pos x="T0" y="T1"/>
                </a:cxn>
                <a:cxn ang="0">
                  <a:pos x="T2" y="T3"/>
                </a:cxn>
                <a:cxn ang="0">
                  <a:pos x="T4" y="T5"/>
                </a:cxn>
                <a:cxn ang="0">
                  <a:pos x="T6" y="T7"/>
                </a:cxn>
                <a:cxn ang="0">
                  <a:pos x="T8" y="T9"/>
                </a:cxn>
                <a:cxn ang="0">
                  <a:pos x="T10" y="T11"/>
                </a:cxn>
                <a:cxn ang="0">
                  <a:pos x="T12" y="T13"/>
                </a:cxn>
              </a:cxnLst>
              <a:rect l="0" t="0" r="r" b="b"/>
              <a:pathLst>
                <a:path w="128" h="112">
                  <a:moveTo>
                    <a:pt x="31" y="112"/>
                  </a:moveTo>
                  <a:lnTo>
                    <a:pt x="0" y="56"/>
                  </a:lnTo>
                  <a:lnTo>
                    <a:pt x="31" y="0"/>
                  </a:lnTo>
                  <a:lnTo>
                    <a:pt x="97" y="0"/>
                  </a:lnTo>
                  <a:lnTo>
                    <a:pt x="128" y="56"/>
                  </a:lnTo>
                  <a:lnTo>
                    <a:pt x="97" y="112"/>
                  </a:lnTo>
                  <a:lnTo>
                    <a:pt x="31" y="112"/>
                  </a:lnTo>
                  <a:close/>
                </a:path>
              </a:pathLst>
            </a:custGeom>
            <a:noFill/>
            <a:ln w="38100" cap="flat">
              <a:solidFill>
                <a:schemeClr val="bg1"/>
              </a:solidFill>
              <a:prstDash val="solid"/>
              <a:miter lim="800000"/>
              <a:headEnd/>
              <a:tailEnd/>
            </a:ln>
          </p:spPr>
          <p:txBody>
            <a:bodyPr vert="horz" wrap="square" lIns="93260" tIns="46630" rIns="93260" bIns="46630" numCol="1" anchor="t" anchorCtr="0" compatLnSpc="1">
              <a:prstTxWarp prst="textNoShape">
                <a:avLst/>
              </a:prstTxWarp>
            </a:bodyPr>
            <a:lstStyle/>
            <a:p>
              <a:pPr algn="ctr" defTabSz="932598">
                <a:lnSpc>
                  <a:spcPct val="90000"/>
                </a:lnSpc>
                <a:defRPr/>
              </a:pPr>
              <a:endParaRPr lang="en-US" sz="2448" b="1" kern="0">
                <a:solidFill>
                  <a:prstClr val="white"/>
                </a:solidFill>
                <a:latin typeface="Segoe UI Semilight"/>
              </a:endParaRPr>
            </a:p>
          </p:txBody>
        </p:sp>
        <p:sp>
          <p:nvSpPr>
            <p:cNvPr id="37" name="Freeform 31">
              <a:extLst>
                <a:ext uri="{FF2B5EF4-FFF2-40B4-BE49-F238E27FC236}">
                  <a16:creationId xmlns:a16="http://schemas.microsoft.com/office/drawing/2014/main" id="{4F38647A-CC27-40C4-BBA7-30CC456D84D6}"/>
                </a:ext>
              </a:extLst>
            </p:cNvPr>
            <p:cNvSpPr>
              <a:spLocks/>
            </p:cNvSpPr>
            <p:nvPr/>
          </p:nvSpPr>
          <p:spPr bwMode="auto">
            <a:xfrm flipH="1">
              <a:off x="2328523" y="8961884"/>
              <a:ext cx="330380" cy="289084"/>
            </a:xfrm>
            <a:custGeom>
              <a:avLst/>
              <a:gdLst>
                <a:gd name="T0" fmla="*/ 31 w 128"/>
                <a:gd name="T1" fmla="*/ 112 h 112"/>
                <a:gd name="T2" fmla="*/ 0 w 128"/>
                <a:gd name="T3" fmla="*/ 56 h 112"/>
                <a:gd name="T4" fmla="*/ 31 w 128"/>
                <a:gd name="T5" fmla="*/ 0 h 112"/>
                <a:gd name="T6" fmla="*/ 97 w 128"/>
                <a:gd name="T7" fmla="*/ 0 h 112"/>
                <a:gd name="T8" fmla="*/ 128 w 128"/>
                <a:gd name="T9" fmla="*/ 56 h 112"/>
                <a:gd name="T10" fmla="*/ 97 w 128"/>
                <a:gd name="T11" fmla="*/ 112 h 112"/>
                <a:gd name="T12" fmla="*/ 31 w 128"/>
                <a:gd name="T13" fmla="*/ 112 h 112"/>
              </a:gdLst>
              <a:ahLst/>
              <a:cxnLst>
                <a:cxn ang="0">
                  <a:pos x="T0" y="T1"/>
                </a:cxn>
                <a:cxn ang="0">
                  <a:pos x="T2" y="T3"/>
                </a:cxn>
                <a:cxn ang="0">
                  <a:pos x="T4" y="T5"/>
                </a:cxn>
                <a:cxn ang="0">
                  <a:pos x="T6" y="T7"/>
                </a:cxn>
                <a:cxn ang="0">
                  <a:pos x="T8" y="T9"/>
                </a:cxn>
                <a:cxn ang="0">
                  <a:pos x="T10" y="T11"/>
                </a:cxn>
                <a:cxn ang="0">
                  <a:pos x="T12" y="T13"/>
                </a:cxn>
              </a:cxnLst>
              <a:rect l="0" t="0" r="r" b="b"/>
              <a:pathLst>
                <a:path w="128" h="112">
                  <a:moveTo>
                    <a:pt x="31" y="112"/>
                  </a:moveTo>
                  <a:lnTo>
                    <a:pt x="0" y="56"/>
                  </a:lnTo>
                  <a:lnTo>
                    <a:pt x="31" y="0"/>
                  </a:lnTo>
                  <a:lnTo>
                    <a:pt x="97" y="0"/>
                  </a:lnTo>
                  <a:lnTo>
                    <a:pt x="128" y="56"/>
                  </a:lnTo>
                  <a:lnTo>
                    <a:pt x="97" y="112"/>
                  </a:lnTo>
                  <a:lnTo>
                    <a:pt x="31" y="112"/>
                  </a:lnTo>
                  <a:close/>
                </a:path>
              </a:pathLst>
            </a:custGeom>
            <a:noFill/>
            <a:ln w="38100" cap="flat">
              <a:solidFill>
                <a:schemeClr val="bg1"/>
              </a:solidFill>
              <a:prstDash val="solid"/>
              <a:miter lim="800000"/>
              <a:headEnd/>
              <a:tailEnd/>
            </a:ln>
          </p:spPr>
          <p:txBody>
            <a:bodyPr vert="horz" wrap="square" lIns="93260" tIns="46630" rIns="93260" bIns="46630" numCol="1" anchor="t" anchorCtr="0" compatLnSpc="1">
              <a:prstTxWarp prst="textNoShape">
                <a:avLst/>
              </a:prstTxWarp>
            </a:bodyPr>
            <a:lstStyle/>
            <a:p>
              <a:pPr algn="ctr" defTabSz="932598">
                <a:lnSpc>
                  <a:spcPct val="90000"/>
                </a:lnSpc>
                <a:defRPr/>
              </a:pPr>
              <a:endParaRPr lang="en-US" sz="2448" b="1" kern="0">
                <a:solidFill>
                  <a:prstClr val="white"/>
                </a:solidFill>
                <a:latin typeface="Segoe UI Semilight"/>
              </a:endParaRPr>
            </a:p>
          </p:txBody>
        </p:sp>
        <p:sp>
          <p:nvSpPr>
            <p:cNvPr id="38" name="Freeform 31">
              <a:extLst>
                <a:ext uri="{FF2B5EF4-FFF2-40B4-BE49-F238E27FC236}">
                  <a16:creationId xmlns:a16="http://schemas.microsoft.com/office/drawing/2014/main" id="{A3EAF25C-DBFA-4BE4-9AFC-5D5EE68EF52B}"/>
                </a:ext>
              </a:extLst>
            </p:cNvPr>
            <p:cNvSpPr>
              <a:spLocks/>
            </p:cNvSpPr>
            <p:nvPr/>
          </p:nvSpPr>
          <p:spPr bwMode="auto">
            <a:xfrm flipH="1">
              <a:off x="2328523" y="9788244"/>
              <a:ext cx="330380" cy="289084"/>
            </a:xfrm>
            <a:custGeom>
              <a:avLst/>
              <a:gdLst>
                <a:gd name="T0" fmla="*/ 31 w 128"/>
                <a:gd name="T1" fmla="*/ 112 h 112"/>
                <a:gd name="T2" fmla="*/ 0 w 128"/>
                <a:gd name="T3" fmla="*/ 56 h 112"/>
                <a:gd name="T4" fmla="*/ 31 w 128"/>
                <a:gd name="T5" fmla="*/ 0 h 112"/>
                <a:gd name="T6" fmla="*/ 97 w 128"/>
                <a:gd name="T7" fmla="*/ 0 h 112"/>
                <a:gd name="T8" fmla="*/ 128 w 128"/>
                <a:gd name="T9" fmla="*/ 56 h 112"/>
                <a:gd name="T10" fmla="*/ 97 w 128"/>
                <a:gd name="T11" fmla="*/ 112 h 112"/>
                <a:gd name="T12" fmla="*/ 31 w 128"/>
                <a:gd name="T13" fmla="*/ 112 h 112"/>
              </a:gdLst>
              <a:ahLst/>
              <a:cxnLst>
                <a:cxn ang="0">
                  <a:pos x="T0" y="T1"/>
                </a:cxn>
                <a:cxn ang="0">
                  <a:pos x="T2" y="T3"/>
                </a:cxn>
                <a:cxn ang="0">
                  <a:pos x="T4" y="T5"/>
                </a:cxn>
                <a:cxn ang="0">
                  <a:pos x="T6" y="T7"/>
                </a:cxn>
                <a:cxn ang="0">
                  <a:pos x="T8" y="T9"/>
                </a:cxn>
                <a:cxn ang="0">
                  <a:pos x="T10" y="T11"/>
                </a:cxn>
                <a:cxn ang="0">
                  <a:pos x="T12" y="T13"/>
                </a:cxn>
              </a:cxnLst>
              <a:rect l="0" t="0" r="r" b="b"/>
              <a:pathLst>
                <a:path w="128" h="112">
                  <a:moveTo>
                    <a:pt x="31" y="112"/>
                  </a:moveTo>
                  <a:lnTo>
                    <a:pt x="0" y="56"/>
                  </a:lnTo>
                  <a:lnTo>
                    <a:pt x="31" y="0"/>
                  </a:lnTo>
                  <a:lnTo>
                    <a:pt x="97" y="0"/>
                  </a:lnTo>
                  <a:lnTo>
                    <a:pt x="128" y="56"/>
                  </a:lnTo>
                  <a:lnTo>
                    <a:pt x="97" y="112"/>
                  </a:lnTo>
                  <a:lnTo>
                    <a:pt x="31" y="112"/>
                  </a:lnTo>
                  <a:close/>
                </a:path>
              </a:pathLst>
            </a:custGeom>
            <a:noFill/>
            <a:ln w="38100" cap="flat">
              <a:solidFill>
                <a:schemeClr val="bg1"/>
              </a:solidFill>
              <a:prstDash val="solid"/>
              <a:miter lim="800000"/>
              <a:headEnd/>
              <a:tailEnd/>
            </a:ln>
          </p:spPr>
          <p:txBody>
            <a:bodyPr vert="horz" wrap="square" lIns="93260" tIns="46630" rIns="93260" bIns="46630" numCol="1" anchor="t" anchorCtr="0" compatLnSpc="1">
              <a:prstTxWarp prst="textNoShape">
                <a:avLst/>
              </a:prstTxWarp>
            </a:bodyPr>
            <a:lstStyle/>
            <a:p>
              <a:pPr algn="ctr" defTabSz="932598">
                <a:lnSpc>
                  <a:spcPct val="90000"/>
                </a:lnSpc>
                <a:defRPr/>
              </a:pPr>
              <a:endParaRPr lang="en-US" sz="2448" b="1" kern="0">
                <a:solidFill>
                  <a:prstClr val="white"/>
                </a:solidFill>
                <a:latin typeface="Segoe UI Semilight"/>
              </a:endParaRPr>
            </a:p>
          </p:txBody>
        </p:sp>
        <p:grpSp>
          <p:nvGrpSpPr>
            <p:cNvPr id="39" name="Group 38">
              <a:extLst>
                <a:ext uri="{FF2B5EF4-FFF2-40B4-BE49-F238E27FC236}">
                  <a16:creationId xmlns:a16="http://schemas.microsoft.com/office/drawing/2014/main" id="{B56114EB-BC08-4E80-94B4-C342395E69A7}"/>
                </a:ext>
              </a:extLst>
            </p:cNvPr>
            <p:cNvGrpSpPr/>
            <p:nvPr/>
          </p:nvGrpSpPr>
          <p:grpSpPr>
            <a:xfrm>
              <a:off x="2624273" y="9274201"/>
              <a:ext cx="330380" cy="631779"/>
              <a:chOff x="4514593" y="7207522"/>
              <a:chExt cx="1629180" cy="3115443"/>
            </a:xfrm>
          </p:grpSpPr>
          <p:sp>
            <p:nvSpPr>
              <p:cNvPr id="43" name="Freeform 31">
                <a:extLst>
                  <a:ext uri="{FF2B5EF4-FFF2-40B4-BE49-F238E27FC236}">
                    <a16:creationId xmlns:a16="http://schemas.microsoft.com/office/drawing/2014/main" id="{241661D8-6F67-4F7A-AE6F-93C54C7313AD}"/>
                  </a:ext>
                </a:extLst>
              </p:cNvPr>
              <p:cNvSpPr>
                <a:spLocks/>
              </p:cNvSpPr>
              <p:nvPr/>
            </p:nvSpPr>
            <p:spPr bwMode="auto">
              <a:xfrm flipH="1">
                <a:off x="4514593" y="8897426"/>
                <a:ext cx="1629180" cy="1425539"/>
              </a:xfrm>
              <a:custGeom>
                <a:avLst/>
                <a:gdLst>
                  <a:gd name="T0" fmla="*/ 31 w 128"/>
                  <a:gd name="T1" fmla="*/ 112 h 112"/>
                  <a:gd name="T2" fmla="*/ 0 w 128"/>
                  <a:gd name="T3" fmla="*/ 56 h 112"/>
                  <a:gd name="T4" fmla="*/ 31 w 128"/>
                  <a:gd name="T5" fmla="*/ 0 h 112"/>
                  <a:gd name="T6" fmla="*/ 97 w 128"/>
                  <a:gd name="T7" fmla="*/ 0 h 112"/>
                  <a:gd name="T8" fmla="*/ 128 w 128"/>
                  <a:gd name="T9" fmla="*/ 56 h 112"/>
                  <a:gd name="T10" fmla="*/ 97 w 128"/>
                  <a:gd name="T11" fmla="*/ 112 h 112"/>
                  <a:gd name="T12" fmla="*/ 31 w 128"/>
                  <a:gd name="T13" fmla="*/ 112 h 112"/>
                </a:gdLst>
                <a:ahLst/>
                <a:cxnLst>
                  <a:cxn ang="0">
                    <a:pos x="T0" y="T1"/>
                  </a:cxn>
                  <a:cxn ang="0">
                    <a:pos x="T2" y="T3"/>
                  </a:cxn>
                  <a:cxn ang="0">
                    <a:pos x="T4" y="T5"/>
                  </a:cxn>
                  <a:cxn ang="0">
                    <a:pos x="T6" y="T7"/>
                  </a:cxn>
                  <a:cxn ang="0">
                    <a:pos x="T8" y="T9"/>
                  </a:cxn>
                  <a:cxn ang="0">
                    <a:pos x="T10" y="T11"/>
                  </a:cxn>
                  <a:cxn ang="0">
                    <a:pos x="T12" y="T13"/>
                  </a:cxn>
                </a:cxnLst>
                <a:rect l="0" t="0" r="r" b="b"/>
                <a:pathLst>
                  <a:path w="128" h="112">
                    <a:moveTo>
                      <a:pt x="31" y="112"/>
                    </a:moveTo>
                    <a:lnTo>
                      <a:pt x="0" y="56"/>
                    </a:lnTo>
                    <a:lnTo>
                      <a:pt x="31" y="0"/>
                    </a:lnTo>
                    <a:lnTo>
                      <a:pt x="97" y="0"/>
                    </a:lnTo>
                    <a:lnTo>
                      <a:pt x="128" y="56"/>
                    </a:lnTo>
                    <a:lnTo>
                      <a:pt x="97" y="112"/>
                    </a:lnTo>
                    <a:lnTo>
                      <a:pt x="31" y="112"/>
                    </a:lnTo>
                    <a:close/>
                  </a:path>
                </a:pathLst>
              </a:custGeom>
              <a:noFill/>
              <a:ln w="38100" cap="flat">
                <a:solidFill>
                  <a:schemeClr val="bg1"/>
                </a:solidFill>
                <a:prstDash val="solid"/>
                <a:miter lim="800000"/>
                <a:headEnd/>
                <a:tailEnd/>
              </a:ln>
            </p:spPr>
            <p:txBody>
              <a:bodyPr vert="horz" wrap="square" lIns="93260" tIns="46630" rIns="93260" bIns="46630" numCol="1" anchor="t" anchorCtr="0" compatLnSpc="1">
                <a:prstTxWarp prst="textNoShape">
                  <a:avLst/>
                </a:prstTxWarp>
              </a:bodyPr>
              <a:lstStyle/>
              <a:p>
                <a:pPr algn="ctr" defTabSz="932598">
                  <a:lnSpc>
                    <a:spcPct val="90000"/>
                  </a:lnSpc>
                  <a:defRPr/>
                </a:pPr>
                <a:endParaRPr lang="en-US" sz="2448" b="1" kern="0">
                  <a:solidFill>
                    <a:prstClr val="white"/>
                  </a:solidFill>
                  <a:latin typeface="Segoe UI Semilight"/>
                </a:endParaRPr>
              </a:p>
            </p:txBody>
          </p:sp>
          <p:sp>
            <p:nvSpPr>
              <p:cNvPr id="44" name="Freeform 31">
                <a:extLst>
                  <a:ext uri="{FF2B5EF4-FFF2-40B4-BE49-F238E27FC236}">
                    <a16:creationId xmlns:a16="http://schemas.microsoft.com/office/drawing/2014/main" id="{DCBB6B97-042F-463A-AE8D-0CF104A8A59E}"/>
                  </a:ext>
                </a:extLst>
              </p:cNvPr>
              <p:cNvSpPr>
                <a:spLocks/>
              </p:cNvSpPr>
              <p:nvPr/>
            </p:nvSpPr>
            <p:spPr bwMode="auto">
              <a:xfrm flipH="1">
                <a:off x="4514593" y="7207522"/>
                <a:ext cx="1629180" cy="1425539"/>
              </a:xfrm>
              <a:custGeom>
                <a:avLst/>
                <a:gdLst>
                  <a:gd name="T0" fmla="*/ 31 w 128"/>
                  <a:gd name="T1" fmla="*/ 112 h 112"/>
                  <a:gd name="T2" fmla="*/ 0 w 128"/>
                  <a:gd name="T3" fmla="*/ 56 h 112"/>
                  <a:gd name="T4" fmla="*/ 31 w 128"/>
                  <a:gd name="T5" fmla="*/ 0 h 112"/>
                  <a:gd name="T6" fmla="*/ 97 w 128"/>
                  <a:gd name="T7" fmla="*/ 0 h 112"/>
                  <a:gd name="T8" fmla="*/ 128 w 128"/>
                  <a:gd name="T9" fmla="*/ 56 h 112"/>
                  <a:gd name="T10" fmla="*/ 97 w 128"/>
                  <a:gd name="T11" fmla="*/ 112 h 112"/>
                  <a:gd name="T12" fmla="*/ 31 w 128"/>
                  <a:gd name="T13" fmla="*/ 112 h 112"/>
                </a:gdLst>
                <a:ahLst/>
                <a:cxnLst>
                  <a:cxn ang="0">
                    <a:pos x="T0" y="T1"/>
                  </a:cxn>
                  <a:cxn ang="0">
                    <a:pos x="T2" y="T3"/>
                  </a:cxn>
                  <a:cxn ang="0">
                    <a:pos x="T4" y="T5"/>
                  </a:cxn>
                  <a:cxn ang="0">
                    <a:pos x="T6" y="T7"/>
                  </a:cxn>
                  <a:cxn ang="0">
                    <a:pos x="T8" y="T9"/>
                  </a:cxn>
                  <a:cxn ang="0">
                    <a:pos x="T10" y="T11"/>
                  </a:cxn>
                  <a:cxn ang="0">
                    <a:pos x="T12" y="T13"/>
                  </a:cxn>
                </a:cxnLst>
                <a:rect l="0" t="0" r="r" b="b"/>
                <a:pathLst>
                  <a:path w="128" h="112">
                    <a:moveTo>
                      <a:pt x="31" y="112"/>
                    </a:moveTo>
                    <a:lnTo>
                      <a:pt x="0" y="56"/>
                    </a:lnTo>
                    <a:lnTo>
                      <a:pt x="31" y="0"/>
                    </a:lnTo>
                    <a:lnTo>
                      <a:pt x="97" y="0"/>
                    </a:lnTo>
                    <a:lnTo>
                      <a:pt x="128" y="56"/>
                    </a:lnTo>
                    <a:lnTo>
                      <a:pt x="97" y="112"/>
                    </a:lnTo>
                    <a:lnTo>
                      <a:pt x="31" y="112"/>
                    </a:lnTo>
                    <a:close/>
                  </a:path>
                </a:pathLst>
              </a:custGeom>
              <a:noFill/>
              <a:ln w="38100" cap="flat">
                <a:solidFill>
                  <a:schemeClr val="bg1"/>
                </a:solidFill>
                <a:prstDash val="solid"/>
                <a:miter lim="800000"/>
                <a:headEnd/>
                <a:tailEnd/>
              </a:ln>
            </p:spPr>
            <p:txBody>
              <a:bodyPr vert="horz" wrap="square" lIns="93260" tIns="46630" rIns="93260" bIns="46630" numCol="1" anchor="t" anchorCtr="0" compatLnSpc="1">
                <a:prstTxWarp prst="textNoShape">
                  <a:avLst/>
                </a:prstTxWarp>
              </a:bodyPr>
              <a:lstStyle/>
              <a:p>
                <a:pPr algn="ctr" defTabSz="932598">
                  <a:lnSpc>
                    <a:spcPct val="90000"/>
                  </a:lnSpc>
                  <a:defRPr/>
                </a:pPr>
                <a:endParaRPr lang="en-US" sz="2448" b="1" kern="0">
                  <a:solidFill>
                    <a:prstClr val="white"/>
                  </a:solidFill>
                  <a:latin typeface="Segoe UI Semilight"/>
                </a:endParaRPr>
              </a:p>
            </p:txBody>
          </p:sp>
        </p:grpSp>
        <p:grpSp>
          <p:nvGrpSpPr>
            <p:cNvPr id="40" name="Group 39">
              <a:extLst>
                <a:ext uri="{FF2B5EF4-FFF2-40B4-BE49-F238E27FC236}">
                  <a16:creationId xmlns:a16="http://schemas.microsoft.com/office/drawing/2014/main" id="{FBD5BB8B-EB98-429E-9B7E-0332986E5159}"/>
                </a:ext>
              </a:extLst>
            </p:cNvPr>
            <p:cNvGrpSpPr/>
            <p:nvPr/>
          </p:nvGrpSpPr>
          <p:grpSpPr>
            <a:xfrm>
              <a:off x="2032773" y="9274201"/>
              <a:ext cx="330380" cy="631779"/>
              <a:chOff x="4514593" y="7207522"/>
              <a:chExt cx="1629180" cy="3115443"/>
            </a:xfrm>
          </p:grpSpPr>
          <p:sp>
            <p:nvSpPr>
              <p:cNvPr id="41" name="Freeform 31">
                <a:extLst>
                  <a:ext uri="{FF2B5EF4-FFF2-40B4-BE49-F238E27FC236}">
                    <a16:creationId xmlns:a16="http://schemas.microsoft.com/office/drawing/2014/main" id="{4D05B836-93BD-457D-A282-A065468D1459}"/>
                  </a:ext>
                </a:extLst>
              </p:cNvPr>
              <p:cNvSpPr>
                <a:spLocks/>
              </p:cNvSpPr>
              <p:nvPr/>
            </p:nvSpPr>
            <p:spPr bwMode="auto">
              <a:xfrm flipH="1">
                <a:off x="4514593" y="8897426"/>
                <a:ext cx="1629180" cy="1425539"/>
              </a:xfrm>
              <a:custGeom>
                <a:avLst/>
                <a:gdLst>
                  <a:gd name="T0" fmla="*/ 31 w 128"/>
                  <a:gd name="T1" fmla="*/ 112 h 112"/>
                  <a:gd name="T2" fmla="*/ 0 w 128"/>
                  <a:gd name="T3" fmla="*/ 56 h 112"/>
                  <a:gd name="T4" fmla="*/ 31 w 128"/>
                  <a:gd name="T5" fmla="*/ 0 h 112"/>
                  <a:gd name="T6" fmla="*/ 97 w 128"/>
                  <a:gd name="T7" fmla="*/ 0 h 112"/>
                  <a:gd name="T8" fmla="*/ 128 w 128"/>
                  <a:gd name="T9" fmla="*/ 56 h 112"/>
                  <a:gd name="T10" fmla="*/ 97 w 128"/>
                  <a:gd name="T11" fmla="*/ 112 h 112"/>
                  <a:gd name="T12" fmla="*/ 31 w 128"/>
                  <a:gd name="T13" fmla="*/ 112 h 112"/>
                </a:gdLst>
                <a:ahLst/>
                <a:cxnLst>
                  <a:cxn ang="0">
                    <a:pos x="T0" y="T1"/>
                  </a:cxn>
                  <a:cxn ang="0">
                    <a:pos x="T2" y="T3"/>
                  </a:cxn>
                  <a:cxn ang="0">
                    <a:pos x="T4" y="T5"/>
                  </a:cxn>
                  <a:cxn ang="0">
                    <a:pos x="T6" y="T7"/>
                  </a:cxn>
                  <a:cxn ang="0">
                    <a:pos x="T8" y="T9"/>
                  </a:cxn>
                  <a:cxn ang="0">
                    <a:pos x="T10" y="T11"/>
                  </a:cxn>
                  <a:cxn ang="0">
                    <a:pos x="T12" y="T13"/>
                  </a:cxn>
                </a:cxnLst>
                <a:rect l="0" t="0" r="r" b="b"/>
                <a:pathLst>
                  <a:path w="128" h="112">
                    <a:moveTo>
                      <a:pt x="31" y="112"/>
                    </a:moveTo>
                    <a:lnTo>
                      <a:pt x="0" y="56"/>
                    </a:lnTo>
                    <a:lnTo>
                      <a:pt x="31" y="0"/>
                    </a:lnTo>
                    <a:lnTo>
                      <a:pt x="97" y="0"/>
                    </a:lnTo>
                    <a:lnTo>
                      <a:pt x="128" y="56"/>
                    </a:lnTo>
                    <a:lnTo>
                      <a:pt x="97" y="112"/>
                    </a:lnTo>
                    <a:lnTo>
                      <a:pt x="31" y="112"/>
                    </a:lnTo>
                    <a:close/>
                  </a:path>
                </a:pathLst>
              </a:custGeom>
              <a:noFill/>
              <a:ln w="38100" cap="flat">
                <a:solidFill>
                  <a:schemeClr val="bg1"/>
                </a:solidFill>
                <a:prstDash val="solid"/>
                <a:miter lim="800000"/>
                <a:headEnd/>
                <a:tailEnd/>
              </a:ln>
            </p:spPr>
            <p:txBody>
              <a:bodyPr vert="horz" wrap="square" lIns="93260" tIns="46630" rIns="93260" bIns="46630" numCol="1" anchor="t" anchorCtr="0" compatLnSpc="1">
                <a:prstTxWarp prst="textNoShape">
                  <a:avLst/>
                </a:prstTxWarp>
              </a:bodyPr>
              <a:lstStyle/>
              <a:p>
                <a:pPr algn="ctr" defTabSz="932598">
                  <a:lnSpc>
                    <a:spcPct val="90000"/>
                  </a:lnSpc>
                  <a:defRPr/>
                </a:pPr>
                <a:endParaRPr lang="en-US" sz="2448" b="1" kern="0">
                  <a:solidFill>
                    <a:prstClr val="white"/>
                  </a:solidFill>
                  <a:latin typeface="Segoe UI Semilight"/>
                </a:endParaRPr>
              </a:p>
            </p:txBody>
          </p:sp>
          <p:sp>
            <p:nvSpPr>
              <p:cNvPr id="42" name="Freeform 31">
                <a:extLst>
                  <a:ext uri="{FF2B5EF4-FFF2-40B4-BE49-F238E27FC236}">
                    <a16:creationId xmlns:a16="http://schemas.microsoft.com/office/drawing/2014/main" id="{01854040-5800-44EB-92F4-127190CBC2BA}"/>
                  </a:ext>
                </a:extLst>
              </p:cNvPr>
              <p:cNvSpPr>
                <a:spLocks/>
              </p:cNvSpPr>
              <p:nvPr/>
            </p:nvSpPr>
            <p:spPr bwMode="auto">
              <a:xfrm flipH="1">
                <a:off x="4514593" y="7207522"/>
                <a:ext cx="1629180" cy="1425539"/>
              </a:xfrm>
              <a:custGeom>
                <a:avLst/>
                <a:gdLst>
                  <a:gd name="T0" fmla="*/ 31 w 128"/>
                  <a:gd name="T1" fmla="*/ 112 h 112"/>
                  <a:gd name="T2" fmla="*/ 0 w 128"/>
                  <a:gd name="T3" fmla="*/ 56 h 112"/>
                  <a:gd name="T4" fmla="*/ 31 w 128"/>
                  <a:gd name="T5" fmla="*/ 0 h 112"/>
                  <a:gd name="T6" fmla="*/ 97 w 128"/>
                  <a:gd name="T7" fmla="*/ 0 h 112"/>
                  <a:gd name="T8" fmla="*/ 128 w 128"/>
                  <a:gd name="T9" fmla="*/ 56 h 112"/>
                  <a:gd name="T10" fmla="*/ 97 w 128"/>
                  <a:gd name="T11" fmla="*/ 112 h 112"/>
                  <a:gd name="T12" fmla="*/ 31 w 128"/>
                  <a:gd name="T13" fmla="*/ 112 h 112"/>
                </a:gdLst>
                <a:ahLst/>
                <a:cxnLst>
                  <a:cxn ang="0">
                    <a:pos x="T0" y="T1"/>
                  </a:cxn>
                  <a:cxn ang="0">
                    <a:pos x="T2" y="T3"/>
                  </a:cxn>
                  <a:cxn ang="0">
                    <a:pos x="T4" y="T5"/>
                  </a:cxn>
                  <a:cxn ang="0">
                    <a:pos x="T6" y="T7"/>
                  </a:cxn>
                  <a:cxn ang="0">
                    <a:pos x="T8" y="T9"/>
                  </a:cxn>
                  <a:cxn ang="0">
                    <a:pos x="T10" y="T11"/>
                  </a:cxn>
                  <a:cxn ang="0">
                    <a:pos x="T12" y="T13"/>
                  </a:cxn>
                </a:cxnLst>
                <a:rect l="0" t="0" r="r" b="b"/>
                <a:pathLst>
                  <a:path w="128" h="112">
                    <a:moveTo>
                      <a:pt x="31" y="112"/>
                    </a:moveTo>
                    <a:lnTo>
                      <a:pt x="0" y="56"/>
                    </a:lnTo>
                    <a:lnTo>
                      <a:pt x="31" y="0"/>
                    </a:lnTo>
                    <a:lnTo>
                      <a:pt x="97" y="0"/>
                    </a:lnTo>
                    <a:lnTo>
                      <a:pt x="128" y="56"/>
                    </a:lnTo>
                    <a:lnTo>
                      <a:pt x="97" y="112"/>
                    </a:lnTo>
                    <a:lnTo>
                      <a:pt x="31" y="112"/>
                    </a:lnTo>
                    <a:close/>
                  </a:path>
                </a:pathLst>
              </a:custGeom>
              <a:noFill/>
              <a:ln w="38100" cap="flat">
                <a:solidFill>
                  <a:schemeClr val="bg1"/>
                </a:solidFill>
                <a:prstDash val="solid"/>
                <a:miter lim="800000"/>
                <a:headEnd/>
                <a:tailEnd/>
              </a:ln>
            </p:spPr>
            <p:txBody>
              <a:bodyPr vert="horz" wrap="square" lIns="93260" tIns="46630" rIns="93260" bIns="46630" numCol="1" anchor="t" anchorCtr="0" compatLnSpc="1">
                <a:prstTxWarp prst="textNoShape">
                  <a:avLst/>
                </a:prstTxWarp>
              </a:bodyPr>
              <a:lstStyle/>
              <a:p>
                <a:pPr algn="ctr" defTabSz="932598">
                  <a:lnSpc>
                    <a:spcPct val="90000"/>
                  </a:lnSpc>
                  <a:defRPr/>
                </a:pPr>
                <a:endParaRPr lang="en-US" sz="2448" b="1" kern="0">
                  <a:solidFill>
                    <a:prstClr val="white"/>
                  </a:solidFill>
                  <a:latin typeface="Segoe UI Semilight"/>
                </a:endParaRPr>
              </a:p>
            </p:txBody>
          </p:sp>
        </p:grpSp>
      </p:grpSp>
      <p:grpSp>
        <p:nvGrpSpPr>
          <p:cNvPr id="45" name="Group 44">
            <a:extLst>
              <a:ext uri="{FF2B5EF4-FFF2-40B4-BE49-F238E27FC236}">
                <a16:creationId xmlns:a16="http://schemas.microsoft.com/office/drawing/2014/main" id="{F7FF9D02-9B43-4DB5-82F3-DDF7F5862082}"/>
              </a:ext>
            </a:extLst>
          </p:cNvPr>
          <p:cNvGrpSpPr/>
          <p:nvPr/>
        </p:nvGrpSpPr>
        <p:grpSpPr>
          <a:xfrm>
            <a:off x="4906923" y="3230283"/>
            <a:ext cx="2632006" cy="278414"/>
            <a:chOff x="3581406" y="5565816"/>
            <a:chExt cx="2895595" cy="272980"/>
          </a:xfrm>
          <a:solidFill>
            <a:schemeClr val="bg1">
              <a:lumMod val="85000"/>
            </a:schemeClr>
          </a:solidFill>
        </p:grpSpPr>
        <p:grpSp>
          <p:nvGrpSpPr>
            <p:cNvPr id="46" name="Group 45">
              <a:extLst>
                <a:ext uri="{FF2B5EF4-FFF2-40B4-BE49-F238E27FC236}">
                  <a16:creationId xmlns:a16="http://schemas.microsoft.com/office/drawing/2014/main" id="{ED791453-0B98-4476-B49E-B53426552067}"/>
                </a:ext>
              </a:extLst>
            </p:cNvPr>
            <p:cNvGrpSpPr/>
            <p:nvPr/>
          </p:nvGrpSpPr>
          <p:grpSpPr>
            <a:xfrm>
              <a:off x="3581406" y="5597366"/>
              <a:ext cx="2895595" cy="213903"/>
              <a:chOff x="4032480" y="5597366"/>
              <a:chExt cx="1993447" cy="213903"/>
            </a:xfrm>
            <a:grpFill/>
          </p:grpSpPr>
          <p:grpSp>
            <p:nvGrpSpPr>
              <p:cNvPr id="48" name="Group 47">
                <a:extLst>
                  <a:ext uri="{FF2B5EF4-FFF2-40B4-BE49-F238E27FC236}">
                    <a16:creationId xmlns:a16="http://schemas.microsoft.com/office/drawing/2014/main" id="{0E55FF5C-7D50-41B0-8CA7-B69C9FE1F794}"/>
                  </a:ext>
                </a:extLst>
              </p:cNvPr>
              <p:cNvGrpSpPr/>
              <p:nvPr/>
            </p:nvGrpSpPr>
            <p:grpSpPr>
              <a:xfrm>
                <a:off x="4097760" y="5597366"/>
                <a:ext cx="1858317" cy="70485"/>
                <a:chOff x="2575253" y="7489571"/>
                <a:chExt cx="1858317" cy="70485"/>
              </a:xfrm>
              <a:grpFill/>
            </p:grpSpPr>
            <p:cxnSp>
              <p:nvCxnSpPr>
                <p:cNvPr id="64" name="Straight Connector 63">
                  <a:extLst>
                    <a:ext uri="{FF2B5EF4-FFF2-40B4-BE49-F238E27FC236}">
                      <a16:creationId xmlns:a16="http://schemas.microsoft.com/office/drawing/2014/main" id="{628C5819-5C22-4C83-AAED-1A9A928C56FB}"/>
                    </a:ext>
                  </a:extLst>
                </p:cNvPr>
                <p:cNvCxnSpPr>
                  <a:cxnSpLocks/>
                </p:cNvCxnSpPr>
                <p:nvPr/>
              </p:nvCxnSpPr>
              <p:spPr>
                <a:xfrm>
                  <a:off x="2746703" y="7489571"/>
                  <a:ext cx="0" cy="70485"/>
                </a:xfrm>
                <a:prstGeom prst="line">
                  <a:avLst/>
                </a:prstGeom>
                <a:grpFill/>
                <a:ln w="19050">
                  <a:solidFill>
                    <a:schemeClr val="tx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923AE164-8642-4D36-832C-6A0FE98FB6B6}"/>
                    </a:ext>
                  </a:extLst>
                </p:cNvPr>
                <p:cNvCxnSpPr>
                  <a:cxnSpLocks/>
                </p:cNvCxnSpPr>
                <p:nvPr/>
              </p:nvCxnSpPr>
              <p:spPr>
                <a:xfrm>
                  <a:off x="2915388" y="7489571"/>
                  <a:ext cx="0" cy="70485"/>
                </a:xfrm>
                <a:prstGeom prst="line">
                  <a:avLst/>
                </a:prstGeom>
                <a:grpFill/>
                <a:ln w="19050">
                  <a:solidFill>
                    <a:schemeClr val="tx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675A88A6-3C50-450E-880C-52E420F9B47A}"/>
                    </a:ext>
                  </a:extLst>
                </p:cNvPr>
                <p:cNvCxnSpPr>
                  <a:cxnSpLocks/>
                </p:cNvCxnSpPr>
                <p:nvPr/>
              </p:nvCxnSpPr>
              <p:spPr>
                <a:xfrm>
                  <a:off x="3084073" y="7489571"/>
                  <a:ext cx="0" cy="70485"/>
                </a:xfrm>
                <a:prstGeom prst="line">
                  <a:avLst/>
                </a:prstGeom>
                <a:grpFill/>
                <a:ln w="19050">
                  <a:solidFill>
                    <a:schemeClr val="tx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2BE658A8-0E12-4526-8E13-6CD1F9A24B36}"/>
                    </a:ext>
                  </a:extLst>
                </p:cNvPr>
                <p:cNvCxnSpPr>
                  <a:cxnSpLocks/>
                </p:cNvCxnSpPr>
                <p:nvPr/>
              </p:nvCxnSpPr>
              <p:spPr>
                <a:xfrm>
                  <a:off x="3252758" y="7489571"/>
                  <a:ext cx="0" cy="70485"/>
                </a:xfrm>
                <a:prstGeom prst="line">
                  <a:avLst/>
                </a:prstGeom>
                <a:grpFill/>
                <a:ln w="19050">
                  <a:solidFill>
                    <a:schemeClr val="tx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3B3E472E-5E06-4E4C-94DF-E69B52DE53ED}"/>
                    </a:ext>
                  </a:extLst>
                </p:cNvPr>
                <p:cNvCxnSpPr>
                  <a:cxnSpLocks/>
                </p:cNvCxnSpPr>
                <p:nvPr/>
              </p:nvCxnSpPr>
              <p:spPr>
                <a:xfrm>
                  <a:off x="3421443" y="7489571"/>
                  <a:ext cx="0" cy="70485"/>
                </a:xfrm>
                <a:prstGeom prst="line">
                  <a:avLst/>
                </a:prstGeom>
                <a:grpFill/>
                <a:ln w="19050">
                  <a:solidFill>
                    <a:schemeClr val="tx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7FEBB9D3-1AF7-4941-BF4A-A5CA49A91484}"/>
                    </a:ext>
                  </a:extLst>
                </p:cNvPr>
                <p:cNvCxnSpPr>
                  <a:cxnSpLocks/>
                </p:cNvCxnSpPr>
                <p:nvPr/>
              </p:nvCxnSpPr>
              <p:spPr>
                <a:xfrm>
                  <a:off x="3590128" y="7489571"/>
                  <a:ext cx="0" cy="70485"/>
                </a:xfrm>
                <a:prstGeom prst="line">
                  <a:avLst/>
                </a:prstGeom>
                <a:grpFill/>
                <a:ln w="19050">
                  <a:solidFill>
                    <a:schemeClr val="tx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B3FEA9C9-C119-4064-973A-CE22B424F04F}"/>
                    </a:ext>
                  </a:extLst>
                </p:cNvPr>
                <p:cNvCxnSpPr>
                  <a:cxnSpLocks/>
                </p:cNvCxnSpPr>
                <p:nvPr/>
              </p:nvCxnSpPr>
              <p:spPr>
                <a:xfrm>
                  <a:off x="3758813" y="7489571"/>
                  <a:ext cx="0" cy="70485"/>
                </a:xfrm>
                <a:prstGeom prst="line">
                  <a:avLst/>
                </a:prstGeom>
                <a:grpFill/>
                <a:ln w="19050">
                  <a:solidFill>
                    <a:schemeClr val="tx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3B567ED5-7AF1-4660-8CD0-291FC8D45DB1}"/>
                    </a:ext>
                  </a:extLst>
                </p:cNvPr>
                <p:cNvCxnSpPr>
                  <a:cxnSpLocks/>
                </p:cNvCxnSpPr>
                <p:nvPr/>
              </p:nvCxnSpPr>
              <p:spPr>
                <a:xfrm>
                  <a:off x="3927498" y="7489571"/>
                  <a:ext cx="0" cy="70485"/>
                </a:xfrm>
                <a:prstGeom prst="line">
                  <a:avLst/>
                </a:prstGeom>
                <a:grpFill/>
                <a:ln w="19050">
                  <a:solidFill>
                    <a:schemeClr val="tx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FDD89353-DB8D-4C62-B48A-E015957138C8}"/>
                    </a:ext>
                  </a:extLst>
                </p:cNvPr>
                <p:cNvCxnSpPr>
                  <a:cxnSpLocks/>
                </p:cNvCxnSpPr>
                <p:nvPr/>
              </p:nvCxnSpPr>
              <p:spPr>
                <a:xfrm>
                  <a:off x="4096183" y="7489571"/>
                  <a:ext cx="0" cy="70485"/>
                </a:xfrm>
                <a:prstGeom prst="line">
                  <a:avLst/>
                </a:prstGeom>
                <a:grpFill/>
                <a:ln w="19050">
                  <a:solidFill>
                    <a:schemeClr val="tx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01F96678-D06C-4B27-94E2-748E9A9C8575}"/>
                    </a:ext>
                  </a:extLst>
                </p:cNvPr>
                <p:cNvCxnSpPr>
                  <a:cxnSpLocks/>
                </p:cNvCxnSpPr>
                <p:nvPr/>
              </p:nvCxnSpPr>
              <p:spPr>
                <a:xfrm>
                  <a:off x="4264868" y="7489571"/>
                  <a:ext cx="0" cy="70485"/>
                </a:xfrm>
                <a:prstGeom prst="line">
                  <a:avLst/>
                </a:prstGeom>
                <a:grpFill/>
                <a:ln w="19050">
                  <a:solidFill>
                    <a:schemeClr val="tx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BF776384-3DD7-488E-A9FB-ED6B75AF5FB5}"/>
                    </a:ext>
                  </a:extLst>
                </p:cNvPr>
                <p:cNvCxnSpPr>
                  <a:cxnSpLocks/>
                </p:cNvCxnSpPr>
                <p:nvPr/>
              </p:nvCxnSpPr>
              <p:spPr>
                <a:xfrm>
                  <a:off x="4433570" y="7489571"/>
                  <a:ext cx="0" cy="70485"/>
                </a:xfrm>
                <a:prstGeom prst="line">
                  <a:avLst/>
                </a:prstGeom>
                <a:grpFill/>
                <a:ln w="19050">
                  <a:solidFill>
                    <a:schemeClr val="tx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ABCDEDE3-0A57-4D14-8D9F-91377A907C6A}"/>
                    </a:ext>
                  </a:extLst>
                </p:cNvPr>
                <p:cNvCxnSpPr>
                  <a:cxnSpLocks/>
                </p:cNvCxnSpPr>
                <p:nvPr/>
              </p:nvCxnSpPr>
              <p:spPr>
                <a:xfrm>
                  <a:off x="2575253" y="7489571"/>
                  <a:ext cx="0" cy="70485"/>
                </a:xfrm>
                <a:prstGeom prst="line">
                  <a:avLst/>
                </a:prstGeom>
                <a:grpFill/>
                <a:ln w="19050">
                  <a:solidFill>
                    <a:schemeClr val="tx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9" name="Group 48">
                <a:extLst>
                  <a:ext uri="{FF2B5EF4-FFF2-40B4-BE49-F238E27FC236}">
                    <a16:creationId xmlns:a16="http://schemas.microsoft.com/office/drawing/2014/main" id="{612CC6B0-68D7-4DA5-9A2F-81F111ECED02}"/>
                  </a:ext>
                </a:extLst>
              </p:cNvPr>
              <p:cNvGrpSpPr/>
              <p:nvPr/>
            </p:nvGrpSpPr>
            <p:grpSpPr>
              <a:xfrm>
                <a:off x="4097760" y="5740784"/>
                <a:ext cx="1858317" cy="70485"/>
                <a:chOff x="2575253" y="7489571"/>
                <a:chExt cx="1858317" cy="70485"/>
              </a:xfrm>
              <a:grpFill/>
            </p:grpSpPr>
            <p:cxnSp>
              <p:nvCxnSpPr>
                <p:cNvPr id="52" name="Straight Connector 51">
                  <a:extLst>
                    <a:ext uri="{FF2B5EF4-FFF2-40B4-BE49-F238E27FC236}">
                      <a16:creationId xmlns:a16="http://schemas.microsoft.com/office/drawing/2014/main" id="{C0E9B85E-0B13-4180-B7E1-3ADD2E9592F5}"/>
                    </a:ext>
                  </a:extLst>
                </p:cNvPr>
                <p:cNvCxnSpPr>
                  <a:cxnSpLocks/>
                </p:cNvCxnSpPr>
                <p:nvPr/>
              </p:nvCxnSpPr>
              <p:spPr>
                <a:xfrm>
                  <a:off x="2746703" y="7489571"/>
                  <a:ext cx="0" cy="70485"/>
                </a:xfrm>
                <a:prstGeom prst="line">
                  <a:avLst/>
                </a:prstGeom>
                <a:grpFill/>
                <a:ln w="19050">
                  <a:solidFill>
                    <a:schemeClr val="tx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0C62F351-009B-4937-8260-39F149D5AECA}"/>
                    </a:ext>
                  </a:extLst>
                </p:cNvPr>
                <p:cNvCxnSpPr>
                  <a:cxnSpLocks/>
                </p:cNvCxnSpPr>
                <p:nvPr/>
              </p:nvCxnSpPr>
              <p:spPr>
                <a:xfrm>
                  <a:off x="2915388" y="7489571"/>
                  <a:ext cx="0" cy="70485"/>
                </a:xfrm>
                <a:prstGeom prst="line">
                  <a:avLst/>
                </a:prstGeom>
                <a:grpFill/>
                <a:ln w="19050">
                  <a:solidFill>
                    <a:schemeClr val="tx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093B60AA-5F92-4418-94AD-03EECFB73DA7}"/>
                    </a:ext>
                  </a:extLst>
                </p:cNvPr>
                <p:cNvCxnSpPr>
                  <a:cxnSpLocks/>
                </p:cNvCxnSpPr>
                <p:nvPr/>
              </p:nvCxnSpPr>
              <p:spPr>
                <a:xfrm>
                  <a:off x="3084073" y="7489571"/>
                  <a:ext cx="0" cy="70485"/>
                </a:xfrm>
                <a:prstGeom prst="line">
                  <a:avLst/>
                </a:prstGeom>
                <a:grpFill/>
                <a:ln w="19050">
                  <a:solidFill>
                    <a:schemeClr val="tx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C73B0AA7-F5B2-40CE-9CDA-96EBDEFDD8BA}"/>
                    </a:ext>
                  </a:extLst>
                </p:cNvPr>
                <p:cNvCxnSpPr>
                  <a:cxnSpLocks/>
                </p:cNvCxnSpPr>
                <p:nvPr/>
              </p:nvCxnSpPr>
              <p:spPr>
                <a:xfrm>
                  <a:off x="3252758" y="7489571"/>
                  <a:ext cx="0" cy="70485"/>
                </a:xfrm>
                <a:prstGeom prst="line">
                  <a:avLst/>
                </a:prstGeom>
                <a:grpFill/>
                <a:ln w="19050">
                  <a:solidFill>
                    <a:schemeClr val="tx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77CFC8CD-A547-4BE7-B82B-3ABB7653DBEC}"/>
                    </a:ext>
                  </a:extLst>
                </p:cNvPr>
                <p:cNvCxnSpPr>
                  <a:cxnSpLocks/>
                </p:cNvCxnSpPr>
                <p:nvPr/>
              </p:nvCxnSpPr>
              <p:spPr>
                <a:xfrm>
                  <a:off x="3421443" y="7489571"/>
                  <a:ext cx="0" cy="70485"/>
                </a:xfrm>
                <a:prstGeom prst="line">
                  <a:avLst/>
                </a:prstGeom>
                <a:grpFill/>
                <a:ln w="19050">
                  <a:solidFill>
                    <a:schemeClr val="tx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E5DABA8C-3C3D-4D45-A379-B7EA2512F54A}"/>
                    </a:ext>
                  </a:extLst>
                </p:cNvPr>
                <p:cNvCxnSpPr>
                  <a:cxnSpLocks/>
                </p:cNvCxnSpPr>
                <p:nvPr/>
              </p:nvCxnSpPr>
              <p:spPr>
                <a:xfrm>
                  <a:off x="3590128" y="7489571"/>
                  <a:ext cx="0" cy="70485"/>
                </a:xfrm>
                <a:prstGeom prst="line">
                  <a:avLst/>
                </a:prstGeom>
                <a:grpFill/>
                <a:ln w="19050">
                  <a:solidFill>
                    <a:schemeClr val="tx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9FA122CC-1806-4D21-B12B-32D63ACC66AC}"/>
                    </a:ext>
                  </a:extLst>
                </p:cNvPr>
                <p:cNvCxnSpPr>
                  <a:cxnSpLocks/>
                </p:cNvCxnSpPr>
                <p:nvPr/>
              </p:nvCxnSpPr>
              <p:spPr>
                <a:xfrm>
                  <a:off x="3758813" y="7489571"/>
                  <a:ext cx="0" cy="70485"/>
                </a:xfrm>
                <a:prstGeom prst="line">
                  <a:avLst/>
                </a:prstGeom>
                <a:grpFill/>
                <a:ln w="19050">
                  <a:solidFill>
                    <a:schemeClr val="tx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C98148BC-D313-4C5B-A222-373F40114A0D}"/>
                    </a:ext>
                  </a:extLst>
                </p:cNvPr>
                <p:cNvCxnSpPr>
                  <a:cxnSpLocks/>
                </p:cNvCxnSpPr>
                <p:nvPr/>
              </p:nvCxnSpPr>
              <p:spPr>
                <a:xfrm>
                  <a:off x="3927498" y="7489571"/>
                  <a:ext cx="0" cy="70485"/>
                </a:xfrm>
                <a:prstGeom prst="line">
                  <a:avLst/>
                </a:prstGeom>
                <a:grpFill/>
                <a:ln w="19050">
                  <a:solidFill>
                    <a:schemeClr val="tx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1470E2F4-1AC6-4C52-A9FC-27B84973D9E7}"/>
                    </a:ext>
                  </a:extLst>
                </p:cNvPr>
                <p:cNvCxnSpPr>
                  <a:cxnSpLocks/>
                </p:cNvCxnSpPr>
                <p:nvPr/>
              </p:nvCxnSpPr>
              <p:spPr>
                <a:xfrm>
                  <a:off x="4096183" y="7489571"/>
                  <a:ext cx="0" cy="70485"/>
                </a:xfrm>
                <a:prstGeom prst="line">
                  <a:avLst/>
                </a:prstGeom>
                <a:grpFill/>
                <a:ln w="19050">
                  <a:solidFill>
                    <a:schemeClr val="tx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C7F520CF-437E-49E9-A495-235E9B774F17}"/>
                    </a:ext>
                  </a:extLst>
                </p:cNvPr>
                <p:cNvCxnSpPr>
                  <a:cxnSpLocks/>
                </p:cNvCxnSpPr>
                <p:nvPr/>
              </p:nvCxnSpPr>
              <p:spPr>
                <a:xfrm>
                  <a:off x="4264868" y="7489571"/>
                  <a:ext cx="0" cy="70485"/>
                </a:xfrm>
                <a:prstGeom prst="line">
                  <a:avLst/>
                </a:prstGeom>
                <a:grpFill/>
                <a:ln w="19050">
                  <a:solidFill>
                    <a:schemeClr val="tx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FE638372-39C5-4D15-8E57-5EF020902CAB}"/>
                    </a:ext>
                  </a:extLst>
                </p:cNvPr>
                <p:cNvCxnSpPr>
                  <a:cxnSpLocks/>
                </p:cNvCxnSpPr>
                <p:nvPr/>
              </p:nvCxnSpPr>
              <p:spPr>
                <a:xfrm>
                  <a:off x="4433570" y="7489571"/>
                  <a:ext cx="0" cy="70485"/>
                </a:xfrm>
                <a:prstGeom prst="line">
                  <a:avLst/>
                </a:prstGeom>
                <a:grpFill/>
                <a:ln w="19050">
                  <a:solidFill>
                    <a:schemeClr val="tx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7E1307BB-B06D-4DA8-93F5-0BEDE635486E}"/>
                    </a:ext>
                  </a:extLst>
                </p:cNvPr>
                <p:cNvCxnSpPr>
                  <a:cxnSpLocks/>
                </p:cNvCxnSpPr>
                <p:nvPr/>
              </p:nvCxnSpPr>
              <p:spPr>
                <a:xfrm>
                  <a:off x="2575253" y="7489571"/>
                  <a:ext cx="0" cy="70485"/>
                </a:xfrm>
                <a:prstGeom prst="line">
                  <a:avLst/>
                </a:prstGeom>
                <a:grpFill/>
                <a:ln w="19050">
                  <a:solidFill>
                    <a:schemeClr val="tx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50" name="Rectangle: Rounded Corners 49">
                <a:extLst>
                  <a:ext uri="{FF2B5EF4-FFF2-40B4-BE49-F238E27FC236}">
                    <a16:creationId xmlns:a16="http://schemas.microsoft.com/office/drawing/2014/main" id="{ACDECC5C-AFB8-4709-BD32-4E5B3B9CC150}"/>
                  </a:ext>
                </a:extLst>
              </p:cNvPr>
              <p:cNvSpPr/>
              <p:nvPr/>
            </p:nvSpPr>
            <p:spPr bwMode="auto">
              <a:xfrm>
                <a:off x="4032480" y="5684048"/>
                <a:ext cx="1993447" cy="47557"/>
              </a:xfrm>
              <a:prstGeom prst="roundRect">
                <a:avLst>
                  <a:gd name="adj" fmla="val 5000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9" fontAlgn="base">
                  <a:lnSpc>
                    <a:spcPct val="90000"/>
                  </a:lnSpc>
                  <a:spcBef>
                    <a:spcPct val="0"/>
                  </a:spcBef>
                  <a:spcAft>
                    <a:spcPct val="0"/>
                  </a:spcAft>
                  <a:defRPr/>
                </a:pPr>
                <a:endParaRPr lang="en-US" sz="1632">
                  <a:solidFill>
                    <a:prstClr val="white"/>
                  </a:solidFill>
                  <a:latin typeface="Segoe UI" panose="020B0502040204020203" pitchFamily="34" charset="0"/>
                  <a:ea typeface="Segoe UI" panose="020B0502040204020203" pitchFamily="34" charset="0"/>
                  <a:cs typeface="Segoe UI" panose="020B0502040204020203" pitchFamily="34" charset="0"/>
                </a:endParaRPr>
              </a:p>
            </p:txBody>
          </p:sp>
          <p:sp>
            <p:nvSpPr>
              <p:cNvPr id="51" name="Rectangle: Rounded Corners 50">
                <a:extLst>
                  <a:ext uri="{FF2B5EF4-FFF2-40B4-BE49-F238E27FC236}">
                    <a16:creationId xmlns:a16="http://schemas.microsoft.com/office/drawing/2014/main" id="{395B6C9D-74B7-421C-B289-658E3A8E9469}"/>
                  </a:ext>
                </a:extLst>
              </p:cNvPr>
              <p:cNvSpPr/>
              <p:nvPr/>
            </p:nvSpPr>
            <p:spPr bwMode="auto">
              <a:xfrm>
                <a:off x="5029231" y="5684048"/>
                <a:ext cx="996696" cy="47557"/>
              </a:xfrm>
              <a:prstGeom prst="roundRect">
                <a:avLst>
                  <a:gd name="adj" fmla="val 5000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9" fontAlgn="base">
                  <a:lnSpc>
                    <a:spcPct val="90000"/>
                  </a:lnSpc>
                  <a:spcBef>
                    <a:spcPct val="0"/>
                  </a:spcBef>
                  <a:spcAft>
                    <a:spcPct val="0"/>
                  </a:spcAft>
                  <a:defRPr/>
                </a:pPr>
                <a:endParaRPr lang="en-US" sz="1632">
                  <a:solidFill>
                    <a:prstClr val="white"/>
                  </a:solidFill>
                  <a:latin typeface="Segoe UI" panose="020B0502040204020203" pitchFamily="34" charset="0"/>
                  <a:ea typeface="Segoe UI" panose="020B0502040204020203" pitchFamily="34" charset="0"/>
                  <a:cs typeface="Segoe UI" panose="020B0502040204020203" pitchFamily="34" charset="0"/>
                </a:endParaRPr>
              </a:p>
            </p:txBody>
          </p:sp>
        </p:grpSp>
        <p:sp>
          <p:nvSpPr>
            <p:cNvPr id="47" name="Rectangle: Rounded Corners 46">
              <a:extLst>
                <a:ext uri="{FF2B5EF4-FFF2-40B4-BE49-F238E27FC236}">
                  <a16:creationId xmlns:a16="http://schemas.microsoft.com/office/drawing/2014/main" id="{BD5DFCC4-EBA8-4CF2-9DA2-3BF107963419}"/>
                </a:ext>
              </a:extLst>
            </p:cNvPr>
            <p:cNvSpPr/>
            <p:nvPr/>
          </p:nvSpPr>
          <p:spPr bwMode="auto">
            <a:xfrm>
              <a:off x="4932737" y="5565816"/>
              <a:ext cx="192932" cy="272980"/>
            </a:xfrm>
            <a:prstGeom prst="roundRect">
              <a:avLst>
                <a:gd name="adj" fmla="val 10342"/>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9" fontAlgn="base">
                <a:lnSpc>
                  <a:spcPct val="90000"/>
                </a:lnSpc>
                <a:spcBef>
                  <a:spcPct val="0"/>
                </a:spcBef>
                <a:spcAft>
                  <a:spcPct val="0"/>
                </a:spcAft>
                <a:defRPr/>
              </a:pPr>
              <a:endParaRPr lang="en-US" sz="1632">
                <a:solidFill>
                  <a:prstClr val="white"/>
                </a:solidFill>
                <a:latin typeface="Segoe UI" panose="020B0502040204020203" pitchFamily="34" charset="0"/>
                <a:ea typeface="Segoe UI" panose="020B0502040204020203" pitchFamily="34" charset="0"/>
                <a:cs typeface="Segoe UI" panose="020B0502040204020203" pitchFamily="34" charset="0"/>
              </a:endParaRPr>
            </a:p>
          </p:txBody>
        </p:sp>
      </p:grpSp>
      <p:grpSp>
        <p:nvGrpSpPr>
          <p:cNvPr id="76" name="Group 75">
            <a:extLst>
              <a:ext uri="{FF2B5EF4-FFF2-40B4-BE49-F238E27FC236}">
                <a16:creationId xmlns:a16="http://schemas.microsoft.com/office/drawing/2014/main" id="{6DB25EF7-E6EB-4795-A7FB-894CB7899471}"/>
              </a:ext>
            </a:extLst>
          </p:cNvPr>
          <p:cNvGrpSpPr/>
          <p:nvPr/>
        </p:nvGrpSpPr>
        <p:grpSpPr>
          <a:xfrm>
            <a:off x="5146045" y="2073487"/>
            <a:ext cx="2143328" cy="392915"/>
            <a:chOff x="3581407" y="4152288"/>
            <a:chExt cx="2895594" cy="272980"/>
          </a:xfrm>
          <a:solidFill>
            <a:schemeClr val="bg1">
              <a:lumMod val="85000"/>
            </a:schemeClr>
          </a:solidFill>
        </p:grpSpPr>
        <p:grpSp>
          <p:nvGrpSpPr>
            <p:cNvPr id="77" name="Group 76">
              <a:extLst>
                <a:ext uri="{FF2B5EF4-FFF2-40B4-BE49-F238E27FC236}">
                  <a16:creationId xmlns:a16="http://schemas.microsoft.com/office/drawing/2014/main" id="{5361B1FE-B74C-4103-8AC7-35E97FD9B4B7}"/>
                </a:ext>
              </a:extLst>
            </p:cNvPr>
            <p:cNvGrpSpPr/>
            <p:nvPr/>
          </p:nvGrpSpPr>
          <p:grpSpPr>
            <a:xfrm>
              <a:off x="3676230" y="4183838"/>
              <a:ext cx="2699310" cy="70485"/>
              <a:chOff x="2575253" y="7489571"/>
              <a:chExt cx="1858317" cy="70485"/>
            </a:xfrm>
            <a:grpFill/>
          </p:grpSpPr>
          <p:cxnSp>
            <p:nvCxnSpPr>
              <p:cNvPr id="94" name="Straight Connector 93">
                <a:extLst>
                  <a:ext uri="{FF2B5EF4-FFF2-40B4-BE49-F238E27FC236}">
                    <a16:creationId xmlns:a16="http://schemas.microsoft.com/office/drawing/2014/main" id="{A7435F00-42DD-470D-8882-88E127E040F0}"/>
                  </a:ext>
                </a:extLst>
              </p:cNvPr>
              <p:cNvCxnSpPr>
                <a:cxnSpLocks/>
              </p:cNvCxnSpPr>
              <p:nvPr/>
            </p:nvCxnSpPr>
            <p:spPr>
              <a:xfrm>
                <a:off x="2746703" y="7489571"/>
                <a:ext cx="0" cy="70485"/>
              </a:xfrm>
              <a:prstGeom prst="line">
                <a:avLst/>
              </a:prstGeom>
              <a:grpFill/>
              <a:ln w="19050">
                <a:solidFill>
                  <a:schemeClr val="tx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CFBCD0B3-6658-42C9-BE41-BA84251E0BD8}"/>
                  </a:ext>
                </a:extLst>
              </p:cNvPr>
              <p:cNvCxnSpPr>
                <a:cxnSpLocks/>
              </p:cNvCxnSpPr>
              <p:nvPr/>
            </p:nvCxnSpPr>
            <p:spPr>
              <a:xfrm>
                <a:off x="2915388" y="7489571"/>
                <a:ext cx="0" cy="70485"/>
              </a:xfrm>
              <a:prstGeom prst="line">
                <a:avLst/>
              </a:prstGeom>
              <a:grpFill/>
              <a:ln w="19050">
                <a:solidFill>
                  <a:schemeClr val="tx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7A2AC618-BE53-4DEB-891F-249CBB4A3AD5}"/>
                  </a:ext>
                </a:extLst>
              </p:cNvPr>
              <p:cNvCxnSpPr>
                <a:cxnSpLocks/>
              </p:cNvCxnSpPr>
              <p:nvPr/>
            </p:nvCxnSpPr>
            <p:spPr>
              <a:xfrm>
                <a:off x="3084073" y="7489571"/>
                <a:ext cx="0" cy="70485"/>
              </a:xfrm>
              <a:prstGeom prst="line">
                <a:avLst/>
              </a:prstGeom>
              <a:grpFill/>
              <a:ln w="19050">
                <a:solidFill>
                  <a:schemeClr val="tx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165EB474-B78B-4CAC-8EA0-54435B951751}"/>
                  </a:ext>
                </a:extLst>
              </p:cNvPr>
              <p:cNvCxnSpPr>
                <a:cxnSpLocks/>
              </p:cNvCxnSpPr>
              <p:nvPr/>
            </p:nvCxnSpPr>
            <p:spPr>
              <a:xfrm>
                <a:off x="3252758" y="7489571"/>
                <a:ext cx="0" cy="70485"/>
              </a:xfrm>
              <a:prstGeom prst="line">
                <a:avLst/>
              </a:prstGeom>
              <a:grpFill/>
              <a:ln w="19050">
                <a:solidFill>
                  <a:schemeClr val="tx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10F82CB8-C1FE-4635-AB06-5323A66B2232}"/>
                  </a:ext>
                </a:extLst>
              </p:cNvPr>
              <p:cNvCxnSpPr>
                <a:cxnSpLocks/>
              </p:cNvCxnSpPr>
              <p:nvPr/>
            </p:nvCxnSpPr>
            <p:spPr>
              <a:xfrm>
                <a:off x="3421443" y="7489571"/>
                <a:ext cx="0" cy="70485"/>
              </a:xfrm>
              <a:prstGeom prst="line">
                <a:avLst/>
              </a:prstGeom>
              <a:grpFill/>
              <a:ln w="19050">
                <a:solidFill>
                  <a:schemeClr val="tx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8CEB2F3D-7784-4AA8-9B0B-888248A8C3FD}"/>
                  </a:ext>
                </a:extLst>
              </p:cNvPr>
              <p:cNvCxnSpPr>
                <a:cxnSpLocks/>
              </p:cNvCxnSpPr>
              <p:nvPr/>
            </p:nvCxnSpPr>
            <p:spPr>
              <a:xfrm>
                <a:off x="3590128" y="7489571"/>
                <a:ext cx="0" cy="70485"/>
              </a:xfrm>
              <a:prstGeom prst="line">
                <a:avLst/>
              </a:prstGeom>
              <a:grpFill/>
              <a:ln w="19050">
                <a:solidFill>
                  <a:schemeClr val="tx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93B624B2-21C3-4255-9C24-366B432BFC91}"/>
                  </a:ext>
                </a:extLst>
              </p:cNvPr>
              <p:cNvCxnSpPr>
                <a:cxnSpLocks/>
              </p:cNvCxnSpPr>
              <p:nvPr/>
            </p:nvCxnSpPr>
            <p:spPr>
              <a:xfrm>
                <a:off x="3758813" y="7489571"/>
                <a:ext cx="0" cy="70485"/>
              </a:xfrm>
              <a:prstGeom prst="line">
                <a:avLst/>
              </a:prstGeom>
              <a:grpFill/>
              <a:ln w="19050">
                <a:solidFill>
                  <a:schemeClr val="tx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700B3184-0ECB-4FB9-8D86-2C2FDEF4E498}"/>
                  </a:ext>
                </a:extLst>
              </p:cNvPr>
              <p:cNvCxnSpPr>
                <a:cxnSpLocks/>
              </p:cNvCxnSpPr>
              <p:nvPr/>
            </p:nvCxnSpPr>
            <p:spPr>
              <a:xfrm>
                <a:off x="3927498" y="7489571"/>
                <a:ext cx="0" cy="70485"/>
              </a:xfrm>
              <a:prstGeom prst="line">
                <a:avLst/>
              </a:prstGeom>
              <a:grpFill/>
              <a:ln w="19050">
                <a:solidFill>
                  <a:schemeClr val="tx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842BBA65-FE11-4F14-9304-05B1F6565FB8}"/>
                  </a:ext>
                </a:extLst>
              </p:cNvPr>
              <p:cNvCxnSpPr>
                <a:cxnSpLocks/>
              </p:cNvCxnSpPr>
              <p:nvPr/>
            </p:nvCxnSpPr>
            <p:spPr>
              <a:xfrm>
                <a:off x="4096183" y="7489571"/>
                <a:ext cx="0" cy="70485"/>
              </a:xfrm>
              <a:prstGeom prst="line">
                <a:avLst/>
              </a:prstGeom>
              <a:grpFill/>
              <a:ln w="19050">
                <a:solidFill>
                  <a:schemeClr val="tx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4DC2D9D9-2E5F-4FDF-B962-885B24794DD8}"/>
                  </a:ext>
                </a:extLst>
              </p:cNvPr>
              <p:cNvCxnSpPr>
                <a:cxnSpLocks/>
              </p:cNvCxnSpPr>
              <p:nvPr/>
            </p:nvCxnSpPr>
            <p:spPr>
              <a:xfrm>
                <a:off x="4264868" y="7489571"/>
                <a:ext cx="0" cy="70485"/>
              </a:xfrm>
              <a:prstGeom prst="line">
                <a:avLst/>
              </a:prstGeom>
              <a:grpFill/>
              <a:ln w="19050">
                <a:solidFill>
                  <a:schemeClr val="tx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9C186224-DBF4-44BF-AFAE-B13AEE25BC54}"/>
                  </a:ext>
                </a:extLst>
              </p:cNvPr>
              <p:cNvCxnSpPr>
                <a:cxnSpLocks/>
              </p:cNvCxnSpPr>
              <p:nvPr/>
            </p:nvCxnSpPr>
            <p:spPr>
              <a:xfrm>
                <a:off x="4433570" y="7489571"/>
                <a:ext cx="0" cy="70485"/>
              </a:xfrm>
              <a:prstGeom prst="line">
                <a:avLst/>
              </a:prstGeom>
              <a:grpFill/>
              <a:ln w="19050">
                <a:solidFill>
                  <a:schemeClr val="tx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1E4589D1-FE34-4417-8DF4-4D2E8921638A}"/>
                  </a:ext>
                </a:extLst>
              </p:cNvPr>
              <p:cNvCxnSpPr>
                <a:cxnSpLocks/>
              </p:cNvCxnSpPr>
              <p:nvPr/>
            </p:nvCxnSpPr>
            <p:spPr>
              <a:xfrm>
                <a:off x="2575253" y="7489571"/>
                <a:ext cx="0" cy="70485"/>
              </a:xfrm>
              <a:prstGeom prst="line">
                <a:avLst/>
              </a:prstGeom>
              <a:grpFill/>
              <a:ln w="19050">
                <a:solidFill>
                  <a:schemeClr val="tx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78" name="Group 77">
              <a:extLst>
                <a:ext uri="{FF2B5EF4-FFF2-40B4-BE49-F238E27FC236}">
                  <a16:creationId xmlns:a16="http://schemas.microsoft.com/office/drawing/2014/main" id="{CC5807FA-B473-4408-A3FF-1F1F9645C2DF}"/>
                </a:ext>
              </a:extLst>
            </p:cNvPr>
            <p:cNvGrpSpPr/>
            <p:nvPr/>
          </p:nvGrpSpPr>
          <p:grpSpPr>
            <a:xfrm>
              <a:off x="3676230" y="4327256"/>
              <a:ext cx="2699310" cy="70485"/>
              <a:chOff x="2575253" y="7489571"/>
              <a:chExt cx="1858317" cy="70485"/>
            </a:xfrm>
            <a:grpFill/>
          </p:grpSpPr>
          <p:cxnSp>
            <p:nvCxnSpPr>
              <p:cNvPr id="82" name="Straight Connector 81">
                <a:extLst>
                  <a:ext uri="{FF2B5EF4-FFF2-40B4-BE49-F238E27FC236}">
                    <a16:creationId xmlns:a16="http://schemas.microsoft.com/office/drawing/2014/main" id="{BFA04FB3-2DEF-421C-AAAF-1AFAB8C7A551}"/>
                  </a:ext>
                </a:extLst>
              </p:cNvPr>
              <p:cNvCxnSpPr>
                <a:cxnSpLocks/>
              </p:cNvCxnSpPr>
              <p:nvPr/>
            </p:nvCxnSpPr>
            <p:spPr>
              <a:xfrm>
                <a:off x="2746703" y="7489571"/>
                <a:ext cx="0" cy="70485"/>
              </a:xfrm>
              <a:prstGeom prst="line">
                <a:avLst/>
              </a:prstGeom>
              <a:grpFill/>
              <a:ln w="19050">
                <a:solidFill>
                  <a:schemeClr val="tx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C54FFE08-1FB8-42C5-81DA-C7BCA1649FA6}"/>
                  </a:ext>
                </a:extLst>
              </p:cNvPr>
              <p:cNvCxnSpPr>
                <a:cxnSpLocks/>
              </p:cNvCxnSpPr>
              <p:nvPr/>
            </p:nvCxnSpPr>
            <p:spPr>
              <a:xfrm>
                <a:off x="2915388" y="7489571"/>
                <a:ext cx="0" cy="70485"/>
              </a:xfrm>
              <a:prstGeom prst="line">
                <a:avLst/>
              </a:prstGeom>
              <a:grpFill/>
              <a:ln w="19050">
                <a:solidFill>
                  <a:schemeClr val="tx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6F57A6FB-2528-4992-958E-485B91F086F7}"/>
                  </a:ext>
                </a:extLst>
              </p:cNvPr>
              <p:cNvCxnSpPr>
                <a:cxnSpLocks/>
              </p:cNvCxnSpPr>
              <p:nvPr/>
            </p:nvCxnSpPr>
            <p:spPr>
              <a:xfrm>
                <a:off x="3084073" y="7489571"/>
                <a:ext cx="0" cy="70485"/>
              </a:xfrm>
              <a:prstGeom prst="line">
                <a:avLst/>
              </a:prstGeom>
              <a:grpFill/>
              <a:ln w="19050">
                <a:solidFill>
                  <a:schemeClr val="tx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5F82BC75-10A1-4C41-9E1B-9FF21CD6A062}"/>
                  </a:ext>
                </a:extLst>
              </p:cNvPr>
              <p:cNvCxnSpPr>
                <a:cxnSpLocks/>
              </p:cNvCxnSpPr>
              <p:nvPr/>
            </p:nvCxnSpPr>
            <p:spPr>
              <a:xfrm>
                <a:off x="3252758" y="7489571"/>
                <a:ext cx="0" cy="70485"/>
              </a:xfrm>
              <a:prstGeom prst="line">
                <a:avLst/>
              </a:prstGeom>
              <a:grpFill/>
              <a:ln w="19050">
                <a:solidFill>
                  <a:schemeClr val="tx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B388D2AE-A659-45F1-98D3-B4756621BD13}"/>
                  </a:ext>
                </a:extLst>
              </p:cNvPr>
              <p:cNvCxnSpPr>
                <a:cxnSpLocks/>
              </p:cNvCxnSpPr>
              <p:nvPr/>
            </p:nvCxnSpPr>
            <p:spPr>
              <a:xfrm>
                <a:off x="3421443" y="7489571"/>
                <a:ext cx="0" cy="70485"/>
              </a:xfrm>
              <a:prstGeom prst="line">
                <a:avLst/>
              </a:prstGeom>
              <a:grpFill/>
              <a:ln w="19050">
                <a:solidFill>
                  <a:schemeClr val="tx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DB53A00B-92C5-45BC-9A5C-52922B2E33FB}"/>
                  </a:ext>
                </a:extLst>
              </p:cNvPr>
              <p:cNvCxnSpPr>
                <a:cxnSpLocks/>
              </p:cNvCxnSpPr>
              <p:nvPr/>
            </p:nvCxnSpPr>
            <p:spPr>
              <a:xfrm>
                <a:off x="3590128" y="7489571"/>
                <a:ext cx="0" cy="70485"/>
              </a:xfrm>
              <a:prstGeom prst="line">
                <a:avLst/>
              </a:prstGeom>
              <a:grpFill/>
              <a:ln w="19050">
                <a:solidFill>
                  <a:schemeClr val="tx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E7A115FC-8422-45FC-BC77-8CF4B3E2C50C}"/>
                  </a:ext>
                </a:extLst>
              </p:cNvPr>
              <p:cNvCxnSpPr>
                <a:cxnSpLocks/>
              </p:cNvCxnSpPr>
              <p:nvPr/>
            </p:nvCxnSpPr>
            <p:spPr>
              <a:xfrm>
                <a:off x="3758813" y="7489571"/>
                <a:ext cx="0" cy="70485"/>
              </a:xfrm>
              <a:prstGeom prst="line">
                <a:avLst/>
              </a:prstGeom>
              <a:grpFill/>
              <a:ln w="19050">
                <a:solidFill>
                  <a:schemeClr val="tx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A7F8D930-84AF-4789-8515-2793496F3CFF}"/>
                  </a:ext>
                </a:extLst>
              </p:cNvPr>
              <p:cNvCxnSpPr>
                <a:cxnSpLocks/>
              </p:cNvCxnSpPr>
              <p:nvPr/>
            </p:nvCxnSpPr>
            <p:spPr>
              <a:xfrm>
                <a:off x="3927498" y="7489571"/>
                <a:ext cx="0" cy="70485"/>
              </a:xfrm>
              <a:prstGeom prst="line">
                <a:avLst/>
              </a:prstGeom>
              <a:grpFill/>
              <a:ln w="19050">
                <a:solidFill>
                  <a:schemeClr val="tx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4E21F193-38EE-4C8F-83D2-2F167BB77447}"/>
                  </a:ext>
                </a:extLst>
              </p:cNvPr>
              <p:cNvCxnSpPr>
                <a:cxnSpLocks/>
              </p:cNvCxnSpPr>
              <p:nvPr/>
            </p:nvCxnSpPr>
            <p:spPr>
              <a:xfrm>
                <a:off x="4096183" y="7489571"/>
                <a:ext cx="0" cy="70485"/>
              </a:xfrm>
              <a:prstGeom prst="line">
                <a:avLst/>
              </a:prstGeom>
              <a:grpFill/>
              <a:ln w="19050">
                <a:solidFill>
                  <a:schemeClr val="tx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06497482-EA91-462A-BCF0-7D4270EE96F4}"/>
                  </a:ext>
                </a:extLst>
              </p:cNvPr>
              <p:cNvCxnSpPr>
                <a:cxnSpLocks/>
              </p:cNvCxnSpPr>
              <p:nvPr/>
            </p:nvCxnSpPr>
            <p:spPr>
              <a:xfrm>
                <a:off x="4264868" y="7489571"/>
                <a:ext cx="0" cy="70485"/>
              </a:xfrm>
              <a:prstGeom prst="line">
                <a:avLst/>
              </a:prstGeom>
              <a:grpFill/>
              <a:ln w="19050">
                <a:solidFill>
                  <a:schemeClr val="tx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E378EB36-1C78-489C-A271-E8E3E0761C94}"/>
                  </a:ext>
                </a:extLst>
              </p:cNvPr>
              <p:cNvCxnSpPr>
                <a:cxnSpLocks/>
              </p:cNvCxnSpPr>
              <p:nvPr/>
            </p:nvCxnSpPr>
            <p:spPr>
              <a:xfrm>
                <a:off x="4433570" y="7489571"/>
                <a:ext cx="0" cy="70485"/>
              </a:xfrm>
              <a:prstGeom prst="line">
                <a:avLst/>
              </a:prstGeom>
              <a:grpFill/>
              <a:ln w="19050">
                <a:solidFill>
                  <a:schemeClr val="tx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EA7E5C68-ED22-4BF9-8E20-0CBB12BA6AD1}"/>
                  </a:ext>
                </a:extLst>
              </p:cNvPr>
              <p:cNvCxnSpPr>
                <a:cxnSpLocks/>
              </p:cNvCxnSpPr>
              <p:nvPr/>
            </p:nvCxnSpPr>
            <p:spPr>
              <a:xfrm>
                <a:off x="2575253" y="7489571"/>
                <a:ext cx="0" cy="70485"/>
              </a:xfrm>
              <a:prstGeom prst="line">
                <a:avLst/>
              </a:prstGeom>
              <a:grpFill/>
              <a:ln w="19050">
                <a:solidFill>
                  <a:schemeClr val="tx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79" name="Rectangle: Rounded Corners 78">
              <a:extLst>
                <a:ext uri="{FF2B5EF4-FFF2-40B4-BE49-F238E27FC236}">
                  <a16:creationId xmlns:a16="http://schemas.microsoft.com/office/drawing/2014/main" id="{ACFEC599-F413-4056-B4BB-F05AD490E03A}"/>
                </a:ext>
              </a:extLst>
            </p:cNvPr>
            <p:cNvSpPr/>
            <p:nvPr/>
          </p:nvSpPr>
          <p:spPr bwMode="auto">
            <a:xfrm>
              <a:off x="3581407" y="4270520"/>
              <a:ext cx="2895594" cy="47557"/>
            </a:xfrm>
            <a:prstGeom prst="roundRect">
              <a:avLst>
                <a:gd name="adj" fmla="val 5000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9" fontAlgn="base">
                <a:lnSpc>
                  <a:spcPct val="90000"/>
                </a:lnSpc>
                <a:spcBef>
                  <a:spcPct val="0"/>
                </a:spcBef>
                <a:spcAft>
                  <a:spcPct val="0"/>
                </a:spcAft>
                <a:defRPr/>
              </a:pPr>
              <a:endParaRPr lang="en-US" sz="1632">
                <a:solidFill>
                  <a:prstClr val="white"/>
                </a:solidFill>
                <a:latin typeface="Segoe UI" panose="020B0502040204020203" pitchFamily="34" charset="0"/>
                <a:ea typeface="Segoe UI" panose="020B0502040204020203" pitchFamily="34" charset="0"/>
                <a:cs typeface="Segoe UI" panose="020B0502040204020203" pitchFamily="34" charset="0"/>
              </a:endParaRPr>
            </a:p>
          </p:txBody>
        </p:sp>
        <p:sp>
          <p:nvSpPr>
            <p:cNvPr id="80" name="Rectangle: Rounded Corners 79">
              <a:extLst>
                <a:ext uri="{FF2B5EF4-FFF2-40B4-BE49-F238E27FC236}">
                  <a16:creationId xmlns:a16="http://schemas.microsoft.com/office/drawing/2014/main" id="{2885BA36-AC02-4F96-B090-0A79B936B7BF}"/>
                </a:ext>
              </a:extLst>
            </p:cNvPr>
            <p:cNvSpPr/>
            <p:nvPr/>
          </p:nvSpPr>
          <p:spPr bwMode="auto">
            <a:xfrm>
              <a:off x="5029244" y="4270520"/>
              <a:ext cx="1447757" cy="47557"/>
            </a:xfrm>
            <a:prstGeom prst="roundRect">
              <a:avLst>
                <a:gd name="adj" fmla="val 5000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9" fontAlgn="base">
                <a:lnSpc>
                  <a:spcPct val="90000"/>
                </a:lnSpc>
                <a:spcBef>
                  <a:spcPct val="0"/>
                </a:spcBef>
                <a:spcAft>
                  <a:spcPct val="0"/>
                </a:spcAft>
                <a:defRPr/>
              </a:pPr>
              <a:endParaRPr lang="en-US" sz="1632">
                <a:solidFill>
                  <a:prstClr val="white"/>
                </a:solidFill>
                <a:latin typeface="Segoe UI" panose="020B0502040204020203" pitchFamily="34" charset="0"/>
                <a:ea typeface="Segoe UI" panose="020B0502040204020203" pitchFamily="34" charset="0"/>
                <a:cs typeface="Segoe UI" panose="020B0502040204020203" pitchFamily="34" charset="0"/>
              </a:endParaRPr>
            </a:p>
          </p:txBody>
        </p:sp>
        <p:sp>
          <p:nvSpPr>
            <p:cNvPr id="81" name="Rectangle: Rounded Corners 80">
              <a:extLst>
                <a:ext uri="{FF2B5EF4-FFF2-40B4-BE49-F238E27FC236}">
                  <a16:creationId xmlns:a16="http://schemas.microsoft.com/office/drawing/2014/main" id="{61906D09-CF12-4D1A-A178-1D936BB6CF01}"/>
                </a:ext>
              </a:extLst>
            </p:cNvPr>
            <p:cNvSpPr/>
            <p:nvPr/>
          </p:nvSpPr>
          <p:spPr bwMode="auto">
            <a:xfrm>
              <a:off x="4932737" y="4152288"/>
              <a:ext cx="192932" cy="272980"/>
            </a:xfrm>
            <a:prstGeom prst="roundRect">
              <a:avLst>
                <a:gd name="adj" fmla="val 10342"/>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9" fontAlgn="base">
                <a:lnSpc>
                  <a:spcPct val="90000"/>
                </a:lnSpc>
                <a:spcBef>
                  <a:spcPct val="0"/>
                </a:spcBef>
                <a:spcAft>
                  <a:spcPct val="0"/>
                </a:spcAft>
                <a:defRPr/>
              </a:pPr>
              <a:endParaRPr lang="en-US" sz="1632">
                <a:solidFill>
                  <a:prstClr val="white"/>
                </a:solidFill>
                <a:latin typeface="Segoe UI" panose="020B0502040204020203" pitchFamily="34" charset="0"/>
                <a:ea typeface="Segoe UI" panose="020B0502040204020203" pitchFamily="34" charset="0"/>
                <a:cs typeface="Segoe UI" panose="020B0502040204020203" pitchFamily="34" charset="0"/>
              </a:endParaRPr>
            </a:p>
          </p:txBody>
        </p:sp>
      </p:grpSp>
      <p:sp>
        <p:nvSpPr>
          <p:cNvPr id="141" name="Rectangle 140">
            <a:extLst>
              <a:ext uri="{FF2B5EF4-FFF2-40B4-BE49-F238E27FC236}">
                <a16:creationId xmlns:a16="http://schemas.microsoft.com/office/drawing/2014/main" id="{D23ADB4E-6C6F-41B9-ACEB-4255D1033353}"/>
              </a:ext>
            </a:extLst>
          </p:cNvPr>
          <p:cNvSpPr/>
          <p:nvPr/>
        </p:nvSpPr>
        <p:spPr>
          <a:xfrm>
            <a:off x="3272951" y="342530"/>
            <a:ext cx="7637159" cy="285653"/>
          </a:xfrm>
          <a:prstGeom prst="rect">
            <a:avLst/>
          </a:prstGeom>
        </p:spPr>
        <p:txBody>
          <a:bodyPr wrap="square" lIns="0" tIns="0" rIns="0" bIns="0">
            <a:spAutoFit/>
          </a:bodyPr>
          <a:lstStyle/>
          <a:p>
            <a:pPr defTabSz="932597">
              <a:lnSpc>
                <a:spcPct val="107000"/>
              </a:lnSpc>
              <a:defRPr/>
            </a:pPr>
            <a:r>
              <a:rPr lang="en-US" sz="1836">
                <a:solidFill>
                  <a:srgbClr val="0078D7"/>
                </a:solidFill>
                <a:latin typeface="Segoe UI Semilight"/>
                <a:ea typeface="Calibri" panose="020F0502020204030204" pitchFamily="34" charset="0"/>
                <a:cs typeface="Times New Roman" panose="02020603050405020304" pitchFamily="18" charset="0"/>
              </a:rPr>
              <a:t>FINDING THE RIGHT IOT SOLUTION FOR YOUR BUSINESS</a:t>
            </a:r>
          </a:p>
        </p:txBody>
      </p:sp>
      <p:grpSp>
        <p:nvGrpSpPr>
          <p:cNvPr id="106" name="Group 105">
            <a:extLst>
              <a:ext uri="{FF2B5EF4-FFF2-40B4-BE49-F238E27FC236}">
                <a16:creationId xmlns:a16="http://schemas.microsoft.com/office/drawing/2014/main" id="{9586EC0D-9B21-43D5-B849-AA429629FFF9}"/>
              </a:ext>
            </a:extLst>
          </p:cNvPr>
          <p:cNvGrpSpPr/>
          <p:nvPr/>
        </p:nvGrpSpPr>
        <p:grpSpPr>
          <a:xfrm>
            <a:off x="4906923" y="4458211"/>
            <a:ext cx="2632006" cy="278414"/>
            <a:chOff x="3581406" y="7049710"/>
            <a:chExt cx="2895595" cy="272980"/>
          </a:xfrm>
          <a:solidFill>
            <a:schemeClr val="bg1">
              <a:lumMod val="85000"/>
            </a:schemeClr>
          </a:solidFill>
        </p:grpSpPr>
        <p:grpSp>
          <p:nvGrpSpPr>
            <p:cNvPr id="107" name="Group 106">
              <a:extLst>
                <a:ext uri="{FF2B5EF4-FFF2-40B4-BE49-F238E27FC236}">
                  <a16:creationId xmlns:a16="http://schemas.microsoft.com/office/drawing/2014/main" id="{15B1FFE3-1311-4405-8162-25347C06E719}"/>
                </a:ext>
              </a:extLst>
            </p:cNvPr>
            <p:cNvGrpSpPr/>
            <p:nvPr/>
          </p:nvGrpSpPr>
          <p:grpSpPr>
            <a:xfrm>
              <a:off x="3581406" y="7081260"/>
              <a:ext cx="2895595" cy="213903"/>
              <a:chOff x="4032480" y="7081260"/>
              <a:chExt cx="1993447" cy="213903"/>
            </a:xfrm>
            <a:grpFill/>
          </p:grpSpPr>
          <p:grpSp>
            <p:nvGrpSpPr>
              <p:cNvPr id="109" name="Group 108">
                <a:extLst>
                  <a:ext uri="{FF2B5EF4-FFF2-40B4-BE49-F238E27FC236}">
                    <a16:creationId xmlns:a16="http://schemas.microsoft.com/office/drawing/2014/main" id="{C336AFC9-B929-4ABE-A29D-9BC1166C460D}"/>
                  </a:ext>
                </a:extLst>
              </p:cNvPr>
              <p:cNvGrpSpPr/>
              <p:nvPr/>
            </p:nvGrpSpPr>
            <p:grpSpPr>
              <a:xfrm>
                <a:off x="4097760" y="7081260"/>
                <a:ext cx="1858317" cy="70485"/>
                <a:chOff x="2575253" y="7489571"/>
                <a:chExt cx="1858317" cy="70485"/>
              </a:xfrm>
              <a:grpFill/>
            </p:grpSpPr>
            <p:cxnSp>
              <p:nvCxnSpPr>
                <p:cNvPr id="125" name="Straight Connector 124">
                  <a:extLst>
                    <a:ext uri="{FF2B5EF4-FFF2-40B4-BE49-F238E27FC236}">
                      <a16:creationId xmlns:a16="http://schemas.microsoft.com/office/drawing/2014/main" id="{C73F001C-A611-4706-B7F3-0C9060A53A45}"/>
                    </a:ext>
                  </a:extLst>
                </p:cNvPr>
                <p:cNvCxnSpPr>
                  <a:cxnSpLocks/>
                </p:cNvCxnSpPr>
                <p:nvPr/>
              </p:nvCxnSpPr>
              <p:spPr>
                <a:xfrm>
                  <a:off x="2746703" y="7489571"/>
                  <a:ext cx="0" cy="70485"/>
                </a:xfrm>
                <a:prstGeom prst="line">
                  <a:avLst/>
                </a:prstGeom>
                <a:grpFill/>
                <a:ln w="19050">
                  <a:solidFill>
                    <a:schemeClr val="tx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D88BE94C-416E-47C1-8862-9BF3811B6D00}"/>
                    </a:ext>
                  </a:extLst>
                </p:cNvPr>
                <p:cNvCxnSpPr>
                  <a:cxnSpLocks/>
                </p:cNvCxnSpPr>
                <p:nvPr/>
              </p:nvCxnSpPr>
              <p:spPr>
                <a:xfrm>
                  <a:off x="2915388" y="7489571"/>
                  <a:ext cx="0" cy="70485"/>
                </a:xfrm>
                <a:prstGeom prst="line">
                  <a:avLst/>
                </a:prstGeom>
                <a:grpFill/>
                <a:ln w="19050">
                  <a:solidFill>
                    <a:schemeClr val="tx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6736EEF2-842E-4DFF-9E7F-A1ED607E0EAA}"/>
                    </a:ext>
                  </a:extLst>
                </p:cNvPr>
                <p:cNvCxnSpPr>
                  <a:cxnSpLocks/>
                </p:cNvCxnSpPr>
                <p:nvPr/>
              </p:nvCxnSpPr>
              <p:spPr>
                <a:xfrm>
                  <a:off x="3084073" y="7489571"/>
                  <a:ext cx="0" cy="70485"/>
                </a:xfrm>
                <a:prstGeom prst="line">
                  <a:avLst/>
                </a:prstGeom>
                <a:grpFill/>
                <a:ln w="19050">
                  <a:solidFill>
                    <a:schemeClr val="tx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63C243FD-BDC8-48B1-A2E1-00B17F4F8B5D}"/>
                    </a:ext>
                  </a:extLst>
                </p:cNvPr>
                <p:cNvCxnSpPr>
                  <a:cxnSpLocks/>
                </p:cNvCxnSpPr>
                <p:nvPr/>
              </p:nvCxnSpPr>
              <p:spPr>
                <a:xfrm>
                  <a:off x="3252758" y="7489571"/>
                  <a:ext cx="0" cy="70485"/>
                </a:xfrm>
                <a:prstGeom prst="line">
                  <a:avLst/>
                </a:prstGeom>
                <a:grpFill/>
                <a:ln w="19050">
                  <a:solidFill>
                    <a:schemeClr val="tx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A0A6B3FC-E7FA-4BB3-A510-F13F2BE63260}"/>
                    </a:ext>
                  </a:extLst>
                </p:cNvPr>
                <p:cNvCxnSpPr>
                  <a:cxnSpLocks/>
                </p:cNvCxnSpPr>
                <p:nvPr/>
              </p:nvCxnSpPr>
              <p:spPr>
                <a:xfrm>
                  <a:off x="3421443" y="7489571"/>
                  <a:ext cx="0" cy="70485"/>
                </a:xfrm>
                <a:prstGeom prst="line">
                  <a:avLst/>
                </a:prstGeom>
                <a:grpFill/>
                <a:ln w="19050">
                  <a:solidFill>
                    <a:schemeClr val="tx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AC3EFBDC-5662-4B81-9999-A5E1D895315C}"/>
                    </a:ext>
                  </a:extLst>
                </p:cNvPr>
                <p:cNvCxnSpPr>
                  <a:cxnSpLocks/>
                </p:cNvCxnSpPr>
                <p:nvPr/>
              </p:nvCxnSpPr>
              <p:spPr>
                <a:xfrm>
                  <a:off x="3590128" y="7489571"/>
                  <a:ext cx="0" cy="70485"/>
                </a:xfrm>
                <a:prstGeom prst="line">
                  <a:avLst/>
                </a:prstGeom>
                <a:grpFill/>
                <a:ln w="19050">
                  <a:solidFill>
                    <a:schemeClr val="tx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88BBF283-B724-4CF2-BE80-68A0A8C34DF2}"/>
                    </a:ext>
                  </a:extLst>
                </p:cNvPr>
                <p:cNvCxnSpPr>
                  <a:cxnSpLocks/>
                </p:cNvCxnSpPr>
                <p:nvPr/>
              </p:nvCxnSpPr>
              <p:spPr>
                <a:xfrm>
                  <a:off x="3758813" y="7489571"/>
                  <a:ext cx="0" cy="70485"/>
                </a:xfrm>
                <a:prstGeom prst="line">
                  <a:avLst/>
                </a:prstGeom>
                <a:grpFill/>
                <a:ln w="19050">
                  <a:solidFill>
                    <a:schemeClr val="tx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C1493858-D3CE-41A8-827D-0B23F9C15B7C}"/>
                    </a:ext>
                  </a:extLst>
                </p:cNvPr>
                <p:cNvCxnSpPr>
                  <a:cxnSpLocks/>
                </p:cNvCxnSpPr>
                <p:nvPr/>
              </p:nvCxnSpPr>
              <p:spPr>
                <a:xfrm>
                  <a:off x="3927498" y="7489571"/>
                  <a:ext cx="0" cy="70485"/>
                </a:xfrm>
                <a:prstGeom prst="line">
                  <a:avLst/>
                </a:prstGeom>
                <a:grpFill/>
                <a:ln w="19050">
                  <a:solidFill>
                    <a:schemeClr val="tx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6BEB5E79-154B-4317-B854-4D831EB6CE53}"/>
                    </a:ext>
                  </a:extLst>
                </p:cNvPr>
                <p:cNvCxnSpPr>
                  <a:cxnSpLocks/>
                </p:cNvCxnSpPr>
                <p:nvPr/>
              </p:nvCxnSpPr>
              <p:spPr>
                <a:xfrm>
                  <a:off x="4096183" y="7489571"/>
                  <a:ext cx="0" cy="70485"/>
                </a:xfrm>
                <a:prstGeom prst="line">
                  <a:avLst/>
                </a:prstGeom>
                <a:grpFill/>
                <a:ln w="19050">
                  <a:solidFill>
                    <a:schemeClr val="tx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6214A493-96F1-4506-BE72-D7CC5EFCE24E}"/>
                    </a:ext>
                  </a:extLst>
                </p:cNvPr>
                <p:cNvCxnSpPr>
                  <a:cxnSpLocks/>
                </p:cNvCxnSpPr>
                <p:nvPr/>
              </p:nvCxnSpPr>
              <p:spPr>
                <a:xfrm>
                  <a:off x="4264868" y="7489571"/>
                  <a:ext cx="0" cy="70485"/>
                </a:xfrm>
                <a:prstGeom prst="line">
                  <a:avLst/>
                </a:prstGeom>
                <a:grpFill/>
                <a:ln w="19050">
                  <a:solidFill>
                    <a:schemeClr val="tx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E2CC52D2-7C5C-4D27-A54B-A684411807BF}"/>
                    </a:ext>
                  </a:extLst>
                </p:cNvPr>
                <p:cNvCxnSpPr>
                  <a:cxnSpLocks/>
                </p:cNvCxnSpPr>
                <p:nvPr/>
              </p:nvCxnSpPr>
              <p:spPr>
                <a:xfrm>
                  <a:off x="4433570" y="7489571"/>
                  <a:ext cx="0" cy="70485"/>
                </a:xfrm>
                <a:prstGeom prst="line">
                  <a:avLst/>
                </a:prstGeom>
                <a:grpFill/>
                <a:ln w="19050">
                  <a:solidFill>
                    <a:schemeClr val="tx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BA17E99F-B988-4A2C-8E8D-94B3F4F9CAB8}"/>
                    </a:ext>
                  </a:extLst>
                </p:cNvPr>
                <p:cNvCxnSpPr>
                  <a:cxnSpLocks/>
                </p:cNvCxnSpPr>
                <p:nvPr/>
              </p:nvCxnSpPr>
              <p:spPr>
                <a:xfrm>
                  <a:off x="2575253" y="7489571"/>
                  <a:ext cx="0" cy="70485"/>
                </a:xfrm>
                <a:prstGeom prst="line">
                  <a:avLst/>
                </a:prstGeom>
                <a:grpFill/>
                <a:ln w="19050">
                  <a:solidFill>
                    <a:schemeClr val="tx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10" name="Group 109">
                <a:extLst>
                  <a:ext uri="{FF2B5EF4-FFF2-40B4-BE49-F238E27FC236}">
                    <a16:creationId xmlns:a16="http://schemas.microsoft.com/office/drawing/2014/main" id="{28CE6EB8-A747-445E-8AAA-6E09AB4FDB6B}"/>
                  </a:ext>
                </a:extLst>
              </p:cNvPr>
              <p:cNvGrpSpPr/>
              <p:nvPr/>
            </p:nvGrpSpPr>
            <p:grpSpPr>
              <a:xfrm>
                <a:off x="4097760" y="7224678"/>
                <a:ext cx="1858317" cy="70485"/>
                <a:chOff x="2575253" y="7489571"/>
                <a:chExt cx="1858317" cy="70485"/>
              </a:xfrm>
              <a:grpFill/>
            </p:grpSpPr>
            <p:cxnSp>
              <p:nvCxnSpPr>
                <p:cNvPr id="113" name="Straight Connector 112">
                  <a:extLst>
                    <a:ext uri="{FF2B5EF4-FFF2-40B4-BE49-F238E27FC236}">
                      <a16:creationId xmlns:a16="http://schemas.microsoft.com/office/drawing/2014/main" id="{E28F6B71-F95D-4E69-B949-7C0FEC6FE2E6}"/>
                    </a:ext>
                  </a:extLst>
                </p:cNvPr>
                <p:cNvCxnSpPr>
                  <a:cxnSpLocks/>
                </p:cNvCxnSpPr>
                <p:nvPr/>
              </p:nvCxnSpPr>
              <p:spPr>
                <a:xfrm>
                  <a:off x="2746703" y="7489571"/>
                  <a:ext cx="0" cy="70485"/>
                </a:xfrm>
                <a:prstGeom prst="line">
                  <a:avLst/>
                </a:prstGeom>
                <a:grpFill/>
                <a:ln w="19050">
                  <a:solidFill>
                    <a:schemeClr val="tx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63E35C18-AB1D-48B4-A993-660851704333}"/>
                    </a:ext>
                  </a:extLst>
                </p:cNvPr>
                <p:cNvCxnSpPr>
                  <a:cxnSpLocks/>
                </p:cNvCxnSpPr>
                <p:nvPr/>
              </p:nvCxnSpPr>
              <p:spPr>
                <a:xfrm>
                  <a:off x="2915388" y="7489571"/>
                  <a:ext cx="0" cy="70485"/>
                </a:xfrm>
                <a:prstGeom prst="line">
                  <a:avLst/>
                </a:prstGeom>
                <a:grpFill/>
                <a:ln w="19050">
                  <a:solidFill>
                    <a:schemeClr val="tx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2FA5F9B9-66AD-4077-AC63-6C037CED4A7F}"/>
                    </a:ext>
                  </a:extLst>
                </p:cNvPr>
                <p:cNvCxnSpPr>
                  <a:cxnSpLocks/>
                </p:cNvCxnSpPr>
                <p:nvPr/>
              </p:nvCxnSpPr>
              <p:spPr>
                <a:xfrm>
                  <a:off x="3084073" y="7489571"/>
                  <a:ext cx="0" cy="70485"/>
                </a:xfrm>
                <a:prstGeom prst="line">
                  <a:avLst/>
                </a:prstGeom>
                <a:grpFill/>
                <a:ln w="19050">
                  <a:solidFill>
                    <a:schemeClr val="tx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C61E6A8F-5F0D-4555-A54A-43DA80ECA2E0}"/>
                    </a:ext>
                  </a:extLst>
                </p:cNvPr>
                <p:cNvCxnSpPr>
                  <a:cxnSpLocks/>
                </p:cNvCxnSpPr>
                <p:nvPr/>
              </p:nvCxnSpPr>
              <p:spPr>
                <a:xfrm>
                  <a:off x="3252758" y="7489571"/>
                  <a:ext cx="0" cy="70485"/>
                </a:xfrm>
                <a:prstGeom prst="line">
                  <a:avLst/>
                </a:prstGeom>
                <a:grpFill/>
                <a:ln w="19050">
                  <a:solidFill>
                    <a:schemeClr val="tx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954E03C7-8542-4E2A-834D-A3B699DCBB2C}"/>
                    </a:ext>
                  </a:extLst>
                </p:cNvPr>
                <p:cNvCxnSpPr>
                  <a:cxnSpLocks/>
                </p:cNvCxnSpPr>
                <p:nvPr/>
              </p:nvCxnSpPr>
              <p:spPr>
                <a:xfrm>
                  <a:off x="3421443" y="7489571"/>
                  <a:ext cx="0" cy="70485"/>
                </a:xfrm>
                <a:prstGeom prst="line">
                  <a:avLst/>
                </a:prstGeom>
                <a:grpFill/>
                <a:ln w="19050">
                  <a:solidFill>
                    <a:schemeClr val="tx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7C2EA780-AF19-42A4-B19C-1C0BD7D48AFA}"/>
                    </a:ext>
                  </a:extLst>
                </p:cNvPr>
                <p:cNvCxnSpPr>
                  <a:cxnSpLocks/>
                </p:cNvCxnSpPr>
                <p:nvPr/>
              </p:nvCxnSpPr>
              <p:spPr>
                <a:xfrm>
                  <a:off x="3590128" y="7489571"/>
                  <a:ext cx="0" cy="70485"/>
                </a:xfrm>
                <a:prstGeom prst="line">
                  <a:avLst/>
                </a:prstGeom>
                <a:grpFill/>
                <a:ln w="19050">
                  <a:solidFill>
                    <a:schemeClr val="tx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6B7CAB31-4821-4E29-B5D5-F52E8E5E1DC6}"/>
                    </a:ext>
                  </a:extLst>
                </p:cNvPr>
                <p:cNvCxnSpPr>
                  <a:cxnSpLocks/>
                </p:cNvCxnSpPr>
                <p:nvPr/>
              </p:nvCxnSpPr>
              <p:spPr>
                <a:xfrm>
                  <a:off x="3758813" y="7489571"/>
                  <a:ext cx="0" cy="70485"/>
                </a:xfrm>
                <a:prstGeom prst="line">
                  <a:avLst/>
                </a:prstGeom>
                <a:grpFill/>
                <a:ln w="19050">
                  <a:solidFill>
                    <a:schemeClr val="tx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093002F9-4CA0-48CA-A9C4-B846F662E1CB}"/>
                    </a:ext>
                  </a:extLst>
                </p:cNvPr>
                <p:cNvCxnSpPr>
                  <a:cxnSpLocks/>
                </p:cNvCxnSpPr>
                <p:nvPr/>
              </p:nvCxnSpPr>
              <p:spPr>
                <a:xfrm>
                  <a:off x="3927498" y="7489571"/>
                  <a:ext cx="0" cy="70485"/>
                </a:xfrm>
                <a:prstGeom prst="line">
                  <a:avLst/>
                </a:prstGeom>
                <a:grpFill/>
                <a:ln w="19050">
                  <a:solidFill>
                    <a:schemeClr val="tx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260EEB87-2A61-4184-9068-9C5D9060982B}"/>
                    </a:ext>
                  </a:extLst>
                </p:cNvPr>
                <p:cNvCxnSpPr>
                  <a:cxnSpLocks/>
                </p:cNvCxnSpPr>
                <p:nvPr/>
              </p:nvCxnSpPr>
              <p:spPr>
                <a:xfrm>
                  <a:off x="4096183" y="7489571"/>
                  <a:ext cx="0" cy="70485"/>
                </a:xfrm>
                <a:prstGeom prst="line">
                  <a:avLst/>
                </a:prstGeom>
                <a:grpFill/>
                <a:ln w="19050">
                  <a:solidFill>
                    <a:schemeClr val="tx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79C79CAE-27E4-48D0-96A8-AEB6FF06024C}"/>
                    </a:ext>
                  </a:extLst>
                </p:cNvPr>
                <p:cNvCxnSpPr>
                  <a:cxnSpLocks/>
                </p:cNvCxnSpPr>
                <p:nvPr/>
              </p:nvCxnSpPr>
              <p:spPr>
                <a:xfrm>
                  <a:off x="4264868" y="7489571"/>
                  <a:ext cx="0" cy="70485"/>
                </a:xfrm>
                <a:prstGeom prst="line">
                  <a:avLst/>
                </a:prstGeom>
                <a:grpFill/>
                <a:ln w="19050">
                  <a:solidFill>
                    <a:schemeClr val="tx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C34DD29F-88D4-49CD-BEE0-136F18B26C19}"/>
                    </a:ext>
                  </a:extLst>
                </p:cNvPr>
                <p:cNvCxnSpPr>
                  <a:cxnSpLocks/>
                </p:cNvCxnSpPr>
                <p:nvPr/>
              </p:nvCxnSpPr>
              <p:spPr>
                <a:xfrm>
                  <a:off x="4433570" y="7489571"/>
                  <a:ext cx="0" cy="70485"/>
                </a:xfrm>
                <a:prstGeom prst="line">
                  <a:avLst/>
                </a:prstGeom>
                <a:grpFill/>
                <a:ln w="19050">
                  <a:solidFill>
                    <a:schemeClr val="tx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914D22D0-78D2-4390-A492-FFE0BB6C8495}"/>
                    </a:ext>
                  </a:extLst>
                </p:cNvPr>
                <p:cNvCxnSpPr>
                  <a:cxnSpLocks/>
                </p:cNvCxnSpPr>
                <p:nvPr/>
              </p:nvCxnSpPr>
              <p:spPr>
                <a:xfrm>
                  <a:off x="2575253" y="7489571"/>
                  <a:ext cx="0" cy="70485"/>
                </a:xfrm>
                <a:prstGeom prst="line">
                  <a:avLst/>
                </a:prstGeom>
                <a:grpFill/>
                <a:ln w="19050">
                  <a:solidFill>
                    <a:schemeClr val="tx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11" name="Rectangle: Rounded Corners 110">
                <a:extLst>
                  <a:ext uri="{FF2B5EF4-FFF2-40B4-BE49-F238E27FC236}">
                    <a16:creationId xmlns:a16="http://schemas.microsoft.com/office/drawing/2014/main" id="{FB2A5101-4199-41DC-B433-FFF0DA277A80}"/>
                  </a:ext>
                </a:extLst>
              </p:cNvPr>
              <p:cNvSpPr/>
              <p:nvPr/>
            </p:nvSpPr>
            <p:spPr bwMode="auto">
              <a:xfrm>
                <a:off x="4032480" y="7167942"/>
                <a:ext cx="1993447" cy="47557"/>
              </a:xfrm>
              <a:prstGeom prst="roundRect">
                <a:avLst>
                  <a:gd name="adj" fmla="val 5000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9" fontAlgn="base">
                  <a:lnSpc>
                    <a:spcPct val="90000"/>
                  </a:lnSpc>
                  <a:spcBef>
                    <a:spcPct val="0"/>
                  </a:spcBef>
                  <a:spcAft>
                    <a:spcPct val="0"/>
                  </a:spcAft>
                  <a:defRPr/>
                </a:pPr>
                <a:endParaRPr lang="en-US" sz="1632">
                  <a:solidFill>
                    <a:prstClr val="white"/>
                  </a:solidFill>
                  <a:latin typeface="Segoe UI" panose="020B0502040204020203" pitchFamily="34" charset="0"/>
                  <a:ea typeface="Segoe UI" panose="020B0502040204020203" pitchFamily="34" charset="0"/>
                  <a:cs typeface="Segoe UI" panose="020B0502040204020203" pitchFamily="34" charset="0"/>
                </a:endParaRPr>
              </a:p>
            </p:txBody>
          </p:sp>
          <p:sp>
            <p:nvSpPr>
              <p:cNvPr id="112" name="Rectangle: Rounded Corners 111">
                <a:extLst>
                  <a:ext uri="{FF2B5EF4-FFF2-40B4-BE49-F238E27FC236}">
                    <a16:creationId xmlns:a16="http://schemas.microsoft.com/office/drawing/2014/main" id="{BE26E694-CC0D-45FE-BD56-90C4604E454B}"/>
                  </a:ext>
                </a:extLst>
              </p:cNvPr>
              <p:cNvSpPr/>
              <p:nvPr/>
            </p:nvSpPr>
            <p:spPr bwMode="auto">
              <a:xfrm>
                <a:off x="5029231" y="7167942"/>
                <a:ext cx="996696" cy="47557"/>
              </a:xfrm>
              <a:prstGeom prst="roundRect">
                <a:avLst>
                  <a:gd name="adj" fmla="val 5000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9" fontAlgn="base">
                  <a:lnSpc>
                    <a:spcPct val="90000"/>
                  </a:lnSpc>
                  <a:spcBef>
                    <a:spcPct val="0"/>
                  </a:spcBef>
                  <a:spcAft>
                    <a:spcPct val="0"/>
                  </a:spcAft>
                  <a:defRPr/>
                </a:pPr>
                <a:endParaRPr lang="en-US" sz="1632">
                  <a:solidFill>
                    <a:prstClr val="white"/>
                  </a:solidFill>
                  <a:latin typeface="Segoe UI" panose="020B0502040204020203" pitchFamily="34" charset="0"/>
                  <a:ea typeface="Segoe UI" panose="020B0502040204020203" pitchFamily="34" charset="0"/>
                  <a:cs typeface="Segoe UI" panose="020B0502040204020203" pitchFamily="34" charset="0"/>
                </a:endParaRPr>
              </a:p>
            </p:txBody>
          </p:sp>
        </p:grpSp>
        <p:sp>
          <p:nvSpPr>
            <p:cNvPr id="108" name="Rectangle: Rounded Corners 107">
              <a:extLst>
                <a:ext uri="{FF2B5EF4-FFF2-40B4-BE49-F238E27FC236}">
                  <a16:creationId xmlns:a16="http://schemas.microsoft.com/office/drawing/2014/main" id="{25AC02C3-130F-4018-98C1-28AD3B7ED55E}"/>
                </a:ext>
              </a:extLst>
            </p:cNvPr>
            <p:cNvSpPr/>
            <p:nvPr/>
          </p:nvSpPr>
          <p:spPr bwMode="auto">
            <a:xfrm>
              <a:off x="4932737" y="7049710"/>
              <a:ext cx="192932" cy="272980"/>
            </a:xfrm>
            <a:prstGeom prst="roundRect">
              <a:avLst>
                <a:gd name="adj" fmla="val 10342"/>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9" fontAlgn="base">
                <a:lnSpc>
                  <a:spcPct val="90000"/>
                </a:lnSpc>
                <a:spcBef>
                  <a:spcPct val="0"/>
                </a:spcBef>
                <a:spcAft>
                  <a:spcPct val="0"/>
                </a:spcAft>
                <a:defRPr/>
              </a:pPr>
              <a:endParaRPr lang="en-US" sz="1632">
                <a:solidFill>
                  <a:prstClr val="white"/>
                </a:solidFill>
                <a:latin typeface="Segoe UI" panose="020B0502040204020203" pitchFamily="34" charset="0"/>
                <a:ea typeface="Segoe UI" panose="020B0502040204020203" pitchFamily="34" charset="0"/>
                <a:cs typeface="Segoe UI" panose="020B0502040204020203" pitchFamily="34" charset="0"/>
              </a:endParaRPr>
            </a:p>
          </p:txBody>
        </p:sp>
      </p:grpSp>
      <p:sp>
        <p:nvSpPr>
          <p:cNvPr id="137" name="Title 1">
            <a:extLst>
              <a:ext uri="{FF2B5EF4-FFF2-40B4-BE49-F238E27FC236}">
                <a16:creationId xmlns:a16="http://schemas.microsoft.com/office/drawing/2014/main" id="{2E975B74-EA49-4B04-9345-A17E043035F6}"/>
              </a:ext>
            </a:extLst>
          </p:cNvPr>
          <p:cNvSpPr>
            <a:spLocks noGrp="1"/>
          </p:cNvSpPr>
          <p:nvPr>
            <p:ph type="title"/>
          </p:nvPr>
        </p:nvSpPr>
        <p:spPr>
          <a:xfrm>
            <a:off x="54410" y="22736"/>
            <a:ext cx="10724938" cy="291593"/>
          </a:xfrm>
        </p:spPr>
        <p:txBody>
          <a:bodyPr>
            <a:normAutofit fontScale="90000"/>
          </a:bodyPr>
          <a:lstStyle/>
          <a:p>
            <a:r>
              <a:rPr lang="en-US" sz="2040"/>
              <a:t>PaaS vs. Managed App Platform:</a:t>
            </a:r>
          </a:p>
        </p:txBody>
      </p:sp>
    </p:spTree>
    <p:extLst>
      <p:ext uri="{BB962C8B-B14F-4D97-AF65-F5344CB8AC3E}">
        <p14:creationId xmlns:p14="http://schemas.microsoft.com/office/powerpoint/2010/main" val="3915992930"/>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9C0CFE93-EECE-4D1B-8384-CC3722F7FD48}"/>
              </a:ext>
            </a:extLst>
          </p:cNvPr>
          <p:cNvGrpSpPr/>
          <p:nvPr/>
        </p:nvGrpSpPr>
        <p:grpSpPr>
          <a:xfrm>
            <a:off x="392381" y="5241298"/>
            <a:ext cx="11651715" cy="1496641"/>
            <a:chOff x="383857" y="4956111"/>
            <a:chExt cx="11424287" cy="1467428"/>
          </a:xfrm>
        </p:grpSpPr>
        <p:sp>
          <p:nvSpPr>
            <p:cNvPr id="33" name="Rectangle 32">
              <a:extLst>
                <a:ext uri="{FF2B5EF4-FFF2-40B4-BE49-F238E27FC236}">
                  <a16:creationId xmlns:a16="http://schemas.microsoft.com/office/drawing/2014/main" id="{6F34019C-7C2F-49BE-9B15-E1D9CD3CEA28}"/>
                </a:ext>
              </a:extLst>
            </p:cNvPr>
            <p:cNvSpPr/>
            <p:nvPr/>
          </p:nvSpPr>
          <p:spPr bwMode="auto">
            <a:xfrm>
              <a:off x="383857" y="5387514"/>
              <a:ext cx="11424287" cy="1036025"/>
            </a:xfrm>
            <a:prstGeom prst="rect">
              <a:avLst/>
            </a:prstGeom>
            <a:solidFill>
              <a:schemeClr val="bg1"/>
            </a:solidFill>
            <a:ln w="9525" cap="flat" cmpd="sng" algn="ctr">
              <a:noFill/>
              <a:prstDash val="solid"/>
              <a:headEnd type="none" w="med" len="med"/>
              <a:tailEnd type="none" w="med" len="med"/>
            </a:ln>
            <a:effectLst>
              <a:outerShdw blurRad="190500" dist="38100" dir="2700000" algn="ctr" rotWithShape="0">
                <a:srgbClr val="000000">
                  <a:alpha val="25000"/>
                </a:srgbClr>
              </a:outerShdw>
            </a:effectLst>
          </p:spPr>
          <p:txBody>
            <a:bodyPr rot="0" spcFirstLastPara="0" vertOverflow="overflow" horzOverflow="overflow" vert="horz" wrap="square" lIns="186521" tIns="149217" rIns="186521" bIns="149217" numCol="2" spcCol="274320" rtlCol="0" fromWordArt="0" anchor="t" anchorCtr="0" forceAA="0" compatLnSpc="1">
              <a:prstTxWarp prst="textNoShape">
                <a:avLst/>
              </a:prstTxWarp>
              <a:noAutofit/>
            </a:bodyPr>
            <a:lstStyle/>
            <a:p>
              <a:pPr marL="178100" lvl="1" indent="-178100" defTabSz="932597">
                <a:spcBef>
                  <a:spcPts val="612"/>
                </a:spcBef>
                <a:buFont typeface="Arial" panose="020B0604020202020204" pitchFamily="34" charset="0"/>
                <a:buChar char="•"/>
                <a:defRPr/>
              </a:pPr>
              <a:r>
                <a:rPr lang="en-US" sz="1122">
                  <a:gradFill>
                    <a:gsLst>
                      <a:gs pos="0">
                        <a:srgbClr val="000000"/>
                      </a:gs>
                      <a:gs pos="100000">
                        <a:srgbClr val="000000"/>
                      </a:gs>
                    </a:gsLst>
                    <a:lin ang="5400000" scaled="0"/>
                  </a:gradFill>
                  <a:latin typeface="Segoe UI"/>
                </a:rPr>
                <a:t>11 Industry-focused app templates across retail, healthcare, energy, </a:t>
              </a:r>
              <a:br>
                <a:rPr lang="en-US" sz="1122">
                  <a:gradFill>
                    <a:gsLst>
                      <a:gs pos="0">
                        <a:srgbClr val="000000"/>
                      </a:gs>
                      <a:gs pos="100000">
                        <a:srgbClr val="000000"/>
                      </a:gs>
                    </a:gsLst>
                    <a:lin ang="5400000" scaled="0"/>
                  </a:gradFill>
                  <a:latin typeface="Segoe UI"/>
                </a:rPr>
              </a:br>
              <a:r>
                <a:rPr lang="en-US" sz="1122">
                  <a:gradFill>
                    <a:gsLst>
                      <a:gs pos="0">
                        <a:srgbClr val="000000"/>
                      </a:gs>
                      <a:gs pos="100000">
                        <a:srgbClr val="000000"/>
                      </a:gs>
                    </a:gsLst>
                    <a:lin ang="5400000" scaled="0"/>
                  </a:gradFill>
                  <a:latin typeface="Segoe UI"/>
                </a:rPr>
                <a:t>and smart city for kickstarting solution builders</a:t>
              </a:r>
            </a:p>
            <a:p>
              <a:pPr marL="178100" lvl="1" indent="-178100" defTabSz="932597">
                <a:spcBef>
                  <a:spcPts val="612"/>
                </a:spcBef>
                <a:buFont typeface="Arial" panose="020B0604020202020204" pitchFamily="34" charset="0"/>
                <a:buChar char="•"/>
                <a:defRPr/>
              </a:pPr>
              <a:r>
                <a:rPr lang="en-US" sz="1122">
                  <a:gradFill>
                    <a:gsLst>
                      <a:gs pos="0">
                        <a:srgbClr val="000000"/>
                      </a:gs>
                      <a:gs pos="100000">
                        <a:srgbClr val="000000"/>
                      </a:gs>
                    </a:gsLst>
                    <a:lin ang="5400000" scaled="0"/>
                  </a:gradFill>
                  <a:latin typeface="Segoe UI"/>
                </a:rPr>
                <a:t>Seamless device connectivity: Introducing Edge device management </a:t>
              </a:r>
              <a:br>
                <a:rPr lang="en-US" sz="1122">
                  <a:gradFill>
                    <a:gsLst>
                      <a:gs pos="0">
                        <a:srgbClr val="000000"/>
                      </a:gs>
                      <a:gs pos="100000">
                        <a:srgbClr val="000000"/>
                      </a:gs>
                    </a:gsLst>
                    <a:lin ang="5400000" scaled="0"/>
                  </a:gradFill>
                  <a:latin typeface="Segoe UI"/>
                </a:rPr>
              </a:br>
              <a:r>
                <a:rPr lang="en-US" sz="1122">
                  <a:gradFill>
                    <a:gsLst>
                      <a:gs pos="0">
                        <a:srgbClr val="000000"/>
                      </a:gs>
                      <a:gs pos="100000">
                        <a:srgbClr val="000000"/>
                      </a:gs>
                    </a:gsLst>
                    <a:lin ang="5400000" scaled="0"/>
                  </a:gradFill>
                  <a:latin typeface="Segoe UI"/>
                </a:rPr>
                <a:t>within IoT Central </a:t>
              </a:r>
            </a:p>
            <a:p>
              <a:pPr marL="587731" lvl="1" indent="-178100" defTabSz="932597">
                <a:spcBef>
                  <a:spcPts val="612"/>
                </a:spcBef>
                <a:buFont typeface="Arial" panose="020B0604020202020204" pitchFamily="34" charset="0"/>
                <a:buChar char="•"/>
                <a:defRPr/>
              </a:pPr>
              <a:r>
                <a:rPr lang="en-US" sz="1122">
                  <a:gradFill>
                    <a:gsLst>
                      <a:gs pos="0">
                        <a:srgbClr val="000000"/>
                      </a:gs>
                      <a:gs pos="100000">
                        <a:srgbClr val="000000"/>
                      </a:gs>
                    </a:gsLst>
                    <a:lin ang="5400000" scaled="0"/>
                  </a:gradFill>
                  <a:latin typeface="Segoe UI"/>
                </a:rPr>
                <a:t>Extensibility to business applications to bring IoT insights to where </a:t>
              </a:r>
              <a:br>
                <a:rPr lang="en-US" sz="1122">
                  <a:gradFill>
                    <a:gsLst>
                      <a:gs pos="0">
                        <a:srgbClr val="000000"/>
                      </a:gs>
                      <a:gs pos="100000">
                        <a:srgbClr val="000000"/>
                      </a:gs>
                    </a:gsLst>
                    <a:lin ang="5400000" scaled="0"/>
                  </a:gradFill>
                  <a:latin typeface="Segoe UI"/>
                </a:rPr>
              </a:br>
              <a:r>
                <a:rPr lang="en-US" sz="1122">
                  <a:gradFill>
                    <a:gsLst>
                      <a:gs pos="0">
                        <a:srgbClr val="000000"/>
                      </a:gs>
                      <a:gs pos="100000">
                        <a:srgbClr val="000000"/>
                      </a:gs>
                    </a:gsLst>
                    <a:lin ang="5400000" scaled="0"/>
                  </a:gradFill>
                  <a:latin typeface="Segoe UI"/>
                </a:rPr>
                <a:t>decisions are made</a:t>
              </a:r>
            </a:p>
            <a:p>
              <a:pPr marL="587731" lvl="1" indent="-178100" defTabSz="932597">
                <a:spcBef>
                  <a:spcPts val="612"/>
                </a:spcBef>
                <a:buFont typeface="Arial" panose="020B0604020202020204" pitchFamily="34" charset="0"/>
                <a:buChar char="•"/>
                <a:defRPr/>
              </a:pPr>
              <a:r>
                <a:rPr lang="en-US" sz="1122">
                  <a:gradFill>
                    <a:gsLst>
                      <a:gs pos="0">
                        <a:srgbClr val="000000"/>
                      </a:gs>
                      <a:gs pos="100000">
                        <a:srgbClr val="000000"/>
                      </a:gs>
                    </a:gsLst>
                    <a:lin ang="5400000" scaled="0"/>
                  </a:gradFill>
                  <a:latin typeface="Segoe UI"/>
                </a:rPr>
                <a:t>Scale: Connect millions of devices and manage ingress/egress of </a:t>
              </a:r>
              <a:br>
                <a:rPr lang="en-US" sz="1122">
                  <a:gradFill>
                    <a:gsLst>
                      <a:gs pos="0">
                        <a:srgbClr val="000000"/>
                      </a:gs>
                      <a:gs pos="100000">
                        <a:srgbClr val="000000"/>
                      </a:gs>
                    </a:gsLst>
                    <a:lin ang="5400000" scaled="0"/>
                  </a:gradFill>
                  <a:latin typeface="Segoe UI"/>
                </a:rPr>
              </a:br>
              <a:r>
                <a:rPr lang="en-US" sz="1122">
                  <a:gradFill>
                    <a:gsLst>
                      <a:gs pos="0">
                        <a:srgbClr val="000000"/>
                      </a:gs>
                      <a:gs pos="100000">
                        <a:srgbClr val="000000"/>
                      </a:gs>
                    </a:gsLst>
                    <a:lin ang="5400000" scaled="0"/>
                  </a:gradFill>
                  <a:latin typeface="Segoe UI"/>
                </a:rPr>
                <a:t>data from IoT Central </a:t>
              </a:r>
            </a:p>
          </p:txBody>
        </p:sp>
        <p:sp>
          <p:nvSpPr>
            <p:cNvPr id="34" name="Rectangle 33">
              <a:extLst>
                <a:ext uri="{FF2B5EF4-FFF2-40B4-BE49-F238E27FC236}">
                  <a16:creationId xmlns:a16="http://schemas.microsoft.com/office/drawing/2014/main" id="{13104AB6-0CC3-4B7D-B227-B596218431F9}"/>
                </a:ext>
              </a:extLst>
            </p:cNvPr>
            <p:cNvSpPr/>
            <p:nvPr/>
          </p:nvSpPr>
          <p:spPr>
            <a:xfrm>
              <a:off x="383857" y="4956111"/>
              <a:ext cx="11424286" cy="420681"/>
            </a:xfrm>
            <a:prstGeom prst="rect">
              <a:avLst/>
            </a:prstGeom>
            <a:solidFill>
              <a:schemeClr val="tx1"/>
            </a:solidFill>
          </p:spPr>
          <p:txBody>
            <a:bodyPr wrap="square" anchor="ctr" anchorCtr="0">
              <a:noAutofit/>
            </a:bodyPr>
            <a:lstStyle/>
            <a:p>
              <a:pPr algn="ctr" defTabSz="931611">
                <a:spcBef>
                  <a:spcPct val="0"/>
                </a:spcBef>
                <a:spcAft>
                  <a:spcPts val="1198"/>
                </a:spcAft>
                <a:defRPr/>
              </a:pPr>
              <a:r>
                <a:rPr lang="en-US" sz="1785">
                  <a:ln w="3175">
                    <a:noFill/>
                  </a:ln>
                  <a:gradFill>
                    <a:gsLst>
                      <a:gs pos="0">
                        <a:srgbClr val="50E6FF"/>
                      </a:gs>
                      <a:gs pos="100000">
                        <a:srgbClr val="50E6FF"/>
                      </a:gs>
                    </a:gsLst>
                    <a:lin ang="5400000" scaled="0"/>
                  </a:gradFill>
                  <a:latin typeface="Segoe UI Semibold" panose="020B0702040204020203" pitchFamily="34" charset="0"/>
                  <a:cs typeface="Segoe UI Semibold" panose="020B0702040204020203" pitchFamily="34" charset="0"/>
                  <a:sym typeface="Wingdings" panose="05000000000000000000" pitchFamily="2" charset="2"/>
                </a:rPr>
                <a:t>Benefits and outcomes</a:t>
              </a:r>
              <a:endParaRPr lang="en-US">
                <a:ln w="3175">
                  <a:noFill/>
                </a:ln>
                <a:gradFill>
                  <a:gsLst>
                    <a:gs pos="0">
                      <a:srgbClr val="50E6FF"/>
                    </a:gs>
                    <a:gs pos="100000">
                      <a:srgbClr val="50E6FF"/>
                    </a:gs>
                  </a:gsLst>
                  <a:lin ang="5400000" scaled="0"/>
                </a:gradFill>
                <a:latin typeface="Segoe UI Semibold" panose="020B0702040204020203" pitchFamily="34" charset="0"/>
                <a:cs typeface="Segoe UI Semibold" panose="020B0702040204020203" pitchFamily="34" charset="0"/>
                <a:sym typeface="Wingdings" panose="05000000000000000000" pitchFamily="2" charset="2"/>
              </a:endParaRPr>
            </a:p>
          </p:txBody>
        </p:sp>
      </p:grpSp>
      <p:sp>
        <p:nvSpPr>
          <p:cNvPr id="2" name="Title 1">
            <a:extLst>
              <a:ext uri="{FF2B5EF4-FFF2-40B4-BE49-F238E27FC236}">
                <a16:creationId xmlns:a16="http://schemas.microsoft.com/office/drawing/2014/main" id="{A7EED2C8-1951-48AD-AB3C-04330381BBBE}"/>
              </a:ext>
            </a:extLst>
          </p:cNvPr>
          <p:cNvSpPr>
            <a:spLocks noGrp="1"/>
          </p:cNvSpPr>
          <p:nvPr>
            <p:ph type="title"/>
          </p:nvPr>
        </p:nvSpPr>
        <p:spPr>
          <a:xfrm>
            <a:off x="465953" y="567457"/>
            <a:ext cx="11528949" cy="830020"/>
          </a:xfrm>
        </p:spPr>
        <p:txBody>
          <a:bodyPr/>
          <a:lstStyle/>
          <a:p>
            <a:r>
              <a:rPr lang="en-US"/>
              <a:t>IoT Central  - Capabilities </a:t>
            </a:r>
          </a:p>
        </p:txBody>
      </p:sp>
      <p:grpSp>
        <p:nvGrpSpPr>
          <p:cNvPr id="30" name="Group 29">
            <a:extLst>
              <a:ext uri="{FF2B5EF4-FFF2-40B4-BE49-F238E27FC236}">
                <a16:creationId xmlns:a16="http://schemas.microsoft.com/office/drawing/2014/main" id="{5F5223A9-D711-4493-B1F5-C328689391CA}"/>
              </a:ext>
            </a:extLst>
          </p:cNvPr>
          <p:cNvGrpSpPr/>
          <p:nvPr/>
        </p:nvGrpSpPr>
        <p:grpSpPr>
          <a:xfrm>
            <a:off x="10036449" y="1706237"/>
            <a:ext cx="2170235" cy="1054885"/>
            <a:chOff x="9839684" y="1672933"/>
            <a:chExt cx="2127875" cy="1034295"/>
          </a:xfrm>
        </p:grpSpPr>
        <p:sp>
          <p:nvSpPr>
            <p:cNvPr id="57" name="Rectangle 56">
              <a:extLst>
                <a:ext uri="{FF2B5EF4-FFF2-40B4-BE49-F238E27FC236}">
                  <a16:creationId xmlns:a16="http://schemas.microsoft.com/office/drawing/2014/main" id="{A577F285-B002-4CEF-9DEC-7978C91BA1EC}"/>
                </a:ext>
              </a:extLst>
            </p:cNvPr>
            <p:cNvSpPr/>
            <p:nvPr/>
          </p:nvSpPr>
          <p:spPr>
            <a:xfrm>
              <a:off x="9839684" y="2106294"/>
              <a:ext cx="2127875" cy="600934"/>
            </a:xfrm>
            <a:prstGeom prst="rect">
              <a:avLst/>
            </a:prstGeom>
          </p:spPr>
          <p:txBody>
            <a:bodyPr wrap="square">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lvl="1" algn="ctr" defTabSz="932597" fontAlgn="base">
                <a:lnSpc>
                  <a:spcPct val="90000"/>
                </a:lnSpc>
                <a:spcBef>
                  <a:spcPts val="612"/>
                </a:spcBef>
                <a:spcAft>
                  <a:spcPct val="0"/>
                </a:spcAft>
                <a:defRPr/>
              </a:pPr>
              <a:r>
                <a:rPr lang="en-US" sz="1224">
                  <a:gradFill>
                    <a:gsLst>
                      <a:gs pos="0">
                        <a:srgbClr val="000000"/>
                      </a:gs>
                      <a:gs pos="100000">
                        <a:srgbClr val="000000"/>
                      </a:gs>
                    </a:gsLst>
                    <a:lin ang="5400000" scaled="0"/>
                  </a:gradFill>
                  <a:latin typeface="Segoe UI Semibold"/>
                </a:rPr>
                <a:t>New 2-tiered pricing model announced, based on message volume</a:t>
              </a:r>
            </a:p>
          </p:txBody>
        </p:sp>
        <p:grpSp>
          <p:nvGrpSpPr>
            <p:cNvPr id="42" name="Group 41">
              <a:extLst>
                <a:ext uri="{FF2B5EF4-FFF2-40B4-BE49-F238E27FC236}">
                  <a16:creationId xmlns:a16="http://schemas.microsoft.com/office/drawing/2014/main" id="{B8A9AFDA-797E-4E14-9213-576C9101FFEA}"/>
                </a:ext>
              </a:extLst>
            </p:cNvPr>
            <p:cNvGrpSpPr/>
            <p:nvPr/>
          </p:nvGrpSpPr>
          <p:grpSpPr>
            <a:xfrm>
              <a:off x="10668664" y="1672933"/>
              <a:ext cx="469914" cy="356251"/>
              <a:chOff x="1053941" y="1590115"/>
              <a:chExt cx="393619" cy="298410"/>
            </a:xfrm>
          </p:grpSpPr>
          <p:sp>
            <p:nvSpPr>
              <p:cNvPr id="44" name="Freeform: Shape 43">
                <a:extLst>
                  <a:ext uri="{FF2B5EF4-FFF2-40B4-BE49-F238E27FC236}">
                    <a16:creationId xmlns:a16="http://schemas.microsoft.com/office/drawing/2014/main" id="{1AB3010E-FD4E-424B-950F-DB6A6815CD8A}"/>
                  </a:ext>
                </a:extLst>
              </p:cNvPr>
              <p:cNvSpPr/>
              <p:nvPr/>
            </p:nvSpPr>
            <p:spPr>
              <a:xfrm>
                <a:off x="1053941" y="1590115"/>
                <a:ext cx="298411" cy="298410"/>
              </a:xfrm>
              <a:custGeom>
                <a:avLst/>
                <a:gdLst>
                  <a:gd name="connsiteX0" fmla="*/ 305516 w 298411"/>
                  <a:gd name="connsiteY0" fmla="*/ 136416 h 298410"/>
                  <a:gd name="connsiteX1" fmla="*/ 137838 w 298411"/>
                  <a:gd name="connsiteY1" fmla="*/ 302673 h 298410"/>
                  <a:gd name="connsiteX2" fmla="*/ 0 w 298411"/>
                  <a:gd name="connsiteY2" fmla="*/ 166257 h 298410"/>
                  <a:gd name="connsiteX3" fmla="*/ 167679 w 298411"/>
                  <a:gd name="connsiteY3" fmla="*/ 0 h 298410"/>
                  <a:gd name="connsiteX4" fmla="*/ 305516 w 298411"/>
                  <a:gd name="connsiteY4" fmla="*/ 0 h 298410"/>
                  <a:gd name="connsiteX5" fmla="*/ 305516 w 298411"/>
                  <a:gd name="connsiteY5" fmla="*/ 136416 h 298410"/>
                  <a:gd name="connsiteX6" fmla="*/ 305516 w 298411"/>
                  <a:gd name="connsiteY6" fmla="*/ 136416 h 298410"/>
                  <a:gd name="connsiteX7" fmla="*/ 305516 w 298411"/>
                  <a:gd name="connsiteY7" fmla="*/ 136416 h 298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8411" h="298410">
                    <a:moveTo>
                      <a:pt x="305516" y="136416"/>
                    </a:moveTo>
                    <a:cubicBezTo>
                      <a:pt x="137838" y="302673"/>
                      <a:pt x="137838" y="302673"/>
                      <a:pt x="137838" y="302673"/>
                    </a:cubicBezTo>
                    <a:cubicBezTo>
                      <a:pt x="0" y="166257"/>
                      <a:pt x="0" y="166257"/>
                      <a:pt x="0" y="166257"/>
                    </a:cubicBezTo>
                    <a:cubicBezTo>
                      <a:pt x="167679" y="0"/>
                      <a:pt x="167679" y="0"/>
                      <a:pt x="167679" y="0"/>
                    </a:cubicBezTo>
                    <a:cubicBezTo>
                      <a:pt x="305516" y="0"/>
                      <a:pt x="305516" y="0"/>
                      <a:pt x="305516" y="0"/>
                    </a:cubicBezTo>
                    <a:lnTo>
                      <a:pt x="305516" y="136416"/>
                    </a:lnTo>
                    <a:lnTo>
                      <a:pt x="305516" y="136416"/>
                    </a:lnTo>
                    <a:lnTo>
                      <a:pt x="305516" y="136416"/>
                    </a:lnTo>
                    <a:close/>
                  </a:path>
                </a:pathLst>
              </a:custGeom>
              <a:solidFill>
                <a:schemeClr val="tx1"/>
              </a:solidFill>
              <a:ln w="14123" cap="flat">
                <a:noFill/>
                <a:prstDash val="solid"/>
                <a:miter/>
              </a:ln>
            </p:spPr>
            <p:txBody>
              <a:bodyPr rtlCol="0" anchor="ctr"/>
              <a:lstStyle/>
              <a:p>
                <a:pPr defTabSz="932597">
                  <a:defRPr/>
                </a:pPr>
                <a:endParaRPr lang="en-US" sz="1836" kern="0">
                  <a:solidFill>
                    <a:srgbClr val="000000"/>
                  </a:solidFill>
                  <a:latin typeface="Segoe UI"/>
                </a:endParaRPr>
              </a:p>
            </p:txBody>
          </p:sp>
          <p:sp>
            <p:nvSpPr>
              <p:cNvPr id="60" name="Freeform: Shape 59">
                <a:extLst>
                  <a:ext uri="{FF2B5EF4-FFF2-40B4-BE49-F238E27FC236}">
                    <a16:creationId xmlns:a16="http://schemas.microsoft.com/office/drawing/2014/main" id="{416F5455-2157-467E-AA8E-352838F84F73}"/>
                  </a:ext>
                </a:extLst>
              </p:cNvPr>
              <p:cNvSpPr/>
              <p:nvPr/>
            </p:nvSpPr>
            <p:spPr>
              <a:xfrm>
                <a:off x="1262829" y="1646955"/>
                <a:ext cx="184731" cy="241570"/>
              </a:xfrm>
              <a:custGeom>
                <a:avLst/>
                <a:gdLst>
                  <a:gd name="connsiteX0" fmla="*/ 139259 w 184730"/>
                  <a:gd name="connsiteY0" fmla="*/ 0 h 241570"/>
                  <a:gd name="connsiteX1" fmla="*/ 139259 w 184730"/>
                  <a:gd name="connsiteY1" fmla="*/ 61103 h 241570"/>
                  <a:gd name="connsiteX2" fmla="*/ 153469 w 184730"/>
                  <a:gd name="connsiteY2" fmla="*/ 109417 h 241570"/>
                  <a:gd name="connsiteX3" fmla="*/ 58261 w 184730"/>
                  <a:gd name="connsiteY3" fmla="*/ 203203 h 241570"/>
                  <a:gd name="connsiteX4" fmla="*/ 34104 w 184730"/>
                  <a:gd name="connsiteY4" fmla="*/ 200361 h 241570"/>
                  <a:gd name="connsiteX5" fmla="*/ 0 w 184730"/>
                  <a:gd name="connsiteY5" fmla="*/ 233044 h 241570"/>
                  <a:gd name="connsiteX6" fmla="*/ 56840 w 184730"/>
                  <a:gd name="connsiteY6" fmla="*/ 245833 h 241570"/>
                  <a:gd name="connsiteX7" fmla="*/ 194678 w 184730"/>
                  <a:gd name="connsiteY7" fmla="*/ 109417 h 241570"/>
                  <a:gd name="connsiteX8" fmla="*/ 139259 w 184730"/>
                  <a:gd name="connsiteY8" fmla="*/ 0 h 241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4730" h="241570">
                    <a:moveTo>
                      <a:pt x="139259" y="0"/>
                    </a:moveTo>
                    <a:lnTo>
                      <a:pt x="139259" y="61103"/>
                    </a:lnTo>
                    <a:cubicBezTo>
                      <a:pt x="147785" y="75313"/>
                      <a:pt x="153469" y="92365"/>
                      <a:pt x="153469" y="109417"/>
                    </a:cubicBezTo>
                    <a:cubicBezTo>
                      <a:pt x="153469" y="161994"/>
                      <a:pt x="110839" y="203203"/>
                      <a:pt x="58261" y="203203"/>
                    </a:cubicBezTo>
                    <a:cubicBezTo>
                      <a:pt x="49735" y="203203"/>
                      <a:pt x="42630" y="201782"/>
                      <a:pt x="34104" y="200361"/>
                    </a:cubicBezTo>
                    <a:lnTo>
                      <a:pt x="0" y="233044"/>
                    </a:lnTo>
                    <a:cubicBezTo>
                      <a:pt x="18473" y="241570"/>
                      <a:pt x="36946" y="245833"/>
                      <a:pt x="56840" y="245833"/>
                    </a:cubicBezTo>
                    <a:cubicBezTo>
                      <a:pt x="132154" y="245833"/>
                      <a:pt x="194678" y="184730"/>
                      <a:pt x="194678" y="109417"/>
                    </a:cubicBezTo>
                    <a:cubicBezTo>
                      <a:pt x="196099" y="65366"/>
                      <a:pt x="173363" y="25578"/>
                      <a:pt x="139259" y="0"/>
                    </a:cubicBezTo>
                    <a:close/>
                  </a:path>
                </a:pathLst>
              </a:custGeom>
              <a:solidFill>
                <a:srgbClr val="0078D4"/>
              </a:solidFill>
              <a:ln w="14123" cap="flat">
                <a:noFill/>
                <a:prstDash val="solid"/>
                <a:miter/>
              </a:ln>
            </p:spPr>
            <p:txBody>
              <a:bodyPr rtlCol="0" anchor="ctr"/>
              <a:lstStyle/>
              <a:p>
                <a:pPr defTabSz="932597">
                  <a:defRPr/>
                </a:pPr>
                <a:endParaRPr lang="en-US" sz="1836" kern="0">
                  <a:solidFill>
                    <a:srgbClr val="000000"/>
                  </a:solidFill>
                  <a:latin typeface="Segoe UI"/>
                </a:endParaRPr>
              </a:p>
            </p:txBody>
          </p:sp>
        </p:grpSp>
      </p:grpSp>
      <p:sp>
        <p:nvSpPr>
          <p:cNvPr id="7" name="Isosceles Triangle 6">
            <a:extLst>
              <a:ext uri="{FF2B5EF4-FFF2-40B4-BE49-F238E27FC236}">
                <a16:creationId xmlns:a16="http://schemas.microsoft.com/office/drawing/2014/main" id="{17F65749-E4A4-43CA-A8BD-7AEF8DD79056}"/>
              </a:ext>
            </a:extLst>
          </p:cNvPr>
          <p:cNvSpPr/>
          <p:nvPr/>
        </p:nvSpPr>
        <p:spPr bwMode="auto">
          <a:xfrm>
            <a:off x="2869045" y="2726244"/>
            <a:ext cx="401306" cy="195352"/>
          </a:xfrm>
          <a:prstGeom prst="triangl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5" name="Group 24">
            <a:extLst>
              <a:ext uri="{FF2B5EF4-FFF2-40B4-BE49-F238E27FC236}">
                <a16:creationId xmlns:a16="http://schemas.microsoft.com/office/drawing/2014/main" id="{15C26F52-4CBD-4475-8F94-66FE2D765C40}"/>
              </a:ext>
            </a:extLst>
          </p:cNvPr>
          <p:cNvGrpSpPr/>
          <p:nvPr/>
        </p:nvGrpSpPr>
        <p:grpSpPr>
          <a:xfrm>
            <a:off x="1940187" y="1706237"/>
            <a:ext cx="2304305" cy="881976"/>
            <a:chOff x="1957292" y="1672933"/>
            <a:chExt cx="2259328" cy="864761"/>
          </a:xfrm>
        </p:grpSpPr>
        <p:sp>
          <p:nvSpPr>
            <p:cNvPr id="51" name="Rectangle 50">
              <a:extLst>
                <a:ext uri="{FF2B5EF4-FFF2-40B4-BE49-F238E27FC236}">
                  <a16:creationId xmlns:a16="http://schemas.microsoft.com/office/drawing/2014/main" id="{316DE0AD-DA40-4A62-B628-D68CB4E20A63}"/>
                </a:ext>
              </a:extLst>
            </p:cNvPr>
            <p:cNvSpPr/>
            <p:nvPr/>
          </p:nvSpPr>
          <p:spPr>
            <a:xfrm>
              <a:off x="1957292" y="2106294"/>
              <a:ext cx="2259328" cy="431400"/>
            </a:xfrm>
            <a:prstGeom prst="rect">
              <a:avLst/>
            </a:prstGeom>
          </p:spPr>
          <p:txBody>
            <a:bodyPr wrap="square">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lvl="1" algn="ctr" defTabSz="932597" fontAlgn="base">
                <a:lnSpc>
                  <a:spcPct val="90000"/>
                </a:lnSpc>
                <a:spcBef>
                  <a:spcPts val="612"/>
                </a:spcBef>
                <a:spcAft>
                  <a:spcPct val="0"/>
                </a:spcAft>
                <a:defRPr/>
              </a:pPr>
              <a:r>
                <a:rPr lang="en-US" sz="1224">
                  <a:gradFill>
                    <a:gsLst>
                      <a:gs pos="0">
                        <a:srgbClr val="000000"/>
                      </a:gs>
                      <a:gs pos="100000">
                        <a:srgbClr val="000000"/>
                      </a:gs>
                    </a:gsLst>
                    <a:lin ang="5400000" scaled="0"/>
                  </a:gradFill>
                  <a:latin typeface="Segoe UI Semibold"/>
                </a:rPr>
                <a:t>App templates</a:t>
              </a:r>
              <a:br>
                <a:rPr lang="en-US" sz="1224">
                  <a:gradFill>
                    <a:gsLst>
                      <a:gs pos="0">
                        <a:srgbClr val="000000"/>
                      </a:gs>
                      <a:gs pos="100000">
                        <a:srgbClr val="000000"/>
                      </a:gs>
                    </a:gsLst>
                    <a:lin ang="5400000" scaled="0"/>
                  </a:gradFill>
                  <a:latin typeface="Segoe UI Semibold"/>
                </a:rPr>
              </a:br>
              <a:r>
                <a:rPr lang="en-US" sz="1224">
                  <a:gradFill>
                    <a:gsLst>
                      <a:gs pos="0">
                        <a:srgbClr val="000000"/>
                      </a:gs>
                      <a:gs pos="100000">
                        <a:srgbClr val="000000"/>
                      </a:gs>
                    </a:gsLst>
                    <a:lin ang="5400000" scaled="0"/>
                  </a:gradFill>
                  <a:latin typeface="Segoe UI Semibold"/>
                </a:rPr>
                <a:t>for Industry Verticals</a:t>
              </a:r>
            </a:p>
          </p:txBody>
        </p:sp>
        <p:pic>
          <p:nvPicPr>
            <p:cNvPr id="61" name="Picture 60">
              <a:extLst>
                <a:ext uri="{FF2B5EF4-FFF2-40B4-BE49-F238E27FC236}">
                  <a16:creationId xmlns:a16="http://schemas.microsoft.com/office/drawing/2014/main" id="{E6F7574C-CBF3-459B-84A6-395BA211689B}"/>
                </a:ext>
              </a:extLst>
            </p:cNvPr>
            <p:cNvPicPr>
              <a:picLocks noChangeAspect="1"/>
            </p:cNvPicPr>
            <p:nvPr/>
          </p:nvPicPr>
          <p:blipFill>
            <a:blip r:embed="rId3"/>
            <a:stretch>
              <a:fillRect/>
            </a:stretch>
          </p:blipFill>
          <p:spPr>
            <a:xfrm>
              <a:off x="2892150" y="1672933"/>
              <a:ext cx="363096" cy="363096"/>
            </a:xfrm>
            <a:prstGeom prst="rect">
              <a:avLst/>
            </a:prstGeom>
          </p:spPr>
        </p:pic>
      </p:grpSp>
      <p:grpSp>
        <p:nvGrpSpPr>
          <p:cNvPr id="12" name="Group 11">
            <a:extLst>
              <a:ext uri="{FF2B5EF4-FFF2-40B4-BE49-F238E27FC236}">
                <a16:creationId xmlns:a16="http://schemas.microsoft.com/office/drawing/2014/main" id="{45ECB5A7-C57A-4C03-AB5E-401667420F73}"/>
              </a:ext>
            </a:extLst>
          </p:cNvPr>
          <p:cNvGrpSpPr/>
          <p:nvPr/>
        </p:nvGrpSpPr>
        <p:grpSpPr>
          <a:xfrm>
            <a:off x="339447" y="1706236"/>
            <a:ext cx="1831366" cy="873388"/>
            <a:chOff x="331957" y="1672933"/>
            <a:chExt cx="1795620" cy="856341"/>
          </a:xfrm>
        </p:grpSpPr>
        <p:sp>
          <p:nvSpPr>
            <p:cNvPr id="49" name="Rectangle 48">
              <a:extLst>
                <a:ext uri="{FF2B5EF4-FFF2-40B4-BE49-F238E27FC236}">
                  <a16:creationId xmlns:a16="http://schemas.microsoft.com/office/drawing/2014/main" id="{F2BA7E13-F415-4366-B8BD-25B35DD1E2A0}"/>
                </a:ext>
              </a:extLst>
            </p:cNvPr>
            <p:cNvSpPr/>
            <p:nvPr/>
          </p:nvSpPr>
          <p:spPr>
            <a:xfrm>
              <a:off x="331957" y="2106294"/>
              <a:ext cx="1795620" cy="422980"/>
            </a:xfrm>
            <a:prstGeom prst="rect">
              <a:avLst/>
            </a:prstGeom>
          </p:spPr>
          <p:txBody>
            <a:bodyPr wrap="square">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lvl="1" algn="ctr" defTabSz="932597" fontAlgn="base">
                <a:lnSpc>
                  <a:spcPct val="90000"/>
                </a:lnSpc>
                <a:spcBef>
                  <a:spcPts val="612"/>
                </a:spcBef>
                <a:spcAft>
                  <a:spcPct val="0"/>
                </a:spcAft>
                <a:defRPr/>
              </a:pPr>
              <a:r>
                <a:rPr lang="en-US" sz="1224">
                  <a:gradFill>
                    <a:gsLst>
                      <a:gs pos="0">
                        <a:srgbClr val="000000"/>
                      </a:gs>
                      <a:gs pos="100000">
                        <a:srgbClr val="000000"/>
                      </a:gs>
                    </a:gsLst>
                    <a:lin ang="5400000" scaled="0"/>
                  </a:gradFill>
                  <a:latin typeface="Segoe UI Semibold"/>
                </a:rPr>
                <a:t>White labeling</a:t>
              </a:r>
              <a:br>
                <a:rPr lang="en-US" sz="1224">
                  <a:gradFill>
                    <a:gsLst>
                      <a:gs pos="0">
                        <a:srgbClr val="000000"/>
                      </a:gs>
                      <a:gs pos="100000">
                        <a:srgbClr val="000000"/>
                      </a:gs>
                    </a:gsLst>
                    <a:lin ang="5400000" scaled="0"/>
                  </a:gradFill>
                  <a:latin typeface="Segoe UI Semibold"/>
                </a:rPr>
              </a:br>
              <a:r>
                <a:rPr lang="en-US" sz="1224">
                  <a:gradFill>
                    <a:gsLst>
                      <a:gs pos="0">
                        <a:srgbClr val="000000"/>
                      </a:gs>
                      <a:gs pos="100000">
                        <a:srgbClr val="000000"/>
                      </a:gs>
                    </a:gsLst>
                    <a:lin ang="5400000" scaled="0"/>
                  </a:gradFill>
                  <a:latin typeface="Segoe UI Semibold"/>
                </a:rPr>
                <a:t>your SaaS – your brand</a:t>
              </a:r>
            </a:p>
          </p:txBody>
        </p:sp>
        <p:grpSp>
          <p:nvGrpSpPr>
            <p:cNvPr id="76" name="Group 75">
              <a:extLst>
                <a:ext uri="{FF2B5EF4-FFF2-40B4-BE49-F238E27FC236}">
                  <a16:creationId xmlns:a16="http://schemas.microsoft.com/office/drawing/2014/main" id="{04B4DF60-C404-4EAF-8B3C-82BDEF2BE675}"/>
                </a:ext>
              </a:extLst>
            </p:cNvPr>
            <p:cNvGrpSpPr/>
            <p:nvPr/>
          </p:nvGrpSpPr>
          <p:grpSpPr>
            <a:xfrm>
              <a:off x="979417" y="1672933"/>
              <a:ext cx="516469" cy="419830"/>
              <a:chOff x="5999163" y="704850"/>
              <a:chExt cx="687207" cy="545387"/>
            </a:xfrm>
          </p:grpSpPr>
          <p:grpSp>
            <p:nvGrpSpPr>
              <p:cNvPr id="15" name="Group 10">
                <a:extLst>
                  <a:ext uri="{FF2B5EF4-FFF2-40B4-BE49-F238E27FC236}">
                    <a16:creationId xmlns:a16="http://schemas.microsoft.com/office/drawing/2014/main" id="{CA52D9AC-EDF3-4350-BAD9-6BDEF2D0FF4E}"/>
                  </a:ext>
                </a:extLst>
              </p:cNvPr>
              <p:cNvGrpSpPr>
                <a:grpSpLocks noChangeAspect="1"/>
              </p:cNvGrpSpPr>
              <p:nvPr/>
            </p:nvGrpSpPr>
            <p:grpSpPr bwMode="auto">
              <a:xfrm>
                <a:off x="5999163" y="704850"/>
                <a:ext cx="593725" cy="444500"/>
                <a:chOff x="3779" y="444"/>
                <a:chExt cx="374" cy="280"/>
              </a:xfrm>
            </p:grpSpPr>
            <p:sp>
              <p:nvSpPr>
                <p:cNvPr id="16" name="AutoShape 9">
                  <a:extLst>
                    <a:ext uri="{FF2B5EF4-FFF2-40B4-BE49-F238E27FC236}">
                      <a16:creationId xmlns:a16="http://schemas.microsoft.com/office/drawing/2014/main" id="{9AAA55B7-244E-48D5-B0A0-790EE1609812}"/>
                    </a:ext>
                  </a:extLst>
                </p:cNvPr>
                <p:cNvSpPr>
                  <a:spLocks noChangeAspect="1" noChangeArrowheads="1" noTextEdit="1"/>
                </p:cNvSpPr>
                <p:nvPr/>
              </p:nvSpPr>
              <p:spPr bwMode="auto">
                <a:xfrm>
                  <a:off x="3779" y="444"/>
                  <a:ext cx="374" cy="28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000000"/>
                    </a:solidFill>
                    <a:latin typeface="Segoe UI"/>
                  </a:endParaRPr>
                </a:p>
              </p:txBody>
            </p:sp>
            <p:sp>
              <p:nvSpPr>
                <p:cNvPr id="17" name="Rectangle 11">
                  <a:extLst>
                    <a:ext uri="{FF2B5EF4-FFF2-40B4-BE49-F238E27FC236}">
                      <a16:creationId xmlns:a16="http://schemas.microsoft.com/office/drawing/2014/main" id="{5A0ECE53-5B44-42E7-8694-C2762C8289E4}"/>
                    </a:ext>
                  </a:extLst>
                </p:cNvPr>
                <p:cNvSpPr>
                  <a:spLocks noChangeArrowheads="1"/>
                </p:cNvSpPr>
                <p:nvPr/>
              </p:nvSpPr>
              <p:spPr bwMode="auto">
                <a:xfrm>
                  <a:off x="3779" y="444"/>
                  <a:ext cx="374" cy="35"/>
                </a:xfrm>
                <a:prstGeom prst="rect">
                  <a:avLst/>
                </a:prstGeom>
                <a:solidFill>
                  <a:schemeClr val="accent4"/>
                </a:solidFill>
                <a:ln w="9525">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srgbClr val="000000"/>
                    </a:solidFill>
                    <a:latin typeface="Segoe UI"/>
                  </a:endParaRPr>
                </a:p>
              </p:txBody>
            </p:sp>
            <p:sp>
              <p:nvSpPr>
                <p:cNvPr id="18" name="Rectangle 12">
                  <a:extLst>
                    <a:ext uri="{FF2B5EF4-FFF2-40B4-BE49-F238E27FC236}">
                      <a16:creationId xmlns:a16="http://schemas.microsoft.com/office/drawing/2014/main" id="{9AFE4512-A435-4D2B-BCA2-D47F56C31E61}"/>
                    </a:ext>
                  </a:extLst>
                </p:cNvPr>
                <p:cNvSpPr>
                  <a:spLocks noChangeArrowheads="1"/>
                </p:cNvSpPr>
                <p:nvPr/>
              </p:nvSpPr>
              <p:spPr bwMode="auto">
                <a:xfrm>
                  <a:off x="3779" y="479"/>
                  <a:ext cx="374" cy="245"/>
                </a:xfrm>
                <a:prstGeom prst="rect">
                  <a:avLst/>
                </a:prstGeom>
                <a:solidFill>
                  <a:srgbClr val="000000"/>
                </a:solidFill>
                <a:ln w="9525">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srgbClr val="000000"/>
                    </a:solidFill>
                    <a:latin typeface="Segoe UI"/>
                  </a:endParaRPr>
                </a:p>
              </p:txBody>
            </p:sp>
            <p:sp>
              <p:nvSpPr>
                <p:cNvPr id="19" name="Oval 13">
                  <a:extLst>
                    <a:ext uri="{FF2B5EF4-FFF2-40B4-BE49-F238E27FC236}">
                      <a16:creationId xmlns:a16="http://schemas.microsoft.com/office/drawing/2014/main" id="{C3D49F96-3BD6-4BC7-A51B-A8BA719206BF}"/>
                    </a:ext>
                  </a:extLst>
                </p:cNvPr>
                <p:cNvSpPr>
                  <a:spLocks noChangeArrowheads="1"/>
                </p:cNvSpPr>
                <p:nvPr/>
              </p:nvSpPr>
              <p:spPr bwMode="auto">
                <a:xfrm>
                  <a:off x="3791" y="456"/>
                  <a:ext cx="11" cy="12"/>
                </a:xfrm>
                <a:prstGeom prst="ellipse">
                  <a:avLst/>
                </a:prstGeom>
                <a:solidFill>
                  <a:srgbClr val="0078D4"/>
                </a:solidFill>
                <a:ln w="9525">
                  <a:noFill/>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srgbClr val="000000"/>
                    </a:solidFill>
                    <a:latin typeface="Segoe UI"/>
                  </a:endParaRPr>
                </a:p>
              </p:txBody>
            </p:sp>
            <p:sp>
              <p:nvSpPr>
                <p:cNvPr id="21" name="Oval 14">
                  <a:extLst>
                    <a:ext uri="{FF2B5EF4-FFF2-40B4-BE49-F238E27FC236}">
                      <a16:creationId xmlns:a16="http://schemas.microsoft.com/office/drawing/2014/main" id="{2A9D89CD-4305-4D60-A161-558A40E21138}"/>
                    </a:ext>
                  </a:extLst>
                </p:cNvPr>
                <p:cNvSpPr>
                  <a:spLocks noChangeArrowheads="1"/>
                </p:cNvSpPr>
                <p:nvPr/>
              </p:nvSpPr>
              <p:spPr bwMode="auto">
                <a:xfrm>
                  <a:off x="3808" y="456"/>
                  <a:ext cx="12" cy="12"/>
                </a:xfrm>
                <a:prstGeom prst="ellipse">
                  <a:avLst/>
                </a:prstGeom>
                <a:solidFill>
                  <a:srgbClr val="0078D4"/>
                </a:solidFill>
                <a:ln w="9525">
                  <a:noFill/>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srgbClr val="000000"/>
                    </a:solidFill>
                    <a:latin typeface="Segoe UI"/>
                  </a:endParaRPr>
                </a:p>
              </p:txBody>
            </p:sp>
            <p:sp>
              <p:nvSpPr>
                <p:cNvPr id="22" name="Oval 15">
                  <a:extLst>
                    <a:ext uri="{FF2B5EF4-FFF2-40B4-BE49-F238E27FC236}">
                      <a16:creationId xmlns:a16="http://schemas.microsoft.com/office/drawing/2014/main" id="{DE18828E-ECB5-422A-AB10-C1D3BC981D4C}"/>
                    </a:ext>
                  </a:extLst>
                </p:cNvPr>
                <p:cNvSpPr>
                  <a:spLocks noChangeArrowheads="1"/>
                </p:cNvSpPr>
                <p:nvPr/>
              </p:nvSpPr>
              <p:spPr bwMode="auto">
                <a:xfrm>
                  <a:off x="3826" y="456"/>
                  <a:ext cx="11" cy="12"/>
                </a:xfrm>
                <a:prstGeom prst="ellipse">
                  <a:avLst/>
                </a:prstGeom>
                <a:solidFill>
                  <a:srgbClr val="0078D4"/>
                </a:solidFill>
                <a:ln w="9525">
                  <a:noFill/>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srgbClr val="000000"/>
                    </a:solidFill>
                    <a:latin typeface="Segoe UI"/>
                  </a:endParaRPr>
                </a:p>
              </p:txBody>
            </p:sp>
          </p:grpSp>
          <p:sp>
            <p:nvSpPr>
              <p:cNvPr id="75" name="Oval 74">
                <a:extLst>
                  <a:ext uri="{FF2B5EF4-FFF2-40B4-BE49-F238E27FC236}">
                    <a16:creationId xmlns:a16="http://schemas.microsoft.com/office/drawing/2014/main" id="{F6BE9D50-AA5C-48AD-8071-7CF51F1CCE05}"/>
                  </a:ext>
                </a:extLst>
              </p:cNvPr>
              <p:cNvSpPr/>
              <p:nvPr/>
            </p:nvSpPr>
            <p:spPr bwMode="auto">
              <a:xfrm>
                <a:off x="6413355" y="977222"/>
                <a:ext cx="273015" cy="273015"/>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32" name="Group 31">
                <a:extLst>
                  <a:ext uri="{FF2B5EF4-FFF2-40B4-BE49-F238E27FC236}">
                    <a16:creationId xmlns:a16="http://schemas.microsoft.com/office/drawing/2014/main" id="{D964E119-34C6-48C0-AF20-6D919DA1E094}"/>
                  </a:ext>
                </a:extLst>
              </p:cNvPr>
              <p:cNvGrpSpPr/>
              <p:nvPr/>
            </p:nvGrpSpPr>
            <p:grpSpPr>
              <a:xfrm>
                <a:off x="6444585" y="1009042"/>
                <a:ext cx="210556" cy="209373"/>
                <a:chOff x="6137411" y="887216"/>
                <a:chExt cx="282575" cy="280988"/>
              </a:xfrm>
              <a:solidFill>
                <a:schemeClr val="accent4"/>
              </a:solidFill>
            </p:grpSpPr>
            <p:sp>
              <p:nvSpPr>
                <p:cNvPr id="14" name="Freeform 7">
                  <a:extLst>
                    <a:ext uri="{FF2B5EF4-FFF2-40B4-BE49-F238E27FC236}">
                      <a16:creationId xmlns:a16="http://schemas.microsoft.com/office/drawing/2014/main" id="{04DAD4D0-480F-4BE3-9831-E120AF5D8B18}"/>
                    </a:ext>
                  </a:extLst>
                </p:cNvPr>
                <p:cNvSpPr>
                  <a:spLocks noEditPoints="1"/>
                </p:cNvSpPr>
                <p:nvPr/>
              </p:nvSpPr>
              <p:spPr bwMode="auto">
                <a:xfrm>
                  <a:off x="6137411" y="887216"/>
                  <a:ext cx="282575" cy="280988"/>
                </a:xfrm>
                <a:custGeom>
                  <a:avLst/>
                  <a:gdLst>
                    <a:gd name="T0" fmla="*/ 226 w 286"/>
                    <a:gd name="T1" fmla="*/ 179 h 286"/>
                    <a:gd name="T2" fmla="*/ 177 w 286"/>
                    <a:gd name="T3" fmla="*/ 229 h 286"/>
                    <a:gd name="T4" fmla="*/ 105 w 286"/>
                    <a:gd name="T5" fmla="*/ 229 h 286"/>
                    <a:gd name="T6" fmla="*/ 55 w 286"/>
                    <a:gd name="T7" fmla="*/ 179 h 286"/>
                    <a:gd name="T8" fmla="*/ 55 w 286"/>
                    <a:gd name="T9" fmla="*/ 107 h 286"/>
                    <a:gd name="T10" fmla="*/ 105 w 286"/>
                    <a:gd name="T11" fmla="*/ 58 h 286"/>
                    <a:gd name="T12" fmla="*/ 177 w 286"/>
                    <a:gd name="T13" fmla="*/ 58 h 286"/>
                    <a:gd name="T14" fmla="*/ 226 w 286"/>
                    <a:gd name="T15" fmla="*/ 107 h 286"/>
                    <a:gd name="T16" fmla="*/ 226 w 286"/>
                    <a:gd name="T17" fmla="*/ 179 h 286"/>
                    <a:gd name="T18" fmla="*/ 281 w 286"/>
                    <a:gd name="T19" fmla="*/ 119 h 286"/>
                    <a:gd name="T20" fmla="*/ 259 w 286"/>
                    <a:gd name="T21" fmla="*/ 93 h 286"/>
                    <a:gd name="T22" fmla="*/ 255 w 286"/>
                    <a:gd name="T23" fmla="*/ 65 h 286"/>
                    <a:gd name="T24" fmla="*/ 222 w 286"/>
                    <a:gd name="T25" fmla="*/ 32 h 286"/>
                    <a:gd name="T26" fmla="*/ 192 w 286"/>
                    <a:gd name="T27" fmla="*/ 28 h 286"/>
                    <a:gd name="T28" fmla="*/ 165 w 286"/>
                    <a:gd name="T29" fmla="*/ 5 h 286"/>
                    <a:gd name="T30" fmla="*/ 117 w 286"/>
                    <a:gd name="T31" fmla="*/ 5 h 286"/>
                    <a:gd name="T32" fmla="*/ 97 w 286"/>
                    <a:gd name="T33" fmla="*/ 18 h 286"/>
                    <a:gd name="T34" fmla="*/ 84 w 286"/>
                    <a:gd name="T35" fmla="*/ 27 h 286"/>
                    <a:gd name="T36" fmla="*/ 49 w 286"/>
                    <a:gd name="T37" fmla="*/ 38 h 286"/>
                    <a:gd name="T38" fmla="*/ 27 w 286"/>
                    <a:gd name="T39" fmla="*/ 65 h 286"/>
                    <a:gd name="T40" fmla="*/ 23 w 286"/>
                    <a:gd name="T41" fmla="*/ 96 h 286"/>
                    <a:gd name="T42" fmla="*/ 5 w 286"/>
                    <a:gd name="T43" fmla="*/ 119 h 286"/>
                    <a:gd name="T44" fmla="*/ 5 w 286"/>
                    <a:gd name="T45" fmla="*/ 167 h 286"/>
                    <a:gd name="T46" fmla="*/ 23 w 286"/>
                    <a:gd name="T47" fmla="*/ 191 h 286"/>
                    <a:gd name="T48" fmla="*/ 27 w 286"/>
                    <a:gd name="T49" fmla="*/ 225 h 286"/>
                    <a:gd name="T50" fmla="*/ 40 w 286"/>
                    <a:gd name="T51" fmla="*/ 245 h 286"/>
                    <a:gd name="T52" fmla="*/ 60 w 286"/>
                    <a:gd name="T53" fmla="*/ 258 h 286"/>
                    <a:gd name="T54" fmla="*/ 72 w 286"/>
                    <a:gd name="T55" fmla="*/ 262 h 286"/>
                    <a:gd name="T56" fmla="*/ 92 w 286"/>
                    <a:gd name="T57" fmla="*/ 262 h 286"/>
                    <a:gd name="T58" fmla="*/ 101 w 286"/>
                    <a:gd name="T59" fmla="*/ 272 h 286"/>
                    <a:gd name="T60" fmla="*/ 141 w 286"/>
                    <a:gd name="T61" fmla="*/ 286 h 286"/>
                    <a:gd name="T62" fmla="*/ 185 w 286"/>
                    <a:gd name="T63" fmla="*/ 268 h 286"/>
                    <a:gd name="T64" fmla="*/ 198 w 286"/>
                    <a:gd name="T65" fmla="*/ 263 h 286"/>
                    <a:gd name="T66" fmla="*/ 222 w 286"/>
                    <a:gd name="T67" fmla="*/ 258 h 286"/>
                    <a:gd name="T68" fmla="*/ 241 w 286"/>
                    <a:gd name="T69" fmla="*/ 245 h 286"/>
                    <a:gd name="T70" fmla="*/ 260 w 286"/>
                    <a:gd name="T71" fmla="*/ 201 h 286"/>
                    <a:gd name="T72" fmla="*/ 268 w 286"/>
                    <a:gd name="T73" fmla="*/ 187 h 286"/>
                    <a:gd name="T74" fmla="*/ 281 w 286"/>
                    <a:gd name="T75" fmla="*/ 167 h 286"/>
                    <a:gd name="T76" fmla="*/ 281 w 286"/>
                    <a:gd name="T77" fmla="*/ 119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86" h="286">
                      <a:moveTo>
                        <a:pt x="226" y="179"/>
                      </a:moveTo>
                      <a:lnTo>
                        <a:pt x="226" y="179"/>
                      </a:lnTo>
                      <a:cubicBezTo>
                        <a:pt x="221" y="191"/>
                        <a:pt x="215" y="200"/>
                        <a:pt x="206" y="209"/>
                      </a:cubicBezTo>
                      <a:cubicBezTo>
                        <a:pt x="198" y="217"/>
                        <a:pt x="188" y="224"/>
                        <a:pt x="177" y="229"/>
                      </a:cubicBezTo>
                      <a:cubicBezTo>
                        <a:pt x="166" y="234"/>
                        <a:pt x="154" y="236"/>
                        <a:pt x="141" y="236"/>
                      </a:cubicBezTo>
                      <a:cubicBezTo>
                        <a:pt x="128" y="236"/>
                        <a:pt x="116" y="234"/>
                        <a:pt x="105" y="229"/>
                      </a:cubicBezTo>
                      <a:cubicBezTo>
                        <a:pt x="93" y="224"/>
                        <a:pt x="84" y="217"/>
                        <a:pt x="75" y="209"/>
                      </a:cubicBezTo>
                      <a:cubicBezTo>
                        <a:pt x="67" y="200"/>
                        <a:pt x="60" y="191"/>
                        <a:pt x="55" y="179"/>
                      </a:cubicBezTo>
                      <a:cubicBezTo>
                        <a:pt x="50" y="168"/>
                        <a:pt x="48" y="156"/>
                        <a:pt x="48" y="143"/>
                      </a:cubicBezTo>
                      <a:cubicBezTo>
                        <a:pt x="48" y="130"/>
                        <a:pt x="50" y="118"/>
                        <a:pt x="55" y="107"/>
                      </a:cubicBezTo>
                      <a:cubicBezTo>
                        <a:pt x="60" y="96"/>
                        <a:pt x="67" y="86"/>
                        <a:pt x="75" y="78"/>
                      </a:cubicBezTo>
                      <a:cubicBezTo>
                        <a:pt x="84" y="69"/>
                        <a:pt x="93" y="63"/>
                        <a:pt x="105" y="58"/>
                      </a:cubicBezTo>
                      <a:cubicBezTo>
                        <a:pt x="116" y="53"/>
                        <a:pt x="128" y="50"/>
                        <a:pt x="141" y="50"/>
                      </a:cubicBezTo>
                      <a:cubicBezTo>
                        <a:pt x="154" y="50"/>
                        <a:pt x="166" y="53"/>
                        <a:pt x="177" y="58"/>
                      </a:cubicBezTo>
                      <a:cubicBezTo>
                        <a:pt x="188" y="63"/>
                        <a:pt x="198" y="69"/>
                        <a:pt x="206" y="78"/>
                      </a:cubicBezTo>
                      <a:cubicBezTo>
                        <a:pt x="215" y="86"/>
                        <a:pt x="221" y="96"/>
                        <a:pt x="226" y="107"/>
                      </a:cubicBezTo>
                      <a:cubicBezTo>
                        <a:pt x="231" y="118"/>
                        <a:pt x="234" y="130"/>
                        <a:pt x="234" y="143"/>
                      </a:cubicBezTo>
                      <a:cubicBezTo>
                        <a:pt x="234" y="156"/>
                        <a:pt x="231" y="168"/>
                        <a:pt x="226" y="179"/>
                      </a:cubicBezTo>
                      <a:close/>
                      <a:moveTo>
                        <a:pt x="281" y="119"/>
                      </a:moveTo>
                      <a:lnTo>
                        <a:pt x="281" y="119"/>
                      </a:lnTo>
                      <a:cubicBezTo>
                        <a:pt x="278" y="112"/>
                        <a:pt x="273" y="105"/>
                        <a:pt x="268" y="100"/>
                      </a:cubicBezTo>
                      <a:cubicBezTo>
                        <a:pt x="265" y="97"/>
                        <a:pt x="262" y="95"/>
                        <a:pt x="259" y="93"/>
                      </a:cubicBezTo>
                      <a:cubicBezTo>
                        <a:pt x="259" y="92"/>
                        <a:pt x="260" y="90"/>
                        <a:pt x="260" y="89"/>
                      </a:cubicBezTo>
                      <a:cubicBezTo>
                        <a:pt x="260" y="81"/>
                        <a:pt x="258" y="73"/>
                        <a:pt x="255" y="65"/>
                      </a:cubicBezTo>
                      <a:cubicBezTo>
                        <a:pt x="251" y="58"/>
                        <a:pt x="247" y="51"/>
                        <a:pt x="241" y="46"/>
                      </a:cubicBezTo>
                      <a:cubicBezTo>
                        <a:pt x="236" y="40"/>
                        <a:pt x="229" y="36"/>
                        <a:pt x="222" y="32"/>
                      </a:cubicBezTo>
                      <a:cubicBezTo>
                        <a:pt x="214" y="29"/>
                        <a:pt x="206" y="27"/>
                        <a:pt x="198" y="27"/>
                      </a:cubicBezTo>
                      <a:cubicBezTo>
                        <a:pt x="196" y="27"/>
                        <a:pt x="194" y="28"/>
                        <a:pt x="192" y="28"/>
                      </a:cubicBezTo>
                      <a:cubicBezTo>
                        <a:pt x="190" y="24"/>
                        <a:pt x="187" y="21"/>
                        <a:pt x="185" y="18"/>
                      </a:cubicBezTo>
                      <a:cubicBezTo>
                        <a:pt x="179" y="13"/>
                        <a:pt x="172" y="8"/>
                        <a:pt x="165" y="5"/>
                      </a:cubicBezTo>
                      <a:cubicBezTo>
                        <a:pt x="157" y="2"/>
                        <a:pt x="149" y="0"/>
                        <a:pt x="141" y="0"/>
                      </a:cubicBezTo>
                      <a:cubicBezTo>
                        <a:pt x="132" y="0"/>
                        <a:pt x="124" y="2"/>
                        <a:pt x="117" y="5"/>
                      </a:cubicBezTo>
                      <a:cubicBezTo>
                        <a:pt x="113" y="7"/>
                        <a:pt x="109" y="9"/>
                        <a:pt x="106" y="11"/>
                      </a:cubicBezTo>
                      <a:cubicBezTo>
                        <a:pt x="103" y="13"/>
                        <a:pt x="100" y="16"/>
                        <a:pt x="97" y="18"/>
                      </a:cubicBezTo>
                      <a:cubicBezTo>
                        <a:pt x="94" y="21"/>
                        <a:pt x="92" y="24"/>
                        <a:pt x="89" y="28"/>
                      </a:cubicBezTo>
                      <a:cubicBezTo>
                        <a:pt x="88" y="28"/>
                        <a:pt x="86" y="27"/>
                        <a:pt x="84" y="27"/>
                      </a:cubicBezTo>
                      <a:cubicBezTo>
                        <a:pt x="75" y="27"/>
                        <a:pt x="67" y="29"/>
                        <a:pt x="60" y="32"/>
                      </a:cubicBezTo>
                      <a:cubicBezTo>
                        <a:pt x="56" y="34"/>
                        <a:pt x="53" y="36"/>
                        <a:pt x="49" y="38"/>
                      </a:cubicBezTo>
                      <a:cubicBezTo>
                        <a:pt x="46" y="40"/>
                        <a:pt x="43" y="43"/>
                        <a:pt x="40" y="46"/>
                      </a:cubicBezTo>
                      <a:cubicBezTo>
                        <a:pt x="35" y="51"/>
                        <a:pt x="30" y="58"/>
                        <a:pt x="27" y="65"/>
                      </a:cubicBezTo>
                      <a:cubicBezTo>
                        <a:pt x="24" y="73"/>
                        <a:pt x="22" y="81"/>
                        <a:pt x="22" y="89"/>
                      </a:cubicBezTo>
                      <a:cubicBezTo>
                        <a:pt x="22" y="92"/>
                        <a:pt x="22" y="94"/>
                        <a:pt x="23" y="96"/>
                      </a:cubicBezTo>
                      <a:cubicBezTo>
                        <a:pt x="21" y="97"/>
                        <a:pt x="19" y="98"/>
                        <a:pt x="18" y="100"/>
                      </a:cubicBezTo>
                      <a:cubicBezTo>
                        <a:pt x="12" y="105"/>
                        <a:pt x="8" y="112"/>
                        <a:pt x="5" y="119"/>
                      </a:cubicBezTo>
                      <a:cubicBezTo>
                        <a:pt x="1" y="127"/>
                        <a:pt x="0" y="135"/>
                        <a:pt x="0" y="143"/>
                      </a:cubicBezTo>
                      <a:cubicBezTo>
                        <a:pt x="0" y="152"/>
                        <a:pt x="1" y="160"/>
                        <a:pt x="5" y="167"/>
                      </a:cubicBezTo>
                      <a:cubicBezTo>
                        <a:pt x="8" y="175"/>
                        <a:pt x="12" y="182"/>
                        <a:pt x="18" y="187"/>
                      </a:cubicBezTo>
                      <a:cubicBezTo>
                        <a:pt x="20" y="189"/>
                        <a:pt x="21" y="190"/>
                        <a:pt x="23" y="191"/>
                      </a:cubicBezTo>
                      <a:cubicBezTo>
                        <a:pt x="23" y="195"/>
                        <a:pt x="22" y="198"/>
                        <a:pt x="22" y="201"/>
                      </a:cubicBezTo>
                      <a:cubicBezTo>
                        <a:pt x="22" y="210"/>
                        <a:pt x="24" y="218"/>
                        <a:pt x="27" y="225"/>
                      </a:cubicBezTo>
                      <a:cubicBezTo>
                        <a:pt x="29" y="229"/>
                        <a:pt x="31" y="233"/>
                        <a:pt x="33" y="236"/>
                      </a:cubicBezTo>
                      <a:cubicBezTo>
                        <a:pt x="35" y="239"/>
                        <a:pt x="37" y="242"/>
                        <a:pt x="40" y="245"/>
                      </a:cubicBezTo>
                      <a:cubicBezTo>
                        <a:pt x="43" y="248"/>
                        <a:pt x="46" y="250"/>
                        <a:pt x="49" y="253"/>
                      </a:cubicBezTo>
                      <a:cubicBezTo>
                        <a:pt x="53" y="255"/>
                        <a:pt x="56" y="257"/>
                        <a:pt x="60" y="258"/>
                      </a:cubicBezTo>
                      <a:cubicBezTo>
                        <a:pt x="64" y="260"/>
                        <a:pt x="67" y="261"/>
                        <a:pt x="71" y="262"/>
                      </a:cubicBezTo>
                      <a:cubicBezTo>
                        <a:pt x="71" y="262"/>
                        <a:pt x="71" y="262"/>
                        <a:pt x="72" y="262"/>
                      </a:cubicBezTo>
                      <a:cubicBezTo>
                        <a:pt x="76" y="263"/>
                        <a:pt x="80" y="263"/>
                        <a:pt x="84" y="263"/>
                      </a:cubicBezTo>
                      <a:cubicBezTo>
                        <a:pt x="87" y="263"/>
                        <a:pt x="90" y="263"/>
                        <a:pt x="92" y="262"/>
                      </a:cubicBezTo>
                      <a:cubicBezTo>
                        <a:pt x="94" y="264"/>
                        <a:pt x="95" y="266"/>
                        <a:pt x="97" y="268"/>
                      </a:cubicBezTo>
                      <a:cubicBezTo>
                        <a:pt x="98" y="269"/>
                        <a:pt x="100" y="270"/>
                        <a:pt x="101" y="272"/>
                      </a:cubicBezTo>
                      <a:cubicBezTo>
                        <a:pt x="106" y="276"/>
                        <a:pt x="111" y="279"/>
                        <a:pt x="117" y="282"/>
                      </a:cubicBezTo>
                      <a:cubicBezTo>
                        <a:pt x="124" y="285"/>
                        <a:pt x="132" y="286"/>
                        <a:pt x="141" y="286"/>
                      </a:cubicBezTo>
                      <a:cubicBezTo>
                        <a:pt x="149" y="286"/>
                        <a:pt x="157" y="285"/>
                        <a:pt x="165" y="282"/>
                      </a:cubicBezTo>
                      <a:cubicBezTo>
                        <a:pt x="172" y="278"/>
                        <a:pt x="179" y="274"/>
                        <a:pt x="185" y="268"/>
                      </a:cubicBezTo>
                      <a:cubicBezTo>
                        <a:pt x="186" y="266"/>
                        <a:pt x="188" y="264"/>
                        <a:pt x="189" y="262"/>
                      </a:cubicBezTo>
                      <a:cubicBezTo>
                        <a:pt x="192" y="263"/>
                        <a:pt x="195" y="263"/>
                        <a:pt x="198" y="263"/>
                      </a:cubicBezTo>
                      <a:cubicBezTo>
                        <a:pt x="202" y="263"/>
                        <a:pt x="206" y="263"/>
                        <a:pt x="210" y="262"/>
                      </a:cubicBezTo>
                      <a:cubicBezTo>
                        <a:pt x="214" y="261"/>
                        <a:pt x="218" y="260"/>
                        <a:pt x="222" y="258"/>
                      </a:cubicBezTo>
                      <a:cubicBezTo>
                        <a:pt x="225" y="257"/>
                        <a:pt x="229" y="255"/>
                        <a:pt x="232" y="253"/>
                      </a:cubicBezTo>
                      <a:cubicBezTo>
                        <a:pt x="235" y="250"/>
                        <a:pt x="239" y="248"/>
                        <a:pt x="241" y="245"/>
                      </a:cubicBezTo>
                      <a:cubicBezTo>
                        <a:pt x="247" y="239"/>
                        <a:pt x="251" y="233"/>
                        <a:pt x="255" y="225"/>
                      </a:cubicBezTo>
                      <a:cubicBezTo>
                        <a:pt x="258" y="218"/>
                        <a:pt x="260" y="210"/>
                        <a:pt x="260" y="201"/>
                      </a:cubicBezTo>
                      <a:cubicBezTo>
                        <a:pt x="260" y="199"/>
                        <a:pt x="259" y="197"/>
                        <a:pt x="259" y="194"/>
                      </a:cubicBezTo>
                      <a:cubicBezTo>
                        <a:pt x="262" y="192"/>
                        <a:pt x="265" y="190"/>
                        <a:pt x="268" y="187"/>
                      </a:cubicBezTo>
                      <a:cubicBezTo>
                        <a:pt x="270" y="184"/>
                        <a:pt x="273" y="181"/>
                        <a:pt x="275" y="178"/>
                      </a:cubicBezTo>
                      <a:cubicBezTo>
                        <a:pt x="277" y="175"/>
                        <a:pt x="279" y="171"/>
                        <a:pt x="281" y="167"/>
                      </a:cubicBezTo>
                      <a:cubicBezTo>
                        <a:pt x="284" y="160"/>
                        <a:pt x="286" y="152"/>
                        <a:pt x="286" y="143"/>
                      </a:cubicBezTo>
                      <a:cubicBezTo>
                        <a:pt x="286" y="135"/>
                        <a:pt x="284" y="127"/>
                        <a:pt x="281" y="119"/>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srgbClr val="000000"/>
                    </a:solidFill>
                    <a:latin typeface="Segoe UI"/>
                  </a:endParaRPr>
                </a:p>
              </p:txBody>
            </p:sp>
            <p:sp>
              <p:nvSpPr>
                <p:cNvPr id="13" name="Freeform 6">
                  <a:extLst>
                    <a:ext uri="{FF2B5EF4-FFF2-40B4-BE49-F238E27FC236}">
                      <a16:creationId xmlns:a16="http://schemas.microsoft.com/office/drawing/2014/main" id="{168DE50D-A4A0-44E5-90CA-B50D41A193D1}"/>
                    </a:ext>
                  </a:extLst>
                </p:cNvPr>
                <p:cNvSpPr>
                  <a:spLocks/>
                </p:cNvSpPr>
                <p:nvPr/>
              </p:nvSpPr>
              <p:spPr bwMode="auto">
                <a:xfrm>
                  <a:off x="6181163" y="930176"/>
                  <a:ext cx="195071" cy="195071"/>
                </a:xfrm>
                <a:custGeom>
                  <a:avLst/>
                  <a:gdLst>
                    <a:gd name="T0" fmla="*/ 21 w 139"/>
                    <a:gd name="T1" fmla="*/ 119 h 139"/>
                    <a:gd name="T2" fmla="*/ 21 w 139"/>
                    <a:gd name="T3" fmla="*/ 119 h 139"/>
                    <a:gd name="T4" fmla="*/ 43 w 139"/>
                    <a:gd name="T5" fmla="*/ 133 h 139"/>
                    <a:gd name="T6" fmla="*/ 70 w 139"/>
                    <a:gd name="T7" fmla="*/ 139 h 139"/>
                    <a:gd name="T8" fmla="*/ 97 w 139"/>
                    <a:gd name="T9" fmla="*/ 133 h 139"/>
                    <a:gd name="T10" fmla="*/ 119 w 139"/>
                    <a:gd name="T11" fmla="*/ 119 h 139"/>
                    <a:gd name="T12" fmla="*/ 134 w 139"/>
                    <a:gd name="T13" fmla="*/ 96 h 139"/>
                    <a:gd name="T14" fmla="*/ 139 w 139"/>
                    <a:gd name="T15" fmla="*/ 69 h 139"/>
                    <a:gd name="T16" fmla="*/ 134 w 139"/>
                    <a:gd name="T17" fmla="*/ 42 h 139"/>
                    <a:gd name="T18" fmla="*/ 119 w 139"/>
                    <a:gd name="T19" fmla="*/ 20 h 139"/>
                    <a:gd name="T20" fmla="*/ 97 w 139"/>
                    <a:gd name="T21" fmla="*/ 5 h 139"/>
                    <a:gd name="T22" fmla="*/ 70 w 139"/>
                    <a:gd name="T23" fmla="*/ 0 h 139"/>
                    <a:gd name="T24" fmla="*/ 43 w 139"/>
                    <a:gd name="T25" fmla="*/ 5 h 139"/>
                    <a:gd name="T26" fmla="*/ 21 w 139"/>
                    <a:gd name="T27" fmla="*/ 20 h 139"/>
                    <a:gd name="T28" fmla="*/ 6 w 139"/>
                    <a:gd name="T29" fmla="*/ 42 h 139"/>
                    <a:gd name="T30" fmla="*/ 0 w 139"/>
                    <a:gd name="T31" fmla="*/ 69 h 139"/>
                    <a:gd name="T32" fmla="*/ 6 w 139"/>
                    <a:gd name="T33" fmla="*/ 96 h 139"/>
                    <a:gd name="T34" fmla="*/ 21 w 139"/>
                    <a:gd name="T35" fmla="*/ 119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9" h="139">
                      <a:moveTo>
                        <a:pt x="21" y="119"/>
                      </a:moveTo>
                      <a:lnTo>
                        <a:pt x="21" y="119"/>
                      </a:lnTo>
                      <a:cubicBezTo>
                        <a:pt x="27" y="125"/>
                        <a:pt x="34" y="130"/>
                        <a:pt x="43" y="133"/>
                      </a:cubicBezTo>
                      <a:cubicBezTo>
                        <a:pt x="51" y="137"/>
                        <a:pt x="60" y="139"/>
                        <a:pt x="70" y="139"/>
                      </a:cubicBezTo>
                      <a:cubicBezTo>
                        <a:pt x="79" y="139"/>
                        <a:pt x="88" y="137"/>
                        <a:pt x="97" y="133"/>
                      </a:cubicBezTo>
                      <a:cubicBezTo>
                        <a:pt x="105" y="130"/>
                        <a:pt x="113" y="125"/>
                        <a:pt x="119" y="119"/>
                      </a:cubicBezTo>
                      <a:cubicBezTo>
                        <a:pt x="125" y="112"/>
                        <a:pt x="130" y="105"/>
                        <a:pt x="134" y="96"/>
                      </a:cubicBezTo>
                      <a:cubicBezTo>
                        <a:pt x="138" y="88"/>
                        <a:pt x="139" y="79"/>
                        <a:pt x="139" y="69"/>
                      </a:cubicBezTo>
                      <a:cubicBezTo>
                        <a:pt x="139" y="60"/>
                        <a:pt x="138" y="51"/>
                        <a:pt x="134" y="42"/>
                      </a:cubicBezTo>
                      <a:cubicBezTo>
                        <a:pt x="130" y="34"/>
                        <a:pt x="125" y="26"/>
                        <a:pt x="119" y="20"/>
                      </a:cubicBezTo>
                      <a:cubicBezTo>
                        <a:pt x="113" y="14"/>
                        <a:pt x="105" y="9"/>
                        <a:pt x="97" y="5"/>
                      </a:cubicBezTo>
                      <a:cubicBezTo>
                        <a:pt x="88" y="2"/>
                        <a:pt x="79" y="0"/>
                        <a:pt x="70" y="0"/>
                      </a:cubicBezTo>
                      <a:cubicBezTo>
                        <a:pt x="60" y="0"/>
                        <a:pt x="51" y="2"/>
                        <a:pt x="43" y="5"/>
                      </a:cubicBezTo>
                      <a:cubicBezTo>
                        <a:pt x="34" y="9"/>
                        <a:pt x="27" y="14"/>
                        <a:pt x="21" y="20"/>
                      </a:cubicBezTo>
                      <a:cubicBezTo>
                        <a:pt x="14" y="26"/>
                        <a:pt x="9" y="34"/>
                        <a:pt x="6" y="42"/>
                      </a:cubicBezTo>
                      <a:cubicBezTo>
                        <a:pt x="2" y="51"/>
                        <a:pt x="0" y="60"/>
                        <a:pt x="0" y="69"/>
                      </a:cubicBezTo>
                      <a:cubicBezTo>
                        <a:pt x="0" y="79"/>
                        <a:pt x="2" y="88"/>
                        <a:pt x="6" y="96"/>
                      </a:cubicBezTo>
                      <a:cubicBezTo>
                        <a:pt x="9" y="105"/>
                        <a:pt x="14" y="112"/>
                        <a:pt x="21" y="119"/>
                      </a:cubicBezTo>
                      <a:close/>
                    </a:path>
                  </a:pathLst>
                </a:custGeom>
                <a:grpFill/>
                <a:ln w="6350">
                  <a:solidFill>
                    <a:schemeClr val="bg1"/>
                  </a:solid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srgbClr val="000000"/>
                    </a:solidFill>
                    <a:latin typeface="Segoe UI"/>
                  </a:endParaRPr>
                </a:p>
              </p:txBody>
            </p:sp>
          </p:grpSp>
        </p:grpSp>
      </p:grpSp>
      <p:grpSp>
        <p:nvGrpSpPr>
          <p:cNvPr id="26" name="Group 25">
            <a:extLst>
              <a:ext uri="{FF2B5EF4-FFF2-40B4-BE49-F238E27FC236}">
                <a16:creationId xmlns:a16="http://schemas.microsoft.com/office/drawing/2014/main" id="{65F861C1-DF2E-465D-97C4-C5136A9FEB60}"/>
              </a:ext>
            </a:extLst>
          </p:cNvPr>
          <p:cNvGrpSpPr/>
          <p:nvPr/>
        </p:nvGrpSpPr>
        <p:grpSpPr>
          <a:xfrm>
            <a:off x="4008363" y="1706237"/>
            <a:ext cx="1736438" cy="881976"/>
            <a:chOff x="3929260" y="1672933"/>
            <a:chExt cx="1702545" cy="864761"/>
          </a:xfrm>
        </p:grpSpPr>
        <p:sp>
          <p:nvSpPr>
            <p:cNvPr id="50" name="Rectangle 49">
              <a:extLst>
                <a:ext uri="{FF2B5EF4-FFF2-40B4-BE49-F238E27FC236}">
                  <a16:creationId xmlns:a16="http://schemas.microsoft.com/office/drawing/2014/main" id="{A9C41908-01B2-47E9-A1E7-F92D081A731D}"/>
                </a:ext>
              </a:extLst>
            </p:cNvPr>
            <p:cNvSpPr/>
            <p:nvPr/>
          </p:nvSpPr>
          <p:spPr>
            <a:xfrm>
              <a:off x="3929260" y="2106294"/>
              <a:ext cx="1702545" cy="431400"/>
            </a:xfrm>
            <a:prstGeom prst="rect">
              <a:avLst/>
            </a:prstGeom>
          </p:spPr>
          <p:txBody>
            <a:bodyPr wrap="square">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lvl="1" algn="ctr" defTabSz="932597" fontAlgn="base">
                <a:lnSpc>
                  <a:spcPct val="90000"/>
                </a:lnSpc>
                <a:spcBef>
                  <a:spcPts val="612"/>
                </a:spcBef>
                <a:spcAft>
                  <a:spcPct val="0"/>
                </a:spcAft>
                <a:defRPr/>
              </a:pPr>
              <a:r>
                <a:rPr lang="en-US" sz="1224">
                  <a:gradFill>
                    <a:gsLst>
                      <a:gs pos="0">
                        <a:srgbClr val="000000"/>
                      </a:gs>
                      <a:gs pos="100000">
                        <a:srgbClr val="000000"/>
                      </a:gs>
                    </a:gsLst>
                    <a:lin ang="5400000" scaled="0"/>
                  </a:gradFill>
                  <a:latin typeface="Segoe UI Semibold"/>
                </a:rPr>
                <a:t>Azure IoT Edge support</a:t>
              </a:r>
            </a:p>
          </p:txBody>
        </p:sp>
        <p:grpSp>
          <p:nvGrpSpPr>
            <p:cNvPr id="59" name="IoT edge">
              <a:extLst>
                <a:ext uri="{FF2B5EF4-FFF2-40B4-BE49-F238E27FC236}">
                  <a16:creationId xmlns:a16="http://schemas.microsoft.com/office/drawing/2014/main" id="{CB718841-5D02-4634-9B5C-F5A78479670C}"/>
                </a:ext>
              </a:extLst>
            </p:cNvPr>
            <p:cNvGrpSpPr>
              <a:grpSpLocks noChangeAspect="1"/>
            </p:cNvGrpSpPr>
            <p:nvPr/>
          </p:nvGrpSpPr>
          <p:grpSpPr>
            <a:xfrm>
              <a:off x="4483892" y="1672933"/>
              <a:ext cx="318393" cy="383914"/>
              <a:chOff x="9043778" y="2052506"/>
              <a:chExt cx="529516" cy="595828"/>
            </a:xfrm>
            <a:solidFill>
              <a:srgbClr val="2089D9"/>
            </a:solidFill>
          </p:grpSpPr>
          <p:sp>
            <p:nvSpPr>
              <p:cNvPr id="64" name="Rectangle 63">
                <a:extLst>
                  <a:ext uri="{FF2B5EF4-FFF2-40B4-BE49-F238E27FC236}">
                    <a16:creationId xmlns:a16="http://schemas.microsoft.com/office/drawing/2014/main" id="{D4272AD0-DFF9-4EB8-9ECD-3FC979B18172}"/>
                  </a:ext>
                </a:extLst>
              </p:cNvPr>
              <p:cNvSpPr/>
              <p:nvPr/>
            </p:nvSpPr>
            <p:spPr bwMode="auto">
              <a:xfrm rot="20307373">
                <a:off x="9357499" y="2142665"/>
                <a:ext cx="27432" cy="17018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1428" err="1">
                  <a:solidFill>
                    <a:srgbClr val="000000"/>
                  </a:solidFill>
                  <a:latin typeface="Segoe UI"/>
                  <a:ea typeface="Segoe UI" pitchFamily="34" charset="0"/>
                  <a:cs typeface="Segoe UI" pitchFamily="34" charset="0"/>
                </a:endParaRPr>
              </a:p>
            </p:txBody>
          </p:sp>
          <p:sp>
            <p:nvSpPr>
              <p:cNvPr id="65" name="Rectangle 64">
                <a:extLst>
                  <a:ext uri="{FF2B5EF4-FFF2-40B4-BE49-F238E27FC236}">
                    <a16:creationId xmlns:a16="http://schemas.microsoft.com/office/drawing/2014/main" id="{451CE6AC-5509-402E-8858-D3F211D33DC2}"/>
                  </a:ext>
                </a:extLst>
              </p:cNvPr>
              <p:cNvSpPr/>
              <p:nvPr/>
            </p:nvSpPr>
            <p:spPr bwMode="auto">
              <a:xfrm rot="2320025">
                <a:off x="9318822" y="2389273"/>
                <a:ext cx="27432" cy="17018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1428" err="1">
                  <a:solidFill>
                    <a:srgbClr val="000000"/>
                  </a:solidFill>
                  <a:latin typeface="Segoe UI"/>
                  <a:ea typeface="Segoe UI" pitchFamily="34" charset="0"/>
                  <a:cs typeface="Segoe UI" pitchFamily="34" charset="0"/>
                </a:endParaRPr>
              </a:p>
            </p:txBody>
          </p:sp>
          <p:sp>
            <p:nvSpPr>
              <p:cNvPr id="77" name="Freeform: Shape 76">
                <a:extLst>
                  <a:ext uri="{FF2B5EF4-FFF2-40B4-BE49-F238E27FC236}">
                    <a16:creationId xmlns:a16="http://schemas.microsoft.com/office/drawing/2014/main" id="{3F9664DF-7AF7-4578-A815-CEFA3BB3C3D0}"/>
                  </a:ext>
                </a:extLst>
              </p:cNvPr>
              <p:cNvSpPr/>
              <p:nvPr/>
            </p:nvSpPr>
            <p:spPr bwMode="auto">
              <a:xfrm rot="854511">
                <a:off x="9149125" y="2319614"/>
                <a:ext cx="171663" cy="27432"/>
              </a:xfrm>
              <a:custGeom>
                <a:avLst/>
                <a:gdLst>
                  <a:gd name="connsiteX0" fmla="*/ 144231 w 171663"/>
                  <a:gd name="connsiteY0" fmla="*/ 0 h 27432"/>
                  <a:gd name="connsiteX1" fmla="*/ 171663 w 171663"/>
                  <a:gd name="connsiteY1" fmla="*/ 0 h 27432"/>
                  <a:gd name="connsiteX2" fmla="*/ 171663 w 171663"/>
                  <a:gd name="connsiteY2" fmla="*/ 27432 h 27432"/>
                  <a:gd name="connsiteX3" fmla="*/ 144231 w 171663"/>
                  <a:gd name="connsiteY3" fmla="*/ 27432 h 27432"/>
                  <a:gd name="connsiteX4" fmla="*/ 96154 w 171663"/>
                  <a:gd name="connsiteY4" fmla="*/ 0 h 27432"/>
                  <a:gd name="connsiteX5" fmla="*/ 123586 w 171663"/>
                  <a:gd name="connsiteY5" fmla="*/ 0 h 27432"/>
                  <a:gd name="connsiteX6" fmla="*/ 123586 w 171663"/>
                  <a:gd name="connsiteY6" fmla="*/ 27432 h 27432"/>
                  <a:gd name="connsiteX7" fmla="*/ 96154 w 171663"/>
                  <a:gd name="connsiteY7" fmla="*/ 27432 h 27432"/>
                  <a:gd name="connsiteX8" fmla="*/ 48077 w 171663"/>
                  <a:gd name="connsiteY8" fmla="*/ 0 h 27432"/>
                  <a:gd name="connsiteX9" fmla="*/ 75509 w 171663"/>
                  <a:gd name="connsiteY9" fmla="*/ 0 h 27432"/>
                  <a:gd name="connsiteX10" fmla="*/ 75509 w 171663"/>
                  <a:gd name="connsiteY10" fmla="*/ 27432 h 27432"/>
                  <a:gd name="connsiteX11" fmla="*/ 48077 w 171663"/>
                  <a:gd name="connsiteY11" fmla="*/ 27432 h 27432"/>
                  <a:gd name="connsiteX12" fmla="*/ 0 w 171663"/>
                  <a:gd name="connsiteY12" fmla="*/ 0 h 27432"/>
                  <a:gd name="connsiteX13" fmla="*/ 27432 w 171663"/>
                  <a:gd name="connsiteY13" fmla="*/ 0 h 27432"/>
                  <a:gd name="connsiteX14" fmla="*/ 27432 w 171663"/>
                  <a:gd name="connsiteY14" fmla="*/ 27432 h 27432"/>
                  <a:gd name="connsiteX15" fmla="*/ 0 w 171663"/>
                  <a:gd name="connsiteY15" fmla="*/ 27432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71663" h="27432">
                    <a:moveTo>
                      <a:pt x="144231" y="0"/>
                    </a:moveTo>
                    <a:lnTo>
                      <a:pt x="171663" y="0"/>
                    </a:lnTo>
                    <a:lnTo>
                      <a:pt x="171663" y="27432"/>
                    </a:lnTo>
                    <a:lnTo>
                      <a:pt x="144231" y="27432"/>
                    </a:lnTo>
                    <a:close/>
                    <a:moveTo>
                      <a:pt x="96154" y="0"/>
                    </a:moveTo>
                    <a:lnTo>
                      <a:pt x="123586" y="0"/>
                    </a:lnTo>
                    <a:lnTo>
                      <a:pt x="123586" y="27432"/>
                    </a:lnTo>
                    <a:lnTo>
                      <a:pt x="96154" y="27432"/>
                    </a:lnTo>
                    <a:close/>
                    <a:moveTo>
                      <a:pt x="48077" y="0"/>
                    </a:moveTo>
                    <a:lnTo>
                      <a:pt x="75509" y="0"/>
                    </a:lnTo>
                    <a:lnTo>
                      <a:pt x="75509" y="27432"/>
                    </a:lnTo>
                    <a:lnTo>
                      <a:pt x="48077" y="27432"/>
                    </a:lnTo>
                    <a:close/>
                    <a:moveTo>
                      <a:pt x="0" y="0"/>
                    </a:moveTo>
                    <a:lnTo>
                      <a:pt x="27432" y="0"/>
                    </a:lnTo>
                    <a:lnTo>
                      <a:pt x="27432" y="27432"/>
                    </a:lnTo>
                    <a:lnTo>
                      <a:pt x="0" y="27432"/>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1428" err="1">
                  <a:solidFill>
                    <a:srgbClr val="000000"/>
                  </a:solidFill>
                  <a:latin typeface="Segoe UI"/>
                  <a:ea typeface="Segoe UI" pitchFamily="34" charset="0"/>
                  <a:cs typeface="Segoe UI" pitchFamily="34" charset="0"/>
                </a:endParaRPr>
              </a:p>
            </p:txBody>
          </p:sp>
          <p:sp>
            <p:nvSpPr>
              <p:cNvPr id="78" name="Freeform: Shape 77">
                <a:extLst>
                  <a:ext uri="{FF2B5EF4-FFF2-40B4-BE49-F238E27FC236}">
                    <a16:creationId xmlns:a16="http://schemas.microsoft.com/office/drawing/2014/main" id="{977D51FE-EED1-44D6-A1D6-11B927C3378E}"/>
                  </a:ext>
                </a:extLst>
              </p:cNvPr>
              <p:cNvSpPr/>
              <p:nvPr/>
            </p:nvSpPr>
            <p:spPr bwMode="auto">
              <a:xfrm rot="3600000">
                <a:off x="9376798" y="2459851"/>
                <a:ext cx="171663" cy="27432"/>
              </a:xfrm>
              <a:custGeom>
                <a:avLst/>
                <a:gdLst>
                  <a:gd name="connsiteX0" fmla="*/ 144231 w 171663"/>
                  <a:gd name="connsiteY0" fmla="*/ 0 h 27432"/>
                  <a:gd name="connsiteX1" fmla="*/ 171663 w 171663"/>
                  <a:gd name="connsiteY1" fmla="*/ 0 h 27432"/>
                  <a:gd name="connsiteX2" fmla="*/ 171663 w 171663"/>
                  <a:gd name="connsiteY2" fmla="*/ 27432 h 27432"/>
                  <a:gd name="connsiteX3" fmla="*/ 144231 w 171663"/>
                  <a:gd name="connsiteY3" fmla="*/ 27432 h 27432"/>
                  <a:gd name="connsiteX4" fmla="*/ 96154 w 171663"/>
                  <a:gd name="connsiteY4" fmla="*/ 0 h 27432"/>
                  <a:gd name="connsiteX5" fmla="*/ 123586 w 171663"/>
                  <a:gd name="connsiteY5" fmla="*/ 0 h 27432"/>
                  <a:gd name="connsiteX6" fmla="*/ 123586 w 171663"/>
                  <a:gd name="connsiteY6" fmla="*/ 27432 h 27432"/>
                  <a:gd name="connsiteX7" fmla="*/ 96154 w 171663"/>
                  <a:gd name="connsiteY7" fmla="*/ 27432 h 27432"/>
                  <a:gd name="connsiteX8" fmla="*/ 48077 w 171663"/>
                  <a:gd name="connsiteY8" fmla="*/ 0 h 27432"/>
                  <a:gd name="connsiteX9" fmla="*/ 75509 w 171663"/>
                  <a:gd name="connsiteY9" fmla="*/ 0 h 27432"/>
                  <a:gd name="connsiteX10" fmla="*/ 75509 w 171663"/>
                  <a:gd name="connsiteY10" fmla="*/ 27432 h 27432"/>
                  <a:gd name="connsiteX11" fmla="*/ 48077 w 171663"/>
                  <a:gd name="connsiteY11" fmla="*/ 27432 h 27432"/>
                  <a:gd name="connsiteX12" fmla="*/ 0 w 171663"/>
                  <a:gd name="connsiteY12" fmla="*/ 0 h 27432"/>
                  <a:gd name="connsiteX13" fmla="*/ 27432 w 171663"/>
                  <a:gd name="connsiteY13" fmla="*/ 0 h 27432"/>
                  <a:gd name="connsiteX14" fmla="*/ 27432 w 171663"/>
                  <a:gd name="connsiteY14" fmla="*/ 27432 h 27432"/>
                  <a:gd name="connsiteX15" fmla="*/ 0 w 171663"/>
                  <a:gd name="connsiteY15" fmla="*/ 27432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71663" h="27432">
                    <a:moveTo>
                      <a:pt x="144231" y="0"/>
                    </a:moveTo>
                    <a:lnTo>
                      <a:pt x="171663" y="0"/>
                    </a:lnTo>
                    <a:lnTo>
                      <a:pt x="171663" y="27432"/>
                    </a:lnTo>
                    <a:lnTo>
                      <a:pt x="144231" y="27432"/>
                    </a:lnTo>
                    <a:close/>
                    <a:moveTo>
                      <a:pt x="96154" y="0"/>
                    </a:moveTo>
                    <a:lnTo>
                      <a:pt x="123586" y="0"/>
                    </a:lnTo>
                    <a:lnTo>
                      <a:pt x="123586" y="27432"/>
                    </a:lnTo>
                    <a:lnTo>
                      <a:pt x="96154" y="27432"/>
                    </a:lnTo>
                    <a:close/>
                    <a:moveTo>
                      <a:pt x="48077" y="0"/>
                    </a:moveTo>
                    <a:lnTo>
                      <a:pt x="75509" y="0"/>
                    </a:lnTo>
                    <a:lnTo>
                      <a:pt x="75509" y="27432"/>
                    </a:lnTo>
                    <a:lnTo>
                      <a:pt x="48077" y="27432"/>
                    </a:lnTo>
                    <a:close/>
                    <a:moveTo>
                      <a:pt x="0" y="0"/>
                    </a:moveTo>
                    <a:lnTo>
                      <a:pt x="27432" y="0"/>
                    </a:lnTo>
                    <a:lnTo>
                      <a:pt x="27432" y="27432"/>
                    </a:lnTo>
                    <a:lnTo>
                      <a:pt x="0" y="27432"/>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1428" err="1">
                  <a:solidFill>
                    <a:srgbClr val="000000"/>
                  </a:solidFill>
                  <a:latin typeface="Segoe UI"/>
                  <a:ea typeface="Segoe UI" pitchFamily="34" charset="0"/>
                  <a:cs typeface="Segoe UI" pitchFamily="34" charset="0"/>
                </a:endParaRPr>
              </a:p>
            </p:txBody>
          </p:sp>
          <p:grpSp>
            <p:nvGrpSpPr>
              <p:cNvPr id="79" name="Group 78">
                <a:extLst>
                  <a:ext uri="{FF2B5EF4-FFF2-40B4-BE49-F238E27FC236}">
                    <a16:creationId xmlns:a16="http://schemas.microsoft.com/office/drawing/2014/main" id="{4D29C109-7B61-4F96-964D-DDB39F53AD6D}"/>
                  </a:ext>
                </a:extLst>
              </p:cNvPr>
              <p:cNvGrpSpPr/>
              <p:nvPr/>
            </p:nvGrpSpPr>
            <p:grpSpPr>
              <a:xfrm>
                <a:off x="9326394" y="2290701"/>
                <a:ext cx="139304" cy="137160"/>
                <a:chOff x="9494518" y="2289112"/>
                <a:chExt cx="139304" cy="137160"/>
              </a:xfrm>
              <a:grpFill/>
            </p:grpSpPr>
            <p:sp>
              <p:nvSpPr>
                <p:cNvPr id="92" name="Rectangle 91">
                  <a:extLst>
                    <a:ext uri="{FF2B5EF4-FFF2-40B4-BE49-F238E27FC236}">
                      <a16:creationId xmlns:a16="http://schemas.microsoft.com/office/drawing/2014/main" id="{5B7F4844-3DCA-4724-83ED-0076849199E3}"/>
                    </a:ext>
                  </a:extLst>
                </p:cNvPr>
                <p:cNvSpPr>
                  <a:spLocks noChangeAspect="1"/>
                </p:cNvSpPr>
                <p:nvPr/>
              </p:nvSpPr>
              <p:spPr bwMode="auto">
                <a:xfrm>
                  <a:off x="9494518" y="2289112"/>
                  <a:ext cx="139304" cy="13716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1428" err="1">
                    <a:solidFill>
                      <a:srgbClr val="000000"/>
                    </a:solidFill>
                    <a:latin typeface="Segoe UI"/>
                    <a:ea typeface="Segoe UI" pitchFamily="34" charset="0"/>
                    <a:cs typeface="Segoe UI" pitchFamily="34" charset="0"/>
                  </a:endParaRPr>
                </a:p>
              </p:txBody>
            </p:sp>
            <p:sp>
              <p:nvSpPr>
                <p:cNvPr id="93" name="Rectangle 388">
                  <a:extLst>
                    <a:ext uri="{FF2B5EF4-FFF2-40B4-BE49-F238E27FC236}">
                      <a16:creationId xmlns:a16="http://schemas.microsoft.com/office/drawing/2014/main" id="{9B65AB37-0152-46C8-807D-1004BB3454BE}"/>
                    </a:ext>
                  </a:extLst>
                </p:cNvPr>
                <p:cNvSpPr>
                  <a:spLocks noChangeAspect="1"/>
                </p:cNvSpPr>
                <p:nvPr/>
              </p:nvSpPr>
              <p:spPr bwMode="auto">
                <a:xfrm>
                  <a:off x="9494518" y="2289112"/>
                  <a:ext cx="139304" cy="137160"/>
                </a:xfrm>
                <a:custGeom>
                  <a:avLst/>
                  <a:gdLst>
                    <a:gd name="connsiteX0" fmla="*/ 0 w 139304"/>
                    <a:gd name="connsiteY0" fmla="*/ 0 h 137160"/>
                    <a:gd name="connsiteX1" fmla="*/ 139304 w 139304"/>
                    <a:gd name="connsiteY1" fmla="*/ 0 h 137160"/>
                    <a:gd name="connsiteX2" fmla="*/ 139304 w 139304"/>
                    <a:gd name="connsiteY2" fmla="*/ 137160 h 137160"/>
                    <a:gd name="connsiteX3" fmla="*/ 0 w 139304"/>
                    <a:gd name="connsiteY3" fmla="*/ 137160 h 137160"/>
                    <a:gd name="connsiteX4" fmla="*/ 0 w 139304"/>
                    <a:gd name="connsiteY4" fmla="*/ 0 h 137160"/>
                    <a:gd name="connsiteX0" fmla="*/ 0 w 139304"/>
                    <a:gd name="connsiteY0" fmla="*/ 137160 h 137160"/>
                    <a:gd name="connsiteX1" fmla="*/ 139304 w 139304"/>
                    <a:gd name="connsiteY1" fmla="*/ 0 h 137160"/>
                    <a:gd name="connsiteX2" fmla="*/ 139304 w 139304"/>
                    <a:gd name="connsiteY2" fmla="*/ 137160 h 137160"/>
                    <a:gd name="connsiteX3" fmla="*/ 0 w 139304"/>
                    <a:gd name="connsiteY3" fmla="*/ 137160 h 137160"/>
                  </a:gdLst>
                  <a:ahLst/>
                  <a:cxnLst>
                    <a:cxn ang="0">
                      <a:pos x="connsiteX0" y="connsiteY0"/>
                    </a:cxn>
                    <a:cxn ang="0">
                      <a:pos x="connsiteX1" y="connsiteY1"/>
                    </a:cxn>
                    <a:cxn ang="0">
                      <a:pos x="connsiteX2" y="connsiteY2"/>
                    </a:cxn>
                    <a:cxn ang="0">
                      <a:pos x="connsiteX3" y="connsiteY3"/>
                    </a:cxn>
                  </a:cxnLst>
                  <a:rect l="l" t="t" r="r" b="b"/>
                  <a:pathLst>
                    <a:path w="139304" h="137160">
                      <a:moveTo>
                        <a:pt x="0" y="137160"/>
                      </a:moveTo>
                      <a:lnTo>
                        <a:pt x="139304" y="0"/>
                      </a:lnTo>
                      <a:lnTo>
                        <a:pt x="139304" y="137160"/>
                      </a:lnTo>
                      <a:lnTo>
                        <a:pt x="0" y="13716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1428" err="1">
                    <a:solidFill>
                      <a:srgbClr val="000000"/>
                    </a:solidFill>
                    <a:latin typeface="Segoe UI"/>
                    <a:ea typeface="Segoe UI" pitchFamily="34" charset="0"/>
                    <a:cs typeface="Segoe UI" pitchFamily="34" charset="0"/>
                  </a:endParaRPr>
                </a:p>
              </p:txBody>
            </p:sp>
          </p:grpSp>
          <p:grpSp>
            <p:nvGrpSpPr>
              <p:cNvPr id="80" name="Group 79">
                <a:extLst>
                  <a:ext uri="{FF2B5EF4-FFF2-40B4-BE49-F238E27FC236}">
                    <a16:creationId xmlns:a16="http://schemas.microsoft.com/office/drawing/2014/main" id="{22F62A3C-401B-4629-B02E-76930F4B6C0B}"/>
                  </a:ext>
                </a:extLst>
              </p:cNvPr>
              <p:cNvGrpSpPr/>
              <p:nvPr/>
            </p:nvGrpSpPr>
            <p:grpSpPr>
              <a:xfrm rot="20286977">
                <a:off x="9261718" y="2052506"/>
                <a:ext cx="109728" cy="108039"/>
                <a:chOff x="9283108" y="2055700"/>
                <a:chExt cx="109728" cy="108039"/>
              </a:xfrm>
              <a:grpFill/>
            </p:grpSpPr>
            <p:sp>
              <p:nvSpPr>
                <p:cNvPr id="90" name="Rectangle 89">
                  <a:extLst>
                    <a:ext uri="{FF2B5EF4-FFF2-40B4-BE49-F238E27FC236}">
                      <a16:creationId xmlns:a16="http://schemas.microsoft.com/office/drawing/2014/main" id="{EB880FC5-F224-43BC-8708-5B3AFA80933E}"/>
                    </a:ext>
                  </a:extLst>
                </p:cNvPr>
                <p:cNvSpPr>
                  <a:spLocks noChangeAspect="1"/>
                </p:cNvSpPr>
                <p:nvPr/>
              </p:nvSpPr>
              <p:spPr bwMode="auto">
                <a:xfrm>
                  <a:off x="9283108" y="2055700"/>
                  <a:ext cx="109728" cy="10803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1428" err="1">
                    <a:solidFill>
                      <a:srgbClr val="000000"/>
                    </a:solidFill>
                    <a:latin typeface="Segoe UI"/>
                    <a:ea typeface="Segoe UI" pitchFamily="34" charset="0"/>
                    <a:cs typeface="Segoe UI" pitchFamily="34" charset="0"/>
                  </a:endParaRPr>
                </a:p>
              </p:txBody>
            </p:sp>
            <p:sp>
              <p:nvSpPr>
                <p:cNvPr id="91" name="Rectangle 389">
                  <a:extLst>
                    <a:ext uri="{FF2B5EF4-FFF2-40B4-BE49-F238E27FC236}">
                      <a16:creationId xmlns:a16="http://schemas.microsoft.com/office/drawing/2014/main" id="{EE3D671D-FEC2-46D9-AFD7-828D9F2BAB2A}"/>
                    </a:ext>
                  </a:extLst>
                </p:cNvPr>
                <p:cNvSpPr>
                  <a:spLocks noChangeAspect="1"/>
                </p:cNvSpPr>
                <p:nvPr/>
              </p:nvSpPr>
              <p:spPr bwMode="auto">
                <a:xfrm>
                  <a:off x="9283108" y="2055700"/>
                  <a:ext cx="109728" cy="108039"/>
                </a:xfrm>
                <a:custGeom>
                  <a:avLst/>
                  <a:gdLst>
                    <a:gd name="connsiteX0" fmla="*/ 0 w 109728"/>
                    <a:gd name="connsiteY0" fmla="*/ 0 h 108039"/>
                    <a:gd name="connsiteX1" fmla="*/ 109728 w 109728"/>
                    <a:gd name="connsiteY1" fmla="*/ 0 h 108039"/>
                    <a:gd name="connsiteX2" fmla="*/ 109728 w 109728"/>
                    <a:gd name="connsiteY2" fmla="*/ 108039 h 108039"/>
                    <a:gd name="connsiteX3" fmla="*/ 0 w 109728"/>
                    <a:gd name="connsiteY3" fmla="*/ 108039 h 108039"/>
                    <a:gd name="connsiteX4" fmla="*/ 0 w 109728"/>
                    <a:gd name="connsiteY4" fmla="*/ 0 h 108039"/>
                    <a:gd name="connsiteX0" fmla="*/ 0 w 109728"/>
                    <a:gd name="connsiteY0" fmla="*/ 108039 h 108039"/>
                    <a:gd name="connsiteX1" fmla="*/ 109728 w 109728"/>
                    <a:gd name="connsiteY1" fmla="*/ 0 h 108039"/>
                    <a:gd name="connsiteX2" fmla="*/ 109728 w 109728"/>
                    <a:gd name="connsiteY2" fmla="*/ 108039 h 108039"/>
                    <a:gd name="connsiteX3" fmla="*/ 0 w 109728"/>
                    <a:gd name="connsiteY3" fmla="*/ 108039 h 108039"/>
                  </a:gdLst>
                  <a:ahLst/>
                  <a:cxnLst>
                    <a:cxn ang="0">
                      <a:pos x="connsiteX0" y="connsiteY0"/>
                    </a:cxn>
                    <a:cxn ang="0">
                      <a:pos x="connsiteX1" y="connsiteY1"/>
                    </a:cxn>
                    <a:cxn ang="0">
                      <a:pos x="connsiteX2" y="connsiteY2"/>
                    </a:cxn>
                    <a:cxn ang="0">
                      <a:pos x="connsiteX3" y="connsiteY3"/>
                    </a:cxn>
                  </a:cxnLst>
                  <a:rect l="l" t="t" r="r" b="b"/>
                  <a:pathLst>
                    <a:path w="109728" h="108039">
                      <a:moveTo>
                        <a:pt x="0" y="108039"/>
                      </a:moveTo>
                      <a:lnTo>
                        <a:pt x="109728" y="0"/>
                      </a:lnTo>
                      <a:lnTo>
                        <a:pt x="109728" y="108039"/>
                      </a:lnTo>
                      <a:lnTo>
                        <a:pt x="0" y="108039"/>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1428" err="1">
                    <a:solidFill>
                      <a:srgbClr val="000000"/>
                    </a:solidFill>
                    <a:latin typeface="Segoe UI"/>
                    <a:ea typeface="Segoe UI" pitchFamily="34" charset="0"/>
                    <a:cs typeface="Segoe UI" pitchFamily="34" charset="0"/>
                  </a:endParaRPr>
                </a:p>
              </p:txBody>
            </p:sp>
          </p:grpSp>
          <p:grpSp>
            <p:nvGrpSpPr>
              <p:cNvPr id="81" name="Group 80">
                <a:extLst>
                  <a:ext uri="{FF2B5EF4-FFF2-40B4-BE49-F238E27FC236}">
                    <a16:creationId xmlns:a16="http://schemas.microsoft.com/office/drawing/2014/main" id="{C9EE9A8B-D7DB-4DAB-9F44-CCD39195548D}"/>
                  </a:ext>
                </a:extLst>
              </p:cNvPr>
              <p:cNvGrpSpPr/>
              <p:nvPr/>
            </p:nvGrpSpPr>
            <p:grpSpPr>
              <a:xfrm rot="20053099">
                <a:off x="9463566" y="2540295"/>
                <a:ext cx="109728" cy="108039"/>
                <a:chOff x="9478620" y="2539468"/>
                <a:chExt cx="109728" cy="108039"/>
              </a:xfrm>
              <a:grpFill/>
            </p:grpSpPr>
            <p:sp>
              <p:nvSpPr>
                <p:cNvPr id="88" name="Rectangle 87">
                  <a:extLst>
                    <a:ext uri="{FF2B5EF4-FFF2-40B4-BE49-F238E27FC236}">
                      <a16:creationId xmlns:a16="http://schemas.microsoft.com/office/drawing/2014/main" id="{F81C9E0C-BAB7-4503-A963-AECF2BE84756}"/>
                    </a:ext>
                  </a:extLst>
                </p:cNvPr>
                <p:cNvSpPr>
                  <a:spLocks noChangeAspect="1"/>
                </p:cNvSpPr>
                <p:nvPr/>
              </p:nvSpPr>
              <p:spPr bwMode="auto">
                <a:xfrm>
                  <a:off x="9478620" y="2539468"/>
                  <a:ext cx="109728" cy="10803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1428" err="1">
                    <a:solidFill>
                      <a:srgbClr val="000000"/>
                    </a:solidFill>
                    <a:latin typeface="Segoe UI"/>
                    <a:ea typeface="Segoe UI" pitchFamily="34" charset="0"/>
                    <a:cs typeface="Segoe UI" pitchFamily="34" charset="0"/>
                  </a:endParaRPr>
                </a:p>
              </p:txBody>
            </p:sp>
            <p:sp>
              <p:nvSpPr>
                <p:cNvPr id="89" name="Rectangle 390">
                  <a:extLst>
                    <a:ext uri="{FF2B5EF4-FFF2-40B4-BE49-F238E27FC236}">
                      <a16:creationId xmlns:a16="http://schemas.microsoft.com/office/drawing/2014/main" id="{659DC286-378A-477C-8AA4-79E4C71027BA}"/>
                    </a:ext>
                  </a:extLst>
                </p:cNvPr>
                <p:cNvSpPr>
                  <a:spLocks noChangeAspect="1"/>
                </p:cNvSpPr>
                <p:nvPr/>
              </p:nvSpPr>
              <p:spPr bwMode="auto">
                <a:xfrm>
                  <a:off x="9478620" y="2539468"/>
                  <a:ext cx="109728" cy="108039"/>
                </a:xfrm>
                <a:custGeom>
                  <a:avLst/>
                  <a:gdLst>
                    <a:gd name="connsiteX0" fmla="*/ 0 w 109728"/>
                    <a:gd name="connsiteY0" fmla="*/ 0 h 108039"/>
                    <a:gd name="connsiteX1" fmla="*/ 109728 w 109728"/>
                    <a:gd name="connsiteY1" fmla="*/ 0 h 108039"/>
                    <a:gd name="connsiteX2" fmla="*/ 109728 w 109728"/>
                    <a:gd name="connsiteY2" fmla="*/ 108039 h 108039"/>
                    <a:gd name="connsiteX3" fmla="*/ 0 w 109728"/>
                    <a:gd name="connsiteY3" fmla="*/ 108039 h 108039"/>
                    <a:gd name="connsiteX4" fmla="*/ 0 w 109728"/>
                    <a:gd name="connsiteY4" fmla="*/ 0 h 108039"/>
                    <a:gd name="connsiteX0" fmla="*/ 0 w 109728"/>
                    <a:gd name="connsiteY0" fmla="*/ 108039 h 108039"/>
                    <a:gd name="connsiteX1" fmla="*/ 109728 w 109728"/>
                    <a:gd name="connsiteY1" fmla="*/ 0 h 108039"/>
                    <a:gd name="connsiteX2" fmla="*/ 109728 w 109728"/>
                    <a:gd name="connsiteY2" fmla="*/ 108039 h 108039"/>
                    <a:gd name="connsiteX3" fmla="*/ 0 w 109728"/>
                    <a:gd name="connsiteY3" fmla="*/ 108039 h 108039"/>
                  </a:gdLst>
                  <a:ahLst/>
                  <a:cxnLst>
                    <a:cxn ang="0">
                      <a:pos x="connsiteX0" y="connsiteY0"/>
                    </a:cxn>
                    <a:cxn ang="0">
                      <a:pos x="connsiteX1" y="connsiteY1"/>
                    </a:cxn>
                    <a:cxn ang="0">
                      <a:pos x="connsiteX2" y="connsiteY2"/>
                    </a:cxn>
                    <a:cxn ang="0">
                      <a:pos x="connsiteX3" y="connsiteY3"/>
                    </a:cxn>
                  </a:cxnLst>
                  <a:rect l="l" t="t" r="r" b="b"/>
                  <a:pathLst>
                    <a:path w="109728" h="108039">
                      <a:moveTo>
                        <a:pt x="0" y="108039"/>
                      </a:moveTo>
                      <a:lnTo>
                        <a:pt x="109728" y="0"/>
                      </a:lnTo>
                      <a:lnTo>
                        <a:pt x="109728" y="108039"/>
                      </a:lnTo>
                      <a:lnTo>
                        <a:pt x="0" y="108039"/>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1428" err="1">
                    <a:solidFill>
                      <a:srgbClr val="000000"/>
                    </a:solidFill>
                    <a:latin typeface="Segoe UI"/>
                    <a:ea typeface="Segoe UI" pitchFamily="34" charset="0"/>
                    <a:cs typeface="Segoe UI" pitchFamily="34" charset="0"/>
                  </a:endParaRPr>
                </a:p>
              </p:txBody>
            </p:sp>
          </p:grpSp>
          <p:grpSp>
            <p:nvGrpSpPr>
              <p:cNvPr id="82" name="Group 81">
                <a:extLst>
                  <a:ext uri="{FF2B5EF4-FFF2-40B4-BE49-F238E27FC236}">
                    <a16:creationId xmlns:a16="http://schemas.microsoft.com/office/drawing/2014/main" id="{14BE77C7-5B4B-432C-8A34-D12D640E2814}"/>
                  </a:ext>
                </a:extLst>
              </p:cNvPr>
              <p:cNvGrpSpPr/>
              <p:nvPr/>
            </p:nvGrpSpPr>
            <p:grpSpPr>
              <a:xfrm rot="803453">
                <a:off x="9043778" y="2244605"/>
                <a:ext cx="91440" cy="91440"/>
                <a:chOff x="9053153" y="2244605"/>
                <a:chExt cx="91440" cy="91440"/>
              </a:xfrm>
              <a:grpFill/>
            </p:grpSpPr>
            <p:sp>
              <p:nvSpPr>
                <p:cNvPr id="86" name="Rectangle 85">
                  <a:extLst>
                    <a:ext uri="{FF2B5EF4-FFF2-40B4-BE49-F238E27FC236}">
                      <a16:creationId xmlns:a16="http://schemas.microsoft.com/office/drawing/2014/main" id="{3A1E183C-07A3-413D-9422-B0AC1D7733D4}"/>
                    </a:ext>
                  </a:extLst>
                </p:cNvPr>
                <p:cNvSpPr>
                  <a:spLocks noChangeAspect="1"/>
                </p:cNvSpPr>
                <p:nvPr/>
              </p:nvSpPr>
              <p:spPr bwMode="auto">
                <a:xfrm>
                  <a:off x="9053153" y="2244605"/>
                  <a:ext cx="91440" cy="9144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1428" err="1">
                    <a:solidFill>
                      <a:srgbClr val="000000"/>
                    </a:solidFill>
                    <a:latin typeface="Segoe UI"/>
                    <a:ea typeface="Segoe UI" pitchFamily="34" charset="0"/>
                    <a:cs typeface="Segoe UI" pitchFamily="34" charset="0"/>
                  </a:endParaRPr>
                </a:p>
              </p:txBody>
            </p:sp>
            <p:sp>
              <p:nvSpPr>
                <p:cNvPr id="87" name="Rectangle 391">
                  <a:extLst>
                    <a:ext uri="{FF2B5EF4-FFF2-40B4-BE49-F238E27FC236}">
                      <a16:creationId xmlns:a16="http://schemas.microsoft.com/office/drawing/2014/main" id="{AD84DE9A-E91B-4751-93DF-FC38A60394DB}"/>
                    </a:ext>
                  </a:extLst>
                </p:cNvPr>
                <p:cNvSpPr>
                  <a:spLocks noChangeAspect="1"/>
                </p:cNvSpPr>
                <p:nvPr/>
              </p:nvSpPr>
              <p:spPr bwMode="auto">
                <a:xfrm>
                  <a:off x="9053153" y="2244605"/>
                  <a:ext cx="91440" cy="91440"/>
                </a:xfrm>
                <a:custGeom>
                  <a:avLst/>
                  <a:gdLst>
                    <a:gd name="connsiteX0" fmla="*/ 0 w 91440"/>
                    <a:gd name="connsiteY0" fmla="*/ 0 h 91440"/>
                    <a:gd name="connsiteX1" fmla="*/ 91440 w 91440"/>
                    <a:gd name="connsiteY1" fmla="*/ 0 h 91440"/>
                    <a:gd name="connsiteX2" fmla="*/ 91440 w 91440"/>
                    <a:gd name="connsiteY2" fmla="*/ 91440 h 91440"/>
                    <a:gd name="connsiteX3" fmla="*/ 0 w 91440"/>
                    <a:gd name="connsiteY3" fmla="*/ 91440 h 91440"/>
                    <a:gd name="connsiteX4" fmla="*/ 0 w 91440"/>
                    <a:gd name="connsiteY4" fmla="*/ 0 h 91440"/>
                    <a:gd name="connsiteX0" fmla="*/ 0 w 91440"/>
                    <a:gd name="connsiteY0" fmla="*/ 91440 h 91440"/>
                    <a:gd name="connsiteX1" fmla="*/ 91440 w 91440"/>
                    <a:gd name="connsiteY1" fmla="*/ 0 h 91440"/>
                    <a:gd name="connsiteX2" fmla="*/ 91440 w 91440"/>
                    <a:gd name="connsiteY2" fmla="*/ 91440 h 91440"/>
                    <a:gd name="connsiteX3" fmla="*/ 0 w 91440"/>
                    <a:gd name="connsiteY3" fmla="*/ 91440 h 91440"/>
                  </a:gdLst>
                  <a:ahLst/>
                  <a:cxnLst>
                    <a:cxn ang="0">
                      <a:pos x="connsiteX0" y="connsiteY0"/>
                    </a:cxn>
                    <a:cxn ang="0">
                      <a:pos x="connsiteX1" y="connsiteY1"/>
                    </a:cxn>
                    <a:cxn ang="0">
                      <a:pos x="connsiteX2" y="connsiteY2"/>
                    </a:cxn>
                    <a:cxn ang="0">
                      <a:pos x="connsiteX3" y="connsiteY3"/>
                    </a:cxn>
                  </a:cxnLst>
                  <a:rect l="l" t="t" r="r" b="b"/>
                  <a:pathLst>
                    <a:path w="91440" h="91440">
                      <a:moveTo>
                        <a:pt x="0" y="91440"/>
                      </a:moveTo>
                      <a:lnTo>
                        <a:pt x="91440" y="0"/>
                      </a:lnTo>
                      <a:lnTo>
                        <a:pt x="91440" y="91440"/>
                      </a:lnTo>
                      <a:lnTo>
                        <a:pt x="0" y="9144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1428" err="1">
                    <a:solidFill>
                      <a:srgbClr val="000000"/>
                    </a:solidFill>
                    <a:latin typeface="Segoe UI"/>
                    <a:ea typeface="Segoe UI" pitchFamily="34" charset="0"/>
                    <a:cs typeface="Segoe UI" pitchFamily="34" charset="0"/>
                  </a:endParaRPr>
                </a:p>
              </p:txBody>
            </p:sp>
          </p:grpSp>
          <p:grpSp>
            <p:nvGrpSpPr>
              <p:cNvPr id="83" name="Group 82">
                <a:extLst>
                  <a:ext uri="{FF2B5EF4-FFF2-40B4-BE49-F238E27FC236}">
                    <a16:creationId xmlns:a16="http://schemas.microsoft.com/office/drawing/2014/main" id="{266AC02A-46D3-4336-823C-8ADACC418CCE}"/>
                  </a:ext>
                </a:extLst>
              </p:cNvPr>
              <p:cNvGrpSpPr/>
              <p:nvPr/>
            </p:nvGrpSpPr>
            <p:grpSpPr>
              <a:xfrm rot="2490714">
                <a:off x="9226814" y="2517010"/>
                <a:ext cx="73152" cy="73152"/>
                <a:chOff x="9268204" y="2543262"/>
                <a:chExt cx="73152" cy="73152"/>
              </a:xfrm>
              <a:grpFill/>
            </p:grpSpPr>
            <p:sp>
              <p:nvSpPr>
                <p:cNvPr id="84" name="Rectangle 83">
                  <a:extLst>
                    <a:ext uri="{FF2B5EF4-FFF2-40B4-BE49-F238E27FC236}">
                      <a16:creationId xmlns:a16="http://schemas.microsoft.com/office/drawing/2014/main" id="{F608A3A8-4ECE-4275-A430-7E815A7FFE89}"/>
                    </a:ext>
                  </a:extLst>
                </p:cNvPr>
                <p:cNvSpPr>
                  <a:spLocks noChangeAspect="1"/>
                </p:cNvSpPr>
                <p:nvPr/>
              </p:nvSpPr>
              <p:spPr bwMode="auto">
                <a:xfrm>
                  <a:off x="9268204" y="2543262"/>
                  <a:ext cx="73152" cy="73152"/>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1428" err="1">
                    <a:solidFill>
                      <a:srgbClr val="000000"/>
                    </a:solidFill>
                    <a:latin typeface="Segoe UI"/>
                    <a:ea typeface="Segoe UI" pitchFamily="34" charset="0"/>
                    <a:cs typeface="Segoe UI" pitchFamily="34" charset="0"/>
                  </a:endParaRPr>
                </a:p>
              </p:txBody>
            </p:sp>
            <p:sp>
              <p:nvSpPr>
                <p:cNvPr id="85" name="Rectangle 392">
                  <a:extLst>
                    <a:ext uri="{FF2B5EF4-FFF2-40B4-BE49-F238E27FC236}">
                      <a16:creationId xmlns:a16="http://schemas.microsoft.com/office/drawing/2014/main" id="{94FAF003-1386-46D5-A5BF-C28397261C3B}"/>
                    </a:ext>
                  </a:extLst>
                </p:cNvPr>
                <p:cNvSpPr>
                  <a:spLocks noChangeAspect="1"/>
                </p:cNvSpPr>
                <p:nvPr/>
              </p:nvSpPr>
              <p:spPr bwMode="auto">
                <a:xfrm>
                  <a:off x="9268204" y="2543262"/>
                  <a:ext cx="73152" cy="73152"/>
                </a:xfrm>
                <a:custGeom>
                  <a:avLst/>
                  <a:gdLst>
                    <a:gd name="connsiteX0" fmla="*/ 0 w 73152"/>
                    <a:gd name="connsiteY0" fmla="*/ 0 h 73152"/>
                    <a:gd name="connsiteX1" fmla="*/ 73152 w 73152"/>
                    <a:gd name="connsiteY1" fmla="*/ 0 h 73152"/>
                    <a:gd name="connsiteX2" fmla="*/ 73152 w 73152"/>
                    <a:gd name="connsiteY2" fmla="*/ 73152 h 73152"/>
                    <a:gd name="connsiteX3" fmla="*/ 0 w 73152"/>
                    <a:gd name="connsiteY3" fmla="*/ 73152 h 73152"/>
                    <a:gd name="connsiteX4" fmla="*/ 0 w 73152"/>
                    <a:gd name="connsiteY4" fmla="*/ 0 h 73152"/>
                    <a:gd name="connsiteX0" fmla="*/ 0 w 73152"/>
                    <a:gd name="connsiteY0" fmla="*/ 73152 h 73152"/>
                    <a:gd name="connsiteX1" fmla="*/ 73152 w 73152"/>
                    <a:gd name="connsiteY1" fmla="*/ 0 h 73152"/>
                    <a:gd name="connsiteX2" fmla="*/ 73152 w 73152"/>
                    <a:gd name="connsiteY2" fmla="*/ 73152 h 73152"/>
                    <a:gd name="connsiteX3" fmla="*/ 0 w 73152"/>
                    <a:gd name="connsiteY3" fmla="*/ 73152 h 73152"/>
                  </a:gdLst>
                  <a:ahLst/>
                  <a:cxnLst>
                    <a:cxn ang="0">
                      <a:pos x="connsiteX0" y="connsiteY0"/>
                    </a:cxn>
                    <a:cxn ang="0">
                      <a:pos x="connsiteX1" y="connsiteY1"/>
                    </a:cxn>
                    <a:cxn ang="0">
                      <a:pos x="connsiteX2" y="connsiteY2"/>
                    </a:cxn>
                    <a:cxn ang="0">
                      <a:pos x="connsiteX3" y="connsiteY3"/>
                    </a:cxn>
                  </a:cxnLst>
                  <a:rect l="l" t="t" r="r" b="b"/>
                  <a:pathLst>
                    <a:path w="73152" h="73152">
                      <a:moveTo>
                        <a:pt x="0" y="73152"/>
                      </a:moveTo>
                      <a:lnTo>
                        <a:pt x="73152" y="0"/>
                      </a:lnTo>
                      <a:lnTo>
                        <a:pt x="73152" y="73152"/>
                      </a:lnTo>
                      <a:lnTo>
                        <a:pt x="0" y="73152"/>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1428" err="1">
                    <a:solidFill>
                      <a:srgbClr val="000000"/>
                    </a:solidFill>
                    <a:latin typeface="Segoe UI"/>
                    <a:ea typeface="Segoe UI" pitchFamily="34" charset="0"/>
                    <a:cs typeface="Segoe UI" pitchFamily="34" charset="0"/>
                  </a:endParaRPr>
                </a:p>
              </p:txBody>
            </p:sp>
          </p:grpSp>
        </p:grpSp>
      </p:grpSp>
      <p:grpSp>
        <p:nvGrpSpPr>
          <p:cNvPr id="28" name="Group 27">
            <a:extLst>
              <a:ext uri="{FF2B5EF4-FFF2-40B4-BE49-F238E27FC236}">
                <a16:creationId xmlns:a16="http://schemas.microsoft.com/office/drawing/2014/main" id="{0BC91180-C87D-4F21-90C7-21AB6943C3A6}"/>
              </a:ext>
            </a:extLst>
          </p:cNvPr>
          <p:cNvGrpSpPr/>
          <p:nvPr/>
        </p:nvGrpSpPr>
        <p:grpSpPr>
          <a:xfrm>
            <a:off x="7566530" y="1706237"/>
            <a:ext cx="874414" cy="881976"/>
            <a:chOff x="7417976" y="1672933"/>
            <a:chExt cx="857346" cy="864761"/>
          </a:xfrm>
        </p:grpSpPr>
        <p:sp>
          <p:nvSpPr>
            <p:cNvPr id="94" name="Rectangle 93">
              <a:extLst>
                <a:ext uri="{FF2B5EF4-FFF2-40B4-BE49-F238E27FC236}">
                  <a16:creationId xmlns:a16="http://schemas.microsoft.com/office/drawing/2014/main" id="{C2C21C07-924C-45DF-B20D-19A3E7C8FF29}"/>
                </a:ext>
              </a:extLst>
            </p:cNvPr>
            <p:cNvSpPr/>
            <p:nvPr/>
          </p:nvSpPr>
          <p:spPr>
            <a:xfrm>
              <a:off x="7417976" y="2106294"/>
              <a:ext cx="857346" cy="431400"/>
            </a:xfrm>
            <a:prstGeom prst="rect">
              <a:avLst/>
            </a:prstGeom>
          </p:spPr>
          <p:txBody>
            <a:bodyPr wrap="square">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lvl="1" algn="ctr" defTabSz="932597" fontAlgn="base">
                <a:lnSpc>
                  <a:spcPct val="90000"/>
                </a:lnSpc>
                <a:spcBef>
                  <a:spcPts val="612"/>
                </a:spcBef>
                <a:spcAft>
                  <a:spcPct val="0"/>
                </a:spcAft>
                <a:defRPr/>
              </a:pPr>
              <a:r>
                <a:rPr lang="en-US" sz="1224">
                  <a:gradFill>
                    <a:gsLst>
                      <a:gs pos="0">
                        <a:srgbClr val="000000"/>
                      </a:gs>
                      <a:gs pos="100000">
                        <a:srgbClr val="000000"/>
                      </a:gs>
                    </a:gsLst>
                    <a:lin ang="5400000" scaled="0"/>
                  </a:gradFill>
                  <a:latin typeface="Segoe UI Semibold"/>
                </a:rPr>
                <a:t>API Support</a:t>
              </a:r>
            </a:p>
          </p:txBody>
        </p:sp>
        <p:grpSp>
          <p:nvGrpSpPr>
            <p:cNvPr id="115" name="Graphic 149">
              <a:extLst>
                <a:ext uri="{FF2B5EF4-FFF2-40B4-BE49-F238E27FC236}">
                  <a16:creationId xmlns:a16="http://schemas.microsoft.com/office/drawing/2014/main" id="{07A46BE2-36E9-4677-9D2B-99011161BAC9}"/>
                </a:ext>
              </a:extLst>
            </p:cNvPr>
            <p:cNvGrpSpPr/>
            <p:nvPr/>
          </p:nvGrpSpPr>
          <p:grpSpPr>
            <a:xfrm>
              <a:off x="7752378" y="1672933"/>
              <a:ext cx="198149" cy="372520"/>
              <a:chOff x="5794153" y="2355249"/>
              <a:chExt cx="310191" cy="583160"/>
            </a:xfrm>
          </p:grpSpPr>
          <p:sp>
            <p:nvSpPr>
              <p:cNvPr id="116" name="Freeform: Shape 115">
                <a:extLst>
                  <a:ext uri="{FF2B5EF4-FFF2-40B4-BE49-F238E27FC236}">
                    <a16:creationId xmlns:a16="http://schemas.microsoft.com/office/drawing/2014/main" id="{2783BF43-689D-477B-B146-6CEC474A2C44}"/>
                  </a:ext>
                </a:extLst>
              </p:cNvPr>
              <p:cNvSpPr/>
              <p:nvPr/>
            </p:nvSpPr>
            <p:spPr>
              <a:xfrm>
                <a:off x="5794153" y="2355249"/>
                <a:ext cx="310191" cy="297784"/>
              </a:xfrm>
              <a:custGeom>
                <a:avLst/>
                <a:gdLst>
                  <a:gd name="connsiteX0" fmla="*/ 312673 w 310191"/>
                  <a:gd name="connsiteY0" fmla="*/ 0 h 297783"/>
                  <a:gd name="connsiteX1" fmla="*/ 89335 w 310191"/>
                  <a:gd name="connsiteY1" fmla="*/ 0 h 297783"/>
                  <a:gd name="connsiteX2" fmla="*/ 0 w 310191"/>
                  <a:gd name="connsiteY2" fmla="*/ 303988 h 297783"/>
                  <a:gd name="connsiteX3" fmla="*/ 114150 w 310191"/>
                  <a:gd name="connsiteY3" fmla="*/ 303988 h 297783"/>
                </a:gdLst>
                <a:ahLst/>
                <a:cxnLst>
                  <a:cxn ang="0">
                    <a:pos x="connsiteX0" y="connsiteY0"/>
                  </a:cxn>
                  <a:cxn ang="0">
                    <a:pos x="connsiteX1" y="connsiteY1"/>
                  </a:cxn>
                  <a:cxn ang="0">
                    <a:pos x="connsiteX2" y="connsiteY2"/>
                  </a:cxn>
                  <a:cxn ang="0">
                    <a:pos x="connsiteX3" y="connsiteY3"/>
                  </a:cxn>
                </a:cxnLst>
                <a:rect l="l" t="t" r="r" b="b"/>
                <a:pathLst>
                  <a:path w="310191" h="297783">
                    <a:moveTo>
                      <a:pt x="312673" y="0"/>
                    </a:moveTo>
                    <a:lnTo>
                      <a:pt x="89335" y="0"/>
                    </a:lnTo>
                    <a:lnTo>
                      <a:pt x="0" y="303988"/>
                    </a:lnTo>
                    <a:lnTo>
                      <a:pt x="114150" y="303988"/>
                    </a:lnTo>
                    <a:close/>
                  </a:path>
                </a:pathLst>
              </a:custGeom>
              <a:solidFill>
                <a:schemeClr val="tx2"/>
              </a:solidFill>
              <a:ln w="12192" cap="flat">
                <a:noFill/>
                <a:prstDash val="solid"/>
                <a:miter/>
              </a:ln>
            </p:spPr>
            <p:txBody>
              <a:bodyPr rtlCol="0" anchor="ctr"/>
              <a:lstStyle/>
              <a:p>
                <a:pPr defTabSz="932563">
                  <a:defRPr/>
                </a:pPr>
                <a:endParaRPr lang="en-US">
                  <a:solidFill>
                    <a:srgbClr val="000000"/>
                  </a:solidFill>
                  <a:latin typeface="Segoe UI"/>
                </a:endParaRPr>
              </a:p>
            </p:txBody>
          </p:sp>
          <p:sp>
            <p:nvSpPr>
              <p:cNvPr id="117" name="Freeform: Shape 116">
                <a:extLst>
                  <a:ext uri="{FF2B5EF4-FFF2-40B4-BE49-F238E27FC236}">
                    <a16:creationId xmlns:a16="http://schemas.microsoft.com/office/drawing/2014/main" id="{25788318-8940-42DE-92D8-872834442ADF}"/>
                  </a:ext>
                </a:extLst>
              </p:cNvPr>
              <p:cNvSpPr/>
              <p:nvPr/>
            </p:nvSpPr>
            <p:spPr>
              <a:xfrm>
                <a:off x="5825172" y="2625736"/>
                <a:ext cx="235745" cy="310191"/>
              </a:xfrm>
              <a:custGeom>
                <a:avLst/>
                <a:gdLst>
                  <a:gd name="connsiteX0" fmla="*/ 84372 w 235745"/>
                  <a:gd name="connsiteY0" fmla="*/ 32260 h 310191"/>
                  <a:gd name="connsiteX1" fmla="*/ 0 w 235745"/>
                  <a:gd name="connsiteY1" fmla="*/ 313914 h 310191"/>
                  <a:gd name="connsiteX2" fmla="*/ 241949 w 235745"/>
                  <a:gd name="connsiteY2" fmla="*/ 0 h 310191"/>
                  <a:gd name="connsiteX3" fmla="*/ 104224 w 235745"/>
                  <a:gd name="connsiteY3" fmla="*/ 0 h 310191"/>
                </a:gdLst>
                <a:ahLst/>
                <a:cxnLst>
                  <a:cxn ang="0">
                    <a:pos x="connsiteX0" y="connsiteY0"/>
                  </a:cxn>
                  <a:cxn ang="0">
                    <a:pos x="connsiteX1" y="connsiteY1"/>
                  </a:cxn>
                  <a:cxn ang="0">
                    <a:pos x="connsiteX2" y="connsiteY2"/>
                  </a:cxn>
                  <a:cxn ang="0">
                    <a:pos x="connsiteX3" y="connsiteY3"/>
                  </a:cxn>
                </a:cxnLst>
                <a:rect l="l" t="t" r="r" b="b"/>
                <a:pathLst>
                  <a:path w="235745" h="310191">
                    <a:moveTo>
                      <a:pt x="84372" y="32260"/>
                    </a:moveTo>
                    <a:lnTo>
                      <a:pt x="0" y="313914"/>
                    </a:lnTo>
                    <a:lnTo>
                      <a:pt x="241949" y="0"/>
                    </a:lnTo>
                    <a:lnTo>
                      <a:pt x="104224" y="0"/>
                    </a:lnTo>
                    <a:close/>
                  </a:path>
                </a:pathLst>
              </a:custGeom>
              <a:solidFill>
                <a:schemeClr val="accent5"/>
              </a:solidFill>
              <a:ln w="12192" cap="flat">
                <a:noFill/>
                <a:prstDash val="solid"/>
                <a:miter/>
              </a:ln>
            </p:spPr>
            <p:txBody>
              <a:bodyPr rtlCol="0" anchor="ctr"/>
              <a:lstStyle/>
              <a:p>
                <a:pPr defTabSz="932563">
                  <a:defRPr/>
                </a:pPr>
                <a:endParaRPr lang="en-US">
                  <a:solidFill>
                    <a:srgbClr val="000000"/>
                  </a:solidFill>
                  <a:latin typeface="Segoe UI"/>
                </a:endParaRPr>
              </a:p>
            </p:txBody>
          </p:sp>
        </p:grpSp>
      </p:grpSp>
      <p:grpSp>
        <p:nvGrpSpPr>
          <p:cNvPr id="29" name="Group 28">
            <a:extLst>
              <a:ext uri="{FF2B5EF4-FFF2-40B4-BE49-F238E27FC236}">
                <a16:creationId xmlns:a16="http://schemas.microsoft.com/office/drawing/2014/main" id="{7C885025-6313-4E7B-9B64-17094D12B26E}"/>
              </a:ext>
            </a:extLst>
          </p:cNvPr>
          <p:cNvGrpSpPr/>
          <p:nvPr/>
        </p:nvGrpSpPr>
        <p:grpSpPr>
          <a:xfrm>
            <a:off x="8764404" y="1706237"/>
            <a:ext cx="1292823" cy="881976"/>
            <a:chOff x="8592468" y="1672933"/>
            <a:chExt cx="1267589" cy="864761"/>
          </a:xfrm>
        </p:grpSpPr>
        <p:sp>
          <p:nvSpPr>
            <p:cNvPr id="95" name="Rectangle 94">
              <a:extLst>
                <a:ext uri="{FF2B5EF4-FFF2-40B4-BE49-F238E27FC236}">
                  <a16:creationId xmlns:a16="http://schemas.microsoft.com/office/drawing/2014/main" id="{145EEEC2-A856-4A3B-A311-2EADD394F5D0}"/>
                </a:ext>
              </a:extLst>
            </p:cNvPr>
            <p:cNvSpPr/>
            <p:nvPr/>
          </p:nvSpPr>
          <p:spPr>
            <a:xfrm>
              <a:off x="8592468" y="2106294"/>
              <a:ext cx="1267589" cy="431400"/>
            </a:xfrm>
            <a:prstGeom prst="rect">
              <a:avLst/>
            </a:prstGeom>
          </p:spPr>
          <p:txBody>
            <a:bodyPr wrap="square">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lvl="1" algn="ctr" defTabSz="932597" fontAlgn="base">
                <a:lnSpc>
                  <a:spcPct val="90000"/>
                </a:lnSpc>
                <a:spcBef>
                  <a:spcPts val="612"/>
                </a:spcBef>
                <a:spcAft>
                  <a:spcPct val="0"/>
                </a:spcAft>
                <a:defRPr/>
              </a:pPr>
              <a:r>
                <a:rPr lang="en-US" sz="1224">
                  <a:gradFill>
                    <a:gsLst>
                      <a:gs pos="0">
                        <a:srgbClr val="000000"/>
                      </a:gs>
                      <a:gs pos="100000">
                        <a:srgbClr val="000000"/>
                      </a:gs>
                    </a:gsLst>
                    <a:lin ang="5400000" scaled="0"/>
                  </a:gradFill>
                  <a:latin typeface="Segoe UI Semibold"/>
                </a:rPr>
                <a:t>IoT Plug and Play Support</a:t>
              </a:r>
            </a:p>
          </p:txBody>
        </p:sp>
        <p:sp>
          <p:nvSpPr>
            <p:cNvPr id="99" name="plug" title="Icon of a power plug showing an A to B connection">
              <a:extLst>
                <a:ext uri="{FF2B5EF4-FFF2-40B4-BE49-F238E27FC236}">
                  <a16:creationId xmlns:a16="http://schemas.microsoft.com/office/drawing/2014/main" id="{765CB35B-B2BE-4AD1-9854-64A33B5C965E}"/>
                </a:ext>
              </a:extLst>
            </p:cNvPr>
            <p:cNvSpPr>
              <a:spLocks noChangeAspect="1" noEditPoints="1"/>
            </p:cNvSpPr>
            <p:nvPr/>
          </p:nvSpPr>
          <p:spPr bwMode="auto">
            <a:xfrm>
              <a:off x="8990654" y="1672933"/>
              <a:ext cx="438403" cy="386376"/>
            </a:xfrm>
            <a:custGeom>
              <a:avLst/>
              <a:gdLst>
                <a:gd name="T0" fmla="*/ 169 w 346"/>
                <a:gd name="T1" fmla="*/ 90 h 328"/>
                <a:gd name="T2" fmla="*/ 199 w 346"/>
                <a:gd name="T3" fmla="*/ 61 h 328"/>
                <a:gd name="T4" fmla="*/ 279 w 346"/>
                <a:gd name="T5" fmla="*/ 63 h 328"/>
                <a:gd name="T6" fmla="*/ 279 w 346"/>
                <a:gd name="T7" fmla="*/ 63 h 328"/>
                <a:gd name="T8" fmla="*/ 277 w 346"/>
                <a:gd name="T9" fmla="*/ 143 h 328"/>
                <a:gd name="T10" fmla="*/ 247 w 346"/>
                <a:gd name="T11" fmla="*/ 172 h 328"/>
                <a:gd name="T12" fmla="*/ 169 w 346"/>
                <a:gd name="T13" fmla="*/ 90 h 328"/>
                <a:gd name="T14" fmla="*/ 279 w 346"/>
                <a:gd name="T15" fmla="*/ 63 h 328"/>
                <a:gd name="T16" fmla="*/ 346 w 346"/>
                <a:gd name="T17" fmla="*/ 0 h 328"/>
                <a:gd name="T18" fmla="*/ 99 w 346"/>
                <a:gd name="T19" fmla="*/ 156 h 328"/>
                <a:gd name="T20" fmla="*/ 69 w 346"/>
                <a:gd name="T21" fmla="*/ 185 h 328"/>
                <a:gd name="T22" fmla="*/ 67 w 346"/>
                <a:gd name="T23" fmla="*/ 265 h 328"/>
                <a:gd name="T24" fmla="*/ 67 w 346"/>
                <a:gd name="T25" fmla="*/ 265 h 328"/>
                <a:gd name="T26" fmla="*/ 147 w 346"/>
                <a:gd name="T27" fmla="*/ 267 h 328"/>
                <a:gd name="T28" fmla="*/ 177 w 346"/>
                <a:gd name="T29" fmla="*/ 238 h 328"/>
                <a:gd name="T30" fmla="*/ 99 w 346"/>
                <a:gd name="T31" fmla="*/ 156 h 328"/>
                <a:gd name="T32" fmla="*/ 67 w 346"/>
                <a:gd name="T33" fmla="*/ 265 h 328"/>
                <a:gd name="T34" fmla="*/ 0 w 346"/>
                <a:gd name="T35" fmla="*/ 328 h 328"/>
                <a:gd name="T36" fmla="*/ 157 w 346"/>
                <a:gd name="T37" fmla="*/ 143 h 328"/>
                <a:gd name="T38" fmla="*/ 120 w 346"/>
                <a:gd name="T39" fmla="*/ 178 h 328"/>
                <a:gd name="T40" fmla="*/ 193 w 346"/>
                <a:gd name="T41" fmla="*/ 181 h 328"/>
                <a:gd name="T42" fmla="*/ 156 w 346"/>
                <a:gd name="T43" fmla="*/ 216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6" h="328">
                  <a:moveTo>
                    <a:pt x="169" y="90"/>
                  </a:moveTo>
                  <a:cubicBezTo>
                    <a:pt x="199" y="61"/>
                    <a:pt x="199" y="61"/>
                    <a:pt x="199" y="61"/>
                  </a:cubicBezTo>
                  <a:cubicBezTo>
                    <a:pt x="222" y="40"/>
                    <a:pt x="258" y="41"/>
                    <a:pt x="279" y="63"/>
                  </a:cubicBezTo>
                  <a:cubicBezTo>
                    <a:pt x="279" y="63"/>
                    <a:pt x="279" y="63"/>
                    <a:pt x="279" y="63"/>
                  </a:cubicBezTo>
                  <a:cubicBezTo>
                    <a:pt x="300" y="86"/>
                    <a:pt x="300" y="122"/>
                    <a:pt x="277" y="143"/>
                  </a:cubicBezTo>
                  <a:cubicBezTo>
                    <a:pt x="247" y="172"/>
                    <a:pt x="247" y="172"/>
                    <a:pt x="247" y="172"/>
                  </a:cubicBezTo>
                  <a:lnTo>
                    <a:pt x="169" y="90"/>
                  </a:lnTo>
                  <a:close/>
                  <a:moveTo>
                    <a:pt x="279" y="63"/>
                  </a:moveTo>
                  <a:cubicBezTo>
                    <a:pt x="346" y="0"/>
                    <a:pt x="346" y="0"/>
                    <a:pt x="346" y="0"/>
                  </a:cubicBezTo>
                  <a:moveTo>
                    <a:pt x="99" y="156"/>
                  </a:moveTo>
                  <a:cubicBezTo>
                    <a:pt x="69" y="185"/>
                    <a:pt x="69" y="185"/>
                    <a:pt x="69" y="185"/>
                  </a:cubicBezTo>
                  <a:cubicBezTo>
                    <a:pt x="46" y="206"/>
                    <a:pt x="46" y="242"/>
                    <a:pt x="67" y="265"/>
                  </a:cubicBezTo>
                  <a:cubicBezTo>
                    <a:pt x="67" y="265"/>
                    <a:pt x="67" y="265"/>
                    <a:pt x="67" y="265"/>
                  </a:cubicBezTo>
                  <a:cubicBezTo>
                    <a:pt x="88" y="287"/>
                    <a:pt x="124" y="288"/>
                    <a:pt x="147" y="267"/>
                  </a:cubicBezTo>
                  <a:cubicBezTo>
                    <a:pt x="177" y="238"/>
                    <a:pt x="177" y="238"/>
                    <a:pt x="177" y="238"/>
                  </a:cubicBezTo>
                  <a:lnTo>
                    <a:pt x="99" y="156"/>
                  </a:lnTo>
                  <a:close/>
                  <a:moveTo>
                    <a:pt x="67" y="265"/>
                  </a:moveTo>
                  <a:cubicBezTo>
                    <a:pt x="0" y="328"/>
                    <a:pt x="0" y="328"/>
                    <a:pt x="0" y="328"/>
                  </a:cubicBezTo>
                  <a:moveTo>
                    <a:pt x="157" y="143"/>
                  </a:moveTo>
                  <a:cubicBezTo>
                    <a:pt x="120" y="178"/>
                    <a:pt x="120" y="178"/>
                    <a:pt x="120" y="178"/>
                  </a:cubicBezTo>
                  <a:moveTo>
                    <a:pt x="193" y="181"/>
                  </a:moveTo>
                  <a:cubicBezTo>
                    <a:pt x="156" y="216"/>
                    <a:pt x="156" y="216"/>
                    <a:pt x="156" y="216"/>
                  </a:cubicBezTo>
                </a:path>
              </a:pathLst>
            </a:custGeom>
            <a:noFill/>
            <a:ln w="19050" cap="sq">
              <a:solidFill>
                <a:srgbClr val="0078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none" lIns="95117" tIns="47558" rIns="95117" bIns="47558" numCol="1" anchor="t" anchorCtr="0" compatLnSpc="1">
              <a:prstTxWarp prst="textNoShape">
                <a:avLst/>
              </a:prstTxWarp>
            </a:bodyPr>
            <a:lstStyle/>
            <a:p>
              <a:pPr defTabSz="951156">
                <a:defRPr/>
              </a:pPr>
              <a:endParaRPr lang="en-US" sz="936">
                <a:gradFill>
                  <a:gsLst>
                    <a:gs pos="0">
                      <a:srgbClr val="505050"/>
                    </a:gs>
                    <a:gs pos="100000">
                      <a:srgbClr val="505050"/>
                    </a:gs>
                  </a:gsLst>
                  <a:lin ang="5400000" scaled="1"/>
                </a:gradFill>
                <a:latin typeface="Segoe UI"/>
              </a:endParaRPr>
            </a:p>
          </p:txBody>
        </p:sp>
      </p:grpSp>
      <p:grpSp>
        <p:nvGrpSpPr>
          <p:cNvPr id="27" name="Group 26">
            <a:extLst>
              <a:ext uri="{FF2B5EF4-FFF2-40B4-BE49-F238E27FC236}">
                <a16:creationId xmlns:a16="http://schemas.microsoft.com/office/drawing/2014/main" id="{C62DAC3F-E19E-4192-BB91-1FAA3CEDE9B4}"/>
              </a:ext>
            </a:extLst>
          </p:cNvPr>
          <p:cNvGrpSpPr/>
          <p:nvPr/>
        </p:nvGrpSpPr>
        <p:grpSpPr>
          <a:xfrm>
            <a:off x="5712142" y="1706237"/>
            <a:ext cx="1491998" cy="881976"/>
            <a:chOff x="5669583" y="1672933"/>
            <a:chExt cx="1462876" cy="864761"/>
          </a:xfrm>
        </p:grpSpPr>
        <p:sp>
          <p:nvSpPr>
            <p:cNvPr id="56" name="Rectangle 55">
              <a:extLst>
                <a:ext uri="{FF2B5EF4-FFF2-40B4-BE49-F238E27FC236}">
                  <a16:creationId xmlns:a16="http://schemas.microsoft.com/office/drawing/2014/main" id="{75523645-41E9-49BA-A4B2-C32CF34F937D}"/>
                </a:ext>
              </a:extLst>
            </p:cNvPr>
            <p:cNvSpPr/>
            <p:nvPr/>
          </p:nvSpPr>
          <p:spPr>
            <a:xfrm>
              <a:off x="5669583" y="2106294"/>
              <a:ext cx="1462876" cy="431400"/>
            </a:xfrm>
            <a:prstGeom prst="rect">
              <a:avLst/>
            </a:prstGeom>
          </p:spPr>
          <p:txBody>
            <a:bodyPr wrap="square">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lvl="1" algn="ctr" defTabSz="932597" fontAlgn="base">
                <a:lnSpc>
                  <a:spcPct val="90000"/>
                </a:lnSpc>
                <a:spcBef>
                  <a:spcPts val="612"/>
                </a:spcBef>
                <a:spcAft>
                  <a:spcPct val="0"/>
                </a:spcAft>
                <a:defRPr/>
              </a:pPr>
              <a:r>
                <a:rPr lang="en-US" sz="1224">
                  <a:gradFill>
                    <a:gsLst>
                      <a:gs pos="0">
                        <a:srgbClr val="000000"/>
                      </a:gs>
                      <a:gs pos="100000">
                        <a:srgbClr val="000000"/>
                      </a:gs>
                    </a:gsLst>
                    <a:lin ang="5400000" scaled="0"/>
                  </a:gradFill>
                  <a:latin typeface="Segoe UI Semibold"/>
                </a:rPr>
                <a:t>Multitenancy Support</a:t>
              </a:r>
            </a:p>
          </p:txBody>
        </p:sp>
        <p:grpSp>
          <p:nvGrpSpPr>
            <p:cNvPr id="5" name="Group 4">
              <a:extLst>
                <a:ext uri="{FF2B5EF4-FFF2-40B4-BE49-F238E27FC236}">
                  <a16:creationId xmlns:a16="http://schemas.microsoft.com/office/drawing/2014/main" id="{11FE59C7-F46D-44CC-8589-396E3D120BFB}"/>
                </a:ext>
              </a:extLst>
            </p:cNvPr>
            <p:cNvGrpSpPr>
              <a:grpSpLocks noChangeAspect="1"/>
            </p:cNvGrpSpPr>
            <p:nvPr/>
          </p:nvGrpSpPr>
          <p:grpSpPr>
            <a:xfrm>
              <a:off x="6071094" y="1672933"/>
              <a:ext cx="568561" cy="386376"/>
              <a:chOff x="6389863" y="1425593"/>
              <a:chExt cx="656409" cy="446075"/>
            </a:xfrm>
          </p:grpSpPr>
          <p:sp>
            <p:nvSpPr>
              <p:cNvPr id="100" name="cloud_2" title="Icon of a cloud made of two arrows pointing towards eachother">
                <a:extLst>
                  <a:ext uri="{FF2B5EF4-FFF2-40B4-BE49-F238E27FC236}">
                    <a16:creationId xmlns:a16="http://schemas.microsoft.com/office/drawing/2014/main" id="{96A22725-7E5C-46BB-BA81-928BBE623A6F}"/>
                  </a:ext>
                </a:extLst>
              </p:cNvPr>
              <p:cNvSpPr>
                <a:spLocks noChangeAspect="1" noEditPoints="1"/>
              </p:cNvSpPr>
              <p:nvPr/>
            </p:nvSpPr>
            <p:spPr bwMode="auto">
              <a:xfrm>
                <a:off x="6389863" y="1425593"/>
                <a:ext cx="656409" cy="352200"/>
              </a:xfrm>
              <a:custGeom>
                <a:avLst/>
                <a:gdLst>
                  <a:gd name="T0" fmla="*/ 138 w 349"/>
                  <a:gd name="T1" fmla="*/ 181 h 200"/>
                  <a:gd name="T2" fmla="*/ 49 w 349"/>
                  <a:gd name="T3" fmla="*/ 181 h 200"/>
                  <a:gd name="T4" fmla="*/ 0 w 349"/>
                  <a:gd name="T5" fmla="*/ 132 h 200"/>
                  <a:gd name="T6" fmla="*/ 49 w 349"/>
                  <a:gd name="T7" fmla="*/ 84 h 200"/>
                  <a:gd name="T8" fmla="*/ 59 w 349"/>
                  <a:gd name="T9" fmla="*/ 85 h 200"/>
                  <a:gd name="T10" fmla="*/ 148 w 349"/>
                  <a:gd name="T11" fmla="*/ 0 h 200"/>
                  <a:gd name="T12" fmla="*/ 234 w 349"/>
                  <a:gd name="T13" fmla="*/ 68 h 200"/>
                  <a:gd name="T14" fmla="*/ 282 w 349"/>
                  <a:gd name="T15" fmla="*/ 47 h 200"/>
                  <a:gd name="T16" fmla="*/ 349 w 349"/>
                  <a:gd name="T17" fmla="*/ 114 h 200"/>
                  <a:gd name="T18" fmla="*/ 282 w 349"/>
                  <a:gd name="T19" fmla="*/ 180 h 200"/>
                  <a:gd name="T20" fmla="*/ 282 w 349"/>
                  <a:gd name="T21" fmla="*/ 180 h 200"/>
                  <a:gd name="T22" fmla="*/ 206 w 349"/>
                  <a:gd name="T23" fmla="*/ 180 h 200"/>
                  <a:gd name="T24" fmla="*/ 119 w 349"/>
                  <a:gd name="T25" fmla="*/ 200 h 200"/>
                  <a:gd name="T26" fmla="*/ 138 w 349"/>
                  <a:gd name="T27" fmla="*/ 181 h 200"/>
                  <a:gd name="T28" fmla="*/ 119 w 349"/>
                  <a:gd name="T29" fmla="*/ 161 h 200"/>
                  <a:gd name="T30" fmla="*/ 225 w 349"/>
                  <a:gd name="T31" fmla="*/ 161 h 200"/>
                  <a:gd name="T32" fmla="*/ 206 w 349"/>
                  <a:gd name="T33" fmla="*/ 180 h 200"/>
                  <a:gd name="T34" fmla="*/ 225 w 349"/>
                  <a:gd name="T35"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9" h="200">
                    <a:moveTo>
                      <a:pt x="138" y="181"/>
                    </a:moveTo>
                    <a:cubicBezTo>
                      <a:pt x="49" y="181"/>
                      <a:pt x="49" y="181"/>
                      <a:pt x="49" y="181"/>
                    </a:cubicBezTo>
                    <a:cubicBezTo>
                      <a:pt x="22" y="181"/>
                      <a:pt x="0" y="159"/>
                      <a:pt x="0" y="132"/>
                    </a:cubicBezTo>
                    <a:cubicBezTo>
                      <a:pt x="0" y="105"/>
                      <a:pt x="22" y="84"/>
                      <a:pt x="49" y="84"/>
                    </a:cubicBezTo>
                    <a:cubicBezTo>
                      <a:pt x="52" y="84"/>
                      <a:pt x="56" y="84"/>
                      <a:pt x="59" y="85"/>
                    </a:cubicBezTo>
                    <a:cubicBezTo>
                      <a:pt x="61" y="38"/>
                      <a:pt x="100" y="0"/>
                      <a:pt x="148" y="0"/>
                    </a:cubicBezTo>
                    <a:cubicBezTo>
                      <a:pt x="189" y="0"/>
                      <a:pt x="224" y="29"/>
                      <a:pt x="234" y="68"/>
                    </a:cubicBezTo>
                    <a:cubicBezTo>
                      <a:pt x="246" y="55"/>
                      <a:pt x="263" y="47"/>
                      <a:pt x="282" y="47"/>
                    </a:cubicBezTo>
                    <a:cubicBezTo>
                      <a:pt x="319" y="47"/>
                      <a:pt x="349" y="77"/>
                      <a:pt x="349" y="114"/>
                    </a:cubicBezTo>
                    <a:cubicBezTo>
                      <a:pt x="349" y="151"/>
                      <a:pt x="319" y="180"/>
                      <a:pt x="282" y="180"/>
                    </a:cubicBezTo>
                    <a:cubicBezTo>
                      <a:pt x="282" y="180"/>
                      <a:pt x="282" y="180"/>
                      <a:pt x="282" y="180"/>
                    </a:cubicBezTo>
                    <a:cubicBezTo>
                      <a:pt x="206" y="180"/>
                      <a:pt x="206" y="180"/>
                      <a:pt x="206" y="180"/>
                    </a:cubicBezTo>
                    <a:moveTo>
                      <a:pt x="119" y="200"/>
                    </a:moveTo>
                    <a:cubicBezTo>
                      <a:pt x="138" y="181"/>
                      <a:pt x="138" y="181"/>
                      <a:pt x="138" y="181"/>
                    </a:cubicBezTo>
                    <a:cubicBezTo>
                      <a:pt x="119" y="161"/>
                      <a:pt x="119" y="161"/>
                      <a:pt x="119" y="161"/>
                    </a:cubicBezTo>
                    <a:moveTo>
                      <a:pt x="225" y="161"/>
                    </a:moveTo>
                    <a:cubicBezTo>
                      <a:pt x="206" y="180"/>
                      <a:pt x="206" y="180"/>
                      <a:pt x="206" y="180"/>
                    </a:cubicBezTo>
                    <a:cubicBezTo>
                      <a:pt x="225" y="200"/>
                      <a:pt x="225" y="200"/>
                      <a:pt x="225" y="200"/>
                    </a:cubicBezTo>
                  </a:path>
                </a:pathLst>
              </a:custGeom>
              <a:noFill/>
              <a:ln w="15875" cap="sq">
                <a:solidFill>
                  <a:schemeClr val="tx1">
                    <a:lumMod val="65000"/>
                    <a:lumOff val="35000"/>
                  </a:schemeClr>
                </a:solidFill>
                <a:prstDash val="solid"/>
                <a:miter lim="800000"/>
                <a:headEnd/>
                <a:tailEnd/>
              </a:ln>
            </p:spPr>
            <p:txBody>
              <a:bodyPr vert="horz" wrap="none" lIns="95117" tIns="47558" rIns="95117" bIns="47558" numCol="1" anchor="t" anchorCtr="0" compatLnSpc="1">
                <a:prstTxWarp prst="textNoShape">
                  <a:avLst/>
                </a:prstTxWarp>
              </a:bodyPr>
              <a:lstStyle/>
              <a:p>
                <a:pPr defTabSz="951156">
                  <a:defRPr/>
                </a:pPr>
                <a:endParaRPr lang="en-US" sz="1873">
                  <a:gradFill>
                    <a:gsLst>
                      <a:gs pos="0">
                        <a:srgbClr val="505050"/>
                      </a:gs>
                      <a:gs pos="100000">
                        <a:srgbClr val="505050"/>
                      </a:gs>
                    </a:gsLst>
                  </a:gradFill>
                  <a:latin typeface="Segoe UI"/>
                </a:endParaRPr>
              </a:p>
            </p:txBody>
          </p:sp>
          <p:cxnSp>
            <p:nvCxnSpPr>
              <p:cNvPr id="101" name="Straight Arrow Connector 100">
                <a:extLst>
                  <a:ext uri="{FF2B5EF4-FFF2-40B4-BE49-F238E27FC236}">
                    <a16:creationId xmlns:a16="http://schemas.microsoft.com/office/drawing/2014/main" id="{0C150232-042E-47FC-9A84-5BE1212973D3}"/>
                  </a:ext>
                </a:extLst>
              </p:cNvPr>
              <p:cNvCxnSpPr>
                <a:cxnSpLocks/>
              </p:cNvCxnSpPr>
              <p:nvPr/>
            </p:nvCxnSpPr>
            <p:spPr>
              <a:xfrm flipH="1">
                <a:off x="6562918" y="1601426"/>
                <a:ext cx="166434" cy="241470"/>
              </a:xfrm>
              <a:prstGeom prst="straightConnector1">
                <a:avLst/>
              </a:prstGeom>
              <a:ln w="15875">
                <a:solidFill>
                  <a:schemeClr val="tx1">
                    <a:lumMod val="65000"/>
                    <a:lumOff val="35000"/>
                  </a:schemeClr>
                </a:solidFill>
                <a:headEnd type="none" w="sm" len="sm"/>
                <a:tailEnd type="arrow" w="sm" len="sm"/>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6B80D2D2-19C7-4D6A-8814-58A210D379D1}"/>
                  </a:ext>
                </a:extLst>
              </p:cNvPr>
              <p:cNvCxnSpPr>
                <a:cxnSpLocks/>
              </p:cNvCxnSpPr>
              <p:nvPr/>
            </p:nvCxnSpPr>
            <p:spPr>
              <a:xfrm>
                <a:off x="6729351" y="1601426"/>
                <a:ext cx="173448" cy="239762"/>
              </a:xfrm>
              <a:prstGeom prst="straightConnector1">
                <a:avLst/>
              </a:prstGeom>
              <a:ln w="15875">
                <a:solidFill>
                  <a:schemeClr val="tx1">
                    <a:lumMod val="65000"/>
                    <a:lumOff val="35000"/>
                  </a:schemeClr>
                </a:solidFill>
                <a:headEnd type="none" w="sm" len="sm"/>
                <a:tailEnd type="arrow" w="sm" len="sm"/>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59849F8F-BB47-4F05-A565-603D2F8F9777}"/>
                  </a:ext>
                </a:extLst>
              </p:cNvPr>
              <p:cNvCxnSpPr>
                <a:cxnSpLocks/>
              </p:cNvCxnSpPr>
              <p:nvPr/>
            </p:nvCxnSpPr>
            <p:spPr>
              <a:xfrm>
                <a:off x="6729351" y="1601426"/>
                <a:ext cx="0" cy="270242"/>
              </a:xfrm>
              <a:prstGeom prst="straightConnector1">
                <a:avLst/>
              </a:prstGeom>
              <a:ln w="15875">
                <a:solidFill>
                  <a:schemeClr val="tx1">
                    <a:lumMod val="65000"/>
                    <a:lumOff val="35000"/>
                  </a:schemeClr>
                </a:solidFill>
                <a:headEnd type="none" w="sm" len="sm"/>
                <a:tailEnd type="arrow" w="sm" len="sm"/>
              </a:ln>
            </p:spPr>
            <p:style>
              <a:lnRef idx="1">
                <a:schemeClr val="accent1"/>
              </a:lnRef>
              <a:fillRef idx="0">
                <a:schemeClr val="accent1"/>
              </a:fillRef>
              <a:effectRef idx="0">
                <a:schemeClr val="accent1"/>
              </a:effectRef>
              <a:fontRef idx="minor">
                <a:schemeClr val="tx1"/>
              </a:fontRef>
            </p:style>
          </p:cxnSp>
        </p:grpSp>
      </p:grpSp>
      <p:sp>
        <p:nvSpPr>
          <p:cNvPr id="124" name="Rectangle 123">
            <a:extLst>
              <a:ext uri="{FF2B5EF4-FFF2-40B4-BE49-F238E27FC236}">
                <a16:creationId xmlns:a16="http://schemas.microsoft.com/office/drawing/2014/main" id="{55A32E26-D892-4443-A39C-3AA94C89CA5E}"/>
              </a:ext>
            </a:extLst>
          </p:cNvPr>
          <p:cNvSpPr/>
          <p:nvPr/>
        </p:nvSpPr>
        <p:spPr bwMode="auto">
          <a:xfrm>
            <a:off x="392380" y="2905124"/>
            <a:ext cx="11651714" cy="2166667"/>
          </a:xfrm>
          <a:prstGeom prst="rect">
            <a:avLst/>
          </a:prstGeom>
          <a:solidFill>
            <a:schemeClr val="tx1"/>
          </a:solidFill>
          <a:ln w="9525" cap="flat" cmpd="sng" algn="ctr">
            <a:noFill/>
            <a:prstDash val="solid"/>
            <a:headEnd type="none" w="med" len="med"/>
            <a:tailEnd type="none" w="med" len="med"/>
          </a:ln>
          <a:effectLst>
            <a:outerShdw blurRad="190500" dist="38100" dir="2700000" algn="ctr" rotWithShape="0">
              <a:srgbClr val="000000">
                <a:alpha val="25000"/>
              </a:srgbClr>
            </a:outerShdw>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32597">
              <a:defRPr/>
            </a:pPr>
            <a:endParaRPr lang="en-US" sz="1836">
              <a:solidFill>
                <a:srgbClr val="000000"/>
              </a:solidFill>
              <a:latin typeface="Segoe UI"/>
            </a:endParaRPr>
          </a:p>
        </p:txBody>
      </p:sp>
      <p:sp>
        <p:nvSpPr>
          <p:cNvPr id="125" name="TextBox 124">
            <a:extLst>
              <a:ext uri="{FF2B5EF4-FFF2-40B4-BE49-F238E27FC236}">
                <a16:creationId xmlns:a16="http://schemas.microsoft.com/office/drawing/2014/main" id="{0C645D17-69BE-4E52-9418-CC1E4D1BB788}"/>
              </a:ext>
            </a:extLst>
          </p:cNvPr>
          <p:cNvSpPr txBox="1"/>
          <p:nvPr/>
        </p:nvSpPr>
        <p:spPr>
          <a:xfrm>
            <a:off x="6955147" y="3737610"/>
            <a:ext cx="2020355" cy="680568"/>
          </a:xfrm>
          <a:prstGeom prst="rect">
            <a:avLst/>
          </a:prstGeom>
          <a:noFill/>
        </p:spPr>
        <p:txBody>
          <a:bodyPr rot="0" spcFirstLastPara="0" vertOverflow="overflow" horzOverflow="overflow" vert="horz" wrap="square" lIns="93247" tIns="46623" rIns="93247" bIns="46623" numCol="1" spcCol="0" rtlCol="0" fromWordArt="0" anchor="t" anchorCtr="0" forceAA="0" compatLnSpc="1">
            <a:prstTxWarp prst="textNoShape">
              <a:avLst/>
            </a:prstTxWarp>
            <a:spAutoFit/>
          </a:bodyPr>
          <a:lstStyle/>
          <a:p>
            <a:pPr marL="113336" lvl="1" indent="-113336" defTabSz="932597">
              <a:spcAft>
                <a:spcPts val="102"/>
              </a:spcAft>
              <a:buFont typeface="Arial" panose="020B0604020202020204" pitchFamily="34" charset="0"/>
              <a:buChar char="•"/>
              <a:defRPr/>
            </a:pPr>
            <a:r>
              <a:rPr lang="en-US" sz="1071">
                <a:gradFill>
                  <a:gsLst>
                    <a:gs pos="0">
                      <a:srgbClr val="FFFFFF"/>
                    </a:gs>
                    <a:gs pos="100000">
                      <a:srgbClr val="FFFFFF"/>
                    </a:gs>
                  </a:gsLst>
                  <a:lin ang="5400000" scaled="0"/>
                </a:gradFill>
                <a:latin typeface="Segoe UI"/>
              </a:rPr>
              <a:t>Smart meter analytics</a:t>
            </a:r>
          </a:p>
          <a:p>
            <a:pPr marL="113336" lvl="1" indent="-113336" defTabSz="932597">
              <a:spcAft>
                <a:spcPts val="102"/>
              </a:spcAft>
              <a:buFont typeface="Arial" panose="020B0604020202020204" pitchFamily="34" charset="0"/>
              <a:buChar char="•"/>
              <a:defRPr/>
            </a:pPr>
            <a:r>
              <a:rPr lang="en-US" sz="1071">
                <a:gradFill>
                  <a:gsLst>
                    <a:gs pos="0">
                      <a:srgbClr val="FFFFFF"/>
                    </a:gs>
                    <a:gs pos="100000">
                      <a:srgbClr val="FFFFFF"/>
                    </a:gs>
                  </a:gsLst>
                  <a:lin ang="5400000" scaled="0"/>
                </a:gradFill>
                <a:latin typeface="Segoe UI"/>
              </a:rPr>
              <a:t>Solar power monitoring</a:t>
            </a:r>
          </a:p>
          <a:p>
            <a:pPr defTabSz="932418">
              <a:spcAft>
                <a:spcPts val="102"/>
              </a:spcAft>
              <a:defRPr/>
            </a:pPr>
            <a:endParaRPr lang="en-US" sz="1428">
              <a:gradFill>
                <a:gsLst>
                  <a:gs pos="0">
                    <a:srgbClr val="FFFFFF"/>
                  </a:gs>
                  <a:gs pos="100000">
                    <a:srgbClr val="FFFFFF"/>
                  </a:gs>
                </a:gsLst>
                <a:lin ang="5400000" scaled="0"/>
              </a:gradFill>
              <a:latin typeface="Segoe UI Light"/>
              <a:cs typeface="Segoe UI Light"/>
            </a:endParaRPr>
          </a:p>
        </p:txBody>
      </p:sp>
      <p:sp>
        <p:nvSpPr>
          <p:cNvPr id="126" name="TextBox 125">
            <a:extLst>
              <a:ext uri="{FF2B5EF4-FFF2-40B4-BE49-F238E27FC236}">
                <a16:creationId xmlns:a16="http://schemas.microsoft.com/office/drawing/2014/main" id="{3995B4AD-42D8-486D-ABEA-692521854A38}"/>
              </a:ext>
            </a:extLst>
          </p:cNvPr>
          <p:cNvSpPr txBox="1"/>
          <p:nvPr/>
        </p:nvSpPr>
        <p:spPr>
          <a:xfrm>
            <a:off x="9520949" y="3758385"/>
            <a:ext cx="2402068" cy="861717"/>
          </a:xfrm>
          <a:prstGeom prst="rect">
            <a:avLst/>
          </a:prstGeom>
          <a:noFill/>
        </p:spPr>
        <p:txBody>
          <a:bodyPr rot="0" spcFirstLastPara="0" vertOverflow="overflow" horzOverflow="overflow" vert="horz" wrap="square" lIns="93247" tIns="46623" rIns="93247" bIns="46623" numCol="1" spcCol="0" rtlCol="0" fromWordArt="0" anchor="t" anchorCtr="0" forceAA="0" compatLnSpc="1">
            <a:prstTxWarp prst="textNoShape">
              <a:avLst/>
            </a:prstTxWarp>
            <a:spAutoFit/>
          </a:bodyPr>
          <a:lstStyle/>
          <a:p>
            <a:pPr marL="113336" lvl="1" indent="-113336" defTabSz="932597">
              <a:spcAft>
                <a:spcPts val="102"/>
              </a:spcAft>
              <a:buFont typeface="Arial" panose="020B0604020202020204" pitchFamily="34" charset="0"/>
              <a:buChar char="•"/>
              <a:defRPr/>
            </a:pPr>
            <a:r>
              <a:rPr lang="en-US" sz="1071">
                <a:gradFill>
                  <a:gsLst>
                    <a:gs pos="0">
                      <a:srgbClr val="FFFFFF"/>
                    </a:gs>
                    <a:gs pos="100000">
                      <a:srgbClr val="FFFFFF"/>
                    </a:gs>
                  </a:gsLst>
                  <a:lin ang="5400000" scaled="0"/>
                </a:gradFill>
                <a:latin typeface="Segoe UI"/>
              </a:rPr>
              <a:t>Water quality monitoring</a:t>
            </a:r>
          </a:p>
          <a:p>
            <a:pPr marL="113336" lvl="1" indent="-113336" defTabSz="932597">
              <a:spcAft>
                <a:spcPts val="102"/>
              </a:spcAft>
              <a:buFont typeface="Arial" panose="020B0604020202020204" pitchFamily="34" charset="0"/>
              <a:buChar char="•"/>
              <a:defRPr/>
            </a:pPr>
            <a:r>
              <a:rPr lang="en-US" sz="1071">
                <a:gradFill>
                  <a:gsLst>
                    <a:gs pos="0">
                      <a:srgbClr val="FFFFFF"/>
                    </a:gs>
                    <a:gs pos="100000">
                      <a:srgbClr val="FFFFFF"/>
                    </a:gs>
                  </a:gsLst>
                  <a:lin ang="5400000" scaled="0"/>
                </a:gradFill>
                <a:latin typeface="Segoe UI"/>
              </a:rPr>
              <a:t>Water consumption monitoring</a:t>
            </a:r>
          </a:p>
          <a:p>
            <a:pPr marL="113336" lvl="1" indent="-113336" defTabSz="932597">
              <a:spcAft>
                <a:spcPts val="102"/>
              </a:spcAft>
              <a:buFont typeface="Arial" panose="020B0604020202020204" pitchFamily="34" charset="0"/>
              <a:buChar char="•"/>
              <a:defRPr/>
            </a:pPr>
            <a:r>
              <a:rPr lang="en-US" sz="1071">
                <a:gradFill>
                  <a:gsLst>
                    <a:gs pos="0">
                      <a:srgbClr val="FFFFFF"/>
                    </a:gs>
                    <a:gs pos="100000">
                      <a:srgbClr val="FFFFFF"/>
                    </a:gs>
                  </a:gsLst>
                  <a:lin ang="5400000" scaled="0"/>
                </a:gradFill>
                <a:latin typeface="Segoe UI"/>
              </a:rPr>
              <a:t>Connected waste management</a:t>
            </a:r>
          </a:p>
          <a:p>
            <a:pPr defTabSz="932418">
              <a:spcAft>
                <a:spcPts val="102"/>
              </a:spcAft>
              <a:defRPr/>
            </a:pPr>
            <a:endParaRPr lang="en-US" sz="1428">
              <a:gradFill>
                <a:gsLst>
                  <a:gs pos="0">
                    <a:srgbClr val="FFFFFF"/>
                  </a:gs>
                  <a:gs pos="100000">
                    <a:srgbClr val="FFFFFF"/>
                  </a:gs>
                </a:gsLst>
                <a:lin ang="5400000" scaled="0"/>
              </a:gradFill>
              <a:latin typeface="Segoe UI Light"/>
              <a:cs typeface="Segoe UI Light"/>
            </a:endParaRPr>
          </a:p>
        </p:txBody>
      </p:sp>
      <p:grpSp>
        <p:nvGrpSpPr>
          <p:cNvPr id="127" name="Graphic 149">
            <a:extLst>
              <a:ext uri="{FF2B5EF4-FFF2-40B4-BE49-F238E27FC236}">
                <a16:creationId xmlns:a16="http://schemas.microsoft.com/office/drawing/2014/main" id="{CCC3EBB4-55CD-4A63-A931-38E103654CA6}"/>
              </a:ext>
            </a:extLst>
          </p:cNvPr>
          <p:cNvGrpSpPr/>
          <p:nvPr/>
        </p:nvGrpSpPr>
        <p:grpSpPr>
          <a:xfrm>
            <a:off x="7042668" y="3272169"/>
            <a:ext cx="200820" cy="377542"/>
            <a:chOff x="5794153" y="2355249"/>
            <a:chExt cx="310191" cy="583160"/>
          </a:xfrm>
        </p:grpSpPr>
        <p:sp>
          <p:nvSpPr>
            <p:cNvPr id="128" name="Freeform: Shape 127">
              <a:extLst>
                <a:ext uri="{FF2B5EF4-FFF2-40B4-BE49-F238E27FC236}">
                  <a16:creationId xmlns:a16="http://schemas.microsoft.com/office/drawing/2014/main" id="{4F5DEBD0-37B2-4327-ACB7-C7833AB9F790}"/>
                </a:ext>
              </a:extLst>
            </p:cNvPr>
            <p:cNvSpPr/>
            <p:nvPr/>
          </p:nvSpPr>
          <p:spPr>
            <a:xfrm>
              <a:off x="5794153" y="2355249"/>
              <a:ext cx="310191" cy="297784"/>
            </a:xfrm>
            <a:custGeom>
              <a:avLst/>
              <a:gdLst>
                <a:gd name="connsiteX0" fmla="*/ 312673 w 310191"/>
                <a:gd name="connsiteY0" fmla="*/ 0 h 297783"/>
                <a:gd name="connsiteX1" fmla="*/ 89335 w 310191"/>
                <a:gd name="connsiteY1" fmla="*/ 0 h 297783"/>
                <a:gd name="connsiteX2" fmla="*/ 0 w 310191"/>
                <a:gd name="connsiteY2" fmla="*/ 303988 h 297783"/>
                <a:gd name="connsiteX3" fmla="*/ 114150 w 310191"/>
                <a:gd name="connsiteY3" fmla="*/ 303988 h 297783"/>
              </a:gdLst>
              <a:ahLst/>
              <a:cxnLst>
                <a:cxn ang="0">
                  <a:pos x="connsiteX0" y="connsiteY0"/>
                </a:cxn>
                <a:cxn ang="0">
                  <a:pos x="connsiteX1" y="connsiteY1"/>
                </a:cxn>
                <a:cxn ang="0">
                  <a:pos x="connsiteX2" y="connsiteY2"/>
                </a:cxn>
                <a:cxn ang="0">
                  <a:pos x="connsiteX3" y="connsiteY3"/>
                </a:cxn>
              </a:cxnLst>
              <a:rect l="l" t="t" r="r" b="b"/>
              <a:pathLst>
                <a:path w="310191" h="297783">
                  <a:moveTo>
                    <a:pt x="312673" y="0"/>
                  </a:moveTo>
                  <a:lnTo>
                    <a:pt x="89335" y="0"/>
                  </a:lnTo>
                  <a:lnTo>
                    <a:pt x="0" y="303988"/>
                  </a:lnTo>
                  <a:lnTo>
                    <a:pt x="114150" y="303988"/>
                  </a:lnTo>
                  <a:close/>
                </a:path>
              </a:pathLst>
            </a:custGeom>
            <a:solidFill>
              <a:schemeClr val="tx2"/>
            </a:solidFill>
            <a:ln w="12192" cap="flat">
              <a:noFill/>
              <a:prstDash val="solid"/>
              <a:miter/>
            </a:ln>
          </p:spPr>
          <p:txBody>
            <a:bodyPr rtlCol="0" anchor="ctr"/>
            <a:lstStyle/>
            <a:p>
              <a:pPr defTabSz="932563">
                <a:defRPr/>
              </a:pPr>
              <a:endParaRPr lang="en-US">
                <a:solidFill>
                  <a:srgbClr val="000000"/>
                </a:solidFill>
                <a:latin typeface="Segoe UI"/>
              </a:endParaRPr>
            </a:p>
          </p:txBody>
        </p:sp>
        <p:sp>
          <p:nvSpPr>
            <p:cNvPr id="129" name="Freeform: Shape 128">
              <a:extLst>
                <a:ext uri="{FF2B5EF4-FFF2-40B4-BE49-F238E27FC236}">
                  <a16:creationId xmlns:a16="http://schemas.microsoft.com/office/drawing/2014/main" id="{5523F81A-1D15-4556-8C3F-AF45CE78CA4B}"/>
                </a:ext>
              </a:extLst>
            </p:cNvPr>
            <p:cNvSpPr/>
            <p:nvPr/>
          </p:nvSpPr>
          <p:spPr>
            <a:xfrm>
              <a:off x="5825172" y="2625736"/>
              <a:ext cx="235745" cy="310191"/>
            </a:xfrm>
            <a:custGeom>
              <a:avLst/>
              <a:gdLst>
                <a:gd name="connsiteX0" fmla="*/ 84372 w 235745"/>
                <a:gd name="connsiteY0" fmla="*/ 32260 h 310191"/>
                <a:gd name="connsiteX1" fmla="*/ 0 w 235745"/>
                <a:gd name="connsiteY1" fmla="*/ 313914 h 310191"/>
                <a:gd name="connsiteX2" fmla="*/ 241949 w 235745"/>
                <a:gd name="connsiteY2" fmla="*/ 0 h 310191"/>
                <a:gd name="connsiteX3" fmla="*/ 104224 w 235745"/>
                <a:gd name="connsiteY3" fmla="*/ 0 h 310191"/>
              </a:gdLst>
              <a:ahLst/>
              <a:cxnLst>
                <a:cxn ang="0">
                  <a:pos x="connsiteX0" y="connsiteY0"/>
                </a:cxn>
                <a:cxn ang="0">
                  <a:pos x="connsiteX1" y="connsiteY1"/>
                </a:cxn>
                <a:cxn ang="0">
                  <a:pos x="connsiteX2" y="connsiteY2"/>
                </a:cxn>
                <a:cxn ang="0">
                  <a:pos x="connsiteX3" y="connsiteY3"/>
                </a:cxn>
              </a:cxnLst>
              <a:rect l="l" t="t" r="r" b="b"/>
              <a:pathLst>
                <a:path w="235745" h="310191">
                  <a:moveTo>
                    <a:pt x="84372" y="32260"/>
                  </a:moveTo>
                  <a:lnTo>
                    <a:pt x="0" y="313914"/>
                  </a:lnTo>
                  <a:lnTo>
                    <a:pt x="241949" y="0"/>
                  </a:lnTo>
                  <a:lnTo>
                    <a:pt x="104224" y="0"/>
                  </a:lnTo>
                  <a:close/>
                </a:path>
              </a:pathLst>
            </a:custGeom>
            <a:solidFill>
              <a:schemeClr val="accent5"/>
            </a:solidFill>
            <a:ln w="12192" cap="flat">
              <a:noFill/>
              <a:prstDash val="solid"/>
              <a:miter/>
            </a:ln>
          </p:spPr>
          <p:txBody>
            <a:bodyPr rtlCol="0" anchor="ctr"/>
            <a:lstStyle/>
            <a:p>
              <a:pPr defTabSz="932563">
                <a:defRPr/>
              </a:pPr>
              <a:endParaRPr lang="en-US">
                <a:solidFill>
                  <a:srgbClr val="000000"/>
                </a:solidFill>
                <a:latin typeface="Segoe UI"/>
              </a:endParaRPr>
            </a:p>
          </p:txBody>
        </p:sp>
      </p:grpSp>
      <p:pic>
        <p:nvPicPr>
          <p:cNvPr id="130" name="Picture 129" descr="Government_Black@10x.png">
            <a:extLst>
              <a:ext uri="{FF2B5EF4-FFF2-40B4-BE49-F238E27FC236}">
                <a16:creationId xmlns:a16="http://schemas.microsoft.com/office/drawing/2014/main" id="{BFC85E68-CA0A-406C-9896-026119C9A5C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617647" y="3231637"/>
            <a:ext cx="377506" cy="377506"/>
          </a:xfrm>
          <a:prstGeom prst="rect">
            <a:avLst/>
          </a:prstGeom>
        </p:spPr>
      </p:pic>
      <p:sp>
        <p:nvSpPr>
          <p:cNvPr id="131" name="Rectangle 130">
            <a:extLst>
              <a:ext uri="{FF2B5EF4-FFF2-40B4-BE49-F238E27FC236}">
                <a16:creationId xmlns:a16="http://schemas.microsoft.com/office/drawing/2014/main" id="{46EB1BA4-3FD1-4CEA-B97F-18525535DA32}"/>
              </a:ext>
            </a:extLst>
          </p:cNvPr>
          <p:cNvSpPr/>
          <p:nvPr/>
        </p:nvSpPr>
        <p:spPr bwMode="auto">
          <a:xfrm>
            <a:off x="6841536" y="3091118"/>
            <a:ext cx="2445146" cy="1851679"/>
          </a:xfrm>
          <a:prstGeom prst="rect">
            <a:avLst/>
          </a:prstGeom>
          <a:noFill/>
          <a:ln w="19050">
            <a:solidFill>
              <a:srgbClr val="3B3C4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731416" rIns="137141" bIns="182854" numCol="1" spcCol="0" rtlCol="0" fromWordArt="0" anchor="b" anchorCtr="0" forceAA="0" compatLnSpc="1">
            <a:prstTxWarp prst="textNoShape">
              <a:avLst/>
            </a:prstTxWarp>
            <a:noAutofit/>
          </a:bodyPr>
          <a:lstStyle/>
          <a:p>
            <a:pPr algn="ctr" defTabSz="932293" fontAlgn="base">
              <a:spcBef>
                <a:spcPct val="0"/>
              </a:spcBef>
              <a:spcAft>
                <a:spcPct val="0"/>
              </a:spcAft>
              <a:defRPr/>
            </a:pPr>
            <a:endParaRPr lang="en-US" sz="1099">
              <a:gradFill>
                <a:gsLst>
                  <a:gs pos="0">
                    <a:srgbClr val="FFFFFF"/>
                  </a:gs>
                  <a:gs pos="100000">
                    <a:srgbClr val="FFFFFF"/>
                  </a:gs>
                </a:gsLst>
                <a:lin ang="5400000" scaled="0"/>
              </a:gradFill>
              <a:latin typeface="Segoe UI"/>
              <a:cs typeface="Segoe UI" pitchFamily="34" charset="0"/>
            </a:endParaRPr>
          </a:p>
        </p:txBody>
      </p:sp>
      <p:sp>
        <p:nvSpPr>
          <p:cNvPr id="132" name="Rectangle 131">
            <a:extLst>
              <a:ext uri="{FF2B5EF4-FFF2-40B4-BE49-F238E27FC236}">
                <a16:creationId xmlns:a16="http://schemas.microsoft.com/office/drawing/2014/main" id="{52E23465-F6A8-4645-9A3F-D6ECCAB1A92E}"/>
              </a:ext>
            </a:extLst>
          </p:cNvPr>
          <p:cNvSpPr/>
          <p:nvPr/>
        </p:nvSpPr>
        <p:spPr bwMode="auto">
          <a:xfrm>
            <a:off x="9406553" y="3091118"/>
            <a:ext cx="2445146" cy="1851679"/>
          </a:xfrm>
          <a:prstGeom prst="rect">
            <a:avLst/>
          </a:prstGeom>
          <a:noFill/>
          <a:ln w="19050">
            <a:solidFill>
              <a:srgbClr val="3B3C4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731416" rIns="137141" bIns="182854" numCol="1" spcCol="0" rtlCol="0" fromWordArt="0" anchor="b" anchorCtr="0" forceAA="0" compatLnSpc="1">
            <a:prstTxWarp prst="textNoShape">
              <a:avLst/>
            </a:prstTxWarp>
            <a:noAutofit/>
          </a:bodyPr>
          <a:lstStyle/>
          <a:p>
            <a:pPr algn="ctr" defTabSz="932293" fontAlgn="base">
              <a:spcBef>
                <a:spcPct val="0"/>
              </a:spcBef>
              <a:spcAft>
                <a:spcPct val="0"/>
              </a:spcAft>
              <a:defRPr/>
            </a:pPr>
            <a:endParaRPr lang="en-US" sz="1099">
              <a:gradFill>
                <a:gsLst>
                  <a:gs pos="0">
                    <a:srgbClr val="FFFFFF"/>
                  </a:gs>
                  <a:gs pos="100000">
                    <a:srgbClr val="FFFFFF"/>
                  </a:gs>
                </a:gsLst>
                <a:lin ang="5400000" scaled="0"/>
              </a:gradFill>
              <a:latin typeface="Segoe UI"/>
              <a:cs typeface="Segoe UI" pitchFamily="34" charset="0"/>
            </a:endParaRPr>
          </a:p>
        </p:txBody>
      </p:sp>
      <p:sp>
        <p:nvSpPr>
          <p:cNvPr id="133" name="TextBox 132">
            <a:extLst>
              <a:ext uri="{FF2B5EF4-FFF2-40B4-BE49-F238E27FC236}">
                <a16:creationId xmlns:a16="http://schemas.microsoft.com/office/drawing/2014/main" id="{E335C893-13DC-4D82-B282-01252FCF58A8}"/>
              </a:ext>
            </a:extLst>
          </p:cNvPr>
          <p:cNvSpPr txBox="1"/>
          <p:nvPr/>
        </p:nvSpPr>
        <p:spPr>
          <a:xfrm>
            <a:off x="540933" y="3595761"/>
            <a:ext cx="1135581" cy="990613"/>
          </a:xfrm>
          <a:prstGeom prst="rect">
            <a:avLst/>
          </a:prstGeom>
          <a:noFill/>
        </p:spPr>
        <p:txBody>
          <a:bodyPr rot="0" spcFirstLastPara="0" vertOverflow="overflow" horzOverflow="overflow" vert="horz" wrap="square" lIns="93247" tIns="46623" rIns="93247" bIns="46623" numCol="1" spcCol="0" rtlCol="0" fromWordArt="0" anchor="t" anchorCtr="0" forceAA="0" compatLnSpc="1">
            <a:prstTxWarp prst="textNoShape">
              <a:avLst/>
            </a:prstTxWarp>
            <a:spAutoFit/>
          </a:bodyPr>
          <a:lstStyle/>
          <a:p>
            <a:pPr defTabSz="932418">
              <a:defRPr/>
            </a:pPr>
            <a:r>
              <a:rPr lang="en-US" sz="1428">
                <a:ln w="3175">
                  <a:noFill/>
                </a:ln>
                <a:gradFill>
                  <a:gsLst>
                    <a:gs pos="0">
                      <a:srgbClr val="FFFFFF"/>
                    </a:gs>
                    <a:gs pos="100000">
                      <a:srgbClr val="FFFFFF"/>
                    </a:gs>
                  </a:gsLst>
                  <a:lin ang="5400000" scaled="0"/>
                </a:gradFill>
                <a:latin typeface="Segoe UI Semibold"/>
                <a:cs typeface="Segoe UI"/>
              </a:rPr>
              <a:t>App Templates for Industries</a:t>
            </a:r>
          </a:p>
        </p:txBody>
      </p:sp>
      <p:sp>
        <p:nvSpPr>
          <p:cNvPr id="134" name="TextBox 133">
            <a:extLst>
              <a:ext uri="{FF2B5EF4-FFF2-40B4-BE49-F238E27FC236}">
                <a16:creationId xmlns:a16="http://schemas.microsoft.com/office/drawing/2014/main" id="{16D28817-C7CC-48DC-A67F-94826660B337}"/>
              </a:ext>
            </a:extLst>
          </p:cNvPr>
          <p:cNvSpPr txBox="1"/>
          <p:nvPr/>
        </p:nvSpPr>
        <p:spPr>
          <a:xfrm>
            <a:off x="1809826" y="3719478"/>
            <a:ext cx="2402068" cy="986820"/>
          </a:xfrm>
          <a:prstGeom prst="rect">
            <a:avLst/>
          </a:prstGeom>
          <a:noFill/>
        </p:spPr>
        <p:txBody>
          <a:bodyPr rot="0" spcFirstLastPara="0" vertOverflow="overflow" horzOverflow="overflow" vert="horz" wrap="square" lIns="93247" tIns="46623" rIns="93247" bIns="46623" numCol="1" spcCol="0" rtlCol="0" fromWordArt="0" anchor="t" anchorCtr="0" forceAA="0" compatLnSpc="1">
            <a:prstTxWarp prst="textNoShape">
              <a:avLst/>
            </a:prstTxWarp>
            <a:spAutoFit/>
          </a:bodyPr>
          <a:lstStyle/>
          <a:p>
            <a:pPr marL="113336" lvl="1" indent="-113336" defTabSz="932597">
              <a:spcAft>
                <a:spcPts val="102"/>
              </a:spcAft>
              <a:buFont typeface="Arial" panose="020B0604020202020204" pitchFamily="34" charset="0"/>
              <a:buChar char="•"/>
              <a:defRPr/>
            </a:pPr>
            <a:r>
              <a:rPr lang="en-US" sz="1071">
                <a:gradFill>
                  <a:gsLst>
                    <a:gs pos="0">
                      <a:srgbClr val="FFFFFF"/>
                    </a:gs>
                    <a:gs pos="100000">
                      <a:srgbClr val="FFFFFF"/>
                    </a:gs>
                  </a:gsLst>
                  <a:lin ang="5400000" scaled="0"/>
                </a:gradFill>
                <a:latin typeface="Segoe UI"/>
              </a:rPr>
              <a:t>Digital distribution center</a:t>
            </a:r>
            <a:endParaRPr lang="en-US" sz="1071">
              <a:gradFill>
                <a:gsLst>
                  <a:gs pos="0">
                    <a:srgbClr val="FFFFFF"/>
                  </a:gs>
                  <a:gs pos="100000">
                    <a:srgbClr val="FFFFFF"/>
                  </a:gs>
                </a:gsLst>
                <a:lin ang="5400000" scaled="0"/>
              </a:gradFill>
              <a:latin typeface="Segoe UI"/>
              <a:cs typeface="Segoe UI"/>
            </a:endParaRPr>
          </a:p>
          <a:p>
            <a:pPr marL="113336" lvl="1" indent="-113336" defTabSz="932597">
              <a:spcAft>
                <a:spcPts val="102"/>
              </a:spcAft>
              <a:buFont typeface="Arial" panose="020B0604020202020204" pitchFamily="34" charset="0"/>
              <a:buChar char="•"/>
              <a:defRPr/>
            </a:pPr>
            <a:r>
              <a:rPr lang="en-US" sz="1071">
                <a:gradFill>
                  <a:gsLst>
                    <a:gs pos="0">
                      <a:srgbClr val="FFFFFF"/>
                    </a:gs>
                    <a:gs pos="100000">
                      <a:srgbClr val="FFFFFF"/>
                    </a:gs>
                  </a:gsLst>
                  <a:lin ang="5400000" scaled="0"/>
                </a:gradFill>
                <a:latin typeface="Segoe UI"/>
              </a:rPr>
              <a:t>In-store analytics</a:t>
            </a:r>
            <a:endParaRPr lang="en-US" sz="1071">
              <a:gradFill>
                <a:gsLst>
                  <a:gs pos="0">
                    <a:srgbClr val="FFFFFF"/>
                  </a:gs>
                  <a:gs pos="100000">
                    <a:srgbClr val="FFFFFF"/>
                  </a:gs>
                </a:gsLst>
                <a:lin ang="5400000" scaled="0"/>
              </a:gradFill>
              <a:latin typeface="Segoe UI"/>
              <a:cs typeface="Segoe UI"/>
            </a:endParaRPr>
          </a:p>
          <a:p>
            <a:pPr marL="113336" lvl="1" indent="-113336" defTabSz="932597">
              <a:spcAft>
                <a:spcPts val="102"/>
              </a:spcAft>
              <a:buFont typeface="Arial" panose="020B0604020202020204" pitchFamily="34" charset="0"/>
              <a:buChar char="•"/>
              <a:defRPr/>
            </a:pPr>
            <a:r>
              <a:rPr lang="en-US" sz="1071">
                <a:gradFill>
                  <a:gsLst>
                    <a:gs pos="0">
                      <a:srgbClr val="FFFFFF"/>
                    </a:gs>
                    <a:gs pos="100000">
                      <a:srgbClr val="FFFFFF"/>
                    </a:gs>
                  </a:gsLst>
                  <a:lin ang="5400000" scaled="0"/>
                </a:gradFill>
                <a:latin typeface="Segoe UI"/>
              </a:rPr>
              <a:t>Checkout, Condition monitoring</a:t>
            </a:r>
          </a:p>
          <a:p>
            <a:pPr marL="113336" lvl="1" indent="-113336" defTabSz="932597">
              <a:spcAft>
                <a:spcPts val="102"/>
              </a:spcAft>
              <a:buFont typeface="Arial" panose="020B0604020202020204" pitchFamily="34" charset="0"/>
              <a:buChar char="•"/>
              <a:defRPr/>
            </a:pPr>
            <a:r>
              <a:rPr lang="en-US" sz="1071">
                <a:gradFill>
                  <a:gsLst>
                    <a:gs pos="0">
                      <a:srgbClr val="FFFFFF"/>
                    </a:gs>
                    <a:gs pos="100000">
                      <a:srgbClr val="FFFFFF"/>
                    </a:gs>
                  </a:gsLst>
                  <a:lin ang="5400000" scaled="0"/>
                </a:gradFill>
                <a:latin typeface="Segoe UI"/>
              </a:rPr>
              <a:t>Connected logistics</a:t>
            </a:r>
            <a:endParaRPr lang="en-US" sz="1071">
              <a:gradFill>
                <a:gsLst>
                  <a:gs pos="0">
                    <a:srgbClr val="FFFFFF"/>
                  </a:gs>
                  <a:gs pos="100000">
                    <a:srgbClr val="FFFFFF"/>
                  </a:gs>
                </a:gsLst>
                <a:lin ang="5400000" scaled="0"/>
              </a:gradFill>
              <a:latin typeface="Segoe UI"/>
              <a:cs typeface="Segoe UI"/>
            </a:endParaRPr>
          </a:p>
          <a:p>
            <a:pPr marL="113336" lvl="1" indent="-113336" defTabSz="932597">
              <a:spcAft>
                <a:spcPts val="102"/>
              </a:spcAft>
              <a:buFont typeface="Arial" panose="020B0604020202020204" pitchFamily="34" charset="0"/>
              <a:buChar char="•"/>
              <a:defRPr/>
            </a:pPr>
            <a:r>
              <a:rPr lang="en-US" sz="1071">
                <a:gradFill>
                  <a:gsLst>
                    <a:gs pos="0">
                      <a:srgbClr val="FFFFFF"/>
                    </a:gs>
                    <a:gs pos="100000">
                      <a:srgbClr val="FFFFFF"/>
                    </a:gs>
                  </a:gsLst>
                  <a:lin ang="5400000" scaled="0"/>
                </a:gradFill>
                <a:latin typeface="Segoe UI"/>
              </a:rPr>
              <a:t>Smart inventory management</a:t>
            </a:r>
            <a:endParaRPr lang="en-US" sz="1071">
              <a:gradFill>
                <a:gsLst>
                  <a:gs pos="0">
                    <a:srgbClr val="FFFFFF"/>
                  </a:gs>
                  <a:gs pos="100000">
                    <a:srgbClr val="FFFFFF"/>
                  </a:gs>
                </a:gsLst>
                <a:lin ang="5400000" scaled="0"/>
              </a:gradFill>
              <a:latin typeface="Segoe UI"/>
              <a:cs typeface="Segoe UI"/>
            </a:endParaRPr>
          </a:p>
        </p:txBody>
      </p:sp>
      <p:sp>
        <p:nvSpPr>
          <p:cNvPr id="135" name="TextBox 134">
            <a:extLst>
              <a:ext uri="{FF2B5EF4-FFF2-40B4-BE49-F238E27FC236}">
                <a16:creationId xmlns:a16="http://schemas.microsoft.com/office/drawing/2014/main" id="{6607676C-3DC8-4F75-B9C8-C69E44660845}"/>
              </a:ext>
            </a:extLst>
          </p:cNvPr>
          <p:cNvSpPr txBox="1"/>
          <p:nvPr/>
        </p:nvSpPr>
        <p:spPr>
          <a:xfrm>
            <a:off x="4375628" y="3719478"/>
            <a:ext cx="2319033" cy="262226"/>
          </a:xfrm>
          <a:prstGeom prst="rect">
            <a:avLst/>
          </a:prstGeom>
          <a:noFill/>
        </p:spPr>
        <p:txBody>
          <a:bodyPr rot="0" spcFirstLastPara="0" vertOverflow="overflow" horzOverflow="overflow" vert="horz" wrap="square" lIns="93247" tIns="46623" rIns="93247" bIns="46623" numCol="1" spcCol="0" rtlCol="0" fromWordArt="0" anchor="t" anchorCtr="0" forceAA="0" compatLnSpc="1">
            <a:prstTxWarp prst="textNoShape">
              <a:avLst/>
            </a:prstTxWarp>
            <a:spAutoFit/>
          </a:bodyPr>
          <a:lstStyle/>
          <a:p>
            <a:pPr marL="113336" lvl="1" indent="-113336" defTabSz="932597">
              <a:spcAft>
                <a:spcPts val="102"/>
              </a:spcAft>
              <a:buFont typeface="Arial" panose="020B0604020202020204" pitchFamily="34" charset="0"/>
              <a:buChar char="•"/>
              <a:defRPr/>
            </a:pPr>
            <a:r>
              <a:rPr lang="en-US" sz="1071">
                <a:gradFill>
                  <a:gsLst>
                    <a:gs pos="0">
                      <a:srgbClr val="FFFFFF"/>
                    </a:gs>
                    <a:gs pos="100000">
                      <a:srgbClr val="FFFFFF"/>
                    </a:gs>
                  </a:gsLst>
                  <a:lin ang="5400000" scaled="0"/>
                </a:gradFill>
                <a:latin typeface="Segoe UI"/>
              </a:rPr>
              <a:t>Continuous patient monitoring</a:t>
            </a:r>
          </a:p>
        </p:txBody>
      </p:sp>
      <p:pic>
        <p:nvPicPr>
          <p:cNvPr id="136" name="Picture 135">
            <a:extLst>
              <a:ext uri="{FF2B5EF4-FFF2-40B4-BE49-F238E27FC236}">
                <a16:creationId xmlns:a16="http://schemas.microsoft.com/office/drawing/2014/main" id="{01ADB535-187D-43DE-B772-35C3856FF18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815301" y="3262492"/>
            <a:ext cx="344248" cy="344248"/>
          </a:xfrm>
          <a:prstGeom prst="rect">
            <a:avLst/>
          </a:prstGeom>
        </p:spPr>
      </p:pic>
      <p:pic>
        <p:nvPicPr>
          <p:cNvPr id="137" name="Picture 136">
            <a:extLst>
              <a:ext uri="{FF2B5EF4-FFF2-40B4-BE49-F238E27FC236}">
                <a16:creationId xmlns:a16="http://schemas.microsoft.com/office/drawing/2014/main" id="{B4EEDD21-DB9B-41CE-A028-F7B576C2E886}"/>
              </a:ext>
            </a:extLst>
          </p:cNvPr>
          <p:cNvPicPr>
            <a:picLocks noChangeAspect="1"/>
          </p:cNvPicPr>
          <p:nvPr/>
        </p:nvPicPr>
        <p:blipFill>
          <a:blip r:embed="rId6"/>
          <a:stretch>
            <a:fillRect/>
          </a:stretch>
        </p:blipFill>
        <p:spPr>
          <a:xfrm>
            <a:off x="4488956" y="3308834"/>
            <a:ext cx="344248" cy="312383"/>
          </a:xfrm>
          <a:prstGeom prst="rect">
            <a:avLst/>
          </a:prstGeom>
        </p:spPr>
      </p:pic>
      <p:sp>
        <p:nvSpPr>
          <p:cNvPr id="138" name="Rectangle 137">
            <a:extLst>
              <a:ext uri="{FF2B5EF4-FFF2-40B4-BE49-F238E27FC236}">
                <a16:creationId xmlns:a16="http://schemas.microsoft.com/office/drawing/2014/main" id="{7C9E66A6-15DD-4879-9B42-AA3014AB4D0B}"/>
              </a:ext>
            </a:extLst>
          </p:cNvPr>
          <p:cNvSpPr/>
          <p:nvPr/>
        </p:nvSpPr>
        <p:spPr bwMode="auto">
          <a:xfrm>
            <a:off x="1698287" y="3091118"/>
            <a:ext cx="2451754" cy="1851679"/>
          </a:xfrm>
          <a:prstGeom prst="rect">
            <a:avLst/>
          </a:prstGeom>
          <a:noFill/>
          <a:ln w="19050">
            <a:solidFill>
              <a:srgbClr val="3B3C4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731416" rIns="137141" bIns="182854" numCol="1" spcCol="0" rtlCol="0" fromWordArt="0" anchor="b" anchorCtr="0" forceAA="0" compatLnSpc="1">
            <a:prstTxWarp prst="textNoShape">
              <a:avLst/>
            </a:prstTxWarp>
            <a:noAutofit/>
          </a:bodyPr>
          <a:lstStyle/>
          <a:p>
            <a:pPr algn="ctr" defTabSz="932293" fontAlgn="base">
              <a:spcBef>
                <a:spcPct val="0"/>
              </a:spcBef>
              <a:spcAft>
                <a:spcPct val="0"/>
              </a:spcAft>
              <a:defRPr/>
            </a:pPr>
            <a:endParaRPr lang="en-US" sz="1099">
              <a:gradFill>
                <a:gsLst>
                  <a:gs pos="0">
                    <a:srgbClr val="FFFFFF"/>
                  </a:gs>
                  <a:gs pos="100000">
                    <a:srgbClr val="FFFFFF"/>
                  </a:gs>
                </a:gsLst>
                <a:lin ang="5400000" scaled="0"/>
              </a:gradFill>
              <a:latin typeface="Segoe UI"/>
              <a:cs typeface="Segoe UI" pitchFamily="34" charset="0"/>
            </a:endParaRPr>
          </a:p>
        </p:txBody>
      </p:sp>
      <p:sp>
        <p:nvSpPr>
          <p:cNvPr id="139" name="Rectangle 138">
            <a:extLst>
              <a:ext uri="{FF2B5EF4-FFF2-40B4-BE49-F238E27FC236}">
                <a16:creationId xmlns:a16="http://schemas.microsoft.com/office/drawing/2014/main" id="{59081806-10A5-4810-95CE-CEBA0CD0395D}"/>
              </a:ext>
            </a:extLst>
          </p:cNvPr>
          <p:cNvSpPr/>
          <p:nvPr/>
        </p:nvSpPr>
        <p:spPr bwMode="auto">
          <a:xfrm>
            <a:off x="4269912" y="3091118"/>
            <a:ext cx="2451754" cy="1851679"/>
          </a:xfrm>
          <a:prstGeom prst="rect">
            <a:avLst/>
          </a:prstGeom>
          <a:noFill/>
          <a:ln w="19050">
            <a:solidFill>
              <a:srgbClr val="3B3C4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731416" rIns="137141" bIns="182854" numCol="1" spcCol="0" rtlCol="0" fromWordArt="0" anchor="b" anchorCtr="0" forceAA="0" compatLnSpc="1">
            <a:prstTxWarp prst="textNoShape">
              <a:avLst/>
            </a:prstTxWarp>
            <a:noAutofit/>
          </a:bodyPr>
          <a:lstStyle/>
          <a:p>
            <a:pPr algn="ctr" defTabSz="932293" fontAlgn="base">
              <a:spcBef>
                <a:spcPct val="0"/>
              </a:spcBef>
              <a:spcAft>
                <a:spcPct val="0"/>
              </a:spcAft>
              <a:defRPr/>
            </a:pPr>
            <a:endParaRPr lang="en-US" sz="1099">
              <a:gradFill>
                <a:gsLst>
                  <a:gs pos="0">
                    <a:srgbClr val="FFFFFF"/>
                  </a:gs>
                  <a:gs pos="100000">
                    <a:srgbClr val="FFFFFF"/>
                  </a:gs>
                </a:gsLst>
                <a:lin ang="5400000" scaled="0"/>
              </a:gradFill>
              <a:latin typeface="Segoe UI"/>
              <a:cs typeface="Segoe UI" pitchFamily="34" charset="0"/>
            </a:endParaRPr>
          </a:p>
        </p:txBody>
      </p:sp>
      <p:sp>
        <p:nvSpPr>
          <p:cNvPr id="140" name="Rectangle 139">
            <a:extLst>
              <a:ext uri="{FF2B5EF4-FFF2-40B4-BE49-F238E27FC236}">
                <a16:creationId xmlns:a16="http://schemas.microsoft.com/office/drawing/2014/main" id="{15692086-844C-4586-8BF6-D75A2DFDA50D}"/>
              </a:ext>
            </a:extLst>
          </p:cNvPr>
          <p:cNvSpPr/>
          <p:nvPr/>
        </p:nvSpPr>
        <p:spPr>
          <a:xfrm>
            <a:off x="2074074" y="3298860"/>
            <a:ext cx="898680" cy="430375"/>
          </a:xfrm>
          <a:prstGeom prst="rect">
            <a:avLst/>
          </a:prstGeom>
        </p:spPr>
        <p:txBody>
          <a:bodyPr wrap="none">
            <a:spAutoFit/>
          </a:bodyPr>
          <a:lstStyle/>
          <a:p>
            <a:pPr defTabSz="932597">
              <a:defRPr/>
            </a:pPr>
            <a:r>
              <a:rPr lang="en-US" sz="2142">
                <a:gradFill>
                  <a:gsLst>
                    <a:gs pos="0">
                      <a:srgbClr val="50E6FF"/>
                    </a:gs>
                    <a:gs pos="100000">
                      <a:srgbClr val="50E6FF"/>
                    </a:gs>
                  </a:gsLst>
                  <a:lin ang="5400000" scaled="0"/>
                </a:gradFill>
                <a:latin typeface="Segoe UI Semibold"/>
                <a:cs typeface="Segoe UI"/>
              </a:rPr>
              <a:t>Retail</a:t>
            </a:r>
            <a:endParaRPr lang="en-US" sz="2142">
              <a:solidFill>
                <a:srgbClr val="000000"/>
              </a:solidFill>
              <a:latin typeface="Segoe UI"/>
            </a:endParaRPr>
          </a:p>
        </p:txBody>
      </p:sp>
      <p:sp>
        <p:nvSpPr>
          <p:cNvPr id="141" name="Rectangle 140">
            <a:extLst>
              <a:ext uri="{FF2B5EF4-FFF2-40B4-BE49-F238E27FC236}">
                <a16:creationId xmlns:a16="http://schemas.microsoft.com/office/drawing/2014/main" id="{C1299279-7738-4C93-95BB-4E0294A79D6D}"/>
              </a:ext>
            </a:extLst>
          </p:cNvPr>
          <p:cNvSpPr/>
          <p:nvPr/>
        </p:nvSpPr>
        <p:spPr>
          <a:xfrm>
            <a:off x="4800194" y="3298860"/>
            <a:ext cx="1554281" cy="430375"/>
          </a:xfrm>
          <a:prstGeom prst="rect">
            <a:avLst/>
          </a:prstGeom>
        </p:spPr>
        <p:txBody>
          <a:bodyPr wrap="none">
            <a:spAutoFit/>
          </a:bodyPr>
          <a:lstStyle/>
          <a:p>
            <a:pPr defTabSz="932293" fontAlgn="base">
              <a:spcAft>
                <a:spcPts val="102"/>
              </a:spcAft>
              <a:defRPr/>
            </a:pPr>
            <a:r>
              <a:rPr lang="en-US" sz="2142">
                <a:gradFill>
                  <a:gsLst>
                    <a:gs pos="0">
                      <a:srgbClr val="50E6FF"/>
                    </a:gs>
                    <a:gs pos="100000">
                      <a:srgbClr val="50E6FF"/>
                    </a:gs>
                  </a:gsLst>
                  <a:lin ang="5400000" scaled="0"/>
                </a:gradFill>
                <a:latin typeface="Segoe UI Semibold"/>
                <a:cs typeface="Segoe UI" pitchFamily="34" charset="0"/>
              </a:rPr>
              <a:t>Healthcare</a:t>
            </a:r>
          </a:p>
        </p:txBody>
      </p:sp>
      <p:sp>
        <p:nvSpPr>
          <p:cNvPr id="142" name="Rectangle 141">
            <a:extLst>
              <a:ext uri="{FF2B5EF4-FFF2-40B4-BE49-F238E27FC236}">
                <a16:creationId xmlns:a16="http://schemas.microsoft.com/office/drawing/2014/main" id="{7D6CA8E3-4398-4E93-9BCE-DEBD33377654}"/>
              </a:ext>
            </a:extLst>
          </p:cNvPr>
          <p:cNvSpPr/>
          <p:nvPr/>
        </p:nvSpPr>
        <p:spPr>
          <a:xfrm>
            <a:off x="7230392" y="3298860"/>
            <a:ext cx="1057267" cy="430375"/>
          </a:xfrm>
          <a:prstGeom prst="rect">
            <a:avLst/>
          </a:prstGeom>
        </p:spPr>
        <p:txBody>
          <a:bodyPr wrap="none">
            <a:spAutoFit/>
          </a:bodyPr>
          <a:lstStyle/>
          <a:p>
            <a:pPr defTabSz="932597">
              <a:defRPr/>
            </a:pPr>
            <a:r>
              <a:rPr lang="en-US" sz="2142">
                <a:gradFill>
                  <a:gsLst>
                    <a:gs pos="0">
                      <a:srgbClr val="50E6FF"/>
                    </a:gs>
                    <a:gs pos="100000">
                      <a:srgbClr val="50E6FF"/>
                    </a:gs>
                  </a:gsLst>
                  <a:lin ang="5400000" scaled="0"/>
                </a:gradFill>
                <a:latin typeface="Segoe UI Semibold"/>
                <a:cs typeface="Segoe UI" pitchFamily="34" charset="0"/>
              </a:rPr>
              <a:t>Energy</a:t>
            </a:r>
            <a:endParaRPr lang="en-US" sz="2142">
              <a:solidFill>
                <a:srgbClr val="000000"/>
              </a:solidFill>
              <a:latin typeface="Segoe UI"/>
            </a:endParaRPr>
          </a:p>
        </p:txBody>
      </p:sp>
      <p:sp>
        <p:nvSpPr>
          <p:cNvPr id="143" name="Rectangle 142">
            <a:extLst>
              <a:ext uri="{FF2B5EF4-FFF2-40B4-BE49-F238E27FC236}">
                <a16:creationId xmlns:a16="http://schemas.microsoft.com/office/drawing/2014/main" id="{9EA926C1-BC44-43EC-956A-78F7F5410DC5}"/>
              </a:ext>
            </a:extLst>
          </p:cNvPr>
          <p:cNvSpPr/>
          <p:nvPr/>
        </p:nvSpPr>
        <p:spPr>
          <a:xfrm>
            <a:off x="10010899" y="3298860"/>
            <a:ext cx="1767147" cy="430375"/>
          </a:xfrm>
          <a:prstGeom prst="rect">
            <a:avLst/>
          </a:prstGeom>
        </p:spPr>
        <p:txBody>
          <a:bodyPr wrap="none">
            <a:spAutoFit/>
          </a:bodyPr>
          <a:lstStyle/>
          <a:p>
            <a:pPr defTabSz="932293" fontAlgn="base">
              <a:spcAft>
                <a:spcPts val="102"/>
              </a:spcAft>
              <a:defRPr/>
            </a:pPr>
            <a:r>
              <a:rPr lang="en-US" sz="2142">
                <a:gradFill>
                  <a:gsLst>
                    <a:gs pos="0">
                      <a:srgbClr val="50E6FF"/>
                    </a:gs>
                    <a:gs pos="100000">
                      <a:srgbClr val="50E6FF"/>
                    </a:gs>
                  </a:gsLst>
                  <a:lin ang="5400000" scaled="0"/>
                </a:gradFill>
                <a:latin typeface="Segoe UI Semibold"/>
                <a:cs typeface="Segoe UI" pitchFamily="34" charset="0"/>
              </a:rPr>
              <a:t>Government</a:t>
            </a:r>
          </a:p>
        </p:txBody>
      </p:sp>
    </p:spTree>
    <p:extLst>
      <p:ext uri="{BB962C8B-B14F-4D97-AF65-F5344CB8AC3E}">
        <p14:creationId xmlns:p14="http://schemas.microsoft.com/office/powerpoint/2010/main" val="2067051814"/>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6ED937D-CD8C-413C-A895-F0B920AE7490}"/>
              </a:ext>
            </a:extLst>
          </p:cNvPr>
          <p:cNvPicPr>
            <a:picLocks noChangeAspect="1"/>
          </p:cNvPicPr>
          <p:nvPr/>
        </p:nvPicPr>
        <p:blipFill>
          <a:blip r:embed="rId2"/>
          <a:stretch>
            <a:fillRect/>
          </a:stretch>
        </p:blipFill>
        <p:spPr>
          <a:xfrm>
            <a:off x="9512807" y="4935592"/>
            <a:ext cx="3664938" cy="2537621"/>
          </a:xfrm>
          <a:prstGeom prst="rect">
            <a:avLst/>
          </a:prstGeom>
          <a:effectLst>
            <a:outerShdw blurRad="50800" dist="38100" dir="2700000" algn="tl" rotWithShape="0">
              <a:prstClr val="black">
                <a:alpha val="40000"/>
              </a:prstClr>
            </a:outerShdw>
          </a:effectLst>
        </p:spPr>
      </p:pic>
      <p:pic>
        <p:nvPicPr>
          <p:cNvPr id="5" name="Picture 4">
            <a:extLst>
              <a:ext uri="{FF2B5EF4-FFF2-40B4-BE49-F238E27FC236}">
                <a16:creationId xmlns:a16="http://schemas.microsoft.com/office/drawing/2014/main" id="{9B03A410-8662-4BB7-803B-96345B5A06EB}"/>
              </a:ext>
            </a:extLst>
          </p:cNvPr>
          <p:cNvPicPr>
            <a:picLocks noChangeAspect="1"/>
          </p:cNvPicPr>
          <p:nvPr/>
        </p:nvPicPr>
        <p:blipFill>
          <a:blip r:embed="rId3"/>
          <a:stretch>
            <a:fillRect/>
          </a:stretch>
        </p:blipFill>
        <p:spPr>
          <a:xfrm>
            <a:off x="9512806" y="-478689"/>
            <a:ext cx="3661591" cy="2537621"/>
          </a:xfrm>
          <a:prstGeom prst="rect">
            <a:avLst/>
          </a:prstGeom>
          <a:effectLst>
            <a:outerShdw blurRad="50800" dist="38100" dir="2700000" algn="tl" rotWithShape="0">
              <a:prstClr val="black">
                <a:alpha val="40000"/>
              </a:prstClr>
            </a:outerShdw>
          </a:effectLst>
        </p:spPr>
      </p:pic>
      <p:pic>
        <p:nvPicPr>
          <p:cNvPr id="6" name="Picture 5">
            <a:extLst>
              <a:ext uri="{FF2B5EF4-FFF2-40B4-BE49-F238E27FC236}">
                <a16:creationId xmlns:a16="http://schemas.microsoft.com/office/drawing/2014/main" id="{5A346708-3859-4F84-B6C8-EF5BD61735C8}"/>
              </a:ext>
            </a:extLst>
          </p:cNvPr>
          <p:cNvPicPr>
            <a:picLocks noChangeAspect="1"/>
          </p:cNvPicPr>
          <p:nvPr/>
        </p:nvPicPr>
        <p:blipFill>
          <a:blip r:embed="rId4"/>
          <a:stretch>
            <a:fillRect/>
          </a:stretch>
        </p:blipFill>
        <p:spPr>
          <a:xfrm>
            <a:off x="5667387" y="132358"/>
            <a:ext cx="3664938" cy="2537621"/>
          </a:xfrm>
          <a:prstGeom prst="rect">
            <a:avLst/>
          </a:prstGeom>
          <a:effectLst>
            <a:outerShdw blurRad="50800" dist="38100" dir="2700000" algn="tl" rotWithShape="0">
              <a:prstClr val="black">
                <a:alpha val="40000"/>
              </a:prstClr>
            </a:outerShdw>
          </a:effectLst>
        </p:spPr>
      </p:pic>
      <p:pic>
        <p:nvPicPr>
          <p:cNvPr id="7" name="Picture 6">
            <a:extLst>
              <a:ext uri="{FF2B5EF4-FFF2-40B4-BE49-F238E27FC236}">
                <a16:creationId xmlns:a16="http://schemas.microsoft.com/office/drawing/2014/main" id="{3BC580E0-91A9-4EB0-8BBB-A9AB38A229DE}"/>
              </a:ext>
            </a:extLst>
          </p:cNvPr>
          <p:cNvPicPr>
            <a:picLocks noChangeAspect="1"/>
          </p:cNvPicPr>
          <p:nvPr/>
        </p:nvPicPr>
        <p:blipFill>
          <a:blip r:embed="rId5"/>
          <a:stretch>
            <a:fillRect/>
          </a:stretch>
        </p:blipFill>
        <p:spPr>
          <a:xfrm>
            <a:off x="5667386" y="5620959"/>
            <a:ext cx="3664938" cy="2537621"/>
          </a:xfrm>
          <a:prstGeom prst="rect">
            <a:avLst/>
          </a:prstGeom>
          <a:effectLst>
            <a:outerShdw blurRad="50800" dist="38100" dir="2700000" algn="tl" rotWithShape="0">
              <a:prstClr val="black">
                <a:alpha val="40000"/>
              </a:prstClr>
            </a:outerShdw>
          </a:effectLst>
        </p:spPr>
      </p:pic>
      <p:pic>
        <p:nvPicPr>
          <p:cNvPr id="8" name="Picture 7">
            <a:extLst>
              <a:ext uri="{FF2B5EF4-FFF2-40B4-BE49-F238E27FC236}">
                <a16:creationId xmlns:a16="http://schemas.microsoft.com/office/drawing/2014/main" id="{33617311-2C45-4913-A782-30A79843160D}"/>
              </a:ext>
            </a:extLst>
          </p:cNvPr>
          <p:cNvPicPr>
            <a:picLocks noChangeAspect="1"/>
          </p:cNvPicPr>
          <p:nvPr/>
        </p:nvPicPr>
        <p:blipFill>
          <a:blip r:embed="rId6"/>
          <a:stretch>
            <a:fillRect/>
          </a:stretch>
        </p:blipFill>
        <p:spPr>
          <a:xfrm>
            <a:off x="5666898" y="2876659"/>
            <a:ext cx="3664938" cy="2537621"/>
          </a:xfrm>
          <a:prstGeom prst="rect">
            <a:avLst/>
          </a:prstGeom>
          <a:effectLst>
            <a:outerShdw blurRad="50800" dist="38100" dir="2700000" algn="tl" rotWithShape="0">
              <a:prstClr val="black">
                <a:alpha val="40000"/>
              </a:prstClr>
            </a:outerShdw>
          </a:effectLst>
        </p:spPr>
      </p:pic>
      <p:pic>
        <p:nvPicPr>
          <p:cNvPr id="9" name="Picture 8">
            <a:extLst>
              <a:ext uri="{FF2B5EF4-FFF2-40B4-BE49-F238E27FC236}">
                <a16:creationId xmlns:a16="http://schemas.microsoft.com/office/drawing/2014/main" id="{2C3A9664-CB88-437E-808B-23D1A284B7D6}"/>
              </a:ext>
            </a:extLst>
          </p:cNvPr>
          <p:cNvPicPr>
            <a:picLocks noChangeAspect="1"/>
          </p:cNvPicPr>
          <p:nvPr/>
        </p:nvPicPr>
        <p:blipFill>
          <a:blip r:embed="rId7"/>
          <a:stretch>
            <a:fillRect/>
          </a:stretch>
        </p:blipFill>
        <p:spPr>
          <a:xfrm>
            <a:off x="9512805" y="2228452"/>
            <a:ext cx="3671650" cy="2537621"/>
          </a:xfrm>
          <a:prstGeom prst="rect">
            <a:avLst/>
          </a:prstGeom>
          <a:effectLst>
            <a:outerShdw blurRad="50800" dist="38100" dir="2700000" algn="tl" rotWithShape="0">
              <a:prstClr val="black">
                <a:alpha val="40000"/>
              </a:prstClr>
            </a:outerShdw>
          </a:effectLst>
        </p:spPr>
      </p:pic>
      <p:sp>
        <p:nvSpPr>
          <p:cNvPr id="11" name="Title 2">
            <a:extLst>
              <a:ext uri="{FF2B5EF4-FFF2-40B4-BE49-F238E27FC236}">
                <a16:creationId xmlns:a16="http://schemas.microsoft.com/office/drawing/2014/main" id="{605D27C5-61F1-4A8D-AAB7-C71C4E716DA8}"/>
              </a:ext>
            </a:extLst>
          </p:cNvPr>
          <p:cNvSpPr>
            <a:spLocks noGrp="1"/>
          </p:cNvSpPr>
          <p:nvPr>
            <p:ph type="title"/>
          </p:nvPr>
        </p:nvSpPr>
        <p:spPr/>
        <p:txBody>
          <a:bodyPr/>
          <a:lstStyle/>
          <a:p>
            <a:r>
              <a:rPr lang="en-US"/>
              <a:t>What is an </a:t>
            </a:r>
            <a:br>
              <a:rPr lang="en-US"/>
            </a:br>
            <a:r>
              <a:rPr lang="en-US"/>
              <a:t>IoT Central app template?</a:t>
            </a:r>
          </a:p>
        </p:txBody>
      </p:sp>
      <p:sp>
        <p:nvSpPr>
          <p:cNvPr id="12" name="Title 2">
            <a:extLst>
              <a:ext uri="{FF2B5EF4-FFF2-40B4-BE49-F238E27FC236}">
                <a16:creationId xmlns:a16="http://schemas.microsoft.com/office/drawing/2014/main" id="{B55D9D5B-D21D-4A72-92DA-9B501B2C0E5B}"/>
              </a:ext>
            </a:extLst>
          </p:cNvPr>
          <p:cNvSpPr txBox="1">
            <a:spLocks/>
          </p:cNvSpPr>
          <p:nvPr/>
        </p:nvSpPr>
        <p:spPr>
          <a:xfrm>
            <a:off x="322109" y="1491273"/>
            <a:ext cx="5041242" cy="4899355"/>
          </a:xfrm>
          <a:prstGeom prst="rect">
            <a:avLst/>
          </a:prstGeom>
        </p:spPr>
        <p:txBody>
          <a:bodyPr vert="horz" wrap="square" lIns="0" tIns="0" rIns="0" bIns="0" rtlCol="0" anchor="t">
            <a:spAutoFit/>
          </a:bodyPr>
          <a:lstStyle>
            <a:lvl1pPr algn="l" defTabSz="914367" rtl="0" eaLnBrk="1" latinLnBrk="0" hangingPunct="1">
              <a:lnSpc>
                <a:spcPct val="90000"/>
              </a:lnSpc>
              <a:spcBef>
                <a:spcPct val="0"/>
              </a:spcBef>
              <a:buNone/>
              <a:defRPr lang="en-US" sz="5882" b="0" kern="1200" cap="none" spc="-100" baseline="0" dirty="0" smtClean="0">
                <a:ln w="3175">
                  <a:noFill/>
                </a:ln>
                <a:gradFill>
                  <a:gsLst>
                    <a:gs pos="1250">
                      <a:schemeClr val="tx1"/>
                    </a:gs>
                    <a:gs pos="100000">
                      <a:schemeClr val="tx1"/>
                    </a:gs>
                  </a:gsLst>
                  <a:lin ang="5400000" scaled="0"/>
                </a:gradFill>
                <a:effectLst/>
                <a:latin typeface="DIN" pitchFamily="50" charset="0"/>
                <a:ea typeface="+mn-ea"/>
                <a:cs typeface="Segoe UI" pitchFamily="34" charset="0"/>
              </a:defRPr>
            </a:lvl1pPr>
          </a:lstStyle>
          <a:p>
            <a:pPr defTabSz="932563">
              <a:lnSpc>
                <a:spcPct val="130000"/>
              </a:lnSpc>
              <a:defRPr/>
            </a:pPr>
            <a:r>
              <a:rPr lang="en-US" sz="1836" spc="0">
                <a:solidFill>
                  <a:prstClr val="black">
                    <a:lumMod val="85000"/>
                    <a:lumOff val="15000"/>
                  </a:prstClr>
                </a:solidFill>
                <a:latin typeface="Segoe UI Semilight" panose="020B0402040204020203" pitchFamily="34" charset="0"/>
                <a:ea typeface="Segoe UI" panose="020B0502040204020203" pitchFamily="34" charset="0"/>
                <a:cs typeface="Segoe UI Semilight" panose="020B0402040204020203" pitchFamily="34" charset="0"/>
              </a:rPr>
              <a:t>App templates are </a:t>
            </a:r>
            <a:r>
              <a:rPr lang="en-US" sz="1836" spc="0">
                <a:solidFill>
                  <a:srgbClr val="137AD1"/>
                </a:solidFill>
                <a:latin typeface="Segoe UI" panose="020B0502040204020203" pitchFamily="34" charset="0"/>
              </a:rPr>
              <a:t>tools to help solution builders kickstart their IoT solution development</a:t>
            </a:r>
          </a:p>
          <a:p>
            <a:pPr defTabSz="932563">
              <a:lnSpc>
                <a:spcPct val="130000"/>
              </a:lnSpc>
              <a:defRPr/>
            </a:pPr>
            <a:endParaRPr lang="en-US" sz="1836" spc="0">
              <a:solidFill>
                <a:prstClr val="black">
                  <a:lumMod val="85000"/>
                  <a:lumOff val="15000"/>
                </a:prstClr>
              </a:solidFill>
              <a:latin typeface="Segoe UI Semilight" panose="020B0402040204020203" pitchFamily="34" charset="0"/>
              <a:ea typeface="Segoe UI" panose="020B0502040204020203" pitchFamily="34" charset="0"/>
              <a:cs typeface="Segoe UI Semilight" panose="020B0402040204020203" pitchFamily="34" charset="0"/>
            </a:endParaRPr>
          </a:p>
          <a:p>
            <a:pPr defTabSz="932563">
              <a:lnSpc>
                <a:spcPct val="130000"/>
              </a:lnSpc>
              <a:defRPr/>
            </a:pPr>
            <a:r>
              <a:rPr lang="en-US" sz="1836" spc="0">
                <a:solidFill>
                  <a:prstClr val="black">
                    <a:lumMod val="85000"/>
                    <a:lumOff val="15000"/>
                  </a:prstClr>
                </a:solidFill>
                <a:latin typeface="Segoe UI Semilight" panose="020B0402040204020203" pitchFamily="34" charset="0"/>
                <a:ea typeface="Segoe UI" panose="020B0502040204020203" pitchFamily="34" charset="0"/>
                <a:cs typeface="Segoe UI Semilight" panose="020B0402040204020203" pitchFamily="34" charset="0"/>
              </a:rPr>
              <a:t>They consist of:</a:t>
            </a:r>
          </a:p>
          <a:p>
            <a:pPr marL="291436" indent="-291436" defTabSz="932563">
              <a:lnSpc>
                <a:spcPct val="130000"/>
              </a:lnSpc>
              <a:buFontTx/>
              <a:buChar char="-"/>
              <a:defRPr/>
            </a:pPr>
            <a:r>
              <a:rPr lang="en-US" sz="1836" spc="0">
                <a:solidFill>
                  <a:prstClr val="black">
                    <a:lumMod val="85000"/>
                    <a:lumOff val="15000"/>
                  </a:prstClr>
                </a:solidFill>
                <a:latin typeface="Segoe UI Semilight" panose="020B0402040204020203" pitchFamily="34" charset="0"/>
                <a:ea typeface="Segoe UI" panose="020B0502040204020203" pitchFamily="34" charset="0"/>
                <a:cs typeface="Segoe UI Semilight" panose="020B0402040204020203" pitchFamily="34" charset="0"/>
              </a:rPr>
              <a:t>Sample operator dashboards</a:t>
            </a:r>
          </a:p>
          <a:p>
            <a:pPr marL="291436" indent="-291436" defTabSz="932563">
              <a:lnSpc>
                <a:spcPct val="130000"/>
              </a:lnSpc>
              <a:buFontTx/>
              <a:buChar char="-"/>
              <a:defRPr/>
            </a:pPr>
            <a:r>
              <a:rPr lang="en-US" sz="1836" spc="0">
                <a:solidFill>
                  <a:prstClr val="black">
                    <a:lumMod val="85000"/>
                    <a:lumOff val="15000"/>
                  </a:prstClr>
                </a:solidFill>
                <a:latin typeface="Segoe UI Semilight" panose="020B0402040204020203" pitchFamily="34" charset="0"/>
                <a:ea typeface="Segoe UI" panose="020B0502040204020203" pitchFamily="34" charset="0"/>
                <a:cs typeface="Segoe UI Semilight" panose="020B0402040204020203" pitchFamily="34" charset="0"/>
              </a:rPr>
              <a:t>Sample device templates</a:t>
            </a:r>
          </a:p>
          <a:p>
            <a:pPr marL="291436" indent="-291436" defTabSz="932563">
              <a:lnSpc>
                <a:spcPct val="130000"/>
              </a:lnSpc>
              <a:buFontTx/>
              <a:buChar char="-"/>
              <a:defRPr/>
            </a:pPr>
            <a:r>
              <a:rPr lang="en-US" sz="1836" spc="0">
                <a:solidFill>
                  <a:prstClr val="black">
                    <a:lumMod val="85000"/>
                    <a:lumOff val="15000"/>
                  </a:prstClr>
                </a:solidFill>
                <a:latin typeface="Segoe UI Semilight" panose="020B0402040204020203" pitchFamily="34" charset="0"/>
                <a:ea typeface="Segoe UI" panose="020B0502040204020203" pitchFamily="34" charset="0"/>
                <a:cs typeface="Segoe UI Semilight" panose="020B0402040204020203" pitchFamily="34" charset="0"/>
              </a:rPr>
              <a:t>Simulated devices</a:t>
            </a:r>
          </a:p>
          <a:p>
            <a:pPr marL="291436" indent="-291436" defTabSz="932563">
              <a:lnSpc>
                <a:spcPct val="130000"/>
              </a:lnSpc>
              <a:buFontTx/>
              <a:buChar char="-"/>
              <a:defRPr/>
            </a:pPr>
            <a:r>
              <a:rPr lang="en-US" sz="1836" spc="0">
                <a:solidFill>
                  <a:prstClr val="black">
                    <a:lumMod val="85000"/>
                    <a:lumOff val="15000"/>
                  </a:prstClr>
                </a:solidFill>
                <a:latin typeface="Segoe UI Semilight" panose="020B0402040204020203" pitchFamily="34" charset="0"/>
                <a:ea typeface="Segoe UI" panose="020B0502040204020203" pitchFamily="34" charset="0"/>
                <a:cs typeface="Segoe UI Semilight" panose="020B0402040204020203" pitchFamily="34" charset="0"/>
              </a:rPr>
              <a:t>Pre-configured rules and jobs</a:t>
            </a:r>
          </a:p>
          <a:p>
            <a:pPr marL="291436" indent="-291436" defTabSz="932563">
              <a:lnSpc>
                <a:spcPct val="130000"/>
              </a:lnSpc>
              <a:buFontTx/>
              <a:buChar char="-"/>
              <a:defRPr/>
            </a:pPr>
            <a:r>
              <a:rPr lang="en-US" sz="1836" spc="0">
                <a:solidFill>
                  <a:prstClr val="black">
                    <a:lumMod val="85000"/>
                    <a:lumOff val="15000"/>
                  </a:prstClr>
                </a:solidFill>
                <a:latin typeface="Segoe UI Semilight" panose="020B0402040204020203" pitchFamily="34" charset="0"/>
                <a:ea typeface="Segoe UI" panose="020B0502040204020203" pitchFamily="34" charset="0"/>
                <a:cs typeface="Segoe UI Semilight" panose="020B0402040204020203" pitchFamily="34" charset="0"/>
              </a:rPr>
              <a:t>Rich documentation including tutorials</a:t>
            </a:r>
          </a:p>
          <a:p>
            <a:pPr defTabSz="932563">
              <a:lnSpc>
                <a:spcPct val="130000"/>
              </a:lnSpc>
              <a:defRPr/>
            </a:pPr>
            <a:endParaRPr lang="en-US" sz="1836" spc="0">
              <a:solidFill>
                <a:prstClr val="black">
                  <a:lumMod val="85000"/>
                  <a:lumOff val="15000"/>
                </a:prstClr>
              </a:solidFill>
              <a:latin typeface="Segoe UI Semilight" panose="020B0402040204020203" pitchFamily="34" charset="0"/>
              <a:ea typeface="Segoe UI" panose="020B0502040204020203" pitchFamily="34" charset="0"/>
              <a:cs typeface="Segoe UI Semilight" panose="020B0402040204020203" pitchFamily="34" charset="0"/>
            </a:endParaRPr>
          </a:p>
          <a:p>
            <a:pPr defTabSz="932563">
              <a:lnSpc>
                <a:spcPct val="130000"/>
              </a:lnSpc>
              <a:defRPr/>
            </a:pPr>
            <a:r>
              <a:rPr lang="en-US" sz="1836" spc="0">
                <a:solidFill>
                  <a:prstClr val="black">
                    <a:lumMod val="85000"/>
                    <a:lumOff val="15000"/>
                  </a:prstClr>
                </a:solidFill>
                <a:latin typeface="Segoe UI Semilight" panose="020B0402040204020203" pitchFamily="34" charset="0"/>
                <a:cs typeface="Segoe UI Semilight" panose="020B0402040204020203" pitchFamily="34" charset="0"/>
              </a:rPr>
              <a:t>Brand templates using the white labeling feature </a:t>
            </a:r>
          </a:p>
          <a:p>
            <a:pPr defTabSz="932563">
              <a:lnSpc>
                <a:spcPct val="130000"/>
              </a:lnSpc>
              <a:defRPr/>
            </a:pPr>
            <a:endParaRPr lang="en-US" sz="816" spc="0">
              <a:solidFill>
                <a:prstClr val="black">
                  <a:lumMod val="85000"/>
                  <a:lumOff val="15000"/>
                </a:prstClr>
              </a:solidFill>
              <a:latin typeface="Segoe UI Semilight" panose="020B0402040204020203" pitchFamily="34" charset="0"/>
              <a:cs typeface="Segoe UI Semilight" panose="020B0402040204020203" pitchFamily="34" charset="0"/>
            </a:endParaRPr>
          </a:p>
          <a:p>
            <a:pPr defTabSz="932563">
              <a:lnSpc>
                <a:spcPct val="130000"/>
              </a:lnSpc>
              <a:defRPr/>
            </a:pPr>
            <a:r>
              <a:rPr lang="en-US" sz="1836" spc="0">
                <a:solidFill>
                  <a:prstClr val="black">
                    <a:lumMod val="85000"/>
                    <a:lumOff val="15000"/>
                  </a:prstClr>
                </a:solidFill>
                <a:latin typeface="Segoe UI Semilight" panose="020B0402040204020203" pitchFamily="34" charset="0"/>
                <a:cs typeface="Segoe UI Semilight" panose="020B0402040204020203" pitchFamily="34" charset="0"/>
              </a:rPr>
              <a:t>Sell to customers directly or through AppSource </a:t>
            </a:r>
            <a:r>
              <a:rPr lang="en-US" sz="1836" spc="0">
                <a:solidFill>
                  <a:srgbClr val="137AD1"/>
                </a:solidFill>
                <a:latin typeface="Segoe UI" panose="020B0502040204020203" pitchFamily="34" charset="0"/>
              </a:rPr>
              <a:t>Your brand, your SaaS</a:t>
            </a:r>
          </a:p>
        </p:txBody>
      </p:sp>
    </p:spTree>
    <p:extLst>
      <p:ext uri="{BB962C8B-B14F-4D97-AF65-F5344CB8AC3E}">
        <p14:creationId xmlns:p14="http://schemas.microsoft.com/office/powerpoint/2010/main" val="1137450873"/>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4524A569-EF66-492B-8B34-1759E8A230E3}"/>
              </a:ext>
            </a:extLst>
          </p:cNvPr>
          <p:cNvSpPr/>
          <p:nvPr/>
        </p:nvSpPr>
        <p:spPr>
          <a:xfrm>
            <a:off x="882" y="1137531"/>
            <a:ext cx="12434711" cy="2169752"/>
          </a:xfrm>
          <a:prstGeom prst="rect">
            <a:avLst/>
          </a:prstGeom>
          <a:solidFill>
            <a:srgbClr val="F3F2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prstClr val="white"/>
              </a:solidFill>
              <a:latin typeface="Calibri" panose="020F0502020204030204"/>
            </a:endParaRPr>
          </a:p>
        </p:txBody>
      </p:sp>
      <p:pic>
        <p:nvPicPr>
          <p:cNvPr id="5" name="Picture 4" descr="A screenshot of a cell phone&#10;&#10;Description automatically generated">
            <a:extLst>
              <a:ext uri="{FF2B5EF4-FFF2-40B4-BE49-F238E27FC236}">
                <a16:creationId xmlns:a16="http://schemas.microsoft.com/office/drawing/2014/main" id="{1BCDA4F8-0629-460D-9922-DAD73DC82FE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96549" y="116909"/>
            <a:ext cx="2667908" cy="1500699"/>
          </a:xfrm>
          <a:prstGeom prst="rect">
            <a:avLst/>
          </a:prstGeom>
          <a:effectLst>
            <a:outerShdw blurRad="50800" dist="38100" dir="2700000" algn="tl" rotWithShape="0">
              <a:prstClr val="black">
                <a:alpha val="40000"/>
              </a:prstClr>
            </a:outerShdw>
          </a:effectLst>
        </p:spPr>
      </p:pic>
      <p:pic>
        <p:nvPicPr>
          <p:cNvPr id="7" name="Picture 6" descr="A picture containing screenshot&#10;&#10;Description automatically generated">
            <a:extLst>
              <a:ext uri="{FF2B5EF4-FFF2-40B4-BE49-F238E27FC236}">
                <a16:creationId xmlns:a16="http://schemas.microsoft.com/office/drawing/2014/main" id="{3FFAE6CD-794D-4BAC-9EB6-5D6E01A4953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014268" y="2673365"/>
            <a:ext cx="2667908" cy="1500699"/>
          </a:xfrm>
          <a:prstGeom prst="rect">
            <a:avLst/>
          </a:prstGeom>
          <a:effectLst>
            <a:outerShdw blurRad="50800" dist="38100" dir="2700000" algn="tl" rotWithShape="0">
              <a:prstClr val="black">
                <a:alpha val="40000"/>
              </a:prstClr>
            </a:outerShdw>
          </a:effectLst>
        </p:spPr>
      </p:pic>
      <p:pic>
        <p:nvPicPr>
          <p:cNvPr id="11" name="Picture 10" descr="A picture containing screenshot&#10;&#10;Description automatically generated">
            <a:extLst>
              <a:ext uri="{FF2B5EF4-FFF2-40B4-BE49-F238E27FC236}">
                <a16:creationId xmlns:a16="http://schemas.microsoft.com/office/drawing/2014/main" id="{E9501CED-892B-4716-A74F-5D97582DD38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96549" y="3605065"/>
            <a:ext cx="2667908" cy="1500699"/>
          </a:xfrm>
          <a:prstGeom prst="rect">
            <a:avLst/>
          </a:prstGeom>
          <a:effectLst>
            <a:outerShdw blurRad="50800" dist="38100" dir="2700000" algn="tl" rotWithShape="0">
              <a:prstClr val="black">
                <a:alpha val="40000"/>
              </a:prstClr>
            </a:outerShdw>
          </a:effectLst>
        </p:spPr>
      </p:pic>
      <p:pic>
        <p:nvPicPr>
          <p:cNvPr id="13" name="Picture 12" descr="A picture containing screenshot&#10;&#10;Description automatically generated">
            <a:extLst>
              <a:ext uri="{FF2B5EF4-FFF2-40B4-BE49-F238E27FC236}">
                <a16:creationId xmlns:a16="http://schemas.microsoft.com/office/drawing/2014/main" id="{037D03CC-7ED5-4CE0-82F6-E51825235EC0}"/>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014268" y="-807491"/>
            <a:ext cx="2667908" cy="1500699"/>
          </a:xfrm>
          <a:prstGeom prst="rect">
            <a:avLst/>
          </a:prstGeom>
          <a:effectLst>
            <a:outerShdw blurRad="50800" dist="38100" dir="2700000" algn="tl" rotWithShape="0">
              <a:prstClr val="black">
                <a:alpha val="40000"/>
              </a:prstClr>
            </a:outerShdw>
          </a:effectLst>
        </p:spPr>
      </p:pic>
      <p:pic>
        <p:nvPicPr>
          <p:cNvPr id="15" name="Picture 14" descr="A screenshot of a cell phone&#10;&#10;Description automatically generated">
            <a:extLst>
              <a:ext uri="{FF2B5EF4-FFF2-40B4-BE49-F238E27FC236}">
                <a16:creationId xmlns:a16="http://schemas.microsoft.com/office/drawing/2014/main" id="{24832B14-B8FB-4C55-BC28-ECCA5CA4CDF6}"/>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196549" y="5352897"/>
            <a:ext cx="2667908" cy="1500699"/>
          </a:xfrm>
          <a:prstGeom prst="rect">
            <a:avLst/>
          </a:prstGeom>
          <a:effectLst>
            <a:outerShdw blurRad="50800" dist="38100" dir="2700000" algn="tl" rotWithShape="0">
              <a:prstClr val="black">
                <a:alpha val="40000"/>
              </a:prstClr>
            </a:outerShdw>
          </a:effectLst>
        </p:spPr>
      </p:pic>
      <p:pic>
        <p:nvPicPr>
          <p:cNvPr id="17" name="Picture 16" descr="A picture containing screenshot&#10;&#10;Description automatically generated">
            <a:extLst>
              <a:ext uri="{FF2B5EF4-FFF2-40B4-BE49-F238E27FC236}">
                <a16:creationId xmlns:a16="http://schemas.microsoft.com/office/drawing/2014/main" id="{11DC89CC-4241-4C18-A949-22A6D7539933}"/>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014268" y="4413793"/>
            <a:ext cx="2667908" cy="1500699"/>
          </a:xfrm>
          <a:prstGeom prst="rect">
            <a:avLst/>
          </a:prstGeom>
          <a:effectLst>
            <a:outerShdw blurRad="50800" dist="38100" dir="2700000" algn="tl" rotWithShape="0">
              <a:prstClr val="black">
                <a:alpha val="40000"/>
              </a:prstClr>
            </a:outerShdw>
          </a:effectLst>
        </p:spPr>
      </p:pic>
      <p:pic>
        <p:nvPicPr>
          <p:cNvPr id="19" name="Picture 18" descr="A picture containing screenshot&#10;&#10;Description automatically generated">
            <a:extLst>
              <a:ext uri="{FF2B5EF4-FFF2-40B4-BE49-F238E27FC236}">
                <a16:creationId xmlns:a16="http://schemas.microsoft.com/office/drawing/2014/main" id="{9D82D764-3492-424B-8F11-3F9A38C87758}"/>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014268" y="932937"/>
            <a:ext cx="2667908" cy="1500699"/>
          </a:xfrm>
          <a:prstGeom prst="rect">
            <a:avLst/>
          </a:prstGeom>
          <a:effectLst>
            <a:outerShdw blurRad="50800" dist="38100" dir="2700000" algn="tl" rotWithShape="0">
              <a:prstClr val="black">
                <a:alpha val="40000"/>
              </a:prstClr>
            </a:outerShdw>
          </a:effectLst>
        </p:spPr>
      </p:pic>
      <p:pic>
        <p:nvPicPr>
          <p:cNvPr id="21" name="Picture 20" descr="A screenshot of a cell phone&#10;&#10;Description automatically generated">
            <a:extLst>
              <a:ext uri="{FF2B5EF4-FFF2-40B4-BE49-F238E27FC236}">
                <a16:creationId xmlns:a16="http://schemas.microsoft.com/office/drawing/2014/main" id="{5167A6BB-7F8A-4240-98F7-7D046E7CD15E}"/>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196549" y="1860986"/>
            <a:ext cx="2667908" cy="1500699"/>
          </a:xfrm>
          <a:prstGeom prst="rect">
            <a:avLst/>
          </a:prstGeom>
          <a:effectLst>
            <a:outerShdw blurRad="50800" dist="38100" dir="2700000" algn="tl" rotWithShape="0">
              <a:prstClr val="black">
                <a:alpha val="40000"/>
              </a:prstClr>
            </a:outerShdw>
          </a:effectLst>
        </p:spPr>
      </p:pic>
      <p:pic>
        <p:nvPicPr>
          <p:cNvPr id="25" name="Picture 24" descr="A screenshot of a cell phone&#10;&#10;Description automatically generated">
            <a:extLst>
              <a:ext uri="{FF2B5EF4-FFF2-40B4-BE49-F238E27FC236}">
                <a16:creationId xmlns:a16="http://schemas.microsoft.com/office/drawing/2014/main" id="{BEF47BB7-D9A5-4424-9C58-7524C9F7D54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014268" y="6154221"/>
            <a:ext cx="2667908" cy="1500699"/>
          </a:xfrm>
          <a:prstGeom prst="rect">
            <a:avLst/>
          </a:prstGeom>
          <a:effectLst>
            <a:outerShdw blurRad="50800" dist="38100" dir="2700000" algn="tl" rotWithShape="0">
              <a:prstClr val="black">
                <a:alpha val="40000"/>
              </a:prstClr>
            </a:outerShdw>
          </a:effectLst>
        </p:spPr>
      </p:pic>
      <p:sp>
        <p:nvSpPr>
          <p:cNvPr id="26" name="Title 2">
            <a:extLst>
              <a:ext uri="{FF2B5EF4-FFF2-40B4-BE49-F238E27FC236}">
                <a16:creationId xmlns:a16="http://schemas.microsoft.com/office/drawing/2014/main" id="{D6ADB49F-21BB-4414-B942-3A9009CF976B}"/>
              </a:ext>
            </a:extLst>
          </p:cNvPr>
          <p:cNvSpPr>
            <a:spLocks noGrp="1"/>
          </p:cNvSpPr>
          <p:nvPr>
            <p:ph type="title"/>
          </p:nvPr>
        </p:nvSpPr>
        <p:spPr>
          <a:xfrm>
            <a:off x="322108" y="464068"/>
            <a:ext cx="7067879" cy="461111"/>
          </a:xfrm>
        </p:spPr>
        <p:txBody>
          <a:bodyPr vert="horz" wrap="square" lIns="0" tIns="0" rIns="0" bIns="0" rtlCol="0" anchor="t">
            <a:spAutoFit/>
          </a:bodyPr>
          <a:lstStyle/>
          <a:p>
            <a:r>
              <a:rPr lang="en-US" sz="3264" b="1">
                <a:latin typeface="Segoe UI Semibold" panose="020B0502040204020203" pitchFamily="34" charset="0"/>
                <a:cs typeface="Segoe UI Semibold" panose="020B0502040204020203" pitchFamily="34" charset="0"/>
              </a:rPr>
              <a:t>How do I build with IoT Central?</a:t>
            </a:r>
            <a:endParaRPr lang="en-US" sz="3264">
              <a:latin typeface="Segoe UI" panose="020B0502040204020203" pitchFamily="34" charset="0"/>
            </a:endParaRPr>
          </a:p>
        </p:txBody>
      </p:sp>
      <p:sp>
        <p:nvSpPr>
          <p:cNvPr id="27" name="Title 2">
            <a:extLst>
              <a:ext uri="{FF2B5EF4-FFF2-40B4-BE49-F238E27FC236}">
                <a16:creationId xmlns:a16="http://schemas.microsoft.com/office/drawing/2014/main" id="{81C219D1-9F11-4310-9FC7-06315BD03927}"/>
              </a:ext>
            </a:extLst>
          </p:cNvPr>
          <p:cNvSpPr txBox="1">
            <a:spLocks/>
          </p:cNvSpPr>
          <p:nvPr/>
        </p:nvSpPr>
        <p:spPr>
          <a:xfrm>
            <a:off x="438684" y="3490810"/>
            <a:ext cx="7067879" cy="3067166"/>
          </a:xfrm>
          <a:prstGeom prst="rect">
            <a:avLst/>
          </a:prstGeom>
        </p:spPr>
        <p:txBody>
          <a:bodyPr vert="horz" wrap="square" lIns="0" tIns="0" rIns="0" bIns="0" rtlCol="0" anchor="t">
            <a:spAutoFit/>
          </a:bodyPr>
          <a:lstStyle>
            <a:lvl1pPr algn="l" defTabSz="914367" rtl="0" eaLnBrk="1" latinLnBrk="0" hangingPunct="1">
              <a:lnSpc>
                <a:spcPct val="90000"/>
              </a:lnSpc>
              <a:spcBef>
                <a:spcPct val="0"/>
              </a:spcBef>
              <a:buNone/>
              <a:defRPr lang="en-US" sz="5882" b="0" kern="1200" cap="none" spc="-100" baseline="0" dirty="0" smtClean="0">
                <a:ln w="3175">
                  <a:noFill/>
                </a:ln>
                <a:gradFill>
                  <a:gsLst>
                    <a:gs pos="1250">
                      <a:schemeClr val="tx1"/>
                    </a:gs>
                    <a:gs pos="100000">
                      <a:schemeClr val="tx1"/>
                    </a:gs>
                  </a:gsLst>
                  <a:lin ang="5400000" scaled="0"/>
                </a:gradFill>
                <a:effectLst/>
                <a:latin typeface="DIN" pitchFamily="50" charset="0"/>
                <a:ea typeface="+mn-ea"/>
                <a:cs typeface="Segoe UI" pitchFamily="34" charset="0"/>
              </a:defRPr>
            </a:lvl1pPr>
          </a:lstStyle>
          <a:p>
            <a:pPr defTabSz="932563">
              <a:lnSpc>
                <a:spcPct val="130000"/>
              </a:lnSpc>
              <a:defRPr/>
            </a:pPr>
            <a:r>
              <a:rPr lang="en-US" sz="1836" b="1" spc="0">
                <a:solidFill>
                  <a:prstClr val="black">
                    <a:lumMod val="85000"/>
                    <a:lumOff val="15000"/>
                  </a:prstClr>
                </a:solidFill>
                <a:latin typeface="Segoe UI Semilight" panose="020B0402040204020203" pitchFamily="34" charset="0"/>
                <a:cs typeface="Segoe UI Semilight" panose="020B0402040204020203" pitchFamily="34" charset="0"/>
              </a:rPr>
              <a:t>Take Action</a:t>
            </a:r>
          </a:p>
          <a:p>
            <a:pPr marL="291436" indent="-291436" defTabSz="932563">
              <a:lnSpc>
                <a:spcPct val="130000"/>
              </a:lnSpc>
              <a:buFontTx/>
              <a:buChar char="-"/>
              <a:defRPr/>
            </a:pPr>
            <a:r>
              <a:rPr lang="en-US" sz="1632" spc="0">
                <a:solidFill>
                  <a:srgbClr val="137AD1"/>
                </a:solidFill>
                <a:latin typeface="Segoe UI" panose="020B0502040204020203" pitchFamily="34" charset="0"/>
              </a:rPr>
              <a:t>No-code/Low-code actions </a:t>
            </a:r>
            <a:r>
              <a:rPr lang="en-US" sz="1632" spc="0">
                <a:solidFill>
                  <a:prstClr val="black">
                    <a:lumMod val="85000"/>
                    <a:lumOff val="15000"/>
                  </a:prstClr>
                </a:solidFill>
                <a:latin typeface="Segoe UI Semilight" panose="020B0402040204020203" pitchFamily="34" charset="0"/>
                <a:cs typeface="Segoe UI Semilight" panose="020B0402040204020203" pitchFamily="34" charset="0"/>
              </a:rPr>
              <a:t>with Microsoft Flow and Logic Apps</a:t>
            </a:r>
          </a:p>
          <a:p>
            <a:pPr defTabSz="932563">
              <a:lnSpc>
                <a:spcPct val="130000"/>
              </a:lnSpc>
              <a:defRPr/>
            </a:pPr>
            <a:endParaRPr lang="en-US" sz="816" spc="0">
              <a:solidFill>
                <a:prstClr val="black">
                  <a:lumMod val="85000"/>
                  <a:lumOff val="15000"/>
                </a:prstClr>
              </a:solidFill>
              <a:latin typeface="Segoe UI Semilight" panose="020B0402040204020203" pitchFamily="34" charset="0"/>
              <a:cs typeface="Segoe UI Semilight" panose="020B0402040204020203" pitchFamily="34" charset="0"/>
            </a:endParaRPr>
          </a:p>
          <a:p>
            <a:pPr defTabSz="932563">
              <a:lnSpc>
                <a:spcPct val="130000"/>
              </a:lnSpc>
              <a:defRPr/>
            </a:pPr>
            <a:r>
              <a:rPr lang="en-US" sz="1836" b="1" spc="0">
                <a:solidFill>
                  <a:prstClr val="black">
                    <a:lumMod val="85000"/>
                    <a:lumOff val="15000"/>
                  </a:prstClr>
                </a:solidFill>
                <a:latin typeface="Segoe UI Semilight" panose="020B0402040204020203" pitchFamily="34" charset="0"/>
                <a:cs typeface="Segoe UI Semilight" panose="020B0402040204020203" pitchFamily="34" charset="0"/>
              </a:rPr>
              <a:t>Integrate IoT Insights</a:t>
            </a:r>
          </a:p>
          <a:p>
            <a:pPr marL="291436" indent="-291436" defTabSz="932563">
              <a:lnSpc>
                <a:spcPct val="130000"/>
              </a:lnSpc>
              <a:buFontTx/>
              <a:buChar char="-"/>
              <a:defRPr/>
            </a:pPr>
            <a:r>
              <a:rPr lang="en-US" sz="1632" spc="0">
                <a:solidFill>
                  <a:srgbClr val="137AD1"/>
                </a:solidFill>
                <a:latin typeface="Segoe UI" panose="020B0502040204020203" pitchFamily="34" charset="0"/>
              </a:rPr>
              <a:t>Continuous IoT data routing </a:t>
            </a:r>
            <a:r>
              <a:rPr lang="en-US" sz="1632" spc="0">
                <a:solidFill>
                  <a:prstClr val="black">
                    <a:lumMod val="85000"/>
                    <a:lumOff val="15000"/>
                  </a:prstClr>
                </a:solidFill>
                <a:latin typeface="Segoe UI Semilight" panose="020B0402040204020203" pitchFamily="34" charset="0"/>
                <a:cs typeface="Segoe UI Semilight" panose="020B0402040204020203" pitchFamily="34" charset="0"/>
              </a:rPr>
              <a:t>through Event Hub and Service Bus</a:t>
            </a:r>
          </a:p>
          <a:p>
            <a:pPr marL="757735" lvl="1" indent="-291436" defTabSz="932597">
              <a:lnSpc>
                <a:spcPct val="130000"/>
              </a:lnSpc>
              <a:buFontTx/>
              <a:buChar char="-"/>
              <a:defRPr/>
            </a:pPr>
            <a:r>
              <a:rPr lang="en-US" sz="1632">
                <a:ln w="3175">
                  <a:noFill/>
                </a:ln>
                <a:solidFill>
                  <a:srgbClr val="137AD1"/>
                </a:solidFill>
                <a:latin typeface="Segoe UI" panose="020B0502040204020203" pitchFamily="34" charset="0"/>
                <a:cs typeface="Segoe UI" pitchFamily="34" charset="0"/>
              </a:rPr>
              <a:t>Build data pipelines </a:t>
            </a:r>
            <a:r>
              <a:rPr lang="en-US" sz="1632">
                <a:solidFill>
                  <a:prstClr val="black">
                    <a:lumMod val="85000"/>
                    <a:lumOff val="15000"/>
                  </a:prstClr>
                </a:solidFill>
                <a:latin typeface="Segoe UI Semilight" panose="020B0402040204020203" pitchFamily="34" charset="0"/>
                <a:cs typeface="Segoe UI Semilight" panose="020B0402040204020203" pitchFamily="34" charset="0"/>
              </a:rPr>
              <a:t>using the breadth of Azure Services</a:t>
            </a:r>
          </a:p>
          <a:p>
            <a:pPr marL="466298" lvl="1" defTabSz="932597">
              <a:lnSpc>
                <a:spcPct val="130000"/>
              </a:lnSpc>
              <a:defRPr/>
            </a:pPr>
            <a:endParaRPr lang="en-US" sz="816">
              <a:solidFill>
                <a:prstClr val="black">
                  <a:lumMod val="85000"/>
                  <a:lumOff val="15000"/>
                </a:prstClr>
              </a:solidFill>
              <a:latin typeface="Segoe UI Semilight" panose="020B0402040204020203" pitchFamily="34" charset="0"/>
              <a:cs typeface="Segoe UI Semilight" panose="020B0402040204020203" pitchFamily="34" charset="0"/>
            </a:endParaRPr>
          </a:p>
          <a:p>
            <a:pPr defTabSz="932563">
              <a:lnSpc>
                <a:spcPct val="130000"/>
              </a:lnSpc>
              <a:defRPr/>
            </a:pPr>
            <a:r>
              <a:rPr lang="en-US" sz="1836" b="1" spc="0">
                <a:solidFill>
                  <a:prstClr val="black">
                    <a:lumMod val="85000"/>
                    <a:lumOff val="15000"/>
                  </a:prstClr>
                </a:solidFill>
                <a:latin typeface="Segoe UI Semilight" panose="020B0402040204020203" pitchFamily="34" charset="0"/>
                <a:cs typeface="Segoe UI Semilight" panose="020B0402040204020203" pitchFamily="34" charset="0"/>
              </a:rPr>
              <a:t>Build Solutions</a:t>
            </a:r>
          </a:p>
          <a:p>
            <a:pPr marL="291436" indent="-291436" defTabSz="932563">
              <a:lnSpc>
                <a:spcPct val="130000"/>
              </a:lnSpc>
              <a:buFontTx/>
              <a:buChar char="-"/>
              <a:defRPr/>
            </a:pPr>
            <a:r>
              <a:rPr lang="en-US" sz="1632" spc="0">
                <a:solidFill>
                  <a:srgbClr val="137AD1"/>
                </a:solidFill>
                <a:latin typeface="Segoe UI" panose="020B0502040204020203" pitchFamily="34" charset="0"/>
              </a:rPr>
              <a:t>IoT Central public APIs </a:t>
            </a:r>
            <a:r>
              <a:rPr lang="en-US" sz="1632" spc="0">
                <a:solidFill>
                  <a:prstClr val="black">
                    <a:lumMod val="85000"/>
                    <a:lumOff val="15000"/>
                  </a:prstClr>
                </a:solidFill>
                <a:latin typeface="Segoe UI Semilight" panose="020B0402040204020203" pitchFamily="34" charset="0"/>
                <a:cs typeface="Segoe UI Semilight" panose="020B0402040204020203" pitchFamily="34" charset="0"/>
              </a:rPr>
              <a:t>for device modeling, provisioning, lifecycle management, operations (updating/commanding), and data querying </a:t>
            </a:r>
          </a:p>
        </p:txBody>
      </p:sp>
      <p:pic>
        <p:nvPicPr>
          <p:cNvPr id="2" name="Picture 1">
            <a:extLst>
              <a:ext uri="{FF2B5EF4-FFF2-40B4-BE49-F238E27FC236}">
                <a16:creationId xmlns:a16="http://schemas.microsoft.com/office/drawing/2014/main" id="{A0C6AE1D-7FAA-4E72-BE04-4F781A1C3F9E}"/>
              </a:ext>
            </a:extLst>
          </p:cNvPr>
          <p:cNvPicPr>
            <a:picLocks noChangeAspect="1"/>
          </p:cNvPicPr>
          <p:nvPr/>
        </p:nvPicPr>
        <p:blipFill>
          <a:blip r:embed="rId12"/>
          <a:stretch>
            <a:fillRect/>
          </a:stretch>
        </p:blipFill>
        <p:spPr>
          <a:xfrm>
            <a:off x="308165" y="1137531"/>
            <a:ext cx="6680800" cy="2159898"/>
          </a:xfrm>
          <a:prstGeom prst="rect">
            <a:avLst/>
          </a:prstGeom>
        </p:spPr>
      </p:pic>
    </p:spTree>
    <p:extLst>
      <p:ext uri="{BB962C8B-B14F-4D97-AF65-F5344CB8AC3E}">
        <p14:creationId xmlns:p14="http://schemas.microsoft.com/office/powerpoint/2010/main" val="408467408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Rectangle 72">
            <a:extLst>
              <a:ext uri="{FF2B5EF4-FFF2-40B4-BE49-F238E27FC236}">
                <a16:creationId xmlns:a16="http://schemas.microsoft.com/office/drawing/2014/main" id="{4046E055-ECDB-4EFA-88DC-F876420038D8}"/>
              </a:ext>
            </a:extLst>
          </p:cNvPr>
          <p:cNvSpPr/>
          <p:nvPr/>
        </p:nvSpPr>
        <p:spPr bwMode="auto">
          <a:xfrm>
            <a:off x="465138" y="1397477"/>
            <a:ext cx="11506204" cy="1392706"/>
          </a:xfrm>
          <a:prstGeom prst="rect">
            <a:avLst/>
          </a:prstGeom>
          <a:solidFill>
            <a:schemeClr val="bg1"/>
          </a:solidFill>
          <a:effectLst>
            <a:outerShdw blurRad="190500" dist="76200" dir="2400000" algn="ctr" rotWithShape="0">
              <a:prstClr val="black">
                <a:alpha val="30000"/>
              </a:prstClr>
            </a:outerShdw>
          </a:effectLst>
        </p:spPr>
        <p:txBody>
          <a:bodyPr wrap="square" lIns="91440" tIns="91440" bIns="91440" anchor="ctr" anchorCtr="0">
            <a:no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gradFill>
                <a:gsLst>
                  <a:gs pos="0">
                    <a:srgbClr val="50E6FF"/>
                  </a:gs>
                  <a:gs pos="100000">
                    <a:srgbClr val="50E6FF"/>
                  </a:gs>
                </a:gsLst>
                <a:lin ang="5400000" scaled="1"/>
              </a:gradFill>
              <a:effectLst/>
              <a:uLnTx/>
              <a:uFillTx/>
              <a:latin typeface="Segoe UI Semibold"/>
              <a:ea typeface="+mn-ea"/>
              <a:cs typeface="+mn-cs"/>
            </a:endParaRPr>
          </a:p>
        </p:txBody>
      </p:sp>
      <p:cxnSp>
        <p:nvCxnSpPr>
          <p:cNvPr id="78" name="Straight Arrow Connector 77">
            <a:extLst>
              <a:ext uri="{FF2B5EF4-FFF2-40B4-BE49-F238E27FC236}">
                <a16:creationId xmlns:a16="http://schemas.microsoft.com/office/drawing/2014/main" id="{E52EF9F5-DDBA-40EB-8329-B357ED6511DE}"/>
              </a:ext>
            </a:extLst>
          </p:cNvPr>
          <p:cNvCxnSpPr>
            <a:cxnSpLocks/>
          </p:cNvCxnSpPr>
          <p:nvPr/>
        </p:nvCxnSpPr>
        <p:spPr>
          <a:xfrm flipH="1">
            <a:off x="465138" y="1397477"/>
            <a:ext cx="1" cy="1388051"/>
          </a:xfrm>
          <a:prstGeom prst="straightConnector1">
            <a:avLst/>
          </a:prstGeom>
          <a:ln w="76200">
            <a:gradFill>
              <a:gsLst>
                <a:gs pos="0">
                  <a:schemeClr val="accent5"/>
                </a:gs>
                <a:gs pos="100000">
                  <a:schemeClr val="tx2"/>
                </a:gs>
              </a:gsLst>
              <a:lin ang="1800000" scaled="0"/>
            </a:gra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34" name="Rectangle 133">
            <a:extLst>
              <a:ext uri="{FF2B5EF4-FFF2-40B4-BE49-F238E27FC236}">
                <a16:creationId xmlns:a16="http://schemas.microsoft.com/office/drawing/2014/main" id="{2DE7C0D5-54F9-494C-A2A4-F26903548C74}"/>
              </a:ext>
            </a:extLst>
          </p:cNvPr>
          <p:cNvSpPr/>
          <p:nvPr/>
        </p:nvSpPr>
        <p:spPr>
          <a:xfrm>
            <a:off x="3003856" y="1909164"/>
            <a:ext cx="6790276" cy="369332"/>
          </a:xfrm>
          <a:prstGeom prst="rect">
            <a:avLst/>
          </a:prstGeom>
        </p:spPr>
        <p:txBody>
          <a:bodyPr wrap="square" lIns="365760">
            <a:spAutoFit/>
          </a:bodyPr>
          <a:lstStyle/>
          <a:p>
            <a:pPr defTabSz="951304" fontAlgn="base">
              <a:buSzPct val="90000"/>
              <a:defRPr/>
            </a:pPr>
            <a:r>
              <a:rPr lang="en-US">
                <a:gradFill>
                  <a:gsLst>
                    <a:gs pos="0">
                      <a:schemeClr val="tx1"/>
                    </a:gs>
                    <a:gs pos="100000">
                      <a:schemeClr val="tx1"/>
                    </a:gs>
                  </a:gsLst>
                  <a:lin ang="1800000" scaled="0"/>
                </a:gradFill>
                <a:latin typeface="Segoe UI Semibold"/>
              </a:rPr>
              <a:t>See IoT as critical to business success</a:t>
            </a:r>
          </a:p>
        </p:txBody>
      </p:sp>
      <p:sp>
        <p:nvSpPr>
          <p:cNvPr id="147" name="Rectangle 146">
            <a:extLst>
              <a:ext uri="{FF2B5EF4-FFF2-40B4-BE49-F238E27FC236}">
                <a16:creationId xmlns:a16="http://schemas.microsoft.com/office/drawing/2014/main" id="{23AD53FA-687A-45D1-89B8-754613BB293F}"/>
              </a:ext>
            </a:extLst>
          </p:cNvPr>
          <p:cNvSpPr/>
          <p:nvPr/>
        </p:nvSpPr>
        <p:spPr>
          <a:xfrm>
            <a:off x="1695175" y="1709110"/>
            <a:ext cx="2068561" cy="769441"/>
          </a:xfrm>
          <a:prstGeom prst="rect">
            <a:avLst/>
          </a:prstGeom>
        </p:spPr>
        <p:txBody>
          <a:bodyPr wrap="square" lIns="365760">
            <a:spAutoFit/>
          </a:bodyPr>
          <a:lstStyle/>
          <a:p>
            <a:pPr indent="-342834" defTabSz="951304" fontAlgn="base">
              <a:spcBef>
                <a:spcPct val="0"/>
              </a:spcBef>
              <a:spcAft>
                <a:spcPct val="0"/>
              </a:spcAft>
              <a:buSzPct val="90000"/>
              <a:defRPr/>
            </a:pPr>
            <a:r>
              <a:rPr lang="en-US" sz="4400">
                <a:gradFill>
                  <a:gsLst>
                    <a:gs pos="0">
                      <a:schemeClr val="tx2"/>
                    </a:gs>
                    <a:gs pos="100000">
                      <a:schemeClr val="tx2"/>
                    </a:gs>
                  </a:gsLst>
                  <a:lin ang="1800000" scaled="0"/>
                </a:gradFill>
                <a:latin typeface="Segoe UI Semibold"/>
              </a:rPr>
              <a:t>88%</a:t>
            </a:r>
          </a:p>
        </p:txBody>
      </p:sp>
      <p:grpSp>
        <p:nvGrpSpPr>
          <p:cNvPr id="84" name="Group 83">
            <a:extLst>
              <a:ext uri="{FF2B5EF4-FFF2-40B4-BE49-F238E27FC236}">
                <a16:creationId xmlns:a16="http://schemas.microsoft.com/office/drawing/2014/main" id="{DB716C12-37C0-4352-A094-06AF3A1739DA}"/>
              </a:ext>
            </a:extLst>
          </p:cNvPr>
          <p:cNvGrpSpPr/>
          <p:nvPr/>
        </p:nvGrpSpPr>
        <p:grpSpPr>
          <a:xfrm>
            <a:off x="830207" y="1786639"/>
            <a:ext cx="841524" cy="735704"/>
            <a:chOff x="7702356" y="2667000"/>
            <a:chExt cx="642574" cy="561773"/>
          </a:xfrm>
        </p:grpSpPr>
        <p:grpSp>
          <p:nvGrpSpPr>
            <p:cNvPr id="85" name="Group 84">
              <a:extLst>
                <a:ext uri="{FF2B5EF4-FFF2-40B4-BE49-F238E27FC236}">
                  <a16:creationId xmlns:a16="http://schemas.microsoft.com/office/drawing/2014/main" id="{74CB5A2B-91C7-4727-A686-D24E76F01798}"/>
                </a:ext>
              </a:extLst>
            </p:cNvPr>
            <p:cNvGrpSpPr/>
            <p:nvPr/>
          </p:nvGrpSpPr>
          <p:grpSpPr>
            <a:xfrm>
              <a:off x="7855199" y="2667000"/>
              <a:ext cx="489731" cy="553947"/>
              <a:chOff x="7855199" y="2667000"/>
              <a:chExt cx="657227" cy="553947"/>
            </a:xfrm>
          </p:grpSpPr>
          <p:sp>
            <p:nvSpPr>
              <p:cNvPr id="88" name="Rectangle 33">
                <a:extLst>
                  <a:ext uri="{FF2B5EF4-FFF2-40B4-BE49-F238E27FC236}">
                    <a16:creationId xmlns:a16="http://schemas.microsoft.com/office/drawing/2014/main" id="{4DF2FCED-79B6-4FD7-8C82-9D6F70E064BE}"/>
                  </a:ext>
                </a:extLst>
              </p:cNvPr>
              <p:cNvSpPr>
                <a:spLocks noChangeArrowheads="1"/>
              </p:cNvSpPr>
              <p:nvPr/>
            </p:nvSpPr>
            <p:spPr bwMode="auto">
              <a:xfrm>
                <a:off x="7855199" y="2840695"/>
                <a:ext cx="138487" cy="309835"/>
              </a:xfrm>
              <a:prstGeom prst="rect">
                <a:avLst/>
              </a:prstGeom>
              <a:solidFill>
                <a:schemeClr val="tx1"/>
              </a:solidFill>
              <a:ln w="1360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89" name="Rectangle 34">
                <a:extLst>
                  <a:ext uri="{FF2B5EF4-FFF2-40B4-BE49-F238E27FC236}">
                    <a16:creationId xmlns:a16="http://schemas.microsoft.com/office/drawing/2014/main" id="{19FB26A6-0A92-4A5F-9BC1-9ADEC104FE90}"/>
                  </a:ext>
                </a:extLst>
              </p:cNvPr>
              <p:cNvSpPr>
                <a:spLocks noChangeArrowheads="1"/>
              </p:cNvSpPr>
              <p:nvPr/>
            </p:nvSpPr>
            <p:spPr bwMode="auto">
              <a:xfrm>
                <a:off x="8028894" y="2737417"/>
                <a:ext cx="138487" cy="413114"/>
              </a:xfrm>
              <a:prstGeom prst="rect">
                <a:avLst/>
              </a:prstGeom>
              <a:solidFill>
                <a:schemeClr val="tx1"/>
              </a:solidFill>
              <a:ln w="1360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90" name="Freeform 35">
                <a:extLst>
                  <a:ext uri="{FF2B5EF4-FFF2-40B4-BE49-F238E27FC236}">
                    <a16:creationId xmlns:a16="http://schemas.microsoft.com/office/drawing/2014/main" id="{237C7B02-0D66-4C69-9968-4ADBBDE7F9AF}"/>
                  </a:ext>
                </a:extLst>
              </p:cNvPr>
              <p:cNvSpPr>
                <a:spLocks/>
              </p:cNvSpPr>
              <p:nvPr/>
            </p:nvSpPr>
            <p:spPr bwMode="auto">
              <a:xfrm>
                <a:off x="8200243" y="2667000"/>
                <a:ext cx="138487" cy="483531"/>
              </a:xfrm>
              <a:custGeom>
                <a:avLst/>
                <a:gdLst>
                  <a:gd name="T0" fmla="*/ 59 w 59"/>
                  <a:gd name="T1" fmla="*/ 0 h 206"/>
                  <a:gd name="T2" fmla="*/ 0 w 59"/>
                  <a:gd name="T3" fmla="*/ 0 h 206"/>
                  <a:gd name="T4" fmla="*/ 0 w 59"/>
                  <a:gd name="T5" fmla="*/ 206 h 206"/>
                  <a:gd name="T6" fmla="*/ 59 w 59"/>
                  <a:gd name="T7" fmla="*/ 206 h 206"/>
                  <a:gd name="T8" fmla="*/ 59 w 59"/>
                  <a:gd name="T9" fmla="*/ 0 h 206"/>
                  <a:gd name="T10" fmla="*/ 59 w 59"/>
                  <a:gd name="T11" fmla="*/ 0 h 206"/>
                </a:gdLst>
                <a:ahLst/>
                <a:cxnLst>
                  <a:cxn ang="0">
                    <a:pos x="T0" y="T1"/>
                  </a:cxn>
                  <a:cxn ang="0">
                    <a:pos x="T2" y="T3"/>
                  </a:cxn>
                  <a:cxn ang="0">
                    <a:pos x="T4" y="T5"/>
                  </a:cxn>
                  <a:cxn ang="0">
                    <a:pos x="T6" y="T7"/>
                  </a:cxn>
                  <a:cxn ang="0">
                    <a:pos x="T8" y="T9"/>
                  </a:cxn>
                  <a:cxn ang="0">
                    <a:pos x="T10" y="T11"/>
                  </a:cxn>
                </a:cxnLst>
                <a:rect l="0" t="0" r="r" b="b"/>
                <a:pathLst>
                  <a:path w="59" h="206">
                    <a:moveTo>
                      <a:pt x="59" y="0"/>
                    </a:moveTo>
                    <a:lnTo>
                      <a:pt x="0" y="0"/>
                    </a:lnTo>
                    <a:lnTo>
                      <a:pt x="0" y="206"/>
                    </a:lnTo>
                    <a:lnTo>
                      <a:pt x="59" y="206"/>
                    </a:lnTo>
                    <a:lnTo>
                      <a:pt x="59" y="0"/>
                    </a:lnTo>
                    <a:lnTo>
                      <a:pt x="59" y="0"/>
                    </a:lnTo>
                    <a:close/>
                  </a:path>
                </a:pathLst>
              </a:custGeom>
              <a:solidFill>
                <a:schemeClr val="tx1"/>
              </a:solidFill>
              <a:ln w="1360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91" name="Freeform 36">
                <a:extLst>
                  <a:ext uri="{FF2B5EF4-FFF2-40B4-BE49-F238E27FC236}">
                    <a16:creationId xmlns:a16="http://schemas.microsoft.com/office/drawing/2014/main" id="{BE5DF8EB-23E6-4A0C-B38E-16BE1834AB20}"/>
                  </a:ext>
                </a:extLst>
              </p:cNvPr>
              <p:cNvSpPr>
                <a:spLocks/>
              </p:cNvSpPr>
              <p:nvPr/>
            </p:nvSpPr>
            <p:spPr bwMode="auto">
              <a:xfrm>
                <a:off x="8373939" y="3012044"/>
                <a:ext cx="138487" cy="138487"/>
              </a:xfrm>
              <a:custGeom>
                <a:avLst/>
                <a:gdLst>
                  <a:gd name="T0" fmla="*/ 59 w 59"/>
                  <a:gd name="T1" fmla="*/ 0 h 59"/>
                  <a:gd name="T2" fmla="*/ 0 w 59"/>
                  <a:gd name="T3" fmla="*/ 0 h 59"/>
                  <a:gd name="T4" fmla="*/ 0 w 59"/>
                  <a:gd name="T5" fmla="*/ 59 h 59"/>
                  <a:gd name="T6" fmla="*/ 59 w 59"/>
                  <a:gd name="T7" fmla="*/ 59 h 59"/>
                  <a:gd name="T8" fmla="*/ 59 w 59"/>
                  <a:gd name="T9" fmla="*/ 0 h 59"/>
                  <a:gd name="T10" fmla="*/ 59 w 59"/>
                  <a:gd name="T11" fmla="*/ 0 h 59"/>
                </a:gdLst>
                <a:ahLst/>
                <a:cxnLst>
                  <a:cxn ang="0">
                    <a:pos x="T0" y="T1"/>
                  </a:cxn>
                  <a:cxn ang="0">
                    <a:pos x="T2" y="T3"/>
                  </a:cxn>
                  <a:cxn ang="0">
                    <a:pos x="T4" y="T5"/>
                  </a:cxn>
                  <a:cxn ang="0">
                    <a:pos x="T6" y="T7"/>
                  </a:cxn>
                  <a:cxn ang="0">
                    <a:pos x="T8" y="T9"/>
                  </a:cxn>
                  <a:cxn ang="0">
                    <a:pos x="T10" y="T11"/>
                  </a:cxn>
                </a:cxnLst>
                <a:rect l="0" t="0" r="r" b="b"/>
                <a:pathLst>
                  <a:path w="59" h="59">
                    <a:moveTo>
                      <a:pt x="59" y="0"/>
                    </a:moveTo>
                    <a:lnTo>
                      <a:pt x="0" y="0"/>
                    </a:lnTo>
                    <a:lnTo>
                      <a:pt x="0" y="59"/>
                    </a:lnTo>
                    <a:lnTo>
                      <a:pt x="59" y="59"/>
                    </a:lnTo>
                    <a:lnTo>
                      <a:pt x="59" y="0"/>
                    </a:lnTo>
                    <a:lnTo>
                      <a:pt x="59" y="0"/>
                    </a:lnTo>
                    <a:close/>
                  </a:path>
                </a:pathLst>
              </a:custGeom>
              <a:solidFill>
                <a:schemeClr val="tx1"/>
              </a:solidFill>
              <a:ln w="1360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92" name="Freeform 37">
                <a:extLst>
                  <a:ext uri="{FF2B5EF4-FFF2-40B4-BE49-F238E27FC236}">
                    <a16:creationId xmlns:a16="http://schemas.microsoft.com/office/drawing/2014/main" id="{76DA04E7-AEAA-4A02-9D98-612EB79B532F}"/>
                  </a:ext>
                </a:extLst>
              </p:cNvPr>
              <p:cNvSpPr>
                <a:spLocks/>
              </p:cNvSpPr>
              <p:nvPr/>
            </p:nvSpPr>
            <p:spPr bwMode="auto">
              <a:xfrm>
                <a:off x="7963172" y="3185739"/>
                <a:ext cx="549254" cy="35208"/>
              </a:xfrm>
              <a:custGeom>
                <a:avLst/>
                <a:gdLst>
                  <a:gd name="T0" fmla="*/ 234 w 234"/>
                  <a:gd name="T1" fmla="*/ 0 h 15"/>
                  <a:gd name="T2" fmla="*/ 0 w 234"/>
                  <a:gd name="T3" fmla="*/ 0 h 15"/>
                  <a:gd name="T4" fmla="*/ 0 w 234"/>
                  <a:gd name="T5" fmla="*/ 15 h 15"/>
                  <a:gd name="T6" fmla="*/ 234 w 234"/>
                  <a:gd name="T7" fmla="*/ 15 h 15"/>
                  <a:gd name="T8" fmla="*/ 234 w 234"/>
                  <a:gd name="T9" fmla="*/ 0 h 15"/>
                  <a:gd name="T10" fmla="*/ 234 w 234"/>
                  <a:gd name="T11" fmla="*/ 0 h 15"/>
                </a:gdLst>
                <a:ahLst/>
                <a:cxnLst>
                  <a:cxn ang="0">
                    <a:pos x="T0" y="T1"/>
                  </a:cxn>
                  <a:cxn ang="0">
                    <a:pos x="T2" y="T3"/>
                  </a:cxn>
                  <a:cxn ang="0">
                    <a:pos x="T4" y="T5"/>
                  </a:cxn>
                  <a:cxn ang="0">
                    <a:pos x="T6" y="T7"/>
                  </a:cxn>
                  <a:cxn ang="0">
                    <a:pos x="T8" y="T9"/>
                  </a:cxn>
                  <a:cxn ang="0">
                    <a:pos x="T10" y="T11"/>
                  </a:cxn>
                </a:cxnLst>
                <a:rect l="0" t="0" r="r" b="b"/>
                <a:pathLst>
                  <a:path w="234" h="15">
                    <a:moveTo>
                      <a:pt x="234" y="0"/>
                    </a:moveTo>
                    <a:lnTo>
                      <a:pt x="0" y="0"/>
                    </a:lnTo>
                    <a:lnTo>
                      <a:pt x="0" y="15"/>
                    </a:lnTo>
                    <a:lnTo>
                      <a:pt x="234" y="15"/>
                    </a:lnTo>
                    <a:lnTo>
                      <a:pt x="234" y="0"/>
                    </a:lnTo>
                    <a:lnTo>
                      <a:pt x="234" y="0"/>
                    </a:lnTo>
                    <a:close/>
                  </a:path>
                </a:pathLst>
              </a:custGeom>
              <a:solidFill>
                <a:schemeClr val="tx1"/>
              </a:solidFill>
              <a:ln w="1360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grpSp>
        <p:sp>
          <p:nvSpPr>
            <p:cNvPr id="86" name="cloud 4" descr="cloud">
              <a:extLst>
                <a:ext uri="{FF2B5EF4-FFF2-40B4-BE49-F238E27FC236}">
                  <a16:creationId xmlns:a16="http://schemas.microsoft.com/office/drawing/2014/main" id="{B5F673AB-73C0-4B36-B1B7-792757FE0665}"/>
                </a:ext>
              </a:extLst>
            </p:cNvPr>
            <p:cNvSpPr>
              <a:spLocks noChangeAspect="1"/>
            </p:cNvSpPr>
            <p:nvPr/>
          </p:nvSpPr>
          <p:spPr bwMode="auto">
            <a:xfrm flipV="1">
              <a:off x="7702356" y="2971701"/>
              <a:ext cx="466343" cy="257072"/>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solidFill>
              <a:srgbClr val="0078D4"/>
            </a:solidFill>
            <a:ln w="4222" cap="flat">
              <a:noFill/>
              <a:prstDash val="solid"/>
              <a:miter/>
            </a:ln>
          </p:spPr>
          <p:txBody>
            <a:bodyPr rtlCol="0" anchor="ctr"/>
            <a:lstStyle/>
            <a:p>
              <a:pPr defTabSz="914367"/>
              <a:endParaRPr lang="en-US" sz="1600" kern="0">
                <a:solidFill>
                  <a:srgbClr val="FFFFFF"/>
                </a:solidFill>
                <a:latin typeface="Segoe UI"/>
              </a:endParaRPr>
            </a:p>
          </p:txBody>
        </p:sp>
        <p:sp>
          <p:nvSpPr>
            <p:cNvPr id="87" name="Freeform 39">
              <a:extLst>
                <a:ext uri="{FF2B5EF4-FFF2-40B4-BE49-F238E27FC236}">
                  <a16:creationId xmlns:a16="http://schemas.microsoft.com/office/drawing/2014/main" id="{2844AAE0-452B-4DCE-9996-3B1F3856241D}"/>
                </a:ext>
              </a:extLst>
            </p:cNvPr>
            <p:cNvSpPr>
              <a:spLocks noEditPoints="1"/>
            </p:cNvSpPr>
            <p:nvPr/>
          </p:nvSpPr>
          <p:spPr bwMode="auto">
            <a:xfrm>
              <a:off x="7883628" y="3022998"/>
              <a:ext cx="98584" cy="187778"/>
            </a:xfrm>
            <a:custGeom>
              <a:avLst/>
              <a:gdLst>
                <a:gd name="T0" fmla="*/ 52 w 57"/>
                <a:gd name="T1" fmla="*/ 59 h 110"/>
                <a:gd name="T2" fmla="*/ 33 w 57"/>
                <a:gd name="T3" fmla="*/ 48 h 110"/>
                <a:gd name="T4" fmla="*/ 33 w 57"/>
                <a:gd name="T5" fmla="*/ 25 h 110"/>
                <a:gd name="T6" fmla="*/ 52 w 57"/>
                <a:gd name="T7" fmla="*/ 32 h 110"/>
                <a:gd name="T8" fmla="*/ 52 w 57"/>
                <a:gd name="T9" fmla="*/ 16 h 110"/>
                <a:gd name="T10" fmla="*/ 33 w 57"/>
                <a:gd name="T11" fmla="*/ 11 h 110"/>
                <a:gd name="T12" fmla="*/ 33 w 57"/>
                <a:gd name="T13" fmla="*/ 0 h 110"/>
                <a:gd name="T14" fmla="*/ 24 w 57"/>
                <a:gd name="T15" fmla="*/ 0 h 110"/>
                <a:gd name="T16" fmla="*/ 24 w 57"/>
                <a:gd name="T17" fmla="*/ 12 h 110"/>
                <a:gd name="T18" fmla="*/ 7 w 57"/>
                <a:gd name="T19" fmla="*/ 19 h 110"/>
                <a:gd name="T20" fmla="*/ 0 w 57"/>
                <a:gd name="T21" fmla="*/ 35 h 110"/>
                <a:gd name="T22" fmla="*/ 6 w 57"/>
                <a:gd name="T23" fmla="*/ 51 h 110"/>
                <a:gd name="T24" fmla="*/ 24 w 57"/>
                <a:gd name="T25" fmla="*/ 61 h 110"/>
                <a:gd name="T26" fmla="*/ 24 w 57"/>
                <a:gd name="T27" fmla="*/ 83 h 110"/>
                <a:gd name="T28" fmla="*/ 12 w 57"/>
                <a:gd name="T29" fmla="*/ 80 h 110"/>
                <a:gd name="T30" fmla="*/ 1 w 57"/>
                <a:gd name="T31" fmla="*/ 75 h 110"/>
                <a:gd name="T32" fmla="*/ 1 w 57"/>
                <a:gd name="T33" fmla="*/ 91 h 110"/>
                <a:gd name="T34" fmla="*/ 24 w 57"/>
                <a:gd name="T35" fmla="*/ 97 h 110"/>
                <a:gd name="T36" fmla="*/ 24 w 57"/>
                <a:gd name="T37" fmla="*/ 110 h 110"/>
                <a:gd name="T38" fmla="*/ 33 w 57"/>
                <a:gd name="T39" fmla="*/ 110 h 110"/>
                <a:gd name="T40" fmla="*/ 33 w 57"/>
                <a:gd name="T41" fmla="*/ 97 h 110"/>
                <a:gd name="T42" fmla="*/ 51 w 57"/>
                <a:gd name="T43" fmla="*/ 89 h 110"/>
                <a:gd name="T44" fmla="*/ 57 w 57"/>
                <a:gd name="T45" fmla="*/ 73 h 110"/>
                <a:gd name="T46" fmla="*/ 52 w 57"/>
                <a:gd name="T47" fmla="*/ 59 h 110"/>
                <a:gd name="T48" fmla="*/ 24 w 57"/>
                <a:gd name="T49" fmla="*/ 44 h 110"/>
                <a:gd name="T50" fmla="*/ 16 w 57"/>
                <a:gd name="T51" fmla="*/ 34 h 110"/>
                <a:gd name="T52" fmla="*/ 24 w 57"/>
                <a:gd name="T53" fmla="*/ 25 h 110"/>
                <a:gd name="T54" fmla="*/ 24 w 57"/>
                <a:gd name="T55" fmla="*/ 44 h 110"/>
                <a:gd name="T56" fmla="*/ 33 w 57"/>
                <a:gd name="T57" fmla="*/ 83 h 110"/>
                <a:gd name="T58" fmla="*/ 33 w 57"/>
                <a:gd name="T59" fmla="*/ 65 h 110"/>
                <a:gd name="T60" fmla="*/ 41 w 57"/>
                <a:gd name="T61" fmla="*/ 74 h 110"/>
                <a:gd name="T62" fmla="*/ 33 w 57"/>
                <a:gd name="T63" fmla="*/ 83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7" h="110">
                  <a:moveTo>
                    <a:pt x="52" y="59"/>
                  </a:moveTo>
                  <a:cubicBezTo>
                    <a:pt x="48" y="55"/>
                    <a:pt x="42" y="51"/>
                    <a:pt x="33" y="48"/>
                  </a:cubicBezTo>
                  <a:cubicBezTo>
                    <a:pt x="33" y="25"/>
                    <a:pt x="33" y="25"/>
                    <a:pt x="33" y="25"/>
                  </a:cubicBezTo>
                  <a:cubicBezTo>
                    <a:pt x="40" y="26"/>
                    <a:pt x="46" y="28"/>
                    <a:pt x="52" y="32"/>
                  </a:cubicBezTo>
                  <a:cubicBezTo>
                    <a:pt x="52" y="16"/>
                    <a:pt x="52" y="16"/>
                    <a:pt x="52" y="16"/>
                  </a:cubicBezTo>
                  <a:cubicBezTo>
                    <a:pt x="48" y="13"/>
                    <a:pt x="41" y="12"/>
                    <a:pt x="33" y="11"/>
                  </a:cubicBezTo>
                  <a:cubicBezTo>
                    <a:pt x="33" y="0"/>
                    <a:pt x="33" y="0"/>
                    <a:pt x="33" y="0"/>
                  </a:cubicBezTo>
                  <a:cubicBezTo>
                    <a:pt x="24" y="0"/>
                    <a:pt x="24" y="0"/>
                    <a:pt x="24" y="0"/>
                  </a:cubicBezTo>
                  <a:cubicBezTo>
                    <a:pt x="24" y="12"/>
                    <a:pt x="24" y="12"/>
                    <a:pt x="24" y="12"/>
                  </a:cubicBezTo>
                  <a:cubicBezTo>
                    <a:pt x="17" y="12"/>
                    <a:pt x="11" y="15"/>
                    <a:pt x="7" y="19"/>
                  </a:cubicBezTo>
                  <a:cubicBezTo>
                    <a:pt x="2" y="24"/>
                    <a:pt x="0" y="29"/>
                    <a:pt x="0" y="35"/>
                  </a:cubicBezTo>
                  <a:cubicBezTo>
                    <a:pt x="0" y="42"/>
                    <a:pt x="2" y="47"/>
                    <a:pt x="6" y="51"/>
                  </a:cubicBezTo>
                  <a:cubicBezTo>
                    <a:pt x="9" y="54"/>
                    <a:pt x="15" y="58"/>
                    <a:pt x="24" y="61"/>
                  </a:cubicBezTo>
                  <a:cubicBezTo>
                    <a:pt x="24" y="83"/>
                    <a:pt x="24" y="83"/>
                    <a:pt x="24" y="83"/>
                  </a:cubicBezTo>
                  <a:cubicBezTo>
                    <a:pt x="21" y="83"/>
                    <a:pt x="16" y="82"/>
                    <a:pt x="12" y="80"/>
                  </a:cubicBezTo>
                  <a:cubicBezTo>
                    <a:pt x="7" y="78"/>
                    <a:pt x="4" y="77"/>
                    <a:pt x="1" y="75"/>
                  </a:cubicBezTo>
                  <a:cubicBezTo>
                    <a:pt x="1" y="91"/>
                    <a:pt x="1" y="91"/>
                    <a:pt x="1" y="91"/>
                  </a:cubicBezTo>
                  <a:cubicBezTo>
                    <a:pt x="8" y="95"/>
                    <a:pt x="16" y="97"/>
                    <a:pt x="24" y="97"/>
                  </a:cubicBezTo>
                  <a:cubicBezTo>
                    <a:pt x="24" y="110"/>
                    <a:pt x="24" y="110"/>
                    <a:pt x="24" y="110"/>
                  </a:cubicBezTo>
                  <a:cubicBezTo>
                    <a:pt x="33" y="110"/>
                    <a:pt x="33" y="110"/>
                    <a:pt x="33" y="110"/>
                  </a:cubicBezTo>
                  <a:cubicBezTo>
                    <a:pt x="33" y="97"/>
                    <a:pt x="33" y="97"/>
                    <a:pt x="33" y="97"/>
                  </a:cubicBezTo>
                  <a:cubicBezTo>
                    <a:pt x="41" y="96"/>
                    <a:pt x="47" y="93"/>
                    <a:pt x="51" y="89"/>
                  </a:cubicBezTo>
                  <a:cubicBezTo>
                    <a:pt x="55" y="85"/>
                    <a:pt x="57" y="80"/>
                    <a:pt x="57" y="73"/>
                  </a:cubicBezTo>
                  <a:cubicBezTo>
                    <a:pt x="57" y="67"/>
                    <a:pt x="56" y="63"/>
                    <a:pt x="52" y="59"/>
                  </a:cubicBezTo>
                  <a:close/>
                  <a:moveTo>
                    <a:pt x="24" y="44"/>
                  </a:moveTo>
                  <a:cubicBezTo>
                    <a:pt x="19" y="42"/>
                    <a:pt x="16" y="38"/>
                    <a:pt x="16" y="34"/>
                  </a:cubicBezTo>
                  <a:cubicBezTo>
                    <a:pt x="16" y="29"/>
                    <a:pt x="19" y="26"/>
                    <a:pt x="24" y="25"/>
                  </a:cubicBezTo>
                  <a:lnTo>
                    <a:pt x="24" y="44"/>
                  </a:lnTo>
                  <a:close/>
                  <a:moveTo>
                    <a:pt x="33" y="83"/>
                  </a:moveTo>
                  <a:cubicBezTo>
                    <a:pt x="33" y="65"/>
                    <a:pt x="33" y="65"/>
                    <a:pt x="33" y="65"/>
                  </a:cubicBezTo>
                  <a:cubicBezTo>
                    <a:pt x="39" y="67"/>
                    <a:pt x="41" y="70"/>
                    <a:pt x="41" y="74"/>
                  </a:cubicBezTo>
                  <a:cubicBezTo>
                    <a:pt x="41" y="79"/>
                    <a:pt x="39" y="82"/>
                    <a:pt x="33" y="83"/>
                  </a:cubicBezTo>
                  <a:close/>
                </a:path>
              </a:pathLst>
            </a:custGeom>
            <a:solidFill>
              <a:schemeClr val="bg1"/>
            </a:solidFill>
            <a:ln w="1360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grpSp>
      <p:sp>
        <p:nvSpPr>
          <p:cNvPr id="121" name="Rectangle 120">
            <a:extLst>
              <a:ext uri="{FF2B5EF4-FFF2-40B4-BE49-F238E27FC236}">
                <a16:creationId xmlns:a16="http://schemas.microsoft.com/office/drawing/2014/main" id="{8482F987-BC8D-4DAC-A005-54D1B9F14501}"/>
              </a:ext>
            </a:extLst>
          </p:cNvPr>
          <p:cNvSpPr/>
          <p:nvPr/>
        </p:nvSpPr>
        <p:spPr bwMode="auto">
          <a:xfrm>
            <a:off x="465138" y="2942875"/>
            <a:ext cx="11506205" cy="1392706"/>
          </a:xfrm>
          <a:prstGeom prst="rect">
            <a:avLst/>
          </a:prstGeom>
          <a:solidFill>
            <a:schemeClr val="bg1"/>
          </a:solidFill>
          <a:effectLst>
            <a:outerShdw blurRad="190500" dist="76200" dir="2400000" algn="ctr" rotWithShape="0">
              <a:prstClr val="black">
                <a:alpha val="30000"/>
              </a:prstClr>
            </a:outerShdw>
          </a:effectLst>
        </p:spPr>
        <p:txBody>
          <a:bodyPr wrap="square" lIns="91440" tIns="91440" bIns="91440" anchor="ctr" anchorCtr="0">
            <a:no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gradFill>
                <a:gsLst>
                  <a:gs pos="0">
                    <a:srgbClr val="50E6FF"/>
                  </a:gs>
                  <a:gs pos="100000">
                    <a:srgbClr val="50E6FF"/>
                  </a:gs>
                </a:gsLst>
                <a:lin ang="5400000" scaled="1"/>
              </a:gradFill>
              <a:effectLst/>
              <a:uLnTx/>
              <a:uFillTx/>
              <a:latin typeface="Segoe UI Semibold"/>
              <a:ea typeface="+mn-ea"/>
              <a:cs typeface="+mn-cs"/>
            </a:endParaRPr>
          </a:p>
        </p:txBody>
      </p:sp>
      <p:sp>
        <p:nvSpPr>
          <p:cNvPr id="34" name="Rectangle 33">
            <a:extLst>
              <a:ext uri="{FF2B5EF4-FFF2-40B4-BE49-F238E27FC236}">
                <a16:creationId xmlns:a16="http://schemas.microsoft.com/office/drawing/2014/main" id="{74B9A704-C3D6-4E9A-B667-40621ECF62B6}"/>
              </a:ext>
            </a:extLst>
          </p:cNvPr>
          <p:cNvSpPr/>
          <p:nvPr/>
        </p:nvSpPr>
        <p:spPr>
          <a:xfrm>
            <a:off x="3003856" y="3454562"/>
            <a:ext cx="6013730" cy="369332"/>
          </a:xfrm>
          <a:prstGeom prst="rect">
            <a:avLst/>
          </a:prstGeom>
        </p:spPr>
        <p:txBody>
          <a:bodyPr wrap="square" lIns="365760">
            <a:spAutoFit/>
          </a:bodyPr>
          <a:lstStyle/>
          <a:p>
            <a:pPr defTabSz="951304" fontAlgn="base">
              <a:buSzPct val="90000"/>
              <a:defRPr/>
            </a:pPr>
            <a:r>
              <a:rPr lang="en-US">
                <a:gradFill>
                  <a:gsLst>
                    <a:gs pos="0">
                      <a:schemeClr val="tx1"/>
                    </a:gs>
                    <a:gs pos="100000">
                      <a:schemeClr val="tx1"/>
                    </a:gs>
                  </a:gsLst>
                  <a:lin ang="1800000" scaled="0"/>
                </a:gradFill>
                <a:latin typeface="Segoe UI Semibold"/>
              </a:rPr>
              <a:t>Cite lack of skilled workers for IoT solutions</a:t>
            </a:r>
          </a:p>
        </p:txBody>
      </p:sp>
      <p:sp>
        <p:nvSpPr>
          <p:cNvPr id="67" name="Rectangle 66">
            <a:extLst>
              <a:ext uri="{FF2B5EF4-FFF2-40B4-BE49-F238E27FC236}">
                <a16:creationId xmlns:a16="http://schemas.microsoft.com/office/drawing/2014/main" id="{33F37ED6-776B-42DB-9914-5BFF3D19C071}"/>
              </a:ext>
            </a:extLst>
          </p:cNvPr>
          <p:cNvSpPr/>
          <p:nvPr/>
        </p:nvSpPr>
        <p:spPr>
          <a:xfrm>
            <a:off x="1695175" y="3254508"/>
            <a:ext cx="2068561" cy="769441"/>
          </a:xfrm>
          <a:prstGeom prst="rect">
            <a:avLst/>
          </a:prstGeom>
        </p:spPr>
        <p:txBody>
          <a:bodyPr wrap="square" lIns="365760">
            <a:spAutoFit/>
          </a:bodyPr>
          <a:lstStyle/>
          <a:p>
            <a:pPr indent="-342834" defTabSz="951304" fontAlgn="base">
              <a:spcBef>
                <a:spcPct val="0"/>
              </a:spcBef>
              <a:spcAft>
                <a:spcPct val="0"/>
              </a:spcAft>
              <a:buSzPct val="90000"/>
              <a:defRPr/>
            </a:pPr>
            <a:r>
              <a:rPr lang="en-US" sz="4400">
                <a:gradFill>
                  <a:gsLst>
                    <a:gs pos="0">
                      <a:schemeClr val="tx2"/>
                    </a:gs>
                    <a:gs pos="100000">
                      <a:schemeClr val="tx2"/>
                    </a:gs>
                  </a:gsLst>
                  <a:lin ang="1800000" scaled="0"/>
                </a:gradFill>
                <a:latin typeface="Segoe UI Semibold"/>
              </a:rPr>
              <a:t>48%</a:t>
            </a:r>
          </a:p>
        </p:txBody>
      </p:sp>
      <p:grpSp>
        <p:nvGrpSpPr>
          <p:cNvPr id="17" name="Group 16">
            <a:extLst>
              <a:ext uri="{FF2B5EF4-FFF2-40B4-BE49-F238E27FC236}">
                <a16:creationId xmlns:a16="http://schemas.microsoft.com/office/drawing/2014/main" id="{CF9EFEB5-A2EE-4AEA-9FD4-BF8758ABED44}"/>
              </a:ext>
            </a:extLst>
          </p:cNvPr>
          <p:cNvGrpSpPr/>
          <p:nvPr/>
        </p:nvGrpSpPr>
        <p:grpSpPr>
          <a:xfrm>
            <a:off x="822932" y="3237683"/>
            <a:ext cx="856074" cy="798434"/>
            <a:chOff x="4669520" y="2106543"/>
            <a:chExt cx="1167718" cy="1089095"/>
          </a:xfrm>
        </p:grpSpPr>
        <p:grpSp>
          <p:nvGrpSpPr>
            <p:cNvPr id="97" name="decentralized identity" descr="decentralized identity">
              <a:extLst>
                <a:ext uri="{FF2B5EF4-FFF2-40B4-BE49-F238E27FC236}">
                  <a16:creationId xmlns:a16="http://schemas.microsoft.com/office/drawing/2014/main" id="{70CC23B6-4D6C-4E8C-8B13-31C3B8114D5E}"/>
                </a:ext>
              </a:extLst>
            </p:cNvPr>
            <p:cNvGrpSpPr/>
            <p:nvPr/>
          </p:nvGrpSpPr>
          <p:grpSpPr>
            <a:xfrm>
              <a:off x="4669520" y="2106543"/>
              <a:ext cx="1026274" cy="1026274"/>
              <a:chOff x="7273120" y="3025683"/>
              <a:chExt cx="461180" cy="461180"/>
            </a:xfrm>
          </p:grpSpPr>
          <p:sp>
            <p:nvSpPr>
              <p:cNvPr id="98" name="Freeform: Shape 97">
                <a:extLst>
                  <a:ext uri="{FF2B5EF4-FFF2-40B4-BE49-F238E27FC236}">
                    <a16:creationId xmlns:a16="http://schemas.microsoft.com/office/drawing/2014/main" id="{A39A8081-64A6-442E-A11F-14DECB595CB7}"/>
                  </a:ext>
                </a:extLst>
              </p:cNvPr>
              <p:cNvSpPr/>
              <p:nvPr/>
            </p:nvSpPr>
            <p:spPr>
              <a:xfrm>
                <a:off x="7408326" y="3268215"/>
                <a:ext cx="190177" cy="95089"/>
              </a:xfrm>
              <a:custGeom>
                <a:avLst/>
                <a:gdLst>
                  <a:gd name="connsiteX0" fmla="*/ 1765 w 190177"/>
                  <a:gd name="connsiteY0" fmla="*/ 96780 h 95088"/>
                  <a:gd name="connsiteX1" fmla="*/ 96780 w 190177"/>
                  <a:gd name="connsiteY1" fmla="*/ 1765 h 95088"/>
                  <a:gd name="connsiteX2" fmla="*/ 191795 w 190177"/>
                  <a:gd name="connsiteY2" fmla="*/ 96780 h 95088"/>
                  <a:gd name="connsiteX3" fmla="*/ 1765 w 190177"/>
                  <a:gd name="connsiteY3" fmla="*/ 96780 h 95088"/>
                </a:gdLst>
                <a:ahLst/>
                <a:cxnLst>
                  <a:cxn ang="0">
                    <a:pos x="connsiteX0" y="connsiteY0"/>
                  </a:cxn>
                  <a:cxn ang="0">
                    <a:pos x="connsiteX1" y="connsiteY1"/>
                  </a:cxn>
                  <a:cxn ang="0">
                    <a:pos x="connsiteX2" y="connsiteY2"/>
                  </a:cxn>
                  <a:cxn ang="0">
                    <a:pos x="connsiteX3" y="connsiteY3"/>
                  </a:cxn>
                </a:cxnLst>
                <a:rect l="l" t="t" r="r" b="b"/>
                <a:pathLst>
                  <a:path w="190177" h="95088">
                    <a:moveTo>
                      <a:pt x="1765" y="96780"/>
                    </a:moveTo>
                    <a:cubicBezTo>
                      <a:pt x="1765" y="44269"/>
                      <a:pt x="44269" y="1765"/>
                      <a:pt x="96780" y="1765"/>
                    </a:cubicBezTo>
                    <a:cubicBezTo>
                      <a:pt x="149290" y="1765"/>
                      <a:pt x="191795" y="44269"/>
                      <a:pt x="191795" y="96780"/>
                    </a:cubicBezTo>
                    <a:lnTo>
                      <a:pt x="1765" y="96780"/>
                    </a:lnTo>
                    <a:close/>
                  </a:path>
                </a:pathLst>
              </a:custGeom>
              <a:solidFill>
                <a:srgbClr val="000000"/>
              </a:solidFill>
              <a:ln w="4713" cap="flat">
                <a:noFill/>
                <a:prstDash val="solid"/>
                <a:miter/>
              </a:ln>
            </p:spPr>
            <p:txBody>
              <a:bodyPr rtlCol="0" anchor="ctr"/>
              <a:lstStyle/>
              <a:p>
                <a:endParaRPr lang="en-US"/>
              </a:p>
            </p:txBody>
          </p:sp>
          <p:sp>
            <p:nvSpPr>
              <p:cNvPr id="99" name="Freeform: Shape 98">
                <a:extLst>
                  <a:ext uri="{FF2B5EF4-FFF2-40B4-BE49-F238E27FC236}">
                    <a16:creationId xmlns:a16="http://schemas.microsoft.com/office/drawing/2014/main" id="{6D92DEC8-3611-4FD6-AC6B-B2BB32E5D943}"/>
                  </a:ext>
                </a:extLst>
              </p:cNvPr>
              <p:cNvSpPr/>
              <p:nvPr/>
            </p:nvSpPr>
            <p:spPr>
              <a:xfrm>
                <a:off x="7449712" y="3145417"/>
                <a:ext cx="109352" cy="109352"/>
              </a:xfrm>
              <a:custGeom>
                <a:avLst/>
                <a:gdLst>
                  <a:gd name="connsiteX0" fmla="*/ 109507 w 109351"/>
                  <a:gd name="connsiteY0" fmla="*/ 55636 h 109351"/>
                  <a:gd name="connsiteX1" fmla="*/ 55636 w 109351"/>
                  <a:gd name="connsiteY1" fmla="*/ 109507 h 109351"/>
                  <a:gd name="connsiteX2" fmla="*/ 1765 w 109351"/>
                  <a:gd name="connsiteY2" fmla="*/ 55636 h 109351"/>
                  <a:gd name="connsiteX3" fmla="*/ 55636 w 109351"/>
                  <a:gd name="connsiteY3" fmla="*/ 1765 h 109351"/>
                  <a:gd name="connsiteX4" fmla="*/ 109507 w 109351"/>
                  <a:gd name="connsiteY4" fmla="*/ 55636 h 109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351" h="109351">
                    <a:moveTo>
                      <a:pt x="109507" y="55636"/>
                    </a:moveTo>
                    <a:cubicBezTo>
                      <a:pt x="109507" y="85413"/>
                      <a:pt x="85413" y="109507"/>
                      <a:pt x="55636" y="109507"/>
                    </a:cubicBezTo>
                    <a:cubicBezTo>
                      <a:pt x="25859" y="109507"/>
                      <a:pt x="1765" y="85413"/>
                      <a:pt x="1765" y="55636"/>
                    </a:cubicBezTo>
                    <a:cubicBezTo>
                      <a:pt x="1765" y="25859"/>
                      <a:pt x="25859" y="1765"/>
                      <a:pt x="55636" y="1765"/>
                    </a:cubicBezTo>
                    <a:cubicBezTo>
                      <a:pt x="85413" y="1765"/>
                      <a:pt x="109507" y="25938"/>
                      <a:pt x="109507" y="55636"/>
                    </a:cubicBezTo>
                    <a:close/>
                  </a:path>
                </a:pathLst>
              </a:custGeom>
              <a:solidFill>
                <a:srgbClr val="000000"/>
              </a:solidFill>
              <a:ln w="4713" cap="flat">
                <a:noFill/>
                <a:prstDash val="solid"/>
                <a:miter/>
              </a:ln>
            </p:spPr>
            <p:txBody>
              <a:bodyPr rtlCol="0" anchor="ctr"/>
              <a:lstStyle/>
              <a:p>
                <a:endParaRPr lang="en-US"/>
              </a:p>
            </p:txBody>
          </p:sp>
          <p:sp>
            <p:nvSpPr>
              <p:cNvPr id="100" name="Freeform: Shape 99">
                <a:extLst>
                  <a:ext uri="{FF2B5EF4-FFF2-40B4-BE49-F238E27FC236}">
                    <a16:creationId xmlns:a16="http://schemas.microsoft.com/office/drawing/2014/main" id="{94CE0838-1D86-445E-A748-C4E51D4E938B}"/>
                  </a:ext>
                </a:extLst>
              </p:cNvPr>
              <p:cNvSpPr/>
              <p:nvPr/>
            </p:nvSpPr>
            <p:spPr>
              <a:xfrm>
                <a:off x="7317393" y="3038869"/>
                <a:ext cx="375600" cy="432653"/>
              </a:xfrm>
              <a:custGeom>
                <a:avLst/>
                <a:gdLst>
                  <a:gd name="connsiteX0" fmla="*/ 188033 w 375600"/>
                  <a:gd name="connsiteY0" fmla="*/ 432015 h 432653"/>
                  <a:gd name="connsiteX1" fmla="*/ 1765 w 375600"/>
                  <a:gd name="connsiteY1" fmla="*/ 324432 h 432653"/>
                  <a:gd name="connsiteX2" fmla="*/ 1765 w 375600"/>
                  <a:gd name="connsiteY2" fmla="*/ 109347 h 432653"/>
                  <a:gd name="connsiteX3" fmla="*/ 188033 w 375600"/>
                  <a:gd name="connsiteY3" fmla="*/ 1765 h 432653"/>
                  <a:gd name="connsiteX4" fmla="*/ 374301 w 375600"/>
                  <a:gd name="connsiteY4" fmla="*/ 109347 h 432653"/>
                  <a:gd name="connsiteX5" fmla="*/ 374301 w 375600"/>
                  <a:gd name="connsiteY5" fmla="*/ 324432 h 432653"/>
                  <a:gd name="connsiteX6" fmla="*/ 188033 w 375600"/>
                  <a:gd name="connsiteY6" fmla="*/ 432015 h 432653"/>
                  <a:gd name="connsiteX7" fmla="*/ 13771 w 375600"/>
                  <a:gd name="connsiteY7" fmla="*/ 317548 h 432653"/>
                  <a:gd name="connsiteX8" fmla="*/ 188033 w 375600"/>
                  <a:gd name="connsiteY8" fmla="*/ 418167 h 432653"/>
                  <a:gd name="connsiteX9" fmla="*/ 362294 w 375600"/>
                  <a:gd name="connsiteY9" fmla="*/ 317548 h 432653"/>
                  <a:gd name="connsiteX10" fmla="*/ 362294 w 375600"/>
                  <a:gd name="connsiteY10" fmla="*/ 116231 h 432653"/>
                  <a:gd name="connsiteX11" fmla="*/ 188033 w 375600"/>
                  <a:gd name="connsiteY11" fmla="*/ 15613 h 432653"/>
                  <a:gd name="connsiteX12" fmla="*/ 13771 w 375600"/>
                  <a:gd name="connsiteY12" fmla="*/ 116231 h 432653"/>
                  <a:gd name="connsiteX13" fmla="*/ 13771 w 375600"/>
                  <a:gd name="connsiteY13" fmla="*/ 317548 h 432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75600" h="432653">
                    <a:moveTo>
                      <a:pt x="188033" y="432015"/>
                    </a:moveTo>
                    <a:lnTo>
                      <a:pt x="1765" y="324432"/>
                    </a:lnTo>
                    <a:lnTo>
                      <a:pt x="1765" y="109347"/>
                    </a:lnTo>
                    <a:lnTo>
                      <a:pt x="188033" y="1765"/>
                    </a:lnTo>
                    <a:lnTo>
                      <a:pt x="374301" y="109347"/>
                    </a:lnTo>
                    <a:lnTo>
                      <a:pt x="374301" y="324432"/>
                    </a:lnTo>
                    <a:lnTo>
                      <a:pt x="188033" y="432015"/>
                    </a:lnTo>
                    <a:close/>
                    <a:moveTo>
                      <a:pt x="13771" y="317548"/>
                    </a:moveTo>
                    <a:lnTo>
                      <a:pt x="188033" y="418167"/>
                    </a:lnTo>
                    <a:lnTo>
                      <a:pt x="362294" y="317548"/>
                    </a:lnTo>
                    <a:lnTo>
                      <a:pt x="362294" y="116231"/>
                    </a:lnTo>
                    <a:lnTo>
                      <a:pt x="188033" y="15613"/>
                    </a:lnTo>
                    <a:lnTo>
                      <a:pt x="13771" y="116231"/>
                    </a:lnTo>
                    <a:lnTo>
                      <a:pt x="13771" y="317548"/>
                    </a:lnTo>
                    <a:close/>
                  </a:path>
                </a:pathLst>
              </a:custGeom>
              <a:solidFill>
                <a:schemeClr val="accent5"/>
              </a:solidFill>
              <a:ln w="4713" cap="flat">
                <a:noFill/>
                <a:prstDash val="solid"/>
                <a:miter/>
              </a:ln>
            </p:spPr>
            <p:txBody>
              <a:bodyPr rtlCol="0" anchor="ctr"/>
              <a:lstStyle/>
              <a:p>
                <a:pPr defTabSz="914367"/>
                <a:endParaRPr lang="en-US" sz="1765" kern="0">
                  <a:solidFill>
                    <a:srgbClr val="FFFFFF"/>
                  </a:solidFill>
                  <a:latin typeface="Segoe UI"/>
                </a:endParaRPr>
              </a:p>
            </p:txBody>
          </p:sp>
          <p:sp>
            <p:nvSpPr>
              <p:cNvPr id="102" name="Freeform: Shape 101">
                <a:extLst>
                  <a:ext uri="{FF2B5EF4-FFF2-40B4-BE49-F238E27FC236}">
                    <a16:creationId xmlns:a16="http://schemas.microsoft.com/office/drawing/2014/main" id="{412FCFD3-CFB1-4320-A05F-F6092A57359D}"/>
                  </a:ext>
                </a:extLst>
              </p:cNvPr>
              <p:cNvSpPr/>
              <p:nvPr/>
            </p:nvSpPr>
            <p:spPr>
              <a:xfrm>
                <a:off x="7477647" y="3026630"/>
                <a:ext cx="52299" cy="52299"/>
              </a:xfrm>
              <a:custGeom>
                <a:avLst/>
                <a:gdLst>
                  <a:gd name="connsiteX0" fmla="*/ 26579 w 52298"/>
                  <a:gd name="connsiteY0" fmla="*/ 51394 h 52298"/>
                  <a:gd name="connsiteX1" fmla="*/ 51393 w 52298"/>
                  <a:gd name="connsiteY1" fmla="*/ 26579 h 52298"/>
                  <a:gd name="connsiteX2" fmla="*/ 26579 w 52298"/>
                  <a:gd name="connsiteY2" fmla="*/ 1765 h 52298"/>
                  <a:gd name="connsiteX3" fmla="*/ 1765 w 52298"/>
                  <a:gd name="connsiteY3" fmla="*/ 26579 h 52298"/>
                  <a:gd name="connsiteX4" fmla="*/ 26579 w 52298"/>
                  <a:gd name="connsiteY4" fmla="*/ 51394 h 522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98" h="52298">
                    <a:moveTo>
                      <a:pt x="26579" y="51394"/>
                    </a:moveTo>
                    <a:cubicBezTo>
                      <a:pt x="40284" y="51394"/>
                      <a:pt x="51393" y="40284"/>
                      <a:pt x="51393" y="26579"/>
                    </a:cubicBezTo>
                    <a:cubicBezTo>
                      <a:pt x="51393" y="12874"/>
                      <a:pt x="40284" y="1765"/>
                      <a:pt x="26579" y="1765"/>
                    </a:cubicBezTo>
                    <a:cubicBezTo>
                      <a:pt x="12874" y="1765"/>
                      <a:pt x="1765" y="12874"/>
                      <a:pt x="1765" y="26579"/>
                    </a:cubicBezTo>
                    <a:cubicBezTo>
                      <a:pt x="1765" y="40284"/>
                      <a:pt x="12874" y="51394"/>
                      <a:pt x="26579" y="51394"/>
                    </a:cubicBezTo>
                    <a:close/>
                  </a:path>
                </a:pathLst>
              </a:custGeom>
              <a:solidFill>
                <a:srgbClr val="000000"/>
              </a:solidFill>
              <a:ln w="4713" cap="flat">
                <a:noFill/>
                <a:prstDash val="solid"/>
                <a:miter/>
              </a:ln>
            </p:spPr>
            <p:txBody>
              <a:bodyPr rtlCol="0" anchor="ctr"/>
              <a:lstStyle/>
              <a:p>
                <a:endParaRPr lang="en-US"/>
              </a:p>
            </p:txBody>
          </p:sp>
          <p:sp>
            <p:nvSpPr>
              <p:cNvPr id="103" name="Freeform: Shape 102">
                <a:extLst>
                  <a:ext uri="{FF2B5EF4-FFF2-40B4-BE49-F238E27FC236}">
                    <a16:creationId xmlns:a16="http://schemas.microsoft.com/office/drawing/2014/main" id="{1C1A1C7F-3A16-41D0-AE7A-BB773E19CDBA}"/>
                  </a:ext>
                </a:extLst>
              </p:cNvPr>
              <p:cNvSpPr/>
              <p:nvPr/>
            </p:nvSpPr>
            <p:spPr>
              <a:xfrm>
                <a:off x="7477647" y="3433190"/>
                <a:ext cx="52299" cy="52299"/>
              </a:xfrm>
              <a:custGeom>
                <a:avLst/>
                <a:gdLst>
                  <a:gd name="connsiteX0" fmla="*/ 26579 w 52298"/>
                  <a:gd name="connsiteY0" fmla="*/ 51394 h 52298"/>
                  <a:gd name="connsiteX1" fmla="*/ 51393 w 52298"/>
                  <a:gd name="connsiteY1" fmla="*/ 26579 h 52298"/>
                  <a:gd name="connsiteX2" fmla="*/ 26579 w 52298"/>
                  <a:gd name="connsiteY2" fmla="*/ 1765 h 52298"/>
                  <a:gd name="connsiteX3" fmla="*/ 1765 w 52298"/>
                  <a:gd name="connsiteY3" fmla="*/ 26579 h 52298"/>
                  <a:gd name="connsiteX4" fmla="*/ 26579 w 52298"/>
                  <a:gd name="connsiteY4" fmla="*/ 51394 h 522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98" h="52298">
                    <a:moveTo>
                      <a:pt x="26579" y="51394"/>
                    </a:moveTo>
                    <a:cubicBezTo>
                      <a:pt x="40284" y="51394"/>
                      <a:pt x="51393" y="40284"/>
                      <a:pt x="51393" y="26579"/>
                    </a:cubicBezTo>
                    <a:cubicBezTo>
                      <a:pt x="51393" y="12875"/>
                      <a:pt x="40284" y="1765"/>
                      <a:pt x="26579" y="1765"/>
                    </a:cubicBezTo>
                    <a:cubicBezTo>
                      <a:pt x="12874" y="1765"/>
                      <a:pt x="1765" y="12875"/>
                      <a:pt x="1765" y="26579"/>
                    </a:cubicBezTo>
                    <a:cubicBezTo>
                      <a:pt x="1765" y="40284"/>
                      <a:pt x="12874" y="51394"/>
                      <a:pt x="26579" y="51394"/>
                    </a:cubicBezTo>
                    <a:close/>
                  </a:path>
                </a:pathLst>
              </a:custGeom>
              <a:solidFill>
                <a:srgbClr val="000000"/>
              </a:solidFill>
              <a:ln w="4713" cap="flat">
                <a:noFill/>
                <a:prstDash val="solid"/>
                <a:miter/>
              </a:ln>
            </p:spPr>
            <p:txBody>
              <a:bodyPr rtlCol="0" anchor="ctr"/>
              <a:lstStyle/>
              <a:p>
                <a:endParaRPr lang="en-US"/>
              </a:p>
            </p:txBody>
          </p:sp>
          <p:sp>
            <p:nvSpPr>
              <p:cNvPr id="104" name="Freeform: Shape 103">
                <a:extLst>
                  <a:ext uri="{FF2B5EF4-FFF2-40B4-BE49-F238E27FC236}">
                    <a16:creationId xmlns:a16="http://schemas.microsoft.com/office/drawing/2014/main" id="{B9CCAC7B-1E55-488C-BB05-7095AE63858B}"/>
                  </a:ext>
                </a:extLst>
              </p:cNvPr>
              <p:cNvSpPr/>
              <p:nvPr/>
            </p:nvSpPr>
            <p:spPr>
              <a:xfrm>
                <a:off x="7658552" y="3338491"/>
                <a:ext cx="52299" cy="52299"/>
              </a:xfrm>
              <a:custGeom>
                <a:avLst/>
                <a:gdLst>
                  <a:gd name="connsiteX0" fmla="*/ 26579 w 52298"/>
                  <a:gd name="connsiteY0" fmla="*/ 51393 h 52298"/>
                  <a:gd name="connsiteX1" fmla="*/ 51393 w 52298"/>
                  <a:gd name="connsiteY1" fmla="*/ 26579 h 52298"/>
                  <a:gd name="connsiteX2" fmla="*/ 26579 w 52298"/>
                  <a:gd name="connsiteY2" fmla="*/ 1765 h 52298"/>
                  <a:gd name="connsiteX3" fmla="*/ 1765 w 52298"/>
                  <a:gd name="connsiteY3" fmla="*/ 26579 h 52298"/>
                  <a:gd name="connsiteX4" fmla="*/ 26579 w 52298"/>
                  <a:gd name="connsiteY4" fmla="*/ 51393 h 522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98" h="52298">
                    <a:moveTo>
                      <a:pt x="26579" y="51393"/>
                    </a:moveTo>
                    <a:cubicBezTo>
                      <a:pt x="40284" y="51393"/>
                      <a:pt x="51393" y="40284"/>
                      <a:pt x="51393" y="26579"/>
                    </a:cubicBezTo>
                    <a:cubicBezTo>
                      <a:pt x="51393" y="12874"/>
                      <a:pt x="40284" y="1765"/>
                      <a:pt x="26579" y="1765"/>
                    </a:cubicBezTo>
                    <a:cubicBezTo>
                      <a:pt x="12874" y="1765"/>
                      <a:pt x="1765" y="12874"/>
                      <a:pt x="1765" y="26579"/>
                    </a:cubicBezTo>
                    <a:cubicBezTo>
                      <a:pt x="1765" y="40284"/>
                      <a:pt x="12874" y="51393"/>
                      <a:pt x="26579" y="51393"/>
                    </a:cubicBezTo>
                    <a:close/>
                  </a:path>
                </a:pathLst>
              </a:custGeom>
              <a:solidFill>
                <a:srgbClr val="000000"/>
              </a:solidFill>
              <a:ln w="4713" cap="flat">
                <a:noFill/>
                <a:prstDash val="solid"/>
                <a:miter/>
              </a:ln>
            </p:spPr>
            <p:txBody>
              <a:bodyPr rtlCol="0" anchor="ctr"/>
              <a:lstStyle/>
              <a:p>
                <a:endParaRPr lang="en-US"/>
              </a:p>
            </p:txBody>
          </p:sp>
          <p:sp>
            <p:nvSpPr>
              <p:cNvPr id="105" name="Freeform: Shape 104">
                <a:extLst>
                  <a:ext uri="{FF2B5EF4-FFF2-40B4-BE49-F238E27FC236}">
                    <a16:creationId xmlns:a16="http://schemas.microsoft.com/office/drawing/2014/main" id="{E4373FCC-B11A-40CA-90F1-B691AF7709B8}"/>
                  </a:ext>
                </a:extLst>
              </p:cNvPr>
              <p:cNvSpPr/>
              <p:nvPr/>
            </p:nvSpPr>
            <p:spPr>
              <a:xfrm>
                <a:off x="7658552" y="3121719"/>
                <a:ext cx="52299" cy="52299"/>
              </a:xfrm>
              <a:custGeom>
                <a:avLst/>
                <a:gdLst>
                  <a:gd name="connsiteX0" fmla="*/ 26579 w 52298"/>
                  <a:gd name="connsiteY0" fmla="*/ 51394 h 52298"/>
                  <a:gd name="connsiteX1" fmla="*/ 51393 w 52298"/>
                  <a:gd name="connsiteY1" fmla="*/ 26579 h 52298"/>
                  <a:gd name="connsiteX2" fmla="*/ 26579 w 52298"/>
                  <a:gd name="connsiteY2" fmla="*/ 1765 h 52298"/>
                  <a:gd name="connsiteX3" fmla="*/ 1765 w 52298"/>
                  <a:gd name="connsiteY3" fmla="*/ 26579 h 52298"/>
                  <a:gd name="connsiteX4" fmla="*/ 26579 w 52298"/>
                  <a:gd name="connsiteY4" fmla="*/ 51394 h 522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98" h="52298">
                    <a:moveTo>
                      <a:pt x="26579" y="51394"/>
                    </a:moveTo>
                    <a:cubicBezTo>
                      <a:pt x="40284" y="51394"/>
                      <a:pt x="51393" y="40284"/>
                      <a:pt x="51393" y="26579"/>
                    </a:cubicBezTo>
                    <a:cubicBezTo>
                      <a:pt x="51393" y="12874"/>
                      <a:pt x="40284" y="1765"/>
                      <a:pt x="26579" y="1765"/>
                    </a:cubicBezTo>
                    <a:cubicBezTo>
                      <a:pt x="12874" y="1765"/>
                      <a:pt x="1765" y="12874"/>
                      <a:pt x="1765" y="26579"/>
                    </a:cubicBezTo>
                    <a:cubicBezTo>
                      <a:pt x="1765" y="40284"/>
                      <a:pt x="12874" y="51394"/>
                      <a:pt x="26579" y="51394"/>
                    </a:cubicBezTo>
                    <a:close/>
                  </a:path>
                </a:pathLst>
              </a:custGeom>
              <a:solidFill>
                <a:srgbClr val="000000"/>
              </a:solidFill>
              <a:ln w="4713" cap="flat">
                <a:noFill/>
                <a:prstDash val="solid"/>
                <a:miter/>
              </a:ln>
            </p:spPr>
            <p:txBody>
              <a:bodyPr rtlCol="0" anchor="ctr"/>
              <a:lstStyle/>
              <a:p>
                <a:endParaRPr lang="en-US"/>
              </a:p>
            </p:txBody>
          </p:sp>
          <p:sp>
            <p:nvSpPr>
              <p:cNvPr id="114" name="Freeform: Shape 113">
                <a:extLst>
                  <a:ext uri="{FF2B5EF4-FFF2-40B4-BE49-F238E27FC236}">
                    <a16:creationId xmlns:a16="http://schemas.microsoft.com/office/drawing/2014/main" id="{B4D430B7-91D7-4694-8182-3A929B18574D}"/>
                  </a:ext>
                </a:extLst>
              </p:cNvPr>
              <p:cNvSpPr/>
              <p:nvPr/>
            </p:nvSpPr>
            <p:spPr>
              <a:xfrm>
                <a:off x="7299144" y="3339605"/>
                <a:ext cx="47544" cy="47544"/>
              </a:xfrm>
              <a:custGeom>
                <a:avLst/>
                <a:gdLst>
                  <a:gd name="connsiteX0" fmla="*/ 25698 w 47544"/>
                  <a:gd name="connsiteY0" fmla="*/ 49633 h 47544"/>
                  <a:gd name="connsiteX1" fmla="*/ 49632 w 47544"/>
                  <a:gd name="connsiteY1" fmla="*/ 25699 h 47544"/>
                  <a:gd name="connsiteX2" fmla="*/ 25698 w 47544"/>
                  <a:gd name="connsiteY2" fmla="*/ 1765 h 47544"/>
                  <a:gd name="connsiteX3" fmla="*/ 1765 w 47544"/>
                  <a:gd name="connsiteY3" fmla="*/ 25699 h 47544"/>
                  <a:gd name="connsiteX4" fmla="*/ 25698 w 47544"/>
                  <a:gd name="connsiteY4" fmla="*/ 49633 h 47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544" h="47544">
                    <a:moveTo>
                      <a:pt x="25698" y="49633"/>
                    </a:moveTo>
                    <a:cubicBezTo>
                      <a:pt x="38917" y="49633"/>
                      <a:pt x="49632" y="38917"/>
                      <a:pt x="49632" y="25699"/>
                    </a:cubicBezTo>
                    <a:cubicBezTo>
                      <a:pt x="49632" y="12480"/>
                      <a:pt x="38917" y="1765"/>
                      <a:pt x="25698" y="1765"/>
                    </a:cubicBezTo>
                    <a:cubicBezTo>
                      <a:pt x="12480" y="1765"/>
                      <a:pt x="1765" y="12480"/>
                      <a:pt x="1765" y="25699"/>
                    </a:cubicBezTo>
                    <a:cubicBezTo>
                      <a:pt x="1765" y="38917"/>
                      <a:pt x="12480" y="49633"/>
                      <a:pt x="25698" y="49633"/>
                    </a:cubicBezTo>
                    <a:close/>
                  </a:path>
                </a:pathLst>
              </a:custGeom>
              <a:solidFill>
                <a:srgbClr val="000000"/>
              </a:solidFill>
              <a:ln w="4713" cap="flat">
                <a:noFill/>
                <a:prstDash val="solid"/>
                <a:miter/>
              </a:ln>
            </p:spPr>
            <p:txBody>
              <a:bodyPr rtlCol="0" anchor="ctr"/>
              <a:lstStyle/>
              <a:p>
                <a:endParaRPr lang="en-US"/>
              </a:p>
            </p:txBody>
          </p:sp>
          <p:sp>
            <p:nvSpPr>
              <p:cNvPr id="115" name="Freeform: Shape 114">
                <a:extLst>
                  <a:ext uri="{FF2B5EF4-FFF2-40B4-BE49-F238E27FC236}">
                    <a16:creationId xmlns:a16="http://schemas.microsoft.com/office/drawing/2014/main" id="{35F1AF52-C756-466B-B49F-4340E4A5A6EA}"/>
                  </a:ext>
                </a:extLst>
              </p:cNvPr>
              <p:cNvSpPr/>
              <p:nvPr/>
            </p:nvSpPr>
            <p:spPr>
              <a:xfrm>
                <a:off x="7299144" y="3124282"/>
                <a:ext cx="47544" cy="47544"/>
              </a:xfrm>
              <a:custGeom>
                <a:avLst/>
                <a:gdLst>
                  <a:gd name="connsiteX0" fmla="*/ 25698 w 47544"/>
                  <a:gd name="connsiteY0" fmla="*/ 49632 h 47544"/>
                  <a:gd name="connsiteX1" fmla="*/ 49632 w 47544"/>
                  <a:gd name="connsiteY1" fmla="*/ 25698 h 47544"/>
                  <a:gd name="connsiteX2" fmla="*/ 25698 w 47544"/>
                  <a:gd name="connsiteY2" fmla="*/ 1765 h 47544"/>
                  <a:gd name="connsiteX3" fmla="*/ 1765 w 47544"/>
                  <a:gd name="connsiteY3" fmla="*/ 25698 h 47544"/>
                  <a:gd name="connsiteX4" fmla="*/ 25698 w 47544"/>
                  <a:gd name="connsiteY4" fmla="*/ 49632 h 47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544" h="47544">
                    <a:moveTo>
                      <a:pt x="25698" y="49632"/>
                    </a:moveTo>
                    <a:cubicBezTo>
                      <a:pt x="38917" y="49632"/>
                      <a:pt x="49632" y="38917"/>
                      <a:pt x="49632" y="25698"/>
                    </a:cubicBezTo>
                    <a:cubicBezTo>
                      <a:pt x="49632" y="12480"/>
                      <a:pt x="38917" y="1765"/>
                      <a:pt x="25698" y="1765"/>
                    </a:cubicBezTo>
                    <a:cubicBezTo>
                      <a:pt x="12480" y="1765"/>
                      <a:pt x="1765" y="12480"/>
                      <a:pt x="1765" y="25698"/>
                    </a:cubicBezTo>
                    <a:cubicBezTo>
                      <a:pt x="1765" y="38917"/>
                      <a:pt x="12480" y="49632"/>
                      <a:pt x="25698" y="49632"/>
                    </a:cubicBezTo>
                    <a:close/>
                  </a:path>
                </a:pathLst>
              </a:custGeom>
              <a:solidFill>
                <a:srgbClr val="000000"/>
              </a:solidFill>
              <a:ln w="4713" cap="flat">
                <a:noFill/>
                <a:prstDash val="solid"/>
                <a:miter/>
              </a:ln>
            </p:spPr>
            <p:txBody>
              <a:bodyPr rtlCol="0" anchor="ctr"/>
              <a:lstStyle/>
              <a:p>
                <a:endParaRPr lang="en-US"/>
              </a:p>
            </p:txBody>
          </p:sp>
        </p:grpSp>
        <p:grpSp>
          <p:nvGrpSpPr>
            <p:cNvPr id="10" name="Group 4">
              <a:extLst>
                <a:ext uri="{FF2B5EF4-FFF2-40B4-BE49-F238E27FC236}">
                  <a16:creationId xmlns:a16="http://schemas.microsoft.com/office/drawing/2014/main" id="{7C13E259-5AB5-4902-A440-9DBD0E351E6E}"/>
                </a:ext>
              </a:extLst>
            </p:cNvPr>
            <p:cNvGrpSpPr>
              <a:grpSpLocks noChangeAspect="1"/>
            </p:cNvGrpSpPr>
            <p:nvPr/>
          </p:nvGrpSpPr>
          <p:grpSpPr bwMode="auto">
            <a:xfrm>
              <a:off x="5465763" y="2679700"/>
              <a:ext cx="371475" cy="515938"/>
              <a:chOff x="3443" y="1688"/>
              <a:chExt cx="234" cy="325"/>
            </a:xfrm>
          </p:grpSpPr>
          <p:sp>
            <p:nvSpPr>
              <p:cNvPr id="11" name="AutoShape 3">
                <a:extLst>
                  <a:ext uri="{FF2B5EF4-FFF2-40B4-BE49-F238E27FC236}">
                    <a16:creationId xmlns:a16="http://schemas.microsoft.com/office/drawing/2014/main" id="{6EAF054D-1D65-48B6-9ACB-82B628DD3021}"/>
                  </a:ext>
                </a:extLst>
              </p:cNvPr>
              <p:cNvSpPr>
                <a:spLocks noChangeAspect="1" noChangeArrowheads="1" noTextEdit="1"/>
              </p:cNvSpPr>
              <p:nvPr/>
            </p:nvSpPr>
            <p:spPr bwMode="auto">
              <a:xfrm>
                <a:off x="3443" y="1688"/>
                <a:ext cx="234" cy="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Oval 5">
                <a:extLst>
                  <a:ext uri="{FF2B5EF4-FFF2-40B4-BE49-F238E27FC236}">
                    <a16:creationId xmlns:a16="http://schemas.microsoft.com/office/drawing/2014/main" id="{4DC3D6ED-70B2-49DF-AA27-BBD84A39F83E}"/>
                  </a:ext>
                </a:extLst>
              </p:cNvPr>
              <p:cNvSpPr>
                <a:spLocks noChangeArrowheads="1"/>
              </p:cNvSpPr>
              <p:nvPr/>
            </p:nvSpPr>
            <p:spPr bwMode="auto">
              <a:xfrm>
                <a:off x="3443" y="1688"/>
                <a:ext cx="234" cy="234"/>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6">
                <a:extLst>
                  <a:ext uri="{FF2B5EF4-FFF2-40B4-BE49-F238E27FC236}">
                    <a16:creationId xmlns:a16="http://schemas.microsoft.com/office/drawing/2014/main" id="{60E12CD8-B5FD-46E7-B09C-128129D79DD3}"/>
                  </a:ext>
                </a:extLst>
              </p:cNvPr>
              <p:cNvSpPr>
                <a:spLocks/>
              </p:cNvSpPr>
              <p:nvPr/>
            </p:nvSpPr>
            <p:spPr bwMode="auto">
              <a:xfrm>
                <a:off x="3509" y="1983"/>
                <a:ext cx="102" cy="30"/>
              </a:xfrm>
              <a:custGeom>
                <a:avLst/>
                <a:gdLst>
                  <a:gd name="T0" fmla="*/ 362 w 426"/>
                  <a:gd name="T1" fmla="*/ 128 h 128"/>
                  <a:gd name="T2" fmla="*/ 64 w 426"/>
                  <a:gd name="T3" fmla="*/ 128 h 128"/>
                  <a:gd name="T4" fmla="*/ 0 w 426"/>
                  <a:gd name="T5" fmla="*/ 64 h 128"/>
                  <a:gd name="T6" fmla="*/ 0 w 426"/>
                  <a:gd name="T7" fmla="*/ 64 h 128"/>
                  <a:gd name="T8" fmla="*/ 64 w 426"/>
                  <a:gd name="T9" fmla="*/ 0 h 128"/>
                  <a:gd name="T10" fmla="*/ 362 w 426"/>
                  <a:gd name="T11" fmla="*/ 0 h 128"/>
                  <a:gd name="T12" fmla="*/ 426 w 426"/>
                  <a:gd name="T13" fmla="*/ 64 h 128"/>
                  <a:gd name="T14" fmla="*/ 426 w 426"/>
                  <a:gd name="T15" fmla="*/ 64 h 128"/>
                  <a:gd name="T16" fmla="*/ 362 w 426"/>
                  <a:gd name="T17"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128">
                    <a:moveTo>
                      <a:pt x="362" y="128"/>
                    </a:moveTo>
                    <a:cubicBezTo>
                      <a:pt x="64" y="128"/>
                      <a:pt x="64" y="128"/>
                      <a:pt x="64" y="128"/>
                    </a:cubicBezTo>
                    <a:cubicBezTo>
                      <a:pt x="28" y="128"/>
                      <a:pt x="0" y="99"/>
                      <a:pt x="0" y="64"/>
                    </a:cubicBezTo>
                    <a:cubicBezTo>
                      <a:pt x="0" y="64"/>
                      <a:pt x="0" y="64"/>
                      <a:pt x="0" y="64"/>
                    </a:cubicBezTo>
                    <a:cubicBezTo>
                      <a:pt x="0" y="29"/>
                      <a:pt x="28" y="0"/>
                      <a:pt x="64" y="0"/>
                    </a:cubicBezTo>
                    <a:cubicBezTo>
                      <a:pt x="362" y="0"/>
                      <a:pt x="362" y="0"/>
                      <a:pt x="362" y="0"/>
                    </a:cubicBezTo>
                    <a:cubicBezTo>
                      <a:pt x="398" y="0"/>
                      <a:pt x="426" y="29"/>
                      <a:pt x="426" y="64"/>
                    </a:cubicBezTo>
                    <a:cubicBezTo>
                      <a:pt x="426" y="64"/>
                      <a:pt x="426" y="64"/>
                      <a:pt x="426" y="64"/>
                    </a:cubicBezTo>
                    <a:cubicBezTo>
                      <a:pt x="426" y="99"/>
                      <a:pt x="398" y="128"/>
                      <a:pt x="362" y="12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7">
                <a:extLst>
                  <a:ext uri="{FF2B5EF4-FFF2-40B4-BE49-F238E27FC236}">
                    <a16:creationId xmlns:a16="http://schemas.microsoft.com/office/drawing/2014/main" id="{91E5E2AE-5D62-4810-9FA8-07AD5241CED8}"/>
                  </a:ext>
                </a:extLst>
              </p:cNvPr>
              <p:cNvSpPr>
                <a:spLocks/>
              </p:cNvSpPr>
              <p:nvPr/>
            </p:nvSpPr>
            <p:spPr bwMode="auto">
              <a:xfrm>
                <a:off x="3509" y="1942"/>
                <a:ext cx="102" cy="30"/>
              </a:xfrm>
              <a:custGeom>
                <a:avLst/>
                <a:gdLst>
                  <a:gd name="T0" fmla="*/ 362 w 426"/>
                  <a:gd name="T1" fmla="*/ 128 h 128"/>
                  <a:gd name="T2" fmla="*/ 64 w 426"/>
                  <a:gd name="T3" fmla="*/ 128 h 128"/>
                  <a:gd name="T4" fmla="*/ 0 w 426"/>
                  <a:gd name="T5" fmla="*/ 64 h 128"/>
                  <a:gd name="T6" fmla="*/ 0 w 426"/>
                  <a:gd name="T7" fmla="*/ 64 h 128"/>
                  <a:gd name="T8" fmla="*/ 64 w 426"/>
                  <a:gd name="T9" fmla="*/ 0 h 128"/>
                  <a:gd name="T10" fmla="*/ 362 w 426"/>
                  <a:gd name="T11" fmla="*/ 0 h 128"/>
                  <a:gd name="T12" fmla="*/ 426 w 426"/>
                  <a:gd name="T13" fmla="*/ 64 h 128"/>
                  <a:gd name="T14" fmla="*/ 426 w 426"/>
                  <a:gd name="T15" fmla="*/ 64 h 128"/>
                  <a:gd name="T16" fmla="*/ 362 w 426"/>
                  <a:gd name="T17"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128">
                    <a:moveTo>
                      <a:pt x="362" y="128"/>
                    </a:moveTo>
                    <a:cubicBezTo>
                      <a:pt x="64" y="128"/>
                      <a:pt x="64" y="128"/>
                      <a:pt x="64" y="128"/>
                    </a:cubicBezTo>
                    <a:cubicBezTo>
                      <a:pt x="28" y="128"/>
                      <a:pt x="0" y="100"/>
                      <a:pt x="0" y="64"/>
                    </a:cubicBezTo>
                    <a:cubicBezTo>
                      <a:pt x="0" y="64"/>
                      <a:pt x="0" y="64"/>
                      <a:pt x="0" y="64"/>
                    </a:cubicBezTo>
                    <a:cubicBezTo>
                      <a:pt x="0" y="29"/>
                      <a:pt x="28" y="0"/>
                      <a:pt x="64" y="0"/>
                    </a:cubicBezTo>
                    <a:cubicBezTo>
                      <a:pt x="362" y="0"/>
                      <a:pt x="362" y="0"/>
                      <a:pt x="362" y="0"/>
                    </a:cubicBezTo>
                    <a:cubicBezTo>
                      <a:pt x="398" y="0"/>
                      <a:pt x="426" y="29"/>
                      <a:pt x="426" y="64"/>
                    </a:cubicBezTo>
                    <a:cubicBezTo>
                      <a:pt x="426" y="64"/>
                      <a:pt x="426" y="64"/>
                      <a:pt x="426" y="64"/>
                    </a:cubicBezTo>
                    <a:cubicBezTo>
                      <a:pt x="426" y="100"/>
                      <a:pt x="398" y="128"/>
                      <a:pt x="362" y="12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8">
                <a:extLst>
                  <a:ext uri="{FF2B5EF4-FFF2-40B4-BE49-F238E27FC236}">
                    <a16:creationId xmlns:a16="http://schemas.microsoft.com/office/drawing/2014/main" id="{33111C3E-6430-4A46-A608-D6AAEC454850}"/>
                  </a:ext>
                </a:extLst>
              </p:cNvPr>
              <p:cNvSpPr>
                <a:spLocks/>
              </p:cNvSpPr>
              <p:nvPr/>
            </p:nvSpPr>
            <p:spPr bwMode="auto">
              <a:xfrm>
                <a:off x="3509" y="1891"/>
                <a:ext cx="102" cy="41"/>
              </a:xfrm>
              <a:custGeom>
                <a:avLst/>
                <a:gdLst>
                  <a:gd name="T0" fmla="*/ 341 w 426"/>
                  <a:gd name="T1" fmla="*/ 171 h 171"/>
                  <a:gd name="T2" fmla="*/ 85 w 426"/>
                  <a:gd name="T3" fmla="*/ 171 h 171"/>
                  <a:gd name="T4" fmla="*/ 0 w 426"/>
                  <a:gd name="T5" fmla="*/ 85 h 171"/>
                  <a:gd name="T6" fmla="*/ 0 w 426"/>
                  <a:gd name="T7" fmla="*/ 85 h 171"/>
                  <a:gd name="T8" fmla="*/ 85 w 426"/>
                  <a:gd name="T9" fmla="*/ 0 h 171"/>
                  <a:gd name="T10" fmla="*/ 341 w 426"/>
                  <a:gd name="T11" fmla="*/ 0 h 171"/>
                  <a:gd name="T12" fmla="*/ 426 w 426"/>
                  <a:gd name="T13" fmla="*/ 85 h 171"/>
                  <a:gd name="T14" fmla="*/ 426 w 426"/>
                  <a:gd name="T15" fmla="*/ 85 h 171"/>
                  <a:gd name="T16" fmla="*/ 341 w 426"/>
                  <a:gd name="T17" fmla="*/ 171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171">
                    <a:moveTo>
                      <a:pt x="341" y="171"/>
                    </a:moveTo>
                    <a:cubicBezTo>
                      <a:pt x="85" y="171"/>
                      <a:pt x="85" y="171"/>
                      <a:pt x="85" y="171"/>
                    </a:cubicBezTo>
                    <a:cubicBezTo>
                      <a:pt x="38" y="171"/>
                      <a:pt x="0" y="133"/>
                      <a:pt x="0" y="85"/>
                    </a:cubicBezTo>
                    <a:cubicBezTo>
                      <a:pt x="0" y="85"/>
                      <a:pt x="0" y="85"/>
                      <a:pt x="0" y="85"/>
                    </a:cubicBezTo>
                    <a:cubicBezTo>
                      <a:pt x="0" y="38"/>
                      <a:pt x="38" y="0"/>
                      <a:pt x="85" y="0"/>
                    </a:cubicBezTo>
                    <a:cubicBezTo>
                      <a:pt x="341" y="0"/>
                      <a:pt x="341" y="0"/>
                      <a:pt x="341" y="0"/>
                    </a:cubicBezTo>
                    <a:cubicBezTo>
                      <a:pt x="388" y="0"/>
                      <a:pt x="426" y="38"/>
                      <a:pt x="426" y="85"/>
                    </a:cubicBezTo>
                    <a:cubicBezTo>
                      <a:pt x="426" y="85"/>
                      <a:pt x="426" y="85"/>
                      <a:pt x="426" y="85"/>
                    </a:cubicBezTo>
                    <a:cubicBezTo>
                      <a:pt x="426" y="133"/>
                      <a:pt x="388" y="171"/>
                      <a:pt x="341" y="171"/>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cxnSp>
        <p:nvCxnSpPr>
          <p:cNvPr id="125" name="Straight Arrow Connector 124">
            <a:extLst>
              <a:ext uri="{FF2B5EF4-FFF2-40B4-BE49-F238E27FC236}">
                <a16:creationId xmlns:a16="http://schemas.microsoft.com/office/drawing/2014/main" id="{BB14230B-7A95-4C1A-9E20-C9CB82B20D2F}"/>
              </a:ext>
            </a:extLst>
          </p:cNvPr>
          <p:cNvCxnSpPr>
            <a:cxnSpLocks/>
          </p:cNvCxnSpPr>
          <p:nvPr/>
        </p:nvCxnSpPr>
        <p:spPr>
          <a:xfrm flipH="1">
            <a:off x="465138" y="2942875"/>
            <a:ext cx="1" cy="1388051"/>
          </a:xfrm>
          <a:prstGeom prst="straightConnector1">
            <a:avLst/>
          </a:prstGeom>
          <a:ln w="76200">
            <a:gradFill>
              <a:gsLst>
                <a:gs pos="0">
                  <a:schemeClr val="accent5"/>
                </a:gs>
                <a:gs pos="100000">
                  <a:schemeClr val="tx2"/>
                </a:gs>
              </a:gsLst>
              <a:lin ang="1800000" scaled="0"/>
            </a:gra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A4030C5D-C17F-4B93-BF91-CFD714ABC3A7}"/>
              </a:ext>
            </a:extLst>
          </p:cNvPr>
          <p:cNvSpPr/>
          <p:nvPr/>
        </p:nvSpPr>
        <p:spPr bwMode="auto">
          <a:xfrm flipV="1">
            <a:off x="0" y="1255980"/>
            <a:ext cx="12333502" cy="3729681"/>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37C69F47-60E0-4E33-930B-29ED85349CF8}"/>
              </a:ext>
            </a:extLst>
          </p:cNvPr>
          <p:cNvSpPr>
            <a:spLocks noGrp="1"/>
          </p:cNvSpPr>
          <p:nvPr>
            <p:ph type="title"/>
          </p:nvPr>
        </p:nvSpPr>
        <p:spPr/>
        <p:txBody>
          <a:bodyPr/>
          <a:lstStyle/>
          <a:p>
            <a:r>
              <a:rPr lang="en-US"/>
              <a:t>What we learned from customers in our IoT Signals survey </a:t>
            </a:r>
          </a:p>
        </p:txBody>
      </p:sp>
      <p:sp>
        <p:nvSpPr>
          <p:cNvPr id="74" name="TextBox 73">
            <a:extLst>
              <a:ext uri="{FF2B5EF4-FFF2-40B4-BE49-F238E27FC236}">
                <a16:creationId xmlns:a16="http://schemas.microsoft.com/office/drawing/2014/main" id="{E82181D7-AF32-42FB-AE5F-8B386AC342F3}"/>
              </a:ext>
            </a:extLst>
          </p:cNvPr>
          <p:cNvSpPr txBox="1"/>
          <p:nvPr/>
        </p:nvSpPr>
        <p:spPr>
          <a:xfrm>
            <a:off x="358578" y="6227127"/>
            <a:ext cx="1751447" cy="315473"/>
          </a:xfrm>
          <a:prstGeom prst="rect">
            <a:avLst/>
          </a:prstGeom>
          <a:noFill/>
        </p:spPr>
        <p:txBody>
          <a:bodyPr wrap="square" lIns="93260" tIns="93260" rIns="93260" bIns="93260" rtlCol="0">
            <a:spAutoFit/>
          </a:bodyPr>
          <a:lstStyle/>
          <a:p>
            <a:pPr defTabSz="932597">
              <a:lnSpc>
                <a:spcPct val="90000"/>
              </a:lnSpc>
              <a:spcAft>
                <a:spcPts val="612"/>
              </a:spcAft>
              <a:defRPr/>
            </a:pPr>
            <a:r>
              <a:rPr lang="en-US" sz="918">
                <a:gradFill>
                  <a:gsLst>
                    <a:gs pos="2917">
                      <a:srgbClr val="000000"/>
                    </a:gs>
                    <a:gs pos="30000">
                      <a:srgbClr val="000000"/>
                    </a:gs>
                  </a:gsLst>
                  <a:lin ang="5400000" scaled="0"/>
                </a:gradFill>
                <a:latin typeface="Segoe UI"/>
              </a:rPr>
              <a:t>Source: IoT Signals </a:t>
            </a:r>
          </a:p>
        </p:txBody>
      </p:sp>
      <p:sp>
        <p:nvSpPr>
          <p:cNvPr id="75" name="Rectangle 74">
            <a:extLst>
              <a:ext uri="{FF2B5EF4-FFF2-40B4-BE49-F238E27FC236}">
                <a16:creationId xmlns:a16="http://schemas.microsoft.com/office/drawing/2014/main" id="{2685D9F7-B184-44BF-983D-50322A2815C8}"/>
              </a:ext>
            </a:extLst>
          </p:cNvPr>
          <p:cNvSpPr/>
          <p:nvPr/>
        </p:nvSpPr>
        <p:spPr>
          <a:xfrm>
            <a:off x="342929" y="6404119"/>
            <a:ext cx="3034729" cy="262241"/>
          </a:xfrm>
          <a:prstGeom prst="rect">
            <a:avLst/>
          </a:prstGeom>
        </p:spPr>
        <p:txBody>
          <a:bodyPr wrap="none">
            <a:spAutoFit/>
          </a:bodyPr>
          <a:lstStyle/>
          <a:p>
            <a:pPr defTabSz="932597">
              <a:defRPr/>
            </a:pPr>
            <a:r>
              <a:rPr lang="en-US" sz="1071">
                <a:solidFill>
                  <a:srgbClr val="000000"/>
                </a:solidFill>
                <a:latin typeface="Segoe UI"/>
                <a:hlinkClick r:id="rId3"/>
              </a:rPr>
              <a:t>https://azure.microsoft.com/en-us/iot/signals/</a:t>
            </a:r>
            <a:endParaRPr lang="en-US" sz="1071">
              <a:solidFill>
                <a:srgbClr val="000000"/>
              </a:solidFill>
              <a:latin typeface="Segoe UI"/>
            </a:endParaRPr>
          </a:p>
        </p:txBody>
      </p:sp>
      <p:sp>
        <p:nvSpPr>
          <p:cNvPr id="122" name="Rectangle 121">
            <a:extLst>
              <a:ext uri="{FF2B5EF4-FFF2-40B4-BE49-F238E27FC236}">
                <a16:creationId xmlns:a16="http://schemas.microsoft.com/office/drawing/2014/main" id="{1CB82F0D-7A14-4BC9-AF92-A5240B0A29DA}"/>
              </a:ext>
            </a:extLst>
          </p:cNvPr>
          <p:cNvSpPr/>
          <p:nvPr/>
        </p:nvSpPr>
        <p:spPr bwMode="auto">
          <a:xfrm>
            <a:off x="465138" y="4488274"/>
            <a:ext cx="11506197" cy="1392706"/>
          </a:xfrm>
          <a:prstGeom prst="rect">
            <a:avLst/>
          </a:prstGeom>
          <a:solidFill>
            <a:schemeClr val="bg1"/>
          </a:solidFill>
          <a:effectLst>
            <a:outerShdw blurRad="190500" dist="76200" dir="2400000" algn="ctr" rotWithShape="0">
              <a:prstClr val="black">
                <a:alpha val="30000"/>
              </a:prstClr>
            </a:outerShdw>
          </a:effectLst>
        </p:spPr>
        <p:txBody>
          <a:bodyPr wrap="square" lIns="91440" tIns="91440" bIns="91440" anchor="ctr" anchorCtr="0">
            <a:no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gradFill>
                <a:gsLst>
                  <a:gs pos="0">
                    <a:srgbClr val="50E6FF"/>
                  </a:gs>
                  <a:gs pos="100000">
                    <a:srgbClr val="50E6FF"/>
                  </a:gs>
                </a:gsLst>
                <a:lin ang="5400000" scaled="1"/>
              </a:gradFill>
              <a:effectLst/>
              <a:uLnTx/>
              <a:uFillTx/>
              <a:latin typeface="Segoe UI Semibold"/>
              <a:ea typeface="+mn-ea"/>
              <a:cs typeface="+mn-cs"/>
            </a:endParaRPr>
          </a:p>
        </p:txBody>
      </p:sp>
      <p:sp>
        <p:nvSpPr>
          <p:cNvPr id="39" name="Rectangle 38">
            <a:extLst>
              <a:ext uri="{FF2B5EF4-FFF2-40B4-BE49-F238E27FC236}">
                <a16:creationId xmlns:a16="http://schemas.microsoft.com/office/drawing/2014/main" id="{064E673D-1FDE-41B3-8A2E-9371F036B13A}"/>
              </a:ext>
            </a:extLst>
          </p:cNvPr>
          <p:cNvSpPr/>
          <p:nvPr/>
        </p:nvSpPr>
        <p:spPr>
          <a:xfrm>
            <a:off x="3003856" y="4999961"/>
            <a:ext cx="3305081" cy="369332"/>
          </a:xfrm>
          <a:prstGeom prst="rect">
            <a:avLst/>
          </a:prstGeom>
        </p:spPr>
        <p:txBody>
          <a:bodyPr wrap="square" lIns="365760">
            <a:spAutoFit/>
          </a:bodyPr>
          <a:lstStyle/>
          <a:p>
            <a:pPr indent="-342834" defTabSz="951304" fontAlgn="base">
              <a:spcBef>
                <a:spcPct val="0"/>
              </a:spcBef>
              <a:spcAft>
                <a:spcPct val="0"/>
              </a:spcAft>
              <a:buSzPct val="90000"/>
              <a:defRPr/>
            </a:pPr>
            <a:r>
              <a:rPr lang="en-US">
                <a:gradFill>
                  <a:gsLst>
                    <a:gs pos="0">
                      <a:schemeClr val="tx1"/>
                    </a:gs>
                    <a:gs pos="100000">
                      <a:schemeClr val="tx1"/>
                    </a:gs>
                  </a:gsLst>
                  <a:lin ang="1800000" scaled="0"/>
                </a:gradFill>
                <a:latin typeface="Segoe UI Semibold"/>
              </a:rPr>
              <a:t>Security is top of mind</a:t>
            </a:r>
          </a:p>
        </p:txBody>
      </p:sp>
      <p:grpSp>
        <p:nvGrpSpPr>
          <p:cNvPr id="106" name="Group 105">
            <a:extLst>
              <a:ext uri="{FF2B5EF4-FFF2-40B4-BE49-F238E27FC236}">
                <a16:creationId xmlns:a16="http://schemas.microsoft.com/office/drawing/2014/main" id="{7C95B393-7A35-40AA-84A7-437D4C4C3889}"/>
              </a:ext>
            </a:extLst>
          </p:cNvPr>
          <p:cNvGrpSpPr/>
          <p:nvPr/>
        </p:nvGrpSpPr>
        <p:grpSpPr>
          <a:xfrm>
            <a:off x="728119" y="4858720"/>
            <a:ext cx="1045701" cy="697501"/>
            <a:chOff x="1380492" y="3847115"/>
            <a:chExt cx="1044934" cy="696989"/>
          </a:xfrm>
        </p:grpSpPr>
        <p:sp>
          <p:nvSpPr>
            <p:cNvPr id="107" name="Freeform 13" title="Icon of a cloud">
              <a:extLst>
                <a:ext uri="{FF2B5EF4-FFF2-40B4-BE49-F238E27FC236}">
                  <a16:creationId xmlns:a16="http://schemas.microsoft.com/office/drawing/2014/main" id="{846D117C-58DC-4387-9892-2C8A917408D5}"/>
                </a:ext>
              </a:extLst>
            </p:cNvPr>
            <p:cNvSpPr>
              <a:spLocks noChangeAspect="1"/>
            </p:cNvSpPr>
            <p:nvPr/>
          </p:nvSpPr>
          <p:spPr bwMode="auto">
            <a:xfrm>
              <a:off x="1473829" y="3847115"/>
              <a:ext cx="951597" cy="522010"/>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solidFill>
              <a:srgbClr val="0078D4">
                <a:lumMod val="75000"/>
              </a:srgbClr>
            </a:solidFill>
            <a:ln w="15875" cap="sq">
              <a:noFill/>
              <a:prstDash val="solid"/>
              <a:miter lim="800000"/>
              <a:headEnd/>
              <a:tailEnd/>
            </a:ln>
          </p:spPr>
          <p:txBody>
            <a:bodyPr vert="horz" wrap="square" lIns="0" tIns="186521" rIns="0" bIns="0" numCol="1" anchor="ctr" anchorCtr="0" compatLnSpc="1">
              <a:prstTxWarp prst="textNoShape">
                <a:avLst/>
              </a:prstTxWarp>
            </a:bodyPr>
            <a:lstStyle/>
            <a:p>
              <a:pPr algn="ctr" defTabSz="914037" fontAlgn="base">
                <a:defRPr/>
              </a:pPr>
              <a:endParaRPr lang="en-US" sz="1836" kern="0">
                <a:solidFill>
                  <a:srgbClr val="FFFFFF"/>
                </a:solidFill>
                <a:latin typeface="Segoe UI"/>
              </a:endParaRPr>
            </a:p>
          </p:txBody>
        </p:sp>
        <p:sp>
          <p:nvSpPr>
            <p:cNvPr id="108" name="Freeform 13" title="Icon of a cloud">
              <a:extLst>
                <a:ext uri="{FF2B5EF4-FFF2-40B4-BE49-F238E27FC236}">
                  <a16:creationId xmlns:a16="http://schemas.microsoft.com/office/drawing/2014/main" id="{2011CAEE-2667-405A-AB76-040500D0058F}"/>
                </a:ext>
              </a:extLst>
            </p:cNvPr>
            <p:cNvSpPr>
              <a:spLocks noChangeAspect="1"/>
            </p:cNvSpPr>
            <p:nvPr/>
          </p:nvSpPr>
          <p:spPr bwMode="auto">
            <a:xfrm>
              <a:off x="1453290" y="3880221"/>
              <a:ext cx="951597" cy="522010"/>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solidFill>
              <a:srgbClr val="0078D4"/>
            </a:solidFill>
            <a:ln w="15875" cap="sq">
              <a:noFill/>
              <a:prstDash val="solid"/>
              <a:miter lim="800000"/>
              <a:headEnd/>
              <a:tailEnd/>
            </a:ln>
          </p:spPr>
          <p:txBody>
            <a:bodyPr vert="horz" wrap="square" lIns="0" tIns="186521" rIns="0" bIns="0" numCol="1" anchor="ctr" anchorCtr="0" compatLnSpc="1">
              <a:prstTxWarp prst="textNoShape">
                <a:avLst/>
              </a:prstTxWarp>
            </a:bodyPr>
            <a:lstStyle/>
            <a:p>
              <a:pPr algn="ctr" defTabSz="914037" fontAlgn="base">
                <a:defRPr/>
              </a:pPr>
              <a:r>
                <a:rPr lang="en-US" sz="1836" kern="0">
                  <a:solidFill>
                    <a:srgbClr val="FFFFFF"/>
                  </a:solidFill>
                  <a:latin typeface="Segoe UI"/>
                </a:rPr>
                <a:t>   ****</a:t>
              </a:r>
            </a:p>
          </p:txBody>
        </p:sp>
        <p:grpSp>
          <p:nvGrpSpPr>
            <p:cNvPr id="109" name="Group 108">
              <a:extLst>
                <a:ext uri="{FF2B5EF4-FFF2-40B4-BE49-F238E27FC236}">
                  <a16:creationId xmlns:a16="http://schemas.microsoft.com/office/drawing/2014/main" id="{08D6D815-35AB-43C1-8960-B152363CCB94}"/>
                </a:ext>
              </a:extLst>
            </p:cNvPr>
            <p:cNvGrpSpPr/>
            <p:nvPr/>
          </p:nvGrpSpPr>
          <p:grpSpPr>
            <a:xfrm>
              <a:off x="1380492" y="4128958"/>
              <a:ext cx="389934" cy="415146"/>
              <a:chOff x="1380492" y="4128958"/>
              <a:chExt cx="389934" cy="415146"/>
            </a:xfrm>
          </p:grpSpPr>
          <p:sp>
            <p:nvSpPr>
              <p:cNvPr id="110" name="Freeform 5">
                <a:extLst>
                  <a:ext uri="{FF2B5EF4-FFF2-40B4-BE49-F238E27FC236}">
                    <a16:creationId xmlns:a16="http://schemas.microsoft.com/office/drawing/2014/main" id="{E32A9F67-A464-4351-83B0-55DE8B3FBA6F}"/>
                  </a:ext>
                </a:extLst>
              </p:cNvPr>
              <p:cNvSpPr>
                <a:spLocks/>
              </p:cNvSpPr>
              <p:nvPr/>
            </p:nvSpPr>
            <p:spPr bwMode="auto">
              <a:xfrm>
                <a:off x="1380492" y="4128958"/>
                <a:ext cx="389934" cy="415146"/>
              </a:xfrm>
              <a:custGeom>
                <a:avLst/>
                <a:gdLst>
                  <a:gd name="T0" fmla="*/ 180 w 373"/>
                  <a:gd name="T1" fmla="*/ 393 h 397"/>
                  <a:gd name="T2" fmla="*/ 180 w 373"/>
                  <a:gd name="T3" fmla="*/ 393 h 397"/>
                  <a:gd name="T4" fmla="*/ 137 w 373"/>
                  <a:gd name="T5" fmla="*/ 365 h 397"/>
                  <a:gd name="T6" fmla="*/ 95 w 373"/>
                  <a:gd name="T7" fmla="*/ 332 h 397"/>
                  <a:gd name="T8" fmla="*/ 58 w 373"/>
                  <a:gd name="T9" fmla="*/ 294 h 397"/>
                  <a:gd name="T10" fmla="*/ 28 w 373"/>
                  <a:gd name="T11" fmla="*/ 250 h 397"/>
                  <a:gd name="T12" fmla="*/ 8 w 373"/>
                  <a:gd name="T13" fmla="*/ 201 h 397"/>
                  <a:gd name="T14" fmla="*/ 0 w 373"/>
                  <a:gd name="T15" fmla="*/ 146 h 397"/>
                  <a:gd name="T16" fmla="*/ 0 w 373"/>
                  <a:gd name="T17" fmla="*/ 53 h 397"/>
                  <a:gd name="T18" fmla="*/ 13 w 373"/>
                  <a:gd name="T19" fmla="*/ 52 h 397"/>
                  <a:gd name="T20" fmla="*/ 69 w 373"/>
                  <a:gd name="T21" fmla="*/ 43 h 397"/>
                  <a:gd name="T22" fmla="*/ 120 w 373"/>
                  <a:gd name="T23" fmla="*/ 19 h 397"/>
                  <a:gd name="T24" fmla="*/ 152 w 373"/>
                  <a:gd name="T25" fmla="*/ 4 h 397"/>
                  <a:gd name="T26" fmla="*/ 187 w 373"/>
                  <a:gd name="T27" fmla="*/ 0 h 397"/>
                  <a:gd name="T28" fmla="*/ 222 w 373"/>
                  <a:gd name="T29" fmla="*/ 4 h 397"/>
                  <a:gd name="T30" fmla="*/ 253 w 373"/>
                  <a:gd name="T31" fmla="*/ 19 h 397"/>
                  <a:gd name="T32" fmla="*/ 304 w 373"/>
                  <a:gd name="T33" fmla="*/ 43 h 397"/>
                  <a:gd name="T34" fmla="*/ 361 w 373"/>
                  <a:gd name="T35" fmla="*/ 52 h 397"/>
                  <a:gd name="T36" fmla="*/ 373 w 373"/>
                  <a:gd name="T37" fmla="*/ 53 h 397"/>
                  <a:gd name="T38" fmla="*/ 373 w 373"/>
                  <a:gd name="T39" fmla="*/ 146 h 397"/>
                  <a:gd name="T40" fmla="*/ 366 w 373"/>
                  <a:gd name="T41" fmla="*/ 201 h 397"/>
                  <a:gd name="T42" fmla="*/ 346 w 373"/>
                  <a:gd name="T43" fmla="*/ 250 h 397"/>
                  <a:gd name="T44" fmla="*/ 316 w 373"/>
                  <a:gd name="T45" fmla="*/ 294 h 397"/>
                  <a:gd name="T46" fmla="*/ 278 w 373"/>
                  <a:gd name="T47" fmla="*/ 332 h 397"/>
                  <a:gd name="T48" fmla="*/ 237 w 373"/>
                  <a:gd name="T49" fmla="*/ 365 h 397"/>
                  <a:gd name="T50" fmla="*/ 194 w 373"/>
                  <a:gd name="T51" fmla="*/ 393 h 397"/>
                  <a:gd name="T52" fmla="*/ 187 w 373"/>
                  <a:gd name="T53" fmla="*/ 397 h 397"/>
                  <a:gd name="T54" fmla="*/ 180 w 373"/>
                  <a:gd name="T55" fmla="*/ 393 h 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73" h="397">
                    <a:moveTo>
                      <a:pt x="180" y="393"/>
                    </a:moveTo>
                    <a:lnTo>
                      <a:pt x="180" y="393"/>
                    </a:lnTo>
                    <a:cubicBezTo>
                      <a:pt x="166" y="385"/>
                      <a:pt x="151" y="375"/>
                      <a:pt x="137" y="365"/>
                    </a:cubicBezTo>
                    <a:cubicBezTo>
                      <a:pt x="122" y="355"/>
                      <a:pt x="108" y="344"/>
                      <a:pt x="95" y="332"/>
                    </a:cubicBezTo>
                    <a:cubicBezTo>
                      <a:pt x="82" y="320"/>
                      <a:pt x="70" y="307"/>
                      <a:pt x="58" y="294"/>
                    </a:cubicBezTo>
                    <a:cubicBezTo>
                      <a:pt x="46" y="280"/>
                      <a:pt x="36" y="265"/>
                      <a:pt x="28" y="250"/>
                    </a:cubicBezTo>
                    <a:cubicBezTo>
                      <a:pt x="19" y="234"/>
                      <a:pt x="13" y="218"/>
                      <a:pt x="8" y="201"/>
                    </a:cubicBezTo>
                    <a:cubicBezTo>
                      <a:pt x="3" y="183"/>
                      <a:pt x="0" y="165"/>
                      <a:pt x="0" y="146"/>
                    </a:cubicBezTo>
                    <a:lnTo>
                      <a:pt x="0" y="53"/>
                    </a:lnTo>
                    <a:lnTo>
                      <a:pt x="13" y="52"/>
                    </a:lnTo>
                    <a:cubicBezTo>
                      <a:pt x="32" y="51"/>
                      <a:pt x="51" y="48"/>
                      <a:pt x="69" y="43"/>
                    </a:cubicBezTo>
                    <a:cubicBezTo>
                      <a:pt x="87" y="38"/>
                      <a:pt x="104" y="30"/>
                      <a:pt x="120" y="19"/>
                    </a:cubicBezTo>
                    <a:cubicBezTo>
                      <a:pt x="131" y="13"/>
                      <a:pt x="141" y="8"/>
                      <a:pt x="152" y="4"/>
                    </a:cubicBezTo>
                    <a:cubicBezTo>
                      <a:pt x="163" y="1"/>
                      <a:pt x="174" y="0"/>
                      <a:pt x="187" y="0"/>
                    </a:cubicBezTo>
                    <a:cubicBezTo>
                      <a:pt x="199" y="0"/>
                      <a:pt x="211" y="1"/>
                      <a:pt x="222" y="4"/>
                    </a:cubicBezTo>
                    <a:cubicBezTo>
                      <a:pt x="232" y="8"/>
                      <a:pt x="243" y="13"/>
                      <a:pt x="253" y="19"/>
                    </a:cubicBezTo>
                    <a:cubicBezTo>
                      <a:pt x="270" y="30"/>
                      <a:pt x="287" y="38"/>
                      <a:pt x="304" y="43"/>
                    </a:cubicBezTo>
                    <a:cubicBezTo>
                      <a:pt x="322" y="48"/>
                      <a:pt x="341" y="51"/>
                      <a:pt x="361" y="52"/>
                    </a:cubicBezTo>
                    <a:lnTo>
                      <a:pt x="373" y="53"/>
                    </a:lnTo>
                    <a:lnTo>
                      <a:pt x="373" y="146"/>
                    </a:lnTo>
                    <a:cubicBezTo>
                      <a:pt x="373" y="165"/>
                      <a:pt x="371" y="183"/>
                      <a:pt x="366" y="201"/>
                    </a:cubicBezTo>
                    <a:cubicBezTo>
                      <a:pt x="361" y="218"/>
                      <a:pt x="354" y="234"/>
                      <a:pt x="346" y="250"/>
                    </a:cubicBezTo>
                    <a:cubicBezTo>
                      <a:pt x="337" y="265"/>
                      <a:pt x="327" y="280"/>
                      <a:pt x="316" y="294"/>
                    </a:cubicBezTo>
                    <a:cubicBezTo>
                      <a:pt x="304" y="307"/>
                      <a:pt x="292" y="320"/>
                      <a:pt x="278" y="332"/>
                    </a:cubicBezTo>
                    <a:cubicBezTo>
                      <a:pt x="265" y="344"/>
                      <a:pt x="251" y="355"/>
                      <a:pt x="237" y="365"/>
                    </a:cubicBezTo>
                    <a:cubicBezTo>
                      <a:pt x="223" y="375"/>
                      <a:pt x="208" y="385"/>
                      <a:pt x="194" y="393"/>
                    </a:cubicBezTo>
                    <a:lnTo>
                      <a:pt x="187" y="397"/>
                    </a:lnTo>
                    <a:lnTo>
                      <a:pt x="180" y="393"/>
                    </a:lnTo>
                    <a:close/>
                  </a:path>
                </a:pathLst>
              </a:custGeom>
              <a:solidFill>
                <a:schemeClr val="tx1"/>
              </a:solidFill>
              <a:ln w="12700">
                <a:noFill/>
                <a:prstDash val="solid"/>
                <a:round/>
                <a:headEnd/>
                <a:tailEnd/>
              </a:ln>
            </p:spPr>
            <p:txBody>
              <a:bodyPr vert="horz" wrap="square" lIns="93260" tIns="46630" rIns="93260" bIns="46630" numCol="1" anchor="t" anchorCtr="0" compatLnSpc="1">
                <a:prstTxWarp prst="textNoShape">
                  <a:avLst/>
                </a:prstTxWarp>
              </a:bodyPr>
              <a:lstStyle/>
              <a:p>
                <a:pPr defTabSz="951304">
                  <a:defRPr/>
                </a:pPr>
                <a:endParaRPr lang="en-US" sz="1836" kern="0">
                  <a:solidFill>
                    <a:srgbClr val="1A1A1A"/>
                  </a:solidFill>
                  <a:latin typeface="Segoe UI"/>
                </a:endParaRPr>
              </a:p>
            </p:txBody>
          </p:sp>
          <p:grpSp>
            <p:nvGrpSpPr>
              <p:cNvPr id="111" name="Group 11">
                <a:extLst>
                  <a:ext uri="{FF2B5EF4-FFF2-40B4-BE49-F238E27FC236}">
                    <a16:creationId xmlns:a16="http://schemas.microsoft.com/office/drawing/2014/main" id="{6DC76240-B108-4275-8236-6FEFF8DE2FC7}"/>
                  </a:ext>
                </a:extLst>
              </p:cNvPr>
              <p:cNvGrpSpPr>
                <a:grpSpLocks noChangeAspect="1"/>
              </p:cNvGrpSpPr>
              <p:nvPr/>
            </p:nvGrpSpPr>
            <p:grpSpPr bwMode="auto">
              <a:xfrm>
                <a:off x="1506358" y="4231357"/>
                <a:ext cx="138203" cy="172102"/>
                <a:chOff x="1050" y="1857"/>
                <a:chExt cx="159" cy="198"/>
              </a:xfrm>
              <a:solidFill>
                <a:srgbClr val="0D0D0D"/>
              </a:solidFill>
            </p:grpSpPr>
            <p:sp>
              <p:nvSpPr>
                <p:cNvPr id="112" name="Freeform 12">
                  <a:extLst>
                    <a:ext uri="{FF2B5EF4-FFF2-40B4-BE49-F238E27FC236}">
                      <a16:creationId xmlns:a16="http://schemas.microsoft.com/office/drawing/2014/main" id="{B56E94AB-C043-49A2-99BA-C20ED703DD1D}"/>
                    </a:ext>
                  </a:extLst>
                </p:cNvPr>
                <p:cNvSpPr>
                  <a:spLocks/>
                </p:cNvSpPr>
                <p:nvPr/>
              </p:nvSpPr>
              <p:spPr bwMode="auto">
                <a:xfrm>
                  <a:off x="1076" y="1857"/>
                  <a:ext cx="106" cy="106"/>
                </a:xfrm>
                <a:custGeom>
                  <a:avLst/>
                  <a:gdLst>
                    <a:gd name="T0" fmla="*/ 85 w 170"/>
                    <a:gd name="T1" fmla="*/ 170 h 170"/>
                    <a:gd name="T2" fmla="*/ 85 w 170"/>
                    <a:gd name="T3" fmla="*/ 170 h 170"/>
                    <a:gd name="T4" fmla="*/ 170 w 170"/>
                    <a:gd name="T5" fmla="*/ 85 h 170"/>
                    <a:gd name="T6" fmla="*/ 120 w 170"/>
                    <a:gd name="T7" fmla="*/ 7 h 170"/>
                    <a:gd name="T8" fmla="*/ 85 w 170"/>
                    <a:gd name="T9" fmla="*/ 0 h 170"/>
                    <a:gd name="T10" fmla="*/ 50 w 170"/>
                    <a:gd name="T11" fmla="*/ 7 h 170"/>
                    <a:gd name="T12" fmla="*/ 0 w 170"/>
                    <a:gd name="T13" fmla="*/ 85 h 170"/>
                    <a:gd name="T14" fmla="*/ 85 w 170"/>
                    <a:gd name="T15" fmla="*/ 170 h 1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0" h="170">
                      <a:moveTo>
                        <a:pt x="85" y="170"/>
                      </a:moveTo>
                      <a:lnTo>
                        <a:pt x="85" y="170"/>
                      </a:lnTo>
                      <a:cubicBezTo>
                        <a:pt x="132" y="170"/>
                        <a:pt x="170" y="132"/>
                        <a:pt x="170" y="85"/>
                      </a:cubicBezTo>
                      <a:cubicBezTo>
                        <a:pt x="170" y="50"/>
                        <a:pt x="150" y="21"/>
                        <a:pt x="120" y="7"/>
                      </a:cubicBezTo>
                      <a:cubicBezTo>
                        <a:pt x="110" y="2"/>
                        <a:pt x="98" y="0"/>
                        <a:pt x="85" y="0"/>
                      </a:cubicBezTo>
                      <a:cubicBezTo>
                        <a:pt x="72" y="0"/>
                        <a:pt x="60" y="2"/>
                        <a:pt x="50" y="7"/>
                      </a:cubicBezTo>
                      <a:cubicBezTo>
                        <a:pt x="20" y="21"/>
                        <a:pt x="0" y="50"/>
                        <a:pt x="0" y="85"/>
                      </a:cubicBezTo>
                      <a:cubicBezTo>
                        <a:pt x="0" y="132"/>
                        <a:pt x="38" y="170"/>
                        <a:pt x="85" y="170"/>
                      </a:cubicBezTo>
                      <a:close/>
                    </a:path>
                  </a:pathLst>
                </a:custGeom>
                <a:solidFill>
                  <a:schemeClr val="accent5"/>
                </a:solidFill>
                <a:ln w="0">
                  <a:noFill/>
                  <a:prstDash val="solid"/>
                  <a:round/>
                  <a:headEnd/>
                  <a:tailEnd/>
                </a:ln>
              </p:spPr>
              <p:txBody>
                <a:bodyPr vert="horz" wrap="square" lIns="93260" tIns="46630" rIns="93260" bIns="46630" numCol="1" anchor="t" anchorCtr="0" compatLnSpc="1">
                  <a:prstTxWarp prst="textNoShape">
                    <a:avLst/>
                  </a:prstTxWarp>
                </a:bodyPr>
                <a:lstStyle/>
                <a:p>
                  <a:pPr defTabSz="951304">
                    <a:defRPr/>
                  </a:pPr>
                  <a:endParaRPr lang="en-US" sz="1836" kern="0">
                    <a:solidFill>
                      <a:srgbClr val="1A1A1A"/>
                    </a:solidFill>
                    <a:latin typeface="Segoe UI"/>
                  </a:endParaRPr>
                </a:p>
              </p:txBody>
            </p:sp>
            <p:sp>
              <p:nvSpPr>
                <p:cNvPr id="113" name="Freeform 13">
                  <a:extLst>
                    <a:ext uri="{FF2B5EF4-FFF2-40B4-BE49-F238E27FC236}">
                      <a16:creationId xmlns:a16="http://schemas.microsoft.com/office/drawing/2014/main" id="{31DFF6EB-A76B-445A-9137-BA8BB7D023A8}"/>
                    </a:ext>
                  </a:extLst>
                </p:cNvPr>
                <p:cNvSpPr>
                  <a:spLocks/>
                </p:cNvSpPr>
                <p:nvPr/>
              </p:nvSpPr>
              <p:spPr bwMode="auto">
                <a:xfrm>
                  <a:off x="1050" y="1976"/>
                  <a:ext cx="159" cy="79"/>
                </a:xfrm>
                <a:custGeom>
                  <a:avLst/>
                  <a:gdLst>
                    <a:gd name="T0" fmla="*/ 128 w 256"/>
                    <a:gd name="T1" fmla="*/ 0 h 128"/>
                    <a:gd name="T2" fmla="*/ 128 w 256"/>
                    <a:gd name="T3" fmla="*/ 0 h 128"/>
                    <a:gd name="T4" fmla="*/ 0 w 256"/>
                    <a:gd name="T5" fmla="*/ 128 h 128"/>
                    <a:gd name="T6" fmla="*/ 256 w 256"/>
                    <a:gd name="T7" fmla="*/ 128 h 128"/>
                    <a:gd name="T8" fmla="*/ 128 w 256"/>
                    <a:gd name="T9" fmla="*/ 0 h 128"/>
                  </a:gdLst>
                  <a:ahLst/>
                  <a:cxnLst>
                    <a:cxn ang="0">
                      <a:pos x="T0" y="T1"/>
                    </a:cxn>
                    <a:cxn ang="0">
                      <a:pos x="T2" y="T3"/>
                    </a:cxn>
                    <a:cxn ang="0">
                      <a:pos x="T4" y="T5"/>
                    </a:cxn>
                    <a:cxn ang="0">
                      <a:pos x="T6" y="T7"/>
                    </a:cxn>
                    <a:cxn ang="0">
                      <a:pos x="T8" y="T9"/>
                    </a:cxn>
                  </a:cxnLst>
                  <a:rect l="0" t="0" r="r" b="b"/>
                  <a:pathLst>
                    <a:path w="256" h="128">
                      <a:moveTo>
                        <a:pt x="128" y="0"/>
                      </a:moveTo>
                      <a:lnTo>
                        <a:pt x="128" y="0"/>
                      </a:lnTo>
                      <a:cubicBezTo>
                        <a:pt x="57" y="0"/>
                        <a:pt x="0" y="57"/>
                        <a:pt x="0" y="128"/>
                      </a:cubicBezTo>
                      <a:lnTo>
                        <a:pt x="256" y="128"/>
                      </a:lnTo>
                      <a:cubicBezTo>
                        <a:pt x="256" y="57"/>
                        <a:pt x="199" y="0"/>
                        <a:pt x="128" y="0"/>
                      </a:cubicBezTo>
                      <a:close/>
                    </a:path>
                  </a:pathLst>
                </a:custGeom>
                <a:solidFill>
                  <a:schemeClr val="accent5"/>
                </a:solidFill>
                <a:ln w="0">
                  <a:noFill/>
                  <a:prstDash val="solid"/>
                  <a:round/>
                  <a:headEnd/>
                  <a:tailEnd/>
                </a:ln>
              </p:spPr>
              <p:txBody>
                <a:bodyPr vert="horz" wrap="square" lIns="93260" tIns="46630" rIns="93260" bIns="46630" numCol="1" anchor="t" anchorCtr="0" compatLnSpc="1">
                  <a:prstTxWarp prst="textNoShape">
                    <a:avLst/>
                  </a:prstTxWarp>
                </a:bodyPr>
                <a:lstStyle/>
                <a:p>
                  <a:pPr defTabSz="951304">
                    <a:defRPr/>
                  </a:pPr>
                  <a:endParaRPr lang="en-US" sz="1836" kern="0">
                    <a:solidFill>
                      <a:srgbClr val="1A1A1A"/>
                    </a:solidFill>
                    <a:latin typeface="Segoe UI"/>
                  </a:endParaRPr>
                </a:p>
              </p:txBody>
            </p:sp>
          </p:grpSp>
        </p:grpSp>
      </p:grpSp>
      <p:sp>
        <p:nvSpPr>
          <p:cNvPr id="66" name="Rectangle 65">
            <a:extLst>
              <a:ext uri="{FF2B5EF4-FFF2-40B4-BE49-F238E27FC236}">
                <a16:creationId xmlns:a16="http://schemas.microsoft.com/office/drawing/2014/main" id="{7A7E1818-D874-4C75-95B3-B59BA9E667CA}"/>
              </a:ext>
            </a:extLst>
          </p:cNvPr>
          <p:cNvSpPr/>
          <p:nvPr/>
        </p:nvSpPr>
        <p:spPr>
          <a:xfrm>
            <a:off x="1695175" y="4799907"/>
            <a:ext cx="2068561" cy="769441"/>
          </a:xfrm>
          <a:prstGeom prst="rect">
            <a:avLst/>
          </a:prstGeom>
        </p:spPr>
        <p:txBody>
          <a:bodyPr wrap="square" lIns="365760">
            <a:spAutoFit/>
          </a:bodyPr>
          <a:lstStyle/>
          <a:p>
            <a:pPr indent="-342834" defTabSz="951304" fontAlgn="base">
              <a:spcBef>
                <a:spcPct val="0"/>
              </a:spcBef>
              <a:spcAft>
                <a:spcPct val="0"/>
              </a:spcAft>
              <a:buSzPct val="90000"/>
              <a:defRPr/>
            </a:pPr>
            <a:r>
              <a:rPr lang="en-US" sz="4400">
                <a:gradFill>
                  <a:gsLst>
                    <a:gs pos="0">
                      <a:schemeClr val="tx2"/>
                    </a:gs>
                    <a:gs pos="100000">
                      <a:schemeClr val="tx2"/>
                    </a:gs>
                  </a:gsLst>
                  <a:lin ang="1800000" scaled="0"/>
                </a:gradFill>
                <a:latin typeface="Segoe UI Semibold"/>
              </a:rPr>
              <a:t>97%</a:t>
            </a:r>
          </a:p>
        </p:txBody>
      </p:sp>
      <p:cxnSp>
        <p:nvCxnSpPr>
          <p:cNvPr id="126" name="Straight Arrow Connector 125">
            <a:extLst>
              <a:ext uri="{FF2B5EF4-FFF2-40B4-BE49-F238E27FC236}">
                <a16:creationId xmlns:a16="http://schemas.microsoft.com/office/drawing/2014/main" id="{19E03E40-1C10-4D9E-B4D1-89D81574DD6E}"/>
              </a:ext>
            </a:extLst>
          </p:cNvPr>
          <p:cNvCxnSpPr>
            <a:cxnSpLocks/>
          </p:cNvCxnSpPr>
          <p:nvPr/>
        </p:nvCxnSpPr>
        <p:spPr>
          <a:xfrm flipH="1">
            <a:off x="465138" y="4488273"/>
            <a:ext cx="1" cy="1388051"/>
          </a:xfrm>
          <a:prstGeom prst="straightConnector1">
            <a:avLst/>
          </a:prstGeom>
          <a:ln w="76200">
            <a:gradFill>
              <a:gsLst>
                <a:gs pos="0">
                  <a:schemeClr val="accent5"/>
                </a:gs>
                <a:gs pos="100000">
                  <a:schemeClr val="tx2"/>
                </a:gs>
              </a:gsLst>
              <a:lin ang="1800000" scaled="0"/>
            </a:gra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E660A8DF-8FA5-4363-9DD3-6B59C60CC600}"/>
              </a:ext>
            </a:extLst>
          </p:cNvPr>
          <p:cNvCxnSpPr>
            <a:cxnSpLocks/>
          </p:cNvCxnSpPr>
          <p:nvPr/>
        </p:nvCxnSpPr>
        <p:spPr>
          <a:xfrm>
            <a:off x="8201326" y="5254601"/>
            <a:ext cx="393480" cy="0"/>
          </a:xfrm>
          <a:prstGeom prst="straightConnector1">
            <a:avLst/>
          </a:prstGeom>
          <a:ln w="57150">
            <a:solidFill>
              <a:schemeClr val="tx1"/>
            </a:solidFill>
            <a:miter lim="800000"/>
            <a:headEnd type="none" w="med" len="med"/>
            <a:tailEnd type="arrow" w="med" len="sm"/>
          </a:ln>
        </p:spPr>
        <p:style>
          <a:lnRef idx="1">
            <a:schemeClr val="accent1"/>
          </a:lnRef>
          <a:fillRef idx="0">
            <a:schemeClr val="accent1"/>
          </a:fillRef>
          <a:effectRef idx="0">
            <a:schemeClr val="accent1"/>
          </a:effectRef>
          <a:fontRef idx="minor">
            <a:schemeClr val="tx1"/>
          </a:fontRef>
        </p:style>
      </p:cxnSp>
      <p:sp>
        <p:nvSpPr>
          <p:cNvPr id="55" name="Title 1">
            <a:extLst>
              <a:ext uri="{FF2B5EF4-FFF2-40B4-BE49-F238E27FC236}">
                <a16:creationId xmlns:a16="http://schemas.microsoft.com/office/drawing/2014/main" id="{1CF86965-B16F-489D-8CAC-75D4CFCFE43E}"/>
              </a:ext>
            </a:extLst>
          </p:cNvPr>
          <p:cNvSpPr txBox="1">
            <a:spLocks/>
          </p:cNvSpPr>
          <p:nvPr/>
        </p:nvSpPr>
        <p:spPr>
          <a:xfrm>
            <a:off x="8897750" y="4821973"/>
            <a:ext cx="2963544" cy="830020"/>
          </a:xfrm>
          <a:prstGeom prst="rect">
            <a:avLst/>
          </a:prstGeom>
        </p:spPr>
        <p:txBody>
          <a:bodyPr vert="horz" wrap="square" lIns="0" tIns="91440" rIns="146304" bIns="91440" rtlCol="0" anchor="ctr" anchorCtr="0">
            <a:noAutofit/>
          </a:bodyPr>
          <a:lstStyle>
            <a:lvl1pPr algn="l" defTabSz="932742" rtl="0" eaLnBrk="1" latinLnBrk="0" hangingPunct="1">
              <a:lnSpc>
                <a:spcPct val="90000"/>
              </a:lnSpc>
              <a:spcBef>
                <a:spcPct val="0"/>
              </a:spcBef>
              <a:buNone/>
              <a:defRPr lang="en-US" sz="2800" b="0" kern="1200" cap="none" spc="-50" baseline="0" dirty="0" smtClean="0">
                <a:ln w="3175">
                  <a:noFill/>
                </a:ln>
                <a:gradFill>
                  <a:gsLst>
                    <a:gs pos="0">
                      <a:schemeClr val="tx1"/>
                    </a:gs>
                    <a:gs pos="100000">
                      <a:schemeClr val="tx1"/>
                    </a:gs>
                  </a:gsLst>
                  <a:lin ang="5400000" scaled="1"/>
                </a:gradFill>
                <a:effectLst/>
                <a:latin typeface="+mj-lt"/>
                <a:ea typeface="+mn-ea"/>
                <a:cs typeface="Segoe UI" pitchFamily="34" charset="0"/>
              </a:defRPr>
            </a:lvl1pPr>
          </a:lstStyle>
          <a:p>
            <a:r>
              <a:rPr lang="en-US" sz="1800" b="1" spc="0">
                <a:gradFill>
                  <a:gsLst>
                    <a:gs pos="0">
                      <a:schemeClr val="tx2"/>
                    </a:gs>
                    <a:gs pos="100000">
                      <a:schemeClr val="tx2"/>
                    </a:gs>
                  </a:gsLst>
                  <a:lin ang="5400000" scaled="1"/>
                </a:gradFill>
              </a:rPr>
              <a:t>The need for turnkey </a:t>
            </a:r>
            <a:br>
              <a:rPr lang="en-US" sz="1800" b="1" spc="0">
                <a:gradFill>
                  <a:gsLst>
                    <a:gs pos="0">
                      <a:schemeClr val="tx2"/>
                    </a:gs>
                    <a:gs pos="100000">
                      <a:schemeClr val="tx2"/>
                    </a:gs>
                  </a:gsLst>
                  <a:lin ang="5400000" scaled="1"/>
                </a:gradFill>
              </a:rPr>
            </a:br>
            <a:r>
              <a:rPr lang="en-US" sz="1800" b="1" spc="0">
                <a:gradFill>
                  <a:gsLst>
                    <a:gs pos="0">
                      <a:schemeClr val="tx2"/>
                    </a:gs>
                    <a:gs pos="100000">
                      <a:schemeClr val="tx2"/>
                    </a:gs>
                  </a:gsLst>
                  <a:lin ang="5400000" scaled="1"/>
                </a:gradFill>
              </a:rPr>
              <a:t>IoT security solutions</a:t>
            </a:r>
          </a:p>
        </p:txBody>
      </p:sp>
    </p:spTree>
    <p:extLst>
      <p:ext uri="{BB962C8B-B14F-4D97-AF65-F5344CB8AC3E}">
        <p14:creationId xmlns:p14="http://schemas.microsoft.com/office/powerpoint/2010/main" val="2452503170"/>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98734A6-63FF-4138-972A-5B26007CCFDA}"/>
              </a:ext>
            </a:extLst>
          </p:cNvPr>
          <p:cNvSpPr>
            <a:spLocks noGrp="1"/>
          </p:cNvSpPr>
          <p:nvPr>
            <p:ph type="title"/>
          </p:nvPr>
        </p:nvSpPr>
        <p:spPr/>
        <p:txBody>
          <a:bodyPr/>
          <a:lstStyle/>
          <a:p>
            <a:r>
              <a:rPr lang="en-US" dirty="0"/>
              <a:t>IoT in Healthcare</a:t>
            </a:r>
          </a:p>
        </p:txBody>
      </p:sp>
    </p:spTree>
    <p:extLst>
      <p:ext uri="{BB962C8B-B14F-4D97-AF65-F5344CB8AC3E}">
        <p14:creationId xmlns:p14="http://schemas.microsoft.com/office/powerpoint/2010/main" val="3798315816"/>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 name="Rectangle 106">
            <a:extLst>
              <a:ext uri="{FF2B5EF4-FFF2-40B4-BE49-F238E27FC236}">
                <a16:creationId xmlns:a16="http://schemas.microsoft.com/office/drawing/2014/main" id="{CF8503A4-8401-4BF9-B7B5-EACAC8446F0A}"/>
              </a:ext>
            </a:extLst>
          </p:cNvPr>
          <p:cNvSpPr/>
          <p:nvPr/>
        </p:nvSpPr>
        <p:spPr bwMode="auto">
          <a:xfrm>
            <a:off x="379268" y="1693542"/>
            <a:ext cx="11664827" cy="4859382"/>
          </a:xfrm>
          <a:prstGeom prst="rect">
            <a:avLst/>
          </a:prstGeom>
          <a:solidFill>
            <a:schemeClr val="bg1"/>
          </a:solidFill>
          <a:ln w="9525" cap="flat" cmpd="sng" algn="ctr">
            <a:noFill/>
            <a:prstDash val="solid"/>
            <a:headEnd type="none" w="med" len="med"/>
            <a:tailEnd type="none" w="med" len="med"/>
          </a:ln>
          <a:effectLst>
            <a:outerShdw blurRad="190500" dist="38100" dir="2700000" algn="ctr" rotWithShape="0">
              <a:srgbClr val="000000">
                <a:alpha val="25000"/>
              </a:srgbClr>
            </a:outerShdw>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a:gradFill>
                <a:gsLst>
                  <a:gs pos="0">
                    <a:srgbClr val="FFFFFF"/>
                  </a:gs>
                  <a:gs pos="100000">
                    <a:srgbClr val="FFFFFF"/>
                  </a:gs>
                </a:gsLst>
                <a:lin ang="5400000" scaled="0"/>
              </a:gradFill>
              <a:latin typeface="Segoe UI"/>
              <a:cs typeface="Segoe UI" pitchFamily="34" charset="0"/>
            </a:endParaRPr>
          </a:p>
        </p:txBody>
      </p:sp>
      <p:sp>
        <p:nvSpPr>
          <p:cNvPr id="85" name="Freeform: Shape 84">
            <a:extLst>
              <a:ext uri="{FF2B5EF4-FFF2-40B4-BE49-F238E27FC236}">
                <a16:creationId xmlns:a16="http://schemas.microsoft.com/office/drawing/2014/main" id="{8F4D5BA9-9BFA-4A8D-984D-C92D9ED88B98}"/>
              </a:ext>
            </a:extLst>
          </p:cNvPr>
          <p:cNvSpPr/>
          <p:nvPr/>
        </p:nvSpPr>
        <p:spPr>
          <a:xfrm>
            <a:off x="5172248" y="2230380"/>
            <a:ext cx="3622633" cy="3623054"/>
          </a:xfrm>
          <a:custGeom>
            <a:avLst/>
            <a:gdLst/>
            <a:ahLst/>
            <a:cxnLst/>
            <a:rect l="l" t="t" r="r" b="b"/>
            <a:pathLst>
              <a:path w="5365390" h="5366014">
                <a:moveTo>
                  <a:pt x="2662799" y="5273342"/>
                </a:moveTo>
                <a:cubicBezTo>
                  <a:pt x="2649191" y="5273222"/>
                  <a:pt x="2642269" y="5286726"/>
                  <a:pt x="2642031" y="5313850"/>
                </a:cubicBezTo>
                <a:cubicBezTo>
                  <a:pt x="2641787" y="5341891"/>
                  <a:pt x="2648331" y="5355970"/>
                  <a:pt x="2661664" y="5356086"/>
                </a:cubicBezTo>
                <a:cubicBezTo>
                  <a:pt x="2675731" y="5356209"/>
                  <a:pt x="2682881" y="5341998"/>
                  <a:pt x="2683131" y="5313453"/>
                </a:cubicBezTo>
                <a:cubicBezTo>
                  <a:pt x="2683363" y="5286832"/>
                  <a:pt x="2676590" y="5273462"/>
                  <a:pt x="2662799" y="5273342"/>
                </a:cubicBezTo>
                <a:close/>
                <a:moveTo>
                  <a:pt x="2584091" y="5271586"/>
                </a:moveTo>
                <a:cubicBezTo>
                  <a:pt x="2570492" y="5271062"/>
                  <a:pt x="2563169" y="5284352"/>
                  <a:pt x="2562122" y="5311457"/>
                </a:cubicBezTo>
                <a:cubicBezTo>
                  <a:pt x="2561039" y="5339478"/>
                  <a:pt x="2567159" y="5353746"/>
                  <a:pt x="2580483" y="5354261"/>
                </a:cubicBezTo>
                <a:cubicBezTo>
                  <a:pt x="2594539" y="5354804"/>
                  <a:pt x="2602119" y="5340814"/>
                  <a:pt x="2603221" y="5312288"/>
                </a:cubicBezTo>
                <a:cubicBezTo>
                  <a:pt x="2604249" y="5285686"/>
                  <a:pt x="2597872" y="5272120"/>
                  <a:pt x="2584091" y="5271586"/>
                </a:cubicBezTo>
                <a:close/>
                <a:moveTo>
                  <a:pt x="2856270" y="5267662"/>
                </a:moveTo>
                <a:cubicBezTo>
                  <a:pt x="2842690" y="5268544"/>
                  <a:pt x="2836778" y="5282518"/>
                  <a:pt x="2838534" y="5309587"/>
                </a:cubicBezTo>
                <a:cubicBezTo>
                  <a:pt x="2840349" y="5337570"/>
                  <a:pt x="2847910" y="5351130"/>
                  <a:pt x="2861216" y="5350267"/>
                </a:cubicBezTo>
                <a:cubicBezTo>
                  <a:pt x="2875253" y="5349356"/>
                  <a:pt x="2881348" y="5334658"/>
                  <a:pt x="2879499" y="5306172"/>
                </a:cubicBezTo>
                <a:cubicBezTo>
                  <a:pt x="2877776" y="5279606"/>
                  <a:pt x="2870033" y="5266770"/>
                  <a:pt x="2856270" y="5267662"/>
                </a:cubicBezTo>
                <a:close/>
                <a:moveTo>
                  <a:pt x="2729950" y="5265076"/>
                </a:moveTo>
                <a:lnTo>
                  <a:pt x="2731407" y="5350221"/>
                </a:lnTo>
                <a:cubicBezTo>
                  <a:pt x="2733343" y="5348218"/>
                  <a:pt x="2736638" y="5345962"/>
                  <a:pt x="2741293" y="5343452"/>
                </a:cubicBezTo>
                <a:cubicBezTo>
                  <a:pt x="2745947" y="5340944"/>
                  <a:pt x="2750190" y="5339176"/>
                  <a:pt x="2754022" y="5338148"/>
                </a:cubicBezTo>
                <a:lnTo>
                  <a:pt x="2754217" y="5349556"/>
                </a:lnTo>
                <a:cubicBezTo>
                  <a:pt x="2749293" y="5351015"/>
                  <a:pt x="2743994" y="5353328"/>
                  <a:pt x="2738319" y="5356496"/>
                </a:cubicBezTo>
                <a:cubicBezTo>
                  <a:pt x="2732645" y="5359664"/>
                  <a:pt x="2728094" y="5362812"/>
                  <a:pt x="2724664" y="5365941"/>
                </a:cubicBezTo>
                <a:lnTo>
                  <a:pt x="2720404" y="5366014"/>
                </a:lnTo>
                <a:lnTo>
                  <a:pt x="2718680" y="5265270"/>
                </a:lnTo>
                <a:close/>
                <a:moveTo>
                  <a:pt x="2663983" y="5263729"/>
                </a:moveTo>
                <a:cubicBezTo>
                  <a:pt x="2673880" y="5263816"/>
                  <a:pt x="2681506" y="5268120"/>
                  <a:pt x="2686854" y="5276644"/>
                </a:cubicBezTo>
                <a:cubicBezTo>
                  <a:pt x="2692210" y="5285168"/>
                  <a:pt x="2694819" y="5297288"/>
                  <a:pt x="2694682" y="5313004"/>
                </a:cubicBezTo>
                <a:cubicBezTo>
                  <a:pt x="2694532" y="5330140"/>
                  <a:pt x="2691600" y="5343220"/>
                  <a:pt x="2685885" y="5352242"/>
                </a:cubicBezTo>
                <a:cubicBezTo>
                  <a:pt x="2680177" y="5361266"/>
                  <a:pt x="2671890" y="5365730"/>
                  <a:pt x="2661031" y="5365634"/>
                </a:cubicBezTo>
                <a:cubicBezTo>
                  <a:pt x="2640366" y="5365454"/>
                  <a:pt x="2630182" y="5348526"/>
                  <a:pt x="2630476" y="5314848"/>
                </a:cubicBezTo>
                <a:cubicBezTo>
                  <a:pt x="2630618" y="5298584"/>
                  <a:pt x="2633592" y="5285974"/>
                  <a:pt x="2639398" y="5277020"/>
                </a:cubicBezTo>
                <a:cubicBezTo>
                  <a:pt x="2645204" y="5268067"/>
                  <a:pt x="2653399" y="5263636"/>
                  <a:pt x="2663983" y="5263729"/>
                </a:cubicBezTo>
                <a:close/>
                <a:moveTo>
                  <a:pt x="2787124" y="5263418"/>
                </a:moveTo>
                <a:lnTo>
                  <a:pt x="2790441" y="5348510"/>
                </a:lnTo>
                <a:cubicBezTo>
                  <a:pt x="2792333" y="5346464"/>
                  <a:pt x="2795578" y="5344138"/>
                  <a:pt x="2800177" y="5341528"/>
                </a:cubicBezTo>
                <a:cubicBezTo>
                  <a:pt x="2804775" y="5338918"/>
                  <a:pt x="2808979" y="5337058"/>
                  <a:pt x="2812787" y="5335946"/>
                </a:cubicBezTo>
                <a:lnTo>
                  <a:pt x="2813232" y="5347346"/>
                </a:lnTo>
                <a:cubicBezTo>
                  <a:pt x="2808340" y="5348914"/>
                  <a:pt x="2803093" y="5351342"/>
                  <a:pt x="2797489" y="5354632"/>
                </a:cubicBezTo>
                <a:cubicBezTo>
                  <a:pt x="2791886" y="5357924"/>
                  <a:pt x="2787404" y="5361170"/>
                  <a:pt x="2784044" y="5364374"/>
                </a:cubicBezTo>
                <a:lnTo>
                  <a:pt x="2779786" y="5364540"/>
                </a:lnTo>
                <a:lnTo>
                  <a:pt x="2775861" y="5263858"/>
                </a:lnTo>
                <a:close/>
                <a:moveTo>
                  <a:pt x="2585561" y="5262014"/>
                </a:moveTo>
                <a:cubicBezTo>
                  <a:pt x="2595451" y="5262396"/>
                  <a:pt x="2602945" y="5266928"/>
                  <a:pt x="2608043" y="5275608"/>
                </a:cubicBezTo>
                <a:cubicBezTo>
                  <a:pt x="2613141" y="5284288"/>
                  <a:pt x="2615387" y="5296480"/>
                  <a:pt x="2614780" y="5312185"/>
                </a:cubicBezTo>
                <a:cubicBezTo>
                  <a:pt x="2614118" y="5329309"/>
                  <a:pt x="2610797" y="5342294"/>
                  <a:pt x="2604815" y="5351143"/>
                </a:cubicBezTo>
                <a:cubicBezTo>
                  <a:pt x="2598832" y="5359990"/>
                  <a:pt x="2590416" y="5364205"/>
                  <a:pt x="2579564" y="5363786"/>
                </a:cubicBezTo>
                <a:cubicBezTo>
                  <a:pt x="2558915" y="5362988"/>
                  <a:pt x="2549241" y="5345762"/>
                  <a:pt x="2550541" y="5312110"/>
                </a:cubicBezTo>
                <a:cubicBezTo>
                  <a:pt x="2551169" y="5295856"/>
                  <a:pt x="2554519" y="5283340"/>
                  <a:pt x="2560590" y="5274565"/>
                </a:cubicBezTo>
                <a:cubicBezTo>
                  <a:pt x="2566660" y="5265790"/>
                  <a:pt x="2574984" y="5261606"/>
                  <a:pt x="2585561" y="5262014"/>
                </a:cubicBezTo>
                <a:close/>
                <a:moveTo>
                  <a:pt x="2504240" y="5259480"/>
                </a:moveTo>
                <a:lnTo>
                  <a:pt x="2515488" y="5260210"/>
                </a:lnTo>
                <a:lnTo>
                  <a:pt x="2509982" y="5345188"/>
                </a:lnTo>
                <a:cubicBezTo>
                  <a:pt x="2512075" y="5343349"/>
                  <a:pt x="2515544" y="5341370"/>
                  <a:pt x="2520388" y="5339250"/>
                </a:cubicBezTo>
                <a:cubicBezTo>
                  <a:pt x="2525231" y="5337131"/>
                  <a:pt x="2529605" y="5335716"/>
                  <a:pt x="2533508" y="5335004"/>
                </a:cubicBezTo>
                <a:lnTo>
                  <a:pt x="2532770" y="5346389"/>
                </a:lnTo>
                <a:cubicBezTo>
                  <a:pt x="2527743" y="5347441"/>
                  <a:pt x="2522272" y="5349314"/>
                  <a:pt x="2516358" y="5352007"/>
                </a:cubicBezTo>
                <a:cubicBezTo>
                  <a:pt x="2510445" y="5354700"/>
                  <a:pt x="2505651" y="5357466"/>
                  <a:pt x="2501977" y="5360304"/>
                </a:cubicBezTo>
                <a:lnTo>
                  <a:pt x="2497725" y="5360028"/>
                </a:lnTo>
                <a:close/>
                <a:moveTo>
                  <a:pt x="2856744" y="5257988"/>
                </a:moveTo>
                <a:cubicBezTo>
                  <a:pt x="2866621" y="5257348"/>
                  <a:pt x="2874542" y="5261082"/>
                  <a:pt x="2880510" y="5269189"/>
                </a:cubicBezTo>
                <a:cubicBezTo>
                  <a:pt x="2886477" y="5277296"/>
                  <a:pt x="2889969" y="5289192"/>
                  <a:pt x="2890986" y="5304876"/>
                </a:cubicBezTo>
                <a:cubicBezTo>
                  <a:pt x="2892096" y="5321976"/>
                  <a:pt x="2890132" y="5335236"/>
                  <a:pt x="2885095" y="5344654"/>
                </a:cubicBezTo>
                <a:cubicBezTo>
                  <a:pt x="2880059" y="5354072"/>
                  <a:pt x="2872122" y="5359132"/>
                  <a:pt x="2861285" y="5359836"/>
                </a:cubicBezTo>
                <a:cubicBezTo>
                  <a:pt x="2840664" y="5361174"/>
                  <a:pt x="2829263" y="5345038"/>
                  <a:pt x="2827083" y="5311432"/>
                </a:cubicBezTo>
                <a:cubicBezTo>
                  <a:pt x="2826030" y="5295200"/>
                  <a:pt x="2828069" y="5282406"/>
                  <a:pt x="2833202" y="5273050"/>
                </a:cubicBezTo>
                <a:cubicBezTo>
                  <a:pt x="2838335" y="5263695"/>
                  <a:pt x="2846182" y="5258674"/>
                  <a:pt x="2856744" y="5257988"/>
                </a:cubicBezTo>
                <a:close/>
                <a:moveTo>
                  <a:pt x="2391010" y="5257222"/>
                </a:moveTo>
                <a:cubicBezTo>
                  <a:pt x="2377488" y="5255690"/>
                  <a:pt x="2369201" y="5268401"/>
                  <a:pt x="2366148" y="5295354"/>
                </a:cubicBezTo>
                <a:cubicBezTo>
                  <a:pt x="2362993" y="5323218"/>
                  <a:pt x="2368039" y="5337900"/>
                  <a:pt x="2381288" y="5339400"/>
                </a:cubicBezTo>
                <a:cubicBezTo>
                  <a:pt x="2395266" y="5340984"/>
                  <a:pt x="2403861" y="5327592"/>
                  <a:pt x="2407073" y="5299228"/>
                </a:cubicBezTo>
                <a:cubicBezTo>
                  <a:pt x="2410069" y="5272776"/>
                  <a:pt x="2404714" y="5258774"/>
                  <a:pt x="2391010" y="5257222"/>
                </a:cubicBezTo>
                <a:close/>
                <a:moveTo>
                  <a:pt x="2990944" y="5255214"/>
                </a:moveTo>
                <a:cubicBezTo>
                  <a:pt x="2977428" y="5256800"/>
                  <a:pt x="2972250" y="5271062"/>
                  <a:pt x="2975411" y="5298003"/>
                </a:cubicBezTo>
                <a:cubicBezTo>
                  <a:pt x="2978678" y="5325854"/>
                  <a:pt x="2986933" y="5339003"/>
                  <a:pt x="3000176" y="5337450"/>
                </a:cubicBezTo>
                <a:cubicBezTo>
                  <a:pt x="3014147" y="5335810"/>
                  <a:pt x="3019470" y="5320815"/>
                  <a:pt x="3016143" y="5292464"/>
                </a:cubicBezTo>
                <a:cubicBezTo>
                  <a:pt x="3013042" y="5266023"/>
                  <a:pt x="3004642" y="5253606"/>
                  <a:pt x="2990944" y="5255214"/>
                </a:cubicBezTo>
                <a:close/>
                <a:moveTo>
                  <a:pt x="2446798" y="5254932"/>
                </a:moveTo>
                <a:lnTo>
                  <a:pt x="2458027" y="5255908"/>
                </a:lnTo>
                <a:lnTo>
                  <a:pt x="2450649" y="5340744"/>
                </a:lnTo>
                <a:cubicBezTo>
                  <a:pt x="2452783" y="5338952"/>
                  <a:pt x="2456294" y="5337050"/>
                  <a:pt x="2461184" y="5335038"/>
                </a:cubicBezTo>
                <a:cubicBezTo>
                  <a:pt x="2466073" y="5333026"/>
                  <a:pt x="2470477" y="5331706"/>
                  <a:pt x="2474395" y="5331082"/>
                </a:cubicBezTo>
                <a:lnTo>
                  <a:pt x="2473406" y="5342448"/>
                </a:lnTo>
                <a:cubicBezTo>
                  <a:pt x="2468357" y="5343388"/>
                  <a:pt x="2462847" y="5345140"/>
                  <a:pt x="2456874" y="5347702"/>
                </a:cubicBezTo>
                <a:cubicBezTo>
                  <a:pt x="2450902" y="5350264"/>
                  <a:pt x="2446049" y="5352924"/>
                  <a:pt x="2442314" y="5355680"/>
                </a:cubicBezTo>
                <a:lnTo>
                  <a:pt x="2438068" y="5355312"/>
                </a:lnTo>
                <a:close/>
                <a:moveTo>
                  <a:pt x="2921613" y="5254565"/>
                </a:moveTo>
                <a:lnTo>
                  <a:pt x="2929316" y="5339372"/>
                </a:lnTo>
                <a:cubicBezTo>
                  <a:pt x="2931100" y="5337232"/>
                  <a:pt x="2934221" y="5334740"/>
                  <a:pt x="2938679" y="5331898"/>
                </a:cubicBezTo>
                <a:cubicBezTo>
                  <a:pt x="2943136" y="5329054"/>
                  <a:pt x="2947238" y="5326980"/>
                  <a:pt x="2950984" y="5325673"/>
                </a:cubicBezTo>
                <a:lnTo>
                  <a:pt x="2952016" y="5337035"/>
                </a:lnTo>
                <a:cubicBezTo>
                  <a:pt x="2947212" y="5338852"/>
                  <a:pt x="2942097" y="5341548"/>
                  <a:pt x="2936671" y="5345123"/>
                </a:cubicBezTo>
                <a:cubicBezTo>
                  <a:pt x="2931244" y="5348699"/>
                  <a:pt x="2926936" y="5352172"/>
                  <a:pt x="2923746" y="5355545"/>
                </a:cubicBezTo>
                <a:lnTo>
                  <a:pt x="2919502" y="5355930"/>
                </a:lnTo>
                <a:lnTo>
                  <a:pt x="2910388" y="5255585"/>
                </a:lnTo>
                <a:close/>
                <a:moveTo>
                  <a:pt x="2393185" y="5247784"/>
                </a:moveTo>
                <a:cubicBezTo>
                  <a:pt x="2403020" y="5248898"/>
                  <a:pt x="2410158" y="5253972"/>
                  <a:pt x="2414599" y="5263006"/>
                </a:cubicBezTo>
                <a:cubicBezTo>
                  <a:pt x="2419040" y="5272039"/>
                  <a:pt x="2420377" y="5284364"/>
                  <a:pt x="2418608" y="5299981"/>
                </a:cubicBezTo>
                <a:cubicBezTo>
                  <a:pt x="2416680" y="5317009"/>
                  <a:pt x="2412405" y="5329713"/>
                  <a:pt x="2405784" y="5338094"/>
                </a:cubicBezTo>
                <a:cubicBezTo>
                  <a:pt x="2399163" y="5346474"/>
                  <a:pt x="2390457" y="5350054"/>
                  <a:pt x="2379667" y="5348832"/>
                </a:cubicBezTo>
                <a:cubicBezTo>
                  <a:pt x="2359133" y="5346506"/>
                  <a:pt x="2350761" y="5328611"/>
                  <a:pt x="2354551" y="5295148"/>
                </a:cubicBezTo>
                <a:cubicBezTo>
                  <a:pt x="2356382" y="5278984"/>
                  <a:pt x="2360649" y="5266752"/>
                  <a:pt x="2367353" y="5258450"/>
                </a:cubicBezTo>
                <a:cubicBezTo>
                  <a:pt x="2374058" y="5250148"/>
                  <a:pt x="2382668" y="5246593"/>
                  <a:pt x="2393185" y="5247784"/>
                </a:cubicBezTo>
                <a:close/>
                <a:moveTo>
                  <a:pt x="2990915" y="5245529"/>
                </a:moveTo>
                <a:cubicBezTo>
                  <a:pt x="3000744" y="5244376"/>
                  <a:pt x="3008849" y="5247692"/>
                  <a:pt x="3015230" y="5255478"/>
                </a:cubicBezTo>
                <a:cubicBezTo>
                  <a:pt x="3021610" y="5263265"/>
                  <a:pt x="3025716" y="5274962"/>
                  <a:pt x="3027547" y="5290572"/>
                </a:cubicBezTo>
                <a:cubicBezTo>
                  <a:pt x="3029544" y="5307592"/>
                  <a:pt x="3028272" y="5320936"/>
                  <a:pt x="3023732" y="5330603"/>
                </a:cubicBezTo>
                <a:cubicBezTo>
                  <a:pt x="3019192" y="5340270"/>
                  <a:pt x="3011529" y="5345736"/>
                  <a:pt x="3000743" y="5347002"/>
                </a:cubicBezTo>
                <a:cubicBezTo>
                  <a:pt x="2980219" y="5349410"/>
                  <a:pt x="2967995" y="5333890"/>
                  <a:pt x="2964071" y="5300441"/>
                </a:cubicBezTo>
                <a:cubicBezTo>
                  <a:pt x="2962176" y="5284286"/>
                  <a:pt x="2963548" y="5271403"/>
                  <a:pt x="2968187" y="5261793"/>
                </a:cubicBezTo>
                <a:cubicBezTo>
                  <a:pt x="2972826" y="5252184"/>
                  <a:pt x="2980402" y="5246762"/>
                  <a:pt x="2990915" y="5245529"/>
                </a:cubicBezTo>
                <a:close/>
                <a:moveTo>
                  <a:pt x="2313246" y="5239356"/>
                </a:moveTo>
                <a:lnTo>
                  <a:pt x="2324409" y="5240916"/>
                </a:lnTo>
                <a:lnTo>
                  <a:pt x="2312632" y="5325253"/>
                </a:lnTo>
                <a:cubicBezTo>
                  <a:pt x="2314855" y="5323575"/>
                  <a:pt x="2318461" y="5321858"/>
                  <a:pt x="2323448" y="5320102"/>
                </a:cubicBezTo>
                <a:cubicBezTo>
                  <a:pt x="2328436" y="5318346"/>
                  <a:pt x="2332901" y="5317258"/>
                  <a:pt x="2336847" y="5316838"/>
                </a:cubicBezTo>
                <a:lnTo>
                  <a:pt x="2335269" y="5328138"/>
                </a:lnTo>
                <a:cubicBezTo>
                  <a:pt x="2330178" y="5328814"/>
                  <a:pt x="2324583" y="5330277"/>
                  <a:pt x="2318486" y="5332525"/>
                </a:cubicBezTo>
                <a:cubicBezTo>
                  <a:pt x="2312389" y="5334774"/>
                  <a:pt x="2307404" y="5337177"/>
                  <a:pt x="2303530" y="5339736"/>
                </a:cubicBezTo>
                <a:lnTo>
                  <a:pt x="2299310" y="5339146"/>
                </a:lnTo>
                <a:close/>
                <a:moveTo>
                  <a:pt x="2257729" y="5238794"/>
                </a:moveTo>
                <a:cubicBezTo>
                  <a:pt x="2244305" y="5236562"/>
                  <a:pt x="2235368" y="5248824"/>
                  <a:pt x="2230917" y="5275582"/>
                </a:cubicBezTo>
                <a:cubicBezTo>
                  <a:pt x="2226317" y="5303244"/>
                  <a:pt x="2230593" y="5318169"/>
                  <a:pt x="2243746" y="5320356"/>
                </a:cubicBezTo>
                <a:cubicBezTo>
                  <a:pt x="2257623" y="5322664"/>
                  <a:pt x="2266902" y="5309738"/>
                  <a:pt x="2271585" y="5281579"/>
                </a:cubicBezTo>
                <a:cubicBezTo>
                  <a:pt x="2275953" y="5255318"/>
                  <a:pt x="2271334" y="5241056"/>
                  <a:pt x="2257729" y="5238794"/>
                </a:cubicBezTo>
                <a:close/>
                <a:moveTo>
                  <a:pt x="3056274" y="5238626"/>
                </a:moveTo>
                <a:lnTo>
                  <a:pt x="3068414" y="5322912"/>
                </a:lnTo>
                <a:cubicBezTo>
                  <a:pt x="3070083" y="5320682"/>
                  <a:pt x="3073068" y="5318030"/>
                  <a:pt x="3077371" y="5314956"/>
                </a:cubicBezTo>
                <a:cubicBezTo>
                  <a:pt x="3081673" y="5311883"/>
                  <a:pt x="3085661" y="5309596"/>
                  <a:pt x="3089333" y="5308095"/>
                </a:cubicBezTo>
                <a:lnTo>
                  <a:pt x="3090960" y="5319388"/>
                </a:lnTo>
                <a:cubicBezTo>
                  <a:pt x="3086257" y="5321454"/>
                  <a:pt x="3081291" y="5324414"/>
                  <a:pt x="3076060" y="5328270"/>
                </a:cubicBezTo>
                <a:cubicBezTo>
                  <a:pt x="3070828" y="5332124"/>
                  <a:pt x="3066708" y="5335820"/>
                  <a:pt x="3063699" y="5339354"/>
                </a:cubicBezTo>
                <a:lnTo>
                  <a:pt x="3059481" y="5339962"/>
                </a:lnTo>
                <a:lnTo>
                  <a:pt x="3045117" y="5240232"/>
                </a:lnTo>
                <a:close/>
                <a:moveTo>
                  <a:pt x="3125169" y="5235700"/>
                </a:moveTo>
                <a:cubicBezTo>
                  <a:pt x="3111755" y="5237992"/>
                  <a:pt x="3107333" y="5252506"/>
                  <a:pt x="3111902" y="5279244"/>
                </a:cubicBezTo>
                <a:cubicBezTo>
                  <a:pt x="3116626" y="5306886"/>
                  <a:pt x="3125559" y="5319583"/>
                  <a:pt x="3138703" y="5317338"/>
                </a:cubicBezTo>
                <a:cubicBezTo>
                  <a:pt x="3152568" y="5314968"/>
                  <a:pt x="3157097" y="5299714"/>
                  <a:pt x="3152288" y="5271576"/>
                </a:cubicBezTo>
                <a:cubicBezTo>
                  <a:pt x="3147804" y="5245335"/>
                  <a:pt x="3138764" y="5233376"/>
                  <a:pt x="3125169" y="5235700"/>
                </a:cubicBezTo>
                <a:close/>
                <a:moveTo>
                  <a:pt x="2260392" y="5229482"/>
                </a:moveTo>
                <a:cubicBezTo>
                  <a:pt x="2270156" y="5231106"/>
                  <a:pt x="2277020" y="5236544"/>
                  <a:pt x="2280985" y="5245797"/>
                </a:cubicBezTo>
                <a:cubicBezTo>
                  <a:pt x="2284951" y="5255050"/>
                  <a:pt x="2285644" y="5267428"/>
                  <a:pt x="2283066" y="5282931"/>
                </a:cubicBezTo>
                <a:cubicBezTo>
                  <a:pt x="2280254" y="5299836"/>
                  <a:pt x="2275325" y="5312300"/>
                  <a:pt x="2268277" y="5320325"/>
                </a:cubicBezTo>
                <a:cubicBezTo>
                  <a:pt x="2261229" y="5328350"/>
                  <a:pt x="2252349" y="5331472"/>
                  <a:pt x="2241637" y="5329690"/>
                </a:cubicBezTo>
                <a:cubicBezTo>
                  <a:pt x="2221252" y="5326300"/>
                  <a:pt x="2213822" y="5307994"/>
                  <a:pt x="2219347" y="5274772"/>
                </a:cubicBezTo>
                <a:cubicBezTo>
                  <a:pt x="2222015" y="5258726"/>
                  <a:pt x="2226913" y="5246733"/>
                  <a:pt x="2234040" y="5238791"/>
                </a:cubicBezTo>
                <a:cubicBezTo>
                  <a:pt x="2241167" y="5230848"/>
                  <a:pt x="2249951" y="5227746"/>
                  <a:pt x="2260392" y="5229482"/>
                </a:cubicBezTo>
                <a:close/>
                <a:moveTo>
                  <a:pt x="3124632" y="5226029"/>
                </a:moveTo>
                <a:cubicBezTo>
                  <a:pt x="3134388" y="5224362"/>
                  <a:pt x="3142656" y="5227249"/>
                  <a:pt x="3149436" y="5234690"/>
                </a:cubicBezTo>
                <a:cubicBezTo>
                  <a:pt x="3156216" y="5242131"/>
                  <a:pt x="3160930" y="5253597"/>
                  <a:pt x="3163577" y="5269088"/>
                </a:cubicBezTo>
                <a:cubicBezTo>
                  <a:pt x="3166464" y="5285980"/>
                  <a:pt x="3165894" y="5299373"/>
                  <a:pt x="3161867" y="5309264"/>
                </a:cubicBezTo>
                <a:cubicBezTo>
                  <a:pt x="3157840" y="5319157"/>
                  <a:pt x="3150474" y="5325018"/>
                  <a:pt x="3139770" y="5326846"/>
                </a:cubicBezTo>
                <a:cubicBezTo>
                  <a:pt x="3119400" y="5330328"/>
                  <a:pt x="3106379" y="5315470"/>
                  <a:pt x="3100706" y="5282274"/>
                </a:cubicBezTo>
                <a:cubicBezTo>
                  <a:pt x="3097966" y="5266240"/>
                  <a:pt x="3098660" y="5253303"/>
                  <a:pt x="3102789" y="5243464"/>
                </a:cubicBezTo>
                <a:cubicBezTo>
                  <a:pt x="3106918" y="5233624"/>
                  <a:pt x="3114199" y="5227812"/>
                  <a:pt x="3124632" y="5226029"/>
                </a:cubicBezTo>
                <a:close/>
                <a:moveTo>
                  <a:pt x="2180319" y="5224816"/>
                </a:moveTo>
                <a:cubicBezTo>
                  <a:pt x="2166969" y="5222176"/>
                  <a:pt x="2157662" y="5234160"/>
                  <a:pt x="2152398" y="5260770"/>
                </a:cubicBezTo>
                <a:cubicBezTo>
                  <a:pt x="2146957" y="5288279"/>
                  <a:pt x="2150776" y="5303328"/>
                  <a:pt x="2163856" y="5305915"/>
                </a:cubicBezTo>
                <a:cubicBezTo>
                  <a:pt x="2177656" y="5308644"/>
                  <a:pt x="2187325" y="5296008"/>
                  <a:pt x="2192864" y="5268004"/>
                </a:cubicBezTo>
                <a:cubicBezTo>
                  <a:pt x="2198031" y="5241889"/>
                  <a:pt x="2193849" y="5227493"/>
                  <a:pt x="2180319" y="5224816"/>
                </a:cubicBezTo>
                <a:close/>
                <a:moveTo>
                  <a:pt x="3188959" y="5215822"/>
                </a:moveTo>
                <a:lnTo>
                  <a:pt x="3205494" y="5299358"/>
                </a:lnTo>
                <a:cubicBezTo>
                  <a:pt x="3207045" y="5297043"/>
                  <a:pt x="3209888" y="5294238"/>
                  <a:pt x="3214023" y="5290944"/>
                </a:cubicBezTo>
                <a:cubicBezTo>
                  <a:pt x="3218159" y="5287650"/>
                  <a:pt x="3222021" y="5285157"/>
                  <a:pt x="3225610" y="5283466"/>
                </a:cubicBezTo>
                <a:lnTo>
                  <a:pt x="3227825" y="5294658"/>
                </a:lnTo>
                <a:cubicBezTo>
                  <a:pt x="3223238" y="5296967"/>
                  <a:pt x="3218433" y="5300184"/>
                  <a:pt x="3213410" y="5304307"/>
                </a:cubicBezTo>
                <a:cubicBezTo>
                  <a:pt x="3208388" y="5308430"/>
                  <a:pt x="3204467" y="5312336"/>
                  <a:pt x="3201647" y="5316024"/>
                </a:cubicBezTo>
                <a:lnTo>
                  <a:pt x="3197467" y="5316852"/>
                </a:lnTo>
                <a:lnTo>
                  <a:pt x="3177902" y="5218010"/>
                </a:lnTo>
                <a:close/>
                <a:moveTo>
                  <a:pt x="2183265" y="5215590"/>
                </a:moveTo>
                <a:cubicBezTo>
                  <a:pt x="2192974" y="5217511"/>
                  <a:pt x="2199669" y="5223156"/>
                  <a:pt x="2203351" y="5232525"/>
                </a:cubicBezTo>
                <a:cubicBezTo>
                  <a:pt x="2207033" y="5241895"/>
                  <a:pt x="2207348" y="5254288"/>
                  <a:pt x="2204298" y="5269706"/>
                </a:cubicBezTo>
                <a:cubicBezTo>
                  <a:pt x="2200973" y="5286516"/>
                  <a:pt x="2195665" y="5298825"/>
                  <a:pt x="2188376" y="5306632"/>
                </a:cubicBezTo>
                <a:cubicBezTo>
                  <a:pt x="2181087" y="5314438"/>
                  <a:pt x="2172116" y="5317288"/>
                  <a:pt x="2161463" y="5315180"/>
                </a:cubicBezTo>
                <a:cubicBezTo>
                  <a:pt x="2141191" y="5311170"/>
                  <a:pt x="2134322" y="5292646"/>
                  <a:pt x="2140858" y="5259608"/>
                </a:cubicBezTo>
                <a:cubicBezTo>
                  <a:pt x="2144014" y="5243651"/>
                  <a:pt x="2149275" y="5231812"/>
                  <a:pt x="2156641" y="5224092"/>
                </a:cubicBezTo>
                <a:cubicBezTo>
                  <a:pt x="2164007" y="5216370"/>
                  <a:pt x="2172882" y="5213537"/>
                  <a:pt x="2183265" y="5215590"/>
                </a:cubicBezTo>
                <a:close/>
                <a:moveTo>
                  <a:pt x="3244699" y="5204089"/>
                </a:moveTo>
                <a:lnTo>
                  <a:pt x="3263074" y="5287240"/>
                </a:lnTo>
                <a:cubicBezTo>
                  <a:pt x="3264573" y="5284891"/>
                  <a:pt x="3267353" y="5282024"/>
                  <a:pt x="3271415" y="5278640"/>
                </a:cubicBezTo>
                <a:cubicBezTo>
                  <a:pt x="3275477" y="5275255"/>
                  <a:pt x="3279283" y="5272678"/>
                  <a:pt x="3282834" y="5270908"/>
                </a:cubicBezTo>
                <a:lnTo>
                  <a:pt x="3285296" y="5282048"/>
                </a:lnTo>
                <a:cubicBezTo>
                  <a:pt x="3280760" y="5284458"/>
                  <a:pt x="3276028" y="5287780"/>
                  <a:pt x="3271097" y="5292014"/>
                </a:cubicBezTo>
                <a:cubicBezTo>
                  <a:pt x="3266167" y="5296247"/>
                  <a:pt x="3262333" y="5300238"/>
                  <a:pt x="3259595" y="5303987"/>
                </a:cubicBezTo>
                <a:lnTo>
                  <a:pt x="3255434" y="5304906"/>
                </a:lnTo>
                <a:lnTo>
                  <a:pt x="3233693" y="5206522"/>
                </a:lnTo>
                <a:close/>
                <a:moveTo>
                  <a:pt x="2103790" y="5200484"/>
                </a:moveTo>
                <a:lnTo>
                  <a:pt x="2114787" y="5202962"/>
                </a:lnTo>
                <a:lnTo>
                  <a:pt x="2096066" y="5286034"/>
                </a:lnTo>
                <a:cubicBezTo>
                  <a:pt x="2098421" y="5284546"/>
                  <a:pt x="2102156" y="5283133"/>
                  <a:pt x="2107272" y="5281796"/>
                </a:cubicBezTo>
                <a:cubicBezTo>
                  <a:pt x="2112387" y="5280460"/>
                  <a:pt x="2116928" y="5279746"/>
                  <a:pt x="2120894" y="5279653"/>
                </a:cubicBezTo>
                <a:lnTo>
                  <a:pt x="2118386" y="5290784"/>
                </a:lnTo>
                <a:cubicBezTo>
                  <a:pt x="2113257" y="5291036"/>
                  <a:pt x="2107561" y="5292030"/>
                  <a:pt x="2101298" y="5293766"/>
                </a:cubicBezTo>
                <a:cubicBezTo>
                  <a:pt x="2095036" y="5295502"/>
                  <a:pt x="2089869" y="5297484"/>
                  <a:pt x="2085797" y="5299714"/>
                </a:cubicBezTo>
                <a:lnTo>
                  <a:pt x="2081639" y="5298777"/>
                </a:lnTo>
                <a:close/>
                <a:moveTo>
                  <a:pt x="3313356" y="5195996"/>
                </a:moveTo>
                <a:cubicBezTo>
                  <a:pt x="3300151" y="5199282"/>
                  <a:pt x="3296823" y="5214087"/>
                  <a:pt x="3303373" y="5240410"/>
                </a:cubicBezTo>
                <a:cubicBezTo>
                  <a:pt x="3310144" y="5267622"/>
                  <a:pt x="3320000" y="5279618"/>
                  <a:pt x="3332939" y="5276398"/>
                </a:cubicBezTo>
                <a:cubicBezTo>
                  <a:pt x="3346589" y="5273001"/>
                  <a:pt x="3349968" y="5257452"/>
                  <a:pt x="3343075" y="5229751"/>
                </a:cubicBezTo>
                <a:cubicBezTo>
                  <a:pt x="3336646" y="5203917"/>
                  <a:pt x="3326740" y="5192666"/>
                  <a:pt x="3313356" y="5195996"/>
                </a:cubicBezTo>
                <a:close/>
                <a:moveTo>
                  <a:pt x="2048063" y="5187074"/>
                </a:moveTo>
                <a:lnTo>
                  <a:pt x="2059001" y="5189796"/>
                </a:lnTo>
                <a:lnTo>
                  <a:pt x="2038437" y="5272432"/>
                </a:lnTo>
                <a:cubicBezTo>
                  <a:pt x="2040825" y="5270996"/>
                  <a:pt x="2044591" y="5269667"/>
                  <a:pt x="2049735" y="5268445"/>
                </a:cubicBezTo>
                <a:cubicBezTo>
                  <a:pt x="2054879" y="5267222"/>
                  <a:pt x="2059435" y="5266609"/>
                  <a:pt x="2063402" y="5266604"/>
                </a:cubicBezTo>
                <a:lnTo>
                  <a:pt x="2060647" y="5277676"/>
                </a:lnTo>
                <a:cubicBezTo>
                  <a:pt x="2055513" y="5277816"/>
                  <a:pt x="2049796" y="5278683"/>
                  <a:pt x="2043497" y="5280278"/>
                </a:cubicBezTo>
                <a:cubicBezTo>
                  <a:pt x="2037198" y="5281874"/>
                  <a:pt x="2031987" y="5283742"/>
                  <a:pt x="2027867" y="5285880"/>
                </a:cubicBezTo>
                <a:lnTo>
                  <a:pt x="2023732" y="5284851"/>
                </a:lnTo>
                <a:close/>
                <a:moveTo>
                  <a:pt x="3312100" y="5186393"/>
                </a:moveTo>
                <a:cubicBezTo>
                  <a:pt x="3321704" y="5184003"/>
                  <a:pt x="3330164" y="5186265"/>
                  <a:pt x="3337480" y="5193180"/>
                </a:cubicBezTo>
                <a:cubicBezTo>
                  <a:pt x="3344796" y="5200094"/>
                  <a:pt x="3350352" y="5211178"/>
                  <a:pt x="3354147" y="5226429"/>
                </a:cubicBezTo>
                <a:cubicBezTo>
                  <a:pt x="3358285" y="5243059"/>
                  <a:pt x="3358715" y="5256456"/>
                  <a:pt x="3355437" y="5266621"/>
                </a:cubicBezTo>
                <a:cubicBezTo>
                  <a:pt x="3352158" y="5276786"/>
                  <a:pt x="3345250" y="5283179"/>
                  <a:pt x="3334712" y="5285802"/>
                </a:cubicBezTo>
                <a:cubicBezTo>
                  <a:pt x="3314659" y="5290792"/>
                  <a:pt x="3300566" y="5276946"/>
                  <a:pt x="3292434" y="5244264"/>
                </a:cubicBezTo>
                <a:cubicBezTo>
                  <a:pt x="3288506" y="5228480"/>
                  <a:pt x="3288234" y="5215528"/>
                  <a:pt x="3291617" y="5205407"/>
                </a:cubicBezTo>
                <a:cubicBezTo>
                  <a:pt x="3295001" y="5195287"/>
                  <a:pt x="3301829" y="5188949"/>
                  <a:pt x="3312100" y="5186393"/>
                </a:cubicBezTo>
                <a:close/>
                <a:moveTo>
                  <a:pt x="1992854" y="5180664"/>
                </a:moveTo>
                <a:cubicBezTo>
                  <a:pt x="1979739" y="5177033"/>
                  <a:pt x="1969562" y="5188288"/>
                  <a:pt x="1962324" y="5214430"/>
                </a:cubicBezTo>
                <a:cubicBezTo>
                  <a:pt x="1954841" y="5241456"/>
                  <a:pt x="1957525" y="5256748"/>
                  <a:pt x="1970375" y="5260306"/>
                </a:cubicBezTo>
                <a:cubicBezTo>
                  <a:pt x="1983932" y="5264058"/>
                  <a:pt x="1994519" y="5252180"/>
                  <a:pt x="2002136" y="5224670"/>
                </a:cubicBezTo>
                <a:cubicBezTo>
                  <a:pt x="2009240" y="5199012"/>
                  <a:pt x="2006146" y="5184345"/>
                  <a:pt x="1992854" y="5180664"/>
                </a:cubicBezTo>
                <a:close/>
                <a:moveTo>
                  <a:pt x="3389131" y="5175794"/>
                </a:moveTo>
                <a:cubicBezTo>
                  <a:pt x="3376032" y="5179482"/>
                  <a:pt x="3373157" y="5194380"/>
                  <a:pt x="3380507" y="5220491"/>
                </a:cubicBezTo>
                <a:cubicBezTo>
                  <a:pt x="3388106" y="5247484"/>
                  <a:pt x="3398322" y="5259174"/>
                  <a:pt x="3411157" y="5255561"/>
                </a:cubicBezTo>
                <a:cubicBezTo>
                  <a:pt x="3424698" y="5251749"/>
                  <a:pt x="3427600" y="5236104"/>
                  <a:pt x="3419866" y="5208626"/>
                </a:cubicBezTo>
                <a:cubicBezTo>
                  <a:pt x="3412652" y="5183001"/>
                  <a:pt x="3402407" y="5172057"/>
                  <a:pt x="3389131" y="5175794"/>
                </a:cubicBezTo>
                <a:close/>
                <a:moveTo>
                  <a:pt x="1996482" y="5171684"/>
                </a:moveTo>
                <a:cubicBezTo>
                  <a:pt x="2006020" y="5174326"/>
                  <a:pt x="2012275" y="5180455"/>
                  <a:pt x="2015245" y="5190073"/>
                </a:cubicBezTo>
                <a:cubicBezTo>
                  <a:pt x="2018217" y="5199692"/>
                  <a:pt x="2017605" y="5212074"/>
                  <a:pt x="2013411" y="5227220"/>
                </a:cubicBezTo>
                <a:cubicBezTo>
                  <a:pt x="2008838" y="5243736"/>
                  <a:pt x="2002626" y="5255614"/>
                  <a:pt x="1994774" y="5262853"/>
                </a:cubicBezTo>
                <a:cubicBezTo>
                  <a:pt x="1986921" y="5270092"/>
                  <a:pt x="1977762" y="5272264"/>
                  <a:pt x="1967296" y="5269366"/>
                </a:cubicBezTo>
                <a:cubicBezTo>
                  <a:pt x="1947381" y="5263851"/>
                  <a:pt x="1941916" y="5244866"/>
                  <a:pt x="1950903" y="5212409"/>
                </a:cubicBezTo>
                <a:cubicBezTo>
                  <a:pt x="1955243" y="5196732"/>
                  <a:pt x="1961375" y="5185320"/>
                  <a:pt x="1969297" y="5178172"/>
                </a:cubicBezTo>
                <a:cubicBezTo>
                  <a:pt x="1977219" y="5171022"/>
                  <a:pt x="1986281" y="5168860"/>
                  <a:pt x="1996482" y="5171684"/>
                </a:cubicBezTo>
                <a:close/>
                <a:moveTo>
                  <a:pt x="3387583" y="5166234"/>
                </a:moveTo>
                <a:cubicBezTo>
                  <a:pt x="3397109" y="5163552"/>
                  <a:pt x="3405635" y="5165555"/>
                  <a:pt x="3413158" y="5172244"/>
                </a:cubicBezTo>
                <a:cubicBezTo>
                  <a:pt x="3420682" y="5178932"/>
                  <a:pt x="3426573" y="5189840"/>
                  <a:pt x="3430831" y="5204968"/>
                </a:cubicBezTo>
                <a:cubicBezTo>
                  <a:pt x="3435475" y="5221464"/>
                  <a:pt x="3436313" y="5234842"/>
                  <a:pt x="3433346" y="5245102"/>
                </a:cubicBezTo>
                <a:cubicBezTo>
                  <a:pt x="3430379" y="5255362"/>
                  <a:pt x="3423669" y="5261964"/>
                  <a:pt x="3413216" y="5264906"/>
                </a:cubicBezTo>
                <a:cubicBezTo>
                  <a:pt x="3393324" y="5270506"/>
                  <a:pt x="3378816" y="5257096"/>
                  <a:pt x="3369690" y="5224678"/>
                </a:cubicBezTo>
                <a:cubicBezTo>
                  <a:pt x="3365283" y="5209021"/>
                  <a:pt x="3364616" y="5196082"/>
                  <a:pt x="3367689" y="5185864"/>
                </a:cubicBezTo>
                <a:cubicBezTo>
                  <a:pt x="3370763" y="5175645"/>
                  <a:pt x="3377394" y="5169101"/>
                  <a:pt x="3387583" y="5166234"/>
                </a:cubicBezTo>
                <a:close/>
                <a:moveTo>
                  <a:pt x="1917970" y="5158812"/>
                </a:moveTo>
                <a:cubicBezTo>
                  <a:pt x="1904971" y="5154784"/>
                  <a:pt x="1894458" y="5165726"/>
                  <a:pt x="1886429" y="5191636"/>
                </a:cubicBezTo>
                <a:cubicBezTo>
                  <a:pt x="1878130" y="5218422"/>
                  <a:pt x="1880348" y="5233788"/>
                  <a:pt x="1893084" y="5237734"/>
                </a:cubicBezTo>
                <a:cubicBezTo>
                  <a:pt x="1906521" y="5241898"/>
                  <a:pt x="1917464" y="5230345"/>
                  <a:pt x="1925913" y="5203078"/>
                </a:cubicBezTo>
                <a:cubicBezTo>
                  <a:pt x="1933792" y="5177650"/>
                  <a:pt x="1931144" y="5162894"/>
                  <a:pt x="1917970" y="5158812"/>
                </a:cubicBezTo>
                <a:close/>
                <a:moveTo>
                  <a:pt x="3463975" y="5153377"/>
                </a:moveTo>
                <a:cubicBezTo>
                  <a:pt x="3450994" y="5157461"/>
                  <a:pt x="3448573" y="5172441"/>
                  <a:pt x="3456714" y="5198316"/>
                </a:cubicBezTo>
                <a:cubicBezTo>
                  <a:pt x="3465129" y="5225065"/>
                  <a:pt x="3475696" y="5236440"/>
                  <a:pt x="3488415" y="5232438"/>
                </a:cubicBezTo>
                <a:cubicBezTo>
                  <a:pt x="3501834" y="5228216"/>
                  <a:pt x="3504260" y="5212491"/>
                  <a:pt x="3495693" y="5185260"/>
                </a:cubicBezTo>
                <a:cubicBezTo>
                  <a:pt x="3487704" y="5159866"/>
                  <a:pt x="3477131" y="5149238"/>
                  <a:pt x="3463975" y="5153377"/>
                </a:cubicBezTo>
                <a:close/>
                <a:moveTo>
                  <a:pt x="1907443" y="5149012"/>
                </a:moveTo>
                <a:cubicBezTo>
                  <a:pt x="1912005" y="5148068"/>
                  <a:pt x="1916813" y="5148380"/>
                  <a:pt x="1921868" y="5149946"/>
                </a:cubicBezTo>
                <a:cubicBezTo>
                  <a:pt x="1931322" y="5152876"/>
                  <a:pt x="1937388" y="5159192"/>
                  <a:pt x="1940065" y="5168896"/>
                </a:cubicBezTo>
                <a:cubicBezTo>
                  <a:pt x="1942743" y="5178600"/>
                  <a:pt x="1941756" y="5190958"/>
                  <a:pt x="1937105" y="5205970"/>
                </a:cubicBezTo>
                <a:cubicBezTo>
                  <a:pt x="1932033" y="5222339"/>
                  <a:pt x="1925462" y="5234023"/>
                  <a:pt x="1917394" y="5241020"/>
                </a:cubicBezTo>
                <a:cubicBezTo>
                  <a:pt x="1909325" y="5248018"/>
                  <a:pt x="1900105" y="5249910"/>
                  <a:pt x="1889732" y="5246696"/>
                </a:cubicBezTo>
                <a:cubicBezTo>
                  <a:pt x="1869992" y="5240580"/>
                  <a:pt x="1865107" y="5221438"/>
                  <a:pt x="1875074" y="5189268"/>
                </a:cubicBezTo>
                <a:cubicBezTo>
                  <a:pt x="1879889" y="5173731"/>
                  <a:pt x="1886364" y="5162510"/>
                  <a:pt x="1894499" y="5155605"/>
                </a:cubicBezTo>
                <a:cubicBezTo>
                  <a:pt x="1898567" y="5152152"/>
                  <a:pt x="1902882" y="5149955"/>
                  <a:pt x="1907443" y="5149012"/>
                </a:cubicBezTo>
                <a:close/>
                <a:moveTo>
                  <a:pt x="3462136" y="5143868"/>
                </a:moveTo>
                <a:cubicBezTo>
                  <a:pt x="3471577" y="5140898"/>
                  <a:pt x="3480160" y="5142642"/>
                  <a:pt x="3487883" y="5149098"/>
                </a:cubicBezTo>
                <a:cubicBezTo>
                  <a:pt x="3495606" y="5155555"/>
                  <a:pt x="3501826" y="5166278"/>
                  <a:pt x="3506543" y="5181270"/>
                </a:cubicBezTo>
                <a:cubicBezTo>
                  <a:pt x="3511685" y="5197618"/>
                  <a:pt x="3512930" y="5210964"/>
                  <a:pt x="3510276" y="5221310"/>
                </a:cubicBezTo>
                <a:cubicBezTo>
                  <a:pt x="3507623" y="5231655"/>
                  <a:pt x="3501117" y="5238458"/>
                  <a:pt x="3490758" y="5241716"/>
                </a:cubicBezTo>
                <a:cubicBezTo>
                  <a:pt x="3471046" y="5247918"/>
                  <a:pt x="3456136" y="5234956"/>
                  <a:pt x="3446029" y="5202830"/>
                </a:cubicBezTo>
                <a:cubicBezTo>
                  <a:pt x="3441148" y="5187314"/>
                  <a:pt x="3440088" y="5174402"/>
                  <a:pt x="3442849" y="5164094"/>
                </a:cubicBezTo>
                <a:cubicBezTo>
                  <a:pt x="3445611" y="5153787"/>
                  <a:pt x="3452040" y="5147045"/>
                  <a:pt x="3462136" y="5143868"/>
                </a:cubicBezTo>
                <a:close/>
                <a:moveTo>
                  <a:pt x="1843373" y="5134556"/>
                </a:moveTo>
                <a:cubicBezTo>
                  <a:pt x="1830503" y="5130133"/>
                  <a:pt x="1819661" y="5140749"/>
                  <a:pt x="1810845" y="5166402"/>
                </a:cubicBezTo>
                <a:cubicBezTo>
                  <a:pt x="1801732" y="5192922"/>
                  <a:pt x="1803480" y="5208348"/>
                  <a:pt x="1816090" y="5212682"/>
                </a:cubicBezTo>
                <a:cubicBezTo>
                  <a:pt x="1829393" y="5217253"/>
                  <a:pt x="1840684" y="5206040"/>
                  <a:pt x="1849960" y="5179044"/>
                </a:cubicBezTo>
                <a:cubicBezTo>
                  <a:pt x="1858612" y="5153867"/>
                  <a:pt x="1856416" y="5139038"/>
                  <a:pt x="1843373" y="5134556"/>
                </a:cubicBezTo>
                <a:close/>
                <a:moveTo>
                  <a:pt x="3524515" y="5125048"/>
                </a:moveTo>
                <a:lnTo>
                  <a:pt x="3552194" y="5205580"/>
                </a:lnTo>
                <a:cubicBezTo>
                  <a:pt x="3553417" y="5203076"/>
                  <a:pt x="3555855" y="5199913"/>
                  <a:pt x="3559507" y="5196090"/>
                </a:cubicBezTo>
                <a:cubicBezTo>
                  <a:pt x="3563159" y="5192266"/>
                  <a:pt x="3566649" y="5189274"/>
                  <a:pt x="3569976" y="5187114"/>
                </a:cubicBezTo>
                <a:lnTo>
                  <a:pt x="3573684" y="5197904"/>
                </a:lnTo>
                <a:cubicBezTo>
                  <a:pt x="3569452" y="5200812"/>
                  <a:pt x="3565126" y="5204648"/>
                  <a:pt x="3560707" y="5209413"/>
                </a:cubicBezTo>
                <a:cubicBezTo>
                  <a:pt x="3556288" y="5214178"/>
                  <a:pt x="3552931" y="5218578"/>
                  <a:pt x="3550636" y="5222614"/>
                </a:cubicBezTo>
                <a:lnTo>
                  <a:pt x="3546606" y="5223998"/>
                </a:lnTo>
                <a:lnTo>
                  <a:pt x="3513855" y="5128711"/>
                </a:lnTo>
                <a:close/>
                <a:moveTo>
                  <a:pt x="1833150" y="5124439"/>
                </a:moveTo>
                <a:cubicBezTo>
                  <a:pt x="1837739" y="5123636"/>
                  <a:pt x="1842535" y="5124094"/>
                  <a:pt x="1847540" y="5125814"/>
                </a:cubicBezTo>
                <a:cubicBezTo>
                  <a:pt x="1856900" y="5129030"/>
                  <a:pt x="1862770" y="5135529"/>
                  <a:pt x="1865150" y="5145310"/>
                </a:cubicBezTo>
                <a:cubicBezTo>
                  <a:pt x="1867530" y="5155091"/>
                  <a:pt x="1866167" y="5167414"/>
                  <a:pt x="1861059" y="5182276"/>
                </a:cubicBezTo>
                <a:cubicBezTo>
                  <a:pt x="1855490" y="5198483"/>
                  <a:pt x="1848566" y="5209960"/>
                  <a:pt x="1840288" y="5216708"/>
                </a:cubicBezTo>
                <a:cubicBezTo>
                  <a:pt x="1832009" y="5223457"/>
                  <a:pt x="1822735" y="5225067"/>
                  <a:pt x="1812465" y="5221538"/>
                </a:cubicBezTo>
                <a:cubicBezTo>
                  <a:pt x="1792922" y="5214822"/>
                  <a:pt x="1788623" y="5195539"/>
                  <a:pt x="1799568" y="5163690"/>
                </a:cubicBezTo>
                <a:cubicBezTo>
                  <a:pt x="1804854" y="5148306"/>
                  <a:pt x="1811669" y="5137288"/>
                  <a:pt x="1820011" y="5130634"/>
                </a:cubicBezTo>
                <a:cubicBezTo>
                  <a:pt x="1824183" y="5127307"/>
                  <a:pt x="1828562" y="5125242"/>
                  <a:pt x="1833150" y="5124439"/>
                </a:cubicBezTo>
                <a:close/>
                <a:moveTo>
                  <a:pt x="3591366" y="5109396"/>
                </a:moveTo>
                <a:cubicBezTo>
                  <a:pt x="3578617" y="5114156"/>
                  <a:pt x="3576985" y="5129242"/>
                  <a:pt x="3586472" y="5154654"/>
                </a:cubicBezTo>
                <a:cubicBezTo>
                  <a:pt x="3596280" y="5180925"/>
                  <a:pt x="3607429" y="5191729"/>
                  <a:pt x="3619921" y="5187065"/>
                </a:cubicBezTo>
                <a:cubicBezTo>
                  <a:pt x="3633099" y="5182146"/>
                  <a:pt x="3634697" y="5166314"/>
                  <a:pt x="3624713" y="5139571"/>
                </a:cubicBezTo>
                <a:cubicBezTo>
                  <a:pt x="3615402" y="5114630"/>
                  <a:pt x="3604287" y="5104572"/>
                  <a:pt x="3591366" y="5109396"/>
                </a:cubicBezTo>
                <a:close/>
                <a:moveTo>
                  <a:pt x="1770936" y="5100123"/>
                </a:moveTo>
                <a:lnTo>
                  <a:pt x="1781495" y="5104066"/>
                </a:lnTo>
                <a:lnTo>
                  <a:pt x="1751707" y="5183842"/>
                </a:lnTo>
                <a:cubicBezTo>
                  <a:pt x="1754242" y="5182686"/>
                  <a:pt x="1758135" y="5181792"/>
                  <a:pt x="1763384" y="5181160"/>
                </a:cubicBezTo>
                <a:cubicBezTo>
                  <a:pt x="1768633" y="5180527"/>
                  <a:pt x="1773229" y="5180434"/>
                  <a:pt x="1777171" y="5180879"/>
                </a:cubicBezTo>
                <a:lnTo>
                  <a:pt x="1773180" y="5191567"/>
                </a:lnTo>
                <a:cubicBezTo>
                  <a:pt x="1768064" y="5191124"/>
                  <a:pt x="1762285" y="5191338"/>
                  <a:pt x="1755846" y="5192211"/>
                </a:cubicBezTo>
                <a:cubicBezTo>
                  <a:pt x="1749406" y="5193084"/>
                  <a:pt x="1744018" y="5194348"/>
                  <a:pt x="1739682" y="5196006"/>
                </a:cubicBezTo>
                <a:lnTo>
                  <a:pt x="1735690" y="5194516"/>
                </a:lnTo>
                <a:close/>
                <a:moveTo>
                  <a:pt x="3589031" y="5099996"/>
                </a:moveTo>
                <a:cubicBezTo>
                  <a:pt x="3598303" y="5096535"/>
                  <a:pt x="3606965" y="5097826"/>
                  <a:pt x="3615016" y="5103868"/>
                </a:cubicBezTo>
                <a:cubicBezTo>
                  <a:pt x="3623067" y="5109910"/>
                  <a:pt x="3629841" y="5120294"/>
                  <a:pt x="3635338" y="5135017"/>
                </a:cubicBezTo>
                <a:cubicBezTo>
                  <a:pt x="3641332" y="5151072"/>
                  <a:pt x="3643275" y="5164334"/>
                  <a:pt x="3641168" y="5174805"/>
                </a:cubicBezTo>
                <a:cubicBezTo>
                  <a:pt x="3639061" y="5185276"/>
                  <a:pt x="3632921" y="5192410"/>
                  <a:pt x="3622747" y="5196208"/>
                </a:cubicBezTo>
                <a:cubicBezTo>
                  <a:pt x="3603387" y="5203435"/>
                  <a:pt x="3587818" y="5191274"/>
                  <a:pt x="3576040" y="5159722"/>
                </a:cubicBezTo>
                <a:cubicBezTo>
                  <a:pt x="3570351" y="5144484"/>
                  <a:pt x="3568614" y="5131644"/>
                  <a:pt x="3570831" y="5121207"/>
                </a:cubicBezTo>
                <a:cubicBezTo>
                  <a:pt x="3573048" y="5110768"/>
                  <a:pt x="3579115" y="5103698"/>
                  <a:pt x="3589031" y="5099996"/>
                </a:cubicBezTo>
                <a:close/>
                <a:moveTo>
                  <a:pt x="1716640" y="5087440"/>
                </a:moveTo>
                <a:cubicBezTo>
                  <a:pt x="1704020" y="5082346"/>
                  <a:pt x="1692634" y="5092376"/>
                  <a:pt x="1682481" y="5117530"/>
                </a:cubicBezTo>
                <a:cubicBezTo>
                  <a:pt x="1671985" y="5143534"/>
                  <a:pt x="1672919" y="5159031"/>
                  <a:pt x="1685284" y="5164021"/>
                </a:cubicBezTo>
                <a:cubicBezTo>
                  <a:pt x="1698328" y="5169286"/>
                  <a:pt x="1710192" y="5158684"/>
                  <a:pt x="1720877" y="5132212"/>
                </a:cubicBezTo>
                <a:cubicBezTo>
                  <a:pt x="1730841" y="5107526"/>
                  <a:pt x="1729429" y="5092602"/>
                  <a:pt x="1716640" y="5087440"/>
                </a:cubicBezTo>
                <a:close/>
                <a:moveTo>
                  <a:pt x="3650804" y="5077744"/>
                </a:moveTo>
                <a:lnTo>
                  <a:pt x="3682686" y="5156707"/>
                </a:lnTo>
                <a:cubicBezTo>
                  <a:pt x="3683775" y="5154143"/>
                  <a:pt x="3686043" y="5150855"/>
                  <a:pt x="3689488" y="5146845"/>
                </a:cubicBezTo>
                <a:cubicBezTo>
                  <a:pt x="3692934" y="5142834"/>
                  <a:pt x="3696262" y="5139664"/>
                  <a:pt x="3699470" y="5137330"/>
                </a:cubicBezTo>
                <a:lnTo>
                  <a:pt x="3703742" y="5147910"/>
                </a:lnTo>
                <a:cubicBezTo>
                  <a:pt x="3699668" y="5151036"/>
                  <a:pt x="3695550" y="5155096"/>
                  <a:pt x="3691388" y="5160087"/>
                </a:cubicBezTo>
                <a:cubicBezTo>
                  <a:pt x="3687226" y="5165078"/>
                  <a:pt x="3684106" y="5169649"/>
                  <a:pt x="3682026" y="5173799"/>
                </a:cubicBezTo>
                <a:lnTo>
                  <a:pt x="3678075" y="5175394"/>
                </a:lnTo>
                <a:lnTo>
                  <a:pt x="3640352" y="5081964"/>
                </a:lnTo>
                <a:close/>
                <a:moveTo>
                  <a:pt x="1706964" y="5076799"/>
                </a:moveTo>
                <a:cubicBezTo>
                  <a:pt x="1711588" y="5076238"/>
                  <a:pt x="1716353" y="5076948"/>
                  <a:pt x="1721261" y="5078928"/>
                </a:cubicBezTo>
                <a:cubicBezTo>
                  <a:pt x="1730439" y="5082633"/>
                  <a:pt x="1735959" y="5089432"/>
                  <a:pt x="1737821" y="5099324"/>
                </a:cubicBezTo>
                <a:cubicBezTo>
                  <a:pt x="1739683" y="5109218"/>
                  <a:pt x="1737673" y="5121451"/>
                  <a:pt x="1731790" y="5136024"/>
                </a:cubicBezTo>
                <a:cubicBezTo>
                  <a:pt x="1725376" y="5151916"/>
                  <a:pt x="1717858" y="5163013"/>
                  <a:pt x="1709236" y="5169316"/>
                </a:cubicBezTo>
                <a:cubicBezTo>
                  <a:pt x="1700614" y="5175620"/>
                  <a:pt x="1691268" y="5176739"/>
                  <a:pt x="1681198" y="5172675"/>
                </a:cubicBezTo>
                <a:cubicBezTo>
                  <a:pt x="1662035" y="5164940"/>
                  <a:pt x="1658757" y="5145457"/>
                  <a:pt x="1671362" y="5114228"/>
                </a:cubicBezTo>
                <a:cubicBezTo>
                  <a:pt x="1677451" y="5099144"/>
                  <a:pt x="1684835" y="5088500"/>
                  <a:pt x="1693517" y="5082294"/>
                </a:cubicBezTo>
                <a:cubicBezTo>
                  <a:pt x="1697857" y="5079191"/>
                  <a:pt x="1702340" y="5077360"/>
                  <a:pt x="1706964" y="5076799"/>
                </a:cubicBezTo>
                <a:close/>
                <a:moveTo>
                  <a:pt x="3717483" y="5058276"/>
                </a:moveTo>
                <a:cubicBezTo>
                  <a:pt x="3705003" y="5063701"/>
                  <a:pt x="3704170" y="5078852"/>
                  <a:pt x="3714985" y="5103728"/>
                </a:cubicBezTo>
                <a:cubicBezTo>
                  <a:pt x="3726164" y="5129446"/>
                  <a:pt x="3737868" y="5139646"/>
                  <a:pt x="3750097" y="5134330"/>
                </a:cubicBezTo>
                <a:cubicBezTo>
                  <a:pt x="3762997" y="5128722"/>
                  <a:pt x="3763757" y="5112828"/>
                  <a:pt x="3752376" y="5086648"/>
                </a:cubicBezTo>
                <a:cubicBezTo>
                  <a:pt x="3741762" y="5062234"/>
                  <a:pt x="3730131" y="5052777"/>
                  <a:pt x="3717483" y="5058276"/>
                </a:cubicBezTo>
                <a:close/>
                <a:moveTo>
                  <a:pt x="1644888" y="5057327"/>
                </a:moveTo>
                <a:cubicBezTo>
                  <a:pt x="1632428" y="5051855"/>
                  <a:pt x="1620744" y="5061536"/>
                  <a:pt x="1609835" y="5086372"/>
                </a:cubicBezTo>
                <a:cubicBezTo>
                  <a:pt x="1598558" y="5112046"/>
                  <a:pt x="1599024" y="5127564"/>
                  <a:pt x="1611231" y="5132926"/>
                </a:cubicBezTo>
                <a:cubicBezTo>
                  <a:pt x="1624111" y="5138583"/>
                  <a:pt x="1636290" y="5128344"/>
                  <a:pt x="1647770" y="5102208"/>
                </a:cubicBezTo>
                <a:cubicBezTo>
                  <a:pt x="1658476" y="5077834"/>
                  <a:pt x="1657515" y="5062874"/>
                  <a:pt x="1644888" y="5057327"/>
                </a:cubicBezTo>
                <a:close/>
                <a:moveTo>
                  <a:pt x="3714655" y="5049012"/>
                </a:moveTo>
                <a:cubicBezTo>
                  <a:pt x="3723732" y="5045067"/>
                  <a:pt x="3732450" y="5045898"/>
                  <a:pt x="3740809" y="5051508"/>
                </a:cubicBezTo>
                <a:cubicBezTo>
                  <a:pt x="3749168" y="5057116"/>
                  <a:pt x="3756480" y="5067128"/>
                  <a:pt x="3762746" y="5081542"/>
                </a:cubicBezTo>
                <a:cubicBezTo>
                  <a:pt x="3769578" y="5097258"/>
                  <a:pt x="3772219" y="5110398"/>
                  <a:pt x="3770667" y="5120966"/>
                </a:cubicBezTo>
                <a:cubicBezTo>
                  <a:pt x="3769116" y="5131532"/>
                  <a:pt x="3763360" y="5138981"/>
                  <a:pt x="3753401" y="5143310"/>
                </a:cubicBezTo>
                <a:cubicBezTo>
                  <a:pt x="3734450" y="5151550"/>
                  <a:pt x="3718260" y="5140226"/>
                  <a:pt x="3704833" y="5109340"/>
                </a:cubicBezTo>
                <a:cubicBezTo>
                  <a:pt x="3698348" y="5094423"/>
                  <a:pt x="3695937" y="5081694"/>
                  <a:pt x="3697600" y="5071153"/>
                </a:cubicBezTo>
                <a:cubicBezTo>
                  <a:pt x="3699263" y="5060612"/>
                  <a:pt x="3704948" y="5053232"/>
                  <a:pt x="3714655" y="5049012"/>
                </a:cubicBezTo>
                <a:close/>
                <a:moveTo>
                  <a:pt x="1635538" y="5046398"/>
                </a:moveTo>
                <a:cubicBezTo>
                  <a:pt x="1640177" y="5045978"/>
                  <a:pt x="1644919" y="5046832"/>
                  <a:pt x="1649764" y="5048960"/>
                </a:cubicBezTo>
                <a:cubicBezTo>
                  <a:pt x="1658826" y="5052940"/>
                  <a:pt x="1664138" y="5059902"/>
                  <a:pt x="1665700" y="5069848"/>
                </a:cubicBezTo>
                <a:cubicBezTo>
                  <a:pt x="1667262" y="5079792"/>
                  <a:pt x="1664883" y="5091959"/>
                  <a:pt x="1658563" y="5106348"/>
                </a:cubicBezTo>
                <a:cubicBezTo>
                  <a:pt x="1651671" y="5122038"/>
                  <a:pt x="1643821" y="5132903"/>
                  <a:pt x="1635013" y="5138943"/>
                </a:cubicBezTo>
                <a:cubicBezTo>
                  <a:pt x="1626204" y="5144983"/>
                  <a:pt x="1616829" y="5145820"/>
                  <a:pt x="1606886" y="5141452"/>
                </a:cubicBezTo>
                <a:cubicBezTo>
                  <a:pt x="1587966" y="5133142"/>
                  <a:pt x="1585278" y="5113569"/>
                  <a:pt x="1598821" y="5082734"/>
                </a:cubicBezTo>
                <a:cubicBezTo>
                  <a:pt x="1605363" y="5067842"/>
                  <a:pt x="1613066" y="5057426"/>
                  <a:pt x="1621931" y="5051485"/>
                </a:cubicBezTo>
                <a:cubicBezTo>
                  <a:pt x="1626363" y="5048514"/>
                  <a:pt x="1630899" y="5046819"/>
                  <a:pt x="1635538" y="5046398"/>
                </a:cubicBezTo>
                <a:close/>
                <a:moveTo>
                  <a:pt x="3774892" y="5023654"/>
                </a:moveTo>
                <a:lnTo>
                  <a:pt x="3810883" y="5100832"/>
                </a:lnTo>
                <a:cubicBezTo>
                  <a:pt x="3811836" y="5098213"/>
                  <a:pt x="3813927" y="5094811"/>
                  <a:pt x="3817157" y="5090625"/>
                </a:cubicBezTo>
                <a:cubicBezTo>
                  <a:pt x="3820388" y="5086440"/>
                  <a:pt x="3823543" y="5083097"/>
                  <a:pt x="3826625" y="5080598"/>
                </a:cubicBezTo>
                <a:lnTo>
                  <a:pt x="3831447" y="5090938"/>
                </a:lnTo>
                <a:cubicBezTo>
                  <a:pt x="3827543" y="5094276"/>
                  <a:pt x="3823644" y="5098546"/>
                  <a:pt x="3819751" y="5103748"/>
                </a:cubicBezTo>
                <a:cubicBezTo>
                  <a:pt x="3815858" y="5108952"/>
                  <a:pt x="3812982" y="5113680"/>
                  <a:pt x="3811123" y="5117934"/>
                </a:cubicBezTo>
                <a:lnTo>
                  <a:pt x="3807261" y="5119735"/>
                </a:lnTo>
                <a:lnTo>
                  <a:pt x="3764677" y="5028418"/>
                </a:lnTo>
                <a:close/>
                <a:moveTo>
                  <a:pt x="1575449" y="5016976"/>
                </a:moveTo>
                <a:lnTo>
                  <a:pt x="1585646" y="5021778"/>
                </a:lnTo>
                <a:lnTo>
                  <a:pt x="1549358" y="5098816"/>
                </a:lnTo>
                <a:cubicBezTo>
                  <a:pt x="1551980" y="5097874"/>
                  <a:pt x="1555933" y="5097304"/>
                  <a:pt x="1561216" y="5097109"/>
                </a:cubicBezTo>
                <a:cubicBezTo>
                  <a:pt x="1566500" y="5096914"/>
                  <a:pt x="1571088" y="5097200"/>
                  <a:pt x="1574980" y="5097970"/>
                </a:cubicBezTo>
                <a:lnTo>
                  <a:pt x="1570118" y="5108292"/>
                </a:lnTo>
                <a:cubicBezTo>
                  <a:pt x="1565056" y="5107426"/>
                  <a:pt x="1559279" y="5107162"/>
                  <a:pt x="1552790" y="5107498"/>
                </a:cubicBezTo>
                <a:cubicBezTo>
                  <a:pt x="1546300" y="5107835"/>
                  <a:pt x="1540826" y="5108650"/>
                  <a:pt x="1536367" y="5109944"/>
                </a:cubicBezTo>
                <a:lnTo>
                  <a:pt x="1532512" y="5108128"/>
                </a:lnTo>
                <a:close/>
                <a:moveTo>
                  <a:pt x="3839827" y="5001012"/>
                </a:moveTo>
                <a:cubicBezTo>
                  <a:pt x="3827648" y="5007086"/>
                  <a:pt x="3827611" y="5022260"/>
                  <a:pt x="3839715" y="5046534"/>
                </a:cubicBezTo>
                <a:cubicBezTo>
                  <a:pt x="3852228" y="5071630"/>
                  <a:pt x="3864451" y="5081202"/>
                  <a:pt x="3876384" y="5075252"/>
                </a:cubicBezTo>
                <a:cubicBezTo>
                  <a:pt x="3888972" y="5068976"/>
                  <a:pt x="3888897" y="5053064"/>
                  <a:pt x="3876159" y="5027518"/>
                </a:cubicBezTo>
                <a:cubicBezTo>
                  <a:pt x="3864280" y="5003693"/>
                  <a:pt x="3852169" y="4994858"/>
                  <a:pt x="3839827" y="5001012"/>
                </a:cubicBezTo>
                <a:close/>
                <a:moveTo>
                  <a:pt x="3836517" y="4991911"/>
                </a:moveTo>
                <a:cubicBezTo>
                  <a:pt x="3845374" y="4987495"/>
                  <a:pt x="3854123" y="4987868"/>
                  <a:pt x="3862765" y="4993031"/>
                </a:cubicBezTo>
                <a:cubicBezTo>
                  <a:pt x="3871407" y="4998194"/>
                  <a:pt x="3879234" y="5007808"/>
                  <a:pt x="3886247" y="5021873"/>
                </a:cubicBezTo>
                <a:cubicBezTo>
                  <a:pt x="3893894" y="5037208"/>
                  <a:pt x="3897220" y="5050194"/>
                  <a:pt x="3896225" y="5060828"/>
                </a:cubicBezTo>
                <a:cubicBezTo>
                  <a:pt x="3895230" y="5071462"/>
                  <a:pt x="3889873" y="5079202"/>
                  <a:pt x="3880155" y="5084048"/>
                </a:cubicBezTo>
                <a:cubicBezTo>
                  <a:pt x="3861661" y="5093268"/>
                  <a:pt x="3844900" y="5082810"/>
                  <a:pt x="3829872" y="5052671"/>
                </a:cubicBezTo>
                <a:cubicBezTo>
                  <a:pt x="3822614" y="5038114"/>
                  <a:pt x="3819539" y="5025529"/>
                  <a:pt x="3820647" y="5014916"/>
                </a:cubicBezTo>
                <a:cubicBezTo>
                  <a:pt x="3821754" y="5004302"/>
                  <a:pt x="3827045" y="4996634"/>
                  <a:pt x="3836517" y="4991911"/>
                </a:cubicBezTo>
                <a:close/>
                <a:moveTo>
                  <a:pt x="1523794" y="4991724"/>
                </a:moveTo>
                <a:lnTo>
                  <a:pt x="1533882" y="4996752"/>
                </a:lnTo>
                <a:lnTo>
                  <a:pt x="1495889" y="5072964"/>
                </a:lnTo>
                <a:cubicBezTo>
                  <a:pt x="1498531" y="5072080"/>
                  <a:pt x="1502496" y="5071598"/>
                  <a:pt x="1507783" y="5071520"/>
                </a:cubicBezTo>
                <a:cubicBezTo>
                  <a:pt x="1513069" y="5071442"/>
                  <a:pt x="1517649" y="5071832"/>
                  <a:pt x="1521523" y="5072688"/>
                </a:cubicBezTo>
                <a:lnTo>
                  <a:pt x="1516433" y="5082898"/>
                </a:lnTo>
                <a:cubicBezTo>
                  <a:pt x="1511391" y="5081921"/>
                  <a:pt x="1505622" y="5081528"/>
                  <a:pt x="1499126" y="5081720"/>
                </a:cubicBezTo>
                <a:cubicBezTo>
                  <a:pt x="1492631" y="5081912"/>
                  <a:pt x="1487140" y="5082606"/>
                  <a:pt x="1482654" y="5083799"/>
                </a:cubicBezTo>
                <a:lnTo>
                  <a:pt x="1478840" y="5081898"/>
                </a:lnTo>
                <a:close/>
                <a:moveTo>
                  <a:pt x="1473166" y="4965560"/>
                </a:moveTo>
                <a:lnTo>
                  <a:pt x="1483140" y="4970812"/>
                </a:lnTo>
                <a:lnTo>
                  <a:pt x="1443464" y="5046162"/>
                </a:lnTo>
                <a:cubicBezTo>
                  <a:pt x="1446125" y="5045336"/>
                  <a:pt x="1450100" y="5044943"/>
                  <a:pt x="1455387" y="5044982"/>
                </a:cubicBezTo>
                <a:cubicBezTo>
                  <a:pt x="1460674" y="5045022"/>
                  <a:pt x="1465244" y="5045513"/>
                  <a:pt x="1469098" y="5046454"/>
                </a:cubicBezTo>
                <a:lnTo>
                  <a:pt x="1463783" y="5056550"/>
                </a:lnTo>
                <a:cubicBezTo>
                  <a:pt x="1458763" y="5055460"/>
                  <a:pt x="1453005" y="5054940"/>
                  <a:pt x="1446507" y="5054988"/>
                </a:cubicBezTo>
                <a:cubicBezTo>
                  <a:pt x="1440009" y="5055036"/>
                  <a:pt x="1434503" y="5055606"/>
                  <a:pt x="1429992" y="5056700"/>
                </a:cubicBezTo>
                <a:lnTo>
                  <a:pt x="1426222" y="5054715"/>
                </a:lnTo>
                <a:close/>
                <a:moveTo>
                  <a:pt x="3895250" y="4963484"/>
                </a:moveTo>
                <a:lnTo>
                  <a:pt x="3935231" y="5038670"/>
                </a:lnTo>
                <a:cubicBezTo>
                  <a:pt x="3936046" y="5036006"/>
                  <a:pt x="3937956" y="5032500"/>
                  <a:pt x="3940963" y="5028150"/>
                </a:cubicBezTo>
                <a:cubicBezTo>
                  <a:pt x="3943970" y="5023802"/>
                  <a:pt x="3946946" y="5020298"/>
                  <a:pt x="3949893" y="5017641"/>
                </a:cubicBezTo>
                <a:lnTo>
                  <a:pt x="3955249" y="5027715"/>
                </a:lnTo>
                <a:cubicBezTo>
                  <a:pt x="3951526" y="5031252"/>
                  <a:pt x="3947856" y="5035720"/>
                  <a:pt x="3944240" y="5041120"/>
                </a:cubicBezTo>
                <a:cubicBezTo>
                  <a:pt x="3940625" y="5046520"/>
                  <a:pt x="3938000" y="5051392"/>
                  <a:pt x="3936367" y="5055738"/>
                </a:cubicBezTo>
                <a:lnTo>
                  <a:pt x="3932604" y="5057738"/>
                </a:lnTo>
                <a:lnTo>
                  <a:pt x="3885298" y="4968776"/>
                </a:lnTo>
                <a:close/>
                <a:moveTo>
                  <a:pt x="1420877" y="4946067"/>
                </a:moveTo>
                <a:cubicBezTo>
                  <a:pt x="1409005" y="4939414"/>
                  <a:pt x="1396439" y="4947918"/>
                  <a:pt x="1383177" y="4971580"/>
                </a:cubicBezTo>
                <a:cubicBezTo>
                  <a:pt x="1369467" y="4996042"/>
                  <a:pt x="1368428" y="5011533"/>
                  <a:pt x="1380059" y="5018052"/>
                </a:cubicBezTo>
                <a:cubicBezTo>
                  <a:pt x="1392330" y="5024930"/>
                  <a:pt x="1405444" y="5015918"/>
                  <a:pt x="1419400" y="4991016"/>
                </a:cubicBezTo>
                <a:cubicBezTo>
                  <a:pt x="1432416" y="4967792"/>
                  <a:pt x="1432908" y="4952810"/>
                  <a:pt x="1420877" y="4946067"/>
                </a:cubicBezTo>
                <a:close/>
                <a:moveTo>
                  <a:pt x="3959191" y="4937322"/>
                </a:moveTo>
                <a:cubicBezTo>
                  <a:pt x="3947348" y="4944024"/>
                  <a:pt x="3948106" y="4959179"/>
                  <a:pt x="3961466" y="4982786"/>
                </a:cubicBezTo>
                <a:cubicBezTo>
                  <a:pt x="3975277" y="5007192"/>
                  <a:pt x="3987985" y="5016110"/>
                  <a:pt x="3999589" y="5009544"/>
                </a:cubicBezTo>
                <a:cubicBezTo>
                  <a:pt x="4011832" y="5002616"/>
                  <a:pt x="4010923" y="4986729"/>
                  <a:pt x="3996864" y="4961886"/>
                </a:cubicBezTo>
                <a:cubicBezTo>
                  <a:pt x="3983752" y="4938717"/>
                  <a:pt x="3971194" y="4930529"/>
                  <a:pt x="3959191" y="4937322"/>
                </a:cubicBezTo>
                <a:close/>
                <a:moveTo>
                  <a:pt x="1412629" y="4934284"/>
                </a:moveTo>
                <a:cubicBezTo>
                  <a:pt x="1417287" y="4934315"/>
                  <a:pt x="1421924" y="4935623"/>
                  <a:pt x="1426540" y="4938210"/>
                </a:cubicBezTo>
                <a:cubicBezTo>
                  <a:pt x="1435174" y="4943050"/>
                  <a:pt x="1439787" y="4950494"/>
                  <a:pt x="1440379" y="4960543"/>
                </a:cubicBezTo>
                <a:cubicBezTo>
                  <a:pt x="1440971" y="4970592"/>
                  <a:pt x="1437426" y="4982472"/>
                  <a:pt x="1429742" y="4996182"/>
                </a:cubicBezTo>
                <a:cubicBezTo>
                  <a:pt x="1421363" y="5011130"/>
                  <a:pt x="1412498" y="5021184"/>
                  <a:pt x="1403146" y="5026343"/>
                </a:cubicBezTo>
                <a:cubicBezTo>
                  <a:pt x="1393794" y="5031502"/>
                  <a:pt x="1384382" y="5031426"/>
                  <a:pt x="1374909" y="5026117"/>
                </a:cubicBezTo>
                <a:cubicBezTo>
                  <a:pt x="1356882" y="5016014"/>
                  <a:pt x="1356101" y="4996274"/>
                  <a:pt x="1372567" y="4966895"/>
                </a:cubicBezTo>
                <a:cubicBezTo>
                  <a:pt x="1380520" y="4952705"/>
                  <a:pt x="1389195" y="4943084"/>
                  <a:pt x="1398593" y="4938030"/>
                </a:cubicBezTo>
                <a:cubicBezTo>
                  <a:pt x="1403292" y="4935503"/>
                  <a:pt x="1407971" y="4934255"/>
                  <a:pt x="1412629" y="4934284"/>
                </a:cubicBezTo>
                <a:close/>
                <a:moveTo>
                  <a:pt x="3981680" y="4928148"/>
                </a:moveTo>
                <a:cubicBezTo>
                  <a:pt x="3990581" y="4932852"/>
                  <a:pt x="3998901" y="4942042"/>
                  <a:pt x="4006642" y="4955720"/>
                </a:cubicBezTo>
                <a:cubicBezTo>
                  <a:pt x="4015082" y="4970634"/>
                  <a:pt x="4019084" y="4983427"/>
                  <a:pt x="4018647" y="4994098"/>
                </a:cubicBezTo>
                <a:cubicBezTo>
                  <a:pt x="4018210" y="5004770"/>
                  <a:pt x="4013267" y="5012780"/>
                  <a:pt x="4003816" y="5018128"/>
                </a:cubicBezTo>
                <a:cubicBezTo>
                  <a:pt x="3985831" y="5028306"/>
                  <a:pt x="3968545" y="5018740"/>
                  <a:pt x="3951958" y="4989430"/>
                </a:cubicBezTo>
                <a:cubicBezTo>
                  <a:pt x="3943947" y="4975274"/>
                  <a:pt x="3940216" y="4962867"/>
                  <a:pt x="3940767" y="4952210"/>
                </a:cubicBezTo>
                <a:cubicBezTo>
                  <a:pt x="3941317" y="4941554"/>
                  <a:pt x="3946198" y="4933618"/>
                  <a:pt x="3955409" y="4928406"/>
                </a:cubicBezTo>
                <a:cubicBezTo>
                  <a:pt x="3964023" y="4923531"/>
                  <a:pt x="3972780" y="4923446"/>
                  <a:pt x="3981680" y="4928148"/>
                </a:cubicBezTo>
                <a:close/>
                <a:moveTo>
                  <a:pt x="1355951" y="4899355"/>
                </a:moveTo>
                <a:lnTo>
                  <a:pt x="1365636" y="4905120"/>
                </a:lnTo>
                <a:lnTo>
                  <a:pt x="1322077" y="4978294"/>
                </a:lnTo>
                <a:cubicBezTo>
                  <a:pt x="1324778" y="4977609"/>
                  <a:pt x="1328768" y="4977424"/>
                  <a:pt x="1334046" y="4977740"/>
                </a:cubicBezTo>
                <a:cubicBezTo>
                  <a:pt x="1339323" y="4978055"/>
                  <a:pt x="1343862" y="4978784"/>
                  <a:pt x="1347661" y="4979926"/>
                </a:cubicBezTo>
                <a:lnTo>
                  <a:pt x="1341825" y="4989730"/>
                </a:lnTo>
                <a:cubicBezTo>
                  <a:pt x="1336870" y="4988380"/>
                  <a:pt x="1331146" y="4987558"/>
                  <a:pt x="1324655" y="4987267"/>
                </a:cubicBezTo>
                <a:cubicBezTo>
                  <a:pt x="1318163" y="4986975"/>
                  <a:pt x="1312636" y="4987258"/>
                  <a:pt x="1308073" y="4988114"/>
                </a:cubicBezTo>
                <a:lnTo>
                  <a:pt x="1304411" y="4985934"/>
                </a:lnTo>
                <a:close/>
                <a:moveTo>
                  <a:pt x="4012745" y="4896842"/>
                </a:moveTo>
                <a:lnTo>
                  <a:pt x="4056612" y="4969830"/>
                </a:lnTo>
                <a:cubicBezTo>
                  <a:pt x="4057286" y="4967127"/>
                  <a:pt x="4059010" y="4963524"/>
                  <a:pt x="4061785" y="4959024"/>
                </a:cubicBezTo>
                <a:cubicBezTo>
                  <a:pt x="4064559" y="4954523"/>
                  <a:pt x="4067348" y="4950869"/>
                  <a:pt x="4070151" y="4948061"/>
                </a:cubicBezTo>
                <a:lnTo>
                  <a:pt x="4076028" y="4957840"/>
                </a:lnTo>
                <a:cubicBezTo>
                  <a:pt x="4072495" y="4961568"/>
                  <a:pt x="4069065" y="4966222"/>
                  <a:pt x="4065737" y="4971804"/>
                </a:cubicBezTo>
                <a:cubicBezTo>
                  <a:pt x="4062409" y="4977386"/>
                  <a:pt x="4060044" y="4982390"/>
                  <a:pt x="4058641" y="4986814"/>
                </a:cubicBezTo>
                <a:lnTo>
                  <a:pt x="4054988" y="4989009"/>
                </a:lnTo>
                <a:lnTo>
                  <a:pt x="4003083" y="4902648"/>
                </a:lnTo>
                <a:close/>
                <a:moveTo>
                  <a:pt x="1304673" y="4877113"/>
                </a:moveTo>
                <a:cubicBezTo>
                  <a:pt x="1293166" y="4869848"/>
                  <a:pt x="1280172" y="4877685"/>
                  <a:pt x="1265692" y="4900623"/>
                </a:cubicBezTo>
                <a:cubicBezTo>
                  <a:pt x="1250723" y="4924336"/>
                  <a:pt x="1248877" y="4939750"/>
                  <a:pt x="1260152" y="4946868"/>
                </a:cubicBezTo>
                <a:cubicBezTo>
                  <a:pt x="1272047" y="4954377"/>
                  <a:pt x="1285613" y="4946062"/>
                  <a:pt x="1300851" y="4921923"/>
                </a:cubicBezTo>
                <a:cubicBezTo>
                  <a:pt x="1315062" y="4899412"/>
                  <a:pt x="1316336" y="4884475"/>
                  <a:pt x="1304673" y="4877113"/>
                </a:cubicBezTo>
                <a:close/>
                <a:moveTo>
                  <a:pt x="4075432" y="4867241"/>
                </a:moveTo>
                <a:cubicBezTo>
                  <a:pt x="4063955" y="4874554"/>
                  <a:pt x="4065505" y="4889648"/>
                  <a:pt x="4080081" y="4912524"/>
                </a:cubicBezTo>
                <a:cubicBezTo>
                  <a:pt x="4095149" y="4936174"/>
                  <a:pt x="4108306" y="4944416"/>
                  <a:pt x="4119551" y="4937252"/>
                </a:cubicBezTo>
                <a:cubicBezTo>
                  <a:pt x="4131414" y="4929692"/>
                  <a:pt x="4129676" y="4913876"/>
                  <a:pt x="4114337" y="4889802"/>
                </a:cubicBezTo>
                <a:cubicBezTo>
                  <a:pt x="4100032" y="4867350"/>
                  <a:pt x="4087064" y="4859830"/>
                  <a:pt x="4075432" y="4867241"/>
                </a:cubicBezTo>
                <a:close/>
                <a:moveTo>
                  <a:pt x="1297052" y="4864916"/>
                </a:moveTo>
                <a:cubicBezTo>
                  <a:pt x="1301702" y="4865190"/>
                  <a:pt x="1306264" y="4866739"/>
                  <a:pt x="1310739" y="4869564"/>
                </a:cubicBezTo>
                <a:cubicBezTo>
                  <a:pt x="1319109" y="4874846"/>
                  <a:pt x="1323326" y="4882521"/>
                  <a:pt x="1323393" y="4892588"/>
                </a:cubicBezTo>
                <a:cubicBezTo>
                  <a:pt x="1323459" y="4902654"/>
                  <a:pt x="1319298" y="4914332"/>
                  <a:pt x="1310909" y="4927622"/>
                </a:cubicBezTo>
                <a:cubicBezTo>
                  <a:pt x="1301761" y="4942113"/>
                  <a:pt x="1292383" y="4951690"/>
                  <a:pt x="1282774" y="4956353"/>
                </a:cubicBezTo>
                <a:cubicBezTo>
                  <a:pt x="1273166" y="4961017"/>
                  <a:pt x="1263770" y="4960450"/>
                  <a:pt x="1254587" y="4954653"/>
                </a:cubicBezTo>
                <a:cubicBezTo>
                  <a:pt x="1237113" y="4943622"/>
                  <a:pt x="1237364" y="4923868"/>
                  <a:pt x="1255341" y="4895389"/>
                </a:cubicBezTo>
                <a:cubicBezTo>
                  <a:pt x="1264024" y="4881634"/>
                  <a:pt x="1273190" y="4872479"/>
                  <a:pt x="1282840" y="4867922"/>
                </a:cubicBezTo>
                <a:cubicBezTo>
                  <a:pt x="1287664" y="4865644"/>
                  <a:pt x="1292402" y="4864642"/>
                  <a:pt x="1297052" y="4864916"/>
                </a:cubicBezTo>
                <a:close/>
                <a:moveTo>
                  <a:pt x="4097410" y="4856904"/>
                </a:moveTo>
                <a:cubicBezTo>
                  <a:pt x="4106545" y="4861136"/>
                  <a:pt x="4115334" y="4869878"/>
                  <a:pt x="4123779" y="4883133"/>
                </a:cubicBezTo>
                <a:cubicBezTo>
                  <a:pt x="4132988" y="4897586"/>
                  <a:pt x="4137653" y="4910152"/>
                  <a:pt x="4137775" y="4920832"/>
                </a:cubicBezTo>
                <a:cubicBezTo>
                  <a:pt x="4137897" y="4931511"/>
                  <a:pt x="4133379" y="4939768"/>
                  <a:pt x="4124221" y="4945604"/>
                </a:cubicBezTo>
                <a:cubicBezTo>
                  <a:pt x="4106793" y="4956708"/>
                  <a:pt x="4089030" y="4948059"/>
                  <a:pt x="4070933" y="4919657"/>
                </a:cubicBezTo>
                <a:cubicBezTo>
                  <a:pt x="4062193" y="4905938"/>
                  <a:pt x="4057819" y="4893744"/>
                  <a:pt x="4057811" y="4883073"/>
                </a:cubicBezTo>
                <a:cubicBezTo>
                  <a:pt x="4057803" y="4872402"/>
                  <a:pt x="4062262" y="4864222"/>
                  <a:pt x="4071189" y="4858535"/>
                </a:cubicBezTo>
                <a:cubicBezTo>
                  <a:pt x="4079536" y="4853216"/>
                  <a:pt x="4088276" y="4852674"/>
                  <a:pt x="4097410" y="4856904"/>
                </a:cubicBezTo>
                <a:close/>
                <a:moveTo>
                  <a:pt x="1241711" y="4826703"/>
                </a:moveTo>
                <a:lnTo>
                  <a:pt x="1251082" y="4832967"/>
                </a:lnTo>
                <a:lnTo>
                  <a:pt x="1203758" y="4903764"/>
                </a:lnTo>
                <a:cubicBezTo>
                  <a:pt x="1206491" y="4903220"/>
                  <a:pt x="1210485" y="4903244"/>
                  <a:pt x="1215739" y="4903836"/>
                </a:cubicBezTo>
                <a:cubicBezTo>
                  <a:pt x="1220993" y="4904426"/>
                  <a:pt x="1225487" y="4905392"/>
                  <a:pt x="1229222" y="4906730"/>
                </a:cubicBezTo>
                <a:lnTo>
                  <a:pt x="1222882" y="4916216"/>
                </a:lnTo>
                <a:cubicBezTo>
                  <a:pt x="1218004" y="4914608"/>
                  <a:pt x="1212331" y="4913490"/>
                  <a:pt x="1205863" y="4912859"/>
                </a:cubicBezTo>
                <a:cubicBezTo>
                  <a:pt x="1199395" y="4912228"/>
                  <a:pt x="1193861" y="4912222"/>
                  <a:pt x="1189260" y="4912838"/>
                </a:cubicBezTo>
                <a:lnTo>
                  <a:pt x="1185717" y="4910470"/>
                </a:lnTo>
                <a:close/>
                <a:moveTo>
                  <a:pt x="4126660" y="4824102"/>
                </a:moveTo>
                <a:lnTo>
                  <a:pt x="4174275" y="4894702"/>
                </a:lnTo>
                <a:cubicBezTo>
                  <a:pt x="4174807" y="4891968"/>
                  <a:pt x="4176341" y="4888280"/>
                  <a:pt x="4178877" y="4883640"/>
                </a:cubicBezTo>
                <a:cubicBezTo>
                  <a:pt x="4181412" y="4879001"/>
                  <a:pt x="4184007" y="4875206"/>
                  <a:pt x="4186660" y="4872257"/>
                </a:cubicBezTo>
                <a:lnTo>
                  <a:pt x="4193039" y="4881716"/>
                </a:lnTo>
                <a:cubicBezTo>
                  <a:pt x="4189705" y="4885622"/>
                  <a:pt x="4186522" y="4890450"/>
                  <a:pt x="4183491" y="4896197"/>
                </a:cubicBezTo>
                <a:cubicBezTo>
                  <a:pt x="4180458" y="4901945"/>
                  <a:pt x="4178357" y="4907065"/>
                  <a:pt x="4177187" y="4911558"/>
                </a:cubicBezTo>
                <a:lnTo>
                  <a:pt x="4173654" y="4913940"/>
                </a:lnTo>
                <a:lnTo>
                  <a:pt x="4117315" y="4830404"/>
                </a:lnTo>
                <a:close/>
                <a:moveTo>
                  <a:pt x="1173297" y="4801277"/>
                </a:moveTo>
                <a:cubicBezTo>
                  <a:pt x="1166604" y="4804851"/>
                  <a:pt x="1159344" y="4812175"/>
                  <a:pt x="1151515" y="4823250"/>
                </a:cubicBezTo>
                <a:cubicBezTo>
                  <a:pt x="1135329" y="4846150"/>
                  <a:pt x="1132680" y="4861447"/>
                  <a:pt x="1143568" y="4869144"/>
                </a:cubicBezTo>
                <a:cubicBezTo>
                  <a:pt x="1155055" y="4877263"/>
                  <a:pt x="1169037" y="4869668"/>
                  <a:pt x="1185514" y="4846357"/>
                </a:cubicBezTo>
                <a:cubicBezTo>
                  <a:pt x="1200880" y="4824618"/>
                  <a:pt x="1202932" y="4809768"/>
                  <a:pt x="1191670" y="4801808"/>
                </a:cubicBezTo>
                <a:cubicBezTo>
                  <a:pt x="1186114" y="4797880"/>
                  <a:pt x="1179989" y="4797703"/>
                  <a:pt x="1173297" y="4801277"/>
                </a:cubicBezTo>
                <a:close/>
                <a:moveTo>
                  <a:pt x="4205770" y="4790653"/>
                </a:moveTo>
                <a:cubicBezTo>
                  <a:pt x="4199099" y="4787236"/>
                  <a:pt x="4192956" y="4787529"/>
                  <a:pt x="4187341" y="4791532"/>
                </a:cubicBezTo>
                <a:cubicBezTo>
                  <a:pt x="4176261" y="4799433"/>
                  <a:pt x="4178595" y="4814426"/>
                  <a:pt x="4194343" y="4836512"/>
                </a:cubicBezTo>
                <a:cubicBezTo>
                  <a:pt x="4210623" y="4859345"/>
                  <a:pt x="4224191" y="4866890"/>
                  <a:pt x="4235048" y="4859150"/>
                </a:cubicBezTo>
                <a:cubicBezTo>
                  <a:pt x="4246501" y="4850983"/>
                  <a:pt x="4243941" y="4835278"/>
                  <a:pt x="4227369" y="4812036"/>
                </a:cubicBezTo>
                <a:cubicBezTo>
                  <a:pt x="4219641" y="4801198"/>
                  <a:pt x="4212442" y="4794071"/>
                  <a:pt x="4205770" y="4790653"/>
                </a:cubicBezTo>
                <a:close/>
                <a:moveTo>
                  <a:pt x="1184696" y="4789229"/>
                </a:moveTo>
                <a:cubicBezTo>
                  <a:pt x="1189325" y="4789745"/>
                  <a:pt x="1193800" y="4791530"/>
                  <a:pt x="1198122" y="4794585"/>
                </a:cubicBezTo>
                <a:cubicBezTo>
                  <a:pt x="1206204" y="4800298"/>
                  <a:pt x="1210016" y="4808182"/>
                  <a:pt x="1209556" y="4818238"/>
                </a:cubicBezTo>
                <a:cubicBezTo>
                  <a:pt x="1209097" y="4828294"/>
                  <a:pt x="1204332" y="4839740"/>
                  <a:pt x="1195260" y="4852573"/>
                </a:cubicBezTo>
                <a:cubicBezTo>
                  <a:pt x="1185369" y="4866567"/>
                  <a:pt x="1175503" y="4875642"/>
                  <a:pt x="1165664" y="4879796"/>
                </a:cubicBezTo>
                <a:cubicBezTo>
                  <a:pt x="1155825" y="4883952"/>
                  <a:pt x="1146472" y="4882896"/>
                  <a:pt x="1137604" y="4876627"/>
                </a:cubicBezTo>
                <a:cubicBezTo>
                  <a:pt x="1120730" y="4864699"/>
                  <a:pt x="1122012" y="4844984"/>
                  <a:pt x="1141451" y="4817484"/>
                </a:cubicBezTo>
                <a:cubicBezTo>
                  <a:pt x="1150841" y="4804200"/>
                  <a:pt x="1160472" y="4795536"/>
                  <a:pt x="1170346" y="4791490"/>
                </a:cubicBezTo>
                <a:cubicBezTo>
                  <a:pt x="1175283" y="4789467"/>
                  <a:pt x="1180067" y="4788713"/>
                  <a:pt x="1184696" y="4789229"/>
                </a:cubicBezTo>
                <a:close/>
                <a:moveTo>
                  <a:pt x="4208751" y="4780066"/>
                </a:moveTo>
                <a:cubicBezTo>
                  <a:pt x="4218094" y="4783815"/>
                  <a:pt x="4227327" y="4792088"/>
                  <a:pt x="4236451" y="4804884"/>
                </a:cubicBezTo>
                <a:cubicBezTo>
                  <a:pt x="4246400" y="4818838"/>
                  <a:pt x="4251714" y="4831144"/>
                  <a:pt x="4252392" y="4841802"/>
                </a:cubicBezTo>
                <a:cubicBezTo>
                  <a:pt x="4253070" y="4852461"/>
                  <a:pt x="4248988" y="4860943"/>
                  <a:pt x="4240146" y="4867248"/>
                </a:cubicBezTo>
                <a:cubicBezTo>
                  <a:pt x="4223321" y="4879244"/>
                  <a:pt x="4205132" y="4871532"/>
                  <a:pt x="4185580" y="4844112"/>
                </a:cubicBezTo>
                <a:cubicBezTo>
                  <a:pt x="4176136" y="4830868"/>
                  <a:pt x="4171133" y="4818918"/>
                  <a:pt x="4170569" y="4808261"/>
                </a:cubicBezTo>
                <a:cubicBezTo>
                  <a:pt x="4170005" y="4797605"/>
                  <a:pt x="4174033" y="4789204"/>
                  <a:pt x="4182650" y="4783060"/>
                </a:cubicBezTo>
                <a:cubicBezTo>
                  <a:pt x="4190709" y="4777314"/>
                  <a:pt x="4199409" y="4776316"/>
                  <a:pt x="4208751" y="4780066"/>
                </a:cubicBezTo>
                <a:close/>
                <a:moveTo>
                  <a:pt x="1131866" y="4748502"/>
                </a:moveTo>
                <a:lnTo>
                  <a:pt x="1140898" y="4755246"/>
                </a:lnTo>
                <a:lnTo>
                  <a:pt x="1089950" y="4823482"/>
                </a:lnTo>
                <a:cubicBezTo>
                  <a:pt x="1092707" y="4823082"/>
                  <a:pt x="1096694" y="4823313"/>
                  <a:pt x="1101910" y="4824177"/>
                </a:cubicBezTo>
                <a:cubicBezTo>
                  <a:pt x="1107127" y="4825042"/>
                  <a:pt x="1111565" y="4826239"/>
                  <a:pt x="1115224" y="4827771"/>
                </a:cubicBezTo>
                <a:lnTo>
                  <a:pt x="1108398" y="4836912"/>
                </a:lnTo>
                <a:cubicBezTo>
                  <a:pt x="1103611" y="4835054"/>
                  <a:pt x="1098004" y="4833640"/>
                  <a:pt x="1091578" y="4832674"/>
                </a:cubicBezTo>
                <a:cubicBezTo>
                  <a:pt x="1085152" y="4831707"/>
                  <a:pt x="1079625" y="4831412"/>
                  <a:pt x="1074998" y="4831788"/>
                </a:cubicBezTo>
                <a:lnTo>
                  <a:pt x="1071584" y="4829239"/>
                </a:lnTo>
                <a:close/>
                <a:moveTo>
                  <a:pt x="4236393" y="4745684"/>
                </a:moveTo>
                <a:lnTo>
                  <a:pt x="4287623" y="4813708"/>
                </a:lnTo>
                <a:cubicBezTo>
                  <a:pt x="4288011" y="4810948"/>
                  <a:pt x="4289351" y="4807186"/>
                  <a:pt x="4291642" y="4802421"/>
                </a:cubicBezTo>
                <a:cubicBezTo>
                  <a:pt x="4293932" y="4797656"/>
                  <a:pt x="4296325" y="4793731"/>
                  <a:pt x="4298821" y="4790647"/>
                </a:cubicBezTo>
                <a:lnTo>
                  <a:pt x="4305685" y="4799760"/>
                </a:lnTo>
                <a:cubicBezTo>
                  <a:pt x="4302559" y="4803836"/>
                  <a:pt x="4299632" y="4808822"/>
                  <a:pt x="4296903" y="4814720"/>
                </a:cubicBezTo>
                <a:cubicBezTo>
                  <a:pt x="4294175" y="4820618"/>
                  <a:pt x="4292344" y="4825840"/>
                  <a:pt x="4291409" y="4830388"/>
                </a:cubicBezTo>
                <a:lnTo>
                  <a:pt x="4288005" y="4832952"/>
                </a:lnTo>
                <a:lnTo>
                  <a:pt x="4227389" y="4752465"/>
                </a:lnTo>
                <a:close/>
                <a:moveTo>
                  <a:pt x="1064949" y="4719617"/>
                </a:moveTo>
                <a:cubicBezTo>
                  <a:pt x="1058080" y="4722838"/>
                  <a:pt x="1050448" y="4729775"/>
                  <a:pt x="1042054" y="4740428"/>
                </a:cubicBezTo>
                <a:cubicBezTo>
                  <a:pt x="1024699" y="4762454"/>
                  <a:pt x="1021257" y="4777593"/>
                  <a:pt x="1031730" y="4785846"/>
                </a:cubicBezTo>
                <a:cubicBezTo>
                  <a:pt x="1042779" y="4794552"/>
                  <a:pt x="1057137" y="4787694"/>
                  <a:pt x="1074805" y="4765272"/>
                </a:cubicBezTo>
                <a:cubicBezTo>
                  <a:pt x="1091281" y="4744362"/>
                  <a:pt x="1094103" y="4729638"/>
                  <a:pt x="1083270" y="4721103"/>
                </a:cubicBezTo>
                <a:cubicBezTo>
                  <a:pt x="1077925" y="4716891"/>
                  <a:pt x="1071819" y="4716396"/>
                  <a:pt x="1064949" y="4719617"/>
                </a:cubicBezTo>
                <a:close/>
                <a:moveTo>
                  <a:pt x="1076960" y="4708178"/>
                </a:moveTo>
                <a:cubicBezTo>
                  <a:pt x="1081556" y="4708934"/>
                  <a:pt x="1085932" y="4710950"/>
                  <a:pt x="1090089" y="4714226"/>
                </a:cubicBezTo>
                <a:cubicBezTo>
                  <a:pt x="1097863" y="4720351"/>
                  <a:pt x="1101259" y="4728423"/>
                  <a:pt x="1100278" y="4738442"/>
                </a:cubicBezTo>
                <a:cubicBezTo>
                  <a:pt x="1099296" y="4748460"/>
                  <a:pt x="1093942" y="4759642"/>
                  <a:pt x="1084215" y="4771986"/>
                </a:cubicBezTo>
                <a:cubicBezTo>
                  <a:pt x="1073609" y="4785446"/>
                  <a:pt x="1063284" y="4793996"/>
                  <a:pt x="1053243" y="4797634"/>
                </a:cubicBezTo>
                <a:cubicBezTo>
                  <a:pt x="1043201" y="4801272"/>
                  <a:pt x="1033915" y="4799730"/>
                  <a:pt x="1025386" y="4793009"/>
                </a:cubicBezTo>
                <a:cubicBezTo>
                  <a:pt x="1009154" y="4780220"/>
                  <a:pt x="1011460" y="4760598"/>
                  <a:pt x="1032304" y="4734146"/>
                </a:cubicBezTo>
                <a:cubicBezTo>
                  <a:pt x="1042371" y="4721369"/>
                  <a:pt x="1052441" y="4713218"/>
                  <a:pt x="1062512" y="4709690"/>
                </a:cubicBezTo>
                <a:cubicBezTo>
                  <a:pt x="1067547" y="4707927"/>
                  <a:pt x="1072363" y="4707423"/>
                  <a:pt x="1076960" y="4708178"/>
                </a:cubicBezTo>
                <a:close/>
                <a:moveTo>
                  <a:pt x="4313724" y="4708110"/>
                </a:moveTo>
                <a:cubicBezTo>
                  <a:pt x="4306883" y="4705045"/>
                  <a:pt x="4300764" y="4705658"/>
                  <a:pt x="4295365" y="4709948"/>
                </a:cubicBezTo>
                <a:cubicBezTo>
                  <a:pt x="4284711" y="4718416"/>
                  <a:pt x="4287823" y="4733266"/>
                  <a:pt x="4304700" y="4754502"/>
                </a:cubicBezTo>
                <a:cubicBezTo>
                  <a:pt x="4322148" y="4776456"/>
                  <a:pt x="4336091" y="4783284"/>
                  <a:pt x="4346529" y="4774988"/>
                </a:cubicBezTo>
                <a:cubicBezTo>
                  <a:pt x="4357542" y="4766236"/>
                  <a:pt x="4354167" y="4750686"/>
                  <a:pt x="4336407" y="4728338"/>
                </a:cubicBezTo>
                <a:cubicBezTo>
                  <a:pt x="4328125" y="4717918"/>
                  <a:pt x="4320564" y="4711175"/>
                  <a:pt x="4313724" y="4708110"/>
                </a:cubicBezTo>
                <a:close/>
                <a:moveTo>
                  <a:pt x="4316149" y="4697381"/>
                </a:moveTo>
                <a:cubicBezTo>
                  <a:pt x="4325674" y="4700638"/>
                  <a:pt x="4335326" y="4708420"/>
                  <a:pt x="4345104" y="4720724"/>
                </a:cubicBezTo>
                <a:cubicBezTo>
                  <a:pt x="4355766" y="4734140"/>
                  <a:pt x="4361714" y="4746152"/>
                  <a:pt x="4362946" y="4756761"/>
                </a:cubicBezTo>
                <a:cubicBezTo>
                  <a:pt x="4364179" y="4767370"/>
                  <a:pt x="4360544" y="4776053"/>
                  <a:pt x="4352043" y="4782810"/>
                </a:cubicBezTo>
                <a:cubicBezTo>
                  <a:pt x="4335865" y="4795666"/>
                  <a:pt x="4317299" y="4788912"/>
                  <a:pt x="4296345" y="4762548"/>
                </a:cubicBezTo>
                <a:cubicBezTo>
                  <a:pt x="4286224" y="4749813"/>
                  <a:pt x="4280605" y="4738140"/>
                  <a:pt x="4279487" y="4727528"/>
                </a:cubicBezTo>
                <a:cubicBezTo>
                  <a:pt x="4278369" y="4716916"/>
                  <a:pt x="4281953" y="4708316"/>
                  <a:pt x="4290239" y="4701731"/>
                </a:cubicBezTo>
                <a:cubicBezTo>
                  <a:pt x="4297987" y="4695573"/>
                  <a:pt x="4306624" y="4694123"/>
                  <a:pt x="4316149" y="4697381"/>
                </a:cubicBezTo>
                <a:close/>
                <a:moveTo>
                  <a:pt x="1004274" y="4669861"/>
                </a:moveTo>
                <a:cubicBezTo>
                  <a:pt x="997311" y="4672874"/>
                  <a:pt x="989474" y="4679578"/>
                  <a:pt x="980764" y="4689975"/>
                </a:cubicBezTo>
                <a:cubicBezTo>
                  <a:pt x="962755" y="4711470"/>
                  <a:pt x="958861" y="4726498"/>
                  <a:pt x="969082" y="4735062"/>
                </a:cubicBezTo>
                <a:cubicBezTo>
                  <a:pt x="979864" y="4744096"/>
                  <a:pt x="994422" y="4737672"/>
                  <a:pt x="1012754" y="4715790"/>
                </a:cubicBezTo>
                <a:cubicBezTo>
                  <a:pt x="1029851" y="4695384"/>
                  <a:pt x="1033113" y="4680753"/>
                  <a:pt x="1022542" y="4671896"/>
                </a:cubicBezTo>
                <a:cubicBezTo>
                  <a:pt x="1017326" y="4667526"/>
                  <a:pt x="1011237" y="4666847"/>
                  <a:pt x="1004274" y="4669861"/>
                </a:cubicBezTo>
                <a:close/>
                <a:moveTo>
                  <a:pt x="4341901" y="4661664"/>
                </a:moveTo>
                <a:lnTo>
                  <a:pt x="4396600" y="4726930"/>
                </a:lnTo>
                <a:cubicBezTo>
                  <a:pt x="4396844" y="4724156"/>
                  <a:pt x="4397987" y="4720328"/>
                  <a:pt x="4400026" y="4715450"/>
                </a:cubicBezTo>
                <a:cubicBezTo>
                  <a:pt x="4402066" y="4710572"/>
                  <a:pt x="4404252" y="4706528"/>
                  <a:pt x="4406583" y="4703319"/>
                </a:cubicBezTo>
                <a:lnTo>
                  <a:pt x="4413912" y="4712063"/>
                </a:lnTo>
                <a:cubicBezTo>
                  <a:pt x="4411002" y="4716296"/>
                  <a:pt x="4408339" y="4721428"/>
                  <a:pt x="4405921" y="4727459"/>
                </a:cubicBezTo>
                <a:cubicBezTo>
                  <a:pt x="4403503" y="4733491"/>
                  <a:pt x="4401946" y="4738802"/>
                  <a:pt x="4401249" y="4743392"/>
                </a:cubicBezTo>
                <a:lnTo>
                  <a:pt x="4397982" y="4746128"/>
                </a:lnTo>
                <a:lnTo>
                  <a:pt x="4333262" y="4668905"/>
                </a:lnTo>
                <a:close/>
                <a:moveTo>
                  <a:pt x="1016622" y="4658788"/>
                </a:moveTo>
                <a:cubicBezTo>
                  <a:pt x="1021194" y="4659681"/>
                  <a:pt x="1025508" y="4661827"/>
                  <a:pt x="1029564" y="4665226"/>
                </a:cubicBezTo>
                <a:cubicBezTo>
                  <a:pt x="1037151" y="4671582"/>
                  <a:pt x="1040303" y="4679753"/>
                  <a:pt x="1039021" y="4689738"/>
                </a:cubicBezTo>
                <a:cubicBezTo>
                  <a:pt x="1037739" y="4699722"/>
                  <a:pt x="1032052" y="4710738"/>
                  <a:pt x="1021958" y="4722785"/>
                </a:cubicBezTo>
                <a:cubicBezTo>
                  <a:pt x="1010953" y="4735920"/>
                  <a:pt x="1000377" y="4744156"/>
                  <a:pt x="990230" y="4747490"/>
                </a:cubicBezTo>
                <a:cubicBezTo>
                  <a:pt x="980084" y="4750825"/>
                  <a:pt x="970849" y="4749006"/>
                  <a:pt x="962525" y="4742032"/>
                </a:cubicBezTo>
                <a:cubicBezTo>
                  <a:pt x="946685" y="4728760"/>
                  <a:pt x="949579" y="4709217"/>
                  <a:pt x="971207" y="4683402"/>
                </a:cubicBezTo>
                <a:cubicBezTo>
                  <a:pt x="981653" y="4670934"/>
                  <a:pt x="991963" y="4663088"/>
                  <a:pt x="1002136" y="4659865"/>
                </a:cubicBezTo>
                <a:cubicBezTo>
                  <a:pt x="1007222" y="4658253"/>
                  <a:pt x="1012051" y="4657894"/>
                  <a:pt x="1016622" y="4658788"/>
                </a:cubicBezTo>
                <a:close/>
                <a:moveTo>
                  <a:pt x="4417442" y="4619887"/>
                </a:moveTo>
                <a:cubicBezTo>
                  <a:pt x="4410452" y="4617181"/>
                  <a:pt x="4404373" y="4618111"/>
                  <a:pt x="4399204" y="4622677"/>
                </a:cubicBezTo>
                <a:cubicBezTo>
                  <a:pt x="4389005" y="4631686"/>
                  <a:pt x="4392885" y="4646356"/>
                  <a:pt x="4410842" y="4666686"/>
                </a:cubicBezTo>
                <a:cubicBezTo>
                  <a:pt x="4429407" y="4687702"/>
                  <a:pt x="4443686" y="4693798"/>
                  <a:pt x="4453679" y="4684970"/>
                </a:cubicBezTo>
                <a:cubicBezTo>
                  <a:pt x="4464222" y="4675658"/>
                  <a:pt x="4460044" y="4660304"/>
                  <a:pt x="4441146" y="4638910"/>
                </a:cubicBezTo>
                <a:cubicBezTo>
                  <a:pt x="4432334" y="4628933"/>
                  <a:pt x="4424432" y="4622592"/>
                  <a:pt x="4417442" y="4619887"/>
                </a:cubicBezTo>
                <a:close/>
                <a:moveTo>
                  <a:pt x="967257" y="4613830"/>
                </a:moveTo>
                <a:lnTo>
                  <a:pt x="975706" y="4621292"/>
                </a:lnTo>
                <a:lnTo>
                  <a:pt x="919338" y="4685122"/>
                </a:lnTo>
                <a:cubicBezTo>
                  <a:pt x="922119" y="4684950"/>
                  <a:pt x="926074" y="4685508"/>
                  <a:pt x="931202" y="4686796"/>
                </a:cubicBezTo>
                <a:cubicBezTo>
                  <a:pt x="936330" y="4688085"/>
                  <a:pt x="940654" y="4689642"/>
                  <a:pt x="944176" y="4691468"/>
                </a:cubicBezTo>
                <a:lnTo>
                  <a:pt x="936624" y="4700020"/>
                </a:lnTo>
                <a:cubicBezTo>
                  <a:pt x="932005" y="4697776"/>
                  <a:pt x="926533" y="4695908"/>
                  <a:pt x="920208" y="4694418"/>
                </a:cubicBezTo>
                <a:cubicBezTo>
                  <a:pt x="913882" y="4692928"/>
                  <a:pt x="908399" y="4692180"/>
                  <a:pt x="903756" y="4692176"/>
                </a:cubicBezTo>
                <a:lnTo>
                  <a:pt x="900562" y="4689356"/>
                </a:lnTo>
                <a:close/>
                <a:moveTo>
                  <a:pt x="4419307" y="4609046"/>
                </a:moveTo>
                <a:cubicBezTo>
                  <a:pt x="4428988" y="4611805"/>
                  <a:pt x="4439031" y="4619074"/>
                  <a:pt x="4449436" y="4630853"/>
                </a:cubicBezTo>
                <a:cubicBezTo>
                  <a:pt x="4460781" y="4643696"/>
                  <a:pt x="4467345" y="4655384"/>
                  <a:pt x="4469127" y="4665914"/>
                </a:cubicBezTo>
                <a:cubicBezTo>
                  <a:pt x="4470909" y="4676445"/>
                  <a:pt x="4467731" y="4685305"/>
                  <a:pt x="4459592" y="4692494"/>
                </a:cubicBezTo>
                <a:cubicBezTo>
                  <a:pt x="4444104" y="4706175"/>
                  <a:pt x="4425212" y="4700395"/>
                  <a:pt x="4402916" y="4675154"/>
                </a:cubicBezTo>
                <a:cubicBezTo>
                  <a:pt x="4392148" y="4662963"/>
                  <a:pt x="4385929" y="4651598"/>
                  <a:pt x="4384261" y="4641058"/>
                </a:cubicBezTo>
                <a:cubicBezTo>
                  <a:pt x="4382593" y="4630518"/>
                  <a:pt x="4385726" y="4621744"/>
                  <a:pt x="4393659" y="4614737"/>
                </a:cubicBezTo>
                <a:cubicBezTo>
                  <a:pt x="4401076" y="4608185"/>
                  <a:pt x="4409626" y="4606288"/>
                  <a:pt x="4419307" y="4609046"/>
                </a:cubicBezTo>
                <a:close/>
                <a:moveTo>
                  <a:pt x="924787" y="4575230"/>
                </a:moveTo>
                <a:lnTo>
                  <a:pt x="933070" y="4582876"/>
                </a:lnTo>
                <a:lnTo>
                  <a:pt x="875313" y="4645452"/>
                </a:lnTo>
                <a:cubicBezTo>
                  <a:pt x="878097" y="4645340"/>
                  <a:pt x="882038" y="4645985"/>
                  <a:pt x="887137" y="4647386"/>
                </a:cubicBezTo>
                <a:cubicBezTo>
                  <a:pt x="892235" y="4648787"/>
                  <a:pt x="896524" y="4650439"/>
                  <a:pt x="900005" y="4652342"/>
                </a:cubicBezTo>
                <a:lnTo>
                  <a:pt x="892267" y="4660726"/>
                </a:lnTo>
                <a:cubicBezTo>
                  <a:pt x="887698" y="4658380"/>
                  <a:pt x="882268" y="4656392"/>
                  <a:pt x="875978" y="4654764"/>
                </a:cubicBezTo>
                <a:cubicBezTo>
                  <a:pt x="869687" y="4653135"/>
                  <a:pt x="864221" y="4652268"/>
                  <a:pt x="859579" y="4652162"/>
                </a:cubicBezTo>
                <a:lnTo>
                  <a:pt x="856448" y="4649272"/>
                </a:lnTo>
                <a:close/>
                <a:moveTo>
                  <a:pt x="4443154" y="4572045"/>
                </a:moveTo>
                <a:lnTo>
                  <a:pt x="4501168" y="4634383"/>
                </a:lnTo>
                <a:cubicBezTo>
                  <a:pt x="4501268" y="4631598"/>
                  <a:pt x="4502210" y="4627718"/>
                  <a:pt x="4503994" y="4622740"/>
                </a:cubicBezTo>
                <a:cubicBezTo>
                  <a:pt x="4505777" y="4617762"/>
                  <a:pt x="4507750" y="4613610"/>
                  <a:pt x="4509912" y="4610284"/>
                </a:cubicBezTo>
                <a:lnTo>
                  <a:pt x="4517685" y="4618636"/>
                </a:lnTo>
                <a:cubicBezTo>
                  <a:pt x="4514999" y="4623014"/>
                  <a:pt x="4512605" y="4628277"/>
                  <a:pt x="4510504" y="4634426"/>
                </a:cubicBezTo>
                <a:cubicBezTo>
                  <a:pt x="4508403" y="4640576"/>
                  <a:pt x="4507123" y="4645960"/>
                  <a:pt x="4506665" y="4650580"/>
                </a:cubicBezTo>
                <a:lnTo>
                  <a:pt x="4503546" y="4653483"/>
                </a:lnTo>
                <a:lnTo>
                  <a:pt x="4434902" y="4579724"/>
                </a:lnTo>
                <a:close/>
                <a:moveTo>
                  <a:pt x="861175" y="4539497"/>
                </a:moveTo>
                <a:cubicBezTo>
                  <a:pt x="854009" y="4541987"/>
                  <a:pt x="845698" y="4548094"/>
                  <a:pt x="836243" y="4557818"/>
                </a:cubicBezTo>
                <a:cubicBezTo>
                  <a:pt x="816695" y="4577924"/>
                  <a:pt x="811701" y="4592624"/>
                  <a:pt x="821261" y="4601919"/>
                </a:cubicBezTo>
                <a:cubicBezTo>
                  <a:pt x="831346" y="4611724"/>
                  <a:pt x="846339" y="4606394"/>
                  <a:pt x="866238" y="4585928"/>
                </a:cubicBezTo>
                <a:cubicBezTo>
                  <a:pt x="884796" y="4566841"/>
                  <a:pt x="889131" y="4552490"/>
                  <a:pt x="879243" y="4542876"/>
                </a:cubicBezTo>
                <a:cubicBezTo>
                  <a:pt x="874364" y="4538133"/>
                  <a:pt x="868342" y="4537006"/>
                  <a:pt x="861175" y="4539497"/>
                </a:cubicBezTo>
                <a:close/>
                <a:moveTo>
                  <a:pt x="859781" y="4529370"/>
                </a:moveTo>
                <a:cubicBezTo>
                  <a:pt x="870164" y="4526908"/>
                  <a:pt x="879150" y="4529366"/>
                  <a:pt x="886739" y="4536744"/>
                </a:cubicBezTo>
                <a:cubicBezTo>
                  <a:pt x="893835" y="4543643"/>
                  <a:pt x="896375" y="4552024"/>
                  <a:pt x="894359" y="4561887"/>
                </a:cubicBezTo>
                <a:cubicBezTo>
                  <a:pt x="892342" y="4571750"/>
                  <a:pt x="885856" y="4582315"/>
                  <a:pt x="874900" y="4593583"/>
                </a:cubicBezTo>
                <a:cubicBezTo>
                  <a:pt x="862954" y="4605870"/>
                  <a:pt x="851799" y="4613301"/>
                  <a:pt x="841433" y="4615876"/>
                </a:cubicBezTo>
                <a:cubicBezTo>
                  <a:pt x="831068" y="4618452"/>
                  <a:pt x="821993" y="4615956"/>
                  <a:pt x="814207" y="4608385"/>
                </a:cubicBezTo>
                <a:cubicBezTo>
                  <a:pt x="799391" y="4593980"/>
                  <a:pt x="803721" y="4574704"/>
                  <a:pt x="827198" y="4550558"/>
                </a:cubicBezTo>
                <a:cubicBezTo>
                  <a:pt x="838537" y="4538896"/>
                  <a:pt x="849398" y="4531833"/>
                  <a:pt x="859781" y="4529370"/>
                </a:cubicBezTo>
                <a:close/>
                <a:moveTo>
                  <a:pt x="4516148" y="4526662"/>
                </a:moveTo>
                <a:cubicBezTo>
                  <a:pt x="4509027" y="4524323"/>
                  <a:pt x="4503004" y="4525567"/>
                  <a:pt x="4498080" y="4530394"/>
                </a:cubicBezTo>
                <a:cubicBezTo>
                  <a:pt x="4488362" y="4539921"/>
                  <a:pt x="4492998" y="4554370"/>
                  <a:pt x="4511988" y="4573740"/>
                </a:cubicBezTo>
                <a:cubicBezTo>
                  <a:pt x="4531619" y="4593764"/>
                  <a:pt x="4546195" y="4599109"/>
                  <a:pt x="4555716" y="4589774"/>
                </a:cubicBezTo>
                <a:cubicBezTo>
                  <a:pt x="4565761" y="4579927"/>
                  <a:pt x="4560792" y="4564812"/>
                  <a:pt x="4540808" y="4544427"/>
                </a:cubicBezTo>
                <a:cubicBezTo>
                  <a:pt x="4531490" y="4534922"/>
                  <a:pt x="4523270" y="4529000"/>
                  <a:pt x="4516148" y="4526662"/>
                </a:cubicBezTo>
                <a:close/>
                <a:moveTo>
                  <a:pt x="4517448" y="4515738"/>
                </a:moveTo>
                <a:cubicBezTo>
                  <a:pt x="4527259" y="4517990"/>
                  <a:pt x="4537666" y="4524728"/>
                  <a:pt x="4548668" y="4535951"/>
                </a:cubicBezTo>
                <a:cubicBezTo>
                  <a:pt x="4560665" y="4548188"/>
                  <a:pt x="4567827" y="4559518"/>
                  <a:pt x="4570154" y="4569942"/>
                </a:cubicBezTo>
                <a:cubicBezTo>
                  <a:pt x="4572480" y="4580366"/>
                  <a:pt x="4569766" y="4589380"/>
                  <a:pt x="4562012" y="4596982"/>
                </a:cubicBezTo>
                <a:cubicBezTo>
                  <a:pt x="4547255" y="4611448"/>
                  <a:pt x="4528089" y="4606657"/>
                  <a:pt x="4504512" y="4582608"/>
                </a:cubicBezTo>
                <a:cubicBezTo>
                  <a:pt x="4493125" y="4570992"/>
                  <a:pt x="4486325" y="4559966"/>
                  <a:pt x="4484112" y="4549526"/>
                </a:cubicBezTo>
                <a:cubicBezTo>
                  <a:pt x="4481899" y="4539088"/>
                  <a:pt x="4484571" y="4530163"/>
                  <a:pt x="4492129" y="4522754"/>
                </a:cubicBezTo>
                <a:cubicBezTo>
                  <a:pt x="4499197" y="4515824"/>
                  <a:pt x="4507636" y="4513486"/>
                  <a:pt x="4517448" y="4515738"/>
                </a:cubicBezTo>
                <a:close/>
                <a:moveTo>
                  <a:pt x="806016" y="4483732"/>
                </a:moveTo>
                <a:cubicBezTo>
                  <a:pt x="798778" y="4486007"/>
                  <a:pt x="790288" y="4491862"/>
                  <a:pt x="780546" y="4501298"/>
                </a:cubicBezTo>
                <a:cubicBezTo>
                  <a:pt x="760405" y="4520809"/>
                  <a:pt x="754972" y="4535352"/>
                  <a:pt x="764249" y="4544930"/>
                </a:cubicBezTo>
                <a:cubicBezTo>
                  <a:pt x="774036" y="4555034"/>
                  <a:pt x="789182" y="4550155"/>
                  <a:pt x="809686" y="4530294"/>
                </a:cubicBezTo>
                <a:cubicBezTo>
                  <a:pt x="828807" y="4511772"/>
                  <a:pt x="833570" y="4497558"/>
                  <a:pt x="823974" y="4487652"/>
                </a:cubicBezTo>
                <a:cubicBezTo>
                  <a:pt x="819240" y="4482764"/>
                  <a:pt x="813254" y="4481458"/>
                  <a:pt x="806016" y="4483732"/>
                </a:cubicBezTo>
                <a:close/>
                <a:moveTo>
                  <a:pt x="4539362" y="4477532"/>
                </a:moveTo>
                <a:lnTo>
                  <a:pt x="4600536" y="4536773"/>
                </a:lnTo>
                <a:cubicBezTo>
                  <a:pt x="4600491" y="4533986"/>
                  <a:pt x="4601230" y="4530062"/>
                  <a:pt x="4602753" y="4524999"/>
                </a:cubicBezTo>
                <a:cubicBezTo>
                  <a:pt x="4604275" y="4519936"/>
                  <a:pt x="4606030" y="4515687"/>
                  <a:pt x="4608016" y="4512252"/>
                </a:cubicBezTo>
                <a:lnTo>
                  <a:pt x="4616212" y="4520190"/>
                </a:lnTo>
                <a:cubicBezTo>
                  <a:pt x="4613757" y="4524700"/>
                  <a:pt x="4611640" y="4530082"/>
                  <a:pt x="4609861" y="4536332"/>
                </a:cubicBezTo>
                <a:cubicBezTo>
                  <a:pt x="4608082" y="4542582"/>
                  <a:pt x="4607084" y="4548026"/>
                  <a:pt x="4606867" y="4552662"/>
                </a:cubicBezTo>
                <a:lnTo>
                  <a:pt x="4603902" y="4555724"/>
                </a:lnTo>
                <a:lnTo>
                  <a:pt x="4531520" y="4485630"/>
                </a:lnTo>
                <a:close/>
                <a:moveTo>
                  <a:pt x="804926" y="4473568"/>
                </a:moveTo>
                <a:cubicBezTo>
                  <a:pt x="815379" y="4471418"/>
                  <a:pt x="824287" y="4474144"/>
                  <a:pt x="831651" y="4481747"/>
                </a:cubicBezTo>
                <a:cubicBezTo>
                  <a:pt x="838537" y="4488856"/>
                  <a:pt x="840824" y="4497309"/>
                  <a:pt x="838514" y="4507106"/>
                </a:cubicBezTo>
                <a:cubicBezTo>
                  <a:pt x="836203" y="4516904"/>
                  <a:pt x="829403" y="4527271"/>
                  <a:pt x="818114" y="4538206"/>
                </a:cubicBezTo>
                <a:cubicBezTo>
                  <a:pt x="805805" y="4550128"/>
                  <a:pt x="794432" y="4557222"/>
                  <a:pt x="783994" y="4559486"/>
                </a:cubicBezTo>
                <a:cubicBezTo>
                  <a:pt x="773556" y="4561750"/>
                  <a:pt x="764560" y="4558982"/>
                  <a:pt x="757004" y="4551182"/>
                </a:cubicBezTo>
                <a:cubicBezTo>
                  <a:pt x="742627" y="4536339"/>
                  <a:pt x="747533" y="4517202"/>
                  <a:pt x="771723" y="4493770"/>
                </a:cubicBezTo>
                <a:cubicBezTo>
                  <a:pt x="783406" y="4482452"/>
                  <a:pt x="794474" y="4475719"/>
                  <a:pt x="804926" y="4473568"/>
                </a:cubicBezTo>
                <a:close/>
                <a:moveTo>
                  <a:pt x="4578500" y="4436136"/>
                </a:moveTo>
                <a:lnTo>
                  <a:pt x="4640961" y="4494018"/>
                </a:lnTo>
                <a:cubicBezTo>
                  <a:pt x="4640855" y="4491234"/>
                  <a:pt x="4641508" y="4487294"/>
                  <a:pt x="4642919" y="4482198"/>
                </a:cubicBezTo>
                <a:cubicBezTo>
                  <a:pt x="4644330" y="4477103"/>
                  <a:pt x="4645991" y="4472816"/>
                  <a:pt x="4647901" y="4469340"/>
                </a:cubicBezTo>
                <a:lnTo>
                  <a:pt x="4656269" y="4477094"/>
                </a:lnTo>
                <a:cubicBezTo>
                  <a:pt x="4653914" y="4481658"/>
                  <a:pt x="4651916" y="4487084"/>
                  <a:pt x="4650275" y="4493372"/>
                </a:cubicBezTo>
                <a:cubicBezTo>
                  <a:pt x="4648633" y="4499660"/>
                  <a:pt x="4647755" y="4505124"/>
                  <a:pt x="4647640" y="4509765"/>
                </a:cubicBezTo>
                <a:lnTo>
                  <a:pt x="4644743" y="4512890"/>
                </a:lnTo>
                <a:lnTo>
                  <a:pt x="4570838" y="4444404"/>
                </a:lnTo>
                <a:close/>
                <a:moveTo>
                  <a:pt x="752568" y="4426355"/>
                </a:moveTo>
                <a:cubicBezTo>
                  <a:pt x="745265" y="4428412"/>
                  <a:pt x="736603" y="4434010"/>
                  <a:pt x="726583" y="4443150"/>
                </a:cubicBezTo>
                <a:cubicBezTo>
                  <a:pt x="705865" y="4462048"/>
                  <a:pt x="700000" y="4476423"/>
                  <a:pt x="708985" y="4486274"/>
                </a:cubicBezTo>
                <a:cubicBezTo>
                  <a:pt x="718465" y="4496666"/>
                  <a:pt x="733750" y="4492244"/>
                  <a:pt x="754840" y="4473006"/>
                </a:cubicBezTo>
                <a:cubicBezTo>
                  <a:pt x="774508" y="4455066"/>
                  <a:pt x="779695" y="4441000"/>
                  <a:pt x="770400" y="4430811"/>
                </a:cubicBezTo>
                <a:cubicBezTo>
                  <a:pt x="765815" y="4425784"/>
                  <a:pt x="759870" y="4424299"/>
                  <a:pt x="752568" y="4426355"/>
                </a:cubicBezTo>
                <a:close/>
                <a:moveTo>
                  <a:pt x="751783" y="4416164"/>
                </a:moveTo>
                <a:cubicBezTo>
                  <a:pt x="762295" y="4414327"/>
                  <a:pt x="771117" y="4417319"/>
                  <a:pt x="778250" y="4425139"/>
                </a:cubicBezTo>
                <a:cubicBezTo>
                  <a:pt x="784920" y="4432451"/>
                  <a:pt x="786953" y="4440969"/>
                  <a:pt x="784350" y="4450693"/>
                </a:cubicBezTo>
                <a:cubicBezTo>
                  <a:pt x="781746" y="4460418"/>
                  <a:pt x="774639" y="4470575"/>
                  <a:pt x="763028" y="4481166"/>
                </a:cubicBezTo>
                <a:cubicBezTo>
                  <a:pt x="750367" y="4492716"/>
                  <a:pt x="738786" y="4499465"/>
                  <a:pt x="728285" y="4501415"/>
                </a:cubicBezTo>
                <a:cubicBezTo>
                  <a:pt x="717785" y="4503366"/>
                  <a:pt x="708875" y="4500329"/>
                  <a:pt x="701557" y="4492306"/>
                </a:cubicBezTo>
                <a:cubicBezTo>
                  <a:pt x="687630" y="4477038"/>
                  <a:pt x="693108" y="4458057"/>
                  <a:pt x="717989" y="4435361"/>
                </a:cubicBezTo>
                <a:cubicBezTo>
                  <a:pt x="730006" y="4424399"/>
                  <a:pt x="741271" y="4418000"/>
                  <a:pt x="751783" y="4416164"/>
                </a:cubicBezTo>
                <a:close/>
                <a:moveTo>
                  <a:pt x="4648236" y="4385162"/>
                </a:moveTo>
                <a:cubicBezTo>
                  <a:pt x="4640961" y="4383356"/>
                  <a:pt x="4635047" y="4385042"/>
                  <a:pt x="4630493" y="4390220"/>
                </a:cubicBezTo>
                <a:cubicBezTo>
                  <a:pt x="4621506" y="4400438"/>
                  <a:pt x="4627196" y="4414505"/>
                  <a:pt x="4647565" y="4432419"/>
                </a:cubicBezTo>
                <a:cubicBezTo>
                  <a:pt x="4668622" y="4450938"/>
                  <a:pt x="4683553" y="4455192"/>
                  <a:pt x="4692359" y="4445180"/>
                </a:cubicBezTo>
                <a:cubicBezTo>
                  <a:pt x="4701649" y="4434616"/>
                  <a:pt x="4695576" y="4419909"/>
                  <a:pt x="4674141" y="4401057"/>
                </a:cubicBezTo>
                <a:cubicBezTo>
                  <a:pt x="4664146" y="4392266"/>
                  <a:pt x="4655511" y="4386968"/>
                  <a:pt x="4648236" y="4385162"/>
                </a:cubicBezTo>
                <a:close/>
                <a:moveTo>
                  <a:pt x="4648725" y="4374173"/>
                </a:moveTo>
                <a:cubicBezTo>
                  <a:pt x="4658676" y="4375694"/>
                  <a:pt x="4669552" y="4381644"/>
                  <a:pt x="4681354" y="4392024"/>
                </a:cubicBezTo>
                <a:cubicBezTo>
                  <a:pt x="4694221" y="4403340"/>
                  <a:pt x="4702201" y="4414111"/>
                  <a:pt x="4705291" y="4424334"/>
                </a:cubicBezTo>
                <a:cubicBezTo>
                  <a:pt x="4708382" y="4434558"/>
                  <a:pt x="4706341" y="4443747"/>
                  <a:pt x="4699169" y="4451902"/>
                </a:cubicBezTo>
                <a:cubicBezTo>
                  <a:pt x="4685522" y="4467418"/>
                  <a:pt x="4666054" y="4464056"/>
                  <a:pt x="4640765" y="4441816"/>
                </a:cubicBezTo>
                <a:cubicBezTo>
                  <a:pt x="4628551" y="4431073"/>
                  <a:pt x="4620955" y="4420578"/>
                  <a:pt x="4617976" y="4410332"/>
                </a:cubicBezTo>
                <a:cubicBezTo>
                  <a:pt x="4614998" y="4400084"/>
                  <a:pt x="4617004" y="4390987"/>
                  <a:pt x="4623994" y="4383039"/>
                </a:cubicBezTo>
                <a:cubicBezTo>
                  <a:pt x="4630530" y="4375608"/>
                  <a:pt x="4638774" y="4372652"/>
                  <a:pt x="4648725" y="4374173"/>
                </a:cubicBezTo>
                <a:close/>
                <a:moveTo>
                  <a:pt x="723390" y="4365912"/>
                </a:moveTo>
                <a:lnTo>
                  <a:pt x="730767" y="4374434"/>
                </a:lnTo>
                <a:lnTo>
                  <a:pt x="666383" y="4430168"/>
                </a:lnTo>
                <a:cubicBezTo>
                  <a:pt x="669162" y="4430368"/>
                  <a:pt x="673007" y="4431450"/>
                  <a:pt x="677917" y="4433411"/>
                </a:cubicBezTo>
                <a:cubicBezTo>
                  <a:pt x="682827" y="4435372"/>
                  <a:pt x="686905" y="4437493"/>
                  <a:pt x="690152" y="4439774"/>
                </a:cubicBezTo>
                <a:lnTo>
                  <a:pt x="681526" y="4447241"/>
                </a:lnTo>
                <a:cubicBezTo>
                  <a:pt x="677248" y="4444399"/>
                  <a:pt x="672074" y="4441818"/>
                  <a:pt x="666004" y="4439496"/>
                </a:cubicBezTo>
                <a:cubicBezTo>
                  <a:pt x="659934" y="4437176"/>
                  <a:pt x="654599" y="4435703"/>
                  <a:pt x="649999" y="4435080"/>
                </a:cubicBezTo>
                <a:lnTo>
                  <a:pt x="647210" y="4431858"/>
                </a:lnTo>
                <a:close/>
                <a:moveTo>
                  <a:pt x="4698696" y="4325132"/>
                </a:moveTo>
                <a:cubicBezTo>
                  <a:pt x="4691370" y="4323545"/>
                  <a:pt x="4685509" y="4325408"/>
                  <a:pt x="4681112" y="4330720"/>
                </a:cubicBezTo>
                <a:cubicBezTo>
                  <a:pt x="4672435" y="4341204"/>
                  <a:pt x="4678546" y="4355093"/>
                  <a:pt x="4699442" y="4372388"/>
                </a:cubicBezTo>
                <a:cubicBezTo>
                  <a:pt x="4721045" y="4390268"/>
                  <a:pt x="4736097" y="4394072"/>
                  <a:pt x="4744599" y="4383800"/>
                </a:cubicBezTo>
                <a:cubicBezTo>
                  <a:pt x="4753567" y="4372963"/>
                  <a:pt x="4747057" y="4358444"/>
                  <a:pt x="4725065" y="4340244"/>
                </a:cubicBezTo>
                <a:cubicBezTo>
                  <a:pt x="4714811" y="4331757"/>
                  <a:pt x="4706021" y="4326720"/>
                  <a:pt x="4698696" y="4325132"/>
                </a:cubicBezTo>
                <a:close/>
                <a:moveTo>
                  <a:pt x="686724" y="4322309"/>
                </a:moveTo>
                <a:lnTo>
                  <a:pt x="693912" y="4330992"/>
                </a:lnTo>
                <a:lnTo>
                  <a:pt x="628318" y="4385297"/>
                </a:lnTo>
                <a:cubicBezTo>
                  <a:pt x="631092" y="4385558"/>
                  <a:pt x="634912" y="4386724"/>
                  <a:pt x="639777" y="4388792"/>
                </a:cubicBezTo>
                <a:cubicBezTo>
                  <a:pt x="644643" y="4390862"/>
                  <a:pt x="648674" y="4393072"/>
                  <a:pt x="651869" y="4395422"/>
                </a:cubicBezTo>
                <a:lnTo>
                  <a:pt x="643081" y="4402698"/>
                </a:lnTo>
                <a:cubicBezTo>
                  <a:pt x="638866" y="4399763"/>
                  <a:pt x="633750" y="4397068"/>
                  <a:pt x="627733" y="4394614"/>
                </a:cubicBezTo>
                <a:cubicBezTo>
                  <a:pt x="621716" y="4392160"/>
                  <a:pt x="616415" y="4390571"/>
                  <a:pt x="611829" y="4389846"/>
                </a:cubicBezTo>
                <a:lnTo>
                  <a:pt x="609112" y="4386564"/>
                </a:lnTo>
                <a:close/>
                <a:moveTo>
                  <a:pt x="4698855" y="4314134"/>
                </a:moveTo>
                <a:cubicBezTo>
                  <a:pt x="4708847" y="4315356"/>
                  <a:pt x="4719897" y="4320976"/>
                  <a:pt x="4732004" y="4330998"/>
                </a:cubicBezTo>
                <a:cubicBezTo>
                  <a:pt x="4745206" y="4341924"/>
                  <a:pt x="4753504" y="4352450"/>
                  <a:pt x="4756900" y="4362576"/>
                </a:cubicBezTo>
                <a:cubicBezTo>
                  <a:pt x="4760296" y="4372702"/>
                  <a:pt x="4758531" y="4381948"/>
                  <a:pt x="4751608" y="4390314"/>
                </a:cubicBezTo>
                <a:cubicBezTo>
                  <a:pt x="4738432" y="4406234"/>
                  <a:pt x="4718872" y="4403458"/>
                  <a:pt x="4692927" y="4381984"/>
                </a:cubicBezTo>
                <a:cubicBezTo>
                  <a:pt x="4680396" y="4371613"/>
                  <a:pt x="4672489" y="4361351"/>
                  <a:pt x="4669204" y="4351198"/>
                </a:cubicBezTo>
                <a:cubicBezTo>
                  <a:pt x="4665920" y="4341045"/>
                  <a:pt x="4667652" y="4331892"/>
                  <a:pt x="4674401" y="4323738"/>
                </a:cubicBezTo>
                <a:cubicBezTo>
                  <a:pt x="4680711" y="4316113"/>
                  <a:pt x="4688862" y="4312912"/>
                  <a:pt x="4698855" y="4314134"/>
                </a:cubicBezTo>
                <a:close/>
                <a:moveTo>
                  <a:pt x="628421" y="4278372"/>
                </a:moveTo>
                <a:cubicBezTo>
                  <a:pt x="620986" y="4279883"/>
                  <a:pt x="611934" y="4284826"/>
                  <a:pt x="601265" y="4293200"/>
                </a:cubicBezTo>
                <a:cubicBezTo>
                  <a:pt x="579207" y="4310515"/>
                  <a:pt x="572294" y="4324416"/>
                  <a:pt x="580527" y="4334904"/>
                </a:cubicBezTo>
                <a:cubicBezTo>
                  <a:pt x="589213" y="4345970"/>
                  <a:pt x="604783" y="4342690"/>
                  <a:pt x="627237" y="4325064"/>
                </a:cubicBezTo>
                <a:cubicBezTo>
                  <a:pt x="648178" y="4308626"/>
                  <a:pt x="654391" y="4294984"/>
                  <a:pt x="645875" y="4284134"/>
                </a:cubicBezTo>
                <a:cubicBezTo>
                  <a:pt x="641674" y="4278782"/>
                  <a:pt x="635856" y="4276861"/>
                  <a:pt x="628421" y="4278372"/>
                </a:cubicBezTo>
                <a:close/>
                <a:moveTo>
                  <a:pt x="4716646" y="4273903"/>
                </a:moveTo>
                <a:lnTo>
                  <a:pt x="4783637" y="4326476"/>
                </a:lnTo>
                <a:cubicBezTo>
                  <a:pt x="4783304" y="4323710"/>
                  <a:pt x="4783632" y="4319729"/>
                  <a:pt x="4784621" y="4314536"/>
                </a:cubicBezTo>
                <a:cubicBezTo>
                  <a:pt x="4785610" y="4309342"/>
                  <a:pt x="4786914" y="4304934"/>
                  <a:pt x="4788533" y="4301312"/>
                </a:cubicBezTo>
                <a:lnTo>
                  <a:pt x="4797508" y="4308355"/>
                </a:lnTo>
                <a:cubicBezTo>
                  <a:pt x="4795535" y="4313096"/>
                  <a:pt x="4793987" y="4318668"/>
                  <a:pt x="4792867" y="4325069"/>
                </a:cubicBezTo>
                <a:cubicBezTo>
                  <a:pt x="4791746" y="4331470"/>
                  <a:pt x="4791318" y="4336988"/>
                  <a:pt x="4791583" y="4341622"/>
                </a:cubicBezTo>
                <a:lnTo>
                  <a:pt x="4788952" y="4344975"/>
                </a:lnTo>
                <a:lnTo>
                  <a:pt x="4709687" y="4282770"/>
                </a:lnTo>
                <a:close/>
                <a:moveTo>
                  <a:pt x="628392" y="4268150"/>
                </a:moveTo>
                <a:cubicBezTo>
                  <a:pt x="639010" y="4267096"/>
                  <a:pt x="647588" y="4270732"/>
                  <a:pt x="654123" y="4279058"/>
                </a:cubicBezTo>
                <a:cubicBezTo>
                  <a:pt x="660234" y="4286844"/>
                  <a:pt x="661632" y="4295489"/>
                  <a:pt x="658316" y="4304994"/>
                </a:cubicBezTo>
                <a:cubicBezTo>
                  <a:pt x="655001" y="4314498"/>
                  <a:pt x="647162" y="4324104"/>
                  <a:pt x="634799" y="4333808"/>
                </a:cubicBezTo>
                <a:cubicBezTo>
                  <a:pt x="621319" y="4344388"/>
                  <a:pt x="609271" y="4350263"/>
                  <a:pt x="598655" y="4351432"/>
                </a:cubicBezTo>
                <a:cubicBezTo>
                  <a:pt x="588039" y="4352600"/>
                  <a:pt x="579378" y="4348913"/>
                  <a:pt x="572673" y="4340371"/>
                </a:cubicBezTo>
                <a:cubicBezTo>
                  <a:pt x="559913" y="4324116"/>
                  <a:pt x="566779" y="4305591"/>
                  <a:pt x="593271" y="4284796"/>
                </a:cubicBezTo>
                <a:cubicBezTo>
                  <a:pt x="606066" y="4274753"/>
                  <a:pt x="617773" y="4269204"/>
                  <a:pt x="628392" y="4268150"/>
                </a:cubicBezTo>
                <a:close/>
                <a:moveTo>
                  <a:pt x="4781693" y="4217750"/>
                </a:moveTo>
                <a:cubicBezTo>
                  <a:pt x="4774295" y="4216546"/>
                  <a:pt x="4768539" y="4218711"/>
                  <a:pt x="4764424" y="4224245"/>
                </a:cubicBezTo>
                <a:cubicBezTo>
                  <a:pt x="4756304" y="4235166"/>
                  <a:pt x="4763128" y="4248718"/>
                  <a:pt x="4784896" y="4264904"/>
                </a:cubicBezTo>
                <a:cubicBezTo>
                  <a:pt x="4807399" y="4281636"/>
                  <a:pt x="4822628" y="4284652"/>
                  <a:pt x="4830584" y="4273952"/>
                </a:cubicBezTo>
                <a:cubicBezTo>
                  <a:pt x="4838978" y="4262664"/>
                  <a:pt x="4831721" y="4248503"/>
                  <a:pt x="4808813" y="4231470"/>
                </a:cubicBezTo>
                <a:cubicBezTo>
                  <a:pt x="4798131" y="4223528"/>
                  <a:pt x="4789091" y="4218955"/>
                  <a:pt x="4781693" y="4217750"/>
                </a:cubicBezTo>
                <a:close/>
                <a:moveTo>
                  <a:pt x="581172" y="4215707"/>
                </a:moveTo>
                <a:cubicBezTo>
                  <a:pt x="573695" y="4216994"/>
                  <a:pt x="564499" y="4221663"/>
                  <a:pt x="553583" y="4229712"/>
                </a:cubicBezTo>
                <a:cubicBezTo>
                  <a:pt x="531015" y="4246356"/>
                  <a:pt x="523687" y="4260043"/>
                  <a:pt x="531601" y="4270774"/>
                </a:cubicBezTo>
                <a:cubicBezTo>
                  <a:pt x="539950" y="4282096"/>
                  <a:pt x="555612" y="4279285"/>
                  <a:pt x="578586" y="4262342"/>
                </a:cubicBezTo>
                <a:cubicBezTo>
                  <a:pt x="600011" y="4246542"/>
                  <a:pt x="606631" y="4233091"/>
                  <a:pt x="598445" y="4221991"/>
                </a:cubicBezTo>
                <a:cubicBezTo>
                  <a:pt x="594407" y="4216515"/>
                  <a:pt x="588649" y="4214421"/>
                  <a:pt x="581172" y="4215707"/>
                </a:cubicBezTo>
                <a:close/>
                <a:moveTo>
                  <a:pt x="4781280" y="4206759"/>
                </a:moveTo>
                <a:cubicBezTo>
                  <a:pt x="4791322" y="4207459"/>
                  <a:pt x="4802649" y="4212498"/>
                  <a:pt x="4815261" y="4221876"/>
                </a:cubicBezTo>
                <a:cubicBezTo>
                  <a:pt x="4829013" y="4232101"/>
                  <a:pt x="4837848" y="4242182"/>
                  <a:pt x="4841766" y="4252118"/>
                </a:cubicBezTo>
                <a:cubicBezTo>
                  <a:pt x="4845683" y="4262054"/>
                  <a:pt x="4844402" y="4271379"/>
                  <a:pt x="4837923" y="4280093"/>
                </a:cubicBezTo>
                <a:cubicBezTo>
                  <a:pt x="4825592" y="4296676"/>
                  <a:pt x="4805914" y="4294921"/>
                  <a:pt x="4778889" y="4274826"/>
                </a:cubicBezTo>
                <a:cubicBezTo>
                  <a:pt x="4765835" y="4265120"/>
                  <a:pt x="4757405" y="4255283"/>
                  <a:pt x="4753597" y="4245314"/>
                </a:cubicBezTo>
                <a:cubicBezTo>
                  <a:pt x="4749789" y="4235346"/>
                  <a:pt x="4751043" y="4226115"/>
                  <a:pt x="4757359" y="4217621"/>
                </a:cubicBezTo>
                <a:cubicBezTo>
                  <a:pt x="4763264" y="4209679"/>
                  <a:pt x="4771238" y="4206058"/>
                  <a:pt x="4781280" y="4206759"/>
                </a:cubicBezTo>
                <a:close/>
                <a:moveTo>
                  <a:pt x="581450" y="4205489"/>
                </a:moveTo>
                <a:cubicBezTo>
                  <a:pt x="592096" y="4204755"/>
                  <a:pt x="600560" y="4208647"/>
                  <a:pt x="606842" y="4217165"/>
                </a:cubicBezTo>
                <a:cubicBezTo>
                  <a:pt x="612716" y="4225130"/>
                  <a:pt x="613854" y="4233814"/>
                  <a:pt x="610254" y="4243215"/>
                </a:cubicBezTo>
                <a:cubicBezTo>
                  <a:pt x="606655" y="4252616"/>
                  <a:pt x="598531" y="4261981"/>
                  <a:pt x="585882" y="4271308"/>
                </a:cubicBezTo>
                <a:cubicBezTo>
                  <a:pt x="572090" y="4281480"/>
                  <a:pt x="559871" y="4286990"/>
                  <a:pt x="549224" y="4287838"/>
                </a:cubicBezTo>
                <a:cubicBezTo>
                  <a:pt x="538577" y="4288688"/>
                  <a:pt x="530031" y="4284742"/>
                  <a:pt x="523586" y="4276002"/>
                </a:cubicBezTo>
                <a:cubicBezTo>
                  <a:pt x="511321" y="4259371"/>
                  <a:pt x="518741" y="4241061"/>
                  <a:pt x="545845" y="4221072"/>
                </a:cubicBezTo>
                <a:cubicBezTo>
                  <a:pt x="558936" y="4211418"/>
                  <a:pt x="570805" y="4206223"/>
                  <a:pt x="581450" y="4205489"/>
                </a:cubicBezTo>
                <a:close/>
                <a:moveTo>
                  <a:pt x="4797008" y="4165587"/>
                </a:moveTo>
                <a:lnTo>
                  <a:pt x="4866646" y="4214600"/>
                </a:lnTo>
                <a:cubicBezTo>
                  <a:pt x="4866168" y="4211854"/>
                  <a:pt x="4866288" y="4207863"/>
                  <a:pt x="4867006" y="4202624"/>
                </a:cubicBezTo>
                <a:cubicBezTo>
                  <a:pt x="4867723" y="4197386"/>
                  <a:pt x="4868796" y="4192916"/>
                  <a:pt x="4870224" y="4189215"/>
                </a:cubicBezTo>
                <a:lnTo>
                  <a:pt x="4879554" y="4195781"/>
                </a:lnTo>
                <a:cubicBezTo>
                  <a:pt x="4877830" y="4200619"/>
                  <a:pt x="4876575" y="4206264"/>
                  <a:pt x="4875789" y="4212714"/>
                </a:cubicBezTo>
                <a:cubicBezTo>
                  <a:pt x="4875003" y="4219165"/>
                  <a:pt x="4874863" y="4224698"/>
                  <a:pt x="4875369" y="4229312"/>
                </a:cubicBezTo>
                <a:lnTo>
                  <a:pt x="4872917" y="4232797"/>
                </a:lnTo>
                <a:lnTo>
                  <a:pt x="4790520" y="4174804"/>
                </a:lnTo>
                <a:close/>
                <a:moveTo>
                  <a:pt x="558237" y="4152289"/>
                </a:moveTo>
                <a:lnTo>
                  <a:pt x="564689" y="4161532"/>
                </a:lnTo>
                <a:lnTo>
                  <a:pt x="494862" y="4210274"/>
                </a:lnTo>
                <a:cubicBezTo>
                  <a:pt x="497605" y="4210762"/>
                  <a:pt x="501316" y="4212237"/>
                  <a:pt x="505996" y="4214698"/>
                </a:cubicBezTo>
                <a:cubicBezTo>
                  <a:pt x="510675" y="4217159"/>
                  <a:pt x="514511" y="4219692"/>
                  <a:pt x="517503" y="4222297"/>
                </a:cubicBezTo>
                <a:lnTo>
                  <a:pt x="508148" y="4228828"/>
                </a:lnTo>
                <a:cubicBezTo>
                  <a:pt x="504188" y="4225557"/>
                  <a:pt x="499311" y="4222452"/>
                  <a:pt x="493515" y="4219512"/>
                </a:cubicBezTo>
                <a:cubicBezTo>
                  <a:pt x="487719" y="4216573"/>
                  <a:pt x="482566" y="4214554"/>
                  <a:pt x="478056" y="4213456"/>
                </a:cubicBezTo>
                <a:lnTo>
                  <a:pt x="475617" y="4209962"/>
                </a:lnTo>
                <a:close/>
                <a:moveTo>
                  <a:pt x="4859103" y="4106033"/>
                </a:moveTo>
                <a:cubicBezTo>
                  <a:pt x="4851652" y="4105217"/>
                  <a:pt x="4846016" y="4107679"/>
                  <a:pt x="4842196" y="4113420"/>
                </a:cubicBezTo>
                <a:cubicBezTo>
                  <a:pt x="4834656" y="4124749"/>
                  <a:pt x="4842178" y="4137928"/>
                  <a:pt x="4864760" y="4152955"/>
                </a:cubicBezTo>
                <a:cubicBezTo>
                  <a:pt x="4888106" y="4168491"/>
                  <a:pt x="4903472" y="4170708"/>
                  <a:pt x="4910859" y="4159608"/>
                </a:cubicBezTo>
                <a:cubicBezTo>
                  <a:pt x="4918652" y="4147897"/>
                  <a:pt x="4910666" y="4134134"/>
                  <a:pt x="4886901" y="4118320"/>
                </a:cubicBezTo>
                <a:cubicBezTo>
                  <a:pt x="4875820" y="4110945"/>
                  <a:pt x="4866553" y="4106850"/>
                  <a:pt x="4859103" y="4106033"/>
                </a:cubicBezTo>
                <a:close/>
                <a:moveTo>
                  <a:pt x="526332" y="4105150"/>
                </a:moveTo>
                <a:lnTo>
                  <a:pt x="532578" y="4114533"/>
                </a:lnTo>
                <a:lnTo>
                  <a:pt x="461693" y="4161724"/>
                </a:lnTo>
                <a:cubicBezTo>
                  <a:pt x="464425" y="4162272"/>
                  <a:pt x="468103" y="4163828"/>
                  <a:pt x="472727" y="4166392"/>
                </a:cubicBezTo>
                <a:cubicBezTo>
                  <a:pt x="477351" y="4168956"/>
                  <a:pt x="481130" y="4171572"/>
                  <a:pt x="484064" y="4174243"/>
                </a:cubicBezTo>
                <a:lnTo>
                  <a:pt x="474567" y="4180566"/>
                </a:lnTo>
                <a:cubicBezTo>
                  <a:pt x="470681" y="4177208"/>
                  <a:pt x="465873" y="4173996"/>
                  <a:pt x="460143" y="4170930"/>
                </a:cubicBezTo>
                <a:cubicBezTo>
                  <a:pt x="454414" y="4167864"/>
                  <a:pt x="449306" y="4165732"/>
                  <a:pt x="444821" y="4164534"/>
                </a:cubicBezTo>
                <a:lnTo>
                  <a:pt x="442460" y="4160988"/>
                </a:lnTo>
                <a:close/>
                <a:moveTo>
                  <a:pt x="4858117" y="4095078"/>
                </a:moveTo>
                <a:cubicBezTo>
                  <a:pt x="4868182" y="4095254"/>
                  <a:pt x="4879756" y="4099696"/>
                  <a:pt x="4892840" y="4108402"/>
                </a:cubicBezTo>
                <a:cubicBezTo>
                  <a:pt x="4907107" y="4117896"/>
                  <a:pt x="4916455" y="4127502"/>
                  <a:pt x="4920886" y="4137220"/>
                </a:cubicBezTo>
                <a:cubicBezTo>
                  <a:pt x="4925317" y="4146938"/>
                  <a:pt x="4924524" y="4156318"/>
                  <a:pt x="4918508" y="4165358"/>
                </a:cubicBezTo>
                <a:cubicBezTo>
                  <a:pt x="4907059" y="4182562"/>
                  <a:pt x="4887316" y="4181835"/>
                  <a:pt x="4859279" y="4163177"/>
                </a:cubicBezTo>
                <a:cubicBezTo>
                  <a:pt x="4845737" y="4154166"/>
                  <a:pt x="4836805" y="4144782"/>
                  <a:pt x="4832482" y="4135026"/>
                </a:cubicBezTo>
                <a:cubicBezTo>
                  <a:pt x="4828160" y="4125269"/>
                  <a:pt x="4828931" y="4115985"/>
                  <a:pt x="4834794" y="4107174"/>
                </a:cubicBezTo>
                <a:cubicBezTo>
                  <a:pt x="4840278" y="4098934"/>
                  <a:pt x="4848052" y="4094902"/>
                  <a:pt x="4858117" y="4095078"/>
                </a:cubicBezTo>
                <a:close/>
                <a:moveTo>
                  <a:pt x="472930" y="4055404"/>
                </a:moveTo>
                <a:cubicBezTo>
                  <a:pt x="465379" y="4056133"/>
                  <a:pt x="455862" y="4060106"/>
                  <a:pt x="444380" y="4067325"/>
                </a:cubicBezTo>
                <a:cubicBezTo>
                  <a:pt x="420639" y="4082250"/>
                  <a:pt x="412318" y="4095357"/>
                  <a:pt x="419415" y="4106645"/>
                </a:cubicBezTo>
                <a:cubicBezTo>
                  <a:pt x="426901" y="4118554"/>
                  <a:pt x="442728" y="4116912"/>
                  <a:pt x="466895" y="4101718"/>
                </a:cubicBezTo>
                <a:cubicBezTo>
                  <a:pt x="489433" y="4087549"/>
                  <a:pt x="497031" y="4074627"/>
                  <a:pt x="489690" y="4062951"/>
                </a:cubicBezTo>
                <a:cubicBezTo>
                  <a:pt x="486069" y="4057191"/>
                  <a:pt x="480482" y="4054675"/>
                  <a:pt x="472930" y="4055404"/>
                </a:cubicBezTo>
                <a:close/>
                <a:moveTo>
                  <a:pt x="4871622" y="4053231"/>
                </a:moveTo>
                <a:lnTo>
                  <a:pt x="4943722" y="4098544"/>
                </a:lnTo>
                <a:cubicBezTo>
                  <a:pt x="4943102" y="4095827"/>
                  <a:pt x="4943014" y="4091834"/>
                  <a:pt x="4943457" y="4086566"/>
                </a:cubicBezTo>
                <a:cubicBezTo>
                  <a:pt x="4943900" y="4081297"/>
                  <a:pt x="4944738" y="4076777"/>
                  <a:pt x="4945971" y="4073006"/>
                </a:cubicBezTo>
                <a:lnTo>
                  <a:pt x="4955631" y="4079077"/>
                </a:lnTo>
                <a:cubicBezTo>
                  <a:pt x="4954162" y="4083998"/>
                  <a:pt x="4953203" y="4089701"/>
                  <a:pt x="4952754" y="4096184"/>
                </a:cubicBezTo>
                <a:cubicBezTo>
                  <a:pt x="4952306" y="4102666"/>
                  <a:pt x="4952455" y="4108199"/>
                  <a:pt x="4953201" y="4112781"/>
                </a:cubicBezTo>
                <a:lnTo>
                  <a:pt x="4950934" y="4116389"/>
                </a:lnTo>
                <a:lnTo>
                  <a:pt x="4865624" y="4062774"/>
                </a:lnTo>
                <a:close/>
                <a:moveTo>
                  <a:pt x="473965" y="4045234"/>
                </a:moveTo>
                <a:cubicBezTo>
                  <a:pt x="484636" y="4045291"/>
                  <a:pt x="492788" y="4049800"/>
                  <a:pt x="498422" y="4058760"/>
                </a:cubicBezTo>
                <a:cubicBezTo>
                  <a:pt x="503690" y="4067139"/>
                  <a:pt x="504180" y="4075883"/>
                  <a:pt x="499894" y="4084991"/>
                </a:cubicBezTo>
                <a:cubicBezTo>
                  <a:pt x="495607" y="4094099"/>
                  <a:pt x="486812" y="4102836"/>
                  <a:pt x="473506" y="4111201"/>
                </a:cubicBezTo>
                <a:cubicBezTo>
                  <a:pt x="458998" y="4120322"/>
                  <a:pt x="446404" y="4124911"/>
                  <a:pt x="435724" y="4124968"/>
                </a:cubicBezTo>
                <a:cubicBezTo>
                  <a:pt x="425044" y="4125026"/>
                  <a:pt x="416814" y="4120458"/>
                  <a:pt x="411034" y="4111264"/>
                </a:cubicBezTo>
                <a:cubicBezTo>
                  <a:pt x="400035" y="4093770"/>
                  <a:pt x="408792" y="4076060"/>
                  <a:pt x="437303" y="4058135"/>
                </a:cubicBezTo>
                <a:cubicBezTo>
                  <a:pt x="451074" y="4049478"/>
                  <a:pt x="463294" y="4045177"/>
                  <a:pt x="473965" y="4045234"/>
                </a:cubicBezTo>
                <a:close/>
                <a:moveTo>
                  <a:pt x="454882" y="3990652"/>
                </a:moveTo>
                <a:lnTo>
                  <a:pt x="460629" y="4000349"/>
                </a:lnTo>
                <a:lnTo>
                  <a:pt x="387375" y="4043770"/>
                </a:lnTo>
                <a:cubicBezTo>
                  <a:pt x="390074" y="4044461"/>
                  <a:pt x="393666" y="4046207"/>
                  <a:pt x="398150" y="4049009"/>
                </a:cubicBezTo>
                <a:cubicBezTo>
                  <a:pt x="402634" y="4051810"/>
                  <a:pt x="406271" y="4054622"/>
                  <a:pt x="409061" y="4057442"/>
                </a:cubicBezTo>
                <a:lnTo>
                  <a:pt x="399247" y="4063260"/>
                </a:lnTo>
                <a:cubicBezTo>
                  <a:pt x="395541" y="4059704"/>
                  <a:pt x="390907" y="4056245"/>
                  <a:pt x="385346" y="4052883"/>
                </a:cubicBezTo>
                <a:cubicBezTo>
                  <a:pt x="379785" y="4049522"/>
                  <a:pt x="374796" y="4047126"/>
                  <a:pt x="370379" y="4045695"/>
                </a:cubicBezTo>
                <a:lnTo>
                  <a:pt x="368206" y="4042030"/>
                </a:lnTo>
                <a:close/>
                <a:moveTo>
                  <a:pt x="4930634" y="3990338"/>
                </a:moveTo>
                <a:cubicBezTo>
                  <a:pt x="4923151" y="3989911"/>
                  <a:pt x="4917651" y="3992664"/>
                  <a:pt x="4914136" y="3998596"/>
                </a:cubicBezTo>
                <a:cubicBezTo>
                  <a:pt x="4907198" y="4010303"/>
                  <a:pt x="4915396" y="4023071"/>
                  <a:pt x="4938732" y="4036900"/>
                </a:cubicBezTo>
                <a:cubicBezTo>
                  <a:pt x="4962856" y="4051197"/>
                  <a:pt x="4978316" y="4052610"/>
                  <a:pt x="4985114" y="4041140"/>
                </a:cubicBezTo>
                <a:cubicBezTo>
                  <a:pt x="4992286" y="4029038"/>
                  <a:pt x="4983593" y="4015711"/>
                  <a:pt x="4959036" y="4001157"/>
                </a:cubicBezTo>
                <a:cubicBezTo>
                  <a:pt x="4947585" y="3994371"/>
                  <a:pt x="4938118" y="3990764"/>
                  <a:pt x="4930634" y="3990338"/>
                </a:cubicBezTo>
                <a:close/>
                <a:moveTo>
                  <a:pt x="4929079" y="3979448"/>
                </a:moveTo>
                <a:cubicBezTo>
                  <a:pt x="4939139" y="3979099"/>
                  <a:pt x="4950930" y="3982931"/>
                  <a:pt x="4964450" y="3990944"/>
                </a:cubicBezTo>
                <a:cubicBezTo>
                  <a:pt x="4979192" y="3999681"/>
                  <a:pt x="4989029" y="4008786"/>
                  <a:pt x="4993960" y="4018260"/>
                </a:cubicBezTo>
                <a:cubicBezTo>
                  <a:pt x="4998892" y="4027734"/>
                  <a:pt x="4998589" y="4037142"/>
                  <a:pt x="4993053" y="4046484"/>
                </a:cubicBezTo>
                <a:cubicBezTo>
                  <a:pt x="4982517" y="4064261"/>
                  <a:pt x="4962763" y="4064565"/>
                  <a:pt x="4933791" y="4047394"/>
                </a:cubicBezTo>
                <a:cubicBezTo>
                  <a:pt x="4919797" y="4039102"/>
                  <a:pt x="4910388" y="4030196"/>
                  <a:pt x="4905563" y="4020678"/>
                </a:cubicBezTo>
                <a:cubicBezTo>
                  <a:pt x="4900737" y="4011161"/>
                  <a:pt x="4901022" y="4001850"/>
                  <a:pt x="4906419" y="3992744"/>
                </a:cubicBezTo>
                <a:cubicBezTo>
                  <a:pt x="4911465" y="3984230"/>
                  <a:pt x="4919018" y="3979798"/>
                  <a:pt x="4929079" y="3979448"/>
                </a:cubicBezTo>
                <a:close/>
                <a:moveTo>
                  <a:pt x="404117" y="3938118"/>
                </a:moveTo>
                <a:cubicBezTo>
                  <a:pt x="396537" y="3938450"/>
                  <a:pt x="386825" y="3941920"/>
                  <a:pt x="374981" y="3948528"/>
                </a:cubicBezTo>
                <a:cubicBezTo>
                  <a:pt x="350492" y="3962190"/>
                  <a:pt x="341496" y="3974843"/>
                  <a:pt x="347992" y="3986487"/>
                </a:cubicBezTo>
                <a:cubicBezTo>
                  <a:pt x="354845" y="3998772"/>
                  <a:pt x="370736" y="3997960"/>
                  <a:pt x="395665" y="3984053"/>
                </a:cubicBezTo>
                <a:cubicBezTo>
                  <a:pt x="418914" y="3971084"/>
                  <a:pt x="427178" y="3958576"/>
                  <a:pt x="420459" y="3946532"/>
                </a:cubicBezTo>
                <a:cubicBezTo>
                  <a:pt x="417144" y="3940590"/>
                  <a:pt x="411697" y="3937785"/>
                  <a:pt x="404117" y="3938118"/>
                </a:cubicBezTo>
                <a:close/>
                <a:moveTo>
                  <a:pt x="4940393" y="3936915"/>
                </a:moveTo>
                <a:lnTo>
                  <a:pt x="5014762" y="3978400"/>
                </a:lnTo>
                <a:cubicBezTo>
                  <a:pt x="5014001" y="3975719"/>
                  <a:pt x="5013704" y="3971737"/>
                  <a:pt x="5013872" y="3966452"/>
                </a:cubicBezTo>
                <a:cubicBezTo>
                  <a:pt x="5014038" y="3961168"/>
                  <a:pt x="5014640" y="3956610"/>
                  <a:pt x="5015674" y="3952780"/>
                </a:cubicBezTo>
                <a:lnTo>
                  <a:pt x="5025638" y="3958338"/>
                </a:lnTo>
                <a:cubicBezTo>
                  <a:pt x="5024428" y="3963330"/>
                  <a:pt x="5023768" y="3969074"/>
                  <a:pt x="5023659" y="3975572"/>
                </a:cubicBezTo>
                <a:cubicBezTo>
                  <a:pt x="5023550" y="3982069"/>
                  <a:pt x="5023987" y="3987586"/>
                  <a:pt x="5024972" y="3992123"/>
                </a:cubicBezTo>
                <a:lnTo>
                  <a:pt x="5022896" y="3995844"/>
                </a:lnTo>
                <a:lnTo>
                  <a:pt x="4934902" y="3946759"/>
                </a:lnTo>
                <a:close/>
                <a:moveTo>
                  <a:pt x="405683" y="3928016"/>
                </a:moveTo>
                <a:cubicBezTo>
                  <a:pt x="416336" y="3928632"/>
                  <a:pt x="424241" y="3933561"/>
                  <a:pt x="429398" y="3942804"/>
                </a:cubicBezTo>
                <a:cubicBezTo>
                  <a:pt x="434220" y="3951448"/>
                  <a:pt x="434252" y="3960205"/>
                  <a:pt x="429494" y="3969076"/>
                </a:cubicBezTo>
                <a:cubicBezTo>
                  <a:pt x="424737" y="3977948"/>
                  <a:pt x="415496" y="3986212"/>
                  <a:pt x="401771" y="3993869"/>
                </a:cubicBezTo>
                <a:cubicBezTo>
                  <a:pt x="386805" y="4002218"/>
                  <a:pt x="373988" y="4006141"/>
                  <a:pt x="363320" y="4005639"/>
                </a:cubicBezTo>
                <a:cubicBezTo>
                  <a:pt x="352651" y="4005138"/>
                  <a:pt x="344671" y="4000145"/>
                  <a:pt x="339381" y="3990662"/>
                </a:cubicBezTo>
                <a:cubicBezTo>
                  <a:pt x="329313" y="3972615"/>
                  <a:pt x="338985" y="3955388"/>
                  <a:pt x="368395" y="3938980"/>
                </a:cubicBezTo>
                <a:cubicBezTo>
                  <a:pt x="382600" y="3931056"/>
                  <a:pt x="395030" y="3927401"/>
                  <a:pt x="405683" y="3928016"/>
                </a:cubicBezTo>
                <a:close/>
                <a:moveTo>
                  <a:pt x="389420" y="3872394"/>
                </a:moveTo>
                <a:lnTo>
                  <a:pt x="394653" y="3882378"/>
                </a:lnTo>
                <a:lnTo>
                  <a:pt x="319227" y="3921909"/>
                </a:lnTo>
                <a:cubicBezTo>
                  <a:pt x="321887" y="3922739"/>
                  <a:pt x="325382" y="3924671"/>
                  <a:pt x="329713" y="3927703"/>
                </a:cubicBezTo>
                <a:cubicBezTo>
                  <a:pt x="334045" y="3930736"/>
                  <a:pt x="337530" y="3933733"/>
                  <a:pt x="340169" y="3936696"/>
                </a:cubicBezTo>
                <a:lnTo>
                  <a:pt x="330063" y="3941992"/>
                </a:lnTo>
                <a:cubicBezTo>
                  <a:pt x="326548" y="3938247"/>
                  <a:pt x="322102" y="3934550"/>
                  <a:pt x="316724" y="3930902"/>
                </a:cubicBezTo>
                <a:cubicBezTo>
                  <a:pt x="311346" y="3927254"/>
                  <a:pt x="306490" y="3924601"/>
                  <a:pt x="302154" y="3922942"/>
                </a:cubicBezTo>
                <a:lnTo>
                  <a:pt x="300176" y="3919167"/>
                </a:lnTo>
                <a:close/>
                <a:moveTo>
                  <a:pt x="4995921" y="3871227"/>
                </a:moveTo>
                <a:cubicBezTo>
                  <a:pt x="4988426" y="3871192"/>
                  <a:pt x="4983078" y="3874229"/>
                  <a:pt x="4979878" y="3880337"/>
                </a:cubicBezTo>
                <a:cubicBezTo>
                  <a:pt x="4973562" y="3892392"/>
                  <a:pt x="4982418" y="3904713"/>
                  <a:pt x="5006446" y="3917302"/>
                </a:cubicBezTo>
                <a:cubicBezTo>
                  <a:pt x="5031285" y="3930316"/>
                  <a:pt x="5046799" y="3930917"/>
                  <a:pt x="5052987" y="3919106"/>
                </a:cubicBezTo>
                <a:cubicBezTo>
                  <a:pt x="5059515" y="3906646"/>
                  <a:pt x="5050136" y="3893792"/>
                  <a:pt x="5024851" y="3880544"/>
                </a:cubicBezTo>
                <a:cubicBezTo>
                  <a:pt x="5013060" y="3874367"/>
                  <a:pt x="5003417" y="3871261"/>
                  <a:pt x="4995921" y="3871227"/>
                </a:cubicBezTo>
                <a:close/>
                <a:moveTo>
                  <a:pt x="4993797" y="3860434"/>
                </a:moveTo>
                <a:cubicBezTo>
                  <a:pt x="5003826" y="3859558"/>
                  <a:pt x="5015801" y="3862768"/>
                  <a:pt x="5029722" y="3870061"/>
                </a:cubicBezTo>
                <a:cubicBezTo>
                  <a:pt x="5044902" y="3878014"/>
                  <a:pt x="5055202" y="3886592"/>
                  <a:pt x="5060623" y="3895794"/>
                </a:cubicBezTo>
                <a:cubicBezTo>
                  <a:pt x="5066043" y="3904997"/>
                  <a:pt x="5066234" y="3914408"/>
                  <a:pt x="5061194" y="3924027"/>
                </a:cubicBezTo>
                <a:cubicBezTo>
                  <a:pt x="5051604" y="3942332"/>
                  <a:pt x="5031893" y="3943670"/>
                  <a:pt x="5002061" y="3928040"/>
                </a:cubicBezTo>
                <a:cubicBezTo>
                  <a:pt x="4987653" y="3920491"/>
                  <a:pt x="4977790" y="3912091"/>
                  <a:pt x="4972473" y="3902839"/>
                </a:cubicBezTo>
                <a:cubicBezTo>
                  <a:pt x="4967156" y="3893587"/>
                  <a:pt x="4966953" y="3884273"/>
                  <a:pt x="4971865" y="3874898"/>
                </a:cubicBezTo>
                <a:cubicBezTo>
                  <a:pt x="4976458" y="3866131"/>
                  <a:pt x="4983769" y="3861310"/>
                  <a:pt x="4993797" y="3860434"/>
                </a:cubicBezTo>
                <a:close/>
                <a:moveTo>
                  <a:pt x="363749" y="3821638"/>
                </a:moveTo>
                <a:lnTo>
                  <a:pt x="368758" y="3831735"/>
                </a:lnTo>
                <a:lnTo>
                  <a:pt x="292475" y="3869584"/>
                </a:lnTo>
                <a:cubicBezTo>
                  <a:pt x="295116" y="3870474"/>
                  <a:pt x="298568" y="3872482"/>
                  <a:pt x="302831" y="3875610"/>
                </a:cubicBezTo>
                <a:cubicBezTo>
                  <a:pt x="307094" y="3878738"/>
                  <a:pt x="310512" y="3881812"/>
                  <a:pt x="313084" y="3884832"/>
                </a:cubicBezTo>
                <a:lnTo>
                  <a:pt x="302864" y="3889903"/>
                </a:lnTo>
                <a:cubicBezTo>
                  <a:pt x="299433" y="3886081"/>
                  <a:pt x="295070" y="3882287"/>
                  <a:pt x="289774" y="3878521"/>
                </a:cubicBezTo>
                <a:cubicBezTo>
                  <a:pt x="284478" y="3874754"/>
                  <a:pt x="279681" y="3871994"/>
                  <a:pt x="275384" y="3870239"/>
                </a:cubicBezTo>
                <a:lnTo>
                  <a:pt x="273490" y="3866422"/>
                </a:lnTo>
                <a:close/>
                <a:moveTo>
                  <a:pt x="5002963" y="3817179"/>
                </a:moveTo>
                <a:lnTo>
                  <a:pt x="5079407" y="3854702"/>
                </a:lnTo>
                <a:cubicBezTo>
                  <a:pt x="5078507" y="3852065"/>
                  <a:pt x="5078001" y="3848104"/>
                  <a:pt x="5077891" y="3842817"/>
                </a:cubicBezTo>
                <a:cubicBezTo>
                  <a:pt x="5077780" y="3837531"/>
                  <a:pt x="5078141" y="3832949"/>
                  <a:pt x="5078973" y="3829070"/>
                </a:cubicBezTo>
                <a:lnTo>
                  <a:pt x="5089215" y="3834097"/>
                </a:lnTo>
                <a:cubicBezTo>
                  <a:pt x="5088268" y="3839145"/>
                  <a:pt x="5087911" y="3844916"/>
                  <a:pt x="5088143" y="3851410"/>
                </a:cubicBezTo>
                <a:cubicBezTo>
                  <a:pt x="5088376" y="3857904"/>
                  <a:pt x="5089103" y="3863391"/>
                  <a:pt x="5090324" y="3867870"/>
                </a:cubicBezTo>
                <a:lnTo>
                  <a:pt x="5088446" y="3871695"/>
                </a:lnTo>
                <a:lnTo>
                  <a:pt x="4997996" y="3827298"/>
                </a:lnTo>
                <a:close/>
                <a:moveTo>
                  <a:pt x="317071" y="3765534"/>
                </a:moveTo>
                <a:cubicBezTo>
                  <a:pt x="309488" y="3765301"/>
                  <a:pt x="299544" y="3768038"/>
                  <a:pt x="287241" y="3773746"/>
                </a:cubicBezTo>
                <a:cubicBezTo>
                  <a:pt x="261802" y="3785546"/>
                  <a:pt x="251889" y="3797493"/>
                  <a:pt x="257499" y="3809589"/>
                </a:cubicBezTo>
                <a:cubicBezTo>
                  <a:pt x="263419" y="3822350"/>
                  <a:pt x="279326" y="3822724"/>
                  <a:pt x="305222" y="3810712"/>
                </a:cubicBezTo>
                <a:cubicBezTo>
                  <a:pt x="329372" y="3799510"/>
                  <a:pt x="338545" y="3787653"/>
                  <a:pt x="332741" y="3775142"/>
                </a:cubicBezTo>
                <a:cubicBezTo>
                  <a:pt x="329878" y="3768969"/>
                  <a:pt x="324655" y="3765766"/>
                  <a:pt x="317071" y="3765534"/>
                </a:cubicBezTo>
                <a:close/>
                <a:moveTo>
                  <a:pt x="319385" y="3755577"/>
                </a:moveTo>
                <a:cubicBezTo>
                  <a:pt x="329963" y="3756984"/>
                  <a:pt x="337479" y="3762489"/>
                  <a:pt x="341933" y="3772090"/>
                </a:cubicBezTo>
                <a:cubicBezTo>
                  <a:pt x="346097" y="3781069"/>
                  <a:pt x="345477" y="3789804"/>
                  <a:pt x="340072" y="3798297"/>
                </a:cubicBezTo>
                <a:cubicBezTo>
                  <a:pt x="334667" y="3806789"/>
                  <a:pt x="324836" y="3814342"/>
                  <a:pt x="310579" y="3820956"/>
                </a:cubicBezTo>
                <a:cubicBezTo>
                  <a:pt x="295033" y="3828166"/>
                  <a:pt x="281960" y="3831124"/>
                  <a:pt x="271358" y="3829830"/>
                </a:cubicBezTo>
                <a:cubicBezTo>
                  <a:pt x="260757" y="3828534"/>
                  <a:pt x="253171" y="3822961"/>
                  <a:pt x="248601" y="3813110"/>
                </a:cubicBezTo>
                <a:cubicBezTo>
                  <a:pt x="239906" y="3794364"/>
                  <a:pt x="250833" y="3777905"/>
                  <a:pt x="281384" y="3763734"/>
                </a:cubicBezTo>
                <a:cubicBezTo>
                  <a:pt x="296140" y="3756889"/>
                  <a:pt x="308807" y="3754170"/>
                  <a:pt x="319385" y="3755577"/>
                </a:cubicBezTo>
                <a:close/>
                <a:moveTo>
                  <a:pt x="5054874" y="3748872"/>
                </a:moveTo>
                <a:cubicBezTo>
                  <a:pt x="5047387" y="3749231"/>
                  <a:pt x="5042205" y="3752544"/>
                  <a:pt x="5039330" y="3758812"/>
                </a:cubicBezTo>
                <a:cubicBezTo>
                  <a:pt x="5033656" y="3771181"/>
                  <a:pt x="5043147" y="3783021"/>
                  <a:pt x="5067801" y="3794331"/>
                </a:cubicBezTo>
                <a:cubicBezTo>
                  <a:pt x="5093289" y="3806023"/>
                  <a:pt x="5108813" y="3805810"/>
                  <a:pt x="5114373" y="3793690"/>
                </a:cubicBezTo>
                <a:cubicBezTo>
                  <a:pt x="5120238" y="3780905"/>
                  <a:pt x="5110198" y="3768561"/>
                  <a:pt x="5084252" y="3756658"/>
                </a:cubicBezTo>
                <a:cubicBezTo>
                  <a:pt x="5072153" y="3751108"/>
                  <a:pt x="5062361" y="3748513"/>
                  <a:pt x="5054874" y="3748872"/>
                </a:cubicBezTo>
                <a:close/>
                <a:moveTo>
                  <a:pt x="5052186" y="3738205"/>
                </a:moveTo>
                <a:cubicBezTo>
                  <a:pt x="5062155" y="3736805"/>
                  <a:pt x="5074281" y="3739381"/>
                  <a:pt x="5088566" y="3745934"/>
                </a:cubicBezTo>
                <a:cubicBezTo>
                  <a:pt x="5104142" y="3753080"/>
                  <a:pt x="5114878" y="3761105"/>
                  <a:pt x="5120774" y="3770010"/>
                </a:cubicBezTo>
                <a:cubicBezTo>
                  <a:pt x="5126671" y="3778916"/>
                  <a:pt x="5127355" y="3788304"/>
                  <a:pt x="5122827" y="3798174"/>
                </a:cubicBezTo>
                <a:cubicBezTo>
                  <a:pt x="5114210" y="3816957"/>
                  <a:pt x="5094597" y="3819327"/>
                  <a:pt x="5063987" y="3805285"/>
                </a:cubicBezTo>
                <a:cubicBezTo>
                  <a:pt x="5049201" y="3798502"/>
                  <a:pt x="5038911" y="3790631"/>
                  <a:pt x="5033116" y="3781671"/>
                </a:cubicBezTo>
                <a:cubicBezTo>
                  <a:pt x="5027321" y="3772711"/>
                  <a:pt x="5026630" y="3763421"/>
                  <a:pt x="5031043" y="3753800"/>
                </a:cubicBezTo>
                <a:cubicBezTo>
                  <a:pt x="5035170" y="3744804"/>
                  <a:pt x="5042217" y="3739606"/>
                  <a:pt x="5052186" y="3738205"/>
                </a:cubicBezTo>
                <a:close/>
                <a:moveTo>
                  <a:pt x="307349" y="3698967"/>
                </a:moveTo>
                <a:lnTo>
                  <a:pt x="311821" y="3709314"/>
                </a:lnTo>
                <a:lnTo>
                  <a:pt x="233654" y="3743100"/>
                </a:lnTo>
                <a:cubicBezTo>
                  <a:pt x="236244" y="3744127"/>
                  <a:pt x="239585" y="3746314"/>
                  <a:pt x="243678" y="3749662"/>
                </a:cubicBezTo>
                <a:cubicBezTo>
                  <a:pt x="247770" y="3753009"/>
                  <a:pt x="251022" y="3756258"/>
                  <a:pt x="253432" y="3759410"/>
                </a:cubicBezTo>
                <a:lnTo>
                  <a:pt x="242959" y="3763936"/>
                </a:lnTo>
                <a:cubicBezTo>
                  <a:pt x="239734" y="3759940"/>
                  <a:pt x="235576" y="3755921"/>
                  <a:pt x="230486" y="3751882"/>
                </a:cubicBezTo>
                <a:cubicBezTo>
                  <a:pt x="225395" y="3747842"/>
                  <a:pt x="220750" y="3744834"/>
                  <a:pt x="216551" y="3742855"/>
                </a:cubicBezTo>
                <a:lnTo>
                  <a:pt x="214860" y="3738944"/>
                </a:lnTo>
                <a:close/>
                <a:moveTo>
                  <a:pt x="5058929" y="3694862"/>
                </a:moveTo>
                <a:lnTo>
                  <a:pt x="5137234" y="3728328"/>
                </a:lnTo>
                <a:cubicBezTo>
                  <a:pt x="5136197" y="3725742"/>
                  <a:pt x="5135484" y="3721812"/>
                  <a:pt x="5135097" y="3716540"/>
                </a:cubicBezTo>
                <a:cubicBezTo>
                  <a:pt x="5134709" y="3711266"/>
                  <a:pt x="5134829" y="3706671"/>
                  <a:pt x="5135457" y="3702754"/>
                </a:cubicBezTo>
                <a:lnTo>
                  <a:pt x="5145948" y="3707238"/>
                </a:lnTo>
                <a:cubicBezTo>
                  <a:pt x="5145268" y="3712328"/>
                  <a:pt x="5145214" y="3718110"/>
                  <a:pt x="5145786" y="3724583"/>
                </a:cubicBezTo>
                <a:cubicBezTo>
                  <a:pt x="5146358" y="3731056"/>
                  <a:pt x="5147371" y="3736497"/>
                  <a:pt x="5148826" y="3740906"/>
                </a:cubicBezTo>
                <a:lnTo>
                  <a:pt x="5147151" y="3744824"/>
                </a:lnTo>
                <a:lnTo>
                  <a:pt x="5054499" y="3705227"/>
                </a:lnTo>
                <a:close/>
                <a:moveTo>
                  <a:pt x="263620" y="3640323"/>
                </a:moveTo>
                <a:cubicBezTo>
                  <a:pt x="256060" y="3639692"/>
                  <a:pt x="245986" y="3641901"/>
                  <a:pt x="233399" y="3646952"/>
                </a:cubicBezTo>
                <a:cubicBezTo>
                  <a:pt x="207374" y="3657394"/>
                  <a:pt x="196844" y="3668804"/>
                  <a:pt x="201810" y="3681178"/>
                </a:cubicBezTo>
                <a:cubicBezTo>
                  <a:pt x="207048" y="3694233"/>
                  <a:pt x="222914" y="3695445"/>
                  <a:pt x="249406" y="3684815"/>
                </a:cubicBezTo>
                <a:cubicBezTo>
                  <a:pt x="274113" y="3674901"/>
                  <a:pt x="283898" y="3663544"/>
                  <a:pt x="278762" y="3650744"/>
                </a:cubicBezTo>
                <a:cubicBezTo>
                  <a:pt x="276228" y="3644429"/>
                  <a:pt x="271181" y="3640956"/>
                  <a:pt x="263620" y="3640323"/>
                </a:cubicBezTo>
                <a:close/>
                <a:moveTo>
                  <a:pt x="266456" y="3630502"/>
                </a:moveTo>
                <a:cubicBezTo>
                  <a:pt x="276945" y="3632465"/>
                  <a:pt x="284160" y="3638358"/>
                  <a:pt x="288102" y="3648181"/>
                </a:cubicBezTo>
                <a:cubicBezTo>
                  <a:pt x="291788" y="3657367"/>
                  <a:pt x="290708" y="3666057"/>
                  <a:pt x="284863" y="3674253"/>
                </a:cubicBezTo>
                <a:cubicBezTo>
                  <a:pt x="279018" y="3682449"/>
                  <a:pt x="268803" y="3689474"/>
                  <a:pt x="254217" y="3695326"/>
                </a:cubicBezTo>
                <a:cubicBezTo>
                  <a:pt x="238313" y="3701708"/>
                  <a:pt x="225101" y="3703973"/>
                  <a:pt x="214583" y="3702121"/>
                </a:cubicBezTo>
                <a:cubicBezTo>
                  <a:pt x="204064" y="3700269"/>
                  <a:pt x="196782" y="3694304"/>
                  <a:pt x="192738" y="3684226"/>
                </a:cubicBezTo>
                <a:cubicBezTo>
                  <a:pt x="185043" y="3665047"/>
                  <a:pt x="196823" y="3649187"/>
                  <a:pt x="228078" y="3636645"/>
                </a:cubicBezTo>
                <a:cubicBezTo>
                  <a:pt x="243174" y="3630588"/>
                  <a:pt x="255967" y="3628540"/>
                  <a:pt x="266456" y="3630502"/>
                </a:cubicBezTo>
                <a:close/>
                <a:moveTo>
                  <a:pt x="5107390" y="3623422"/>
                </a:moveTo>
                <a:cubicBezTo>
                  <a:pt x="5099932" y="3624173"/>
                  <a:pt x="5094933" y="3627754"/>
                  <a:pt x="5092390" y="3634164"/>
                </a:cubicBezTo>
                <a:cubicBezTo>
                  <a:pt x="5087373" y="3646814"/>
                  <a:pt x="5097472" y="3658140"/>
                  <a:pt x="5122686" y="3668140"/>
                </a:cubicBezTo>
                <a:cubicBezTo>
                  <a:pt x="5148753" y="3678478"/>
                  <a:pt x="5164244" y="3677450"/>
                  <a:pt x="5169160" y="3665056"/>
                </a:cubicBezTo>
                <a:cubicBezTo>
                  <a:pt x="5174346" y="3651980"/>
                  <a:pt x="5163672" y="3640180"/>
                  <a:pt x="5137136" y="3629656"/>
                </a:cubicBezTo>
                <a:cubicBezTo>
                  <a:pt x="5124763" y="3624749"/>
                  <a:pt x="5114848" y="3622671"/>
                  <a:pt x="5107390" y="3623422"/>
                </a:cubicBezTo>
                <a:close/>
                <a:moveTo>
                  <a:pt x="5104146" y="3612912"/>
                </a:moveTo>
                <a:cubicBezTo>
                  <a:pt x="5114028" y="3610990"/>
                  <a:pt x="5126273" y="3612926"/>
                  <a:pt x="5140882" y="3618720"/>
                </a:cubicBezTo>
                <a:cubicBezTo>
                  <a:pt x="5156812" y="3625038"/>
                  <a:pt x="5167955" y="3632488"/>
                  <a:pt x="5174310" y="3641072"/>
                </a:cubicBezTo>
                <a:cubicBezTo>
                  <a:pt x="5180666" y="3649656"/>
                  <a:pt x="5181842" y="3658995"/>
                  <a:pt x="5177838" y="3669089"/>
                </a:cubicBezTo>
                <a:cubicBezTo>
                  <a:pt x="5170219" y="3688298"/>
                  <a:pt x="5150757" y="3691695"/>
                  <a:pt x="5119452" y="3679279"/>
                </a:cubicBezTo>
                <a:cubicBezTo>
                  <a:pt x="5104331" y="3673282"/>
                  <a:pt x="5093642" y="3665962"/>
                  <a:pt x="5087384" y="3657318"/>
                </a:cubicBezTo>
                <a:cubicBezTo>
                  <a:pt x="5081126" y="3648674"/>
                  <a:pt x="5079948" y="3639434"/>
                  <a:pt x="5083851" y="3629594"/>
                </a:cubicBezTo>
                <a:cubicBezTo>
                  <a:pt x="5087500" y="3620394"/>
                  <a:pt x="5094265" y="3614834"/>
                  <a:pt x="5104146" y="3612912"/>
                </a:cubicBezTo>
                <a:close/>
                <a:moveTo>
                  <a:pt x="5108702" y="3568982"/>
                </a:moveTo>
                <a:lnTo>
                  <a:pt x="5188660" y="3598278"/>
                </a:lnTo>
                <a:cubicBezTo>
                  <a:pt x="5187488" y="3595751"/>
                  <a:pt x="5186570" y="3591864"/>
                  <a:pt x="5185905" y="3586619"/>
                </a:cubicBezTo>
                <a:cubicBezTo>
                  <a:pt x="5185241" y="3581373"/>
                  <a:pt x="5185119" y="3576778"/>
                  <a:pt x="5185540" y="3572833"/>
                </a:cubicBezTo>
                <a:lnTo>
                  <a:pt x="5196252" y="3576758"/>
                </a:lnTo>
                <a:cubicBezTo>
                  <a:pt x="5195841" y="3581878"/>
                  <a:pt x="5196091" y="3587654"/>
                  <a:pt x="5197003" y="3594088"/>
                </a:cubicBezTo>
                <a:cubicBezTo>
                  <a:pt x="5197915" y="3600522"/>
                  <a:pt x="5199213" y="3605903"/>
                  <a:pt x="5200898" y="3610228"/>
                </a:cubicBezTo>
                <a:lnTo>
                  <a:pt x="5199432" y="3614230"/>
                </a:lnTo>
                <a:lnTo>
                  <a:pt x="5104824" y="3579566"/>
                </a:lnTo>
                <a:close/>
                <a:moveTo>
                  <a:pt x="235965" y="3567294"/>
                </a:moveTo>
                <a:cubicBezTo>
                  <a:pt x="228427" y="3566434"/>
                  <a:pt x="218291" y="3568337"/>
                  <a:pt x="205556" y="3573005"/>
                </a:cubicBezTo>
                <a:cubicBezTo>
                  <a:pt x="179228" y="3582656"/>
                  <a:pt x="168358" y="3593742"/>
                  <a:pt x="172947" y="3606260"/>
                </a:cubicBezTo>
                <a:cubicBezTo>
                  <a:pt x="177788" y="3619468"/>
                  <a:pt x="193610" y="3621160"/>
                  <a:pt x="220412" y="3611335"/>
                </a:cubicBezTo>
                <a:cubicBezTo>
                  <a:pt x="245407" y="3602173"/>
                  <a:pt x="255531" y="3591117"/>
                  <a:pt x="250784" y="3578168"/>
                </a:cubicBezTo>
                <a:cubicBezTo>
                  <a:pt x="248443" y="3571779"/>
                  <a:pt x="243503" y="3568154"/>
                  <a:pt x="235965" y="3567294"/>
                </a:cubicBezTo>
                <a:close/>
                <a:moveTo>
                  <a:pt x="239096" y="3557564"/>
                </a:moveTo>
                <a:cubicBezTo>
                  <a:pt x="249521" y="3559842"/>
                  <a:pt x="256554" y="3565951"/>
                  <a:pt x="260197" y="3575888"/>
                </a:cubicBezTo>
                <a:cubicBezTo>
                  <a:pt x="263604" y="3585181"/>
                  <a:pt x="262262" y="3593835"/>
                  <a:pt x="256171" y="3601850"/>
                </a:cubicBezTo>
                <a:cubicBezTo>
                  <a:pt x="250081" y="3609866"/>
                  <a:pt x="239658" y="3616578"/>
                  <a:pt x="224902" y="3621987"/>
                </a:cubicBezTo>
                <a:cubicBezTo>
                  <a:pt x="208812" y="3627885"/>
                  <a:pt x="195538" y="3629749"/>
                  <a:pt x="185080" y="3627580"/>
                </a:cubicBezTo>
                <a:cubicBezTo>
                  <a:pt x="174623" y="3625411"/>
                  <a:pt x="167525" y="3619228"/>
                  <a:pt x="163788" y="3609032"/>
                </a:cubicBezTo>
                <a:cubicBezTo>
                  <a:pt x="156675" y="3589630"/>
                  <a:pt x="168929" y="3574134"/>
                  <a:pt x="200550" y="3562542"/>
                </a:cubicBezTo>
                <a:cubicBezTo>
                  <a:pt x="215822" y="3556944"/>
                  <a:pt x="228671" y="3555284"/>
                  <a:pt x="239096" y="3557564"/>
                </a:cubicBezTo>
                <a:close/>
                <a:moveTo>
                  <a:pt x="231743" y="3500009"/>
                </a:moveTo>
                <a:lnTo>
                  <a:pt x="235342" y="3510690"/>
                </a:lnTo>
                <a:lnTo>
                  <a:pt x="154645" y="3537886"/>
                </a:lnTo>
                <a:cubicBezTo>
                  <a:pt x="157141" y="3539124"/>
                  <a:pt x="160290" y="3541580"/>
                  <a:pt x="164091" y="3545256"/>
                </a:cubicBezTo>
                <a:cubicBezTo>
                  <a:pt x="167893" y="3548930"/>
                  <a:pt x="170864" y="3552438"/>
                  <a:pt x="173005" y="3555778"/>
                </a:cubicBezTo>
                <a:lnTo>
                  <a:pt x="162193" y="3559422"/>
                </a:lnTo>
                <a:cubicBezTo>
                  <a:pt x="159310" y="3555172"/>
                  <a:pt x="155499" y="3550822"/>
                  <a:pt x="150761" y="3546376"/>
                </a:cubicBezTo>
                <a:cubicBezTo>
                  <a:pt x="146023" y="3541928"/>
                  <a:pt x="141643" y="3538545"/>
                  <a:pt x="137621" y="3536226"/>
                </a:cubicBezTo>
                <a:lnTo>
                  <a:pt x="136261" y="3532188"/>
                </a:lnTo>
                <a:close/>
                <a:moveTo>
                  <a:pt x="5153297" y="3495164"/>
                </a:moveTo>
                <a:cubicBezTo>
                  <a:pt x="5145889" y="3496308"/>
                  <a:pt x="5141085" y="3500148"/>
                  <a:pt x="5138885" y="3506684"/>
                </a:cubicBezTo>
                <a:cubicBezTo>
                  <a:pt x="5134543" y="3519581"/>
                  <a:pt x="5145226" y="3530357"/>
                  <a:pt x="5170934" y="3539012"/>
                </a:cubicBezTo>
                <a:cubicBezTo>
                  <a:pt x="5197510" y="3547959"/>
                  <a:pt x="5212925" y="3546114"/>
                  <a:pt x="5217180" y="3533478"/>
                </a:cubicBezTo>
                <a:cubicBezTo>
                  <a:pt x="5221668" y="3520146"/>
                  <a:pt x="5210385" y="3508926"/>
                  <a:pt x="5183331" y="3499818"/>
                </a:cubicBezTo>
                <a:cubicBezTo>
                  <a:pt x="5170716" y="3495571"/>
                  <a:pt x="5160704" y="3494020"/>
                  <a:pt x="5153297" y="3495164"/>
                </a:cubicBezTo>
                <a:close/>
                <a:moveTo>
                  <a:pt x="5149502" y="3484840"/>
                </a:moveTo>
                <a:cubicBezTo>
                  <a:pt x="5159269" y="3482398"/>
                  <a:pt x="5171599" y="3483685"/>
                  <a:pt x="5186494" y="3488699"/>
                </a:cubicBezTo>
                <a:cubicBezTo>
                  <a:pt x="5202735" y="3494167"/>
                  <a:pt x="5214255" y="3501019"/>
                  <a:pt x="5221055" y="3509255"/>
                </a:cubicBezTo>
                <a:cubicBezTo>
                  <a:pt x="5227856" y="3517491"/>
                  <a:pt x="5229523" y="3526755"/>
                  <a:pt x="5226058" y="3537047"/>
                </a:cubicBezTo>
                <a:cubicBezTo>
                  <a:pt x="5219465" y="3556632"/>
                  <a:pt x="5200209" y="3561051"/>
                  <a:pt x="5168292" y="3550306"/>
                </a:cubicBezTo>
                <a:cubicBezTo>
                  <a:pt x="5152875" y="3545116"/>
                  <a:pt x="5141815" y="3538370"/>
                  <a:pt x="5135109" y="3530070"/>
                </a:cubicBezTo>
                <a:cubicBezTo>
                  <a:pt x="5128404" y="3521768"/>
                  <a:pt x="5126739" y="3512602"/>
                  <a:pt x="5130116" y="3502571"/>
                </a:cubicBezTo>
                <a:cubicBezTo>
                  <a:pt x="5133274" y="3493191"/>
                  <a:pt x="5139736" y="3487281"/>
                  <a:pt x="5149502" y="3484840"/>
                </a:cubicBezTo>
                <a:close/>
                <a:moveTo>
                  <a:pt x="214327" y="3445732"/>
                </a:moveTo>
                <a:lnTo>
                  <a:pt x="217688" y="3456492"/>
                </a:lnTo>
                <a:lnTo>
                  <a:pt x="136404" y="3481880"/>
                </a:lnTo>
                <a:cubicBezTo>
                  <a:pt x="138872" y="3483174"/>
                  <a:pt x="141965" y="3485700"/>
                  <a:pt x="145684" y="3489459"/>
                </a:cubicBezTo>
                <a:cubicBezTo>
                  <a:pt x="149402" y="3493218"/>
                  <a:pt x="152294" y="3496791"/>
                  <a:pt x="154360" y="3500178"/>
                </a:cubicBezTo>
                <a:lnTo>
                  <a:pt x="143470" y="3503579"/>
                </a:lnTo>
                <a:cubicBezTo>
                  <a:pt x="140682" y="3499266"/>
                  <a:pt x="136970" y="3494833"/>
                  <a:pt x="132332" y="3490281"/>
                </a:cubicBezTo>
                <a:cubicBezTo>
                  <a:pt x="127694" y="3485730"/>
                  <a:pt x="123390" y="3482249"/>
                  <a:pt x="119422" y="3479840"/>
                </a:cubicBezTo>
                <a:lnTo>
                  <a:pt x="118151" y="3475773"/>
                </a:lnTo>
                <a:close/>
                <a:moveTo>
                  <a:pt x="5228546" y="3440930"/>
                </a:moveTo>
                <a:lnTo>
                  <a:pt x="5239450" y="3444285"/>
                </a:lnTo>
                <a:cubicBezTo>
                  <a:pt x="5239309" y="3449419"/>
                  <a:pt x="5239863" y="3455175"/>
                  <a:pt x="5241113" y="3461552"/>
                </a:cubicBezTo>
                <a:cubicBezTo>
                  <a:pt x="5242362" y="3467929"/>
                  <a:pt x="5243942" y="3473233"/>
                  <a:pt x="5245852" y="3477464"/>
                </a:cubicBezTo>
                <a:lnTo>
                  <a:pt x="5244599" y="3481537"/>
                </a:lnTo>
                <a:lnTo>
                  <a:pt x="5148297" y="3451904"/>
                </a:lnTo>
                <a:lnTo>
                  <a:pt x="5151611" y="3441131"/>
                </a:lnTo>
                <a:lnTo>
                  <a:pt x="5233002" y="3466176"/>
                </a:lnTo>
                <a:cubicBezTo>
                  <a:pt x="5231699" y="3463713"/>
                  <a:pt x="5230577" y="3459880"/>
                  <a:pt x="5229637" y="3454677"/>
                </a:cubicBezTo>
                <a:cubicBezTo>
                  <a:pt x="5228697" y="3449474"/>
                  <a:pt x="5228334" y="3444892"/>
                  <a:pt x="5228546" y="3440930"/>
                </a:cubicBezTo>
                <a:close/>
                <a:moveTo>
                  <a:pt x="5244552" y="3384792"/>
                </a:moveTo>
                <a:lnTo>
                  <a:pt x="5255529" y="3387904"/>
                </a:lnTo>
                <a:cubicBezTo>
                  <a:pt x="5255502" y="3393040"/>
                  <a:pt x="5256183" y="3398782"/>
                  <a:pt x="5257574" y="3405130"/>
                </a:cubicBezTo>
                <a:cubicBezTo>
                  <a:pt x="5258965" y="3411477"/>
                  <a:pt x="5260662" y="3416745"/>
                  <a:pt x="5262666" y="3420932"/>
                </a:cubicBezTo>
                <a:lnTo>
                  <a:pt x="5261504" y="3425032"/>
                </a:lnTo>
                <a:lnTo>
                  <a:pt x="5164567" y="3397545"/>
                </a:lnTo>
                <a:lnTo>
                  <a:pt x="5167642" y="3386701"/>
                </a:lnTo>
                <a:lnTo>
                  <a:pt x="5249569" y="3409932"/>
                </a:lnTo>
                <a:cubicBezTo>
                  <a:pt x="5248211" y="3407499"/>
                  <a:pt x="5247004" y="3403692"/>
                  <a:pt x="5245949" y="3398511"/>
                </a:cubicBezTo>
                <a:cubicBezTo>
                  <a:pt x="5244894" y="3393330"/>
                  <a:pt x="5244428" y="3388757"/>
                  <a:pt x="5244552" y="3384792"/>
                </a:cubicBezTo>
                <a:close/>
                <a:moveTo>
                  <a:pt x="176993" y="3382772"/>
                </a:moveTo>
                <a:cubicBezTo>
                  <a:pt x="169540" y="3381349"/>
                  <a:pt x="159290" y="3382487"/>
                  <a:pt x="146242" y="3386187"/>
                </a:cubicBezTo>
                <a:cubicBezTo>
                  <a:pt x="119263" y="3393836"/>
                  <a:pt x="107593" y="3404076"/>
                  <a:pt x="111231" y="3416904"/>
                </a:cubicBezTo>
                <a:cubicBezTo>
                  <a:pt x="115068" y="3430437"/>
                  <a:pt x="130718" y="3433310"/>
                  <a:pt x="158181" y="3425522"/>
                </a:cubicBezTo>
                <a:cubicBezTo>
                  <a:pt x="183793" y="3418260"/>
                  <a:pt x="194718" y="3407994"/>
                  <a:pt x="190955" y="3394726"/>
                </a:cubicBezTo>
                <a:cubicBezTo>
                  <a:pt x="189099" y="3388179"/>
                  <a:pt x="184445" y="3384195"/>
                  <a:pt x="176993" y="3382772"/>
                </a:cubicBezTo>
                <a:close/>
                <a:moveTo>
                  <a:pt x="180845" y="3373303"/>
                </a:moveTo>
                <a:cubicBezTo>
                  <a:pt x="191069" y="3376357"/>
                  <a:pt x="197625" y="3382975"/>
                  <a:pt x="200513" y="3393158"/>
                </a:cubicBezTo>
                <a:cubicBezTo>
                  <a:pt x="203213" y="3402680"/>
                  <a:pt x="201226" y="3411209"/>
                  <a:pt x="194552" y="3418746"/>
                </a:cubicBezTo>
                <a:cubicBezTo>
                  <a:pt x="187878" y="3426282"/>
                  <a:pt x="176981" y="3432194"/>
                  <a:pt x="161860" y="3436481"/>
                </a:cubicBezTo>
                <a:cubicBezTo>
                  <a:pt x="145374" y="3441156"/>
                  <a:pt x="131998" y="3442020"/>
                  <a:pt x="121732" y="3439073"/>
                </a:cubicBezTo>
                <a:cubicBezTo>
                  <a:pt x="111466" y="3436126"/>
                  <a:pt x="104852" y="3429428"/>
                  <a:pt x="101889" y="3418981"/>
                </a:cubicBezTo>
                <a:cubicBezTo>
                  <a:pt x="96252" y="3399100"/>
                  <a:pt x="109634" y="3384565"/>
                  <a:pt x="142034" y="3375378"/>
                </a:cubicBezTo>
                <a:cubicBezTo>
                  <a:pt x="157683" y="3370940"/>
                  <a:pt x="170620" y="3370249"/>
                  <a:pt x="180845" y="3373303"/>
                </a:cubicBezTo>
                <a:close/>
                <a:moveTo>
                  <a:pt x="177857" y="3315458"/>
                </a:moveTo>
                <a:lnTo>
                  <a:pt x="180645" y="3326380"/>
                </a:lnTo>
                <a:lnTo>
                  <a:pt x="98133" y="3347438"/>
                </a:lnTo>
                <a:cubicBezTo>
                  <a:pt x="100529" y="3348860"/>
                  <a:pt x="103485" y="3351546"/>
                  <a:pt x="106999" y="3355496"/>
                </a:cubicBezTo>
                <a:cubicBezTo>
                  <a:pt x="110514" y="3359446"/>
                  <a:pt x="113213" y="3363167"/>
                  <a:pt x="115097" y="3366659"/>
                </a:cubicBezTo>
                <a:lnTo>
                  <a:pt x="104042" y="3369480"/>
                </a:lnTo>
                <a:cubicBezTo>
                  <a:pt x="101487" y="3365025"/>
                  <a:pt x="98013" y="3360402"/>
                  <a:pt x="93622" y="3355612"/>
                </a:cubicBezTo>
                <a:cubicBezTo>
                  <a:pt x="89231" y="3350822"/>
                  <a:pt x="85118" y="3347119"/>
                  <a:pt x="81282" y="3344504"/>
                </a:cubicBezTo>
                <a:lnTo>
                  <a:pt x="80228" y="3340375"/>
                </a:lnTo>
                <a:close/>
                <a:moveTo>
                  <a:pt x="5206613" y="3309696"/>
                </a:moveTo>
                <a:cubicBezTo>
                  <a:pt x="5199311" y="3311391"/>
                  <a:pt x="5194807" y="3315579"/>
                  <a:pt x="5193101" y="3322260"/>
                </a:cubicBezTo>
                <a:cubicBezTo>
                  <a:pt x="5189735" y="3335446"/>
                  <a:pt x="5201193" y="3345394"/>
                  <a:pt x="5227475" y="3352104"/>
                </a:cubicBezTo>
                <a:cubicBezTo>
                  <a:pt x="5254645" y="3359041"/>
                  <a:pt x="5269880" y="3356050"/>
                  <a:pt x="5273178" y="3343131"/>
                </a:cubicBezTo>
                <a:cubicBezTo>
                  <a:pt x="5276658" y="3329502"/>
                  <a:pt x="5264569" y="3319156"/>
                  <a:pt x="5236910" y="3312094"/>
                </a:cubicBezTo>
                <a:cubicBezTo>
                  <a:pt x="5224013" y="3308801"/>
                  <a:pt x="5213914" y="3308002"/>
                  <a:pt x="5206613" y="3309696"/>
                </a:cubicBezTo>
                <a:close/>
                <a:moveTo>
                  <a:pt x="5202058" y="3299684"/>
                </a:moveTo>
                <a:cubicBezTo>
                  <a:pt x="5211614" y="3296520"/>
                  <a:pt x="5224006" y="3296882"/>
                  <a:pt x="5239234" y="3300770"/>
                </a:cubicBezTo>
                <a:cubicBezTo>
                  <a:pt x="5255838" y="3305010"/>
                  <a:pt x="5267839" y="3310982"/>
                  <a:pt x="5275235" y="3318687"/>
                </a:cubicBezTo>
                <a:cubicBezTo>
                  <a:pt x="5282631" y="3326392"/>
                  <a:pt x="5284985" y="3335506"/>
                  <a:pt x="5282299" y="3346027"/>
                </a:cubicBezTo>
                <a:cubicBezTo>
                  <a:pt x="5277187" y="3366050"/>
                  <a:pt x="5258315" y="3371896"/>
                  <a:pt x="5225684" y="3363564"/>
                </a:cubicBezTo>
                <a:cubicBezTo>
                  <a:pt x="5209924" y="3359540"/>
                  <a:pt x="5198390" y="3353639"/>
                  <a:pt x="5191083" y="3345862"/>
                </a:cubicBezTo>
                <a:cubicBezTo>
                  <a:pt x="5183776" y="3338086"/>
                  <a:pt x="5181432" y="3329070"/>
                  <a:pt x="5184050" y="3318814"/>
                </a:cubicBezTo>
                <a:cubicBezTo>
                  <a:pt x="5186499" y="3309224"/>
                  <a:pt x="5192501" y="3302848"/>
                  <a:pt x="5202058" y="3299684"/>
                </a:cubicBezTo>
                <a:close/>
                <a:moveTo>
                  <a:pt x="144046" y="3251282"/>
                </a:moveTo>
                <a:cubicBezTo>
                  <a:pt x="136679" y="3249469"/>
                  <a:pt x="126383" y="3250067"/>
                  <a:pt x="113158" y="3253077"/>
                </a:cubicBezTo>
                <a:cubicBezTo>
                  <a:pt x="85815" y="3259299"/>
                  <a:pt x="73623" y="3268910"/>
                  <a:pt x="76581" y="3281912"/>
                </a:cubicBezTo>
                <a:cubicBezTo>
                  <a:pt x="79702" y="3295628"/>
                  <a:pt x="95180" y="3299319"/>
                  <a:pt x="123014" y="3292986"/>
                </a:cubicBezTo>
                <a:cubicBezTo>
                  <a:pt x="148972" y="3287079"/>
                  <a:pt x="160421" y="3277402"/>
                  <a:pt x="157361" y="3263954"/>
                </a:cubicBezTo>
                <a:cubicBezTo>
                  <a:pt x="155851" y="3257319"/>
                  <a:pt x="151413" y="3253095"/>
                  <a:pt x="144046" y="3251282"/>
                </a:cubicBezTo>
                <a:close/>
                <a:moveTo>
                  <a:pt x="5277701" y="3249523"/>
                </a:moveTo>
                <a:lnTo>
                  <a:pt x="5288826" y="3252052"/>
                </a:lnTo>
                <a:cubicBezTo>
                  <a:pt x="5289069" y="3257183"/>
                  <a:pt x="5290052" y="3262880"/>
                  <a:pt x="5291776" y="3269146"/>
                </a:cubicBezTo>
                <a:cubicBezTo>
                  <a:pt x="5293499" y="3275412"/>
                  <a:pt x="5295472" y="3280583"/>
                  <a:pt x="5297693" y="3284660"/>
                </a:cubicBezTo>
                <a:lnTo>
                  <a:pt x="5296749" y="3288814"/>
                </a:lnTo>
                <a:lnTo>
                  <a:pt x="5198498" y="3266473"/>
                </a:lnTo>
                <a:lnTo>
                  <a:pt x="5200997" y="3255482"/>
                </a:lnTo>
                <a:lnTo>
                  <a:pt x="5284034" y="3274364"/>
                </a:lnTo>
                <a:cubicBezTo>
                  <a:pt x="5282550" y="3272006"/>
                  <a:pt x="5281144" y="3268268"/>
                  <a:pt x="5279818" y="3263150"/>
                </a:cubicBezTo>
                <a:cubicBezTo>
                  <a:pt x="5278491" y="3258032"/>
                  <a:pt x="5277786" y="3253489"/>
                  <a:pt x="5277701" y="3249523"/>
                </a:cubicBezTo>
                <a:close/>
                <a:moveTo>
                  <a:pt x="148390" y="3242029"/>
                </a:moveTo>
                <a:cubicBezTo>
                  <a:pt x="158440" y="3245616"/>
                  <a:pt x="164639" y="3252570"/>
                  <a:pt x="166988" y="3262891"/>
                </a:cubicBezTo>
                <a:cubicBezTo>
                  <a:pt x="169184" y="3272541"/>
                  <a:pt x="166751" y="3280954"/>
                  <a:pt x="159690" y="3288129"/>
                </a:cubicBezTo>
                <a:cubicBezTo>
                  <a:pt x="152630" y="3295304"/>
                  <a:pt x="141437" y="3300636"/>
                  <a:pt x="126113" y="3304122"/>
                </a:cubicBezTo>
                <a:cubicBezTo>
                  <a:pt x="109403" y="3307925"/>
                  <a:pt x="96000" y="3308084"/>
                  <a:pt x="85903" y="3304602"/>
                </a:cubicBezTo>
                <a:cubicBezTo>
                  <a:pt x="75806" y="3301120"/>
                  <a:pt x="69553" y="3294084"/>
                  <a:pt x="67144" y="3283495"/>
                </a:cubicBezTo>
                <a:cubicBezTo>
                  <a:pt x="62559" y="3263346"/>
                  <a:pt x="76685" y="3249534"/>
                  <a:pt x="109524" y="3242062"/>
                </a:cubicBezTo>
                <a:cubicBezTo>
                  <a:pt x="125384" y="3238453"/>
                  <a:pt x="138340" y="3238442"/>
                  <a:pt x="148390" y="3242029"/>
                </a:cubicBezTo>
                <a:close/>
                <a:moveTo>
                  <a:pt x="148433" y="3184076"/>
                </a:moveTo>
                <a:lnTo>
                  <a:pt x="150645" y="3195129"/>
                </a:lnTo>
                <a:lnTo>
                  <a:pt x="67144" y="3211840"/>
                </a:lnTo>
                <a:cubicBezTo>
                  <a:pt x="69463" y="3213385"/>
                  <a:pt x="72273" y="3216222"/>
                  <a:pt x="75576" y="3220351"/>
                </a:cubicBezTo>
                <a:cubicBezTo>
                  <a:pt x="78879" y="3224480"/>
                  <a:pt x="81380" y="3228336"/>
                  <a:pt x="83079" y="3231922"/>
                </a:cubicBezTo>
                <a:lnTo>
                  <a:pt x="71891" y="3234160"/>
                </a:lnTo>
                <a:cubicBezTo>
                  <a:pt x="69572" y="3229578"/>
                  <a:pt x="66346" y="3224780"/>
                  <a:pt x="62212" y="3219766"/>
                </a:cubicBezTo>
                <a:cubicBezTo>
                  <a:pt x="58077" y="3214752"/>
                  <a:pt x="54164" y="3210840"/>
                  <a:pt x="50470" y="3208027"/>
                </a:cubicBezTo>
                <a:lnTo>
                  <a:pt x="49634" y="3203849"/>
                </a:lnTo>
                <a:close/>
                <a:moveTo>
                  <a:pt x="5235861" y="3176464"/>
                </a:moveTo>
                <a:cubicBezTo>
                  <a:pt x="5228660" y="3178541"/>
                  <a:pt x="5224383" y="3182961"/>
                  <a:pt x="5223033" y="3189724"/>
                </a:cubicBezTo>
                <a:cubicBezTo>
                  <a:pt x="5220368" y="3203068"/>
                  <a:pt x="5232335" y="3212397"/>
                  <a:pt x="5258935" y="3217710"/>
                </a:cubicBezTo>
                <a:cubicBezTo>
                  <a:pt x="5286434" y="3223202"/>
                  <a:pt x="5301490" y="3219410"/>
                  <a:pt x="5304101" y="3206335"/>
                </a:cubicBezTo>
                <a:cubicBezTo>
                  <a:pt x="5306856" y="3192541"/>
                  <a:pt x="5294236" y="3182848"/>
                  <a:pt x="5266243" y="3177257"/>
                </a:cubicBezTo>
                <a:cubicBezTo>
                  <a:pt x="5253190" y="3174651"/>
                  <a:pt x="5243063" y="3174386"/>
                  <a:pt x="5235861" y="3176464"/>
                </a:cubicBezTo>
                <a:close/>
                <a:moveTo>
                  <a:pt x="5267966" y="3165826"/>
                </a:moveTo>
                <a:cubicBezTo>
                  <a:pt x="5284771" y="3169183"/>
                  <a:pt x="5297069" y="3174513"/>
                  <a:pt x="5304863" y="3181816"/>
                </a:cubicBezTo>
                <a:cubicBezTo>
                  <a:pt x="5312655" y="3189120"/>
                  <a:pt x="5315489" y="3198096"/>
                  <a:pt x="5313361" y="3208745"/>
                </a:cubicBezTo>
                <a:cubicBezTo>
                  <a:pt x="5309314" y="3229010"/>
                  <a:pt x="5290778" y="3235844"/>
                  <a:pt x="5257752" y="3229248"/>
                </a:cubicBezTo>
                <a:cubicBezTo>
                  <a:pt x="5241801" y="3226063"/>
                  <a:pt x="5229972" y="3220780"/>
                  <a:pt x="5222264" y="3213400"/>
                </a:cubicBezTo>
                <a:cubicBezTo>
                  <a:pt x="5214556" y="3206020"/>
                  <a:pt x="5211739" y="3197140"/>
                  <a:pt x="5213812" y="3186760"/>
                </a:cubicBezTo>
                <a:cubicBezTo>
                  <a:pt x="5215751" y="3177055"/>
                  <a:pt x="5221408" y="3170370"/>
                  <a:pt x="5230784" y="3166706"/>
                </a:cubicBezTo>
                <a:cubicBezTo>
                  <a:pt x="5240160" y="3163042"/>
                  <a:pt x="5252554" y="3162748"/>
                  <a:pt x="5267966" y="3165826"/>
                </a:cubicBezTo>
                <a:close/>
                <a:moveTo>
                  <a:pt x="117946" y="3117708"/>
                </a:moveTo>
                <a:cubicBezTo>
                  <a:pt x="110684" y="3115511"/>
                  <a:pt x="100371" y="3115568"/>
                  <a:pt x="87006" y="3117879"/>
                </a:cubicBezTo>
                <a:cubicBezTo>
                  <a:pt x="59374" y="3122658"/>
                  <a:pt x="46695" y="3131616"/>
                  <a:pt x="48967" y="3144755"/>
                </a:cubicBezTo>
                <a:cubicBezTo>
                  <a:pt x="51363" y="3158616"/>
                  <a:pt x="66626" y="3163114"/>
                  <a:pt x="94755" y="3158250"/>
                </a:cubicBezTo>
                <a:cubicBezTo>
                  <a:pt x="120987" y="3153714"/>
                  <a:pt x="132928" y="3144650"/>
                  <a:pt x="130578" y="3131060"/>
                </a:cubicBezTo>
                <a:cubicBezTo>
                  <a:pt x="129418" y="3124356"/>
                  <a:pt x="125208" y="3119905"/>
                  <a:pt x="117946" y="3117708"/>
                </a:cubicBezTo>
                <a:close/>
                <a:moveTo>
                  <a:pt x="83955" y="3106689"/>
                </a:moveTo>
                <a:cubicBezTo>
                  <a:pt x="99983" y="3103917"/>
                  <a:pt x="112922" y="3104586"/>
                  <a:pt x="122770" y="3108696"/>
                </a:cubicBezTo>
                <a:cubicBezTo>
                  <a:pt x="132617" y="3112805"/>
                  <a:pt x="138443" y="3120075"/>
                  <a:pt x="140247" y="3130505"/>
                </a:cubicBezTo>
                <a:cubicBezTo>
                  <a:pt x="141933" y="3140257"/>
                  <a:pt x="139063" y="3148530"/>
                  <a:pt x="131635" y="3155325"/>
                </a:cubicBezTo>
                <a:cubicBezTo>
                  <a:pt x="124208" y="3162120"/>
                  <a:pt x="112750" y="3166856"/>
                  <a:pt x="97264" y="3169534"/>
                </a:cubicBezTo>
                <a:cubicBezTo>
                  <a:pt x="80378" y="3172454"/>
                  <a:pt x="66985" y="3171910"/>
                  <a:pt x="57085" y="3167903"/>
                </a:cubicBezTo>
                <a:cubicBezTo>
                  <a:pt x="47185" y="3163896"/>
                  <a:pt x="41309" y="3156542"/>
                  <a:pt x="39459" y="3145841"/>
                </a:cubicBezTo>
                <a:cubicBezTo>
                  <a:pt x="35938" y="3125478"/>
                  <a:pt x="50770" y="3112428"/>
                  <a:pt x="83955" y="3106689"/>
                </a:cubicBezTo>
                <a:close/>
                <a:moveTo>
                  <a:pt x="5279815" y="3099487"/>
                </a:moveTo>
                <a:cubicBezTo>
                  <a:pt x="5253564" y="3095062"/>
                  <a:pt x="5239292" y="3099650"/>
                  <a:pt x="5237000" y="3113250"/>
                </a:cubicBezTo>
                <a:cubicBezTo>
                  <a:pt x="5234738" y="3126669"/>
                  <a:pt x="5246981" y="3135633"/>
                  <a:pt x="5273730" y="3140142"/>
                </a:cubicBezTo>
                <a:cubicBezTo>
                  <a:pt x="5301381" y="3144803"/>
                  <a:pt x="5316315" y="3140559"/>
                  <a:pt x="5318532" y="3127411"/>
                </a:cubicBezTo>
                <a:cubicBezTo>
                  <a:pt x="5320870" y="3113540"/>
                  <a:pt x="5307964" y="3104232"/>
                  <a:pt x="5279815" y="3099487"/>
                </a:cubicBezTo>
                <a:close/>
                <a:moveTo>
                  <a:pt x="5281193" y="3088010"/>
                </a:moveTo>
                <a:cubicBezTo>
                  <a:pt x="5298091" y="3090858"/>
                  <a:pt x="5310545" y="3095815"/>
                  <a:pt x="5318554" y="3102880"/>
                </a:cubicBezTo>
                <a:cubicBezTo>
                  <a:pt x="5326564" y="3109946"/>
                  <a:pt x="5329666" y="3118833"/>
                  <a:pt x="5327861" y="3129541"/>
                </a:cubicBezTo>
                <a:cubicBezTo>
                  <a:pt x="5324426" y="3149918"/>
                  <a:pt x="5306104" y="3157308"/>
                  <a:pt x="5272895" y="3151710"/>
                </a:cubicBezTo>
                <a:cubicBezTo>
                  <a:pt x="5256854" y="3149007"/>
                  <a:pt x="5244871" y="3144083"/>
                  <a:pt x="5236945" y="3136938"/>
                </a:cubicBezTo>
                <a:cubicBezTo>
                  <a:pt x="5229018" y="3129794"/>
                  <a:pt x="5225935" y="3121004"/>
                  <a:pt x="5227694" y="3110566"/>
                </a:cubicBezTo>
                <a:cubicBezTo>
                  <a:pt x="5229339" y="3100807"/>
                  <a:pt x="5234792" y="3093954"/>
                  <a:pt x="5244054" y="3090009"/>
                </a:cubicBezTo>
                <a:cubicBezTo>
                  <a:pt x="5253315" y="3086064"/>
                  <a:pt x="5265695" y="3085398"/>
                  <a:pt x="5281193" y="3088010"/>
                </a:cubicBezTo>
                <a:close/>
                <a:moveTo>
                  <a:pt x="125841" y="3050695"/>
                </a:moveTo>
                <a:lnTo>
                  <a:pt x="127468" y="3061848"/>
                </a:lnTo>
                <a:lnTo>
                  <a:pt x="43204" y="3074144"/>
                </a:lnTo>
                <a:cubicBezTo>
                  <a:pt x="45438" y="3075809"/>
                  <a:pt x="48095" y="3078790"/>
                  <a:pt x="51176" y="3083086"/>
                </a:cubicBezTo>
                <a:cubicBezTo>
                  <a:pt x="54258" y="3087383"/>
                  <a:pt x="56552" y="3091366"/>
                  <a:pt x="58060" y="3095036"/>
                </a:cubicBezTo>
                <a:lnTo>
                  <a:pt x="46770" y="3096683"/>
                </a:lnTo>
                <a:cubicBezTo>
                  <a:pt x="44695" y="3091985"/>
                  <a:pt x="41726" y="3087024"/>
                  <a:pt x="37861" y="3081800"/>
                </a:cubicBezTo>
                <a:cubicBezTo>
                  <a:pt x="33996" y="3076576"/>
                  <a:pt x="30294" y="3072462"/>
                  <a:pt x="26753" y="3069459"/>
                </a:cubicBezTo>
                <a:lnTo>
                  <a:pt x="26138" y="3065243"/>
                </a:lnTo>
                <a:close/>
                <a:moveTo>
                  <a:pt x="5315224" y="3034242"/>
                </a:moveTo>
                <a:lnTo>
                  <a:pt x="5326521" y="3035845"/>
                </a:lnTo>
                <a:cubicBezTo>
                  <a:pt x="5327186" y="3040937"/>
                  <a:pt x="5328637" y="3046534"/>
                  <a:pt x="5330872" y="3052636"/>
                </a:cubicBezTo>
                <a:cubicBezTo>
                  <a:pt x="5333107" y="3058738"/>
                  <a:pt x="5335500" y="3063729"/>
                  <a:pt x="5338050" y="3067608"/>
                </a:cubicBezTo>
                <a:lnTo>
                  <a:pt x="5337452" y="3071827"/>
                </a:lnTo>
                <a:lnTo>
                  <a:pt x="5237692" y="3057676"/>
                </a:lnTo>
                <a:lnTo>
                  <a:pt x="5239275" y="3046516"/>
                </a:lnTo>
                <a:lnTo>
                  <a:pt x="5323588" y="3058476"/>
                </a:lnTo>
                <a:cubicBezTo>
                  <a:pt x="5321914" y="3056248"/>
                  <a:pt x="5320204" y="3052639"/>
                  <a:pt x="5318459" y="3047648"/>
                </a:cubicBezTo>
                <a:cubicBezTo>
                  <a:pt x="5316715" y="3042657"/>
                  <a:pt x="5315636" y="3038188"/>
                  <a:pt x="5315224" y="3034242"/>
                </a:cubicBezTo>
                <a:close/>
                <a:moveTo>
                  <a:pt x="118396" y="2993946"/>
                </a:moveTo>
                <a:lnTo>
                  <a:pt x="119775" y="3005133"/>
                </a:lnTo>
                <a:lnTo>
                  <a:pt x="35258" y="3015553"/>
                </a:lnTo>
                <a:cubicBezTo>
                  <a:pt x="37455" y="3017267"/>
                  <a:pt x="40045" y="3020306"/>
                  <a:pt x="43030" y="3024671"/>
                </a:cubicBezTo>
                <a:cubicBezTo>
                  <a:pt x="46015" y="3029035"/>
                  <a:pt x="48221" y="3033068"/>
                  <a:pt x="49647" y="3036770"/>
                </a:cubicBezTo>
                <a:lnTo>
                  <a:pt x="38323" y="3038166"/>
                </a:lnTo>
                <a:cubicBezTo>
                  <a:pt x="36353" y="3033423"/>
                  <a:pt x="33495" y="3028397"/>
                  <a:pt x="29747" y="3023088"/>
                </a:cubicBezTo>
                <a:cubicBezTo>
                  <a:pt x="25999" y="3017779"/>
                  <a:pt x="22389" y="3013585"/>
                  <a:pt x="18916" y="3010504"/>
                </a:cubicBezTo>
                <a:lnTo>
                  <a:pt x="18394" y="3006275"/>
                </a:lnTo>
                <a:close/>
                <a:moveTo>
                  <a:pt x="5322253" y="2976092"/>
                </a:moveTo>
                <a:lnTo>
                  <a:pt x="5333582" y="2977444"/>
                </a:lnTo>
                <a:cubicBezTo>
                  <a:pt x="5334360" y="2982521"/>
                  <a:pt x="5335934" y="2988085"/>
                  <a:pt x="5338304" y="2994136"/>
                </a:cubicBezTo>
                <a:cubicBezTo>
                  <a:pt x="5340673" y="3000187"/>
                  <a:pt x="5343175" y="3005123"/>
                  <a:pt x="5345811" y="3008945"/>
                </a:cubicBezTo>
                <a:lnTo>
                  <a:pt x="5345305" y="3013176"/>
                </a:lnTo>
                <a:lnTo>
                  <a:pt x="5245258" y="3001233"/>
                </a:lnTo>
                <a:lnTo>
                  <a:pt x="5246593" y="2990041"/>
                </a:lnTo>
                <a:lnTo>
                  <a:pt x="5331150" y="3000134"/>
                </a:lnTo>
                <a:cubicBezTo>
                  <a:pt x="5329427" y="2997945"/>
                  <a:pt x="5327639" y="2994374"/>
                  <a:pt x="5325783" y="2989423"/>
                </a:cubicBezTo>
                <a:cubicBezTo>
                  <a:pt x="5323929" y="2984472"/>
                  <a:pt x="5322752" y="2980028"/>
                  <a:pt x="5322253" y="2976092"/>
                </a:cubicBezTo>
                <a:close/>
                <a:moveTo>
                  <a:pt x="62138" y="2924046"/>
                </a:moveTo>
                <a:cubicBezTo>
                  <a:pt x="34228" y="2926758"/>
                  <a:pt x="20917" y="2934749"/>
                  <a:pt x="22206" y="2948020"/>
                </a:cubicBezTo>
                <a:cubicBezTo>
                  <a:pt x="23566" y="2962021"/>
                  <a:pt x="38452" y="2967642"/>
                  <a:pt x="66865" y="2964882"/>
                </a:cubicBezTo>
                <a:cubicBezTo>
                  <a:pt x="93362" y="2962308"/>
                  <a:pt x="105943" y="2954157"/>
                  <a:pt x="104610" y="2940430"/>
                </a:cubicBezTo>
                <a:cubicBezTo>
                  <a:pt x="103294" y="2926885"/>
                  <a:pt x="89137" y="2921424"/>
                  <a:pt x="62138" y="2924046"/>
                </a:cubicBezTo>
                <a:close/>
                <a:moveTo>
                  <a:pt x="59927" y="2912660"/>
                </a:moveTo>
                <a:cubicBezTo>
                  <a:pt x="76117" y="2911088"/>
                  <a:pt x="88970" y="2912716"/>
                  <a:pt x="98485" y="2917547"/>
                </a:cubicBezTo>
                <a:cubicBezTo>
                  <a:pt x="108001" y="2922377"/>
                  <a:pt x="113270" y="2930059"/>
                  <a:pt x="114293" y="2940594"/>
                </a:cubicBezTo>
                <a:cubicBezTo>
                  <a:pt x="115250" y="2950445"/>
                  <a:pt x="111773" y="2958482"/>
                  <a:pt x="103860" y="2964706"/>
                </a:cubicBezTo>
                <a:cubicBezTo>
                  <a:pt x="95948" y="2970930"/>
                  <a:pt x="84171" y="2974802"/>
                  <a:pt x="68528" y="2976321"/>
                </a:cubicBezTo>
                <a:cubicBezTo>
                  <a:pt x="51472" y="2977978"/>
                  <a:pt x="38156" y="2976440"/>
                  <a:pt x="28581" y="2971708"/>
                </a:cubicBezTo>
                <a:cubicBezTo>
                  <a:pt x="19007" y="2966976"/>
                  <a:pt x="13694" y="2959205"/>
                  <a:pt x="12644" y="2948397"/>
                </a:cubicBezTo>
                <a:cubicBezTo>
                  <a:pt x="10646" y="2927829"/>
                  <a:pt x="26407" y="2915916"/>
                  <a:pt x="59927" y="2912660"/>
                </a:cubicBezTo>
                <a:close/>
                <a:moveTo>
                  <a:pt x="5303347" y="2905162"/>
                </a:moveTo>
                <a:cubicBezTo>
                  <a:pt x="5276839" y="2902700"/>
                  <a:pt x="5262948" y="2908335"/>
                  <a:pt x="5261672" y="2922067"/>
                </a:cubicBezTo>
                <a:cubicBezTo>
                  <a:pt x="5260413" y="2935618"/>
                  <a:pt x="5273288" y="2943648"/>
                  <a:pt x="5300298" y="2946157"/>
                </a:cubicBezTo>
                <a:cubicBezTo>
                  <a:pt x="5328219" y="2948751"/>
                  <a:pt x="5342797" y="2943410"/>
                  <a:pt x="5344031" y="2930133"/>
                </a:cubicBezTo>
                <a:cubicBezTo>
                  <a:pt x="5345332" y="2916127"/>
                  <a:pt x="5331770" y="2907803"/>
                  <a:pt x="5303347" y="2905162"/>
                </a:cubicBezTo>
                <a:close/>
                <a:moveTo>
                  <a:pt x="5303867" y="2893614"/>
                </a:moveTo>
                <a:cubicBezTo>
                  <a:pt x="5320931" y="2895200"/>
                  <a:pt x="5333718" y="2899218"/>
                  <a:pt x="5342231" y="2905669"/>
                </a:cubicBezTo>
                <a:cubicBezTo>
                  <a:pt x="5350743" y="2912120"/>
                  <a:pt x="5354497" y="2920752"/>
                  <a:pt x="5353492" y="2931564"/>
                </a:cubicBezTo>
                <a:cubicBezTo>
                  <a:pt x="5351580" y="2952141"/>
                  <a:pt x="5333858" y="2960871"/>
                  <a:pt x="5300324" y="2957756"/>
                </a:cubicBezTo>
                <a:cubicBezTo>
                  <a:pt x="5284128" y="2956251"/>
                  <a:pt x="5271812" y="2952231"/>
                  <a:pt x="5263377" y="2945695"/>
                </a:cubicBezTo>
                <a:cubicBezTo>
                  <a:pt x="5254942" y="2939159"/>
                  <a:pt x="5251214" y="2930621"/>
                  <a:pt x="5252193" y="2920082"/>
                </a:cubicBezTo>
                <a:cubicBezTo>
                  <a:pt x="5253108" y="2910228"/>
                  <a:pt x="5258038" y="2902989"/>
                  <a:pt x="5266980" y="2898367"/>
                </a:cubicBezTo>
                <a:cubicBezTo>
                  <a:pt x="5275923" y="2893745"/>
                  <a:pt x="5288219" y="2892160"/>
                  <a:pt x="5303867" y="2893614"/>
                </a:cubicBezTo>
                <a:close/>
                <a:moveTo>
                  <a:pt x="56166" y="2845212"/>
                </a:moveTo>
                <a:cubicBezTo>
                  <a:pt x="28187" y="2847089"/>
                  <a:pt x="14644" y="2854679"/>
                  <a:pt x="15536" y="2867983"/>
                </a:cubicBezTo>
                <a:cubicBezTo>
                  <a:pt x="16478" y="2882018"/>
                  <a:pt x="31189" y="2888080"/>
                  <a:pt x="59671" y="2886170"/>
                </a:cubicBezTo>
                <a:cubicBezTo>
                  <a:pt x="86233" y="2884388"/>
                  <a:pt x="99053" y="2876617"/>
                  <a:pt x="98130" y="2862856"/>
                </a:cubicBezTo>
                <a:cubicBezTo>
                  <a:pt x="97219" y="2849278"/>
                  <a:pt x="83231" y="2843396"/>
                  <a:pt x="56166" y="2845212"/>
                </a:cubicBezTo>
                <a:close/>
                <a:moveTo>
                  <a:pt x="5333874" y="2836538"/>
                </a:moveTo>
                <a:lnTo>
                  <a:pt x="5345258" y="2837296"/>
                </a:lnTo>
                <a:cubicBezTo>
                  <a:pt x="5346301" y="2842325"/>
                  <a:pt x="5348165" y="2847799"/>
                  <a:pt x="5350847" y="2853718"/>
                </a:cubicBezTo>
                <a:cubicBezTo>
                  <a:pt x="5353530" y="2859636"/>
                  <a:pt x="5356288" y="2864434"/>
                  <a:pt x="5359120" y="2868113"/>
                </a:cubicBezTo>
                <a:lnTo>
                  <a:pt x="5358837" y="2872365"/>
                </a:lnTo>
                <a:lnTo>
                  <a:pt x="5258300" y="2865676"/>
                </a:lnTo>
                <a:lnTo>
                  <a:pt x="5259049" y="2854429"/>
                </a:lnTo>
                <a:lnTo>
                  <a:pt x="5344018" y="2860082"/>
                </a:lnTo>
                <a:cubicBezTo>
                  <a:pt x="5342182" y="2857986"/>
                  <a:pt x="5340209" y="2854513"/>
                  <a:pt x="5338098" y="2849666"/>
                </a:cubicBezTo>
                <a:cubicBezTo>
                  <a:pt x="5335987" y="2844818"/>
                  <a:pt x="5334579" y="2840443"/>
                  <a:pt x="5333874" y="2836538"/>
                </a:cubicBezTo>
                <a:close/>
                <a:moveTo>
                  <a:pt x="54296" y="2833765"/>
                </a:moveTo>
                <a:cubicBezTo>
                  <a:pt x="70526" y="2832676"/>
                  <a:pt x="83324" y="2834688"/>
                  <a:pt x="92691" y="2839800"/>
                </a:cubicBezTo>
                <a:cubicBezTo>
                  <a:pt x="102058" y="2844912"/>
                  <a:pt x="107095" y="2852749"/>
                  <a:pt x="107804" y="2863309"/>
                </a:cubicBezTo>
                <a:cubicBezTo>
                  <a:pt x="108466" y="2873184"/>
                  <a:pt x="104750" y="2881114"/>
                  <a:pt x="96656" y="2887099"/>
                </a:cubicBezTo>
                <a:cubicBezTo>
                  <a:pt x="88562" y="2893084"/>
                  <a:pt x="76674" y="2896602"/>
                  <a:pt x="60993" y="2897654"/>
                </a:cubicBezTo>
                <a:cubicBezTo>
                  <a:pt x="43895" y="2898801"/>
                  <a:pt x="30631" y="2896866"/>
                  <a:pt x="21201" y="2891850"/>
                </a:cubicBezTo>
                <a:cubicBezTo>
                  <a:pt x="11772" y="2886834"/>
                  <a:pt x="6694" y="2878909"/>
                  <a:pt x="5967" y="2868074"/>
                </a:cubicBezTo>
                <a:cubicBezTo>
                  <a:pt x="4584" y="2847455"/>
                  <a:pt x="20694" y="2836019"/>
                  <a:pt x="54296" y="2833765"/>
                </a:cubicBezTo>
                <a:close/>
                <a:moveTo>
                  <a:pt x="101751" y="2782242"/>
                </a:moveTo>
                <a:lnTo>
                  <a:pt x="102214" y="2793504"/>
                </a:lnTo>
                <a:lnTo>
                  <a:pt x="17129" y="2797000"/>
                </a:lnTo>
                <a:cubicBezTo>
                  <a:pt x="19178" y="2798888"/>
                  <a:pt x="21513" y="2802128"/>
                  <a:pt x="24132" y="2806722"/>
                </a:cubicBezTo>
                <a:cubicBezTo>
                  <a:pt x="26751" y="2811314"/>
                  <a:pt x="28621" y="2815514"/>
                  <a:pt x="29740" y="2819320"/>
                </a:cubicBezTo>
                <a:lnTo>
                  <a:pt x="18340" y="2819788"/>
                </a:lnTo>
                <a:cubicBezTo>
                  <a:pt x="16764" y="2814900"/>
                  <a:pt x="14324" y="2809658"/>
                  <a:pt x="11022" y="2804062"/>
                </a:cubicBezTo>
                <a:cubicBezTo>
                  <a:pt x="7719" y="2798465"/>
                  <a:pt x="4463" y="2793990"/>
                  <a:pt x="1252" y="2790636"/>
                </a:cubicBezTo>
                <a:lnTo>
                  <a:pt x="1077" y="2786379"/>
                </a:lnTo>
                <a:close/>
                <a:moveTo>
                  <a:pt x="5311258" y="2767470"/>
                </a:moveTo>
                <a:cubicBezTo>
                  <a:pt x="5284658" y="2766390"/>
                  <a:pt x="5271079" y="2772740"/>
                  <a:pt x="5270518" y="2786520"/>
                </a:cubicBezTo>
                <a:cubicBezTo>
                  <a:pt x="5269966" y="2800117"/>
                  <a:pt x="5283241" y="2807466"/>
                  <a:pt x="5310345" y="2808568"/>
                </a:cubicBezTo>
                <a:cubicBezTo>
                  <a:pt x="5338363" y="2809706"/>
                  <a:pt x="5352643" y="2803614"/>
                  <a:pt x="5353185" y="2790292"/>
                </a:cubicBezTo>
                <a:cubicBezTo>
                  <a:pt x="5353756" y="2776236"/>
                  <a:pt x="5339780" y="2768629"/>
                  <a:pt x="5311258" y="2767470"/>
                </a:cubicBezTo>
                <a:close/>
                <a:moveTo>
                  <a:pt x="5311177" y="2755911"/>
                </a:moveTo>
                <a:cubicBezTo>
                  <a:pt x="5328300" y="2756606"/>
                  <a:pt x="5341279" y="2759954"/>
                  <a:pt x="5350115" y="2765954"/>
                </a:cubicBezTo>
                <a:cubicBezTo>
                  <a:pt x="5358951" y="2771953"/>
                  <a:pt x="5363149" y="2780378"/>
                  <a:pt x="5362708" y="2791228"/>
                </a:cubicBezTo>
                <a:cubicBezTo>
                  <a:pt x="5361869" y="2811876"/>
                  <a:pt x="5344625" y="2821517"/>
                  <a:pt x="5310974" y="2820150"/>
                </a:cubicBezTo>
                <a:cubicBezTo>
                  <a:pt x="5294722" y="2819489"/>
                  <a:pt x="5282213" y="2816115"/>
                  <a:pt x="5273450" y="2810026"/>
                </a:cubicBezTo>
                <a:cubicBezTo>
                  <a:pt x="5264686" y="2803938"/>
                  <a:pt x="5260519" y="2795606"/>
                  <a:pt x="5260949" y="2785031"/>
                </a:cubicBezTo>
                <a:cubicBezTo>
                  <a:pt x="5261351" y="2775142"/>
                  <a:pt x="5265896" y="2767656"/>
                  <a:pt x="5274587" y="2762575"/>
                </a:cubicBezTo>
                <a:cubicBezTo>
                  <a:pt x="5283277" y="2757494"/>
                  <a:pt x="5295474" y="2755273"/>
                  <a:pt x="5311177" y="2755911"/>
                </a:cubicBezTo>
                <a:close/>
                <a:moveTo>
                  <a:pt x="51358" y="2706863"/>
                </a:moveTo>
                <a:cubicBezTo>
                  <a:pt x="23320" y="2707288"/>
                  <a:pt x="9401" y="2714166"/>
                  <a:pt x="9603" y="2727498"/>
                </a:cubicBezTo>
                <a:cubicBezTo>
                  <a:pt x="9816" y="2741564"/>
                  <a:pt x="24194" y="2748380"/>
                  <a:pt x="52737" y="2747948"/>
                </a:cubicBezTo>
                <a:cubicBezTo>
                  <a:pt x="79355" y="2747544"/>
                  <a:pt x="92560" y="2740447"/>
                  <a:pt x="92351" y="2726657"/>
                </a:cubicBezTo>
                <a:cubicBezTo>
                  <a:pt x="92145" y="2713050"/>
                  <a:pt x="78481" y="2706452"/>
                  <a:pt x="51358" y="2706863"/>
                </a:cubicBezTo>
                <a:close/>
                <a:moveTo>
                  <a:pt x="5338190" y="2697834"/>
                </a:moveTo>
                <a:lnTo>
                  <a:pt x="5349598" y="2698003"/>
                </a:lnTo>
                <a:cubicBezTo>
                  <a:pt x="5350899" y="2702972"/>
                  <a:pt x="5353042" y="2708342"/>
                  <a:pt x="5356026" y="2714114"/>
                </a:cubicBezTo>
                <a:cubicBezTo>
                  <a:pt x="5359011" y="2719886"/>
                  <a:pt x="5362013" y="2724536"/>
                  <a:pt x="5365030" y="2728064"/>
                </a:cubicBezTo>
                <a:lnTo>
                  <a:pt x="5364968" y="2732324"/>
                </a:lnTo>
                <a:lnTo>
                  <a:pt x="5264220" y="2730832"/>
                </a:lnTo>
                <a:lnTo>
                  <a:pt x="5264387" y="2719562"/>
                </a:lnTo>
                <a:lnTo>
                  <a:pt x="5349534" y="2720823"/>
                </a:lnTo>
                <a:cubicBezTo>
                  <a:pt x="5347593" y="2718824"/>
                  <a:pt x="5345444" y="2715458"/>
                  <a:pt x="5343085" y="2710726"/>
                </a:cubicBezTo>
                <a:cubicBezTo>
                  <a:pt x="5340726" y="2705994"/>
                  <a:pt x="5339094" y="2701697"/>
                  <a:pt x="5338190" y="2697834"/>
                </a:cubicBezTo>
                <a:close/>
                <a:moveTo>
                  <a:pt x="50084" y="2695334"/>
                </a:moveTo>
                <a:cubicBezTo>
                  <a:pt x="66348" y="2695088"/>
                  <a:pt x="79025" y="2697760"/>
                  <a:pt x="88115" y="2703350"/>
                </a:cubicBezTo>
                <a:cubicBezTo>
                  <a:pt x="97204" y="2708941"/>
                  <a:pt x="101829" y="2717028"/>
                  <a:pt x="101989" y="2727611"/>
                </a:cubicBezTo>
                <a:cubicBezTo>
                  <a:pt x="102139" y="2737507"/>
                  <a:pt x="98017" y="2745234"/>
                  <a:pt x="89624" y="2750791"/>
                </a:cubicBezTo>
                <a:cubicBezTo>
                  <a:pt x="81230" y="2756349"/>
                  <a:pt x="69176" y="2759246"/>
                  <a:pt x="53462" y="2759484"/>
                </a:cubicBezTo>
                <a:cubicBezTo>
                  <a:pt x="36327" y="2759744"/>
                  <a:pt x="23181" y="2757125"/>
                  <a:pt x="14024" y="2751627"/>
                </a:cubicBezTo>
                <a:cubicBezTo>
                  <a:pt x="4868" y="2746129"/>
                  <a:pt x="207" y="2737951"/>
                  <a:pt x="43" y="2727093"/>
                </a:cubicBezTo>
                <a:cubicBezTo>
                  <a:pt x="-271" y="2706431"/>
                  <a:pt x="16410" y="2695844"/>
                  <a:pt x="50084" y="2695334"/>
                </a:cubicBezTo>
                <a:close/>
                <a:moveTo>
                  <a:pt x="5349274" y="2638760"/>
                </a:moveTo>
                <a:cubicBezTo>
                  <a:pt x="5350684" y="2643698"/>
                  <a:pt x="5352943" y="2649021"/>
                  <a:pt x="5356054" y="2654727"/>
                </a:cubicBezTo>
                <a:cubicBezTo>
                  <a:pt x="5359164" y="2660432"/>
                  <a:pt x="5362266" y="2665016"/>
                  <a:pt x="5365360" y="2668476"/>
                </a:cubicBezTo>
                <a:lnTo>
                  <a:pt x="5365390" y="2672738"/>
                </a:lnTo>
                <a:lnTo>
                  <a:pt x="5264634" y="2673444"/>
                </a:lnTo>
                <a:lnTo>
                  <a:pt x="5264555" y="2662173"/>
                </a:lnTo>
                <a:lnTo>
                  <a:pt x="5349710" y="2661576"/>
                </a:lnTo>
                <a:cubicBezTo>
                  <a:pt x="5347726" y="2659619"/>
                  <a:pt x="5345503" y="2656301"/>
                  <a:pt x="5343042" y="2651622"/>
                </a:cubicBezTo>
                <a:cubicBezTo>
                  <a:pt x="5340580" y="2646942"/>
                  <a:pt x="5338855" y="2642682"/>
                  <a:pt x="5337866" y="2638840"/>
                </a:cubicBezTo>
                <a:close/>
                <a:moveTo>
                  <a:pt x="51906" y="2624062"/>
                </a:moveTo>
                <a:cubicBezTo>
                  <a:pt x="23868" y="2623642"/>
                  <a:pt x="9748" y="2630098"/>
                  <a:pt x="9549" y="2643430"/>
                </a:cubicBezTo>
                <a:cubicBezTo>
                  <a:pt x="9338" y="2657496"/>
                  <a:pt x="23505" y="2664742"/>
                  <a:pt x="52047" y="2665169"/>
                </a:cubicBezTo>
                <a:cubicBezTo>
                  <a:pt x="78665" y="2665568"/>
                  <a:pt x="92078" y="2658872"/>
                  <a:pt x="92285" y="2645081"/>
                </a:cubicBezTo>
                <a:cubicBezTo>
                  <a:pt x="92488" y="2631474"/>
                  <a:pt x="79029" y="2624468"/>
                  <a:pt x="51906" y="2624062"/>
                </a:cubicBezTo>
                <a:close/>
                <a:moveTo>
                  <a:pt x="50980" y="2612500"/>
                </a:moveTo>
                <a:cubicBezTo>
                  <a:pt x="67244" y="2612743"/>
                  <a:pt x="79834" y="2615796"/>
                  <a:pt x="88751" y="2621658"/>
                </a:cubicBezTo>
                <a:cubicBezTo>
                  <a:pt x="97668" y="2627519"/>
                  <a:pt x="102047" y="2635742"/>
                  <a:pt x="101889" y="2646325"/>
                </a:cubicBezTo>
                <a:cubicBezTo>
                  <a:pt x="101741" y="2656221"/>
                  <a:pt x="97388" y="2663820"/>
                  <a:pt x="88831" y="2669122"/>
                </a:cubicBezTo>
                <a:cubicBezTo>
                  <a:pt x="80274" y="2674425"/>
                  <a:pt x="68139" y="2676958"/>
                  <a:pt x="52424" y="2676723"/>
                </a:cubicBezTo>
                <a:cubicBezTo>
                  <a:pt x="35289" y="2676466"/>
                  <a:pt x="22228" y="2673452"/>
                  <a:pt x="13241" y="2667681"/>
                </a:cubicBezTo>
                <a:cubicBezTo>
                  <a:pt x="4255" y="2661910"/>
                  <a:pt x="-158" y="2653596"/>
                  <a:pt x="4" y="2642737"/>
                </a:cubicBezTo>
                <a:cubicBezTo>
                  <a:pt x="314" y="2622075"/>
                  <a:pt x="17306" y="2611996"/>
                  <a:pt x="50980" y="2612500"/>
                </a:cubicBezTo>
                <a:close/>
                <a:moveTo>
                  <a:pt x="5310231" y="2570850"/>
                </a:moveTo>
                <a:cubicBezTo>
                  <a:pt x="5283624" y="2571723"/>
                  <a:pt x="5270547" y="2579052"/>
                  <a:pt x="5271000" y="2592836"/>
                </a:cubicBezTo>
                <a:cubicBezTo>
                  <a:pt x="5271446" y="2606438"/>
                  <a:pt x="5285224" y="2612793"/>
                  <a:pt x="5312335" y="2611904"/>
                </a:cubicBezTo>
                <a:cubicBezTo>
                  <a:pt x="5340362" y="2610984"/>
                  <a:pt x="5354157" y="2603860"/>
                  <a:pt x="5353719" y="2590534"/>
                </a:cubicBezTo>
                <a:cubicBezTo>
                  <a:pt x="5353258" y="2576474"/>
                  <a:pt x="5338762" y="2569913"/>
                  <a:pt x="5310231" y="2570850"/>
                </a:cubicBezTo>
                <a:close/>
                <a:moveTo>
                  <a:pt x="5309303" y="2559327"/>
                </a:moveTo>
                <a:cubicBezTo>
                  <a:pt x="5326430" y="2558765"/>
                  <a:pt x="5339621" y="2561152"/>
                  <a:pt x="5348873" y="2566487"/>
                </a:cubicBezTo>
                <a:cubicBezTo>
                  <a:pt x="5358126" y="2571822"/>
                  <a:pt x="5362930" y="2579916"/>
                  <a:pt x="5363286" y="2590770"/>
                </a:cubicBezTo>
                <a:cubicBezTo>
                  <a:pt x="5363964" y="2611424"/>
                  <a:pt x="5347473" y="2622303"/>
                  <a:pt x="5313813" y="2623408"/>
                </a:cubicBezTo>
                <a:cubicBezTo>
                  <a:pt x="5297556" y="2623942"/>
                  <a:pt x="5284834" y="2621494"/>
                  <a:pt x="5275647" y="2616065"/>
                </a:cubicBezTo>
                <a:cubicBezTo>
                  <a:pt x="5266460" y="2610636"/>
                  <a:pt x="5261694" y="2602632"/>
                  <a:pt x="5261346" y="2592053"/>
                </a:cubicBezTo>
                <a:cubicBezTo>
                  <a:pt x="5261022" y="2582161"/>
                  <a:pt x="5265006" y="2574363"/>
                  <a:pt x="5273301" y="2568658"/>
                </a:cubicBezTo>
                <a:cubicBezTo>
                  <a:pt x="5281594" y="2562953"/>
                  <a:pt x="5293595" y="2559843"/>
                  <a:pt x="5309303" y="2559327"/>
                </a:cubicBezTo>
                <a:close/>
                <a:moveTo>
                  <a:pt x="54863" y="2544164"/>
                </a:moveTo>
                <a:cubicBezTo>
                  <a:pt x="26850" y="2542905"/>
                  <a:pt x="12544" y="2548936"/>
                  <a:pt x="11946" y="2562256"/>
                </a:cubicBezTo>
                <a:cubicBezTo>
                  <a:pt x="11314" y="2576309"/>
                  <a:pt x="25257" y="2583976"/>
                  <a:pt x="53774" y="2585257"/>
                </a:cubicBezTo>
                <a:cubicBezTo>
                  <a:pt x="80369" y="2586452"/>
                  <a:pt x="93976" y="2580160"/>
                  <a:pt x="94595" y="2566383"/>
                </a:cubicBezTo>
                <a:cubicBezTo>
                  <a:pt x="95205" y="2552788"/>
                  <a:pt x="81962" y="2545382"/>
                  <a:pt x="54863" y="2544164"/>
                </a:cubicBezTo>
                <a:close/>
                <a:moveTo>
                  <a:pt x="54284" y="2532580"/>
                </a:moveTo>
                <a:cubicBezTo>
                  <a:pt x="70533" y="2533310"/>
                  <a:pt x="83026" y="2536738"/>
                  <a:pt x="91764" y="2542864"/>
                </a:cubicBezTo>
                <a:cubicBezTo>
                  <a:pt x="100501" y="2548990"/>
                  <a:pt x="104633" y="2557339"/>
                  <a:pt x="104157" y="2567913"/>
                </a:cubicBezTo>
                <a:cubicBezTo>
                  <a:pt x="103714" y="2577800"/>
                  <a:pt x="99136" y="2585266"/>
                  <a:pt x="90423" y="2590310"/>
                </a:cubicBezTo>
                <a:cubicBezTo>
                  <a:pt x="81711" y="2595353"/>
                  <a:pt x="69506" y="2597522"/>
                  <a:pt x="53805" y="2596817"/>
                </a:cubicBezTo>
                <a:cubicBezTo>
                  <a:pt x="36686" y="2596048"/>
                  <a:pt x="23721" y="2592644"/>
                  <a:pt x="14911" y="2586607"/>
                </a:cubicBezTo>
                <a:cubicBezTo>
                  <a:pt x="6100" y="2580570"/>
                  <a:pt x="1939" y="2572126"/>
                  <a:pt x="2426" y="2561278"/>
                </a:cubicBezTo>
                <a:cubicBezTo>
                  <a:pt x="3354" y="2540634"/>
                  <a:pt x="20639" y="2531068"/>
                  <a:pt x="54284" y="2532580"/>
                </a:cubicBezTo>
                <a:close/>
                <a:moveTo>
                  <a:pt x="5305731" y="2491786"/>
                </a:moveTo>
                <a:cubicBezTo>
                  <a:pt x="5279162" y="2493451"/>
                  <a:pt x="5266308" y="2501166"/>
                  <a:pt x="5267170" y="2514930"/>
                </a:cubicBezTo>
                <a:cubicBezTo>
                  <a:pt x="5268021" y="2528512"/>
                  <a:pt x="5281983" y="2534455"/>
                  <a:pt x="5309055" y="2532760"/>
                </a:cubicBezTo>
                <a:cubicBezTo>
                  <a:pt x="5337043" y="2531006"/>
                  <a:pt x="5350619" y="2523476"/>
                  <a:pt x="5349785" y="2510168"/>
                </a:cubicBezTo>
                <a:cubicBezTo>
                  <a:pt x="5348906" y="2496129"/>
                  <a:pt x="5334221" y="2490002"/>
                  <a:pt x="5305731" y="2491786"/>
                </a:cubicBezTo>
                <a:close/>
                <a:moveTo>
                  <a:pt x="5304460" y="2480297"/>
                </a:moveTo>
                <a:cubicBezTo>
                  <a:pt x="5321563" y="2479225"/>
                  <a:pt x="5334819" y="2481218"/>
                  <a:pt x="5344226" y="2486276"/>
                </a:cubicBezTo>
                <a:cubicBezTo>
                  <a:pt x="5353633" y="2491334"/>
                  <a:pt x="5358676" y="2499282"/>
                  <a:pt x="5359355" y="2510120"/>
                </a:cubicBezTo>
                <a:cubicBezTo>
                  <a:pt x="5360646" y="2530744"/>
                  <a:pt x="5344487" y="2542109"/>
                  <a:pt x="5310875" y="2544215"/>
                </a:cubicBezTo>
                <a:cubicBezTo>
                  <a:pt x="5294641" y="2545232"/>
                  <a:pt x="5281851" y="2543164"/>
                  <a:pt x="5272507" y="2538010"/>
                </a:cubicBezTo>
                <a:cubicBezTo>
                  <a:pt x="5263163" y="2532857"/>
                  <a:pt x="5258160" y="2524998"/>
                  <a:pt x="5257498" y="2514434"/>
                </a:cubicBezTo>
                <a:cubicBezTo>
                  <a:pt x="5256879" y="2504557"/>
                  <a:pt x="5260630" y="2496643"/>
                  <a:pt x="5268751" y="2490694"/>
                </a:cubicBezTo>
                <a:cubicBezTo>
                  <a:pt x="5276872" y="2484745"/>
                  <a:pt x="5288775" y="2481279"/>
                  <a:pt x="5304460" y="2480297"/>
                </a:cubicBezTo>
                <a:close/>
                <a:moveTo>
                  <a:pt x="60179" y="2464894"/>
                </a:moveTo>
                <a:cubicBezTo>
                  <a:pt x="32216" y="2462798"/>
                  <a:pt x="17736" y="2468398"/>
                  <a:pt x="16739" y="2481694"/>
                </a:cubicBezTo>
                <a:cubicBezTo>
                  <a:pt x="15688" y="2495722"/>
                  <a:pt x="29395" y="2503802"/>
                  <a:pt x="57862" y="2505936"/>
                </a:cubicBezTo>
                <a:cubicBezTo>
                  <a:pt x="84408" y="2507925"/>
                  <a:pt x="98198" y="2502043"/>
                  <a:pt x="99229" y="2488290"/>
                </a:cubicBezTo>
                <a:cubicBezTo>
                  <a:pt x="100245" y="2474720"/>
                  <a:pt x="87229" y="2466920"/>
                  <a:pt x="60179" y="2464894"/>
                </a:cubicBezTo>
                <a:close/>
                <a:moveTo>
                  <a:pt x="59945" y="2453297"/>
                </a:moveTo>
                <a:cubicBezTo>
                  <a:pt x="76166" y="2454512"/>
                  <a:pt x="88552" y="2458312"/>
                  <a:pt x="97102" y="2464697"/>
                </a:cubicBezTo>
                <a:cubicBezTo>
                  <a:pt x="105653" y="2471081"/>
                  <a:pt x="109532" y="2479551"/>
                  <a:pt x="108741" y="2490106"/>
                </a:cubicBezTo>
                <a:cubicBezTo>
                  <a:pt x="108001" y="2499975"/>
                  <a:pt x="103202" y="2507300"/>
                  <a:pt x="94343" y="2512082"/>
                </a:cubicBezTo>
                <a:cubicBezTo>
                  <a:pt x="85484" y="2516862"/>
                  <a:pt x="73219" y="2518666"/>
                  <a:pt x="57547" y="2517491"/>
                </a:cubicBezTo>
                <a:cubicBezTo>
                  <a:pt x="40458" y="2516210"/>
                  <a:pt x="27601" y="2512421"/>
                  <a:pt x="18975" y="2506123"/>
                </a:cubicBezTo>
                <a:cubicBezTo>
                  <a:pt x="10349" y="2499825"/>
                  <a:pt x="6442" y="2491261"/>
                  <a:pt x="7254" y="2480432"/>
                </a:cubicBezTo>
                <a:cubicBezTo>
                  <a:pt x="8798" y="2459825"/>
                  <a:pt x="26362" y="2450780"/>
                  <a:pt x="59945" y="2453297"/>
                </a:cubicBezTo>
                <a:close/>
                <a:moveTo>
                  <a:pt x="5336650" y="2418259"/>
                </a:moveTo>
                <a:cubicBezTo>
                  <a:pt x="5338458" y="2423066"/>
                  <a:pt x="5341145" y="2428186"/>
                  <a:pt x="5344710" y="2433619"/>
                </a:cubicBezTo>
                <a:cubicBezTo>
                  <a:pt x="5348276" y="2439052"/>
                  <a:pt x="5351742" y="2443367"/>
                  <a:pt x="5355108" y="2446563"/>
                </a:cubicBezTo>
                <a:lnTo>
                  <a:pt x="5355486" y="2450808"/>
                </a:lnTo>
                <a:lnTo>
                  <a:pt x="5255124" y="2459738"/>
                </a:lnTo>
                <a:lnTo>
                  <a:pt x="5254125" y="2448511"/>
                </a:lnTo>
                <a:lnTo>
                  <a:pt x="5338947" y="2440963"/>
                </a:lnTo>
                <a:cubicBezTo>
                  <a:pt x="5336809" y="2439175"/>
                  <a:pt x="5334323" y="2436050"/>
                  <a:pt x="5331488" y="2431587"/>
                </a:cubicBezTo>
                <a:cubicBezTo>
                  <a:pt x="5328652" y="2427124"/>
                  <a:pt x="5326585" y="2423018"/>
                  <a:pt x="5325286" y="2419270"/>
                </a:cubicBezTo>
                <a:close/>
                <a:moveTo>
                  <a:pt x="13932" y="2399721"/>
                </a:moveTo>
                <a:lnTo>
                  <a:pt x="114181" y="2409849"/>
                </a:lnTo>
                <a:lnTo>
                  <a:pt x="113047" y="2421063"/>
                </a:lnTo>
                <a:lnTo>
                  <a:pt x="28322" y="2412504"/>
                </a:lnTo>
                <a:cubicBezTo>
                  <a:pt x="30084" y="2414662"/>
                  <a:pt x="31937" y="2418200"/>
                  <a:pt x="33882" y="2423117"/>
                </a:cubicBezTo>
                <a:cubicBezTo>
                  <a:pt x="35826" y="2428034"/>
                  <a:pt x="37083" y="2432455"/>
                  <a:pt x="37654" y="2436381"/>
                </a:cubicBezTo>
                <a:lnTo>
                  <a:pt x="26303" y="2435234"/>
                </a:lnTo>
                <a:cubicBezTo>
                  <a:pt x="25432" y="2430173"/>
                  <a:pt x="23758" y="2424638"/>
                  <a:pt x="21279" y="2418632"/>
                </a:cubicBezTo>
                <a:cubicBezTo>
                  <a:pt x="18800" y="2412624"/>
                  <a:pt x="16208" y="2407734"/>
                  <a:pt x="13504" y="2403961"/>
                </a:cubicBezTo>
                <a:close/>
                <a:moveTo>
                  <a:pt x="5330197" y="2359484"/>
                </a:moveTo>
                <a:cubicBezTo>
                  <a:pt x="5332110" y="2364250"/>
                  <a:pt x="5334910" y="2369309"/>
                  <a:pt x="5338595" y="2374662"/>
                </a:cubicBezTo>
                <a:cubicBezTo>
                  <a:pt x="5342279" y="2380014"/>
                  <a:pt x="5345840" y="2384252"/>
                  <a:pt x="5349277" y="2387373"/>
                </a:cubicBezTo>
                <a:lnTo>
                  <a:pt x="5349748" y="2391608"/>
                </a:lnTo>
                <a:lnTo>
                  <a:pt x="5249608" y="2402758"/>
                </a:lnTo>
                <a:lnTo>
                  <a:pt x="5248361" y="2391555"/>
                </a:lnTo>
                <a:lnTo>
                  <a:pt x="5332995" y="2382132"/>
                </a:lnTo>
                <a:cubicBezTo>
                  <a:pt x="5330819" y="2380392"/>
                  <a:pt x="5328264" y="2377322"/>
                  <a:pt x="5325331" y="2372923"/>
                </a:cubicBezTo>
                <a:cubicBezTo>
                  <a:pt x="5322398" y="2368524"/>
                  <a:pt x="5320240" y="2364465"/>
                  <a:pt x="5318858" y="2360746"/>
                </a:cubicBezTo>
                <a:close/>
                <a:moveTo>
                  <a:pt x="74855" y="2329246"/>
                </a:moveTo>
                <a:cubicBezTo>
                  <a:pt x="47037" y="2325708"/>
                  <a:pt x="32287" y="2330552"/>
                  <a:pt x="30606" y="2343779"/>
                </a:cubicBezTo>
                <a:cubicBezTo>
                  <a:pt x="28831" y="2357733"/>
                  <a:pt x="42101" y="2366512"/>
                  <a:pt x="70419" y="2370114"/>
                </a:cubicBezTo>
                <a:cubicBezTo>
                  <a:pt x="96828" y="2373473"/>
                  <a:pt x="110902" y="2368312"/>
                  <a:pt x="112643" y="2354630"/>
                </a:cubicBezTo>
                <a:cubicBezTo>
                  <a:pt x="114359" y="2341130"/>
                  <a:pt x="101764" y="2332669"/>
                  <a:pt x="74855" y="2329246"/>
                </a:cubicBezTo>
                <a:close/>
                <a:moveTo>
                  <a:pt x="75221" y="2317653"/>
                </a:moveTo>
                <a:cubicBezTo>
                  <a:pt x="91357" y="2319705"/>
                  <a:pt x="103530" y="2324141"/>
                  <a:pt x="111739" y="2330958"/>
                </a:cubicBezTo>
                <a:cubicBezTo>
                  <a:pt x="119948" y="2337776"/>
                  <a:pt x="123384" y="2346435"/>
                  <a:pt x="122049" y="2356935"/>
                </a:cubicBezTo>
                <a:cubicBezTo>
                  <a:pt x="120800" y="2366753"/>
                  <a:pt x="115628" y="2373820"/>
                  <a:pt x="106535" y="2378137"/>
                </a:cubicBezTo>
                <a:cubicBezTo>
                  <a:pt x="97440" y="2382454"/>
                  <a:pt x="85098" y="2383620"/>
                  <a:pt x="69507" y="2381637"/>
                </a:cubicBezTo>
                <a:cubicBezTo>
                  <a:pt x="52507" y="2379475"/>
                  <a:pt x="39864" y="2375026"/>
                  <a:pt x="31575" y="2368290"/>
                </a:cubicBezTo>
                <a:cubicBezTo>
                  <a:pt x="23286" y="2361554"/>
                  <a:pt x="19827" y="2352800"/>
                  <a:pt x="21197" y="2342028"/>
                </a:cubicBezTo>
                <a:cubicBezTo>
                  <a:pt x="23805" y="2321528"/>
                  <a:pt x="41813" y="2313403"/>
                  <a:pt x="75221" y="2317653"/>
                </a:cubicBezTo>
                <a:close/>
                <a:moveTo>
                  <a:pt x="5284387" y="2296649"/>
                </a:moveTo>
                <a:cubicBezTo>
                  <a:pt x="5258015" y="2300285"/>
                  <a:pt x="5245771" y="2308934"/>
                  <a:pt x="5247654" y="2322597"/>
                </a:cubicBezTo>
                <a:cubicBezTo>
                  <a:pt x="5249513" y="2336078"/>
                  <a:pt x="5263878" y="2340966"/>
                  <a:pt x="5290749" y="2337261"/>
                </a:cubicBezTo>
                <a:cubicBezTo>
                  <a:pt x="5318529" y="2333431"/>
                  <a:pt x="5331507" y="2324912"/>
                  <a:pt x="5329687" y="2311703"/>
                </a:cubicBezTo>
                <a:cubicBezTo>
                  <a:pt x="5327765" y="2297768"/>
                  <a:pt x="5312665" y="2292750"/>
                  <a:pt x="5284387" y="2296649"/>
                </a:cubicBezTo>
                <a:close/>
                <a:moveTo>
                  <a:pt x="5282265" y="2285286"/>
                </a:moveTo>
                <a:cubicBezTo>
                  <a:pt x="5299241" y="2282945"/>
                  <a:pt x="5312607" y="2283947"/>
                  <a:pt x="5322365" y="2288290"/>
                </a:cubicBezTo>
                <a:cubicBezTo>
                  <a:pt x="5332122" y="2292634"/>
                  <a:pt x="5337742" y="2300185"/>
                  <a:pt x="5339226" y="2310943"/>
                </a:cubicBezTo>
                <a:cubicBezTo>
                  <a:pt x="5342048" y="2331414"/>
                  <a:pt x="5326778" y="2343950"/>
                  <a:pt x="5293416" y="2348550"/>
                </a:cubicBezTo>
                <a:cubicBezTo>
                  <a:pt x="5277302" y="2350772"/>
                  <a:pt x="5264395" y="2349660"/>
                  <a:pt x="5254693" y="2345216"/>
                </a:cubicBezTo>
                <a:cubicBezTo>
                  <a:pt x="5244991" y="2340772"/>
                  <a:pt x="5239418" y="2333308"/>
                  <a:pt x="5237972" y="2322822"/>
                </a:cubicBezTo>
                <a:cubicBezTo>
                  <a:pt x="5236620" y="2313018"/>
                  <a:pt x="5239772" y="2304847"/>
                  <a:pt x="5247428" y="2298311"/>
                </a:cubicBezTo>
                <a:cubicBezTo>
                  <a:pt x="5255084" y="2291774"/>
                  <a:pt x="5266696" y="2287432"/>
                  <a:pt x="5282265" y="2285286"/>
                </a:cubicBezTo>
                <a:close/>
                <a:moveTo>
                  <a:pt x="32183" y="2260881"/>
                </a:moveTo>
                <a:lnTo>
                  <a:pt x="131766" y="2276226"/>
                </a:lnTo>
                <a:lnTo>
                  <a:pt x="130049" y="2287367"/>
                </a:lnTo>
                <a:lnTo>
                  <a:pt x="45886" y="2274397"/>
                </a:lnTo>
                <a:cubicBezTo>
                  <a:pt x="47534" y="2276644"/>
                  <a:pt x="49200" y="2280274"/>
                  <a:pt x="50884" y="2285286"/>
                </a:cubicBezTo>
                <a:cubicBezTo>
                  <a:pt x="52569" y="2290297"/>
                  <a:pt x="53594" y="2294778"/>
                  <a:pt x="53959" y="2298729"/>
                </a:cubicBezTo>
                <a:lnTo>
                  <a:pt x="42683" y="2296991"/>
                </a:lnTo>
                <a:cubicBezTo>
                  <a:pt x="42078" y="2291891"/>
                  <a:pt x="40695" y="2286277"/>
                  <a:pt x="38533" y="2280149"/>
                </a:cubicBezTo>
                <a:cubicBezTo>
                  <a:pt x="36371" y="2274020"/>
                  <a:pt x="34038" y="2269002"/>
                  <a:pt x="31535" y="2265092"/>
                </a:cubicBezTo>
                <a:close/>
                <a:moveTo>
                  <a:pt x="5304245" y="2218528"/>
                </a:moveTo>
                <a:cubicBezTo>
                  <a:pt x="5296623" y="2216247"/>
                  <a:pt x="5285775" y="2216294"/>
                  <a:pt x="5271701" y="2218668"/>
                </a:cubicBezTo>
                <a:cubicBezTo>
                  <a:pt x="5245451" y="2223096"/>
                  <a:pt x="5233472" y="2232110"/>
                  <a:pt x="5235766" y="2245710"/>
                </a:cubicBezTo>
                <a:cubicBezTo>
                  <a:pt x="5238029" y="2259128"/>
                  <a:pt x="5252536" y="2263582"/>
                  <a:pt x="5279283" y="2259070"/>
                </a:cubicBezTo>
                <a:cubicBezTo>
                  <a:pt x="5306935" y="2254406"/>
                  <a:pt x="5319651" y="2245500"/>
                  <a:pt x="5317433" y="2232352"/>
                </a:cubicBezTo>
                <a:cubicBezTo>
                  <a:pt x="5316263" y="2225417"/>
                  <a:pt x="5311867" y="2220809"/>
                  <a:pt x="5304245" y="2218528"/>
                </a:cubicBezTo>
                <a:close/>
                <a:moveTo>
                  <a:pt x="5269239" y="2207373"/>
                </a:moveTo>
                <a:cubicBezTo>
                  <a:pt x="5286136" y="2204523"/>
                  <a:pt x="5299527" y="2205122"/>
                  <a:pt x="5309411" y="2209170"/>
                </a:cubicBezTo>
                <a:cubicBezTo>
                  <a:pt x="5319294" y="2213219"/>
                  <a:pt x="5325139" y="2220597"/>
                  <a:pt x="5326945" y="2231305"/>
                </a:cubicBezTo>
                <a:cubicBezTo>
                  <a:pt x="5330383" y="2251682"/>
                  <a:pt x="5315497" y="2264672"/>
                  <a:pt x="5282288" y="2270273"/>
                </a:cubicBezTo>
                <a:cubicBezTo>
                  <a:pt x="5266249" y="2272979"/>
                  <a:pt x="5253313" y="2272256"/>
                  <a:pt x="5243482" y="2268106"/>
                </a:cubicBezTo>
                <a:cubicBezTo>
                  <a:pt x="5233651" y="2263956"/>
                  <a:pt x="5227856" y="2256662"/>
                  <a:pt x="5226095" y="2246226"/>
                </a:cubicBezTo>
                <a:cubicBezTo>
                  <a:pt x="5224449" y="2236466"/>
                  <a:pt x="5227353" y="2228205"/>
                  <a:pt x="5234809" y="2221440"/>
                </a:cubicBezTo>
                <a:cubicBezTo>
                  <a:pt x="5242265" y="2214676"/>
                  <a:pt x="5253741" y="2209988"/>
                  <a:pt x="5269239" y="2207373"/>
                </a:cubicBezTo>
                <a:close/>
                <a:moveTo>
                  <a:pt x="42122" y="2202257"/>
                </a:moveTo>
                <a:lnTo>
                  <a:pt x="141338" y="2219817"/>
                </a:lnTo>
                <a:lnTo>
                  <a:pt x="139374" y="2230916"/>
                </a:lnTo>
                <a:lnTo>
                  <a:pt x="55521" y="2216076"/>
                </a:lnTo>
                <a:cubicBezTo>
                  <a:pt x="57117" y="2218359"/>
                  <a:pt x="58702" y="2222025"/>
                  <a:pt x="60274" y="2227072"/>
                </a:cubicBezTo>
                <a:cubicBezTo>
                  <a:pt x="61847" y="2232120"/>
                  <a:pt x="62772" y="2236623"/>
                  <a:pt x="63049" y="2240581"/>
                </a:cubicBezTo>
                <a:lnTo>
                  <a:pt x="51815" y="2238593"/>
                </a:lnTo>
                <a:cubicBezTo>
                  <a:pt x="51323" y="2233480"/>
                  <a:pt x="50065" y="2227836"/>
                  <a:pt x="48041" y="2221662"/>
                </a:cubicBezTo>
                <a:cubicBezTo>
                  <a:pt x="46016" y="2215487"/>
                  <a:pt x="43795" y="2210417"/>
                  <a:pt x="41379" y="2206453"/>
                </a:cubicBezTo>
                <a:close/>
                <a:moveTo>
                  <a:pt x="5289213" y="2140065"/>
                </a:moveTo>
                <a:cubicBezTo>
                  <a:pt x="5281526" y="2138015"/>
                  <a:pt x="5270684" y="2138388"/>
                  <a:pt x="5256688" y="2141185"/>
                </a:cubicBezTo>
                <a:cubicBezTo>
                  <a:pt x="5230582" y="2146402"/>
                  <a:pt x="5218881" y="2155773"/>
                  <a:pt x="5221583" y="2169297"/>
                </a:cubicBezTo>
                <a:cubicBezTo>
                  <a:pt x="5224250" y="2182642"/>
                  <a:pt x="5238883" y="2186656"/>
                  <a:pt x="5265483" y="2181341"/>
                </a:cubicBezTo>
                <a:cubicBezTo>
                  <a:pt x="5292981" y="2175846"/>
                  <a:pt x="5305424" y="2166560"/>
                  <a:pt x="5302811" y="2153485"/>
                </a:cubicBezTo>
                <a:cubicBezTo>
                  <a:pt x="5301433" y="2146588"/>
                  <a:pt x="5296900" y="2142115"/>
                  <a:pt x="5289213" y="2140065"/>
                </a:cubicBezTo>
                <a:close/>
                <a:moveTo>
                  <a:pt x="76356" y="2134423"/>
                </a:moveTo>
                <a:cubicBezTo>
                  <a:pt x="68820" y="2136286"/>
                  <a:pt x="64386" y="2140484"/>
                  <a:pt x="63052" y="2147016"/>
                </a:cubicBezTo>
                <a:cubicBezTo>
                  <a:pt x="60237" y="2160798"/>
                  <a:pt x="72814" y="2170545"/>
                  <a:pt x="100783" y="2176257"/>
                </a:cubicBezTo>
                <a:cubicBezTo>
                  <a:pt x="126866" y="2181584"/>
                  <a:pt x="141287" y="2177490"/>
                  <a:pt x="144046" y="2163977"/>
                </a:cubicBezTo>
                <a:cubicBezTo>
                  <a:pt x="146769" y="2150644"/>
                  <a:pt x="134842" y="2141263"/>
                  <a:pt x="108266" y="2135836"/>
                </a:cubicBezTo>
                <a:cubicBezTo>
                  <a:pt x="94528" y="2133031"/>
                  <a:pt x="83891" y="2132560"/>
                  <a:pt x="76356" y="2134423"/>
                </a:cubicBezTo>
                <a:close/>
                <a:moveTo>
                  <a:pt x="5253885" y="2129970"/>
                </a:moveTo>
                <a:cubicBezTo>
                  <a:pt x="5270690" y="2126612"/>
                  <a:pt x="5284093" y="2126807"/>
                  <a:pt x="5294093" y="2130556"/>
                </a:cubicBezTo>
                <a:cubicBezTo>
                  <a:pt x="5304095" y="2134305"/>
                  <a:pt x="5310159" y="2141504"/>
                  <a:pt x="5312287" y="2152152"/>
                </a:cubicBezTo>
                <a:cubicBezTo>
                  <a:pt x="5316337" y="2172417"/>
                  <a:pt x="5301849" y="2185848"/>
                  <a:pt x="5268824" y="2192448"/>
                </a:cubicBezTo>
                <a:cubicBezTo>
                  <a:pt x="5252873" y="2195636"/>
                  <a:pt x="5239922" y="2195304"/>
                  <a:pt x="5229971" y="2191452"/>
                </a:cubicBezTo>
                <a:cubicBezTo>
                  <a:pt x="5220020" y="2187600"/>
                  <a:pt x="5214007" y="2180484"/>
                  <a:pt x="5211932" y="2170104"/>
                </a:cubicBezTo>
                <a:cubicBezTo>
                  <a:pt x="5209993" y="2160399"/>
                  <a:pt x="5212647" y="2152054"/>
                  <a:pt x="5219896" y="2145068"/>
                </a:cubicBezTo>
                <a:cubicBezTo>
                  <a:pt x="5227144" y="2138083"/>
                  <a:pt x="5238474" y="2133050"/>
                  <a:pt x="5253885" y="2129970"/>
                </a:cubicBezTo>
                <a:close/>
                <a:moveTo>
                  <a:pt x="109498" y="2124303"/>
                </a:moveTo>
                <a:cubicBezTo>
                  <a:pt x="125436" y="2127557"/>
                  <a:pt x="137242" y="2132891"/>
                  <a:pt x="144917" y="2140305"/>
                </a:cubicBezTo>
                <a:cubicBezTo>
                  <a:pt x="152593" y="2147718"/>
                  <a:pt x="155372" y="2156610"/>
                  <a:pt x="153254" y="2166980"/>
                </a:cubicBezTo>
                <a:cubicBezTo>
                  <a:pt x="151274" y="2176677"/>
                  <a:pt x="145588" y="2183338"/>
                  <a:pt x="136196" y="2186961"/>
                </a:cubicBezTo>
                <a:cubicBezTo>
                  <a:pt x="126804" y="2190585"/>
                  <a:pt x="114409" y="2190825"/>
                  <a:pt x="99011" y="2187680"/>
                </a:cubicBezTo>
                <a:cubicBezTo>
                  <a:pt x="82221" y="2184251"/>
                  <a:pt x="69945" y="2178868"/>
                  <a:pt x="62183" y="2171531"/>
                </a:cubicBezTo>
                <a:cubicBezTo>
                  <a:pt x="54422" y="2164194"/>
                  <a:pt x="51628" y="2155205"/>
                  <a:pt x="53801" y="2144565"/>
                </a:cubicBezTo>
                <a:cubicBezTo>
                  <a:pt x="57936" y="2124318"/>
                  <a:pt x="76502" y="2117564"/>
                  <a:pt x="109498" y="2124303"/>
                </a:cubicBezTo>
                <a:close/>
                <a:moveTo>
                  <a:pt x="5277483" y="2064353"/>
                </a:moveTo>
                <a:cubicBezTo>
                  <a:pt x="5279921" y="2068873"/>
                  <a:pt x="5283272" y="2073585"/>
                  <a:pt x="5287536" y="2078489"/>
                </a:cubicBezTo>
                <a:cubicBezTo>
                  <a:pt x="5291800" y="2083393"/>
                  <a:pt x="5295815" y="2087202"/>
                  <a:pt x="5299581" y="2089916"/>
                </a:cubicBezTo>
                <a:lnTo>
                  <a:pt x="5300526" y="2094072"/>
                </a:lnTo>
                <a:lnTo>
                  <a:pt x="5202278" y="2116424"/>
                </a:lnTo>
                <a:lnTo>
                  <a:pt x="5199778" y="2105433"/>
                </a:lnTo>
                <a:lnTo>
                  <a:pt x="5282813" y="2086542"/>
                </a:lnTo>
                <a:cubicBezTo>
                  <a:pt x="5280455" y="2085058"/>
                  <a:pt x="5277571" y="2082295"/>
                  <a:pt x="5274161" y="2078254"/>
                </a:cubicBezTo>
                <a:cubicBezTo>
                  <a:pt x="5270751" y="2074214"/>
                  <a:pt x="5268150" y="2070423"/>
                  <a:pt x="5266358" y="2066884"/>
                </a:cubicBezTo>
                <a:close/>
                <a:moveTo>
                  <a:pt x="93954" y="2056335"/>
                </a:moveTo>
                <a:cubicBezTo>
                  <a:pt x="86366" y="2057969"/>
                  <a:pt x="81806" y="2062031"/>
                  <a:pt x="80275" y="2068520"/>
                </a:cubicBezTo>
                <a:cubicBezTo>
                  <a:pt x="77045" y="2082210"/>
                  <a:pt x="89321" y="2092333"/>
                  <a:pt x="117104" y="2098888"/>
                </a:cubicBezTo>
                <a:cubicBezTo>
                  <a:pt x="143015" y="2105001"/>
                  <a:pt x="157553" y="2101346"/>
                  <a:pt x="160720" y="2087923"/>
                </a:cubicBezTo>
                <a:cubicBezTo>
                  <a:pt x="163845" y="2074678"/>
                  <a:pt x="152207" y="2064941"/>
                  <a:pt x="125807" y="2058712"/>
                </a:cubicBezTo>
                <a:cubicBezTo>
                  <a:pt x="112161" y="2055493"/>
                  <a:pt x="101543" y="2054700"/>
                  <a:pt x="93954" y="2056335"/>
                </a:cubicBezTo>
                <a:close/>
                <a:moveTo>
                  <a:pt x="88733" y="2046064"/>
                </a:moveTo>
                <a:cubicBezTo>
                  <a:pt x="98114" y="2042969"/>
                  <a:pt x="110999" y="2043355"/>
                  <a:pt x="127387" y="2047222"/>
                </a:cubicBezTo>
                <a:cubicBezTo>
                  <a:pt x="143219" y="2050957"/>
                  <a:pt x="154859" y="2056645"/>
                  <a:pt x="162307" y="2064287"/>
                </a:cubicBezTo>
                <a:cubicBezTo>
                  <a:pt x="169754" y="2071929"/>
                  <a:pt x="172263" y="2080901"/>
                  <a:pt x="169832" y="2091203"/>
                </a:cubicBezTo>
                <a:cubicBezTo>
                  <a:pt x="167560" y="2100835"/>
                  <a:pt x="161675" y="2107321"/>
                  <a:pt x="152178" y="2110659"/>
                </a:cubicBezTo>
                <a:cubicBezTo>
                  <a:pt x="142681" y="2113997"/>
                  <a:pt x="130285" y="2113862"/>
                  <a:pt x="114988" y="2110253"/>
                </a:cubicBezTo>
                <a:cubicBezTo>
                  <a:pt x="98310" y="2106318"/>
                  <a:pt x="86202" y="2100566"/>
                  <a:pt x="78667" y="2092997"/>
                </a:cubicBezTo>
                <a:cubicBezTo>
                  <a:pt x="71131" y="2085429"/>
                  <a:pt x="68610" y="2076360"/>
                  <a:pt x="71103" y="2065791"/>
                </a:cubicBezTo>
                <a:cubicBezTo>
                  <a:pt x="73476" y="2055735"/>
                  <a:pt x="79352" y="2049159"/>
                  <a:pt x="88733" y="2046064"/>
                </a:cubicBezTo>
                <a:close/>
                <a:moveTo>
                  <a:pt x="5263099" y="2006681"/>
                </a:moveTo>
                <a:cubicBezTo>
                  <a:pt x="5265638" y="2011146"/>
                  <a:pt x="5269093" y="2015782"/>
                  <a:pt x="5273466" y="2020589"/>
                </a:cubicBezTo>
                <a:cubicBezTo>
                  <a:pt x="5277838" y="2025396"/>
                  <a:pt x="5281937" y="2029115"/>
                  <a:pt x="5285763" y="2031745"/>
                </a:cubicBezTo>
                <a:lnTo>
                  <a:pt x="5286801" y="2035878"/>
                </a:lnTo>
                <a:lnTo>
                  <a:pt x="5189076" y="2060418"/>
                </a:lnTo>
                <a:lnTo>
                  <a:pt x="5186331" y="2049486"/>
                </a:lnTo>
                <a:lnTo>
                  <a:pt x="5268924" y="2028746"/>
                </a:lnTo>
                <a:cubicBezTo>
                  <a:pt x="5266533" y="2027314"/>
                  <a:pt x="5263588" y="2024617"/>
                  <a:pt x="5260089" y="2020653"/>
                </a:cubicBezTo>
                <a:cubicBezTo>
                  <a:pt x="5256589" y="2016690"/>
                  <a:pt x="5253905" y="2012958"/>
                  <a:pt x="5252034" y="2009460"/>
                </a:cubicBezTo>
                <a:close/>
                <a:moveTo>
                  <a:pt x="90291" y="1987203"/>
                </a:moveTo>
                <a:lnTo>
                  <a:pt x="187718" y="2012898"/>
                </a:lnTo>
                <a:lnTo>
                  <a:pt x="184844" y="2023797"/>
                </a:lnTo>
                <a:lnTo>
                  <a:pt x="102503" y="2002080"/>
                </a:lnTo>
                <a:cubicBezTo>
                  <a:pt x="103905" y="2004488"/>
                  <a:pt x="105183" y="2008272"/>
                  <a:pt x="106332" y="2013433"/>
                </a:cubicBezTo>
                <a:cubicBezTo>
                  <a:pt x="107483" y="2018593"/>
                  <a:pt x="108033" y="2023157"/>
                  <a:pt x="107981" y="2027124"/>
                </a:cubicBezTo>
                <a:lnTo>
                  <a:pt x="96949" y="2024214"/>
                </a:lnTo>
                <a:cubicBezTo>
                  <a:pt x="96883" y="2019079"/>
                  <a:pt x="96095" y="2013351"/>
                  <a:pt x="94587" y="2007030"/>
                </a:cubicBezTo>
                <a:cubicBezTo>
                  <a:pt x="93079" y="2000709"/>
                  <a:pt x="91285" y="1995473"/>
                  <a:pt x="89204" y="1991323"/>
                </a:cubicBezTo>
                <a:close/>
                <a:moveTo>
                  <a:pt x="5241591" y="1947094"/>
                </a:moveTo>
                <a:cubicBezTo>
                  <a:pt x="5233771" y="1945627"/>
                  <a:pt x="5222988" y="1946813"/>
                  <a:pt x="5209241" y="1950652"/>
                </a:cubicBezTo>
                <a:cubicBezTo>
                  <a:pt x="5183601" y="1957813"/>
                  <a:pt x="5172636" y="1968036"/>
                  <a:pt x="5176346" y="1981319"/>
                </a:cubicBezTo>
                <a:cubicBezTo>
                  <a:pt x="5180007" y="1994426"/>
                  <a:pt x="5194900" y="1997331"/>
                  <a:pt x="5221025" y="1990034"/>
                </a:cubicBezTo>
                <a:cubicBezTo>
                  <a:pt x="5248034" y="1982491"/>
                  <a:pt x="5259744" y="1972298"/>
                  <a:pt x="5256158" y="1959456"/>
                </a:cubicBezTo>
                <a:cubicBezTo>
                  <a:pt x="5254266" y="1952682"/>
                  <a:pt x="5249410" y="1948561"/>
                  <a:pt x="5241591" y="1947094"/>
                </a:cubicBezTo>
                <a:close/>
                <a:moveTo>
                  <a:pt x="5245744" y="1937246"/>
                </a:moveTo>
                <a:cubicBezTo>
                  <a:pt x="5255998" y="1940233"/>
                  <a:pt x="5262586" y="1946957"/>
                  <a:pt x="5265507" y="1957416"/>
                </a:cubicBezTo>
                <a:cubicBezTo>
                  <a:pt x="5271066" y="1977319"/>
                  <a:pt x="5257627" y="1991800"/>
                  <a:pt x="5225191" y="2000860"/>
                </a:cubicBezTo>
                <a:cubicBezTo>
                  <a:pt x="5209524" y="2005235"/>
                  <a:pt x="5196584" y="2005876"/>
                  <a:pt x="5186372" y="2002781"/>
                </a:cubicBezTo>
                <a:cubicBezTo>
                  <a:pt x="5176159" y="1999687"/>
                  <a:pt x="5169630" y="1993043"/>
                  <a:pt x="5166783" y="1982848"/>
                </a:cubicBezTo>
                <a:cubicBezTo>
                  <a:pt x="5164120" y="1973316"/>
                  <a:pt x="5166141" y="1964795"/>
                  <a:pt x="5172844" y="1957285"/>
                </a:cubicBezTo>
                <a:cubicBezTo>
                  <a:pt x="5179548" y="1949775"/>
                  <a:pt x="5190468" y="1943907"/>
                  <a:pt x="5205606" y="1939679"/>
                </a:cubicBezTo>
                <a:cubicBezTo>
                  <a:pt x="5222111" y="1935069"/>
                  <a:pt x="5235490" y="1934258"/>
                  <a:pt x="5245744" y="1937246"/>
                </a:cubicBezTo>
                <a:close/>
                <a:moveTo>
                  <a:pt x="130115" y="1922079"/>
                </a:moveTo>
                <a:cubicBezTo>
                  <a:pt x="122451" y="1923311"/>
                  <a:pt x="117684" y="1927127"/>
                  <a:pt x="115814" y="1933526"/>
                </a:cubicBezTo>
                <a:cubicBezTo>
                  <a:pt x="111868" y="1947028"/>
                  <a:pt x="123594" y="1957783"/>
                  <a:pt x="150994" y="1965792"/>
                </a:cubicBezTo>
                <a:cubicBezTo>
                  <a:pt x="176546" y="1973260"/>
                  <a:pt x="191257" y="1970376"/>
                  <a:pt x="195126" y="1957138"/>
                </a:cubicBezTo>
                <a:cubicBezTo>
                  <a:pt x="198943" y="1944075"/>
                  <a:pt x="187835" y="1933739"/>
                  <a:pt x="161798" y="1926130"/>
                </a:cubicBezTo>
                <a:cubicBezTo>
                  <a:pt x="148340" y="1922196"/>
                  <a:pt x="137779" y="1920846"/>
                  <a:pt x="130115" y="1922079"/>
                </a:cubicBezTo>
                <a:close/>
                <a:moveTo>
                  <a:pt x="125442" y="1911547"/>
                </a:moveTo>
                <a:cubicBezTo>
                  <a:pt x="134973" y="1908951"/>
                  <a:pt x="147819" y="1910014"/>
                  <a:pt x="163982" y="1914738"/>
                </a:cubicBezTo>
                <a:cubicBezTo>
                  <a:pt x="179595" y="1919301"/>
                  <a:pt x="190919" y="1925595"/>
                  <a:pt x="197954" y="1933618"/>
                </a:cubicBezTo>
                <a:cubicBezTo>
                  <a:pt x="204990" y="1941642"/>
                  <a:pt x="207023" y="1950733"/>
                  <a:pt x="204053" y="1960893"/>
                </a:cubicBezTo>
                <a:cubicBezTo>
                  <a:pt x="201277" y="1970392"/>
                  <a:pt x="195059" y="1976559"/>
                  <a:pt x="185399" y="1979392"/>
                </a:cubicBezTo>
                <a:cubicBezTo>
                  <a:pt x="175740" y="1982226"/>
                  <a:pt x="163367" y="1981438"/>
                  <a:pt x="148282" y="1977029"/>
                </a:cubicBezTo>
                <a:cubicBezTo>
                  <a:pt x="131833" y="1972221"/>
                  <a:pt x="120046" y="1965840"/>
                  <a:pt x="112919" y="1957885"/>
                </a:cubicBezTo>
                <a:cubicBezTo>
                  <a:pt x="105792" y="1949931"/>
                  <a:pt x="103752" y="1940742"/>
                  <a:pt x="106798" y="1930318"/>
                </a:cubicBezTo>
                <a:cubicBezTo>
                  <a:pt x="109697" y="1920401"/>
                  <a:pt x="115912" y="1914144"/>
                  <a:pt x="125442" y="1911547"/>
                </a:cubicBezTo>
                <a:close/>
                <a:moveTo>
                  <a:pt x="5218349" y="1870526"/>
                </a:moveTo>
                <a:cubicBezTo>
                  <a:pt x="5210489" y="1869296"/>
                  <a:pt x="5199746" y="1870808"/>
                  <a:pt x="5186122" y="1875062"/>
                </a:cubicBezTo>
                <a:cubicBezTo>
                  <a:pt x="5160710" y="1882996"/>
                  <a:pt x="5150060" y="1893546"/>
                  <a:pt x="5154171" y="1906711"/>
                </a:cubicBezTo>
                <a:cubicBezTo>
                  <a:pt x="5158226" y="1919701"/>
                  <a:pt x="5173201" y="1922154"/>
                  <a:pt x="5199093" y="1914069"/>
                </a:cubicBezTo>
                <a:cubicBezTo>
                  <a:pt x="5225861" y="1905712"/>
                  <a:pt x="5237258" y="1895169"/>
                  <a:pt x="5233284" y="1882441"/>
                </a:cubicBezTo>
                <a:cubicBezTo>
                  <a:pt x="5231187" y="1875727"/>
                  <a:pt x="5226209" y="1871756"/>
                  <a:pt x="5218349" y="1870526"/>
                </a:cubicBezTo>
                <a:close/>
                <a:moveTo>
                  <a:pt x="5222203" y="1860556"/>
                </a:moveTo>
                <a:cubicBezTo>
                  <a:pt x="5232542" y="1863232"/>
                  <a:pt x="5239331" y="1869753"/>
                  <a:pt x="5242567" y="1880119"/>
                </a:cubicBezTo>
                <a:cubicBezTo>
                  <a:pt x="5248726" y="1899844"/>
                  <a:pt x="5235732" y="1914726"/>
                  <a:pt x="5203584" y="1924764"/>
                </a:cubicBezTo>
                <a:cubicBezTo>
                  <a:pt x="5188058" y="1929612"/>
                  <a:pt x="5175144" y="1930644"/>
                  <a:pt x="5164842" y="1927860"/>
                </a:cubicBezTo>
                <a:cubicBezTo>
                  <a:pt x="5154540" y="1925076"/>
                  <a:pt x="5147812" y="1918633"/>
                  <a:pt x="5144658" y="1908529"/>
                </a:cubicBezTo>
                <a:cubicBezTo>
                  <a:pt x="5141708" y="1899082"/>
                  <a:pt x="5143470" y="1890504"/>
                  <a:pt x="5149943" y="1882794"/>
                </a:cubicBezTo>
                <a:cubicBezTo>
                  <a:pt x="5156416" y="1875085"/>
                  <a:pt x="5167154" y="1868888"/>
                  <a:pt x="5182156" y="1864204"/>
                </a:cubicBezTo>
                <a:cubicBezTo>
                  <a:pt x="5198514" y="1859096"/>
                  <a:pt x="5211862" y="1857880"/>
                  <a:pt x="5222203" y="1860556"/>
                </a:cubicBezTo>
                <a:close/>
                <a:moveTo>
                  <a:pt x="130285" y="1852262"/>
                </a:moveTo>
                <a:lnTo>
                  <a:pt x="226216" y="1883074"/>
                </a:lnTo>
                <a:lnTo>
                  <a:pt x="222770" y="1893806"/>
                </a:lnTo>
                <a:lnTo>
                  <a:pt x="141693" y="1867765"/>
                </a:lnTo>
                <a:cubicBezTo>
                  <a:pt x="142966" y="1870243"/>
                  <a:pt x="144040" y="1874089"/>
                  <a:pt x="144916" y="1879303"/>
                </a:cubicBezTo>
                <a:cubicBezTo>
                  <a:pt x="145792" y="1884518"/>
                  <a:pt x="146100" y="1889104"/>
                  <a:pt x="145839" y="1893063"/>
                </a:cubicBezTo>
                <a:lnTo>
                  <a:pt x="134976" y="1889574"/>
                </a:lnTo>
                <a:cubicBezTo>
                  <a:pt x="135180" y="1884442"/>
                  <a:pt x="134697" y="1878680"/>
                  <a:pt x="133526" y="1872288"/>
                </a:cubicBezTo>
                <a:cubicBezTo>
                  <a:pt x="132354" y="1865896"/>
                  <a:pt x="130840" y="1860573"/>
                  <a:pt x="128982" y="1856319"/>
                </a:cubicBezTo>
                <a:close/>
                <a:moveTo>
                  <a:pt x="5198917" y="1797054"/>
                </a:moveTo>
                <a:cubicBezTo>
                  <a:pt x="5201817" y="1801293"/>
                  <a:pt x="5205644" y="1805627"/>
                  <a:pt x="5210400" y="1810056"/>
                </a:cubicBezTo>
                <a:cubicBezTo>
                  <a:pt x="5215155" y="1814485"/>
                  <a:pt x="5219548" y="1817851"/>
                  <a:pt x="5223578" y="1820155"/>
                </a:cubicBezTo>
                <a:lnTo>
                  <a:pt x="5224955" y="1824188"/>
                </a:lnTo>
                <a:lnTo>
                  <a:pt x="5129598" y="1856735"/>
                </a:lnTo>
                <a:lnTo>
                  <a:pt x="5125957" y="1846068"/>
                </a:lnTo>
                <a:lnTo>
                  <a:pt x="5206548" y="1818560"/>
                </a:lnTo>
                <a:cubicBezTo>
                  <a:pt x="5204047" y="1817332"/>
                  <a:pt x="5200889" y="1814887"/>
                  <a:pt x="5197073" y="1811227"/>
                </a:cubicBezTo>
                <a:cubicBezTo>
                  <a:pt x="5193258" y="1807567"/>
                  <a:pt x="5190274" y="1804071"/>
                  <a:pt x="5188120" y="1800739"/>
                </a:cubicBezTo>
                <a:close/>
                <a:moveTo>
                  <a:pt x="173352" y="1789735"/>
                </a:moveTo>
                <a:cubicBezTo>
                  <a:pt x="165634" y="1790562"/>
                  <a:pt x="160672" y="1794121"/>
                  <a:pt x="158466" y="1800412"/>
                </a:cubicBezTo>
                <a:cubicBezTo>
                  <a:pt x="153814" y="1813687"/>
                  <a:pt x="164957" y="1825046"/>
                  <a:pt x="191896" y="1834488"/>
                </a:cubicBezTo>
                <a:cubicBezTo>
                  <a:pt x="217019" y="1843293"/>
                  <a:pt x="231861" y="1841188"/>
                  <a:pt x="236423" y="1828173"/>
                </a:cubicBezTo>
                <a:cubicBezTo>
                  <a:pt x="240925" y="1815330"/>
                  <a:pt x="230375" y="1804423"/>
                  <a:pt x="204777" y="1795450"/>
                </a:cubicBezTo>
                <a:cubicBezTo>
                  <a:pt x="191545" y="1790813"/>
                  <a:pt x="181070" y="1788908"/>
                  <a:pt x="173352" y="1789735"/>
                </a:cubicBezTo>
                <a:close/>
                <a:moveTo>
                  <a:pt x="169240" y="1778971"/>
                </a:moveTo>
                <a:cubicBezTo>
                  <a:pt x="178895" y="1776881"/>
                  <a:pt x="191668" y="1778620"/>
                  <a:pt x="207559" y="1784190"/>
                </a:cubicBezTo>
                <a:cubicBezTo>
                  <a:pt x="222909" y="1789570"/>
                  <a:pt x="233886" y="1796452"/>
                  <a:pt x="240488" y="1804835"/>
                </a:cubicBezTo>
                <a:cubicBezTo>
                  <a:pt x="247091" y="1813219"/>
                  <a:pt x="248640" y="1822405"/>
                  <a:pt x="245140" y="1832393"/>
                </a:cubicBezTo>
                <a:cubicBezTo>
                  <a:pt x="241866" y="1841733"/>
                  <a:pt x="235331" y="1847563"/>
                  <a:pt x="225537" y="1849884"/>
                </a:cubicBezTo>
                <a:cubicBezTo>
                  <a:pt x="215740" y="1852204"/>
                  <a:pt x="203427" y="1850765"/>
                  <a:pt x="188595" y="1845566"/>
                </a:cubicBezTo>
                <a:cubicBezTo>
                  <a:pt x="172423" y="1839898"/>
                  <a:pt x="160989" y="1832904"/>
                  <a:pt x="154291" y="1824585"/>
                </a:cubicBezTo>
                <a:cubicBezTo>
                  <a:pt x="147594" y="1816265"/>
                  <a:pt x="146041" y="1806981"/>
                  <a:pt x="149633" y="1796733"/>
                </a:cubicBezTo>
                <a:cubicBezTo>
                  <a:pt x="153050" y="1786982"/>
                  <a:pt x="159586" y="1781062"/>
                  <a:pt x="169240" y="1778971"/>
                </a:cubicBezTo>
                <a:close/>
                <a:moveTo>
                  <a:pt x="5172438" y="1739152"/>
                </a:moveTo>
                <a:cubicBezTo>
                  <a:pt x="5164524" y="1738338"/>
                  <a:pt x="5153877" y="1740414"/>
                  <a:pt x="5140495" y="1745381"/>
                </a:cubicBezTo>
                <a:cubicBezTo>
                  <a:pt x="5115538" y="1754643"/>
                  <a:pt x="5105457" y="1765740"/>
                  <a:pt x="5110256" y="1778670"/>
                </a:cubicBezTo>
                <a:cubicBezTo>
                  <a:pt x="5114992" y="1791428"/>
                  <a:pt x="5130074" y="1793088"/>
                  <a:pt x="5155505" y="1783650"/>
                </a:cubicBezTo>
                <a:cubicBezTo>
                  <a:pt x="5181795" y="1773893"/>
                  <a:pt x="5192620" y="1762764"/>
                  <a:pt x="5187981" y="1750264"/>
                </a:cubicBezTo>
                <a:cubicBezTo>
                  <a:pt x="5185534" y="1743670"/>
                  <a:pt x="5180353" y="1739966"/>
                  <a:pt x="5172438" y="1739152"/>
                </a:cubicBezTo>
                <a:close/>
                <a:moveTo>
                  <a:pt x="5175761" y="1728993"/>
                </a:moveTo>
                <a:cubicBezTo>
                  <a:pt x="5186227" y="1731121"/>
                  <a:pt x="5193350" y="1737274"/>
                  <a:pt x="5197128" y="1747455"/>
                </a:cubicBezTo>
                <a:cubicBezTo>
                  <a:pt x="5204319" y="1766829"/>
                  <a:pt x="5192127" y="1782375"/>
                  <a:pt x="5160553" y="1794093"/>
                </a:cubicBezTo>
                <a:cubicBezTo>
                  <a:pt x="5145304" y="1799752"/>
                  <a:pt x="5132461" y="1801464"/>
                  <a:pt x="5122028" y="1799227"/>
                </a:cubicBezTo>
                <a:cubicBezTo>
                  <a:pt x="5111594" y="1796990"/>
                  <a:pt x="5104535" y="1790910"/>
                  <a:pt x="5100853" y="1780987"/>
                </a:cubicBezTo>
                <a:cubicBezTo>
                  <a:pt x="5097409" y="1771708"/>
                  <a:pt x="5098716" y="1763049"/>
                  <a:pt x="5104774" y="1755009"/>
                </a:cubicBezTo>
                <a:cubicBezTo>
                  <a:pt x="5110832" y="1746969"/>
                  <a:pt x="5121228" y="1740215"/>
                  <a:pt x="5135962" y="1734747"/>
                </a:cubicBezTo>
                <a:cubicBezTo>
                  <a:pt x="5152028" y="1728784"/>
                  <a:pt x="5165294" y="1726866"/>
                  <a:pt x="5175761" y="1728993"/>
                </a:cubicBezTo>
                <a:close/>
                <a:moveTo>
                  <a:pt x="177056" y="1720392"/>
                </a:moveTo>
                <a:lnTo>
                  <a:pt x="271236" y="1756204"/>
                </a:lnTo>
                <a:lnTo>
                  <a:pt x="267229" y="1766740"/>
                </a:lnTo>
                <a:lnTo>
                  <a:pt x="187633" y="1736473"/>
                </a:lnTo>
                <a:cubicBezTo>
                  <a:pt x="188774" y="1739015"/>
                  <a:pt x="189646" y="1742912"/>
                  <a:pt x="190246" y="1748165"/>
                </a:cubicBezTo>
                <a:cubicBezTo>
                  <a:pt x="190846" y="1753418"/>
                  <a:pt x="190913" y="1758015"/>
                  <a:pt x="190444" y="1761954"/>
                </a:cubicBezTo>
                <a:lnTo>
                  <a:pt x="179780" y="1757899"/>
                </a:lnTo>
                <a:cubicBezTo>
                  <a:pt x="180254" y="1752785"/>
                  <a:pt x="180074" y="1747006"/>
                  <a:pt x="179240" y="1740561"/>
                </a:cubicBezTo>
                <a:cubicBezTo>
                  <a:pt x="178407" y="1734116"/>
                  <a:pt x="177174" y="1728721"/>
                  <a:pt x="175542" y="1724375"/>
                </a:cubicBezTo>
                <a:close/>
                <a:moveTo>
                  <a:pt x="5149053" y="1666532"/>
                </a:moveTo>
                <a:cubicBezTo>
                  <a:pt x="5152172" y="1670612"/>
                  <a:pt x="5156223" y="1674738"/>
                  <a:pt x="5161206" y="1678910"/>
                </a:cubicBezTo>
                <a:cubicBezTo>
                  <a:pt x="5166189" y="1683081"/>
                  <a:pt x="5170753" y="1686211"/>
                  <a:pt x="5174900" y="1688299"/>
                </a:cubicBezTo>
                <a:lnTo>
                  <a:pt x="5176487" y="1692254"/>
                </a:lnTo>
                <a:lnTo>
                  <a:pt x="5082981" y="1729790"/>
                </a:lnTo>
                <a:lnTo>
                  <a:pt x="5078782" y="1719330"/>
                </a:lnTo>
                <a:lnTo>
                  <a:pt x="5157809" y="1687605"/>
                </a:lnTo>
                <a:cubicBezTo>
                  <a:pt x="5155247" y="1686511"/>
                  <a:pt x="5151964" y="1684237"/>
                  <a:pt x="5147961" y="1680783"/>
                </a:cubicBezTo>
                <a:cubicBezTo>
                  <a:pt x="5143957" y="1677329"/>
                  <a:pt x="5140792" y="1673996"/>
                  <a:pt x="5138466" y="1670782"/>
                </a:cubicBezTo>
                <a:close/>
                <a:moveTo>
                  <a:pt x="223260" y="1660421"/>
                </a:moveTo>
                <a:cubicBezTo>
                  <a:pt x="215509" y="1660842"/>
                  <a:pt x="210368" y="1664136"/>
                  <a:pt x="207835" y="1670303"/>
                </a:cubicBezTo>
                <a:cubicBezTo>
                  <a:pt x="202492" y="1683315"/>
                  <a:pt x="213024" y="1695243"/>
                  <a:pt x="239431" y="1706085"/>
                </a:cubicBezTo>
                <a:cubicBezTo>
                  <a:pt x="264058" y="1716197"/>
                  <a:pt x="278990" y="1714873"/>
                  <a:pt x="284229" y="1702115"/>
                </a:cubicBezTo>
                <a:cubicBezTo>
                  <a:pt x="289398" y="1689526"/>
                  <a:pt x="279436" y="1678080"/>
                  <a:pt x="254343" y="1667778"/>
                </a:cubicBezTo>
                <a:cubicBezTo>
                  <a:pt x="241372" y="1662452"/>
                  <a:pt x="231012" y="1660000"/>
                  <a:pt x="223260" y="1660421"/>
                </a:cubicBezTo>
                <a:close/>
                <a:moveTo>
                  <a:pt x="219719" y="1649456"/>
                </a:moveTo>
                <a:cubicBezTo>
                  <a:pt x="229471" y="1647875"/>
                  <a:pt x="242134" y="1650283"/>
                  <a:pt x="257711" y="1656678"/>
                </a:cubicBezTo>
                <a:cubicBezTo>
                  <a:pt x="272758" y="1662857"/>
                  <a:pt x="283358" y="1670305"/>
                  <a:pt x="289512" y="1679023"/>
                </a:cubicBezTo>
                <a:cubicBezTo>
                  <a:pt x="295666" y="1687741"/>
                  <a:pt x="296732" y="1696996"/>
                  <a:pt x="292712" y="1706787"/>
                </a:cubicBezTo>
                <a:cubicBezTo>
                  <a:pt x="288953" y="1715942"/>
                  <a:pt x="282121" y="1721422"/>
                  <a:pt x="272218" y="1723225"/>
                </a:cubicBezTo>
                <a:cubicBezTo>
                  <a:pt x="262314" y="1725028"/>
                  <a:pt x="250092" y="1722945"/>
                  <a:pt x="235554" y="1716975"/>
                </a:cubicBezTo>
                <a:cubicBezTo>
                  <a:pt x="219701" y="1710467"/>
                  <a:pt x="208649" y="1702882"/>
                  <a:pt x="202397" y="1694223"/>
                </a:cubicBezTo>
                <a:cubicBezTo>
                  <a:pt x="196145" y="1685564"/>
                  <a:pt x="195082" y="1676211"/>
                  <a:pt x="199206" y="1666165"/>
                </a:cubicBezTo>
                <a:cubicBezTo>
                  <a:pt x="203131" y="1656607"/>
                  <a:pt x="209969" y="1651038"/>
                  <a:pt x="219719" y="1649456"/>
                </a:cubicBezTo>
                <a:close/>
                <a:moveTo>
                  <a:pt x="5119532" y="1610035"/>
                </a:moveTo>
                <a:cubicBezTo>
                  <a:pt x="5111586" y="1609639"/>
                  <a:pt x="5101062" y="1612273"/>
                  <a:pt x="5087961" y="1617936"/>
                </a:cubicBezTo>
                <a:cubicBezTo>
                  <a:pt x="5063524" y="1628500"/>
                  <a:pt x="5054042" y="1640111"/>
                  <a:pt x="5059515" y="1652771"/>
                </a:cubicBezTo>
                <a:cubicBezTo>
                  <a:pt x="5064915" y="1665262"/>
                  <a:pt x="5080065" y="1666126"/>
                  <a:pt x="5104963" y="1655363"/>
                </a:cubicBezTo>
                <a:cubicBezTo>
                  <a:pt x="5130703" y="1644235"/>
                  <a:pt x="5140928" y="1632552"/>
                  <a:pt x="5135637" y="1620313"/>
                </a:cubicBezTo>
                <a:cubicBezTo>
                  <a:pt x="5132846" y="1613857"/>
                  <a:pt x="5127478" y="1610431"/>
                  <a:pt x="5119532" y="1610035"/>
                </a:cubicBezTo>
                <a:close/>
                <a:moveTo>
                  <a:pt x="5122314" y="1599715"/>
                </a:moveTo>
                <a:cubicBezTo>
                  <a:pt x="5132879" y="1601289"/>
                  <a:pt x="5140315" y="1607059"/>
                  <a:pt x="5144624" y="1617027"/>
                </a:cubicBezTo>
                <a:cubicBezTo>
                  <a:pt x="5152824" y="1635996"/>
                  <a:pt x="5141467" y="1652161"/>
                  <a:pt x="5110554" y="1665525"/>
                </a:cubicBezTo>
                <a:cubicBezTo>
                  <a:pt x="5095624" y="1671979"/>
                  <a:pt x="5082890" y="1674364"/>
                  <a:pt x="5072352" y="1672680"/>
                </a:cubicBezTo>
                <a:cubicBezTo>
                  <a:pt x="5061815" y="1670995"/>
                  <a:pt x="5054446" y="1665295"/>
                  <a:pt x="5050247" y="1655579"/>
                </a:cubicBezTo>
                <a:cubicBezTo>
                  <a:pt x="5046320" y="1646495"/>
                  <a:pt x="5047169" y="1637779"/>
                  <a:pt x="5052795" y="1629431"/>
                </a:cubicBezTo>
                <a:cubicBezTo>
                  <a:pt x="5058422" y="1621084"/>
                  <a:pt x="5068448" y="1613792"/>
                  <a:pt x="5082874" y="1607555"/>
                </a:cubicBezTo>
                <a:cubicBezTo>
                  <a:pt x="5098604" y="1600756"/>
                  <a:pt x="5111751" y="1598142"/>
                  <a:pt x="5122314" y="1599715"/>
                </a:cubicBezTo>
                <a:close/>
                <a:moveTo>
                  <a:pt x="230781" y="1590944"/>
                </a:moveTo>
                <a:lnTo>
                  <a:pt x="322947" y="1631661"/>
                </a:lnTo>
                <a:lnTo>
                  <a:pt x="318392" y="1641972"/>
                </a:lnTo>
                <a:lnTo>
                  <a:pt x="240497" y="1607560"/>
                </a:lnTo>
                <a:cubicBezTo>
                  <a:pt x="241504" y="1610158"/>
                  <a:pt x="242168" y="1614096"/>
                  <a:pt x="242491" y="1619373"/>
                </a:cubicBezTo>
                <a:cubicBezTo>
                  <a:pt x="242815" y="1624651"/>
                  <a:pt x="242639" y="1629244"/>
                  <a:pt x="241964" y="1633153"/>
                </a:cubicBezTo>
                <a:lnTo>
                  <a:pt x="231528" y="1628543"/>
                </a:lnTo>
                <a:cubicBezTo>
                  <a:pt x="232270" y="1623461"/>
                  <a:pt x="232394" y="1617680"/>
                  <a:pt x="231901" y="1611201"/>
                </a:cubicBezTo>
                <a:cubicBezTo>
                  <a:pt x="231407" y="1604721"/>
                  <a:pt x="230460" y="1599268"/>
                  <a:pt x="229059" y="1594842"/>
                </a:cubicBezTo>
                <a:close/>
                <a:moveTo>
                  <a:pt x="5092488" y="1539035"/>
                </a:moveTo>
                <a:cubicBezTo>
                  <a:pt x="5095817" y="1542945"/>
                  <a:pt x="5100079" y="1546853"/>
                  <a:pt x="5105274" y="1550758"/>
                </a:cubicBezTo>
                <a:cubicBezTo>
                  <a:pt x="5110469" y="1554662"/>
                  <a:pt x="5115191" y="1557548"/>
                  <a:pt x="5119441" y="1559415"/>
                </a:cubicBezTo>
                <a:lnTo>
                  <a:pt x="5121234" y="1563281"/>
                </a:lnTo>
                <a:lnTo>
                  <a:pt x="5029826" y="1605672"/>
                </a:lnTo>
                <a:lnTo>
                  <a:pt x="5025084" y="1595447"/>
                </a:lnTo>
                <a:lnTo>
                  <a:pt x="5102338" y="1559619"/>
                </a:lnTo>
                <a:cubicBezTo>
                  <a:pt x="5099722" y="1558661"/>
                  <a:pt x="5096324" y="1556562"/>
                  <a:pt x="5092145" y="1553323"/>
                </a:cubicBezTo>
                <a:cubicBezTo>
                  <a:pt x="5087966" y="1550084"/>
                  <a:pt x="5084630" y="1546921"/>
                  <a:pt x="5082138" y="1543835"/>
                </a:cubicBezTo>
                <a:close/>
                <a:moveTo>
                  <a:pt x="280220" y="1533172"/>
                </a:moveTo>
                <a:cubicBezTo>
                  <a:pt x="272457" y="1533184"/>
                  <a:pt x="267149" y="1536202"/>
                  <a:pt x="264296" y="1542227"/>
                </a:cubicBezTo>
                <a:cubicBezTo>
                  <a:pt x="258274" y="1554940"/>
                  <a:pt x="268164" y="1567406"/>
                  <a:pt x="293962" y="1579625"/>
                </a:cubicBezTo>
                <a:cubicBezTo>
                  <a:pt x="318022" y="1591020"/>
                  <a:pt x="333004" y="1590485"/>
                  <a:pt x="338907" y="1578020"/>
                </a:cubicBezTo>
                <a:cubicBezTo>
                  <a:pt x="344732" y="1565721"/>
                  <a:pt x="335386" y="1553766"/>
                  <a:pt x="310872" y="1542156"/>
                </a:cubicBezTo>
                <a:cubicBezTo>
                  <a:pt x="298199" y="1536155"/>
                  <a:pt x="287983" y="1533160"/>
                  <a:pt x="280220" y="1533172"/>
                </a:cubicBezTo>
                <a:close/>
                <a:moveTo>
                  <a:pt x="277262" y="1522036"/>
                </a:moveTo>
                <a:cubicBezTo>
                  <a:pt x="287082" y="1520971"/>
                  <a:pt x="299602" y="1524042"/>
                  <a:pt x="314820" y="1531250"/>
                </a:cubicBezTo>
                <a:cubicBezTo>
                  <a:pt x="329521" y="1538212"/>
                  <a:pt x="339714" y="1546209"/>
                  <a:pt x="345400" y="1555239"/>
                </a:cubicBezTo>
                <a:cubicBezTo>
                  <a:pt x="351085" y="1564269"/>
                  <a:pt x="351663" y="1573567"/>
                  <a:pt x="347132" y="1583133"/>
                </a:cubicBezTo>
                <a:cubicBezTo>
                  <a:pt x="342896" y="1592078"/>
                  <a:pt x="335785" y="1597189"/>
                  <a:pt x="325801" y="1598468"/>
                </a:cubicBezTo>
                <a:cubicBezTo>
                  <a:pt x="315815" y="1599747"/>
                  <a:pt x="303721" y="1597023"/>
                  <a:pt x="289517" y="1590296"/>
                </a:cubicBezTo>
                <a:cubicBezTo>
                  <a:pt x="274029" y="1582961"/>
                  <a:pt x="263392" y="1574805"/>
                  <a:pt x="257605" y="1565828"/>
                </a:cubicBezTo>
                <a:cubicBezTo>
                  <a:pt x="251818" y="1556851"/>
                  <a:pt x="251248" y="1547456"/>
                  <a:pt x="255897" y="1537641"/>
                </a:cubicBezTo>
                <a:cubicBezTo>
                  <a:pt x="260319" y="1528303"/>
                  <a:pt x="267441" y="1523102"/>
                  <a:pt x="277262" y="1522036"/>
                </a:cubicBezTo>
                <a:close/>
                <a:moveTo>
                  <a:pt x="5060238" y="1484568"/>
                </a:moveTo>
                <a:cubicBezTo>
                  <a:pt x="5052282" y="1484589"/>
                  <a:pt x="5041911" y="1487771"/>
                  <a:pt x="5029124" y="1494113"/>
                </a:cubicBezTo>
                <a:cubicBezTo>
                  <a:pt x="5005275" y="1505942"/>
                  <a:pt x="4996415" y="1518035"/>
                  <a:pt x="5002544" y="1530390"/>
                </a:cubicBezTo>
                <a:cubicBezTo>
                  <a:pt x="5008591" y="1542582"/>
                  <a:pt x="5023765" y="1542650"/>
                  <a:pt x="5048065" y="1530597"/>
                </a:cubicBezTo>
                <a:cubicBezTo>
                  <a:pt x="5073187" y="1518136"/>
                  <a:pt x="5082784" y="1505933"/>
                  <a:pt x="5076860" y="1493988"/>
                </a:cubicBezTo>
                <a:cubicBezTo>
                  <a:pt x="5073734" y="1487687"/>
                  <a:pt x="5068194" y="1484547"/>
                  <a:pt x="5060238" y="1484568"/>
                </a:cubicBezTo>
                <a:close/>
                <a:moveTo>
                  <a:pt x="5062476" y="1474117"/>
                </a:moveTo>
                <a:cubicBezTo>
                  <a:pt x="5073108" y="1475134"/>
                  <a:pt x="5080837" y="1480507"/>
                  <a:pt x="5085662" y="1490235"/>
                </a:cubicBezTo>
                <a:cubicBezTo>
                  <a:pt x="5094845" y="1508748"/>
                  <a:pt x="5084351" y="1525487"/>
                  <a:pt x="5054181" y="1540452"/>
                </a:cubicBezTo>
                <a:cubicBezTo>
                  <a:pt x="5039609" y="1547680"/>
                  <a:pt x="5027018" y="1550729"/>
                  <a:pt x="5016407" y="1549599"/>
                </a:cubicBezTo>
                <a:cubicBezTo>
                  <a:pt x="5005796" y="1548469"/>
                  <a:pt x="4998138" y="1543163"/>
                  <a:pt x="4993435" y="1533681"/>
                </a:cubicBezTo>
                <a:cubicBezTo>
                  <a:pt x="4989037" y="1524815"/>
                  <a:pt x="4989429" y="1516066"/>
                  <a:pt x="4994610" y="1507435"/>
                </a:cubicBezTo>
                <a:cubicBezTo>
                  <a:pt x="4999791" y="1498804"/>
                  <a:pt x="5009421" y="1490997"/>
                  <a:pt x="5023501" y="1484013"/>
                </a:cubicBezTo>
                <a:cubicBezTo>
                  <a:pt x="5038853" y="1476398"/>
                  <a:pt x="5051844" y="1473099"/>
                  <a:pt x="5062476" y="1474117"/>
                </a:cubicBezTo>
                <a:close/>
                <a:moveTo>
                  <a:pt x="291254" y="1464441"/>
                </a:moveTo>
                <a:lnTo>
                  <a:pt x="381155" y="1509943"/>
                </a:lnTo>
                <a:lnTo>
                  <a:pt x="376064" y="1520000"/>
                </a:lnTo>
                <a:lnTo>
                  <a:pt x="300085" y="1481543"/>
                </a:lnTo>
                <a:cubicBezTo>
                  <a:pt x="300953" y="1484191"/>
                  <a:pt x="301410" y="1488158"/>
                  <a:pt x="301456" y="1493445"/>
                </a:cubicBezTo>
                <a:cubicBezTo>
                  <a:pt x="301501" y="1498733"/>
                  <a:pt x="301085" y="1503310"/>
                  <a:pt x="300205" y="1507179"/>
                </a:cubicBezTo>
                <a:lnTo>
                  <a:pt x="290026" y="1502027"/>
                </a:lnTo>
                <a:cubicBezTo>
                  <a:pt x="291034" y="1496991"/>
                  <a:pt x="291462" y="1491224"/>
                  <a:pt x="291309" y="1484728"/>
                </a:cubicBezTo>
                <a:cubicBezTo>
                  <a:pt x="291158" y="1478231"/>
                  <a:pt x="290497" y="1472736"/>
                  <a:pt x="289331" y="1468243"/>
                </a:cubicBezTo>
                <a:close/>
                <a:moveTo>
                  <a:pt x="5029338" y="1414750"/>
                </a:moveTo>
                <a:cubicBezTo>
                  <a:pt x="5032868" y="1418480"/>
                  <a:pt x="5037329" y="1422159"/>
                  <a:pt x="5042722" y="1425785"/>
                </a:cubicBezTo>
                <a:cubicBezTo>
                  <a:pt x="5048114" y="1429411"/>
                  <a:pt x="5052981" y="1432045"/>
                  <a:pt x="5057324" y="1433687"/>
                </a:cubicBezTo>
                <a:lnTo>
                  <a:pt x="5059317" y="1437454"/>
                </a:lnTo>
                <a:lnTo>
                  <a:pt x="4970261" y="1484585"/>
                </a:lnTo>
                <a:lnTo>
                  <a:pt x="4964989" y="1474622"/>
                </a:lnTo>
                <a:lnTo>
                  <a:pt x="5040255" y="1434789"/>
                </a:lnTo>
                <a:cubicBezTo>
                  <a:pt x="5037592" y="1433969"/>
                  <a:pt x="5034088" y="1432052"/>
                  <a:pt x="5029745" y="1429037"/>
                </a:cubicBezTo>
                <a:cubicBezTo>
                  <a:pt x="5025402" y="1426022"/>
                  <a:pt x="5021905" y="1423038"/>
                  <a:pt x="5019254" y="1420086"/>
                </a:cubicBezTo>
                <a:close/>
                <a:moveTo>
                  <a:pt x="318703" y="1412130"/>
                </a:moveTo>
                <a:lnTo>
                  <a:pt x="407572" y="1459610"/>
                </a:lnTo>
                <a:lnTo>
                  <a:pt x="402261" y="1469552"/>
                </a:lnTo>
                <a:lnTo>
                  <a:pt x="327152" y="1429424"/>
                </a:lnTo>
                <a:cubicBezTo>
                  <a:pt x="327961" y="1432090"/>
                  <a:pt x="328330" y="1436066"/>
                  <a:pt x="328259" y="1441353"/>
                </a:cubicBezTo>
                <a:cubicBezTo>
                  <a:pt x="328188" y="1446640"/>
                  <a:pt x="327670" y="1451207"/>
                  <a:pt x="326705" y="1455056"/>
                </a:cubicBezTo>
                <a:lnTo>
                  <a:pt x="316642" y="1449679"/>
                </a:lnTo>
                <a:cubicBezTo>
                  <a:pt x="317762" y="1444667"/>
                  <a:pt x="318316" y="1438911"/>
                  <a:pt x="318308" y="1432413"/>
                </a:cubicBezTo>
                <a:cubicBezTo>
                  <a:pt x="318299" y="1425915"/>
                  <a:pt x="317762" y="1420406"/>
                  <a:pt x="316695" y="1415888"/>
                </a:cubicBezTo>
                <a:close/>
                <a:moveTo>
                  <a:pt x="5000717" y="1363268"/>
                </a:moveTo>
                <a:cubicBezTo>
                  <a:pt x="5004328" y="1366919"/>
                  <a:pt x="5008870" y="1370498"/>
                  <a:pt x="5014341" y="1374003"/>
                </a:cubicBezTo>
                <a:cubicBezTo>
                  <a:pt x="5019813" y="1377509"/>
                  <a:pt x="5024738" y="1380035"/>
                  <a:pt x="5029115" y="1381580"/>
                </a:cubicBezTo>
                <a:lnTo>
                  <a:pt x="5031192" y="1385301"/>
                </a:lnTo>
                <a:lnTo>
                  <a:pt x="4943203" y="1434396"/>
                </a:lnTo>
                <a:lnTo>
                  <a:pt x="4937711" y="1424553"/>
                </a:lnTo>
                <a:lnTo>
                  <a:pt x="5012075" y="1383060"/>
                </a:lnTo>
                <a:cubicBezTo>
                  <a:pt x="5009395" y="1382299"/>
                  <a:pt x="5005849" y="1380460"/>
                  <a:pt x="5001440" y="1377542"/>
                </a:cubicBezTo>
                <a:cubicBezTo>
                  <a:pt x="4997031" y="1374624"/>
                  <a:pt x="4993469" y="1371719"/>
                  <a:pt x="4990753" y="1368827"/>
                </a:cubicBezTo>
                <a:close/>
                <a:moveTo>
                  <a:pt x="347258" y="1360508"/>
                </a:moveTo>
                <a:lnTo>
                  <a:pt x="435057" y="1409939"/>
                </a:lnTo>
                <a:lnTo>
                  <a:pt x="429528" y="1419761"/>
                </a:lnTo>
                <a:lnTo>
                  <a:pt x="355323" y="1377984"/>
                </a:lnTo>
                <a:cubicBezTo>
                  <a:pt x="356073" y="1380667"/>
                  <a:pt x="356354" y="1384651"/>
                  <a:pt x="356166" y="1389935"/>
                </a:cubicBezTo>
                <a:cubicBezTo>
                  <a:pt x="355979" y="1395219"/>
                  <a:pt x="355360" y="1399774"/>
                  <a:pt x="354310" y="1403600"/>
                </a:cubicBezTo>
                <a:lnTo>
                  <a:pt x="344368" y="1398002"/>
                </a:lnTo>
                <a:cubicBezTo>
                  <a:pt x="345598" y="1393016"/>
                  <a:pt x="346280" y="1387274"/>
                  <a:pt x="346415" y="1380777"/>
                </a:cubicBezTo>
                <a:cubicBezTo>
                  <a:pt x="346550" y="1374280"/>
                  <a:pt x="346134" y="1368761"/>
                  <a:pt x="345167" y="1364221"/>
                </a:cubicBezTo>
                <a:close/>
                <a:moveTo>
                  <a:pt x="4970788" y="1312131"/>
                </a:moveTo>
                <a:cubicBezTo>
                  <a:pt x="4974479" y="1315701"/>
                  <a:pt x="4979099" y="1319179"/>
                  <a:pt x="4984647" y="1322562"/>
                </a:cubicBezTo>
                <a:cubicBezTo>
                  <a:pt x="4990195" y="1325946"/>
                  <a:pt x="4995175" y="1328362"/>
                  <a:pt x="4999585" y="1329810"/>
                </a:cubicBezTo>
                <a:lnTo>
                  <a:pt x="5001743" y="1333484"/>
                </a:lnTo>
                <a:lnTo>
                  <a:pt x="4914863" y="1384515"/>
                </a:lnTo>
                <a:lnTo>
                  <a:pt x="4909154" y="1374796"/>
                </a:lnTo>
                <a:lnTo>
                  <a:pt x="4982582" y="1331667"/>
                </a:lnTo>
                <a:cubicBezTo>
                  <a:pt x="4979885" y="1330966"/>
                  <a:pt x="4976300" y="1329205"/>
                  <a:pt x="4971828" y="1326386"/>
                </a:cubicBezTo>
                <a:cubicBezTo>
                  <a:pt x="4967355" y="1323566"/>
                  <a:pt x="4963729" y="1320740"/>
                  <a:pt x="4960950" y="1317909"/>
                </a:cubicBezTo>
                <a:close/>
                <a:moveTo>
                  <a:pt x="402054" y="1307740"/>
                </a:moveTo>
                <a:cubicBezTo>
                  <a:pt x="394326" y="1307003"/>
                  <a:pt x="388751" y="1309495"/>
                  <a:pt x="385330" y="1315217"/>
                </a:cubicBezTo>
                <a:cubicBezTo>
                  <a:pt x="378110" y="1327289"/>
                  <a:pt x="386749" y="1340651"/>
                  <a:pt x="411247" y="1355303"/>
                </a:cubicBezTo>
                <a:cubicBezTo>
                  <a:pt x="434095" y="1368967"/>
                  <a:pt x="449058" y="1369881"/>
                  <a:pt x="456137" y="1358044"/>
                </a:cubicBezTo>
                <a:cubicBezTo>
                  <a:pt x="463122" y="1346365"/>
                  <a:pt x="454974" y="1333564"/>
                  <a:pt x="431694" y="1319641"/>
                </a:cubicBezTo>
                <a:cubicBezTo>
                  <a:pt x="419662" y="1312445"/>
                  <a:pt x="409781" y="1308478"/>
                  <a:pt x="402054" y="1307740"/>
                </a:cubicBezTo>
                <a:close/>
                <a:moveTo>
                  <a:pt x="400184" y="1296371"/>
                </a:moveTo>
                <a:cubicBezTo>
                  <a:pt x="410061" y="1296259"/>
                  <a:pt x="422226" y="1300524"/>
                  <a:pt x="436677" y="1309167"/>
                </a:cubicBezTo>
                <a:cubicBezTo>
                  <a:pt x="450637" y="1317516"/>
                  <a:pt x="460011" y="1326459"/>
                  <a:pt x="464799" y="1335996"/>
                </a:cubicBezTo>
                <a:cubicBezTo>
                  <a:pt x="469586" y="1345533"/>
                  <a:pt x="469263" y="1354843"/>
                  <a:pt x="463830" y="1363927"/>
                </a:cubicBezTo>
                <a:cubicBezTo>
                  <a:pt x="458750" y="1372421"/>
                  <a:pt x="451180" y="1376822"/>
                  <a:pt x="441118" y="1377132"/>
                </a:cubicBezTo>
                <a:cubicBezTo>
                  <a:pt x="431056" y="1377441"/>
                  <a:pt x="419281" y="1373562"/>
                  <a:pt x="405793" y="1365495"/>
                </a:cubicBezTo>
                <a:cubicBezTo>
                  <a:pt x="391085" y="1356699"/>
                  <a:pt x="381286" y="1347555"/>
                  <a:pt x="376392" y="1338061"/>
                </a:cubicBezTo>
                <a:cubicBezTo>
                  <a:pt x="371499" y="1328568"/>
                  <a:pt x="371839" y="1319161"/>
                  <a:pt x="377413" y="1309841"/>
                </a:cubicBezTo>
                <a:cubicBezTo>
                  <a:pt x="382716" y="1300974"/>
                  <a:pt x="390307" y="1296484"/>
                  <a:pt x="400184" y="1296371"/>
                </a:cubicBezTo>
                <a:close/>
                <a:moveTo>
                  <a:pt x="4933444" y="1261062"/>
                </a:moveTo>
                <a:cubicBezTo>
                  <a:pt x="4925527" y="1261851"/>
                  <a:pt x="4915512" y="1266019"/>
                  <a:pt x="4903398" y="1273567"/>
                </a:cubicBezTo>
                <a:cubicBezTo>
                  <a:pt x="4880803" y="1287644"/>
                  <a:pt x="4873152" y="1300536"/>
                  <a:pt x="4880445" y="1312241"/>
                </a:cubicBezTo>
                <a:cubicBezTo>
                  <a:pt x="4887641" y="1323792"/>
                  <a:pt x="4902751" y="1322395"/>
                  <a:pt x="4925774" y="1308051"/>
                </a:cubicBezTo>
                <a:cubicBezTo>
                  <a:pt x="4949574" y="1293222"/>
                  <a:pt x="4957949" y="1280150"/>
                  <a:pt x="4950898" y="1268833"/>
                </a:cubicBezTo>
                <a:cubicBezTo>
                  <a:pt x="4947179" y="1262863"/>
                  <a:pt x="4941361" y="1260273"/>
                  <a:pt x="4933444" y="1261062"/>
                </a:cubicBezTo>
                <a:close/>
                <a:moveTo>
                  <a:pt x="4934663" y="1250443"/>
                </a:moveTo>
                <a:cubicBezTo>
                  <a:pt x="4945344" y="1250429"/>
                  <a:pt x="4953555" y="1255031"/>
                  <a:pt x="4959298" y="1264247"/>
                </a:cubicBezTo>
                <a:cubicBezTo>
                  <a:pt x="4970225" y="1281787"/>
                  <a:pt x="4961397" y="1299461"/>
                  <a:pt x="4932813" y="1317270"/>
                </a:cubicBezTo>
                <a:cubicBezTo>
                  <a:pt x="4919007" y="1325871"/>
                  <a:pt x="4906769" y="1330122"/>
                  <a:pt x="4896098" y="1330022"/>
                </a:cubicBezTo>
                <a:cubicBezTo>
                  <a:pt x="4885428" y="1329922"/>
                  <a:pt x="4877294" y="1325380"/>
                  <a:pt x="4871697" y="1316396"/>
                </a:cubicBezTo>
                <a:cubicBezTo>
                  <a:pt x="4866463" y="1307996"/>
                  <a:pt x="4866008" y="1299251"/>
                  <a:pt x="4870332" y="1290160"/>
                </a:cubicBezTo>
                <a:cubicBezTo>
                  <a:pt x="4874655" y="1281069"/>
                  <a:pt x="4883486" y="1272368"/>
                  <a:pt x="4896825" y="1264057"/>
                </a:cubicBezTo>
                <a:cubicBezTo>
                  <a:pt x="4911370" y="1254995"/>
                  <a:pt x="4923983" y="1250457"/>
                  <a:pt x="4934663" y="1250443"/>
                </a:cubicBezTo>
                <a:close/>
                <a:moveTo>
                  <a:pt x="419712" y="1240302"/>
                </a:moveTo>
                <a:lnTo>
                  <a:pt x="504803" y="1294264"/>
                </a:lnTo>
                <a:lnTo>
                  <a:pt x="498766" y="1303783"/>
                </a:lnTo>
                <a:lnTo>
                  <a:pt x="426851" y="1258177"/>
                </a:lnTo>
                <a:cubicBezTo>
                  <a:pt x="427460" y="1260896"/>
                  <a:pt x="427532" y="1264889"/>
                  <a:pt x="427068" y="1270156"/>
                </a:cubicBezTo>
                <a:cubicBezTo>
                  <a:pt x="426604" y="1275423"/>
                  <a:pt x="425747" y="1279939"/>
                  <a:pt x="424498" y="1283705"/>
                </a:cubicBezTo>
                <a:lnTo>
                  <a:pt x="414863" y="1277594"/>
                </a:lnTo>
                <a:cubicBezTo>
                  <a:pt x="416352" y="1272679"/>
                  <a:pt x="417335" y="1266981"/>
                  <a:pt x="417810" y="1260500"/>
                </a:cubicBezTo>
                <a:cubicBezTo>
                  <a:pt x="418284" y="1254019"/>
                  <a:pt x="418158" y="1248486"/>
                  <a:pt x="417431" y="1243901"/>
                </a:cubicBezTo>
                <a:close/>
                <a:moveTo>
                  <a:pt x="4889520" y="1193930"/>
                </a:moveTo>
                <a:cubicBezTo>
                  <a:pt x="4881631" y="1194957"/>
                  <a:pt x="4871746" y="1199425"/>
                  <a:pt x="4859864" y="1207333"/>
                </a:cubicBezTo>
                <a:cubicBezTo>
                  <a:pt x="4837703" y="1222084"/>
                  <a:pt x="4830444" y="1235200"/>
                  <a:pt x="4838086" y="1246682"/>
                </a:cubicBezTo>
                <a:cubicBezTo>
                  <a:pt x="4845627" y="1258010"/>
                  <a:pt x="4860687" y="1256159"/>
                  <a:pt x="4883268" y="1241129"/>
                </a:cubicBezTo>
                <a:cubicBezTo>
                  <a:pt x="4906611" y="1225590"/>
                  <a:pt x="4914589" y="1212271"/>
                  <a:pt x="4907201" y="1201172"/>
                </a:cubicBezTo>
                <a:cubicBezTo>
                  <a:pt x="4903303" y="1195317"/>
                  <a:pt x="4897410" y="1192903"/>
                  <a:pt x="4889520" y="1193930"/>
                </a:cubicBezTo>
                <a:close/>
                <a:moveTo>
                  <a:pt x="477105" y="1190600"/>
                </a:moveTo>
                <a:cubicBezTo>
                  <a:pt x="469426" y="1189459"/>
                  <a:pt x="463729" y="1191657"/>
                  <a:pt x="460013" y="1197192"/>
                </a:cubicBezTo>
                <a:cubicBezTo>
                  <a:pt x="452172" y="1208871"/>
                  <a:pt x="460101" y="1222666"/>
                  <a:pt x="483802" y="1238578"/>
                </a:cubicBezTo>
                <a:cubicBezTo>
                  <a:pt x="505903" y="1253417"/>
                  <a:pt x="520798" y="1255111"/>
                  <a:pt x="528486" y="1243661"/>
                </a:cubicBezTo>
                <a:cubicBezTo>
                  <a:pt x="536072" y="1232362"/>
                  <a:pt x="528604" y="1219153"/>
                  <a:pt x="506083" y="1204033"/>
                </a:cubicBezTo>
                <a:cubicBezTo>
                  <a:pt x="494443" y="1196218"/>
                  <a:pt x="484783" y="1191740"/>
                  <a:pt x="477105" y="1190600"/>
                </a:cubicBezTo>
                <a:close/>
                <a:moveTo>
                  <a:pt x="4890419" y="1183279"/>
                </a:moveTo>
                <a:cubicBezTo>
                  <a:pt x="4901095" y="1182944"/>
                  <a:pt x="4909441" y="1187296"/>
                  <a:pt x="4915458" y="1196336"/>
                </a:cubicBezTo>
                <a:cubicBezTo>
                  <a:pt x="4926909" y="1213538"/>
                  <a:pt x="4918616" y="1231470"/>
                  <a:pt x="4890581" y="1250131"/>
                </a:cubicBezTo>
                <a:cubicBezTo>
                  <a:pt x="4877040" y="1259144"/>
                  <a:pt x="4864936" y="1263762"/>
                  <a:pt x="4854267" y="1263983"/>
                </a:cubicBezTo>
                <a:cubicBezTo>
                  <a:pt x="4843598" y="1264204"/>
                  <a:pt x="4835332" y="1259909"/>
                  <a:pt x="4829467" y="1251098"/>
                </a:cubicBezTo>
                <a:cubicBezTo>
                  <a:pt x="4823983" y="1242859"/>
                  <a:pt x="4823264" y="1234131"/>
                  <a:pt x="4827312" y="1224914"/>
                </a:cubicBezTo>
                <a:cubicBezTo>
                  <a:pt x="4831360" y="1215697"/>
                  <a:pt x="4839926" y="1206734"/>
                  <a:pt x="4853008" y="1198026"/>
                </a:cubicBezTo>
                <a:cubicBezTo>
                  <a:pt x="4867274" y="1188530"/>
                  <a:pt x="4879744" y="1183615"/>
                  <a:pt x="4890419" y="1183279"/>
                </a:cubicBezTo>
                <a:close/>
                <a:moveTo>
                  <a:pt x="475832" y="1179148"/>
                </a:moveTo>
                <a:cubicBezTo>
                  <a:pt x="485702" y="1179552"/>
                  <a:pt x="497627" y="1184448"/>
                  <a:pt x="511607" y="1193834"/>
                </a:cubicBezTo>
                <a:cubicBezTo>
                  <a:pt x="525111" y="1202900"/>
                  <a:pt x="534005" y="1212321"/>
                  <a:pt x="538287" y="1222095"/>
                </a:cubicBezTo>
                <a:cubicBezTo>
                  <a:pt x="542570" y="1231869"/>
                  <a:pt x="541762" y="1241150"/>
                  <a:pt x="535862" y="1249937"/>
                </a:cubicBezTo>
                <a:cubicBezTo>
                  <a:pt x="530345" y="1258154"/>
                  <a:pt x="522555" y="1262154"/>
                  <a:pt x="512490" y="1261937"/>
                </a:cubicBezTo>
                <a:cubicBezTo>
                  <a:pt x="502426" y="1261720"/>
                  <a:pt x="490870" y="1257231"/>
                  <a:pt x="477822" y="1248471"/>
                </a:cubicBezTo>
                <a:cubicBezTo>
                  <a:pt x="463594" y="1238918"/>
                  <a:pt x="454285" y="1229274"/>
                  <a:pt x="449894" y="1219538"/>
                </a:cubicBezTo>
                <a:cubicBezTo>
                  <a:pt x="445504" y="1209802"/>
                  <a:pt x="446335" y="1200426"/>
                  <a:pt x="452388" y="1191410"/>
                </a:cubicBezTo>
                <a:cubicBezTo>
                  <a:pt x="458147" y="1182832"/>
                  <a:pt x="465962" y="1178745"/>
                  <a:pt x="475832" y="1179148"/>
                </a:cubicBezTo>
                <a:close/>
                <a:moveTo>
                  <a:pt x="4850097" y="1128647"/>
                </a:moveTo>
                <a:cubicBezTo>
                  <a:pt x="4854070" y="1131903"/>
                  <a:pt x="4858960" y="1134988"/>
                  <a:pt x="4864767" y="1137904"/>
                </a:cubicBezTo>
                <a:cubicBezTo>
                  <a:pt x="4870575" y="1140820"/>
                  <a:pt x="4875736" y="1142819"/>
                  <a:pt x="4880251" y="1143899"/>
                </a:cubicBezTo>
                <a:lnTo>
                  <a:pt x="4882704" y="1147383"/>
                </a:lnTo>
                <a:lnTo>
                  <a:pt x="4800314" y="1205385"/>
                </a:lnTo>
                <a:lnTo>
                  <a:pt x="4793826" y="1196169"/>
                </a:lnTo>
                <a:lnTo>
                  <a:pt x="4863458" y="1147148"/>
                </a:lnTo>
                <a:cubicBezTo>
                  <a:pt x="4860712" y="1146671"/>
                  <a:pt x="4856995" y="1145211"/>
                  <a:pt x="4852306" y="1142769"/>
                </a:cubicBezTo>
                <a:cubicBezTo>
                  <a:pt x="4847616" y="1140326"/>
                  <a:pt x="4843770" y="1137809"/>
                  <a:pt x="4840768" y="1135215"/>
                </a:cubicBezTo>
                <a:close/>
                <a:moveTo>
                  <a:pt x="498168" y="1124297"/>
                </a:moveTo>
                <a:lnTo>
                  <a:pt x="580331" y="1182621"/>
                </a:lnTo>
                <a:lnTo>
                  <a:pt x="573806" y="1191813"/>
                </a:lnTo>
                <a:lnTo>
                  <a:pt x="504366" y="1142520"/>
                </a:lnTo>
                <a:cubicBezTo>
                  <a:pt x="504833" y="1145267"/>
                  <a:pt x="504696" y="1149258"/>
                  <a:pt x="503958" y="1154494"/>
                </a:cubicBezTo>
                <a:cubicBezTo>
                  <a:pt x="503220" y="1159729"/>
                  <a:pt x="502129" y="1164195"/>
                  <a:pt x="500685" y="1167890"/>
                </a:cubicBezTo>
                <a:lnTo>
                  <a:pt x="491382" y="1161286"/>
                </a:lnTo>
                <a:cubicBezTo>
                  <a:pt x="493126" y="1156455"/>
                  <a:pt x="494403" y="1150816"/>
                  <a:pt x="495216" y="1144368"/>
                </a:cubicBezTo>
                <a:cubicBezTo>
                  <a:pt x="496027" y="1137921"/>
                  <a:pt x="496190" y="1132389"/>
                  <a:pt x="495702" y="1127772"/>
                </a:cubicBezTo>
                <a:close/>
                <a:moveTo>
                  <a:pt x="4808608" y="1080713"/>
                </a:moveTo>
                <a:cubicBezTo>
                  <a:pt x="4800782" y="1082150"/>
                  <a:pt x="4791144" y="1087127"/>
                  <a:pt x="4779691" y="1095645"/>
                </a:cubicBezTo>
                <a:cubicBezTo>
                  <a:pt x="4758330" y="1111532"/>
                  <a:pt x="4751764" y="1125009"/>
                  <a:pt x="4759995" y="1136075"/>
                </a:cubicBezTo>
                <a:cubicBezTo>
                  <a:pt x="4768116" y="1146995"/>
                  <a:pt x="4783060" y="1144361"/>
                  <a:pt x="4804826" y="1128173"/>
                </a:cubicBezTo>
                <a:cubicBezTo>
                  <a:pt x="4827327" y="1111438"/>
                  <a:pt x="4834599" y="1097721"/>
                  <a:pt x="4826641" y="1087022"/>
                </a:cubicBezTo>
                <a:cubicBezTo>
                  <a:pt x="4822444" y="1081379"/>
                  <a:pt x="4816433" y="1079276"/>
                  <a:pt x="4808608" y="1080713"/>
                </a:cubicBezTo>
                <a:close/>
                <a:moveTo>
                  <a:pt x="558000" y="1077744"/>
                </a:moveTo>
                <a:cubicBezTo>
                  <a:pt x="550390" y="1076205"/>
                  <a:pt x="544587" y="1078103"/>
                  <a:pt x="540588" y="1083437"/>
                </a:cubicBezTo>
                <a:cubicBezTo>
                  <a:pt x="532149" y="1094692"/>
                  <a:pt x="539350" y="1108882"/>
                  <a:pt x="562190" y="1126005"/>
                </a:cubicBezTo>
                <a:cubicBezTo>
                  <a:pt x="583490" y="1141974"/>
                  <a:pt x="598276" y="1144442"/>
                  <a:pt x="606550" y="1133407"/>
                </a:cubicBezTo>
                <a:cubicBezTo>
                  <a:pt x="614713" y="1122518"/>
                  <a:pt x="607943" y="1108938"/>
                  <a:pt x="586240" y="1092667"/>
                </a:cubicBezTo>
                <a:cubicBezTo>
                  <a:pt x="575021" y="1084256"/>
                  <a:pt x="565608" y="1079282"/>
                  <a:pt x="558000" y="1077744"/>
                </a:cubicBezTo>
                <a:close/>
                <a:moveTo>
                  <a:pt x="4808950" y="1070030"/>
                </a:moveTo>
                <a:cubicBezTo>
                  <a:pt x="4819593" y="1069138"/>
                  <a:pt x="4828155" y="1073049"/>
                  <a:pt x="4834635" y="1081762"/>
                </a:cubicBezTo>
                <a:cubicBezTo>
                  <a:pt x="4846968" y="1098344"/>
                  <a:pt x="4839622" y="1116684"/>
                  <a:pt x="4812599" y="1136782"/>
                </a:cubicBezTo>
                <a:cubicBezTo>
                  <a:pt x="4799547" y="1146489"/>
                  <a:pt x="4787699" y="1151732"/>
                  <a:pt x="4777056" y="1152509"/>
                </a:cubicBezTo>
                <a:cubicBezTo>
                  <a:pt x="4766414" y="1153286"/>
                  <a:pt x="4757934" y="1149428"/>
                  <a:pt x="4751618" y="1140935"/>
                </a:cubicBezTo>
                <a:cubicBezTo>
                  <a:pt x="4745711" y="1132994"/>
                  <a:pt x="4744539" y="1124315"/>
                  <a:pt x="4748100" y="1114900"/>
                </a:cubicBezTo>
                <a:cubicBezTo>
                  <a:pt x="4751662" y="1105484"/>
                  <a:pt x="4759748" y="1096087"/>
                  <a:pt x="4772359" y="1086708"/>
                </a:cubicBezTo>
                <a:cubicBezTo>
                  <a:pt x="4786110" y="1076481"/>
                  <a:pt x="4798307" y="1070922"/>
                  <a:pt x="4808950" y="1070030"/>
                </a:cubicBezTo>
                <a:close/>
                <a:moveTo>
                  <a:pt x="557324" y="1066242"/>
                </a:moveTo>
                <a:cubicBezTo>
                  <a:pt x="567159" y="1067159"/>
                  <a:pt x="578813" y="1072668"/>
                  <a:pt x="592286" y="1082769"/>
                </a:cubicBezTo>
                <a:cubicBezTo>
                  <a:pt x="605301" y="1092526"/>
                  <a:pt x="613692" y="1102397"/>
                  <a:pt x="617460" y="1112380"/>
                </a:cubicBezTo>
                <a:cubicBezTo>
                  <a:pt x="621228" y="1122364"/>
                  <a:pt x="619938" y="1131590"/>
                  <a:pt x="613589" y="1140059"/>
                </a:cubicBezTo>
                <a:cubicBezTo>
                  <a:pt x="607652" y="1147977"/>
                  <a:pt x="599664" y="1151566"/>
                  <a:pt x="589624" y="1150826"/>
                </a:cubicBezTo>
                <a:cubicBezTo>
                  <a:pt x="579585" y="1150085"/>
                  <a:pt x="568278" y="1145001"/>
                  <a:pt x="555704" y="1135574"/>
                </a:cubicBezTo>
                <a:cubicBezTo>
                  <a:pt x="541992" y="1125294"/>
                  <a:pt x="533197" y="1115178"/>
                  <a:pt x="529320" y="1105227"/>
                </a:cubicBezTo>
                <a:cubicBezTo>
                  <a:pt x="525442" y="1095275"/>
                  <a:pt x="526759" y="1085955"/>
                  <a:pt x="533274" y="1077267"/>
                </a:cubicBezTo>
                <a:cubicBezTo>
                  <a:pt x="539472" y="1069000"/>
                  <a:pt x="547488" y="1065325"/>
                  <a:pt x="557324" y="1066242"/>
                </a:cubicBezTo>
                <a:close/>
                <a:moveTo>
                  <a:pt x="4759282" y="1017363"/>
                </a:moveTo>
                <a:cubicBezTo>
                  <a:pt x="4751504" y="1019034"/>
                  <a:pt x="4742019" y="1024299"/>
                  <a:pt x="4730827" y="1033156"/>
                </a:cubicBezTo>
                <a:cubicBezTo>
                  <a:pt x="4709953" y="1049678"/>
                  <a:pt x="4703795" y="1063346"/>
                  <a:pt x="4712354" y="1074160"/>
                </a:cubicBezTo>
                <a:cubicBezTo>
                  <a:pt x="4720800" y="1084831"/>
                  <a:pt x="4735658" y="1081749"/>
                  <a:pt x="4756927" y="1064915"/>
                </a:cubicBezTo>
                <a:cubicBezTo>
                  <a:pt x="4778916" y="1047512"/>
                  <a:pt x="4785772" y="1033583"/>
                  <a:pt x="4777497" y="1023128"/>
                </a:cubicBezTo>
                <a:cubicBezTo>
                  <a:pt x="4773132" y="1017613"/>
                  <a:pt x="4767061" y="1015691"/>
                  <a:pt x="4759282" y="1017363"/>
                </a:cubicBezTo>
                <a:close/>
                <a:moveTo>
                  <a:pt x="582564" y="1012518"/>
                </a:moveTo>
                <a:lnTo>
                  <a:pt x="661580" y="1075039"/>
                </a:lnTo>
                <a:lnTo>
                  <a:pt x="654586" y="1083879"/>
                </a:lnTo>
                <a:lnTo>
                  <a:pt x="587805" y="1031039"/>
                </a:lnTo>
                <a:cubicBezTo>
                  <a:pt x="588128" y="1033806"/>
                  <a:pt x="587785" y="1037785"/>
                  <a:pt x="586775" y="1042975"/>
                </a:cubicBezTo>
                <a:cubicBezTo>
                  <a:pt x="585764" y="1048165"/>
                  <a:pt x="584443" y="1052568"/>
                  <a:pt x="582809" y="1056183"/>
                </a:cubicBezTo>
                <a:lnTo>
                  <a:pt x="573862" y="1049103"/>
                </a:lnTo>
                <a:cubicBezTo>
                  <a:pt x="575855" y="1044370"/>
                  <a:pt x="577425" y="1038805"/>
                  <a:pt x="578571" y="1032408"/>
                </a:cubicBezTo>
                <a:cubicBezTo>
                  <a:pt x="579717" y="1026012"/>
                  <a:pt x="580167" y="1020496"/>
                  <a:pt x="579921" y="1015860"/>
                </a:cubicBezTo>
                <a:close/>
                <a:moveTo>
                  <a:pt x="4759303" y="1006674"/>
                </a:moveTo>
                <a:cubicBezTo>
                  <a:pt x="4769915" y="1005463"/>
                  <a:pt x="4778590" y="1009115"/>
                  <a:pt x="4785330" y="1017630"/>
                </a:cubicBezTo>
                <a:cubicBezTo>
                  <a:pt x="4798155" y="1033834"/>
                  <a:pt x="4791363" y="1052386"/>
                  <a:pt x="4764955" y="1073287"/>
                </a:cubicBezTo>
                <a:cubicBezTo>
                  <a:pt x="4752201" y="1083382"/>
                  <a:pt x="4740516" y="1088977"/>
                  <a:pt x="4729901" y="1090074"/>
                </a:cubicBezTo>
                <a:cubicBezTo>
                  <a:pt x="4719287" y="1091171"/>
                  <a:pt x="4710695" y="1087569"/>
                  <a:pt x="4704127" y="1079270"/>
                </a:cubicBezTo>
                <a:cubicBezTo>
                  <a:pt x="4697985" y="1071509"/>
                  <a:pt x="4696552" y="1062870"/>
                  <a:pt x="4699829" y="1053351"/>
                </a:cubicBezTo>
                <a:cubicBezTo>
                  <a:pt x="4703106" y="1043833"/>
                  <a:pt x="4710907" y="1034197"/>
                  <a:pt x="4723230" y="1024444"/>
                </a:cubicBezTo>
                <a:cubicBezTo>
                  <a:pt x="4736668" y="1013808"/>
                  <a:pt x="4748692" y="1007885"/>
                  <a:pt x="4759303" y="1006674"/>
                </a:cubicBezTo>
                <a:close/>
                <a:moveTo>
                  <a:pt x="619964" y="966617"/>
                </a:moveTo>
                <a:lnTo>
                  <a:pt x="697584" y="1030862"/>
                </a:lnTo>
                <a:lnTo>
                  <a:pt x="690397" y="1039546"/>
                </a:lnTo>
                <a:lnTo>
                  <a:pt x="624796" y="985248"/>
                </a:lnTo>
                <a:cubicBezTo>
                  <a:pt x="625058" y="988022"/>
                  <a:pt x="624626" y="991993"/>
                  <a:pt x="623503" y="997159"/>
                </a:cubicBezTo>
                <a:cubicBezTo>
                  <a:pt x="622379" y="1002326"/>
                  <a:pt x="620961" y="1006698"/>
                  <a:pt x="619247" y="1010277"/>
                </a:cubicBezTo>
                <a:lnTo>
                  <a:pt x="610458" y="1003002"/>
                </a:lnTo>
                <a:cubicBezTo>
                  <a:pt x="612555" y="998313"/>
                  <a:pt x="614246" y="992784"/>
                  <a:pt x="615533" y="986414"/>
                </a:cubicBezTo>
                <a:cubicBezTo>
                  <a:pt x="616821" y="980045"/>
                  <a:pt x="617392" y="974540"/>
                  <a:pt x="617247" y="969900"/>
                </a:cubicBezTo>
                <a:close/>
                <a:moveTo>
                  <a:pt x="4708113" y="955563"/>
                </a:moveTo>
                <a:cubicBezTo>
                  <a:pt x="4700388" y="957467"/>
                  <a:pt x="4691065" y="963013"/>
                  <a:pt x="4680144" y="972203"/>
                </a:cubicBezTo>
                <a:cubicBezTo>
                  <a:pt x="4659775" y="989343"/>
                  <a:pt x="4654030" y="1003189"/>
                  <a:pt x="4662909" y="1013742"/>
                </a:cubicBezTo>
                <a:cubicBezTo>
                  <a:pt x="4671671" y="1024155"/>
                  <a:pt x="4686429" y="1020629"/>
                  <a:pt x="4707185" y="1003165"/>
                </a:cubicBezTo>
                <a:cubicBezTo>
                  <a:pt x="4728642" y="985110"/>
                  <a:pt x="4735078" y="970982"/>
                  <a:pt x="4726493" y="960779"/>
                </a:cubicBezTo>
                <a:cubicBezTo>
                  <a:pt x="4721964" y="955398"/>
                  <a:pt x="4715838" y="953659"/>
                  <a:pt x="4708113" y="955563"/>
                </a:cubicBezTo>
                <a:close/>
                <a:moveTo>
                  <a:pt x="4707814" y="944878"/>
                </a:moveTo>
                <a:cubicBezTo>
                  <a:pt x="4718384" y="943350"/>
                  <a:pt x="4727165" y="946740"/>
                  <a:pt x="4734157" y="955049"/>
                </a:cubicBezTo>
                <a:cubicBezTo>
                  <a:pt x="4747462" y="970861"/>
                  <a:pt x="4741230" y="989609"/>
                  <a:pt x="4715460" y="1011292"/>
                </a:cubicBezTo>
                <a:cubicBezTo>
                  <a:pt x="4703014" y="1021764"/>
                  <a:pt x="4691503" y="1027708"/>
                  <a:pt x="4680926" y="1029122"/>
                </a:cubicBezTo>
                <a:cubicBezTo>
                  <a:pt x="4670349" y="1030537"/>
                  <a:pt x="4661653" y="1027195"/>
                  <a:pt x="4654839" y="1019096"/>
                </a:cubicBezTo>
                <a:cubicBezTo>
                  <a:pt x="4648467" y="1011523"/>
                  <a:pt x="4646775" y="1002930"/>
                  <a:pt x="4649766" y="993318"/>
                </a:cubicBezTo>
                <a:cubicBezTo>
                  <a:pt x="4652756" y="983706"/>
                  <a:pt x="4660264" y="973840"/>
                  <a:pt x="4672290" y="963722"/>
                </a:cubicBezTo>
                <a:cubicBezTo>
                  <a:pt x="4685402" y="952688"/>
                  <a:pt x="4697243" y="946407"/>
                  <a:pt x="4707814" y="944878"/>
                </a:cubicBezTo>
                <a:close/>
                <a:moveTo>
                  <a:pt x="683144" y="924528"/>
                </a:moveTo>
                <a:cubicBezTo>
                  <a:pt x="675670" y="922431"/>
                  <a:pt x="669741" y="923894"/>
                  <a:pt x="665358" y="928918"/>
                </a:cubicBezTo>
                <a:cubicBezTo>
                  <a:pt x="656110" y="939517"/>
                  <a:pt x="662242" y="954200"/>
                  <a:pt x="683751" y="972967"/>
                </a:cubicBezTo>
                <a:cubicBezTo>
                  <a:pt x="703811" y="990469"/>
                  <a:pt x="718374" y="994024"/>
                  <a:pt x="727442" y="983631"/>
                </a:cubicBezTo>
                <a:cubicBezTo>
                  <a:pt x="736388" y="973377"/>
                  <a:pt x="730642" y="959333"/>
                  <a:pt x="710202" y="941500"/>
                </a:cubicBezTo>
                <a:cubicBezTo>
                  <a:pt x="699637" y="932283"/>
                  <a:pt x="690618" y="926625"/>
                  <a:pt x="683144" y="924528"/>
                </a:cubicBezTo>
                <a:close/>
                <a:moveTo>
                  <a:pt x="683321" y="913008"/>
                </a:moveTo>
                <a:cubicBezTo>
                  <a:pt x="693062" y="914650"/>
                  <a:pt x="704276" y="921007"/>
                  <a:pt x="716965" y="932077"/>
                </a:cubicBezTo>
                <a:cubicBezTo>
                  <a:pt x="729222" y="942771"/>
                  <a:pt x="736860" y="953235"/>
                  <a:pt x="739878" y="963470"/>
                </a:cubicBezTo>
                <a:cubicBezTo>
                  <a:pt x="742897" y="973705"/>
                  <a:pt x="740927" y="982810"/>
                  <a:pt x="733969" y="990786"/>
                </a:cubicBezTo>
                <a:cubicBezTo>
                  <a:pt x="727462" y="998244"/>
                  <a:pt x="719230" y="1001232"/>
                  <a:pt x="709274" y="999750"/>
                </a:cubicBezTo>
                <a:cubicBezTo>
                  <a:pt x="699317" y="998269"/>
                  <a:pt x="688417" y="992362"/>
                  <a:pt x="676574" y="982030"/>
                </a:cubicBezTo>
                <a:cubicBezTo>
                  <a:pt x="663662" y="970763"/>
                  <a:pt x="655640" y="960025"/>
                  <a:pt x="652509" y="949813"/>
                </a:cubicBezTo>
                <a:cubicBezTo>
                  <a:pt x="649378" y="939602"/>
                  <a:pt x="651382" y="930405"/>
                  <a:pt x="658521" y="922223"/>
                </a:cubicBezTo>
                <a:cubicBezTo>
                  <a:pt x="665314" y="914437"/>
                  <a:pt x="673581" y="911365"/>
                  <a:pt x="683321" y="913008"/>
                </a:cubicBezTo>
                <a:close/>
                <a:moveTo>
                  <a:pt x="4661700" y="895172"/>
                </a:moveTo>
                <a:cubicBezTo>
                  <a:pt x="4666011" y="897962"/>
                  <a:pt x="4671216" y="900481"/>
                  <a:pt x="4677313" y="902730"/>
                </a:cubicBezTo>
                <a:cubicBezTo>
                  <a:pt x="4683410" y="904978"/>
                  <a:pt x="4688762" y="906386"/>
                  <a:pt x="4693370" y="906954"/>
                </a:cubicBezTo>
                <a:lnTo>
                  <a:pt x="4696197" y="910143"/>
                </a:lnTo>
                <a:lnTo>
                  <a:pt x="4620813" y="976997"/>
                </a:lnTo>
                <a:lnTo>
                  <a:pt x="4613334" y="968564"/>
                </a:lnTo>
                <a:lnTo>
                  <a:pt x="4677046" y="912061"/>
                </a:lnTo>
                <a:cubicBezTo>
                  <a:pt x="4674264" y="911895"/>
                  <a:pt x="4670407" y="910860"/>
                  <a:pt x="4665474" y="908957"/>
                </a:cubicBezTo>
                <a:cubicBezTo>
                  <a:pt x="4660541" y="907055"/>
                  <a:pt x="4656437" y="904983"/>
                  <a:pt x="4653164" y="902742"/>
                </a:cubicBezTo>
                <a:close/>
                <a:moveTo>
                  <a:pt x="737093" y="865068"/>
                </a:moveTo>
                <a:cubicBezTo>
                  <a:pt x="729685" y="862748"/>
                  <a:pt x="723716" y="864033"/>
                  <a:pt x="719184" y="868923"/>
                </a:cubicBezTo>
                <a:cubicBezTo>
                  <a:pt x="709623" y="879240"/>
                  <a:pt x="715311" y="894101"/>
                  <a:pt x="736248" y="913504"/>
                </a:cubicBezTo>
                <a:cubicBezTo>
                  <a:pt x="755774" y="931599"/>
                  <a:pt x="770224" y="935589"/>
                  <a:pt x="779599" y="925473"/>
                </a:cubicBezTo>
                <a:cubicBezTo>
                  <a:pt x="788849" y="915491"/>
                  <a:pt x="783526" y="901282"/>
                  <a:pt x="763631" y="882844"/>
                </a:cubicBezTo>
                <a:cubicBezTo>
                  <a:pt x="753347" y="873314"/>
                  <a:pt x="744501" y="867388"/>
                  <a:pt x="737093" y="865068"/>
                </a:cubicBezTo>
                <a:close/>
                <a:moveTo>
                  <a:pt x="737616" y="853558"/>
                </a:moveTo>
                <a:cubicBezTo>
                  <a:pt x="747303" y="855492"/>
                  <a:pt x="758321" y="862182"/>
                  <a:pt x="770672" y="873627"/>
                </a:cubicBezTo>
                <a:cubicBezTo>
                  <a:pt x="782603" y="884684"/>
                  <a:pt x="789924" y="895373"/>
                  <a:pt x="792635" y="905693"/>
                </a:cubicBezTo>
                <a:cubicBezTo>
                  <a:pt x="795346" y="916014"/>
                  <a:pt x="793104" y="925057"/>
                  <a:pt x="785909" y="932820"/>
                </a:cubicBezTo>
                <a:cubicBezTo>
                  <a:pt x="779182" y="940079"/>
                  <a:pt x="770864" y="942819"/>
                  <a:pt x="760956" y="941040"/>
                </a:cubicBezTo>
                <a:cubicBezTo>
                  <a:pt x="751048" y="939261"/>
                  <a:pt x="740330" y="933030"/>
                  <a:pt x="728803" y="922347"/>
                </a:cubicBezTo>
                <a:cubicBezTo>
                  <a:pt x="716234" y="910699"/>
                  <a:pt x="708537" y="899724"/>
                  <a:pt x="705714" y="889424"/>
                </a:cubicBezTo>
                <a:cubicBezTo>
                  <a:pt x="702891" y="879123"/>
                  <a:pt x="705169" y="869991"/>
                  <a:pt x="712551" y="862026"/>
                </a:cubicBezTo>
                <a:cubicBezTo>
                  <a:pt x="719573" y="854447"/>
                  <a:pt x="727929" y="851625"/>
                  <a:pt x="737616" y="853558"/>
                </a:cubicBezTo>
                <a:close/>
                <a:moveTo>
                  <a:pt x="4621476" y="851641"/>
                </a:moveTo>
                <a:cubicBezTo>
                  <a:pt x="4625849" y="854336"/>
                  <a:pt x="4631107" y="856740"/>
                  <a:pt x="4637252" y="858854"/>
                </a:cubicBezTo>
                <a:cubicBezTo>
                  <a:pt x="4643397" y="860967"/>
                  <a:pt x="4648779" y="862258"/>
                  <a:pt x="4653398" y="862725"/>
                </a:cubicBezTo>
                <a:lnTo>
                  <a:pt x="4656295" y="865850"/>
                </a:lnTo>
                <a:lnTo>
                  <a:pt x="4582399" y="934345"/>
                </a:lnTo>
                <a:lnTo>
                  <a:pt x="4574736" y="926078"/>
                </a:lnTo>
                <a:lnTo>
                  <a:pt x="4637190" y="868189"/>
                </a:lnTo>
                <a:cubicBezTo>
                  <a:pt x="4634406" y="868083"/>
                  <a:pt x="4630527" y="867134"/>
                  <a:pt x="4625553" y="865340"/>
                </a:cubicBezTo>
                <a:cubicBezTo>
                  <a:pt x="4620579" y="863547"/>
                  <a:pt x="4616431" y="861566"/>
                  <a:pt x="4613109" y="859397"/>
                </a:cubicBezTo>
                <a:close/>
                <a:moveTo>
                  <a:pt x="4573976" y="809707"/>
                </a:moveTo>
                <a:cubicBezTo>
                  <a:pt x="4566413" y="812176"/>
                  <a:pt x="4557525" y="818397"/>
                  <a:pt x="4547313" y="828368"/>
                </a:cubicBezTo>
                <a:cubicBezTo>
                  <a:pt x="4528266" y="846966"/>
                  <a:pt x="4523560" y="861199"/>
                  <a:pt x="4533195" y="871067"/>
                </a:cubicBezTo>
                <a:cubicBezTo>
                  <a:pt x="4542702" y="880804"/>
                  <a:pt x="4557160" y="876197"/>
                  <a:pt x="4576568" y="857247"/>
                </a:cubicBezTo>
                <a:cubicBezTo>
                  <a:pt x="4596632" y="837656"/>
                  <a:pt x="4602006" y="823091"/>
                  <a:pt x="4592691" y="813551"/>
                </a:cubicBezTo>
                <a:cubicBezTo>
                  <a:pt x="4587777" y="808519"/>
                  <a:pt x="4581539" y="807237"/>
                  <a:pt x="4573976" y="809707"/>
                </a:cubicBezTo>
                <a:close/>
                <a:moveTo>
                  <a:pt x="768219" y="802816"/>
                </a:moveTo>
                <a:lnTo>
                  <a:pt x="840319" y="873199"/>
                </a:lnTo>
                <a:lnTo>
                  <a:pt x="832445" y="881265"/>
                </a:lnTo>
                <a:lnTo>
                  <a:pt x="771510" y="821780"/>
                </a:lnTo>
                <a:cubicBezTo>
                  <a:pt x="771543" y="824566"/>
                  <a:pt x="770789" y="828488"/>
                  <a:pt x="769246" y="833545"/>
                </a:cubicBezTo>
                <a:cubicBezTo>
                  <a:pt x="767703" y="838602"/>
                  <a:pt x="765931" y="842844"/>
                  <a:pt x="763931" y="846270"/>
                </a:cubicBezTo>
                <a:lnTo>
                  <a:pt x="755767" y="838300"/>
                </a:lnTo>
                <a:cubicBezTo>
                  <a:pt x="758240" y="833799"/>
                  <a:pt x="760379" y="828427"/>
                  <a:pt x="762183" y="822184"/>
                </a:cubicBezTo>
                <a:cubicBezTo>
                  <a:pt x="763987" y="815941"/>
                  <a:pt x="765007" y="810501"/>
                  <a:pt x="765243" y="805865"/>
                </a:cubicBezTo>
                <a:close/>
                <a:moveTo>
                  <a:pt x="4572888" y="799074"/>
                </a:moveTo>
                <a:cubicBezTo>
                  <a:pt x="4583317" y="796768"/>
                  <a:pt x="4592324" y="799500"/>
                  <a:pt x="4599911" y="807270"/>
                </a:cubicBezTo>
                <a:cubicBezTo>
                  <a:pt x="4614347" y="822055"/>
                  <a:pt x="4609518" y="841212"/>
                  <a:pt x="4585422" y="864740"/>
                </a:cubicBezTo>
                <a:cubicBezTo>
                  <a:pt x="4573783" y="876104"/>
                  <a:pt x="4562742" y="882882"/>
                  <a:pt x="4552299" y="885074"/>
                </a:cubicBezTo>
                <a:cubicBezTo>
                  <a:pt x="4541856" y="887266"/>
                  <a:pt x="4532936" y="884576"/>
                  <a:pt x="4525542" y="877003"/>
                </a:cubicBezTo>
                <a:cubicBezTo>
                  <a:pt x="4518628" y="869921"/>
                  <a:pt x="4516306" y="861477"/>
                  <a:pt x="4518578" y="851670"/>
                </a:cubicBezTo>
                <a:cubicBezTo>
                  <a:pt x="4520850" y="841863"/>
                  <a:pt x="4527608" y="831470"/>
                  <a:pt x="4538853" y="820490"/>
                </a:cubicBezTo>
                <a:cubicBezTo>
                  <a:pt x="4551114" y="808518"/>
                  <a:pt x="4562459" y="801379"/>
                  <a:pt x="4572888" y="799074"/>
                </a:cubicBezTo>
                <a:close/>
                <a:moveTo>
                  <a:pt x="810147" y="761066"/>
                </a:moveTo>
                <a:lnTo>
                  <a:pt x="880683" y="833017"/>
                </a:lnTo>
                <a:lnTo>
                  <a:pt x="872634" y="840908"/>
                </a:lnTo>
                <a:lnTo>
                  <a:pt x="813020" y="780098"/>
                </a:lnTo>
                <a:cubicBezTo>
                  <a:pt x="812992" y="782884"/>
                  <a:pt x="812151" y="786789"/>
                  <a:pt x="810498" y="791811"/>
                </a:cubicBezTo>
                <a:cubicBezTo>
                  <a:pt x="808844" y="796833"/>
                  <a:pt x="806980" y="801034"/>
                  <a:pt x="804905" y="804416"/>
                </a:cubicBezTo>
                <a:lnTo>
                  <a:pt x="796918" y="796269"/>
                </a:lnTo>
                <a:cubicBezTo>
                  <a:pt x="799489" y="791823"/>
                  <a:pt x="801745" y="786499"/>
                  <a:pt x="803686" y="780297"/>
                </a:cubicBezTo>
                <a:cubicBezTo>
                  <a:pt x="805627" y="774095"/>
                  <a:pt x="806766" y="768679"/>
                  <a:pt x="807104" y="764049"/>
                </a:cubicBezTo>
                <a:close/>
                <a:moveTo>
                  <a:pt x="4516616" y="753501"/>
                </a:moveTo>
                <a:cubicBezTo>
                  <a:pt x="4509130" y="756196"/>
                  <a:pt x="4500433" y="762680"/>
                  <a:pt x="4490524" y="772953"/>
                </a:cubicBezTo>
                <a:cubicBezTo>
                  <a:pt x="4472043" y="792114"/>
                  <a:pt x="4467765" y="806482"/>
                  <a:pt x="4477692" y="816056"/>
                </a:cubicBezTo>
                <a:cubicBezTo>
                  <a:pt x="4487487" y="825504"/>
                  <a:pt x="4501800" y="820466"/>
                  <a:pt x="4520631" y="800942"/>
                </a:cubicBezTo>
                <a:cubicBezTo>
                  <a:pt x="4540099" y="780759"/>
                  <a:pt x="4545034" y="766039"/>
                  <a:pt x="4535437" y="756782"/>
                </a:cubicBezTo>
                <a:cubicBezTo>
                  <a:pt x="4530375" y="751899"/>
                  <a:pt x="4524101" y="750805"/>
                  <a:pt x="4516616" y="753501"/>
                </a:cubicBezTo>
                <a:close/>
                <a:moveTo>
                  <a:pt x="4529789" y="742788"/>
                </a:moveTo>
                <a:cubicBezTo>
                  <a:pt x="4534332" y="744018"/>
                  <a:pt x="4538557" y="746518"/>
                  <a:pt x="4542466" y="750288"/>
                </a:cubicBezTo>
                <a:cubicBezTo>
                  <a:pt x="4557339" y="764634"/>
                  <a:pt x="4553086" y="783927"/>
                  <a:pt x="4529706" y="808166"/>
                </a:cubicBezTo>
                <a:cubicBezTo>
                  <a:pt x="4518413" y="819874"/>
                  <a:pt x="4507580" y="826980"/>
                  <a:pt x="4497208" y="829484"/>
                </a:cubicBezTo>
                <a:cubicBezTo>
                  <a:pt x="4486834" y="831988"/>
                  <a:pt x="4477839" y="829567"/>
                  <a:pt x="4470221" y="822219"/>
                </a:cubicBezTo>
                <a:cubicBezTo>
                  <a:pt x="4463097" y="815348"/>
                  <a:pt x="4460524" y="806977"/>
                  <a:pt x="4462500" y="797106"/>
                </a:cubicBezTo>
                <a:cubicBezTo>
                  <a:pt x="4464477" y="787236"/>
                  <a:pt x="4470921" y="776644"/>
                  <a:pt x="4481832" y="765333"/>
                </a:cubicBezTo>
                <a:cubicBezTo>
                  <a:pt x="4493729" y="752998"/>
                  <a:pt x="4504854" y="745522"/>
                  <a:pt x="4515209" y="742905"/>
                </a:cubicBezTo>
                <a:cubicBezTo>
                  <a:pt x="4520386" y="741597"/>
                  <a:pt x="4525246" y="741557"/>
                  <a:pt x="4529789" y="742788"/>
                </a:cubicBezTo>
                <a:close/>
                <a:moveTo>
                  <a:pt x="877336" y="725761"/>
                </a:moveTo>
                <a:cubicBezTo>
                  <a:pt x="870120" y="722900"/>
                  <a:pt x="864072" y="723740"/>
                  <a:pt x="859192" y="728282"/>
                </a:cubicBezTo>
                <a:cubicBezTo>
                  <a:pt x="848894" y="737866"/>
                  <a:pt x="853469" y="753105"/>
                  <a:pt x="872917" y="774002"/>
                </a:cubicBezTo>
                <a:cubicBezTo>
                  <a:pt x="891053" y="793490"/>
                  <a:pt x="905170" y="798536"/>
                  <a:pt x="915266" y="789140"/>
                </a:cubicBezTo>
                <a:cubicBezTo>
                  <a:pt x="925228" y="779868"/>
                  <a:pt x="920969" y="765304"/>
                  <a:pt x="902489" y="745448"/>
                </a:cubicBezTo>
                <a:cubicBezTo>
                  <a:pt x="892937" y="735184"/>
                  <a:pt x="884553" y="728622"/>
                  <a:pt x="877336" y="725761"/>
                </a:cubicBezTo>
                <a:close/>
                <a:moveTo>
                  <a:pt x="878708" y="714321"/>
                </a:moveTo>
                <a:cubicBezTo>
                  <a:pt x="888225" y="716965"/>
                  <a:pt x="898721" y="724450"/>
                  <a:pt x="910192" y="736776"/>
                </a:cubicBezTo>
                <a:cubicBezTo>
                  <a:pt x="921274" y="748684"/>
                  <a:pt x="927785" y="759884"/>
                  <a:pt x="929727" y="770377"/>
                </a:cubicBezTo>
                <a:cubicBezTo>
                  <a:pt x="931668" y="780870"/>
                  <a:pt x="928764" y="789722"/>
                  <a:pt x="921016" y="796933"/>
                </a:cubicBezTo>
                <a:cubicBezTo>
                  <a:pt x="913771" y="803675"/>
                  <a:pt x="905274" y="805793"/>
                  <a:pt x="895524" y="803287"/>
                </a:cubicBezTo>
                <a:cubicBezTo>
                  <a:pt x="885774" y="800781"/>
                  <a:pt x="875546" y="793776"/>
                  <a:pt x="864839" y="782271"/>
                </a:cubicBezTo>
                <a:cubicBezTo>
                  <a:pt x="853164" y="769726"/>
                  <a:pt x="846299" y="758213"/>
                  <a:pt x="844244" y="747733"/>
                </a:cubicBezTo>
                <a:cubicBezTo>
                  <a:pt x="842189" y="737252"/>
                  <a:pt x="845136" y="728312"/>
                  <a:pt x="853086" y="720914"/>
                </a:cubicBezTo>
                <a:cubicBezTo>
                  <a:pt x="860649" y="713875"/>
                  <a:pt x="869190" y="711677"/>
                  <a:pt x="878708" y="714321"/>
                </a:cubicBezTo>
                <a:close/>
                <a:moveTo>
                  <a:pt x="4464183" y="698252"/>
                </a:moveTo>
                <a:cubicBezTo>
                  <a:pt x="4468760" y="700579"/>
                  <a:pt x="4474198" y="702545"/>
                  <a:pt x="4480496" y="704149"/>
                </a:cubicBezTo>
                <a:cubicBezTo>
                  <a:pt x="4486793" y="705752"/>
                  <a:pt x="4492263" y="706598"/>
                  <a:pt x="4496904" y="706685"/>
                </a:cubicBezTo>
                <a:lnTo>
                  <a:pt x="4500047" y="709563"/>
                </a:lnTo>
                <a:lnTo>
                  <a:pt x="4432005" y="783877"/>
                </a:lnTo>
                <a:lnTo>
                  <a:pt x="4423692" y="776265"/>
                </a:lnTo>
                <a:lnTo>
                  <a:pt x="4481198" y="713458"/>
                </a:lnTo>
                <a:cubicBezTo>
                  <a:pt x="4478414" y="713581"/>
                  <a:pt x="4474470" y="712952"/>
                  <a:pt x="4469366" y="711571"/>
                </a:cubicBezTo>
                <a:cubicBezTo>
                  <a:pt x="4464263" y="710191"/>
                  <a:pt x="4459966" y="708556"/>
                  <a:pt x="4456478" y="706666"/>
                </a:cubicBezTo>
                <a:close/>
                <a:moveTo>
                  <a:pt x="913314" y="665668"/>
                </a:moveTo>
                <a:lnTo>
                  <a:pt x="980018" y="741185"/>
                </a:lnTo>
                <a:lnTo>
                  <a:pt x="971570" y="748647"/>
                </a:lnTo>
                <a:lnTo>
                  <a:pt x="915194" y="684824"/>
                </a:lnTo>
                <a:cubicBezTo>
                  <a:pt x="915022" y="687605"/>
                  <a:pt x="913979" y="691460"/>
                  <a:pt x="912067" y="696389"/>
                </a:cubicBezTo>
                <a:cubicBezTo>
                  <a:pt x="910155" y="701319"/>
                  <a:pt x="908075" y="705418"/>
                  <a:pt x="905827" y="708687"/>
                </a:cubicBezTo>
                <a:lnTo>
                  <a:pt x="898275" y="700136"/>
                </a:lnTo>
                <a:cubicBezTo>
                  <a:pt x="901073" y="695830"/>
                  <a:pt x="903603" y="690630"/>
                  <a:pt x="905863" y="684538"/>
                </a:cubicBezTo>
                <a:cubicBezTo>
                  <a:pt x="908123" y="678445"/>
                  <a:pt x="909543" y="673095"/>
                  <a:pt x="910120" y="668489"/>
                </a:cubicBezTo>
                <a:close/>
                <a:moveTo>
                  <a:pt x="4413450" y="660377"/>
                </a:moveTo>
                <a:cubicBezTo>
                  <a:pt x="4406114" y="663457"/>
                  <a:pt x="4397766" y="670384"/>
                  <a:pt x="4388404" y="681158"/>
                </a:cubicBezTo>
                <a:cubicBezTo>
                  <a:pt x="4370943" y="701253"/>
                  <a:pt x="4367417" y="715823"/>
                  <a:pt x="4377828" y="724870"/>
                </a:cubicBezTo>
                <a:cubicBezTo>
                  <a:pt x="4388100" y="733796"/>
                  <a:pt x="4402132" y="728021"/>
                  <a:pt x="4419924" y="707546"/>
                </a:cubicBezTo>
                <a:cubicBezTo>
                  <a:pt x="4438317" y="686379"/>
                  <a:pt x="4442482" y="671422"/>
                  <a:pt x="4432417" y="662677"/>
                </a:cubicBezTo>
                <a:cubicBezTo>
                  <a:pt x="4427108" y="658063"/>
                  <a:pt x="4420785" y="657297"/>
                  <a:pt x="4413450" y="660377"/>
                </a:cubicBezTo>
                <a:close/>
                <a:moveTo>
                  <a:pt x="4426050" y="648995"/>
                </a:moveTo>
                <a:cubicBezTo>
                  <a:pt x="4430650" y="649987"/>
                  <a:pt x="4434999" y="652265"/>
                  <a:pt x="4439098" y="655826"/>
                </a:cubicBezTo>
                <a:cubicBezTo>
                  <a:pt x="4454697" y="669380"/>
                  <a:pt x="4451451" y="688868"/>
                  <a:pt x="4429361" y="714289"/>
                </a:cubicBezTo>
                <a:cubicBezTo>
                  <a:pt x="4418692" y="726568"/>
                  <a:pt x="4408243" y="734226"/>
                  <a:pt x="4398014" y="737266"/>
                </a:cubicBezTo>
                <a:cubicBezTo>
                  <a:pt x="4387785" y="740305"/>
                  <a:pt x="4378676" y="738354"/>
                  <a:pt x="4370686" y="731411"/>
                </a:cubicBezTo>
                <a:cubicBezTo>
                  <a:pt x="4363215" y="724920"/>
                  <a:pt x="4360211" y="716694"/>
                  <a:pt x="4361672" y="706734"/>
                </a:cubicBezTo>
                <a:cubicBezTo>
                  <a:pt x="4363134" y="696774"/>
                  <a:pt x="4369019" y="685862"/>
                  <a:pt x="4379328" y="673999"/>
                </a:cubicBezTo>
                <a:cubicBezTo>
                  <a:pt x="4390568" y="661064"/>
                  <a:pt x="4401290" y="653020"/>
                  <a:pt x="4411495" y="649869"/>
                </a:cubicBezTo>
                <a:cubicBezTo>
                  <a:pt x="4416598" y="648293"/>
                  <a:pt x="4421449" y="648002"/>
                  <a:pt x="4426050" y="648995"/>
                </a:cubicBezTo>
                <a:close/>
                <a:moveTo>
                  <a:pt x="982278" y="633884"/>
                </a:moveTo>
                <a:cubicBezTo>
                  <a:pt x="975220" y="630652"/>
                  <a:pt x="969136" y="631178"/>
                  <a:pt x="964026" y="635460"/>
                </a:cubicBezTo>
                <a:cubicBezTo>
                  <a:pt x="953245" y="644495"/>
                  <a:pt x="957022" y="659952"/>
                  <a:pt x="975357" y="681831"/>
                </a:cubicBezTo>
                <a:cubicBezTo>
                  <a:pt x="992457" y="702235"/>
                  <a:pt x="1006291" y="708008"/>
                  <a:pt x="1016862" y="699149"/>
                </a:cubicBezTo>
                <a:cubicBezTo>
                  <a:pt x="1027292" y="690408"/>
                  <a:pt x="1023796" y="675642"/>
                  <a:pt x="1006373" y="654852"/>
                </a:cubicBezTo>
                <a:cubicBezTo>
                  <a:pt x="997367" y="644106"/>
                  <a:pt x="989335" y="637117"/>
                  <a:pt x="982278" y="633884"/>
                </a:cubicBezTo>
                <a:close/>
                <a:moveTo>
                  <a:pt x="984242" y="622531"/>
                </a:moveTo>
                <a:cubicBezTo>
                  <a:pt x="993609" y="625666"/>
                  <a:pt x="1003701" y="633687"/>
                  <a:pt x="1014517" y="646593"/>
                </a:cubicBezTo>
                <a:cubicBezTo>
                  <a:pt x="1024964" y="659060"/>
                  <a:pt x="1030885" y="670583"/>
                  <a:pt x="1032279" y="681163"/>
                </a:cubicBezTo>
                <a:cubicBezTo>
                  <a:pt x="1033672" y="691743"/>
                  <a:pt x="1030312" y="700432"/>
                  <a:pt x="1022199" y="707230"/>
                </a:cubicBezTo>
                <a:cubicBezTo>
                  <a:pt x="1014615" y="713587"/>
                  <a:pt x="1006018" y="715261"/>
                  <a:pt x="996412" y="712252"/>
                </a:cubicBezTo>
                <a:cubicBezTo>
                  <a:pt x="986806" y="709242"/>
                  <a:pt x="976956" y="701715"/>
                  <a:pt x="966861" y="689669"/>
                </a:cubicBezTo>
                <a:cubicBezTo>
                  <a:pt x="955854" y="676534"/>
                  <a:pt x="949596" y="664680"/>
                  <a:pt x="948089" y="654107"/>
                </a:cubicBezTo>
                <a:cubicBezTo>
                  <a:pt x="946581" y="643534"/>
                  <a:pt x="949989" y="634759"/>
                  <a:pt x="958311" y="627784"/>
                </a:cubicBezTo>
                <a:cubicBezTo>
                  <a:pt x="966231" y="621148"/>
                  <a:pt x="974875" y="619397"/>
                  <a:pt x="984242" y="622531"/>
                </a:cubicBezTo>
                <a:close/>
                <a:moveTo>
                  <a:pt x="4358252" y="607949"/>
                </a:moveTo>
                <a:cubicBezTo>
                  <a:pt x="4362945" y="610036"/>
                  <a:pt x="4368477" y="611717"/>
                  <a:pt x="4374850" y="612991"/>
                </a:cubicBezTo>
                <a:cubicBezTo>
                  <a:pt x="4381222" y="614265"/>
                  <a:pt x="4386728" y="614826"/>
                  <a:pt x="4391367" y="614672"/>
                </a:cubicBezTo>
                <a:lnTo>
                  <a:pt x="4394656" y="617382"/>
                </a:lnTo>
                <a:lnTo>
                  <a:pt x="4330565" y="695130"/>
                </a:lnTo>
                <a:lnTo>
                  <a:pt x="4321868" y="687960"/>
                </a:lnTo>
                <a:lnTo>
                  <a:pt x="4376034" y="622251"/>
                </a:lnTo>
                <a:cubicBezTo>
                  <a:pt x="4373261" y="622518"/>
                  <a:pt x="4369289" y="622095"/>
                  <a:pt x="4364121" y="620982"/>
                </a:cubicBezTo>
                <a:cubicBezTo>
                  <a:pt x="4358952" y="619868"/>
                  <a:pt x="4354577" y="618459"/>
                  <a:pt x="4350995" y="616753"/>
                </a:cubicBezTo>
                <a:close/>
                <a:moveTo>
                  <a:pt x="1044841" y="583494"/>
                </a:moveTo>
                <a:cubicBezTo>
                  <a:pt x="1037884" y="580052"/>
                  <a:pt x="1031787" y="580394"/>
                  <a:pt x="1026551" y="584521"/>
                </a:cubicBezTo>
                <a:cubicBezTo>
                  <a:pt x="1015503" y="593228"/>
                  <a:pt x="1018814" y="608792"/>
                  <a:pt x="1036484" y="631211"/>
                </a:cubicBezTo>
                <a:cubicBezTo>
                  <a:pt x="1052964" y="652120"/>
                  <a:pt x="1066619" y="658305"/>
                  <a:pt x="1077451" y="649768"/>
                </a:cubicBezTo>
                <a:cubicBezTo>
                  <a:pt x="1088139" y="641344"/>
                  <a:pt x="1085087" y="626480"/>
                  <a:pt x="1068296" y="605176"/>
                </a:cubicBezTo>
                <a:cubicBezTo>
                  <a:pt x="1059617" y="594164"/>
                  <a:pt x="1051799" y="586937"/>
                  <a:pt x="1044841" y="583494"/>
                </a:cubicBezTo>
                <a:close/>
                <a:moveTo>
                  <a:pt x="1047146" y="572205"/>
                </a:moveTo>
                <a:cubicBezTo>
                  <a:pt x="1056415" y="575620"/>
                  <a:pt x="1066261" y="583940"/>
                  <a:pt x="1076684" y="597165"/>
                </a:cubicBezTo>
                <a:cubicBezTo>
                  <a:pt x="1086753" y="609940"/>
                  <a:pt x="1092325" y="621636"/>
                  <a:pt x="1093400" y="632253"/>
                </a:cubicBezTo>
                <a:cubicBezTo>
                  <a:pt x="1094475" y="642870"/>
                  <a:pt x="1090856" y="651454"/>
                  <a:pt x="1082544" y="658006"/>
                </a:cubicBezTo>
                <a:cubicBezTo>
                  <a:pt x="1074770" y="664132"/>
                  <a:pt x="1066128" y="665547"/>
                  <a:pt x="1056616" y="662251"/>
                </a:cubicBezTo>
                <a:cubicBezTo>
                  <a:pt x="1047105" y="658954"/>
                  <a:pt x="1037485" y="651134"/>
                  <a:pt x="1027756" y="638791"/>
                </a:cubicBezTo>
                <a:cubicBezTo>
                  <a:pt x="1017148" y="625332"/>
                  <a:pt x="1011250" y="613295"/>
                  <a:pt x="1010060" y="602681"/>
                </a:cubicBezTo>
                <a:cubicBezTo>
                  <a:pt x="1008871" y="592067"/>
                  <a:pt x="1012540" y="583399"/>
                  <a:pt x="1021069" y="576677"/>
                </a:cubicBezTo>
                <a:cubicBezTo>
                  <a:pt x="1029184" y="570282"/>
                  <a:pt x="1037876" y="568791"/>
                  <a:pt x="1047146" y="572205"/>
                </a:cubicBezTo>
                <a:close/>
                <a:moveTo>
                  <a:pt x="4311771" y="571202"/>
                </a:moveTo>
                <a:cubicBezTo>
                  <a:pt x="4316508" y="573186"/>
                  <a:pt x="4322076" y="574744"/>
                  <a:pt x="4328475" y="575878"/>
                </a:cubicBezTo>
                <a:cubicBezTo>
                  <a:pt x="4334874" y="577012"/>
                  <a:pt x="4340391" y="577451"/>
                  <a:pt x="4345026" y="577195"/>
                </a:cubicBezTo>
                <a:lnTo>
                  <a:pt x="4348373" y="579832"/>
                </a:lnTo>
                <a:lnTo>
                  <a:pt x="4286009" y="658971"/>
                </a:lnTo>
                <a:lnTo>
                  <a:pt x="4277156" y="651995"/>
                </a:lnTo>
                <a:lnTo>
                  <a:pt x="4329863" y="585110"/>
                </a:lnTo>
                <a:cubicBezTo>
                  <a:pt x="4327096" y="585438"/>
                  <a:pt x="4323117" y="585102"/>
                  <a:pt x="4317925" y="584103"/>
                </a:cubicBezTo>
                <a:cubicBezTo>
                  <a:pt x="4312733" y="583103"/>
                  <a:pt x="4308327" y="581790"/>
                  <a:pt x="4304709" y="580164"/>
                </a:cubicBezTo>
                <a:close/>
                <a:moveTo>
                  <a:pt x="4258308" y="537136"/>
                </a:moveTo>
                <a:cubicBezTo>
                  <a:pt x="4251221" y="540751"/>
                  <a:pt x="4243407" y="548277"/>
                  <a:pt x="4234868" y="559713"/>
                </a:cubicBezTo>
                <a:cubicBezTo>
                  <a:pt x="4218941" y="581044"/>
                  <a:pt x="4216503" y="595836"/>
                  <a:pt x="4227554" y="604087"/>
                </a:cubicBezTo>
                <a:cubicBezTo>
                  <a:pt x="4238459" y="612229"/>
                  <a:pt x="4252025" y="605432"/>
                  <a:pt x="4268254" y="583697"/>
                </a:cubicBezTo>
                <a:cubicBezTo>
                  <a:pt x="4285031" y="561228"/>
                  <a:pt x="4288078" y="546004"/>
                  <a:pt x="4277394" y="538027"/>
                </a:cubicBezTo>
                <a:cubicBezTo>
                  <a:pt x="4271758" y="533819"/>
                  <a:pt x="4265396" y="533522"/>
                  <a:pt x="4258308" y="537136"/>
                </a:cubicBezTo>
                <a:close/>
                <a:moveTo>
                  <a:pt x="1085218" y="526864"/>
                </a:moveTo>
                <a:lnTo>
                  <a:pt x="1145510" y="607593"/>
                </a:lnTo>
                <a:lnTo>
                  <a:pt x="1136479" y="614338"/>
                </a:lnTo>
                <a:lnTo>
                  <a:pt x="1085523" y="546109"/>
                </a:lnTo>
                <a:cubicBezTo>
                  <a:pt x="1085123" y="548867"/>
                  <a:pt x="1083768" y="552623"/>
                  <a:pt x="1081458" y="557379"/>
                </a:cubicBezTo>
                <a:cubicBezTo>
                  <a:pt x="1079149" y="562135"/>
                  <a:pt x="1076740" y="566051"/>
                  <a:pt x="1074232" y="569125"/>
                </a:cubicBezTo>
                <a:lnTo>
                  <a:pt x="1067405" y="559983"/>
                </a:lnTo>
                <a:cubicBezTo>
                  <a:pt x="1070547" y="555921"/>
                  <a:pt x="1073494" y="550946"/>
                  <a:pt x="1076246" y="545059"/>
                </a:cubicBezTo>
                <a:cubicBezTo>
                  <a:pt x="1078998" y="539172"/>
                  <a:pt x="1080851" y="533957"/>
                  <a:pt x="1081804" y="529414"/>
                </a:cubicBezTo>
                <a:close/>
                <a:moveTo>
                  <a:pt x="4270032" y="524853"/>
                </a:moveTo>
                <a:cubicBezTo>
                  <a:pt x="4274693" y="525503"/>
                  <a:pt x="4279199" y="527452"/>
                  <a:pt x="4283550" y="530701"/>
                </a:cubicBezTo>
                <a:cubicBezTo>
                  <a:pt x="4300108" y="543064"/>
                  <a:pt x="4298313" y="562739"/>
                  <a:pt x="4278164" y="589724"/>
                </a:cubicBezTo>
                <a:cubicBezTo>
                  <a:pt x="4268432" y="602758"/>
                  <a:pt x="4258578" y="611169"/>
                  <a:pt x="4248602" y="614957"/>
                </a:cubicBezTo>
                <a:cubicBezTo>
                  <a:pt x="4238626" y="618744"/>
                  <a:pt x="4229397" y="617472"/>
                  <a:pt x="4220916" y="611140"/>
                </a:cubicBezTo>
                <a:cubicBezTo>
                  <a:pt x="4212986" y="605218"/>
                  <a:pt x="4209381" y="597237"/>
                  <a:pt x="4210102" y="587196"/>
                </a:cubicBezTo>
                <a:cubicBezTo>
                  <a:pt x="4210823" y="577156"/>
                  <a:pt x="4215884" y="565839"/>
                  <a:pt x="4225287" y="553245"/>
                </a:cubicBezTo>
                <a:cubicBezTo>
                  <a:pt x="4235540" y="539514"/>
                  <a:pt x="4245638" y="530699"/>
                  <a:pt x="4255582" y="526802"/>
                </a:cubicBezTo>
                <a:cubicBezTo>
                  <a:pt x="4260554" y="524853"/>
                  <a:pt x="4265370" y="524204"/>
                  <a:pt x="4270032" y="524853"/>
                </a:cubicBezTo>
                <a:close/>
                <a:moveTo>
                  <a:pt x="1133107" y="492147"/>
                </a:moveTo>
                <a:lnTo>
                  <a:pt x="1191606" y="574185"/>
                </a:lnTo>
                <a:lnTo>
                  <a:pt x="1182428" y="580729"/>
                </a:lnTo>
                <a:lnTo>
                  <a:pt x="1132987" y="511395"/>
                </a:lnTo>
                <a:cubicBezTo>
                  <a:pt x="1132527" y="514143"/>
                  <a:pt x="1131090" y="517869"/>
                  <a:pt x="1128676" y="522573"/>
                </a:cubicBezTo>
                <a:cubicBezTo>
                  <a:pt x="1126262" y="527277"/>
                  <a:pt x="1123767" y="531138"/>
                  <a:pt x="1121193" y="534156"/>
                </a:cubicBezTo>
                <a:lnTo>
                  <a:pt x="1114568" y="524867"/>
                </a:lnTo>
                <a:cubicBezTo>
                  <a:pt x="1117799" y="520874"/>
                  <a:pt x="1120855" y="515966"/>
                  <a:pt x="1123736" y="510141"/>
                </a:cubicBezTo>
                <a:cubicBezTo>
                  <a:pt x="1126618" y="504316"/>
                  <a:pt x="1128584" y="499143"/>
                  <a:pt x="1129637" y="494621"/>
                </a:cubicBezTo>
                <a:close/>
                <a:moveTo>
                  <a:pt x="4192825" y="490468"/>
                </a:moveTo>
                <a:cubicBezTo>
                  <a:pt x="4185849" y="494294"/>
                  <a:pt x="4178266" y="502052"/>
                  <a:pt x="4170075" y="513740"/>
                </a:cubicBezTo>
                <a:cubicBezTo>
                  <a:pt x="4154797" y="535542"/>
                  <a:pt x="4152805" y="550400"/>
                  <a:pt x="4164100" y="558315"/>
                </a:cubicBezTo>
                <a:cubicBezTo>
                  <a:pt x="4175244" y="566125"/>
                  <a:pt x="4188600" y="558922"/>
                  <a:pt x="4204167" y="536708"/>
                </a:cubicBezTo>
                <a:cubicBezTo>
                  <a:pt x="4220260" y="513744"/>
                  <a:pt x="4222847" y="498436"/>
                  <a:pt x="4211928" y="490784"/>
                </a:cubicBezTo>
                <a:cubicBezTo>
                  <a:pt x="4206168" y="486747"/>
                  <a:pt x="4199800" y="486642"/>
                  <a:pt x="4192825" y="490468"/>
                </a:cubicBezTo>
                <a:close/>
                <a:moveTo>
                  <a:pt x="4204173" y="477838"/>
                </a:moveTo>
                <a:cubicBezTo>
                  <a:pt x="4208852" y="478347"/>
                  <a:pt x="4213414" y="480160"/>
                  <a:pt x="4217861" y="483276"/>
                </a:cubicBezTo>
                <a:cubicBezTo>
                  <a:pt x="4234784" y="495135"/>
                  <a:pt x="4233582" y="514855"/>
                  <a:pt x="4214254" y="542434"/>
                </a:cubicBezTo>
                <a:cubicBezTo>
                  <a:pt x="4204919" y="555755"/>
                  <a:pt x="4195323" y="564459"/>
                  <a:pt x="4185465" y="568545"/>
                </a:cubicBezTo>
                <a:cubicBezTo>
                  <a:pt x="4175608" y="572632"/>
                  <a:pt x="4166345" y="571638"/>
                  <a:pt x="4157677" y="565564"/>
                </a:cubicBezTo>
                <a:cubicBezTo>
                  <a:pt x="4149572" y="559884"/>
                  <a:pt x="4145729" y="552015"/>
                  <a:pt x="4146147" y="541957"/>
                </a:cubicBezTo>
                <a:cubicBezTo>
                  <a:pt x="4146565" y="531899"/>
                  <a:pt x="4151284" y="520435"/>
                  <a:pt x="4160303" y="507564"/>
                </a:cubicBezTo>
                <a:cubicBezTo>
                  <a:pt x="4170138" y="493530"/>
                  <a:pt x="4179966" y="484416"/>
                  <a:pt x="4189788" y="480220"/>
                </a:cubicBezTo>
                <a:cubicBezTo>
                  <a:pt x="4194699" y="478123"/>
                  <a:pt x="4199494" y="477329"/>
                  <a:pt x="4204173" y="477838"/>
                </a:cubicBezTo>
                <a:close/>
                <a:moveTo>
                  <a:pt x="1186674" y="467369"/>
                </a:moveTo>
                <a:cubicBezTo>
                  <a:pt x="1175012" y="475235"/>
                  <a:pt x="1177162" y="491001"/>
                  <a:pt x="1193124" y="514667"/>
                </a:cubicBezTo>
                <a:cubicBezTo>
                  <a:pt x="1208010" y="536738"/>
                  <a:pt x="1221169" y="543918"/>
                  <a:pt x="1232604" y="536206"/>
                </a:cubicBezTo>
                <a:cubicBezTo>
                  <a:pt x="1243886" y="528596"/>
                  <a:pt x="1241943" y="513547"/>
                  <a:pt x="1226776" y="491059"/>
                </a:cubicBezTo>
                <a:cubicBezTo>
                  <a:pt x="1211096" y="467810"/>
                  <a:pt x="1197729" y="459914"/>
                  <a:pt x="1186674" y="467369"/>
                </a:cubicBezTo>
                <a:close/>
                <a:moveTo>
                  <a:pt x="1208124" y="456613"/>
                </a:moveTo>
                <a:cubicBezTo>
                  <a:pt x="1217115" y="460704"/>
                  <a:pt x="1226318" y="469730"/>
                  <a:pt x="1235734" y="483690"/>
                </a:cubicBezTo>
                <a:cubicBezTo>
                  <a:pt x="1244829" y="497176"/>
                  <a:pt x="1249520" y="509253"/>
                  <a:pt x="1249806" y="519920"/>
                </a:cubicBezTo>
                <a:cubicBezTo>
                  <a:pt x="1250092" y="530587"/>
                  <a:pt x="1245848" y="538880"/>
                  <a:pt x="1237072" y="544798"/>
                </a:cubicBezTo>
                <a:cubicBezTo>
                  <a:pt x="1228867" y="550332"/>
                  <a:pt x="1220144" y="551103"/>
                  <a:pt x="1210903" y="547112"/>
                </a:cubicBezTo>
                <a:cubicBezTo>
                  <a:pt x="1201661" y="543120"/>
                  <a:pt x="1192647" y="534609"/>
                  <a:pt x="1183859" y="521580"/>
                </a:cubicBezTo>
                <a:cubicBezTo>
                  <a:pt x="1174276" y="507372"/>
                  <a:pt x="1169285" y="494932"/>
                  <a:pt x="1168884" y="484259"/>
                </a:cubicBezTo>
                <a:cubicBezTo>
                  <a:pt x="1168484" y="473586"/>
                  <a:pt x="1172786" y="465214"/>
                  <a:pt x="1181789" y="459142"/>
                </a:cubicBezTo>
                <a:cubicBezTo>
                  <a:pt x="1190355" y="453364"/>
                  <a:pt x="1199134" y="452521"/>
                  <a:pt x="1208124" y="456613"/>
                </a:cubicBezTo>
                <a:close/>
                <a:moveTo>
                  <a:pt x="4132551" y="444122"/>
                </a:moveTo>
                <a:cubicBezTo>
                  <a:pt x="4137436" y="445710"/>
                  <a:pt x="4143113" y="446806"/>
                  <a:pt x="4149583" y="447411"/>
                </a:cubicBezTo>
                <a:cubicBezTo>
                  <a:pt x="4156054" y="448015"/>
                  <a:pt x="4161588" y="448000"/>
                  <a:pt x="4166187" y="447364"/>
                </a:cubicBezTo>
                <a:lnTo>
                  <a:pt x="4169739" y="449718"/>
                </a:lnTo>
                <a:lnTo>
                  <a:pt x="4114082" y="533710"/>
                </a:lnTo>
                <a:lnTo>
                  <a:pt x="4104686" y="527484"/>
                </a:lnTo>
                <a:lnTo>
                  <a:pt x="4151725" y="456498"/>
                </a:lnTo>
                <a:cubicBezTo>
                  <a:pt x="4148994" y="457052"/>
                  <a:pt x="4145000" y="457044"/>
                  <a:pt x="4139744" y="456474"/>
                </a:cubicBezTo>
                <a:cubicBezTo>
                  <a:pt x="4134487" y="455904"/>
                  <a:pt x="4129989" y="454957"/>
                  <a:pt x="4126249" y="453633"/>
                </a:cubicBezTo>
                <a:close/>
                <a:moveTo>
                  <a:pt x="1254227" y="423155"/>
                </a:moveTo>
                <a:cubicBezTo>
                  <a:pt x="1242332" y="430665"/>
                  <a:pt x="1244006" y="446489"/>
                  <a:pt x="1259246" y="470626"/>
                </a:cubicBezTo>
                <a:cubicBezTo>
                  <a:pt x="1273459" y="493136"/>
                  <a:pt x="1286397" y="500709"/>
                  <a:pt x="1298059" y="493346"/>
                </a:cubicBezTo>
                <a:cubicBezTo>
                  <a:pt x="1309566" y="486080"/>
                  <a:pt x="1308077" y="470979"/>
                  <a:pt x="1293595" y="448043"/>
                </a:cubicBezTo>
                <a:cubicBezTo>
                  <a:pt x="1278624" y="424332"/>
                  <a:pt x="1265501" y="416036"/>
                  <a:pt x="1254227" y="423155"/>
                </a:cubicBezTo>
                <a:close/>
                <a:moveTo>
                  <a:pt x="1275991" y="413050"/>
                </a:moveTo>
                <a:cubicBezTo>
                  <a:pt x="1284854" y="417411"/>
                  <a:pt x="1293781" y="426711"/>
                  <a:pt x="1302771" y="440949"/>
                </a:cubicBezTo>
                <a:cubicBezTo>
                  <a:pt x="1311456" y="454702"/>
                  <a:pt x="1315780" y="466915"/>
                  <a:pt x="1315745" y="477586"/>
                </a:cubicBezTo>
                <a:cubicBezTo>
                  <a:pt x="1315709" y="488257"/>
                  <a:pt x="1311216" y="496418"/>
                  <a:pt x="1302266" y="502069"/>
                </a:cubicBezTo>
                <a:cubicBezTo>
                  <a:pt x="1293898" y="507353"/>
                  <a:pt x="1285155" y="507861"/>
                  <a:pt x="1276038" y="503592"/>
                </a:cubicBezTo>
                <a:cubicBezTo>
                  <a:pt x="1266921" y="499323"/>
                  <a:pt x="1258168" y="490545"/>
                  <a:pt x="1249777" y="477256"/>
                </a:cubicBezTo>
                <a:cubicBezTo>
                  <a:pt x="1240627" y="462766"/>
                  <a:pt x="1236014" y="450181"/>
                  <a:pt x="1235935" y="439501"/>
                </a:cubicBezTo>
                <a:cubicBezTo>
                  <a:pt x="1235857" y="428821"/>
                  <a:pt x="1240409" y="420582"/>
                  <a:pt x="1249591" y="414784"/>
                </a:cubicBezTo>
                <a:cubicBezTo>
                  <a:pt x="1258328" y="409267"/>
                  <a:pt x="1267127" y="408689"/>
                  <a:pt x="1275991" y="413050"/>
                </a:cubicBezTo>
                <a:close/>
                <a:moveTo>
                  <a:pt x="4082908" y="412675"/>
                </a:moveTo>
                <a:cubicBezTo>
                  <a:pt x="4087827" y="414154"/>
                  <a:pt x="4093527" y="415125"/>
                  <a:pt x="4100009" y="415587"/>
                </a:cubicBezTo>
                <a:cubicBezTo>
                  <a:pt x="4106491" y="416049"/>
                  <a:pt x="4112023" y="415911"/>
                  <a:pt x="4116607" y="415174"/>
                </a:cubicBezTo>
                <a:lnTo>
                  <a:pt x="4120210" y="417449"/>
                </a:lnTo>
                <a:lnTo>
                  <a:pt x="4066419" y="502648"/>
                </a:lnTo>
                <a:lnTo>
                  <a:pt x="4056888" y="496631"/>
                </a:lnTo>
                <a:lnTo>
                  <a:pt x="4102350" y="424624"/>
                </a:lnTo>
                <a:cubicBezTo>
                  <a:pt x="4099632" y="425238"/>
                  <a:pt x="4095639" y="425318"/>
                  <a:pt x="4090371" y="424865"/>
                </a:cubicBezTo>
                <a:cubicBezTo>
                  <a:pt x="4085103" y="424411"/>
                  <a:pt x="4080586" y="423563"/>
                  <a:pt x="4076817" y="422322"/>
                </a:cubicBezTo>
                <a:close/>
                <a:moveTo>
                  <a:pt x="4044937" y="383057"/>
                </a:moveTo>
                <a:cubicBezTo>
                  <a:pt x="4032851" y="375861"/>
                  <a:pt x="4019505" y="384526"/>
                  <a:pt x="4004902" y="409054"/>
                </a:cubicBezTo>
                <a:cubicBezTo>
                  <a:pt x="3991283" y="431928"/>
                  <a:pt x="3990399" y="446893"/>
                  <a:pt x="4002249" y="453949"/>
                </a:cubicBezTo>
                <a:cubicBezTo>
                  <a:pt x="4013942" y="460911"/>
                  <a:pt x="4026727" y="452738"/>
                  <a:pt x="4040604" y="429431"/>
                </a:cubicBezTo>
                <a:cubicBezTo>
                  <a:pt x="4054950" y="405336"/>
                  <a:pt x="4056394" y="389878"/>
                  <a:pt x="4044937" y="383057"/>
                </a:cubicBezTo>
                <a:close/>
                <a:moveTo>
                  <a:pt x="1322994" y="381052"/>
                </a:moveTo>
                <a:cubicBezTo>
                  <a:pt x="1310879" y="388200"/>
                  <a:pt x="1312074" y="404067"/>
                  <a:pt x="1326580" y="428653"/>
                </a:cubicBezTo>
                <a:cubicBezTo>
                  <a:pt x="1340108" y="451581"/>
                  <a:pt x="1352811" y="459541"/>
                  <a:pt x="1364690" y="452532"/>
                </a:cubicBezTo>
                <a:cubicBezTo>
                  <a:pt x="1376410" y="445617"/>
                  <a:pt x="1375378" y="430478"/>
                  <a:pt x="1361595" y="407116"/>
                </a:cubicBezTo>
                <a:cubicBezTo>
                  <a:pt x="1347345" y="382964"/>
                  <a:pt x="1334478" y="374276"/>
                  <a:pt x="1322994" y="381052"/>
                </a:cubicBezTo>
                <a:close/>
                <a:moveTo>
                  <a:pt x="1345053" y="371608"/>
                </a:moveTo>
                <a:cubicBezTo>
                  <a:pt x="1353782" y="376234"/>
                  <a:pt x="1362424" y="385799"/>
                  <a:pt x="1370981" y="400301"/>
                </a:cubicBezTo>
                <a:cubicBezTo>
                  <a:pt x="1379246" y="414311"/>
                  <a:pt x="1383200" y="426648"/>
                  <a:pt x="1382843" y="437313"/>
                </a:cubicBezTo>
                <a:cubicBezTo>
                  <a:pt x="1382485" y="447978"/>
                  <a:pt x="1377748" y="456000"/>
                  <a:pt x="1368632" y="461379"/>
                </a:cubicBezTo>
                <a:cubicBezTo>
                  <a:pt x="1360108" y="466408"/>
                  <a:pt x="1351354" y="466652"/>
                  <a:pt x="1342370" y="462110"/>
                </a:cubicBezTo>
                <a:cubicBezTo>
                  <a:pt x="1333386" y="457568"/>
                  <a:pt x="1324901" y="448530"/>
                  <a:pt x="1316915" y="434994"/>
                </a:cubicBezTo>
                <a:cubicBezTo>
                  <a:pt x="1308207" y="420234"/>
                  <a:pt x="1303974" y="407516"/>
                  <a:pt x="1304218" y="396838"/>
                </a:cubicBezTo>
                <a:cubicBezTo>
                  <a:pt x="1304462" y="386161"/>
                  <a:pt x="1309260" y="378063"/>
                  <a:pt x="1318613" y="372544"/>
                </a:cubicBezTo>
                <a:cubicBezTo>
                  <a:pt x="1327512" y="367294"/>
                  <a:pt x="1336326" y="366982"/>
                  <a:pt x="1345053" y="371608"/>
                </a:cubicBezTo>
                <a:close/>
                <a:moveTo>
                  <a:pt x="4036244" y="370722"/>
                </a:moveTo>
                <a:cubicBezTo>
                  <a:pt x="4040947" y="370883"/>
                  <a:pt x="4045632" y="372352"/>
                  <a:pt x="4050297" y="375129"/>
                </a:cubicBezTo>
                <a:cubicBezTo>
                  <a:pt x="4068053" y="385701"/>
                  <a:pt x="4068317" y="405456"/>
                  <a:pt x="4051088" y="434393"/>
                </a:cubicBezTo>
                <a:cubicBezTo>
                  <a:pt x="4042767" y="448369"/>
                  <a:pt x="4033842" y="457761"/>
                  <a:pt x="4024315" y="462567"/>
                </a:cubicBezTo>
                <a:cubicBezTo>
                  <a:pt x="4014787" y="467373"/>
                  <a:pt x="4005476" y="467069"/>
                  <a:pt x="3996382" y="461654"/>
                </a:cubicBezTo>
                <a:cubicBezTo>
                  <a:pt x="3987878" y="456591"/>
                  <a:pt x="3983461" y="449029"/>
                  <a:pt x="3983132" y="438967"/>
                </a:cubicBezTo>
                <a:cubicBezTo>
                  <a:pt x="3982804" y="428906"/>
                  <a:pt x="3986659" y="417123"/>
                  <a:pt x="3994699" y="403619"/>
                </a:cubicBezTo>
                <a:cubicBezTo>
                  <a:pt x="4003466" y="388895"/>
                  <a:pt x="4012591" y="379077"/>
                  <a:pt x="4022075" y="374164"/>
                </a:cubicBezTo>
                <a:cubicBezTo>
                  <a:pt x="4026817" y="371708"/>
                  <a:pt x="4031540" y="370561"/>
                  <a:pt x="4036244" y="370722"/>
                </a:cubicBezTo>
                <a:close/>
                <a:moveTo>
                  <a:pt x="3962123" y="342312"/>
                </a:moveTo>
                <a:cubicBezTo>
                  <a:pt x="3967112" y="343533"/>
                  <a:pt x="3972855" y="344204"/>
                  <a:pt x="3979352" y="344326"/>
                </a:cubicBezTo>
                <a:cubicBezTo>
                  <a:pt x="3985849" y="344448"/>
                  <a:pt x="3991367" y="344021"/>
                  <a:pt x="3995906" y="343046"/>
                </a:cubicBezTo>
                <a:lnTo>
                  <a:pt x="3999623" y="345129"/>
                </a:lnTo>
                <a:lnTo>
                  <a:pt x="3950362" y="433025"/>
                </a:lnTo>
                <a:lnTo>
                  <a:pt x="3940529" y="427514"/>
                </a:lnTo>
                <a:lnTo>
                  <a:pt x="3982162" y="353228"/>
                </a:lnTo>
                <a:cubicBezTo>
                  <a:pt x="3979481" y="353984"/>
                  <a:pt x="3975497" y="354273"/>
                  <a:pt x="3970213" y="354095"/>
                </a:cubicBezTo>
                <a:cubicBezTo>
                  <a:pt x="3964929" y="353917"/>
                  <a:pt x="3960373" y="353307"/>
                  <a:pt x="3956544" y="352265"/>
                </a:cubicBezTo>
                <a:close/>
                <a:moveTo>
                  <a:pt x="1389184" y="331596"/>
                </a:moveTo>
                <a:lnTo>
                  <a:pt x="1438101" y="419684"/>
                </a:lnTo>
                <a:lnTo>
                  <a:pt x="1428248" y="425156"/>
                </a:lnTo>
                <a:lnTo>
                  <a:pt x="1386905" y="350709"/>
                </a:lnTo>
                <a:cubicBezTo>
                  <a:pt x="1386139" y="353388"/>
                  <a:pt x="1384292" y="356929"/>
                  <a:pt x="1381366" y="361332"/>
                </a:cubicBezTo>
                <a:cubicBezTo>
                  <a:pt x="1378438" y="365735"/>
                  <a:pt x="1375526" y="369292"/>
                  <a:pt x="1372628" y="372001"/>
                </a:cubicBezTo>
                <a:lnTo>
                  <a:pt x="1367089" y="362027"/>
                </a:lnTo>
                <a:cubicBezTo>
                  <a:pt x="1370748" y="358423"/>
                  <a:pt x="1374336" y="353888"/>
                  <a:pt x="1377853" y="348424"/>
                </a:cubicBezTo>
                <a:cubicBezTo>
                  <a:pt x="1381369" y="342959"/>
                  <a:pt x="1383905" y="338040"/>
                  <a:pt x="1385459" y="333665"/>
                </a:cubicBezTo>
                <a:close/>
                <a:moveTo>
                  <a:pt x="3922849" y="314835"/>
                </a:moveTo>
                <a:cubicBezTo>
                  <a:pt x="3910401" y="308282"/>
                  <a:pt x="3897529" y="317636"/>
                  <a:pt x="3884232" y="342896"/>
                </a:cubicBezTo>
                <a:cubicBezTo>
                  <a:pt x="3871831" y="366453"/>
                  <a:pt x="3871733" y="381443"/>
                  <a:pt x="3883937" y="387868"/>
                </a:cubicBezTo>
                <a:cubicBezTo>
                  <a:pt x="3895979" y="394207"/>
                  <a:pt x="3908318" y="385375"/>
                  <a:pt x="3920953" y="361372"/>
                </a:cubicBezTo>
                <a:cubicBezTo>
                  <a:pt x="3934016" y="336558"/>
                  <a:pt x="3934648" y="321046"/>
                  <a:pt x="3922849" y="314835"/>
                </a:cubicBezTo>
                <a:close/>
                <a:moveTo>
                  <a:pt x="1445159" y="313023"/>
                </a:moveTo>
                <a:cubicBezTo>
                  <a:pt x="1432686" y="319528"/>
                  <a:pt x="1433050" y="335436"/>
                  <a:pt x="1446251" y="360746"/>
                </a:cubicBezTo>
                <a:cubicBezTo>
                  <a:pt x="1458561" y="384350"/>
                  <a:pt x="1470830" y="392964"/>
                  <a:pt x="1483059" y="386586"/>
                </a:cubicBezTo>
                <a:cubicBezTo>
                  <a:pt x="1495126" y="380293"/>
                  <a:pt x="1494887" y="365121"/>
                  <a:pt x="1482343" y="341070"/>
                </a:cubicBezTo>
                <a:cubicBezTo>
                  <a:pt x="1469375" y="316206"/>
                  <a:pt x="1456981" y="306857"/>
                  <a:pt x="1445159" y="313023"/>
                </a:cubicBezTo>
                <a:close/>
                <a:moveTo>
                  <a:pt x="1441228" y="304298"/>
                </a:moveTo>
                <a:cubicBezTo>
                  <a:pt x="1459550" y="294742"/>
                  <a:pt x="1476499" y="304894"/>
                  <a:pt x="1492073" y="334755"/>
                </a:cubicBezTo>
                <a:cubicBezTo>
                  <a:pt x="1499594" y="349178"/>
                  <a:pt x="1502898" y="361705"/>
                  <a:pt x="1501984" y="372336"/>
                </a:cubicBezTo>
                <a:cubicBezTo>
                  <a:pt x="1501069" y="382968"/>
                  <a:pt x="1495919" y="390731"/>
                  <a:pt x="1486535" y="395626"/>
                </a:cubicBezTo>
                <a:cubicBezTo>
                  <a:pt x="1477759" y="400203"/>
                  <a:pt x="1469004" y="399988"/>
                  <a:pt x="1460270" y="394983"/>
                </a:cubicBezTo>
                <a:cubicBezTo>
                  <a:pt x="1451535" y="389978"/>
                  <a:pt x="1443535" y="380508"/>
                  <a:pt x="1436267" y="366573"/>
                </a:cubicBezTo>
                <a:cubicBezTo>
                  <a:pt x="1428342" y="351379"/>
                  <a:pt x="1424781" y="338457"/>
                  <a:pt x="1425582" y="327806"/>
                </a:cubicBezTo>
                <a:cubicBezTo>
                  <a:pt x="1426384" y="317156"/>
                  <a:pt x="1431599" y="309320"/>
                  <a:pt x="1441228" y="304298"/>
                </a:cubicBezTo>
                <a:close/>
                <a:moveTo>
                  <a:pt x="3913520" y="302972"/>
                </a:moveTo>
                <a:cubicBezTo>
                  <a:pt x="3918226" y="302886"/>
                  <a:pt x="3922981" y="304108"/>
                  <a:pt x="3927785" y="306637"/>
                </a:cubicBezTo>
                <a:cubicBezTo>
                  <a:pt x="3946072" y="316263"/>
                  <a:pt x="3947371" y="335977"/>
                  <a:pt x="3931683" y="365778"/>
                </a:cubicBezTo>
                <a:cubicBezTo>
                  <a:pt x="3924106" y="380171"/>
                  <a:pt x="3915686" y="390018"/>
                  <a:pt x="3906424" y="395317"/>
                </a:cubicBezTo>
                <a:cubicBezTo>
                  <a:pt x="3897162" y="400616"/>
                  <a:pt x="3887848" y="400801"/>
                  <a:pt x="3878482" y="395870"/>
                </a:cubicBezTo>
                <a:cubicBezTo>
                  <a:pt x="3869724" y="391260"/>
                  <a:pt x="3864917" y="383940"/>
                  <a:pt x="3864061" y="373910"/>
                </a:cubicBezTo>
                <a:cubicBezTo>
                  <a:pt x="3863205" y="363879"/>
                  <a:pt x="3866437" y="351911"/>
                  <a:pt x="3873758" y="338004"/>
                </a:cubicBezTo>
                <a:cubicBezTo>
                  <a:pt x="3881741" y="322840"/>
                  <a:pt x="3890339" y="312556"/>
                  <a:pt x="3899552" y="307154"/>
                </a:cubicBezTo>
                <a:cubicBezTo>
                  <a:pt x="3904159" y="304452"/>
                  <a:pt x="3908815" y="303059"/>
                  <a:pt x="3913520" y="302972"/>
                </a:cubicBezTo>
                <a:close/>
                <a:moveTo>
                  <a:pt x="3872043" y="277575"/>
                </a:moveTo>
                <a:lnTo>
                  <a:pt x="3875865" y="279461"/>
                </a:lnTo>
                <a:lnTo>
                  <a:pt x="3831277" y="369817"/>
                </a:lnTo>
                <a:lnTo>
                  <a:pt x="3821169" y="364829"/>
                </a:lnTo>
                <a:lnTo>
                  <a:pt x="3858852" y="288464"/>
                </a:lnTo>
                <a:cubicBezTo>
                  <a:pt x="3856214" y="289359"/>
                  <a:pt x="3852251" y="289856"/>
                  <a:pt x="3846965" y="289956"/>
                </a:cubicBezTo>
                <a:cubicBezTo>
                  <a:pt x="3841679" y="290055"/>
                  <a:pt x="3837097" y="289685"/>
                  <a:pt x="3833219" y="288844"/>
                </a:cubicBezTo>
                <a:lnTo>
                  <a:pt x="3838268" y="278613"/>
                </a:lnTo>
                <a:cubicBezTo>
                  <a:pt x="3843314" y="279570"/>
                  <a:pt x="3849084" y="279939"/>
                  <a:pt x="3855579" y="279721"/>
                </a:cubicBezTo>
                <a:cubicBezTo>
                  <a:pt x="3862074" y="279502"/>
                  <a:pt x="3867562" y="278787"/>
                  <a:pt x="3872043" y="277575"/>
                </a:cubicBezTo>
                <a:close/>
                <a:moveTo>
                  <a:pt x="1517260" y="276693"/>
                </a:moveTo>
                <a:cubicBezTo>
                  <a:pt x="1504597" y="282817"/>
                  <a:pt x="1504480" y="298729"/>
                  <a:pt x="1516906" y="324427"/>
                </a:cubicBezTo>
                <a:cubicBezTo>
                  <a:pt x="1528495" y="348394"/>
                  <a:pt x="1540499" y="357375"/>
                  <a:pt x="1552915" y="351371"/>
                </a:cubicBezTo>
                <a:cubicBezTo>
                  <a:pt x="1565166" y="345446"/>
                  <a:pt x="1565388" y="330274"/>
                  <a:pt x="1553578" y="305854"/>
                </a:cubicBezTo>
                <a:cubicBezTo>
                  <a:pt x="1541371" y="280609"/>
                  <a:pt x="1529265" y="270889"/>
                  <a:pt x="1517260" y="276693"/>
                </a:cubicBezTo>
                <a:close/>
                <a:moveTo>
                  <a:pt x="1513597" y="267853"/>
                </a:moveTo>
                <a:cubicBezTo>
                  <a:pt x="1532201" y="258857"/>
                  <a:pt x="1548833" y="269518"/>
                  <a:pt x="1563495" y="299837"/>
                </a:cubicBezTo>
                <a:cubicBezTo>
                  <a:pt x="1570576" y="314481"/>
                  <a:pt x="1573498" y="327102"/>
                  <a:pt x="1572262" y="337702"/>
                </a:cubicBezTo>
                <a:cubicBezTo>
                  <a:pt x="1571025" y="348301"/>
                  <a:pt x="1565643" y="355904"/>
                  <a:pt x="1556114" y="360512"/>
                </a:cubicBezTo>
                <a:cubicBezTo>
                  <a:pt x="1547204" y="364821"/>
                  <a:pt x="1538459" y="364341"/>
                  <a:pt x="1529881" y="359074"/>
                </a:cubicBezTo>
                <a:cubicBezTo>
                  <a:pt x="1521302" y="353806"/>
                  <a:pt x="1513592" y="344098"/>
                  <a:pt x="1506751" y="329949"/>
                </a:cubicBezTo>
                <a:cubicBezTo>
                  <a:pt x="1499291" y="314522"/>
                  <a:pt x="1496122" y="301497"/>
                  <a:pt x="1497246" y="290876"/>
                </a:cubicBezTo>
                <a:cubicBezTo>
                  <a:pt x="1498371" y="280255"/>
                  <a:pt x="1503821" y="272581"/>
                  <a:pt x="1513597" y="267853"/>
                </a:cubicBezTo>
                <a:close/>
                <a:moveTo>
                  <a:pt x="3797904" y="253365"/>
                </a:moveTo>
                <a:cubicBezTo>
                  <a:pt x="3785131" y="247473"/>
                  <a:pt x="3772766" y="257487"/>
                  <a:pt x="3760808" y="283408"/>
                </a:cubicBezTo>
                <a:cubicBezTo>
                  <a:pt x="3749657" y="307582"/>
                  <a:pt x="3750344" y="322557"/>
                  <a:pt x="3762867" y="328334"/>
                </a:cubicBezTo>
                <a:cubicBezTo>
                  <a:pt x="3775224" y="334034"/>
                  <a:pt x="3787084" y="324569"/>
                  <a:pt x="3798446" y="299938"/>
                </a:cubicBezTo>
                <a:cubicBezTo>
                  <a:pt x="3810192" y="274474"/>
                  <a:pt x="3810012" y="258950"/>
                  <a:pt x="3797904" y="253365"/>
                </a:cubicBezTo>
                <a:close/>
                <a:moveTo>
                  <a:pt x="3787967" y="242007"/>
                </a:moveTo>
                <a:cubicBezTo>
                  <a:pt x="3792662" y="241675"/>
                  <a:pt x="3797475" y="242646"/>
                  <a:pt x="3802405" y="244920"/>
                </a:cubicBezTo>
                <a:cubicBezTo>
                  <a:pt x="3821170" y="253576"/>
                  <a:pt x="3823499" y="273195"/>
                  <a:pt x="3809392" y="303776"/>
                </a:cubicBezTo>
                <a:cubicBezTo>
                  <a:pt x="3802579" y="318546"/>
                  <a:pt x="3794686" y="328820"/>
                  <a:pt x="3785713" y="334596"/>
                </a:cubicBezTo>
                <a:cubicBezTo>
                  <a:pt x="3776741" y="340373"/>
                  <a:pt x="3767450" y="341044"/>
                  <a:pt x="3757838" y="336611"/>
                </a:cubicBezTo>
                <a:cubicBezTo>
                  <a:pt x="3748851" y="332465"/>
                  <a:pt x="3743668" y="325407"/>
                  <a:pt x="3742288" y="315435"/>
                </a:cubicBezTo>
                <a:cubicBezTo>
                  <a:pt x="3740908" y="305463"/>
                  <a:pt x="3743510" y="293342"/>
                  <a:pt x="3750093" y="279071"/>
                </a:cubicBezTo>
                <a:cubicBezTo>
                  <a:pt x="3757271" y="263510"/>
                  <a:pt x="3765319" y="252791"/>
                  <a:pt x="3774237" y="246913"/>
                </a:cubicBezTo>
                <a:cubicBezTo>
                  <a:pt x="3778696" y="243975"/>
                  <a:pt x="3783273" y="242339"/>
                  <a:pt x="3787967" y="242007"/>
                </a:cubicBezTo>
                <a:close/>
                <a:moveTo>
                  <a:pt x="1587271" y="232899"/>
                </a:moveTo>
                <a:lnTo>
                  <a:pt x="1628729" y="324733"/>
                </a:lnTo>
                <a:lnTo>
                  <a:pt x="1618456" y="329371"/>
                </a:lnTo>
                <a:lnTo>
                  <a:pt x="1583417" y="251757"/>
                </a:lnTo>
                <a:cubicBezTo>
                  <a:pt x="1582432" y="254363"/>
                  <a:pt x="1580298" y="257740"/>
                  <a:pt x="1577017" y="261885"/>
                </a:cubicBezTo>
                <a:cubicBezTo>
                  <a:pt x="1573736" y="266031"/>
                  <a:pt x="1570539" y="269335"/>
                  <a:pt x="1567427" y="271795"/>
                </a:cubicBezTo>
                <a:lnTo>
                  <a:pt x="1562732" y="261397"/>
                </a:lnTo>
                <a:cubicBezTo>
                  <a:pt x="1566677" y="258108"/>
                  <a:pt x="1570628" y="253886"/>
                  <a:pt x="1574585" y="248731"/>
                </a:cubicBezTo>
                <a:cubicBezTo>
                  <a:pt x="1578542" y="243576"/>
                  <a:pt x="1581476" y="238883"/>
                  <a:pt x="1583386" y="234652"/>
                </a:cubicBezTo>
                <a:close/>
                <a:moveTo>
                  <a:pt x="3745029" y="218731"/>
                </a:moveTo>
                <a:lnTo>
                  <a:pt x="3748944" y="220414"/>
                </a:lnTo>
                <a:lnTo>
                  <a:pt x="3709158" y="312985"/>
                </a:lnTo>
                <a:lnTo>
                  <a:pt x="3698802" y="308534"/>
                </a:lnTo>
                <a:lnTo>
                  <a:pt x="3732428" y="230297"/>
                </a:lnTo>
                <a:cubicBezTo>
                  <a:pt x="3729839" y="231329"/>
                  <a:pt x="3725909" y="232034"/>
                  <a:pt x="3720635" y="232410"/>
                </a:cubicBezTo>
                <a:cubicBezTo>
                  <a:pt x="3715361" y="232787"/>
                  <a:pt x="3710766" y="232657"/>
                  <a:pt x="3706850" y="232022"/>
                </a:cubicBezTo>
                <a:lnTo>
                  <a:pt x="3711355" y="221539"/>
                </a:lnTo>
                <a:cubicBezTo>
                  <a:pt x="3716444" y="222231"/>
                  <a:pt x="3722226" y="222297"/>
                  <a:pt x="3728700" y="221738"/>
                </a:cubicBezTo>
                <a:cubicBezTo>
                  <a:pt x="3735175" y="221179"/>
                  <a:pt x="3740618" y="220177"/>
                  <a:pt x="3745029" y="218731"/>
                </a:cubicBezTo>
                <a:close/>
                <a:moveTo>
                  <a:pt x="1641450" y="209367"/>
                </a:moveTo>
                <a:lnTo>
                  <a:pt x="1680861" y="302098"/>
                </a:lnTo>
                <a:lnTo>
                  <a:pt x="1670487" y="306507"/>
                </a:lnTo>
                <a:lnTo>
                  <a:pt x="1637178" y="228135"/>
                </a:lnTo>
                <a:cubicBezTo>
                  <a:pt x="1636136" y="230719"/>
                  <a:pt x="1633928" y="234047"/>
                  <a:pt x="1630556" y="238119"/>
                </a:cubicBezTo>
                <a:cubicBezTo>
                  <a:pt x="1627184" y="242191"/>
                  <a:pt x="1623914" y="245422"/>
                  <a:pt x="1620748" y="247813"/>
                </a:cubicBezTo>
                <a:lnTo>
                  <a:pt x="1616286" y="237313"/>
                </a:lnTo>
                <a:cubicBezTo>
                  <a:pt x="1620302" y="234113"/>
                  <a:pt x="1624346" y="229979"/>
                  <a:pt x="1628416" y="224914"/>
                </a:cubicBezTo>
                <a:cubicBezTo>
                  <a:pt x="1632487" y="219848"/>
                  <a:pt x="1635524" y="215221"/>
                  <a:pt x="1637528" y="211034"/>
                </a:cubicBezTo>
                <a:close/>
                <a:moveTo>
                  <a:pt x="3689928" y="195667"/>
                </a:moveTo>
                <a:lnTo>
                  <a:pt x="3693879" y="197262"/>
                </a:lnTo>
                <a:lnTo>
                  <a:pt x="3656167" y="290697"/>
                </a:lnTo>
                <a:lnTo>
                  <a:pt x="3645715" y="286478"/>
                </a:lnTo>
                <a:lnTo>
                  <a:pt x="3677588" y="207511"/>
                </a:lnTo>
                <a:cubicBezTo>
                  <a:pt x="3675023" y="208601"/>
                  <a:pt x="3671109" y="209393"/>
                  <a:pt x="3665844" y="209887"/>
                </a:cubicBezTo>
                <a:cubicBezTo>
                  <a:pt x="3660581" y="210381"/>
                  <a:pt x="3655984" y="210354"/>
                  <a:pt x="3652054" y="209805"/>
                </a:cubicBezTo>
                <a:lnTo>
                  <a:pt x="3656325" y="199225"/>
                </a:lnTo>
                <a:cubicBezTo>
                  <a:pt x="3661428" y="199803"/>
                  <a:pt x="3667210" y="199740"/>
                  <a:pt x="3673670" y="199037"/>
                </a:cubicBezTo>
                <a:cubicBezTo>
                  <a:pt x="3680131" y="198334"/>
                  <a:pt x="3685550" y="197211"/>
                  <a:pt x="3689928" y="195667"/>
                </a:cubicBezTo>
                <a:close/>
                <a:moveTo>
                  <a:pt x="1696462" y="186911"/>
                </a:moveTo>
                <a:lnTo>
                  <a:pt x="1733807" y="280493"/>
                </a:lnTo>
                <a:lnTo>
                  <a:pt x="1723339" y="284671"/>
                </a:lnTo>
                <a:lnTo>
                  <a:pt x="1691776" y="205579"/>
                </a:lnTo>
                <a:cubicBezTo>
                  <a:pt x="1690676" y="208139"/>
                  <a:pt x="1688396" y="211417"/>
                  <a:pt x="1684933" y="215414"/>
                </a:cubicBezTo>
                <a:cubicBezTo>
                  <a:pt x="1681471" y="219410"/>
                  <a:pt x="1678132" y="222568"/>
                  <a:pt x="1674914" y="224888"/>
                </a:cubicBezTo>
                <a:lnTo>
                  <a:pt x="1670685" y="214292"/>
                </a:lnTo>
                <a:cubicBezTo>
                  <a:pt x="1674771" y="211181"/>
                  <a:pt x="1678906" y="207139"/>
                  <a:pt x="1683088" y="202164"/>
                </a:cubicBezTo>
                <a:cubicBezTo>
                  <a:pt x="1687269" y="197190"/>
                  <a:pt x="1690408" y="192632"/>
                  <a:pt x="1692504" y="188490"/>
                </a:cubicBezTo>
                <a:close/>
                <a:moveTo>
                  <a:pt x="3613777" y="176918"/>
                </a:moveTo>
                <a:cubicBezTo>
                  <a:pt x="3600598" y="171999"/>
                  <a:pt x="3589018" y="182912"/>
                  <a:pt x="3579037" y="209657"/>
                </a:cubicBezTo>
                <a:cubicBezTo>
                  <a:pt x="3569729" y="234598"/>
                  <a:pt x="3571536" y="249480"/>
                  <a:pt x="3584457" y="254302"/>
                </a:cubicBezTo>
                <a:cubicBezTo>
                  <a:pt x="3597207" y="259060"/>
                  <a:pt x="3608324" y="248732"/>
                  <a:pt x="3617808" y="223319"/>
                </a:cubicBezTo>
                <a:cubicBezTo>
                  <a:pt x="3627613" y="197047"/>
                  <a:pt x="3626269" y="181580"/>
                  <a:pt x="3613777" y="176918"/>
                </a:cubicBezTo>
                <a:close/>
                <a:moveTo>
                  <a:pt x="1754310" y="175605"/>
                </a:moveTo>
                <a:cubicBezTo>
                  <a:pt x="1741113" y="180473"/>
                  <a:pt x="1739454" y="196298"/>
                  <a:pt x="1749333" y="223080"/>
                </a:cubicBezTo>
                <a:cubicBezTo>
                  <a:pt x="1758547" y="248057"/>
                  <a:pt x="1769623" y="258158"/>
                  <a:pt x="1782562" y="253385"/>
                </a:cubicBezTo>
                <a:cubicBezTo>
                  <a:pt x="1795330" y="248675"/>
                  <a:pt x="1797020" y="233595"/>
                  <a:pt x="1787632" y="208146"/>
                </a:cubicBezTo>
                <a:cubicBezTo>
                  <a:pt x="1777927" y="181837"/>
                  <a:pt x="1766820" y="170990"/>
                  <a:pt x="1754310" y="175605"/>
                </a:cubicBezTo>
                <a:close/>
                <a:moveTo>
                  <a:pt x="1751520" y="166451"/>
                </a:moveTo>
                <a:cubicBezTo>
                  <a:pt x="1770907" y="159299"/>
                  <a:pt x="1786429" y="171522"/>
                  <a:pt x="1798084" y="203118"/>
                </a:cubicBezTo>
                <a:cubicBezTo>
                  <a:pt x="1803714" y="218379"/>
                  <a:pt x="1805400" y="231224"/>
                  <a:pt x="1803143" y="241654"/>
                </a:cubicBezTo>
                <a:cubicBezTo>
                  <a:pt x="1800885" y="252083"/>
                  <a:pt x="1794791" y="259130"/>
                  <a:pt x="1784861" y="262793"/>
                </a:cubicBezTo>
                <a:cubicBezTo>
                  <a:pt x="1775576" y="266218"/>
                  <a:pt x="1766919" y="264894"/>
                  <a:pt x="1758891" y="258820"/>
                </a:cubicBezTo>
                <a:cubicBezTo>
                  <a:pt x="1750864" y="252747"/>
                  <a:pt x="1744130" y="242337"/>
                  <a:pt x="1738691" y="227592"/>
                </a:cubicBezTo>
                <a:cubicBezTo>
                  <a:pt x="1732760" y="211515"/>
                  <a:pt x="1730868" y="198245"/>
                  <a:pt x="1733016" y="187782"/>
                </a:cubicBezTo>
                <a:cubicBezTo>
                  <a:pt x="1735163" y="177320"/>
                  <a:pt x="1741332" y="170210"/>
                  <a:pt x="1751520" y="166451"/>
                </a:cubicBezTo>
                <a:close/>
                <a:moveTo>
                  <a:pt x="3603017" y="166337"/>
                </a:moveTo>
                <a:cubicBezTo>
                  <a:pt x="3607674" y="165654"/>
                  <a:pt x="3612546" y="166261"/>
                  <a:pt x="3617633" y="168160"/>
                </a:cubicBezTo>
                <a:cubicBezTo>
                  <a:pt x="3636993" y="175385"/>
                  <a:pt x="3640786" y="194774"/>
                  <a:pt x="3629010" y="226326"/>
                </a:cubicBezTo>
                <a:cubicBezTo>
                  <a:pt x="3623323" y="241565"/>
                  <a:pt x="3616222" y="252401"/>
                  <a:pt x="3607708" y="258834"/>
                </a:cubicBezTo>
                <a:cubicBezTo>
                  <a:pt x="3599194" y="265267"/>
                  <a:pt x="3589979" y="266633"/>
                  <a:pt x="3580063" y="262932"/>
                </a:cubicBezTo>
                <a:cubicBezTo>
                  <a:pt x="3570790" y="259472"/>
                  <a:pt x="3565092" y="252821"/>
                  <a:pt x="3562969" y="242981"/>
                </a:cubicBezTo>
                <a:cubicBezTo>
                  <a:pt x="3560846" y="233141"/>
                  <a:pt x="3562532" y="220859"/>
                  <a:pt x="3568027" y="206134"/>
                </a:cubicBezTo>
                <a:cubicBezTo>
                  <a:pt x="3574019" y="190079"/>
                  <a:pt x="3581241" y="178787"/>
                  <a:pt x="3589693" y="172258"/>
                </a:cubicBezTo>
                <a:cubicBezTo>
                  <a:pt x="3593919" y="168993"/>
                  <a:pt x="3598361" y="167020"/>
                  <a:pt x="3603017" y="166337"/>
                </a:cubicBezTo>
                <a:close/>
                <a:moveTo>
                  <a:pt x="3538065" y="150064"/>
                </a:moveTo>
                <a:cubicBezTo>
                  <a:pt x="3524743" y="145547"/>
                  <a:pt x="3513499" y="156805"/>
                  <a:pt x="3504332" y="183839"/>
                </a:cubicBezTo>
                <a:cubicBezTo>
                  <a:pt x="3495783" y="209051"/>
                  <a:pt x="3498040" y="223871"/>
                  <a:pt x="3511101" y="228300"/>
                </a:cubicBezTo>
                <a:cubicBezTo>
                  <a:pt x="3523989" y="232670"/>
                  <a:pt x="3534788" y="222010"/>
                  <a:pt x="3543499" y="196322"/>
                </a:cubicBezTo>
                <a:cubicBezTo>
                  <a:pt x="3552504" y="169765"/>
                  <a:pt x="3550693" y="154345"/>
                  <a:pt x="3538065" y="150064"/>
                </a:cubicBezTo>
                <a:close/>
                <a:moveTo>
                  <a:pt x="3526990" y="139813"/>
                </a:moveTo>
                <a:cubicBezTo>
                  <a:pt x="3531624" y="138989"/>
                  <a:pt x="3536511" y="139449"/>
                  <a:pt x="3541654" y="141193"/>
                </a:cubicBezTo>
                <a:cubicBezTo>
                  <a:pt x="3561224" y="147829"/>
                  <a:pt x="3565602" y="167094"/>
                  <a:pt x="3554787" y="198988"/>
                </a:cubicBezTo>
                <a:cubicBezTo>
                  <a:pt x="3549564" y="214393"/>
                  <a:pt x="3542794" y="225439"/>
                  <a:pt x="3534479" y="232126"/>
                </a:cubicBezTo>
                <a:cubicBezTo>
                  <a:pt x="3526163" y="238814"/>
                  <a:pt x="3516994" y="240458"/>
                  <a:pt x="3506970" y="237059"/>
                </a:cubicBezTo>
                <a:cubicBezTo>
                  <a:pt x="3497597" y="233881"/>
                  <a:pt x="3491700" y="227406"/>
                  <a:pt x="3489280" y="217635"/>
                </a:cubicBezTo>
                <a:cubicBezTo>
                  <a:pt x="3486860" y="207864"/>
                  <a:pt x="3488174" y="195536"/>
                  <a:pt x="3493220" y="180652"/>
                </a:cubicBezTo>
                <a:cubicBezTo>
                  <a:pt x="3498724" y="164423"/>
                  <a:pt x="3505600" y="152917"/>
                  <a:pt x="3513851" y="146135"/>
                </a:cubicBezTo>
                <a:cubicBezTo>
                  <a:pt x="3517976" y="142744"/>
                  <a:pt x="3522356" y="140637"/>
                  <a:pt x="3526990" y="139813"/>
                </a:cubicBezTo>
                <a:close/>
                <a:moveTo>
                  <a:pt x="1828118" y="138840"/>
                </a:moveTo>
                <a:lnTo>
                  <a:pt x="1860485" y="234258"/>
                </a:lnTo>
                <a:lnTo>
                  <a:pt x="1849810" y="237879"/>
                </a:lnTo>
                <a:lnTo>
                  <a:pt x="1822455" y="157235"/>
                </a:lnTo>
                <a:cubicBezTo>
                  <a:pt x="1821222" y="159734"/>
                  <a:pt x="1818772" y="162888"/>
                  <a:pt x="1815105" y="166696"/>
                </a:cubicBezTo>
                <a:cubicBezTo>
                  <a:pt x="1811437" y="170505"/>
                  <a:pt x="1807936" y="173483"/>
                  <a:pt x="1804599" y="175630"/>
                </a:cubicBezTo>
                <a:lnTo>
                  <a:pt x="1800935" y="164826"/>
                </a:lnTo>
                <a:cubicBezTo>
                  <a:pt x="1805179" y="161934"/>
                  <a:pt x="1809521" y="158115"/>
                  <a:pt x="1813959" y="153368"/>
                </a:cubicBezTo>
                <a:cubicBezTo>
                  <a:pt x="1818396" y="148621"/>
                  <a:pt x="1821771" y="144234"/>
                  <a:pt x="1824083" y="140209"/>
                </a:cubicBezTo>
                <a:close/>
                <a:moveTo>
                  <a:pt x="1886841" y="130480"/>
                </a:moveTo>
                <a:cubicBezTo>
                  <a:pt x="1873405" y="134645"/>
                  <a:pt x="1870912" y="150360"/>
                  <a:pt x="1879363" y="177626"/>
                </a:cubicBezTo>
                <a:cubicBezTo>
                  <a:pt x="1887246" y="203054"/>
                  <a:pt x="1897774" y="213727"/>
                  <a:pt x="1910947" y="209643"/>
                </a:cubicBezTo>
                <a:cubicBezTo>
                  <a:pt x="1923945" y="205614"/>
                  <a:pt x="1926429" y="190645"/>
                  <a:pt x="1918398" y="164736"/>
                </a:cubicBezTo>
                <a:cubicBezTo>
                  <a:pt x="1910096" y="137951"/>
                  <a:pt x="1899576" y="126532"/>
                  <a:pt x="1886841" y="130480"/>
                </a:cubicBezTo>
                <a:close/>
                <a:moveTo>
                  <a:pt x="3482017" y="121239"/>
                </a:moveTo>
                <a:lnTo>
                  <a:pt x="3486087" y="122501"/>
                </a:lnTo>
                <a:lnTo>
                  <a:pt x="3456249" y="218740"/>
                </a:lnTo>
                <a:lnTo>
                  <a:pt x="3445483" y="215402"/>
                </a:lnTo>
                <a:lnTo>
                  <a:pt x="3470701" y="134065"/>
                </a:lnTo>
                <a:cubicBezTo>
                  <a:pt x="3468235" y="135363"/>
                  <a:pt x="3464400" y="136477"/>
                  <a:pt x="3459195" y="137406"/>
                </a:cubicBezTo>
                <a:cubicBezTo>
                  <a:pt x="3453990" y="138334"/>
                  <a:pt x="3449407" y="138688"/>
                  <a:pt x="3445446" y="138468"/>
                </a:cubicBezTo>
                <a:lnTo>
                  <a:pt x="3448824" y="127570"/>
                </a:lnTo>
                <a:cubicBezTo>
                  <a:pt x="3453958" y="127723"/>
                  <a:pt x="3459715" y="127181"/>
                  <a:pt x="3466094" y="125945"/>
                </a:cubicBezTo>
                <a:cubicBezTo>
                  <a:pt x="3472474" y="124708"/>
                  <a:pt x="3477782" y="123140"/>
                  <a:pt x="3482017" y="121239"/>
                </a:cubicBezTo>
                <a:close/>
                <a:moveTo>
                  <a:pt x="1884538" y="121192"/>
                </a:moveTo>
                <a:cubicBezTo>
                  <a:pt x="1904277" y="115074"/>
                  <a:pt x="1919131" y="128099"/>
                  <a:pt x="1929102" y="160267"/>
                </a:cubicBezTo>
                <a:cubicBezTo>
                  <a:pt x="1933918" y="175804"/>
                  <a:pt x="1934922" y="188720"/>
                  <a:pt x="1932118" y="199016"/>
                </a:cubicBezTo>
                <a:cubicBezTo>
                  <a:pt x="1929313" y="209312"/>
                  <a:pt x="1922856" y="216026"/>
                  <a:pt x="1912745" y="219160"/>
                </a:cubicBezTo>
                <a:cubicBezTo>
                  <a:pt x="1903292" y="222090"/>
                  <a:pt x="1894717" y="220311"/>
                  <a:pt x="1887022" y="213821"/>
                </a:cubicBezTo>
                <a:cubicBezTo>
                  <a:pt x="1879326" y="207332"/>
                  <a:pt x="1873151" y="196582"/>
                  <a:pt x="1868497" y="181570"/>
                </a:cubicBezTo>
                <a:cubicBezTo>
                  <a:pt x="1863424" y="165202"/>
                  <a:pt x="1862236" y="151850"/>
                  <a:pt x="1864933" y="141516"/>
                </a:cubicBezTo>
                <a:cubicBezTo>
                  <a:pt x="1867630" y="131182"/>
                  <a:pt x="1874165" y="124407"/>
                  <a:pt x="1884538" y="121192"/>
                </a:cubicBezTo>
                <a:close/>
                <a:moveTo>
                  <a:pt x="3404834" y="108936"/>
                </a:moveTo>
                <a:cubicBezTo>
                  <a:pt x="3391293" y="105126"/>
                  <a:pt x="3380657" y="116960"/>
                  <a:pt x="3372925" y="144439"/>
                </a:cubicBezTo>
                <a:cubicBezTo>
                  <a:pt x="3365714" y="170065"/>
                  <a:pt x="3368747" y="184746"/>
                  <a:pt x="3382023" y="188482"/>
                </a:cubicBezTo>
                <a:cubicBezTo>
                  <a:pt x="3395123" y="192168"/>
                  <a:pt x="3405346" y="180955"/>
                  <a:pt x="3412694" y="154844"/>
                </a:cubicBezTo>
                <a:cubicBezTo>
                  <a:pt x="3420289" y="127850"/>
                  <a:pt x="3417669" y="112548"/>
                  <a:pt x="3404834" y="108936"/>
                </a:cubicBezTo>
                <a:close/>
                <a:moveTo>
                  <a:pt x="3393235" y="99282"/>
                </a:moveTo>
                <a:cubicBezTo>
                  <a:pt x="3397819" y="98216"/>
                  <a:pt x="3402724" y="98418"/>
                  <a:pt x="3407951" y="99889"/>
                </a:cubicBezTo>
                <a:cubicBezTo>
                  <a:pt x="3427843" y="105486"/>
                  <a:pt x="3433228" y="124494"/>
                  <a:pt x="3424107" y="156913"/>
                </a:cubicBezTo>
                <a:cubicBezTo>
                  <a:pt x="3419701" y="172571"/>
                  <a:pt x="3413522" y="183958"/>
                  <a:pt x="3405570" y="191074"/>
                </a:cubicBezTo>
                <a:cubicBezTo>
                  <a:pt x="3397617" y="198189"/>
                  <a:pt x="3388547" y="200314"/>
                  <a:pt x="3378358" y="197447"/>
                </a:cubicBezTo>
                <a:cubicBezTo>
                  <a:pt x="3368831" y="194766"/>
                  <a:pt x="3362602" y="188610"/>
                  <a:pt x="3359671" y="178980"/>
                </a:cubicBezTo>
                <a:cubicBezTo>
                  <a:pt x="3356741" y="169349"/>
                  <a:pt x="3357404" y="156970"/>
                  <a:pt x="3361661" y="141841"/>
                </a:cubicBezTo>
                <a:cubicBezTo>
                  <a:pt x="3366302" y="125345"/>
                  <a:pt x="3372564" y="113493"/>
                  <a:pt x="3380447" y="106287"/>
                </a:cubicBezTo>
                <a:cubicBezTo>
                  <a:pt x="3384388" y="102683"/>
                  <a:pt x="3388651" y="100348"/>
                  <a:pt x="3393235" y="99282"/>
                </a:cubicBezTo>
                <a:close/>
                <a:moveTo>
                  <a:pt x="1962326" y="97706"/>
                </a:moveTo>
                <a:lnTo>
                  <a:pt x="1989614" y="194699"/>
                </a:lnTo>
                <a:lnTo>
                  <a:pt x="1978762" y="197752"/>
                </a:lnTo>
                <a:lnTo>
                  <a:pt x="1955700" y="115777"/>
                </a:lnTo>
                <a:cubicBezTo>
                  <a:pt x="1954337" y="118208"/>
                  <a:pt x="1951723" y="121228"/>
                  <a:pt x="1947861" y="124837"/>
                </a:cubicBezTo>
                <a:cubicBezTo>
                  <a:pt x="1943995" y="128447"/>
                  <a:pt x="1940342" y="131236"/>
                  <a:pt x="1936898" y="133205"/>
                </a:cubicBezTo>
                <a:lnTo>
                  <a:pt x="1933809" y="122222"/>
                </a:lnTo>
                <a:cubicBezTo>
                  <a:pt x="1938200" y="119558"/>
                  <a:pt x="1942736" y="115973"/>
                  <a:pt x="1947419" y="111467"/>
                </a:cubicBezTo>
                <a:cubicBezTo>
                  <a:pt x="1952101" y="106961"/>
                  <a:pt x="1955702" y="102758"/>
                  <a:pt x="1958223" y="98860"/>
                </a:cubicBezTo>
                <a:close/>
                <a:moveTo>
                  <a:pt x="2020784" y="92610"/>
                </a:moveTo>
                <a:cubicBezTo>
                  <a:pt x="2007147" y="96064"/>
                  <a:pt x="2003833" y="111627"/>
                  <a:pt x="2010841" y="139299"/>
                </a:cubicBezTo>
                <a:cubicBezTo>
                  <a:pt x="2017377" y="165106"/>
                  <a:pt x="2027330" y="176316"/>
                  <a:pt x="2040699" y="172930"/>
                </a:cubicBezTo>
                <a:cubicBezTo>
                  <a:pt x="2053892" y="169589"/>
                  <a:pt x="2057158" y="154771"/>
                  <a:pt x="2050498" y="128476"/>
                </a:cubicBezTo>
                <a:cubicBezTo>
                  <a:pt x="2043614" y="101292"/>
                  <a:pt x="2033708" y="89337"/>
                  <a:pt x="2020784" y="92610"/>
                </a:cubicBezTo>
                <a:close/>
                <a:moveTo>
                  <a:pt x="2018971" y="83214"/>
                </a:moveTo>
                <a:cubicBezTo>
                  <a:pt x="2039003" y="78141"/>
                  <a:pt x="2053154" y="91928"/>
                  <a:pt x="2061422" y="124575"/>
                </a:cubicBezTo>
                <a:cubicBezTo>
                  <a:pt x="2065416" y="140343"/>
                  <a:pt x="2065741" y="153295"/>
                  <a:pt x="2062400" y="163429"/>
                </a:cubicBezTo>
                <a:cubicBezTo>
                  <a:pt x="2059058" y="173563"/>
                  <a:pt x="2052256" y="179930"/>
                  <a:pt x="2041996" y="182528"/>
                </a:cubicBezTo>
                <a:cubicBezTo>
                  <a:pt x="2032402" y="184958"/>
                  <a:pt x="2023932" y="182731"/>
                  <a:pt x="2016587" y="175846"/>
                </a:cubicBezTo>
                <a:cubicBezTo>
                  <a:pt x="2009243" y="168962"/>
                  <a:pt x="2003642" y="157902"/>
                  <a:pt x="1999784" y="142667"/>
                </a:cubicBezTo>
                <a:cubicBezTo>
                  <a:pt x="1995576" y="126055"/>
                  <a:pt x="1995090" y="112659"/>
                  <a:pt x="1998327" y="102481"/>
                </a:cubicBezTo>
                <a:cubicBezTo>
                  <a:pt x="2001562" y="92303"/>
                  <a:pt x="2008444" y="85880"/>
                  <a:pt x="2018971" y="83214"/>
                </a:cubicBezTo>
                <a:close/>
                <a:moveTo>
                  <a:pt x="3346924" y="82987"/>
                </a:moveTo>
                <a:lnTo>
                  <a:pt x="3351055" y="84033"/>
                </a:lnTo>
                <a:lnTo>
                  <a:pt x="3326336" y="181712"/>
                </a:lnTo>
                <a:lnTo>
                  <a:pt x="3315409" y="178947"/>
                </a:lnTo>
                <a:lnTo>
                  <a:pt x="3336300" y="96392"/>
                </a:lnTo>
                <a:cubicBezTo>
                  <a:pt x="3333907" y="97819"/>
                  <a:pt x="3330136" y="99133"/>
                  <a:pt x="3324987" y="100336"/>
                </a:cubicBezTo>
                <a:cubicBezTo>
                  <a:pt x="3319838" y="101538"/>
                  <a:pt x="3315280" y="102133"/>
                  <a:pt x="3311313" y="102121"/>
                </a:cubicBezTo>
                <a:lnTo>
                  <a:pt x="3314112" y="91061"/>
                </a:lnTo>
                <a:cubicBezTo>
                  <a:pt x="3319246" y="90942"/>
                  <a:pt x="3324966" y="90098"/>
                  <a:pt x="3331272" y="88527"/>
                </a:cubicBezTo>
                <a:cubicBezTo>
                  <a:pt x="3337578" y="86956"/>
                  <a:pt x="3342795" y="85109"/>
                  <a:pt x="3346924" y="82987"/>
                </a:cubicBezTo>
                <a:close/>
                <a:moveTo>
                  <a:pt x="3288601" y="68820"/>
                </a:moveTo>
                <a:lnTo>
                  <a:pt x="3292754" y="69772"/>
                </a:lnTo>
                <a:lnTo>
                  <a:pt x="3270231" y="167982"/>
                </a:lnTo>
                <a:lnTo>
                  <a:pt x="3259245" y="165462"/>
                </a:lnTo>
                <a:lnTo>
                  <a:pt x="3278280" y="82460"/>
                </a:lnTo>
                <a:cubicBezTo>
                  <a:pt x="3275920" y="83940"/>
                  <a:pt x="3272179" y="85339"/>
                  <a:pt x="3267058" y="86656"/>
                </a:cubicBezTo>
                <a:cubicBezTo>
                  <a:pt x="3261938" y="87973"/>
                  <a:pt x="3257394" y="88670"/>
                  <a:pt x="3253428" y="88748"/>
                </a:cubicBezTo>
                <a:lnTo>
                  <a:pt x="3255978" y="77627"/>
                </a:lnTo>
                <a:cubicBezTo>
                  <a:pt x="3261109" y="77394"/>
                  <a:pt x="3266808" y="76420"/>
                  <a:pt x="3273077" y="74708"/>
                </a:cubicBezTo>
                <a:cubicBezTo>
                  <a:pt x="3279346" y="72996"/>
                  <a:pt x="3284521" y="71034"/>
                  <a:pt x="3288601" y="68820"/>
                </a:cubicBezTo>
                <a:close/>
                <a:moveTo>
                  <a:pt x="2098258" y="63755"/>
                </a:moveTo>
                <a:lnTo>
                  <a:pt x="2120420" y="162047"/>
                </a:lnTo>
                <a:lnTo>
                  <a:pt x="2109423" y="164526"/>
                </a:lnTo>
                <a:lnTo>
                  <a:pt x="2090693" y="81454"/>
                </a:lnTo>
                <a:cubicBezTo>
                  <a:pt x="2089204" y="83810"/>
                  <a:pt x="2086436" y="86688"/>
                  <a:pt x="2082389" y="90090"/>
                </a:cubicBezTo>
                <a:cubicBezTo>
                  <a:pt x="2078342" y="93492"/>
                  <a:pt x="2074547" y="96086"/>
                  <a:pt x="2071003" y="97871"/>
                </a:cubicBezTo>
                <a:lnTo>
                  <a:pt x="2068494" y="86741"/>
                </a:lnTo>
                <a:cubicBezTo>
                  <a:pt x="2073018" y="84312"/>
                  <a:pt x="2077738" y="80970"/>
                  <a:pt x="2082650" y="76715"/>
                </a:cubicBezTo>
                <a:cubicBezTo>
                  <a:pt x="2087562" y="72461"/>
                  <a:pt x="2091378" y="68453"/>
                  <a:pt x="2094101" y="64692"/>
                </a:cubicBezTo>
                <a:close/>
                <a:moveTo>
                  <a:pt x="3211186" y="62447"/>
                </a:moveTo>
                <a:cubicBezTo>
                  <a:pt x="3197398" y="59662"/>
                  <a:pt x="3187677" y="72260"/>
                  <a:pt x="3182025" y="100241"/>
                </a:cubicBezTo>
                <a:cubicBezTo>
                  <a:pt x="3176754" y="126335"/>
                  <a:pt x="3180878" y="140748"/>
                  <a:pt x="3194397" y="143479"/>
                </a:cubicBezTo>
                <a:cubicBezTo>
                  <a:pt x="3207736" y="146174"/>
                  <a:pt x="3217091" y="134227"/>
                  <a:pt x="3222462" y="107638"/>
                </a:cubicBezTo>
                <a:cubicBezTo>
                  <a:pt x="3228014" y="80151"/>
                  <a:pt x="3224256" y="65087"/>
                  <a:pt x="3211186" y="62447"/>
                </a:cubicBezTo>
                <a:close/>
                <a:moveTo>
                  <a:pt x="2157391" y="61642"/>
                </a:moveTo>
                <a:cubicBezTo>
                  <a:pt x="2143593" y="64373"/>
                  <a:pt x="2139465" y="79741"/>
                  <a:pt x="2145007" y="107743"/>
                </a:cubicBezTo>
                <a:cubicBezTo>
                  <a:pt x="2150177" y="133858"/>
                  <a:pt x="2159527" y="145577"/>
                  <a:pt x="2173055" y="142899"/>
                </a:cubicBezTo>
                <a:cubicBezTo>
                  <a:pt x="2186406" y="140256"/>
                  <a:pt x="2190447" y="125630"/>
                  <a:pt x="2185180" y="99021"/>
                </a:cubicBezTo>
                <a:cubicBezTo>
                  <a:pt x="2179734" y="71512"/>
                  <a:pt x="2170473" y="59053"/>
                  <a:pt x="2157391" y="61642"/>
                </a:cubicBezTo>
                <a:close/>
                <a:moveTo>
                  <a:pt x="3213617" y="53192"/>
                </a:moveTo>
                <a:cubicBezTo>
                  <a:pt x="3233872" y="57284"/>
                  <a:pt x="3240666" y="75835"/>
                  <a:pt x="3233998" y="108846"/>
                </a:cubicBezTo>
                <a:cubicBezTo>
                  <a:pt x="3230777" y="124791"/>
                  <a:pt x="3225468" y="136608"/>
                  <a:pt x="3218071" y="144300"/>
                </a:cubicBezTo>
                <a:cubicBezTo>
                  <a:pt x="3210674" y="151991"/>
                  <a:pt x="3201789" y="154789"/>
                  <a:pt x="3191414" y="152693"/>
                </a:cubicBezTo>
                <a:cubicBezTo>
                  <a:pt x="3181712" y="150733"/>
                  <a:pt x="3175040" y="145061"/>
                  <a:pt x="3171396" y="135677"/>
                </a:cubicBezTo>
                <a:cubicBezTo>
                  <a:pt x="3167752" y="126293"/>
                  <a:pt x="3167486" y="113899"/>
                  <a:pt x="3170598" y="98494"/>
                </a:cubicBezTo>
                <a:cubicBezTo>
                  <a:pt x="3173991" y="81696"/>
                  <a:pt x="3179348" y="69409"/>
                  <a:pt x="3186669" y="61632"/>
                </a:cubicBezTo>
                <a:cubicBezTo>
                  <a:pt x="3193990" y="53855"/>
                  <a:pt x="3202972" y="51042"/>
                  <a:pt x="3213617" y="53192"/>
                </a:cubicBezTo>
                <a:close/>
                <a:moveTo>
                  <a:pt x="2156077" y="52163"/>
                </a:moveTo>
                <a:cubicBezTo>
                  <a:pt x="2176348" y="48151"/>
                  <a:pt x="2189754" y="62663"/>
                  <a:pt x="2196293" y="95700"/>
                </a:cubicBezTo>
                <a:cubicBezTo>
                  <a:pt x="2199452" y="111657"/>
                  <a:pt x="2199096" y="124607"/>
                  <a:pt x="2195225" y="134552"/>
                </a:cubicBezTo>
                <a:cubicBezTo>
                  <a:pt x="2191355" y="144496"/>
                  <a:pt x="2184229" y="150496"/>
                  <a:pt x="2173845" y="152551"/>
                </a:cubicBezTo>
                <a:cubicBezTo>
                  <a:pt x="2164136" y="154473"/>
                  <a:pt x="2155796" y="151803"/>
                  <a:pt x="2148824" y="144542"/>
                </a:cubicBezTo>
                <a:cubicBezTo>
                  <a:pt x="2141852" y="137281"/>
                  <a:pt x="2136840" y="125942"/>
                  <a:pt x="2133787" y="110525"/>
                </a:cubicBezTo>
                <a:cubicBezTo>
                  <a:pt x="2130460" y="93714"/>
                  <a:pt x="2130680" y="80312"/>
                  <a:pt x="2134446" y="70317"/>
                </a:cubicBezTo>
                <a:cubicBezTo>
                  <a:pt x="2138214" y="60323"/>
                  <a:pt x="2145423" y="54272"/>
                  <a:pt x="2156077" y="52163"/>
                </a:cubicBezTo>
                <a:close/>
                <a:moveTo>
                  <a:pt x="2237229" y="47005"/>
                </a:moveTo>
                <a:cubicBezTo>
                  <a:pt x="2223353" y="49315"/>
                  <a:pt x="2218758" y="64549"/>
                  <a:pt x="2223445" y="92708"/>
                </a:cubicBezTo>
                <a:cubicBezTo>
                  <a:pt x="2227815" y="118968"/>
                  <a:pt x="2236802" y="130966"/>
                  <a:pt x="2250408" y="128702"/>
                </a:cubicBezTo>
                <a:cubicBezTo>
                  <a:pt x="2263831" y="126468"/>
                  <a:pt x="2268318" y="111972"/>
                  <a:pt x="2263863" y="85214"/>
                </a:cubicBezTo>
                <a:cubicBezTo>
                  <a:pt x="2259259" y="57552"/>
                  <a:pt x="2250382" y="44816"/>
                  <a:pt x="2237229" y="47005"/>
                </a:cubicBezTo>
                <a:close/>
                <a:moveTo>
                  <a:pt x="3152022" y="41003"/>
                </a:moveTo>
                <a:lnTo>
                  <a:pt x="3156219" y="41737"/>
                </a:lnTo>
                <a:lnTo>
                  <a:pt x="3138858" y="140989"/>
                </a:lnTo>
                <a:lnTo>
                  <a:pt x="3127755" y="139047"/>
                </a:lnTo>
                <a:lnTo>
                  <a:pt x="3142428" y="55164"/>
                </a:lnTo>
                <a:cubicBezTo>
                  <a:pt x="3140148" y="56765"/>
                  <a:pt x="3136485" y="58357"/>
                  <a:pt x="3131440" y="59940"/>
                </a:cubicBezTo>
                <a:cubicBezTo>
                  <a:pt x="3126395" y="61523"/>
                  <a:pt x="3121895" y="62457"/>
                  <a:pt x="3117937" y="62741"/>
                </a:cubicBezTo>
                <a:lnTo>
                  <a:pt x="3119903" y="51503"/>
                </a:lnTo>
                <a:cubicBezTo>
                  <a:pt x="3125015" y="51001"/>
                  <a:pt x="3130656" y="49732"/>
                  <a:pt x="3136827" y="47695"/>
                </a:cubicBezTo>
                <a:cubicBezTo>
                  <a:pt x="3142997" y="45658"/>
                  <a:pt x="3148062" y="43427"/>
                  <a:pt x="3152022" y="41003"/>
                </a:cubicBezTo>
                <a:close/>
                <a:moveTo>
                  <a:pt x="3073919" y="38610"/>
                </a:moveTo>
                <a:cubicBezTo>
                  <a:pt x="3060004" y="36550"/>
                  <a:pt x="3050956" y="49639"/>
                  <a:pt x="3046776" y="77878"/>
                </a:cubicBezTo>
                <a:cubicBezTo>
                  <a:pt x="3042878" y="104212"/>
                  <a:pt x="3047751" y="118389"/>
                  <a:pt x="3061394" y="120409"/>
                </a:cubicBezTo>
                <a:cubicBezTo>
                  <a:pt x="3074856" y="122402"/>
                  <a:pt x="3083573" y="109981"/>
                  <a:pt x="3087545" y="83148"/>
                </a:cubicBezTo>
                <a:cubicBezTo>
                  <a:pt x="3091651" y="55408"/>
                  <a:pt x="3087109" y="40562"/>
                  <a:pt x="3073919" y="38610"/>
                </a:cubicBezTo>
                <a:close/>
                <a:moveTo>
                  <a:pt x="2236203" y="37491"/>
                </a:moveTo>
                <a:cubicBezTo>
                  <a:pt x="2256587" y="34098"/>
                  <a:pt x="2269543" y="49012"/>
                  <a:pt x="2275073" y="82234"/>
                </a:cubicBezTo>
                <a:cubicBezTo>
                  <a:pt x="2277744" y="98279"/>
                  <a:pt x="2276993" y="111213"/>
                  <a:pt x="2272822" y="121035"/>
                </a:cubicBezTo>
                <a:cubicBezTo>
                  <a:pt x="2268650" y="130857"/>
                  <a:pt x="2261344" y="136636"/>
                  <a:pt x="2250903" y="138374"/>
                </a:cubicBezTo>
                <a:cubicBezTo>
                  <a:pt x="2241140" y="139999"/>
                  <a:pt x="2232885" y="137076"/>
                  <a:pt x="2226137" y="129606"/>
                </a:cubicBezTo>
                <a:cubicBezTo>
                  <a:pt x="2219390" y="122136"/>
                  <a:pt x="2214726" y="110649"/>
                  <a:pt x="2212145" y="95146"/>
                </a:cubicBezTo>
                <a:cubicBezTo>
                  <a:pt x="2209331" y="78242"/>
                  <a:pt x="2209960" y="64852"/>
                  <a:pt x="2214029" y="54977"/>
                </a:cubicBezTo>
                <a:cubicBezTo>
                  <a:pt x="2218100" y="45103"/>
                  <a:pt x="2225490" y="39274"/>
                  <a:pt x="2236203" y="37491"/>
                </a:cubicBezTo>
                <a:close/>
                <a:moveTo>
                  <a:pt x="3075862" y="29240"/>
                </a:moveTo>
                <a:cubicBezTo>
                  <a:pt x="3096304" y="32266"/>
                  <a:pt x="3104060" y="50436"/>
                  <a:pt x="3099128" y="83751"/>
                </a:cubicBezTo>
                <a:cubicBezTo>
                  <a:pt x="3096746" y="99842"/>
                  <a:pt x="3092063" y="111922"/>
                  <a:pt x="3085079" y="119989"/>
                </a:cubicBezTo>
                <a:cubicBezTo>
                  <a:pt x="3078095" y="128057"/>
                  <a:pt x="3069367" y="131316"/>
                  <a:pt x="3058897" y="129766"/>
                </a:cubicBezTo>
                <a:cubicBezTo>
                  <a:pt x="3049107" y="128317"/>
                  <a:pt x="3042146" y="123002"/>
                  <a:pt x="3038017" y="113822"/>
                </a:cubicBezTo>
                <a:cubicBezTo>
                  <a:pt x="3033887" y="104641"/>
                  <a:pt x="3032972" y="92278"/>
                  <a:pt x="3035274" y="76730"/>
                </a:cubicBezTo>
                <a:cubicBezTo>
                  <a:pt x="3037783" y="59778"/>
                  <a:pt x="3042490" y="47228"/>
                  <a:pt x="3049393" y="39078"/>
                </a:cubicBezTo>
                <a:cubicBezTo>
                  <a:pt x="3056297" y="30929"/>
                  <a:pt x="3065120" y="27649"/>
                  <a:pt x="3075862" y="29240"/>
                </a:cubicBezTo>
                <a:close/>
                <a:moveTo>
                  <a:pt x="2316123" y="24782"/>
                </a:moveTo>
                <a:lnTo>
                  <a:pt x="2330071" y="124571"/>
                </a:lnTo>
                <a:lnTo>
                  <a:pt x="2318908" y="126131"/>
                </a:lnTo>
                <a:lnTo>
                  <a:pt x="2307119" y="41794"/>
                </a:lnTo>
                <a:cubicBezTo>
                  <a:pt x="2305441" y="44018"/>
                  <a:pt x="2302444" y="46657"/>
                  <a:pt x="2298129" y="49713"/>
                </a:cubicBezTo>
                <a:cubicBezTo>
                  <a:pt x="2293813" y="52768"/>
                  <a:pt x="2289817" y="55039"/>
                  <a:pt x="2286138" y="56524"/>
                </a:cubicBezTo>
                <a:lnTo>
                  <a:pt x="2284558" y="45225"/>
                </a:lnTo>
                <a:cubicBezTo>
                  <a:pt x="2289269" y="43178"/>
                  <a:pt x="2294247" y="40239"/>
                  <a:pt x="2299495" y="36405"/>
                </a:cubicBezTo>
                <a:cubicBezTo>
                  <a:pt x="2304743" y="32572"/>
                  <a:pt x="2308878" y="28894"/>
                  <a:pt x="2311902" y="25372"/>
                </a:cubicBezTo>
                <a:close/>
                <a:moveTo>
                  <a:pt x="2433237" y="21565"/>
                </a:moveTo>
                <a:cubicBezTo>
                  <a:pt x="2419228" y="22842"/>
                  <a:pt x="2413520" y="37694"/>
                  <a:pt x="2416111" y="66122"/>
                </a:cubicBezTo>
                <a:cubicBezTo>
                  <a:pt x="2418529" y="92634"/>
                  <a:pt x="2426604" y="105264"/>
                  <a:pt x="2440339" y="104012"/>
                </a:cubicBezTo>
                <a:cubicBezTo>
                  <a:pt x="2453892" y="102777"/>
                  <a:pt x="2459437" y="88652"/>
                  <a:pt x="2456974" y="61638"/>
                </a:cubicBezTo>
                <a:cubicBezTo>
                  <a:pt x="2454428" y="33712"/>
                  <a:pt x="2446516" y="20354"/>
                  <a:pt x="2433237" y="21565"/>
                </a:cubicBezTo>
                <a:close/>
                <a:moveTo>
                  <a:pt x="3013123" y="20211"/>
                </a:moveTo>
                <a:lnTo>
                  <a:pt x="3017353" y="20725"/>
                </a:lnTo>
                <a:lnTo>
                  <a:pt x="3005221" y="120751"/>
                </a:lnTo>
                <a:lnTo>
                  <a:pt x="2994031" y="119393"/>
                </a:lnTo>
                <a:lnTo>
                  <a:pt x="3004285" y="34856"/>
                </a:lnTo>
                <a:cubicBezTo>
                  <a:pt x="3002092" y="36574"/>
                  <a:pt x="2998518" y="38356"/>
                  <a:pt x="2993563" y="40202"/>
                </a:cubicBezTo>
                <a:cubicBezTo>
                  <a:pt x="2988608" y="42047"/>
                  <a:pt x="2984162" y="43215"/>
                  <a:pt x="2980226" y="43707"/>
                </a:cubicBezTo>
                <a:lnTo>
                  <a:pt x="2981599" y="32381"/>
                </a:lnTo>
                <a:cubicBezTo>
                  <a:pt x="2986678" y="31612"/>
                  <a:pt x="2992244" y="30049"/>
                  <a:pt x="2998300" y="27691"/>
                </a:cubicBezTo>
                <a:cubicBezTo>
                  <a:pt x="3004355" y="25333"/>
                  <a:pt x="3009296" y="22840"/>
                  <a:pt x="3013123" y="20211"/>
                </a:cubicBezTo>
                <a:close/>
                <a:moveTo>
                  <a:pt x="2374492" y="17466"/>
                </a:moveTo>
                <a:lnTo>
                  <a:pt x="2386246" y="117537"/>
                </a:lnTo>
                <a:lnTo>
                  <a:pt x="2375052" y="118852"/>
                </a:lnTo>
                <a:lnTo>
                  <a:pt x="2365118" y="34276"/>
                </a:lnTo>
                <a:cubicBezTo>
                  <a:pt x="2363391" y="36462"/>
                  <a:pt x="2360337" y="39036"/>
                  <a:pt x="2355955" y="41995"/>
                </a:cubicBezTo>
                <a:cubicBezTo>
                  <a:pt x="2351575" y="44955"/>
                  <a:pt x="2347528" y="47137"/>
                  <a:pt x="2343818" y="48542"/>
                </a:cubicBezTo>
                <a:lnTo>
                  <a:pt x="2342487" y="37211"/>
                </a:lnTo>
                <a:cubicBezTo>
                  <a:pt x="2347242" y="35268"/>
                  <a:pt x="2352284" y="32438"/>
                  <a:pt x="2357614" y="28721"/>
                </a:cubicBezTo>
                <a:cubicBezTo>
                  <a:pt x="2362945" y="25004"/>
                  <a:pt x="2367159" y="21418"/>
                  <a:pt x="2370261" y="17963"/>
                </a:cubicBezTo>
                <a:close/>
                <a:moveTo>
                  <a:pt x="2875654" y="17003"/>
                </a:moveTo>
                <a:cubicBezTo>
                  <a:pt x="2861624" y="15983"/>
                  <a:pt x="2853574" y="29708"/>
                  <a:pt x="2851504" y="58179"/>
                </a:cubicBezTo>
                <a:cubicBezTo>
                  <a:pt x="2849573" y="84731"/>
                  <a:pt x="2855486" y="98507"/>
                  <a:pt x="2869241" y="99507"/>
                </a:cubicBezTo>
                <a:cubicBezTo>
                  <a:pt x="2882814" y="100494"/>
                  <a:pt x="2890584" y="87460"/>
                  <a:pt x="2892551" y="60406"/>
                </a:cubicBezTo>
                <a:cubicBezTo>
                  <a:pt x="2894585" y="32438"/>
                  <a:pt x="2888953" y="17970"/>
                  <a:pt x="2875654" y="17003"/>
                </a:cubicBezTo>
                <a:close/>
                <a:moveTo>
                  <a:pt x="2513917" y="15330"/>
                </a:moveTo>
                <a:cubicBezTo>
                  <a:pt x="2499877" y="16186"/>
                  <a:pt x="2493724" y="30860"/>
                  <a:pt x="2495459" y="59353"/>
                </a:cubicBezTo>
                <a:cubicBezTo>
                  <a:pt x="2497079" y="85926"/>
                  <a:pt x="2504772" y="98793"/>
                  <a:pt x="2518538" y="97954"/>
                </a:cubicBezTo>
                <a:cubicBezTo>
                  <a:pt x="2532121" y="97126"/>
                  <a:pt x="2538088" y="83175"/>
                  <a:pt x="2536439" y="56099"/>
                </a:cubicBezTo>
                <a:cubicBezTo>
                  <a:pt x="2534733" y="28109"/>
                  <a:pt x="2527226" y="14520"/>
                  <a:pt x="2513917" y="15330"/>
                </a:cubicBezTo>
                <a:close/>
                <a:moveTo>
                  <a:pt x="2953359" y="13538"/>
                </a:moveTo>
                <a:lnTo>
                  <a:pt x="2957599" y="13957"/>
                </a:lnTo>
                <a:lnTo>
                  <a:pt x="2947695" y="114228"/>
                </a:lnTo>
                <a:lnTo>
                  <a:pt x="2936478" y="113120"/>
                </a:lnTo>
                <a:lnTo>
                  <a:pt x="2944848" y="28375"/>
                </a:lnTo>
                <a:cubicBezTo>
                  <a:pt x="2942694" y="30142"/>
                  <a:pt x="2939161" y="32003"/>
                  <a:pt x="2934248" y="33958"/>
                </a:cubicBezTo>
                <a:cubicBezTo>
                  <a:pt x="2929336" y="35914"/>
                  <a:pt x="2924917" y="37181"/>
                  <a:pt x="2920992" y="37760"/>
                </a:cubicBezTo>
                <a:lnTo>
                  <a:pt x="2922113" y="26406"/>
                </a:lnTo>
                <a:cubicBezTo>
                  <a:pt x="2927173" y="25524"/>
                  <a:pt x="2932704" y="23838"/>
                  <a:pt x="2938705" y="21346"/>
                </a:cubicBezTo>
                <a:cubicBezTo>
                  <a:pt x="2944707" y="18853"/>
                  <a:pt x="2949591" y="16251"/>
                  <a:pt x="2953359" y="13538"/>
                </a:cubicBezTo>
                <a:close/>
                <a:moveTo>
                  <a:pt x="2795330" y="12461"/>
                </a:moveTo>
                <a:cubicBezTo>
                  <a:pt x="2781276" y="11859"/>
                  <a:pt x="2773639" y="25818"/>
                  <a:pt x="2772418" y="54338"/>
                </a:cubicBezTo>
                <a:cubicBezTo>
                  <a:pt x="2771279" y="80936"/>
                  <a:pt x="2777599" y="94529"/>
                  <a:pt x="2791378" y="95119"/>
                </a:cubicBezTo>
                <a:cubicBezTo>
                  <a:pt x="2804975" y="95701"/>
                  <a:pt x="2812353" y="82442"/>
                  <a:pt x="2813513" y="55341"/>
                </a:cubicBezTo>
                <a:cubicBezTo>
                  <a:pt x="2814713" y="27325"/>
                  <a:pt x="2808652" y="13031"/>
                  <a:pt x="2795330" y="12461"/>
                </a:cubicBezTo>
                <a:close/>
                <a:moveTo>
                  <a:pt x="2432917" y="12001"/>
                </a:moveTo>
                <a:cubicBezTo>
                  <a:pt x="2453497" y="10124"/>
                  <a:pt x="2465315" y="25956"/>
                  <a:pt x="2468373" y="59495"/>
                </a:cubicBezTo>
                <a:cubicBezTo>
                  <a:pt x="2469850" y="75694"/>
                  <a:pt x="2468145" y="88537"/>
                  <a:pt x="2463258" y="98023"/>
                </a:cubicBezTo>
                <a:cubicBezTo>
                  <a:pt x="2458371" y="107510"/>
                  <a:pt x="2450658" y="112733"/>
                  <a:pt x="2440118" y="113694"/>
                </a:cubicBezTo>
                <a:cubicBezTo>
                  <a:pt x="2430261" y="114593"/>
                  <a:pt x="2422245" y="111068"/>
                  <a:pt x="2416068" y="103119"/>
                </a:cubicBezTo>
                <a:cubicBezTo>
                  <a:pt x="2409891" y="95170"/>
                  <a:pt x="2406089" y="83370"/>
                  <a:pt x="2404662" y="67718"/>
                </a:cubicBezTo>
                <a:cubicBezTo>
                  <a:pt x="2403106" y="50652"/>
                  <a:pt x="2404723" y="37346"/>
                  <a:pt x="2409512" y="27799"/>
                </a:cubicBezTo>
                <a:cubicBezTo>
                  <a:pt x="2414302" y="18253"/>
                  <a:pt x="2422103" y="12986"/>
                  <a:pt x="2432917" y="12001"/>
                </a:cubicBezTo>
                <a:close/>
                <a:moveTo>
                  <a:pt x="2595217" y="11504"/>
                </a:moveTo>
                <a:cubicBezTo>
                  <a:pt x="2581157" y="11936"/>
                  <a:pt x="2574566" y="26419"/>
                  <a:pt x="2575444" y="54951"/>
                </a:cubicBezTo>
                <a:cubicBezTo>
                  <a:pt x="2576263" y="81561"/>
                  <a:pt x="2583565" y="94653"/>
                  <a:pt x="2597351" y="94229"/>
                </a:cubicBezTo>
                <a:cubicBezTo>
                  <a:pt x="2610953" y="93810"/>
                  <a:pt x="2617337" y="80044"/>
                  <a:pt x="2616502" y="52931"/>
                </a:cubicBezTo>
                <a:cubicBezTo>
                  <a:pt x="2615640" y="24903"/>
                  <a:pt x="2608544" y="11093"/>
                  <a:pt x="2595217" y="11504"/>
                </a:cubicBezTo>
                <a:close/>
                <a:moveTo>
                  <a:pt x="2876895" y="7515"/>
                </a:moveTo>
                <a:cubicBezTo>
                  <a:pt x="2897506" y="9013"/>
                  <a:pt x="2906590" y="26557"/>
                  <a:pt x="2904147" y="60146"/>
                </a:cubicBezTo>
                <a:cubicBezTo>
                  <a:pt x="2902968" y="76370"/>
                  <a:pt x="2899195" y="88764"/>
                  <a:pt x="2892829" y="97329"/>
                </a:cubicBezTo>
                <a:cubicBezTo>
                  <a:pt x="2886464" y="105893"/>
                  <a:pt x="2878003" y="109792"/>
                  <a:pt x="2867446" y="109024"/>
                </a:cubicBezTo>
                <a:cubicBezTo>
                  <a:pt x="2857576" y="108306"/>
                  <a:pt x="2850240" y="103523"/>
                  <a:pt x="2845439" y="94675"/>
                </a:cubicBezTo>
                <a:cubicBezTo>
                  <a:pt x="2840638" y="85827"/>
                  <a:pt x="2838808" y="73565"/>
                  <a:pt x="2839948" y="57890"/>
                </a:cubicBezTo>
                <a:cubicBezTo>
                  <a:pt x="2841191" y="40798"/>
                  <a:pt x="2844952" y="27933"/>
                  <a:pt x="2851231" y="19293"/>
                </a:cubicBezTo>
                <a:cubicBezTo>
                  <a:pt x="2857510" y="10653"/>
                  <a:pt x="2866065" y="6727"/>
                  <a:pt x="2876895" y="7515"/>
                </a:cubicBezTo>
                <a:close/>
                <a:moveTo>
                  <a:pt x="2513885" y="5761"/>
                </a:moveTo>
                <a:cubicBezTo>
                  <a:pt x="2534512" y="4504"/>
                  <a:pt x="2545849" y="20684"/>
                  <a:pt x="2547897" y="54299"/>
                </a:cubicBezTo>
                <a:cubicBezTo>
                  <a:pt x="2548887" y="70535"/>
                  <a:pt x="2546796" y="83322"/>
                  <a:pt x="2541627" y="92657"/>
                </a:cubicBezTo>
                <a:cubicBezTo>
                  <a:pt x="2536458" y="101992"/>
                  <a:pt x="2528590" y="106982"/>
                  <a:pt x="2518026" y="107625"/>
                </a:cubicBezTo>
                <a:cubicBezTo>
                  <a:pt x="2508147" y="108227"/>
                  <a:pt x="2500239" y="104463"/>
                  <a:pt x="2494304" y="96332"/>
                </a:cubicBezTo>
                <a:cubicBezTo>
                  <a:pt x="2488369" y="88201"/>
                  <a:pt x="2484924" y="76292"/>
                  <a:pt x="2483968" y="60604"/>
                </a:cubicBezTo>
                <a:cubicBezTo>
                  <a:pt x="2482926" y="43499"/>
                  <a:pt x="2484941" y="30248"/>
                  <a:pt x="2490016" y="20849"/>
                </a:cubicBezTo>
                <a:cubicBezTo>
                  <a:pt x="2495089" y="11451"/>
                  <a:pt x="2503046" y="6422"/>
                  <a:pt x="2513885" y="5761"/>
                </a:cubicBezTo>
                <a:close/>
                <a:moveTo>
                  <a:pt x="2796289" y="2940"/>
                </a:moveTo>
                <a:cubicBezTo>
                  <a:pt x="2816934" y="3824"/>
                  <a:pt x="2826537" y="21089"/>
                  <a:pt x="2825096" y="54736"/>
                </a:cubicBezTo>
                <a:cubicBezTo>
                  <a:pt x="2824400" y="70987"/>
                  <a:pt x="2820999" y="83489"/>
                  <a:pt x="2814891" y="92239"/>
                </a:cubicBezTo>
                <a:cubicBezTo>
                  <a:pt x="2808784" y="100990"/>
                  <a:pt x="2800443" y="105138"/>
                  <a:pt x="2789868" y="104686"/>
                </a:cubicBezTo>
                <a:cubicBezTo>
                  <a:pt x="2779980" y="104262"/>
                  <a:pt x="2772505" y="99700"/>
                  <a:pt x="2767443" y="90999"/>
                </a:cubicBezTo>
                <a:cubicBezTo>
                  <a:pt x="2762381" y="82297"/>
                  <a:pt x="2760186" y="70095"/>
                  <a:pt x="2760858" y="54393"/>
                </a:cubicBezTo>
                <a:cubicBezTo>
                  <a:pt x="2761591" y="37272"/>
                  <a:pt x="2764967" y="24300"/>
                  <a:pt x="2770986" y="15477"/>
                </a:cubicBezTo>
                <a:cubicBezTo>
                  <a:pt x="2777005" y="6654"/>
                  <a:pt x="2785439" y="2475"/>
                  <a:pt x="2796289" y="2940"/>
                </a:cubicBezTo>
                <a:close/>
                <a:moveTo>
                  <a:pt x="2595473" y="1938"/>
                </a:moveTo>
                <a:cubicBezTo>
                  <a:pt x="2616128" y="1302"/>
                  <a:pt x="2626974" y="17815"/>
                  <a:pt x="2628010" y="51477"/>
                </a:cubicBezTo>
                <a:cubicBezTo>
                  <a:pt x="2628510" y="67735"/>
                  <a:pt x="2626036" y="80453"/>
                  <a:pt x="2620589" y="89629"/>
                </a:cubicBezTo>
                <a:cubicBezTo>
                  <a:pt x="2615140" y="98804"/>
                  <a:pt x="2607127" y="103555"/>
                  <a:pt x="2596548" y="103880"/>
                </a:cubicBezTo>
                <a:cubicBezTo>
                  <a:pt x="2586655" y="104185"/>
                  <a:pt x="2578865" y="100184"/>
                  <a:pt x="2573177" y="91878"/>
                </a:cubicBezTo>
                <a:cubicBezTo>
                  <a:pt x="2567489" y="83573"/>
                  <a:pt x="2564404" y="71565"/>
                  <a:pt x="2563920" y="55856"/>
                </a:cubicBezTo>
                <a:cubicBezTo>
                  <a:pt x="2563393" y="38727"/>
                  <a:pt x="2565806" y="25542"/>
                  <a:pt x="2571160" y="16301"/>
                </a:cubicBezTo>
                <a:cubicBezTo>
                  <a:pt x="2576515" y="7059"/>
                  <a:pt x="2584619" y="2272"/>
                  <a:pt x="2595473" y="1938"/>
                </a:cubicBezTo>
                <a:close/>
                <a:moveTo>
                  <a:pt x="2733026" y="478"/>
                </a:moveTo>
                <a:lnTo>
                  <a:pt x="2737287" y="550"/>
                </a:lnTo>
                <a:lnTo>
                  <a:pt x="2735579" y="101295"/>
                </a:lnTo>
                <a:lnTo>
                  <a:pt x="2724309" y="101103"/>
                </a:lnTo>
                <a:lnTo>
                  <a:pt x="2725752" y="15958"/>
                </a:lnTo>
                <a:cubicBezTo>
                  <a:pt x="2723749" y="17895"/>
                  <a:pt x="2720378" y="20038"/>
                  <a:pt x="2715641" y="22386"/>
                </a:cubicBezTo>
                <a:cubicBezTo>
                  <a:pt x="2710904" y="24735"/>
                  <a:pt x="2706604" y="26357"/>
                  <a:pt x="2702739" y="27254"/>
                </a:cubicBezTo>
                <a:lnTo>
                  <a:pt x="2702932" y="15847"/>
                </a:lnTo>
                <a:cubicBezTo>
                  <a:pt x="2707903" y="14556"/>
                  <a:pt x="2713278" y="12425"/>
                  <a:pt x="2719057" y="9452"/>
                </a:cubicBezTo>
                <a:cubicBezTo>
                  <a:pt x="2724836" y="6480"/>
                  <a:pt x="2729492" y="3488"/>
                  <a:pt x="2733026" y="478"/>
                </a:cubicBezTo>
                <a:close/>
                <a:moveTo>
                  <a:pt x="2677612" y="0"/>
                </a:moveTo>
                <a:lnTo>
                  <a:pt x="2678108" y="100758"/>
                </a:lnTo>
                <a:lnTo>
                  <a:pt x="2666836" y="100814"/>
                </a:lnTo>
                <a:lnTo>
                  <a:pt x="2666417" y="15657"/>
                </a:lnTo>
                <a:cubicBezTo>
                  <a:pt x="2664457" y="17637"/>
                  <a:pt x="2661135" y="19853"/>
                  <a:pt x="2656450" y="22305"/>
                </a:cubicBezTo>
                <a:cubicBezTo>
                  <a:pt x="2651765" y="24756"/>
                  <a:pt x="2647501" y="26472"/>
                  <a:pt x="2643657" y="27454"/>
                </a:cubicBezTo>
                <a:lnTo>
                  <a:pt x="2643601" y="16044"/>
                </a:lnTo>
                <a:cubicBezTo>
                  <a:pt x="2648543" y="14646"/>
                  <a:pt x="2653870" y="12397"/>
                  <a:pt x="2659582" y="9299"/>
                </a:cubicBezTo>
                <a:cubicBezTo>
                  <a:pt x="2665294" y="6201"/>
                  <a:pt x="2669884" y="3108"/>
                  <a:pt x="2673351" y="21"/>
                </a:cubicBezTo>
                <a:close/>
              </a:path>
            </a:pathLst>
          </a:custGeom>
          <a:solidFill>
            <a:schemeClr val="accent2"/>
          </a:solidFill>
          <a:ln>
            <a:noFill/>
          </a:ln>
          <a:effectLst/>
        </p:spPr>
        <p:txBody>
          <a:bodyPr rot="0" spcFirstLastPara="0" vertOverflow="overflow" horzOverflow="overflow" vert="horz" wrap="square" lIns="93260" tIns="46630" rIns="93260" bIns="46630" numCol="1" spcCol="0" rtlCol="0" fromWordArt="0" anchor="t" anchorCtr="0" forceAA="0" compatLnSpc="1">
            <a:prstTxWarp prst="textNoShape">
              <a:avLst/>
            </a:prstTxWarp>
            <a:noAutofit/>
          </a:bodyPr>
          <a:lstStyle/>
          <a:p>
            <a:pPr>
              <a:defRPr/>
            </a:pPr>
            <a:endParaRPr lang="en-US" sz="25498" spc="612">
              <a:gradFill>
                <a:gsLst>
                  <a:gs pos="2917">
                    <a:schemeClr val="accent5"/>
                  </a:gs>
                  <a:gs pos="96460">
                    <a:schemeClr val="accent5"/>
                  </a:gs>
                  <a:gs pos="48000">
                    <a:schemeClr val="accent6"/>
                  </a:gs>
                </a:gsLst>
                <a:lin ang="5400000" scaled="0"/>
              </a:gradFill>
              <a:latin typeface="Segoe Pro Display" panose="020B0502040504020203" pitchFamily="34" charset="0"/>
            </a:endParaRPr>
          </a:p>
        </p:txBody>
      </p:sp>
      <p:sp>
        <p:nvSpPr>
          <p:cNvPr id="2" name="Title 1">
            <a:extLst>
              <a:ext uri="{FF2B5EF4-FFF2-40B4-BE49-F238E27FC236}">
                <a16:creationId xmlns:a16="http://schemas.microsoft.com/office/drawing/2014/main" id="{C797E7AA-F5E2-4B23-993F-664F39B7EBF7}"/>
              </a:ext>
            </a:extLst>
          </p:cNvPr>
          <p:cNvSpPr>
            <a:spLocks noGrp="1"/>
          </p:cNvSpPr>
          <p:nvPr>
            <p:ph type="title"/>
          </p:nvPr>
        </p:nvSpPr>
        <p:spPr/>
        <p:txBody>
          <a:bodyPr>
            <a:normAutofit/>
          </a:bodyPr>
          <a:lstStyle/>
          <a:p>
            <a:r>
              <a:rPr lang="en-US"/>
              <a:t>Protect all your IoT assets from threats</a:t>
            </a:r>
          </a:p>
        </p:txBody>
      </p:sp>
      <p:sp>
        <p:nvSpPr>
          <p:cNvPr id="23" name="Rectangle 22">
            <a:extLst>
              <a:ext uri="{FF2B5EF4-FFF2-40B4-BE49-F238E27FC236}">
                <a16:creationId xmlns:a16="http://schemas.microsoft.com/office/drawing/2014/main" id="{377F1C23-201F-4142-B1B2-40A562AA9E27}"/>
              </a:ext>
            </a:extLst>
          </p:cNvPr>
          <p:cNvSpPr/>
          <p:nvPr/>
        </p:nvSpPr>
        <p:spPr bwMode="auto">
          <a:xfrm>
            <a:off x="8617964" y="4813020"/>
            <a:ext cx="3265738" cy="1930344"/>
          </a:xfrm>
          <a:prstGeom prst="rect">
            <a:avLst/>
          </a:prstGeom>
          <a:no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32108">
              <a:spcAft>
                <a:spcPts val="612"/>
              </a:spcAft>
              <a:defRPr/>
            </a:pPr>
            <a:r>
              <a:rPr lang="en-US" sz="1428" b="1" kern="0">
                <a:gradFill>
                  <a:gsLst>
                    <a:gs pos="0">
                      <a:srgbClr val="0078D3"/>
                    </a:gs>
                    <a:gs pos="100000">
                      <a:srgbClr val="0078D3"/>
                    </a:gs>
                  </a:gsLst>
                  <a:lin ang="0" scaled="1"/>
                </a:gradFill>
                <a:latin typeface="Segoe UI" panose="020B0502040204020203" pitchFamily="34" charset="0"/>
                <a:cs typeface="Segoe UI" panose="020B0502040204020203" pitchFamily="34" charset="0"/>
              </a:rPr>
              <a:t>Devices</a:t>
            </a:r>
          </a:p>
          <a:p>
            <a:pPr marL="171624" indent="-171624" defTabSz="931611">
              <a:spcAft>
                <a:spcPts val="612"/>
              </a:spcAft>
              <a:buFont typeface="Arial" panose="020B0604020202020204" pitchFamily="34" charset="0"/>
              <a:buChar char="•"/>
              <a:defRPr/>
            </a:pPr>
            <a:r>
              <a:rPr lang="en-US" sz="1224">
                <a:ln w="3175">
                  <a:noFill/>
                </a:ln>
                <a:gradFill>
                  <a:gsLst>
                    <a:gs pos="0">
                      <a:srgbClr val="000000"/>
                    </a:gs>
                    <a:gs pos="99000">
                      <a:srgbClr val="000000"/>
                    </a:gs>
                  </a:gsLst>
                  <a:lin ang="5400000" scaled="1"/>
                </a:gradFill>
                <a:cs typeface="Segoe UI"/>
              </a:rPr>
              <a:t>Threat monitoring and mitigation </a:t>
            </a:r>
            <a:br>
              <a:rPr lang="en-US" sz="1224">
                <a:ln w="3175">
                  <a:noFill/>
                </a:ln>
                <a:gradFill>
                  <a:gsLst>
                    <a:gs pos="0">
                      <a:srgbClr val="000000"/>
                    </a:gs>
                    <a:gs pos="99000">
                      <a:srgbClr val="000000"/>
                    </a:gs>
                  </a:gsLst>
                  <a:lin ang="5400000" scaled="1"/>
                </a:gradFill>
                <a:cs typeface="Segoe UI"/>
              </a:rPr>
            </a:br>
            <a:r>
              <a:rPr lang="en-US" sz="1224">
                <a:ln w="3175">
                  <a:noFill/>
                </a:ln>
                <a:gradFill>
                  <a:gsLst>
                    <a:gs pos="0">
                      <a:srgbClr val="000000"/>
                    </a:gs>
                    <a:gs pos="99000">
                      <a:srgbClr val="000000"/>
                    </a:gs>
                  </a:gsLst>
                  <a:lin ang="5400000" scaled="1"/>
                </a:gradFill>
                <a:cs typeface="Segoe UI"/>
              </a:rPr>
              <a:t>across devices</a:t>
            </a:r>
          </a:p>
          <a:p>
            <a:pPr marL="171624" indent="-171624" defTabSz="931611">
              <a:spcAft>
                <a:spcPts val="612"/>
              </a:spcAft>
              <a:buFont typeface="Arial" panose="020B0604020202020204" pitchFamily="34" charset="0"/>
              <a:buChar char="•"/>
              <a:defRPr/>
            </a:pPr>
            <a:r>
              <a:rPr lang="en-US" sz="1224" b="1">
                <a:ln w="3175">
                  <a:noFill/>
                </a:ln>
                <a:gradFill>
                  <a:gsLst>
                    <a:gs pos="0">
                      <a:srgbClr val="000000"/>
                    </a:gs>
                    <a:gs pos="99000">
                      <a:srgbClr val="000000"/>
                    </a:gs>
                  </a:gsLst>
                  <a:lin ang="5400000" scaled="1"/>
                </a:gradFill>
                <a:cs typeface="Segoe UI"/>
              </a:rPr>
              <a:t>IoT Devices</a:t>
            </a:r>
          </a:p>
          <a:p>
            <a:pPr marL="171624" indent="-171624" defTabSz="931611">
              <a:spcAft>
                <a:spcPts val="612"/>
              </a:spcAft>
              <a:buFont typeface="Arial" panose="020B0604020202020204" pitchFamily="34" charset="0"/>
              <a:buChar char="•"/>
              <a:defRPr/>
            </a:pPr>
            <a:r>
              <a:rPr lang="en-US" sz="1224" b="1">
                <a:ln w="3175">
                  <a:noFill/>
                </a:ln>
                <a:gradFill>
                  <a:gsLst>
                    <a:gs pos="0">
                      <a:srgbClr val="000000"/>
                    </a:gs>
                    <a:gs pos="99000">
                      <a:srgbClr val="000000"/>
                    </a:gs>
                  </a:gsLst>
                  <a:lin ang="5400000" scaled="1"/>
                </a:gradFill>
                <a:cs typeface="Segoe UI"/>
              </a:rPr>
              <a:t>IoT Edge devices and workloads</a:t>
            </a:r>
            <a:endParaRPr lang="en-US" sz="1224">
              <a:ln w="3175">
                <a:noFill/>
              </a:ln>
              <a:gradFill>
                <a:gsLst>
                  <a:gs pos="0">
                    <a:srgbClr val="000000"/>
                  </a:gs>
                  <a:gs pos="99000">
                    <a:srgbClr val="000000"/>
                  </a:gs>
                </a:gsLst>
                <a:lin ang="5400000" scaled="1"/>
              </a:gradFill>
              <a:cs typeface="Segoe UI"/>
            </a:endParaRPr>
          </a:p>
          <a:p>
            <a:pPr marL="171624" indent="-171624" defTabSz="931611">
              <a:spcAft>
                <a:spcPts val="612"/>
              </a:spcAft>
              <a:buFont typeface="Arial" panose="020B0604020202020204" pitchFamily="34" charset="0"/>
              <a:buChar char="•"/>
              <a:defRPr/>
            </a:pPr>
            <a:r>
              <a:rPr lang="en-US" sz="1224" b="1">
                <a:ln w="3175">
                  <a:noFill/>
                </a:ln>
                <a:gradFill>
                  <a:gsLst>
                    <a:gs pos="0">
                      <a:srgbClr val="000000"/>
                    </a:gs>
                    <a:gs pos="99000">
                      <a:srgbClr val="000000"/>
                    </a:gs>
                  </a:gsLst>
                  <a:lin ang="5400000" scaled="1"/>
                </a:gradFill>
                <a:cs typeface="Segoe UI"/>
              </a:rPr>
              <a:t>Azure Sphere</a:t>
            </a:r>
            <a:endParaRPr lang="en-US" sz="1224">
              <a:ln w="3175">
                <a:noFill/>
              </a:ln>
              <a:gradFill>
                <a:gsLst>
                  <a:gs pos="0">
                    <a:srgbClr val="000000"/>
                  </a:gs>
                  <a:gs pos="99000">
                    <a:srgbClr val="000000"/>
                  </a:gs>
                </a:gsLst>
                <a:lin ang="5400000" scaled="1"/>
              </a:gradFill>
              <a:cs typeface="Segoe UI"/>
            </a:endParaRPr>
          </a:p>
          <a:p>
            <a:pPr defTabSz="932108">
              <a:spcAft>
                <a:spcPts val="612"/>
              </a:spcAft>
              <a:defRPr/>
            </a:pPr>
            <a:endParaRPr lang="en-US" sz="1398" kern="0">
              <a:gradFill>
                <a:gsLst>
                  <a:gs pos="0">
                    <a:srgbClr val="282828"/>
                  </a:gs>
                  <a:gs pos="100000">
                    <a:srgbClr val="282828"/>
                  </a:gs>
                </a:gsLst>
                <a:lin ang="0" scaled="1"/>
              </a:gradFill>
              <a:latin typeface="Segoe UI" panose="020B0502040204020203" pitchFamily="34" charset="0"/>
              <a:cs typeface="Segoe UI" panose="020B0502040204020203" pitchFamily="34" charset="0"/>
            </a:endParaRPr>
          </a:p>
        </p:txBody>
      </p:sp>
      <p:sp>
        <p:nvSpPr>
          <p:cNvPr id="70" name="Rectangle 69">
            <a:extLst>
              <a:ext uri="{FF2B5EF4-FFF2-40B4-BE49-F238E27FC236}">
                <a16:creationId xmlns:a16="http://schemas.microsoft.com/office/drawing/2014/main" id="{89DD1308-4389-47B1-AD82-46C0F25819EE}"/>
              </a:ext>
            </a:extLst>
          </p:cNvPr>
          <p:cNvSpPr/>
          <p:nvPr/>
        </p:nvSpPr>
        <p:spPr bwMode="auto">
          <a:xfrm>
            <a:off x="2149982" y="1844729"/>
            <a:ext cx="3295374" cy="659521"/>
          </a:xfrm>
          <a:prstGeom prst="rect">
            <a:avLst/>
          </a:prstGeom>
          <a:no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49154" numCol="1" spcCol="0" rtlCol="0" fromWordArt="0" anchor="t" anchorCtr="0" forceAA="0" compatLnSpc="1">
            <a:prstTxWarp prst="textNoShape">
              <a:avLst/>
            </a:prstTxWarp>
            <a:noAutofit/>
          </a:bodyPr>
          <a:lstStyle/>
          <a:p>
            <a:pPr defTabSz="932108">
              <a:spcAft>
                <a:spcPts val="612"/>
              </a:spcAft>
              <a:defRPr/>
            </a:pPr>
            <a:r>
              <a:rPr lang="en-US" sz="1428" b="1" kern="0">
                <a:gradFill>
                  <a:gsLst>
                    <a:gs pos="0">
                      <a:srgbClr val="0078D3"/>
                    </a:gs>
                    <a:gs pos="100000">
                      <a:srgbClr val="0078D3"/>
                    </a:gs>
                  </a:gsLst>
                  <a:lin ang="0" scaled="1"/>
                </a:gradFill>
                <a:latin typeface="Segoe UI" panose="020B0502040204020203" pitchFamily="34" charset="0"/>
                <a:cs typeface="Segoe UI" panose="020B0502040204020203" pitchFamily="34" charset="0"/>
              </a:rPr>
              <a:t>IoT Services</a:t>
            </a:r>
          </a:p>
          <a:p>
            <a:pPr marL="171624" indent="-171624" defTabSz="931611">
              <a:spcAft>
                <a:spcPts val="612"/>
              </a:spcAft>
              <a:buFont typeface="Arial" panose="020B0604020202020204" pitchFamily="34" charset="0"/>
              <a:buChar char="•"/>
              <a:tabLst>
                <a:tab pos="123051" algn="l"/>
              </a:tabLst>
              <a:defRPr/>
            </a:pPr>
            <a:r>
              <a:rPr lang="en-US" sz="1224">
                <a:ln w="3175">
                  <a:noFill/>
                </a:ln>
                <a:gradFill>
                  <a:gsLst>
                    <a:gs pos="0">
                      <a:srgbClr val="000000"/>
                    </a:gs>
                    <a:gs pos="99000">
                      <a:srgbClr val="000000"/>
                    </a:gs>
                  </a:gsLst>
                  <a:lin ang="5400000" scaled="1"/>
                </a:gradFill>
                <a:cs typeface="Segoe UI"/>
              </a:rPr>
              <a:t>Security by design in </a:t>
            </a:r>
            <a:r>
              <a:rPr lang="en-US" sz="1224" b="1">
                <a:ln w="3175">
                  <a:noFill/>
                </a:ln>
                <a:gradFill>
                  <a:gsLst>
                    <a:gs pos="0">
                      <a:srgbClr val="000000"/>
                    </a:gs>
                    <a:gs pos="99000">
                      <a:srgbClr val="000000"/>
                    </a:gs>
                  </a:gsLst>
                  <a:lin ang="5400000" scaled="1"/>
                </a:gradFill>
                <a:cs typeface="Segoe UI"/>
              </a:rPr>
              <a:t>IoT Hub </a:t>
            </a:r>
            <a:r>
              <a:rPr lang="en-US" sz="1224">
                <a:ln w="3175">
                  <a:noFill/>
                </a:ln>
                <a:gradFill>
                  <a:gsLst>
                    <a:gs pos="0">
                      <a:srgbClr val="000000"/>
                    </a:gs>
                    <a:gs pos="99000">
                      <a:srgbClr val="000000"/>
                    </a:gs>
                  </a:gsLst>
                  <a:lin ang="5400000" scaled="1"/>
                </a:gradFill>
                <a:cs typeface="Segoe UI"/>
              </a:rPr>
              <a:t>and </a:t>
            </a:r>
            <a:br>
              <a:rPr lang="en-US" sz="1224">
                <a:ln w="3175">
                  <a:noFill/>
                </a:ln>
                <a:gradFill>
                  <a:gsLst>
                    <a:gs pos="0">
                      <a:srgbClr val="000000"/>
                    </a:gs>
                    <a:gs pos="99000">
                      <a:srgbClr val="000000"/>
                    </a:gs>
                  </a:gsLst>
                  <a:lin ang="5400000" scaled="1"/>
                </a:gradFill>
                <a:cs typeface="Segoe UI"/>
              </a:rPr>
            </a:br>
            <a:r>
              <a:rPr lang="en-US" sz="1224" b="1">
                <a:ln w="3175">
                  <a:noFill/>
                </a:ln>
                <a:gradFill>
                  <a:gsLst>
                    <a:gs pos="0">
                      <a:srgbClr val="000000"/>
                    </a:gs>
                    <a:gs pos="99000">
                      <a:srgbClr val="000000"/>
                    </a:gs>
                  </a:gsLst>
                  <a:lin ang="5400000" scaled="1"/>
                </a:gradFill>
                <a:cs typeface="Segoe UI"/>
              </a:rPr>
              <a:t>IoT Central</a:t>
            </a:r>
          </a:p>
          <a:p>
            <a:pPr marL="171624" indent="-171624" defTabSz="931611">
              <a:spcAft>
                <a:spcPts val="612"/>
              </a:spcAft>
              <a:buFont typeface="Arial" panose="020B0604020202020204" pitchFamily="34" charset="0"/>
              <a:buChar char="•"/>
              <a:tabLst>
                <a:tab pos="123051" algn="l"/>
              </a:tabLst>
              <a:defRPr/>
            </a:pPr>
            <a:r>
              <a:rPr lang="en-US" sz="1224">
                <a:ln w="3175">
                  <a:noFill/>
                </a:ln>
                <a:gradFill>
                  <a:gsLst>
                    <a:gs pos="0">
                      <a:srgbClr val="000000"/>
                    </a:gs>
                    <a:gs pos="99000">
                      <a:srgbClr val="000000"/>
                    </a:gs>
                  </a:gsLst>
                  <a:lin ang="5400000" scaled="1"/>
                </a:gradFill>
                <a:cs typeface="Segoe UI"/>
              </a:rPr>
              <a:t>Scalable, policy-based access control</a:t>
            </a:r>
          </a:p>
          <a:p>
            <a:pPr marL="171624" indent="-171624" defTabSz="931611">
              <a:spcAft>
                <a:spcPts val="612"/>
              </a:spcAft>
              <a:buFont typeface="Arial" panose="020B0604020202020204" pitchFamily="34" charset="0"/>
              <a:buChar char="•"/>
              <a:tabLst>
                <a:tab pos="123051" algn="l"/>
              </a:tabLst>
              <a:defRPr/>
            </a:pPr>
            <a:r>
              <a:rPr lang="en-US" sz="1224">
                <a:ln w="3175">
                  <a:noFill/>
                </a:ln>
                <a:gradFill>
                  <a:gsLst>
                    <a:gs pos="0">
                      <a:srgbClr val="000000"/>
                    </a:gs>
                    <a:gs pos="99000">
                      <a:srgbClr val="000000"/>
                    </a:gs>
                  </a:gsLst>
                  <a:lin ang="5400000" scaled="1"/>
                </a:gradFill>
                <a:cs typeface="Segoe UI"/>
              </a:rPr>
              <a:t>Standards-based mutual authentication</a:t>
            </a:r>
          </a:p>
          <a:p>
            <a:pPr marL="171624" indent="-171624" defTabSz="931611">
              <a:spcAft>
                <a:spcPts val="612"/>
              </a:spcAft>
              <a:buFont typeface="Arial" panose="020B0604020202020204" pitchFamily="34" charset="0"/>
              <a:buChar char="•"/>
              <a:tabLst>
                <a:tab pos="123051" algn="l"/>
              </a:tabLst>
              <a:defRPr/>
            </a:pPr>
            <a:r>
              <a:rPr lang="en-US" sz="1224">
                <a:ln w="3175">
                  <a:noFill/>
                </a:ln>
                <a:gradFill>
                  <a:gsLst>
                    <a:gs pos="0">
                      <a:srgbClr val="000000"/>
                    </a:gs>
                    <a:gs pos="99000">
                      <a:srgbClr val="000000"/>
                    </a:gs>
                  </a:gsLst>
                  <a:lin ang="5400000" scaled="1"/>
                </a:gradFill>
                <a:cs typeface="Segoe UI"/>
              </a:rPr>
              <a:t>Industry-leading reliability and resilience </a:t>
            </a:r>
          </a:p>
        </p:txBody>
      </p:sp>
      <p:sp>
        <p:nvSpPr>
          <p:cNvPr id="65" name="Rectangle 64">
            <a:extLst>
              <a:ext uri="{FF2B5EF4-FFF2-40B4-BE49-F238E27FC236}">
                <a16:creationId xmlns:a16="http://schemas.microsoft.com/office/drawing/2014/main" id="{FC211D92-9DAD-47F0-94CD-AF9174508BBD}"/>
              </a:ext>
            </a:extLst>
          </p:cNvPr>
          <p:cNvSpPr/>
          <p:nvPr/>
        </p:nvSpPr>
        <p:spPr bwMode="auto">
          <a:xfrm>
            <a:off x="379268" y="1693541"/>
            <a:ext cx="1599729" cy="4859382"/>
          </a:xfrm>
          <a:prstGeom prst="rect">
            <a:avLst/>
          </a:pr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kern="0" err="1">
              <a:gradFill>
                <a:gsLst>
                  <a:gs pos="0">
                    <a:srgbClr val="FFFFFF"/>
                  </a:gs>
                  <a:gs pos="100000">
                    <a:srgbClr val="FFFFFF"/>
                  </a:gs>
                </a:gsLst>
                <a:lin ang="5400000" scaled="0"/>
              </a:gradFill>
              <a:latin typeface="Segoe UI"/>
              <a:cs typeface="Segoe UI" pitchFamily="34" charset="0"/>
            </a:endParaRPr>
          </a:p>
        </p:txBody>
      </p:sp>
      <p:grpSp>
        <p:nvGrpSpPr>
          <p:cNvPr id="20" name="Group 19">
            <a:extLst>
              <a:ext uri="{FF2B5EF4-FFF2-40B4-BE49-F238E27FC236}">
                <a16:creationId xmlns:a16="http://schemas.microsoft.com/office/drawing/2014/main" id="{6C997441-2137-45C0-A1B8-B77D43B7B32C}"/>
              </a:ext>
            </a:extLst>
          </p:cNvPr>
          <p:cNvGrpSpPr/>
          <p:nvPr/>
        </p:nvGrpSpPr>
        <p:grpSpPr>
          <a:xfrm>
            <a:off x="408586" y="3250249"/>
            <a:ext cx="1541095" cy="1745966"/>
            <a:chOff x="399746" y="3013683"/>
            <a:chExt cx="1511015" cy="1711887"/>
          </a:xfrm>
        </p:grpSpPr>
        <p:sp>
          <p:nvSpPr>
            <p:cNvPr id="67" name="Rectangle 66">
              <a:extLst>
                <a:ext uri="{FF2B5EF4-FFF2-40B4-BE49-F238E27FC236}">
                  <a16:creationId xmlns:a16="http://schemas.microsoft.com/office/drawing/2014/main" id="{85226F95-3BDD-465B-A1FB-3C51C54E805F}"/>
                </a:ext>
              </a:extLst>
            </p:cNvPr>
            <p:cNvSpPr/>
            <p:nvPr/>
          </p:nvSpPr>
          <p:spPr bwMode="auto">
            <a:xfrm>
              <a:off x="399746" y="3782057"/>
              <a:ext cx="1511015" cy="943513"/>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ts val="612"/>
                </a:spcAft>
                <a:defRPr/>
              </a:pPr>
              <a:r>
                <a:rPr lang="en-US" sz="1399" b="1" kern="0">
                  <a:gradFill>
                    <a:gsLst>
                      <a:gs pos="41000">
                        <a:srgbClr val="FFFFFF"/>
                      </a:gs>
                      <a:gs pos="100000">
                        <a:srgbClr val="FFFFFF"/>
                      </a:gs>
                    </a:gsLst>
                    <a:lin ang="0" scaled="1"/>
                  </a:gradFill>
                  <a:latin typeface="Segoe UI Semibold"/>
                  <a:cs typeface="Segoe UI" pitchFamily="34" charset="0"/>
                </a:rPr>
                <a:t>Azure Security </a:t>
              </a:r>
              <a:br>
                <a:rPr lang="en-US" sz="1399" b="1" kern="0">
                  <a:gradFill>
                    <a:gsLst>
                      <a:gs pos="41000">
                        <a:srgbClr val="FFFFFF"/>
                      </a:gs>
                      <a:gs pos="100000">
                        <a:srgbClr val="FFFFFF"/>
                      </a:gs>
                    </a:gsLst>
                    <a:lin ang="0" scaled="1"/>
                  </a:gradFill>
                  <a:latin typeface="Segoe UI Semibold"/>
                  <a:cs typeface="Segoe UI" pitchFamily="34" charset="0"/>
                </a:rPr>
              </a:br>
              <a:r>
                <a:rPr lang="en-US" sz="1399" b="1" kern="0">
                  <a:gradFill>
                    <a:gsLst>
                      <a:gs pos="41000">
                        <a:srgbClr val="FFFFFF"/>
                      </a:gs>
                      <a:gs pos="100000">
                        <a:srgbClr val="FFFFFF"/>
                      </a:gs>
                    </a:gsLst>
                    <a:lin ang="0" scaled="1"/>
                  </a:gradFill>
                  <a:latin typeface="Segoe UI Semibold"/>
                  <a:cs typeface="Segoe UI" pitchFamily="34" charset="0"/>
                </a:rPr>
                <a:t>Center for IoT:</a:t>
              </a:r>
            </a:p>
            <a:p>
              <a:pPr defTabSz="950846" fontAlgn="base">
                <a:lnSpc>
                  <a:spcPct val="90000"/>
                </a:lnSpc>
                <a:spcBef>
                  <a:spcPct val="0"/>
                </a:spcBef>
                <a:spcAft>
                  <a:spcPts val="612"/>
                </a:spcAft>
                <a:defRPr/>
              </a:pPr>
              <a:r>
                <a:rPr lang="en-US" sz="1224" kern="0">
                  <a:gradFill>
                    <a:gsLst>
                      <a:gs pos="41000">
                        <a:srgbClr val="FFFFFF"/>
                      </a:gs>
                      <a:gs pos="100000">
                        <a:srgbClr val="FFFFFF"/>
                      </a:gs>
                    </a:gsLst>
                    <a:lin ang="0" scaled="1"/>
                  </a:gradFill>
                  <a:cs typeface="Segoe UI" pitchFamily="34" charset="0"/>
                </a:rPr>
                <a:t>Security posture and monitoring, alerts, and response</a:t>
              </a:r>
            </a:p>
          </p:txBody>
        </p:sp>
        <p:grpSp>
          <p:nvGrpSpPr>
            <p:cNvPr id="68" name="Graphic 124" descr="Security Center">
              <a:extLst>
                <a:ext uri="{FF2B5EF4-FFF2-40B4-BE49-F238E27FC236}">
                  <a16:creationId xmlns:a16="http://schemas.microsoft.com/office/drawing/2014/main" id="{A1D34519-32B3-4466-9A0E-232A2B249C59}"/>
                </a:ext>
              </a:extLst>
            </p:cNvPr>
            <p:cNvGrpSpPr/>
            <p:nvPr/>
          </p:nvGrpSpPr>
          <p:grpSpPr>
            <a:xfrm>
              <a:off x="962087" y="3013683"/>
              <a:ext cx="386333" cy="535880"/>
              <a:chOff x="622363" y="4092006"/>
              <a:chExt cx="289470" cy="401523"/>
            </a:xfrm>
          </p:grpSpPr>
          <p:sp>
            <p:nvSpPr>
              <p:cNvPr id="69" name="Freeform: Shape 68">
                <a:extLst>
                  <a:ext uri="{FF2B5EF4-FFF2-40B4-BE49-F238E27FC236}">
                    <a16:creationId xmlns:a16="http://schemas.microsoft.com/office/drawing/2014/main" id="{0C8C728C-B50E-4A2E-8C11-8FF8962CC7D2}"/>
                  </a:ext>
                </a:extLst>
              </p:cNvPr>
              <p:cNvSpPr/>
              <p:nvPr/>
            </p:nvSpPr>
            <p:spPr>
              <a:xfrm>
                <a:off x="622363" y="4092006"/>
                <a:ext cx="289470" cy="401523"/>
              </a:xfrm>
              <a:custGeom>
                <a:avLst/>
                <a:gdLst>
                  <a:gd name="connsiteX0" fmla="*/ 253230 w 289470"/>
                  <a:gd name="connsiteY0" fmla="*/ 48067 h 401523"/>
                  <a:gd name="connsiteX1" fmla="*/ 148811 w 289470"/>
                  <a:gd name="connsiteY1" fmla="*/ 0 h 401523"/>
                  <a:gd name="connsiteX2" fmla="*/ 0 w 289470"/>
                  <a:gd name="connsiteY2" fmla="*/ 50341 h 401523"/>
                  <a:gd name="connsiteX3" fmla="*/ 0 w 289470"/>
                  <a:gd name="connsiteY3" fmla="*/ 256892 h 401523"/>
                  <a:gd name="connsiteX4" fmla="*/ 33326 w 289470"/>
                  <a:gd name="connsiteY4" fmla="*/ 325703 h 401523"/>
                  <a:gd name="connsiteX5" fmla="*/ 148820 w 289470"/>
                  <a:gd name="connsiteY5" fmla="*/ 403255 h 401523"/>
                  <a:gd name="connsiteX6" fmla="*/ 297639 w 289470"/>
                  <a:gd name="connsiteY6" fmla="*/ 256885 h 401523"/>
                  <a:gd name="connsiteX7" fmla="*/ 297639 w 289470"/>
                  <a:gd name="connsiteY7" fmla="*/ 50341 h 401523"/>
                  <a:gd name="connsiteX8" fmla="*/ 253230 w 289470"/>
                  <a:gd name="connsiteY8" fmla="*/ 48067 h 401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9470" h="401523">
                    <a:moveTo>
                      <a:pt x="253230" y="48067"/>
                    </a:moveTo>
                    <a:cubicBezTo>
                      <a:pt x="163777" y="38268"/>
                      <a:pt x="148811" y="0"/>
                      <a:pt x="148811" y="0"/>
                    </a:cubicBezTo>
                    <a:cubicBezTo>
                      <a:pt x="148811" y="0"/>
                      <a:pt x="128681" y="50341"/>
                      <a:pt x="0" y="50341"/>
                    </a:cubicBezTo>
                    <a:lnTo>
                      <a:pt x="0" y="256892"/>
                    </a:lnTo>
                    <a:cubicBezTo>
                      <a:pt x="0" y="281870"/>
                      <a:pt x="13975" y="305258"/>
                      <a:pt x="33326" y="325703"/>
                    </a:cubicBezTo>
                    <a:cubicBezTo>
                      <a:pt x="77191" y="372061"/>
                      <a:pt x="148820" y="403255"/>
                      <a:pt x="148820" y="403255"/>
                    </a:cubicBezTo>
                    <a:cubicBezTo>
                      <a:pt x="148820" y="403255"/>
                      <a:pt x="297639" y="338502"/>
                      <a:pt x="297639" y="256885"/>
                    </a:cubicBezTo>
                    <a:lnTo>
                      <a:pt x="297639" y="50341"/>
                    </a:lnTo>
                    <a:cubicBezTo>
                      <a:pt x="281090" y="50341"/>
                      <a:pt x="266368" y="49511"/>
                      <a:pt x="253230" y="48067"/>
                    </a:cubicBezTo>
                    <a:close/>
                  </a:path>
                </a:pathLst>
              </a:custGeom>
              <a:solidFill>
                <a:schemeClr val="tx2"/>
              </a:solidFill>
              <a:ln w="9331" cap="flat">
                <a:noFill/>
                <a:prstDash val="solid"/>
                <a:miter/>
              </a:ln>
            </p:spPr>
            <p:txBody>
              <a:bodyPr rtlCol="0" anchor="ctr"/>
              <a:lstStyle/>
              <a:p>
                <a:pPr defTabSz="932418">
                  <a:defRPr/>
                </a:pPr>
                <a:endParaRPr lang="en-US" sz="1836">
                  <a:solidFill>
                    <a:srgbClr val="000000"/>
                  </a:solidFill>
                  <a:latin typeface="Segoe UI"/>
                  <a:ea typeface="Arial Unicode MS" pitchFamily="34" charset="-128"/>
                </a:endParaRPr>
              </a:p>
            </p:txBody>
          </p:sp>
          <p:sp>
            <p:nvSpPr>
              <p:cNvPr id="71" name="Freeform: Shape 70">
                <a:extLst>
                  <a:ext uri="{FF2B5EF4-FFF2-40B4-BE49-F238E27FC236}">
                    <a16:creationId xmlns:a16="http://schemas.microsoft.com/office/drawing/2014/main" id="{812EA5C4-8ED0-4DE6-BC9D-ED722979C678}"/>
                  </a:ext>
                </a:extLst>
              </p:cNvPr>
              <p:cNvSpPr/>
              <p:nvPr/>
            </p:nvSpPr>
            <p:spPr>
              <a:xfrm>
                <a:off x="622363" y="4092006"/>
                <a:ext cx="252119" cy="317484"/>
              </a:xfrm>
              <a:custGeom>
                <a:avLst/>
                <a:gdLst>
                  <a:gd name="connsiteX0" fmla="*/ 185628 w 252119"/>
                  <a:gd name="connsiteY0" fmla="*/ 133418 h 317483"/>
                  <a:gd name="connsiteX1" fmla="*/ 253230 w 252119"/>
                  <a:gd name="connsiteY1" fmla="*/ 48067 h 317483"/>
                  <a:gd name="connsiteX2" fmla="*/ 148811 w 252119"/>
                  <a:gd name="connsiteY2" fmla="*/ 0 h 317483"/>
                  <a:gd name="connsiteX3" fmla="*/ 0 w 252119"/>
                  <a:gd name="connsiteY3" fmla="*/ 50341 h 317483"/>
                  <a:gd name="connsiteX4" fmla="*/ 0 w 252119"/>
                  <a:gd name="connsiteY4" fmla="*/ 256892 h 317483"/>
                  <a:gd name="connsiteX5" fmla="*/ 33326 w 252119"/>
                  <a:gd name="connsiteY5" fmla="*/ 325703 h 317483"/>
                  <a:gd name="connsiteX6" fmla="*/ 83298 w 252119"/>
                  <a:gd name="connsiteY6" fmla="*/ 262619 h 317483"/>
                  <a:gd name="connsiteX7" fmla="*/ 185628 w 252119"/>
                  <a:gd name="connsiteY7" fmla="*/ 133418 h 317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2119" h="317483">
                    <a:moveTo>
                      <a:pt x="185628" y="133418"/>
                    </a:moveTo>
                    <a:lnTo>
                      <a:pt x="253230" y="48067"/>
                    </a:lnTo>
                    <a:cubicBezTo>
                      <a:pt x="163777" y="38268"/>
                      <a:pt x="148811" y="0"/>
                      <a:pt x="148811" y="0"/>
                    </a:cubicBezTo>
                    <a:cubicBezTo>
                      <a:pt x="148811" y="0"/>
                      <a:pt x="128681" y="50341"/>
                      <a:pt x="0" y="50341"/>
                    </a:cubicBezTo>
                    <a:lnTo>
                      <a:pt x="0" y="256892"/>
                    </a:lnTo>
                    <a:cubicBezTo>
                      <a:pt x="0" y="281870"/>
                      <a:pt x="13975" y="305258"/>
                      <a:pt x="33326" y="325703"/>
                    </a:cubicBezTo>
                    <a:lnTo>
                      <a:pt x="83298" y="262619"/>
                    </a:lnTo>
                    <a:lnTo>
                      <a:pt x="185628" y="133418"/>
                    </a:lnTo>
                    <a:close/>
                  </a:path>
                </a:pathLst>
              </a:custGeom>
              <a:solidFill>
                <a:schemeClr val="accent4"/>
              </a:solidFill>
              <a:ln w="9331" cap="flat">
                <a:noFill/>
                <a:prstDash val="solid"/>
                <a:miter/>
              </a:ln>
            </p:spPr>
            <p:txBody>
              <a:bodyPr rtlCol="0" anchor="ctr"/>
              <a:lstStyle/>
              <a:p>
                <a:pPr defTabSz="932418">
                  <a:defRPr/>
                </a:pPr>
                <a:endParaRPr lang="en-US" sz="1836">
                  <a:solidFill>
                    <a:srgbClr val="000000"/>
                  </a:solidFill>
                  <a:latin typeface="Segoe UI"/>
                  <a:ea typeface="Arial Unicode MS" pitchFamily="34" charset="-128"/>
                </a:endParaRPr>
              </a:p>
            </p:txBody>
          </p:sp>
          <p:sp>
            <p:nvSpPr>
              <p:cNvPr id="72" name="Freeform: Shape 71">
                <a:extLst>
                  <a:ext uri="{FF2B5EF4-FFF2-40B4-BE49-F238E27FC236}">
                    <a16:creationId xmlns:a16="http://schemas.microsoft.com/office/drawing/2014/main" id="{B81457CB-960A-45F8-A513-80E745506125}"/>
                  </a:ext>
                </a:extLst>
              </p:cNvPr>
              <p:cNvSpPr/>
              <p:nvPr/>
            </p:nvSpPr>
            <p:spPr>
              <a:xfrm>
                <a:off x="705673" y="4207961"/>
                <a:ext cx="130729" cy="168080"/>
              </a:xfrm>
              <a:custGeom>
                <a:avLst/>
                <a:gdLst>
                  <a:gd name="connsiteX0" fmla="*/ 91970 w 130728"/>
                  <a:gd name="connsiteY0" fmla="*/ 81319 h 168079"/>
                  <a:gd name="connsiteX1" fmla="*/ 51206 w 130728"/>
                  <a:gd name="connsiteY1" fmla="*/ 81319 h 168079"/>
                  <a:gd name="connsiteX2" fmla="*/ 51215 w 130728"/>
                  <a:gd name="connsiteY2" fmla="*/ 81311 h 168079"/>
                  <a:gd name="connsiteX3" fmla="*/ 39075 w 130728"/>
                  <a:gd name="connsiteY3" fmla="*/ 81311 h 168079"/>
                  <a:gd name="connsiteX4" fmla="*/ 39075 w 130728"/>
                  <a:gd name="connsiteY4" fmla="*/ 52664 h 168079"/>
                  <a:gd name="connsiteX5" fmla="*/ 47098 w 130728"/>
                  <a:gd name="connsiteY5" fmla="*/ 31937 h 168079"/>
                  <a:gd name="connsiteX6" fmla="*/ 65515 w 130728"/>
                  <a:gd name="connsiteY6" fmla="*/ 23767 h 168079"/>
                  <a:gd name="connsiteX7" fmla="*/ 83947 w 130728"/>
                  <a:gd name="connsiteY7" fmla="*/ 31937 h 168079"/>
                  <a:gd name="connsiteX8" fmla="*/ 87106 w 130728"/>
                  <a:gd name="connsiteY8" fmla="*/ 36002 h 168079"/>
                  <a:gd name="connsiteX9" fmla="*/ 87098 w 130728"/>
                  <a:gd name="connsiteY9" fmla="*/ 36010 h 168079"/>
                  <a:gd name="connsiteX10" fmla="*/ 91970 w 130728"/>
                  <a:gd name="connsiteY10" fmla="*/ 52657 h 168079"/>
                  <a:gd name="connsiteX11" fmla="*/ 91970 w 130728"/>
                  <a:gd name="connsiteY11" fmla="*/ 81319 h 168079"/>
                  <a:gd name="connsiteX12" fmla="*/ 124540 w 130728"/>
                  <a:gd name="connsiteY12" fmla="*/ 81311 h 168079"/>
                  <a:gd name="connsiteX13" fmla="*/ 115884 w 130728"/>
                  <a:gd name="connsiteY13" fmla="*/ 81311 h 168079"/>
                  <a:gd name="connsiteX14" fmla="*/ 115884 w 130728"/>
                  <a:gd name="connsiteY14" fmla="*/ 52664 h 168079"/>
                  <a:gd name="connsiteX15" fmla="*/ 102332 w 130728"/>
                  <a:gd name="connsiteY15" fmla="*/ 16775 h 168079"/>
                  <a:gd name="connsiteX16" fmla="*/ 101422 w 130728"/>
                  <a:gd name="connsiteY16" fmla="*/ 15702 h 168079"/>
                  <a:gd name="connsiteX17" fmla="*/ 65515 w 130728"/>
                  <a:gd name="connsiteY17" fmla="*/ 0 h 168079"/>
                  <a:gd name="connsiteX18" fmla="*/ 29631 w 130728"/>
                  <a:gd name="connsiteY18" fmla="*/ 15702 h 168079"/>
                  <a:gd name="connsiteX19" fmla="*/ 15152 w 130728"/>
                  <a:gd name="connsiteY19" fmla="*/ 52657 h 168079"/>
                  <a:gd name="connsiteX20" fmla="*/ 15152 w 130728"/>
                  <a:gd name="connsiteY20" fmla="*/ 81311 h 168079"/>
                  <a:gd name="connsiteX21" fmla="*/ 6505 w 130728"/>
                  <a:gd name="connsiteY21" fmla="*/ 81311 h 168079"/>
                  <a:gd name="connsiteX22" fmla="*/ 0 w 130728"/>
                  <a:gd name="connsiteY22" fmla="*/ 87771 h 168079"/>
                  <a:gd name="connsiteX23" fmla="*/ 0 w 130728"/>
                  <a:gd name="connsiteY23" fmla="*/ 145975 h 168079"/>
                  <a:gd name="connsiteX24" fmla="*/ 0 w 130728"/>
                  <a:gd name="connsiteY24" fmla="*/ 145984 h 168079"/>
                  <a:gd name="connsiteX25" fmla="*/ 0 w 130728"/>
                  <a:gd name="connsiteY25" fmla="*/ 163517 h 168079"/>
                  <a:gd name="connsiteX26" fmla="*/ 6505 w 130728"/>
                  <a:gd name="connsiteY26" fmla="*/ 169977 h 168079"/>
                  <a:gd name="connsiteX27" fmla="*/ 124540 w 130728"/>
                  <a:gd name="connsiteY27" fmla="*/ 169977 h 168079"/>
                  <a:gd name="connsiteX28" fmla="*/ 131045 w 130728"/>
                  <a:gd name="connsiteY28" fmla="*/ 163517 h 168079"/>
                  <a:gd name="connsiteX29" fmla="*/ 131045 w 130728"/>
                  <a:gd name="connsiteY29" fmla="*/ 87779 h 168079"/>
                  <a:gd name="connsiteX30" fmla="*/ 124540 w 130728"/>
                  <a:gd name="connsiteY30" fmla="*/ 81311 h 168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30728" h="168079">
                    <a:moveTo>
                      <a:pt x="91970" y="81319"/>
                    </a:moveTo>
                    <a:lnTo>
                      <a:pt x="51206" y="81319"/>
                    </a:lnTo>
                    <a:lnTo>
                      <a:pt x="51215" y="81311"/>
                    </a:lnTo>
                    <a:lnTo>
                      <a:pt x="39075" y="81311"/>
                    </a:lnTo>
                    <a:lnTo>
                      <a:pt x="39075" y="52664"/>
                    </a:lnTo>
                    <a:cubicBezTo>
                      <a:pt x="39075" y="44422"/>
                      <a:pt x="42209" y="37123"/>
                      <a:pt x="47098" y="31937"/>
                    </a:cubicBezTo>
                    <a:cubicBezTo>
                      <a:pt x="52010" y="26752"/>
                      <a:pt x="58425" y="23767"/>
                      <a:pt x="65515" y="23767"/>
                    </a:cubicBezTo>
                    <a:cubicBezTo>
                      <a:pt x="72611" y="23767"/>
                      <a:pt x="79035" y="26752"/>
                      <a:pt x="83947" y="31937"/>
                    </a:cubicBezTo>
                    <a:cubicBezTo>
                      <a:pt x="85109" y="33171"/>
                      <a:pt x="86148" y="34542"/>
                      <a:pt x="87106" y="36002"/>
                    </a:cubicBezTo>
                    <a:lnTo>
                      <a:pt x="87098" y="36010"/>
                    </a:lnTo>
                    <a:cubicBezTo>
                      <a:pt x="90127" y="40680"/>
                      <a:pt x="91970" y="46397"/>
                      <a:pt x="91970" y="52657"/>
                    </a:cubicBezTo>
                    <a:lnTo>
                      <a:pt x="91970" y="81319"/>
                    </a:lnTo>
                    <a:close/>
                    <a:moveTo>
                      <a:pt x="124540" y="81311"/>
                    </a:moveTo>
                    <a:lnTo>
                      <a:pt x="115884" y="81311"/>
                    </a:lnTo>
                    <a:lnTo>
                      <a:pt x="115884" y="52664"/>
                    </a:lnTo>
                    <a:cubicBezTo>
                      <a:pt x="115884" y="38882"/>
                      <a:pt x="110777" y="26244"/>
                      <a:pt x="102332" y="16775"/>
                    </a:cubicBezTo>
                    <a:cubicBezTo>
                      <a:pt x="102015" y="16428"/>
                      <a:pt x="101731" y="16050"/>
                      <a:pt x="101422" y="15702"/>
                    </a:cubicBezTo>
                    <a:cubicBezTo>
                      <a:pt x="92433" y="6138"/>
                      <a:pt x="79635" y="-8"/>
                      <a:pt x="65515" y="0"/>
                    </a:cubicBezTo>
                    <a:cubicBezTo>
                      <a:pt x="51417" y="-8"/>
                      <a:pt x="38620" y="6138"/>
                      <a:pt x="29631" y="15702"/>
                    </a:cubicBezTo>
                    <a:cubicBezTo>
                      <a:pt x="20618" y="25275"/>
                      <a:pt x="15152" y="38374"/>
                      <a:pt x="15152" y="52657"/>
                    </a:cubicBezTo>
                    <a:lnTo>
                      <a:pt x="15152" y="81311"/>
                    </a:lnTo>
                    <a:lnTo>
                      <a:pt x="6505" y="81311"/>
                    </a:lnTo>
                    <a:cubicBezTo>
                      <a:pt x="2908" y="81311"/>
                      <a:pt x="0" y="84206"/>
                      <a:pt x="0" y="87771"/>
                    </a:cubicBezTo>
                    <a:lnTo>
                      <a:pt x="0" y="145975"/>
                    </a:lnTo>
                    <a:lnTo>
                      <a:pt x="0" y="145984"/>
                    </a:lnTo>
                    <a:lnTo>
                      <a:pt x="0" y="163517"/>
                    </a:lnTo>
                    <a:cubicBezTo>
                      <a:pt x="0" y="167081"/>
                      <a:pt x="2915" y="169977"/>
                      <a:pt x="6505" y="169977"/>
                    </a:cubicBezTo>
                    <a:lnTo>
                      <a:pt x="124540" y="169977"/>
                    </a:lnTo>
                    <a:cubicBezTo>
                      <a:pt x="128130" y="169977"/>
                      <a:pt x="131045" y="167081"/>
                      <a:pt x="131045" y="163517"/>
                    </a:cubicBezTo>
                    <a:lnTo>
                      <a:pt x="131045" y="87779"/>
                    </a:lnTo>
                    <a:cubicBezTo>
                      <a:pt x="131045" y="84199"/>
                      <a:pt x="128130" y="81311"/>
                      <a:pt x="124540" y="81311"/>
                    </a:cubicBezTo>
                    <a:close/>
                  </a:path>
                </a:pathLst>
              </a:custGeom>
              <a:solidFill>
                <a:schemeClr val="bg1"/>
              </a:solidFill>
              <a:ln w="9331" cap="flat">
                <a:noFill/>
                <a:prstDash val="solid"/>
                <a:miter/>
              </a:ln>
            </p:spPr>
            <p:txBody>
              <a:bodyPr rtlCol="0" anchor="ctr"/>
              <a:lstStyle/>
              <a:p>
                <a:pPr defTabSz="932418">
                  <a:defRPr/>
                </a:pPr>
                <a:endParaRPr lang="en-US" sz="1836">
                  <a:solidFill>
                    <a:srgbClr val="000000"/>
                  </a:solidFill>
                  <a:latin typeface="Segoe UI"/>
                  <a:ea typeface="Arial Unicode MS" pitchFamily="34" charset="-128"/>
                </a:endParaRPr>
              </a:p>
            </p:txBody>
          </p:sp>
        </p:grpSp>
      </p:grpSp>
      <p:cxnSp>
        <p:nvCxnSpPr>
          <p:cNvPr id="73" name="Straight Connector 72">
            <a:extLst>
              <a:ext uri="{FF2B5EF4-FFF2-40B4-BE49-F238E27FC236}">
                <a16:creationId xmlns:a16="http://schemas.microsoft.com/office/drawing/2014/main" id="{D6C94AD0-720F-4682-B1B7-3D14BAFD1E3D}"/>
              </a:ext>
            </a:extLst>
          </p:cNvPr>
          <p:cNvCxnSpPr>
            <a:cxnSpLocks/>
          </p:cNvCxnSpPr>
          <p:nvPr/>
        </p:nvCxnSpPr>
        <p:spPr>
          <a:xfrm flipV="1">
            <a:off x="1978997" y="1693540"/>
            <a:ext cx="0" cy="4859384"/>
          </a:xfrm>
          <a:prstGeom prst="line">
            <a:avLst/>
          </a:prstGeom>
          <a:ln w="53975">
            <a:gradFill>
              <a:gsLst>
                <a:gs pos="0">
                  <a:schemeClr val="accent5"/>
                </a:gs>
                <a:gs pos="100000">
                  <a:schemeClr val="tx2"/>
                </a:gs>
              </a:gsLst>
              <a:lin ang="1800000" scaled="0"/>
            </a:gradFill>
            <a:miter lim="800000"/>
            <a:headEnd type="none"/>
            <a:tailEnd type="none"/>
          </a:ln>
        </p:spPr>
        <p:style>
          <a:lnRef idx="1">
            <a:schemeClr val="accent1"/>
          </a:lnRef>
          <a:fillRef idx="0">
            <a:schemeClr val="accent1"/>
          </a:fillRef>
          <a:effectRef idx="0">
            <a:schemeClr val="accent1"/>
          </a:effectRef>
          <a:fontRef idx="minor">
            <a:schemeClr val="tx1"/>
          </a:fontRef>
        </p:style>
      </p:cxnSp>
      <p:grpSp>
        <p:nvGrpSpPr>
          <p:cNvPr id="66" name="Group 65">
            <a:extLst>
              <a:ext uri="{FF2B5EF4-FFF2-40B4-BE49-F238E27FC236}">
                <a16:creationId xmlns:a16="http://schemas.microsoft.com/office/drawing/2014/main" id="{9C36A783-0C5F-4DE4-AAAE-1AA8375DD806}"/>
              </a:ext>
            </a:extLst>
          </p:cNvPr>
          <p:cNvGrpSpPr/>
          <p:nvPr/>
        </p:nvGrpSpPr>
        <p:grpSpPr>
          <a:xfrm>
            <a:off x="5473404" y="2110261"/>
            <a:ext cx="3056931" cy="4025940"/>
            <a:chOff x="3823952" y="2354261"/>
            <a:chExt cx="2997263" cy="3947358"/>
          </a:xfrm>
        </p:grpSpPr>
        <p:grpSp>
          <p:nvGrpSpPr>
            <p:cNvPr id="74" name="Group 73">
              <a:extLst>
                <a:ext uri="{FF2B5EF4-FFF2-40B4-BE49-F238E27FC236}">
                  <a16:creationId xmlns:a16="http://schemas.microsoft.com/office/drawing/2014/main" id="{E05D4018-B58B-48A6-AB47-2922959B78C1}"/>
                </a:ext>
              </a:extLst>
            </p:cNvPr>
            <p:cNvGrpSpPr/>
            <p:nvPr/>
          </p:nvGrpSpPr>
          <p:grpSpPr>
            <a:xfrm>
              <a:off x="3979114" y="2354261"/>
              <a:ext cx="1116032" cy="1204770"/>
              <a:chOff x="9224389" y="2419954"/>
              <a:chExt cx="1473748" cy="1590929"/>
            </a:xfrm>
          </p:grpSpPr>
          <p:grpSp>
            <p:nvGrpSpPr>
              <p:cNvPr id="103" name="Group 102">
                <a:extLst>
                  <a:ext uri="{FF2B5EF4-FFF2-40B4-BE49-F238E27FC236}">
                    <a16:creationId xmlns:a16="http://schemas.microsoft.com/office/drawing/2014/main" id="{9E1D1929-C215-4310-97CE-F9764EC4FE5A}"/>
                  </a:ext>
                </a:extLst>
              </p:cNvPr>
              <p:cNvGrpSpPr/>
              <p:nvPr/>
            </p:nvGrpSpPr>
            <p:grpSpPr>
              <a:xfrm>
                <a:off x="9224389" y="2419954"/>
                <a:ext cx="1473748" cy="1473748"/>
                <a:chOff x="9184006" y="2921419"/>
                <a:chExt cx="1503513" cy="1503513"/>
              </a:xfrm>
            </p:grpSpPr>
            <p:sp>
              <p:nvSpPr>
                <p:cNvPr id="123" name="Oval 122">
                  <a:extLst>
                    <a:ext uri="{FF2B5EF4-FFF2-40B4-BE49-F238E27FC236}">
                      <a16:creationId xmlns:a16="http://schemas.microsoft.com/office/drawing/2014/main" id="{4F0775CE-C8D9-4852-81DB-1DB3687CF260}"/>
                    </a:ext>
                  </a:extLst>
                </p:cNvPr>
                <p:cNvSpPr/>
                <p:nvPr/>
              </p:nvSpPr>
              <p:spPr bwMode="auto">
                <a:xfrm>
                  <a:off x="9184006" y="2921419"/>
                  <a:ext cx="1503513" cy="1503513"/>
                </a:xfrm>
                <a:prstGeom prst="ellipse">
                  <a:avLst/>
                </a:prstGeom>
                <a:solidFill>
                  <a:schemeClr val="tx1"/>
                </a:solidFill>
                <a:ln w="19050">
                  <a:solidFill>
                    <a:schemeClr val="bg1"/>
                  </a:solid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cs typeface="Segoe UI" pitchFamily="34" charset="0"/>
                  </a:endParaRPr>
                </a:p>
              </p:txBody>
            </p:sp>
            <p:grpSp>
              <p:nvGrpSpPr>
                <p:cNvPr id="124" name="Group 123">
                  <a:extLst>
                    <a:ext uri="{FF2B5EF4-FFF2-40B4-BE49-F238E27FC236}">
                      <a16:creationId xmlns:a16="http://schemas.microsoft.com/office/drawing/2014/main" id="{932B54A7-DA2A-4086-8E01-05A03F1BFC14}"/>
                    </a:ext>
                  </a:extLst>
                </p:cNvPr>
                <p:cNvGrpSpPr/>
                <p:nvPr/>
              </p:nvGrpSpPr>
              <p:grpSpPr>
                <a:xfrm>
                  <a:off x="9410722" y="3332660"/>
                  <a:ext cx="1069165" cy="681030"/>
                  <a:chOff x="9043380" y="2961896"/>
                  <a:chExt cx="1458298" cy="928898"/>
                </a:xfrm>
              </p:grpSpPr>
              <p:sp>
                <p:nvSpPr>
                  <p:cNvPr id="125" name="Freeform 6">
                    <a:extLst>
                      <a:ext uri="{FF2B5EF4-FFF2-40B4-BE49-F238E27FC236}">
                        <a16:creationId xmlns:a16="http://schemas.microsoft.com/office/drawing/2014/main" id="{99D32F9F-6D56-4F9E-9D29-000D7490A265}"/>
                      </a:ext>
                    </a:extLst>
                  </p:cNvPr>
                  <p:cNvSpPr>
                    <a:spLocks/>
                  </p:cNvSpPr>
                  <p:nvPr/>
                </p:nvSpPr>
                <p:spPr bwMode="auto">
                  <a:xfrm>
                    <a:off x="9043380" y="2961896"/>
                    <a:ext cx="1196103" cy="659708"/>
                  </a:xfrm>
                  <a:custGeom>
                    <a:avLst/>
                    <a:gdLst>
                      <a:gd name="T0" fmla="*/ 270 w 313"/>
                      <a:gd name="T1" fmla="*/ 60 h 172"/>
                      <a:gd name="T2" fmla="*/ 270 w 313"/>
                      <a:gd name="T3" fmla="*/ 60 h 172"/>
                      <a:gd name="T4" fmla="*/ 260 w 313"/>
                      <a:gd name="T5" fmla="*/ 43 h 172"/>
                      <a:gd name="T6" fmla="*/ 243 w 313"/>
                      <a:gd name="T7" fmla="*/ 31 h 172"/>
                      <a:gd name="T8" fmla="*/ 207 w 313"/>
                      <a:gd name="T9" fmla="*/ 29 h 172"/>
                      <a:gd name="T10" fmla="*/ 193 w 313"/>
                      <a:gd name="T11" fmla="*/ 34 h 172"/>
                      <a:gd name="T12" fmla="*/ 187 w 313"/>
                      <a:gd name="T13" fmla="*/ 37 h 172"/>
                      <a:gd name="T14" fmla="*/ 183 w 313"/>
                      <a:gd name="T15" fmla="*/ 31 h 172"/>
                      <a:gd name="T16" fmla="*/ 159 w 313"/>
                      <a:gd name="T17" fmla="*/ 8 h 172"/>
                      <a:gd name="T18" fmla="*/ 127 w 313"/>
                      <a:gd name="T19" fmla="*/ 0 h 172"/>
                      <a:gd name="T20" fmla="*/ 108 w 313"/>
                      <a:gd name="T21" fmla="*/ 3 h 172"/>
                      <a:gd name="T22" fmla="*/ 89 w 313"/>
                      <a:gd name="T23" fmla="*/ 11 h 172"/>
                      <a:gd name="T24" fmla="*/ 74 w 313"/>
                      <a:gd name="T25" fmla="*/ 25 h 172"/>
                      <a:gd name="T26" fmla="*/ 63 w 313"/>
                      <a:gd name="T27" fmla="*/ 44 h 172"/>
                      <a:gd name="T28" fmla="*/ 58 w 313"/>
                      <a:gd name="T29" fmla="*/ 65 h 172"/>
                      <a:gd name="T30" fmla="*/ 58 w 313"/>
                      <a:gd name="T31" fmla="*/ 71 h 172"/>
                      <a:gd name="T32" fmla="*/ 51 w 313"/>
                      <a:gd name="T33" fmla="*/ 72 h 172"/>
                      <a:gd name="T34" fmla="*/ 31 w 313"/>
                      <a:gd name="T35" fmla="*/ 75 h 172"/>
                      <a:gd name="T36" fmla="*/ 15 w 313"/>
                      <a:gd name="T37" fmla="*/ 85 h 172"/>
                      <a:gd name="T38" fmla="*/ 4 w 313"/>
                      <a:gd name="T39" fmla="*/ 99 h 172"/>
                      <a:gd name="T40" fmla="*/ 0 w 313"/>
                      <a:gd name="T41" fmla="*/ 118 h 172"/>
                      <a:gd name="T42" fmla="*/ 4 w 313"/>
                      <a:gd name="T43" fmla="*/ 141 h 172"/>
                      <a:gd name="T44" fmla="*/ 14 w 313"/>
                      <a:gd name="T45" fmla="*/ 158 h 172"/>
                      <a:gd name="T46" fmla="*/ 30 w 313"/>
                      <a:gd name="T47" fmla="*/ 168 h 172"/>
                      <a:gd name="T48" fmla="*/ 53 w 313"/>
                      <a:gd name="T49" fmla="*/ 172 h 172"/>
                      <a:gd name="T50" fmla="*/ 279 w 313"/>
                      <a:gd name="T51" fmla="*/ 172 h 172"/>
                      <a:gd name="T52" fmla="*/ 292 w 313"/>
                      <a:gd name="T53" fmla="*/ 169 h 172"/>
                      <a:gd name="T54" fmla="*/ 303 w 313"/>
                      <a:gd name="T55" fmla="*/ 160 h 172"/>
                      <a:gd name="T56" fmla="*/ 311 w 313"/>
                      <a:gd name="T57" fmla="*/ 147 h 172"/>
                      <a:gd name="T58" fmla="*/ 313 w 313"/>
                      <a:gd name="T59" fmla="*/ 133 h 172"/>
                      <a:gd name="T60" fmla="*/ 311 w 313"/>
                      <a:gd name="T61" fmla="*/ 119 h 172"/>
                      <a:gd name="T62" fmla="*/ 304 w 313"/>
                      <a:gd name="T63" fmla="*/ 107 h 172"/>
                      <a:gd name="T64" fmla="*/ 294 w 313"/>
                      <a:gd name="T65" fmla="*/ 98 h 172"/>
                      <a:gd name="T66" fmla="*/ 281 w 313"/>
                      <a:gd name="T67" fmla="*/ 94 h 172"/>
                      <a:gd name="T68" fmla="*/ 273 w 313"/>
                      <a:gd name="T69" fmla="*/ 94 h 172"/>
                      <a:gd name="T70" fmla="*/ 274 w 313"/>
                      <a:gd name="T71" fmla="*/ 82 h 172"/>
                      <a:gd name="T72" fmla="*/ 270 w 313"/>
                      <a:gd name="T73" fmla="*/ 6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3" h="172">
                        <a:moveTo>
                          <a:pt x="270" y="60"/>
                        </a:moveTo>
                        <a:lnTo>
                          <a:pt x="270" y="60"/>
                        </a:lnTo>
                        <a:cubicBezTo>
                          <a:pt x="268" y="53"/>
                          <a:pt x="264" y="47"/>
                          <a:pt x="260" y="43"/>
                        </a:cubicBezTo>
                        <a:cubicBezTo>
                          <a:pt x="255" y="38"/>
                          <a:pt x="250" y="34"/>
                          <a:pt x="243" y="31"/>
                        </a:cubicBezTo>
                        <a:cubicBezTo>
                          <a:pt x="233" y="27"/>
                          <a:pt x="222" y="25"/>
                          <a:pt x="207" y="29"/>
                        </a:cubicBezTo>
                        <a:cubicBezTo>
                          <a:pt x="201" y="30"/>
                          <a:pt x="197" y="32"/>
                          <a:pt x="193" y="34"/>
                        </a:cubicBezTo>
                        <a:lnTo>
                          <a:pt x="187" y="37"/>
                        </a:lnTo>
                        <a:lnTo>
                          <a:pt x="183" y="31"/>
                        </a:lnTo>
                        <a:cubicBezTo>
                          <a:pt x="176" y="21"/>
                          <a:pt x="168" y="14"/>
                          <a:pt x="159" y="8"/>
                        </a:cubicBezTo>
                        <a:cubicBezTo>
                          <a:pt x="150" y="3"/>
                          <a:pt x="139" y="0"/>
                          <a:pt x="127" y="0"/>
                        </a:cubicBezTo>
                        <a:cubicBezTo>
                          <a:pt x="121" y="0"/>
                          <a:pt x="114" y="1"/>
                          <a:pt x="108" y="3"/>
                        </a:cubicBezTo>
                        <a:cubicBezTo>
                          <a:pt x="101" y="4"/>
                          <a:pt x="94" y="7"/>
                          <a:pt x="89" y="11"/>
                        </a:cubicBezTo>
                        <a:cubicBezTo>
                          <a:pt x="83" y="15"/>
                          <a:pt x="78" y="20"/>
                          <a:pt x="74" y="25"/>
                        </a:cubicBezTo>
                        <a:cubicBezTo>
                          <a:pt x="69" y="31"/>
                          <a:pt x="66" y="37"/>
                          <a:pt x="63" y="44"/>
                        </a:cubicBezTo>
                        <a:cubicBezTo>
                          <a:pt x="60" y="50"/>
                          <a:pt x="59" y="57"/>
                          <a:pt x="58" y="65"/>
                        </a:cubicBezTo>
                        <a:lnTo>
                          <a:pt x="58" y="71"/>
                        </a:lnTo>
                        <a:lnTo>
                          <a:pt x="51" y="72"/>
                        </a:lnTo>
                        <a:cubicBezTo>
                          <a:pt x="44" y="72"/>
                          <a:pt x="37" y="73"/>
                          <a:pt x="31" y="75"/>
                        </a:cubicBezTo>
                        <a:cubicBezTo>
                          <a:pt x="25" y="77"/>
                          <a:pt x="20" y="81"/>
                          <a:pt x="15" y="85"/>
                        </a:cubicBezTo>
                        <a:cubicBezTo>
                          <a:pt x="11" y="89"/>
                          <a:pt x="7" y="93"/>
                          <a:pt x="4" y="99"/>
                        </a:cubicBezTo>
                        <a:cubicBezTo>
                          <a:pt x="2" y="104"/>
                          <a:pt x="0" y="111"/>
                          <a:pt x="0" y="118"/>
                        </a:cubicBezTo>
                        <a:cubicBezTo>
                          <a:pt x="0" y="127"/>
                          <a:pt x="2" y="134"/>
                          <a:pt x="4" y="141"/>
                        </a:cubicBezTo>
                        <a:cubicBezTo>
                          <a:pt x="6" y="147"/>
                          <a:pt x="10" y="153"/>
                          <a:pt x="14" y="158"/>
                        </a:cubicBezTo>
                        <a:cubicBezTo>
                          <a:pt x="18" y="162"/>
                          <a:pt x="24" y="166"/>
                          <a:pt x="30" y="168"/>
                        </a:cubicBezTo>
                        <a:cubicBezTo>
                          <a:pt x="37" y="171"/>
                          <a:pt x="44" y="172"/>
                          <a:pt x="53" y="172"/>
                        </a:cubicBezTo>
                        <a:lnTo>
                          <a:pt x="279" y="172"/>
                        </a:lnTo>
                        <a:cubicBezTo>
                          <a:pt x="284" y="172"/>
                          <a:pt x="288" y="171"/>
                          <a:pt x="292" y="169"/>
                        </a:cubicBezTo>
                        <a:cubicBezTo>
                          <a:pt x="296" y="166"/>
                          <a:pt x="300" y="164"/>
                          <a:pt x="303" y="160"/>
                        </a:cubicBezTo>
                        <a:cubicBezTo>
                          <a:pt x="306" y="156"/>
                          <a:pt x="309" y="152"/>
                          <a:pt x="311" y="147"/>
                        </a:cubicBezTo>
                        <a:cubicBezTo>
                          <a:pt x="312" y="143"/>
                          <a:pt x="313" y="138"/>
                          <a:pt x="313" y="133"/>
                        </a:cubicBezTo>
                        <a:cubicBezTo>
                          <a:pt x="313" y="128"/>
                          <a:pt x="312" y="123"/>
                          <a:pt x="311" y="119"/>
                        </a:cubicBezTo>
                        <a:cubicBezTo>
                          <a:pt x="309" y="114"/>
                          <a:pt x="307" y="110"/>
                          <a:pt x="304" y="107"/>
                        </a:cubicBezTo>
                        <a:cubicBezTo>
                          <a:pt x="302" y="103"/>
                          <a:pt x="298" y="100"/>
                          <a:pt x="294" y="98"/>
                        </a:cubicBezTo>
                        <a:cubicBezTo>
                          <a:pt x="290" y="96"/>
                          <a:pt x="286" y="95"/>
                          <a:pt x="281" y="94"/>
                        </a:cubicBezTo>
                        <a:lnTo>
                          <a:pt x="273" y="94"/>
                        </a:lnTo>
                        <a:lnTo>
                          <a:pt x="274" y="82"/>
                        </a:lnTo>
                        <a:cubicBezTo>
                          <a:pt x="274" y="74"/>
                          <a:pt x="273" y="67"/>
                          <a:pt x="270" y="60"/>
                        </a:cubicBezTo>
                        <a:close/>
                      </a:path>
                    </a:pathLst>
                  </a:custGeom>
                  <a:solidFill>
                    <a:schemeClr val="bg2"/>
                  </a:solidFill>
                  <a:ln w="0">
                    <a:noFill/>
                    <a:prstDash val="solid"/>
                    <a:round/>
                    <a:headEnd/>
                    <a:tailEnd/>
                  </a:ln>
                </p:spPr>
                <p:txBody>
                  <a:bodyPr vert="horz" wrap="square" lIns="91414" tIns="45706" rIns="91414" bIns="45706" numCol="1" anchor="t" anchorCtr="0" compatLnSpc="1">
                    <a:prstTxWarp prst="textNoShape">
                      <a:avLst/>
                    </a:prstTxWarp>
                  </a:bodyPr>
                  <a:lstStyle/>
                  <a:p>
                    <a:pPr defTabSz="932384">
                      <a:defRPr/>
                    </a:pPr>
                    <a:endParaRPr lang="en-US">
                      <a:solidFill>
                        <a:srgbClr val="282828"/>
                      </a:solidFill>
                      <a:latin typeface="Segoe UI"/>
                    </a:endParaRPr>
                  </a:p>
                </p:txBody>
              </p:sp>
              <p:grpSp>
                <p:nvGrpSpPr>
                  <p:cNvPr id="126" name="Group 125">
                    <a:extLst>
                      <a:ext uri="{FF2B5EF4-FFF2-40B4-BE49-F238E27FC236}">
                        <a16:creationId xmlns:a16="http://schemas.microsoft.com/office/drawing/2014/main" id="{118BB895-75B5-455A-BD9A-2E4B21CBF3A7}"/>
                      </a:ext>
                    </a:extLst>
                  </p:cNvPr>
                  <p:cNvGrpSpPr/>
                  <p:nvPr/>
                </p:nvGrpSpPr>
                <p:grpSpPr>
                  <a:xfrm>
                    <a:off x="9847522" y="3231086"/>
                    <a:ext cx="654156" cy="659708"/>
                    <a:chOff x="10351024" y="3989686"/>
                    <a:chExt cx="379641" cy="382863"/>
                  </a:xfrm>
                </p:grpSpPr>
                <p:sp>
                  <p:nvSpPr>
                    <p:cNvPr id="127" name="Rectangle 126">
                      <a:extLst>
                        <a:ext uri="{FF2B5EF4-FFF2-40B4-BE49-F238E27FC236}">
                          <a16:creationId xmlns:a16="http://schemas.microsoft.com/office/drawing/2014/main" id="{D3DCA828-ADBA-48C4-A215-54D4E19666F9}"/>
                        </a:ext>
                      </a:extLst>
                    </p:cNvPr>
                    <p:cNvSpPr/>
                    <p:nvPr/>
                  </p:nvSpPr>
                  <p:spPr bwMode="auto">
                    <a:xfrm rot="19125560" flipH="1">
                      <a:off x="10481265" y="4049972"/>
                      <a:ext cx="18288" cy="133937"/>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gradFill>
                          <a:gsLst>
                            <a:gs pos="85800">
                              <a:srgbClr val="0078D4"/>
                            </a:gs>
                            <a:gs pos="2000">
                              <a:srgbClr val="0078D4"/>
                            </a:gs>
                          </a:gsLst>
                          <a:lin ang="5400000" scaled="0"/>
                        </a:gradFill>
                        <a:latin typeface="Segoe UI"/>
                        <a:cs typeface="Segoe UI" pitchFamily="34" charset="0"/>
                      </a:endParaRPr>
                    </a:p>
                  </p:txBody>
                </p:sp>
                <p:sp>
                  <p:nvSpPr>
                    <p:cNvPr id="128" name="Rectangle 127">
                      <a:extLst>
                        <a:ext uri="{FF2B5EF4-FFF2-40B4-BE49-F238E27FC236}">
                          <a16:creationId xmlns:a16="http://schemas.microsoft.com/office/drawing/2014/main" id="{7424C6AC-B683-4AEB-948E-55DE473E124F}"/>
                        </a:ext>
                      </a:extLst>
                    </p:cNvPr>
                    <p:cNvSpPr/>
                    <p:nvPr/>
                  </p:nvSpPr>
                  <p:spPr bwMode="auto">
                    <a:xfrm rot="2161206" flipH="1">
                      <a:off x="10595091" y="4024737"/>
                      <a:ext cx="18288" cy="133937"/>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gradFill>
                          <a:gsLst>
                            <a:gs pos="85800">
                              <a:srgbClr val="0078D4"/>
                            </a:gs>
                            <a:gs pos="2000">
                              <a:srgbClr val="0078D4"/>
                            </a:gs>
                          </a:gsLst>
                          <a:lin ang="5400000" scaled="0"/>
                        </a:gradFill>
                        <a:latin typeface="Segoe UI"/>
                        <a:ea typeface="Segoe UI" pitchFamily="34" charset="0"/>
                        <a:cs typeface="Segoe UI" pitchFamily="34" charset="0"/>
                      </a:endParaRPr>
                    </a:p>
                  </p:txBody>
                </p:sp>
                <p:sp>
                  <p:nvSpPr>
                    <p:cNvPr id="129" name="Rectangle 128">
                      <a:extLst>
                        <a:ext uri="{FF2B5EF4-FFF2-40B4-BE49-F238E27FC236}">
                          <a16:creationId xmlns:a16="http://schemas.microsoft.com/office/drawing/2014/main" id="{75065AE3-5838-40FB-A475-7076CBF5B3DB}"/>
                        </a:ext>
                      </a:extLst>
                    </p:cNvPr>
                    <p:cNvSpPr/>
                    <p:nvPr/>
                  </p:nvSpPr>
                  <p:spPr bwMode="auto">
                    <a:xfrm rot="3931757" flipH="1">
                      <a:off x="10456452" y="4159000"/>
                      <a:ext cx="18288" cy="133937"/>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gradFill>
                          <a:gsLst>
                            <a:gs pos="85800">
                              <a:srgbClr val="0078D4"/>
                            </a:gs>
                            <a:gs pos="2000">
                              <a:srgbClr val="0078D4"/>
                            </a:gs>
                          </a:gsLst>
                          <a:lin ang="5400000" scaled="0"/>
                        </a:gradFill>
                        <a:latin typeface="Segoe UI"/>
                        <a:cs typeface="Segoe UI" pitchFamily="34" charset="0"/>
                      </a:endParaRPr>
                    </a:p>
                  </p:txBody>
                </p:sp>
                <p:sp>
                  <p:nvSpPr>
                    <p:cNvPr id="130" name="Rectangle 129">
                      <a:extLst>
                        <a:ext uri="{FF2B5EF4-FFF2-40B4-BE49-F238E27FC236}">
                          <a16:creationId xmlns:a16="http://schemas.microsoft.com/office/drawing/2014/main" id="{2F55E070-BEF2-44F7-A2AE-7B009D3117D5}"/>
                        </a:ext>
                      </a:extLst>
                    </p:cNvPr>
                    <p:cNvSpPr/>
                    <p:nvPr/>
                  </p:nvSpPr>
                  <p:spPr bwMode="auto">
                    <a:xfrm rot="16538738" flipH="1">
                      <a:off x="10611276" y="4124704"/>
                      <a:ext cx="18288" cy="133937"/>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gradFill>
                          <a:gsLst>
                            <a:gs pos="85800">
                              <a:srgbClr val="0078D4"/>
                            </a:gs>
                            <a:gs pos="2000">
                              <a:srgbClr val="0078D4"/>
                            </a:gs>
                          </a:gsLst>
                          <a:lin ang="5400000" scaled="0"/>
                        </a:gradFill>
                        <a:latin typeface="Segoe UI"/>
                        <a:cs typeface="Segoe UI" pitchFamily="34" charset="0"/>
                      </a:endParaRPr>
                    </a:p>
                  </p:txBody>
                </p:sp>
                <p:sp>
                  <p:nvSpPr>
                    <p:cNvPr id="131" name="Rectangle 130">
                      <a:extLst>
                        <a:ext uri="{FF2B5EF4-FFF2-40B4-BE49-F238E27FC236}">
                          <a16:creationId xmlns:a16="http://schemas.microsoft.com/office/drawing/2014/main" id="{2BF79BDA-E21B-478E-9159-FBF384F9CD30}"/>
                        </a:ext>
                      </a:extLst>
                    </p:cNvPr>
                    <p:cNvSpPr/>
                    <p:nvPr/>
                  </p:nvSpPr>
                  <p:spPr bwMode="auto">
                    <a:xfrm rot="20658908" flipH="1">
                      <a:off x="10562418" y="4195199"/>
                      <a:ext cx="18288" cy="133937"/>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gradFill>
                          <a:gsLst>
                            <a:gs pos="85800">
                              <a:srgbClr val="0078D4"/>
                            </a:gs>
                            <a:gs pos="2000">
                              <a:srgbClr val="0078D4"/>
                            </a:gs>
                          </a:gsLst>
                          <a:lin ang="5400000" scaled="0"/>
                        </a:gradFill>
                        <a:latin typeface="Segoe UI"/>
                        <a:cs typeface="Segoe UI" pitchFamily="34" charset="0"/>
                      </a:endParaRPr>
                    </a:p>
                  </p:txBody>
                </p:sp>
                <p:grpSp>
                  <p:nvGrpSpPr>
                    <p:cNvPr id="132" name="Group 131">
                      <a:extLst>
                        <a:ext uri="{FF2B5EF4-FFF2-40B4-BE49-F238E27FC236}">
                          <a16:creationId xmlns:a16="http://schemas.microsoft.com/office/drawing/2014/main" id="{A33D46BF-B65C-480E-8F22-B2DD21FF0F9D}"/>
                        </a:ext>
                      </a:extLst>
                    </p:cNvPr>
                    <p:cNvGrpSpPr/>
                    <p:nvPr/>
                  </p:nvGrpSpPr>
                  <p:grpSpPr>
                    <a:xfrm>
                      <a:off x="10351024" y="3989686"/>
                      <a:ext cx="379641" cy="382863"/>
                      <a:chOff x="10351024" y="3989686"/>
                      <a:chExt cx="379641" cy="382863"/>
                    </a:xfrm>
                  </p:grpSpPr>
                  <p:sp>
                    <p:nvSpPr>
                      <p:cNvPr id="133" name="Oval 132">
                        <a:extLst>
                          <a:ext uri="{FF2B5EF4-FFF2-40B4-BE49-F238E27FC236}">
                            <a16:creationId xmlns:a16="http://schemas.microsoft.com/office/drawing/2014/main" id="{0EDB1468-1130-4741-A4AD-69284063F625}"/>
                          </a:ext>
                        </a:extLst>
                      </p:cNvPr>
                      <p:cNvSpPr/>
                      <p:nvPr/>
                    </p:nvSpPr>
                    <p:spPr bwMode="auto">
                      <a:xfrm>
                        <a:off x="10471034" y="4114134"/>
                        <a:ext cx="139621" cy="139621"/>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gradFill>
                            <a:gsLst>
                              <a:gs pos="85800">
                                <a:srgbClr val="0078D4"/>
                              </a:gs>
                              <a:gs pos="2000">
                                <a:srgbClr val="0078D4"/>
                              </a:gs>
                            </a:gsLst>
                            <a:lin ang="5400000" scaled="0"/>
                          </a:gradFill>
                          <a:latin typeface="Segoe UI"/>
                          <a:ea typeface="Segoe UI" pitchFamily="34" charset="0"/>
                          <a:cs typeface="Segoe UI" pitchFamily="34" charset="0"/>
                        </a:endParaRPr>
                      </a:p>
                    </p:txBody>
                  </p:sp>
                  <p:sp>
                    <p:nvSpPr>
                      <p:cNvPr id="134" name="Oval 133">
                        <a:extLst>
                          <a:ext uri="{FF2B5EF4-FFF2-40B4-BE49-F238E27FC236}">
                            <a16:creationId xmlns:a16="http://schemas.microsoft.com/office/drawing/2014/main" id="{4A54A182-2EA6-4B62-9BD3-C2F2B252E96C}"/>
                          </a:ext>
                        </a:extLst>
                      </p:cNvPr>
                      <p:cNvSpPr/>
                      <p:nvPr/>
                    </p:nvSpPr>
                    <p:spPr bwMode="auto">
                      <a:xfrm>
                        <a:off x="10598471" y="3989686"/>
                        <a:ext cx="85243" cy="85243"/>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gradFill>
                            <a:gsLst>
                              <a:gs pos="85800">
                                <a:srgbClr val="0078D4"/>
                              </a:gs>
                              <a:gs pos="2000">
                                <a:srgbClr val="0078D4"/>
                              </a:gs>
                            </a:gsLst>
                            <a:lin ang="5400000" scaled="0"/>
                          </a:gradFill>
                          <a:latin typeface="Segoe UI"/>
                          <a:ea typeface="Segoe UI" pitchFamily="34" charset="0"/>
                          <a:cs typeface="Segoe UI" pitchFamily="34" charset="0"/>
                        </a:endParaRPr>
                      </a:p>
                    </p:txBody>
                  </p:sp>
                  <p:sp>
                    <p:nvSpPr>
                      <p:cNvPr id="135" name="Oval 134">
                        <a:extLst>
                          <a:ext uri="{FF2B5EF4-FFF2-40B4-BE49-F238E27FC236}">
                            <a16:creationId xmlns:a16="http://schemas.microsoft.com/office/drawing/2014/main" id="{90B01F52-7EB4-4CD8-8940-9E0E13C15AE7}"/>
                          </a:ext>
                        </a:extLst>
                      </p:cNvPr>
                      <p:cNvSpPr/>
                      <p:nvPr/>
                    </p:nvSpPr>
                    <p:spPr bwMode="auto">
                      <a:xfrm>
                        <a:off x="10399552" y="4016582"/>
                        <a:ext cx="85243" cy="85243"/>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gradFill>
                            <a:gsLst>
                              <a:gs pos="85800">
                                <a:srgbClr val="0078D4"/>
                              </a:gs>
                              <a:gs pos="2000">
                                <a:srgbClr val="0078D4"/>
                              </a:gs>
                            </a:gsLst>
                            <a:lin ang="5400000" scaled="0"/>
                          </a:gradFill>
                          <a:latin typeface="Segoe UI"/>
                          <a:ea typeface="Segoe UI" pitchFamily="34" charset="0"/>
                          <a:cs typeface="Segoe UI" pitchFamily="34" charset="0"/>
                        </a:endParaRPr>
                      </a:p>
                    </p:txBody>
                  </p:sp>
                  <p:sp>
                    <p:nvSpPr>
                      <p:cNvPr id="136" name="Oval 135">
                        <a:extLst>
                          <a:ext uri="{FF2B5EF4-FFF2-40B4-BE49-F238E27FC236}">
                            <a16:creationId xmlns:a16="http://schemas.microsoft.com/office/drawing/2014/main" id="{07DA779A-650B-451E-9201-41E2FE1E4F57}"/>
                          </a:ext>
                        </a:extLst>
                      </p:cNvPr>
                      <p:cNvSpPr/>
                      <p:nvPr/>
                    </p:nvSpPr>
                    <p:spPr bwMode="auto">
                      <a:xfrm>
                        <a:off x="10351024" y="4211133"/>
                        <a:ext cx="85243" cy="85243"/>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gradFill>
                            <a:gsLst>
                              <a:gs pos="85800">
                                <a:srgbClr val="0078D4"/>
                              </a:gs>
                              <a:gs pos="2000">
                                <a:srgbClr val="0078D4"/>
                              </a:gs>
                            </a:gsLst>
                            <a:lin ang="5400000" scaled="0"/>
                          </a:gradFill>
                          <a:latin typeface="Segoe UI"/>
                          <a:ea typeface="Segoe UI" pitchFamily="34" charset="0"/>
                          <a:cs typeface="Segoe UI" pitchFamily="34" charset="0"/>
                        </a:endParaRPr>
                      </a:p>
                    </p:txBody>
                  </p:sp>
                  <p:sp>
                    <p:nvSpPr>
                      <p:cNvPr id="137" name="Oval 136">
                        <a:extLst>
                          <a:ext uri="{FF2B5EF4-FFF2-40B4-BE49-F238E27FC236}">
                            <a16:creationId xmlns:a16="http://schemas.microsoft.com/office/drawing/2014/main" id="{7EF6AB92-3C1A-4FA1-8B76-24515F18E550}"/>
                          </a:ext>
                        </a:extLst>
                      </p:cNvPr>
                      <p:cNvSpPr/>
                      <p:nvPr/>
                    </p:nvSpPr>
                    <p:spPr bwMode="auto">
                      <a:xfrm>
                        <a:off x="10645422" y="4161163"/>
                        <a:ext cx="85243" cy="85243"/>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gradFill>
                            <a:gsLst>
                              <a:gs pos="85800">
                                <a:srgbClr val="0078D4"/>
                              </a:gs>
                              <a:gs pos="2000">
                                <a:srgbClr val="0078D4"/>
                              </a:gs>
                            </a:gsLst>
                            <a:lin ang="5400000" scaled="0"/>
                          </a:gradFill>
                          <a:latin typeface="Segoe UI"/>
                          <a:ea typeface="Segoe UI" pitchFamily="34" charset="0"/>
                          <a:cs typeface="Segoe UI" pitchFamily="34" charset="0"/>
                        </a:endParaRPr>
                      </a:p>
                    </p:txBody>
                  </p:sp>
                  <p:sp>
                    <p:nvSpPr>
                      <p:cNvPr id="138" name="Oval 137">
                        <a:extLst>
                          <a:ext uri="{FF2B5EF4-FFF2-40B4-BE49-F238E27FC236}">
                            <a16:creationId xmlns:a16="http://schemas.microsoft.com/office/drawing/2014/main" id="{ACC1F1D3-6347-47A8-8F14-318D4D971CFC}"/>
                          </a:ext>
                        </a:extLst>
                      </p:cNvPr>
                      <p:cNvSpPr/>
                      <p:nvPr/>
                    </p:nvSpPr>
                    <p:spPr bwMode="auto">
                      <a:xfrm>
                        <a:off x="10548422" y="4287306"/>
                        <a:ext cx="85243" cy="85243"/>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gradFill>
                            <a:gsLst>
                              <a:gs pos="85800">
                                <a:srgbClr val="0078D4"/>
                              </a:gs>
                              <a:gs pos="2000">
                                <a:srgbClr val="0078D4"/>
                              </a:gs>
                            </a:gsLst>
                            <a:lin ang="5400000" scaled="0"/>
                          </a:gradFill>
                          <a:latin typeface="Segoe UI"/>
                          <a:ea typeface="Segoe UI" pitchFamily="34" charset="0"/>
                          <a:cs typeface="Segoe UI" pitchFamily="34" charset="0"/>
                        </a:endParaRPr>
                      </a:p>
                    </p:txBody>
                  </p:sp>
                </p:grpSp>
              </p:grpSp>
            </p:grpSp>
          </p:grpSp>
          <p:grpSp>
            <p:nvGrpSpPr>
              <p:cNvPr id="104" name="Group 4">
                <a:extLst>
                  <a:ext uri="{FF2B5EF4-FFF2-40B4-BE49-F238E27FC236}">
                    <a16:creationId xmlns:a16="http://schemas.microsoft.com/office/drawing/2014/main" id="{7632A650-6D69-4A9C-936E-F6F19CA7D0ED}"/>
                  </a:ext>
                </a:extLst>
              </p:cNvPr>
              <p:cNvGrpSpPr>
                <a:grpSpLocks noChangeAspect="1"/>
              </p:cNvGrpSpPr>
              <p:nvPr/>
            </p:nvGrpSpPr>
            <p:grpSpPr bwMode="auto">
              <a:xfrm>
                <a:off x="10224475" y="3612529"/>
                <a:ext cx="398354" cy="398354"/>
                <a:chOff x="1546" y="2729"/>
                <a:chExt cx="256" cy="256"/>
              </a:xfrm>
            </p:grpSpPr>
            <p:sp>
              <p:nvSpPr>
                <p:cNvPr id="105" name="AutoShape 3">
                  <a:extLst>
                    <a:ext uri="{FF2B5EF4-FFF2-40B4-BE49-F238E27FC236}">
                      <a16:creationId xmlns:a16="http://schemas.microsoft.com/office/drawing/2014/main" id="{563A580B-C947-4740-8D2A-266ED502091A}"/>
                    </a:ext>
                  </a:extLst>
                </p:cNvPr>
                <p:cNvSpPr>
                  <a:spLocks noChangeAspect="1" noChangeArrowheads="1" noTextEdit="1"/>
                </p:cNvSpPr>
                <p:nvPr/>
              </p:nvSpPr>
              <p:spPr bwMode="auto">
                <a:xfrm>
                  <a:off x="1546" y="2729"/>
                  <a:ext cx="256" cy="25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a:solidFill>
                      <a:srgbClr val="282828"/>
                    </a:solidFill>
                    <a:latin typeface="Segoe UI"/>
                  </a:endParaRPr>
                </a:p>
              </p:txBody>
            </p:sp>
            <p:sp>
              <p:nvSpPr>
                <p:cNvPr id="121" name="Freeform 5">
                  <a:extLst>
                    <a:ext uri="{FF2B5EF4-FFF2-40B4-BE49-F238E27FC236}">
                      <a16:creationId xmlns:a16="http://schemas.microsoft.com/office/drawing/2014/main" id="{99575FEB-58E7-46E0-A010-0094330F0BE8}"/>
                    </a:ext>
                  </a:extLst>
                </p:cNvPr>
                <p:cNvSpPr>
                  <a:spLocks noEditPoints="1"/>
                </p:cNvSpPr>
                <p:nvPr/>
              </p:nvSpPr>
              <p:spPr bwMode="auto">
                <a:xfrm>
                  <a:off x="1546" y="2727"/>
                  <a:ext cx="264" cy="264"/>
                </a:xfrm>
                <a:custGeom>
                  <a:avLst/>
                  <a:gdLst>
                    <a:gd name="T0" fmla="*/ 173 w 426"/>
                    <a:gd name="T1" fmla="*/ 298 h 426"/>
                    <a:gd name="T2" fmla="*/ 173 w 426"/>
                    <a:gd name="T3" fmla="*/ 298 h 426"/>
                    <a:gd name="T4" fmla="*/ 97 w 426"/>
                    <a:gd name="T5" fmla="*/ 222 h 426"/>
                    <a:gd name="T6" fmla="*/ 116 w 426"/>
                    <a:gd name="T7" fmla="*/ 203 h 426"/>
                    <a:gd name="T8" fmla="*/ 173 w 426"/>
                    <a:gd name="T9" fmla="*/ 260 h 426"/>
                    <a:gd name="T10" fmla="*/ 310 w 426"/>
                    <a:gd name="T11" fmla="*/ 123 h 426"/>
                    <a:gd name="T12" fmla="*/ 329 w 426"/>
                    <a:gd name="T13" fmla="*/ 142 h 426"/>
                    <a:gd name="T14" fmla="*/ 173 w 426"/>
                    <a:gd name="T15" fmla="*/ 298 h 426"/>
                    <a:gd name="T16" fmla="*/ 397 w 426"/>
                    <a:gd name="T17" fmla="*/ 104 h 426"/>
                    <a:gd name="T18" fmla="*/ 397 w 426"/>
                    <a:gd name="T19" fmla="*/ 104 h 426"/>
                    <a:gd name="T20" fmla="*/ 364 w 426"/>
                    <a:gd name="T21" fmla="*/ 61 h 426"/>
                    <a:gd name="T22" fmla="*/ 321 w 426"/>
                    <a:gd name="T23" fmla="*/ 28 h 426"/>
                    <a:gd name="T24" fmla="*/ 269 w 426"/>
                    <a:gd name="T25" fmla="*/ 6 h 426"/>
                    <a:gd name="T26" fmla="*/ 213 w 426"/>
                    <a:gd name="T27" fmla="*/ 0 h 426"/>
                    <a:gd name="T28" fmla="*/ 156 w 426"/>
                    <a:gd name="T29" fmla="*/ 6 h 426"/>
                    <a:gd name="T30" fmla="*/ 105 w 426"/>
                    <a:gd name="T31" fmla="*/ 28 h 426"/>
                    <a:gd name="T32" fmla="*/ 62 w 426"/>
                    <a:gd name="T33" fmla="*/ 61 h 426"/>
                    <a:gd name="T34" fmla="*/ 29 w 426"/>
                    <a:gd name="T35" fmla="*/ 104 h 426"/>
                    <a:gd name="T36" fmla="*/ 7 w 426"/>
                    <a:gd name="T37" fmla="*/ 156 h 426"/>
                    <a:gd name="T38" fmla="*/ 0 w 426"/>
                    <a:gd name="T39" fmla="*/ 212 h 426"/>
                    <a:gd name="T40" fmla="*/ 7 w 426"/>
                    <a:gd name="T41" fmla="*/ 269 h 426"/>
                    <a:gd name="T42" fmla="*/ 29 w 426"/>
                    <a:gd name="T43" fmla="*/ 320 h 426"/>
                    <a:gd name="T44" fmla="*/ 62 w 426"/>
                    <a:gd name="T45" fmla="*/ 363 h 426"/>
                    <a:gd name="T46" fmla="*/ 105 w 426"/>
                    <a:gd name="T47" fmla="*/ 396 h 426"/>
                    <a:gd name="T48" fmla="*/ 156 w 426"/>
                    <a:gd name="T49" fmla="*/ 418 h 426"/>
                    <a:gd name="T50" fmla="*/ 213 w 426"/>
                    <a:gd name="T51" fmla="*/ 426 h 426"/>
                    <a:gd name="T52" fmla="*/ 269 w 426"/>
                    <a:gd name="T53" fmla="*/ 418 h 426"/>
                    <a:gd name="T54" fmla="*/ 321 w 426"/>
                    <a:gd name="T55" fmla="*/ 396 h 426"/>
                    <a:gd name="T56" fmla="*/ 364 w 426"/>
                    <a:gd name="T57" fmla="*/ 363 h 426"/>
                    <a:gd name="T58" fmla="*/ 397 w 426"/>
                    <a:gd name="T59" fmla="*/ 320 h 426"/>
                    <a:gd name="T60" fmla="*/ 419 w 426"/>
                    <a:gd name="T61" fmla="*/ 269 h 426"/>
                    <a:gd name="T62" fmla="*/ 426 w 426"/>
                    <a:gd name="T63" fmla="*/ 212 h 426"/>
                    <a:gd name="T64" fmla="*/ 419 w 426"/>
                    <a:gd name="T65" fmla="*/ 156 h 426"/>
                    <a:gd name="T66" fmla="*/ 397 w 426"/>
                    <a:gd name="T67" fmla="*/ 104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26" h="426">
                      <a:moveTo>
                        <a:pt x="173" y="298"/>
                      </a:moveTo>
                      <a:lnTo>
                        <a:pt x="173" y="298"/>
                      </a:lnTo>
                      <a:lnTo>
                        <a:pt x="97" y="222"/>
                      </a:lnTo>
                      <a:lnTo>
                        <a:pt x="116" y="203"/>
                      </a:lnTo>
                      <a:lnTo>
                        <a:pt x="173" y="260"/>
                      </a:lnTo>
                      <a:lnTo>
                        <a:pt x="310" y="123"/>
                      </a:lnTo>
                      <a:lnTo>
                        <a:pt x="329" y="142"/>
                      </a:lnTo>
                      <a:lnTo>
                        <a:pt x="173" y="298"/>
                      </a:lnTo>
                      <a:close/>
                      <a:moveTo>
                        <a:pt x="397" y="104"/>
                      </a:moveTo>
                      <a:lnTo>
                        <a:pt x="397" y="104"/>
                      </a:lnTo>
                      <a:cubicBezTo>
                        <a:pt x="388" y="89"/>
                        <a:pt x="377" y="74"/>
                        <a:pt x="364" y="61"/>
                      </a:cubicBezTo>
                      <a:cubicBezTo>
                        <a:pt x="351" y="48"/>
                        <a:pt x="336" y="37"/>
                        <a:pt x="321" y="28"/>
                      </a:cubicBezTo>
                      <a:cubicBezTo>
                        <a:pt x="305" y="19"/>
                        <a:pt x="288" y="12"/>
                        <a:pt x="269" y="6"/>
                      </a:cubicBezTo>
                      <a:cubicBezTo>
                        <a:pt x="251" y="2"/>
                        <a:pt x="232" y="0"/>
                        <a:pt x="213" y="0"/>
                      </a:cubicBezTo>
                      <a:cubicBezTo>
                        <a:pt x="193" y="0"/>
                        <a:pt x="174" y="2"/>
                        <a:pt x="156" y="6"/>
                      </a:cubicBezTo>
                      <a:cubicBezTo>
                        <a:pt x="138" y="12"/>
                        <a:pt x="121" y="19"/>
                        <a:pt x="105" y="28"/>
                      </a:cubicBezTo>
                      <a:cubicBezTo>
                        <a:pt x="89" y="37"/>
                        <a:pt x="75" y="48"/>
                        <a:pt x="62" y="61"/>
                      </a:cubicBezTo>
                      <a:cubicBezTo>
                        <a:pt x="49" y="74"/>
                        <a:pt x="38" y="89"/>
                        <a:pt x="29" y="104"/>
                      </a:cubicBezTo>
                      <a:cubicBezTo>
                        <a:pt x="19" y="120"/>
                        <a:pt x="12" y="137"/>
                        <a:pt x="7" y="156"/>
                      </a:cubicBezTo>
                      <a:cubicBezTo>
                        <a:pt x="2" y="174"/>
                        <a:pt x="0" y="193"/>
                        <a:pt x="0" y="212"/>
                      </a:cubicBezTo>
                      <a:cubicBezTo>
                        <a:pt x="0" y="232"/>
                        <a:pt x="2" y="251"/>
                        <a:pt x="7" y="269"/>
                      </a:cubicBezTo>
                      <a:cubicBezTo>
                        <a:pt x="12" y="287"/>
                        <a:pt x="19" y="304"/>
                        <a:pt x="29" y="320"/>
                      </a:cubicBezTo>
                      <a:cubicBezTo>
                        <a:pt x="38" y="336"/>
                        <a:pt x="49" y="350"/>
                        <a:pt x="62" y="363"/>
                      </a:cubicBezTo>
                      <a:cubicBezTo>
                        <a:pt x="75" y="376"/>
                        <a:pt x="89" y="387"/>
                        <a:pt x="105" y="396"/>
                      </a:cubicBezTo>
                      <a:cubicBezTo>
                        <a:pt x="121" y="406"/>
                        <a:pt x="138" y="413"/>
                        <a:pt x="156" y="418"/>
                      </a:cubicBezTo>
                      <a:cubicBezTo>
                        <a:pt x="174" y="423"/>
                        <a:pt x="193" y="426"/>
                        <a:pt x="213" y="426"/>
                      </a:cubicBezTo>
                      <a:cubicBezTo>
                        <a:pt x="232" y="426"/>
                        <a:pt x="251" y="423"/>
                        <a:pt x="269" y="418"/>
                      </a:cubicBezTo>
                      <a:cubicBezTo>
                        <a:pt x="288" y="413"/>
                        <a:pt x="305" y="406"/>
                        <a:pt x="321" y="396"/>
                      </a:cubicBezTo>
                      <a:cubicBezTo>
                        <a:pt x="336" y="387"/>
                        <a:pt x="351" y="376"/>
                        <a:pt x="364" y="363"/>
                      </a:cubicBezTo>
                      <a:cubicBezTo>
                        <a:pt x="377" y="350"/>
                        <a:pt x="388" y="336"/>
                        <a:pt x="397" y="320"/>
                      </a:cubicBezTo>
                      <a:cubicBezTo>
                        <a:pt x="406" y="304"/>
                        <a:pt x="413" y="287"/>
                        <a:pt x="419" y="269"/>
                      </a:cubicBezTo>
                      <a:cubicBezTo>
                        <a:pt x="424" y="251"/>
                        <a:pt x="426" y="232"/>
                        <a:pt x="426" y="212"/>
                      </a:cubicBezTo>
                      <a:cubicBezTo>
                        <a:pt x="426" y="193"/>
                        <a:pt x="424" y="174"/>
                        <a:pt x="419" y="156"/>
                      </a:cubicBezTo>
                      <a:cubicBezTo>
                        <a:pt x="413" y="137"/>
                        <a:pt x="406" y="120"/>
                        <a:pt x="397" y="104"/>
                      </a:cubicBezTo>
                      <a:close/>
                    </a:path>
                  </a:pathLst>
                </a:custGeom>
                <a:solidFill>
                  <a:schemeClr val="accent4"/>
                </a:solidFill>
                <a:ln w="0">
                  <a:noFill/>
                  <a:prstDash val="solid"/>
                  <a:round/>
                  <a:headEnd/>
                  <a:tailEnd/>
                </a:ln>
              </p:spPr>
              <p:txBody>
                <a:bodyPr vert="horz" wrap="square" lIns="91414" tIns="45706" rIns="91414" bIns="45706" numCol="1" anchor="t" anchorCtr="0" compatLnSpc="1">
                  <a:prstTxWarp prst="textNoShape">
                    <a:avLst/>
                  </a:prstTxWarp>
                </a:bodyPr>
                <a:lstStyle/>
                <a:p>
                  <a:pPr defTabSz="932384">
                    <a:defRPr/>
                  </a:pPr>
                  <a:endParaRPr lang="en-US">
                    <a:solidFill>
                      <a:srgbClr val="282828"/>
                    </a:solidFill>
                    <a:latin typeface="Segoe UI"/>
                  </a:endParaRPr>
                </a:p>
              </p:txBody>
            </p:sp>
            <p:sp>
              <p:nvSpPr>
                <p:cNvPr id="122" name="Freeform 6">
                  <a:extLst>
                    <a:ext uri="{FF2B5EF4-FFF2-40B4-BE49-F238E27FC236}">
                      <a16:creationId xmlns:a16="http://schemas.microsoft.com/office/drawing/2014/main" id="{FD045C25-B473-4549-A2BC-112E09195DAA}"/>
                    </a:ext>
                  </a:extLst>
                </p:cNvPr>
                <p:cNvSpPr>
                  <a:spLocks/>
                </p:cNvSpPr>
                <p:nvPr/>
              </p:nvSpPr>
              <p:spPr bwMode="auto">
                <a:xfrm>
                  <a:off x="1606" y="2803"/>
                  <a:ext cx="144" cy="109"/>
                </a:xfrm>
                <a:custGeom>
                  <a:avLst/>
                  <a:gdLst>
                    <a:gd name="T0" fmla="*/ 76 w 232"/>
                    <a:gd name="T1" fmla="*/ 137 h 175"/>
                    <a:gd name="T2" fmla="*/ 76 w 232"/>
                    <a:gd name="T3" fmla="*/ 137 h 175"/>
                    <a:gd name="T4" fmla="*/ 19 w 232"/>
                    <a:gd name="T5" fmla="*/ 80 h 175"/>
                    <a:gd name="T6" fmla="*/ 0 w 232"/>
                    <a:gd name="T7" fmla="*/ 99 h 175"/>
                    <a:gd name="T8" fmla="*/ 76 w 232"/>
                    <a:gd name="T9" fmla="*/ 175 h 175"/>
                    <a:gd name="T10" fmla="*/ 232 w 232"/>
                    <a:gd name="T11" fmla="*/ 19 h 175"/>
                    <a:gd name="T12" fmla="*/ 213 w 232"/>
                    <a:gd name="T13" fmla="*/ 0 h 175"/>
                    <a:gd name="T14" fmla="*/ 76 w 232"/>
                    <a:gd name="T15" fmla="*/ 137 h 1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2" h="175">
                      <a:moveTo>
                        <a:pt x="76" y="137"/>
                      </a:moveTo>
                      <a:lnTo>
                        <a:pt x="76" y="137"/>
                      </a:lnTo>
                      <a:lnTo>
                        <a:pt x="19" y="80"/>
                      </a:lnTo>
                      <a:lnTo>
                        <a:pt x="0" y="99"/>
                      </a:lnTo>
                      <a:lnTo>
                        <a:pt x="76" y="175"/>
                      </a:lnTo>
                      <a:lnTo>
                        <a:pt x="232" y="19"/>
                      </a:lnTo>
                      <a:lnTo>
                        <a:pt x="213" y="0"/>
                      </a:lnTo>
                      <a:lnTo>
                        <a:pt x="76" y="137"/>
                      </a:lnTo>
                      <a:close/>
                    </a:path>
                  </a:pathLst>
                </a:custGeom>
                <a:solidFill>
                  <a:schemeClr val="bg2"/>
                </a:solidFill>
                <a:ln w="0">
                  <a:noFill/>
                  <a:prstDash val="solid"/>
                  <a:round/>
                  <a:headEnd/>
                  <a:tailEnd/>
                </a:ln>
              </p:spPr>
              <p:txBody>
                <a:bodyPr vert="horz" wrap="square" lIns="91414" tIns="45706" rIns="91414" bIns="45706" numCol="1" anchor="t" anchorCtr="0" compatLnSpc="1">
                  <a:prstTxWarp prst="textNoShape">
                    <a:avLst/>
                  </a:prstTxWarp>
                </a:bodyPr>
                <a:lstStyle/>
                <a:p>
                  <a:pPr defTabSz="932384">
                    <a:defRPr/>
                  </a:pPr>
                  <a:endParaRPr lang="en-US">
                    <a:solidFill>
                      <a:srgbClr val="282828"/>
                    </a:solidFill>
                    <a:latin typeface="Segoe UI"/>
                  </a:endParaRPr>
                </a:p>
              </p:txBody>
            </p:sp>
          </p:grpSp>
        </p:grpSp>
        <p:grpSp>
          <p:nvGrpSpPr>
            <p:cNvPr id="75" name="Group 74">
              <a:extLst>
                <a:ext uri="{FF2B5EF4-FFF2-40B4-BE49-F238E27FC236}">
                  <a16:creationId xmlns:a16="http://schemas.microsoft.com/office/drawing/2014/main" id="{FF0FC9E4-9D7A-4AA9-9779-A5F6A9AC8256}"/>
                </a:ext>
              </a:extLst>
            </p:cNvPr>
            <p:cNvGrpSpPr/>
            <p:nvPr/>
          </p:nvGrpSpPr>
          <p:grpSpPr>
            <a:xfrm>
              <a:off x="5322583" y="5098215"/>
              <a:ext cx="1116032" cy="1203404"/>
              <a:chOff x="1543867" y="2421758"/>
              <a:chExt cx="1473748" cy="1589125"/>
            </a:xfrm>
          </p:grpSpPr>
          <p:sp>
            <p:nvSpPr>
              <p:cNvPr id="78" name="Oval 77">
                <a:extLst>
                  <a:ext uri="{FF2B5EF4-FFF2-40B4-BE49-F238E27FC236}">
                    <a16:creationId xmlns:a16="http://schemas.microsoft.com/office/drawing/2014/main" id="{33C3C584-AFEC-4504-835E-453BBAA901B5}"/>
                  </a:ext>
                </a:extLst>
              </p:cNvPr>
              <p:cNvSpPr/>
              <p:nvPr/>
            </p:nvSpPr>
            <p:spPr bwMode="auto">
              <a:xfrm>
                <a:off x="1543867" y="2421758"/>
                <a:ext cx="1473748" cy="1473748"/>
              </a:xfrm>
              <a:prstGeom prst="ellipse">
                <a:avLst/>
              </a:prstGeom>
              <a:solidFill>
                <a:schemeClr val="tx1"/>
              </a:solidFill>
              <a:ln w="19050">
                <a:no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cs typeface="Segoe UI" pitchFamily="34" charset="0"/>
                </a:endParaRPr>
              </a:p>
            </p:txBody>
          </p:sp>
          <p:grpSp>
            <p:nvGrpSpPr>
              <p:cNvPr id="80" name="Group 4">
                <a:extLst>
                  <a:ext uri="{FF2B5EF4-FFF2-40B4-BE49-F238E27FC236}">
                    <a16:creationId xmlns:a16="http://schemas.microsoft.com/office/drawing/2014/main" id="{478B0090-CAA7-47BA-B5B6-598CC8DCA399}"/>
                  </a:ext>
                </a:extLst>
              </p:cNvPr>
              <p:cNvGrpSpPr>
                <a:grpSpLocks noChangeAspect="1"/>
              </p:cNvGrpSpPr>
              <p:nvPr/>
            </p:nvGrpSpPr>
            <p:grpSpPr bwMode="auto">
              <a:xfrm>
                <a:off x="2473336" y="3612529"/>
                <a:ext cx="398354" cy="398354"/>
                <a:chOff x="1546" y="2729"/>
                <a:chExt cx="256" cy="256"/>
              </a:xfrm>
            </p:grpSpPr>
            <p:sp>
              <p:nvSpPr>
                <p:cNvPr id="100" name="AutoShape 3">
                  <a:extLst>
                    <a:ext uri="{FF2B5EF4-FFF2-40B4-BE49-F238E27FC236}">
                      <a16:creationId xmlns:a16="http://schemas.microsoft.com/office/drawing/2014/main" id="{E0DD9962-5DA5-4CC4-AFAF-BA039E5BEFAF}"/>
                    </a:ext>
                  </a:extLst>
                </p:cNvPr>
                <p:cNvSpPr>
                  <a:spLocks noChangeAspect="1" noChangeArrowheads="1" noTextEdit="1"/>
                </p:cNvSpPr>
                <p:nvPr/>
              </p:nvSpPr>
              <p:spPr bwMode="auto">
                <a:xfrm>
                  <a:off x="1546" y="2729"/>
                  <a:ext cx="256" cy="25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a:solidFill>
                      <a:srgbClr val="282828"/>
                    </a:solidFill>
                    <a:latin typeface="Segoe UI"/>
                  </a:endParaRPr>
                </a:p>
              </p:txBody>
            </p:sp>
            <p:sp>
              <p:nvSpPr>
                <p:cNvPr id="101" name="Freeform 5">
                  <a:extLst>
                    <a:ext uri="{FF2B5EF4-FFF2-40B4-BE49-F238E27FC236}">
                      <a16:creationId xmlns:a16="http://schemas.microsoft.com/office/drawing/2014/main" id="{A60BC80D-5D28-44C3-968E-59F965496532}"/>
                    </a:ext>
                  </a:extLst>
                </p:cNvPr>
                <p:cNvSpPr>
                  <a:spLocks noEditPoints="1"/>
                </p:cNvSpPr>
                <p:nvPr/>
              </p:nvSpPr>
              <p:spPr bwMode="auto">
                <a:xfrm>
                  <a:off x="1546" y="2727"/>
                  <a:ext cx="264" cy="264"/>
                </a:xfrm>
                <a:custGeom>
                  <a:avLst/>
                  <a:gdLst>
                    <a:gd name="T0" fmla="*/ 173 w 426"/>
                    <a:gd name="T1" fmla="*/ 298 h 426"/>
                    <a:gd name="T2" fmla="*/ 173 w 426"/>
                    <a:gd name="T3" fmla="*/ 298 h 426"/>
                    <a:gd name="T4" fmla="*/ 97 w 426"/>
                    <a:gd name="T5" fmla="*/ 222 h 426"/>
                    <a:gd name="T6" fmla="*/ 116 w 426"/>
                    <a:gd name="T7" fmla="*/ 203 h 426"/>
                    <a:gd name="T8" fmla="*/ 173 w 426"/>
                    <a:gd name="T9" fmla="*/ 260 h 426"/>
                    <a:gd name="T10" fmla="*/ 310 w 426"/>
                    <a:gd name="T11" fmla="*/ 123 h 426"/>
                    <a:gd name="T12" fmla="*/ 329 w 426"/>
                    <a:gd name="T13" fmla="*/ 142 h 426"/>
                    <a:gd name="T14" fmla="*/ 173 w 426"/>
                    <a:gd name="T15" fmla="*/ 298 h 426"/>
                    <a:gd name="T16" fmla="*/ 397 w 426"/>
                    <a:gd name="T17" fmla="*/ 104 h 426"/>
                    <a:gd name="T18" fmla="*/ 397 w 426"/>
                    <a:gd name="T19" fmla="*/ 104 h 426"/>
                    <a:gd name="T20" fmla="*/ 364 w 426"/>
                    <a:gd name="T21" fmla="*/ 61 h 426"/>
                    <a:gd name="T22" fmla="*/ 321 w 426"/>
                    <a:gd name="T23" fmla="*/ 28 h 426"/>
                    <a:gd name="T24" fmla="*/ 269 w 426"/>
                    <a:gd name="T25" fmla="*/ 6 h 426"/>
                    <a:gd name="T26" fmla="*/ 213 w 426"/>
                    <a:gd name="T27" fmla="*/ 0 h 426"/>
                    <a:gd name="T28" fmla="*/ 156 w 426"/>
                    <a:gd name="T29" fmla="*/ 6 h 426"/>
                    <a:gd name="T30" fmla="*/ 105 w 426"/>
                    <a:gd name="T31" fmla="*/ 28 h 426"/>
                    <a:gd name="T32" fmla="*/ 62 w 426"/>
                    <a:gd name="T33" fmla="*/ 61 h 426"/>
                    <a:gd name="T34" fmla="*/ 29 w 426"/>
                    <a:gd name="T35" fmla="*/ 104 h 426"/>
                    <a:gd name="T36" fmla="*/ 7 w 426"/>
                    <a:gd name="T37" fmla="*/ 156 h 426"/>
                    <a:gd name="T38" fmla="*/ 0 w 426"/>
                    <a:gd name="T39" fmla="*/ 212 h 426"/>
                    <a:gd name="T40" fmla="*/ 7 w 426"/>
                    <a:gd name="T41" fmla="*/ 269 h 426"/>
                    <a:gd name="T42" fmla="*/ 29 w 426"/>
                    <a:gd name="T43" fmla="*/ 320 h 426"/>
                    <a:gd name="T44" fmla="*/ 62 w 426"/>
                    <a:gd name="T45" fmla="*/ 363 h 426"/>
                    <a:gd name="T46" fmla="*/ 105 w 426"/>
                    <a:gd name="T47" fmla="*/ 396 h 426"/>
                    <a:gd name="T48" fmla="*/ 156 w 426"/>
                    <a:gd name="T49" fmla="*/ 418 h 426"/>
                    <a:gd name="T50" fmla="*/ 213 w 426"/>
                    <a:gd name="T51" fmla="*/ 426 h 426"/>
                    <a:gd name="T52" fmla="*/ 269 w 426"/>
                    <a:gd name="T53" fmla="*/ 418 h 426"/>
                    <a:gd name="T54" fmla="*/ 321 w 426"/>
                    <a:gd name="T55" fmla="*/ 396 h 426"/>
                    <a:gd name="T56" fmla="*/ 364 w 426"/>
                    <a:gd name="T57" fmla="*/ 363 h 426"/>
                    <a:gd name="T58" fmla="*/ 397 w 426"/>
                    <a:gd name="T59" fmla="*/ 320 h 426"/>
                    <a:gd name="T60" fmla="*/ 419 w 426"/>
                    <a:gd name="T61" fmla="*/ 269 h 426"/>
                    <a:gd name="T62" fmla="*/ 426 w 426"/>
                    <a:gd name="T63" fmla="*/ 212 h 426"/>
                    <a:gd name="T64" fmla="*/ 419 w 426"/>
                    <a:gd name="T65" fmla="*/ 156 h 426"/>
                    <a:gd name="T66" fmla="*/ 397 w 426"/>
                    <a:gd name="T67" fmla="*/ 104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26" h="426">
                      <a:moveTo>
                        <a:pt x="173" y="298"/>
                      </a:moveTo>
                      <a:lnTo>
                        <a:pt x="173" y="298"/>
                      </a:lnTo>
                      <a:lnTo>
                        <a:pt x="97" y="222"/>
                      </a:lnTo>
                      <a:lnTo>
                        <a:pt x="116" y="203"/>
                      </a:lnTo>
                      <a:lnTo>
                        <a:pt x="173" y="260"/>
                      </a:lnTo>
                      <a:lnTo>
                        <a:pt x="310" y="123"/>
                      </a:lnTo>
                      <a:lnTo>
                        <a:pt x="329" y="142"/>
                      </a:lnTo>
                      <a:lnTo>
                        <a:pt x="173" y="298"/>
                      </a:lnTo>
                      <a:close/>
                      <a:moveTo>
                        <a:pt x="397" y="104"/>
                      </a:moveTo>
                      <a:lnTo>
                        <a:pt x="397" y="104"/>
                      </a:lnTo>
                      <a:cubicBezTo>
                        <a:pt x="388" y="89"/>
                        <a:pt x="377" y="74"/>
                        <a:pt x="364" y="61"/>
                      </a:cubicBezTo>
                      <a:cubicBezTo>
                        <a:pt x="351" y="48"/>
                        <a:pt x="336" y="37"/>
                        <a:pt x="321" y="28"/>
                      </a:cubicBezTo>
                      <a:cubicBezTo>
                        <a:pt x="305" y="19"/>
                        <a:pt x="288" y="12"/>
                        <a:pt x="269" y="6"/>
                      </a:cubicBezTo>
                      <a:cubicBezTo>
                        <a:pt x="251" y="2"/>
                        <a:pt x="232" y="0"/>
                        <a:pt x="213" y="0"/>
                      </a:cubicBezTo>
                      <a:cubicBezTo>
                        <a:pt x="193" y="0"/>
                        <a:pt x="174" y="2"/>
                        <a:pt x="156" y="6"/>
                      </a:cubicBezTo>
                      <a:cubicBezTo>
                        <a:pt x="138" y="12"/>
                        <a:pt x="121" y="19"/>
                        <a:pt x="105" y="28"/>
                      </a:cubicBezTo>
                      <a:cubicBezTo>
                        <a:pt x="89" y="37"/>
                        <a:pt x="75" y="48"/>
                        <a:pt x="62" y="61"/>
                      </a:cubicBezTo>
                      <a:cubicBezTo>
                        <a:pt x="49" y="74"/>
                        <a:pt x="38" y="89"/>
                        <a:pt x="29" y="104"/>
                      </a:cubicBezTo>
                      <a:cubicBezTo>
                        <a:pt x="19" y="120"/>
                        <a:pt x="12" y="137"/>
                        <a:pt x="7" y="156"/>
                      </a:cubicBezTo>
                      <a:cubicBezTo>
                        <a:pt x="2" y="174"/>
                        <a:pt x="0" y="193"/>
                        <a:pt x="0" y="212"/>
                      </a:cubicBezTo>
                      <a:cubicBezTo>
                        <a:pt x="0" y="232"/>
                        <a:pt x="2" y="251"/>
                        <a:pt x="7" y="269"/>
                      </a:cubicBezTo>
                      <a:cubicBezTo>
                        <a:pt x="12" y="287"/>
                        <a:pt x="19" y="304"/>
                        <a:pt x="29" y="320"/>
                      </a:cubicBezTo>
                      <a:cubicBezTo>
                        <a:pt x="38" y="336"/>
                        <a:pt x="49" y="350"/>
                        <a:pt x="62" y="363"/>
                      </a:cubicBezTo>
                      <a:cubicBezTo>
                        <a:pt x="75" y="376"/>
                        <a:pt x="89" y="387"/>
                        <a:pt x="105" y="396"/>
                      </a:cubicBezTo>
                      <a:cubicBezTo>
                        <a:pt x="121" y="406"/>
                        <a:pt x="138" y="413"/>
                        <a:pt x="156" y="418"/>
                      </a:cubicBezTo>
                      <a:cubicBezTo>
                        <a:pt x="174" y="423"/>
                        <a:pt x="193" y="426"/>
                        <a:pt x="213" y="426"/>
                      </a:cubicBezTo>
                      <a:cubicBezTo>
                        <a:pt x="232" y="426"/>
                        <a:pt x="251" y="423"/>
                        <a:pt x="269" y="418"/>
                      </a:cubicBezTo>
                      <a:cubicBezTo>
                        <a:pt x="288" y="413"/>
                        <a:pt x="305" y="406"/>
                        <a:pt x="321" y="396"/>
                      </a:cubicBezTo>
                      <a:cubicBezTo>
                        <a:pt x="336" y="387"/>
                        <a:pt x="351" y="376"/>
                        <a:pt x="364" y="363"/>
                      </a:cubicBezTo>
                      <a:cubicBezTo>
                        <a:pt x="377" y="350"/>
                        <a:pt x="388" y="336"/>
                        <a:pt x="397" y="320"/>
                      </a:cubicBezTo>
                      <a:cubicBezTo>
                        <a:pt x="406" y="304"/>
                        <a:pt x="413" y="287"/>
                        <a:pt x="419" y="269"/>
                      </a:cubicBezTo>
                      <a:cubicBezTo>
                        <a:pt x="424" y="251"/>
                        <a:pt x="426" y="232"/>
                        <a:pt x="426" y="212"/>
                      </a:cubicBezTo>
                      <a:cubicBezTo>
                        <a:pt x="426" y="193"/>
                        <a:pt x="424" y="174"/>
                        <a:pt x="419" y="156"/>
                      </a:cubicBezTo>
                      <a:cubicBezTo>
                        <a:pt x="413" y="137"/>
                        <a:pt x="406" y="120"/>
                        <a:pt x="397" y="104"/>
                      </a:cubicBezTo>
                      <a:close/>
                    </a:path>
                  </a:pathLst>
                </a:custGeom>
                <a:solidFill>
                  <a:schemeClr val="accent4"/>
                </a:solidFill>
                <a:ln w="0">
                  <a:noFill/>
                  <a:prstDash val="solid"/>
                  <a:round/>
                  <a:headEnd/>
                  <a:tailEnd/>
                </a:ln>
              </p:spPr>
              <p:txBody>
                <a:bodyPr vert="horz" wrap="square" lIns="91414" tIns="45706" rIns="91414" bIns="45706" numCol="1" anchor="t" anchorCtr="0" compatLnSpc="1">
                  <a:prstTxWarp prst="textNoShape">
                    <a:avLst/>
                  </a:prstTxWarp>
                </a:bodyPr>
                <a:lstStyle/>
                <a:p>
                  <a:pPr defTabSz="932384">
                    <a:defRPr/>
                  </a:pPr>
                  <a:endParaRPr lang="en-US">
                    <a:solidFill>
                      <a:srgbClr val="282828"/>
                    </a:solidFill>
                    <a:latin typeface="Segoe UI"/>
                  </a:endParaRPr>
                </a:p>
              </p:txBody>
            </p:sp>
            <p:sp>
              <p:nvSpPr>
                <p:cNvPr id="102" name="Freeform 6">
                  <a:extLst>
                    <a:ext uri="{FF2B5EF4-FFF2-40B4-BE49-F238E27FC236}">
                      <a16:creationId xmlns:a16="http://schemas.microsoft.com/office/drawing/2014/main" id="{F18FFE1B-0EAB-42DF-B05F-50BFB157D0E0}"/>
                    </a:ext>
                  </a:extLst>
                </p:cNvPr>
                <p:cNvSpPr>
                  <a:spLocks/>
                </p:cNvSpPr>
                <p:nvPr/>
              </p:nvSpPr>
              <p:spPr bwMode="auto">
                <a:xfrm>
                  <a:off x="1606" y="2803"/>
                  <a:ext cx="144" cy="109"/>
                </a:xfrm>
                <a:custGeom>
                  <a:avLst/>
                  <a:gdLst>
                    <a:gd name="T0" fmla="*/ 76 w 232"/>
                    <a:gd name="T1" fmla="*/ 137 h 175"/>
                    <a:gd name="T2" fmla="*/ 76 w 232"/>
                    <a:gd name="T3" fmla="*/ 137 h 175"/>
                    <a:gd name="T4" fmla="*/ 19 w 232"/>
                    <a:gd name="T5" fmla="*/ 80 h 175"/>
                    <a:gd name="T6" fmla="*/ 0 w 232"/>
                    <a:gd name="T7" fmla="*/ 99 h 175"/>
                    <a:gd name="T8" fmla="*/ 76 w 232"/>
                    <a:gd name="T9" fmla="*/ 175 h 175"/>
                    <a:gd name="T10" fmla="*/ 232 w 232"/>
                    <a:gd name="T11" fmla="*/ 19 h 175"/>
                    <a:gd name="T12" fmla="*/ 213 w 232"/>
                    <a:gd name="T13" fmla="*/ 0 h 175"/>
                    <a:gd name="T14" fmla="*/ 76 w 232"/>
                    <a:gd name="T15" fmla="*/ 137 h 1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2" h="175">
                      <a:moveTo>
                        <a:pt x="76" y="137"/>
                      </a:moveTo>
                      <a:lnTo>
                        <a:pt x="76" y="137"/>
                      </a:lnTo>
                      <a:lnTo>
                        <a:pt x="19" y="80"/>
                      </a:lnTo>
                      <a:lnTo>
                        <a:pt x="0" y="99"/>
                      </a:lnTo>
                      <a:lnTo>
                        <a:pt x="76" y="175"/>
                      </a:lnTo>
                      <a:lnTo>
                        <a:pt x="232" y="19"/>
                      </a:lnTo>
                      <a:lnTo>
                        <a:pt x="213" y="0"/>
                      </a:lnTo>
                      <a:lnTo>
                        <a:pt x="76" y="137"/>
                      </a:lnTo>
                      <a:close/>
                    </a:path>
                  </a:pathLst>
                </a:custGeom>
                <a:solidFill>
                  <a:schemeClr val="bg2"/>
                </a:solidFill>
                <a:ln w="0">
                  <a:noFill/>
                  <a:prstDash val="solid"/>
                  <a:round/>
                  <a:headEnd/>
                  <a:tailEnd/>
                </a:ln>
              </p:spPr>
              <p:txBody>
                <a:bodyPr vert="horz" wrap="square" lIns="91414" tIns="45706" rIns="91414" bIns="45706" numCol="1" anchor="t" anchorCtr="0" compatLnSpc="1">
                  <a:prstTxWarp prst="textNoShape">
                    <a:avLst/>
                  </a:prstTxWarp>
                </a:bodyPr>
                <a:lstStyle/>
                <a:p>
                  <a:pPr defTabSz="932384">
                    <a:defRPr/>
                  </a:pPr>
                  <a:endParaRPr lang="en-US">
                    <a:solidFill>
                      <a:srgbClr val="282828"/>
                    </a:solidFill>
                    <a:latin typeface="Segoe UI"/>
                  </a:endParaRPr>
                </a:p>
              </p:txBody>
            </p:sp>
          </p:grpSp>
          <p:sp>
            <p:nvSpPr>
              <p:cNvPr id="81" name="Freeform 5">
                <a:extLst>
                  <a:ext uri="{FF2B5EF4-FFF2-40B4-BE49-F238E27FC236}">
                    <a16:creationId xmlns:a16="http://schemas.microsoft.com/office/drawing/2014/main" id="{F6754C79-24D5-4136-990E-0B675A8EA25B}"/>
                  </a:ext>
                </a:extLst>
              </p:cNvPr>
              <p:cNvSpPr>
                <a:spLocks noEditPoints="1"/>
              </p:cNvSpPr>
              <p:nvPr/>
            </p:nvSpPr>
            <p:spPr bwMode="auto">
              <a:xfrm>
                <a:off x="1792198" y="3142748"/>
                <a:ext cx="532349" cy="367048"/>
              </a:xfrm>
              <a:custGeom>
                <a:avLst/>
                <a:gdLst>
                  <a:gd name="T0" fmla="*/ 120 w 425"/>
                  <a:gd name="T1" fmla="*/ 253 h 293"/>
                  <a:gd name="T2" fmla="*/ 120 w 425"/>
                  <a:gd name="T3" fmla="*/ 253 h 293"/>
                  <a:gd name="T4" fmla="*/ 27 w 425"/>
                  <a:gd name="T5" fmla="*/ 253 h 293"/>
                  <a:gd name="T6" fmla="*/ 27 w 425"/>
                  <a:gd name="T7" fmla="*/ 93 h 293"/>
                  <a:gd name="T8" fmla="*/ 120 w 425"/>
                  <a:gd name="T9" fmla="*/ 93 h 293"/>
                  <a:gd name="T10" fmla="*/ 120 w 425"/>
                  <a:gd name="T11" fmla="*/ 253 h 293"/>
                  <a:gd name="T12" fmla="*/ 94 w 425"/>
                  <a:gd name="T13" fmla="*/ 280 h 293"/>
                  <a:gd name="T14" fmla="*/ 94 w 425"/>
                  <a:gd name="T15" fmla="*/ 280 h 293"/>
                  <a:gd name="T16" fmla="*/ 54 w 425"/>
                  <a:gd name="T17" fmla="*/ 280 h 293"/>
                  <a:gd name="T18" fmla="*/ 54 w 425"/>
                  <a:gd name="T19" fmla="*/ 266 h 293"/>
                  <a:gd name="T20" fmla="*/ 94 w 425"/>
                  <a:gd name="T21" fmla="*/ 266 h 293"/>
                  <a:gd name="T22" fmla="*/ 94 w 425"/>
                  <a:gd name="T23" fmla="*/ 280 h 293"/>
                  <a:gd name="T24" fmla="*/ 421 w 425"/>
                  <a:gd name="T25" fmla="*/ 226 h 293"/>
                  <a:gd name="T26" fmla="*/ 421 w 425"/>
                  <a:gd name="T27" fmla="*/ 226 h 293"/>
                  <a:gd name="T28" fmla="*/ 387 w 425"/>
                  <a:gd name="T29" fmla="*/ 193 h 293"/>
                  <a:gd name="T30" fmla="*/ 387 w 425"/>
                  <a:gd name="T31" fmla="*/ 26 h 293"/>
                  <a:gd name="T32" fmla="*/ 385 w 425"/>
                  <a:gd name="T33" fmla="*/ 16 h 293"/>
                  <a:gd name="T34" fmla="*/ 379 w 425"/>
                  <a:gd name="T35" fmla="*/ 7 h 293"/>
                  <a:gd name="T36" fmla="*/ 371 w 425"/>
                  <a:gd name="T37" fmla="*/ 2 h 293"/>
                  <a:gd name="T38" fmla="*/ 360 w 425"/>
                  <a:gd name="T39" fmla="*/ 0 h 293"/>
                  <a:gd name="T40" fmla="*/ 94 w 425"/>
                  <a:gd name="T41" fmla="*/ 0 h 293"/>
                  <a:gd name="T42" fmla="*/ 83 w 425"/>
                  <a:gd name="T43" fmla="*/ 2 h 293"/>
                  <a:gd name="T44" fmla="*/ 75 w 425"/>
                  <a:gd name="T45" fmla="*/ 7 h 293"/>
                  <a:gd name="T46" fmla="*/ 69 w 425"/>
                  <a:gd name="T47" fmla="*/ 16 h 293"/>
                  <a:gd name="T48" fmla="*/ 67 w 425"/>
                  <a:gd name="T49" fmla="*/ 26 h 293"/>
                  <a:gd name="T50" fmla="*/ 67 w 425"/>
                  <a:gd name="T51" fmla="*/ 66 h 293"/>
                  <a:gd name="T52" fmla="*/ 27 w 425"/>
                  <a:gd name="T53" fmla="*/ 66 h 293"/>
                  <a:gd name="T54" fmla="*/ 17 w 425"/>
                  <a:gd name="T55" fmla="*/ 68 h 293"/>
                  <a:gd name="T56" fmla="*/ 8 w 425"/>
                  <a:gd name="T57" fmla="*/ 74 h 293"/>
                  <a:gd name="T58" fmla="*/ 2 w 425"/>
                  <a:gd name="T59" fmla="*/ 82 h 293"/>
                  <a:gd name="T60" fmla="*/ 0 w 425"/>
                  <a:gd name="T61" fmla="*/ 93 h 293"/>
                  <a:gd name="T62" fmla="*/ 0 w 425"/>
                  <a:gd name="T63" fmla="*/ 266 h 293"/>
                  <a:gd name="T64" fmla="*/ 2 w 425"/>
                  <a:gd name="T65" fmla="*/ 277 h 293"/>
                  <a:gd name="T66" fmla="*/ 8 w 425"/>
                  <a:gd name="T67" fmla="*/ 285 h 293"/>
                  <a:gd name="T68" fmla="*/ 17 w 425"/>
                  <a:gd name="T69" fmla="*/ 291 h 293"/>
                  <a:gd name="T70" fmla="*/ 27 w 425"/>
                  <a:gd name="T71" fmla="*/ 293 h 293"/>
                  <a:gd name="T72" fmla="*/ 120 w 425"/>
                  <a:gd name="T73" fmla="*/ 293 h 293"/>
                  <a:gd name="T74" fmla="*/ 131 w 425"/>
                  <a:gd name="T75" fmla="*/ 291 h 293"/>
                  <a:gd name="T76" fmla="*/ 139 w 425"/>
                  <a:gd name="T77" fmla="*/ 285 h 293"/>
                  <a:gd name="T78" fmla="*/ 145 w 425"/>
                  <a:gd name="T79" fmla="*/ 277 h 293"/>
                  <a:gd name="T80" fmla="*/ 147 w 425"/>
                  <a:gd name="T81" fmla="*/ 266 h 293"/>
                  <a:gd name="T82" fmla="*/ 147 w 425"/>
                  <a:gd name="T83" fmla="*/ 93 h 293"/>
                  <a:gd name="T84" fmla="*/ 145 w 425"/>
                  <a:gd name="T85" fmla="*/ 82 h 293"/>
                  <a:gd name="T86" fmla="*/ 139 w 425"/>
                  <a:gd name="T87" fmla="*/ 74 h 293"/>
                  <a:gd name="T88" fmla="*/ 131 w 425"/>
                  <a:gd name="T89" fmla="*/ 68 h 293"/>
                  <a:gd name="T90" fmla="*/ 120 w 425"/>
                  <a:gd name="T91" fmla="*/ 66 h 293"/>
                  <a:gd name="T92" fmla="*/ 94 w 425"/>
                  <a:gd name="T93" fmla="*/ 66 h 293"/>
                  <a:gd name="T94" fmla="*/ 94 w 425"/>
                  <a:gd name="T95" fmla="*/ 26 h 293"/>
                  <a:gd name="T96" fmla="*/ 360 w 425"/>
                  <a:gd name="T97" fmla="*/ 26 h 293"/>
                  <a:gd name="T98" fmla="*/ 360 w 425"/>
                  <a:gd name="T99" fmla="*/ 186 h 293"/>
                  <a:gd name="T100" fmla="*/ 179 w 425"/>
                  <a:gd name="T101" fmla="*/ 186 h 293"/>
                  <a:gd name="T102" fmla="*/ 197 w 425"/>
                  <a:gd name="T103" fmla="*/ 253 h 293"/>
                  <a:gd name="T104" fmla="*/ 412 w 425"/>
                  <a:gd name="T105" fmla="*/ 253 h 293"/>
                  <a:gd name="T106" fmla="*/ 423 w 425"/>
                  <a:gd name="T107" fmla="*/ 248 h 293"/>
                  <a:gd name="T108" fmla="*/ 425 w 425"/>
                  <a:gd name="T109" fmla="*/ 236 h 293"/>
                  <a:gd name="T110" fmla="*/ 424 w 425"/>
                  <a:gd name="T111" fmla="*/ 230 h 293"/>
                  <a:gd name="T112" fmla="*/ 421 w 425"/>
                  <a:gd name="T113" fmla="*/ 226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25" h="293">
                    <a:moveTo>
                      <a:pt x="120" y="253"/>
                    </a:moveTo>
                    <a:lnTo>
                      <a:pt x="120" y="253"/>
                    </a:lnTo>
                    <a:lnTo>
                      <a:pt x="27" y="253"/>
                    </a:lnTo>
                    <a:lnTo>
                      <a:pt x="27" y="93"/>
                    </a:lnTo>
                    <a:lnTo>
                      <a:pt x="120" y="93"/>
                    </a:lnTo>
                    <a:lnTo>
                      <a:pt x="120" y="253"/>
                    </a:lnTo>
                    <a:close/>
                    <a:moveTo>
                      <a:pt x="94" y="280"/>
                    </a:moveTo>
                    <a:lnTo>
                      <a:pt x="94" y="280"/>
                    </a:lnTo>
                    <a:lnTo>
                      <a:pt x="54" y="280"/>
                    </a:lnTo>
                    <a:lnTo>
                      <a:pt x="54" y="266"/>
                    </a:lnTo>
                    <a:lnTo>
                      <a:pt x="94" y="266"/>
                    </a:lnTo>
                    <a:lnTo>
                      <a:pt x="94" y="280"/>
                    </a:lnTo>
                    <a:close/>
                    <a:moveTo>
                      <a:pt x="421" y="226"/>
                    </a:moveTo>
                    <a:lnTo>
                      <a:pt x="421" y="226"/>
                    </a:lnTo>
                    <a:lnTo>
                      <a:pt x="387" y="193"/>
                    </a:lnTo>
                    <a:lnTo>
                      <a:pt x="387" y="26"/>
                    </a:lnTo>
                    <a:cubicBezTo>
                      <a:pt x="387" y="22"/>
                      <a:pt x="386" y="19"/>
                      <a:pt x="385" y="16"/>
                    </a:cubicBezTo>
                    <a:cubicBezTo>
                      <a:pt x="384" y="13"/>
                      <a:pt x="382" y="10"/>
                      <a:pt x="379" y="7"/>
                    </a:cubicBezTo>
                    <a:cubicBezTo>
                      <a:pt x="377" y="5"/>
                      <a:pt x="374" y="3"/>
                      <a:pt x="371" y="2"/>
                    </a:cubicBezTo>
                    <a:cubicBezTo>
                      <a:pt x="368" y="0"/>
                      <a:pt x="364" y="0"/>
                      <a:pt x="360" y="0"/>
                    </a:cubicBezTo>
                    <a:lnTo>
                      <a:pt x="94" y="0"/>
                    </a:lnTo>
                    <a:cubicBezTo>
                      <a:pt x="90" y="0"/>
                      <a:pt x="86" y="0"/>
                      <a:pt x="83" y="2"/>
                    </a:cubicBezTo>
                    <a:cubicBezTo>
                      <a:pt x="80" y="3"/>
                      <a:pt x="77" y="5"/>
                      <a:pt x="75" y="7"/>
                    </a:cubicBezTo>
                    <a:cubicBezTo>
                      <a:pt x="72" y="10"/>
                      <a:pt x="70" y="13"/>
                      <a:pt x="69" y="16"/>
                    </a:cubicBezTo>
                    <a:cubicBezTo>
                      <a:pt x="68" y="19"/>
                      <a:pt x="67" y="22"/>
                      <a:pt x="67" y="26"/>
                    </a:cubicBezTo>
                    <a:lnTo>
                      <a:pt x="67" y="66"/>
                    </a:lnTo>
                    <a:lnTo>
                      <a:pt x="27" y="66"/>
                    </a:lnTo>
                    <a:cubicBezTo>
                      <a:pt x="23" y="66"/>
                      <a:pt x="20" y="67"/>
                      <a:pt x="17" y="68"/>
                    </a:cubicBezTo>
                    <a:cubicBezTo>
                      <a:pt x="13" y="70"/>
                      <a:pt x="11" y="72"/>
                      <a:pt x="8" y="74"/>
                    </a:cubicBezTo>
                    <a:cubicBezTo>
                      <a:pt x="6" y="76"/>
                      <a:pt x="4" y="79"/>
                      <a:pt x="2" y="82"/>
                    </a:cubicBezTo>
                    <a:cubicBezTo>
                      <a:pt x="1" y="86"/>
                      <a:pt x="0" y="89"/>
                      <a:pt x="0" y="93"/>
                    </a:cubicBezTo>
                    <a:lnTo>
                      <a:pt x="0" y="266"/>
                    </a:lnTo>
                    <a:cubicBezTo>
                      <a:pt x="0" y="270"/>
                      <a:pt x="1" y="273"/>
                      <a:pt x="2" y="277"/>
                    </a:cubicBezTo>
                    <a:cubicBezTo>
                      <a:pt x="4" y="280"/>
                      <a:pt x="6" y="283"/>
                      <a:pt x="8" y="285"/>
                    </a:cubicBezTo>
                    <a:cubicBezTo>
                      <a:pt x="11" y="287"/>
                      <a:pt x="13" y="289"/>
                      <a:pt x="17" y="291"/>
                    </a:cubicBezTo>
                    <a:cubicBezTo>
                      <a:pt x="20" y="292"/>
                      <a:pt x="23" y="293"/>
                      <a:pt x="27" y="293"/>
                    </a:cubicBezTo>
                    <a:lnTo>
                      <a:pt x="120" y="293"/>
                    </a:lnTo>
                    <a:cubicBezTo>
                      <a:pt x="124" y="293"/>
                      <a:pt x="128" y="292"/>
                      <a:pt x="131" y="291"/>
                    </a:cubicBezTo>
                    <a:cubicBezTo>
                      <a:pt x="134" y="289"/>
                      <a:pt x="137" y="287"/>
                      <a:pt x="139" y="285"/>
                    </a:cubicBezTo>
                    <a:cubicBezTo>
                      <a:pt x="142" y="283"/>
                      <a:pt x="144" y="280"/>
                      <a:pt x="145" y="277"/>
                    </a:cubicBezTo>
                    <a:cubicBezTo>
                      <a:pt x="146" y="273"/>
                      <a:pt x="147" y="270"/>
                      <a:pt x="147" y="266"/>
                    </a:cubicBezTo>
                    <a:lnTo>
                      <a:pt x="147" y="93"/>
                    </a:lnTo>
                    <a:cubicBezTo>
                      <a:pt x="147" y="89"/>
                      <a:pt x="146" y="86"/>
                      <a:pt x="145" y="82"/>
                    </a:cubicBezTo>
                    <a:cubicBezTo>
                      <a:pt x="144" y="79"/>
                      <a:pt x="142" y="76"/>
                      <a:pt x="139" y="74"/>
                    </a:cubicBezTo>
                    <a:cubicBezTo>
                      <a:pt x="137" y="72"/>
                      <a:pt x="134" y="70"/>
                      <a:pt x="131" y="68"/>
                    </a:cubicBezTo>
                    <a:cubicBezTo>
                      <a:pt x="128" y="67"/>
                      <a:pt x="124" y="66"/>
                      <a:pt x="120" y="66"/>
                    </a:cubicBezTo>
                    <a:lnTo>
                      <a:pt x="94" y="66"/>
                    </a:lnTo>
                    <a:lnTo>
                      <a:pt x="94" y="26"/>
                    </a:lnTo>
                    <a:lnTo>
                      <a:pt x="360" y="26"/>
                    </a:lnTo>
                    <a:lnTo>
                      <a:pt x="360" y="186"/>
                    </a:lnTo>
                    <a:lnTo>
                      <a:pt x="179" y="186"/>
                    </a:lnTo>
                    <a:lnTo>
                      <a:pt x="197" y="253"/>
                    </a:lnTo>
                    <a:lnTo>
                      <a:pt x="412" y="253"/>
                    </a:lnTo>
                    <a:cubicBezTo>
                      <a:pt x="417" y="253"/>
                      <a:pt x="421" y="251"/>
                      <a:pt x="423" y="248"/>
                    </a:cubicBezTo>
                    <a:cubicBezTo>
                      <a:pt x="424" y="244"/>
                      <a:pt x="425" y="240"/>
                      <a:pt x="425" y="236"/>
                    </a:cubicBezTo>
                    <a:cubicBezTo>
                      <a:pt x="425" y="234"/>
                      <a:pt x="425" y="232"/>
                      <a:pt x="424" y="230"/>
                    </a:cubicBezTo>
                    <a:cubicBezTo>
                      <a:pt x="423" y="229"/>
                      <a:pt x="422" y="227"/>
                      <a:pt x="421" y="226"/>
                    </a:cubicBezTo>
                    <a:close/>
                  </a:path>
                </a:pathLst>
              </a:custGeom>
              <a:solidFill>
                <a:schemeClr val="accent4"/>
              </a:solid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srgbClr val="000000"/>
                  </a:solidFill>
                  <a:latin typeface="Segoe UI"/>
                </a:endParaRPr>
              </a:p>
            </p:txBody>
          </p:sp>
          <p:grpSp>
            <p:nvGrpSpPr>
              <p:cNvPr id="82" name="Group 81">
                <a:extLst>
                  <a:ext uri="{FF2B5EF4-FFF2-40B4-BE49-F238E27FC236}">
                    <a16:creationId xmlns:a16="http://schemas.microsoft.com/office/drawing/2014/main" id="{CA8F513B-388F-4A44-B938-8F2FD113A240}"/>
                  </a:ext>
                </a:extLst>
              </p:cNvPr>
              <p:cNvGrpSpPr>
                <a:grpSpLocks noChangeAspect="1"/>
              </p:cNvGrpSpPr>
              <p:nvPr/>
            </p:nvGrpSpPr>
            <p:grpSpPr bwMode="auto">
              <a:xfrm>
                <a:off x="1980317" y="2737927"/>
                <a:ext cx="309563" cy="311150"/>
                <a:chOff x="1374" y="1414"/>
                <a:chExt cx="195" cy="196"/>
              </a:xfrm>
            </p:grpSpPr>
            <p:sp>
              <p:nvSpPr>
                <p:cNvPr id="94" name="AutoShape 7">
                  <a:extLst>
                    <a:ext uri="{FF2B5EF4-FFF2-40B4-BE49-F238E27FC236}">
                      <a16:creationId xmlns:a16="http://schemas.microsoft.com/office/drawing/2014/main" id="{A05E955D-5488-4A46-A1A5-72F0976690ED}"/>
                    </a:ext>
                  </a:extLst>
                </p:cNvPr>
                <p:cNvSpPr>
                  <a:spLocks noChangeAspect="1" noChangeArrowheads="1" noTextEdit="1"/>
                </p:cNvSpPr>
                <p:nvPr/>
              </p:nvSpPr>
              <p:spPr bwMode="auto">
                <a:xfrm>
                  <a:off x="1374" y="1414"/>
                  <a:ext cx="195" cy="19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000000"/>
                    </a:solidFill>
                    <a:latin typeface="Segoe UI"/>
                  </a:endParaRPr>
                </a:p>
              </p:txBody>
            </p:sp>
            <p:sp>
              <p:nvSpPr>
                <p:cNvPr id="95" name="Freeform 9">
                  <a:extLst>
                    <a:ext uri="{FF2B5EF4-FFF2-40B4-BE49-F238E27FC236}">
                      <a16:creationId xmlns:a16="http://schemas.microsoft.com/office/drawing/2014/main" id="{E143A612-D5D2-4571-8E1B-69741E173CD2}"/>
                    </a:ext>
                  </a:extLst>
                </p:cNvPr>
                <p:cNvSpPr>
                  <a:spLocks noEditPoints="1"/>
                </p:cNvSpPr>
                <p:nvPr/>
              </p:nvSpPr>
              <p:spPr bwMode="auto">
                <a:xfrm>
                  <a:off x="1374" y="1449"/>
                  <a:ext cx="201" cy="114"/>
                </a:xfrm>
                <a:custGeom>
                  <a:avLst/>
                  <a:gdLst>
                    <a:gd name="T0" fmla="*/ 186 w 426"/>
                    <a:gd name="T1" fmla="*/ 80 h 240"/>
                    <a:gd name="T2" fmla="*/ 186 w 426"/>
                    <a:gd name="T3" fmla="*/ 80 h 240"/>
                    <a:gd name="T4" fmla="*/ 186 w 426"/>
                    <a:gd name="T5" fmla="*/ 27 h 240"/>
                    <a:gd name="T6" fmla="*/ 242 w 426"/>
                    <a:gd name="T7" fmla="*/ 27 h 240"/>
                    <a:gd name="T8" fmla="*/ 251 w 426"/>
                    <a:gd name="T9" fmla="*/ 31 h 240"/>
                    <a:gd name="T10" fmla="*/ 301 w 426"/>
                    <a:gd name="T11" fmla="*/ 80 h 240"/>
                    <a:gd name="T12" fmla="*/ 186 w 426"/>
                    <a:gd name="T13" fmla="*/ 80 h 240"/>
                    <a:gd name="T14" fmla="*/ 159 w 426"/>
                    <a:gd name="T15" fmla="*/ 80 h 240"/>
                    <a:gd name="T16" fmla="*/ 159 w 426"/>
                    <a:gd name="T17" fmla="*/ 80 h 240"/>
                    <a:gd name="T18" fmla="*/ 64 w 426"/>
                    <a:gd name="T19" fmla="*/ 80 h 240"/>
                    <a:gd name="T20" fmla="*/ 84 w 426"/>
                    <a:gd name="T21" fmla="*/ 35 h 240"/>
                    <a:gd name="T22" fmla="*/ 90 w 426"/>
                    <a:gd name="T23" fmla="*/ 29 h 240"/>
                    <a:gd name="T24" fmla="*/ 97 w 426"/>
                    <a:gd name="T25" fmla="*/ 27 h 240"/>
                    <a:gd name="T26" fmla="*/ 159 w 426"/>
                    <a:gd name="T27" fmla="*/ 27 h 240"/>
                    <a:gd name="T28" fmla="*/ 159 w 426"/>
                    <a:gd name="T29" fmla="*/ 80 h 240"/>
                    <a:gd name="T30" fmla="*/ 420 w 426"/>
                    <a:gd name="T31" fmla="*/ 129 h 240"/>
                    <a:gd name="T32" fmla="*/ 420 w 426"/>
                    <a:gd name="T33" fmla="*/ 129 h 240"/>
                    <a:gd name="T34" fmla="*/ 403 w 426"/>
                    <a:gd name="T35" fmla="*/ 104 h 240"/>
                    <a:gd name="T36" fmla="*/ 377 w 426"/>
                    <a:gd name="T37" fmla="*/ 87 h 240"/>
                    <a:gd name="T38" fmla="*/ 346 w 426"/>
                    <a:gd name="T39" fmla="*/ 80 h 240"/>
                    <a:gd name="T40" fmla="*/ 338 w 426"/>
                    <a:gd name="T41" fmla="*/ 80 h 240"/>
                    <a:gd name="T42" fmla="*/ 270 w 426"/>
                    <a:gd name="T43" fmla="*/ 12 h 240"/>
                    <a:gd name="T44" fmla="*/ 257 w 426"/>
                    <a:gd name="T45" fmla="*/ 3 h 240"/>
                    <a:gd name="T46" fmla="*/ 242 w 426"/>
                    <a:gd name="T47" fmla="*/ 0 h 240"/>
                    <a:gd name="T48" fmla="*/ 53 w 426"/>
                    <a:gd name="T49" fmla="*/ 0 h 240"/>
                    <a:gd name="T50" fmla="*/ 53 w 426"/>
                    <a:gd name="T51" fmla="*/ 27 h 240"/>
                    <a:gd name="T52" fmla="*/ 59 w 426"/>
                    <a:gd name="T53" fmla="*/ 27 h 240"/>
                    <a:gd name="T54" fmla="*/ 6 w 426"/>
                    <a:gd name="T55" fmla="*/ 144 h 240"/>
                    <a:gd name="T56" fmla="*/ 0 w 426"/>
                    <a:gd name="T57" fmla="*/ 172 h 240"/>
                    <a:gd name="T58" fmla="*/ 0 w 426"/>
                    <a:gd name="T59" fmla="*/ 187 h 240"/>
                    <a:gd name="T60" fmla="*/ 2 w 426"/>
                    <a:gd name="T61" fmla="*/ 204 h 240"/>
                    <a:gd name="T62" fmla="*/ 8 w 426"/>
                    <a:gd name="T63" fmla="*/ 183 h 240"/>
                    <a:gd name="T64" fmla="*/ 24 w 426"/>
                    <a:gd name="T65" fmla="*/ 159 h 240"/>
                    <a:gd name="T66" fmla="*/ 49 w 426"/>
                    <a:gd name="T67" fmla="*/ 142 h 240"/>
                    <a:gd name="T68" fmla="*/ 79 w 426"/>
                    <a:gd name="T69" fmla="*/ 136 h 240"/>
                    <a:gd name="T70" fmla="*/ 110 w 426"/>
                    <a:gd name="T71" fmla="*/ 142 h 240"/>
                    <a:gd name="T72" fmla="*/ 135 w 426"/>
                    <a:gd name="T73" fmla="*/ 159 h 240"/>
                    <a:gd name="T74" fmla="*/ 151 w 426"/>
                    <a:gd name="T75" fmla="*/ 183 h 240"/>
                    <a:gd name="T76" fmla="*/ 157 w 426"/>
                    <a:gd name="T77" fmla="*/ 214 h 240"/>
                    <a:gd name="T78" fmla="*/ 153 w 426"/>
                    <a:gd name="T79" fmla="*/ 240 h 240"/>
                    <a:gd name="T80" fmla="*/ 246 w 426"/>
                    <a:gd name="T81" fmla="*/ 240 h 240"/>
                    <a:gd name="T82" fmla="*/ 242 w 426"/>
                    <a:gd name="T83" fmla="*/ 214 h 240"/>
                    <a:gd name="T84" fmla="*/ 248 w 426"/>
                    <a:gd name="T85" fmla="*/ 183 h 240"/>
                    <a:gd name="T86" fmla="*/ 264 w 426"/>
                    <a:gd name="T87" fmla="*/ 159 h 240"/>
                    <a:gd name="T88" fmla="*/ 289 w 426"/>
                    <a:gd name="T89" fmla="*/ 142 h 240"/>
                    <a:gd name="T90" fmla="*/ 319 w 426"/>
                    <a:gd name="T91" fmla="*/ 136 h 240"/>
                    <a:gd name="T92" fmla="*/ 350 w 426"/>
                    <a:gd name="T93" fmla="*/ 142 h 240"/>
                    <a:gd name="T94" fmla="*/ 375 w 426"/>
                    <a:gd name="T95" fmla="*/ 159 h 240"/>
                    <a:gd name="T96" fmla="*/ 391 w 426"/>
                    <a:gd name="T97" fmla="*/ 183 h 240"/>
                    <a:gd name="T98" fmla="*/ 397 w 426"/>
                    <a:gd name="T99" fmla="*/ 214 h 240"/>
                    <a:gd name="T100" fmla="*/ 393 w 426"/>
                    <a:gd name="T101" fmla="*/ 240 h 240"/>
                    <a:gd name="T102" fmla="*/ 399 w 426"/>
                    <a:gd name="T103" fmla="*/ 240 h 240"/>
                    <a:gd name="T104" fmla="*/ 410 w 426"/>
                    <a:gd name="T105" fmla="*/ 238 h 240"/>
                    <a:gd name="T106" fmla="*/ 418 w 426"/>
                    <a:gd name="T107" fmla="*/ 233 h 240"/>
                    <a:gd name="T108" fmla="*/ 424 w 426"/>
                    <a:gd name="T109" fmla="*/ 224 h 240"/>
                    <a:gd name="T110" fmla="*/ 426 w 426"/>
                    <a:gd name="T111" fmla="*/ 214 h 240"/>
                    <a:gd name="T112" fmla="*/ 426 w 426"/>
                    <a:gd name="T113" fmla="*/ 160 h 240"/>
                    <a:gd name="T114" fmla="*/ 420 w 426"/>
                    <a:gd name="T115" fmla="*/ 129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26" h="240">
                      <a:moveTo>
                        <a:pt x="186" y="80"/>
                      </a:moveTo>
                      <a:lnTo>
                        <a:pt x="186" y="80"/>
                      </a:lnTo>
                      <a:lnTo>
                        <a:pt x="186" y="27"/>
                      </a:lnTo>
                      <a:lnTo>
                        <a:pt x="242" y="27"/>
                      </a:lnTo>
                      <a:cubicBezTo>
                        <a:pt x="245" y="27"/>
                        <a:pt x="249" y="28"/>
                        <a:pt x="251" y="31"/>
                      </a:cubicBezTo>
                      <a:lnTo>
                        <a:pt x="301" y="80"/>
                      </a:lnTo>
                      <a:lnTo>
                        <a:pt x="186" y="80"/>
                      </a:lnTo>
                      <a:close/>
                      <a:moveTo>
                        <a:pt x="159" y="80"/>
                      </a:moveTo>
                      <a:lnTo>
                        <a:pt x="159" y="80"/>
                      </a:lnTo>
                      <a:lnTo>
                        <a:pt x="64" y="80"/>
                      </a:lnTo>
                      <a:lnTo>
                        <a:pt x="84" y="35"/>
                      </a:lnTo>
                      <a:cubicBezTo>
                        <a:pt x="86" y="32"/>
                        <a:pt x="87" y="31"/>
                        <a:pt x="90" y="29"/>
                      </a:cubicBezTo>
                      <a:cubicBezTo>
                        <a:pt x="92" y="28"/>
                        <a:pt x="94" y="27"/>
                        <a:pt x="97" y="27"/>
                      </a:cubicBezTo>
                      <a:lnTo>
                        <a:pt x="159" y="27"/>
                      </a:lnTo>
                      <a:lnTo>
                        <a:pt x="159" y="80"/>
                      </a:lnTo>
                      <a:close/>
                      <a:moveTo>
                        <a:pt x="420" y="129"/>
                      </a:moveTo>
                      <a:lnTo>
                        <a:pt x="420" y="129"/>
                      </a:lnTo>
                      <a:cubicBezTo>
                        <a:pt x="416" y="119"/>
                        <a:pt x="410" y="111"/>
                        <a:pt x="403" y="104"/>
                      </a:cubicBezTo>
                      <a:cubicBezTo>
                        <a:pt x="396" y="97"/>
                        <a:pt x="387" y="91"/>
                        <a:pt x="377" y="87"/>
                      </a:cubicBezTo>
                      <a:cubicBezTo>
                        <a:pt x="368" y="82"/>
                        <a:pt x="357" y="80"/>
                        <a:pt x="346" y="80"/>
                      </a:cubicBezTo>
                      <a:lnTo>
                        <a:pt x="338" y="80"/>
                      </a:lnTo>
                      <a:lnTo>
                        <a:pt x="270" y="12"/>
                      </a:lnTo>
                      <a:cubicBezTo>
                        <a:pt x="266" y="8"/>
                        <a:pt x="262" y="5"/>
                        <a:pt x="257" y="3"/>
                      </a:cubicBezTo>
                      <a:cubicBezTo>
                        <a:pt x="252" y="1"/>
                        <a:pt x="247" y="0"/>
                        <a:pt x="242" y="0"/>
                      </a:cubicBezTo>
                      <a:lnTo>
                        <a:pt x="53" y="0"/>
                      </a:lnTo>
                      <a:lnTo>
                        <a:pt x="53" y="27"/>
                      </a:lnTo>
                      <a:lnTo>
                        <a:pt x="59" y="27"/>
                      </a:lnTo>
                      <a:lnTo>
                        <a:pt x="6" y="144"/>
                      </a:lnTo>
                      <a:cubicBezTo>
                        <a:pt x="2" y="153"/>
                        <a:pt x="0" y="162"/>
                        <a:pt x="0" y="172"/>
                      </a:cubicBezTo>
                      <a:lnTo>
                        <a:pt x="0" y="187"/>
                      </a:lnTo>
                      <a:cubicBezTo>
                        <a:pt x="0" y="193"/>
                        <a:pt x="0" y="198"/>
                        <a:pt x="2" y="204"/>
                      </a:cubicBezTo>
                      <a:cubicBezTo>
                        <a:pt x="3" y="197"/>
                        <a:pt x="5" y="190"/>
                        <a:pt x="8" y="183"/>
                      </a:cubicBezTo>
                      <a:cubicBezTo>
                        <a:pt x="12" y="174"/>
                        <a:pt x="17" y="166"/>
                        <a:pt x="24" y="159"/>
                      </a:cubicBezTo>
                      <a:cubicBezTo>
                        <a:pt x="31" y="152"/>
                        <a:pt x="40" y="146"/>
                        <a:pt x="49" y="142"/>
                      </a:cubicBezTo>
                      <a:cubicBezTo>
                        <a:pt x="58" y="138"/>
                        <a:pt x="69" y="136"/>
                        <a:pt x="79" y="136"/>
                      </a:cubicBezTo>
                      <a:cubicBezTo>
                        <a:pt x="90" y="136"/>
                        <a:pt x="101" y="138"/>
                        <a:pt x="110" y="142"/>
                      </a:cubicBezTo>
                      <a:cubicBezTo>
                        <a:pt x="119" y="146"/>
                        <a:pt x="128" y="152"/>
                        <a:pt x="135" y="159"/>
                      </a:cubicBezTo>
                      <a:cubicBezTo>
                        <a:pt x="142" y="166"/>
                        <a:pt x="147" y="174"/>
                        <a:pt x="151" y="183"/>
                      </a:cubicBezTo>
                      <a:cubicBezTo>
                        <a:pt x="155" y="193"/>
                        <a:pt x="157" y="203"/>
                        <a:pt x="157" y="214"/>
                      </a:cubicBezTo>
                      <a:cubicBezTo>
                        <a:pt x="157" y="223"/>
                        <a:pt x="156" y="232"/>
                        <a:pt x="153" y="240"/>
                      </a:cubicBezTo>
                      <a:lnTo>
                        <a:pt x="246" y="240"/>
                      </a:lnTo>
                      <a:cubicBezTo>
                        <a:pt x="243" y="232"/>
                        <a:pt x="242" y="223"/>
                        <a:pt x="242" y="214"/>
                      </a:cubicBezTo>
                      <a:cubicBezTo>
                        <a:pt x="242" y="203"/>
                        <a:pt x="244" y="193"/>
                        <a:pt x="248" y="183"/>
                      </a:cubicBezTo>
                      <a:cubicBezTo>
                        <a:pt x="252" y="174"/>
                        <a:pt x="257" y="166"/>
                        <a:pt x="264" y="159"/>
                      </a:cubicBezTo>
                      <a:cubicBezTo>
                        <a:pt x="271" y="152"/>
                        <a:pt x="280" y="146"/>
                        <a:pt x="289" y="142"/>
                      </a:cubicBezTo>
                      <a:cubicBezTo>
                        <a:pt x="298" y="138"/>
                        <a:pt x="309" y="136"/>
                        <a:pt x="319" y="136"/>
                      </a:cubicBezTo>
                      <a:cubicBezTo>
                        <a:pt x="330" y="136"/>
                        <a:pt x="341" y="138"/>
                        <a:pt x="350" y="142"/>
                      </a:cubicBezTo>
                      <a:cubicBezTo>
                        <a:pt x="359" y="146"/>
                        <a:pt x="367" y="152"/>
                        <a:pt x="375" y="159"/>
                      </a:cubicBezTo>
                      <a:cubicBezTo>
                        <a:pt x="382" y="166"/>
                        <a:pt x="387" y="174"/>
                        <a:pt x="391" y="183"/>
                      </a:cubicBezTo>
                      <a:cubicBezTo>
                        <a:pt x="395" y="193"/>
                        <a:pt x="397" y="203"/>
                        <a:pt x="397" y="214"/>
                      </a:cubicBezTo>
                      <a:cubicBezTo>
                        <a:pt x="397" y="223"/>
                        <a:pt x="396" y="232"/>
                        <a:pt x="393" y="240"/>
                      </a:cubicBezTo>
                      <a:lnTo>
                        <a:pt x="399" y="240"/>
                      </a:lnTo>
                      <a:cubicBezTo>
                        <a:pt x="403" y="240"/>
                        <a:pt x="407" y="240"/>
                        <a:pt x="410" y="238"/>
                      </a:cubicBezTo>
                      <a:cubicBezTo>
                        <a:pt x="413" y="237"/>
                        <a:pt x="416" y="235"/>
                        <a:pt x="418" y="233"/>
                      </a:cubicBezTo>
                      <a:cubicBezTo>
                        <a:pt x="421" y="230"/>
                        <a:pt x="423" y="227"/>
                        <a:pt x="424" y="224"/>
                      </a:cubicBezTo>
                      <a:cubicBezTo>
                        <a:pt x="425" y="221"/>
                        <a:pt x="426" y="217"/>
                        <a:pt x="426" y="214"/>
                      </a:cubicBezTo>
                      <a:lnTo>
                        <a:pt x="426" y="160"/>
                      </a:lnTo>
                      <a:cubicBezTo>
                        <a:pt x="426" y="149"/>
                        <a:pt x="424" y="139"/>
                        <a:pt x="420" y="129"/>
                      </a:cubicBezTo>
                      <a:close/>
                    </a:path>
                  </a:pathLst>
                </a:custGeom>
                <a:solidFill>
                  <a:schemeClr val="accent5"/>
                </a:solid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srgbClr val="000000"/>
                    </a:solidFill>
                    <a:latin typeface="Segoe UI"/>
                  </a:endParaRPr>
                </a:p>
              </p:txBody>
            </p:sp>
            <p:sp>
              <p:nvSpPr>
                <p:cNvPr id="96" name="Freeform 10">
                  <a:extLst>
                    <a:ext uri="{FF2B5EF4-FFF2-40B4-BE49-F238E27FC236}">
                      <a16:creationId xmlns:a16="http://schemas.microsoft.com/office/drawing/2014/main" id="{7CF92D90-4EB6-4BAE-820B-A62CEB056D26}"/>
                    </a:ext>
                  </a:extLst>
                </p:cNvPr>
                <p:cNvSpPr>
                  <a:spLocks noEditPoints="1"/>
                </p:cNvSpPr>
                <p:nvPr/>
              </p:nvSpPr>
              <p:spPr bwMode="auto">
                <a:xfrm>
                  <a:off x="1385" y="1524"/>
                  <a:ext cx="53" cy="53"/>
                </a:xfrm>
                <a:custGeom>
                  <a:avLst/>
                  <a:gdLst>
                    <a:gd name="T0" fmla="*/ 32 w 113"/>
                    <a:gd name="T1" fmla="*/ 45 h 112"/>
                    <a:gd name="T2" fmla="*/ 32 w 113"/>
                    <a:gd name="T3" fmla="*/ 45 h 112"/>
                    <a:gd name="T4" fmla="*/ 38 w 113"/>
                    <a:gd name="T5" fmla="*/ 37 h 112"/>
                    <a:gd name="T6" fmla="*/ 46 w 113"/>
                    <a:gd name="T7" fmla="*/ 31 h 112"/>
                    <a:gd name="T8" fmla="*/ 57 w 113"/>
                    <a:gd name="T9" fmla="*/ 29 h 112"/>
                    <a:gd name="T10" fmla="*/ 67 w 113"/>
                    <a:gd name="T11" fmla="*/ 31 h 112"/>
                    <a:gd name="T12" fmla="*/ 75 w 113"/>
                    <a:gd name="T13" fmla="*/ 37 h 112"/>
                    <a:gd name="T14" fmla="*/ 81 w 113"/>
                    <a:gd name="T15" fmla="*/ 45 h 112"/>
                    <a:gd name="T16" fmla="*/ 83 w 113"/>
                    <a:gd name="T17" fmla="*/ 56 h 112"/>
                    <a:gd name="T18" fmla="*/ 81 w 113"/>
                    <a:gd name="T19" fmla="*/ 66 h 112"/>
                    <a:gd name="T20" fmla="*/ 75 w 113"/>
                    <a:gd name="T21" fmla="*/ 75 h 112"/>
                    <a:gd name="T22" fmla="*/ 67 w 113"/>
                    <a:gd name="T23" fmla="*/ 80 h 112"/>
                    <a:gd name="T24" fmla="*/ 57 w 113"/>
                    <a:gd name="T25" fmla="*/ 82 h 112"/>
                    <a:gd name="T26" fmla="*/ 46 w 113"/>
                    <a:gd name="T27" fmla="*/ 80 h 112"/>
                    <a:gd name="T28" fmla="*/ 38 w 113"/>
                    <a:gd name="T29" fmla="*/ 75 h 112"/>
                    <a:gd name="T30" fmla="*/ 32 w 113"/>
                    <a:gd name="T31" fmla="*/ 66 h 112"/>
                    <a:gd name="T32" fmla="*/ 30 w 113"/>
                    <a:gd name="T33" fmla="*/ 56 h 112"/>
                    <a:gd name="T34" fmla="*/ 32 w 113"/>
                    <a:gd name="T35" fmla="*/ 45 h 112"/>
                    <a:gd name="T36" fmla="*/ 96 w 113"/>
                    <a:gd name="T37" fmla="*/ 16 h 112"/>
                    <a:gd name="T38" fmla="*/ 96 w 113"/>
                    <a:gd name="T39" fmla="*/ 16 h 112"/>
                    <a:gd name="T40" fmla="*/ 78 w 113"/>
                    <a:gd name="T41" fmla="*/ 4 h 112"/>
                    <a:gd name="T42" fmla="*/ 57 w 113"/>
                    <a:gd name="T43" fmla="*/ 0 h 112"/>
                    <a:gd name="T44" fmla="*/ 35 w 113"/>
                    <a:gd name="T45" fmla="*/ 4 h 112"/>
                    <a:gd name="T46" fmla="*/ 17 w 113"/>
                    <a:gd name="T47" fmla="*/ 16 h 112"/>
                    <a:gd name="T48" fmla="*/ 5 w 113"/>
                    <a:gd name="T49" fmla="*/ 34 h 112"/>
                    <a:gd name="T50" fmla="*/ 0 w 113"/>
                    <a:gd name="T51" fmla="*/ 56 h 112"/>
                    <a:gd name="T52" fmla="*/ 4 w 113"/>
                    <a:gd name="T53" fmla="*/ 76 h 112"/>
                    <a:gd name="T54" fmla="*/ 5 w 113"/>
                    <a:gd name="T55" fmla="*/ 78 h 112"/>
                    <a:gd name="T56" fmla="*/ 17 w 113"/>
                    <a:gd name="T57" fmla="*/ 95 h 112"/>
                    <a:gd name="T58" fmla="*/ 35 w 113"/>
                    <a:gd name="T59" fmla="*/ 108 h 112"/>
                    <a:gd name="T60" fmla="*/ 57 w 113"/>
                    <a:gd name="T61" fmla="*/ 112 h 112"/>
                    <a:gd name="T62" fmla="*/ 78 w 113"/>
                    <a:gd name="T63" fmla="*/ 108 h 112"/>
                    <a:gd name="T64" fmla="*/ 96 w 113"/>
                    <a:gd name="T65" fmla="*/ 95 h 112"/>
                    <a:gd name="T66" fmla="*/ 106 w 113"/>
                    <a:gd name="T67" fmla="*/ 82 h 112"/>
                    <a:gd name="T68" fmla="*/ 108 w 113"/>
                    <a:gd name="T69" fmla="*/ 78 h 112"/>
                    <a:gd name="T70" fmla="*/ 113 w 113"/>
                    <a:gd name="T71" fmla="*/ 56 h 112"/>
                    <a:gd name="T72" fmla="*/ 108 w 113"/>
                    <a:gd name="T73" fmla="*/ 34 h 112"/>
                    <a:gd name="T74" fmla="*/ 96 w 113"/>
                    <a:gd name="T75" fmla="*/ 1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3" h="112">
                      <a:moveTo>
                        <a:pt x="32" y="45"/>
                      </a:moveTo>
                      <a:lnTo>
                        <a:pt x="32" y="45"/>
                      </a:lnTo>
                      <a:cubicBezTo>
                        <a:pt x="33" y="42"/>
                        <a:pt x="35" y="39"/>
                        <a:pt x="38" y="37"/>
                      </a:cubicBezTo>
                      <a:cubicBezTo>
                        <a:pt x="40" y="34"/>
                        <a:pt x="43" y="33"/>
                        <a:pt x="46" y="31"/>
                      </a:cubicBezTo>
                      <a:cubicBezTo>
                        <a:pt x="49" y="30"/>
                        <a:pt x="53" y="29"/>
                        <a:pt x="57" y="29"/>
                      </a:cubicBezTo>
                      <a:cubicBezTo>
                        <a:pt x="60" y="29"/>
                        <a:pt x="64" y="30"/>
                        <a:pt x="67" y="31"/>
                      </a:cubicBezTo>
                      <a:cubicBezTo>
                        <a:pt x="70" y="33"/>
                        <a:pt x="73" y="34"/>
                        <a:pt x="75" y="37"/>
                      </a:cubicBezTo>
                      <a:cubicBezTo>
                        <a:pt x="78" y="39"/>
                        <a:pt x="80" y="42"/>
                        <a:pt x="81" y="45"/>
                      </a:cubicBezTo>
                      <a:cubicBezTo>
                        <a:pt x="82" y="49"/>
                        <a:pt x="83" y="52"/>
                        <a:pt x="83" y="56"/>
                      </a:cubicBezTo>
                      <a:cubicBezTo>
                        <a:pt x="83" y="59"/>
                        <a:pt x="82" y="63"/>
                        <a:pt x="81" y="66"/>
                      </a:cubicBezTo>
                      <a:cubicBezTo>
                        <a:pt x="80" y="69"/>
                        <a:pt x="78" y="72"/>
                        <a:pt x="75" y="75"/>
                      </a:cubicBezTo>
                      <a:cubicBezTo>
                        <a:pt x="73" y="77"/>
                        <a:pt x="70" y="79"/>
                        <a:pt x="67" y="80"/>
                      </a:cubicBezTo>
                      <a:cubicBezTo>
                        <a:pt x="64" y="82"/>
                        <a:pt x="60" y="82"/>
                        <a:pt x="57" y="82"/>
                      </a:cubicBezTo>
                      <a:cubicBezTo>
                        <a:pt x="53" y="82"/>
                        <a:pt x="49" y="82"/>
                        <a:pt x="46" y="80"/>
                      </a:cubicBezTo>
                      <a:cubicBezTo>
                        <a:pt x="43" y="79"/>
                        <a:pt x="40" y="77"/>
                        <a:pt x="38" y="75"/>
                      </a:cubicBezTo>
                      <a:cubicBezTo>
                        <a:pt x="35" y="72"/>
                        <a:pt x="33" y="69"/>
                        <a:pt x="32" y="66"/>
                      </a:cubicBezTo>
                      <a:cubicBezTo>
                        <a:pt x="31" y="63"/>
                        <a:pt x="30" y="59"/>
                        <a:pt x="30" y="56"/>
                      </a:cubicBezTo>
                      <a:cubicBezTo>
                        <a:pt x="30" y="52"/>
                        <a:pt x="31" y="49"/>
                        <a:pt x="32" y="45"/>
                      </a:cubicBezTo>
                      <a:close/>
                      <a:moveTo>
                        <a:pt x="96" y="16"/>
                      </a:moveTo>
                      <a:lnTo>
                        <a:pt x="96" y="16"/>
                      </a:lnTo>
                      <a:cubicBezTo>
                        <a:pt x="91" y="11"/>
                        <a:pt x="85" y="7"/>
                        <a:pt x="78" y="4"/>
                      </a:cubicBezTo>
                      <a:cubicBezTo>
                        <a:pt x="72" y="1"/>
                        <a:pt x="64" y="0"/>
                        <a:pt x="57" y="0"/>
                      </a:cubicBezTo>
                      <a:cubicBezTo>
                        <a:pt x="49" y="0"/>
                        <a:pt x="41" y="1"/>
                        <a:pt x="35" y="4"/>
                      </a:cubicBezTo>
                      <a:cubicBezTo>
                        <a:pt x="28" y="7"/>
                        <a:pt x="22" y="11"/>
                        <a:pt x="17" y="16"/>
                      </a:cubicBezTo>
                      <a:cubicBezTo>
                        <a:pt x="12" y="21"/>
                        <a:pt x="8" y="27"/>
                        <a:pt x="5" y="34"/>
                      </a:cubicBezTo>
                      <a:cubicBezTo>
                        <a:pt x="2" y="41"/>
                        <a:pt x="0" y="48"/>
                        <a:pt x="0" y="56"/>
                      </a:cubicBezTo>
                      <a:cubicBezTo>
                        <a:pt x="0" y="63"/>
                        <a:pt x="2" y="69"/>
                        <a:pt x="4" y="76"/>
                      </a:cubicBezTo>
                      <a:cubicBezTo>
                        <a:pt x="4" y="76"/>
                        <a:pt x="4" y="77"/>
                        <a:pt x="5" y="78"/>
                      </a:cubicBezTo>
                      <a:cubicBezTo>
                        <a:pt x="8" y="84"/>
                        <a:pt x="12" y="90"/>
                        <a:pt x="17" y="95"/>
                      </a:cubicBezTo>
                      <a:cubicBezTo>
                        <a:pt x="22" y="101"/>
                        <a:pt x="28" y="105"/>
                        <a:pt x="35" y="108"/>
                      </a:cubicBezTo>
                      <a:cubicBezTo>
                        <a:pt x="41" y="110"/>
                        <a:pt x="49" y="112"/>
                        <a:pt x="57" y="112"/>
                      </a:cubicBezTo>
                      <a:cubicBezTo>
                        <a:pt x="64" y="112"/>
                        <a:pt x="72" y="110"/>
                        <a:pt x="78" y="108"/>
                      </a:cubicBezTo>
                      <a:cubicBezTo>
                        <a:pt x="85" y="105"/>
                        <a:pt x="91" y="101"/>
                        <a:pt x="96" y="95"/>
                      </a:cubicBezTo>
                      <a:cubicBezTo>
                        <a:pt x="100" y="92"/>
                        <a:pt x="103" y="87"/>
                        <a:pt x="106" y="82"/>
                      </a:cubicBezTo>
                      <a:cubicBezTo>
                        <a:pt x="107" y="81"/>
                        <a:pt x="108" y="79"/>
                        <a:pt x="108" y="78"/>
                      </a:cubicBezTo>
                      <a:cubicBezTo>
                        <a:pt x="111" y="71"/>
                        <a:pt x="113" y="64"/>
                        <a:pt x="113" y="56"/>
                      </a:cubicBezTo>
                      <a:cubicBezTo>
                        <a:pt x="113" y="48"/>
                        <a:pt x="111" y="41"/>
                        <a:pt x="108" y="34"/>
                      </a:cubicBezTo>
                      <a:cubicBezTo>
                        <a:pt x="105" y="27"/>
                        <a:pt x="101" y="21"/>
                        <a:pt x="96" y="16"/>
                      </a:cubicBezTo>
                      <a:close/>
                    </a:path>
                  </a:pathLst>
                </a:custGeom>
                <a:solidFill>
                  <a:schemeClr val="bg1"/>
                </a:solid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srgbClr val="000000"/>
                    </a:solidFill>
                    <a:latin typeface="Segoe UI"/>
                  </a:endParaRPr>
                </a:p>
              </p:txBody>
            </p:sp>
            <p:sp>
              <p:nvSpPr>
                <p:cNvPr id="97" name="Freeform 11">
                  <a:extLst>
                    <a:ext uri="{FF2B5EF4-FFF2-40B4-BE49-F238E27FC236}">
                      <a16:creationId xmlns:a16="http://schemas.microsoft.com/office/drawing/2014/main" id="{AC935102-FD0D-4B1F-BFB1-E0AB72B45885}"/>
                    </a:ext>
                  </a:extLst>
                </p:cNvPr>
                <p:cNvSpPr>
                  <a:spLocks noEditPoints="1"/>
                </p:cNvSpPr>
                <p:nvPr/>
              </p:nvSpPr>
              <p:spPr bwMode="auto">
                <a:xfrm>
                  <a:off x="1498" y="1524"/>
                  <a:ext cx="54" cy="53"/>
                </a:xfrm>
                <a:custGeom>
                  <a:avLst/>
                  <a:gdLst>
                    <a:gd name="T0" fmla="*/ 32 w 113"/>
                    <a:gd name="T1" fmla="*/ 45 h 112"/>
                    <a:gd name="T2" fmla="*/ 32 w 113"/>
                    <a:gd name="T3" fmla="*/ 45 h 112"/>
                    <a:gd name="T4" fmla="*/ 38 w 113"/>
                    <a:gd name="T5" fmla="*/ 37 h 112"/>
                    <a:gd name="T6" fmla="*/ 46 w 113"/>
                    <a:gd name="T7" fmla="*/ 31 h 112"/>
                    <a:gd name="T8" fmla="*/ 56 w 113"/>
                    <a:gd name="T9" fmla="*/ 29 h 112"/>
                    <a:gd name="T10" fmla="*/ 67 w 113"/>
                    <a:gd name="T11" fmla="*/ 31 h 112"/>
                    <a:gd name="T12" fmla="*/ 75 w 113"/>
                    <a:gd name="T13" fmla="*/ 37 h 112"/>
                    <a:gd name="T14" fmla="*/ 81 w 113"/>
                    <a:gd name="T15" fmla="*/ 45 h 112"/>
                    <a:gd name="T16" fmla="*/ 83 w 113"/>
                    <a:gd name="T17" fmla="*/ 56 h 112"/>
                    <a:gd name="T18" fmla="*/ 81 w 113"/>
                    <a:gd name="T19" fmla="*/ 66 h 112"/>
                    <a:gd name="T20" fmla="*/ 75 w 113"/>
                    <a:gd name="T21" fmla="*/ 75 h 112"/>
                    <a:gd name="T22" fmla="*/ 67 w 113"/>
                    <a:gd name="T23" fmla="*/ 80 h 112"/>
                    <a:gd name="T24" fmla="*/ 56 w 113"/>
                    <a:gd name="T25" fmla="*/ 82 h 112"/>
                    <a:gd name="T26" fmla="*/ 46 w 113"/>
                    <a:gd name="T27" fmla="*/ 80 h 112"/>
                    <a:gd name="T28" fmla="*/ 38 w 113"/>
                    <a:gd name="T29" fmla="*/ 75 h 112"/>
                    <a:gd name="T30" fmla="*/ 32 w 113"/>
                    <a:gd name="T31" fmla="*/ 66 h 112"/>
                    <a:gd name="T32" fmla="*/ 30 w 113"/>
                    <a:gd name="T33" fmla="*/ 56 h 112"/>
                    <a:gd name="T34" fmla="*/ 32 w 113"/>
                    <a:gd name="T35" fmla="*/ 45 h 112"/>
                    <a:gd name="T36" fmla="*/ 108 w 113"/>
                    <a:gd name="T37" fmla="*/ 34 h 112"/>
                    <a:gd name="T38" fmla="*/ 108 w 113"/>
                    <a:gd name="T39" fmla="*/ 34 h 112"/>
                    <a:gd name="T40" fmla="*/ 96 w 113"/>
                    <a:gd name="T41" fmla="*/ 16 h 112"/>
                    <a:gd name="T42" fmla="*/ 78 w 113"/>
                    <a:gd name="T43" fmla="*/ 4 h 112"/>
                    <a:gd name="T44" fmla="*/ 56 w 113"/>
                    <a:gd name="T45" fmla="*/ 0 h 112"/>
                    <a:gd name="T46" fmla="*/ 35 w 113"/>
                    <a:gd name="T47" fmla="*/ 4 h 112"/>
                    <a:gd name="T48" fmla="*/ 17 w 113"/>
                    <a:gd name="T49" fmla="*/ 16 h 112"/>
                    <a:gd name="T50" fmla="*/ 5 w 113"/>
                    <a:gd name="T51" fmla="*/ 34 h 112"/>
                    <a:gd name="T52" fmla="*/ 0 w 113"/>
                    <a:gd name="T53" fmla="*/ 56 h 112"/>
                    <a:gd name="T54" fmla="*/ 5 w 113"/>
                    <a:gd name="T55" fmla="*/ 78 h 112"/>
                    <a:gd name="T56" fmla="*/ 7 w 113"/>
                    <a:gd name="T57" fmla="*/ 82 h 112"/>
                    <a:gd name="T58" fmla="*/ 17 w 113"/>
                    <a:gd name="T59" fmla="*/ 95 h 112"/>
                    <a:gd name="T60" fmla="*/ 35 w 113"/>
                    <a:gd name="T61" fmla="*/ 108 h 112"/>
                    <a:gd name="T62" fmla="*/ 56 w 113"/>
                    <a:gd name="T63" fmla="*/ 112 h 112"/>
                    <a:gd name="T64" fmla="*/ 78 w 113"/>
                    <a:gd name="T65" fmla="*/ 108 h 112"/>
                    <a:gd name="T66" fmla="*/ 96 w 113"/>
                    <a:gd name="T67" fmla="*/ 95 h 112"/>
                    <a:gd name="T68" fmla="*/ 106 w 113"/>
                    <a:gd name="T69" fmla="*/ 82 h 112"/>
                    <a:gd name="T70" fmla="*/ 108 w 113"/>
                    <a:gd name="T71" fmla="*/ 78 h 112"/>
                    <a:gd name="T72" fmla="*/ 113 w 113"/>
                    <a:gd name="T73" fmla="*/ 56 h 112"/>
                    <a:gd name="T74" fmla="*/ 108 w 113"/>
                    <a:gd name="T75" fmla="*/ 34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3" h="112">
                      <a:moveTo>
                        <a:pt x="32" y="45"/>
                      </a:moveTo>
                      <a:lnTo>
                        <a:pt x="32" y="45"/>
                      </a:lnTo>
                      <a:cubicBezTo>
                        <a:pt x="33" y="42"/>
                        <a:pt x="35" y="39"/>
                        <a:pt x="38" y="37"/>
                      </a:cubicBezTo>
                      <a:cubicBezTo>
                        <a:pt x="40" y="34"/>
                        <a:pt x="43" y="33"/>
                        <a:pt x="46" y="31"/>
                      </a:cubicBezTo>
                      <a:cubicBezTo>
                        <a:pt x="49" y="30"/>
                        <a:pt x="53" y="29"/>
                        <a:pt x="56" y="29"/>
                      </a:cubicBezTo>
                      <a:cubicBezTo>
                        <a:pt x="60" y="29"/>
                        <a:pt x="64" y="30"/>
                        <a:pt x="67" y="31"/>
                      </a:cubicBezTo>
                      <a:cubicBezTo>
                        <a:pt x="70" y="33"/>
                        <a:pt x="73" y="34"/>
                        <a:pt x="75" y="37"/>
                      </a:cubicBezTo>
                      <a:cubicBezTo>
                        <a:pt x="78" y="39"/>
                        <a:pt x="80" y="42"/>
                        <a:pt x="81" y="45"/>
                      </a:cubicBezTo>
                      <a:cubicBezTo>
                        <a:pt x="82" y="49"/>
                        <a:pt x="83" y="52"/>
                        <a:pt x="83" y="56"/>
                      </a:cubicBezTo>
                      <a:cubicBezTo>
                        <a:pt x="83" y="59"/>
                        <a:pt x="82" y="63"/>
                        <a:pt x="81" y="66"/>
                      </a:cubicBezTo>
                      <a:cubicBezTo>
                        <a:pt x="80" y="69"/>
                        <a:pt x="78" y="72"/>
                        <a:pt x="75" y="75"/>
                      </a:cubicBezTo>
                      <a:cubicBezTo>
                        <a:pt x="73" y="77"/>
                        <a:pt x="70" y="79"/>
                        <a:pt x="67" y="80"/>
                      </a:cubicBezTo>
                      <a:cubicBezTo>
                        <a:pt x="64" y="82"/>
                        <a:pt x="60" y="82"/>
                        <a:pt x="56" y="82"/>
                      </a:cubicBezTo>
                      <a:cubicBezTo>
                        <a:pt x="53" y="82"/>
                        <a:pt x="49" y="82"/>
                        <a:pt x="46" y="80"/>
                      </a:cubicBezTo>
                      <a:cubicBezTo>
                        <a:pt x="43" y="79"/>
                        <a:pt x="40" y="77"/>
                        <a:pt x="38" y="75"/>
                      </a:cubicBezTo>
                      <a:cubicBezTo>
                        <a:pt x="35" y="72"/>
                        <a:pt x="33" y="69"/>
                        <a:pt x="32" y="66"/>
                      </a:cubicBezTo>
                      <a:cubicBezTo>
                        <a:pt x="31" y="63"/>
                        <a:pt x="30" y="59"/>
                        <a:pt x="30" y="56"/>
                      </a:cubicBezTo>
                      <a:cubicBezTo>
                        <a:pt x="30" y="52"/>
                        <a:pt x="31" y="49"/>
                        <a:pt x="32" y="45"/>
                      </a:cubicBezTo>
                      <a:close/>
                      <a:moveTo>
                        <a:pt x="108" y="34"/>
                      </a:moveTo>
                      <a:lnTo>
                        <a:pt x="108" y="34"/>
                      </a:lnTo>
                      <a:cubicBezTo>
                        <a:pt x="105" y="27"/>
                        <a:pt x="101" y="21"/>
                        <a:pt x="96" y="16"/>
                      </a:cubicBezTo>
                      <a:cubicBezTo>
                        <a:pt x="91" y="11"/>
                        <a:pt x="85" y="7"/>
                        <a:pt x="78" y="4"/>
                      </a:cubicBezTo>
                      <a:cubicBezTo>
                        <a:pt x="72" y="1"/>
                        <a:pt x="64" y="0"/>
                        <a:pt x="56" y="0"/>
                      </a:cubicBezTo>
                      <a:cubicBezTo>
                        <a:pt x="49" y="0"/>
                        <a:pt x="41" y="1"/>
                        <a:pt x="35" y="4"/>
                      </a:cubicBezTo>
                      <a:cubicBezTo>
                        <a:pt x="28" y="7"/>
                        <a:pt x="22" y="11"/>
                        <a:pt x="17" y="16"/>
                      </a:cubicBezTo>
                      <a:cubicBezTo>
                        <a:pt x="12" y="21"/>
                        <a:pt x="8" y="27"/>
                        <a:pt x="5" y="34"/>
                      </a:cubicBezTo>
                      <a:cubicBezTo>
                        <a:pt x="2" y="41"/>
                        <a:pt x="0" y="48"/>
                        <a:pt x="0" y="56"/>
                      </a:cubicBezTo>
                      <a:cubicBezTo>
                        <a:pt x="0" y="64"/>
                        <a:pt x="2" y="71"/>
                        <a:pt x="5" y="78"/>
                      </a:cubicBezTo>
                      <a:cubicBezTo>
                        <a:pt x="5" y="79"/>
                        <a:pt x="6" y="81"/>
                        <a:pt x="7" y="82"/>
                      </a:cubicBezTo>
                      <a:cubicBezTo>
                        <a:pt x="10" y="87"/>
                        <a:pt x="13" y="92"/>
                        <a:pt x="17" y="95"/>
                      </a:cubicBezTo>
                      <a:cubicBezTo>
                        <a:pt x="22" y="101"/>
                        <a:pt x="28" y="105"/>
                        <a:pt x="35" y="108"/>
                      </a:cubicBezTo>
                      <a:cubicBezTo>
                        <a:pt x="41" y="110"/>
                        <a:pt x="49" y="112"/>
                        <a:pt x="56" y="112"/>
                      </a:cubicBezTo>
                      <a:cubicBezTo>
                        <a:pt x="64" y="112"/>
                        <a:pt x="72" y="110"/>
                        <a:pt x="78" y="108"/>
                      </a:cubicBezTo>
                      <a:cubicBezTo>
                        <a:pt x="85" y="105"/>
                        <a:pt x="91" y="101"/>
                        <a:pt x="96" y="95"/>
                      </a:cubicBezTo>
                      <a:cubicBezTo>
                        <a:pt x="100" y="92"/>
                        <a:pt x="103" y="87"/>
                        <a:pt x="106" y="82"/>
                      </a:cubicBezTo>
                      <a:cubicBezTo>
                        <a:pt x="107" y="81"/>
                        <a:pt x="108" y="79"/>
                        <a:pt x="108" y="78"/>
                      </a:cubicBezTo>
                      <a:cubicBezTo>
                        <a:pt x="111" y="71"/>
                        <a:pt x="113" y="64"/>
                        <a:pt x="113" y="56"/>
                      </a:cubicBezTo>
                      <a:cubicBezTo>
                        <a:pt x="113" y="48"/>
                        <a:pt x="111" y="41"/>
                        <a:pt x="108" y="34"/>
                      </a:cubicBezTo>
                      <a:close/>
                    </a:path>
                  </a:pathLst>
                </a:custGeom>
                <a:solidFill>
                  <a:schemeClr val="bg1"/>
                </a:solid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srgbClr val="000000"/>
                    </a:solidFill>
                    <a:latin typeface="Segoe UI"/>
                  </a:endParaRPr>
                </a:p>
              </p:txBody>
            </p:sp>
            <p:sp>
              <p:nvSpPr>
                <p:cNvPr id="98" name="Freeform 12">
                  <a:extLst>
                    <a:ext uri="{FF2B5EF4-FFF2-40B4-BE49-F238E27FC236}">
                      <a16:creationId xmlns:a16="http://schemas.microsoft.com/office/drawing/2014/main" id="{63B79BE5-C2D1-4075-9DFA-B4404B62D8DA}"/>
                    </a:ext>
                  </a:extLst>
                </p:cNvPr>
                <p:cNvSpPr>
                  <a:spLocks/>
                </p:cNvSpPr>
                <p:nvPr/>
              </p:nvSpPr>
              <p:spPr bwMode="auto">
                <a:xfrm>
                  <a:off x="1399" y="1538"/>
                  <a:ext cx="25" cy="25"/>
                </a:xfrm>
                <a:custGeom>
                  <a:avLst/>
                  <a:gdLst>
                    <a:gd name="T0" fmla="*/ 8 w 53"/>
                    <a:gd name="T1" fmla="*/ 46 h 53"/>
                    <a:gd name="T2" fmla="*/ 8 w 53"/>
                    <a:gd name="T3" fmla="*/ 46 h 53"/>
                    <a:gd name="T4" fmla="*/ 16 w 53"/>
                    <a:gd name="T5" fmla="*/ 51 h 53"/>
                    <a:gd name="T6" fmla="*/ 26 w 53"/>
                    <a:gd name="T7" fmla="*/ 53 h 53"/>
                    <a:gd name="T8" fmla="*/ 37 w 53"/>
                    <a:gd name="T9" fmla="*/ 51 h 53"/>
                    <a:gd name="T10" fmla="*/ 45 w 53"/>
                    <a:gd name="T11" fmla="*/ 46 h 53"/>
                    <a:gd name="T12" fmla="*/ 51 w 53"/>
                    <a:gd name="T13" fmla="*/ 37 h 53"/>
                    <a:gd name="T14" fmla="*/ 53 w 53"/>
                    <a:gd name="T15" fmla="*/ 27 h 53"/>
                    <a:gd name="T16" fmla="*/ 51 w 53"/>
                    <a:gd name="T17" fmla="*/ 16 h 53"/>
                    <a:gd name="T18" fmla="*/ 45 w 53"/>
                    <a:gd name="T19" fmla="*/ 8 h 53"/>
                    <a:gd name="T20" fmla="*/ 37 w 53"/>
                    <a:gd name="T21" fmla="*/ 2 h 53"/>
                    <a:gd name="T22" fmla="*/ 26 w 53"/>
                    <a:gd name="T23" fmla="*/ 0 h 53"/>
                    <a:gd name="T24" fmla="*/ 16 w 53"/>
                    <a:gd name="T25" fmla="*/ 2 h 53"/>
                    <a:gd name="T26" fmla="*/ 8 w 53"/>
                    <a:gd name="T27" fmla="*/ 8 h 53"/>
                    <a:gd name="T28" fmla="*/ 2 w 53"/>
                    <a:gd name="T29" fmla="*/ 16 h 53"/>
                    <a:gd name="T30" fmla="*/ 0 w 53"/>
                    <a:gd name="T31" fmla="*/ 27 h 53"/>
                    <a:gd name="T32" fmla="*/ 2 w 53"/>
                    <a:gd name="T33" fmla="*/ 37 h 53"/>
                    <a:gd name="T34" fmla="*/ 8 w 53"/>
                    <a:gd name="T35" fmla="*/ 46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3" h="53">
                      <a:moveTo>
                        <a:pt x="8" y="46"/>
                      </a:moveTo>
                      <a:lnTo>
                        <a:pt x="8" y="46"/>
                      </a:lnTo>
                      <a:cubicBezTo>
                        <a:pt x="10" y="48"/>
                        <a:pt x="13" y="50"/>
                        <a:pt x="16" y="51"/>
                      </a:cubicBezTo>
                      <a:cubicBezTo>
                        <a:pt x="19" y="53"/>
                        <a:pt x="23" y="53"/>
                        <a:pt x="26" y="53"/>
                      </a:cubicBezTo>
                      <a:cubicBezTo>
                        <a:pt x="30" y="53"/>
                        <a:pt x="34" y="53"/>
                        <a:pt x="37" y="51"/>
                      </a:cubicBezTo>
                      <a:cubicBezTo>
                        <a:pt x="40" y="50"/>
                        <a:pt x="43" y="48"/>
                        <a:pt x="45" y="46"/>
                      </a:cubicBezTo>
                      <a:cubicBezTo>
                        <a:pt x="48" y="43"/>
                        <a:pt x="50" y="40"/>
                        <a:pt x="51" y="37"/>
                      </a:cubicBezTo>
                      <a:cubicBezTo>
                        <a:pt x="52" y="34"/>
                        <a:pt x="53" y="30"/>
                        <a:pt x="53" y="27"/>
                      </a:cubicBezTo>
                      <a:cubicBezTo>
                        <a:pt x="53" y="23"/>
                        <a:pt x="52" y="20"/>
                        <a:pt x="51" y="16"/>
                      </a:cubicBezTo>
                      <a:cubicBezTo>
                        <a:pt x="50" y="13"/>
                        <a:pt x="48" y="10"/>
                        <a:pt x="45" y="8"/>
                      </a:cubicBezTo>
                      <a:cubicBezTo>
                        <a:pt x="43" y="5"/>
                        <a:pt x="40" y="4"/>
                        <a:pt x="37" y="2"/>
                      </a:cubicBezTo>
                      <a:cubicBezTo>
                        <a:pt x="34" y="1"/>
                        <a:pt x="30" y="0"/>
                        <a:pt x="26" y="0"/>
                      </a:cubicBezTo>
                      <a:cubicBezTo>
                        <a:pt x="23" y="0"/>
                        <a:pt x="19" y="1"/>
                        <a:pt x="16" y="2"/>
                      </a:cubicBezTo>
                      <a:cubicBezTo>
                        <a:pt x="13" y="4"/>
                        <a:pt x="10" y="5"/>
                        <a:pt x="8" y="8"/>
                      </a:cubicBezTo>
                      <a:cubicBezTo>
                        <a:pt x="5" y="10"/>
                        <a:pt x="3" y="13"/>
                        <a:pt x="2" y="16"/>
                      </a:cubicBezTo>
                      <a:cubicBezTo>
                        <a:pt x="1" y="20"/>
                        <a:pt x="0" y="23"/>
                        <a:pt x="0" y="27"/>
                      </a:cubicBezTo>
                      <a:cubicBezTo>
                        <a:pt x="0" y="30"/>
                        <a:pt x="1" y="34"/>
                        <a:pt x="2" y="37"/>
                      </a:cubicBezTo>
                      <a:cubicBezTo>
                        <a:pt x="3" y="40"/>
                        <a:pt x="5" y="43"/>
                        <a:pt x="8" y="46"/>
                      </a:cubicBezTo>
                      <a:close/>
                    </a:path>
                  </a:pathLst>
                </a:custGeom>
                <a:solidFill>
                  <a:srgbClr val="0078D4"/>
                </a:solid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srgbClr val="000000"/>
                    </a:solidFill>
                    <a:latin typeface="Segoe UI"/>
                  </a:endParaRPr>
                </a:p>
              </p:txBody>
            </p:sp>
            <p:sp>
              <p:nvSpPr>
                <p:cNvPr id="99" name="Freeform 13">
                  <a:extLst>
                    <a:ext uri="{FF2B5EF4-FFF2-40B4-BE49-F238E27FC236}">
                      <a16:creationId xmlns:a16="http://schemas.microsoft.com/office/drawing/2014/main" id="{CFAAD79D-083D-4408-B088-F4D4BACEE157}"/>
                    </a:ext>
                  </a:extLst>
                </p:cNvPr>
                <p:cNvSpPr>
                  <a:spLocks/>
                </p:cNvSpPr>
                <p:nvPr/>
              </p:nvSpPr>
              <p:spPr bwMode="auto">
                <a:xfrm>
                  <a:off x="1513" y="1538"/>
                  <a:ext cx="25" cy="25"/>
                </a:xfrm>
                <a:custGeom>
                  <a:avLst/>
                  <a:gdLst>
                    <a:gd name="T0" fmla="*/ 8 w 53"/>
                    <a:gd name="T1" fmla="*/ 46 h 53"/>
                    <a:gd name="T2" fmla="*/ 8 w 53"/>
                    <a:gd name="T3" fmla="*/ 46 h 53"/>
                    <a:gd name="T4" fmla="*/ 16 w 53"/>
                    <a:gd name="T5" fmla="*/ 51 h 53"/>
                    <a:gd name="T6" fmla="*/ 27 w 53"/>
                    <a:gd name="T7" fmla="*/ 53 h 53"/>
                    <a:gd name="T8" fmla="*/ 37 w 53"/>
                    <a:gd name="T9" fmla="*/ 51 h 53"/>
                    <a:gd name="T10" fmla="*/ 45 w 53"/>
                    <a:gd name="T11" fmla="*/ 46 h 53"/>
                    <a:gd name="T12" fmla="*/ 51 w 53"/>
                    <a:gd name="T13" fmla="*/ 37 h 53"/>
                    <a:gd name="T14" fmla="*/ 53 w 53"/>
                    <a:gd name="T15" fmla="*/ 27 h 53"/>
                    <a:gd name="T16" fmla="*/ 51 w 53"/>
                    <a:gd name="T17" fmla="*/ 16 h 53"/>
                    <a:gd name="T18" fmla="*/ 45 w 53"/>
                    <a:gd name="T19" fmla="*/ 8 h 53"/>
                    <a:gd name="T20" fmla="*/ 37 w 53"/>
                    <a:gd name="T21" fmla="*/ 2 h 53"/>
                    <a:gd name="T22" fmla="*/ 27 w 53"/>
                    <a:gd name="T23" fmla="*/ 0 h 53"/>
                    <a:gd name="T24" fmla="*/ 16 w 53"/>
                    <a:gd name="T25" fmla="*/ 2 h 53"/>
                    <a:gd name="T26" fmla="*/ 8 w 53"/>
                    <a:gd name="T27" fmla="*/ 8 h 53"/>
                    <a:gd name="T28" fmla="*/ 2 w 53"/>
                    <a:gd name="T29" fmla="*/ 16 h 53"/>
                    <a:gd name="T30" fmla="*/ 0 w 53"/>
                    <a:gd name="T31" fmla="*/ 27 h 53"/>
                    <a:gd name="T32" fmla="*/ 2 w 53"/>
                    <a:gd name="T33" fmla="*/ 37 h 53"/>
                    <a:gd name="T34" fmla="*/ 8 w 53"/>
                    <a:gd name="T35" fmla="*/ 46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3" h="53">
                      <a:moveTo>
                        <a:pt x="8" y="46"/>
                      </a:moveTo>
                      <a:lnTo>
                        <a:pt x="8" y="46"/>
                      </a:lnTo>
                      <a:cubicBezTo>
                        <a:pt x="10" y="48"/>
                        <a:pt x="13" y="50"/>
                        <a:pt x="16" y="51"/>
                      </a:cubicBezTo>
                      <a:cubicBezTo>
                        <a:pt x="19" y="53"/>
                        <a:pt x="23" y="53"/>
                        <a:pt x="27" y="53"/>
                      </a:cubicBezTo>
                      <a:cubicBezTo>
                        <a:pt x="30" y="53"/>
                        <a:pt x="34" y="53"/>
                        <a:pt x="37" y="51"/>
                      </a:cubicBezTo>
                      <a:cubicBezTo>
                        <a:pt x="40" y="50"/>
                        <a:pt x="43" y="48"/>
                        <a:pt x="45" y="46"/>
                      </a:cubicBezTo>
                      <a:cubicBezTo>
                        <a:pt x="48" y="43"/>
                        <a:pt x="50" y="40"/>
                        <a:pt x="51" y="37"/>
                      </a:cubicBezTo>
                      <a:cubicBezTo>
                        <a:pt x="52" y="34"/>
                        <a:pt x="53" y="30"/>
                        <a:pt x="53" y="27"/>
                      </a:cubicBezTo>
                      <a:cubicBezTo>
                        <a:pt x="53" y="23"/>
                        <a:pt x="52" y="20"/>
                        <a:pt x="51" y="16"/>
                      </a:cubicBezTo>
                      <a:cubicBezTo>
                        <a:pt x="50" y="13"/>
                        <a:pt x="48" y="10"/>
                        <a:pt x="45" y="8"/>
                      </a:cubicBezTo>
                      <a:cubicBezTo>
                        <a:pt x="43" y="5"/>
                        <a:pt x="40" y="4"/>
                        <a:pt x="37" y="2"/>
                      </a:cubicBezTo>
                      <a:cubicBezTo>
                        <a:pt x="34" y="1"/>
                        <a:pt x="30" y="0"/>
                        <a:pt x="27" y="0"/>
                      </a:cubicBezTo>
                      <a:cubicBezTo>
                        <a:pt x="23" y="0"/>
                        <a:pt x="19" y="1"/>
                        <a:pt x="16" y="2"/>
                      </a:cubicBezTo>
                      <a:cubicBezTo>
                        <a:pt x="13" y="4"/>
                        <a:pt x="10" y="5"/>
                        <a:pt x="8" y="8"/>
                      </a:cubicBezTo>
                      <a:cubicBezTo>
                        <a:pt x="5" y="10"/>
                        <a:pt x="3" y="13"/>
                        <a:pt x="2" y="16"/>
                      </a:cubicBezTo>
                      <a:cubicBezTo>
                        <a:pt x="1" y="20"/>
                        <a:pt x="0" y="23"/>
                        <a:pt x="0" y="27"/>
                      </a:cubicBezTo>
                      <a:cubicBezTo>
                        <a:pt x="0" y="30"/>
                        <a:pt x="1" y="34"/>
                        <a:pt x="2" y="37"/>
                      </a:cubicBezTo>
                      <a:cubicBezTo>
                        <a:pt x="3" y="40"/>
                        <a:pt x="5" y="43"/>
                        <a:pt x="8" y="46"/>
                      </a:cubicBezTo>
                      <a:close/>
                    </a:path>
                  </a:pathLst>
                </a:custGeom>
                <a:solidFill>
                  <a:srgbClr val="0078D4"/>
                </a:solid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srgbClr val="000000"/>
                    </a:solidFill>
                    <a:latin typeface="Segoe UI"/>
                  </a:endParaRPr>
                </a:p>
              </p:txBody>
            </p:sp>
          </p:grpSp>
          <p:grpSp>
            <p:nvGrpSpPr>
              <p:cNvPr id="83" name="Group 16">
                <a:extLst>
                  <a:ext uri="{FF2B5EF4-FFF2-40B4-BE49-F238E27FC236}">
                    <a16:creationId xmlns:a16="http://schemas.microsoft.com/office/drawing/2014/main" id="{F7CED9F0-05EC-4EE9-8442-3094A9A497E3}"/>
                  </a:ext>
                </a:extLst>
              </p:cNvPr>
              <p:cNvGrpSpPr>
                <a:grpSpLocks noChangeAspect="1"/>
              </p:cNvGrpSpPr>
              <p:nvPr/>
            </p:nvGrpSpPr>
            <p:grpSpPr bwMode="auto">
              <a:xfrm>
                <a:off x="2453328" y="3048505"/>
                <a:ext cx="303213" cy="273050"/>
                <a:chOff x="1571" y="1597"/>
                <a:chExt cx="191" cy="172"/>
              </a:xfrm>
            </p:grpSpPr>
            <p:sp>
              <p:nvSpPr>
                <p:cNvPr id="88" name="Freeform 17">
                  <a:extLst>
                    <a:ext uri="{FF2B5EF4-FFF2-40B4-BE49-F238E27FC236}">
                      <a16:creationId xmlns:a16="http://schemas.microsoft.com/office/drawing/2014/main" id="{F85D106C-4975-4EA0-81EE-470A847AC0B2}"/>
                    </a:ext>
                  </a:extLst>
                </p:cNvPr>
                <p:cNvSpPr>
                  <a:spLocks/>
                </p:cNvSpPr>
                <p:nvPr/>
              </p:nvSpPr>
              <p:spPr bwMode="auto">
                <a:xfrm>
                  <a:off x="1713" y="1610"/>
                  <a:ext cx="26" cy="26"/>
                </a:xfrm>
                <a:custGeom>
                  <a:avLst/>
                  <a:gdLst>
                    <a:gd name="T0" fmla="*/ 0 w 55"/>
                    <a:gd name="T1" fmla="*/ 55 h 55"/>
                    <a:gd name="T2" fmla="*/ 0 w 55"/>
                    <a:gd name="T3" fmla="*/ 55 h 55"/>
                    <a:gd name="T4" fmla="*/ 55 w 55"/>
                    <a:gd name="T5" fmla="*/ 55 h 55"/>
                    <a:gd name="T6" fmla="*/ 55 w 55"/>
                    <a:gd name="T7" fmla="*/ 0 h 55"/>
                    <a:gd name="T8" fmla="*/ 0 w 55"/>
                    <a:gd name="T9" fmla="*/ 0 h 55"/>
                    <a:gd name="T10" fmla="*/ 0 w 55"/>
                    <a:gd name="T11" fmla="*/ 55 h 55"/>
                  </a:gdLst>
                  <a:ahLst/>
                  <a:cxnLst>
                    <a:cxn ang="0">
                      <a:pos x="T0" y="T1"/>
                    </a:cxn>
                    <a:cxn ang="0">
                      <a:pos x="T2" y="T3"/>
                    </a:cxn>
                    <a:cxn ang="0">
                      <a:pos x="T4" y="T5"/>
                    </a:cxn>
                    <a:cxn ang="0">
                      <a:pos x="T6" y="T7"/>
                    </a:cxn>
                    <a:cxn ang="0">
                      <a:pos x="T8" y="T9"/>
                    </a:cxn>
                    <a:cxn ang="0">
                      <a:pos x="T10" y="T11"/>
                    </a:cxn>
                  </a:cxnLst>
                  <a:rect l="0" t="0" r="r" b="b"/>
                  <a:pathLst>
                    <a:path w="55" h="55">
                      <a:moveTo>
                        <a:pt x="0" y="55"/>
                      </a:moveTo>
                      <a:lnTo>
                        <a:pt x="0" y="55"/>
                      </a:lnTo>
                      <a:lnTo>
                        <a:pt x="55" y="55"/>
                      </a:lnTo>
                      <a:lnTo>
                        <a:pt x="55" y="0"/>
                      </a:lnTo>
                      <a:lnTo>
                        <a:pt x="0" y="0"/>
                      </a:lnTo>
                      <a:lnTo>
                        <a:pt x="0" y="55"/>
                      </a:lnTo>
                      <a:close/>
                    </a:path>
                  </a:pathLst>
                </a:custGeom>
                <a:solidFill>
                  <a:srgbClr val="0078D4"/>
                </a:solid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srgbClr val="000000"/>
                    </a:solidFill>
                    <a:latin typeface="Segoe UI"/>
                  </a:endParaRPr>
                </a:p>
              </p:txBody>
            </p:sp>
            <p:sp>
              <p:nvSpPr>
                <p:cNvPr id="89" name="Freeform 18">
                  <a:extLst>
                    <a:ext uri="{FF2B5EF4-FFF2-40B4-BE49-F238E27FC236}">
                      <a16:creationId xmlns:a16="http://schemas.microsoft.com/office/drawing/2014/main" id="{147B705D-F060-4821-B1F0-C130E103F720}"/>
                    </a:ext>
                  </a:extLst>
                </p:cNvPr>
                <p:cNvSpPr>
                  <a:spLocks noEditPoints="1"/>
                </p:cNvSpPr>
                <p:nvPr/>
              </p:nvSpPr>
              <p:spPr bwMode="auto">
                <a:xfrm>
                  <a:off x="1571" y="1597"/>
                  <a:ext cx="191" cy="157"/>
                </a:xfrm>
                <a:custGeom>
                  <a:avLst/>
                  <a:gdLst>
                    <a:gd name="T0" fmla="*/ 110 w 402"/>
                    <a:gd name="T1" fmla="*/ 192 h 330"/>
                    <a:gd name="T2" fmla="*/ 110 w 402"/>
                    <a:gd name="T3" fmla="*/ 192 h 330"/>
                    <a:gd name="T4" fmla="*/ 110 w 402"/>
                    <a:gd name="T5" fmla="*/ 137 h 330"/>
                    <a:gd name="T6" fmla="*/ 27 w 402"/>
                    <a:gd name="T7" fmla="*/ 137 h 330"/>
                    <a:gd name="T8" fmla="*/ 27 w 402"/>
                    <a:gd name="T9" fmla="*/ 55 h 330"/>
                    <a:gd name="T10" fmla="*/ 124 w 402"/>
                    <a:gd name="T11" fmla="*/ 55 h 330"/>
                    <a:gd name="T12" fmla="*/ 144 w 402"/>
                    <a:gd name="T13" fmla="*/ 60 h 330"/>
                    <a:gd name="T14" fmla="*/ 159 w 402"/>
                    <a:gd name="T15" fmla="*/ 75 h 330"/>
                    <a:gd name="T16" fmla="*/ 163 w 402"/>
                    <a:gd name="T17" fmla="*/ 82 h 330"/>
                    <a:gd name="T18" fmla="*/ 166 w 402"/>
                    <a:gd name="T19" fmla="*/ 92 h 330"/>
                    <a:gd name="T20" fmla="*/ 170 w 402"/>
                    <a:gd name="T21" fmla="*/ 103 h 330"/>
                    <a:gd name="T22" fmla="*/ 172 w 402"/>
                    <a:gd name="T23" fmla="*/ 110 h 330"/>
                    <a:gd name="T24" fmla="*/ 187 w 402"/>
                    <a:gd name="T25" fmla="*/ 151 h 330"/>
                    <a:gd name="T26" fmla="*/ 201 w 402"/>
                    <a:gd name="T27" fmla="*/ 192 h 330"/>
                    <a:gd name="T28" fmla="*/ 110 w 402"/>
                    <a:gd name="T29" fmla="*/ 192 h 330"/>
                    <a:gd name="T30" fmla="*/ 275 w 402"/>
                    <a:gd name="T31" fmla="*/ 0 h 330"/>
                    <a:gd name="T32" fmla="*/ 275 w 402"/>
                    <a:gd name="T33" fmla="*/ 0 h 330"/>
                    <a:gd name="T34" fmla="*/ 247 w 402"/>
                    <a:gd name="T35" fmla="*/ 0 h 330"/>
                    <a:gd name="T36" fmla="*/ 247 w 402"/>
                    <a:gd name="T37" fmla="*/ 192 h 330"/>
                    <a:gd name="T38" fmla="*/ 230 w 402"/>
                    <a:gd name="T39" fmla="*/ 192 h 330"/>
                    <a:gd name="T40" fmla="*/ 220 w 402"/>
                    <a:gd name="T41" fmla="*/ 164 h 330"/>
                    <a:gd name="T42" fmla="*/ 210 w 402"/>
                    <a:gd name="T43" fmla="*/ 136 h 330"/>
                    <a:gd name="T44" fmla="*/ 202 w 402"/>
                    <a:gd name="T45" fmla="*/ 111 h 330"/>
                    <a:gd name="T46" fmla="*/ 193 w 402"/>
                    <a:gd name="T47" fmla="*/ 86 h 330"/>
                    <a:gd name="T48" fmla="*/ 188 w 402"/>
                    <a:gd name="T49" fmla="*/ 73 h 330"/>
                    <a:gd name="T50" fmla="*/ 183 w 402"/>
                    <a:gd name="T51" fmla="*/ 62 h 330"/>
                    <a:gd name="T52" fmla="*/ 158 w 402"/>
                    <a:gd name="T53" fmla="*/ 36 h 330"/>
                    <a:gd name="T54" fmla="*/ 124 w 402"/>
                    <a:gd name="T55" fmla="*/ 27 h 330"/>
                    <a:gd name="T56" fmla="*/ 27 w 402"/>
                    <a:gd name="T57" fmla="*/ 27 h 330"/>
                    <a:gd name="T58" fmla="*/ 17 w 402"/>
                    <a:gd name="T59" fmla="*/ 29 h 330"/>
                    <a:gd name="T60" fmla="*/ 8 w 402"/>
                    <a:gd name="T61" fmla="*/ 35 h 330"/>
                    <a:gd name="T62" fmla="*/ 2 w 402"/>
                    <a:gd name="T63" fmla="*/ 44 h 330"/>
                    <a:gd name="T64" fmla="*/ 0 w 402"/>
                    <a:gd name="T65" fmla="*/ 55 h 330"/>
                    <a:gd name="T66" fmla="*/ 0 w 402"/>
                    <a:gd name="T67" fmla="*/ 302 h 330"/>
                    <a:gd name="T68" fmla="*/ 2 w 402"/>
                    <a:gd name="T69" fmla="*/ 314 h 330"/>
                    <a:gd name="T70" fmla="*/ 9 w 402"/>
                    <a:gd name="T71" fmla="*/ 323 h 330"/>
                    <a:gd name="T72" fmla="*/ 14 w 402"/>
                    <a:gd name="T73" fmla="*/ 326 h 330"/>
                    <a:gd name="T74" fmla="*/ 13 w 402"/>
                    <a:gd name="T75" fmla="*/ 316 h 330"/>
                    <a:gd name="T76" fmla="*/ 73 w 402"/>
                    <a:gd name="T77" fmla="*/ 256 h 330"/>
                    <a:gd name="T78" fmla="*/ 133 w 402"/>
                    <a:gd name="T79" fmla="*/ 316 h 330"/>
                    <a:gd name="T80" fmla="*/ 131 w 402"/>
                    <a:gd name="T81" fmla="*/ 330 h 330"/>
                    <a:gd name="T82" fmla="*/ 148 w 402"/>
                    <a:gd name="T83" fmla="*/ 330 h 330"/>
                    <a:gd name="T84" fmla="*/ 146 w 402"/>
                    <a:gd name="T85" fmla="*/ 316 h 330"/>
                    <a:gd name="T86" fmla="*/ 206 w 402"/>
                    <a:gd name="T87" fmla="*/ 256 h 330"/>
                    <a:gd name="T88" fmla="*/ 266 w 402"/>
                    <a:gd name="T89" fmla="*/ 316 h 330"/>
                    <a:gd name="T90" fmla="*/ 265 w 402"/>
                    <a:gd name="T91" fmla="*/ 323 h 330"/>
                    <a:gd name="T92" fmla="*/ 266 w 402"/>
                    <a:gd name="T93" fmla="*/ 323 h 330"/>
                    <a:gd name="T94" fmla="*/ 273 w 402"/>
                    <a:gd name="T95" fmla="*/ 314 h 330"/>
                    <a:gd name="T96" fmla="*/ 275 w 402"/>
                    <a:gd name="T97" fmla="*/ 302 h 330"/>
                    <a:gd name="T98" fmla="*/ 385 w 402"/>
                    <a:gd name="T99" fmla="*/ 302 h 330"/>
                    <a:gd name="T100" fmla="*/ 402 w 402"/>
                    <a:gd name="T101" fmla="*/ 302 h 330"/>
                    <a:gd name="T102" fmla="*/ 402 w 402"/>
                    <a:gd name="T103" fmla="*/ 275 h 330"/>
                    <a:gd name="T104" fmla="*/ 275 w 402"/>
                    <a:gd name="T105" fmla="*/ 275 h 330"/>
                    <a:gd name="T106" fmla="*/ 275 w 402"/>
                    <a:gd name="T107"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02" h="330">
                      <a:moveTo>
                        <a:pt x="110" y="192"/>
                      </a:moveTo>
                      <a:lnTo>
                        <a:pt x="110" y="192"/>
                      </a:lnTo>
                      <a:lnTo>
                        <a:pt x="110" y="137"/>
                      </a:lnTo>
                      <a:lnTo>
                        <a:pt x="27" y="137"/>
                      </a:lnTo>
                      <a:lnTo>
                        <a:pt x="27" y="55"/>
                      </a:lnTo>
                      <a:lnTo>
                        <a:pt x="124" y="55"/>
                      </a:lnTo>
                      <a:cubicBezTo>
                        <a:pt x="131" y="55"/>
                        <a:pt x="138" y="57"/>
                        <a:pt x="144" y="60"/>
                      </a:cubicBezTo>
                      <a:cubicBezTo>
                        <a:pt x="150" y="64"/>
                        <a:pt x="155" y="69"/>
                        <a:pt x="159" y="75"/>
                      </a:cubicBezTo>
                      <a:cubicBezTo>
                        <a:pt x="160" y="77"/>
                        <a:pt x="161" y="79"/>
                        <a:pt x="163" y="82"/>
                      </a:cubicBezTo>
                      <a:cubicBezTo>
                        <a:pt x="164" y="85"/>
                        <a:pt x="165" y="89"/>
                        <a:pt x="166" y="92"/>
                      </a:cubicBezTo>
                      <a:cubicBezTo>
                        <a:pt x="168" y="96"/>
                        <a:pt x="169" y="99"/>
                        <a:pt x="170" y="103"/>
                      </a:cubicBezTo>
                      <a:cubicBezTo>
                        <a:pt x="171" y="106"/>
                        <a:pt x="172" y="108"/>
                        <a:pt x="172" y="110"/>
                      </a:cubicBezTo>
                      <a:cubicBezTo>
                        <a:pt x="177" y="124"/>
                        <a:pt x="182" y="138"/>
                        <a:pt x="187" y="151"/>
                      </a:cubicBezTo>
                      <a:cubicBezTo>
                        <a:pt x="191" y="165"/>
                        <a:pt x="196" y="178"/>
                        <a:pt x="201" y="192"/>
                      </a:cubicBezTo>
                      <a:lnTo>
                        <a:pt x="110" y="192"/>
                      </a:lnTo>
                      <a:close/>
                      <a:moveTo>
                        <a:pt x="275" y="0"/>
                      </a:moveTo>
                      <a:lnTo>
                        <a:pt x="275" y="0"/>
                      </a:lnTo>
                      <a:lnTo>
                        <a:pt x="247" y="0"/>
                      </a:lnTo>
                      <a:lnTo>
                        <a:pt x="247" y="192"/>
                      </a:lnTo>
                      <a:lnTo>
                        <a:pt x="230" y="192"/>
                      </a:lnTo>
                      <a:cubicBezTo>
                        <a:pt x="227" y="183"/>
                        <a:pt x="223" y="173"/>
                        <a:pt x="220" y="164"/>
                      </a:cubicBezTo>
                      <a:cubicBezTo>
                        <a:pt x="217" y="155"/>
                        <a:pt x="214" y="145"/>
                        <a:pt x="210" y="136"/>
                      </a:cubicBezTo>
                      <a:cubicBezTo>
                        <a:pt x="208" y="127"/>
                        <a:pt x="205" y="119"/>
                        <a:pt x="202" y="111"/>
                      </a:cubicBezTo>
                      <a:cubicBezTo>
                        <a:pt x="199" y="102"/>
                        <a:pt x="196" y="94"/>
                        <a:pt x="193" y="86"/>
                      </a:cubicBezTo>
                      <a:cubicBezTo>
                        <a:pt x="191" y="82"/>
                        <a:pt x="190" y="78"/>
                        <a:pt x="188" y="73"/>
                      </a:cubicBezTo>
                      <a:cubicBezTo>
                        <a:pt x="187" y="69"/>
                        <a:pt x="185" y="65"/>
                        <a:pt x="183" y="62"/>
                      </a:cubicBezTo>
                      <a:cubicBezTo>
                        <a:pt x="177" y="51"/>
                        <a:pt x="168" y="43"/>
                        <a:pt x="158" y="36"/>
                      </a:cubicBezTo>
                      <a:cubicBezTo>
                        <a:pt x="148" y="30"/>
                        <a:pt x="136" y="27"/>
                        <a:pt x="124" y="27"/>
                      </a:cubicBezTo>
                      <a:lnTo>
                        <a:pt x="27" y="27"/>
                      </a:lnTo>
                      <a:cubicBezTo>
                        <a:pt x="24" y="27"/>
                        <a:pt x="20" y="28"/>
                        <a:pt x="17" y="29"/>
                      </a:cubicBezTo>
                      <a:cubicBezTo>
                        <a:pt x="13" y="31"/>
                        <a:pt x="11" y="33"/>
                        <a:pt x="8" y="35"/>
                      </a:cubicBezTo>
                      <a:cubicBezTo>
                        <a:pt x="6" y="38"/>
                        <a:pt x="4" y="41"/>
                        <a:pt x="2" y="44"/>
                      </a:cubicBezTo>
                      <a:cubicBezTo>
                        <a:pt x="1" y="47"/>
                        <a:pt x="0" y="51"/>
                        <a:pt x="0" y="55"/>
                      </a:cubicBezTo>
                      <a:lnTo>
                        <a:pt x="0" y="302"/>
                      </a:lnTo>
                      <a:cubicBezTo>
                        <a:pt x="0" y="307"/>
                        <a:pt x="1" y="310"/>
                        <a:pt x="2" y="314"/>
                      </a:cubicBezTo>
                      <a:cubicBezTo>
                        <a:pt x="4" y="317"/>
                        <a:pt x="6" y="320"/>
                        <a:pt x="9" y="323"/>
                      </a:cubicBezTo>
                      <a:cubicBezTo>
                        <a:pt x="10" y="324"/>
                        <a:pt x="12" y="325"/>
                        <a:pt x="14" y="326"/>
                      </a:cubicBezTo>
                      <a:cubicBezTo>
                        <a:pt x="13" y="323"/>
                        <a:pt x="13" y="319"/>
                        <a:pt x="13" y="316"/>
                      </a:cubicBezTo>
                      <a:cubicBezTo>
                        <a:pt x="13" y="283"/>
                        <a:pt x="40" y="256"/>
                        <a:pt x="73" y="256"/>
                      </a:cubicBezTo>
                      <a:cubicBezTo>
                        <a:pt x="106" y="256"/>
                        <a:pt x="133" y="283"/>
                        <a:pt x="133" y="316"/>
                      </a:cubicBezTo>
                      <a:cubicBezTo>
                        <a:pt x="133" y="321"/>
                        <a:pt x="132" y="325"/>
                        <a:pt x="131" y="330"/>
                      </a:cubicBezTo>
                      <a:lnTo>
                        <a:pt x="148" y="330"/>
                      </a:lnTo>
                      <a:cubicBezTo>
                        <a:pt x="147" y="325"/>
                        <a:pt x="146" y="321"/>
                        <a:pt x="146" y="316"/>
                      </a:cubicBezTo>
                      <a:cubicBezTo>
                        <a:pt x="146" y="283"/>
                        <a:pt x="173" y="256"/>
                        <a:pt x="206" y="256"/>
                      </a:cubicBezTo>
                      <a:cubicBezTo>
                        <a:pt x="239" y="256"/>
                        <a:pt x="266" y="283"/>
                        <a:pt x="266" y="316"/>
                      </a:cubicBezTo>
                      <a:cubicBezTo>
                        <a:pt x="266" y="318"/>
                        <a:pt x="266" y="321"/>
                        <a:pt x="265" y="323"/>
                      </a:cubicBezTo>
                      <a:cubicBezTo>
                        <a:pt x="266" y="323"/>
                        <a:pt x="266" y="323"/>
                        <a:pt x="266" y="323"/>
                      </a:cubicBezTo>
                      <a:cubicBezTo>
                        <a:pt x="269" y="320"/>
                        <a:pt x="271" y="317"/>
                        <a:pt x="273" y="314"/>
                      </a:cubicBezTo>
                      <a:cubicBezTo>
                        <a:pt x="274" y="310"/>
                        <a:pt x="275" y="307"/>
                        <a:pt x="275" y="302"/>
                      </a:cubicBezTo>
                      <a:lnTo>
                        <a:pt x="385" y="302"/>
                      </a:lnTo>
                      <a:lnTo>
                        <a:pt x="402" y="302"/>
                      </a:lnTo>
                      <a:lnTo>
                        <a:pt x="402" y="275"/>
                      </a:lnTo>
                      <a:lnTo>
                        <a:pt x="275" y="275"/>
                      </a:lnTo>
                      <a:lnTo>
                        <a:pt x="275" y="0"/>
                      </a:lnTo>
                      <a:close/>
                    </a:path>
                  </a:pathLst>
                </a:custGeom>
                <a:solidFill>
                  <a:schemeClr val="accent5"/>
                </a:solid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srgbClr val="000000"/>
                    </a:solidFill>
                    <a:latin typeface="Segoe UI"/>
                  </a:endParaRPr>
                </a:p>
              </p:txBody>
            </p:sp>
            <p:sp>
              <p:nvSpPr>
                <p:cNvPr id="90" name="Freeform 19">
                  <a:extLst>
                    <a:ext uri="{FF2B5EF4-FFF2-40B4-BE49-F238E27FC236}">
                      <a16:creationId xmlns:a16="http://schemas.microsoft.com/office/drawing/2014/main" id="{1732E85F-7BD3-432F-A8CC-1FB6D0CB33D7}"/>
                    </a:ext>
                  </a:extLst>
                </p:cNvPr>
                <p:cNvSpPr>
                  <a:spLocks/>
                </p:cNvSpPr>
                <p:nvPr/>
              </p:nvSpPr>
              <p:spPr bwMode="auto">
                <a:xfrm>
                  <a:off x="1713" y="1649"/>
                  <a:ext cx="26" cy="26"/>
                </a:xfrm>
                <a:custGeom>
                  <a:avLst/>
                  <a:gdLst>
                    <a:gd name="T0" fmla="*/ 0 w 55"/>
                    <a:gd name="T1" fmla="*/ 55 h 55"/>
                    <a:gd name="T2" fmla="*/ 0 w 55"/>
                    <a:gd name="T3" fmla="*/ 55 h 55"/>
                    <a:gd name="T4" fmla="*/ 55 w 55"/>
                    <a:gd name="T5" fmla="*/ 55 h 55"/>
                    <a:gd name="T6" fmla="*/ 55 w 55"/>
                    <a:gd name="T7" fmla="*/ 0 h 55"/>
                    <a:gd name="T8" fmla="*/ 0 w 55"/>
                    <a:gd name="T9" fmla="*/ 0 h 55"/>
                    <a:gd name="T10" fmla="*/ 0 w 55"/>
                    <a:gd name="T11" fmla="*/ 55 h 55"/>
                  </a:gdLst>
                  <a:ahLst/>
                  <a:cxnLst>
                    <a:cxn ang="0">
                      <a:pos x="T0" y="T1"/>
                    </a:cxn>
                    <a:cxn ang="0">
                      <a:pos x="T2" y="T3"/>
                    </a:cxn>
                    <a:cxn ang="0">
                      <a:pos x="T4" y="T5"/>
                    </a:cxn>
                    <a:cxn ang="0">
                      <a:pos x="T6" y="T7"/>
                    </a:cxn>
                    <a:cxn ang="0">
                      <a:pos x="T8" y="T9"/>
                    </a:cxn>
                    <a:cxn ang="0">
                      <a:pos x="T10" y="T11"/>
                    </a:cxn>
                  </a:cxnLst>
                  <a:rect l="0" t="0" r="r" b="b"/>
                  <a:pathLst>
                    <a:path w="55" h="55">
                      <a:moveTo>
                        <a:pt x="0" y="55"/>
                      </a:moveTo>
                      <a:lnTo>
                        <a:pt x="0" y="55"/>
                      </a:lnTo>
                      <a:lnTo>
                        <a:pt x="55" y="55"/>
                      </a:lnTo>
                      <a:lnTo>
                        <a:pt x="55" y="0"/>
                      </a:lnTo>
                      <a:lnTo>
                        <a:pt x="0" y="0"/>
                      </a:lnTo>
                      <a:lnTo>
                        <a:pt x="0" y="55"/>
                      </a:lnTo>
                      <a:close/>
                    </a:path>
                  </a:pathLst>
                </a:custGeom>
                <a:solidFill>
                  <a:srgbClr val="0078D4"/>
                </a:solid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srgbClr val="000000"/>
                    </a:solidFill>
                    <a:latin typeface="Segoe UI"/>
                  </a:endParaRPr>
                </a:p>
              </p:txBody>
            </p:sp>
            <p:sp>
              <p:nvSpPr>
                <p:cNvPr id="91" name="Freeform 20">
                  <a:extLst>
                    <a:ext uri="{FF2B5EF4-FFF2-40B4-BE49-F238E27FC236}">
                      <a16:creationId xmlns:a16="http://schemas.microsoft.com/office/drawing/2014/main" id="{5A5E69F3-34C5-462F-B3B2-D560E44024F4}"/>
                    </a:ext>
                  </a:extLst>
                </p:cNvPr>
                <p:cNvSpPr>
                  <a:spLocks/>
                </p:cNvSpPr>
                <p:nvPr/>
              </p:nvSpPr>
              <p:spPr bwMode="auto">
                <a:xfrm>
                  <a:off x="1713" y="1688"/>
                  <a:ext cx="47" cy="26"/>
                </a:xfrm>
                <a:custGeom>
                  <a:avLst/>
                  <a:gdLst>
                    <a:gd name="T0" fmla="*/ 0 w 99"/>
                    <a:gd name="T1" fmla="*/ 55 h 55"/>
                    <a:gd name="T2" fmla="*/ 0 w 99"/>
                    <a:gd name="T3" fmla="*/ 55 h 55"/>
                    <a:gd name="T4" fmla="*/ 55 w 99"/>
                    <a:gd name="T5" fmla="*/ 55 h 55"/>
                    <a:gd name="T6" fmla="*/ 99 w 99"/>
                    <a:gd name="T7" fmla="*/ 55 h 55"/>
                    <a:gd name="T8" fmla="*/ 99 w 99"/>
                    <a:gd name="T9" fmla="*/ 0 h 55"/>
                    <a:gd name="T10" fmla="*/ 0 w 99"/>
                    <a:gd name="T11" fmla="*/ 0 h 55"/>
                    <a:gd name="T12" fmla="*/ 0 w 99"/>
                    <a:gd name="T13" fmla="*/ 55 h 55"/>
                  </a:gdLst>
                  <a:ahLst/>
                  <a:cxnLst>
                    <a:cxn ang="0">
                      <a:pos x="T0" y="T1"/>
                    </a:cxn>
                    <a:cxn ang="0">
                      <a:pos x="T2" y="T3"/>
                    </a:cxn>
                    <a:cxn ang="0">
                      <a:pos x="T4" y="T5"/>
                    </a:cxn>
                    <a:cxn ang="0">
                      <a:pos x="T6" y="T7"/>
                    </a:cxn>
                    <a:cxn ang="0">
                      <a:pos x="T8" y="T9"/>
                    </a:cxn>
                    <a:cxn ang="0">
                      <a:pos x="T10" y="T11"/>
                    </a:cxn>
                    <a:cxn ang="0">
                      <a:pos x="T12" y="T13"/>
                    </a:cxn>
                  </a:cxnLst>
                  <a:rect l="0" t="0" r="r" b="b"/>
                  <a:pathLst>
                    <a:path w="99" h="55">
                      <a:moveTo>
                        <a:pt x="0" y="55"/>
                      </a:moveTo>
                      <a:lnTo>
                        <a:pt x="0" y="55"/>
                      </a:lnTo>
                      <a:lnTo>
                        <a:pt x="55" y="55"/>
                      </a:lnTo>
                      <a:lnTo>
                        <a:pt x="99" y="55"/>
                      </a:lnTo>
                      <a:lnTo>
                        <a:pt x="99" y="0"/>
                      </a:lnTo>
                      <a:lnTo>
                        <a:pt x="0" y="0"/>
                      </a:lnTo>
                      <a:lnTo>
                        <a:pt x="0" y="55"/>
                      </a:lnTo>
                      <a:close/>
                    </a:path>
                  </a:pathLst>
                </a:custGeom>
                <a:solidFill>
                  <a:srgbClr val="0078D4"/>
                </a:solid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srgbClr val="000000"/>
                    </a:solidFill>
                    <a:latin typeface="Segoe UI"/>
                  </a:endParaRPr>
                </a:p>
              </p:txBody>
            </p:sp>
            <p:sp>
              <p:nvSpPr>
                <p:cNvPr id="92" name="Freeform 21">
                  <a:extLst>
                    <a:ext uri="{FF2B5EF4-FFF2-40B4-BE49-F238E27FC236}">
                      <a16:creationId xmlns:a16="http://schemas.microsoft.com/office/drawing/2014/main" id="{2D42E646-AE44-4AD9-9AFD-36F7E88E5AB9}"/>
                    </a:ext>
                  </a:extLst>
                </p:cNvPr>
                <p:cNvSpPr>
                  <a:spLocks noEditPoints="1"/>
                </p:cNvSpPr>
                <p:nvPr/>
              </p:nvSpPr>
              <p:spPr bwMode="auto">
                <a:xfrm>
                  <a:off x="1583" y="1725"/>
                  <a:ext cx="44" cy="44"/>
                </a:xfrm>
                <a:custGeom>
                  <a:avLst/>
                  <a:gdLst>
                    <a:gd name="T0" fmla="*/ 47 w 93"/>
                    <a:gd name="T1" fmla="*/ 67 h 94"/>
                    <a:gd name="T2" fmla="*/ 47 w 93"/>
                    <a:gd name="T3" fmla="*/ 67 h 94"/>
                    <a:gd name="T4" fmla="*/ 27 w 93"/>
                    <a:gd name="T5" fmla="*/ 47 h 94"/>
                    <a:gd name="T6" fmla="*/ 47 w 93"/>
                    <a:gd name="T7" fmla="*/ 27 h 94"/>
                    <a:gd name="T8" fmla="*/ 67 w 93"/>
                    <a:gd name="T9" fmla="*/ 47 h 94"/>
                    <a:gd name="T10" fmla="*/ 47 w 93"/>
                    <a:gd name="T11" fmla="*/ 67 h 94"/>
                    <a:gd name="T12" fmla="*/ 47 w 93"/>
                    <a:gd name="T13" fmla="*/ 0 h 94"/>
                    <a:gd name="T14" fmla="*/ 47 w 93"/>
                    <a:gd name="T15" fmla="*/ 0 h 94"/>
                    <a:gd name="T16" fmla="*/ 0 w 93"/>
                    <a:gd name="T17" fmla="*/ 47 h 94"/>
                    <a:gd name="T18" fmla="*/ 2 w 93"/>
                    <a:gd name="T19" fmla="*/ 61 h 94"/>
                    <a:gd name="T20" fmla="*/ 47 w 93"/>
                    <a:gd name="T21" fmla="*/ 94 h 94"/>
                    <a:gd name="T22" fmla="*/ 91 w 93"/>
                    <a:gd name="T23" fmla="*/ 61 h 94"/>
                    <a:gd name="T24" fmla="*/ 93 w 93"/>
                    <a:gd name="T25" fmla="*/ 47 h 94"/>
                    <a:gd name="T26" fmla="*/ 47 w 93"/>
                    <a:gd name="T27"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3" h="94">
                      <a:moveTo>
                        <a:pt x="47" y="67"/>
                      </a:moveTo>
                      <a:lnTo>
                        <a:pt x="47" y="67"/>
                      </a:lnTo>
                      <a:cubicBezTo>
                        <a:pt x="36" y="67"/>
                        <a:pt x="27" y="58"/>
                        <a:pt x="27" y="47"/>
                      </a:cubicBezTo>
                      <a:cubicBezTo>
                        <a:pt x="27" y="36"/>
                        <a:pt x="36" y="27"/>
                        <a:pt x="47" y="27"/>
                      </a:cubicBezTo>
                      <a:cubicBezTo>
                        <a:pt x="58" y="27"/>
                        <a:pt x="67" y="36"/>
                        <a:pt x="67" y="47"/>
                      </a:cubicBezTo>
                      <a:cubicBezTo>
                        <a:pt x="67" y="58"/>
                        <a:pt x="58" y="67"/>
                        <a:pt x="47" y="67"/>
                      </a:cubicBezTo>
                      <a:close/>
                      <a:moveTo>
                        <a:pt x="47" y="0"/>
                      </a:moveTo>
                      <a:lnTo>
                        <a:pt x="47" y="0"/>
                      </a:lnTo>
                      <a:cubicBezTo>
                        <a:pt x="21" y="0"/>
                        <a:pt x="0" y="21"/>
                        <a:pt x="0" y="47"/>
                      </a:cubicBezTo>
                      <a:cubicBezTo>
                        <a:pt x="0" y="52"/>
                        <a:pt x="1" y="56"/>
                        <a:pt x="2" y="61"/>
                      </a:cubicBezTo>
                      <a:cubicBezTo>
                        <a:pt x="8" y="80"/>
                        <a:pt x="26" y="94"/>
                        <a:pt x="47" y="94"/>
                      </a:cubicBezTo>
                      <a:cubicBezTo>
                        <a:pt x="68" y="94"/>
                        <a:pt x="85" y="80"/>
                        <a:pt x="91" y="61"/>
                      </a:cubicBezTo>
                      <a:cubicBezTo>
                        <a:pt x="93" y="56"/>
                        <a:pt x="93" y="52"/>
                        <a:pt x="93" y="47"/>
                      </a:cubicBezTo>
                      <a:cubicBezTo>
                        <a:pt x="93" y="21"/>
                        <a:pt x="73" y="0"/>
                        <a:pt x="47" y="0"/>
                      </a:cubicBezTo>
                      <a:close/>
                    </a:path>
                  </a:pathLst>
                </a:custGeom>
                <a:solidFill>
                  <a:schemeClr val="bg1"/>
                </a:solid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srgbClr val="000000"/>
                    </a:solidFill>
                    <a:latin typeface="Segoe UI"/>
                  </a:endParaRPr>
                </a:p>
              </p:txBody>
            </p:sp>
            <p:sp>
              <p:nvSpPr>
                <p:cNvPr id="93" name="Freeform 22">
                  <a:extLst>
                    <a:ext uri="{FF2B5EF4-FFF2-40B4-BE49-F238E27FC236}">
                      <a16:creationId xmlns:a16="http://schemas.microsoft.com/office/drawing/2014/main" id="{C14115A3-D69A-446B-8ADD-9747437298BD}"/>
                    </a:ext>
                  </a:extLst>
                </p:cNvPr>
                <p:cNvSpPr>
                  <a:spLocks noEditPoints="1"/>
                </p:cNvSpPr>
                <p:nvPr/>
              </p:nvSpPr>
              <p:spPr bwMode="auto">
                <a:xfrm>
                  <a:off x="1646" y="1725"/>
                  <a:ext cx="45" cy="44"/>
                </a:xfrm>
                <a:custGeom>
                  <a:avLst/>
                  <a:gdLst>
                    <a:gd name="T0" fmla="*/ 47 w 94"/>
                    <a:gd name="T1" fmla="*/ 67 h 94"/>
                    <a:gd name="T2" fmla="*/ 47 w 94"/>
                    <a:gd name="T3" fmla="*/ 67 h 94"/>
                    <a:gd name="T4" fmla="*/ 27 w 94"/>
                    <a:gd name="T5" fmla="*/ 47 h 94"/>
                    <a:gd name="T6" fmla="*/ 47 w 94"/>
                    <a:gd name="T7" fmla="*/ 27 h 94"/>
                    <a:gd name="T8" fmla="*/ 67 w 94"/>
                    <a:gd name="T9" fmla="*/ 47 h 94"/>
                    <a:gd name="T10" fmla="*/ 47 w 94"/>
                    <a:gd name="T11" fmla="*/ 67 h 94"/>
                    <a:gd name="T12" fmla="*/ 47 w 94"/>
                    <a:gd name="T13" fmla="*/ 0 h 94"/>
                    <a:gd name="T14" fmla="*/ 47 w 94"/>
                    <a:gd name="T15" fmla="*/ 0 h 94"/>
                    <a:gd name="T16" fmla="*/ 0 w 94"/>
                    <a:gd name="T17" fmla="*/ 47 h 94"/>
                    <a:gd name="T18" fmla="*/ 3 w 94"/>
                    <a:gd name="T19" fmla="*/ 61 h 94"/>
                    <a:gd name="T20" fmla="*/ 47 w 94"/>
                    <a:gd name="T21" fmla="*/ 94 h 94"/>
                    <a:gd name="T22" fmla="*/ 92 w 94"/>
                    <a:gd name="T23" fmla="*/ 60 h 94"/>
                    <a:gd name="T24" fmla="*/ 94 w 94"/>
                    <a:gd name="T25" fmla="*/ 47 h 94"/>
                    <a:gd name="T26" fmla="*/ 47 w 94"/>
                    <a:gd name="T27"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4" h="94">
                      <a:moveTo>
                        <a:pt x="47" y="67"/>
                      </a:moveTo>
                      <a:lnTo>
                        <a:pt x="47" y="67"/>
                      </a:lnTo>
                      <a:cubicBezTo>
                        <a:pt x="36" y="67"/>
                        <a:pt x="27" y="58"/>
                        <a:pt x="27" y="47"/>
                      </a:cubicBezTo>
                      <a:cubicBezTo>
                        <a:pt x="27" y="36"/>
                        <a:pt x="36" y="27"/>
                        <a:pt x="47" y="27"/>
                      </a:cubicBezTo>
                      <a:cubicBezTo>
                        <a:pt x="58" y="27"/>
                        <a:pt x="67" y="36"/>
                        <a:pt x="67" y="47"/>
                      </a:cubicBezTo>
                      <a:cubicBezTo>
                        <a:pt x="67" y="58"/>
                        <a:pt x="58" y="67"/>
                        <a:pt x="47" y="67"/>
                      </a:cubicBezTo>
                      <a:close/>
                      <a:moveTo>
                        <a:pt x="47" y="0"/>
                      </a:moveTo>
                      <a:lnTo>
                        <a:pt x="47" y="0"/>
                      </a:lnTo>
                      <a:cubicBezTo>
                        <a:pt x="21" y="0"/>
                        <a:pt x="0" y="21"/>
                        <a:pt x="0" y="47"/>
                      </a:cubicBezTo>
                      <a:cubicBezTo>
                        <a:pt x="0" y="52"/>
                        <a:pt x="1" y="56"/>
                        <a:pt x="3" y="61"/>
                      </a:cubicBezTo>
                      <a:cubicBezTo>
                        <a:pt x="9" y="80"/>
                        <a:pt x="26" y="94"/>
                        <a:pt x="47" y="94"/>
                      </a:cubicBezTo>
                      <a:cubicBezTo>
                        <a:pt x="68" y="94"/>
                        <a:pt x="86" y="80"/>
                        <a:pt x="92" y="60"/>
                      </a:cubicBezTo>
                      <a:cubicBezTo>
                        <a:pt x="93" y="56"/>
                        <a:pt x="94" y="52"/>
                        <a:pt x="94" y="47"/>
                      </a:cubicBezTo>
                      <a:cubicBezTo>
                        <a:pt x="94" y="21"/>
                        <a:pt x="73" y="0"/>
                        <a:pt x="47" y="0"/>
                      </a:cubicBezTo>
                      <a:close/>
                    </a:path>
                  </a:pathLst>
                </a:custGeom>
                <a:solidFill>
                  <a:schemeClr val="bg1"/>
                </a:solid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srgbClr val="000000"/>
                    </a:solidFill>
                    <a:latin typeface="Segoe UI"/>
                  </a:endParaRPr>
                </a:p>
              </p:txBody>
            </p:sp>
          </p:grpSp>
          <p:grpSp>
            <p:nvGrpSpPr>
              <p:cNvPr id="84" name="Group 25">
                <a:extLst>
                  <a:ext uri="{FF2B5EF4-FFF2-40B4-BE49-F238E27FC236}">
                    <a16:creationId xmlns:a16="http://schemas.microsoft.com/office/drawing/2014/main" id="{859D27ED-2107-4212-AB4E-BA0EC11693DB}"/>
                  </a:ext>
                </a:extLst>
              </p:cNvPr>
              <p:cNvGrpSpPr>
                <a:grpSpLocks noChangeAspect="1"/>
              </p:cNvGrpSpPr>
              <p:nvPr/>
            </p:nvGrpSpPr>
            <p:grpSpPr bwMode="auto">
              <a:xfrm>
                <a:off x="2537460" y="2667505"/>
                <a:ext cx="193675" cy="241300"/>
                <a:chOff x="1624" y="1357"/>
                <a:chExt cx="122" cy="152"/>
              </a:xfrm>
              <a:solidFill>
                <a:schemeClr val="accent4"/>
              </a:solidFill>
            </p:grpSpPr>
            <p:sp>
              <p:nvSpPr>
                <p:cNvPr id="86" name="Freeform 26">
                  <a:extLst>
                    <a:ext uri="{FF2B5EF4-FFF2-40B4-BE49-F238E27FC236}">
                      <a16:creationId xmlns:a16="http://schemas.microsoft.com/office/drawing/2014/main" id="{8326EDD6-68D8-42CD-BA04-019B55302E90}"/>
                    </a:ext>
                  </a:extLst>
                </p:cNvPr>
                <p:cNvSpPr>
                  <a:spLocks/>
                </p:cNvSpPr>
                <p:nvPr/>
              </p:nvSpPr>
              <p:spPr bwMode="auto">
                <a:xfrm>
                  <a:off x="1645" y="1357"/>
                  <a:ext cx="81" cy="81"/>
                </a:xfrm>
                <a:custGeom>
                  <a:avLst/>
                  <a:gdLst>
                    <a:gd name="T0" fmla="*/ 85 w 170"/>
                    <a:gd name="T1" fmla="*/ 170 h 170"/>
                    <a:gd name="T2" fmla="*/ 85 w 170"/>
                    <a:gd name="T3" fmla="*/ 170 h 170"/>
                    <a:gd name="T4" fmla="*/ 170 w 170"/>
                    <a:gd name="T5" fmla="*/ 85 h 170"/>
                    <a:gd name="T6" fmla="*/ 120 w 170"/>
                    <a:gd name="T7" fmla="*/ 7 h 170"/>
                    <a:gd name="T8" fmla="*/ 85 w 170"/>
                    <a:gd name="T9" fmla="*/ 0 h 170"/>
                    <a:gd name="T10" fmla="*/ 50 w 170"/>
                    <a:gd name="T11" fmla="*/ 7 h 170"/>
                    <a:gd name="T12" fmla="*/ 0 w 170"/>
                    <a:gd name="T13" fmla="*/ 85 h 170"/>
                    <a:gd name="T14" fmla="*/ 85 w 170"/>
                    <a:gd name="T15" fmla="*/ 170 h 1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0" h="170">
                      <a:moveTo>
                        <a:pt x="85" y="170"/>
                      </a:moveTo>
                      <a:lnTo>
                        <a:pt x="85" y="170"/>
                      </a:lnTo>
                      <a:cubicBezTo>
                        <a:pt x="132" y="170"/>
                        <a:pt x="170" y="132"/>
                        <a:pt x="170" y="85"/>
                      </a:cubicBezTo>
                      <a:cubicBezTo>
                        <a:pt x="170" y="50"/>
                        <a:pt x="150" y="21"/>
                        <a:pt x="120" y="7"/>
                      </a:cubicBezTo>
                      <a:cubicBezTo>
                        <a:pt x="110" y="2"/>
                        <a:pt x="98" y="0"/>
                        <a:pt x="85" y="0"/>
                      </a:cubicBezTo>
                      <a:cubicBezTo>
                        <a:pt x="72" y="0"/>
                        <a:pt x="60" y="2"/>
                        <a:pt x="50" y="7"/>
                      </a:cubicBezTo>
                      <a:cubicBezTo>
                        <a:pt x="20" y="21"/>
                        <a:pt x="0" y="50"/>
                        <a:pt x="0" y="85"/>
                      </a:cubicBezTo>
                      <a:cubicBezTo>
                        <a:pt x="0" y="132"/>
                        <a:pt x="38" y="170"/>
                        <a:pt x="85" y="170"/>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srgbClr val="000000"/>
                    </a:solidFill>
                    <a:latin typeface="Segoe UI"/>
                  </a:endParaRPr>
                </a:p>
              </p:txBody>
            </p:sp>
            <p:sp>
              <p:nvSpPr>
                <p:cNvPr id="87" name="Freeform 27">
                  <a:extLst>
                    <a:ext uri="{FF2B5EF4-FFF2-40B4-BE49-F238E27FC236}">
                      <a16:creationId xmlns:a16="http://schemas.microsoft.com/office/drawing/2014/main" id="{57F347DE-A433-4469-A336-658D0ACD4BDC}"/>
                    </a:ext>
                  </a:extLst>
                </p:cNvPr>
                <p:cNvSpPr>
                  <a:spLocks/>
                </p:cNvSpPr>
                <p:nvPr/>
              </p:nvSpPr>
              <p:spPr bwMode="auto">
                <a:xfrm>
                  <a:off x="1624" y="1448"/>
                  <a:ext cx="122" cy="61"/>
                </a:xfrm>
                <a:custGeom>
                  <a:avLst/>
                  <a:gdLst>
                    <a:gd name="T0" fmla="*/ 128 w 256"/>
                    <a:gd name="T1" fmla="*/ 0 h 128"/>
                    <a:gd name="T2" fmla="*/ 128 w 256"/>
                    <a:gd name="T3" fmla="*/ 0 h 128"/>
                    <a:gd name="T4" fmla="*/ 0 w 256"/>
                    <a:gd name="T5" fmla="*/ 128 h 128"/>
                    <a:gd name="T6" fmla="*/ 256 w 256"/>
                    <a:gd name="T7" fmla="*/ 128 h 128"/>
                    <a:gd name="T8" fmla="*/ 128 w 256"/>
                    <a:gd name="T9" fmla="*/ 0 h 128"/>
                  </a:gdLst>
                  <a:ahLst/>
                  <a:cxnLst>
                    <a:cxn ang="0">
                      <a:pos x="T0" y="T1"/>
                    </a:cxn>
                    <a:cxn ang="0">
                      <a:pos x="T2" y="T3"/>
                    </a:cxn>
                    <a:cxn ang="0">
                      <a:pos x="T4" y="T5"/>
                    </a:cxn>
                    <a:cxn ang="0">
                      <a:pos x="T6" y="T7"/>
                    </a:cxn>
                    <a:cxn ang="0">
                      <a:pos x="T8" y="T9"/>
                    </a:cxn>
                  </a:cxnLst>
                  <a:rect l="0" t="0" r="r" b="b"/>
                  <a:pathLst>
                    <a:path w="256" h="128">
                      <a:moveTo>
                        <a:pt x="128" y="0"/>
                      </a:moveTo>
                      <a:lnTo>
                        <a:pt x="128" y="0"/>
                      </a:lnTo>
                      <a:cubicBezTo>
                        <a:pt x="57" y="0"/>
                        <a:pt x="0" y="57"/>
                        <a:pt x="0" y="128"/>
                      </a:cubicBezTo>
                      <a:lnTo>
                        <a:pt x="256" y="128"/>
                      </a:lnTo>
                      <a:cubicBezTo>
                        <a:pt x="256" y="57"/>
                        <a:pt x="199" y="0"/>
                        <a:pt x="128" y="0"/>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srgbClr val="000000"/>
                    </a:solidFill>
                    <a:latin typeface="Segoe UI"/>
                  </a:endParaRPr>
                </a:p>
              </p:txBody>
            </p:sp>
          </p:grpSp>
        </p:grpSp>
        <p:sp>
          <p:nvSpPr>
            <p:cNvPr id="76" name="Arc 75">
              <a:extLst>
                <a:ext uri="{FF2B5EF4-FFF2-40B4-BE49-F238E27FC236}">
                  <a16:creationId xmlns:a16="http://schemas.microsoft.com/office/drawing/2014/main" id="{BBAA46BF-AA59-471F-AFD2-F5FA539E7659}"/>
                </a:ext>
              </a:extLst>
            </p:cNvPr>
            <p:cNvSpPr/>
            <p:nvPr/>
          </p:nvSpPr>
          <p:spPr>
            <a:xfrm flipH="1">
              <a:off x="3823952" y="2766217"/>
              <a:ext cx="2997263" cy="2997263"/>
            </a:xfrm>
            <a:prstGeom prst="arc">
              <a:avLst>
                <a:gd name="adj1" fmla="val 19857418"/>
                <a:gd name="adj2" fmla="val 5040952"/>
              </a:avLst>
            </a:prstGeom>
            <a:noFill/>
            <a:ln w="38100" cap="flat" cmpd="sng" algn="ctr">
              <a:solidFill>
                <a:schemeClr val="tx1"/>
              </a:solidFill>
              <a:prstDash val="solid"/>
              <a:headEnd type="none"/>
              <a:tailEnd type="arrow" w="med" len="sm"/>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u="sng">
                <a:gradFill>
                  <a:gsLst>
                    <a:gs pos="0">
                      <a:srgbClr val="FFFFFF"/>
                    </a:gs>
                    <a:gs pos="100000">
                      <a:srgbClr val="FFFFFF"/>
                    </a:gs>
                  </a:gsLst>
                  <a:lin ang="5400000" scaled="0"/>
                </a:gradFill>
                <a:latin typeface="Segoe UI"/>
                <a:cs typeface="Segoe UI" pitchFamily="34" charset="0"/>
              </a:endParaRPr>
            </a:p>
          </p:txBody>
        </p:sp>
        <p:sp>
          <p:nvSpPr>
            <p:cNvPr id="77" name="Arc 76">
              <a:extLst>
                <a:ext uri="{FF2B5EF4-FFF2-40B4-BE49-F238E27FC236}">
                  <a16:creationId xmlns:a16="http://schemas.microsoft.com/office/drawing/2014/main" id="{E752868C-D348-40E0-BCB5-7B62245C5520}"/>
                </a:ext>
              </a:extLst>
            </p:cNvPr>
            <p:cNvSpPr/>
            <p:nvPr/>
          </p:nvSpPr>
          <p:spPr>
            <a:xfrm flipH="1">
              <a:off x="3823952" y="2766217"/>
              <a:ext cx="2997263" cy="2997263"/>
            </a:xfrm>
            <a:prstGeom prst="arc">
              <a:avLst>
                <a:gd name="adj1" fmla="val 8314866"/>
                <a:gd name="adj2" fmla="val 16262881"/>
              </a:avLst>
            </a:prstGeom>
            <a:noFill/>
            <a:ln w="38100" cap="flat" cmpd="sng" algn="ctr">
              <a:solidFill>
                <a:schemeClr val="tx1"/>
              </a:solidFill>
              <a:prstDash val="solid"/>
              <a:headEnd type="none"/>
              <a:tailEnd type="arrow" w="med" len="sm"/>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u="sng">
                <a:gradFill>
                  <a:gsLst>
                    <a:gs pos="0">
                      <a:srgbClr val="FFFFFF"/>
                    </a:gs>
                    <a:gs pos="100000">
                      <a:srgbClr val="FFFFFF"/>
                    </a:gs>
                  </a:gsLst>
                  <a:lin ang="5400000" scaled="0"/>
                </a:gradFill>
                <a:latin typeface="Segoe UI"/>
                <a:cs typeface="Segoe UI" pitchFamily="34" charset="0"/>
              </a:endParaRPr>
            </a:p>
          </p:txBody>
        </p:sp>
      </p:grpSp>
    </p:spTree>
    <p:extLst>
      <p:ext uri="{BB962C8B-B14F-4D97-AF65-F5344CB8AC3E}">
        <p14:creationId xmlns:p14="http://schemas.microsoft.com/office/powerpoint/2010/main" val="4230674439"/>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BB1B4DCB-47B5-427C-BEDD-FD7CFF6E84FD}"/>
              </a:ext>
            </a:extLst>
          </p:cNvPr>
          <p:cNvSpPr/>
          <p:nvPr/>
        </p:nvSpPr>
        <p:spPr bwMode="auto">
          <a:xfrm>
            <a:off x="392380" y="1682353"/>
            <a:ext cx="4785645" cy="4260770"/>
          </a:xfrm>
          <a:prstGeom prst="rect">
            <a:avLst/>
          </a:prstGeom>
          <a:solidFill>
            <a:schemeClr val="bg1"/>
          </a:solidFill>
          <a:ln w="9525" cap="flat" cmpd="sng" algn="ctr">
            <a:noFill/>
            <a:prstDash val="solid"/>
            <a:headEnd type="none" w="med" len="med"/>
            <a:tailEnd type="none" w="med" len="med"/>
          </a:ln>
          <a:effectLst>
            <a:outerShdw blurRad="190500" dist="38100" dir="2700000" algn="ctr" rotWithShape="0">
              <a:srgbClr val="000000">
                <a:alpha val="25000"/>
              </a:srgbClr>
            </a:outerShdw>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latin typeface="Segoe UI"/>
              <a:cs typeface="Segoe UI" pitchFamily="34" charset="0"/>
            </a:endParaRPr>
          </a:p>
        </p:txBody>
      </p:sp>
      <p:sp>
        <p:nvSpPr>
          <p:cNvPr id="2" name="Title 1">
            <a:extLst>
              <a:ext uri="{FF2B5EF4-FFF2-40B4-BE49-F238E27FC236}">
                <a16:creationId xmlns:a16="http://schemas.microsoft.com/office/drawing/2014/main" id="{8D275EF8-2509-4BBD-8286-25A464057D55}"/>
              </a:ext>
            </a:extLst>
          </p:cNvPr>
          <p:cNvSpPr>
            <a:spLocks noGrp="1"/>
          </p:cNvSpPr>
          <p:nvPr>
            <p:ph type="title"/>
          </p:nvPr>
        </p:nvSpPr>
        <p:spPr/>
        <p:txBody>
          <a:bodyPr/>
          <a:lstStyle/>
          <a:p>
            <a:r>
              <a:rPr lang="en-US"/>
              <a:t>Azure Security Center for IoT</a:t>
            </a:r>
          </a:p>
        </p:txBody>
      </p:sp>
      <p:grpSp>
        <p:nvGrpSpPr>
          <p:cNvPr id="5" name="Group 4">
            <a:extLst>
              <a:ext uri="{FF2B5EF4-FFF2-40B4-BE49-F238E27FC236}">
                <a16:creationId xmlns:a16="http://schemas.microsoft.com/office/drawing/2014/main" id="{EFB942C3-644F-488F-AF9E-43568E464964}"/>
              </a:ext>
            </a:extLst>
          </p:cNvPr>
          <p:cNvGrpSpPr/>
          <p:nvPr/>
        </p:nvGrpSpPr>
        <p:grpSpPr>
          <a:xfrm>
            <a:off x="5625501" y="1905887"/>
            <a:ext cx="6435623" cy="3813702"/>
            <a:chOff x="4519121" y="1370200"/>
            <a:chExt cx="7305719" cy="4329315"/>
          </a:xfrm>
        </p:grpSpPr>
        <p:pic>
          <p:nvPicPr>
            <p:cNvPr id="9" name="Picture Placeholder 10">
              <a:extLst>
                <a:ext uri="{FF2B5EF4-FFF2-40B4-BE49-F238E27FC236}">
                  <a16:creationId xmlns:a16="http://schemas.microsoft.com/office/drawing/2014/main" id="{39CF99BF-B006-4C73-87E5-4B4C5FF94360}"/>
                </a:ext>
              </a:extLst>
            </p:cNvPr>
            <p:cNvPicPr>
              <a:picLocks noChangeAspect="1"/>
            </p:cNvPicPr>
            <p:nvPr/>
          </p:nvPicPr>
          <p:blipFill rotWithShape="1">
            <a:blip r:embed="rId3"/>
            <a:srcRect t="89" r="532" b="783"/>
            <a:stretch/>
          </p:blipFill>
          <p:spPr>
            <a:xfrm>
              <a:off x="4707521" y="1579409"/>
              <a:ext cx="7005202" cy="3868555"/>
            </a:xfrm>
            <a:prstGeom prst="rect">
              <a:avLst/>
            </a:prstGeom>
          </p:spPr>
        </p:pic>
        <p:pic>
          <p:nvPicPr>
            <p:cNvPr id="11" name="Picture 10">
              <a:extLst>
                <a:ext uri="{FF2B5EF4-FFF2-40B4-BE49-F238E27FC236}">
                  <a16:creationId xmlns:a16="http://schemas.microsoft.com/office/drawing/2014/main" id="{58FF1107-5D9F-49D8-AC6C-5238CF0FFAF8}"/>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l="15171" t="13466" r="9077" b="9935"/>
            <a:stretch/>
          </p:blipFill>
          <p:spPr>
            <a:xfrm>
              <a:off x="4519121" y="1370200"/>
              <a:ext cx="7305719" cy="4329315"/>
            </a:xfrm>
            <a:custGeom>
              <a:avLst/>
              <a:gdLst>
                <a:gd name="connsiteX0" fmla="*/ 264874 w 8399282"/>
                <a:gd name="connsiteY0" fmla="*/ 256931 h 4977353"/>
                <a:gd name="connsiteX1" fmla="*/ 264874 w 8399282"/>
                <a:gd name="connsiteY1" fmla="*/ 4672880 h 4977353"/>
                <a:gd name="connsiteX2" fmla="*/ 8116478 w 8399282"/>
                <a:gd name="connsiteY2" fmla="*/ 4672880 h 4977353"/>
                <a:gd name="connsiteX3" fmla="*/ 8116478 w 8399282"/>
                <a:gd name="connsiteY3" fmla="*/ 256931 h 4977353"/>
                <a:gd name="connsiteX4" fmla="*/ 0 w 8399282"/>
                <a:gd name="connsiteY4" fmla="*/ 0 h 4977353"/>
                <a:gd name="connsiteX5" fmla="*/ 8399282 w 8399282"/>
                <a:gd name="connsiteY5" fmla="*/ 0 h 4977353"/>
                <a:gd name="connsiteX6" fmla="*/ 8399282 w 8399282"/>
                <a:gd name="connsiteY6" fmla="*/ 4977353 h 4977353"/>
                <a:gd name="connsiteX7" fmla="*/ 0 w 8399282"/>
                <a:gd name="connsiteY7" fmla="*/ 4977353 h 4977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399282" h="4977353">
                  <a:moveTo>
                    <a:pt x="264874" y="256931"/>
                  </a:moveTo>
                  <a:lnTo>
                    <a:pt x="264874" y="4672880"/>
                  </a:lnTo>
                  <a:lnTo>
                    <a:pt x="8116478" y="4672880"/>
                  </a:lnTo>
                  <a:lnTo>
                    <a:pt x="8116478" y="256931"/>
                  </a:lnTo>
                  <a:close/>
                  <a:moveTo>
                    <a:pt x="0" y="0"/>
                  </a:moveTo>
                  <a:lnTo>
                    <a:pt x="8399282" y="0"/>
                  </a:lnTo>
                  <a:lnTo>
                    <a:pt x="8399282" y="4977353"/>
                  </a:lnTo>
                  <a:lnTo>
                    <a:pt x="0" y="4977353"/>
                  </a:lnTo>
                  <a:close/>
                </a:path>
              </a:pathLst>
            </a:custGeom>
            <a:noFill/>
            <a:ln w="9525" cap="flat" cmpd="sng" algn="ctr">
              <a:noFill/>
              <a:prstDash val="solid"/>
              <a:headEnd type="none" w="med" len="med"/>
              <a:tailEnd type="none" w="med" len="med"/>
            </a:ln>
            <a:effectLst>
              <a:outerShdw blurRad="190500" dist="38100" dir="2700000" algn="ctr" rotWithShape="0">
                <a:srgbClr val="000000">
                  <a:alpha val="25000"/>
                </a:srgbClr>
              </a:outerShdw>
            </a:effectLst>
          </p:spPr>
        </p:pic>
      </p:grpSp>
      <p:cxnSp>
        <p:nvCxnSpPr>
          <p:cNvPr id="14" name="Straight Connector 13">
            <a:extLst>
              <a:ext uri="{FF2B5EF4-FFF2-40B4-BE49-F238E27FC236}">
                <a16:creationId xmlns:a16="http://schemas.microsoft.com/office/drawing/2014/main" id="{BE0C14E9-544B-42D5-B0DB-9D47F9BABE85}"/>
              </a:ext>
            </a:extLst>
          </p:cNvPr>
          <p:cNvCxnSpPr>
            <a:cxnSpLocks/>
          </p:cNvCxnSpPr>
          <p:nvPr/>
        </p:nvCxnSpPr>
        <p:spPr>
          <a:xfrm flipV="1">
            <a:off x="419598" y="1693545"/>
            <a:ext cx="0" cy="4260768"/>
          </a:xfrm>
          <a:prstGeom prst="line">
            <a:avLst/>
          </a:prstGeom>
          <a:noFill/>
          <a:ln w="76200" cap="flat" cmpd="sng" algn="ctr">
            <a:gradFill>
              <a:gsLst>
                <a:gs pos="0">
                  <a:srgbClr val="50E6FF"/>
                </a:gs>
                <a:gs pos="100000">
                  <a:srgbClr val="0078D3"/>
                </a:gs>
              </a:gsLst>
              <a:lin ang="1800000" scaled="0"/>
            </a:gradFill>
            <a:prstDash val="solid"/>
            <a:headEnd type="none"/>
            <a:tailEnd type="none"/>
          </a:ln>
          <a:effectLst/>
        </p:spPr>
      </p:cxnSp>
      <p:sp>
        <p:nvSpPr>
          <p:cNvPr id="15" name="Rectangle 14">
            <a:extLst>
              <a:ext uri="{FF2B5EF4-FFF2-40B4-BE49-F238E27FC236}">
                <a16:creationId xmlns:a16="http://schemas.microsoft.com/office/drawing/2014/main" id="{56A352B2-3281-4C8C-A451-046753514D40}"/>
              </a:ext>
            </a:extLst>
          </p:cNvPr>
          <p:cNvSpPr/>
          <p:nvPr/>
        </p:nvSpPr>
        <p:spPr>
          <a:xfrm>
            <a:off x="649549" y="1913621"/>
            <a:ext cx="4334040" cy="3853625"/>
          </a:xfrm>
          <a:prstGeom prst="rect">
            <a:avLst/>
          </a:prstGeom>
        </p:spPr>
        <p:txBody>
          <a:bodyPr wrap="square" anchor="t">
            <a:spAutoFit/>
          </a:bodyPr>
          <a:lstStyle/>
          <a:p>
            <a:pPr marL="352962" indent="-352962" defTabSz="931611">
              <a:spcBef>
                <a:spcPct val="0"/>
              </a:spcBef>
              <a:spcAft>
                <a:spcPts val="1836"/>
              </a:spcAft>
              <a:buBlip>
                <a:blip r:embed="rId5"/>
              </a:buBlip>
              <a:defRPr/>
            </a:pPr>
            <a:r>
              <a:rPr lang="en-US" sz="1632">
                <a:ln w="3175">
                  <a:noFill/>
                </a:ln>
                <a:gradFill>
                  <a:gsLst>
                    <a:gs pos="0">
                      <a:srgbClr val="0078D3"/>
                    </a:gs>
                    <a:gs pos="100000">
                      <a:srgbClr val="0078D3"/>
                    </a:gs>
                  </a:gsLst>
                  <a:lin ang="5400000" scaled="1"/>
                </a:gradFill>
                <a:latin typeface="Segoe UI Semibold"/>
                <a:cs typeface="Segoe UI"/>
              </a:rPr>
              <a:t>Visibility into security posture </a:t>
            </a:r>
            <a:r>
              <a:rPr lang="en-US" sz="1632">
                <a:ln w="3175">
                  <a:noFill/>
                </a:ln>
                <a:gradFill>
                  <a:gsLst>
                    <a:gs pos="0">
                      <a:srgbClr val="000000"/>
                    </a:gs>
                    <a:gs pos="100000">
                      <a:srgbClr val="000000"/>
                    </a:gs>
                  </a:gsLst>
                  <a:lin ang="5400000" scaled="1"/>
                </a:gradFill>
                <a:latin typeface="Segoe UI Semibold"/>
                <a:cs typeface="Segoe UI"/>
              </a:rPr>
              <a:t>and state of your </a:t>
            </a:r>
            <a:r>
              <a:rPr lang="en-US" sz="1632">
                <a:ln w="3175">
                  <a:noFill/>
                </a:ln>
                <a:gradFill>
                  <a:gsLst>
                    <a:gs pos="0">
                      <a:srgbClr val="0078D3"/>
                    </a:gs>
                    <a:gs pos="100000">
                      <a:srgbClr val="0078D3"/>
                    </a:gs>
                  </a:gsLst>
                  <a:lin ang="5400000" scaled="1"/>
                </a:gradFill>
                <a:latin typeface="Segoe UI Semibold"/>
                <a:cs typeface="Segoe UI"/>
              </a:rPr>
              <a:t>IoT Solution </a:t>
            </a:r>
          </a:p>
          <a:p>
            <a:pPr marL="352962" indent="-352962" defTabSz="931611">
              <a:spcBef>
                <a:spcPct val="0"/>
              </a:spcBef>
              <a:spcAft>
                <a:spcPts val="1836"/>
              </a:spcAft>
              <a:buBlip>
                <a:blip r:embed="rId5"/>
              </a:buBlip>
              <a:defRPr/>
            </a:pPr>
            <a:r>
              <a:rPr lang="en-US" sz="1632">
                <a:ln w="3175">
                  <a:noFill/>
                </a:ln>
                <a:gradFill>
                  <a:gsLst>
                    <a:gs pos="0">
                      <a:srgbClr val="0078D3"/>
                    </a:gs>
                    <a:gs pos="100000">
                      <a:srgbClr val="0078D3"/>
                    </a:gs>
                  </a:gsLst>
                  <a:lin ang="5400000" scaled="1"/>
                </a:gradFill>
                <a:latin typeface="Segoe UI Semibold"/>
                <a:cs typeface="Segoe UI"/>
              </a:rPr>
              <a:t>Single pane of glass </a:t>
            </a:r>
            <a:r>
              <a:rPr lang="en-US" sz="1632">
                <a:ln w="3175">
                  <a:noFill/>
                </a:ln>
                <a:gradFill>
                  <a:gsLst>
                    <a:gs pos="0">
                      <a:srgbClr val="000000"/>
                    </a:gs>
                    <a:gs pos="100000">
                      <a:srgbClr val="000000"/>
                    </a:gs>
                  </a:gsLst>
                  <a:lin ang="5400000" scaled="1"/>
                </a:gradFill>
                <a:latin typeface="Segoe UI Semibold"/>
                <a:cs typeface="Segoe UI"/>
              </a:rPr>
              <a:t>to manage IoT and hybrid cloud security infrastructure</a:t>
            </a:r>
          </a:p>
          <a:p>
            <a:pPr marL="352962" indent="-352962" defTabSz="931611">
              <a:spcBef>
                <a:spcPct val="0"/>
              </a:spcBef>
              <a:spcAft>
                <a:spcPts val="1836"/>
              </a:spcAft>
              <a:buBlip>
                <a:blip r:embed="rId5"/>
              </a:buBlip>
              <a:defRPr/>
            </a:pPr>
            <a:r>
              <a:rPr lang="en-US" sz="1632">
                <a:ln w="3175">
                  <a:noFill/>
                </a:ln>
                <a:gradFill>
                  <a:gsLst>
                    <a:gs pos="0">
                      <a:srgbClr val="0078D3"/>
                    </a:gs>
                    <a:gs pos="100000">
                      <a:srgbClr val="0078D3"/>
                    </a:gs>
                  </a:gsLst>
                  <a:lin ang="5400000" scaled="1"/>
                </a:gradFill>
                <a:latin typeface="Segoe UI Semibold"/>
                <a:cs typeface="Segoe UI"/>
              </a:rPr>
              <a:t>Actionable, prioritized alerts </a:t>
            </a:r>
            <a:r>
              <a:rPr lang="en-US" sz="1632">
                <a:ln w="3175">
                  <a:noFill/>
                </a:ln>
                <a:gradFill>
                  <a:gsLst>
                    <a:gs pos="0">
                      <a:srgbClr val="000000"/>
                    </a:gs>
                    <a:gs pos="100000">
                      <a:srgbClr val="000000"/>
                    </a:gs>
                  </a:gsLst>
                  <a:lin ang="5400000" scaled="1"/>
                </a:gradFill>
                <a:latin typeface="Segoe UI Semibold"/>
                <a:cs typeface="Segoe UI"/>
              </a:rPr>
              <a:t>to respond to any potential compromises of your IoT solution</a:t>
            </a:r>
          </a:p>
          <a:p>
            <a:pPr marL="352962" indent="-352962" defTabSz="931611">
              <a:spcBef>
                <a:spcPct val="0"/>
              </a:spcBef>
              <a:spcAft>
                <a:spcPts val="1836"/>
              </a:spcAft>
              <a:buBlip>
                <a:blip r:embed="rId5"/>
              </a:buBlip>
              <a:defRPr/>
            </a:pPr>
            <a:r>
              <a:rPr lang="en-US" sz="1632">
                <a:ln w="3175">
                  <a:noFill/>
                </a:ln>
                <a:gradFill>
                  <a:gsLst>
                    <a:gs pos="0">
                      <a:srgbClr val="0078D3"/>
                    </a:gs>
                    <a:gs pos="100000">
                      <a:srgbClr val="0078D3"/>
                    </a:gs>
                  </a:gsLst>
                  <a:lin ang="5400000" scaled="1"/>
                </a:gradFill>
                <a:latin typeface="Segoe UI Semibold"/>
                <a:cs typeface="Segoe UI"/>
              </a:rPr>
              <a:t>Integrate with Azure Sentinel </a:t>
            </a:r>
            <a:r>
              <a:rPr lang="en-US" sz="1632">
                <a:ln w="3175">
                  <a:noFill/>
                </a:ln>
                <a:gradFill>
                  <a:gsLst>
                    <a:gs pos="0">
                      <a:srgbClr val="000000"/>
                    </a:gs>
                    <a:gs pos="100000">
                      <a:srgbClr val="000000"/>
                    </a:gs>
                  </a:gsLst>
                  <a:lin ang="5400000" scaled="1"/>
                </a:gradFill>
                <a:latin typeface="Segoe UI Semibold"/>
                <a:cs typeface="Segoe UI"/>
              </a:rPr>
              <a:t>or other SIEMs to streamline threat mitigation</a:t>
            </a:r>
          </a:p>
          <a:p>
            <a:pPr marL="352962" indent="-352962" defTabSz="931611">
              <a:spcBef>
                <a:spcPct val="0"/>
              </a:spcBef>
              <a:spcAft>
                <a:spcPts val="1836"/>
              </a:spcAft>
              <a:buBlip>
                <a:blip r:embed="rId5"/>
              </a:buBlip>
              <a:defRPr/>
            </a:pPr>
            <a:r>
              <a:rPr lang="en-US" sz="1632">
                <a:ln w="3175">
                  <a:noFill/>
                </a:ln>
                <a:gradFill>
                  <a:gsLst>
                    <a:gs pos="0">
                      <a:srgbClr val="0078D3"/>
                    </a:gs>
                    <a:gs pos="100000">
                      <a:srgbClr val="0078D3"/>
                    </a:gs>
                  </a:gsLst>
                  <a:lin ang="5400000" scaled="1"/>
                </a:gradFill>
                <a:latin typeface="Segoe UI Semibold"/>
                <a:cs typeface="Segoe UI"/>
              </a:rPr>
              <a:t>Define custom alerts </a:t>
            </a:r>
            <a:r>
              <a:rPr lang="en-US" sz="1632">
                <a:ln w="3175">
                  <a:noFill/>
                </a:ln>
                <a:gradFill>
                  <a:gsLst>
                    <a:gs pos="0">
                      <a:srgbClr val="000000"/>
                    </a:gs>
                    <a:gs pos="100000">
                      <a:srgbClr val="000000"/>
                    </a:gs>
                  </a:gsLst>
                  <a:lin ang="5400000" scaled="1"/>
                </a:gradFill>
                <a:latin typeface="Segoe UI Semibold"/>
                <a:cs typeface="Segoe UI"/>
              </a:rPr>
              <a:t>based on advanced queries</a:t>
            </a:r>
          </a:p>
        </p:txBody>
      </p:sp>
    </p:spTree>
    <p:extLst>
      <p:ext uri="{BB962C8B-B14F-4D97-AF65-F5344CB8AC3E}">
        <p14:creationId xmlns:p14="http://schemas.microsoft.com/office/powerpoint/2010/main" val="2847462772"/>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3128B1F5-AA6A-4174-996F-763674007551}"/>
              </a:ext>
            </a:extLst>
          </p:cNvPr>
          <p:cNvSpPr/>
          <p:nvPr/>
        </p:nvSpPr>
        <p:spPr>
          <a:xfrm>
            <a:off x="480982" y="1973311"/>
            <a:ext cx="11474510" cy="4439379"/>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51156" rtl="0" eaLnBrk="1" fontAlgn="auto" latinLnBrk="0" hangingPunct="1">
              <a:lnSpc>
                <a:spcPct val="100000"/>
              </a:lnSpc>
              <a:spcBef>
                <a:spcPts val="0"/>
              </a:spcBef>
              <a:spcAft>
                <a:spcPts val="0"/>
              </a:spcAft>
              <a:buClrTx/>
              <a:buSzTx/>
              <a:buFontTx/>
              <a:buNone/>
              <a:tabLst/>
              <a:defRPr/>
            </a:pPr>
            <a:endParaRPr kumimoji="0" lang="en-US" sz="1873"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AFF7FEE-6FD4-421E-A52D-CA4F083FE576}"/>
              </a:ext>
            </a:extLst>
          </p:cNvPr>
          <p:cNvSpPr>
            <a:spLocks noGrp="1"/>
          </p:cNvSpPr>
          <p:nvPr>
            <p:ph type="title"/>
          </p:nvPr>
        </p:nvSpPr>
        <p:spPr>
          <a:xfrm>
            <a:off x="465138" y="632779"/>
            <a:ext cx="11533187" cy="411162"/>
          </a:xfrm>
        </p:spPr>
        <p:txBody>
          <a:bodyPr/>
          <a:lstStyle/>
          <a:p>
            <a:r>
              <a:rPr lang="en-US"/>
              <a:t>Ecosystem momentum</a:t>
            </a:r>
          </a:p>
        </p:txBody>
      </p:sp>
      <p:sp>
        <p:nvSpPr>
          <p:cNvPr id="8" name="TextBox 10">
            <a:extLst>
              <a:ext uri="{FF2B5EF4-FFF2-40B4-BE49-F238E27FC236}">
                <a16:creationId xmlns:a16="http://schemas.microsoft.com/office/drawing/2014/main" id="{7D4585FE-CB09-4BCA-A5D1-5A5A7A802585}"/>
              </a:ext>
            </a:extLst>
          </p:cNvPr>
          <p:cNvSpPr txBox="1"/>
          <p:nvPr/>
        </p:nvSpPr>
        <p:spPr>
          <a:xfrm>
            <a:off x="1649809" y="2466819"/>
            <a:ext cx="983430" cy="590931"/>
          </a:xfrm>
          <a:prstGeom prst="rect">
            <a:avLst/>
          </a:prstGeom>
          <a:noFill/>
          <a:ln>
            <a:noFill/>
          </a:ln>
        </p:spPr>
        <p:txBody>
          <a:bodyPr wrap="square" lIns="9144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394070" rtl="0" eaLnBrk="1" fontAlgn="base" latinLnBrk="0" hangingPunct="1">
              <a:lnSpc>
                <a:spcPct val="90000"/>
              </a:lnSpc>
              <a:spcBef>
                <a:spcPct val="0"/>
              </a:spcBef>
              <a:spcAft>
                <a:spcPct val="0"/>
              </a:spcAft>
              <a:buClrTx/>
              <a:buSzTx/>
              <a:buFontTx/>
              <a:buNone/>
              <a:tabLst/>
              <a:defRPr/>
            </a:pPr>
            <a:r>
              <a:rPr kumimoji="0" lang="en-US" sz="1200" b="1" i="0" u="none" strike="noStrike" kern="1200" cap="none" spc="0" normalizeH="0" baseline="0" noProof="0">
                <a:ln>
                  <a:noFill/>
                </a:ln>
                <a:gradFill>
                  <a:gsLst>
                    <a:gs pos="0">
                      <a:srgbClr val="000000"/>
                    </a:gs>
                    <a:gs pos="100000">
                      <a:srgbClr val="000000"/>
                    </a:gs>
                  </a:gsLst>
                  <a:lin ang="5400000" scaled="1"/>
                </a:gradFill>
                <a:effectLst/>
                <a:uLnTx/>
                <a:uFillTx/>
                <a:latin typeface="Segoe UI Semibold"/>
                <a:ea typeface="+mn-ea"/>
                <a:cs typeface="Segoe UI" panose="020B0502040204020203" pitchFamily="34" charset="0"/>
              </a:rPr>
              <a:t>System Integrators &amp; Advisors</a:t>
            </a:r>
          </a:p>
        </p:txBody>
      </p:sp>
      <p:sp>
        <p:nvSpPr>
          <p:cNvPr id="9" name="TextBox 10">
            <a:extLst>
              <a:ext uri="{FF2B5EF4-FFF2-40B4-BE49-F238E27FC236}">
                <a16:creationId xmlns:a16="http://schemas.microsoft.com/office/drawing/2014/main" id="{EA622BEA-18B3-4E58-BA46-18E438D4F289}"/>
              </a:ext>
            </a:extLst>
          </p:cNvPr>
          <p:cNvSpPr txBox="1"/>
          <p:nvPr/>
        </p:nvSpPr>
        <p:spPr>
          <a:xfrm>
            <a:off x="1649809" y="3464968"/>
            <a:ext cx="973357" cy="424732"/>
          </a:xfrm>
          <a:prstGeom prst="rect">
            <a:avLst/>
          </a:prstGeom>
          <a:noFill/>
          <a:ln>
            <a:noFill/>
          </a:ln>
        </p:spPr>
        <p:txBody>
          <a:bodyPr wrap="square" lIns="9144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394070" rtl="0" eaLnBrk="1" fontAlgn="base" latinLnBrk="0" hangingPunct="1">
              <a:lnSpc>
                <a:spcPct val="90000"/>
              </a:lnSpc>
              <a:spcBef>
                <a:spcPct val="0"/>
              </a:spcBef>
              <a:spcAft>
                <a:spcPct val="0"/>
              </a:spcAft>
              <a:buClrTx/>
              <a:buSzTx/>
              <a:buFontTx/>
              <a:buNone/>
              <a:tabLst/>
              <a:defRPr/>
            </a:pPr>
            <a:r>
              <a:rPr kumimoji="0" lang="en-US" sz="1200" b="1" i="0" u="none" strike="noStrike" kern="1200" cap="none" spc="0" normalizeH="0" baseline="0" noProof="0">
                <a:ln>
                  <a:noFill/>
                </a:ln>
                <a:gradFill>
                  <a:gsLst>
                    <a:gs pos="0">
                      <a:srgbClr val="000000"/>
                    </a:gs>
                    <a:gs pos="100000">
                      <a:srgbClr val="000000"/>
                    </a:gs>
                  </a:gsLst>
                  <a:lin ang="5400000" scaled="1"/>
                </a:gradFill>
                <a:effectLst/>
                <a:uLnTx/>
                <a:uFillTx/>
                <a:latin typeface="Segoe UI Semibold"/>
                <a:ea typeface="+mn-ea"/>
                <a:cs typeface="Segoe UI" panose="020B0502040204020203" pitchFamily="34" charset="0"/>
              </a:rPr>
              <a:t>Solution</a:t>
            </a:r>
          </a:p>
          <a:p>
            <a:pPr marL="0" marR="0" lvl="0" indent="0" algn="l" defTabSz="1394070" rtl="0" eaLnBrk="1" fontAlgn="base" latinLnBrk="0" hangingPunct="1">
              <a:lnSpc>
                <a:spcPct val="90000"/>
              </a:lnSpc>
              <a:spcBef>
                <a:spcPct val="0"/>
              </a:spcBef>
              <a:spcAft>
                <a:spcPct val="0"/>
              </a:spcAft>
              <a:buClrTx/>
              <a:buSzTx/>
              <a:buFontTx/>
              <a:buNone/>
              <a:tabLst/>
              <a:defRPr/>
            </a:pPr>
            <a:r>
              <a:rPr kumimoji="0" lang="en-US" sz="1200" b="1" i="0" u="none" strike="noStrike" kern="1200" cap="none" spc="0" normalizeH="0" baseline="0" noProof="0">
                <a:ln>
                  <a:noFill/>
                </a:ln>
                <a:gradFill>
                  <a:gsLst>
                    <a:gs pos="0">
                      <a:srgbClr val="000000"/>
                    </a:gs>
                    <a:gs pos="100000">
                      <a:srgbClr val="000000"/>
                    </a:gs>
                  </a:gsLst>
                  <a:lin ang="5400000" scaled="1"/>
                </a:gradFill>
                <a:effectLst/>
                <a:uLnTx/>
                <a:uFillTx/>
                <a:latin typeface="Segoe UI Semibold"/>
                <a:ea typeface="+mn-ea"/>
                <a:cs typeface="Segoe UI" panose="020B0502040204020203" pitchFamily="34" charset="0"/>
              </a:rPr>
              <a:t>Providers </a:t>
            </a:r>
          </a:p>
        </p:txBody>
      </p:sp>
      <p:sp>
        <p:nvSpPr>
          <p:cNvPr id="10" name="TextBox 10">
            <a:extLst>
              <a:ext uri="{FF2B5EF4-FFF2-40B4-BE49-F238E27FC236}">
                <a16:creationId xmlns:a16="http://schemas.microsoft.com/office/drawing/2014/main" id="{6C861793-7AEC-4C38-8FAA-29F2DBA122E3}"/>
              </a:ext>
            </a:extLst>
          </p:cNvPr>
          <p:cNvSpPr txBox="1"/>
          <p:nvPr/>
        </p:nvSpPr>
        <p:spPr>
          <a:xfrm>
            <a:off x="1649809" y="4588950"/>
            <a:ext cx="1066251" cy="424732"/>
          </a:xfrm>
          <a:prstGeom prst="rect">
            <a:avLst/>
          </a:prstGeom>
          <a:noFill/>
          <a:ln>
            <a:noFill/>
          </a:ln>
        </p:spPr>
        <p:txBody>
          <a:bodyPr wrap="square" lIns="9144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394070" rtl="0" eaLnBrk="1" fontAlgn="base" latinLnBrk="0" hangingPunct="1">
              <a:lnSpc>
                <a:spcPct val="90000"/>
              </a:lnSpc>
              <a:spcBef>
                <a:spcPct val="0"/>
              </a:spcBef>
              <a:spcAft>
                <a:spcPct val="0"/>
              </a:spcAft>
              <a:buClrTx/>
              <a:buSzTx/>
              <a:buFontTx/>
              <a:buNone/>
              <a:tabLst/>
              <a:defRPr/>
            </a:pPr>
            <a:r>
              <a:rPr kumimoji="0" lang="en-US" sz="1200" b="1" i="0" u="none" strike="noStrike" kern="1200" cap="none" spc="0" normalizeH="0" baseline="0" noProof="0">
                <a:ln>
                  <a:noFill/>
                </a:ln>
                <a:gradFill>
                  <a:gsLst>
                    <a:gs pos="0">
                      <a:srgbClr val="000000"/>
                    </a:gs>
                    <a:gs pos="100000">
                      <a:srgbClr val="000000"/>
                    </a:gs>
                  </a:gsLst>
                  <a:lin ang="5400000" scaled="1"/>
                </a:gradFill>
                <a:effectLst/>
                <a:uLnTx/>
                <a:uFillTx/>
                <a:latin typeface="Segoe UI Semibold"/>
                <a:ea typeface="+mn-ea"/>
                <a:cs typeface="Segoe UI" panose="020B0502040204020203" pitchFamily="34" charset="0"/>
              </a:rPr>
              <a:t>Solution Aggregators</a:t>
            </a:r>
          </a:p>
        </p:txBody>
      </p:sp>
      <p:sp>
        <p:nvSpPr>
          <p:cNvPr id="11" name="TextBox 10">
            <a:extLst>
              <a:ext uri="{FF2B5EF4-FFF2-40B4-BE49-F238E27FC236}">
                <a16:creationId xmlns:a16="http://schemas.microsoft.com/office/drawing/2014/main" id="{0C3206AF-F7FF-4E5E-B22F-2DFF973C1E56}"/>
              </a:ext>
            </a:extLst>
          </p:cNvPr>
          <p:cNvSpPr txBox="1"/>
          <p:nvPr/>
        </p:nvSpPr>
        <p:spPr>
          <a:xfrm>
            <a:off x="1649809" y="5734037"/>
            <a:ext cx="973357" cy="258532"/>
          </a:xfrm>
          <a:prstGeom prst="rect">
            <a:avLst/>
          </a:prstGeom>
          <a:noFill/>
          <a:ln>
            <a:noFill/>
          </a:ln>
        </p:spPr>
        <p:txBody>
          <a:bodyPr wrap="square" lIns="9144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394070" rtl="0" eaLnBrk="1" fontAlgn="base" latinLnBrk="0" hangingPunct="1">
              <a:lnSpc>
                <a:spcPct val="90000"/>
              </a:lnSpc>
              <a:spcBef>
                <a:spcPct val="0"/>
              </a:spcBef>
              <a:spcAft>
                <a:spcPct val="0"/>
              </a:spcAft>
              <a:buClrTx/>
              <a:buSzTx/>
              <a:buFontTx/>
              <a:buNone/>
              <a:tabLst/>
              <a:defRPr/>
            </a:pPr>
            <a:r>
              <a:rPr kumimoji="0" lang="en-US" sz="1200" b="1" i="0" u="none" strike="noStrike" kern="1200" cap="none" spc="0" normalizeH="0" baseline="0" noProof="0">
                <a:ln>
                  <a:noFill/>
                </a:ln>
                <a:gradFill>
                  <a:gsLst>
                    <a:gs pos="0">
                      <a:srgbClr val="000000"/>
                    </a:gs>
                    <a:gs pos="100000">
                      <a:srgbClr val="000000"/>
                    </a:gs>
                  </a:gsLst>
                  <a:lin ang="5400000" scaled="1"/>
                </a:gradFill>
                <a:effectLst/>
                <a:uLnTx/>
                <a:uFillTx/>
                <a:latin typeface="Segoe UI Semibold"/>
                <a:ea typeface="+mn-ea"/>
                <a:cs typeface="Segoe UI" panose="020B0502040204020203" pitchFamily="34" charset="0"/>
              </a:rPr>
              <a:t>Devices</a:t>
            </a:r>
          </a:p>
        </p:txBody>
      </p:sp>
      <p:cxnSp>
        <p:nvCxnSpPr>
          <p:cNvPr id="37" name="Straight Connector 36">
            <a:extLst>
              <a:ext uri="{FF2B5EF4-FFF2-40B4-BE49-F238E27FC236}">
                <a16:creationId xmlns:a16="http://schemas.microsoft.com/office/drawing/2014/main" id="{EAF765A0-2873-4EC8-9C29-E4161C4CD6AA}"/>
              </a:ext>
            </a:extLst>
          </p:cNvPr>
          <p:cNvCxnSpPr>
            <a:cxnSpLocks/>
          </p:cNvCxnSpPr>
          <p:nvPr/>
        </p:nvCxnSpPr>
        <p:spPr>
          <a:xfrm>
            <a:off x="480982" y="1323727"/>
            <a:ext cx="11474510" cy="0"/>
          </a:xfrm>
          <a:prstGeom prst="line">
            <a:avLst/>
          </a:prstGeom>
          <a:noFill/>
          <a:ln w="28575">
            <a:solidFill>
              <a:schemeClr val="tx1"/>
            </a:solidFill>
            <a:prstDash val="solid"/>
            <a:miter lim="800000"/>
            <a:headEnd type="none" w="med" len="med"/>
            <a:tailEnd type="arrow" w="lg" len="med"/>
          </a:ln>
        </p:spPr>
        <p:style>
          <a:lnRef idx="2">
            <a:schemeClr val="accent1">
              <a:shade val="50000"/>
            </a:schemeClr>
          </a:lnRef>
          <a:fillRef idx="1">
            <a:schemeClr val="accent1"/>
          </a:fillRef>
          <a:effectRef idx="0">
            <a:schemeClr val="accent1"/>
          </a:effectRef>
          <a:fontRef idx="minor">
            <a:schemeClr val="lt1"/>
          </a:fontRef>
        </p:style>
      </p:cxnSp>
      <p:sp>
        <p:nvSpPr>
          <p:cNvPr id="66" name="TextBox 65">
            <a:extLst>
              <a:ext uri="{FF2B5EF4-FFF2-40B4-BE49-F238E27FC236}">
                <a16:creationId xmlns:a16="http://schemas.microsoft.com/office/drawing/2014/main" id="{A4F1FA44-77ED-4BC3-8828-138B0D3E6F80}"/>
              </a:ext>
            </a:extLst>
          </p:cNvPr>
          <p:cNvSpPr txBox="1"/>
          <p:nvPr/>
        </p:nvSpPr>
        <p:spPr>
          <a:xfrm>
            <a:off x="-99957" y="1398166"/>
            <a:ext cx="1280160" cy="350865"/>
          </a:xfrm>
          <a:prstGeom prst="rect">
            <a:avLst/>
          </a:prstGeom>
          <a:noFill/>
        </p:spPr>
        <p:txBody>
          <a:bodyPr wrap="square" lIns="91440" tIns="91440" rIns="91440" bIns="91440" rtlCol="0" anchor="t" anchorCtr="0">
            <a:noAutofit/>
          </a:bodyPr>
          <a:lstStyle/>
          <a:p>
            <a:pPr marL="0" marR="0" lvl="0" indent="0" algn="ctr" defTabSz="253629" rtl="0" eaLnBrk="1" fontAlgn="auto" latinLnBrk="0" hangingPunct="1">
              <a:lnSpc>
                <a:spcPct val="90000"/>
              </a:lnSpc>
              <a:spcBef>
                <a:spcPts val="0"/>
              </a:spcBef>
              <a:spcAft>
                <a:spcPts val="0"/>
              </a:spcAft>
              <a:buClrTx/>
              <a:buSzTx/>
              <a:buFontTx/>
              <a:buNone/>
              <a:tabLst/>
              <a:defRPr/>
            </a:pPr>
            <a:r>
              <a:rPr kumimoji="0" lang="en-US" sz="1200" b="1" i="0" u="none" strike="noStrike" kern="1200" cap="none" spc="0" normalizeH="0" baseline="0" noProof="0">
                <a:ln>
                  <a:noFill/>
                </a:ln>
                <a:gradFill>
                  <a:gsLst>
                    <a:gs pos="0">
                      <a:srgbClr val="000000"/>
                    </a:gs>
                    <a:gs pos="100000">
                      <a:srgbClr val="000000"/>
                    </a:gs>
                  </a:gsLst>
                  <a:lin ang="5400000" scaled="1"/>
                </a:gradFill>
                <a:effectLst/>
                <a:uLnTx/>
                <a:uFillTx/>
                <a:latin typeface="Segoe UI Semibold"/>
                <a:ea typeface="+mn-ea"/>
                <a:cs typeface="Segoe UI" panose="020B0502040204020203" pitchFamily="34" charset="0"/>
              </a:rPr>
              <a:t>IHV</a:t>
            </a:r>
          </a:p>
        </p:txBody>
      </p:sp>
      <p:sp>
        <p:nvSpPr>
          <p:cNvPr id="67" name="Oval 66">
            <a:extLst>
              <a:ext uri="{FF2B5EF4-FFF2-40B4-BE49-F238E27FC236}">
                <a16:creationId xmlns:a16="http://schemas.microsoft.com/office/drawing/2014/main" id="{5AFC2862-E1AA-4988-A703-F295AC90A323}"/>
              </a:ext>
            </a:extLst>
          </p:cNvPr>
          <p:cNvSpPr/>
          <p:nvPr/>
        </p:nvSpPr>
        <p:spPr bwMode="auto">
          <a:xfrm>
            <a:off x="471161" y="1255147"/>
            <a:ext cx="137160" cy="137160"/>
          </a:xfrm>
          <a:prstGeom prst="ellipse">
            <a:avLst/>
          </a:prstGeom>
          <a:solidFill>
            <a:schemeClr val="tx2"/>
          </a:solidFill>
          <a:ln w="28575">
            <a:solidFill>
              <a:schemeClr val="bg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bodyPr>
          <a:lstStyle/>
          <a:p>
            <a:pPr marL="0" marR="0" lvl="0" indent="0" algn="ctr" defTabSz="931952" rtl="0" eaLnBrk="1" fontAlgn="base" latinLnBrk="0" hangingPunct="1">
              <a:lnSpc>
                <a:spcPct val="100000"/>
              </a:lnSpc>
              <a:spcBef>
                <a:spcPct val="0"/>
              </a:spcBef>
              <a:spcAft>
                <a:spcPct val="0"/>
              </a:spcAft>
              <a:buClrTx/>
              <a:buSzTx/>
              <a:buFontTx/>
              <a:buNone/>
              <a:tabLst/>
              <a:defRPr/>
            </a:pPr>
            <a:endParaRPr kumimoji="0" lang="en-US" sz="1600" b="1" i="0" u="none" strike="noStrike" kern="1200" cap="none" spc="0" normalizeH="0" baseline="0" noProof="0">
              <a:ln>
                <a:noFill/>
              </a:ln>
              <a:gradFill>
                <a:gsLst>
                  <a:gs pos="0">
                    <a:srgbClr val="000000"/>
                  </a:gs>
                  <a:gs pos="100000">
                    <a:srgbClr val="000000"/>
                  </a:gs>
                </a:gsLst>
                <a:lin ang="5400000" scaled="1"/>
              </a:gradFill>
              <a:effectLst/>
              <a:uLnTx/>
              <a:uFillTx/>
              <a:latin typeface="Segoe UI Semibold"/>
              <a:ea typeface="+mn-ea"/>
              <a:cs typeface="+mn-cs"/>
            </a:endParaRPr>
          </a:p>
        </p:txBody>
      </p:sp>
      <p:sp>
        <p:nvSpPr>
          <p:cNvPr id="64" name="TextBox 63">
            <a:extLst>
              <a:ext uri="{FF2B5EF4-FFF2-40B4-BE49-F238E27FC236}">
                <a16:creationId xmlns:a16="http://schemas.microsoft.com/office/drawing/2014/main" id="{2EE92960-5EE3-44A6-8E6B-08414DD772D5}"/>
              </a:ext>
            </a:extLst>
          </p:cNvPr>
          <p:cNvSpPr txBox="1"/>
          <p:nvPr/>
        </p:nvSpPr>
        <p:spPr>
          <a:xfrm>
            <a:off x="1103198" y="1398166"/>
            <a:ext cx="1280160" cy="350865"/>
          </a:xfrm>
          <a:prstGeom prst="rect">
            <a:avLst/>
          </a:prstGeom>
          <a:noFill/>
        </p:spPr>
        <p:txBody>
          <a:bodyPr wrap="square" lIns="91440" tIns="91440" rIns="91440" bIns="91440" rtlCol="0" anchor="t" anchorCtr="0">
            <a:noAutofit/>
          </a:bodyPr>
          <a:lstStyle/>
          <a:p>
            <a:pPr marL="0" marR="0" lvl="0" indent="0" algn="ctr" defTabSz="253629" rtl="0" eaLnBrk="1" fontAlgn="auto" latinLnBrk="0" hangingPunct="1">
              <a:lnSpc>
                <a:spcPct val="90000"/>
              </a:lnSpc>
              <a:spcBef>
                <a:spcPts val="0"/>
              </a:spcBef>
              <a:spcAft>
                <a:spcPts val="0"/>
              </a:spcAft>
              <a:buClrTx/>
              <a:buSzTx/>
              <a:buFontTx/>
              <a:buNone/>
              <a:tabLst/>
              <a:defRPr/>
            </a:pPr>
            <a:r>
              <a:rPr kumimoji="0" lang="en-US" sz="1200" b="1" i="0" u="none" strike="noStrike" kern="1200" cap="none" spc="0" normalizeH="0" baseline="0" noProof="0">
                <a:ln>
                  <a:noFill/>
                </a:ln>
                <a:gradFill>
                  <a:gsLst>
                    <a:gs pos="0">
                      <a:srgbClr val="000000"/>
                    </a:gs>
                    <a:gs pos="100000">
                      <a:srgbClr val="000000"/>
                    </a:gs>
                  </a:gsLst>
                  <a:lin ang="5400000" scaled="1"/>
                </a:gradFill>
                <a:effectLst/>
                <a:uLnTx/>
                <a:uFillTx/>
                <a:latin typeface="Segoe UI Semibold"/>
                <a:ea typeface="+mn-ea"/>
                <a:cs typeface="Segoe UI" panose="020B0502040204020203" pitchFamily="34" charset="0"/>
              </a:rPr>
              <a:t>Device</a:t>
            </a:r>
          </a:p>
        </p:txBody>
      </p:sp>
      <p:sp>
        <p:nvSpPr>
          <p:cNvPr id="65" name="Oval 64">
            <a:extLst>
              <a:ext uri="{FF2B5EF4-FFF2-40B4-BE49-F238E27FC236}">
                <a16:creationId xmlns:a16="http://schemas.microsoft.com/office/drawing/2014/main" id="{34068771-7D8C-4004-9FBA-DFF15C33DB9E}"/>
              </a:ext>
            </a:extLst>
          </p:cNvPr>
          <p:cNvSpPr/>
          <p:nvPr/>
        </p:nvSpPr>
        <p:spPr bwMode="auto">
          <a:xfrm>
            <a:off x="1675223" y="1255147"/>
            <a:ext cx="137160" cy="137160"/>
          </a:xfrm>
          <a:prstGeom prst="ellipse">
            <a:avLst/>
          </a:prstGeom>
          <a:solidFill>
            <a:schemeClr val="tx2"/>
          </a:solidFill>
          <a:ln w="28575">
            <a:solidFill>
              <a:schemeClr val="bg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bodyPr>
          <a:lstStyle/>
          <a:p>
            <a:pPr marL="0" marR="0" lvl="0" indent="0" algn="ctr" defTabSz="931952" rtl="0" eaLnBrk="1" fontAlgn="base" latinLnBrk="0" hangingPunct="1">
              <a:lnSpc>
                <a:spcPct val="100000"/>
              </a:lnSpc>
              <a:spcBef>
                <a:spcPct val="0"/>
              </a:spcBef>
              <a:spcAft>
                <a:spcPct val="0"/>
              </a:spcAft>
              <a:buClrTx/>
              <a:buSzTx/>
              <a:buFontTx/>
              <a:buNone/>
              <a:tabLst/>
              <a:defRPr/>
            </a:pPr>
            <a:endParaRPr kumimoji="0" lang="en-US" sz="1600" b="1" i="0" u="none" strike="noStrike" kern="1200" cap="none" spc="0" normalizeH="0" baseline="0" noProof="0">
              <a:ln>
                <a:noFill/>
              </a:ln>
              <a:gradFill>
                <a:gsLst>
                  <a:gs pos="0">
                    <a:srgbClr val="000000"/>
                  </a:gs>
                  <a:gs pos="100000">
                    <a:srgbClr val="000000"/>
                  </a:gs>
                </a:gsLst>
                <a:lin ang="5400000" scaled="1"/>
              </a:gradFill>
              <a:effectLst/>
              <a:uLnTx/>
              <a:uFillTx/>
              <a:latin typeface="Segoe UI Semibold"/>
              <a:ea typeface="+mn-ea"/>
              <a:cs typeface="+mn-cs"/>
            </a:endParaRPr>
          </a:p>
        </p:txBody>
      </p:sp>
      <p:sp>
        <p:nvSpPr>
          <p:cNvPr id="62" name="TextBox 61">
            <a:extLst>
              <a:ext uri="{FF2B5EF4-FFF2-40B4-BE49-F238E27FC236}">
                <a16:creationId xmlns:a16="http://schemas.microsoft.com/office/drawing/2014/main" id="{6B54DE9E-B037-4EFF-B63E-82D1BE9055C2}"/>
              </a:ext>
            </a:extLst>
          </p:cNvPr>
          <p:cNvSpPr txBox="1"/>
          <p:nvPr/>
        </p:nvSpPr>
        <p:spPr>
          <a:xfrm>
            <a:off x="2306353" y="1398166"/>
            <a:ext cx="1280160" cy="517065"/>
          </a:xfrm>
          <a:prstGeom prst="rect">
            <a:avLst/>
          </a:prstGeom>
          <a:noFill/>
        </p:spPr>
        <p:txBody>
          <a:bodyPr wrap="square" lIns="91440" tIns="91440" rIns="91440" bIns="91440" rtlCol="0" anchor="t" anchorCtr="0">
            <a:noAutofit/>
          </a:bodyPr>
          <a:lstStyle/>
          <a:p>
            <a:pPr marL="0" marR="0" lvl="0" indent="0" algn="ctr" defTabSz="950720" rtl="0" eaLnBrk="1" fontAlgn="auto" latinLnBrk="0" hangingPunct="1">
              <a:lnSpc>
                <a:spcPct val="90000"/>
              </a:lnSpc>
              <a:spcBef>
                <a:spcPts val="0"/>
              </a:spcBef>
              <a:spcAft>
                <a:spcPts val="0"/>
              </a:spcAft>
              <a:buClrTx/>
              <a:buSzTx/>
              <a:buFontTx/>
              <a:buNone/>
              <a:tabLst/>
              <a:defRPr/>
            </a:pPr>
            <a:r>
              <a:rPr kumimoji="0" lang="en-US" sz="1200" b="1" i="0" u="none" strike="noStrike" kern="0" cap="none" spc="0" normalizeH="0" baseline="0" noProof="0">
                <a:ln>
                  <a:noFill/>
                </a:ln>
                <a:gradFill>
                  <a:gsLst>
                    <a:gs pos="0">
                      <a:srgbClr val="000000"/>
                    </a:gs>
                    <a:gs pos="100000">
                      <a:srgbClr val="000000"/>
                    </a:gs>
                  </a:gsLst>
                  <a:lin ang="5400000" scaled="1"/>
                </a:gradFill>
                <a:effectLst/>
                <a:uLnTx/>
                <a:uFillTx/>
                <a:latin typeface="Segoe UI Semibold"/>
                <a:ea typeface="+mn-ea"/>
                <a:cs typeface="Segoe UI" panose="020B0502040204020203" pitchFamily="34" charset="0"/>
              </a:rPr>
              <a:t>Connectivity</a:t>
            </a:r>
          </a:p>
          <a:p>
            <a:pPr marL="0" marR="0" lvl="0" indent="0" algn="ctr" defTabSz="950720" rtl="0" eaLnBrk="1" fontAlgn="auto" latinLnBrk="0" hangingPunct="1">
              <a:lnSpc>
                <a:spcPct val="90000"/>
              </a:lnSpc>
              <a:spcBef>
                <a:spcPts val="0"/>
              </a:spcBef>
              <a:spcAft>
                <a:spcPts val="0"/>
              </a:spcAft>
              <a:buClrTx/>
              <a:buSzTx/>
              <a:buFontTx/>
              <a:buNone/>
              <a:tabLst/>
              <a:defRPr/>
            </a:pPr>
            <a:r>
              <a:rPr kumimoji="0" lang="en-US" sz="1200" b="1" i="0" u="none" strike="noStrike" kern="0" cap="none" spc="0" normalizeH="0" baseline="0" noProof="0">
                <a:ln>
                  <a:noFill/>
                </a:ln>
                <a:gradFill>
                  <a:gsLst>
                    <a:gs pos="0">
                      <a:srgbClr val="000000"/>
                    </a:gs>
                    <a:gs pos="100000">
                      <a:srgbClr val="000000"/>
                    </a:gs>
                  </a:gsLst>
                  <a:lin ang="5400000" scaled="1"/>
                </a:gradFill>
                <a:effectLst/>
                <a:uLnTx/>
                <a:uFillTx/>
                <a:latin typeface="Segoe UI Semibold"/>
                <a:ea typeface="+mn-ea"/>
                <a:cs typeface="Segoe UI" panose="020B0502040204020203" pitchFamily="34" charset="0"/>
              </a:rPr>
              <a:t>Provider</a:t>
            </a:r>
          </a:p>
        </p:txBody>
      </p:sp>
      <p:sp>
        <p:nvSpPr>
          <p:cNvPr id="63" name="Oval 62">
            <a:extLst>
              <a:ext uri="{FF2B5EF4-FFF2-40B4-BE49-F238E27FC236}">
                <a16:creationId xmlns:a16="http://schemas.microsoft.com/office/drawing/2014/main" id="{B3B80EE5-78D1-45D0-8C93-B8D0FD63D16D}"/>
              </a:ext>
            </a:extLst>
          </p:cNvPr>
          <p:cNvSpPr/>
          <p:nvPr/>
        </p:nvSpPr>
        <p:spPr bwMode="auto">
          <a:xfrm>
            <a:off x="2879285" y="1255147"/>
            <a:ext cx="137160" cy="137160"/>
          </a:xfrm>
          <a:prstGeom prst="ellipse">
            <a:avLst/>
          </a:prstGeom>
          <a:solidFill>
            <a:schemeClr val="tx2"/>
          </a:solidFill>
          <a:ln w="28575">
            <a:solidFill>
              <a:schemeClr val="bg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bodyPr>
          <a:lstStyle/>
          <a:p>
            <a:pPr marL="0" marR="0" lvl="0" indent="0" algn="ctr" defTabSz="931952" rtl="0" eaLnBrk="1" fontAlgn="base" latinLnBrk="0" hangingPunct="1">
              <a:lnSpc>
                <a:spcPct val="100000"/>
              </a:lnSpc>
              <a:spcBef>
                <a:spcPct val="0"/>
              </a:spcBef>
              <a:spcAft>
                <a:spcPct val="0"/>
              </a:spcAft>
              <a:buClrTx/>
              <a:buSzTx/>
              <a:buFontTx/>
              <a:buNone/>
              <a:tabLst/>
              <a:defRPr/>
            </a:pPr>
            <a:endParaRPr kumimoji="0" lang="en-US" sz="1600" b="1" i="0" u="none" strike="noStrike" kern="1200" cap="none" spc="0" normalizeH="0" baseline="0" noProof="0">
              <a:ln>
                <a:noFill/>
              </a:ln>
              <a:gradFill>
                <a:gsLst>
                  <a:gs pos="0">
                    <a:srgbClr val="000000"/>
                  </a:gs>
                  <a:gs pos="100000">
                    <a:srgbClr val="000000"/>
                  </a:gs>
                </a:gsLst>
                <a:lin ang="5400000" scaled="1"/>
              </a:gradFill>
              <a:effectLst/>
              <a:uLnTx/>
              <a:uFillTx/>
              <a:latin typeface="Segoe UI Semibold"/>
              <a:ea typeface="+mn-ea"/>
              <a:cs typeface="+mn-cs"/>
            </a:endParaRPr>
          </a:p>
        </p:txBody>
      </p:sp>
      <p:sp>
        <p:nvSpPr>
          <p:cNvPr id="60" name="TextBox 59">
            <a:extLst>
              <a:ext uri="{FF2B5EF4-FFF2-40B4-BE49-F238E27FC236}">
                <a16:creationId xmlns:a16="http://schemas.microsoft.com/office/drawing/2014/main" id="{920582B8-71C7-42EA-9A71-E09D150EA2AD}"/>
              </a:ext>
            </a:extLst>
          </p:cNvPr>
          <p:cNvSpPr txBox="1"/>
          <p:nvPr/>
        </p:nvSpPr>
        <p:spPr>
          <a:xfrm>
            <a:off x="3509508" y="1398166"/>
            <a:ext cx="1280160" cy="350865"/>
          </a:xfrm>
          <a:prstGeom prst="rect">
            <a:avLst/>
          </a:prstGeom>
          <a:noFill/>
        </p:spPr>
        <p:txBody>
          <a:bodyPr wrap="square" lIns="91440" tIns="91440" rIns="91440" bIns="91440" rtlCol="0" anchor="t" anchorCtr="0">
            <a:noAutofit/>
          </a:bodyPr>
          <a:lstStyle/>
          <a:p>
            <a:pPr marL="0" marR="0" lvl="0" indent="0" algn="ctr" defTabSz="950720" rtl="0" eaLnBrk="1" fontAlgn="auto" latinLnBrk="0" hangingPunct="1">
              <a:lnSpc>
                <a:spcPct val="90000"/>
              </a:lnSpc>
              <a:spcBef>
                <a:spcPts val="0"/>
              </a:spcBef>
              <a:spcAft>
                <a:spcPts val="0"/>
              </a:spcAft>
              <a:buClrTx/>
              <a:buSzTx/>
              <a:buFontTx/>
              <a:buNone/>
              <a:tabLst/>
              <a:defRPr/>
            </a:pPr>
            <a:r>
              <a:rPr kumimoji="0" lang="en-US" sz="1200" b="1" i="0" u="none" strike="noStrike" kern="0" cap="none" spc="0" normalizeH="0" baseline="0" noProof="0">
                <a:ln>
                  <a:noFill/>
                </a:ln>
                <a:gradFill>
                  <a:gsLst>
                    <a:gs pos="0">
                      <a:srgbClr val="000000"/>
                    </a:gs>
                    <a:gs pos="100000">
                      <a:srgbClr val="000000"/>
                    </a:gs>
                  </a:gsLst>
                  <a:lin ang="5400000" scaled="1"/>
                </a:gradFill>
                <a:effectLst/>
                <a:uLnTx/>
                <a:uFillTx/>
                <a:latin typeface="Segoe UI Semibold"/>
                <a:ea typeface="+mn-ea"/>
                <a:cs typeface="Segoe UI" panose="020B0502040204020203" pitchFamily="34" charset="0"/>
              </a:rPr>
              <a:t>ISV</a:t>
            </a:r>
          </a:p>
        </p:txBody>
      </p:sp>
      <p:sp>
        <p:nvSpPr>
          <p:cNvPr id="61" name="Oval 60">
            <a:extLst>
              <a:ext uri="{FF2B5EF4-FFF2-40B4-BE49-F238E27FC236}">
                <a16:creationId xmlns:a16="http://schemas.microsoft.com/office/drawing/2014/main" id="{82DF6E98-EEE0-4F0B-9243-3953203BCAD7}"/>
              </a:ext>
            </a:extLst>
          </p:cNvPr>
          <p:cNvSpPr/>
          <p:nvPr/>
        </p:nvSpPr>
        <p:spPr bwMode="auto">
          <a:xfrm>
            <a:off x="4083347" y="1255147"/>
            <a:ext cx="137160" cy="137160"/>
          </a:xfrm>
          <a:prstGeom prst="ellipse">
            <a:avLst/>
          </a:prstGeom>
          <a:solidFill>
            <a:schemeClr val="tx2"/>
          </a:solidFill>
          <a:ln w="28575">
            <a:solidFill>
              <a:schemeClr val="bg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bodyPr>
          <a:lstStyle/>
          <a:p>
            <a:pPr marL="0" marR="0" lvl="0" indent="0" algn="ctr" defTabSz="931952" rtl="0" eaLnBrk="1" fontAlgn="base" latinLnBrk="0" hangingPunct="1">
              <a:lnSpc>
                <a:spcPct val="100000"/>
              </a:lnSpc>
              <a:spcBef>
                <a:spcPct val="0"/>
              </a:spcBef>
              <a:spcAft>
                <a:spcPct val="0"/>
              </a:spcAft>
              <a:buClrTx/>
              <a:buSzTx/>
              <a:buFontTx/>
              <a:buNone/>
              <a:tabLst/>
              <a:defRPr/>
            </a:pPr>
            <a:endParaRPr kumimoji="0" lang="en-US" sz="1600" b="1" i="0" u="none" strike="noStrike" kern="1200" cap="none" spc="0" normalizeH="0" baseline="0" noProof="0">
              <a:ln>
                <a:noFill/>
              </a:ln>
              <a:gradFill>
                <a:gsLst>
                  <a:gs pos="0">
                    <a:srgbClr val="000000"/>
                  </a:gs>
                  <a:gs pos="100000">
                    <a:srgbClr val="000000"/>
                  </a:gs>
                </a:gsLst>
                <a:lin ang="5400000" scaled="1"/>
              </a:gradFill>
              <a:effectLst/>
              <a:uLnTx/>
              <a:uFillTx/>
              <a:latin typeface="Segoe UI Semibold"/>
              <a:ea typeface="+mn-ea"/>
              <a:cs typeface="+mn-cs"/>
            </a:endParaRPr>
          </a:p>
        </p:txBody>
      </p:sp>
      <p:sp>
        <p:nvSpPr>
          <p:cNvPr id="58" name="TextBox 57">
            <a:extLst>
              <a:ext uri="{FF2B5EF4-FFF2-40B4-BE49-F238E27FC236}">
                <a16:creationId xmlns:a16="http://schemas.microsoft.com/office/drawing/2014/main" id="{74D1A374-25EB-4528-9280-F7217E10FAFC}"/>
              </a:ext>
            </a:extLst>
          </p:cNvPr>
          <p:cNvSpPr txBox="1"/>
          <p:nvPr/>
        </p:nvSpPr>
        <p:spPr>
          <a:xfrm>
            <a:off x="4712663" y="1398166"/>
            <a:ext cx="1280160" cy="517065"/>
          </a:xfrm>
          <a:prstGeom prst="rect">
            <a:avLst/>
          </a:prstGeom>
          <a:noFill/>
        </p:spPr>
        <p:txBody>
          <a:bodyPr wrap="square" lIns="91440" tIns="91440" rIns="91440" bIns="91440" rtlCol="0" anchor="t" anchorCtr="0">
            <a:noAutofit/>
          </a:bodyPr>
          <a:lstStyle/>
          <a:p>
            <a:pPr marL="0" marR="0" lvl="0" indent="0" algn="ctr" defTabSz="253629" rtl="0" eaLnBrk="1" fontAlgn="auto" latinLnBrk="0" hangingPunct="1">
              <a:lnSpc>
                <a:spcPct val="90000"/>
              </a:lnSpc>
              <a:spcBef>
                <a:spcPts val="0"/>
              </a:spcBef>
              <a:spcAft>
                <a:spcPts val="0"/>
              </a:spcAft>
              <a:buClrTx/>
              <a:buSzTx/>
              <a:buFontTx/>
              <a:buNone/>
              <a:tabLst/>
              <a:defRPr/>
            </a:pPr>
            <a:r>
              <a:rPr kumimoji="0" lang="en-US" sz="1200" b="1" i="0" u="none" strike="noStrike" kern="1200" cap="none" spc="0" normalizeH="0" baseline="0" noProof="0">
                <a:ln>
                  <a:noFill/>
                </a:ln>
                <a:gradFill>
                  <a:gsLst>
                    <a:gs pos="0">
                      <a:srgbClr val="000000"/>
                    </a:gs>
                    <a:gs pos="100000">
                      <a:srgbClr val="000000"/>
                    </a:gs>
                  </a:gsLst>
                  <a:lin ang="5400000" scaled="1"/>
                </a:gradFill>
                <a:effectLst/>
                <a:uLnTx/>
                <a:uFillTx/>
                <a:latin typeface="Segoe UI Semibold"/>
                <a:ea typeface="+mn-ea"/>
                <a:cs typeface="Segoe UI" panose="020B0502040204020203" pitchFamily="34" charset="0"/>
              </a:rPr>
              <a:t>Service </a:t>
            </a:r>
          </a:p>
          <a:p>
            <a:pPr marL="0" marR="0" lvl="0" indent="0" algn="ctr" defTabSz="253629" rtl="0" eaLnBrk="1" fontAlgn="auto" latinLnBrk="0" hangingPunct="1">
              <a:lnSpc>
                <a:spcPct val="90000"/>
              </a:lnSpc>
              <a:spcBef>
                <a:spcPts val="0"/>
              </a:spcBef>
              <a:spcAft>
                <a:spcPts val="0"/>
              </a:spcAft>
              <a:buClrTx/>
              <a:buSzTx/>
              <a:buFontTx/>
              <a:buNone/>
              <a:tabLst/>
              <a:defRPr/>
            </a:pPr>
            <a:r>
              <a:rPr kumimoji="0" lang="en-US" sz="1200" b="1" i="0" u="none" strike="noStrike" kern="1200" cap="none" spc="0" normalizeH="0" baseline="0" noProof="0">
                <a:ln>
                  <a:noFill/>
                </a:ln>
                <a:gradFill>
                  <a:gsLst>
                    <a:gs pos="0">
                      <a:srgbClr val="000000"/>
                    </a:gs>
                    <a:gs pos="100000">
                      <a:srgbClr val="000000"/>
                    </a:gs>
                  </a:gsLst>
                  <a:lin ang="5400000" scaled="1"/>
                </a:gradFill>
                <a:effectLst/>
                <a:uLnTx/>
                <a:uFillTx/>
                <a:latin typeface="Segoe UI Semibold"/>
                <a:ea typeface="+mn-ea"/>
                <a:cs typeface="Segoe UI" panose="020B0502040204020203" pitchFamily="34" charset="0"/>
              </a:rPr>
              <a:t>Provider</a:t>
            </a:r>
          </a:p>
        </p:txBody>
      </p:sp>
      <p:sp>
        <p:nvSpPr>
          <p:cNvPr id="59" name="Oval 58">
            <a:extLst>
              <a:ext uri="{FF2B5EF4-FFF2-40B4-BE49-F238E27FC236}">
                <a16:creationId xmlns:a16="http://schemas.microsoft.com/office/drawing/2014/main" id="{6E31987A-62BE-4E30-80A8-D55E6FCAAFB1}"/>
              </a:ext>
            </a:extLst>
          </p:cNvPr>
          <p:cNvSpPr/>
          <p:nvPr/>
        </p:nvSpPr>
        <p:spPr bwMode="auto">
          <a:xfrm>
            <a:off x="5287409" y="1255147"/>
            <a:ext cx="137160" cy="137160"/>
          </a:xfrm>
          <a:prstGeom prst="ellipse">
            <a:avLst/>
          </a:prstGeom>
          <a:solidFill>
            <a:schemeClr val="tx2"/>
          </a:solidFill>
          <a:ln w="28575">
            <a:solidFill>
              <a:schemeClr val="bg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bodyPr>
          <a:lstStyle/>
          <a:p>
            <a:pPr marL="0" marR="0" lvl="0" indent="0" algn="ctr" defTabSz="931952" rtl="0" eaLnBrk="1" fontAlgn="base" latinLnBrk="0" hangingPunct="1">
              <a:lnSpc>
                <a:spcPct val="100000"/>
              </a:lnSpc>
              <a:spcBef>
                <a:spcPct val="0"/>
              </a:spcBef>
              <a:spcAft>
                <a:spcPct val="0"/>
              </a:spcAft>
              <a:buClrTx/>
              <a:buSzTx/>
              <a:buFontTx/>
              <a:buNone/>
              <a:tabLst/>
              <a:defRPr/>
            </a:pPr>
            <a:endParaRPr kumimoji="0" lang="en-US" sz="1600" b="1" i="0" u="none" strike="noStrike" kern="1200" cap="none" spc="0" normalizeH="0" baseline="0" noProof="0">
              <a:ln>
                <a:noFill/>
              </a:ln>
              <a:gradFill>
                <a:gsLst>
                  <a:gs pos="0">
                    <a:srgbClr val="000000"/>
                  </a:gs>
                  <a:gs pos="100000">
                    <a:srgbClr val="000000"/>
                  </a:gs>
                </a:gsLst>
                <a:lin ang="5400000" scaled="1"/>
              </a:gradFill>
              <a:effectLst/>
              <a:uLnTx/>
              <a:uFillTx/>
              <a:latin typeface="Segoe UI Semibold"/>
              <a:ea typeface="+mn-ea"/>
              <a:cs typeface="+mn-cs"/>
            </a:endParaRPr>
          </a:p>
        </p:txBody>
      </p:sp>
      <p:sp>
        <p:nvSpPr>
          <p:cNvPr id="56" name="TextBox 55">
            <a:extLst>
              <a:ext uri="{FF2B5EF4-FFF2-40B4-BE49-F238E27FC236}">
                <a16:creationId xmlns:a16="http://schemas.microsoft.com/office/drawing/2014/main" id="{6EC04BFB-F184-4B53-9DB6-16CA1531B3D5}"/>
              </a:ext>
            </a:extLst>
          </p:cNvPr>
          <p:cNvSpPr txBox="1"/>
          <p:nvPr/>
        </p:nvSpPr>
        <p:spPr>
          <a:xfrm>
            <a:off x="5915818" y="1398166"/>
            <a:ext cx="1280160" cy="350865"/>
          </a:xfrm>
          <a:prstGeom prst="rect">
            <a:avLst/>
          </a:prstGeom>
          <a:noFill/>
        </p:spPr>
        <p:txBody>
          <a:bodyPr wrap="square" lIns="91440" tIns="91440" rIns="91440" bIns="91440" rtlCol="0" anchor="t" anchorCtr="0">
            <a:noAutofit/>
          </a:bodyPr>
          <a:lstStyle/>
          <a:p>
            <a:pPr marL="0" marR="0" lvl="0" indent="0" algn="ctr" defTabSz="950720" rtl="0" eaLnBrk="1" fontAlgn="auto" latinLnBrk="0" hangingPunct="1">
              <a:lnSpc>
                <a:spcPct val="90000"/>
              </a:lnSpc>
              <a:spcBef>
                <a:spcPts val="0"/>
              </a:spcBef>
              <a:spcAft>
                <a:spcPts val="0"/>
              </a:spcAft>
              <a:buClrTx/>
              <a:buSzTx/>
              <a:buFontTx/>
              <a:buNone/>
              <a:tabLst/>
              <a:defRPr/>
            </a:pPr>
            <a:r>
              <a:rPr kumimoji="0" lang="en-US" sz="1200" b="1" i="0" u="none" strike="noStrike" kern="0" cap="none" spc="0" normalizeH="0" baseline="0" noProof="0">
                <a:ln>
                  <a:noFill/>
                </a:ln>
                <a:gradFill>
                  <a:gsLst>
                    <a:gs pos="0">
                      <a:srgbClr val="000000"/>
                    </a:gs>
                    <a:gs pos="100000">
                      <a:srgbClr val="000000"/>
                    </a:gs>
                  </a:gsLst>
                  <a:lin ang="5400000" scaled="1"/>
                </a:gradFill>
                <a:effectLst/>
                <a:uLnTx/>
                <a:uFillTx/>
                <a:latin typeface="Segoe UI Semibold"/>
                <a:ea typeface="+mn-ea"/>
                <a:cs typeface="Segoe UI" panose="020B0502040204020203" pitchFamily="34" charset="0"/>
              </a:rPr>
              <a:t>S</a:t>
            </a:r>
            <a:r>
              <a:rPr kumimoji="0" lang="en-US" sz="1200" b="1" i="0" u="none" strike="noStrike" kern="1200" cap="none" spc="0" normalizeH="0" baseline="0" noProof="0">
                <a:ln>
                  <a:noFill/>
                </a:ln>
                <a:gradFill>
                  <a:gsLst>
                    <a:gs pos="0">
                      <a:srgbClr val="000000"/>
                    </a:gs>
                    <a:gs pos="100000">
                      <a:srgbClr val="000000"/>
                    </a:gs>
                  </a:gsLst>
                  <a:lin ang="5400000" scaled="1"/>
                </a:gradFill>
                <a:effectLst/>
                <a:uLnTx/>
                <a:uFillTx/>
                <a:latin typeface="Segoe UI Semibold"/>
                <a:ea typeface="+mn-ea"/>
                <a:cs typeface="Segoe UI" panose="020B0502040204020203" pitchFamily="34" charset="0"/>
              </a:rPr>
              <a:t>I</a:t>
            </a:r>
          </a:p>
        </p:txBody>
      </p:sp>
      <p:sp>
        <p:nvSpPr>
          <p:cNvPr id="57" name="Oval 56">
            <a:extLst>
              <a:ext uri="{FF2B5EF4-FFF2-40B4-BE49-F238E27FC236}">
                <a16:creationId xmlns:a16="http://schemas.microsoft.com/office/drawing/2014/main" id="{BA42FCA9-9BE1-4D0F-9EC4-A411866D3D08}"/>
              </a:ext>
            </a:extLst>
          </p:cNvPr>
          <p:cNvSpPr/>
          <p:nvPr/>
        </p:nvSpPr>
        <p:spPr bwMode="auto">
          <a:xfrm>
            <a:off x="6491471" y="1255147"/>
            <a:ext cx="137160" cy="137160"/>
          </a:xfrm>
          <a:prstGeom prst="ellipse">
            <a:avLst/>
          </a:prstGeom>
          <a:solidFill>
            <a:schemeClr val="tx2"/>
          </a:solidFill>
          <a:ln w="28575">
            <a:solidFill>
              <a:schemeClr val="bg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bodyPr>
          <a:lstStyle/>
          <a:p>
            <a:pPr marL="0" marR="0" lvl="0" indent="0" algn="ctr" defTabSz="93195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0">
                    <a:srgbClr val="000000"/>
                  </a:gs>
                  <a:gs pos="100000">
                    <a:srgbClr val="000000"/>
                  </a:gs>
                </a:gsLst>
                <a:lin ang="5400000" scaled="1"/>
              </a:gradFill>
              <a:effectLst/>
              <a:uLnTx/>
              <a:uFillTx/>
              <a:latin typeface="Segoe UI Semibold"/>
              <a:ea typeface="+mn-ea"/>
              <a:cs typeface="+mn-cs"/>
            </a:endParaRPr>
          </a:p>
        </p:txBody>
      </p:sp>
      <p:sp>
        <p:nvSpPr>
          <p:cNvPr id="54" name="TextBox 53">
            <a:extLst>
              <a:ext uri="{FF2B5EF4-FFF2-40B4-BE49-F238E27FC236}">
                <a16:creationId xmlns:a16="http://schemas.microsoft.com/office/drawing/2014/main" id="{8E26AA8E-40D6-41C7-9686-24193E29EE05}"/>
              </a:ext>
            </a:extLst>
          </p:cNvPr>
          <p:cNvSpPr txBox="1"/>
          <p:nvPr/>
        </p:nvSpPr>
        <p:spPr>
          <a:xfrm>
            <a:off x="7118973" y="1398166"/>
            <a:ext cx="1280160" cy="517065"/>
          </a:xfrm>
          <a:prstGeom prst="rect">
            <a:avLst/>
          </a:prstGeom>
          <a:noFill/>
        </p:spPr>
        <p:txBody>
          <a:bodyPr wrap="square" lIns="91440" tIns="91440" rIns="91440" bIns="91440" rtlCol="0" anchor="t" anchorCtr="0">
            <a:noAutofit/>
          </a:bodyPr>
          <a:lstStyle/>
          <a:p>
            <a:pPr marL="0" marR="0" lvl="0" indent="0" algn="ctr" defTabSz="950720" rtl="0" eaLnBrk="1" fontAlgn="auto" latinLnBrk="0" hangingPunct="1">
              <a:lnSpc>
                <a:spcPct val="90000"/>
              </a:lnSpc>
              <a:spcBef>
                <a:spcPts val="0"/>
              </a:spcBef>
              <a:spcAft>
                <a:spcPts val="0"/>
              </a:spcAft>
              <a:buClrTx/>
              <a:buSzTx/>
              <a:buFontTx/>
              <a:buNone/>
              <a:tabLst/>
              <a:defRPr/>
            </a:pPr>
            <a:r>
              <a:rPr kumimoji="0" lang="en-US" sz="1200" b="1" i="0" u="none" strike="noStrike" kern="1200" cap="none" spc="0" normalizeH="0" baseline="0" noProof="0">
                <a:ln>
                  <a:noFill/>
                </a:ln>
                <a:gradFill>
                  <a:gsLst>
                    <a:gs pos="0">
                      <a:srgbClr val="000000"/>
                    </a:gs>
                    <a:gs pos="100000">
                      <a:srgbClr val="000000"/>
                    </a:gs>
                  </a:gsLst>
                  <a:lin ang="5400000" scaled="1"/>
                </a:gradFill>
                <a:effectLst/>
                <a:uLnTx/>
                <a:uFillTx/>
                <a:latin typeface="Segoe UI Semibold"/>
                <a:ea typeface="+mn-ea"/>
                <a:cs typeface="Segoe UI" panose="020B0502040204020203" pitchFamily="34" charset="0"/>
              </a:rPr>
              <a:t>Professional</a:t>
            </a:r>
            <a:br>
              <a:rPr kumimoji="0" lang="en-US" sz="1200" b="1" i="0" u="none" strike="noStrike" kern="1200" cap="none" spc="0" normalizeH="0" baseline="0" noProof="0">
                <a:ln>
                  <a:noFill/>
                </a:ln>
                <a:gradFill>
                  <a:gsLst>
                    <a:gs pos="0">
                      <a:srgbClr val="000000"/>
                    </a:gs>
                    <a:gs pos="100000">
                      <a:srgbClr val="000000"/>
                    </a:gs>
                  </a:gsLst>
                  <a:lin ang="5400000" scaled="1"/>
                </a:gradFill>
                <a:effectLst/>
                <a:uLnTx/>
                <a:uFillTx/>
                <a:latin typeface="Segoe UI Semibold"/>
                <a:ea typeface="+mn-ea"/>
                <a:cs typeface="Segoe UI" panose="020B0502040204020203" pitchFamily="34" charset="0"/>
              </a:rPr>
            </a:br>
            <a:r>
              <a:rPr kumimoji="0" lang="en-US" sz="1200" b="1" i="0" u="none" strike="noStrike" kern="1200" cap="none" spc="0" normalizeH="0" baseline="0" noProof="0">
                <a:ln>
                  <a:noFill/>
                </a:ln>
                <a:gradFill>
                  <a:gsLst>
                    <a:gs pos="0">
                      <a:srgbClr val="000000"/>
                    </a:gs>
                    <a:gs pos="100000">
                      <a:srgbClr val="000000"/>
                    </a:gs>
                  </a:gsLst>
                  <a:lin ang="5400000" scaled="1"/>
                </a:gradFill>
                <a:effectLst/>
                <a:uLnTx/>
                <a:uFillTx/>
                <a:latin typeface="Segoe UI Semibold"/>
                <a:ea typeface="+mn-ea"/>
                <a:cs typeface="Segoe UI" panose="020B0502040204020203" pitchFamily="34" charset="0"/>
              </a:rPr>
              <a:t>Services </a:t>
            </a:r>
          </a:p>
        </p:txBody>
      </p:sp>
      <p:sp>
        <p:nvSpPr>
          <p:cNvPr id="55" name="Oval 54">
            <a:extLst>
              <a:ext uri="{FF2B5EF4-FFF2-40B4-BE49-F238E27FC236}">
                <a16:creationId xmlns:a16="http://schemas.microsoft.com/office/drawing/2014/main" id="{5BB843E9-5F8E-40D6-8A0C-B77CAE8DCA01}"/>
              </a:ext>
            </a:extLst>
          </p:cNvPr>
          <p:cNvSpPr/>
          <p:nvPr/>
        </p:nvSpPr>
        <p:spPr bwMode="auto">
          <a:xfrm>
            <a:off x="7695533" y="1255147"/>
            <a:ext cx="137160" cy="137160"/>
          </a:xfrm>
          <a:prstGeom prst="ellipse">
            <a:avLst/>
          </a:prstGeom>
          <a:solidFill>
            <a:schemeClr val="tx2"/>
          </a:solidFill>
          <a:ln w="28575">
            <a:solidFill>
              <a:schemeClr val="bg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bodyPr>
          <a:lstStyle/>
          <a:p>
            <a:pPr marL="0" marR="0" lvl="0" indent="0" algn="ctr" defTabSz="931952" rtl="0" eaLnBrk="1" fontAlgn="base" latinLnBrk="0" hangingPunct="1">
              <a:lnSpc>
                <a:spcPct val="100000"/>
              </a:lnSpc>
              <a:spcBef>
                <a:spcPct val="0"/>
              </a:spcBef>
              <a:spcAft>
                <a:spcPct val="0"/>
              </a:spcAft>
              <a:buClrTx/>
              <a:buSzTx/>
              <a:buFontTx/>
              <a:buNone/>
              <a:tabLst/>
              <a:defRPr/>
            </a:pPr>
            <a:endParaRPr kumimoji="0" lang="en-US" sz="1600" b="1" i="0" u="none" strike="noStrike" kern="1200" cap="none" spc="0" normalizeH="0" baseline="0" noProof="0">
              <a:ln>
                <a:noFill/>
              </a:ln>
              <a:gradFill>
                <a:gsLst>
                  <a:gs pos="0">
                    <a:srgbClr val="000000"/>
                  </a:gs>
                  <a:gs pos="100000">
                    <a:srgbClr val="000000"/>
                  </a:gs>
                </a:gsLst>
                <a:lin ang="5400000" scaled="1"/>
              </a:gradFill>
              <a:effectLst/>
              <a:uLnTx/>
              <a:uFillTx/>
              <a:latin typeface="Segoe UI Semibold"/>
              <a:ea typeface="+mn-ea"/>
              <a:cs typeface="+mn-cs"/>
            </a:endParaRPr>
          </a:p>
        </p:txBody>
      </p:sp>
      <p:sp>
        <p:nvSpPr>
          <p:cNvPr id="52" name="TextBox 51">
            <a:extLst>
              <a:ext uri="{FF2B5EF4-FFF2-40B4-BE49-F238E27FC236}">
                <a16:creationId xmlns:a16="http://schemas.microsoft.com/office/drawing/2014/main" id="{977795C1-AF2E-40A0-B759-7E7DBBCE4D33}"/>
              </a:ext>
            </a:extLst>
          </p:cNvPr>
          <p:cNvSpPr txBox="1"/>
          <p:nvPr/>
        </p:nvSpPr>
        <p:spPr>
          <a:xfrm>
            <a:off x="8322128" y="1398166"/>
            <a:ext cx="1280160" cy="350865"/>
          </a:xfrm>
          <a:prstGeom prst="rect">
            <a:avLst/>
          </a:prstGeom>
          <a:noFill/>
        </p:spPr>
        <p:txBody>
          <a:bodyPr wrap="square" lIns="91440" tIns="91440" rIns="91440" bIns="91440" rtlCol="0" anchor="t" anchorCtr="0">
            <a:noAutofit/>
          </a:bodyPr>
          <a:lstStyle/>
          <a:p>
            <a:pPr marL="0" marR="0" lvl="0" indent="0" algn="ctr" defTabSz="950720" rtl="0" eaLnBrk="1" fontAlgn="auto" latinLnBrk="0" hangingPunct="1">
              <a:lnSpc>
                <a:spcPct val="90000"/>
              </a:lnSpc>
              <a:spcBef>
                <a:spcPts val="0"/>
              </a:spcBef>
              <a:spcAft>
                <a:spcPts val="0"/>
              </a:spcAft>
              <a:buClrTx/>
              <a:buSzTx/>
              <a:buFontTx/>
              <a:buNone/>
              <a:tabLst/>
              <a:defRPr/>
            </a:pPr>
            <a:r>
              <a:rPr kumimoji="0" lang="en-US" sz="1200" b="1" i="0" u="none" strike="noStrike" kern="1200" cap="none" spc="0" normalizeH="0" baseline="0" noProof="0">
                <a:ln>
                  <a:noFill/>
                </a:ln>
                <a:gradFill>
                  <a:gsLst>
                    <a:gs pos="0">
                      <a:srgbClr val="000000"/>
                    </a:gs>
                    <a:gs pos="100000">
                      <a:srgbClr val="000000"/>
                    </a:gs>
                  </a:gsLst>
                  <a:lin ang="5400000" scaled="1"/>
                </a:gradFill>
                <a:effectLst/>
                <a:uLnTx/>
                <a:uFillTx/>
                <a:latin typeface="Segoe UI Semibold"/>
                <a:ea typeface="+mn-ea"/>
                <a:cs typeface="Segoe UI" panose="020B0502040204020203" pitchFamily="34" charset="0"/>
              </a:rPr>
              <a:t>Consulting</a:t>
            </a:r>
          </a:p>
        </p:txBody>
      </p:sp>
      <p:sp>
        <p:nvSpPr>
          <p:cNvPr id="53" name="Oval 52">
            <a:extLst>
              <a:ext uri="{FF2B5EF4-FFF2-40B4-BE49-F238E27FC236}">
                <a16:creationId xmlns:a16="http://schemas.microsoft.com/office/drawing/2014/main" id="{B1501921-DB51-4D1B-B5CF-4EF000849936}"/>
              </a:ext>
            </a:extLst>
          </p:cNvPr>
          <p:cNvSpPr/>
          <p:nvPr/>
        </p:nvSpPr>
        <p:spPr bwMode="auto">
          <a:xfrm>
            <a:off x="8899595" y="1255147"/>
            <a:ext cx="137160" cy="137160"/>
          </a:xfrm>
          <a:prstGeom prst="ellipse">
            <a:avLst/>
          </a:prstGeom>
          <a:solidFill>
            <a:schemeClr val="tx2"/>
          </a:solidFill>
          <a:ln w="28575">
            <a:solidFill>
              <a:schemeClr val="bg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bodyPr>
          <a:lstStyle/>
          <a:p>
            <a:pPr marL="0" marR="0" lvl="0" indent="0" algn="ctr" defTabSz="931952" rtl="0" eaLnBrk="1" fontAlgn="base" latinLnBrk="0" hangingPunct="1">
              <a:lnSpc>
                <a:spcPct val="100000"/>
              </a:lnSpc>
              <a:spcBef>
                <a:spcPct val="0"/>
              </a:spcBef>
              <a:spcAft>
                <a:spcPct val="0"/>
              </a:spcAft>
              <a:buClrTx/>
              <a:buSzTx/>
              <a:buFontTx/>
              <a:buNone/>
              <a:tabLst/>
              <a:defRPr/>
            </a:pPr>
            <a:endParaRPr kumimoji="0" lang="en-US" sz="1600" b="1" i="0" u="none" strike="noStrike" kern="1200" cap="none" spc="0" normalizeH="0" baseline="0" noProof="0">
              <a:ln>
                <a:noFill/>
              </a:ln>
              <a:gradFill>
                <a:gsLst>
                  <a:gs pos="0">
                    <a:srgbClr val="000000"/>
                  </a:gs>
                  <a:gs pos="100000">
                    <a:srgbClr val="000000"/>
                  </a:gs>
                </a:gsLst>
                <a:lin ang="5400000" scaled="1"/>
              </a:gradFill>
              <a:effectLst/>
              <a:uLnTx/>
              <a:uFillTx/>
              <a:latin typeface="Segoe UI Semibold"/>
              <a:ea typeface="+mn-ea"/>
              <a:cs typeface="+mn-cs"/>
            </a:endParaRPr>
          </a:p>
        </p:txBody>
      </p:sp>
      <p:sp>
        <p:nvSpPr>
          <p:cNvPr id="50" name="Oval 49">
            <a:extLst>
              <a:ext uri="{FF2B5EF4-FFF2-40B4-BE49-F238E27FC236}">
                <a16:creationId xmlns:a16="http://schemas.microsoft.com/office/drawing/2014/main" id="{3E785C94-B5D2-4618-A5C1-1F987196E586}"/>
              </a:ext>
            </a:extLst>
          </p:cNvPr>
          <p:cNvSpPr/>
          <p:nvPr/>
        </p:nvSpPr>
        <p:spPr bwMode="auto">
          <a:xfrm>
            <a:off x="10103657" y="1255147"/>
            <a:ext cx="137160" cy="137160"/>
          </a:xfrm>
          <a:prstGeom prst="ellipse">
            <a:avLst/>
          </a:prstGeom>
          <a:solidFill>
            <a:schemeClr val="tx2"/>
          </a:solidFill>
          <a:ln w="28575">
            <a:solidFill>
              <a:schemeClr val="bg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bodyPr>
          <a:lstStyle/>
          <a:p>
            <a:pPr marL="0" marR="0" lvl="0" indent="0" algn="ctr" defTabSz="931952" rtl="0" eaLnBrk="1" fontAlgn="base" latinLnBrk="0" hangingPunct="1">
              <a:lnSpc>
                <a:spcPct val="100000"/>
              </a:lnSpc>
              <a:spcBef>
                <a:spcPct val="0"/>
              </a:spcBef>
              <a:spcAft>
                <a:spcPct val="0"/>
              </a:spcAft>
              <a:buClrTx/>
              <a:buSzTx/>
              <a:buFontTx/>
              <a:buNone/>
              <a:tabLst/>
              <a:defRPr/>
            </a:pPr>
            <a:endParaRPr kumimoji="0" lang="en-US" sz="4000" b="1" i="0" u="none" strike="noStrike" kern="1200" cap="none" spc="0" normalizeH="0" baseline="0" noProof="0">
              <a:ln>
                <a:noFill/>
              </a:ln>
              <a:gradFill>
                <a:gsLst>
                  <a:gs pos="0">
                    <a:srgbClr val="000000"/>
                  </a:gs>
                  <a:gs pos="100000">
                    <a:srgbClr val="000000"/>
                  </a:gs>
                </a:gsLst>
                <a:lin ang="5400000" scaled="1"/>
              </a:gradFill>
              <a:effectLst/>
              <a:uLnTx/>
              <a:uFillTx/>
              <a:latin typeface="Segoe UI Semibold"/>
              <a:ea typeface="+mn-ea"/>
              <a:cs typeface="+mn-cs"/>
            </a:endParaRPr>
          </a:p>
        </p:txBody>
      </p:sp>
      <p:sp>
        <p:nvSpPr>
          <p:cNvPr id="51" name="TextBox 50">
            <a:extLst>
              <a:ext uri="{FF2B5EF4-FFF2-40B4-BE49-F238E27FC236}">
                <a16:creationId xmlns:a16="http://schemas.microsoft.com/office/drawing/2014/main" id="{EE7E1AAD-0539-4EF9-A268-6ED6704CD638}"/>
              </a:ext>
            </a:extLst>
          </p:cNvPr>
          <p:cNvSpPr txBox="1"/>
          <p:nvPr/>
        </p:nvSpPr>
        <p:spPr>
          <a:xfrm>
            <a:off x="9525283" y="1398166"/>
            <a:ext cx="1280160" cy="369332"/>
          </a:xfrm>
          <a:prstGeom prst="rect">
            <a:avLst/>
          </a:prstGeom>
          <a:noFill/>
        </p:spPr>
        <p:txBody>
          <a:bodyPr wrap="none" lIns="91440" tIns="91440" rIns="91440" bIns="91440" rtlCol="0" anchor="t" anchorCtr="0">
            <a:noAutofit/>
          </a:bodyPr>
          <a:lstStyle/>
          <a:p>
            <a:pPr marL="0" marR="0" lvl="0" indent="0" algn="ctr" defTabSz="951156"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gradFill>
                  <a:gsLst>
                    <a:gs pos="0">
                      <a:srgbClr val="000000"/>
                    </a:gs>
                    <a:gs pos="100000">
                      <a:srgbClr val="000000"/>
                    </a:gs>
                  </a:gsLst>
                  <a:lin ang="5400000" scaled="1"/>
                </a:gradFill>
                <a:effectLst/>
                <a:uLnTx/>
                <a:uFillTx/>
                <a:latin typeface="Segoe UI Semibold"/>
                <a:ea typeface="+mn-ea"/>
                <a:cs typeface="Segoe UI" panose="020B0502040204020203" pitchFamily="34" charset="0"/>
              </a:rPr>
              <a:t>Solutions</a:t>
            </a:r>
          </a:p>
        </p:txBody>
      </p:sp>
      <p:sp>
        <p:nvSpPr>
          <p:cNvPr id="48" name="TextBox 47">
            <a:extLst>
              <a:ext uri="{FF2B5EF4-FFF2-40B4-BE49-F238E27FC236}">
                <a16:creationId xmlns:a16="http://schemas.microsoft.com/office/drawing/2014/main" id="{140C05D0-03A8-43D1-97DE-A460C3459869}"/>
              </a:ext>
            </a:extLst>
          </p:cNvPr>
          <p:cNvSpPr txBox="1"/>
          <p:nvPr/>
        </p:nvSpPr>
        <p:spPr>
          <a:xfrm>
            <a:off x="10728438" y="1398166"/>
            <a:ext cx="1280160" cy="350865"/>
          </a:xfrm>
          <a:prstGeom prst="rect">
            <a:avLst/>
          </a:prstGeom>
          <a:noFill/>
        </p:spPr>
        <p:txBody>
          <a:bodyPr wrap="square" lIns="91440" tIns="91440" rIns="91440" bIns="91440" rtlCol="0" anchor="t" anchorCtr="0">
            <a:noAutofit/>
          </a:bodyPr>
          <a:lstStyle/>
          <a:p>
            <a:pPr marL="0" marR="0" lvl="0" indent="0" algn="ctr" defTabSz="950720" rtl="0" eaLnBrk="1" fontAlgn="auto" latinLnBrk="0" hangingPunct="1">
              <a:lnSpc>
                <a:spcPct val="90000"/>
              </a:lnSpc>
              <a:spcBef>
                <a:spcPts val="0"/>
              </a:spcBef>
              <a:spcAft>
                <a:spcPts val="0"/>
              </a:spcAft>
              <a:buClrTx/>
              <a:buSzTx/>
              <a:buFontTx/>
              <a:buNone/>
              <a:tabLst/>
              <a:defRPr/>
            </a:pPr>
            <a:r>
              <a:rPr kumimoji="0" lang="en-US" sz="1200" b="1" i="0" u="none" strike="noStrike" kern="1200" cap="none" spc="0" normalizeH="0" baseline="0" noProof="0">
                <a:ln>
                  <a:noFill/>
                </a:ln>
                <a:gradFill>
                  <a:gsLst>
                    <a:gs pos="0">
                      <a:srgbClr val="000000"/>
                    </a:gs>
                    <a:gs pos="100000">
                      <a:srgbClr val="000000"/>
                    </a:gs>
                  </a:gsLst>
                  <a:lin ang="5400000" scaled="1"/>
                </a:gradFill>
                <a:effectLst/>
                <a:uLnTx/>
                <a:uFillTx/>
                <a:latin typeface="Segoe UI Semibold"/>
                <a:ea typeface="+mn-ea"/>
                <a:cs typeface="Segoe UI" panose="020B0502040204020203" pitchFamily="34" charset="0"/>
              </a:rPr>
              <a:t>Customer</a:t>
            </a:r>
          </a:p>
        </p:txBody>
      </p:sp>
      <p:sp>
        <p:nvSpPr>
          <p:cNvPr id="49" name="Oval 48">
            <a:extLst>
              <a:ext uri="{FF2B5EF4-FFF2-40B4-BE49-F238E27FC236}">
                <a16:creationId xmlns:a16="http://schemas.microsoft.com/office/drawing/2014/main" id="{BE420CA9-8240-4640-B4DC-2CF9D63EC0FF}"/>
              </a:ext>
            </a:extLst>
          </p:cNvPr>
          <p:cNvSpPr/>
          <p:nvPr/>
        </p:nvSpPr>
        <p:spPr bwMode="auto">
          <a:xfrm>
            <a:off x="11307719" y="1255147"/>
            <a:ext cx="137160" cy="137160"/>
          </a:xfrm>
          <a:prstGeom prst="ellipse">
            <a:avLst/>
          </a:prstGeom>
          <a:solidFill>
            <a:schemeClr val="tx2"/>
          </a:solidFill>
          <a:ln w="28575">
            <a:solidFill>
              <a:schemeClr val="bg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bodyPr>
          <a:lstStyle/>
          <a:p>
            <a:pPr marL="0" marR="0" lvl="0" indent="0" algn="ctr" defTabSz="931952" rtl="0" eaLnBrk="1" fontAlgn="base" latinLnBrk="0" hangingPunct="1">
              <a:lnSpc>
                <a:spcPct val="100000"/>
              </a:lnSpc>
              <a:spcBef>
                <a:spcPct val="0"/>
              </a:spcBef>
              <a:spcAft>
                <a:spcPct val="0"/>
              </a:spcAft>
              <a:buClrTx/>
              <a:buSzTx/>
              <a:buFontTx/>
              <a:buNone/>
              <a:tabLst/>
              <a:defRPr/>
            </a:pPr>
            <a:endParaRPr kumimoji="0" lang="en-US" sz="1600" b="1" i="0" u="none" strike="noStrike" kern="1200" cap="none" spc="0" normalizeH="0" baseline="0" noProof="0">
              <a:ln>
                <a:noFill/>
              </a:ln>
              <a:gradFill>
                <a:gsLst>
                  <a:gs pos="0">
                    <a:srgbClr val="000000"/>
                  </a:gs>
                  <a:gs pos="100000">
                    <a:srgbClr val="000000"/>
                  </a:gs>
                </a:gsLst>
                <a:lin ang="5400000" scaled="1"/>
              </a:gradFill>
              <a:effectLst/>
              <a:uLnTx/>
              <a:uFillTx/>
              <a:latin typeface="Segoe UI Semibold"/>
              <a:ea typeface="+mn-ea"/>
              <a:cs typeface="+mn-cs"/>
            </a:endParaRPr>
          </a:p>
        </p:txBody>
      </p:sp>
      <p:cxnSp>
        <p:nvCxnSpPr>
          <p:cNvPr id="69" name="Straight Connector 68">
            <a:extLst>
              <a:ext uri="{FF2B5EF4-FFF2-40B4-BE49-F238E27FC236}">
                <a16:creationId xmlns:a16="http://schemas.microsoft.com/office/drawing/2014/main" id="{8897BBC7-12F8-420A-8BBC-9050A938BE0D}"/>
              </a:ext>
            </a:extLst>
          </p:cNvPr>
          <p:cNvCxnSpPr>
            <a:cxnSpLocks/>
          </p:cNvCxnSpPr>
          <p:nvPr/>
        </p:nvCxnSpPr>
        <p:spPr>
          <a:xfrm flipV="1">
            <a:off x="1586376" y="4196241"/>
            <a:ext cx="10362440" cy="61206"/>
          </a:xfrm>
          <a:prstGeom prst="line">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70" name="Straight Connector 69">
            <a:extLst>
              <a:ext uri="{FF2B5EF4-FFF2-40B4-BE49-F238E27FC236}">
                <a16:creationId xmlns:a16="http://schemas.microsoft.com/office/drawing/2014/main" id="{26B3A5F9-A9B4-4969-BB65-7CC4D1EA50A9}"/>
              </a:ext>
            </a:extLst>
          </p:cNvPr>
          <p:cNvCxnSpPr>
            <a:cxnSpLocks/>
          </p:cNvCxnSpPr>
          <p:nvPr/>
        </p:nvCxnSpPr>
        <p:spPr>
          <a:xfrm>
            <a:off x="1593052" y="5338309"/>
            <a:ext cx="10362440" cy="0"/>
          </a:xfrm>
          <a:prstGeom prst="line">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pic>
        <p:nvPicPr>
          <p:cNvPr id="72" name="Picture 71">
            <a:extLst>
              <a:ext uri="{FF2B5EF4-FFF2-40B4-BE49-F238E27FC236}">
                <a16:creationId xmlns:a16="http://schemas.microsoft.com/office/drawing/2014/main" id="{3B0275D6-6FFD-4E00-857D-22CA8747E926}"/>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0927340" y="3238052"/>
            <a:ext cx="763257" cy="351068"/>
          </a:xfrm>
          <a:prstGeom prst="rect">
            <a:avLst/>
          </a:prstGeom>
        </p:spPr>
      </p:pic>
      <p:pic>
        <p:nvPicPr>
          <p:cNvPr id="73" name="Picture 72">
            <a:extLst>
              <a:ext uri="{FF2B5EF4-FFF2-40B4-BE49-F238E27FC236}">
                <a16:creationId xmlns:a16="http://schemas.microsoft.com/office/drawing/2014/main" id="{9C0BBD43-E3A8-4C2D-A92B-373FF5D4E10C}"/>
              </a:ext>
            </a:extLst>
          </p:cNvPr>
          <p:cNvPicPr>
            <a:picLocks noChangeAspect="1"/>
          </p:cNvPicPr>
          <p:nvPr/>
        </p:nvPicPr>
        <p:blipFill>
          <a:blip r:embed="rId3"/>
          <a:stretch>
            <a:fillRect/>
          </a:stretch>
        </p:blipFill>
        <p:spPr>
          <a:xfrm>
            <a:off x="10084498" y="3742739"/>
            <a:ext cx="1025323" cy="236493"/>
          </a:xfrm>
          <a:prstGeom prst="rect">
            <a:avLst/>
          </a:prstGeom>
        </p:spPr>
      </p:pic>
      <p:pic>
        <p:nvPicPr>
          <p:cNvPr id="74" name="Picture 73">
            <a:extLst>
              <a:ext uri="{FF2B5EF4-FFF2-40B4-BE49-F238E27FC236}">
                <a16:creationId xmlns:a16="http://schemas.microsoft.com/office/drawing/2014/main" id="{780C98E6-630B-44AC-8D1C-880FF88BBE79}"/>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525051" y="3329027"/>
            <a:ext cx="465730" cy="229957"/>
          </a:xfrm>
          <a:prstGeom prst="rect">
            <a:avLst/>
          </a:prstGeom>
        </p:spPr>
      </p:pic>
      <p:pic>
        <p:nvPicPr>
          <p:cNvPr id="75" name="Picture 74">
            <a:extLst>
              <a:ext uri="{FF2B5EF4-FFF2-40B4-BE49-F238E27FC236}">
                <a16:creationId xmlns:a16="http://schemas.microsoft.com/office/drawing/2014/main" id="{EE929A60-3DD2-4F49-84D8-43C1823BD9B0}"/>
              </a:ext>
            </a:extLst>
          </p:cNvPr>
          <p:cNvPicPr>
            <a:picLocks noChangeAspect="1"/>
          </p:cNvPicPr>
          <p:nvPr/>
        </p:nvPicPr>
        <p:blipFill>
          <a:blip r:embed="rId5"/>
          <a:stretch>
            <a:fillRect/>
          </a:stretch>
        </p:blipFill>
        <p:spPr>
          <a:xfrm>
            <a:off x="5719921" y="3242714"/>
            <a:ext cx="645651" cy="402582"/>
          </a:xfrm>
          <a:prstGeom prst="rect">
            <a:avLst/>
          </a:prstGeom>
        </p:spPr>
      </p:pic>
      <p:pic>
        <p:nvPicPr>
          <p:cNvPr id="76" name="Picture 75">
            <a:extLst>
              <a:ext uri="{FF2B5EF4-FFF2-40B4-BE49-F238E27FC236}">
                <a16:creationId xmlns:a16="http://schemas.microsoft.com/office/drawing/2014/main" id="{1687367A-0E9D-4C8F-A87E-0DC09496F383}"/>
              </a:ext>
            </a:extLst>
          </p:cNvPr>
          <p:cNvPicPr>
            <a:picLocks noChangeAspect="1"/>
          </p:cNvPicPr>
          <p:nvPr/>
        </p:nvPicPr>
        <p:blipFill>
          <a:blip r:embed="rId6"/>
          <a:stretch>
            <a:fillRect/>
          </a:stretch>
        </p:blipFill>
        <p:spPr>
          <a:xfrm>
            <a:off x="6491415" y="3245373"/>
            <a:ext cx="596909" cy="397265"/>
          </a:xfrm>
          <a:prstGeom prst="rect">
            <a:avLst/>
          </a:prstGeom>
        </p:spPr>
      </p:pic>
      <p:pic>
        <p:nvPicPr>
          <p:cNvPr id="77" name="Picture 76">
            <a:extLst>
              <a:ext uri="{FF2B5EF4-FFF2-40B4-BE49-F238E27FC236}">
                <a16:creationId xmlns:a16="http://schemas.microsoft.com/office/drawing/2014/main" id="{82F74A76-ABCF-4A7D-BFA5-A96DE0F61203}"/>
              </a:ext>
            </a:extLst>
          </p:cNvPr>
          <p:cNvPicPr>
            <a:picLocks noChangeAspect="1"/>
          </p:cNvPicPr>
          <p:nvPr/>
        </p:nvPicPr>
        <p:blipFill>
          <a:blip r:embed="rId7"/>
          <a:stretch>
            <a:fillRect/>
          </a:stretch>
        </p:blipFill>
        <p:spPr>
          <a:xfrm>
            <a:off x="7320355" y="3743292"/>
            <a:ext cx="646159" cy="235386"/>
          </a:xfrm>
          <a:prstGeom prst="rect">
            <a:avLst/>
          </a:prstGeom>
        </p:spPr>
      </p:pic>
      <p:pic>
        <p:nvPicPr>
          <p:cNvPr id="78" name="Picture 77">
            <a:extLst>
              <a:ext uri="{FF2B5EF4-FFF2-40B4-BE49-F238E27FC236}">
                <a16:creationId xmlns:a16="http://schemas.microsoft.com/office/drawing/2014/main" id="{F03A05A1-2C84-448A-AA5A-0F1E2958C233}"/>
              </a:ext>
            </a:extLst>
          </p:cNvPr>
          <p:cNvPicPr>
            <a:picLocks noChangeAspect="1"/>
          </p:cNvPicPr>
          <p:nvPr/>
        </p:nvPicPr>
        <p:blipFill>
          <a:blip r:embed="rId8"/>
          <a:stretch>
            <a:fillRect/>
          </a:stretch>
        </p:blipFill>
        <p:spPr>
          <a:xfrm>
            <a:off x="5116624" y="3353736"/>
            <a:ext cx="477454" cy="180538"/>
          </a:xfrm>
          <a:prstGeom prst="rect">
            <a:avLst/>
          </a:prstGeom>
        </p:spPr>
      </p:pic>
      <p:pic>
        <p:nvPicPr>
          <p:cNvPr id="79" name="ROCKWELL">
            <a:extLst>
              <a:ext uri="{FF2B5EF4-FFF2-40B4-BE49-F238E27FC236}">
                <a16:creationId xmlns:a16="http://schemas.microsoft.com/office/drawing/2014/main" id="{A8BB8A37-A4A4-45E9-9B9B-411E8712A754}"/>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7214167" y="3313493"/>
            <a:ext cx="982683" cy="261025"/>
          </a:xfrm>
          <a:prstGeom prst="rect">
            <a:avLst/>
          </a:prstGeom>
        </p:spPr>
      </p:pic>
      <p:pic>
        <p:nvPicPr>
          <p:cNvPr id="80" name="schlumberger">
            <a:extLst>
              <a:ext uri="{FF2B5EF4-FFF2-40B4-BE49-F238E27FC236}">
                <a16:creationId xmlns:a16="http://schemas.microsoft.com/office/drawing/2014/main" id="{1DD9CCA1-7736-479B-8F2F-67CCF51632B7}"/>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9160116" y="3761502"/>
            <a:ext cx="810458" cy="198967"/>
          </a:xfrm>
          <a:prstGeom prst="rect">
            <a:avLst/>
          </a:prstGeom>
        </p:spPr>
      </p:pic>
      <p:pic>
        <p:nvPicPr>
          <p:cNvPr id="81" name="schneider">
            <a:extLst>
              <a:ext uri="{FF2B5EF4-FFF2-40B4-BE49-F238E27FC236}">
                <a16:creationId xmlns:a16="http://schemas.microsoft.com/office/drawing/2014/main" id="{70B51988-F8D3-4ABA-B819-DA98689B4DB8}"/>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2851441" y="3295970"/>
            <a:ext cx="834604" cy="296071"/>
          </a:xfrm>
          <a:prstGeom prst="rect">
            <a:avLst/>
          </a:prstGeom>
        </p:spPr>
      </p:pic>
      <p:pic>
        <p:nvPicPr>
          <p:cNvPr id="82" name="Picture 81">
            <a:extLst>
              <a:ext uri="{FF2B5EF4-FFF2-40B4-BE49-F238E27FC236}">
                <a16:creationId xmlns:a16="http://schemas.microsoft.com/office/drawing/2014/main" id="{FDAEDDEB-2093-459A-8A69-41AEBAC1526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322693" y="3299524"/>
            <a:ext cx="1040265" cy="288962"/>
          </a:xfrm>
          <a:prstGeom prst="rect">
            <a:avLst/>
          </a:prstGeom>
        </p:spPr>
      </p:pic>
      <p:pic>
        <p:nvPicPr>
          <p:cNvPr id="83" name="Picture 82">
            <a:extLst>
              <a:ext uri="{FF2B5EF4-FFF2-40B4-BE49-F238E27FC236}">
                <a16:creationId xmlns:a16="http://schemas.microsoft.com/office/drawing/2014/main" id="{24815825-4A40-478E-AE40-BB82559EC564}"/>
              </a:ext>
            </a:extLst>
          </p:cNvPr>
          <p:cNvPicPr>
            <a:picLocks noChangeAspect="1"/>
          </p:cNvPicPr>
          <p:nvPr/>
        </p:nvPicPr>
        <p:blipFill>
          <a:blip r:embed="rId1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314820" y="3680884"/>
            <a:ext cx="539629" cy="360203"/>
          </a:xfrm>
          <a:prstGeom prst="rect">
            <a:avLst/>
          </a:prstGeom>
        </p:spPr>
      </p:pic>
      <p:pic>
        <p:nvPicPr>
          <p:cNvPr id="84" name="Picture 83" descr="A close up of a logo&#10;&#10;Description generated with very high confidence">
            <a:extLst>
              <a:ext uri="{FF2B5EF4-FFF2-40B4-BE49-F238E27FC236}">
                <a16:creationId xmlns:a16="http://schemas.microsoft.com/office/drawing/2014/main" id="{2A5936C8-510D-4DD0-8AA8-8347D3834896}"/>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0369363" y="3341917"/>
            <a:ext cx="432132" cy="204176"/>
          </a:xfrm>
          <a:prstGeom prst="rect">
            <a:avLst/>
          </a:prstGeom>
        </p:spPr>
      </p:pic>
      <p:pic>
        <p:nvPicPr>
          <p:cNvPr id="85" name="Picture 84" descr="A picture containing clipart&#10;&#10;Description generated with very high confidence">
            <a:extLst>
              <a:ext uri="{FF2B5EF4-FFF2-40B4-BE49-F238E27FC236}">
                <a16:creationId xmlns:a16="http://schemas.microsoft.com/office/drawing/2014/main" id="{1D50589A-4869-4E4C-BCCA-198DC511DA64}"/>
              </a:ext>
            </a:extLst>
          </p:cNvPr>
          <p:cNvPicPr>
            <a:picLocks noChangeAspect="1"/>
          </p:cNvPicPr>
          <p:nvPr/>
        </p:nvPicPr>
        <p:blipFill>
          <a:blip r:embed="rId1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806356" y="3754792"/>
            <a:ext cx="400075" cy="212386"/>
          </a:xfrm>
          <a:prstGeom prst="rect">
            <a:avLst/>
          </a:prstGeom>
        </p:spPr>
      </p:pic>
      <p:pic>
        <p:nvPicPr>
          <p:cNvPr id="86" name="Picture 85">
            <a:extLst>
              <a:ext uri="{FF2B5EF4-FFF2-40B4-BE49-F238E27FC236}">
                <a16:creationId xmlns:a16="http://schemas.microsoft.com/office/drawing/2014/main" id="{789E4A21-8D8D-489E-BDD9-506C37CBAA00}"/>
              </a:ext>
            </a:extLst>
          </p:cNvPr>
          <p:cNvPicPr>
            <a:picLocks noChangeAspect="1"/>
          </p:cNvPicPr>
          <p:nvPr/>
        </p:nvPicPr>
        <p:blipFill>
          <a:blip r:embed="rId16"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488801" y="3351320"/>
            <a:ext cx="754719" cy="185371"/>
          </a:xfrm>
          <a:prstGeom prst="rect">
            <a:avLst/>
          </a:prstGeom>
        </p:spPr>
      </p:pic>
      <p:pic>
        <p:nvPicPr>
          <p:cNvPr id="87" name="Picture 86" descr="A picture containing clipart&#10;&#10;Description generated with high confidence">
            <a:extLst>
              <a:ext uri="{FF2B5EF4-FFF2-40B4-BE49-F238E27FC236}">
                <a16:creationId xmlns:a16="http://schemas.microsoft.com/office/drawing/2014/main" id="{8552649A-C920-4A14-B265-E0E15BD6F0D6}"/>
              </a:ext>
            </a:extLst>
          </p:cNvPr>
          <p:cNvPicPr>
            <a:picLocks noChangeAspect="1"/>
          </p:cNvPicPr>
          <p:nvPr/>
        </p:nvPicPr>
        <p:blipFill>
          <a:blip r:embed="rId17"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968373" y="3763058"/>
            <a:ext cx="367227" cy="195854"/>
          </a:xfrm>
          <a:prstGeom prst="rect">
            <a:avLst/>
          </a:prstGeom>
        </p:spPr>
      </p:pic>
      <p:pic>
        <p:nvPicPr>
          <p:cNvPr id="88" name="Picture 87" descr="A close up of a sign&#10;&#10;Description generated with very high confidence">
            <a:extLst>
              <a:ext uri="{FF2B5EF4-FFF2-40B4-BE49-F238E27FC236}">
                <a16:creationId xmlns:a16="http://schemas.microsoft.com/office/drawing/2014/main" id="{B2042169-5FD5-4765-97C2-79FA84D2DD70}"/>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5449524" y="3686246"/>
            <a:ext cx="568041" cy="349479"/>
          </a:xfrm>
          <a:prstGeom prst="rect">
            <a:avLst/>
          </a:prstGeom>
        </p:spPr>
      </p:pic>
      <p:pic>
        <p:nvPicPr>
          <p:cNvPr id="89" name="Picture 88" descr="A picture containing object&#10;&#10;Description generated with high confidence">
            <a:extLst>
              <a:ext uri="{FF2B5EF4-FFF2-40B4-BE49-F238E27FC236}">
                <a16:creationId xmlns:a16="http://schemas.microsoft.com/office/drawing/2014/main" id="{F684CBE2-7D7D-4C1C-8F57-4FB5B3443151}"/>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2833707" y="3770645"/>
            <a:ext cx="771051" cy="180680"/>
          </a:xfrm>
          <a:prstGeom prst="rect">
            <a:avLst/>
          </a:prstGeom>
        </p:spPr>
      </p:pic>
      <p:pic>
        <p:nvPicPr>
          <p:cNvPr id="91" name="Picture 90" descr="A close up of a sign&#10;&#10;Description generated with high confidence">
            <a:extLst>
              <a:ext uri="{FF2B5EF4-FFF2-40B4-BE49-F238E27FC236}">
                <a16:creationId xmlns:a16="http://schemas.microsoft.com/office/drawing/2014/main" id="{9F5D00A9-E49C-4830-BC03-E391D4899D8C}"/>
              </a:ext>
            </a:extLst>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3670019" y="3223760"/>
            <a:ext cx="587320" cy="440490"/>
          </a:xfrm>
          <a:prstGeom prst="rect">
            <a:avLst/>
          </a:prstGeom>
        </p:spPr>
      </p:pic>
      <p:pic>
        <p:nvPicPr>
          <p:cNvPr id="92" name="Picture 91">
            <a:extLst>
              <a:ext uri="{FF2B5EF4-FFF2-40B4-BE49-F238E27FC236}">
                <a16:creationId xmlns:a16="http://schemas.microsoft.com/office/drawing/2014/main" id="{CDBF3648-BD6A-428E-97E1-571983221F09}"/>
              </a:ext>
            </a:extLst>
          </p:cNvPr>
          <p:cNvPicPr>
            <a:picLocks noChangeAspect="1"/>
          </p:cNvPicPr>
          <p:nvPr/>
        </p:nvPicPr>
        <p:blipFill>
          <a:blip r:embed="rId21"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080438" y="3670876"/>
            <a:ext cx="965754" cy="380218"/>
          </a:xfrm>
          <a:prstGeom prst="rect">
            <a:avLst/>
          </a:prstGeom>
        </p:spPr>
      </p:pic>
      <p:pic>
        <p:nvPicPr>
          <p:cNvPr id="93" name="Picture 92" descr="A picture containing clipart&#10;&#10;Description automatically generated">
            <a:extLst>
              <a:ext uri="{FF2B5EF4-FFF2-40B4-BE49-F238E27FC236}">
                <a16:creationId xmlns:a16="http://schemas.microsoft.com/office/drawing/2014/main" id="{8CC3DA49-4BB5-4ECB-9E3A-6807E75AE214}"/>
              </a:ext>
            </a:extLst>
          </p:cNvPr>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3718682" y="3741958"/>
            <a:ext cx="482214" cy="238055"/>
          </a:xfrm>
          <a:prstGeom prst="rect">
            <a:avLst/>
          </a:prstGeom>
        </p:spPr>
      </p:pic>
      <p:pic>
        <p:nvPicPr>
          <p:cNvPr id="94" name="Picture 93" descr="A close up of a logo&#10;&#10;Description automatically generated">
            <a:extLst>
              <a:ext uri="{FF2B5EF4-FFF2-40B4-BE49-F238E27FC236}">
                <a16:creationId xmlns:a16="http://schemas.microsoft.com/office/drawing/2014/main" id="{894C9478-FB83-49FC-83F6-56363762CE10}"/>
              </a:ext>
            </a:extLst>
          </p:cNvPr>
          <p:cNvPicPr>
            <a:picLocks noChangeAspect="1"/>
          </p:cNvPicPr>
          <p:nvPr/>
        </p:nvPicPr>
        <p:blipFill rotWithShape="1">
          <a:blip r:embed="rId23" cstate="print">
            <a:extLst>
              <a:ext uri="{28A0092B-C50C-407E-A947-70E740481C1C}">
                <a14:useLocalDpi xmlns:a14="http://schemas.microsoft.com/office/drawing/2010/main" val="0"/>
              </a:ext>
            </a:extLst>
          </a:blip>
          <a:srcRect/>
          <a:stretch/>
        </p:blipFill>
        <p:spPr>
          <a:xfrm>
            <a:off x="11223746" y="3731368"/>
            <a:ext cx="679869" cy="259234"/>
          </a:xfrm>
          <a:prstGeom prst="rect">
            <a:avLst/>
          </a:prstGeom>
        </p:spPr>
      </p:pic>
      <p:pic>
        <p:nvPicPr>
          <p:cNvPr id="98" name="Picture 97">
            <a:extLst>
              <a:ext uri="{FF2B5EF4-FFF2-40B4-BE49-F238E27FC236}">
                <a16:creationId xmlns:a16="http://schemas.microsoft.com/office/drawing/2014/main" id="{7B9ED10D-E336-48E9-BFFD-24393863541B}"/>
              </a:ext>
            </a:extLst>
          </p:cNvPr>
          <p:cNvPicPr>
            <a:picLocks noChangeAspect="1"/>
          </p:cNvPicPr>
          <p:nvPr/>
        </p:nvPicPr>
        <p:blipFill rotWithShape="1">
          <a:blip r:embed="rId24" cstate="print">
            <a:extLst>
              <a:ext uri="{28A0092B-C50C-407E-A947-70E740481C1C}">
                <a14:useLocalDpi xmlns:a14="http://schemas.microsoft.com/office/drawing/2010/main" val="0"/>
              </a:ext>
            </a:extLst>
          </a:blip>
          <a:srcRect/>
          <a:stretch/>
        </p:blipFill>
        <p:spPr>
          <a:xfrm>
            <a:off x="9807988" y="4400967"/>
            <a:ext cx="636724" cy="296688"/>
          </a:xfrm>
          <a:prstGeom prst="rect">
            <a:avLst/>
          </a:prstGeom>
        </p:spPr>
      </p:pic>
      <p:pic>
        <p:nvPicPr>
          <p:cNvPr id="99" name="Picture 98">
            <a:extLst>
              <a:ext uri="{FF2B5EF4-FFF2-40B4-BE49-F238E27FC236}">
                <a16:creationId xmlns:a16="http://schemas.microsoft.com/office/drawing/2014/main" id="{C03C4426-A20C-4ADD-9088-8321D9E47D5D}"/>
              </a:ext>
            </a:extLst>
          </p:cNvPr>
          <p:cNvPicPr>
            <a:picLocks noChangeAspect="1"/>
          </p:cNvPicPr>
          <p:nvPr/>
        </p:nvPicPr>
        <p:blipFill>
          <a:blip r:embed="rId25"/>
          <a:stretch>
            <a:fillRect/>
          </a:stretch>
        </p:blipFill>
        <p:spPr>
          <a:xfrm>
            <a:off x="5588739" y="4453700"/>
            <a:ext cx="1147331" cy="191223"/>
          </a:xfrm>
          <a:prstGeom prst="rect">
            <a:avLst/>
          </a:prstGeom>
        </p:spPr>
      </p:pic>
      <p:pic>
        <p:nvPicPr>
          <p:cNvPr id="100" name="Picture 99">
            <a:extLst>
              <a:ext uri="{FF2B5EF4-FFF2-40B4-BE49-F238E27FC236}">
                <a16:creationId xmlns:a16="http://schemas.microsoft.com/office/drawing/2014/main" id="{82728BC9-8F38-42AD-8C4D-2340EC10B685}"/>
              </a:ext>
            </a:extLst>
          </p:cNvPr>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2825300" y="4432742"/>
            <a:ext cx="886887" cy="233138"/>
          </a:xfrm>
          <a:prstGeom prst="rect">
            <a:avLst/>
          </a:prstGeom>
        </p:spPr>
      </p:pic>
      <p:pic>
        <p:nvPicPr>
          <p:cNvPr id="101" name="Picture 100">
            <a:extLst>
              <a:ext uri="{FF2B5EF4-FFF2-40B4-BE49-F238E27FC236}">
                <a16:creationId xmlns:a16="http://schemas.microsoft.com/office/drawing/2014/main" id="{E8383E5E-5213-4260-9F48-CA5E7B9429B3}"/>
              </a:ext>
            </a:extLst>
          </p:cNvPr>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4427987" y="4809687"/>
            <a:ext cx="807998" cy="420159"/>
          </a:xfrm>
          <a:prstGeom prst="rect">
            <a:avLst/>
          </a:prstGeom>
        </p:spPr>
      </p:pic>
      <p:pic>
        <p:nvPicPr>
          <p:cNvPr id="102" name="Picture 101" descr="A picture containing light, sky, traffic, object&#10;&#10;Description generated with very high confidence">
            <a:extLst>
              <a:ext uri="{FF2B5EF4-FFF2-40B4-BE49-F238E27FC236}">
                <a16:creationId xmlns:a16="http://schemas.microsoft.com/office/drawing/2014/main" id="{233E7881-C35D-460F-B5A8-8D87E112B93B}"/>
              </a:ext>
            </a:extLst>
          </p:cNvPr>
          <p:cNvPicPr>
            <a:picLocks noChangeAspect="1"/>
          </p:cNvPicPr>
          <p:nvPr/>
        </p:nvPicPr>
        <p:blipFill>
          <a:blip r:embed="rId28" cstate="print">
            <a:extLst>
              <a:ext uri="{28A0092B-C50C-407E-A947-70E740481C1C}">
                <a14:useLocalDpi xmlns:a14="http://schemas.microsoft.com/office/drawing/2010/main" val="0"/>
              </a:ext>
            </a:extLst>
          </a:blip>
          <a:stretch>
            <a:fillRect/>
          </a:stretch>
        </p:blipFill>
        <p:spPr>
          <a:xfrm>
            <a:off x="5827526" y="4939581"/>
            <a:ext cx="703164" cy="160371"/>
          </a:xfrm>
          <a:prstGeom prst="rect">
            <a:avLst/>
          </a:prstGeom>
        </p:spPr>
      </p:pic>
      <p:pic>
        <p:nvPicPr>
          <p:cNvPr id="103" name="Picture 102">
            <a:extLst>
              <a:ext uri="{FF2B5EF4-FFF2-40B4-BE49-F238E27FC236}">
                <a16:creationId xmlns:a16="http://schemas.microsoft.com/office/drawing/2014/main" id="{7B4EF014-C3A3-492D-9B9B-573035C4FD20}"/>
              </a:ext>
            </a:extLst>
          </p:cNvPr>
          <p:cNvPicPr>
            <a:picLocks noChangeAspect="1"/>
          </p:cNvPicPr>
          <p:nvPr/>
        </p:nvPicPr>
        <p:blipFill>
          <a:blip r:embed="rId29"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403304" y="4355148"/>
            <a:ext cx="582770" cy="388327"/>
          </a:xfrm>
          <a:prstGeom prst="rect">
            <a:avLst/>
          </a:prstGeom>
        </p:spPr>
      </p:pic>
      <p:pic>
        <p:nvPicPr>
          <p:cNvPr id="104" name="Picture 103">
            <a:extLst>
              <a:ext uri="{FF2B5EF4-FFF2-40B4-BE49-F238E27FC236}">
                <a16:creationId xmlns:a16="http://schemas.microsoft.com/office/drawing/2014/main" id="{CCF315B4-8613-4F8E-8045-77CDC7F4E20F}"/>
              </a:ext>
            </a:extLst>
          </p:cNvPr>
          <p:cNvPicPr>
            <a:picLocks noChangeAspect="1"/>
          </p:cNvPicPr>
          <p:nvPr/>
        </p:nvPicPr>
        <p:blipFill rotWithShape="1">
          <a:blip r:embed="rId30" cstate="print">
            <a:extLst>
              <a:ext uri="{28A0092B-C50C-407E-A947-70E740481C1C}">
                <a14:useLocalDpi xmlns:a14="http://schemas.microsoft.com/office/drawing/2010/main" val="0"/>
              </a:ext>
            </a:extLst>
          </a:blip>
          <a:srcRect l="-2"/>
          <a:stretch/>
        </p:blipFill>
        <p:spPr>
          <a:xfrm>
            <a:off x="7122231" y="4866765"/>
            <a:ext cx="794302" cy="306003"/>
          </a:xfrm>
          <a:prstGeom prst="rect">
            <a:avLst/>
          </a:prstGeom>
        </p:spPr>
      </p:pic>
      <p:pic>
        <p:nvPicPr>
          <p:cNvPr id="105" name="Picture 104">
            <a:extLst>
              <a:ext uri="{FF2B5EF4-FFF2-40B4-BE49-F238E27FC236}">
                <a16:creationId xmlns:a16="http://schemas.microsoft.com/office/drawing/2014/main" id="{A7E82CEB-4474-43B8-96EB-3E4EFE7D2C58}"/>
              </a:ext>
            </a:extLst>
          </p:cNvPr>
          <p:cNvPicPr>
            <a:picLocks noChangeAspect="1"/>
          </p:cNvPicPr>
          <p:nvPr/>
        </p:nvPicPr>
        <p:blipFill>
          <a:blip r:embed="rId31" cstate="print">
            <a:extLst>
              <a:ext uri="{28A0092B-C50C-407E-A947-70E740481C1C}">
                <a14:useLocalDpi xmlns:a14="http://schemas.microsoft.com/office/drawing/2010/main" val="0"/>
              </a:ext>
            </a:extLst>
          </a:blip>
          <a:stretch>
            <a:fillRect/>
          </a:stretch>
        </p:blipFill>
        <p:spPr>
          <a:xfrm>
            <a:off x="11091581" y="4885281"/>
            <a:ext cx="434775" cy="268971"/>
          </a:xfrm>
          <a:prstGeom prst="rect">
            <a:avLst/>
          </a:prstGeom>
        </p:spPr>
      </p:pic>
      <p:pic>
        <p:nvPicPr>
          <p:cNvPr id="106" name="Picture 105" descr="A picture containing metalware&#10;&#10;Description automatically generated">
            <a:extLst>
              <a:ext uri="{FF2B5EF4-FFF2-40B4-BE49-F238E27FC236}">
                <a16:creationId xmlns:a16="http://schemas.microsoft.com/office/drawing/2014/main" id="{EF9CD149-3E39-4C60-8F92-AE2BEC674247}"/>
              </a:ext>
            </a:extLst>
          </p:cNvPr>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7338735" y="4432963"/>
            <a:ext cx="425502" cy="232696"/>
          </a:xfrm>
          <a:prstGeom prst="rect">
            <a:avLst/>
          </a:prstGeom>
        </p:spPr>
      </p:pic>
      <p:pic>
        <p:nvPicPr>
          <p:cNvPr id="107" name="Picture 106" descr="A picture containing clipart&#10;&#10;Description automatically generated">
            <a:extLst>
              <a:ext uri="{FF2B5EF4-FFF2-40B4-BE49-F238E27FC236}">
                <a16:creationId xmlns:a16="http://schemas.microsoft.com/office/drawing/2014/main" id="{03B60494-7D03-47BA-9DBA-5D3F7B7BA251}"/>
              </a:ext>
            </a:extLst>
          </p:cNvPr>
          <p:cNvPicPr>
            <a:picLocks noChangeAspect="1"/>
          </p:cNvPicPr>
          <p:nvPr/>
        </p:nvPicPr>
        <p:blipFill>
          <a:blip r:embed="rId33" cstate="print">
            <a:extLst>
              <a:ext uri="{28A0092B-C50C-407E-A947-70E740481C1C}">
                <a14:useLocalDpi xmlns:a14="http://schemas.microsoft.com/office/drawing/2010/main" val="0"/>
              </a:ext>
            </a:extLst>
          </a:blip>
          <a:stretch>
            <a:fillRect/>
          </a:stretch>
        </p:blipFill>
        <p:spPr>
          <a:xfrm>
            <a:off x="8508074" y="4914299"/>
            <a:ext cx="781115" cy="210934"/>
          </a:xfrm>
          <a:prstGeom prst="rect">
            <a:avLst/>
          </a:prstGeom>
        </p:spPr>
      </p:pic>
      <p:pic>
        <p:nvPicPr>
          <p:cNvPr id="108" name="Picture 107">
            <a:extLst>
              <a:ext uri="{FF2B5EF4-FFF2-40B4-BE49-F238E27FC236}">
                <a16:creationId xmlns:a16="http://schemas.microsoft.com/office/drawing/2014/main" id="{B3876A89-DE24-43D3-A518-CA96871E75CF}"/>
              </a:ext>
            </a:extLst>
          </p:cNvPr>
          <p:cNvPicPr>
            <a:picLocks noChangeAspect="1"/>
          </p:cNvPicPr>
          <p:nvPr/>
        </p:nvPicPr>
        <p:blipFill rotWithShape="1">
          <a:blip r:embed="rId34" cstate="print">
            <a:extLst>
              <a:ext uri="{28A0092B-C50C-407E-A947-70E740481C1C}">
                <a14:useLocalDpi xmlns:a14="http://schemas.microsoft.com/office/drawing/2010/main" val="0"/>
              </a:ext>
            </a:extLst>
          </a:blip>
          <a:srcRect/>
          <a:stretch/>
        </p:blipFill>
        <p:spPr>
          <a:xfrm>
            <a:off x="9880730" y="4869269"/>
            <a:ext cx="636713" cy="300995"/>
          </a:xfrm>
          <a:prstGeom prst="rect">
            <a:avLst/>
          </a:prstGeom>
        </p:spPr>
      </p:pic>
      <p:pic>
        <p:nvPicPr>
          <p:cNvPr id="109" name="Picture 108" descr="See the source image">
            <a:extLst>
              <a:ext uri="{FF2B5EF4-FFF2-40B4-BE49-F238E27FC236}">
                <a16:creationId xmlns:a16="http://schemas.microsoft.com/office/drawing/2014/main" id="{FFBC44EA-2B21-4A5A-97EF-E4FE8B21AE0E}"/>
              </a:ext>
            </a:extLst>
          </p:cNvPr>
          <p:cNvPicPr/>
          <p:nvPr/>
        </p:nvPicPr>
        <p:blipFill rotWithShape="1">
          <a:blip r:embed="rId35" cstate="print">
            <a:extLst>
              <a:ext uri="{28A0092B-C50C-407E-A947-70E740481C1C}">
                <a14:useLocalDpi xmlns:a14="http://schemas.microsoft.com/office/drawing/2010/main" val="0"/>
              </a:ext>
            </a:extLst>
          </a:blip>
          <a:srcRect/>
          <a:stretch/>
        </p:blipFill>
        <p:spPr bwMode="auto">
          <a:xfrm>
            <a:off x="11029972" y="4391205"/>
            <a:ext cx="557992" cy="316213"/>
          </a:xfrm>
          <a:prstGeom prst="rect">
            <a:avLst/>
          </a:prstGeom>
          <a:noFill/>
          <a:ln>
            <a:noFill/>
          </a:ln>
        </p:spPr>
      </p:pic>
      <p:pic>
        <p:nvPicPr>
          <p:cNvPr id="110" name="Graphic 109">
            <a:extLst>
              <a:ext uri="{FF2B5EF4-FFF2-40B4-BE49-F238E27FC236}">
                <a16:creationId xmlns:a16="http://schemas.microsoft.com/office/drawing/2014/main" id="{BF58CFD6-1321-47A1-A83F-1309011B9475}"/>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8366902" y="4441591"/>
            <a:ext cx="838421" cy="215441"/>
          </a:xfrm>
          <a:prstGeom prst="rect">
            <a:avLst/>
          </a:prstGeom>
        </p:spPr>
      </p:pic>
      <p:pic>
        <p:nvPicPr>
          <p:cNvPr id="97" name="Picture 1" descr="cid:image001.png@01D4BA18.FEC03DA0">
            <a:extLst>
              <a:ext uri="{FF2B5EF4-FFF2-40B4-BE49-F238E27FC236}">
                <a16:creationId xmlns:a16="http://schemas.microsoft.com/office/drawing/2014/main" id="{5562A2EE-53A8-481B-9E0B-BD6B72FBDFD1}"/>
              </a:ext>
            </a:extLst>
          </p:cNvPr>
          <p:cNvPicPr>
            <a:picLocks noChangeAspect="1" noChangeArrowheads="1"/>
          </p:cNvPicPr>
          <p:nvPr/>
        </p:nvPicPr>
        <p:blipFill>
          <a:blip r:embed="rId38" r:link="rId39" cstate="print">
            <a:extLst>
              <a:ext uri="{28A0092B-C50C-407E-A947-70E740481C1C}">
                <a14:useLocalDpi xmlns:a14="http://schemas.microsoft.com/office/drawing/2010/main" val="0"/>
              </a:ext>
            </a:extLst>
          </a:blip>
          <a:srcRect/>
          <a:stretch>
            <a:fillRect/>
          </a:stretch>
        </p:blipFill>
        <p:spPr bwMode="auto">
          <a:xfrm>
            <a:off x="2837269" y="4885703"/>
            <a:ext cx="862949" cy="268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0" name="Group 29">
            <a:extLst>
              <a:ext uri="{FF2B5EF4-FFF2-40B4-BE49-F238E27FC236}">
                <a16:creationId xmlns:a16="http://schemas.microsoft.com/office/drawing/2014/main" id="{5CEA0796-B545-49F1-9A4D-6D22CDA6BAB6}"/>
              </a:ext>
            </a:extLst>
          </p:cNvPr>
          <p:cNvGrpSpPr/>
          <p:nvPr/>
        </p:nvGrpSpPr>
        <p:grpSpPr>
          <a:xfrm>
            <a:off x="574956" y="2529432"/>
            <a:ext cx="956005" cy="3755820"/>
            <a:chOff x="574956" y="2529432"/>
            <a:chExt cx="956005" cy="3755820"/>
          </a:xfrm>
        </p:grpSpPr>
        <p:pic>
          <p:nvPicPr>
            <p:cNvPr id="134" name="Picture 133" descr="PHP.png">
              <a:extLst>
                <a:ext uri="{FF2B5EF4-FFF2-40B4-BE49-F238E27FC236}">
                  <a16:creationId xmlns:a16="http://schemas.microsoft.com/office/drawing/2014/main" id="{0115C46A-0B0D-4CAF-9653-6E93EE3E43E1}"/>
                </a:ext>
              </a:extLst>
            </p:cNvPr>
            <p:cNvPicPr>
              <a:picLocks noChangeAspect="1"/>
            </p:cNvPicPr>
            <p:nvPr/>
          </p:nvPicPr>
          <p:blipFill>
            <a:blip r:embed="rId40" cstate="screen">
              <a:extLst>
                <a:ext uri="{28A0092B-C50C-407E-A947-70E740481C1C}">
                  <a14:useLocalDpi xmlns:a14="http://schemas.microsoft.com/office/drawing/2010/main"/>
                </a:ext>
              </a:extLst>
            </a:blip>
            <a:stretch>
              <a:fillRect/>
            </a:stretch>
          </p:blipFill>
          <p:spPr>
            <a:xfrm>
              <a:off x="872794" y="3584489"/>
              <a:ext cx="360328" cy="160140"/>
            </a:xfrm>
            <a:prstGeom prst="rect">
              <a:avLst/>
            </a:prstGeom>
          </p:spPr>
        </p:pic>
        <p:pic>
          <p:nvPicPr>
            <p:cNvPr id="135" name="Picture 2" descr="https://upload.wikimedia.org/wikipedia/commons/thumb/1/19/Visual_Studio_2012_logo_and_wordmark.svg/2000px-Visual_Studio_2012_logo_and_wordmark.svg.png">
              <a:extLst>
                <a:ext uri="{FF2B5EF4-FFF2-40B4-BE49-F238E27FC236}">
                  <a16:creationId xmlns:a16="http://schemas.microsoft.com/office/drawing/2014/main" id="{5FB9C163-FD9D-44C3-A6CB-4EEDF3D86FC0}"/>
                </a:ext>
              </a:extLst>
            </p:cNvPr>
            <p:cNvPicPr>
              <a:picLocks noChangeAspect="1" noChangeArrowheads="1"/>
            </p:cNvPicPr>
            <p:nvPr/>
          </p:nvPicPr>
          <p:blipFill>
            <a:blip r:embed="rId41" cstate="print">
              <a:extLst>
                <a:ext uri="{28A0092B-C50C-407E-A947-70E740481C1C}">
                  <a14:useLocalDpi xmlns:a14="http://schemas.microsoft.com/office/drawing/2010/main" val="0"/>
                </a:ext>
              </a:extLst>
            </a:blip>
            <a:srcRect/>
            <a:stretch>
              <a:fillRect/>
            </a:stretch>
          </p:blipFill>
          <p:spPr bwMode="auto">
            <a:xfrm>
              <a:off x="598263" y="2529432"/>
              <a:ext cx="909390" cy="152765"/>
            </a:xfrm>
            <a:prstGeom prst="rect">
              <a:avLst/>
            </a:prstGeom>
            <a:noFill/>
            <a:extLst>
              <a:ext uri="{909E8E84-426E-40DD-AFC4-6F175D3DCCD1}">
                <a14:hiddenFill xmlns:a14="http://schemas.microsoft.com/office/drawing/2010/main">
                  <a:solidFill>
                    <a:srgbClr val="FFFFFF"/>
                  </a:solidFill>
                </a14:hiddenFill>
              </a:ext>
            </a:extLst>
          </p:spPr>
        </p:pic>
        <p:grpSp>
          <p:nvGrpSpPr>
            <p:cNvPr id="136" name="Group 135">
              <a:extLst>
                <a:ext uri="{FF2B5EF4-FFF2-40B4-BE49-F238E27FC236}">
                  <a16:creationId xmlns:a16="http://schemas.microsoft.com/office/drawing/2014/main" id="{139F849D-2743-4DC7-8915-EFE4FCE6032A}"/>
                </a:ext>
              </a:extLst>
            </p:cNvPr>
            <p:cNvGrpSpPr/>
            <p:nvPr/>
          </p:nvGrpSpPr>
          <p:grpSpPr>
            <a:xfrm>
              <a:off x="730637" y="2772139"/>
              <a:ext cx="644642" cy="206641"/>
              <a:chOff x="2552875" y="2125208"/>
              <a:chExt cx="1415739" cy="694230"/>
            </a:xfrm>
          </p:grpSpPr>
          <p:pic>
            <p:nvPicPr>
              <p:cNvPr id="154" name="Picture 153">
                <a:extLst>
                  <a:ext uri="{FF2B5EF4-FFF2-40B4-BE49-F238E27FC236}">
                    <a16:creationId xmlns:a16="http://schemas.microsoft.com/office/drawing/2014/main" id="{63988861-688F-456B-B7B3-B088DD80CA6C}"/>
                  </a:ext>
                </a:extLst>
              </p:cNvPr>
              <p:cNvPicPr>
                <a:picLocks noChangeAspect="1"/>
              </p:cNvPicPr>
              <p:nvPr/>
            </p:nvPicPr>
            <p:blipFill>
              <a:blip r:embed="rId42"/>
              <a:stretch>
                <a:fillRect/>
              </a:stretch>
            </p:blipFill>
            <p:spPr>
              <a:xfrm>
                <a:off x="2552875" y="2125208"/>
                <a:ext cx="558626" cy="694230"/>
              </a:xfrm>
              <a:prstGeom prst="rect">
                <a:avLst/>
              </a:prstGeom>
            </p:spPr>
          </p:pic>
          <p:pic>
            <p:nvPicPr>
              <p:cNvPr id="155" name="Picture 154">
                <a:extLst>
                  <a:ext uri="{FF2B5EF4-FFF2-40B4-BE49-F238E27FC236}">
                    <a16:creationId xmlns:a16="http://schemas.microsoft.com/office/drawing/2014/main" id="{C217DA87-E117-45F7-96A8-CE7F97437817}"/>
                  </a:ext>
                </a:extLst>
              </p:cNvPr>
              <p:cNvPicPr>
                <a:picLocks noChangeAspect="1"/>
              </p:cNvPicPr>
              <p:nvPr/>
            </p:nvPicPr>
            <p:blipFill>
              <a:blip r:embed="rId43"/>
              <a:stretch>
                <a:fillRect/>
              </a:stretch>
            </p:blipFill>
            <p:spPr>
              <a:xfrm>
                <a:off x="3137342" y="2285926"/>
                <a:ext cx="831272" cy="324047"/>
              </a:xfrm>
              <a:prstGeom prst="rect">
                <a:avLst/>
              </a:prstGeom>
            </p:spPr>
          </p:pic>
        </p:grpSp>
        <p:pic>
          <p:nvPicPr>
            <p:cNvPr id="137" name="Picture 8" descr="https://upload.wikimedia.org/wikipedia/commons/thumb/0/0e/Hadoop_logo.svg/1000px-Hadoop_logo.svg.png">
              <a:extLst>
                <a:ext uri="{FF2B5EF4-FFF2-40B4-BE49-F238E27FC236}">
                  <a16:creationId xmlns:a16="http://schemas.microsoft.com/office/drawing/2014/main" id="{2EAF6FBD-00B8-4082-B0A6-A30C689D99D9}"/>
                </a:ext>
              </a:extLst>
            </p:cNvPr>
            <p:cNvPicPr>
              <a:picLocks noChangeAspect="1" noChangeArrowheads="1"/>
            </p:cNvPicPr>
            <p:nvPr/>
          </p:nvPicPr>
          <p:blipFill>
            <a:blip r:embed="rId44" cstate="print">
              <a:extLst>
                <a:ext uri="{28A0092B-C50C-407E-A947-70E740481C1C}">
                  <a14:useLocalDpi xmlns:a14="http://schemas.microsoft.com/office/drawing/2010/main" val="0"/>
                </a:ext>
              </a:extLst>
            </a:blip>
            <a:srcRect/>
            <a:stretch>
              <a:fillRect/>
            </a:stretch>
          </p:blipFill>
          <p:spPr bwMode="auto">
            <a:xfrm>
              <a:off x="713688" y="3068722"/>
              <a:ext cx="678541" cy="175743"/>
            </a:xfrm>
            <a:prstGeom prst="rect">
              <a:avLst/>
            </a:prstGeom>
            <a:noFill/>
            <a:extLst>
              <a:ext uri="{909E8E84-426E-40DD-AFC4-6F175D3DCCD1}">
                <a14:hiddenFill xmlns:a14="http://schemas.microsoft.com/office/drawing/2010/main">
                  <a:solidFill>
                    <a:srgbClr val="FFFFFF"/>
                  </a:solidFill>
                </a14:hiddenFill>
              </a:ext>
            </a:extLst>
          </p:spPr>
        </p:pic>
        <p:pic>
          <p:nvPicPr>
            <p:cNvPr id="138" name="Picture 10" descr="https://upload.wikimedia.org/wikipedia/commons/7/79/Docker_(container_engine)_logo.png">
              <a:extLst>
                <a:ext uri="{FF2B5EF4-FFF2-40B4-BE49-F238E27FC236}">
                  <a16:creationId xmlns:a16="http://schemas.microsoft.com/office/drawing/2014/main" id="{0E88DF5D-C95C-4C5A-A6D9-0792A4166528}"/>
                </a:ext>
              </a:extLst>
            </p:cNvPr>
            <p:cNvPicPr>
              <a:picLocks noChangeAspect="1" noChangeArrowheads="1"/>
            </p:cNvPicPr>
            <p:nvPr/>
          </p:nvPicPr>
          <p:blipFill>
            <a:blip r:embed="rId45" cstate="print">
              <a:extLst>
                <a:ext uri="{28A0092B-C50C-407E-A947-70E740481C1C}">
                  <a14:useLocalDpi xmlns:a14="http://schemas.microsoft.com/office/drawing/2010/main" val="0"/>
                </a:ext>
              </a:extLst>
            </a:blip>
            <a:srcRect/>
            <a:stretch>
              <a:fillRect/>
            </a:stretch>
          </p:blipFill>
          <p:spPr bwMode="auto">
            <a:xfrm>
              <a:off x="717941" y="3334407"/>
              <a:ext cx="670034" cy="160140"/>
            </a:xfrm>
            <a:prstGeom prst="rect">
              <a:avLst/>
            </a:prstGeom>
            <a:noFill/>
            <a:extLst>
              <a:ext uri="{909E8E84-426E-40DD-AFC4-6F175D3DCCD1}">
                <a14:hiddenFill xmlns:a14="http://schemas.microsoft.com/office/drawing/2010/main">
                  <a:solidFill>
                    <a:srgbClr val="FFFFFF"/>
                  </a:solidFill>
                </a14:hiddenFill>
              </a:ext>
            </a:extLst>
          </p:spPr>
        </p:pic>
        <p:pic>
          <p:nvPicPr>
            <p:cNvPr id="139" name="Picture 138">
              <a:extLst>
                <a:ext uri="{FF2B5EF4-FFF2-40B4-BE49-F238E27FC236}">
                  <a16:creationId xmlns:a16="http://schemas.microsoft.com/office/drawing/2014/main" id="{3F4A3C4B-2A64-4674-802F-3216988B3DF8}"/>
                </a:ext>
              </a:extLst>
            </p:cNvPr>
            <p:cNvPicPr>
              <a:picLocks noChangeAspect="1"/>
            </p:cNvPicPr>
            <p:nvPr/>
          </p:nvPicPr>
          <p:blipFill>
            <a:blip r:embed="rId46"/>
            <a:stretch>
              <a:fillRect/>
            </a:stretch>
          </p:blipFill>
          <p:spPr>
            <a:xfrm>
              <a:off x="751754" y="4269981"/>
              <a:ext cx="602408" cy="141688"/>
            </a:xfrm>
            <a:prstGeom prst="rect">
              <a:avLst/>
            </a:prstGeom>
          </p:spPr>
        </p:pic>
        <p:pic>
          <p:nvPicPr>
            <p:cNvPr id="140" name="Picture 139">
              <a:extLst>
                <a:ext uri="{FF2B5EF4-FFF2-40B4-BE49-F238E27FC236}">
                  <a16:creationId xmlns:a16="http://schemas.microsoft.com/office/drawing/2014/main" id="{FA4A9EE0-569B-49DE-A964-460B185D99F4}"/>
                </a:ext>
              </a:extLst>
            </p:cNvPr>
            <p:cNvPicPr>
              <a:picLocks noChangeAspect="1"/>
            </p:cNvPicPr>
            <p:nvPr/>
          </p:nvPicPr>
          <p:blipFill>
            <a:blip r:embed="rId47"/>
            <a:stretch>
              <a:fillRect/>
            </a:stretch>
          </p:blipFill>
          <p:spPr>
            <a:xfrm>
              <a:off x="721470" y="4791728"/>
              <a:ext cx="662977" cy="96084"/>
            </a:xfrm>
            <a:prstGeom prst="rect">
              <a:avLst/>
            </a:prstGeom>
          </p:spPr>
        </p:pic>
        <p:pic>
          <p:nvPicPr>
            <p:cNvPr id="141" name="Picture 140">
              <a:extLst>
                <a:ext uri="{FF2B5EF4-FFF2-40B4-BE49-F238E27FC236}">
                  <a16:creationId xmlns:a16="http://schemas.microsoft.com/office/drawing/2014/main" id="{DBD91BCF-4361-4A31-BD39-39899A3855D9}"/>
                </a:ext>
              </a:extLst>
            </p:cNvPr>
            <p:cNvPicPr>
              <a:picLocks noChangeAspect="1"/>
            </p:cNvPicPr>
            <p:nvPr/>
          </p:nvPicPr>
          <p:blipFill>
            <a:blip r:embed="rId48"/>
            <a:stretch>
              <a:fillRect/>
            </a:stretch>
          </p:blipFill>
          <p:spPr>
            <a:xfrm>
              <a:off x="820299" y="4977754"/>
              <a:ext cx="465318" cy="240211"/>
            </a:xfrm>
            <a:prstGeom prst="rect">
              <a:avLst/>
            </a:prstGeom>
          </p:spPr>
        </p:pic>
        <p:pic>
          <p:nvPicPr>
            <p:cNvPr id="142" name="Picture 141">
              <a:extLst>
                <a:ext uri="{FF2B5EF4-FFF2-40B4-BE49-F238E27FC236}">
                  <a16:creationId xmlns:a16="http://schemas.microsoft.com/office/drawing/2014/main" id="{322C56F5-40DB-4A46-82CA-B4E1E87F4D9E}"/>
                </a:ext>
              </a:extLst>
            </p:cNvPr>
            <p:cNvPicPr>
              <a:picLocks noChangeAspect="1"/>
            </p:cNvPicPr>
            <p:nvPr/>
          </p:nvPicPr>
          <p:blipFill rotWithShape="1">
            <a:blip r:embed="rId49"/>
            <a:srcRect l="9022" t="20774" r="9022" b="20774"/>
            <a:stretch/>
          </p:blipFill>
          <p:spPr>
            <a:xfrm>
              <a:off x="730190" y="4501611"/>
              <a:ext cx="645537" cy="200175"/>
            </a:xfrm>
            <a:prstGeom prst="rect">
              <a:avLst/>
            </a:prstGeom>
          </p:spPr>
        </p:pic>
        <p:pic>
          <p:nvPicPr>
            <p:cNvPr id="143" name="Picture 22" descr="http://www.open-open.com/ajax/pimage/Nodejs.jpg">
              <a:extLst>
                <a:ext uri="{FF2B5EF4-FFF2-40B4-BE49-F238E27FC236}">
                  <a16:creationId xmlns:a16="http://schemas.microsoft.com/office/drawing/2014/main" id="{8D83678B-3B57-45D3-9652-C0AE78034D71}"/>
                </a:ext>
              </a:extLst>
            </p:cNvPr>
            <p:cNvPicPr>
              <a:picLocks noChangeAspect="1" noChangeArrowheads="1"/>
            </p:cNvPicPr>
            <p:nvPr/>
          </p:nvPicPr>
          <p:blipFill>
            <a:blip r:embed="rId50" cstate="print">
              <a:extLst>
                <a:ext uri="{28A0092B-C50C-407E-A947-70E740481C1C}">
                  <a14:useLocalDpi xmlns:a14="http://schemas.microsoft.com/office/drawing/2010/main" val="0"/>
                </a:ext>
              </a:extLst>
            </a:blip>
            <a:srcRect/>
            <a:stretch>
              <a:fillRect/>
            </a:stretch>
          </p:blipFill>
          <p:spPr bwMode="auto">
            <a:xfrm>
              <a:off x="820306" y="3834571"/>
              <a:ext cx="465305" cy="122392"/>
            </a:xfrm>
            <a:prstGeom prst="rect">
              <a:avLst/>
            </a:prstGeom>
            <a:noFill/>
            <a:extLst>
              <a:ext uri="{909E8E84-426E-40DD-AFC4-6F175D3DCCD1}">
                <a14:hiddenFill xmlns:a14="http://schemas.microsoft.com/office/drawing/2010/main">
                  <a:solidFill>
                    <a:srgbClr val="FFFFFF"/>
                  </a:solidFill>
                </a14:hiddenFill>
              </a:ext>
            </a:extLst>
          </p:spPr>
        </p:pic>
        <p:grpSp>
          <p:nvGrpSpPr>
            <p:cNvPr id="144" name="Group 143">
              <a:extLst>
                <a:ext uri="{FF2B5EF4-FFF2-40B4-BE49-F238E27FC236}">
                  <a16:creationId xmlns:a16="http://schemas.microsoft.com/office/drawing/2014/main" id="{3EAE35DE-8F8B-43AF-AF97-4009D0A750EE}"/>
                </a:ext>
              </a:extLst>
            </p:cNvPr>
            <p:cNvGrpSpPr/>
            <p:nvPr/>
          </p:nvGrpSpPr>
          <p:grpSpPr>
            <a:xfrm>
              <a:off x="574956" y="6065959"/>
              <a:ext cx="956005" cy="219293"/>
              <a:chOff x="279721" y="3328720"/>
              <a:chExt cx="2662860" cy="907057"/>
            </a:xfrm>
          </p:grpSpPr>
          <p:pic>
            <p:nvPicPr>
              <p:cNvPr id="152" name="Picture 151">
                <a:extLst>
                  <a:ext uri="{FF2B5EF4-FFF2-40B4-BE49-F238E27FC236}">
                    <a16:creationId xmlns:a16="http://schemas.microsoft.com/office/drawing/2014/main" id="{557AC9AF-5E91-45D8-AA7C-1BADCF7B44AD}"/>
                  </a:ext>
                </a:extLst>
              </p:cNvPr>
              <p:cNvPicPr>
                <a:picLocks noChangeAspect="1"/>
              </p:cNvPicPr>
              <p:nvPr/>
            </p:nvPicPr>
            <p:blipFill rotWithShape="1">
              <a:blip r:embed="rId51"/>
              <a:srcRect l="27759" r="22429" b="45984"/>
              <a:stretch/>
            </p:blipFill>
            <p:spPr>
              <a:xfrm>
                <a:off x="279721" y="3328720"/>
                <a:ext cx="538042" cy="702956"/>
              </a:xfrm>
              <a:prstGeom prst="rect">
                <a:avLst/>
              </a:prstGeom>
            </p:spPr>
          </p:pic>
          <p:pic>
            <p:nvPicPr>
              <p:cNvPr id="153" name="Picture 152">
                <a:extLst>
                  <a:ext uri="{FF2B5EF4-FFF2-40B4-BE49-F238E27FC236}">
                    <a16:creationId xmlns:a16="http://schemas.microsoft.com/office/drawing/2014/main" id="{2C1FF1B3-B7C3-4472-9E75-FEC37286D8DB}"/>
                  </a:ext>
                </a:extLst>
              </p:cNvPr>
              <p:cNvPicPr>
                <a:picLocks noChangeAspect="1"/>
              </p:cNvPicPr>
              <p:nvPr/>
            </p:nvPicPr>
            <p:blipFill>
              <a:blip r:embed="rId52"/>
              <a:stretch>
                <a:fillRect/>
              </a:stretch>
            </p:blipFill>
            <p:spPr>
              <a:xfrm>
                <a:off x="671390" y="3360227"/>
                <a:ext cx="2271191" cy="875550"/>
              </a:xfrm>
              <a:prstGeom prst="rect">
                <a:avLst/>
              </a:prstGeom>
            </p:spPr>
          </p:pic>
        </p:grpSp>
        <p:pic>
          <p:nvPicPr>
            <p:cNvPr id="145" name="Picture 26" descr="https://upload.wikimedia.org/wikipedia/en/thumb/4/45/MongoDB-Logo.svg/527px-MongoDB-Logo.svg.png">
              <a:extLst>
                <a:ext uri="{FF2B5EF4-FFF2-40B4-BE49-F238E27FC236}">
                  <a16:creationId xmlns:a16="http://schemas.microsoft.com/office/drawing/2014/main" id="{39397B77-FC95-459B-901B-39113728AE7C}"/>
                </a:ext>
              </a:extLst>
            </p:cNvPr>
            <p:cNvPicPr>
              <a:picLocks noChangeAspect="1" noChangeArrowheads="1"/>
            </p:cNvPicPr>
            <p:nvPr/>
          </p:nvPicPr>
          <p:blipFill>
            <a:blip r:embed="rId53" cstate="print">
              <a:extLst>
                <a:ext uri="{28A0092B-C50C-407E-A947-70E740481C1C}">
                  <a14:useLocalDpi xmlns:a14="http://schemas.microsoft.com/office/drawing/2010/main" val="0"/>
                </a:ext>
              </a:extLst>
            </a:blip>
            <a:srcRect/>
            <a:stretch>
              <a:fillRect/>
            </a:stretch>
          </p:blipFill>
          <p:spPr bwMode="auto">
            <a:xfrm>
              <a:off x="726967" y="5799107"/>
              <a:ext cx="651982" cy="176914"/>
            </a:xfrm>
            <a:prstGeom prst="rect">
              <a:avLst/>
            </a:prstGeom>
            <a:noFill/>
            <a:extLst>
              <a:ext uri="{909E8E84-426E-40DD-AFC4-6F175D3DCCD1}">
                <a14:hiddenFill xmlns:a14="http://schemas.microsoft.com/office/drawing/2010/main">
                  <a:solidFill>
                    <a:srgbClr val="FFFFFF"/>
                  </a:solidFill>
                </a14:hiddenFill>
              </a:ext>
            </a:extLst>
          </p:spPr>
        </p:pic>
        <p:grpSp>
          <p:nvGrpSpPr>
            <p:cNvPr id="146" name="Group 145">
              <a:extLst>
                <a:ext uri="{FF2B5EF4-FFF2-40B4-BE49-F238E27FC236}">
                  <a16:creationId xmlns:a16="http://schemas.microsoft.com/office/drawing/2014/main" id="{1294350C-A004-4857-8B63-3B33900B69AC}"/>
                </a:ext>
              </a:extLst>
            </p:cNvPr>
            <p:cNvGrpSpPr>
              <a:grpSpLocks noChangeAspect="1"/>
            </p:cNvGrpSpPr>
            <p:nvPr/>
          </p:nvGrpSpPr>
          <p:grpSpPr>
            <a:xfrm>
              <a:off x="682043" y="4046905"/>
              <a:ext cx="741831" cy="133134"/>
              <a:chOff x="3600782" y="3556023"/>
              <a:chExt cx="2338566" cy="456430"/>
            </a:xfrm>
          </p:grpSpPr>
          <p:pic>
            <p:nvPicPr>
              <p:cNvPr id="150" name="Picture 149">
                <a:extLst>
                  <a:ext uri="{FF2B5EF4-FFF2-40B4-BE49-F238E27FC236}">
                    <a16:creationId xmlns:a16="http://schemas.microsoft.com/office/drawing/2014/main" id="{8AA50643-4245-483B-96F0-FA6AF4B3E6D2}"/>
                  </a:ext>
                </a:extLst>
              </p:cNvPr>
              <p:cNvPicPr>
                <a:picLocks noChangeAspect="1"/>
              </p:cNvPicPr>
              <p:nvPr/>
            </p:nvPicPr>
            <p:blipFill rotWithShape="1">
              <a:blip r:embed="rId54" cstate="screen">
                <a:extLst>
                  <a:ext uri="{28A0092B-C50C-407E-A947-70E740481C1C}">
                    <a14:useLocalDpi xmlns:a14="http://schemas.microsoft.com/office/drawing/2010/main"/>
                  </a:ext>
                </a:extLst>
              </a:blip>
              <a:srcRect l="9517" t="24358" r="9517" b="24358"/>
              <a:stretch/>
            </p:blipFill>
            <p:spPr>
              <a:xfrm>
                <a:off x="4164081" y="3612404"/>
                <a:ext cx="1775267" cy="400049"/>
              </a:xfrm>
              <a:prstGeom prst="rect">
                <a:avLst/>
              </a:prstGeom>
            </p:spPr>
          </p:pic>
          <p:pic>
            <p:nvPicPr>
              <p:cNvPr id="151" name="Picture 28" descr="https://openclipart.org/image/2400px/svg_to_png/191890/powershell2.png">
                <a:extLst>
                  <a:ext uri="{FF2B5EF4-FFF2-40B4-BE49-F238E27FC236}">
                    <a16:creationId xmlns:a16="http://schemas.microsoft.com/office/drawing/2014/main" id="{8456B3F1-7727-4F32-94E9-57C66BC402A7}"/>
                  </a:ext>
                </a:extLst>
              </p:cNvPr>
              <p:cNvPicPr>
                <a:picLocks noChangeAspect="1" noChangeArrowheads="1"/>
              </p:cNvPicPr>
              <p:nvPr/>
            </p:nvPicPr>
            <p:blipFill>
              <a:blip r:embed="rId55" cstate="print">
                <a:extLst>
                  <a:ext uri="{28A0092B-C50C-407E-A947-70E740481C1C}">
                    <a14:useLocalDpi xmlns:a14="http://schemas.microsoft.com/office/drawing/2010/main" val="0"/>
                  </a:ext>
                </a:extLst>
              </a:blip>
              <a:srcRect/>
              <a:stretch>
                <a:fillRect/>
              </a:stretch>
            </p:blipFill>
            <p:spPr bwMode="auto">
              <a:xfrm>
                <a:off x="3600782" y="3556023"/>
                <a:ext cx="537682" cy="40214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47" name="Group 146">
              <a:extLst>
                <a:ext uri="{FF2B5EF4-FFF2-40B4-BE49-F238E27FC236}">
                  <a16:creationId xmlns:a16="http://schemas.microsoft.com/office/drawing/2014/main" id="{9795F7E7-02A8-4581-9726-50E9A68C30AD}"/>
                </a:ext>
              </a:extLst>
            </p:cNvPr>
            <p:cNvGrpSpPr/>
            <p:nvPr/>
          </p:nvGrpSpPr>
          <p:grpSpPr>
            <a:xfrm>
              <a:off x="737003" y="5307907"/>
              <a:ext cx="631911" cy="401258"/>
              <a:chOff x="311462" y="5760053"/>
              <a:chExt cx="710926" cy="451432"/>
            </a:xfrm>
          </p:grpSpPr>
          <p:pic>
            <p:nvPicPr>
              <p:cNvPr id="148" name="Picture 147">
                <a:extLst>
                  <a:ext uri="{FF2B5EF4-FFF2-40B4-BE49-F238E27FC236}">
                    <a16:creationId xmlns:a16="http://schemas.microsoft.com/office/drawing/2014/main" id="{C742A0DA-C697-40D3-AEEF-60F4725C850F}"/>
                  </a:ext>
                </a:extLst>
              </p:cNvPr>
              <p:cNvPicPr>
                <a:picLocks noChangeAspect="1"/>
              </p:cNvPicPr>
              <p:nvPr/>
            </p:nvPicPr>
            <p:blipFill>
              <a:blip r:embed="rId56"/>
              <a:stretch>
                <a:fillRect/>
              </a:stretch>
            </p:blipFill>
            <p:spPr>
              <a:xfrm>
                <a:off x="311462" y="5850646"/>
                <a:ext cx="234296" cy="270247"/>
              </a:xfrm>
              <a:prstGeom prst="rect">
                <a:avLst/>
              </a:prstGeom>
            </p:spPr>
          </p:pic>
          <p:pic>
            <p:nvPicPr>
              <p:cNvPr id="149" name="Picture 66" descr="http://2.bp.blogspot.com/-srIQT1WIYt8/UzbrQ5rFMbI/AAAAAAAAMvQ/UoWRZzggxz0/s1600/java.png">
                <a:extLst>
                  <a:ext uri="{FF2B5EF4-FFF2-40B4-BE49-F238E27FC236}">
                    <a16:creationId xmlns:a16="http://schemas.microsoft.com/office/drawing/2014/main" id="{6A827C1A-12B0-480B-8366-3A6DCCCD47B3}"/>
                  </a:ext>
                </a:extLst>
              </p:cNvPr>
              <p:cNvPicPr>
                <a:picLocks noChangeAspect="1" noChangeArrowheads="1"/>
              </p:cNvPicPr>
              <p:nvPr/>
            </p:nvPicPr>
            <p:blipFill>
              <a:blip r:embed="rId57" cstate="print">
                <a:extLst>
                  <a:ext uri="{28A0092B-C50C-407E-A947-70E740481C1C}">
                    <a14:useLocalDpi xmlns:a14="http://schemas.microsoft.com/office/drawing/2010/main" val="0"/>
                  </a:ext>
                </a:extLst>
              </a:blip>
              <a:srcRect/>
              <a:stretch>
                <a:fillRect/>
              </a:stretch>
            </p:blipFill>
            <p:spPr bwMode="auto">
              <a:xfrm>
                <a:off x="570956" y="5760053"/>
                <a:ext cx="451432" cy="451432"/>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132" name="Rectangle: Rounded Corners 131">
            <a:extLst>
              <a:ext uri="{FF2B5EF4-FFF2-40B4-BE49-F238E27FC236}">
                <a16:creationId xmlns:a16="http://schemas.microsoft.com/office/drawing/2014/main" id="{142E982E-4A75-41D6-BD81-168B86A2E47D}"/>
              </a:ext>
            </a:extLst>
          </p:cNvPr>
          <p:cNvSpPr/>
          <p:nvPr/>
        </p:nvSpPr>
        <p:spPr bwMode="auto">
          <a:xfrm>
            <a:off x="508813" y="2079003"/>
            <a:ext cx="1110803" cy="317444"/>
          </a:xfrm>
          <a:prstGeom prst="round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9217" rIns="93260" bIns="149217" numCol="1" spcCol="0" rtlCol="0" fromWordArt="0" anchor="ctr" anchorCtr="0" forceAA="0" compatLnSpc="1">
            <a:prstTxWarp prst="textNoShape">
              <a:avLst/>
            </a:prstTxWarp>
            <a:noAutofit/>
          </a:bodyPr>
          <a:lstStyle/>
          <a:p>
            <a:pPr marL="0" marR="0" lvl="0" indent="0" algn="l" defTabSz="951028" rtl="0" eaLnBrk="1" fontAlgn="base" latinLnBrk="0" hangingPunct="1">
              <a:lnSpc>
                <a:spcPct val="90000"/>
              </a:lnSpc>
              <a:spcBef>
                <a:spcPct val="0"/>
              </a:spcBef>
              <a:spcAft>
                <a:spcPct val="0"/>
              </a:spcAft>
              <a:buClrTx/>
              <a:buSzTx/>
              <a:buFontTx/>
              <a:buNone/>
              <a:tabLst/>
              <a:defRPr/>
            </a:pPr>
            <a:r>
              <a:rPr kumimoji="0" lang="en-US" sz="1200" b="1" i="0" u="none" strike="noStrike" kern="1200" cap="none" spc="0" normalizeH="0" baseline="0" noProof="0">
                <a:ln>
                  <a:noFill/>
                </a:ln>
                <a:gradFill>
                  <a:gsLst>
                    <a:gs pos="0">
                      <a:srgbClr val="0078D3"/>
                    </a:gs>
                    <a:gs pos="100000">
                      <a:srgbClr val="0078D3"/>
                    </a:gs>
                  </a:gsLst>
                  <a:lin ang="5400000" scaled="0"/>
                </a:gradFill>
                <a:effectLst/>
                <a:uLnTx/>
                <a:uFillTx/>
                <a:latin typeface="Segoe UI"/>
                <a:ea typeface="Segoe UI" pitchFamily="34" charset="0"/>
                <a:cs typeface="Segoe UI" pitchFamily="34" charset="0"/>
              </a:rPr>
              <a:t>Developer Community</a:t>
            </a:r>
          </a:p>
        </p:txBody>
      </p:sp>
      <p:pic>
        <p:nvPicPr>
          <p:cNvPr id="160" name="Picture 159">
            <a:extLst>
              <a:ext uri="{FF2B5EF4-FFF2-40B4-BE49-F238E27FC236}">
                <a16:creationId xmlns:a16="http://schemas.microsoft.com/office/drawing/2014/main" id="{B4935E0F-E512-46C6-9A52-43E39FB7DE5E}"/>
              </a:ext>
            </a:extLst>
          </p:cNvPr>
          <p:cNvPicPr>
            <a:picLocks noChangeAspect="1"/>
          </p:cNvPicPr>
          <p:nvPr/>
        </p:nvPicPr>
        <p:blipFill>
          <a:blip r:embed="rId58"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985570" y="5679307"/>
            <a:ext cx="827246" cy="453899"/>
          </a:xfrm>
          <a:prstGeom prst="rect">
            <a:avLst/>
          </a:prstGeom>
        </p:spPr>
      </p:pic>
      <p:pic>
        <p:nvPicPr>
          <p:cNvPr id="161" name="Picture 160">
            <a:extLst>
              <a:ext uri="{FF2B5EF4-FFF2-40B4-BE49-F238E27FC236}">
                <a16:creationId xmlns:a16="http://schemas.microsoft.com/office/drawing/2014/main" id="{72C40139-3D19-4223-AB18-551C5AA3C017}"/>
              </a:ext>
            </a:extLst>
          </p:cNvPr>
          <p:cNvPicPr>
            <a:picLocks noChangeAspect="1"/>
          </p:cNvPicPr>
          <p:nvPr/>
        </p:nvPicPr>
        <p:blipFill>
          <a:blip r:embed="rId59" cstate="print">
            <a:extLst>
              <a:ext uri="{28A0092B-C50C-407E-A947-70E740481C1C}">
                <a14:useLocalDpi xmlns:a14="http://schemas.microsoft.com/office/drawing/2010/main" val="0"/>
              </a:ext>
            </a:extLst>
          </a:blip>
          <a:stretch>
            <a:fillRect/>
          </a:stretch>
        </p:blipFill>
        <p:spPr>
          <a:xfrm>
            <a:off x="4092605" y="5500885"/>
            <a:ext cx="843757" cy="141066"/>
          </a:xfrm>
          <a:prstGeom prst="rect">
            <a:avLst/>
          </a:prstGeom>
        </p:spPr>
      </p:pic>
      <p:pic>
        <p:nvPicPr>
          <p:cNvPr id="162" name="Picture 161">
            <a:extLst>
              <a:ext uri="{FF2B5EF4-FFF2-40B4-BE49-F238E27FC236}">
                <a16:creationId xmlns:a16="http://schemas.microsoft.com/office/drawing/2014/main" id="{FBE94333-6F59-47EB-B26E-B7DB46963678}"/>
              </a:ext>
            </a:extLst>
          </p:cNvPr>
          <p:cNvPicPr>
            <a:picLocks noChangeAspect="1"/>
          </p:cNvPicPr>
          <p:nvPr/>
        </p:nvPicPr>
        <p:blipFill>
          <a:blip r:embed="rId60" cstate="print">
            <a:extLst>
              <a:ext uri="{28A0092B-C50C-407E-A947-70E740481C1C}">
                <a14:useLocalDpi xmlns:a14="http://schemas.microsoft.com/office/drawing/2010/main" val="0"/>
              </a:ext>
            </a:extLst>
          </a:blip>
          <a:stretch>
            <a:fillRect/>
          </a:stretch>
        </p:blipFill>
        <p:spPr>
          <a:xfrm>
            <a:off x="2943747" y="5672168"/>
            <a:ext cx="624235" cy="468176"/>
          </a:xfrm>
          <a:prstGeom prst="rect">
            <a:avLst/>
          </a:prstGeom>
        </p:spPr>
      </p:pic>
      <p:pic>
        <p:nvPicPr>
          <p:cNvPr id="163" name="Picture 162">
            <a:extLst>
              <a:ext uri="{FF2B5EF4-FFF2-40B4-BE49-F238E27FC236}">
                <a16:creationId xmlns:a16="http://schemas.microsoft.com/office/drawing/2014/main" id="{E4428A9C-015B-431B-BE49-09ADE841423B}"/>
              </a:ext>
            </a:extLst>
          </p:cNvPr>
          <p:cNvPicPr>
            <a:picLocks noChangeAspect="1"/>
          </p:cNvPicPr>
          <p:nvPr/>
        </p:nvPicPr>
        <p:blipFill>
          <a:blip r:embed="rId61" cstate="print">
            <a:extLst>
              <a:ext uri="{28A0092B-C50C-407E-A947-70E740481C1C}">
                <a14:useLocalDpi xmlns:a14="http://schemas.microsoft.com/office/drawing/2010/main" val="0"/>
              </a:ext>
            </a:extLst>
          </a:blip>
          <a:stretch>
            <a:fillRect/>
          </a:stretch>
        </p:blipFill>
        <p:spPr>
          <a:xfrm>
            <a:off x="5230404" y="5709914"/>
            <a:ext cx="1028083" cy="392684"/>
          </a:xfrm>
          <a:prstGeom prst="rect">
            <a:avLst/>
          </a:prstGeom>
        </p:spPr>
      </p:pic>
      <p:pic>
        <p:nvPicPr>
          <p:cNvPr id="164" name="Picture 163" descr="A picture containing tableware, dishware, plate&#10;&#10;Description automatically generated">
            <a:extLst>
              <a:ext uri="{FF2B5EF4-FFF2-40B4-BE49-F238E27FC236}">
                <a16:creationId xmlns:a16="http://schemas.microsoft.com/office/drawing/2014/main" id="{7E06CD9F-EC25-403A-8456-E56215672900}"/>
              </a:ext>
            </a:extLst>
          </p:cNvPr>
          <p:cNvPicPr>
            <a:picLocks noChangeAspect="1"/>
          </p:cNvPicPr>
          <p:nvPr/>
        </p:nvPicPr>
        <p:blipFill>
          <a:blip r:embed="rId62" cstate="print">
            <a:extLst>
              <a:ext uri="{28A0092B-C50C-407E-A947-70E740481C1C}">
                <a14:useLocalDpi xmlns:a14="http://schemas.microsoft.com/office/drawing/2010/main" val="0"/>
              </a:ext>
            </a:extLst>
          </a:blip>
          <a:stretch>
            <a:fillRect/>
          </a:stretch>
        </p:blipFill>
        <p:spPr>
          <a:xfrm>
            <a:off x="5489590" y="5396375"/>
            <a:ext cx="556955" cy="350086"/>
          </a:xfrm>
          <a:prstGeom prst="rect">
            <a:avLst/>
          </a:prstGeom>
        </p:spPr>
      </p:pic>
      <p:pic>
        <p:nvPicPr>
          <p:cNvPr id="165" name="Picture 164" descr="A close up of a logo&#10;&#10;Description automatically generated">
            <a:extLst>
              <a:ext uri="{FF2B5EF4-FFF2-40B4-BE49-F238E27FC236}">
                <a16:creationId xmlns:a16="http://schemas.microsoft.com/office/drawing/2014/main" id="{0AA481E9-2215-4627-AB43-8F905E91DB88}"/>
              </a:ext>
            </a:extLst>
          </p:cNvPr>
          <p:cNvPicPr>
            <a:picLocks noChangeAspect="1"/>
          </p:cNvPicPr>
          <p:nvPr/>
        </p:nvPicPr>
        <p:blipFill rotWithShape="1">
          <a:blip r:embed="rId63" cstate="print">
            <a:extLst>
              <a:ext uri="{28A0092B-C50C-407E-A947-70E740481C1C}">
                <a14:useLocalDpi xmlns:a14="http://schemas.microsoft.com/office/drawing/2010/main" val="0"/>
              </a:ext>
            </a:extLst>
          </a:blip>
          <a:srcRect/>
          <a:stretch/>
        </p:blipFill>
        <p:spPr>
          <a:xfrm>
            <a:off x="6676075" y="5772679"/>
            <a:ext cx="809783" cy="267154"/>
          </a:xfrm>
          <a:prstGeom prst="rect">
            <a:avLst/>
          </a:prstGeom>
        </p:spPr>
      </p:pic>
      <p:pic>
        <p:nvPicPr>
          <p:cNvPr id="166" name="Picture 165" descr="A picture containing clipart&#10;&#10;Description automatically generated">
            <a:extLst>
              <a:ext uri="{FF2B5EF4-FFF2-40B4-BE49-F238E27FC236}">
                <a16:creationId xmlns:a16="http://schemas.microsoft.com/office/drawing/2014/main" id="{253291FB-2FC9-49A1-A3E0-49803BACA8B4}"/>
              </a:ext>
            </a:extLst>
          </p:cNvPr>
          <p:cNvPicPr>
            <a:picLocks noChangeAspect="1"/>
          </p:cNvPicPr>
          <p:nvPr/>
        </p:nvPicPr>
        <p:blipFill>
          <a:blip r:embed="rId64" cstate="print">
            <a:extLst>
              <a:ext uri="{28A0092B-C50C-407E-A947-70E740481C1C}">
                <a14:useLocalDpi xmlns:a14="http://schemas.microsoft.com/office/drawing/2010/main" val="0"/>
              </a:ext>
            </a:extLst>
          </a:blip>
          <a:stretch>
            <a:fillRect/>
          </a:stretch>
        </p:blipFill>
        <p:spPr>
          <a:xfrm>
            <a:off x="6599773" y="5479655"/>
            <a:ext cx="901529" cy="183526"/>
          </a:xfrm>
          <a:prstGeom prst="rect">
            <a:avLst/>
          </a:prstGeom>
        </p:spPr>
      </p:pic>
      <p:pic>
        <p:nvPicPr>
          <p:cNvPr id="167" name="Picture 166">
            <a:extLst>
              <a:ext uri="{FF2B5EF4-FFF2-40B4-BE49-F238E27FC236}">
                <a16:creationId xmlns:a16="http://schemas.microsoft.com/office/drawing/2014/main" id="{C29D8800-1A31-4CFF-9D45-99166D24210C}"/>
              </a:ext>
            </a:extLst>
          </p:cNvPr>
          <p:cNvPicPr>
            <a:picLocks noChangeAspect="1"/>
          </p:cNvPicPr>
          <p:nvPr/>
        </p:nvPicPr>
        <p:blipFill>
          <a:blip r:embed="rId65"/>
          <a:stretch>
            <a:fillRect/>
          </a:stretch>
        </p:blipFill>
        <p:spPr>
          <a:xfrm>
            <a:off x="7903446" y="5814499"/>
            <a:ext cx="563521" cy="183515"/>
          </a:xfrm>
          <a:prstGeom prst="rect">
            <a:avLst/>
          </a:prstGeom>
        </p:spPr>
      </p:pic>
      <p:pic>
        <p:nvPicPr>
          <p:cNvPr id="168" name="Picture 167">
            <a:extLst>
              <a:ext uri="{FF2B5EF4-FFF2-40B4-BE49-F238E27FC236}">
                <a16:creationId xmlns:a16="http://schemas.microsoft.com/office/drawing/2014/main" id="{2580F0F3-1FA2-4775-8DF8-FC6AA01AD36F}"/>
              </a:ext>
            </a:extLst>
          </p:cNvPr>
          <p:cNvPicPr>
            <a:picLocks noChangeAspect="1"/>
          </p:cNvPicPr>
          <p:nvPr/>
        </p:nvPicPr>
        <p:blipFill>
          <a:blip r:embed="rId66"/>
          <a:stretch>
            <a:fillRect/>
          </a:stretch>
        </p:blipFill>
        <p:spPr>
          <a:xfrm>
            <a:off x="8370273" y="6096397"/>
            <a:ext cx="450600" cy="211781"/>
          </a:xfrm>
          <a:prstGeom prst="rect">
            <a:avLst/>
          </a:prstGeom>
        </p:spPr>
      </p:pic>
      <p:pic>
        <p:nvPicPr>
          <p:cNvPr id="169" name="Picture 168">
            <a:extLst>
              <a:ext uri="{FF2B5EF4-FFF2-40B4-BE49-F238E27FC236}">
                <a16:creationId xmlns:a16="http://schemas.microsoft.com/office/drawing/2014/main" id="{61DBDEC0-7AFD-4025-8EA3-4ECF10A84BBC}"/>
              </a:ext>
            </a:extLst>
          </p:cNvPr>
          <p:cNvPicPr>
            <a:picLocks noChangeAspect="1"/>
          </p:cNvPicPr>
          <p:nvPr/>
        </p:nvPicPr>
        <p:blipFill>
          <a:blip r:embed="rId67"/>
          <a:stretch>
            <a:fillRect/>
          </a:stretch>
        </p:blipFill>
        <p:spPr>
          <a:xfrm>
            <a:off x="8884555" y="5814499"/>
            <a:ext cx="640547" cy="183515"/>
          </a:xfrm>
          <a:prstGeom prst="rect">
            <a:avLst/>
          </a:prstGeom>
        </p:spPr>
      </p:pic>
      <p:pic>
        <p:nvPicPr>
          <p:cNvPr id="170" name="Picture 169">
            <a:extLst>
              <a:ext uri="{FF2B5EF4-FFF2-40B4-BE49-F238E27FC236}">
                <a16:creationId xmlns:a16="http://schemas.microsoft.com/office/drawing/2014/main" id="{843DD52F-5ADA-4F2B-A736-2B343E3351DE}"/>
              </a:ext>
            </a:extLst>
          </p:cNvPr>
          <p:cNvPicPr>
            <a:picLocks noChangeAspect="1"/>
          </p:cNvPicPr>
          <p:nvPr/>
        </p:nvPicPr>
        <p:blipFill>
          <a:blip r:embed="rId68"/>
          <a:stretch>
            <a:fillRect/>
          </a:stretch>
        </p:blipFill>
        <p:spPr>
          <a:xfrm>
            <a:off x="9529572" y="6078840"/>
            <a:ext cx="708660" cy="246895"/>
          </a:xfrm>
          <a:prstGeom prst="rect">
            <a:avLst/>
          </a:prstGeom>
        </p:spPr>
      </p:pic>
      <p:pic>
        <p:nvPicPr>
          <p:cNvPr id="171" name="Picture 170">
            <a:extLst>
              <a:ext uri="{FF2B5EF4-FFF2-40B4-BE49-F238E27FC236}">
                <a16:creationId xmlns:a16="http://schemas.microsoft.com/office/drawing/2014/main" id="{500FF9B2-B693-457A-B99D-8F37D4834051}"/>
              </a:ext>
            </a:extLst>
          </p:cNvPr>
          <p:cNvPicPr>
            <a:picLocks noChangeAspect="1"/>
          </p:cNvPicPr>
          <p:nvPr/>
        </p:nvPicPr>
        <p:blipFill>
          <a:blip r:embed="rId69"/>
          <a:stretch>
            <a:fillRect/>
          </a:stretch>
        </p:blipFill>
        <p:spPr>
          <a:xfrm>
            <a:off x="10946930" y="6143154"/>
            <a:ext cx="724077" cy="118267"/>
          </a:xfrm>
          <a:prstGeom prst="rect">
            <a:avLst/>
          </a:prstGeom>
        </p:spPr>
      </p:pic>
      <p:pic>
        <p:nvPicPr>
          <p:cNvPr id="172" name="Picture 171">
            <a:extLst>
              <a:ext uri="{FF2B5EF4-FFF2-40B4-BE49-F238E27FC236}">
                <a16:creationId xmlns:a16="http://schemas.microsoft.com/office/drawing/2014/main" id="{47822FA5-193F-4180-BB6D-3E998D1DF0C3}"/>
              </a:ext>
            </a:extLst>
          </p:cNvPr>
          <p:cNvPicPr>
            <a:picLocks noChangeAspect="1"/>
          </p:cNvPicPr>
          <p:nvPr/>
        </p:nvPicPr>
        <p:blipFill>
          <a:blip r:embed="rId70"/>
          <a:stretch>
            <a:fillRect/>
          </a:stretch>
        </p:blipFill>
        <p:spPr>
          <a:xfrm>
            <a:off x="2907017" y="6144919"/>
            <a:ext cx="723453" cy="114736"/>
          </a:xfrm>
          <a:prstGeom prst="rect">
            <a:avLst/>
          </a:prstGeom>
        </p:spPr>
      </p:pic>
      <p:pic>
        <p:nvPicPr>
          <p:cNvPr id="173" name="Picture 172">
            <a:extLst>
              <a:ext uri="{FF2B5EF4-FFF2-40B4-BE49-F238E27FC236}">
                <a16:creationId xmlns:a16="http://schemas.microsoft.com/office/drawing/2014/main" id="{DCFADDFC-0A00-48AE-BD5C-0ABE536D57E7}"/>
              </a:ext>
            </a:extLst>
          </p:cNvPr>
          <p:cNvPicPr>
            <a:picLocks noChangeAspect="1"/>
          </p:cNvPicPr>
          <p:nvPr/>
        </p:nvPicPr>
        <p:blipFill>
          <a:blip r:embed="rId71"/>
          <a:stretch>
            <a:fillRect/>
          </a:stretch>
        </p:blipFill>
        <p:spPr>
          <a:xfrm>
            <a:off x="10949145" y="5790313"/>
            <a:ext cx="719647" cy="231886"/>
          </a:xfrm>
          <a:prstGeom prst="rect">
            <a:avLst/>
          </a:prstGeom>
        </p:spPr>
      </p:pic>
      <p:pic>
        <p:nvPicPr>
          <p:cNvPr id="174" name="Picture 40" descr="http://pidelectronics.com/media/magentothem/brandslider/RaspberryPi_Logo.png">
            <a:extLst>
              <a:ext uri="{FF2B5EF4-FFF2-40B4-BE49-F238E27FC236}">
                <a16:creationId xmlns:a16="http://schemas.microsoft.com/office/drawing/2014/main" id="{6F33BB0A-580E-4602-B3AA-E45B89728ED6}"/>
              </a:ext>
            </a:extLst>
          </p:cNvPr>
          <p:cNvPicPr>
            <a:picLocks noChangeAspect="1" noChangeArrowheads="1"/>
          </p:cNvPicPr>
          <p:nvPr/>
        </p:nvPicPr>
        <p:blipFill rotWithShape="1">
          <a:blip r:embed="rId72" cstate="print">
            <a:extLst>
              <a:ext uri="{28A0092B-C50C-407E-A947-70E740481C1C}">
                <a14:useLocalDpi xmlns:a14="http://schemas.microsoft.com/office/drawing/2010/main" val="0"/>
              </a:ext>
            </a:extLst>
          </a:blip>
          <a:srcRect/>
          <a:stretch/>
        </p:blipFill>
        <p:spPr bwMode="auto">
          <a:xfrm>
            <a:off x="8054530" y="5404462"/>
            <a:ext cx="306976" cy="333912"/>
          </a:xfrm>
          <a:prstGeom prst="rect">
            <a:avLst/>
          </a:prstGeom>
          <a:noFill/>
          <a:extLst>
            <a:ext uri="{909E8E84-426E-40DD-AFC4-6F175D3DCCD1}">
              <a14:hiddenFill xmlns:a14="http://schemas.microsoft.com/office/drawing/2010/main">
                <a:solidFill>
                  <a:srgbClr val="FFFFFF"/>
                </a:solidFill>
              </a14:hiddenFill>
            </a:ext>
          </a:extLst>
        </p:spPr>
      </p:pic>
      <p:pic>
        <p:nvPicPr>
          <p:cNvPr id="175" name="Picture 174">
            <a:extLst>
              <a:ext uri="{FF2B5EF4-FFF2-40B4-BE49-F238E27FC236}">
                <a16:creationId xmlns:a16="http://schemas.microsoft.com/office/drawing/2014/main" id="{144E9CBC-076E-4832-B825-A1013DB9E96D}"/>
              </a:ext>
            </a:extLst>
          </p:cNvPr>
          <p:cNvPicPr>
            <a:picLocks noChangeAspect="1"/>
          </p:cNvPicPr>
          <p:nvPr/>
        </p:nvPicPr>
        <p:blipFill>
          <a:blip r:embed="rId73"/>
          <a:stretch>
            <a:fillRect/>
          </a:stretch>
        </p:blipFill>
        <p:spPr>
          <a:xfrm>
            <a:off x="9773357" y="5440070"/>
            <a:ext cx="592886" cy="262697"/>
          </a:xfrm>
          <a:prstGeom prst="rect">
            <a:avLst/>
          </a:prstGeom>
        </p:spPr>
      </p:pic>
      <p:pic>
        <p:nvPicPr>
          <p:cNvPr id="176" name="Picture 175">
            <a:extLst>
              <a:ext uri="{FF2B5EF4-FFF2-40B4-BE49-F238E27FC236}">
                <a16:creationId xmlns:a16="http://schemas.microsoft.com/office/drawing/2014/main" id="{E1FE807E-9ACB-4FC6-B6B9-9BAEF1F79A23}"/>
              </a:ext>
            </a:extLst>
          </p:cNvPr>
          <p:cNvPicPr>
            <a:picLocks noChangeAspect="1"/>
          </p:cNvPicPr>
          <p:nvPr/>
        </p:nvPicPr>
        <p:blipFill>
          <a:blip r:embed="rId74"/>
          <a:stretch>
            <a:fillRect/>
          </a:stretch>
        </p:blipFill>
        <p:spPr>
          <a:xfrm>
            <a:off x="5589003" y="6084932"/>
            <a:ext cx="564389" cy="234711"/>
          </a:xfrm>
          <a:prstGeom prst="rect">
            <a:avLst/>
          </a:prstGeom>
        </p:spPr>
      </p:pic>
      <p:pic>
        <p:nvPicPr>
          <p:cNvPr id="177" name="Picture 56" descr="http://www2.advantech.com/EDM/AD4CC00E-54B2-43E8-AD31-9B5F9739A42D/WISE-4000/images/advantech-logo.png">
            <a:extLst>
              <a:ext uri="{FF2B5EF4-FFF2-40B4-BE49-F238E27FC236}">
                <a16:creationId xmlns:a16="http://schemas.microsoft.com/office/drawing/2014/main" id="{8BD14E76-9065-4059-9AAE-50B14B3F95FF}"/>
              </a:ext>
            </a:extLst>
          </p:cNvPr>
          <p:cNvPicPr>
            <a:picLocks noChangeAspect="1" noChangeArrowheads="1"/>
          </p:cNvPicPr>
          <p:nvPr/>
        </p:nvPicPr>
        <p:blipFill>
          <a:blip r:embed="rId75" cstate="print">
            <a:extLst>
              <a:ext uri="{28A0092B-C50C-407E-A947-70E740481C1C}">
                <a14:useLocalDpi xmlns:a14="http://schemas.microsoft.com/office/drawing/2010/main" val="0"/>
              </a:ext>
            </a:extLst>
          </a:blip>
          <a:srcRect/>
          <a:stretch>
            <a:fillRect/>
          </a:stretch>
        </p:blipFill>
        <p:spPr bwMode="auto">
          <a:xfrm>
            <a:off x="6862092" y="6120585"/>
            <a:ext cx="799481" cy="163404"/>
          </a:xfrm>
          <a:prstGeom prst="rect">
            <a:avLst/>
          </a:prstGeom>
          <a:noFill/>
          <a:extLst>
            <a:ext uri="{909E8E84-426E-40DD-AFC4-6F175D3DCCD1}">
              <a14:hiddenFill xmlns:a14="http://schemas.microsoft.com/office/drawing/2010/main">
                <a:solidFill>
                  <a:srgbClr val="FFFFFF"/>
                </a:solidFill>
              </a14:hiddenFill>
            </a:ext>
          </a:extLst>
        </p:spPr>
      </p:pic>
      <p:pic>
        <p:nvPicPr>
          <p:cNvPr id="178" name="Picture 177">
            <a:extLst>
              <a:ext uri="{FF2B5EF4-FFF2-40B4-BE49-F238E27FC236}">
                <a16:creationId xmlns:a16="http://schemas.microsoft.com/office/drawing/2014/main" id="{5B2B6E0B-369F-4841-97E2-09C152771A87}"/>
              </a:ext>
            </a:extLst>
          </p:cNvPr>
          <p:cNvPicPr>
            <a:picLocks noChangeAspect="1"/>
          </p:cNvPicPr>
          <p:nvPr/>
        </p:nvPicPr>
        <p:blipFill>
          <a:blip r:embed="rId76">
            <a:clrChange>
              <a:clrFrom>
                <a:srgbClr val="FFFFFF"/>
              </a:clrFrom>
              <a:clrTo>
                <a:srgbClr val="FFFFFF">
                  <a:alpha val="0"/>
                </a:srgbClr>
              </a:clrTo>
            </a:clrChange>
          </a:blip>
          <a:stretch>
            <a:fillRect/>
          </a:stretch>
        </p:blipFill>
        <p:spPr>
          <a:xfrm>
            <a:off x="9942690" y="5797781"/>
            <a:ext cx="588866" cy="216951"/>
          </a:xfrm>
          <a:prstGeom prst="rect">
            <a:avLst/>
          </a:prstGeom>
        </p:spPr>
      </p:pic>
      <p:pic>
        <p:nvPicPr>
          <p:cNvPr id="179" name="Picture 178">
            <a:extLst>
              <a:ext uri="{FF2B5EF4-FFF2-40B4-BE49-F238E27FC236}">
                <a16:creationId xmlns:a16="http://schemas.microsoft.com/office/drawing/2014/main" id="{3EB460B2-FC8D-47C2-A095-DC60A7474623}"/>
              </a:ext>
            </a:extLst>
          </p:cNvPr>
          <p:cNvPicPr>
            <a:picLocks noChangeAspect="1"/>
          </p:cNvPicPr>
          <p:nvPr/>
        </p:nvPicPr>
        <p:blipFill>
          <a:blip r:embed="rId77"/>
          <a:stretch>
            <a:fillRect/>
          </a:stretch>
        </p:blipFill>
        <p:spPr>
          <a:xfrm>
            <a:off x="8914734" y="5418721"/>
            <a:ext cx="305395" cy="305395"/>
          </a:xfrm>
          <a:prstGeom prst="rect">
            <a:avLst/>
          </a:prstGeom>
        </p:spPr>
      </p:pic>
      <p:pic>
        <p:nvPicPr>
          <p:cNvPr id="180" name="nEXCOM">
            <a:extLst>
              <a:ext uri="{FF2B5EF4-FFF2-40B4-BE49-F238E27FC236}">
                <a16:creationId xmlns:a16="http://schemas.microsoft.com/office/drawing/2014/main" id="{F6955514-CF71-44AA-A530-7301F29BFAFF}"/>
              </a:ext>
            </a:extLst>
          </p:cNvPr>
          <p:cNvPicPr>
            <a:picLocks noChangeAspect="1"/>
          </p:cNvPicPr>
          <p:nvPr/>
        </p:nvPicPr>
        <p:blipFill>
          <a:blip r:embed="rId78" cstate="print">
            <a:extLst>
              <a:ext uri="{28A0092B-C50C-407E-A947-70E740481C1C}">
                <a14:useLocalDpi xmlns:a14="http://schemas.microsoft.com/office/drawing/2010/main"/>
              </a:ext>
            </a:extLst>
          </a:blip>
          <a:stretch>
            <a:fillRect/>
          </a:stretch>
        </p:blipFill>
        <p:spPr>
          <a:xfrm>
            <a:off x="4339170" y="6107408"/>
            <a:ext cx="541133" cy="189758"/>
          </a:xfrm>
          <a:prstGeom prst="rect">
            <a:avLst/>
          </a:prstGeom>
        </p:spPr>
      </p:pic>
      <p:pic>
        <p:nvPicPr>
          <p:cNvPr id="181" name="Picture 180">
            <a:extLst>
              <a:ext uri="{FF2B5EF4-FFF2-40B4-BE49-F238E27FC236}">
                <a16:creationId xmlns:a16="http://schemas.microsoft.com/office/drawing/2014/main" id="{0AFF2F20-FC11-42C3-9F85-1DD1A5915B53}"/>
              </a:ext>
            </a:extLst>
          </p:cNvPr>
          <p:cNvPicPr>
            <a:picLocks noChangeAspect="1"/>
          </p:cNvPicPr>
          <p:nvPr/>
        </p:nvPicPr>
        <p:blipFill rotWithShape="1">
          <a:blip r:embed="rId79" cstate="print">
            <a:extLst>
              <a:ext uri="{28A0092B-C50C-407E-A947-70E740481C1C}">
                <a14:useLocalDpi xmlns:a14="http://schemas.microsoft.com/office/drawing/2010/main" val="0"/>
              </a:ext>
            </a:extLst>
          </a:blip>
          <a:srcRect/>
          <a:stretch/>
        </p:blipFill>
        <p:spPr>
          <a:xfrm>
            <a:off x="10919469" y="5434274"/>
            <a:ext cx="671620" cy="274288"/>
          </a:xfrm>
          <a:prstGeom prst="rect">
            <a:avLst/>
          </a:prstGeom>
        </p:spPr>
      </p:pic>
      <p:pic>
        <p:nvPicPr>
          <p:cNvPr id="159" name="Picture 158" descr="A close up of a sign&#10;&#10;Description automatically generated">
            <a:extLst>
              <a:ext uri="{FF2B5EF4-FFF2-40B4-BE49-F238E27FC236}">
                <a16:creationId xmlns:a16="http://schemas.microsoft.com/office/drawing/2014/main" id="{F5C37398-AAF0-4C19-8E09-ACB62ACD93EE}"/>
              </a:ext>
            </a:extLst>
          </p:cNvPr>
          <p:cNvPicPr>
            <a:picLocks noChangeAspect="1"/>
          </p:cNvPicPr>
          <p:nvPr/>
        </p:nvPicPr>
        <p:blipFill>
          <a:blip r:embed="rId80" cstate="print">
            <a:extLst>
              <a:ext uri="{28A0092B-C50C-407E-A947-70E740481C1C}">
                <a14:useLocalDpi xmlns:a14="http://schemas.microsoft.com/office/drawing/2010/main" val="0"/>
              </a:ext>
            </a:extLst>
          </a:blip>
          <a:stretch>
            <a:fillRect/>
          </a:stretch>
        </p:blipFill>
        <p:spPr>
          <a:xfrm>
            <a:off x="2998110" y="5372746"/>
            <a:ext cx="541267" cy="397344"/>
          </a:xfrm>
          <a:prstGeom prst="rect">
            <a:avLst/>
          </a:prstGeom>
        </p:spPr>
      </p:pic>
      <p:pic>
        <p:nvPicPr>
          <p:cNvPr id="187" name="Picture 16" descr="http://goodlogo.com/images/logos/sogeti_logo_4115.png">
            <a:extLst>
              <a:ext uri="{FF2B5EF4-FFF2-40B4-BE49-F238E27FC236}">
                <a16:creationId xmlns:a16="http://schemas.microsoft.com/office/drawing/2014/main" id="{C6DED2F0-3C90-4352-A7BB-525654B3BB02}"/>
              </a:ext>
            </a:extLst>
          </p:cNvPr>
          <p:cNvPicPr>
            <a:picLocks noChangeAspect="1" noChangeArrowheads="1"/>
          </p:cNvPicPr>
          <p:nvPr/>
        </p:nvPicPr>
        <p:blipFill>
          <a:blip r:embed="rId81" cstate="screen">
            <a:extLst>
              <a:ext uri="{28A0092B-C50C-407E-A947-70E740481C1C}">
                <a14:useLocalDpi xmlns:a14="http://schemas.microsoft.com/office/drawing/2010/main"/>
              </a:ext>
            </a:extLst>
          </a:blip>
          <a:srcRect/>
          <a:stretch>
            <a:fillRect/>
          </a:stretch>
        </p:blipFill>
        <p:spPr bwMode="auto">
          <a:xfrm>
            <a:off x="2945412" y="2702154"/>
            <a:ext cx="646662" cy="140649"/>
          </a:xfrm>
          <a:prstGeom prst="rect">
            <a:avLst/>
          </a:prstGeom>
          <a:noFill/>
          <a:extLst>
            <a:ext uri="{909E8E84-426E-40DD-AFC4-6F175D3DCCD1}">
              <a14:hiddenFill xmlns:a14="http://schemas.microsoft.com/office/drawing/2010/main">
                <a:solidFill>
                  <a:srgbClr val="FFFFFF"/>
                </a:solidFill>
              </a14:hiddenFill>
            </a:ext>
          </a:extLst>
        </p:spPr>
      </p:pic>
      <p:pic>
        <p:nvPicPr>
          <p:cNvPr id="188" name="Picture 187">
            <a:extLst>
              <a:ext uri="{FF2B5EF4-FFF2-40B4-BE49-F238E27FC236}">
                <a16:creationId xmlns:a16="http://schemas.microsoft.com/office/drawing/2014/main" id="{83F10596-5004-4019-8505-E95081F83BF0}"/>
              </a:ext>
            </a:extLst>
          </p:cNvPr>
          <p:cNvPicPr>
            <a:picLocks noChangeAspect="1"/>
          </p:cNvPicPr>
          <p:nvPr/>
        </p:nvPicPr>
        <p:blipFill>
          <a:blip r:embed="rId82" cstate="screen">
            <a:extLst>
              <a:ext uri="{28A0092B-C50C-407E-A947-70E740481C1C}">
                <a14:useLocalDpi xmlns:a14="http://schemas.microsoft.com/office/drawing/2010/main"/>
              </a:ext>
            </a:extLst>
          </a:blip>
          <a:stretch>
            <a:fillRect/>
          </a:stretch>
        </p:blipFill>
        <p:spPr>
          <a:xfrm>
            <a:off x="9787819" y="2081776"/>
            <a:ext cx="387504" cy="405120"/>
          </a:xfrm>
          <a:prstGeom prst="rect">
            <a:avLst/>
          </a:prstGeom>
        </p:spPr>
      </p:pic>
      <p:pic>
        <p:nvPicPr>
          <p:cNvPr id="189" name="Picture 188">
            <a:extLst>
              <a:ext uri="{FF2B5EF4-FFF2-40B4-BE49-F238E27FC236}">
                <a16:creationId xmlns:a16="http://schemas.microsoft.com/office/drawing/2014/main" id="{5A858592-5184-4823-961F-310CC3A976D7}"/>
              </a:ext>
            </a:extLst>
          </p:cNvPr>
          <p:cNvPicPr>
            <a:picLocks noChangeAspect="1"/>
          </p:cNvPicPr>
          <p:nvPr/>
        </p:nvPicPr>
        <p:blipFill>
          <a:blip r:embed="rId83" cstate="screen">
            <a:extLst>
              <a:ext uri="{28A0092B-C50C-407E-A947-70E740481C1C}">
                <a14:useLocalDpi xmlns:a14="http://schemas.microsoft.com/office/drawing/2010/main"/>
              </a:ext>
            </a:extLst>
          </a:blip>
          <a:stretch>
            <a:fillRect/>
          </a:stretch>
        </p:blipFill>
        <p:spPr>
          <a:xfrm>
            <a:off x="10949366" y="2182496"/>
            <a:ext cx="719205" cy="203681"/>
          </a:xfrm>
          <a:prstGeom prst="rect">
            <a:avLst/>
          </a:prstGeom>
        </p:spPr>
      </p:pic>
      <p:pic>
        <p:nvPicPr>
          <p:cNvPr id="190" name="Picture 189">
            <a:extLst>
              <a:ext uri="{FF2B5EF4-FFF2-40B4-BE49-F238E27FC236}">
                <a16:creationId xmlns:a16="http://schemas.microsoft.com/office/drawing/2014/main" id="{59134BD6-8E20-4F7C-A32B-997B6FF33374}"/>
              </a:ext>
            </a:extLst>
          </p:cNvPr>
          <p:cNvPicPr>
            <a:picLocks noChangeAspect="1"/>
          </p:cNvPicPr>
          <p:nvPr/>
        </p:nvPicPr>
        <p:blipFill>
          <a:blip r:embed="rId84" cstate="screen">
            <a:extLst>
              <a:ext uri="{28A0092B-C50C-407E-A947-70E740481C1C}">
                <a14:useLocalDpi xmlns:a14="http://schemas.microsoft.com/office/drawing/2010/main"/>
              </a:ext>
            </a:extLst>
          </a:blip>
          <a:stretch>
            <a:fillRect/>
          </a:stretch>
        </p:blipFill>
        <p:spPr>
          <a:xfrm>
            <a:off x="10328752" y="2191362"/>
            <a:ext cx="467182" cy="185949"/>
          </a:xfrm>
          <a:prstGeom prst="rect">
            <a:avLst/>
          </a:prstGeom>
        </p:spPr>
      </p:pic>
      <p:pic>
        <p:nvPicPr>
          <p:cNvPr id="191" name="Picture 190">
            <a:extLst>
              <a:ext uri="{FF2B5EF4-FFF2-40B4-BE49-F238E27FC236}">
                <a16:creationId xmlns:a16="http://schemas.microsoft.com/office/drawing/2014/main" id="{DD8455C7-9CC4-404A-B027-BDFF715318EB}"/>
              </a:ext>
            </a:extLst>
          </p:cNvPr>
          <p:cNvPicPr>
            <a:picLocks noChangeAspect="1"/>
          </p:cNvPicPr>
          <p:nvPr/>
        </p:nvPicPr>
        <p:blipFill rotWithShape="1">
          <a:blip r:embed="rId85" cstate="screen">
            <a:extLst>
              <a:ext uri="{28A0092B-C50C-407E-A947-70E740481C1C}">
                <a14:useLocalDpi xmlns:a14="http://schemas.microsoft.com/office/drawing/2010/main"/>
              </a:ext>
            </a:extLst>
          </a:blip>
          <a:srcRect/>
          <a:stretch/>
        </p:blipFill>
        <p:spPr>
          <a:xfrm>
            <a:off x="3817342" y="2204614"/>
            <a:ext cx="325430" cy="159444"/>
          </a:xfrm>
          <a:prstGeom prst="rect">
            <a:avLst/>
          </a:prstGeom>
        </p:spPr>
      </p:pic>
      <p:pic>
        <p:nvPicPr>
          <p:cNvPr id="192" name="Picture 191">
            <a:extLst>
              <a:ext uri="{FF2B5EF4-FFF2-40B4-BE49-F238E27FC236}">
                <a16:creationId xmlns:a16="http://schemas.microsoft.com/office/drawing/2014/main" id="{28DDC227-FFF2-4C89-AB38-DB1166DB4C83}"/>
              </a:ext>
            </a:extLst>
          </p:cNvPr>
          <p:cNvPicPr>
            <a:picLocks noChangeAspect="1"/>
          </p:cNvPicPr>
          <p:nvPr/>
        </p:nvPicPr>
        <p:blipFill>
          <a:blip r:embed="rId86"/>
          <a:stretch>
            <a:fillRect/>
          </a:stretch>
        </p:blipFill>
        <p:spPr>
          <a:xfrm>
            <a:off x="8886737" y="2666444"/>
            <a:ext cx="791940" cy="212068"/>
          </a:xfrm>
          <a:prstGeom prst="rect">
            <a:avLst/>
          </a:prstGeom>
        </p:spPr>
      </p:pic>
      <p:pic>
        <p:nvPicPr>
          <p:cNvPr id="193" name="Picture 192">
            <a:extLst>
              <a:ext uri="{FF2B5EF4-FFF2-40B4-BE49-F238E27FC236}">
                <a16:creationId xmlns:a16="http://schemas.microsoft.com/office/drawing/2014/main" id="{B4C3DCB9-0951-490F-B551-F57B277B73D5}"/>
              </a:ext>
            </a:extLst>
          </p:cNvPr>
          <p:cNvPicPr>
            <a:picLocks noChangeAspect="1"/>
          </p:cNvPicPr>
          <p:nvPr/>
        </p:nvPicPr>
        <p:blipFill>
          <a:blip r:embed="rId87"/>
          <a:stretch>
            <a:fillRect/>
          </a:stretch>
        </p:blipFill>
        <p:spPr>
          <a:xfrm>
            <a:off x="4296201" y="2223355"/>
            <a:ext cx="814156" cy="121963"/>
          </a:xfrm>
          <a:prstGeom prst="rect">
            <a:avLst/>
          </a:prstGeom>
        </p:spPr>
      </p:pic>
      <p:pic>
        <p:nvPicPr>
          <p:cNvPr id="194" name="Picture 193">
            <a:extLst>
              <a:ext uri="{FF2B5EF4-FFF2-40B4-BE49-F238E27FC236}">
                <a16:creationId xmlns:a16="http://schemas.microsoft.com/office/drawing/2014/main" id="{DBA47817-5A04-4E11-A3C9-172E42388DA3}"/>
              </a:ext>
            </a:extLst>
          </p:cNvPr>
          <p:cNvPicPr>
            <a:picLocks noChangeAspect="1"/>
          </p:cNvPicPr>
          <p:nvPr/>
        </p:nvPicPr>
        <p:blipFill rotWithShape="1">
          <a:blip r:embed="rId88"/>
          <a:srcRect b="25964"/>
          <a:stretch/>
        </p:blipFill>
        <p:spPr>
          <a:xfrm>
            <a:off x="10880356" y="2685743"/>
            <a:ext cx="857224" cy="173471"/>
          </a:xfrm>
          <a:prstGeom prst="rect">
            <a:avLst/>
          </a:prstGeom>
        </p:spPr>
      </p:pic>
      <p:pic>
        <p:nvPicPr>
          <p:cNvPr id="195" name="Picture 194">
            <a:extLst>
              <a:ext uri="{FF2B5EF4-FFF2-40B4-BE49-F238E27FC236}">
                <a16:creationId xmlns:a16="http://schemas.microsoft.com/office/drawing/2014/main" id="{43C63A53-8D93-4784-AFFD-30F27EE72FCE}"/>
              </a:ext>
            </a:extLst>
          </p:cNvPr>
          <p:cNvPicPr>
            <a:picLocks noChangeAspect="1"/>
          </p:cNvPicPr>
          <p:nvPr/>
        </p:nvPicPr>
        <p:blipFill>
          <a:blip r:embed="rId89"/>
          <a:stretch>
            <a:fillRect/>
          </a:stretch>
        </p:blipFill>
        <p:spPr>
          <a:xfrm>
            <a:off x="6805573" y="2067037"/>
            <a:ext cx="581888" cy="434598"/>
          </a:xfrm>
          <a:prstGeom prst="rect">
            <a:avLst/>
          </a:prstGeom>
        </p:spPr>
      </p:pic>
      <p:pic>
        <p:nvPicPr>
          <p:cNvPr id="196" name="Picture 195">
            <a:extLst>
              <a:ext uri="{FF2B5EF4-FFF2-40B4-BE49-F238E27FC236}">
                <a16:creationId xmlns:a16="http://schemas.microsoft.com/office/drawing/2014/main" id="{59C085CC-206D-4738-B59A-FE58CBF57D34}"/>
              </a:ext>
            </a:extLst>
          </p:cNvPr>
          <p:cNvPicPr>
            <a:picLocks noChangeAspect="1"/>
          </p:cNvPicPr>
          <p:nvPr/>
        </p:nvPicPr>
        <p:blipFill>
          <a:blip r:embed="rId90"/>
          <a:stretch>
            <a:fillRect/>
          </a:stretch>
        </p:blipFill>
        <p:spPr>
          <a:xfrm>
            <a:off x="7540890" y="2216272"/>
            <a:ext cx="533839" cy="136128"/>
          </a:xfrm>
          <a:prstGeom prst="rect">
            <a:avLst/>
          </a:prstGeom>
        </p:spPr>
      </p:pic>
      <p:pic>
        <p:nvPicPr>
          <p:cNvPr id="197" name="Picture 196" descr="A close up of a logo&#10;&#10;Description generated with very high confidence">
            <a:extLst>
              <a:ext uri="{FF2B5EF4-FFF2-40B4-BE49-F238E27FC236}">
                <a16:creationId xmlns:a16="http://schemas.microsoft.com/office/drawing/2014/main" id="{BBEDDF0A-F8A7-43BC-A008-CF4C9338DD53}"/>
              </a:ext>
            </a:extLst>
          </p:cNvPr>
          <p:cNvPicPr>
            <a:picLocks noChangeAspect="1"/>
          </p:cNvPicPr>
          <p:nvPr/>
        </p:nvPicPr>
        <p:blipFill rotWithShape="1">
          <a:blip r:embed="rId91" cstate="print">
            <a:extLst>
              <a:ext uri="{28A0092B-C50C-407E-A947-70E740481C1C}">
                <a14:useLocalDpi xmlns:a14="http://schemas.microsoft.com/office/drawing/2010/main" val="0"/>
              </a:ext>
            </a:extLst>
          </a:blip>
          <a:srcRect/>
          <a:stretch/>
        </p:blipFill>
        <p:spPr>
          <a:xfrm>
            <a:off x="6168531" y="2647154"/>
            <a:ext cx="860684" cy="250648"/>
          </a:xfrm>
          <a:prstGeom prst="rect">
            <a:avLst/>
          </a:prstGeom>
        </p:spPr>
      </p:pic>
      <p:pic>
        <p:nvPicPr>
          <p:cNvPr id="198" name="Picture 197">
            <a:extLst>
              <a:ext uri="{FF2B5EF4-FFF2-40B4-BE49-F238E27FC236}">
                <a16:creationId xmlns:a16="http://schemas.microsoft.com/office/drawing/2014/main" id="{479B7999-8F2E-4E56-B9CB-36D2DC97B798}"/>
              </a:ext>
            </a:extLst>
          </p:cNvPr>
          <p:cNvPicPr>
            <a:picLocks noChangeAspect="1"/>
          </p:cNvPicPr>
          <p:nvPr/>
        </p:nvPicPr>
        <p:blipFill>
          <a:blip r:embed="rId92" cstate="print">
            <a:extLst>
              <a:ext uri="{28A0092B-C50C-407E-A947-70E740481C1C}">
                <a14:useLocalDpi xmlns:a14="http://schemas.microsoft.com/office/drawing/2010/main" val="0"/>
              </a:ext>
            </a:extLst>
          </a:blip>
          <a:stretch>
            <a:fillRect/>
          </a:stretch>
        </p:blipFill>
        <p:spPr>
          <a:xfrm>
            <a:off x="8228158" y="2227837"/>
            <a:ext cx="737950" cy="112998"/>
          </a:xfrm>
          <a:prstGeom prst="rect">
            <a:avLst/>
          </a:prstGeom>
        </p:spPr>
      </p:pic>
      <p:pic>
        <p:nvPicPr>
          <p:cNvPr id="199" name="Picture 198">
            <a:extLst>
              <a:ext uri="{FF2B5EF4-FFF2-40B4-BE49-F238E27FC236}">
                <a16:creationId xmlns:a16="http://schemas.microsoft.com/office/drawing/2014/main" id="{B8B065CE-15E5-4D9E-BC67-47DDEEE635E1}"/>
              </a:ext>
            </a:extLst>
          </p:cNvPr>
          <p:cNvPicPr>
            <a:picLocks noChangeAspect="1"/>
          </p:cNvPicPr>
          <p:nvPr/>
        </p:nvPicPr>
        <p:blipFill>
          <a:blip r:embed="rId93" cstate="print">
            <a:extLst>
              <a:ext uri="{28A0092B-C50C-407E-A947-70E740481C1C}">
                <a14:useLocalDpi xmlns:a14="http://schemas.microsoft.com/office/drawing/2010/main" val="0"/>
              </a:ext>
            </a:extLst>
          </a:blip>
          <a:stretch>
            <a:fillRect/>
          </a:stretch>
        </p:blipFill>
        <p:spPr>
          <a:xfrm>
            <a:off x="4698148" y="2609034"/>
            <a:ext cx="430115" cy="326888"/>
          </a:xfrm>
          <a:prstGeom prst="rect">
            <a:avLst/>
          </a:prstGeom>
        </p:spPr>
      </p:pic>
      <p:pic>
        <p:nvPicPr>
          <p:cNvPr id="200" name="Picture 199" descr="A close up of a sign&#10;&#10;Description automatically generated">
            <a:extLst>
              <a:ext uri="{FF2B5EF4-FFF2-40B4-BE49-F238E27FC236}">
                <a16:creationId xmlns:a16="http://schemas.microsoft.com/office/drawing/2014/main" id="{ED67F680-E1D6-4C69-BF2D-93C350AEF4C0}"/>
              </a:ext>
            </a:extLst>
          </p:cNvPr>
          <p:cNvPicPr>
            <a:picLocks noChangeAspect="1"/>
          </p:cNvPicPr>
          <p:nvPr/>
        </p:nvPicPr>
        <p:blipFill>
          <a:blip r:embed="rId94" cstate="print">
            <a:extLst>
              <a:ext uri="{28A0092B-C50C-407E-A947-70E740481C1C}">
                <a14:useLocalDpi xmlns:a14="http://schemas.microsoft.com/office/drawing/2010/main" val="0"/>
              </a:ext>
            </a:extLst>
          </a:blip>
          <a:stretch>
            <a:fillRect/>
          </a:stretch>
        </p:blipFill>
        <p:spPr>
          <a:xfrm>
            <a:off x="5263786" y="2100516"/>
            <a:ext cx="444589" cy="367641"/>
          </a:xfrm>
          <a:prstGeom prst="rect">
            <a:avLst/>
          </a:prstGeom>
        </p:spPr>
      </p:pic>
      <p:pic>
        <p:nvPicPr>
          <p:cNvPr id="201" name="Picture 200" descr="A picture containing clipart&#10;&#10;Description automatically generated">
            <a:extLst>
              <a:ext uri="{FF2B5EF4-FFF2-40B4-BE49-F238E27FC236}">
                <a16:creationId xmlns:a16="http://schemas.microsoft.com/office/drawing/2014/main" id="{45D3929C-0D92-4CD6-81CB-2FD21654FF85}"/>
              </a:ext>
            </a:extLst>
          </p:cNvPr>
          <p:cNvPicPr>
            <a:picLocks noChangeAspect="1"/>
          </p:cNvPicPr>
          <p:nvPr/>
        </p:nvPicPr>
        <p:blipFill>
          <a:blip r:embed="rId95" cstate="print">
            <a:extLst>
              <a:ext uri="{28A0092B-C50C-407E-A947-70E740481C1C}">
                <a14:useLocalDpi xmlns:a14="http://schemas.microsoft.com/office/drawing/2010/main" val="0"/>
              </a:ext>
            </a:extLst>
          </a:blip>
          <a:stretch>
            <a:fillRect/>
          </a:stretch>
        </p:blipFill>
        <p:spPr>
          <a:xfrm>
            <a:off x="5286130" y="2601408"/>
            <a:ext cx="724534" cy="342141"/>
          </a:xfrm>
          <a:prstGeom prst="rect">
            <a:avLst/>
          </a:prstGeom>
        </p:spPr>
      </p:pic>
      <p:pic>
        <p:nvPicPr>
          <p:cNvPr id="202" name="Picture 201" descr="A close up of a logo&#10;&#10;Description automatically generated">
            <a:extLst>
              <a:ext uri="{FF2B5EF4-FFF2-40B4-BE49-F238E27FC236}">
                <a16:creationId xmlns:a16="http://schemas.microsoft.com/office/drawing/2014/main" id="{D5915636-9C96-4E62-9CB2-21AB8793FCE7}"/>
              </a:ext>
            </a:extLst>
          </p:cNvPr>
          <p:cNvPicPr>
            <a:picLocks noChangeAspect="1"/>
          </p:cNvPicPr>
          <p:nvPr/>
        </p:nvPicPr>
        <p:blipFill rotWithShape="1">
          <a:blip r:embed="rId96" cstate="print">
            <a:extLst>
              <a:ext uri="{28A0092B-C50C-407E-A947-70E740481C1C}">
                <a14:useLocalDpi xmlns:a14="http://schemas.microsoft.com/office/drawing/2010/main" val="0"/>
              </a:ext>
            </a:extLst>
          </a:blip>
          <a:srcRect/>
          <a:stretch/>
        </p:blipFill>
        <p:spPr>
          <a:xfrm>
            <a:off x="7187082" y="2664374"/>
            <a:ext cx="858572" cy="216208"/>
          </a:xfrm>
          <a:prstGeom prst="rect">
            <a:avLst/>
          </a:prstGeom>
        </p:spPr>
      </p:pic>
      <p:pic>
        <p:nvPicPr>
          <p:cNvPr id="203" name="Picture 202">
            <a:extLst>
              <a:ext uri="{FF2B5EF4-FFF2-40B4-BE49-F238E27FC236}">
                <a16:creationId xmlns:a16="http://schemas.microsoft.com/office/drawing/2014/main" id="{7F03A20F-C300-4A59-B523-DAFF21C40783}"/>
              </a:ext>
            </a:extLst>
          </p:cNvPr>
          <p:cNvPicPr>
            <a:picLocks noChangeAspect="1"/>
          </p:cNvPicPr>
          <p:nvPr/>
        </p:nvPicPr>
        <p:blipFill>
          <a:blip r:embed="rId97">
            <a:extLst>
              <a:ext uri="{28A0092B-C50C-407E-A947-70E740481C1C}">
                <a14:useLocalDpi xmlns:a14="http://schemas.microsoft.com/office/drawing/2010/main" val="0"/>
              </a:ext>
            </a:extLst>
          </a:blip>
          <a:stretch>
            <a:fillRect/>
          </a:stretch>
        </p:blipFill>
        <p:spPr>
          <a:xfrm>
            <a:off x="9836544" y="2696849"/>
            <a:ext cx="885945" cy="151259"/>
          </a:xfrm>
          <a:prstGeom prst="rect">
            <a:avLst/>
          </a:prstGeom>
        </p:spPr>
      </p:pic>
      <p:pic>
        <p:nvPicPr>
          <p:cNvPr id="204" name="Picture 203" descr="A picture containing clipart&#10;&#10;Description automatically generated">
            <a:extLst>
              <a:ext uri="{FF2B5EF4-FFF2-40B4-BE49-F238E27FC236}">
                <a16:creationId xmlns:a16="http://schemas.microsoft.com/office/drawing/2014/main" id="{13EBE52A-2453-4A64-A379-19A9EBF74166}"/>
              </a:ext>
            </a:extLst>
          </p:cNvPr>
          <p:cNvPicPr>
            <a:picLocks noChangeAspect="1"/>
          </p:cNvPicPr>
          <p:nvPr/>
        </p:nvPicPr>
        <p:blipFill rotWithShape="1">
          <a:blip r:embed="rId98" cstate="print">
            <a:extLst>
              <a:ext uri="{28A0092B-C50C-407E-A947-70E740481C1C}">
                <a14:useLocalDpi xmlns:a14="http://schemas.microsoft.com/office/drawing/2010/main" val="0"/>
              </a:ext>
            </a:extLst>
          </a:blip>
          <a:srcRect/>
          <a:stretch/>
        </p:blipFill>
        <p:spPr>
          <a:xfrm>
            <a:off x="9119537" y="2163674"/>
            <a:ext cx="514853" cy="241324"/>
          </a:xfrm>
          <a:prstGeom prst="rect">
            <a:avLst/>
          </a:prstGeom>
        </p:spPr>
      </p:pic>
      <p:pic>
        <p:nvPicPr>
          <p:cNvPr id="205" name="Picture 204">
            <a:extLst>
              <a:ext uri="{FF2B5EF4-FFF2-40B4-BE49-F238E27FC236}">
                <a16:creationId xmlns:a16="http://schemas.microsoft.com/office/drawing/2014/main" id="{F6AD4076-6D46-49DF-90AF-45F63D29DD21}"/>
              </a:ext>
            </a:extLst>
          </p:cNvPr>
          <p:cNvPicPr>
            <a:picLocks noChangeAspect="1"/>
          </p:cNvPicPr>
          <p:nvPr/>
        </p:nvPicPr>
        <p:blipFill rotWithShape="1">
          <a:blip r:embed="rId99"/>
          <a:srcRect l="13037" t="5469" b="46419"/>
          <a:stretch/>
        </p:blipFill>
        <p:spPr>
          <a:xfrm>
            <a:off x="2873573" y="2137451"/>
            <a:ext cx="790340" cy="293770"/>
          </a:xfrm>
          <a:prstGeom prst="rect">
            <a:avLst/>
          </a:prstGeom>
        </p:spPr>
      </p:pic>
      <p:pic>
        <p:nvPicPr>
          <p:cNvPr id="186" name="Picture 2" descr="Image result for tata consultancy services">
            <a:extLst>
              <a:ext uri="{FF2B5EF4-FFF2-40B4-BE49-F238E27FC236}">
                <a16:creationId xmlns:a16="http://schemas.microsoft.com/office/drawing/2014/main" id="{6E5E7B33-318F-4A6F-93BF-02844CB59953}"/>
              </a:ext>
            </a:extLst>
          </p:cNvPr>
          <p:cNvPicPr>
            <a:picLocks noChangeAspect="1" noChangeArrowheads="1"/>
          </p:cNvPicPr>
          <p:nvPr/>
        </p:nvPicPr>
        <p:blipFill>
          <a:blip r:embed="rId100" cstate="print">
            <a:extLst>
              <a:ext uri="{28A0092B-C50C-407E-A947-70E740481C1C}">
                <a14:useLocalDpi xmlns:a14="http://schemas.microsoft.com/office/drawing/2010/main" val="0"/>
              </a:ext>
            </a:extLst>
          </a:blip>
          <a:srcRect/>
          <a:stretch>
            <a:fillRect/>
          </a:stretch>
        </p:blipFill>
        <p:spPr bwMode="auto">
          <a:xfrm>
            <a:off x="5861804" y="2099924"/>
            <a:ext cx="790340" cy="368825"/>
          </a:xfrm>
          <a:prstGeom prst="rect">
            <a:avLst/>
          </a:prstGeom>
          <a:noFill/>
          <a:extLst>
            <a:ext uri="{909E8E84-426E-40DD-AFC4-6F175D3DCCD1}">
              <a14:hiddenFill xmlns:a14="http://schemas.microsoft.com/office/drawing/2010/main">
                <a:solidFill>
                  <a:srgbClr val="FFFFFF"/>
                </a:solidFill>
              </a14:hiddenFill>
            </a:ext>
          </a:extLst>
        </p:spPr>
      </p:pic>
      <p:pic>
        <p:nvPicPr>
          <p:cNvPr id="184" name="Picture 2" descr="Wipro Jobs Chennai 2017 For Experienced In June">
            <a:extLst>
              <a:ext uri="{FF2B5EF4-FFF2-40B4-BE49-F238E27FC236}">
                <a16:creationId xmlns:a16="http://schemas.microsoft.com/office/drawing/2014/main" id="{64C14B09-E877-4C3C-8D19-00F222778B84}"/>
              </a:ext>
            </a:extLst>
          </p:cNvPr>
          <p:cNvPicPr>
            <a:picLocks noChangeAspect="1" noChangeArrowheads="1"/>
          </p:cNvPicPr>
          <p:nvPr/>
        </p:nvPicPr>
        <p:blipFill rotWithShape="1">
          <a:blip r:embed="rId101" cstate="print">
            <a:extLst>
              <a:ext uri="{28A0092B-C50C-407E-A947-70E740481C1C}">
                <a14:useLocalDpi xmlns:a14="http://schemas.microsoft.com/office/drawing/2010/main" val="0"/>
              </a:ext>
            </a:extLst>
          </a:blip>
          <a:srcRect/>
          <a:stretch/>
        </p:blipFill>
        <p:spPr bwMode="auto">
          <a:xfrm>
            <a:off x="8203521" y="2553848"/>
            <a:ext cx="525349" cy="437261"/>
          </a:xfrm>
          <a:prstGeom prst="rect">
            <a:avLst/>
          </a:prstGeom>
          <a:noFill/>
          <a:extLst>
            <a:ext uri="{909E8E84-426E-40DD-AFC4-6F175D3DCCD1}">
              <a14:hiddenFill xmlns:a14="http://schemas.microsoft.com/office/drawing/2010/main">
                <a:solidFill>
                  <a:srgbClr val="FFFFFF"/>
                </a:solidFill>
              </a14:hiddenFill>
            </a:ext>
          </a:extLst>
        </p:spPr>
      </p:pic>
      <p:sp>
        <p:nvSpPr>
          <p:cNvPr id="207" name="Rectangle: Rounded Corners 206">
            <a:extLst>
              <a:ext uri="{FF2B5EF4-FFF2-40B4-BE49-F238E27FC236}">
                <a16:creationId xmlns:a16="http://schemas.microsoft.com/office/drawing/2014/main" id="{666DEE1A-D984-4B00-999D-BCAB224ED062}"/>
              </a:ext>
            </a:extLst>
          </p:cNvPr>
          <p:cNvSpPr/>
          <p:nvPr/>
        </p:nvSpPr>
        <p:spPr bwMode="auto">
          <a:xfrm>
            <a:off x="1649809" y="2079003"/>
            <a:ext cx="1032520" cy="317444"/>
          </a:xfrm>
          <a:prstGeom prst="round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9217" rIns="93260" bIns="149217" numCol="1" spcCol="0" rtlCol="0" fromWordArt="0" anchor="ctr" anchorCtr="0" forceAA="0" compatLnSpc="1">
            <a:prstTxWarp prst="textNoShape">
              <a:avLst/>
            </a:prstTxWarp>
            <a:noAutofit/>
          </a:bodyPr>
          <a:lstStyle/>
          <a:p>
            <a:pPr marL="0" marR="0" lvl="0" indent="0" algn="l" defTabSz="951028" rtl="0" eaLnBrk="1" fontAlgn="base" latinLnBrk="0" hangingPunct="1">
              <a:lnSpc>
                <a:spcPct val="90000"/>
              </a:lnSpc>
              <a:spcBef>
                <a:spcPct val="0"/>
              </a:spcBef>
              <a:spcAft>
                <a:spcPct val="0"/>
              </a:spcAft>
              <a:buClrTx/>
              <a:buSzTx/>
              <a:buFontTx/>
              <a:buNone/>
              <a:tabLst/>
              <a:defRPr/>
            </a:pPr>
            <a:r>
              <a:rPr kumimoji="0" lang="en-US" sz="1200" b="1" i="0" u="none" strike="noStrike" kern="1200" cap="none" spc="0" normalizeH="0" baseline="0" noProof="0">
                <a:ln>
                  <a:noFill/>
                </a:ln>
                <a:gradFill>
                  <a:gsLst>
                    <a:gs pos="0">
                      <a:srgbClr val="0078D3"/>
                    </a:gs>
                    <a:gs pos="100000">
                      <a:srgbClr val="0078D3"/>
                    </a:gs>
                  </a:gsLst>
                  <a:lin ang="5400000" scaled="0"/>
                </a:gradFill>
                <a:effectLst/>
                <a:uLnTx/>
                <a:uFillTx/>
                <a:latin typeface="Segoe UI"/>
                <a:ea typeface="Segoe UI" pitchFamily="34" charset="0"/>
                <a:cs typeface="Segoe UI" pitchFamily="34" charset="0"/>
              </a:rPr>
              <a:t>Partner</a:t>
            </a:r>
          </a:p>
          <a:p>
            <a:pPr marL="0" marR="0" lvl="0" indent="0" algn="l" defTabSz="951028" rtl="0" eaLnBrk="1" fontAlgn="base" latinLnBrk="0" hangingPunct="1">
              <a:lnSpc>
                <a:spcPct val="90000"/>
              </a:lnSpc>
              <a:spcBef>
                <a:spcPct val="0"/>
              </a:spcBef>
              <a:spcAft>
                <a:spcPct val="0"/>
              </a:spcAft>
              <a:buClrTx/>
              <a:buSzTx/>
              <a:buFontTx/>
              <a:buNone/>
              <a:tabLst/>
              <a:defRPr/>
            </a:pPr>
            <a:r>
              <a:rPr kumimoji="0" lang="en-US" sz="1200" b="1" i="0" u="none" strike="noStrike" kern="1200" cap="none" spc="0" normalizeH="0" baseline="0" noProof="0">
                <a:ln>
                  <a:noFill/>
                </a:ln>
                <a:gradFill>
                  <a:gsLst>
                    <a:gs pos="0">
                      <a:srgbClr val="0078D3"/>
                    </a:gs>
                    <a:gs pos="100000">
                      <a:srgbClr val="0078D3"/>
                    </a:gs>
                  </a:gsLst>
                  <a:lin ang="5400000" scaled="0"/>
                </a:gradFill>
                <a:effectLst/>
                <a:uLnTx/>
                <a:uFillTx/>
                <a:latin typeface="Segoe UI"/>
                <a:ea typeface="Segoe UI" pitchFamily="34" charset="0"/>
                <a:cs typeface="Segoe UI" pitchFamily="34" charset="0"/>
              </a:rPr>
              <a:t>Ecosystem</a:t>
            </a:r>
          </a:p>
        </p:txBody>
      </p:sp>
      <p:cxnSp>
        <p:nvCxnSpPr>
          <p:cNvPr id="15" name="Straight Connector 14">
            <a:extLst>
              <a:ext uri="{FF2B5EF4-FFF2-40B4-BE49-F238E27FC236}">
                <a16:creationId xmlns:a16="http://schemas.microsoft.com/office/drawing/2014/main" id="{A9993272-4485-4FC7-B6DD-4FB084575122}"/>
              </a:ext>
            </a:extLst>
          </p:cNvPr>
          <p:cNvCxnSpPr>
            <a:cxnSpLocks/>
          </p:cNvCxnSpPr>
          <p:nvPr/>
        </p:nvCxnSpPr>
        <p:spPr>
          <a:xfrm>
            <a:off x="1599878" y="2114735"/>
            <a:ext cx="0" cy="4186529"/>
          </a:xfrm>
          <a:prstGeom prst="line">
            <a:avLst/>
          </a:prstGeom>
          <a:ln>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66B6228D-4679-4B59-A6AB-EE24F8E04109}"/>
              </a:ext>
            </a:extLst>
          </p:cNvPr>
          <p:cNvCxnSpPr>
            <a:cxnSpLocks/>
          </p:cNvCxnSpPr>
          <p:nvPr/>
        </p:nvCxnSpPr>
        <p:spPr>
          <a:xfrm>
            <a:off x="1593052" y="1973311"/>
            <a:ext cx="0" cy="4439379"/>
          </a:xfrm>
          <a:prstGeom prst="line">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210" name="Straight Connector 209">
            <a:extLst>
              <a:ext uri="{FF2B5EF4-FFF2-40B4-BE49-F238E27FC236}">
                <a16:creationId xmlns:a16="http://schemas.microsoft.com/office/drawing/2014/main" id="{2EBA8A86-F249-4AEA-9391-BDB568FC7F19}"/>
              </a:ext>
            </a:extLst>
          </p:cNvPr>
          <p:cNvCxnSpPr>
            <a:cxnSpLocks/>
          </p:cNvCxnSpPr>
          <p:nvPr/>
        </p:nvCxnSpPr>
        <p:spPr>
          <a:xfrm>
            <a:off x="2708087" y="1973311"/>
            <a:ext cx="0" cy="4439379"/>
          </a:xfrm>
          <a:prstGeom prst="line">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211" name="Straight Connector 210">
            <a:extLst>
              <a:ext uri="{FF2B5EF4-FFF2-40B4-BE49-F238E27FC236}">
                <a16:creationId xmlns:a16="http://schemas.microsoft.com/office/drawing/2014/main" id="{918B057B-EE96-41F3-84A4-DB01FC54B232}"/>
              </a:ext>
            </a:extLst>
          </p:cNvPr>
          <p:cNvCxnSpPr>
            <a:cxnSpLocks/>
          </p:cNvCxnSpPr>
          <p:nvPr/>
        </p:nvCxnSpPr>
        <p:spPr>
          <a:xfrm flipV="1">
            <a:off x="1586376" y="3054173"/>
            <a:ext cx="10362440" cy="61206"/>
          </a:xfrm>
          <a:prstGeom prst="line">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pic>
        <p:nvPicPr>
          <p:cNvPr id="215" name="Picture 214">
            <a:extLst>
              <a:ext uri="{FF2B5EF4-FFF2-40B4-BE49-F238E27FC236}">
                <a16:creationId xmlns:a16="http://schemas.microsoft.com/office/drawing/2014/main" id="{7058EDCE-B98A-44E8-AC30-B3A955612F79}"/>
              </a:ext>
            </a:extLst>
          </p:cNvPr>
          <p:cNvPicPr>
            <a:picLocks noChangeAspect="1"/>
          </p:cNvPicPr>
          <p:nvPr/>
        </p:nvPicPr>
        <p:blipFill rotWithShape="1">
          <a:blip r:embed="rId99"/>
          <a:srcRect l="13037" t="62470"/>
          <a:stretch/>
        </p:blipFill>
        <p:spPr>
          <a:xfrm>
            <a:off x="3749941" y="2657899"/>
            <a:ext cx="790340" cy="229159"/>
          </a:xfrm>
          <a:prstGeom prst="rect">
            <a:avLst/>
          </a:prstGeom>
        </p:spPr>
      </p:pic>
      <p:pic>
        <p:nvPicPr>
          <p:cNvPr id="5" name="Graphic 4">
            <a:extLst>
              <a:ext uri="{FF2B5EF4-FFF2-40B4-BE49-F238E27FC236}">
                <a16:creationId xmlns:a16="http://schemas.microsoft.com/office/drawing/2014/main" id="{305A4819-D154-4896-B396-6DA406D25BA3}"/>
              </a:ext>
            </a:extLst>
          </p:cNvPr>
          <p:cNvPicPr>
            <a:picLocks noChangeAspect="1"/>
          </p:cNvPicPr>
          <p:nvPr/>
        </p:nvPicPr>
        <p:blipFill>
          <a:blip r:embed="rId102" cstate="print">
            <a:extLst>
              <a:ext uri="{28A0092B-C50C-407E-A947-70E740481C1C}">
                <a14:useLocalDpi xmlns:a14="http://schemas.microsoft.com/office/drawing/2010/main" val="0"/>
              </a:ext>
              <a:ext uri="{96DAC541-7B7A-43D3-8B79-37D633B846F1}">
                <asvg:svgBlip xmlns:asvg="http://schemas.microsoft.com/office/drawing/2016/SVG/main" r:embed="rId103"/>
              </a:ext>
            </a:extLst>
          </a:blip>
          <a:stretch>
            <a:fillRect/>
          </a:stretch>
        </p:blipFill>
        <p:spPr>
          <a:xfrm>
            <a:off x="6131489" y="3816390"/>
            <a:ext cx="560943" cy="89190"/>
          </a:xfrm>
          <a:prstGeom prst="rect">
            <a:avLst/>
          </a:prstGeom>
        </p:spPr>
      </p:pic>
    </p:spTree>
    <p:extLst>
      <p:ext uri="{BB962C8B-B14F-4D97-AF65-F5344CB8AC3E}">
        <p14:creationId xmlns:p14="http://schemas.microsoft.com/office/powerpoint/2010/main" val="2220788287"/>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762AFDF-15E0-4E07-9533-D9B5EC0936ED}"/>
              </a:ext>
            </a:extLst>
          </p:cNvPr>
          <p:cNvSpPr>
            <a:spLocks noGrp="1"/>
          </p:cNvSpPr>
          <p:nvPr>
            <p:ph type="title"/>
          </p:nvPr>
        </p:nvSpPr>
        <p:spPr/>
        <p:txBody>
          <a:bodyPr/>
          <a:lstStyle/>
          <a:p>
            <a:r>
              <a:rPr lang="en-US" dirty="0">
                <a:solidFill>
                  <a:srgbClr val="000000"/>
                </a:solidFill>
              </a:rPr>
              <a:t>Transform your business with IoT</a:t>
            </a:r>
          </a:p>
        </p:txBody>
      </p:sp>
      <p:sp>
        <p:nvSpPr>
          <p:cNvPr id="5" name="Content Placeholder 4">
            <a:extLst>
              <a:ext uri="{FF2B5EF4-FFF2-40B4-BE49-F238E27FC236}">
                <a16:creationId xmlns:a16="http://schemas.microsoft.com/office/drawing/2014/main" id="{0CBDA5BB-06E7-40C4-843A-D85BB77EAB0B}"/>
              </a:ext>
            </a:extLst>
          </p:cNvPr>
          <p:cNvSpPr>
            <a:spLocks noGrp="1"/>
          </p:cNvSpPr>
          <p:nvPr>
            <p:ph idx="1"/>
          </p:nvPr>
        </p:nvSpPr>
        <p:spPr>
          <a:xfrm>
            <a:off x="465138" y="1397477"/>
            <a:ext cx="11456988" cy="5170646"/>
          </a:xfrm>
        </p:spPr>
        <p:txBody>
          <a:bodyPr/>
          <a:lstStyle/>
          <a:p>
            <a:pPr>
              <a:lnSpc>
                <a:spcPct val="150000"/>
              </a:lnSpc>
            </a:pPr>
            <a:r>
              <a:rPr lang="en-US" dirty="0"/>
              <a:t>Internet of Things Opportunities &amp; Business Transformation Across Industries</a:t>
            </a:r>
          </a:p>
          <a:p>
            <a:pPr>
              <a:lnSpc>
                <a:spcPct val="150000"/>
              </a:lnSpc>
            </a:pPr>
            <a:r>
              <a:rPr lang="en-US" dirty="0"/>
              <a:t>Architecture of an IoT Solution</a:t>
            </a:r>
          </a:p>
          <a:p>
            <a:pPr>
              <a:lnSpc>
                <a:spcPct val="150000"/>
              </a:lnSpc>
            </a:pPr>
            <a:r>
              <a:rPr lang="en-US" dirty="0"/>
              <a:t>Microsoft IoT Overview &amp; Real-World Scenarios</a:t>
            </a:r>
          </a:p>
          <a:p>
            <a:pPr>
              <a:lnSpc>
                <a:spcPct val="150000"/>
              </a:lnSpc>
            </a:pPr>
            <a:r>
              <a:rPr lang="en-US" dirty="0"/>
              <a:t>Lab: Getting started with Azure IoT Basics</a:t>
            </a:r>
          </a:p>
          <a:p>
            <a:pPr lvl="1">
              <a:lnSpc>
                <a:spcPct val="150000"/>
              </a:lnSpc>
              <a:buFont typeface="Arial" panose="020B0604020202020204" pitchFamily="34" charset="0"/>
              <a:buChar char="•"/>
            </a:pPr>
            <a:r>
              <a:rPr lang="en-US" b="0" i="0" u="none" strike="noStrike" dirty="0">
                <a:solidFill>
                  <a:srgbClr val="5F5F5F"/>
                </a:solidFill>
                <a:effectLst/>
                <a:latin typeface="&amp;quot"/>
              </a:rPr>
              <a:t> Create an Azure dashboard and resource group.</a:t>
            </a:r>
          </a:p>
          <a:p>
            <a:pPr lvl="1">
              <a:lnSpc>
                <a:spcPct val="150000"/>
              </a:lnSpc>
              <a:buFont typeface="Arial" panose="020B0604020202020204" pitchFamily="34" charset="0"/>
              <a:buChar char="•"/>
            </a:pPr>
            <a:r>
              <a:rPr lang="en-US" b="0" i="0" u="none" strike="noStrike" dirty="0">
                <a:solidFill>
                  <a:srgbClr val="5F5F5F"/>
                </a:solidFill>
                <a:effectLst/>
                <a:latin typeface="&amp;quot"/>
              </a:rPr>
              <a:t> Create an IoT hub using the Azure portal.</a:t>
            </a:r>
          </a:p>
          <a:p>
            <a:pPr lvl="1">
              <a:lnSpc>
                <a:spcPct val="150000"/>
              </a:lnSpc>
              <a:buFont typeface="Arial" panose="020B0604020202020204" pitchFamily="34" charset="0"/>
              <a:buChar char="•"/>
            </a:pPr>
            <a:r>
              <a:rPr lang="en-US" b="0" i="0" u="none" strike="noStrike" dirty="0">
                <a:solidFill>
                  <a:srgbClr val="5F5F5F"/>
                </a:solidFill>
                <a:effectLst/>
                <a:latin typeface="&amp;quot"/>
              </a:rPr>
              <a:t> Examine features of the Azure IoT Hub service.</a:t>
            </a:r>
          </a:p>
          <a:p>
            <a:pPr lvl="1">
              <a:lnSpc>
                <a:spcPct val="150000"/>
              </a:lnSpc>
              <a:buFont typeface="Arial" panose="020B0604020202020204" pitchFamily="34" charset="0"/>
              <a:buChar char="•"/>
            </a:pPr>
            <a:r>
              <a:rPr lang="en-US" b="0" i="0" u="none" strike="noStrike" dirty="0">
                <a:solidFill>
                  <a:srgbClr val="5F5F5F"/>
                </a:solidFill>
                <a:effectLst/>
                <a:latin typeface="&amp;quot"/>
              </a:rPr>
              <a:t> Create a Device Provisioning Service and link it to your IoT hub.</a:t>
            </a:r>
          </a:p>
          <a:p>
            <a:pPr>
              <a:lnSpc>
                <a:spcPct val="150000"/>
              </a:lnSpc>
            </a:pPr>
            <a:r>
              <a:rPr lang="en-US" dirty="0"/>
              <a:t>Developer Resources</a:t>
            </a:r>
          </a:p>
          <a:p>
            <a:endParaRPr lang="en-US" dirty="0"/>
          </a:p>
        </p:txBody>
      </p:sp>
      <p:cxnSp>
        <p:nvCxnSpPr>
          <p:cNvPr id="6" name="Straight Connector 5">
            <a:extLst>
              <a:ext uri="{FF2B5EF4-FFF2-40B4-BE49-F238E27FC236}">
                <a16:creationId xmlns:a16="http://schemas.microsoft.com/office/drawing/2014/main" id="{EC92D292-E979-4E0A-BD64-37EC0EB1F0DB}"/>
              </a:ext>
            </a:extLst>
          </p:cNvPr>
          <p:cNvCxnSpPr>
            <a:cxnSpLocks/>
          </p:cNvCxnSpPr>
          <p:nvPr/>
        </p:nvCxnSpPr>
        <p:spPr>
          <a:xfrm>
            <a:off x="465138" y="6069012"/>
            <a:ext cx="6308641" cy="0"/>
          </a:xfrm>
          <a:prstGeom prst="line">
            <a:avLst/>
          </a:prstGeom>
          <a:ln w="53975">
            <a:gradFill>
              <a:gsLst>
                <a:gs pos="0">
                  <a:schemeClr val="accent5"/>
                </a:gs>
                <a:gs pos="100000">
                  <a:schemeClr val="tx2"/>
                </a:gs>
              </a:gsLst>
              <a:lin ang="1800000" scaled="0"/>
            </a:gra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3772920"/>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CABE8F-3061-4724-ADBD-786D36801A8E}"/>
              </a:ext>
            </a:extLst>
          </p:cNvPr>
          <p:cNvSpPr>
            <a:spLocks noGrp="1"/>
          </p:cNvSpPr>
          <p:nvPr>
            <p:ph type="title"/>
          </p:nvPr>
        </p:nvSpPr>
        <p:spPr>
          <a:xfrm>
            <a:off x="452462" y="295125"/>
            <a:ext cx="11531551" cy="830020"/>
          </a:xfrm>
        </p:spPr>
        <p:txBody>
          <a:bodyPr>
            <a:normAutofit/>
          </a:bodyPr>
          <a:lstStyle/>
          <a:p>
            <a:r>
              <a:rPr lang="en-US" dirty="0"/>
              <a:t>Learn how to get started with IoT</a:t>
            </a:r>
          </a:p>
        </p:txBody>
      </p:sp>
      <p:pic>
        <p:nvPicPr>
          <p:cNvPr id="5" name="Picture 4">
            <a:extLst>
              <a:ext uri="{FF2B5EF4-FFF2-40B4-BE49-F238E27FC236}">
                <a16:creationId xmlns:a16="http://schemas.microsoft.com/office/drawing/2014/main" id="{D5FF7083-3182-41BE-A574-5D1FB9AA2D81}"/>
              </a:ext>
            </a:extLst>
          </p:cNvPr>
          <p:cNvPicPr>
            <a:picLocks noChangeAspect="1"/>
          </p:cNvPicPr>
          <p:nvPr/>
        </p:nvPicPr>
        <p:blipFill>
          <a:blip r:embed="rId3"/>
          <a:stretch>
            <a:fillRect/>
          </a:stretch>
        </p:blipFill>
        <p:spPr>
          <a:xfrm>
            <a:off x="6736688" y="388376"/>
            <a:ext cx="4240971" cy="2634773"/>
          </a:xfrm>
          <a:prstGeom prst="rect">
            <a:avLst/>
          </a:prstGeom>
          <a:ln w="28575">
            <a:solidFill>
              <a:schemeClr val="accent4">
                <a:lumMod val="60000"/>
                <a:lumOff val="40000"/>
              </a:schemeClr>
            </a:solidFill>
          </a:ln>
        </p:spPr>
      </p:pic>
      <p:pic>
        <p:nvPicPr>
          <p:cNvPr id="7" name="Picture 6">
            <a:extLst>
              <a:ext uri="{FF2B5EF4-FFF2-40B4-BE49-F238E27FC236}">
                <a16:creationId xmlns:a16="http://schemas.microsoft.com/office/drawing/2014/main" id="{3F854EB2-DB03-4986-812B-49A5D52E737F}"/>
              </a:ext>
            </a:extLst>
          </p:cNvPr>
          <p:cNvPicPr>
            <a:picLocks noChangeAspect="1"/>
          </p:cNvPicPr>
          <p:nvPr/>
        </p:nvPicPr>
        <p:blipFill>
          <a:blip r:embed="rId4"/>
          <a:stretch>
            <a:fillRect/>
          </a:stretch>
        </p:blipFill>
        <p:spPr>
          <a:xfrm>
            <a:off x="9074290" y="95688"/>
            <a:ext cx="2448084" cy="2779361"/>
          </a:xfrm>
          <a:prstGeom prst="rect">
            <a:avLst/>
          </a:prstGeom>
          <a:ln w="28575">
            <a:solidFill>
              <a:schemeClr val="accent4">
                <a:lumMod val="60000"/>
                <a:lumOff val="40000"/>
              </a:schemeClr>
            </a:solidFill>
          </a:ln>
        </p:spPr>
      </p:pic>
      <p:sp>
        <p:nvSpPr>
          <p:cNvPr id="8" name="TextBox 7">
            <a:extLst>
              <a:ext uri="{FF2B5EF4-FFF2-40B4-BE49-F238E27FC236}">
                <a16:creationId xmlns:a16="http://schemas.microsoft.com/office/drawing/2014/main" id="{530F1B1D-E841-49FB-A095-951A4B608A0D}"/>
              </a:ext>
            </a:extLst>
          </p:cNvPr>
          <p:cNvSpPr txBox="1"/>
          <p:nvPr/>
        </p:nvSpPr>
        <p:spPr>
          <a:xfrm>
            <a:off x="267340" y="972961"/>
            <a:ext cx="5719262" cy="6030289"/>
          </a:xfrm>
          <a:prstGeom prst="rect">
            <a:avLst/>
          </a:prstGeom>
          <a:noFill/>
        </p:spPr>
        <p:txBody>
          <a:bodyPr wrap="square" lIns="186521" tIns="149217" rIns="186521" bIns="149217" rtlCol="0">
            <a:spAutoFit/>
          </a:bodyPr>
          <a:lstStyle/>
          <a:p>
            <a:pPr defTabSz="932563">
              <a:lnSpc>
                <a:spcPct val="90000"/>
              </a:lnSpc>
              <a:spcAft>
                <a:spcPts val="612"/>
              </a:spcAft>
            </a:pPr>
            <a:r>
              <a:rPr lang="en-US" sz="1632" b="1" dirty="0">
                <a:gradFill>
                  <a:gsLst>
                    <a:gs pos="2917">
                      <a:srgbClr val="3C3C41"/>
                    </a:gs>
                    <a:gs pos="30000">
                      <a:srgbClr val="3C3C41"/>
                    </a:gs>
                  </a:gsLst>
                  <a:lin ang="5400000" scaled="0"/>
                </a:gradFill>
                <a:latin typeface="Segoe UI"/>
              </a:rPr>
              <a:t>Building IoT solutions with Azure Developer Guide </a:t>
            </a:r>
            <a:r>
              <a:rPr lang="en-US" sz="1600" dirty="0">
                <a:hlinkClick r:id="rId5"/>
              </a:rPr>
              <a:t>https://discover.microsoft.com/azure-iot-building-solutions-dev-guide/</a:t>
            </a:r>
            <a:endParaRPr lang="en-US" sz="1632" dirty="0">
              <a:gradFill>
                <a:gsLst>
                  <a:gs pos="2917">
                    <a:srgbClr val="3C3C41"/>
                  </a:gs>
                  <a:gs pos="30000">
                    <a:srgbClr val="3C3C41"/>
                  </a:gs>
                </a:gsLst>
                <a:lin ang="5400000" scaled="0"/>
              </a:gradFill>
              <a:latin typeface="Segoe UI"/>
            </a:endParaRPr>
          </a:p>
          <a:p>
            <a:pPr defTabSz="932563">
              <a:lnSpc>
                <a:spcPct val="90000"/>
              </a:lnSpc>
              <a:spcAft>
                <a:spcPts val="612"/>
              </a:spcAft>
            </a:pPr>
            <a:endParaRPr lang="en-US" sz="1632" dirty="0">
              <a:gradFill>
                <a:gsLst>
                  <a:gs pos="2917">
                    <a:srgbClr val="3C3C41"/>
                  </a:gs>
                  <a:gs pos="30000">
                    <a:srgbClr val="3C3C41"/>
                  </a:gs>
                </a:gsLst>
                <a:lin ang="5400000" scaled="0"/>
              </a:gradFill>
              <a:latin typeface="Segoe UI"/>
            </a:endParaRPr>
          </a:p>
          <a:p>
            <a:pPr defTabSz="932563">
              <a:lnSpc>
                <a:spcPct val="90000"/>
              </a:lnSpc>
              <a:spcAft>
                <a:spcPts val="612"/>
              </a:spcAft>
            </a:pPr>
            <a:r>
              <a:rPr lang="en-US" sz="1632" b="1" dirty="0">
                <a:gradFill>
                  <a:gsLst>
                    <a:gs pos="2917">
                      <a:srgbClr val="3C3C41"/>
                    </a:gs>
                    <a:gs pos="30000">
                      <a:srgbClr val="3C3C41"/>
                    </a:gs>
                  </a:gsLst>
                  <a:lin ang="5400000" scaled="0"/>
                </a:gradFill>
                <a:latin typeface="Segoe UI"/>
              </a:rPr>
              <a:t>Microsoft Learn learning paths </a:t>
            </a:r>
          </a:p>
          <a:p>
            <a:pPr defTabSz="932563">
              <a:lnSpc>
                <a:spcPct val="90000"/>
              </a:lnSpc>
              <a:spcAft>
                <a:spcPts val="612"/>
              </a:spcAft>
            </a:pPr>
            <a:r>
              <a:rPr lang="en-US" sz="1632" dirty="0">
                <a:solidFill>
                  <a:srgbClr val="3C3C41"/>
                </a:solidFill>
                <a:latin typeface="Segoe UI"/>
                <a:hlinkClick r:id="rId6"/>
              </a:rPr>
              <a:t>http://aka.ms/mslearniot</a:t>
            </a:r>
            <a:endParaRPr lang="en-US" sz="1632" dirty="0">
              <a:solidFill>
                <a:srgbClr val="3C3C41"/>
              </a:solidFill>
              <a:latin typeface="Segoe UI"/>
            </a:endParaRPr>
          </a:p>
          <a:p>
            <a:pPr defTabSz="932563">
              <a:lnSpc>
                <a:spcPct val="90000"/>
              </a:lnSpc>
              <a:spcAft>
                <a:spcPts val="612"/>
              </a:spcAft>
            </a:pPr>
            <a:r>
              <a:rPr lang="en-US" sz="1632" dirty="0">
                <a:gradFill>
                  <a:gsLst>
                    <a:gs pos="2917">
                      <a:srgbClr val="3C3C41"/>
                    </a:gs>
                    <a:gs pos="30000">
                      <a:srgbClr val="3C3C41"/>
                    </a:gs>
                  </a:gsLst>
                  <a:lin ang="5400000" scaled="0"/>
                </a:gradFill>
                <a:latin typeface="Segoe UI"/>
              </a:rPr>
              <a:t>Microsoft Learn is a newer learning platform that offers sandbox online training</a:t>
            </a:r>
          </a:p>
          <a:p>
            <a:pPr defTabSz="932563">
              <a:lnSpc>
                <a:spcPct val="90000"/>
              </a:lnSpc>
              <a:spcAft>
                <a:spcPts val="612"/>
              </a:spcAft>
            </a:pPr>
            <a:endParaRPr lang="en-US" sz="1632" dirty="0">
              <a:gradFill>
                <a:gsLst>
                  <a:gs pos="2917">
                    <a:srgbClr val="3C3C41"/>
                  </a:gs>
                  <a:gs pos="30000">
                    <a:srgbClr val="3C3C41"/>
                  </a:gs>
                </a:gsLst>
                <a:lin ang="5400000" scaled="0"/>
              </a:gradFill>
              <a:latin typeface="Segoe UI"/>
            </a:endParaRPr>
          </a:p>
          <a:p>
            <a:pPr defTabSz="932563">
              <a:lnSpc>
                <a:spcPct val="90000"/>
              </a:lnSpc>
              <a:spcAft>
                <a:spcPts val="612"/>
              </a:spcAft>
            </a:pPr>
            <a:r>
              <a:rPr lang="en-US" sz="1632" b="1" dirty="0">
                <a:gradFill>
                  <a:gsLst>
                    <a:gs pos="2917">
                      <a:srgbClr val="3C3C41"/>
                    </a:gs>
                    <a:gs pos="30000">
                      <a:srgbClr val="3C3C41"/>
                    </a:gs>
                  </a:gsLst>
                  <a:lin ang="5400000" scaled="0"/>
                </a:gradFill>
                <a:latin typeface="Segoe UI"/>
              </a:rPr>
              <a:t>Azure IoT Reference Architecture Guide </a:t>
            </a:r>
            <a:r>
              <a:rPr lang="en-US" sz="1600" dirty="0">
                <a:hlinkClick r:id="rId7"/>
              </a:rPr>
              <a:t>https://docs.microsoft.com/azure/architecture/reference-architectures/iot/</a:t>
            </a:r>
            <a:endParaRPr lang="en-US" sz="1600" dirty="0"/>
          </a:p>
          <a:p>
            <a:pPr defTabSz="932563">
              <a:lnSpc>
                <a:spcPct val="90000"/>
              </a:lnSpc>
              <a:spcAft>
                <a:spcPts val="612"/>
              </a:spcAft>
            </a:pPr>
            <a:r>
              <a:rPr lang="en-US" sz="1428" dirty="0">
                <a:gradFill>
                  <a:gsLst>
                    <a:gs pos="2917">
                      <a:srgbClr val="3C3C41"/>
                    </a:gs>
                    <a:gs pos="30000">
                      <a:srgbClr val="3C3C41"/>
                    </a:gs>
                  </a:gsLst>
                  <a:lin ang="5400000" scaled="0"/>
                </a:gradFill>
                <a:latin typeface="Segoe UI"/>
              </a:rPr>
              <a:t>This reference architecture shows a recommended architecture for IoT applications on Azure using PaaS (platform-as-a-service) components.</a:t>
            </a:r>
          </a:p>
          <a:p>
            <a:pPr defTabSz="932563">
              <a:lnSpc>
                <a:spcPct val="90000"/>
              </a:lnSpc>
              <a:spcAft>
                <a:spcPts val="612"/>
              </a:spcAft>
            </a:pPr>
            <a:endParaRPr lang="en-US" sz="1428" dirty="0">
              <a:gradFill>
                <a:gsLst>
                  <a:gs pos="2917">
                    <a:srgbClr val="3C3C41"/>
                  </a:gs>
                  <a:gs pos="30000">
                    <a:srgbClr val="3C3C41"/>
                  </a:gs>
                </a:gsLst>
                <a:lin ang="5400000" scaled="0"/>
              </a:gradFill>
              <a:latin typeface="Segoe UI"/>
            </a:endParaRPr>
          </a:p>
          <a:p>
            <a:pPr defTabSz="932563">
              <a:lnSpc>
                <a:spcPct val="90000"/>
              </a:lnSpc>
              <a:spcAft>
                <a:spcPts val="612"/>
              </a:spcAft>
            </a:pPr>
            <a:r>
              <a:rPr lang="en-US" sz="1632" b="1" dirty="0">
                <a:gradFill>
                  <a:gsLst>
                    <a:gs pos="2917">
                      <a:srgbClr val="3C3C41"/>
                    </a:gs>
                    <a:gs pos="30000">
                      <a:srgbClr val="3C3C41"/>
                    </a:gs>
                  </a:gsLst>
                  <a:lin ang="5400000" scaled="0"/>
                </a:gradFill>
                <a:latin typeface="Segoe UI"/>
              </a:rPr>
              <a:t>Azure IoT Docs </a:t>
            </a:r>
            <a:endParaRPr lang="en-US" sz="1428" b="1" dirty="0">
              <a:gradFill>
                <a:gsLst>
                  <a:gs pos="2917">
                    <a:srgbClr val="3C3C41"/>
                  </a:gs>
                  <a:gs pos="30000">
                    <a:srgbClr val="3C3C41"/>
                  </a:gs>
                </a:gsLst>
                <a:lin ang="5400000" scaled="0"/>
              </a:gradFill>
              <a:latin typeface="Segoe UI"/>
            </a:endParaRPr>
          </a:p>
          <a:p>
            <a:pPr defTabSz="932563">
              <a:lnSpc>
                <a:spcPct val="90000"/>
              </a:lnSpc>
              <a:spcAft>
                <a:spcPts val="612"/>
              </a:spcAft>
            </a:pPr>
            <a:r>
              <a:rPr lang="en-US" sz="1428" dirty="0">
                <a:gradFill>
                  <a:gsLst>
                    <a:gs pos="2917">
                      <a:srgbClr val="3C3C41"/>
                    </a:gs>
                    <a:gs pos="30000">
                      <a:srgbClr val="3C3C41"/>
                    </a:gs>
                  </a:gsLst>
                  <a:lin ang="5400000" scaled="0"/>
                </a:gradFill>
                <a:latin typeface="Segoe UI"/>
              </a:rPr>
              <a:t>Getting Started, Tutorials, How-to guides, reference, whitepapers</a:t>
            </a:r>
          </a:p>
          <a:p>
            <a:pPr defTabSz="932563">
              <a:lnSpc>
                <a:spcPct val="90000"/>
              </a:lnSpc>
              <a:spcAft>
                <a:spcPts val="612"/>
              </a:spcAft>
            </a:pPr>
            <a:endParaRPr lang="en-US" sz="1428" dirty="0">
              <a:gradFill>
                <a:gsLst>
                  <a:gs pos="2917">
                    <a:srgbClr val="3C3C41"/>
                  </a:gs>
                  <a:gs pos="30000">
                    <a:srgbClr val="3C3C41"/>
                  </a:gs>
                </a:gsLst>
                <a:lin ang="5400000" scaled="0"/>
              </a:gradFill>
              <a:latin typeface="Segoe UI"/>
            </a:endParaRPr>
          </a:p>
          <a:p>
            <a:pPr defTabSz="932563">
              <a:lnSpc>
                <a:spcPct val="90000"/>
              </a:lnSpc>
              <a:spcAft>
                <a:spcPts val="612"/>
              </a:spcAft>
            </a:pPr>
            <a:endParaRPr lang="en-US" sz="2040" dirty="0">
              <a:gradFill>
                <a:gsLst>
                  <a:gs pos="2917">
                    <a:srgbClr val="3C3C41"/>
                  </a:gs>
                  <a:gs pos="30000">
                    <a:srgbClr val="3C3C41"/>
                  </a:gs>
                </a:gsLst>
                <a:lin ang="5400000" scaled="0"/>
              </a:gradFill>
              <a:latin typeface="Segoe UI"/>
            </a:endParaRPr>
          </a:p>
          <a:p>
            <a:pPr defTabSz="932563">
              <a:lnSpc>
                <a:spcPct val="90000"/>
              </a:lnSpc>
              <a:spcAft>
                <a:spcPts val="612"/>
              </a:spcAft>
            </a:pPr>
            <a:endParaRPr lang="en-US" sz="2448" dirty="0">
              <a:gradFill>
                <a:gsLst>
                  <a:gs pos="2917">
                    <a:srgbClr val="3C3C41"/>
                  </a:gs>
                  <a:gs pos="30000">
                    <a:srgbClr val="3C3C41"/>
                  </a:gs>
                </a:gsLst>
                <a:lin ang="5400000" scaled="0"/>
              </a:gradFill>
              <a:latin typeface="Segoe UI"/>
            </a:endParaRPr>
          </a:p>
        </p:txBody>
      </p:sp>
      <p:pic>
        <p:nvPicPr>
          <p:cNvPr id="3" name="Picture 2">
            <a:extLst>
              <a:ext uri="{FF2B5EF4-FFF2-40B4-BE49-F238E27FC236}">
                <a16:creationId xmlns:a16="http://schemas.microsoft.com/office/drawing/2014/main" id="{57591A5D-3E96-436D-99A1-46CFF2998536}"/>
              </a:ext>
            </a:extLst>
          </p:cNvPr>
          <p:cNvPicPr>
            <a:picLocks noChangeAspect="1"/>
          </p:cNvPicPr>
          <p:nvPr/>
        </p:nvPicPr>
        <p:blipFill>
          <a:blip r:embed="rId8"/>
          <a:stretch>
            <a:fillRect/>
          </a:stretch>
        </p:blipFill>
        <p:spPr>
          <a:xfrm>
            <a:off x="6968323" y="2390550"/>
            <a:ext cx="5128633" cy="2898212"/>
          </a:xfrm>
          <a:prstGeom prst="rect">
            <a:avLst/>
          </a:prstGeom>
          <a:ln>
            <a:solidFill>
              <a:schemeClr val="accent4">
                <a:lumMod val="60000"/>
                <a:lumOff val="40000"/>
              </a:schemeClr>
            </a:solidFill>
          </a:ln>
        </p:spPr>
      </p:pic>
      <p:pic>
        <p:nvPicPr>
          <p:cNvPr id="9" name="Picture 8">
            <a:extLst>
              <a:ext uri="{FF2B5EF4-FFF2-40B4-BE49-F238E27FC236}">
                <a16:creationId xmlns:a16="http://schemas.microsoft.com/office/drawing/2014/main" id="{E4D3C96C-92DB-4865-8D06-17E9156C201F}"/>
              </a:ext>
            </a:extLst>
          </p:cNvPr>
          <p:cNvPicPr>
            <a:picLocks noChangeAspect="1"/>
          </p:cNvPicPr>
          <p:nvPr/>
        </p:nvPicPr>
        <p:blipFill>
          <a:blip r:embed="rId9"/>
          <a:stretch>
            <a:fillRect/>
          </a:stretch>
        </p:blipFill>
        <p:spPr>
          <a:xfrm>
            <a:off x="6218237" y="4370603"/>
            <a:ext cx="3461748" cy="2519528"/>
          </a:xfrm>
          <a:prstGeom prst="rect">
            <a:avLst/>
          </a:prstGeom>
          <a:ln>
            <a:solidFill>
              <a:schemeClr val="accent4">
                <a:lumMod val="60000"/>
                <a:lumOff val="40000"/>
              </a:schemeClr>
            </a:solidFill>
          </a:ln>
        </p:spPr>
      </p:pic>
    </p:spTree>
    <p:extLst>
      <p:ext uri="{BB962C8B-B14F-4D97-AF65-F5344CB8AC3E}">
        <p14:creationId xmlns:p14="http://schemas.microsoft.com/office/powerpoint/2010/main" val="2618187155"/>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C8A51EC4-557C-4474-B05A-0D729890B2BC}"/>
              </a:ext>
            </a:extLst>
          </p:cNvPr>
          <p:cNvPicPr>
            <a:picLocks noChangeAspect="1"/>
          </p:cNvPicPr>
          <p:nvPr/>
        </p:nvPicPr>
        <p:blipFill>
          <a:blip r:embed="rId2"/>
          <a:stretch>
            <a:fillRect/>
          </a:stretch>
        </p:blipFill>
        <p:spPr>
          <a:xfrm>
            <a:off x="6162329" y="4094166"/>
            <a:ext cx="4627750" cy="2713804"/>
          </a:xfrm>
          <a:prstGeom prst="rect">
            <a:avLst/>
          </a:prstGeom>
        </p:spPr>
      </p:pic>
      <p:sp>
        <p:nvSpPr>
          <p:cNvPr id="4" name="Title 3"/>
          <p:cNvSpPr>
            <a:spLocks noGrp="1"/>
          </p:cNvSpPr>
          <p:nvPr>
            <p:ph type="title"/>
          </p:nvPr>
        </p:nvSpPr>
        <p:spPr/>
        <p:txBody>
          <a:bodyPr/>
          <a:lstStyle/>
          <a:p>
            <a:r>
              <a:rPr lang="en-US" sz="3599" dirty="0"/>
              <a:t>IoT Show</a:t>
            </a:r>
            <a:endParaRPr lang="en-US" sz="3599" i="1" dirty="0"/>
          </a:p>
        </p:txBody>
      </p:sp>
      <p:sp>
        <p:nvSpPr>
          <p:cNvPr id="5" name="Text Placeholder 4"/>
          <p:cNvSpPr>
            <a:spLocks noGrp="1"/>
          </p:cNvSpPr>
          <p:nvPr>
            <p:ph type="body" sz="quarter" idx="10"/>
          </p:nvPr>
        </p:nvSpPr>
        <p:spPr>
          <a:xfrm>
            <a:off x="465954" y="1153483"/>
            <a:ext cx="5508573" cy="2731069"/>
          </a:xfrm>
        </p:spPr>
        <p:txBody>
          <a:bodyPr/>
          <a:lstStyle/>
          <a:p>
            <a:pPr>
              <a:lnSpc>
                <a:spcPct val="100000"/>
              </a:lnSpc>
            </a:pPr>
            <a:r>
              <a:rPr lang="en-US" sz="1836" dirty="0">
                <a:latin typeface="+mn-lt"/>
              </a:rPr>
              <a:t>New video every Monday (Deep Dives on Wednesdays!) Subscribe to stay up-to-date with latest Microsoft IoT announcements, product and features demos, customer and partner spotlights, top industry talks, and technical deep dives with IoT Show!</a:t>
            </a:r>
            <a:r>
              <a:rPr lang="en-US" sz="1836" i="1" dirty="0">
                <a:latin typeface="+mn-lt"/>
              </a:rPr>
              <a:t> </a:t>
            </a:r>
            <a:r>
              <a:rPr lang="en-US" sz="2040" dirty="0">
                <a:latin typeface="+mn-lt"/>
                <a:hlinkClick r:id="rId3"/>
              </a:rPr>
              <a:t>aka.ms/</a:t>
            </a:r>
            <a:r>
              <a:rPr lang="en-US" sz="2040" dirty="0" err="1">
                <a:latin typeface="+mn-lt"/>
                <a:hlinkClick r:id="rId3"/>
              </a:rPr>
              <a:t>IoTShow</a:t>
            </a:r>
            <a:endParaRPr lang="en-US" sz="2040" dirty="0">
              <a:latin typeface="+mn-lt"/>
            </a:endParaRPr>
          </a:p>
          <a:p>
            <a:pPr>
              <a:lnSpc>
                <a:spcPct val="100000"/>
              </a:lnSpc>
            </a:pPr>
            <a:endParaRPr lang="en-US" sz="2040" dirty="0">
              <a:latin typeface="+mn-lt"/>
            </a:endParaRPr>
          </a:p>
          <a:p>
            <a:pPr>
              <a:lnSpc>
                <a:spcPct val="100000"/>
              </a:lnSpc>
            </a:pPr>
            <a:endParaRPr lang="en-US" sz="2448" dirty="0"/>
          </a:p>
          <a:p>
            <a:pPr>
              <a:lnSpc>
                <a:spcPct val="100000"/>
              </a:lnSpc>
            </a:pPr>
            <a:endParaRPr lang="en-US" sz="2040" dirty="0">
              <a:latin typeface="+mn-lt"/>
            </a:endParaRPr>
          </a:p>
        </p:txBody>
      </p:sp>
      <p:sp>
        <p:nvSpPr>
          <p:cNvPr id="11" name="Footer Placeholder 10">
            <a:extLst>
              <a:ext uri="{FF2B5EF4-FFF2-40B4-BE49-F238E27FC236}">
                <a16:creationId xmlns:a16="http://schemas.microsoft.com/office/drawing/2014/main" id="{014FEBD9-9B8F-405E-B2C4-AFA41F57C3A0}"/>
              </a:ext>
            </a:extLst>
          </p:cNvPr>
          <p:cNvSpPr>
            <a:spLocks noGrp="1"/>
          </p:cNvSpPr>
          <p:nvPr>
            <p:ph type="ftr" sz="quarter" idx="3"/>
          </p:nvPr>
        </p:nvSpPr>
        <p:spPr>
          <a:xfrm>
            <a:off x="369924" y="6578164"/>
            <a:ext cx="11817372" cy="120634"/>
          </a:xfrm>
        </p:spPr>
        <p:txBody>
          <a:bodyPr/>
          <a:lstStyle/>
          <a:p>
            <a:pPr defTabSz="932563">
              <a:defRPr/>
            </a:pPr>
            <a:r>
              <a:rPr lang="en-US">
                <a:solidFill>
                  <a:srgbClr val="3C3C41">
                    <a:tint val="75000"/>
                  </a:srgbClr>
                </a:solidFill>
                <a:latin typeface="Segoe UI"/>
              </a:rPr>
              <a:t>© Microsoft Corporation                                                                                  								</a:t>
            </a:r>
          </a:p>
        </p:txBody>
      </p:sp>
      <p:pic>
        <p:nvPicPr>
          <p:cNvPr id="9" name="Picture 8">
            <a:extLst>
              <a:ext uri="{FF2B5EF4-FFF2-40B4-BE49-F238E27FC236}">
                <a16:creationId xmlns:a16="http://schemas.microsoft.com/office/drawing/2014/main" id="{CC450474-C919-4044-A33A-12D01FAD2C58}"/>
              </a:ext>
            </a:extLst>
          </p:cNvPr>
          <p:cNvPicPr>
            <a:picLocks noChangeAspect="1"/>
          </p:cNvPicPr>
          <p:nvPr/>
        </p:nvPicPr>
        <p:blipFill>
          <a:blip r:embed="rId4"/>
          <a:stretch>
            <a:fillRect/>
          </a:stretch>
        </p:blipFill>
        <p:spPr>
          <a:xfrm>
            <a:off x="6070557" y="295729"/>
            <a:ext cx="4450523" cy="2604631"/>
          </a:xfrm>
          <a:prstGeom prst="rect">
            <a:avLst/>
          </a:prstGeom>
        </p:spPr>
      </p:pic>
      <p:pic>
        <p:nvPicPr>
          <p:cNvPr id="8" name="Picture 7">
            <a:extLst>
              <a:ext uri="{FF2B5EF4-FFF2-40B4-BE49-F238E27FC236}">
                <a16:creationId xmlns:a16="http://schemas.microsoft.com/office/drawing/2014/main" id="{2AE36998-9AD0-4BE9-B740-3AD8A6B9421E}"/>
              </a:ext>
            </a:extLst>
          </p:cNvPr>
          <p:cNvPicPr>
            <a:picLocks noChangeAspect="1"/>
          </p:cNvPicPr>
          <p:nvPr/>
        </p:nvPicPr>
        <p:blipFill>
          <a:blip r:embed="rId5"/>
          <a:stretch>
            <a:fillRect/>
          </a:stretch>
        </p:blipFill>
        <p:spPr>
          <a:xfrm>
            <a:off x="7807843" y="1679238"/>
            <a:ext cx="4627750" cy="2733055"/>
          </a:xfrm>
          <a:prstGeom prst="rect">
            <a:avLst/>
          </a:prstGeom>
          <a:ln>
            <a:solidFill>
              <a:schemeClr val="tx2"/>
            </a:solidFill>
          </a:ln>
        </p:spPr>
      </p:pic>
    </p:spTree>
    <p:extLst>
      <p:ext uri="{BB962C8B-B14F-4D97-AF65-F5344CB8AC3E}">
        <p14:creationId xmlns:p14="http://schemas.microsoft.com/office/powerpoint/2010/main" val="434850847"/>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3599" dirty="0"/>
              <a:t>IoT Tech Community</a:t>
            </a:r>
            <a:endParaRPr lang="en-US" sz="3599" i="1" dirty="0"/>
          </a:p>
        </p:txBody>
      </p:sp>
      <p:sp>
        <p:nvSpPr>
          <p:cNvPr id="5" name="Text Placeholder 4"/>
          <p:cNvSpPr>
            <a:spLocks noGrp="1"/>
          </p:cNvSpPr>
          <p:nvPr>
            <p:ph type="body" sz="quarter" idx="10"/>
          </p:nvPr>
        </p:nvSpPr>
        <p:spPr>
          <a:xfrm>
            <a:off x="465955" y="1153483"/>
            <a:ext cx="4372746" cy="3697615"/>
          </a:xfrm>
        </p:spPr>
        <p:txBody>
          <a:bodyPr/>
          <a:lstStyle/>
          <a:p>
            <a:pPr marL="166688">
              <a:spcBef>
                <a:spcPts val="200"/>
              </a:spcBef>
              <a:spcAft>
                <a:spcPts val="200"/>
              </a:spcAft>
            </a:pPr>
            <a:r>
              <a:rPr lang="en-IN" sz="2000" dirty="0">
                <a:latin typeface="Segoe UI Semilight" panose="020B0402040204020203" pitchFamily="34" charset="0"/>
                <a:cs typeface="Segoe UI Semilight" panose="020B0402040204020203" pitchFamily="34" charset="0"/>
              </a:rPr>
              <a:t>Community forum to stay to update on latest announcements, connect with other developers, share your projects, and ask questions!</a:t>
            </a:r>
          </a:p>
          <a:p>
            <a:pPr marL="166688">
              <a:spcBef>
                <a:spcPts val="200"/>
              </a:spcBef>
              <a:spcAft>
                <a:spcPts val="200"/>
              </a:spcAft>
            </a:pPr>
            <a:r>
              <a:rPr lang="en-IN" sz="2000" dirty="0">
                <a:latin typeface="Segoe UI Semilight" panose="020B0402040204020203" pitchFamily="34" charset="0"/>
                <a:cs typeface="Segoe UI Semilight" panose="020B0402040204020203" pitchFamily="34" charset="0"/>
              </a:rPr>
              <a:t>Fast growing vibrant community</a:t>
            </a:r>
          </a:p>
          <a:p>
            <a:pPr marL="166688">
              <a:spcBef>
                <a:spcPts val="200"/>
              </a:spcBef>
              <a:spcAft>
                <a:spcPts val="200"/>
              </a:spcAft>
            </a:pPr>
            <a:endParaRPr lang="en-IN" sz="2000" dirty="0">
              <a:latin typeface="Segoe UI Semilight" panose="020B0402040204020203" pitchFamily="34" charset="0"/>
              <a:cs typeface="Segoe UI Semilight" panose="020B0402040204020203" pitchFamily="34" charset="0"/>
            </a:endParaRPr>
          </a:p>
          <a:p>
            <a:pPr marL="166688">
              <a:spcBef>
                <a:spcPts val="200"/>
              </a:spcBef>
              <a:spcAft>
                <a:spcPts val="200"/>
              </a:spcAft>
            </a:pPr>
            <a:r>
              <a:rPr lang="en-IN" sz="2000" dirty="0">
                <a:latin typeface="Segoe UI Semilight" panose="020B0402040204020203" pitchFamily="34" charset="0"/>
                <a:cs typeface="Segoe UI Semilight" panose="020B0402040204020203" pitchFamily="34" charset="0"/>
              </a:rPr>
              <a:t>One Microsoft IoT voice</a:t>
            </a:r>
          </a:p>
          <a:p>
            <a:pPr marL="166688">
              <a:spcBef>
                <a:spcPts val="200"/>
              </a:spcBef>
              <a:spcAft>
                <a:spcPts val="200"/>
              </a:spcAft>
            </a:pPr>
            <a:r>
              <a:rPr lang="en-IN" sz="2000" dirty="0">
                <a:latin typeface="Segoe UI Semilight" panose="020B0402040204020203" pitchFamily="34" charset="0"/>
                <a:cs typeface="Segoe UI Semilight" panose="020B0402040204020203" pitchFamily="34" charset="0"/>
                <a:hlinkClick r:id="rId2"/>
              </a:rPr>
              <a:t>http://aka.ms/iottechcommunity</a:t>
            </a:r>
            <a:endParaRPr lang="en-IN" sz="2000" dirty="0">
              <a:latin typeface="Segoe UI Semilight" panose="020B0402040204020203" pitchFamily="34" charset="0"/>
              <a:cs typeface="Segoe UI Semilight" panose="020B0402040204020203" pitchFamily="34" charset="0"/>
            </a:endParaRPr>
          </a:p>
          <a:p>
            <a:pPr>
              <a:lnSpc>
                <a:spcPct val="100000"/>
              </a:lnSpc>
            </a:pPr>
            <a:endParaRPr lang="en-US" sz="2040" dirty="0">
              <a:latin typeface="+mn-lt"/>
            </a:endParaRPr>
          </a:p>
          <a:p>
            <a:pPr>
              <a:lnSpc>
                <a:spcPct val="100000"/>
              </a:lnSpc>
            </a:pPr>
            <a:endParaRPr lang="en-US" sz="2448" dirty="0"/>
          </a:p>
          <a:p>
            <a:pPr>
              <a:lnSpc>
                <a:spcPct val="100000"/>
              </a:lnSpc>
            </a:pPr>
            <a:endParaRPr lang="en-US" sz="2040" dirty="0">
              <a:latin typeface="+mn-lt"/>
            </a:endParaRPr>
          </a:p>
        </p:txBody>
      </p:sp>
      <p:sp>
        <p:nvSpPr>
          <p:cNvPr id="11" name="Footer Placeholder 10">
            <a:extLst>
              <a:ext uri="{FF2B5EF4-FFF2-40B4-BE49-F238E27FC236}">
                <a16:creationId xmlns:a16="http://schemas.microsoft.com/office/drawing/2014/main" id="{014FEBD9-9B8F-405E-B2C4-AFA41F57C3A0}"/>
              </a:ext>
            </a:extLst>
          </p:cNvPr>
          <p:cNvSpPr>
            <a:spLocks noGrp="1"/>
          </p:cNvSpPr>
          <p:nvPr>
            <p:ph type="ftr" sz="quarter" idx="3"/>
          </p:nvPr>
        </p:nvSpPr>
        <p:spPr>
          <a:xfrm>
            <a:off x="369924" y="6578164"/>
            <a:ext cx="11817372" cy="120634"/>
          </a:xfrm>
        </p:spPr>
        <p:txBody>
          <a:bodyPr/>
          <a:lstStyle/>
          <a:p>
            <a:pPr defTabSz="932563">
              <a:defRPr/>
            </a:pPr>
            <a:r>
              <a:rPr lang="en-US">
                <a:solidFill>
                  <a:srgbClr val="3C3C41">
                    <a:tint val="75000"/>
                  </a:srgbClr>
                </a:solidFill>
                <a:latin typeface="Segoe UI"/>
              </a:rPr>
              <a:t>© Microsoft Corporation                                                                                  								</a:t>
            </a:r>
          </a:p>
        </p:txBody>
      </p:sp>
      <p:pic>
        <p:nvPicPr>
          <p:cNvPr id="2" name="Picture 1">
            <a:extLst>
              <a:ext uri="{FF2B5EF4-FFF2-40B4-BE49-F238E27FC236}">
                <a16:creationId xmlns:a16="http://schemas.microsoft.com/office/drawing/2014/main" id="{7B8BF7D0-9E00-4D75-B406-224563FE84F4}"/>
              </a:ext>
            </a:extLst>
          </p:cNvPr>
          <p:cNvPicPr>
            <a:picLocks noChangeAspect="1"/>
          </p:cNvPicPr>
          <p:nvPr/>
        </p:nvPicPr>
        <p:blipFill>
          <a:blip r:embed="rId3"/>
          <a:stretch>
            <a:fillRect/>
          </a:stretch>
        </p:blipFill>
        <p:spPr>
          <a:xfrm>
            <a:off x="5086349" y="1153483"/>
            <a:ext cx="6756401" cy="2875167"/>
          </a:xfrm>
          <a:prstGeom prst="rect">
            <a:avLst/>
          </a:prstGeom>
          <a:ln>
            <a:solidFill>
              <a:schemeClr val="accent4">
                <a:lumMod val="60000"/>
                <a:lumOff val="40000"/>
              </a:schemeClr>
            </a:solidFill>
          </a:ln>
        </p:spPr>
      </p:pic>
    </p:spTree>
    <p:extLst>
      <p:ext uri="{BB962C8B-B14F-4D97-AF65-F5344CB8AC3E}">
        <p14:creationId xmlns:p14="http://schemas.microsoft.com/office/powerpoint/2010/main" val="3841620172"/>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6E48DF-CEA1-4015-A149-4C46924D8624}"/>
              </a:ext>
            </a:extLst>
          </p:cNvPr>
          <p:cNvSpPr>
            <a:spLocks noGrp="1"/>
          </p:cNvSpPr>
          <p:nvPr>
            <p:ph type="title"/>
          </p:nvPr>
        </p:nvSpPr>
        <p:spPr/>
        <p:txBody>
          <a:bodyPr/>
          <a:lstStyle/>
          <a:p>
            <a:r>
              <a:rPr lang="en-US" dirty="0"/>
              <a:t>Get Started Now!</a:t>
            </a:r>
          </a:p>
        </p:txBody>
      </p:sp>
      <p:sp>
        <p:nvSpPr>
          <p:cNvPr id="5" name="TextBox 4">
            <a:extLst>
              <a:ext uri="{FF2B5EF4-FFF2-40B4-BE49-F238E27FC236}">
                <a16:creationId xmlns:a16="http://schemas.microsoft.com/office/drawing/2014/main" id="{BCFE153D-965E-48D2-942E-A755707B92C0}"/>
              </a:ext>
            </a:extLst>
          </p:cNvPr>
          <p:cNvSpPr txBox="1"/>
          <p:nvPr/>
        </p:nvSpPr>
        <p:spPr>
          <a:xfrm>
            <a:off x="2432844" y="1570950"/>
            <a:ext cx="9651206" cy="861774"/>
          </a:xfrm>
          <a:prstGeom prst="rect">
            <a:avLst/>
          </a:prstGeom>
          <a:noFill/>
        </p:spPr>
        <p:txBody>
          <a:bodyPr wrap="square">
            <a:spAutoFit/>
          </a:bodyPr>
          <a:lstStyle/>
          <a:p>
            <a:r>
              <a:rPr lang="en-US" sz="3200" dirty="0">
                <a:hlinkClick r:id="rId2"/>
              </a:rPr>
              <a:t>https://aka.ms/IntroAzureIoTLearningPath</a:t>
            </a:r>
            <a:endParaRPr lang="en-US" sz="3200" dirty="0"/>
          </a:p>
          <a:p>
            <a:endParaRPr lang="en-US" dirty="0"/>
          </a:p>
        </p:txBody>
      </p:sp>
      <p:pic>
        <p:nvPicPr>
          <p:cNvPr id="8" name="Picture 7">
            <a:extLst>
              <a:ext uri="{FF2B5EF4-FFF2-40B4-BE49-F238E27FC236}">
                <a16:creationId xmlns:a16="http://schemas.microsoft.com/office/drawing/2014/main" id="{4AF4F5BE-B927-4400-9D3F-3C8DE6F7AE2C}"/>
              </a:ext>
            </a:extLst>
          </p:cNvPr>
          <p:cNvPicPr>
            <a:picLocks noChangeAspect="1"/>
          </p:cNvPicPr>
          <p:nvPr/>
        </p:nvPicPr>
        <p:blipFill>
          <a:blip r:embed="rId3"/>
          <a:stretch>
            <a:fillRect/>
          </a:stretch>
        </p:blipFill>
        <p:spPr>
          <a:xfrm>
            <a:off x="1269999" y="1249362"/>
            <a:ext cx="1038225" cy="1219200"/>
          </a:xfrm>
          <a:prstGeom prst="rect">
            <a:avLst/>
          </a:prstGeom>
        </p:spPr>
      </p:pic>
      <p:sp>
        <p:nvSpPr>
          <p:cNvPr id="10" name="TextBox 9">
            <a:extLst>
              <a:ext uri="{FF2B5EF4-FFF2-40B4-BE49-F238E27FC236}">
                <a16:creationId xmlns:a16="http://schemas.microsoft.com/office/drawing/2014/main" id="{F69CA447-C8DB-44C1-8182-D484856E2655}"/>
              </a:ext>
            </a:extLst>
          </p:cNvPr>
          <p:cNvSpPr txBox="1"/>
          <p:nvPr/>
        </p:nvSpPr>
        <p:spPr>
          <a:xfrm>
            <a:off x="405211" y="3596641"/>
            <a:ext cx="6853236" cy="369332"/>
          </a:xfrm>
          <a:prstGeom prst="rect">
            <a:avLst/>
          </a:prstGeom>
          <a:noFill/>
        </p:spPr>
        <p:txBody>
          <a:bodyPr wrap="square">
            <a:spAutoFit/>
          </a:bodyPr>
          <a:lstStyle/>
          <a:p>
            <a:pPr algn="l"/>
            <a:r>
              <a:rPr lang="en-US" b="0" i="0" u="sng" dirty="0">
                <a:solidFill>
                  <a:srgbClr val="6888C9"/>
                </a:solidFill>
                <a:effectLst/>
                <a:latin typeface="Segoe UI" panose="020B0502040204020203" pitchFamily="34" charset="0"/>
                <a:hlinkClick r:id="rId4" tooltip="https://aka.ms/iot-online-workshop"/>
              </a:rPr>
              <a:t>https://aka.ms/IoT-online-workshop</a:t>
            </a:r>
            <a:endParaRPr lang="en-US" b="0" i="0" dirty="0">
              <a:effectLst/>
              <a:latin typeface="Segoe UI" panose="020B0502040204020203" pitchFamily="34" charset="0"/>
            </a:endParaRPr>
          </a:p>
        </p:txBody>
      </p:sp>
      <p:sp>
        <p:nvSpPr>
          <p:cNvPr id="12" name="Title 1">
            <a:extLst>
              <a:ext uri="{FF2B5EF4-FFF2-40B4-BE49-F238E27FC236}">
                <a16:creationId xmlns:a16="http://schemas.microsoft.com/office/drawing/2014/main" id="{AA7B84F9-3E76-4CDB-8203-D1CB9274989C}"/>
              </a:ext>
            </a:extLst>
          </p:cNvPr>
          <p:cNvSpPr txBox="1">
            <a:spLocks/>
          </p:cNvSpPr>
          <p:nvPr/>
        </p:nvSpPr>
        <p:spPr>
          <a:xfrm>
            <a:off x="465138" y="3185479"/>
            <a:ext cx="11533187" cy="411162"/>
          </a:xfrm>
          <a:prstGeom prst="rect">
            <a:avLst/>
          </a:prstGeom>
        </p:spPr>
        <p:txBody>
          <a:bodyPr vert="horz" wrap="square" lIns="0" tIns="0" rIns="0" bIns="0" rtlCol="0" anchor="t">
            <a:spAutoFit/>
          </a:bodyPr>
          <a:lstStyle>
            <a:lvl1pPr algn="l" defTabSz="932742" rtl="0" eaLnBrk="1" latinLnBrk="0" hangingPunct="1">
              <a:lnSpc>
                <a:spcPts val="3200"/>
              </a:lnSpc>
              <a:spcBef>
                <a:spcPct val="0"/>
              </a:spcBef>
              <a:buNone/>
              <a:defRPr lang="en-US" sz="2800" b="0" strike="noStrike" kern="1200" cap="none" spc="-50" baseline="0">
                <a:ln w="3175">
                  <a:noFill/>
                </a:ln>
                <a:gradFill>
                  <a:gsLst>
                    <a:gs pos="0">
                      <a:schemeClr val="tx1"/>
                    </a:gs>
                    <a:gs pos="100000">
                      <a:schemeClr val="tx1"/>
                    </a:gs>
                  </a:gsLst>
                  <a:lin ang="5400000" scaled="1"/>
                </a:gradFill>
                <a:effectLst/>
                <a:latin typeface="+mj-lt"/>
                <a:ea typeface="+mn-ea"/>
                <a:cs typeface="Segoe UI" pitchFamily="34" charset="0"/>
              </a:defRPr>
            </a:lvl1pPr>
          </a:lstStyle>
          <a:p>
            <a:r>
              <a:rPr lang="en-US" dirty="0">
                <a:solidFill>
                  <a:srgbClr val="0074D2"/>
                </a:solidFill>
              </a:rPr>
              <a:t>Sign-up for Build end-to-end IoT solutions – Workshop Series</a:t>
            </a:r>
            <a:endParaRPr lang="en-US" dirty="0"/>
          </a:p>
        </p:txBody>
      </p:sp>
      <p:sp>
        <p:nvSpPr>
          <p:cNvPr id="15" name="TextBox 14">
            <a:extLst>
              <a:ext uri="{FF2B5EF4-FFF2-40B4-BE49-F238E27FC236}">
                <a16:creationId xmlns:a16="http://schemas.microsoft.com/office/drawing/2014/main" id="{91287A55-E65B-43E6-93EB-BA4459CEA1AE}"/>
              </a:ext>
            </a:extLst>
          </p:cNvPr>
          <p:cNvSpPr txBox="1"/>
          <p:nvPr/>
        </p:nvSpPr>
        <p:spPr>
          <a:xfrm>
            <a:off x="405211" y="3965973"/>
            <a:ext cx="12031264" cy="211820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t>Transform your business with IoT</a:t>
            </a:r>
          </a:p>
          <a:p>
            <a:pPr marL="285750" indent="-285750">
              <a:lnSpc>
                <a:spcPct val="150000"/>
              </a:lnSpc>
              <a:buFont typeface="Arial" panose="020B0604020202020204" pitchFamily="34" charset="0"/>
              <a:buChar char="•"/>
            </a:pPr>
            <a:r>
              <a:rPr lang="en-US" dirty="0"/>
              <a:t>Devices and device communication </a:t>
            </a:r>
            <a:r>
              <a:rPr lang="en-US" i="1" dirty="0"/>
              <a:t>– IoT Hub</a:t>
            </a:r>
            <a:endParaRPr lang="en-US" dirty="0"/>
          </a:p>
          <a:p>
            <a:pPr marL="285750" indent="-285750">
              <a:lnSpc>
                <a:spcPct val="150000"/>
              </a:lnSpc>
              <a:buFont typeface="Arial" panose="020B0604020202020204" pitchFamily="34" charset="0"/>
              <a:buChar char="•"/>
            </a:pPr>
            <a:r>
              <a:rPr lang="en-US" dirty="0"/>
              <a:t>Device provisioning at scale </a:t>
            </a:r>
            <a:r>
              <a:rPr lang="en-US" i="1" dirty="0"/>
              <a:t>– Device Provisioning Service</a:t>
            </a:r>
            <a:endParaRPr lang="en-US" dirty="0"/>
          </a:p>
          <a:p>
            <a:pPr marL="285750" indent="-285750">
              <a:lnSpc>
                <a:spcPct val="150000"/>
              </a:lnSpc>
              <a:buFont typeface="Arial" panose="020B0604020202020204" pitchFamily="34" charset="0"/>
              <a:buChar char="•"/>
            </a:pPr>
            <a:r>
              <a:rPr lang="en-US" dirty="0"/>
              <a:t>Messaging processing, analytics, &amp; business integration – </a:t>
            </a:r>
            <a:r>
              <a:rPr lang="en-US" i="1" dirty="0"/>
              <a:t>Time Series Insights, Event Grid, Azure Stream Analytics</a:t>
            </a:r>
          </a:p>
          <a:p>
            <a:pPr marL="285750" indent="-285750">
              <a:lnSpc>
                <a:spcPct val="150000"/>
              </a:lnSpc>
              <a:buFont typeface="Arial" panose="020B0604020202020204" pitchFamily="34" charset="0"/>
              <a:buChar char="•"/>
            </a:pPr>
            <a:r>
              <a:rPr lang="en-US" dirty="0"/>
              <a:t>Work with Azure IoT Edge – </a:t>
            </a:r>
            <a:r>
              <a:rPr lang="en-US" i="1" dirty="0"/>
              <a:t>IoT Edge</a:t>
            </a:r>
          </a:p>
        </p:txBody>
      </p:sp>
    </p:spTree>
    <p:extLst>
      <p:ext uri="{BB962C8B-B14F-4D97-AF65-F5344CB8AC3E}">
        <p14:creationId xmlns:p14="http://schemas.microsoft.com/office/powerpoint/2010/main" val="3447541472"/>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A19CDD-E632-48AB-B3F2-3442ED61AD68}"/>
              </a:ext>
            </a:extLst>
          </p:cNvPr>
          <p:cNvSpPr>
            <a:spLocks noGrp="1"/>
          </p:cNvSpPr>
          <p:nvPr>
            <p:ph type="title"/>
          </p:nvPr>
        </p:nvSpPr>
        <p:spPr/>
        <p:txBody>
          <a:bodyPr/>
          <a:lstStyle/>
          <a:p>
            <a:r>
              <a:rPr lang="en-US"/>
              <a:t>Azure Sphere </a:t>
            </a:r>
          </a:p>
        </p:txBody>
      </p:sp>
      <p:grpSp>
        <p:nvGrpSpPr>
          <p:cNvPr id="3" name="Group 2">
            <a:extLst>
              <a:ext uri="{FF2B5EF4-FFF2-40B4-BE49-F238E27FC236}">
                <a16:creationId xmlns:a16="http://schemas.microsoft.com/office/drawing/2014/main" id="{D20CA396-B5E1-4D53-8086-0E0FB238C445}"/>
              </a:ext>
            </a:extLst>
          </p:cNvPr>
          <p:cNvGrpSpPr/>
          <p:nvPr/>
        </p:nvGrpSpPr>
        <p:grpSpPr>
          <a:xfrm>
            <a:off x="9421733" y="1865969"/>
            <a:ext cx="2635569" cy="4859382"/>
            <a:chOff x="383858" y="1660486"/>
            <a:chExt cx="2584126" cy="4764533"/>
          </a:xfrm>
        </p:grpSpPr>
        <p:sp>
          <p:nvSpPr>
            <p:cNvPr id="28" name="Rectangle 27">
              <a:extLst>
                <a:ext uri="{FF2B5EF4-FFF2-40B4-BE49-F238E27FC236}">
                  <a16:creationId xmlns:a16="http://schemas.microsoft.com/office/drawing/2014/main" id="{9CE23F7B-2D51-4E29-AE14-BFC2B945D1AE}"/>
                </a:ext>
              </a:extLst>
            </p:cNvPr>
            <p:cNvSpPr/>
            <p:nvPr/>
          </p:nvSpPr>
          <p:spPr bwMode="auto">
            <a:xfrm>
              <a:off x="383858" y="1660486"/>
              <a:ext cx="2584123" cy="4764533"/>
            </a:xfrm>
            <a:prstGeom prst="rect">
              <a:avLst/>
            </a:prstGeom>
            <a:solidFill>
              <a:schemeClr val="bg1"/>
            </a:solidFill>
            <a:ln w="9525" cap="flat" cmpd="sng" algn="ctr">
              <a:noFill/>
              <a:prstDash val="solid"/>
              <a:headEnd type="none" w="med" len="med"/>
              <a:tailEnd type="none" w="med" len="med"/>
            </a:ln>
            <a:effectLst>
              <a:outerShdw blurRad="190500" dist="38100" dir="2700000" algn="ctr" rotWithShape="0">
                <a:srgbClr val="000000">
                  <a:alpha val="25000"/>
                </a:srgbClr>
              </a:outerShdw>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latin typeface="Segoe UI"/>
                <a:cs typeface="Segoe UI" pitchFamily="34" charset="0"/>
              </a:endParaRPr>
            </a:p>
          </p:txBody>
        </p:sp>
        <p:sp>
          <p:nvSpPr>
            <p:cNvPr id="29" name="Rectangle 28">
              <a:extLst>
                <a:ext uri="{FF2B5EF4-FFF2-40B4-BE49-F238E27FC236}">
                  <a16:creationId xmlns:a16="http://schemas.microsoft.com/office/drawing/2014/main" id="{05A66779-FA0A-435F-B6F2-433179C3AEE2}"/>
                </a:ext>
              </a:extLst>
            </p:cNvPr>
            <p:cNvSpPr/>
            <p:nvPr/>
          </p:nvSpPr>
          <p:spPr>
            <a:xfrm>
              <a:off x="383858" y="1660487"/>
              <a:ext cx="2584126" cy="420681"/>
            </a:xfrm>
            <a:prstGeom prst="rect">
              <a:avLst/>
            </a:prstGeom>
            <a:solidFill>
              <a:schemeClr val="tx1"/>
            </a:solidFill>
          </p:spPr>
          <p:txBody>
            <a:bodyPr wrap="square" anchor="ctr" anchorCtr="0">
              <a:noAutofit/>
            </a:bodyPr>
            <a:lstStyle/>
            <a:p>
              <a:pPr algn="ctr" defTabSz="931611">
                <a:spcBef>
                  <a:spcPct val="0"/>
                </a:spcBef>
                <a:spcAft>
                  <a:spcPts val="1198"/>
                </a:spcAft>
                <a:defRPr/>
              </a:pPr>
              <a:r>
                <a:rPr lang="en-US" sz="1785">
                  <a:ln w="3175">
                    <a:noFill/>
                  </a:ln>
                  <a:gradFill>
                    <a:gsLst>
                      <a:gs pos="0">
                        <a:srgbClr val="50E6FF"/>
                      </a:gs>
                      <a:gs pos="100000">
                        <a:srgbClr val="50E6FF"/>
                      </a:gs>
                    </a:gsLst>
                    <a:lin ang="5400000" scaled="0"/>
                  </a:gradFill>
                  <a:latin typeface="Segoe UI Semibold" panose="020B0702040204020203" pitchFamily="34" charset="0"/>
                  <a:cs typeface="Segoe UI Semibold" panose="020B0702040204020203" pitchFamily="34" charset="0"/>
                  <a:sym typeface="Wingdings" panose="05000000000000000000" pitchFamily="2" charset="2"/>
                </a:rPr>
                <a:t>Customers</a:t>
              </a:r>
            </a:p>
          </p:txBody>
        </p:sp>
        <p:grpSp>
          <p:nvGrpSpPr>
            <p:cNvPr id="67" name="Group 66">
              <a:extLst>
                <a:ext uri="{FF2B5EF4-FFF2-40B4-BE49-F238E27FC236}">
                  <a16:creationId xmlns:a16="http://schemas.microsoft.com/office/drawing/2014/main" id="{E6F8DD4F-CEB3-4F35-B02B-D3B5459E2FD4}"/>
                </a:ext>
              </a:extLst>
            </p:cNvPr>
            <p:cNvGrpSpPr/>
            <p:nvPr/>
          </p:nvGrpSpPr>
          <p:grpSpPr>
            <a:xfrm>
              <a:off x="503822" y="2317527"/>
              <a:ext cx="2461385" cy="1152941"/>
              <a:chOff x="503822" y="2267832"/>
              <a:chExt cx="2461385" cy="1152941"/>
            </a:xfrm>
          </p:grpSpPr>
          <p:pic>
            <p:nvPicPr>
              <p:cNvPr id="20" name="Picture 19" descr="A close up of a logo&#10;&#10;Description automatically generated">
                <a:extLst>
                  <a:ext uri="{FF2B5EF4-FFF2-40B4-BE49-F238E27FC236}">
                    <a16:creationId xmlns:a16="http://schemas.microsoft.com/office/drawing/2014/main" id="{3C8D54FD-7C5E-474E-96ED-8355BAF8E98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0924" y="2267832"/>
                <a:ext cx="577687" cy="525091"/>
              </a:xfrm>
              <a:prstGeom prst="rect">
                <a:avLst/>
              </a:prstGeom>
            </p:spPr>
          </p:pic>
          <p:sp>
            <p:nvSpPr>
              <p:cNvPr id="23" name="1a">
                <a:extLst>
                  <a:ext uri="{FF2B5EF4-FFF2-40B4-BE49-F238E27FC236}">
                    <a16:creationId xmlns:a16="http://schemas.microsoft.com/office/drawing/2014/main" id="{8958E855-A4B8-4D75-8B0C-D635A198A052}"/>
                  </a:ext>
                </a:extLst>
              </p:cNvPr>
              <p:cNvSpPr/>
              <p:nvPr/>
            </p:nvSpPr>
            <p:spPr bwMode="auto">
              <a:xfrm>
                <a:off x="503822" y="2677663"/>
                <a:ext cx="2461385" cy="743110"/>
              </a:xfrm>
              <a:prstGeom prst="rect">
                <a:avLst/>
              </a:prstGeom>
              <a:noFill/>
              <a:ln w="19050">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186468" rIns="0" bIns="186441" numCol="1" spcCol="1270" anchor="t" anchorCtr="0">
                <a:noAutofit/>
              </a:bodyPr>
              <a:lstStyle/>
              <a:p>
                <a:pPr defTabSz="932108">
                  <a:spcBef>
                    <a:spcPct val="0"/>
                  </a:spcBef>
                  <a:spcAft>
                    <a:spcPts val="1198"/>
                  </a:spcAft>
                  <a:tabLst>
                    <a:tab pos="2004698" algn="l"/>
                  </a:tabLst>
                  <a:defRPr/>
                </a:pPr>
                <a:r>
                  <a:rPr lang="en-US" sz="1071" kern="0">
                    <a:gradFill>
                      <a:gsLst>
                        <a:gs pos="0">
                          <a:srgbClr val="282828"/>
                        </a:gs>
                        <a:gs pos="100000">
                          <a:srgbClr val="282828"/>
                        </a:gs>
                      </a:gsLst>
                      <a:lin ang="0" scaled="1"/>
                    </a:gradFill>
                    <a:latin typeface="Segoe UI" panose="020B0502040204020203" pitchFamily="34" charset="0"/>
                    <a:cs typeface="Segoe UI" panose="020B0502040204020203" pitchFamily="34" charset="0"/>
                  </a:rPr>
                  <a:t>Giving Starbucks the confidence to connect their mission-critical equipment to streamline operations and to deliver quality customer experiences</a:t>
                </a:r>
                <a:r>
                  <a:rPr lang="en-US" sz="1122" kern="0">
                    <a:gradFill>
                      <a:gsLst>
                        <a:gs pos="0">
                          <a:srgbClr val="282828"/>
                        </a:gs>
                        <a:gs pos="100000">
                          <a:srgbClr val="282828"/>
                        </a:gs>
                      </a:gsLst>
                      <a:lin ang="0" scaled="1"/>
                    </a:gradFill>
                    <a:latin typeface="Segoe UI" panose="020B0502040204020203" pitchFamily="34" charset="0"/>
                    <a:cs typeface="Segoe UI" panose="020B0502040204020203" pitchFamily="34" charset="0"/>
                  </a:rPr>
                  <a:t>. </a:t>
                </a:r>
              </a:p>
            </p:txBody>
          </p:sp>
        </p:grpSp>
        <p:grpSp>
          <p:nvGrpSpPr>
            <p:cNvPr id="66" name="Group 65">
              <a:extLst>
                <a:ext uri="{FF2B5EF4-FFF2-40B4-BE49-F238E27FC236}">
                  <a16:creationId xmlns:a16="http://schemas.microsoft.com/office/drawing/2014/main" id="{7ECB94D9-4862-469C-9A5F-4118D63CD3E0}"/>
                </a:ext>
              </a:extLst>
            </p:cNvPr>
            <p:cNvGrpSpPr/>
            <p:nvPr/>
          </p:nvGrpSpPr>
          <p:grpSpPr>
            <a:xfrm>
              <a:off x="492084" y="3822795"/>
              <a:ext cx="2414718" cy="1142126"/>
              <a:chOff x="492084" y="3766316"/>
              <a:chExt cx="2414718" cy="1142126"/>
            </a:xfrm>
          </p:grpSpPr>
          <p:pic>
            <p:nvPicPr>
              <p:cNvPr id="21" name="Picture 2" descr="Image result for gojo logo">
                <a:extLst>
                  <a:ext uri="{FF2B5EF4-FFF2-40B4-BE49-F238E27FC236}">
                    <a16:creationId xmlns:a16="http://schemas.microsoft.com/office/drawing/2014/main" id="{1A5D0436-78D6-485F-B5E9-B603C4D40A3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96440" y="3766316"/>
                <a:ext cx="1278701" cy="547943"/>
              </a:xfrm>
              <a:prstGeom prst="rect">
                <a:avLst/>
              </a:prstGeom>
              <a:noFill/>
              <a:extLst>
                <a:ext uri="{909E8E84-426E-40DD-AFC4-6F175D3DCCD1}">
                  <a14:hiddenFill xmlns:a14="http://schemas.microsoft.com/office/drawing/2010/main">
                    <a:solidFill>
                      <a:srgbClr val="FFFFFF"/>
                    </a:solidFill>
                  </a14:hiddenFill>
                </a:ext>
              </a:extLst>
            </p:spPr>
          </p:pic>
          <p:sp>
            <p:nvSpPr>
              <p:cNvPr id="24" name="1a">
                <a:extLst>
                  <a:ext uri="{FF2B5EF4-FFF2-40B4-BE49-F238E27FC236}">
                    <a16:creationId xmlns:a16="http://schemas.microsoft.com/office/drawing/2014/main" id="{BA913C6D-C632-4E1B-976B-4D6232964E69}"/>
                  </a:ext>
                </a:extLst>
              </p:cNvPr>
              <p:cNvSpPr/>
              <p:nvPr/>
            </p:nvSpPr>
            <p:spPr bwMode="auto">
              <a:xfrm>
                <a:off x="492084" y="4169204"/>
                <a:ext cx="2414718" cy="739238"/>
              </a:xfrm>
              <a:prstGeom prst="rect">
                <a:avLst/>
              </a:prstGeom>
              <a:noFill/>
              <a:ln w="19050">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186468" rIns="0" bIns="186441" numCol="1" spcCol="1270" anchor="t" anchorCtr="0">
                <a:noAutofit/>
              </a:bodyPr>
              <a:lstStyle/>
              <a:p>
                <a:pPr defTabSz="932108">
                  <a:spcBef>
                    <a:spcPct val="0"/>
                  </a:spcBef>
                  <a:spcAft>
                    <a:spcPts val="1198"/>
                  </a:spcAft>
                  <a:tabLst>
                    <a:tab pos="2004698" algn="l"/>
                  </a:tabLst>
                  <a:defRPr/>
                </a:pPr>
                <a:r>
                  <a:rPr lang="en-US" sz="1122" kern="0" dirty="0">
                    <a:gradFill>
                      <a:gsLst>
                        <a:gs pos="0">
                          <a:srgbClr val="282828"/>
                        </a:gs>
                        <a:gs pos="100000">
                          <a:srgbClr val="282828"/>
                        </a:gs>
                      </a:gsLst>
                      <a:lin ang="0" scaled="1"/>
                    </a:gradFill>
                    <a:latin typeface="Segoe UI" panose="020B0502040204020203" pitchFamily="34" charset="0"/>
                    <a:cs typeface="Segoe UI" panose="020B0502040204020203" pitchFamily="34" charset="0"/>
                  </a:rPr>
                  <a:t>Ensuring Gojo’s data integrity while monitoring hygiene compliance in hospitals. </a:t>
                </a:r>
              </a:p>
            </p:txBody>
          </p:sp>
        </p:grpSp>
        <p:grpSp>
          <p:nvGrpSpPr>
            <p:cNvPr id="65" name="Group 64">
              <a:extLst>
                <a:ext uri="{FF2B5EF4-FFF2-40B4-BE49-F238E27FC236}">
                  <a16:creationId xmlns:a16="http://schemas.microsoft.com/office/drawing/2014/main" id="{5EA66752-E2A4-4029-B7E3-5F4690295998}"/>
                </a:ext>
              </a:extLst>
            </p:cNvPr>
            <p:cNvGrpSpPr/>
            <p:nvPr/>
          </p:nvGrpSpPr>
          <p:grpSpPr>
            <a:xfrm>
              <a:off x="604295" y="5255963"/>
              <a:ext cx="1960001" cy="938757"/>
              <a:chOff x="604295" y="5206268"/>
              <a:chExt cx="1960001" cy="938757"/>
            </a:xfrm>
          </p:grpSpPr>
          <p:pic>
            <p:nvPicPr>
              <p:cNvPr id="19" name="Picture 18">
                <a:extLst>
                  <a:ext uri="{FF2B5EF4-FFF2-40B4-BE49-F238E27FC236}">
                    <a16:creationId xmlns:a16="http://schemas.microsoft.com/office/drawing/2014/main" id="{634829D8-376A-496B-A543-898CAD0E776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04295" y="5206268"/>
                <a:ext cx="976675" cy="261746"/>
              </a:xfrm>
              <a:prstGeom prst="rect">
                <a:avLst/>
              </a:prstGeom>
            </p:spPr>
          </p:pic>
          <p:sp>
            <p:nvSpPr>
              <p:cNvPr id="25" name="1a">
                <a:extLst>
                  <a:ext uri="{FF2B5EF4-FFF2-40B4-BE49-F238E27FC236}">
                    <a16:creationId xmlns:a16="http://schemas.microsoft.com/office/drawing/2014/main" id="{0A66272E-9A85-4AB1-BBAE-B66C667F64B3}"/>
                  </a:ext>
                </a:extLst>
              </p:cNvPr>
              <p:cNvSpPr/>
              <p:nvPr/>
            </p:nvSpPr>
            <p:spPr bwMode="auto">
              <a:xfrm>
                <a:off x="607001" y="5405787"/>
                <a:ext cx="1957295" cy="739238"/>
              </a:xfrm>
              <a:prstGeom prst="rect">
                <a:avLst/>
              </a:prstGeom>
              <a:noFill/>
              <a:ln w="19050">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186468" rIns="0" bIns="186441" numCol="1" spcCol="1270" anchor="t" anchorCtr="0">
                <a:noAutofit/>
              </a:bodyPr>
              <a:lstStyle/>
              <a:p>
                <a:pPr defTabSz="932108">
                  <a:spcBef>
                    <a:spcPct val="0"/>
                  </a:spcBef>
                  <a:spcAft>
                    <a:spcPts val="1198"/>
                  </a:spcAft>
                  <a:tabLst>
                    <a:tab pos="2004698" algn="l"/>
                  </a:tabLst>
                  <a:defRPr/>
                </a:pPr>
                <a:r>
                  <a:rPr lang="en-US" sz="1122" kern="0">
                    <a:gradFill>
                      <a:gsLst>
                        <a:gs pos="0">
                          <a:srgbClr val="282828"/>
                        </a:gs>
                        <a:gs pos="100000">
                          <a:srgbClr val="282828"/>
                        </a:gs>
                      </a:gsLst>
                      <a:lin ang="0" scaled="1"/>
                    </a:gradFill>
                    <a:latin typeface="Segoe UI" panose="020B0502040204020203" pitchFamily="34" charset="0"/>
                    <a:cs typeface="Segoe UI" panose="020B0502040204020203" pitchFamily="34" charset="0"/>
                  </a:rPr>
                  <a:t>Helping Leoni secure their intelligent cable systems that manage energy and data </a:t>
                </a:r>
              </a:p>
            </p:txBody>
          </p:sp>
        </p:grpSp>
        <p:cxnSp>
          <p:nvCxnSpPr>
            <p:cNvPr id="69" name="Straight Connector 68">
              <a:extLst>
                <a:ext uri="{FF2B5EF4-FFF2-40B4-BE49-F238E27FC236}">
                  <a16:creationId xmlns:a16="http://schemas.microsoft.com/office/drawing/2014/main" id="{69297262-1D6A-4EEC-9250-1F9A45921E52}"/>
                </a:ext>
              </a:extLst>
            </p:cNvPr>
            <p:cNvCxnSpPr>
              <a:cxnSpLocks/>
            </p:cNvCxnSpPr>
            <p:nvPr/>
          </p:nvCxnSpPr>
          <p:spPr>
            <a:xfrm>
              <a:off x="568850" y="4986529"/>
              <a:ext cx="2164331" cy="0"/>
            </a:xfrm>
            <a:prstGeom prst="line">
              <a:avLst/>
            </a:prstGeom>
            <a:ln>
              <a:solidFill>
                <a:schemeClr val="accent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7234B15E-8270-491D-A25C-6C8F1A7CC61C}"/>
                </a:ext>
              </a:extLst>
            </p:cNvPr>
            <p:cNvCxnSpPr>
              <a:cxnSpLocks/>
            </p:cNvCxnSpPr>
            <p:nvPr/>
          </p:nvCxnSpPr>
          <p:spPr>
            <a:xfrm>
              <a:off x="568850" y="3641391"/>
              <a:ext cx="2164331" cy="0"/>
            </a:xfrm>
            <a:prstGeom prst="line">
              <a:avLst/>
            </a:prstGeom>
            <a:ln>
              <a:solidFill>
                <a:schemeClr val="accent6"/>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42" name="Title 1">
            <a:extLst>
              <a:ext uri="{FF2B5EF4-FFF2-40B4-BE49-F238E27FC236}">
                <a16:creationId xmlns:a16="http://schemas.microsoft.com/office/drawing/2014/main" id="{BBD5C74A-9076-48AE-B2BC-F5BF6D497362}"/>
              </a:ext>
            </a:extLst>
          </p:cNvPr>
          <p:cNvSpPr txBox="1">
            <a:spLocks/>
          </p:cNvSpPr>
          <p:nvPr/>
        </p:nvSpPr>
        <p:spPr>
          <a:xfrm>
            <a:off x="465954" y="1074410"/>
            <a:ext cx="11079655" cy="576274"/>
          </a:xfrm>
          <a:prstGeom prst="rect">
            <a:avLst/>
          </a:prstGeom>
        </p:spPr>
        <p:txBody>
          <a:bodyPr vert="horz" wrap="square" lIns="0" tIns="0" rIns="0" bIns="0" rtlCol="0" anchor="ctr" anchorCtr="0">
            <a:spAutoFit/>
          </a:bodyPr>
          <a:lstStyle>
            <a:lvl1pPr algn="l" defTabSz="914367" rtl="0" eaLnBrk="1" latinLnBrk="0" hangingPunct="1">
              <a:lnSpc>
                <a:spcPts val="3137"/>
              </a:lnSpc>
              <a:spcBef>
                <a:spcPct val="0"/>
              </a:spcBef>
              <a:buNone/>
              <a:defRPr lang="en-US" sz="2745" b="0" strike="noStrike" kern="1200" cap="none" spc="-49" baseline="0">
                <a:ln w="3175">
                  <a:noFill/>
                </a:ln>
                <a:gradFill>
                  <a:gsLst>
                    <a:gs pos="0">
                      <a:schemeClr val="tx1"/>
                    </a:gs>
                    <a:gs pos="100000">
                      <a:schemeClr val="tx1"/>
                    </a:gs>
                  </a:gsLst>
                  <a:lin ang="5400000" scaled="1"/>
                </a:gradFill>
                <a:effectLst/>
                <a:latin typeface="+mj-lt"/>
                <a:ea typeface="+mn-ea"/>
                <a:cs typeface="Segoe UI" pitchFamily="34" charset="0"/>
              </a:defRPr>
            </a:lvl1pPr>
          </a:lstStyle>
          <a:p>
            <a:pPr defTabSz="932563">
              <a:lnSpc>
                <a:spcPct val="100000"/>
              </a:lnSpc>
              <a:defRPr/>
            </a:pPr>
            <a:r>
              <a:rPr lang="en-US" sz="1836" spc="-50">
                <a:gradFill>
                  <a:gsLst>
                    <a:gs pos="0">
                      <a:srgbClr val="0078D3"/>
                    </a:gs>
                    <a:gs pos="100000">
                      <a:srgbClr val="0078D3"/>
                    </a:gs>
                  </a:gsLst>
                  <a:lin ang="5400000" scaled="1"/>
                </a:gradFill>
                <a:latin typeface="Segoe UI Semibold"/>
              </a:rPr>
              <a:t>An end-to-end solution for securing IoT devices. </a:t>
            </a:r>
            <a:r>
              <a:rPr lang="en-US" sz="1836" spc="-50">
                <a:gradFill>
                  <a:gsLst>
                    <a:gs pos="0">
                      <a:srgbClr val="0078D3"/>
                    </a:gs>
                    <a:gs pos="100000">
                      <a:srgbClr val="0078D3"/>
                    </a:gs>
                  </a:gsLst>
                  <a:lin ang="5400000" scaled="1"/>
                </a:gradFill>
                <a:latin typeface="Segoe UI" panose="020B0502040204020203" pitchFamily="34" charset="0"/>
              </a:rPr>
              <a:t>Integrated hardware, software, and cloud services work seamlessly together and deliver active security by default. </a:t>
            </a:r>
          </a:p>
        </p:txBody>
      </p:sp>
      <p:grpSp>
        <p:nvGrpSpPr>
          <p:cNvPr id="4" name="Group 3">
            <a:extLst>
              <a:ext uri="{FF2B5EF4-FFF2-40B4-BE49-F238E27FC236}">
                <a16:creationId xmlns:a16="http://schemas.microsoft.com/office/drawing/2014/main" id="{E25FE1DC-C65C-4426-A729-520690C947F3}"/>
              </a:ext>
            </a:extLst>
          </p:cNvPr>
          <p:cNvGrpSpPr/>
          <p:nvPr/>
        </p:nvGrpSpPr>
        <p:grpSpPr>
          <a:xfrm>
            <a:off x="276772" y="1825601"/>
            <a:ext cx="8982337" cy="4895378"/>
            <a:chOff x="2967146" y="1627664"/>
            <a:chExt cx="8807012" cy="4799826"/>
          </a:xfrm>
        </p:grpSpPr>
        <p:sp>
          <p:nvSpPr>
            <p:cNvPr id="61" name="Rectangle 60">
              <a:extLst>
                <a:ext uri="{FF2B5EF4-FFF2-40B4-BE49-F238E27FC236}">
                  <a16:creationId xmlns:a16="http://schemas.microsoft.com/office/drawing/2014/main" id="{DBDCB0D0-85BE-4446-8ADE-BD1535D37175}"/>
                </a:ext>
              </a:extLst>
            </p:cNvPr>
            <p:cNvSpPr/>
            <p:nvPr/>
          </p:nvSpPr>
          <p:spPr bwMode="auto">
            <a:xfrm>
              <a:off x="3141063" y="1627664"/>
              <a:ext cx="8633095" cy="4764533"/>
            </a:xfrm>
            <a:prstGeom prst="rect">
              <a:avLst/>
            </a:prstGeom>
            <a:solidFill>
              <a:schemeClr val="bg1"/>
            </a:solidFill>
            <a:ln w="9525" cap="flat" cmpd="sng" algn="ctr">
              <a:noFill/>
              <a:prstDash val="solid"/>
              <a:headEnd type="none" w="med" len="med"/>
              <a:tailEnd type="none" w="med" len="med"/>
            </a:ln>
            <a:effectLst>
              <a:outerShdw blurRad="190500" dist="38100" dir="2700000" algn="ctr" rotWithShape="0">
                <a:srgbClr val="000000">
                  <a:alpha val="25000"/>
                </a:srgbClr>
              </a:outerShdw>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a:gradFill>
                  <a:gsLst>
                    <a:gs pos="0">
                      <a:srgbClr val="FFFFFF"/>
                    </a:gs>
                    <a:gs pos="100000">
                      <a:srgbClr val="FFFFFF"/>
                    </a:gs>
                  </a:gsLst>
                  <a:lin ang="5400000" scaled="0"/>
                </a:gradFill>
                <a:latin typeface="Segoe UI"/>
                <a:cs typeface="Segoe UI" pitchFamily="34" charset="0"/>
              </a:endParaRPr>
            </a:p>
          </p:txBody>
        </p:sp>
        <p:sp>
          <p:nvSpPr>
            <p:cNvPr id="75" name="Rectangle 74">
              <a:extLst>
                <a:ext uri="{FF2B5EF4-FFF2-40B4-BE49-F238E27FC236}">
                  <a16:creationId xmlns:a16="http://schemas.microsoft.com/office/drawing/2014/main" id="{63F4A24E-4630-4232-A9F3-88D89411C650}"/>
                </a:ext>
              </a:extLst>
            </p:cNvPr>
            <p:cNvSpPr/>
            <p:nvPr/>
          </p:nvSpPr>
          <p:spPr>
            <a:xfrm>
              <a:off x="2967146" y="3363569"/>
              <a:ext cx="2845932" cy="611321"/>
            </a:xfrm>
            <a:prstGeom prst="rect">
              <a:avLst/>
            </a:prstGeom>
          </p:spPr>
          <p:txBody>
            <a:bodyPr wrap="square" tIns="0">
              <a:spAutoFit/>
            </a:bodyPr>
            <a:lstStyle/>
            <a:p>
              <a:pPr algn="r" defTabSz="932239">
                <a:spcAft>
                  <a:spcPts val="200"/>
                </a:spcAft>
                <a:defRPr/>
              </a:pPr>
              <a:r>
                <a:rPr lang="en-US" sz="1224" b="1">
                  <a:solidFill>
                    <a:srgbClr val="000000"/>
                  </a:solidFill>
                  <a:latin typeface="Segoe UI" panose="020B0502040204020203" pitchFamily="34" charset="0"/>
                  <a:cs typeface="Segoe UI" panose="020B0502040204020203" pitchFamily="34" charset="0"/>
                </a:rPr>
                <a:t>Azure Sphere certified chips</a:t>
              </a:r>
              <a:r>
                <a:rPr lang="en-US" sz="1224">
                  <a:solidFill>
                    <a:srgbClr val="000000"/>
                  </a:solidFill>
                  <a:latin typeface="Segoe UI" panose="020B0502040204020203" pitchFamily="34" charset="0"/>
                  <a:cs typeface="Segoe UI" panose="020B0502040204020203" pitchFamily="34" charset="0"/>
                </a:rPr>
                <a:t>, from our silicon partners, with built-in Microsoft </a:t>
              </a:r>
              <a:r>
                <a:rPr lang="en-US" sz="1224" b="1">
                  <a:solidFill>
                    <a:srgbClr val="000000"/>
                  </a:solidFill>
                  <a:latin typeface="Segoe UI" panose="020B0502040204020203" pitchFamily="34" charset="0"/>
                  <a:cs typeface="Segoe UI" panose="020B0502040204020203" pitchFamily="34" charset="0"/>
                </a:rPr>
                <a:t>hardware root of trust</a:t>
              </a:r>
              <a:endParaRPr lang="en-US" sz="1224">
                <a:solidFill>
                  <a:srgbClr val="000000"/>
                </a:solidFill>
                <a:latin typeface="Segoe UI" panose="020B0502040204020203" pitchFamily="34" charset="0"/>
                <a:ea typeface="Calibri" panose="020F0502020204030204" pitchFamily="34" charset="0"/>
                <a:cs typeface="Segoe UI" panose="020B0502040204020203" pitchFamily="34" charset="0"/>
              </a:endParaRPr>
            </a:p>
          </p:txBody>
        </p:sp>
        <p:sp>
          <p:nvSpPr>
            <p:cNvPr id="76" name="Rectangle 75">
              <a:extLst>
                <a:ext uri="{FF2B5EF4-FFF2-40B4-BE49-F238E27FC236}">
                  <a16:creationId xmlns:a16="http://schemas.microsoft.com/office/drawing/2014/main" id="{292F8902-D971-4961-87FB-ACFA183A69AB}"/>
                </a:ext>
              </a:extLst>
            </p:cNvPr>
            <p:cNvSpPr/>
            <p:nvPr/>
          </p:nvSpPr>
          <p:spPr>
            <a:xfrm>
              <a:off x="8792640" y="2382315"/>
              <a:ext cx="2810555" cy="633013"/>
            </a:xfrm>
            <a:prstGeom prst="rect">
              <a:avLst/>
            </a:prstGeom>
          </p:spPr>
          <p:txBody>
            <a:bodyPr wrap="square" tIns="0">
              <a:noAutofit/>
            </a:bodyPr>
            <a:lstStyle/>
            <a:p>
              <a:pPr defTabSz="932239">
                <a:spcAft>
                  <a:spcPts val="200"/>
                </a:spcAft>
                <a:defRPr/>
              </a:pPr>
              <a:r>
                <a:rPr lang="en-US" sz="1224">
                  <a:solidFill>
                    <a:srgbClr val="000000"/>
                  </a:solidFill>
                  <a:latin typeface="Segoe UI" panose="020B0502040204020203" pitchFamily="34" charset="0"/>
                  <a:ea typeface="Calibri" panose="020F0502020204030204" pitchFamily="34" charset="0"/>
                  <a:cs typeface="Segoe UI" panose="020B0502040204020203" pitchFamily="34" charset="0"/>
                </a:rPr>
                <a:t>The </a:t>
              </a:r>
              <a:r>
                <a:rPr lang="en-US" sz="1224" b="1">
                  <a:solidFill>
                    <a:srgbClr val="000000"/>
                  </a:solidFill>
                  <a:latin typeface="Segoe UI" panose="020B0502040204020203" pitchFamily="34" charset="0"/>
                  <a:ea typeface="Calibri" panose="020F0502020204030204" pitchFamily="34" charset="0"/>
                  <a:cs typeface="Segoe UI" panose="020B0502040204020203" pitchFamily="34" charset="0"/>
                </a:rPr>
                <a:t>Azure Sphere OS </a:t>
              </a:r>
              <a:r>
                <a:rPr lang="en-US" sz="1224">
                  <a:solidFill>
                    <a:srgbClr val="000000"/>
                  </a:solidFill>
                  <a:latin typeface="Segoe UI" panose="020B0502040204020203" pitchFamily="34" charset="0"/>
                  <a:ea typeface="Calibri" panose="020F0502020204030204" pitchFamily="34" charset="0"/>
                  <a:cs typeface="Segoe UI" panose="020B0502040204020203" pitchFamily="34" charset="0"/>
                </a:rPr>
                <a:t>multi-layer, defense-in-depth operating system with </a:t>
              </a:r>
              <a:r>
                <a:rPr lang="en-US" sz="1224" b="1">
                  <a:solidFill>
                    <a:srgbClr val="000000"/>
                  </a:solidFill>
                  <a:latin typeface="Segoe UI" panose="020B0502040204020203" pitchFamily="34" charset="0"/>
                  <a:ea typeface="Calibri" panose="020F0502020204030204" pitchFamily="34" charset="0"/>
                  <a:cs typeface="Segoe UI" panose="020B0502040204020203" pitchFamily="34" charset="0"/>
                </a:rPr>
                <a:t>robust application isolation</a:t>
              </a:r>
            </a:p>
          </p:txBody>
        </p:sp>
        <p:sp>
          <p:nvSpPr>
            <p:cNvPr id="77" name="Rectangle 76">
              <a:extLst>
                <a:ext uri="{FF2B5EF4-FFF2-40B4-BE49-F238E27FC236}">
                  <a16:creationId xmlns:a16="http://schemas.microsoft.com/office/drawing/2014/main" id="{95C423C6-8A3C-46B5-B4FE-79C18FB4BE70}"/>
                </a:ext>
              </a:extLst>
            </p:cNvPr>
            <p:cNvSpPr/>
            <p:nvPr/>
          </p:nvSpPr>
          <p:spPr>
            <a:xfrm>
              <a:off x="8792576" y="4686724"/>
              <a:ext cx="2933655" cy="799706"/>
            </a:xfrm>
            <a:prstGeom prst="rect">
              <a:avLst/>
            </a:prstGeom>
          </p:spPr>
          <p:txBody>
            <a:bodyPr wrap="square" tIns="0">
              <a:spAutoFit/>
            </a:bodyPr>
            <a:lstStyle/>
            <a:p>
              <a:pPr defTabSz="932239">
                <a:spcAft>
                  <a:spcPts val="200"/>
                </a:spcAft>
                <a:defRPr/>
              </a:pPr>
              <a:r>
                <a:rPr lang="en-IN" sz="1224">
                  <a:solidFill>
                    <a:srgbClr val="000000"/>
                  </a:solidFill>
                  <a:latin typeface="Segoe UI" panose="020B0502040204020203" pitchFamily="34" charset="0"/>
                  <a:ea typeface="Calibri" panose="020F0502020204030204" pitchFamily="34" charset="0"/>
                  <a:cs typeface="Segoe UI" panose="020B0502040204020203" pitchFamily="34" charset="0"/>
                </a:rPr>
                <a:t>The </a:t>
              </a:r>
              <a:r>
                <a:rPr lang="en-IN" sz="1224" b="1">
                  <a:solidFill>
                    <a:srgbClr val="000000"/>
                  </a:solidFill>
                  <a:latin typeface="Segoe UI" panose="020B0502040204020203" pitchFamily="34" charset="0"/>
                  <a:ea typeface="Calibri" panose="020F0502020204030204" pitchFamily="34" charset="0"/>
                  <a:cs typeface="Segoe UI" panose="020B0502040204020203" pitchFamily="34" charset="0"/>
                </a:rPr>
                <a:t>Azure Sphere Security Service </a:t>
              </a:r>
              <a:r>
                <a:rPr lang="en-IN" sz="1224">
                  <a:solidFill>
                    <a:srgbClr val="000000"/>
                  </a:solidFill>
                  <a:latin typeface="Segoe UI" panose="020B0502040204020203" pitchFamily="34" charset="0"/>
                  <a:ea typeface="Calibri" panose="020F0502020204030204" pitchFamily="34" charset="0"/>
                  <a:cs typeface="Segoe UI" panose="020B0502040204020203" pitchFamily="34" charset="0"/>
                </a:rPr>
                <a:t>guards every Azure Sphere device. It </a:t>
              </a:r>
              <a:r>
                <a:rPr lang="en-IN" sz="1224" b="1">
                  <a:solidFill>
                    <a:srgbClr val="000000"/>
                  </a:solidFill>
                  <a:latin typeface="Segoe UI" panose="020B0502040204020203" pitchFamily="34" charset="0"/>
                  <a:ea typeface="Calibri" panose="020F0502020204030204" pitchFamily="34" charset="0"/>
                  <a:cs typeface="Segoe UI" panose="020B0502040204020203" pitchFamily="34" charset="0"/>
                </a:rPr>
                <a:t>brokers trust</a:t>
              </a:r>
              <a:r>
                <a:rPr lang="en-IN" sz="1224">
                  <a:solidFill>
                    <a:srgbClr val="000000"/>
                  </a:solidFill>
                  <a:latin typeface="Segoe UI" panose="020B0502040204020203" pitchFamily="34" charset="0"/>
                  <a:ea typeface="Calibri" panose="020F0502020204030204" pitchFamily="34" charset="0"/>
                  <a:cs typeface="Segoe UI" panose="020B0502040204020203" pitchFamily="34" charset="0"/>
                </a:rPr>
                <a:t>, </a:t>
              </a:r>
              <a:r>
                <a:rPr lang="en-IN" sz="1224" b="1">
                  <a:solidFill>
                    <a:srgbClr val="000000"/>
                  </a:solidFill>
                  <a:latin typeface="Segoe UI" panose="020B0502040204020203" pitchFamily="34" charset="0"/>
                  <a:ea typeface="Calibri" panose="020F0502020204030204" pitchFamily="34" charset="0"/>
                  <a:cs typeface="Segoe UI" panose="020B0502040204020203" pitchFamily="34" charset="0"/>
                </a:rPr>
                <a:t>detects emerging threats, </a:t>
              </a:r>
              <a:r>
                <a:rPr lang="en-IN" sz="1224">
                  <a:solidFill>
                    <a:srgbClr val="000000"/>
                  </a:solidFill>
                  <a:latin typeface="Segoe UI" panose="020B0502040204020203" pitchFamily="34" charset="0"/>
                  <a:ea typeface="Calibri" panose="020F0502020204030204" pitchFamily="34" charset="0"/>
                  <a:cs typeface="Segoe UI" panose="020B0502040204020203" pitchFamily="34" charset="0"/>
                </a:rPr>
                <a:t>and </a:t>
              </a:r>
              <a:r>
                <a:rPr lang="en-IN" sz="1224" b="1">
                  <a:solidFill>
                    <a:srgbClr val="000000"/>
                  </a:solidFill>
                  <a:latin typeface="Segoe UI" panose="020B0502040204020203" pitchFamily="34" charset="0"/>
                  <a:ea typeface="Calibri" panose="020F0502020204030204" pitchFamily="34" charset="0"/>
                  <a:cs typeface="Segoe UI" panose="020B0502040204020203" pitchFamily="34" charset="0"/>
                </a:rPr>
                <a:t>renews device security </a:t>
              </a:r>
              <a:endParaRPr lang="en-US" sz="1224">
                <a:solidFill>
                  <a:srgbClr val="000000"/>
                </a:solidFill>
                <a:latin typeface="Segoe UI" panose="020B0502040204020203" pitchFamily="34" charset="0"/>
                <a:ea typeface="Calibri" panose="020F0502020204030204" pitchFamily="34" charset="0"/>
                <a:cs typeface="Segoe UI" panose="020B0502040204020203" pitchFamily="34" charset="0"/>
              </a:endParaRPr>
            </a:p>
          </p:txBody>
        </p:sp>
        <p:sp>
          <p:nvSpPr>
            <p:cNvPr id="31" name="Rectangle 30">
              <a:extLst>
                <a:ext uri="{FF2B5EF4-FFF2-40B4-BE49-F238E27FC236}">
                  <a16:creationId xmlns:a16="http://schemas.microsoft.com/office/drawing/2014/main" id="{DD2CDB21-50DC-41D9-A829-5D17CAEC1363}"/>
                </a:ext>
              </a:extLst>
            </p:cNvPr>
            <p:cNvSpPr/>
            <p:nvPr/>
          </p:nvSpPr>
          <p:spPr>
            <a:xfrm>
              <a:off x="3141063" y="5891322"/>
              <a:ext cx="8633095" cy="536168"/>
            </a:xfrm>
            <a:prstGeom prst="rect">
              <a:avLst/>
            </a:prstGeom>
            <a:solidFill>
              <a:srgbClr val="000000"/>
            </a:solidFill>
            <a:ln w="12700" cap="flat" cmpd="sng" algn="ctr">
              <a:noFill/>
              <a:prstDash val="solid"/>
              <a:miter lim="800000"/>
            </a:ln>
            <a:effectLst/>
          </p:spPr>
          <p:txBody>
            <a:bodyPr rot="0" spcFirstLastPara="0" vert="horz" wrap="square" lIns="139871" tIns="111896" rIns="139871" bIns="111896"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1611">
                <a:spcBef>
                  <a:spcPct val="0"/>
                </a:spcBef>
                <a:spcAft>
                  <a:spcPts val="1198"/>
                </a:spcAft>
                <a:defRPr/>
              </a:pPr>
              <a:r>
                <a:rPr lang="en-US" sz="1428">
                  <a:ln w="3175">
                    <a:noFill/>
                  </a:ln>
                  <a:gradFill>
                    <a:gsLst>
                      <a:gs pos="0">
                        <a:srgbClr val="50E6FF"/>
                      </a:gs>
                      <a:gs pos="100000">
                        <a:srgbClr val="50E6FF"/>
                      </a:gs>
                    </a:gsLst>
                    <a:lin ang="5400000" scaled="0"/>
                  </a:gradFill>
                  <a:latin typeface="Segoe UI Semibold" panose="020B0702040204020203" pitchFamily="34" charset="0"/>
                  <a:cs typeface="Segoe UI Semibold" panose="020B0702040204020203" pitchFamily="34" charset="0"/>
                </a:rPr>
                <a:t>Ongoing servicing with over 10 years of security and OS updates delivered directly to each device by Microsoft</a:t>
              </a:r>
            </a:p>
          </p:txBody>
        </p:sp>
      </p:grpSp>
      <p:grpSp>
        <p:nvGrpSpPr>
          <p:cNvPr id="54" name="Group 53">
            <a:extLst>
              <a:ext uri="{FF2B5EF4-FFF2-40B4-BE49-F238E27FC236}">
                <a16:creationId xmlns:a16="http://schemas.microsoft.com/office/drawing/2014/main" id="{57E1CCE8-6C3A-4987-B8EB-759EF68A93D2}"/>
              </a:ext>
            </a:extLst>
          </p:cNvPr>
          <p:cNvGrpSpPr/>
          <p:nvPr/>
        </p:nvGrpSpPr>
        <p:grpSpPr>
          <a:xfrm>
            <a:off x="3201684" y="2482004"/>
            <a:ext cx="3203730" cy="3331648"/>
            <a:chOff x="3506588" y="755904"/>
            <a:chExt cx="5140927" cy="5346192"/>
          </a:xfrm>
        </p:grpSpPr>
        <p:pic>
          <p:nvPicPr>
            <p:cNvPr id="55" name="Picture 54">
              <a:extLst>
                <a:ext uri="{FF2B5EF4-FFF2-40B4-BE49-F238E27FC236}">
                  <a16:creationId xmlns:a16="http://schemas.microsoft.com/office/drawing/2014/main" id="{31EEFF8F-845E-4C10-9DEF-84F923976DC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89823" y="906703"/>
              <a:ext cx="4657692" cy="4617320"/>
            </a:xfrm>
            <a:prstGeom prst="rect">
              <a:avLst/>
            </a:prstGeom>
          </p:spPr>
        </p:pic>
        <p:sp>
          <p:nvSpPr>
            <p:cNvPr id="56" name="Freeform 5">
              <a:extLst>
                <a:ext uri="{FF2B5EF4-FFF2-40B4-BE49-F238E27FC236}">
                  <a16:creationId xmlns:a16="http://schemas.microsoft.com/office/drawing/2014/main" id="{1F0FCB4D-AA39-4220-9A71-9D6D94C7EB93}"/>
                </a:ext>
              </a:extLst>
            </p:cNvPr>
            <p:cNvSpPr>
              <a:spLocks noEditPoints="1"/>
            </p:cNvSpPr>
            <p:nvPr/>
          </p:nvSpPr>
          <p:spPr bwMode="auto">
            <a:xfrm>
              <a:off x="6641638" y="4411470"/>
              <a:ext cx="1461751" cy="1690626"/>
            </a:xfrm>
            <a:custGeom>
              <a:avLst/>
              <a:gdLst>
                <a:gd name="T0" fmla="*/ 820 w 1635"/>
                <a:gd name="T1" fmla="*/ 1891 h 1891"/>
                <a:gd name="T2" fmla="*/ 0 w 1635"/>
                <a:gd name="T3" fmla="*/ 1354 h 1891"/>
                <a:gd name="T4" fmla="*/ 0 w 1635"/>
                <a:gd name="T5" fmla="*/ 539 h 1891"/>
                <a:gd name="T6" fmla="*/ 817 w 1635"/>
                <a:gd name="T7" fmla="*/ 0 h 1891"/>
                <a:gd name="T8" fmla="*/ 1635 w 1635"/>
                <a:gd name="T9" fmla="*/ 539 h 1891"/>
                <a:gd name="T10" fmla="*/ 1635 w 1635"/>
                <a:gd name="T11" fmla="*/ 1349 h 1891"/>
                <a:gd name="T12" fmla="*/ 820 w 1635"/>
                <a:gd name="T13" fmla="*/ 1891 h 1891"/>
                <a:gd name="T14" fmla="*/ 39 w 1635"/>
                <a:gd name="T15" fmla="*/ 1332 h 1891"/>
                <a:gd name="T16" fmla="*/ 820 w 1635"/>
                <a:gd name="T17" fmla="*/ 1845 h 1891"/>
                <a:gd name="T18" fmla="*/ 1595 w 1635"/>
                <a:gd name="T19" fmla="*/ 1328 h 1891"/>
                <a:gd name="T20" fmla="*/ 1595 w 1635"/>
                <a:gd name="T21" fmla="*/ 561 h 1891"/>
                <a:gd name="T22" fmla="*/ 817 w 1635"/>
                <a:gd name="T23" fmla="*/ 46 h 1891"/>
                <a:gd name="T24" fmla="*/ 39 w 1635"/>
                <a:gd name="T25" fmla="*/ 561 h 1891"/>
                <a:gd name="T26" fmla="*/ 39 w 1635"/>
                <a:gd name="T27" fmla="*/ 1332 h 18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35" h="1891">
                  <a:moveTo>
                    <a:pt x="820" y="1891"/>
                  </a:moveTo>
                  <a:lnTo>
                    <a:pt x="0" y="1354"/>
                  </a:lnTo>
                  <a:lnTo>
                    <a:pt x="0" y="539"/>
                  </a:lnTo>
                  <a:lnTo>
                    <a:pt x="817" y="0"/>
                  </a:lnTo>
                  <a:lnTo>
                    <a:pt x="1635" y="539"/>
                  </a:lnTo>
                  <a:lnTo>
                    <a:pt x="1635" y="1349"/>
                  </a:lnTo>
                  <a:lnTo>
                    <a:pt x="820" y="1891"/>
                  </a:lnTo>
                  <a:close/>
                  <a:moveTo>
                    <a:pt x="39" y="1332"/>
                  </a:moveTo>
                  <a:lnTo>
                    <a:pt x="820" y="1845"/>
                  </a:lnTo>
                  <a:lnTo>
                    <a:pt x="1595" y="1328"/>
                  </a:lnTo>
                  <a:lnTo>
                    <a:pt x="1595" y="561"/>
                  </a:lnTo>
                  <a:lnTo>
                    <a:pt x="817" y="46"/>
                  </a:lnTo>
                  <a:lnTo>
                    <a:pt x="39" y="561"/>
                  </a:lnTo>
                  <a:lnTo>
                    <a:pt x="39" y="1332"/>
                  </a:lnTo>
                  <a:close/>
                </a:path>
              </a:pathLst>
            </a:custGeom>
            <a:solidFill>
              <a:srgbClr val="FFFFFF"/>
            </a:solidFill>
            <a:ln w="19050">
              <a:solidFill>
                <a:srgbClr val="0078D4"/>
              </a:solidFill>
            </a:ln>
          </p:spPr>
          <p:txBody>
            <a:bodyPr vert="horz" wrap="square" lIns="91427" tIns="45713" rIns="91427" bIns="45713" numCol="1" anchor="t" anchorCtr="0" compatLnSpc="1">
              <a:prstTxWarp prst="textNoShape">
                <a:avLst/>
              </a:prstTxWarp>
            </a:bodyPr>
            <a:lstStyle/>
            <a:p>
              <a:pPr defTabSz="932509">
                <a:defRPr/>
              </a:pPr>
              <a:endParaRPr lang="en-US" sz="1836" kern="0">
                <a:solidFill>
                  <a:srgbClr val="000000"/>
                </a:solidFill>
              </a:endParaRPr>
            </a:p>
          </p:txBody>
        </p:sp>
        <p:sp>
          <p:nvSpPr>
            <p:cNvPr id="57" name="Freeform 6">
              <a:extLst>
                <a:ext uri="{FF2B5EF4-FFF2-40B4-BE49-F238E27FC236}">
                  <a16:creationId xmlns:a16="http://schemas.microsoft.com/office/drawing/2014/main" id="{73DD6D67-EC74-4B69-8E25-CE2869B02919}"/>
                </a:ext>
              </a:extLst>
            </p:cNvPr>
            <p:cNvSpPr>
              <a:spLocks noEditPoints="1"/>
            </p:cNvSpPr>
            <p:nvPr/>
          </p:nvSpPr>
          <p:spPr bwMode="auto">
            <a:xfrm>
              <a:off x="7855740" y="4923754"/>
              <a:ext cx="120695" cy="135000"/>
            </a:xfrm>
            <a:custGeom>
              <a:avLst/>
              <a:gdLst>
                <a:gd name="T0" fmla="*/ 69 w 135"/>
                <a:gd name="T1" fmla="*/ 151 h 151"/>
                <a:gd name="T2" fmla="*/ 0 w 135"/>
                <a:gd name="T3" fmla="*/ 115 h 151"/>
                <a:gd name="T4" fmla="*/ 0 w 135"/>
                <a:gd name="T5" fmla="*/ 38 h 151"/>
                <a:gd name="T6" fmla="*/ 69 w 135"/>
                <a:gd name="T7" fmla="*/ 0 h 151"/>
                <a:gd name="T8" fmla="*/ 135 w 135"/>
                <a:gd name="T9" fmla="*/ 38 h 151"/>
                <a:gd name="T10" fmla="*/ 135 w 135"/>
                <a:gd name="T11" fmla="*/ 115 h 151"/>
                <a:gd name="T12" fmla="*/ 69 w 135"/>
                <a:gd name="T13" fmla="*/ 151 h 151"/>
                <a:gd name="T14" fmla="*/ 20 w 135"/>
                <a:gd name="T15" fmla="*/ 103 h 151"/>
                <a:gd name="T16" fmla="*/ 69 w 135"/>
                <a:gd name="T17" fmla="*/ 129 h 151"/>
                <a:gd name="T18" fmla="*/ 115 w 135"/>
                <a:gd name="T19" fmla="*/ 103 h 151"/>
                <a:gd name="T20" fmla="*/ 115 w 135"/>
                <a:gd name="T21" fmla="*/ 50 h 151"/>
                <a:gd name="T22" fmla="*/ 69 w 135"/>
                <a:gd name="T23" fmla="*/ 22 h 151"/>
                <a:gd name="T24" fmla="*/ 20 w 135"/>
                <a:gd name="T25" fmla="*/ 50 h 151"/>
                <a:gd name="T26" fmla="*/ 20 w 135"/>
                <a:gd name="T27" fmla="*/ 103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5" h="151">
                  <a:moveTo>
                    <a:pt x="69" y="151"/>
                  </a:moveTo>
                  <a:lnTo>
                    <a:pt x="0" y="115"/>
                  </a:lnTo>
                  <a:lnTo>
                    <a:pt x="0" y="38"/>
                  </a:lnTo>
                  <a:lnTo>
                    <a:pt x="69" y="0"/>
                  </a:lnTo>
                  <a:lnTo>
                    <a:pt x="135" y="38"/>
                  </a:lnTo>
                  <a:lnTo>
                    <a:pt x="135" y="115"/>
                  </a:lnTo>
                  <a:lnTo>
                    <a:pt x="69" y="151"/>
                  </a:lnTo>
                  <a:close/>
                  <a:moveTo>
                    <a:pt x="20" y="103"/>
                  </a:moveTo>
                  <a:lnTo>
                    <a:pt x="69" y="129"/>
                  </a:lnTo>
                  <a:lnTo>
                    <a:pt x="115" y="103"/>
                  </a:lnTo>
                  <a:lnTo>
                    <a:pt x="115" y="50"/>
                  </a:lnTo>
                  <a:lnTo>
                    <a:pt x="69" y="22"/>
                  </a:lnTo>
                  <a:lnTo>
                    <a:pt x="20" y="50"/>
                  </a:lnTo>
                  <a:lnTo>
                    <a:pt x="20" y="103"/>
                  </a:lnTo>
                  <a:close/>
                </a:path>
              </a:pathLst>
            </a:custGeom>
            <a:solidFill>
              <a:srgbClr val="0078D4"/>
            </a:solidFill>
            <a:ln>
              <a:noFill/>
            </a:ln>
          </p:spPr>
          <p:txBody>
            <a:bodyPr vert="horz" wrap="square" lIns="91427" tIns="45713" rIns="91427" bIns="45713" numCol="1" anchor="t" anchorCtr="0" compatLnSpc="1">
              <a:prstTxWarp prst="textNoShape">
                <a:avLst/>
              </a:prstTxWarp>
            </a:bodyPr>
            <a:lstStyle/>
            <a:p>
              <a:pPr defTabSz="932509">
                <a:defRPr/>
              </a:pPr>
              <a:endParaRPr lang="en-US" sz="1836" kern="0">
                <a:solidFill>
                  <a:srgbClr val="000000"/>
                </a:solidFill>
              </a:endParaRPr>
            </a:p>
          </p:txBody>
        </p:sp>
        <p:sp>
          <p:nvSpPr>
            <p:cNvPr id="58" name="Freeform 7">
              <a:extLst>
                <a:ext uri="{FF2B5EF4-FFF2-40B4-BE49-F238E27FC236}">
                  <a16:creationId xmlns:a16="http://schemas.microsoft.com/office/drawing/2014/main" id="{A34E6D60-E4E0-4EA7-BBD3-2BC39706294A}"/>
                </a:ext>
              </a:extLst>
            </p:cNvPr>
            <p:cNvSpPr>
              <a:spLocks noEditPoints="1"/>
            </p:cNvSpPr>
            <p:nvPr/>
          </p:nvSpPr>
          <p:spPr bwMode="auto">
            <a:xfrm>
              <a:off x="6764121" y="4923754"/>
              <a:ext cx="119801" cy="135000"/>
            </a:xfrm>
            <a:custGeom>
              <a:avLst/>
              <a:gdLst>
                <a:gd name="T0" fmla="*/ 66 w 134"/>
                <a:gd name="T1" fmla="*/ 151 h 151"/>
                <a:gd name="T2" fmla="*/ 0 w 134"/>
                <a:gd name="T3" fmla="*/ 115 h 151"/>
                <a:gd name="T4" fmla="*/ 0 w 134"/>
                <a:gd name="T5" fmla="*/ 38 h 151"/>
                <a:gd name="T6" fmla="*/ 66 w 134"/>
                <a:gd name="T7" fmla="*/ 0 h 151"/>
                <a:gd name="T8" fmla="*/ 134 w 134"/>
                <a:gd name="T9" fmla="*/ 38 h 151"/>
                <a:gd name="T10" fmla="*/ 134 w 134"/>
                <a:gd name="T11" fmla="*/ 115 h 151"/>
                <a:gd name="T12" fmla="*/ 66 w 134"/>
                <a:gd name="T13" fmla="*/ 151 h 151"/>
                <a:gd name="T14" fmla="*/ 19 w 134"/>
                <a:gd name="T15" fmla="*/ 103 h 151"/>
                <a:gd name="T16" fmla="*/ 66 w 134"/>
                <a:gd name="T17" fmla="*/ 129 h 151"/>
                <a:gd name="T18" fmla="*/ 115 w 134"/>
                <a:gd name="T19" fmla="*/ 103 h 151"/>
                <a:gd name="T20" fmla="*/ 115 w 134"/>
                <a:gd name="T21" fmla="*/ 50 h 151"/>
                <a:gd name="T22" fmla="*/ 66 w 134"/>
                <a:gd name="T23" fmla="*/ 22 h 151"/>
                <a:gd name="T24" fmla="*/ 19 w 134"/>
                <a:gd name="T25" fmla="*/ 50 h 151"/>
                <a:gd name="T26" fmla="*/ 19 w 134"/>
                <a:gd name="T27" fmla="*/ 103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4" h="151">
                  <a:moveTo>
                    <a:pt x="66" y="151"/>
                  </a:moveTo>
                  <a:lnTo>
                    <a:pt x="0" y="115"/>
                  </a:lnTo>
                  <a:lnTo>
                    <a:pt x="0" y="38"/>
                  </a:lnTo>
                  <a:lnTo>
                    <a:pt x="66" y="0"/>
                  </a:lnTo>
                  <a:lnTo>
                    <a:pt x="134" y="38"/>
                  </a:lnTo>
                  <a:lnTo>
                    <a:pt x="134" y="115"/>
                  </a:lnTo>
                  <a:lnTo>
                    <a:pt x="66" y="151"/>
                  </a:lnTo>
                  <a:close/>
                  <a:moveTo>
                    <a:pt x="19" y="103"/>
                  </a:moveTo>
                  <a:lnTo>
                    <a:pt x="66" y="129"/>
                  </a:lnTo>
                  <a:lnTo>
                    <a:pt x="115" y="103"/>
                  </a:lnTo>
                  <a:lnTo>
                    <a:pt x="115" y="50"/>
                  </a:lnTo>
                  <a:lnTo>
                    <a:pt x="66" y="22"/>
                  </a:lnTo>
                  <a:lnTo>
                    <a:pt x="19" y="50"/>
                  </a:lnTo>
                  <a:lnTo>
                    <a:pt x="19" y="103"/>
                  </a:lnTo>
                  <a:close/>
                </a:path>
              </a:pathLst>
            </a:custGeom>
            <a:solidFill>
              <a:srgbClr val="0078D4"/>
            </a:solidFill>
            <a:ln>
              <a:noFill/>
            </a:ln>
          </p:spPr>
          <p:txBody>
            <a:bodyPr vert="horz" wrap="square" lIns="91427" tIns="45713" rIns="91427" bIns="45713" numCol="1" anchor="t" anchorCtr="0" compatLnSpc="1">
              <a:prstTxWarp prst="textNoShape">
                <a:avLst/>
              </a:prstTxWarp>
            </a:bodyPr>
            <a:lstStyle/>
            <a:p>
              <a:pPr defTabSz="932509">
                <a:defRPr/>
              </a:pPr>
              <a:endParaRPr lang="en-US" sz="1836" kern="0">
                <a:solidFill>
                  <a:srgbClr val="000000"/>
                </a:solidFill>
              </a:endParaRPr>
            </a:p>
          </p:txBody>
        </p:sp>
        <p:sp>
          <p:nvSpPr>
            <p:cNvPr id="59" name="Freeform 8">
              <a:extLst>
                <a:ext uri="{FF2B5EF4-FFF2-40B4-BE49-F238E27FC236}">
                  <a16:creationId xmlns:a16="http://schemas.microsoft.com/office/drawing/2014/main" id="{F7BC0B2C-91B6-492E-A8F9-FE7E747B1F91}"/>
                </a:ext>
              </a:extLst>
            </p:cNvPr>
            <p:cNvSpPr>
              <a:spLocks noEditPoints="1"/>
            </p:cNvSpPr>
            <p:nvPr/>
          </p:nvSpPr>
          <p:spPr bwMode="auto">
            <a:xfrm>
              <a:off x="7311272" y="5285839"/>
              <a:ext cx="119801" cy="135000"/>
            </a:xfrm>
            <a:custGeom>
              <a:avLst/>
              <a:gdLst>
                <a:gd name="T0" fmla="*/ 68 w 134"/>
                <a:gd name="T1" fmla="*/ 151 h 151"/>
                <a:gd name="T2" fmla="*/ 0 w 134"/>
                <a:gd name="T3" fmla="*/ 112 h 151"/>
                <a:gd name="T4" fmla="*/ 0 w 134"/>
                <a:gd name="T5" fmla="*/ 38 h 151"/>
                <a:gd name="T6" fmla="*/ 68 w 134"/>
                <a:gd name="T7" fmla="*/ 0 h 151"/>
                <a:gd name="T8" fmla="*/ 134 w 134"/>
                <a:gd name="T9" fmla="*/ 38 h 151"/>
                <a:gd name="T10" fmla="*/ 134 w 134"/>
                <a:gd name="T11" fmla="*/ 112 h 151"/>
                <a:gd name="T12" fmla="*/ 68 w 134"/>
                <a:gd name="T13" fmla="*/ 151 h 151"/>
                <a:gd name="T14" fmla="*/ 19 w 134"/>
                <a:gd name="T15" fmla="*/ 103 h 151"/>
                <a:gd name="T16" fmla="*/ 68 w 134"/>
                <a:gd name="T17" fmla="*/ 129 h 151"/>
                <a:gd name="T18" fmla="*/ 115 w 134"/>
                <a:gd name="T19" fmla="*/ 103 h 151"/>
                <a:gd name="T20" fmla="*/ 115 w 134"/>
                <a:gd name="T21" fmla="*/ 48 h 151"/>
                <a:gd name="T22" fmla="*/ 68 w 134"/>
                <a:gd name="T23" fmla="*/ 21 h 151"/>
                <a:gd name="T24" fmla="*/ 19 w 134"/>
                <a:gd name="T25" fmla="*/ 48 h 151"/>
                <a:gd name="T26" fmla="*/ 19 w 134"/>
                <a:gd name="T27" fmla="*/ 103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4" h="151">
                  <a:moveTo>
                    <a:pt x="68" y="151"/>
                  </a:moveTo>
                  <a:lnTo>
                    <a:pt x="0" y="112"/>
                  </a:lnTo>
                  <a:lnTo>
                    <a:pt x="0" y="38"/>
                  </a:lnTo>
                  <a:lnTo>
                    <a:pt x="68" y="0"/>
                  </a:lnTo>
                  <a:lnTo>
                    <a:pt x="134" y="38"/>
                  </a:lnTo>
                  <a:lnTo>
                    <a:pt x="134" y="112"/>
                  </a:lnTo>
                  <a:lnTo>
                    <a:pt x="68" y="151"/>
                  </a:lnTo>
                  <a:close/>
                  <a:moveTo>
                    <a:pt x="19" y="103"/>
                  </a:moveTo>
                  <a:lnTo>
                    <a:pt x="68" y="129"/>
                  </a:lnTo>
                  <a:lnTo>
                    <a:pt x="115" y="103"/>
                  </a:lnTo>
                  <a:lnTo>
                    <a:pt x="115" y="48"/>
                  </a:lnTo>
                  <a:lnTo>
                    <a:pt x="68" y="21"/>
                  </a:lnTo>
                  <a:lnTo>
                    <a:pt x="19" y="48"/>
                  </a:lnTo>
                  <a:lnTo>
                    <a:pt x="19" y="103"/>
                  </a:lnTo>
                  <a:close/>
                </a:path>
              </a:pathLst>
            </a:custGeom>
            <a:solidFill>
              <a:srgbClr val="0078D4"/>
            </a:solidFill>
            <a:ln>
              <a:noFill/>
            </a:ln>
          </p:spPr>
          <p:txBody>
            <a:bodyPr vert="horz" wrap="square" lIns="91427" tIns="45713" rIns="91427" bIns="45713" numCol="1" anchor="t" anchorCtr="0" compatLnSpc="1">
              <a:prstTxWarp prst="textNoShape">
                <a:avLst/>
              </a:prstTxWarp>
            </a:bodyPr>
            <a:lstStyle/>
            <a:p>
              <a:pPr defTabSz="932509">
                <a:defRPr/>
              </a:pPr>
              <a:endParaRPr lang="en-US" sz="1836" kern="0">
                <a:solidFill>
                  <a:srgbClr val="000000"/>
                </a:solidFill>
              </a:endParaRPr>
            </a:p>
          </p:txBody>
        </p:sp>
        <p:sp>
          <p:nvSpPr>
            <p:cNvPr id="60" name="Freeform 9">
              <a:extLst>
                <a:ext uri="{FF2B5EF4-FFF2-40B4-BE49-F238E27FC236}">
                  <a16:creationId xmlns:a16="http://schemas.microsoft.com/office/drawing/2014/main" id="{BAF231DE-4BB7-49EA-BBE2-6316287D27A4}"/>
                </a:ext>
              </a:extLst>
            </p:cNvPr>
            <p:cNvSpPr>
              <a:spLocks noEditPoints="1"/>
            </p:cNvSpPr>
            <p:nvPr/>
          </p:nvSpPr>
          <p:spPr bwMode="auto">
            <a:xfrm>
              <a:off x="7311272" y="5825838"/>
              <a:ext cx="119801" cy="134106"/>
            </a:xfrm>
            <a:custGeom>
              <a:avLst/>
              <a:gdLst>
                <a:gd name="T0" fmla="*/ 68 w 134"/>
                <a:gd name="T1" fmla="*/ 150 h 150"/>
                <a:gd name="T2" fmla="*/ 0 w 134"/>
                <a:gd name="T3" fmla="*/ 112 h 150"/>
                <a:gd name="T4" fmla="*/ 0 w 134"/>
                <a:gd name="T5" fmla="*/ 35 h 150"/>
                <a:gd name="T6" fmla="*/ 68 w 134"/>
                <a:gd name="T7" fmla="*/ 0 h 150"/>
                <a:gd name="T8" fmla="*/ 134 w 134"/>
                <a:gd name="T9" fmla="*/ 35 h 150"/>
                <a:gd name="T10" fmla="*/ 134 w 134"/>
                <a:gd name="T11" fmla="*/ 112 h 150"/>
                <a:gd name="T12" fmla="*/ 68 w 134"/>
                <a:gd name="T13" fmla="*/ 150 h 150"/>
                <a:gd name="T14" fmla="*/ 19 w 134"/>
                <a:gd name="T15" fmla="*/ 103 h 150"/>
                <a:gd name="T16" fmla="*/ 68 w 134"/>
                <a:gd name="T17" fmla="*/ 129 h 150"/>
                <a:gd name="T18" fmla="*/ 115 w 134"/>
                <a:gd name="T19" fmla="*/ 103 h 150"/>
                <a:gd name="T20" fmla="*/ 115 w 134"/>
                <a:gd name="T21" fmla="*/ 47 h 150"/>
                <a:gd name="T22" fmla="*/ 68 w 134"/>
                <a:gd name="T23" fmla="*/ 21 h 150"/>
                <a:gd name="T24" fmla="*/ 19 w 134"/>
                <a:gd name="T25" fmla="*/ 47 h 150"/>
                <a:gd name="T26" fmla="*/ 19 w 134"/>
                <a:gd name="T27" fmla="*/ 103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4" h="150">
                  <a:moveTo>
                    <a:pt x="68" y="150"/>
                  </a:moveTo>
                  <a:lnTo>
                    <a:pt x="0" y="112"/>
                  </a:lnTo>
                  <a:lnTo>
                    <a:pt x="0" y="35"/>
                  </a:lnTo>
                  <a:lnTo>
                    <a:pt x="68" y="0"/>
                  </a:lnTo>
                  <a:lnTo>
                    <a:pt x="134" y="35"/>
                  </a:lnTo>
                  <a:lnTo>
                    <a:pt x="134" y="112"/>
                  </a:lnTo>
                  <a:lnTo>
                    <a:pt x="68" y="150"/>
                  </a:lnTo>
                  <a:close/>
                  <a:moveTo>
                    <a:pt x="19" y="103"/>
                  </a:moveTo>
                  <a:lnTo>
                    <a:pt x="68" y="129"/>
                  </a:lnTo>
                  <a:lnTo>
                    <a:pt x="115" y="103"/>
                  </a:lnTo>
                  <a:lnTo>
                    <a:pt x="115" y="47"/>
                  </a:lnTo>
                  <a:lnTo>
                    <a:pt x="68" y="21"/>
                  </a:lnTo>
                  <a:lnTo>
                    <a:pt x="19" y="47"/>
                  </a:lnTo>
                  <a:lnTo>
                    <a:pt x="19" y="103"/>
                  </a:lnTo>
                  <a:close/>
                </a:path>
              </a:pathLst>
            </a:custGeom>
            <a:solidFill>
              <a:srgbClr val="0078D4"/>
            </a:solidFill>
            <a:ln>
              <a:noFill/>
            </a:ln>
          </p:spPr>
          <p:txBody>
            <a:bodyPr vert="horz" wrap="square" lIns="91427" tIns="45713" rIns="91427" bIns="45713" numCol="1" anchor="t" anchorCtr="0" compatLnSpc="1">
              <a:prstTxWarp prst="textNoShape">
                <a:avLst/>
              </a:prstTxWarp>
            </a:bodyPr>
            <a:lstStyle/>
            <a:p>
              <a:pPr defTabSz="932509">
                <a:defRPr/>
              </a:pPr>
              <a:endParaRPr lang="en-US" sz="1836" kern="0">
                <a:solidFill>
                  <a:srgbClr val="000000"/>
                </a:solidFill>
              </a:endParaRPr>
            </a:p>
          </p:txBody>
        </p:sp>
        <p:sp>
          <p:nvSpPr>
            <p:cNvPr id="62" name="Rectangle 10">
              <a:extLst>
                <a:ext uri="{FF2B5EF4-FFF2-40B4-BE49-F238E27FC236}">
                  <a16:creationId xmlns:a16="http://schemas.microsoft.com/office/drawing/2014/main" id="{2C3E01D0-E17E-454F-A691-BF09A353BC93}"/>
                </a:ext>
              </a:extLst>
            </p:cNvPr>
            <p:cNvSpPr>
              <a:spLocks noChangeArrowheads="1"/>
            </p:cNvSpPr>
            <p:nvPr/>
          </p:nvSpPr>
          <p:spPr bwMode="auto">
            <a:xfrm>
              <a:off x="7363126" y="5411899"/>
              <a:ext cx="17881" cy="421986"/>
            </a:xfrm>
            <a:prstGeom prst="rect">
              <a:avLst/>
            </a:prstGeom>
            <a:solidFill>
              <a:srgbClr val="0078D4"/>
            </a:solidFill>
            <a:ln>
              <a:noFill/>
            </a:ln>
          </p:spPr>
          <p:txBody>
            <a:bodyPr vert="horz" wrap="square" lIns="91427" tIns="45713" rIns="91427" bIns="45713" numCol="1" anchor="t" anchorCtr="0" compatLnSpc="1">
              <a:prstTxWarp prst="textNoShape">
                <a:avLst/>
              </a:prstTxWarp>
            </a:bodyPr>
            <a:lstStyle/>
            <a:p>
              <a:pPr defTabSz="932509">
                <a:defRPr/>
              </a:pPr>
              <a:endParaRPr lang="en-US" sz="1836" kern="0">
                <a:solidFill>
                  <a:srgbClr val="000000"/>
                </a:solidFill>
              </a:endParaRPr>
            </a:p>
          </p:txBody>
        </p:sp>
        <p:sp>
          <p:nvSpPr>
            <p:cNvPr id="63" name="Freeform 11">
              <a:extLst>
                <a:ext uri="{FF2B5EF4-FFF2-40B4-BE49-F238E27FC236}">
                  <a16:creationId xmlns:a16="http://schemas.microsoft.com/office/drawing/2014/main" id="{55D85292-55A7-4046-A18D-D6C5A9262457}"/>
                </a:ext>
              </a:extLst>
            </p:cNvPr>
            <p:cNvSpPr>
              <a:spLocks/>
            </p:cNvSpPr>
            <p:nvPr/>
          </p:nvSpPr>
          <p:spPr bwMode="auto">
            <a:xfrm>
              <a:off x="7417662" y="5015840"/>
              <a:ext cx="453277" cy="317384"/>
            </a:xfrm>
            <a:custGeom>
              <a:avLst/>
              <a:gdLst>
                <a:gd name="T0" fmla="*/ 10 w 507"/>
                <a:gd name="T1" fmla="*/ 355 h 355"/>
                <a:gd name="T2" fmla="*/ 0 w 507"/>
                <a:gd name="T3" fmla="*/ 338 h 355"/>
                <a:gd name="T4" fmla="*/ 495 w 507"/>
                <a:gd name="T5" fmla="*/ 0 h 355"/>
                <a:gd name="T6" fmla="*/ 507 w 507"/>
                <a:gd name="T7" fmla="*/ 17 h 355"/>
                <a:gd name="T8" fmla="*/ 10 w 507"/>
                <a:gd name="T9" fmla="*/ 355 h 355"/>
              </a:gdLst>
              <a:ahLst/>
              <a:cxnLst>
                <a:cxn ang="0">
                  <a:pos x="T0" y="T1"/>
                </a:cxn>
                <a:cxn ang="0">
                  <a:pos x="T2" y="T3"/>
                </a:cxn>
                <a:cxn ang="0">
                  <a:pos x="T4" y="T5"/>
                </a:cxn>
                <a:cxn ang="0">
                  <a:pos x="T6" y="T7"/>
                </a:cxn>
                <a:cxn ang="0">
                  <a:pos x="T8" y="T9"/>
                </a:cxn>
              </a:cxnLst>
              <a:rect l="0" t="0" r="r" b="b"/>
              <a:pathLst>
                <a:path w="507" h="355">
                  <a:moveTo>
                    <a:pt x="10" y="355"/>
                  </a:moveTo>
                  <a:lnTo>
                    <a:pt x="0" y="338"/>
                  </a:lnTo>
                  <a:lnTo>
                    <a:pt x="495" y="0"/>
                  </a:lnTo>
                  <a:lnTo>
                    <a:pt x="507" y="17"/>
                  </a:lnTo>
                  <a:lnTo>
                    <a:pt x="10" y="355"/>
                  </a:lnTo>
                  <a:close/>
                </a:path>
              </a:pathLst>
            </a:custGeom>
            <a:solidFill>
              <a:srgbClr val="0078D4"/>
            </a:solidFill>
            <a:ln>
              <a:noFill/>
            </a:ln>
          </p:spPr>
          <p:txBody>
            <a:bodyPr vert="horz" wrap="square" lIns="91427" tIns="45713" rIns="91427" bIns="45713" numCol="1" anchor="t" anchorCtr="0" compatLnSpc="1">
              <a:prstTxWarp prst="textNoShape">
                <a:avLst/>
              </a:prstTxWarp>
            </a:bodyPr>
            <a:lstStyle/>
            <a:p>
              <a:pPr defTabSz="932509">
                <a:defRPr/>
              </a:pPr>
              <a:endParaRPr lang="en-US" sz="1836" kern="0">
                <a:solidFill>
                  <a:srgbClr val="000000"/>
                </a:solidFill>
              </a:endParaRPr>
            </a:p>
          </p:txBody>
        </p:sp>
        <p:sp>
          <p:nvSpPr>
            <p:cNvPr id="64" name="Freeform 12">
              <a:extLst>
                <a:ext uri="{FF2B5EF4-FFF2-40B4-BE49-F238E27FC236}">
                  <a16:creationId xmlns:a16="http://schemas.microsoft.com/office/drawing/2014/main" id="{A86E49C0-9CF7-4455-9809-5028ADC0583F}"/>
                </a:ext>
              </a:extLst>
            </p:cNvPr>
            <p:cNvSpPr>
              <a:spLocks/>
            </p:cNvSpPr>
            <p:nvPr/>
          </p:nvSpPr>
          <p:spPr bwMode="auto">
            <a:xfrm>
              <a:off x="6868723" y="5014052"/>
              <a:ext cx="455065" cy="314701"/>
            </a:xfrm>
            <a:custGeom>
              <a:avLst/>
              <a:gdLst>
                <a:gd name="T0" fmla="*/ 499 w 509"/>
                <a:gd name="T1" fmla="*/ 352 h 352"/>
                <a:gd name="T2" fmla="*/ 0 w 509"/>
                <a:gd name="T3" fmla="*/ 16 h 352"/>
                <a:gd name="T4" fmla="*/ 12 w 509"/>
                <a:gd name="T5" fmla="*/ 0 h 352"/>
                <a:gd name="T6" fmla="*/ 509 w 509"/>
                <a:gd name="T7" fmla="*/ 335 h 352"/>
                <a:gd name="T8" fmla="*/ 499 w 509"/>
                <a:gd name="T9" fmla="*/ 352 h 352"/>
              </a:gdLst>
              <a:ahLst/>
              <a:cxnLst>
                <a:cxn ang="0">
                  <a:pos x="T0" y="T1"/>
                </a:cxn>
                <a:cxn ang="0">
                  <a:pos x="T2" y="T3"/>
                </a:cxn>
                <a:cxn ang="0">
                  <a:pos x="T4" y="T5"/>
                </a:cxn>
                <a:cxn ang="0">
                  <a:pos x="T6" y="T7"/>
                </a:cxn>
                <a:cxn ang="0">
                  <a:pos x="T8" y="T9"/>
                </a:cxn>
              </a:cxnLst>
              <a:rect l="0" t="0" r="r" b="b"/>
              <a:pathLst>
                <a:path w="509" h="352">
                  <a:moveTo>
                    <a:pt x="499" y="352"/>
                  </a:moveTo>
                  <a:lnTo>
                    <a:pt x="0" y="16"/>
                  </a:lnTo>
                  <a:lnTo>
                    <a:pt x="12" y="0"/>
                  </a:lnTo>
                  <a:lnTo>
                    <a:pt x="509" y="335"/>
                  </a:lnTo>
                  <a:lnTo>
                    <a:pt x="499" y="352"/>
                  </a:lnTo>
                  <a:close/>
                </a:path>
              </a:pathLst>
            </a:custGeom>
            <a:solidFill>
              <a:srgbClr val="0078D4"/>
            </a:solidFill>
            <a:ln>
              <a:noFill/>
            </a:ln>
          </p:spPr>
          <p:txBody>
            <a:bodyPr vert="horz" wrap="square" lIns="91427" tIns="45713" rIns="91427" bIns="45713" numCol="1" anchor="t" anchorCtr="0" compatLnSpc="1">
              <a:prstTxWarp prst="textNoShape">
                <a:avLst/>
              </a:prstTxWarp>
            </a:bodyPr>
            <a:lstStyle/>
            <a:p>
              <a:pPr defTabSz="932509">
                <a:defRPr/>
              </a:pPr>
              <a:endParaRPr lang="en-US" sz="1836" kern="0">
                <a:solidFill>
                  <a:srgbClr val="000000"/>
                </a:solidFill>
              </a:endParaRPr>
            </a:p>
          </p:txBody>
        </p:sp>
        <p:sp>
          <p:nvSpPr>
            <p:cNvPr id="68" name="Freeform 13">
              <a:extLst>
                <a:ext uri="{FF2B5EF4-FFF2-40B4-BE49-F238E27FC236}">
                  <a16:creationId xmlns:a16="http://schemas.microsoft.com/office/drawing/2014/main" id="{10A9471E-B28F-458C-BA3D-61A68882C9CF}"/>
                </a:ext>
              </a:extLst>
            </p:cNvPr>
            <p:cNvSpPr>
              <a:spLocks/>
            </p:cNvSpPr>
            <p:nvPr/>
          </p:nvSpPr>
          <p:spPr bwMode="auto">
            <a:xfrm>
              <a:off x="7067718" y="1734873"/>
              <a:ext cx="126953" cy="124271"/>
            </a:xfrm>
            <a:custGeom>
              <a:avLst/>
              <a:gdLst>
                <a:gd name="T0" fmla="*/ 32 w 58"/>
                <a:gd name="T1" fmla="*/ 58 h 58"/>
                <a:gd name="T2" fmla="*/ 0 w 58"/>
                <a:gd name="T3" fmla="*/ 26 h 58"/>
                <a:gd name="T4" fmla="*/ 9 w 58"/>
                <a:gd name="T5" fmla="*/ 3 h 58"/>
                <a:gd name="T6" fmla="*/ 12 w 58"/>
                <a:gd name="T7" fmla="*/ 0 h 58"/>
                <a:gd name="T8" fmla="*/ 18 w 58"/>
                <a:gd name="T9" fmla="*/ 6 h 58"/>
                <a:gd name="T10" fmla="*/ 15 w 58"/>
                <a:gd name="T11" fmla="*/ 9 h 58"/>
                <a:gd name="T12" fmla="*/ 8 w 58"/>
                <a:gd name="T13" fmla="*/ 26 h 58"/>
                <a:gd name="T14" fmla="*/ 32 w 58"/>
                <a:gd name="T15" fmla="*/ 50 h 58"/>
                <a:gd name="T16" fmla="*/ 49 w 58"/>
                <a:gd name="T17" fmla="*/ 43 h 58"/>
                <a:gd name="T18" fmla="*/ 52 w 58"/>
                <a:gd name="T19" fmla="*/ 40 h 58"/>
                <a:gd name="T20" fmla="*/ 58 w 58"/>
                <a:gd name="T21" fmla="*/ 45 h 58"/>
                <a:gd name="T22" fmla="*/ 55 w 58"/>
                <a:gd name="T23" fmla="*/ 48 h 58"/>
                <a:gd name="T24" fmla="*/ 32 w 58"/>
                <a:gd name="T25" fmla="*/ 5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 h="58">
                  <a:moveTo>
                    <a:pt x="32" y="58"/>
                  </a:moveTo>
                  <a:cubicBezTo>
                    <a:pt x="14" y="58"/>
                    <a:pt x="0" y="44"/>
                    <a:pt x="0" y="26"/>
                  </a:cubicBezTo>
                  <a:cubicBezTo>
                    <a:pt x="0" y="17"/>
                    <a:pt x="3" y="9"/>
                    <a:pt x="9" y="3"/>
                  </a:cubicBezTo>
                  <a:cubicBezTo>
                    <a:pt x="12" y="0"/>
                    <a:pt x="12" y="0"/>
                    <a:pt x="12" y="0"/>
                  </a:cubicBezTo>
                  <a:cubicBezTo>
                    <a:pt x="18" y="6"/>
                    <a:pt x="18" y="6"/>
                    <a:pt x="18" y="6"/>
                  </a:cubicBezTo>
                  <a:cubicBezTo>
                    <a:pt x="15" y="9"/>
                    <a:pt x="15" y="9"/>
                    <a:pt x="15" y="9"/>
                  </a:cubicBezTo>
                  <a:cubicBezTo>
                    <a:pt x="10" y="13"/>
                    <a:pt x="8" y="19"/>
                    <a:pt x="8" y="26"/>
                  </a:cubicBezTo>
                  <a:cubicBezTo>
                    <a:pt x="8" y="39"/>
                    <a:pt x="19" y="50"/>
                    <a:pt x="32" y="50"/>
                  </a:cubicBezTo>
                  <a:cubicBezTo>
                    <a:pt x="39" y="50"/>
                    <a:pt x="45" y="47"/>
                    <a:pt x="49" y="43"/>
                  </a:cubicBezTo>
                  <a:cubicBezTo>
                    <a:pt x="52" y="40"/>
                    <a:pt x="52" y="40"/>
                    <a:pt x="52" y="40"/>
                  </a:cubicBezTo>
                  <a:cubicBezTo>
                    <a:pt x="58" y="45"/>
                    <a:pt x="58" y="45"/>
                    <a:pt x="58" y="45"/>
                  </a:cubicBezTo>
                  <a:cubicBezTo>
                    <a:pt x="55" y="48"/>
                    <a:pt x="55" y="48"/>
                    <a:pt x="55" y="48"/>
                  </a:cubicBezTo>
                  <a:cubicBezTo>
                    <a:pt x="49" y="55"/>
                    <a:pt x="41" y="58"/>
                    <a:pt x="32" y="58"/>
                  </a:cubicBezTo>
                  <a:close/>
                </a:path>
              </a:pathLst>
            </a:custGeom>
            <a:solidFill>
              <a:srgbClr val="0078D4"/>
            </a:solidFill>
            <a:ln>
              <a:noFill/>
            </a:ln>
          </p:spPr>
          <p:txBody>
            <a:bodyPr vert="horz" wrap="square" lIns="91427" tIns="45713" rIns="91427" bIns="45713" numCol="1" anchor="t" anchorCtr="0" compatLnSpc="1">
              <a:prstTxWarp prst="textNoShape">
                <a:avLst/>
              </a:prstTxWarp>
            </a:bodyPr>
            <a:lstStyle/>
            <a:p>
              <a:pPr defTabSz="932509">
                <a:defRPr/>
              </a:pPr>
              <a:endParaRPr lang="en-US" sz="1836" kern="0">
                <a:solidFill>
                  <a:srgbClr val="000000"/>
                </a:solidFill>
              </a:endParaRPr>
            </a:p>
          </p:txBody>
        </p:sp>
        <p:sp>
          <p:nvSpPr>
            <p:cNvPr id="70" name="Freeform 14">
              <a:extLst>
                <a:ext uri="{FF2B5EF4-FFF2-40B4-BE49-F238E27FC236}">
                  <a16:creationId xmlns:a16="http://schemas.microsoft.com/office/drawing/2014/main" id="{F1610522-353D-427E-9F80-F0882835127E}"/>
                </a:ext>
              </a:extLst>
            </p:cNvPr>
            <p:cNvSpPr>
              <a:spLocks noEditPoints="1"/>
            </p:cNvSpPr>
            <p:nvPr/>
          </p:nvSpPr>
          <p:spPr bwMode="auto">
            <a:xfrm>
              <a:off x="6990831" y="1025903"/>
              <a:ext cx="923540" cy="902083"/>
            </a:xfrm>
            <a:custGeom>
              <a:avLst/>
              <a:gdLst>
                <a:gd name="T0" fmla="*/ 211 w 422"/>
                <a:gd name="T1" fmla="*/ 421 h 421"/>
                <a:gd name="T2" fmla="*/ 85 w 422"/>
                <a:gd name="T3" fmla="*/ 380 h 421"/>
                <a:gd name="T4" fmla="*/ 81 w 422"/>
                <a:gd name="T5" fmla="*/ 377 h 421"/>
                <a:gd name="T6" fmla="*/ 84 w 422"/>
                <a:gd name="T7" fmla="*/ 374 h 421"/>
                <a:gd name="T8" fmla="*/ 91 w 422"/>
                <a:gd name="T9" fmla="*/ 357 h 421"/>
                <a:gd name="T10" fmla="*/ 67 w 422"/>
                <a:gd name="T11" fmla="*/ 333 h 421"/>
                <a:gd name="T12" fmla="*/ 50 w 422"/>
                <a:gd name="T13" fmla="*/ 340 h 421"/>
                <a:gd name="T14" fmla="*/ 47 w 422"/>
                <a:gd name="T15" fmla="*/ 343 h 421"/>
                <a:gd name="T16" fmla="*/ 44 w 422"/>
                <a:gd name="T17" fmla="*/ 339 h 421"/>
                <a:gd name="T18" fmla="*/ 0 w 422"/>
                <a:gd name="T19" fmla="*/ 211 h 421"/>
                <a:gd name="T20" fmla="*/ 211 w 422"/>
                <a:gd name="T21" fmla="*/ 0 h 421"/>
                <a:gd name="T22" fmla="*/ 340 w 422"/>
                <a:gd name="T23" fmla="*/ 44 h 421"/>
                <a:gd name="T24" fmla="*/ 343 w 422"/>
                <a:gd name="T25" fmla="*/ 46 h 421"/>
                <a:gd name="T26" fmla="*/ 340 w 422"/>
                <a:gd name="T27" fmla="*/ 49 h 421"/>
                <a:gd name="T28" fmla="*/ 336 w 422"/>
                <a:gd name="T29" fmla="*/ 64 h 421"/>
                <a:gd name="T30" fmla="*/ 360 w 422"/>
                <a:gd name="T31" fmla="*/ 88 h 421"/>
                <a:gd name="T32" fmla="*/ 374 w 422"/>
                <a:gd name="T33" fmla="*/ 83 h 421"/>
                <a:gd name="T34" fmla="*/ 377 w 422"/>
                <a:gd name="T35" fmla="*/ 81 h 421"/>
                <a:gd name="T36" fmla="*/ 379 w 422"/>
                <a:gd name="T37" fmla="*/ 84 h 421"/>
                <a:gd name="T38" fmla="*/ 422 w 422"/>
                <a:gd name="T39" fmla="*/ 211 h 421"/>
                <a:gd name="T40" fmla="*/ 211 w 422"/>
                <a:gd name="T41" fmla="*/ 421 h 421"/>
                <a:gd name="T42" fmla="*/ 93 w 422"/>
                <a:gd name="T43" fmla="*/ 376 h 421"/>
                <a:gd name="T44" fmla="*/ 211 w 422"/>
                <a:gd name="T45" fmla="*/ 413 h 421"/>
                <a:gd name="T46" fmla="*/ 414 w 422"/>
                <a:gd name="T47" fmla="*/ 211 h 421"/>
                <a:gd name="T48" fmla="*/ 375 w 422"/>
                <a:gd name="T49" fmla="*/ 92 h 421"/>
                <a:gd name="T50" fmla="*/ 360 w 422"/>
                <a:gd name="T51" fmla="*/ 96 h 421"/>
                <a:gd name="T52" fmla="*/ 328 w 422"/>
                <a:gd name="T53" fmla="*/ 64 h 421"/>
                <a:gd name="T54" fmla="*/ 332 w 422"/>
                <a:gd name="T55" fmla="*/ 48 h 421"/>
                <a:gd name="T56" fmla="*/ 211 w 422"/>
                <a:gd name="T57" fmla="*/ 8 h 421"/>
                <a:gd name="T58" fmla="*/ 8 w 422"/>
                <a:gd name="T59" fmla="*/ 211 h 421"/>
                <a:gd name="T60" fmla="*/ 48 w 422"/>
                <a:gd name="T61" fmla="*/ 331 h 421"/>
                <a:gd name="T62" fmla="*/ 67 w 422"/>
                <a:gd name="T63" fmla="*/ 325 h 421"/>
                <a:gd name="T64" fmla="*/ 99 w 422"/>
                <a:gd name="T65" fmla="*/ 357 h 421"/>
                <a:gd name="T66" fmla="*/ 93 w 422"/>
                <a:gd name="T67" fmla="*/ 376 h 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22" h="421">
                  <a:moveTo>
                    <a:pt x="211" y="421"/>
                  </a:moveTo>
                  <a:cubicBezTo>
                    <a:pt x="165" y="421"/>
                    <a:pt x="122" y="407"/>
                    <a:pt x="85" y="380"/>
                  </a:cubicBezTo>
                  <a:cubicBezTo>
                    <a:pt x="81" y="377"/>
                    <a:pt x="81" y="377"/>
                    <a:pt x="81" y="377"/>
                  </a:cubicBezTo>
                  <a:cubicBezTo>
                    <a:pt x="84" y="374"/>
                    <a:pt x="84" y="374"/>
                    <a:pt x="84" y="374"/>
                  </a:cubicBezTo>
                  <a:cubicBezTo>
                    <a:pt x="89" y="369"/>
                    <a:pt x="91" y="363"/>
                    <a:pt x="91" y="357"/>
                  </a:cubicBezTo>
                  <a:cubicBezTo>
                    <a:pt x="91" y="344"/>
                    <a:pt x="80" y="333"/>
                    <a:pt x="67" y="333"/>
                  </a:cubicBezTo>
                  <a:cubicBezTo>
                    <a:pt x="61" y="333"/>
                    <a:pt x="55" y="335"/>
                    <a:pt x="50" y="340"/>
                  </a:cubicBezTo>
                  <a:cubicBezTo>
                    <a:pt x="47" y="343"/>
                    <a:pt x="47" y="343"/>
                    <a:pt x="47" y="343"/>
                  </a:cubicBezTo>
                  <a:cubicBezTo>
                    <a:pt x="44" y="339"/>
                    <a:pt x="44" y="339"/>
                    <a:pt x="44" y="339"/>
                  </a:cubicBezTo>
                  <a:cubicBezTo>
                    <a:pt x="15" y="302"/>
                    <a:pt x="0" y="258"/>
                    <a:pt x="0" y="211"/>
                  </a:cubicBezTo>
                  <a:cubicBezTo>
                    <a:pt x="0" y="95"/>
                    <a:pt x="95" y="0"/>
                    <a:pt x="211" y="0"/>
                  </a:cubicBezTo>
                  <a:cubicBezTo>
                    <a:pt x="258" y="0"/>
                    <a:pt x="302" y="15"/>
                    <a:pt x="340" y="44"/>
                  </a:cubicBezTo>
                  <a:cubicBezTo>
                    <a:pt x="343" y="46"/>
                    <a:pt x="343" y="46"/>
                    <a:pt x="343" y="46"/>
                  </a:cubicBezTo>
                  <a:cubicBezTo>
                    <a:pt x="340" y="49"/>
                    <a:pt x="340" y="49"/>
                    <a:pt x="340" y="49"/>
                  </a:cubicBezTo>
                  <a:cubicBezTo>
                    <a:pt x="337" y="54"/>
                    <a:pt x="336" y="59"/>
                    <a:pt x="336" y="64"/>
                  </a:cubicBezTo>
                  <a:cubicBezTo>
                    <a:pt x="336" y="77"/>
                    <a:pt x="346" y="88"/>
                    <a:pt x="360" y="88"/>
                  </a:cubicBezTo>
                  <a:cubicBezTo>
                    <a:pt x="365" y="88"/>
                    <a:pt x="370" y="86"/>
                    <a:pt x="374" y="83"/>
                  </a:cubicBezTo>
                  <a:cubicBezTo>
                    <a:pt x="377" y="81"/>
                    <a:pt x="377" y="81"/>
                    <a:pt x="377" y="81"/>
                  </a:cubicBezTo>
                  <a:cubicBezTo>
                    <a:pt x="379" y="84"/>
                    <a:pt x="379" y="84"/>
                    <a:pt x="379" y="84"/>
                  </a:cubicBezTo>
                  <a:cubicBezTo>
                    <a:pt x="407" y="121"/>
                    <a:pt x="422" y="165"/>
                    <a:pt x="422" y="211"/>
                  </a:cubicBezTo>
                  <a:cubicBezTo>
                    <a:pt x="422" y="327"/>
                    <a:pt x="327" y="421"/>
                    <a:pt x="211" y="421"/>
                  </a:cubicBezTo>
                  <a:close/>
                  <a:moveTo>
                    <a:pt x="93" y="376"/>
                  </a:moveTo>
                  <a:cubicBezTo>
                    <a:pt x="128" y="400"/>
                    <a:pt x="168" y="413"/>
                    <a:pt x="211" y="413"/>
                  </a:cubicBezTo>
                  <a:cubicBezTo>
                    <a:pt x="323" y="413"/>
                    <a:pt x="414" y="322"/>
                    <a:pt x="414" y="211"/>
                  </a:cubicBezTo>
                  <a:cubicBezTo>
                    <a:pt x="414" y="168"/>
                    <a:pt x="400" y="127"/>
                    <a:pt x="375" y="92"/>
                  </a:cubicBezTo>
                  <a:cubicBezTo>
                    <a:pt x="370" y="95"/>
                    <a:pt x="365" y="96"/>
                    <a:pt x="360" y="96"/>
                  </a:cubicBezTo>
                  <a:cubicBezTo>
                    <a:pt x="342" y="96"/>
                    <a:pt x="328" y="81"/>
                    <a:pt x="328" y="64"/>
                  </a:cubicBezTo>
                  <a:cubicBezTo>
                    <a:pt x="328" y="58"/>
                    <a:pt x="329" y="53"/>
                    <a:pt x="332" y="48"/>
                  </a:cubicBezTo>
                  <a:cubicBezTo>
                    <a:pt x="297" y="22"/>
                    <a:pt x="255" y="8"/>
                    <a:pt x="211" y="8"/>
                  </a:cubicBezTo>
                  <a:cubicBezTo>
                    <a:pt x="99" y="8"/>
                    <a:pt x="8" y="99"/>
                    <a:pt x="8" y="211"/>
                  </a:cubicBezTo>
                  <a:cubicBezTo>
                    <a:pt x="8" y="254"/>
                    <a:pt x="22" y="296"/>
                    <a:pt x="48" y="331"/>
                  </a:cubicBezTo>
                  <a:cubicBezTo>
                    <a:pt x="53" y="327"/>
                    <a:pt x="60" y="325"/>
                    <a:pt x="67" y="325"/>
                  </a:cubicBezTo>
                  <a:cubicBezTo>
                    <a:pt x="85" y="325"/>
                    <a:pt x="99" y="339"/>
                    <a:pt x="99" y="357"/>
                  </a:cubicBezTo>
                  <a:cubicBezTo>
                    <a:pt x="99" y="364"/>
                    <a:pt x="97" y="370"/>
                    <a:pt x="93" y="376"/>
                  </a:cubicBezTo>
                  <a:close/>
                </a:path>
              </a:pathLst>
            </a:custGeom>
            <a:solidFill>
              <a:srgbClr val="0078D4"/>
            </a:solidFill>
            <a:ln>
              <a:noFill/>
            </a:ln>
          </p:spPr>
          <p:txBody>
            <a:bodyPr vert="horz" wrap="square" lIns="91427" tIns="45713" rIns="91427" bIns="45713" numCol="1" anchor="t" anchorCtr="0" compatLnSpc="1">
              <a:prstTxWarp prst="textNoShape">
                <a:avLst/>
              </a:prstTxWarp>
            </a:bodyPr>
            <a:lstStyle/>
            <a:p>
              <a:pPr defTabSz="932509">
                <a:defRPr/>
              </a:pPr>
              <a:endParaRPr lang="en-US" sz="1836" kern="0">
                <a:solidFill>
                  <a:srgbClr val="000000"/>
                </a:solidFill>
              </a:endParaRPr>
            </a:p>
          </p:txBody>
        </p:sp>
        <p:sp>
          <p:nvSpPr>
            <p:cNvPr id="72" name="Freeform 16">
              <a:extLst>
                <a:ext uri="{FF2B5EF4-FFF2-40B4-BE49-F238E27FC236}">
                  <a16:creationId xmlns:a16="http://schemas.microsoft.com/office/drawing/2014/main" id="{7F0F60B1-C9D8-4E68-BA1F-99CA3E9F0713}"/>
                </a:ext>
              </a:extLst>
            </p:cNvPr>
            <p:cNvSpPr>
              <a:spLocks/>
            </p:cNvSpPr>
            <p:nvPr/>
          </p:nvSpPr>
          <p:spPr bwMode="auto">
            <a:xfrm>
              <a:off x="7717683" y="1094743"/>
              <a:ext cx="130529" cy="128741"/>
            </a:xfrm>
            <a:custGeom>
              <a:avLst/>
              <a:gdLst>
                <a:gd name="T0" fmla="*/ 43 w 60"/>
                <a:gd name="T1" fmla="*/ 60 h 60"/>
                <a:gd name="T2" fmla="*/ 39 w 60"/>
                <a:gd name="T3" fmla="*/ 54 h 60"/>
                <a:gd name="T4" fmla="*/ 42 w 60"/>
                <a:gd name="T5" fmla="*/ 51 h 60"/>
                <a:gd name="T6" fmla="*/ 52 w 60"/>
                <a:gd name="T7" fmla="*/ 32 h 60"/>
                <a:gd name="T8" fmla="*/ 28 w 60"/>
                <a:gd name="T9" fmla="*/ 8 h 60"/>
                <a:gd name="T10" fmla="*/ 8 w 60"/>
                <a:gd name="T11" fmla="*/ 17 h 60"/>
                <a:gd name="T12" fmla="*/ 6 w 60"/>
                <a:gd name="T13" fmla="*/ 21 h 60"/>
                <a:gd name="T14" fmla="*/ 0 w 60"/>
                <a:gd name="T15" fmla="*/ 16 h 60"/>
                <a:gd name="T16" fmla="*/ 2 w 60"/>
                <a:gd name="T17" fmla="*/ 13 h 60"/>
                <a:gd name="T18" fmla="*/ 28 w 60"/>
                <a:gd name="T19" fmla="*/ 0 h 60"/>
                <a:gd name="T20" fmla="*/ 60 w 60"/>
                <a:gd name="T21" fmla="*/ 32 h 60"/>
                <a:gd name="T22" fmla="*/ 47 w 60"/>
                <a:gd name="T23" fmla="*/ 58 h 60"/>
                <a:gd name="T24" fmla="*/ 43 w 60"/>
                <a:gd name="T25"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 h="60">
                  <a:moveTo>
                    <a:pt x="43" y="60"/>
                  </a:moveTo>
                  <a:cubicBezTo>
                    <a:pt x="39" y="54"/>
                    <a:pt x="39" y="54"/>
                    <a:pt x="39" y="54"/>
                  </a:cubicBezTo>
                  <a:cubicBezTo>
                    <a:pt x="42" y="51"/>
                    <a:pt x="42" y="51"/>
                    <a:pt x="42" y="51"/>
                  </a:cubicBezTo>
                  <a:cubicBezTo>
                    <a:pt x="48" y="47"/>
                    <a:pt x="52" y="39"/>
                    <a:pt x="52" y="32"/>
                  </a:cubicBezTo>
                  <a:cubicBezTo>
                    <a:pt x="52" y="18"/>
                    <a:pt x="41" y="8"/>
                    <a:pt x="28" y="8"/>
                  </a:cubicBezTo>
                  <a:cubicBezTo>
                    <a:pt x="20" y="8"/>
                    <a:pt x="13" y="11"/>
                    <a:pt x="8" y="17"/>
                  </a:cubicBezTo>
                  <a:cubicBezTo>
                    <a:pt x="6" y="21"/>
                    <a:pt x="6" y="21"/>
                    <a:pt x="6" y="21"/>
                  </a:cubicBezTo>
                  <a:cubicBezTo>
                    <a:pt x="0" y="16"/>
                    <a:pt x="0" y="16"/>
                    <a:pt x="0" y="16"/>
                  </a:cubicBezTo>
                  <a:cubicBezTo>
                    <a:pt x="2" y="13"/>
                    <a:pt x="2" y="13"/>
                    <a:pt x="2" y="13"/>
                  </a:cubicBezTo>
                  <a:cubicBezTo>
                    <a:pt x="8" y="4"/>
                    <a:pt x="18" y="0"/>
                    <a:pt x="28" y="0"/>
                  </a:cubicBezTo>
                  <a:cubicBezTo>
                    <a:pt x="46" y="0"/>
                    <a:pt x="60" y="14"/>
                    <a:pt x="60" y="32"/>
                  </a:cubicBezTo>
                  <a:cubicBezTo>
                    <a:pt x="60" y="42"/>
                    <a:pt x="55" y="52"/>
                    <a:pt x="47" y="58"/>
                  </a:cubicBezTo>
                  <a:lnTo>
                    <a:pt x="43" y="60"/>
                  </a:lnTo>
                  <a:close/>
                </a:path>
              </a:pathLst>
            </a:custGeom>
            <a:solidFill>
              <a:srgbClr val="0078D4"/>
            </a:solidFill>
            <a:ln>
              <a:noFill/>
            </a:ln>
          </p:spPr>
          <p:txBody>
            <a:bodyPr vert="horz" wrap="square" lIns="91427" tIns="45713" rIns="91427" bIns="45713" numCol="1" anchor="t" anchorCtr="0" compatLnSpc="1">
              <a:prstTxWarp prst="textNoShape">
                <a:avLst/>
              </a:prstTxWarp>
            </a:bodyPr>
            <a:lstStyle/>
            <a:p>
              <a:pPr defTabSz="932509">
                <a:defRPr/>
              </a:pPr>
              <a:endParaRPr lang="en-US" sz="1836" kern="0">
                <a:solidFill>
                  <a:srgbClr val="000000"/>
                </a:solidFill>
              </a:endParaRPr>
            </a:p>
          </p:txBody>
        </p:sp>
        <p:sp>
          <p:nvSpPr>
            <p:cNvPr id="73" name="Freeform 18">
              <a:extLst>
                <a:ext uri="{FF2B5EF4-FFF2-40B4-BE49-F238E27FC236}">
                  <a16:creationId xmlns:a16="http://schemas.microsoft.com/office/drawing/2014/main" id="{F694E7B3-B161-4E19-B55F-FA14F06CC684}"/>
                </a:ext>
              </a:extLst>
            </p:cNvPr>
            <p:cNvSpPr>
              <a:spLocks noEditPoints="1"/>
            </p:cNvSpPr>
            <p:nvPr/>
          </p:nvSpPr>
          <p:spPr bwMode="auto">
            <a:xfrm>
              <a:off x="6712785" y="755904"/>
              <a:ext cx="1476949" cy="1445657"/>
            </a:xfrm>
            <a:custGeom>
              <a:avLst/>
              <a:gdLst>
                <a:gd name="T0" fmla="*/ 338 w 675"/>
                <a:gd name="T1" fmla="*/ 675 h 675"/>
                <a:gd name="T2" fmla="*/ 0 w 675"/>
                <a:gd name="T3" fmla="*/ 337 h 675"/>
                <a:gd name="T4" fmla="*/ 338 w 675"/>
                <a:gd name="T5" fmla="*/ 0 h 675"/>
                <a:gd name="T6" fmla="*/ 675 w 675"/>
                <a:gd name="T7" fmla="*/ 337 h 675"/>
                <a:gd name="T8" fmla="*/ 338 w 675"/>
                <a:gd name="T9" fmla="*/ 675 h 675"/>
                <a:gd name="T10" fmla="*/ 338 w 675"/>
                <a:gd name="T11" fmla="*/ 16 h 675"/>
                <a:gd name="T12" fmla="*/ 16 w 675"/>
                <a:gd name="T13" fmla="*/ 337 h 675"/>
                <a:gd name="T14" fmla="*/ 338 w 675"/>
                <a:gd name="T15" fmla="*/ 659 h 675"/>
                <a:gd name="T16" fmla="*/ 659 w 675"/>
                <a:gd name="T17" fmla="*/ 337 h 675"/>
                <a:gd name="T18" fmla="*/ 338 w 675"/>
                <a:gd name="T19" fmla="*/ 16 h 6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75" h="675">
                  <a:moveTo>
                    <a:pt x="338" y="675"/>
                  </a:moveTo>
                  <a:cubicBezTo>
                    <a:pt x="152" y="675"/>
                    <a:pt x="0" y="523"/>
                    <a:pt x="0" y="337"/>
                  </a:cubicBezTo>
                  <a:cubicBezTo>
                    <a:pt x="0" y="151"/>
                    <a:pt x="152" y="0"/>
                    <a:pt x="338" y="0"/>
                  </a:cubicBezTo>
                  <a:cubicBezTo>
                    <a:pt x="524" y="0"/>
                    <a:pt x="675" y="151"/>
                    <a:pt x="675" y="337"/>
                  </a:cubicBezTo>
                  <a:cubicBezTo>
                    <a:pt x="675" y="523"/>
                    <a:pt x="524" y="675"/>
                    <a:pt x="338" y="675"/>
                  </a:cubicBezTo>
                  <a:close/>
                  <a:moveTo>
                    <a:pt x="338" y="16"/>
                  </a:moveTo>
                  <a:cubicBezTo>
                    <a:pt x="161" y="16"/>
                    <a:pt x="16" y="160"/>
                    <a:pt x="16" y="337"/>
                  </a:cubicBezTo>
                  <a:cubicBezTo>
                    <a:pt x="16" y="515"/>
                    <a:pt x="161" y="659"/>
                    <a:pt x="338" y="659"/>
                  </a:cubicBezTo>
                  <a:cubicBezTo>
                    <a:pt x="515" y="659"/>
                    <a:pt x="659" y="515"/>
                    <a:pt x="659" y="337"/>
                  </a:cubicBezTo>
                  <a:cubicBezTo>
                    <a:pt x="659" y="160"/>
                    <a:pt x="515" y="16"/>
                    <a:pt x="338" y="16"/>
                  </a:cubicBezTo>
                  <a:close/>
                </a:path>
              </a:pathLst>
            </a:custGeom>
            <a:solidFill>
              <a:srgbClr val="FFFFFF"/>
            </a:solidFill>
            <a:ln w="19050">
              <a:solidFill>
                <a:srgbClr val="0078D4"/>
              </a:solidFill>
            </a:ln>
          </p:spPr>
          <p:txBody>
            <a:bodyPr vert="horz" wrap="square" lIns="91427" tIns="45713" rIns="91427" bIns="45713" numCol="1" anchor="t" anchorCtr="0" compatLnSpc="1">
              <a:prstTxWarp prst="textNoShape">
                <a:avLst/>
              </a:prstTxWarp>
            </a:bodyPr>
            <a:lstStyle/>
            <a:p>
              <a:pPr defTabSz="932509">
                <a:defRPr/>
              </a:pPr>
              <a:endParaRPr lang="en-US" sz="1836" kern="0">
                <a:solidFill>
                  <a:srgbClr val="000000"/>
                </a:solidFill>
              </a:endParaRPr>
            </a:p>
          </p:txBody>
        </p:sp>
        <p:sp>
          <p:nvSpPr>
            <p:cNvPr id="74" name="Freeform 19">
              <a:extLst>
                <a:ext uri="{FF2B5EF4-FFF2-40B4-BE49-F238E27FC236}">
                  <a16:creationId xmlns:a16="http://schemas.microsoft.com/office/drawing/2014/main" id="{89D6CC75-0BF1-4FF8-A9AF-586434334CFB}"/>
                </a:ext>
              </a:extLst>
            </p:cNvPr>
            <p:cNvSpPr>
              <a:spLocks noEditPoints="1"/>
            </p:cNvSpPr>
            <p:nvPr/>
          </p:nvSpPr>
          <p:spPr bwMode="auto">
            <a:xfrm>
              <a:off x="3506588" y="2395035"/>
              <a:ext cx="1316915" cy="1281155"/>
            </a:xfrm>
            <a:custGeom>
              <a:avLst/>
              <a:gdLst>
                <a:gd name="T0" fmla="*/ 1473 w 1473"/>
                <a:gd name="T1" fmla="*/ 1433 h 1433"/>
                <a:gd name="T2" fmla="*/ 0 w 1473"/>
                <a:gd name="T3" fmla="*/ 1433 h 1433"/>
                <a:gd name="T4" fmla="*/ 0 w 1473"/>
                <a:gd name="T5" fmla="*/ 0 h 1433"/>
                <a:gd name="T6" fmla="*/ 1473 w 1473"/>
                <a:gd name="T7" fmla="*/ 0 h 1433"/>
                <a:gd name="T8" fmla="*/ 1473 w 1473"/>
                <a:gd name="T9" fmla="*/ 1433 h 1433"/>
                <a:gd name="T10" fmla="*/ 39 w 1473"/>
                <a:gd name="T11" fmla="*/ 1394 h 1433"/>
                <a:gd name="T12" fmla="*/ 1434 w 1473"/>
                <a:gd name="T13" fmla="*/ 1394 h 1433"/>
                <a:gd name="T14" fmla="*/ 1434 w 1473"/>
                <a:gd name="T15" fmla="*/ 39 h 1433"/>
                <a:gd name="T16" fmla="*/ 39 w 1473"/>
                <a:gd name="T17" fmla="*/ 39 h 1433"/>
                <a:gd name="T18" fmla="*/ 39 w 1473"/>
                <a:gd name="T19" fmla="*/ 1394 h 1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73" h="1433">
                  <a:moveTo>
                    <a:pt x="1473" y="1433"/>
                  </a:moveTo>
                  <a:lnTo>
                    <a:pt x="0" y="1433"/>
                  </a:lnTo>
                  <a:lnTo>
                    <a:pt x="0" y="0"/>
                  </a:lnTo>
                  <a:lnTo>
                    <a:pt x="1473" y="0"/>
                  </a:lnTo>
                  <a:lnTo>
                    <a:pt x="1473" y="1433"/>
                  </a:lnTo>
                  <a:close/>
                  <a:moveTo>
                    <a:pt x="39" y="1394"/>
                  </a:moveTo>
                  <a:lnTo>
                    <a:pt x="1434" y="1394"/>
                  </a:lnTo>
                  <a:lnTo>
                    <a:pt x="1434" y="39"/>
                  </a:lnTo>
                  <a:lnTo>
                    <a:pt x="39" y="39"/>
                  </a:lnTo>
                  <a:lnTo>
                    <a:pt x="39" y="1394"/>
                  </a:lnTo>
                  <a:close/>
                </a:path>
              </a:pathLst>
            </a:custGeom>
            <a:solidFill>
              <a:srgbClr val="FFFFFF"/>
            </a:solidFill>
            <a:ln w="19050">
              <a:solidFill>
                <a:srgbClr val="0078D4"/>
              </a:solidFill>
            </a:ln>
          </p:spPr>
          <p:txBody>
            <a:bodyPr vert="horz" wrap="square" lIns="91427" tIns="45713" rIns="91427" bIns="45713" numCol="1" anchor="t" anchorCtr="0" compatLnSpc="1">
              <a:prstTxWarp prst="textNoShape">
                <a:avLst/>
              </a:prstTxWarp>
            </a:bodyPr>
            <a:lstStyle/>
            <a:p>
              <a:pPr defTabSz="932509">
                <a:defRPr/>
              </a:pPr>
              <a:endParaRPr lang="en-US" sz="1836" kern="0">
                <a:solidFill>
                  <a:srgbClr val="000000"/>
                </a:solidFill>
              </a:endParaRPr>
            </a:p>
          </p:txBody>
        </p:sp>
        <p:sp>
          <p:nvSpPr>
            <p:cNvPr id="85" name="Freeform 20">
              <a:extLst>
                <a:ext uri="{FF2B5EF4-FFF2-40B4-BE49-F238E27FC236}">
                  <a16:creationId xmlns:a16="http://schemas.microsoft.com/office/drawing/2014/main" id="{4A493777-6F18-41BF-ABC6-D66E7FA79C93}"/>
                </a:ext>
              </a:extLst>
            </p:cNvPr>
            <p:cNvSpPr>
              <a:spLocks noEditPoints="1"/>
            </p:cNvSpPr>
            <p:nvPr/>
          </p:nvSpPr>
          <p:spPr bwMode="auto">
            <a:xfrm>
              <a:off x="3754236" y="2632849"/>
              <a:ext cx="822513" cy="803739"/>
            </a:xfrm>
            <a:custGeom>
              <a:avLst/>
              <a:gdLst>
                <a:gd name="T0" fmla="*/ 920 w 920"/>
                <a:gd name="T1" fmla="*/ 899 h 899"/>
                <a:gd name="T2" fmla="*/ 0 w 920"/>
                <a:gd name="T3" fmla="*/ 899 h 899"/>
                <a:gd name="T4" fmla="*/ 0 w 920"/>
                <a:gd name="T5" fmla="*/ 0 h 899"/>
                <a:gd name="T6" fmla="*/ 920 w 920"/>
                <a:gd name="T7" fmla="*/ 0 h 899"/>
                <a:gd name="T8" fmla="*/ 920 w 920"/>
                <a:gd name="T9" fmla="*/ 899 h 899"/>
                <a:gd name="T10" fmla="*/ 19 w 920"/>
                <a:gd name="T11" fmla="*/ 879 h 899"/>
                <a:gd name="T12" fmla="*/ 900 w 920"/>
                <a:gd name="T13" fmla="*/ 879 h 899"/>
                <a:gd name="T14" fmla="*/ 900 w 920"/>
                <a:gd name="T15" fmla="*/ 19 h 899"/>
                <a:gd name="T16" fmla="*/ 19 w 920"/>
                <a:gd name="T17" fmla="*/ 19 h 899"/>
                <a:gd name="T18" fmla="*/ 19 w 920"/>
                <a:gd name="T19" fmla="*/ 879 h 8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20" h="899">
                  <a:moveTo>
                    <a:pt x="920" y="899"/>
                  </a:moveTo>
                  <a:lnTo>
                    <a:pt x="0" y="899"/>
                  </a:lnTo>
                  <a:lnTo>
                    <a:pt x="0" y="0"/>
                  </a:lnTo>
                  <a:lnTo>
                    <a:pt x="920" y="0"/>
                  </a:lnTo>
                  <a:lnTo>
                    <a:pt x="920" y="899"/>
                  </a:lnTo>
                  <a:close/>
                  <a:moveTo>
                    <a:pt x="19" y="879"/>
                  </a:moveTo>
                  <a:lnTo>
                    <a:pt x="900" y="879"/>
                  </a:lnTo>
                  <a:lnTo>
                    <a:pt x="900" y="19"/>
                  </a:lnTo>
                  <a:lnTo>
                    <a:pt x="19" y="19"/>
                  </a:lnTo>
                  <a:lnTo>
                    <a:pt x="19" y="879"/>
                  </a:lnTo>
                  <a:close/>
                </a:path>
              </a:pathLst>
            </a:custGeom>
            <a:solidFill>
              <a:srgbClr val="0078D4"/>
            </a:solidFill>
            <a:ln>
              <a:noFill/>
            </a:ln>
          </p:spPr>
          <p:txBody>
            <a:bodyPr vert="horz" wrap="square" lIns="91427" tIns="45713" rIns="91427" bIns="45713" numCol="1" anchor="t" anchorCtr="0" compatLnSpc="1">
              <a:prstTxWarp prst="textNoShape">
                <a:avLst/>
              </a:prstTxWarp>
            </a:bodyPr>
            <a:lstStyle/>
            <a:p>
              <a:pPr defTabSz="932509">
                <a:defRPr/>
              </a:pPr>
              <a:endParaRPr lang="en-US" sz="1836" kern="0">
                <a:solidFill>
                  <a:srgbClr val="3C3C41"/>
                </a:solidFill>
              </a:endParaRPr>
            </a:p>
          </p:txBody>
        </p:sp>
        <p:sp>
          <p:nvSpPr>
            <p:cNvPr id="86" name="Freeform 21">
              <a:extLst>
                <a:ext uri="{FF2B5EF4-FFF2-40B4-BE49-F238E27FC236}">
                  <a16:creationId xmlns:a16="http://schemas.microsoft.com/office/drawing/2014/main" id="{FCEACDB5-B927-4E74-A6EC-E14F6CB0CADC}"/>
                </a:ext>
              </a:extLst>
            </p:cNvPr>
            <p:cNvSpPr>
              <a:spLocks noEditPoints="1"/>
            </p:cNvSpPr>
            <p:nvPr/>
          </p:nvSpPr>
          <p:spPr bwMode="auto">
            <a:xfrm>
              <a:off x="3754236" y="2632849"/>
              <a:ext cx="128741" cy="126059"/>
            </a:xfrm>
            <a:custGeom>
              <a:avLst/>
              <a:gdLst>
                <a:gd name="T0" fmla="*/ 144 w 144"/>
                <a:gd name="T1" fmla="*/ 141 h 141"/>
                <a:gd name="T2" fmla="*/ 0 w 144"/>
                <a:gd name="T3" fmla="*/ 141 h 141"/>
                <a:gd name="T4" fmla="*/ 0 w 144"/>
                <a:gd name="T5" fmla="*/ 0 h 141"/>
                <a:gd name="T6" fmla="*/ 144 w 144"/>
                <a:gd name="T7" fmla="*/ 0 h 141"/>
                <a:gd name="T8" fmla="*/ 144 w 144"/>
                <a:gd name="T9" fmla="*/ 141 h 141"/>
                <a:gd name="T10" fmla="*/ 19 w 144"/>
                <a:gd name="T11" fmla="*/ 122 h 141"/>
                <a:gd name="T12" fmla="*/ 124 w 144"/>
                <a:gd name="T13" fmla="*/ 122 h 141"/>
                <a:gd name="T14" fmla="*/ 124 w 144"/>
                <a:gd name="T15" fmla="*/ 19 h 141"/>
                <a:gd name="T16" fmla="*/ 19 w 144"/>
                <a:gd name="T17" fmla="*/ 19 h 141"/>
                <a:gd name="T18" fmla="*/ 19 w 144"/>
                <a:gd name="T19" fmla="*/ 122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4" h="141">
                  <a:moveTo>
                    <a:pt x="144" y="141"/>
                  </a:moveTo>
                  <a:lnTo>
                    <a:pt x="0" y="141"/>
                  </a:lnTo>
                  <a:lnTo>
                    <a:pt x="0" y="0"/>
                  </a:lnTo>
                  <a:lnTo>
                    <a:pt x="144" y="0"/>
                  </a:lnTo>
                  <a:lnTo>
                    <a:pt x="144" y="141"/>
                  </a:lnTo>
                  <a:close/>
                  <a:moveTo>
                    <a:pt x="19" y="122"/>
                  </a:moveTo>
                  <a:lnTo>
                    <a:pt x="124" y="122"/>
                  </a:lnTo>
                  <a:lnTo>
                    <a:pt x="124" y="19"/>
                  </a:lnTo>
                  <a:lnTo>
                    <a:pt x="19" y="19"/>
                  </a:lnTo>
                  <a:lnTo>
                    <a:pt x="19" y="122"/>
                  </a:lnTo>
                  <a:close/>
                </a:path>
              </a:pathLst>
            </a:custGeom>
            <a:solidFill>
              <a:srgbClr val="0078D4"/>
            </a:solidFill>
            <a:ln>
              <a:noFill/>
            </a:ln>
          </p:spPr>
          <p:txBody>
            <a:bodyPr vert="horz" wrap="square" lIns="91427" tIns="45713" rIns="91427" bIns="45713" numCol="1" anchor="t" anchorCtr="0" compatLnSpc="1">
              <a:prstTxWarp prst="textNoShape">
                <a:avLst/>
              </a:prstTxWarp>
            </a:bodyPr>
            <a:lstStyle/>
            <a:p>
              <a:pPr defTabSz="932509">
                <a:defRPr/>
              </a:pPr>
              <a:endParaRPr lang="en-US" sz="1836" kern="0">
                <a:solidFill>
                  <a:srgbClr val="000000"/>
                </a:solidFill>
              </a:endParaRPr>
            </a:p>
          </p:txBody>
        </p:sp>
        <p:sp>
          <p:nvSpPr>
            <p:cNvPr id="87" name="Freeform 22">
              <a:extLst>
                <a:ext uri="{FF2B5EF4-FFF2-40B4-BE49-F238E27FC236}">
                  <a16:creationId xmlns:a16="http://schemas.microsoft.com/office/drawing/2014/main" id="{D4211F49-073B-4177-A5EA-B254AEA654B4}"/>
                </a:ext>
              </a:extLst>
            </p:cNvPr>
            <p:cNvSpPr>
              <a:spLocks noEditPoints="1"/>
            </p:cNvSpPr>
            <p:nvPr/>
          </p:nvSpPr>
          <p:spPr bwMode="auto">
            <a:xfrm>
              <a:off x="4447114" y="2632849"/>
              <a:ext cx="129635" cy="126059"/>
            </a:xfrm>
            <a:custGeom>
              <a:avLst/>
              <a:gdLst>
                <a:gd name="T0" fmla="*/ 145 w 145"/>
                <a:gd name="T1" fmla="*/ 141 h 141"/>
                <a:gd name="T2" fmla="*/ 0 w 145"/>
                <a:gd name="T3" fmla="*/ 141 h 141"/>
                <a:gd name="T4" fmla="*/ 0 w 145"/>
                <a:gd name="T5" fmla="*/ 0 h 141"/>
                <a:gd name="T6" fmla="*/ 145 w 145"/>
                <a:gd name="T7" fmla="*/ 0 h 141"/>
                <a:gd name="T8" fmla="*/ 145 w 145"/>
                <a:gd name="T9" fmla="*/ 141 h 141"/>
                <a:gd name="T10" fmla="*/ 20 w 145"/>
                <a:gd name="T11" fmla="*/ 122 h 141"/>
                <a:gd name="T12" fmla="*/ 125 w 145"/>
                <a:gd name="T13" fmla="*/ 122 h 141"/>
                <a:gd name="T14" fmla="*/ 125 w 145"/>
                <a:gd name="T15" fmla="*/ 19 h 141"/>
                <a:gd name="T16" fmla="*/ 20 w 145"/>
                <a:gd name="T17" fmla="*/ 19 h 141"/>
                <a:gd name="T18" fmla="*/ 20 w 145"/>
                <a:gd name="T19" fmla="*/ 122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5" h="141">
                  <a:moveTo>
                    <a:pt x="145" y="141"/>
                  </a:moveTo>
                  <a:lnTo>
                    <a:pt x="0" y="141"/>
                  </a:lnTo>
                  <a:lnTo>
                    <a:pt x="0" y="0"/>
                  </a:lnTo>
                  <a:lnTo>
                    <a:pt x="145" y="0"/>
                  </a:lnTo>
                  <a:lnTo>
                    <a:pt x="145" y="141"/>
                  </a:lnTo>
                  <a:close/>
                  <a:moveTo>
                    <a:pt x="20" y="122"/>
                  </a:moveTo>
                  <a:lnTo>
                    <a:pt x="125" y="122"/>
                  </a:lnTo>
                  <a:lnTo>
                    <a:pt x="125" y="19"/>
                  </a:lnTo>
                  <a:lnTo>
                    <a:pt x="20" y="19"/>
                  </a:lnTo>
                  <a:lnTo>
                    <a:pt x="20" y="122"/>
                  </a:lnTo>
                  <a:close/>
                </a:path>
              </a:pathLst>
            </a:custGeom>
            <a:solidFill>
              <a:srgbClr val="0078D4"/>
            </a:solidFill>
            <a:ln>
              <a:noFill/>
            </a:ln>
          </p:spPr>
          <p:txBody>
            <a:bodyPr vert="horz" wrap="square" lIns="91427" tIns="45713" rIns="91427" bIns="45713" numCol="1" anchor="t" anchorCtr="0" compatLnSpc="1">
              <a:prstTxWarp prst="textNoShape">
                <a:avLst/>
              </a:prstTxWarp>
            </a:bodyPr>
            <a:lstStyle/>
            <a:p>
              <a:pPr defTabSz="932509">
                <a:defRPr/>
              </a:pPr>
              <a:endParaRPr lang="en-US" sz="1836" kern="0">
                <a:solidFill>
                  <a:srgbClr val="000000"/>
                </a:solidFill>
              </a:endParaRPr>
            </a:p>
          </p:txBody>
        </p:sp>
        <p:sp>
          <p:nvSpPr>
            <p:cNvPr id="88" name="Freeform 23">
              <a:extLst>
                <a:ext uri="{FF2B5EF4-FFF2-40B4-BE49-F238E27FC236}">
                  <a16:creationId xmlns:a16="http://schemas.microsoft.com/office/drawing/2014/main" id="{F0561F19-779B-49BA-BD9B-293E4CCE77AE}"/>
                </a:ext>
              </a:extLst>
            </p:cNvPr>
            <p:cNvSpPr>
              <a:spLocks noEditPoints="1"/>
            </p:cNvSpPr>
            <p:nvPr/>
          </p:nvSpPr>
          <p:spPr bwMode="auto">
            <a:xfrm>
              <a:off x="4447114" y="3309634"/>
              <a:ext cx="129635" cy="126953"/>
            </a:xfrm>
            <a:custGeom>
              <a:avLst/>
              <a:gdLst>
                <a:gd name="T0" fmla="*/ 145 w 145"/>
                <a:gd name="T1" fmla="*/ 142 h 142"/>
                <a:gd name="T2" fmla="*/ 0 w 145"/>
                <a:gd name="T3" fmla="*/ 142 h 142"/>
                <a:gd name="T4" fmla="*/ 0 w 145"/>
                <a:gd name="T5" fmla="*/ 0 h 142"/>
                <a:gd name="T6" fmla="*/ 145 w 145"/>
                <a:gd name="T7" fmla="*/ 0 h 142"/>
                <a:gd name="T8" fmla="*/ 145 w 145"/>
                <a:gd name="T9" fmla="*/ 142 h 142"/>
                <a:gd name="T10" fmla="*/ 20 w 145"/>
                <a:gd name="T11" fmla="*/ 122 h 142"/>
                <a:gd name="T12" fmla="*/ 125 w 145"/>
                <a:gd name="T13" fmla="*/ 122 h 142"/>
                <a:gd name="T14" fmla="*/ 125 w 145"/>
                <a:gd name="T15" fmla="*/ 19 h 142"/>
                <a:gd name="T16" fmla="*/ 20 w 145"/>
                <a:gd name="T17" fmla="*/ 19 h 142"/>
                <a:gd name="T18" fmla="*/ 20 w 145"/>
                <a:gd name="T19" fmla="*/ 122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5" h="142">
                  <a:moveTo>
                    <a:pt x="145" y="142"/>
                  </a:moveTo>
                  <a:lnTo>
                    <a:pt x="0" y="142"/>
                  </a:lnTo>
                  <a:lnTo>
                    <a:pt x="0" y="0"/>
                  </a:lnTo>
                  <a:lnTo>
                    <a:pt x="145" y="0"/>
                  </a:lnTo>
                  <a:lnTo>
                    <a:pt x="145" y="142"/>
                  </a:lnTo>
                  <a:close/>
                  <a:moveTo>
                    <a:pt x="20" y="122"/>
                  </a:moveTo>
                  <a:lnTo>
                    <a:pt x="125" y="122"/>
                  </a:lnTo>
                  <a:lnTo>
                    <a:pt x="125" y="19"/>
                  </a:lnTo>
                  <a:lnTo>
                    <a:pt x="20" y="19"/>
                  </a:lnTo>
                  <a:lnTo>
                    <a:pt x="20" y="122"/>
                  </a:lnTo>
                  <a:close/>
                </a:path>
              </a:pathLst>
            </a:custGeom>
            <a:solidFill>
              <a:srgbClr val="0078D4"/>
            </a:solidFill>
            <a:ln>
              <a:noFill/>
            </a:ln>
          </p:spPr>
          <p:txBody>
            <a:bodyPr vert="horz" wrap="square" lIns="91427" tIns="45713" rIns="91427" bIns="45713" numCol="1" anchor="t" anchorCtr="0" compatLnSpc="1">
              <a:prstTxWarp prst="textNoShape">
                <a:avLst/>
              </a:prstTxWarp>
            </a:bodyPr>
            <a:lstStyle/>
            <a:p>
              <a:pPr defTabSz="932509">
                <a:defRPr/>
              </a:pPr>
              <a:endParaRPr lang="en-US" sz="1836" kern="0">
                <a:solidFill>
                  <a:srgbClr val="000000"/>
                </a:solidFill>
              </a:endParaRPr>
            </a:p>
          </p:txBody>
        </p:sp>
        <p:sp>
          <p:nvSpPr>
            <p:cNvPr id="89" name="Freeform 24">
              <a:extLst>
                <a:ext uri="{FF2B5EF4-FFF2-40B4-BE49-F238E27FC236}">
                  <a16:creationId xmlns:a16="http://schemas.microsoft.com/office/drawing/2014/main" id="{6D695FD5-39A4-4A2C-98EC-62B8B20FED65}"/>
                </a:ext>
              </a:extLst>
            </p:cNvPr>
            <p:cNvSpPr>
              <a:spLocks noEditPoints="1"/>
            </p:cNvSpPr>
            <p:nvPr/>
          </p:nvSpPr>
          <p:spPr bwMode="auto">
            <a:xfrm>
              <a:off x="3754236" y="3309634"/>
              <a:ext cx="128741" cy="126953"/>
            </a:xfrm>
            <a:custGeom>
              <a:avLst/>
              <a:gdLst>
                <a:gd name="T0" fmla="*/ 144 w 144"/>
                <a:gd name="T1" fmla="*/ 142 h 142"/>
                <a:gd name="T2" fmla="*/ 0 w 144"/>
                <a:gd name="T3" fmla="*/ 142 h 142"/>
                <a:gd name="T4" fmla="*/ 0 w 144"/>
                <a:gd name="T5" fmla="*/ 0 h 142"/>
                <a:gd name="T6" fmla="*/ 144 w 144"/>
                <a:gd name="T7" fmla="*/ 0 h 142"/>
                <a:gd name="T8" fmla="*/ 144 w 144"/>
                <a:gd name="T9" fmla="*/ 142 h 142"/>
                <a:gd name="T10" fmla="*/ 19 w 144"/>
                <a:gd name="T11" fmla="*/ 122 h 142"/>
                <a:gd name="T12" fmla="*/ 124 w 144"/>
                <a:gd name="T13" fmla="*/ 122 h 142"/>
                <a:gd name="T14" fmla="*/ 124 w 144"/>
                <a:gd name="T15" fmla="*/ 19 h 142"/>
                <a:gd name="T16" fmla="*/ 19 w 144"/>
                <a:gd name="T17" fmla="*/ 19 h 142"/>
                <a:gd name="T18" fmla="*/ 19 w 144"/>
                <a:gd name="T19" fmla="*/ 122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4" h="142">
                  <a:moveTo>
                    <a:pt x="144" y="142"/>
                  </a:moveTo>
                  <a:lnTo>
                    <a:pt x="0" y="142"/>
                  </a:lnTo>
                  <a:lnTo>
                    <a:pt x="0" y="0"/>
                  </a:lnTo>
                  <a:lnTo>
                    <a:pt x="144" y="0"/>
                  </a:lnTo>
                  <a:lnTo>
                    <a:pt x="144" y="142"/>
                  </a:lnTo>
                  <a:close/>
                  <a:moveTo>
                    <a:pt x="19" y="122"/>
                  </a:moveTo>
                  <a:lnTo>
                    <a:pt x="124" y="122"/>
                  </a:lnTo>
                  <a:lnTo>
                    <a:pt x="124" y="19"/>
                  </a:lnTo>
                  <a:lnTo>
                    <a:pt x="19" y="19"/>
                  </a:lnTo>
                  <a:lnTo>
                    <a:pt x="19" y="122"/>
                  </a:lnTo>
                  <a:close/>
                </a:path>
              </a:pathLst>
            </a:custGeom>
            <a:solidFill>
              <a:srgbClr val="0078D4"/>
            </a:solidFill>
            <a:ln>
              <a:noFill/>
            </a:ln>
          </p:spPr>
          <p:txBody>
            <a:bodyPr vert="horz" wrap="square" lIns="91427" tIns="45713" rIns="91427" bIns="45713" numCol="1" anchor="t" anchorCtr="0" compatLnSpc="1">
              <a:prstTxWarp prst="textNoShape">
                <a:avLst/>
              </a:prstTxWarp>
            </a:bodyPr>
            <a:lstStyle/>
            <a:p>
              <a:pPr defTabSz="932509">
                <a:defRPr/>
              </a:pPr>
              <a:endParaRPr lang="en-US" sz="1836" kern="0">
                <a:solidFill>
                  <a:srgbClr val="000000"/>
                </a:solidFill>
              </a:endParaRPr>
            </a:p>
          </p:txBody>
        </p:sp>
      </p:grpSp>
    </p:spTree>
    <p:extLst>
      <p:ext uri="{BB962C8B-B14F-4D97-AF65-F5344CB8AC3E}">
        <p14:creationId xmlns:p14="http://schemas.microsoft.com/office/powerpoint/2010/main" val="2078881024"/>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ctangle 40">
            <a:extLst>
              <a:ext uri="{FF2B5EF4-FFF2-40B4-BE49-F238E27FC236}">
                <a16:creationId xmlns:a16="http://schemas.microsoft.com/office/drawing/2014/main" id="{849A4B76-78D8-4E0B-887F-D3F09742B431}"/>
              </a:ext>
            </a:extLst>
          </p:cNvPr>
          <p:cNvSpPr/>
          <p:nvPr/>
        </p:nvSpPr>
        <p:spPr bwMode="auto">
          <a:xfrm>
            <a:off x="427458" y="2059071"/>
            <a:ext cx="5646509" cy="2222253"/>
          </a:xfrm>
          <a:prstGeom prst="rect">
            <a:avLst/>
          </a:prstGeom>
          <a:solidFill>
            <a:schemeClr val="bg1"/>
          </a:solidFill>
          <a:ln w="9525" cap="flat" cmpd="sng" algn="ctr">
            <a:noFill/>
            <a:prstDash val="solid"/>
            <a:headEnd type="none" w="med" len="med"/>
            <a:tailEnd type="none" w="med" len="med"/>
          </a:ln>
          <a:effectLst>
            <a:outerShdw blurRad="190500" dist="38100" dir="2700000" algn="ctr" rotWithShape="0">
              <a:srgbClr val="000000">
                <a:alpha val="25000"/>
              </a:srgbClr>
            </a:outerShdw>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latin typeface="Segoe UI"/>
              <a:cs typeface="Segoe UI" pitchFamily="34" charset="0"/>
            </a:endParaRPr>
          </a:p>
        </p:txBody>
      </p:sp>
      <p:pic>
        <p:nvPicPr>
          <p:cNvPr id="17" name="Picture 16">
            <a:extLst>
              <a:ext uri="{FF2B5EF4-FFF2-40B4-BE49-F238E27FC236}">
                <a16:creationId xmlns:a16="http://schemas.microsoft.com/office/drawing/2014/main" id="{05D24B52-5213-46E9-9175-BA8932BD8CB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8233" y="2288706"/>
            <a:ext cx="1493088" cy="373480"/>
          </a:xfrm>
          <a:prstGeom prst="rect">
            <a:avLst/>
          </a:prstGeom>
        </p:spPr>
      </p:pic>
      <p:sp>
        <p:nvSpPr>
          <p:cNvPr id="19" name="TextBox 18">
            <a:extLst>
              <a:ext uri="{FF2B5EF4-FFF2-40B4-BE49-F238E27FC236}">
                <a16:creationId xmlns:a16="http://schemas.microsoft.com/office/drawing/2014/main" id="{067A5ADE-B301-40B9-A578-15A93D084ABA}"/>
              </a:ext>
            </a:extLst>
          </p:cNvPr>
          <p:cNvSpPr txBox="1"/>
          <p:nvPr/>
        </p:nvSpPr>
        <p:spPr>
          <a:xfrm>
            <a:off x="752288" y="2613725"/>
            <a:ext cx="2032666" cy="542488"/>
          </a:xfrm>
          <a:prstGeom prst="rect">
            <a:avLst/>
          </a:prstGeom>
          <a:noFill/>
        </p:spPr>
        <p:txBody>
          <a:bodyPr wrap="square" lIns="45700" tIns="91401" rIns="182802" bIns="146241" rtlCol="0">
            <a:spAutoFit/>
          </a:bodyPr>
          <a:lstStyle/>
          <a:p>
            <a:pPr defTabSz="932151">
              <a:lnSpc>
                <a:spcPct val="90000"/>
              </a:lnSpc>
              <a:spcAft>
                <a:spcPts val="204"/>
              </a:spcAft>
              <a:defRPr/>
            </a:pPr>
            <a:r>
              <a:rPr lang="en-US" sz="1071">
                <a:gradFill>
                  <a:gsLst>
                    <a:gs pos="2917">
                      <a:srgbClr val="000000"/>
                    </a:gs>
                    <a:gs pos="30000">
                      <a:srgbClr val="000000"/>
                    </a:gs>
                  </a:gsLst>
                  <a:lin ang="5400000" scaled="0"/>
                </a:gradFill>
                <a:latin typeface="Segoe UI"/>
              </a:rPr>
              <a:t>Secured, </a:t>
            </a:r>
            <a:r>
              <a:rPr lang="en-US" sz="1071" err="1">
                <a:gradFill>
                  <a:gsLst>
                    <a:gs pos="2917">
                      <a:srgbClr val="000000"/>
                    </a:gs>
                    <a:gs pos="30000">
                      <a:srgbClr val="000000"/>
                    </a:gs>
                  </a:gsLst>
                  <a:lin ang="5400000" scaled="0"/>
                </a:gradFill>
                <a:latin typeface="Segoe UI"/>
              </a:rPr>
              <a:t>WiFi</a:t>
            </a:r>
            <a:r>
              <a:rPr lang="en-US" sz="1071">
                <a:gradFill>
                  <a:gsLst>
                    <a:gs pos="2917">
                      <a:srgbClr val="000000"/>
                    </a:gs>
                    <a:gs pos="30000">
                      <a:srgbClr val="000000"/>
                    </a:gs>
                  </a:gsLst>
                  <a:lin ang="5400000" scaled="0"/>
                </a:gradFill>
                <a:latin typeface="Segoe UI"/>
              </a:rPr>
              <a:t>-enabled MCU, available in volume today</a:t>
            </a:r>
          </a:p>
        </p:txBody>
      </p:sp>
      <p:pic>
        <p:nvPicPr>
          <p:cNvPr id="21" name="Picture 20">
            <a:extLst>
              <a:ext uri="{FF2B5EF4-FFF2-40B4-BE49-F238E27FC236}">
                <a16:creationId xmlns:a16="http://schemas.microsoft.com/office/drawing/2014/main" id="{B0F15E44-4D9A-4C95-93CD-86748176B53C}"/>
              </a:ext>
            </a:extLst>
          </p:cNvPr>
          <p:cNvPicPr>
            <a:picLocks noChangeAspect="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a:xfrm>
            <a:off x="4083878" y="2255744"/>
            <a:ext cx="1042921" cy="439406"/>
          </a:xfrm>
          <a:prstGeom prst="rect">
            <a:avLst/>
          </a:prstGeom>
        </p:spPr>
      </p:pic>
      <p:sp>
        <p:nvSpPr>
          <p:cNvPr id="23" name="TextBox 22">
            <a:extLst>
              <a:ext uri="{FF2B5EF4-FFF2-40B4-BE49-F238E27FC236}">
                <a16:creationId xmlns:a16="http://schemas.microsoft.com/office/drawing/2014/main" id="{A6865E2E-F886-4A15-B842-F7B761337DDA}"/>
              </a:ext>
            </a:extLst>
          </p:cNvPr>
          <p:cNvSpPr txBox="1"/>
          <p:nvPr/>
        </p:nvSpPr>
        <p:spPr>
          <a:xfrm>
            <a:off x="3911720" y="2603188"/>
            <a:ext cx="2098260" cy="693750"/>
          </a:xfrm>
          <a:prstGeom prst="rect">
            <a:avLst/>
          </a:prstGeom>
          <a:noFill/>
        </p:spPr>
        <p:txBody>
          <a:bodyPr wrap="square" lIns="45700" tIns="91401" rIns="182802" bIns="146241" rtlCol="0">
            <a:spAutoFit/>
          </a:bodyPr>
          <a:lstStyle/>
          <a:p>
            <a:pPr defTabSz="932151">
              <a:lnSpc>
                <a:spcPct val="90000"/>
              </a:lnSpc>
              <a:spcAft>
                <a:spcPts val="204"/>
              </a:spcAft>
              <a:defRPr/>
            </a:pPr>
            <a:r>
              <a:rPr lang="en-US" sz="1071">
                <a:gradFill>
                  <a:gsLst>
                    <a:gs pos="2917">
                      <a:srgbClr val="000000"/>
                    </a:gs>
                    <a:gs pos="30000">
                      <a:srgbClr val="000000"/>
                    </a:gs>
                  </a:gsLst>
                  <a:lin ang="5400000" scaled="0"/>
                </a:gradFill>
                <a:latin typeface="Segoe UI"/>
              </a:rPr>
              <a:t>Secured crossover application processor; samples available Q4 2020</a:t>
            </a:r>
          </a:p>
        </p:txBody>
      </p:sp>
      <p:sp>
        <p:nvSpPr>
          <p:cNvPr id="29" name="Rectangle 28">
            <a:extLst>
              <a:ext uri="{FF2B5EF4-FFF2-40B4-BE49-F238E27FC236}">
                <a16:creationId xmlns:a16="http://schemas.microsoft.com/office/drawing/2014/main" id="{58731D5B-809A-4031-A5D5-99080163865B}"/>
              </a:ext>
            </a:extLst>
          </p:cNvPr>
          <p:cNvSpPr/>
          <p:nvPr/>
        </p:nvSpPr>
        <p:spPr bwMode="auto">
          <a:xfrm>
            <a:off x="392380" y="4529000"/>
            <a:ext cx="11651715" cy="2059103"/>
          </a:xfrm>
          <a:prstGeom prst="rect">
            <a:avLst/>
          </a:prstGeom>
          <a:solidFill>
            <a:schemeClr val="bg1"/>
          </a:solidFill>
          <a:ln w="9525" cap="flat" cmpd="sng" algn="ctr">
            <a:noFill/>
            <a:prstDash val="solid"/>
            <a:headEnd type="none" w="med" len="med"/>
            <a:tailEnd type="none" w="med" len="med"/>
          </a:ln>
          <a:effectLst>
            <a:outerShdw blurRad="190500" dist="38100" dir="2700000" algn="ctr" rotWithShape="0">
              <a:srgbClr val="000000">
                <a:alpha val="25000"/>
              </a:srgbClr>
            </a:outerShdw>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latin typeface="Segoe UI"/>
              <a:cs typeface="Segoe UI" pitchFamily="34" charset="0"/>
            </a:endParaRPr>
          </a:p>
        </p:txBody>
      </p:sp>
      <p:sp>
        <p:nvSpPr>
          <p:cNvPr id="30" name="Rectangle 29">
            <a:extLst>
              <a:ext uri="{FF2B5EF4-FFF2-40B4-BE49-F238E27FC236}">
                <a16:creationId xmlns:a16="http://schemas.microsoft.com/office/drawing/2014/main" id="{08A00C84-0469-48ED-A7EF-8E1BD4727055}"/>
              </a:ext>
            </a:extLst>
          </p:cNvPr>
          <p:cNvSpPr/>
          <p:nvPr/>
        </p:nvSpPr>
        <p:spPr>
          <a:xfrm>
            <a:off x="392380" y="4493821"/>
            <a:ext cx="11651714" cy="429056"/>
          </a:xfrm>
          <a:prstGeom prst="rect">
            <a:avLst/>
          </a:prstGeom>
          <a:solidFill>
            <a:schemeClr val="tx1"/>
          </a:solidFill>
        </p:spPr>
        <p:txBody>
          <a:bodyPr wrap="square" anchor="ctr" anchorCtr="0">
            <a:noAutofit/>
          </a:bodyPr>
          <a:lstStyle/>
          <a:p>
            <a:pPr algn="ctr" defTabSz="931611">
              <a:spcBef>
                <a:spcPct val="0"/>
              </a:spcBef>
              <a:spcAft>
                <a:spcPts val="1198"/>
              </a:spcAft>
              <a:defRPr/>
            </a:pPr>
            <a:r>
              <a:rPr lang="en-US" sz="1785">
                <a:ln w="3175">
                  <a:noFill/>
                </a:ln>
                <a:gradFill>
                  <a:gsLst>
                    <a:gs pos="0">
                      <a:srgbClr val="50E6FF"/>
                    </a:gs>
                    <a:gs pos="100000">
                      <a:srgbClr val="50E6FF"/>
                    </a:gs>
                  </a:gsLst>
                  <a:lin ang="5400000" scaled="0"/>
                </a:gradFill>
                <a:latin typeface="Segoe UI Semibold" panose="020B0702040204020203" pitchFamily="34" charset="0"/>
                <a:cs typeface="Segoe UI Semibold" panose="020B0702040204020203" pitchFamily="34" charset="0"/>
                <a:sym typeface="Wingdings" panose="05000000000000000000" pitchFamily="2" charset="2"/>
              </a:rPr>
              <a:t>Innovation that delivers durable value</a:t>
            </a:r>
          </a:p>
        </p:txBody>
      </p:sp>
      <p:sp>
        <p:nvSpPr>
          <p:cNvPr id="31" name="Title 1">
            <a:extLst>
              <a:ext uri="{FF2B5EF4-FFF2-40B4-BE49-F238E27FC236}">
                <a16:creationId xmlns:a16="http://schemas.microsoft.com/office/drawing/2014/main" id="{96E56A2E-0A3F-4C00-8098-016E292A4128}"/>
              </a:ext>
            </a:extLst>
          </p:cNvPr>
          <p:cNvSpPr txBox="1">
            <a:spLocks/>
          </p:cNvSpPr>
          <p:nvPr/>
        </p:nvSpPr>
        <p:spPr>
          <a:xfrm>
            <a:off x="427458" y="1060582"/>
            <a:ext cx="4355750" cy="830020"/>
          </a:xfrm>
          <a:prstGeom prst="rect">
            <a:avLst/>
          </a:prstGeom>
        </p:spPr>
        <p:txBody>
          <a:bodyPr vert="horz" wrap="square" lIns="0" tIns="93260" rIns="149217" bIns="93260" rtlCol="0" anchor="t">
            <a:noAutofit/>
          </a:bodyPr>
          <a:lstStyle>
            <a:lvl1pPr algn="l" defTabSz="914367" rtl="0" eaLnBrk="1" latinLnBrk="0" hangingPunct="1">
              <a:lnSpc>
                <a:spcPct val="90000"/>
              </a:lnSpc>
              <a:spcBef>
                <a:spcPct val="0"/>
              </a:spcBef>
              <a:buNone/>
              <a:defRPr lang="en-US" sz="2745" b="0" kern="1200" cap="none" spc="-49" baseline="0" dirty="0" smtClean="0">
                <a:ln w="3175">
                  <a:noFill/>
                </a:ln>
                <a:gradFill>
                  <a:gsLst>
                    <a:gs pos="0">
                      <a:schemeClr val="tx1"/>
                    </a:gs>
                    <a:gs pos="100000">
                      <a:schemeClr val="tx1"/>
                    </a:gs>
                  </a:gsLst>
                  <a:lin ang="5400000" scaled="1"/>
                </a:gradFill>
                <a:effectLst/>
                <a:latin typeface="+mj-lt"/>
                <a:ea typeface="+mn-ea"/>
                <a:cs typeface="Segoe UI" pitchFamily="34" charset="0"/>
              </a:defRPr>
            </a:lvl1pPr>
          </a:lstStyle>
          <a:p>
            <a:pPr defTabSz="932563">
              <a:defRPr/>
            </a:pPr>
            <a:r>
              <a:rPr lang="en-US" sz="1836" spc="-50">
                <a:gradFill>
                  <a:gsLst>
                    <a:gs pos="0">
                      <a:srgbClr val="000000"/>
                    </a:gs>
                    <a:gs pos="100000">
                      <a:srgbClr val="000000"/>
                    </a:gs>
                  </a:gsLst>
                  <a:lin ang="5400000" scaled="1"/>
                </a:gradFill>
                <a:latin typeface="Segoe UI Semibold"/>
              </a:rPr>
              <a:t>Silicon </a:t>
            </a:r>
            <a:br>
              <a:rPr lang="en-US" sz="1836" spc="-50">
                <a:gradFill>
                  <a:gsLst>
                    <a:gs pos="0">
                      <a:srgbClr val="000000"/>
                    </a:gs>
                    <a:gs pos="100000">
                      <a:srgbClr val="000000"/>
                    </a:gs>
                  </a:gsLst>
                  <a:lin ang="5400000" scaled="1"/>
                </a:gradFill>
                <a:latin typeface="Segoe UI Semibold"/>
              </a:rPr>
            </a:br>
            <a:r>
              <a:rPr lang="en-US" sz="1836" spc="-50">
                <a:gradFill>
                  <a:gsLst>
                    <a:gs pos="0">
                      <a:srgbClr val="000000"/>
                    </a:gs>
                    <a:gs pos="100000">
                      <a:srgbClr val="000000"/>
                    </a:gs>
                  </a:gsLst>
                  <a:lin ang="5400000" scaled="1"/>
                </a:gradFill>
                <a:latin typeface="Segoe UI Semibold"/>
              </a:rPr>
              <a:t>partners </a:t>
            </a:r>
          </a:p>
        </p:txBody>
      </p:sp>
      <p:cxnSp>
        <p:nvCxnSpPr>
          <p:cNvPr id="39" name="Straight Connector 38">
            <a:extLst>
              <a:ext uri="{FF2B5EF4-FFF2-40B4-BE49-F238E27FC236}">
                <a16:creationId xmlns:a16="http://schemas.microsoft.com/office/drawing/2014/main" id="{A3D908CB-C62E-4EBD-AAC4-F0C377CC83DD}"/>
              </a:ext>
            </a:extLst>
          </p:cNvPr>
          <p:cNvCxnSpPr>
            <a:cxnSpLocks/>
          </p:cNvCxnSpPr>
          <p:nvPr/>
        </p:nvCxnSpPr>
        <p:spPr>
          <a:xfrm flipH="1">
            <a:off x="427458" y="1773806"/>
            <a:ext cx="1021107" cy="0"/>
          </a:xfrm>
          <a:prstGeom prst="line">
            <a:avLst/>
          </a:prstGeom>
          <a:noFill/>
          <a:ln w="76200" cap="flat" cmpd="sng" algn="ctr">
            <a:gradFill>
              <a:gsLst>
                <a:gs pos="0">
                  <a:srgbClr val="50E6FF"/>
                </a:gs>
                <a:gs pos="100000">
                  <a:srgbClr val="0078D3"/>
                </a:gs>
              </a:gsLst>
              <a:lin ang="1800000" scaled="0"/>
            </a:gradFill>
            <a:prstDash val="solid"/>
            <a:headEnd type="none"/>
            <a:tailEnd type="none"/>
          </a:ln>
          <a:effectLst/>
        </p:spPr>
      </p:cxnSp>
      <p:sp>
        <p:nvSpPr>
          <p:cNvPr id="32" name="Title 1">
            <a:extLst>
              <a:ext uri="{FF2B5EF4-FFF2-40B4-BE49-F238E27FC236}">
                <a16:creationId xmlns:a16="http://schemas.microsoft.com/office/drawing/2014/main" id="{51E04568-9FCF-49F2-A6FD-8305F3C2784A}"/>
              </a:ext>
            </a:extLst>
          </p:cNvPr>
          <p:cNvSpPr txBox="1">
            <a:spLocks/>
          </p:cNvSpPr>
          <p:nvPr/>
        </p:nvSpPr>
        <p:spPr>
          <a:xfrm>
            <a:off x="465953" y="567457"/>
            <a:ext cx="11528949" cy="830020"/>
          </a:xfrm>
          <a:prstGeom prst="rect">
            <a:avLst/>
          </a:prstGeom>
        </p:spPr>
        <p:txBody>
          <a:bodyPr vert="horz" wrap="square" lIns="0" tIns="93260" rIns="149217" bIns="93260" rtlCol="0" anchor="t">
            <a:noAutofit/>
          </a:bodyPr>
          <a:lstStyle>
            <a:lvl1pPr algn="l" defTabSz="914367" rtl="0" eaLnBrk="1" latinLnBrk="0" hangingPunct="1">
              <a:lnSpc>
                <a:spcPct val="90000"/>
              </a:lnSpc>
              <a:spcBef>
                <a:spcPct val="0"/>
              </a:spcBef>
              <a:buNone/>
              <a:defRPr lang="en-US" sz="2745" b="0" kern="1200" cap="none" spc="-49" baseline="0" dirty="0" smtClean="0">
                <a:ln w="3175">
                  <a:noFill/>
                </a:ln>
                <a:gradFill>
                  <a:gsLst>
                    <a:gs pos="0">
                      <a:schemeClr val="tx1"/>
                    </a:gs>
                    <a:gs pos="100000">
                      <a:schemeClr val="tx1"/>
                    </a:gs>
                  </a:gsLst>
                  <a:lin ang="5400000" scaled="1"/>
                </a:gradFill>
                <a:effectLst/>
                <a:latin typeface="+mj-lt"/>
                <a:ea typeface="+mn-ea"/>
                <a:cs typeface="Segoe UI" pitchFamily="34" charset="0"/>
              </a:defRPr>
            </a:lvl1pPr>
          </a:lstStyle>
          <a:p>
            <a:pPr defTabSz="932563">
              <a:defRPr/>
            </a:pPr>
            <a:r>
              <a:rPr lang="en-US" sz="2800" spc="-50">
                <a:gradFill>
                  <a:gsLst>
                    <a:gs pos="0">
                      <a:srgbClr val="000000"/>
                    </a:gs>
                    <a:gs pos="100000">
                      <a:srgbClr val="000000"/>
                    </a:gs>
                  </a:gsLst>
                  <a:lin ang="5400000" scaled="1"/>
                </a:gradFill>
                <a:latin typeface="Segoe UI Semibold"/>
              </a:rPr>
              <a:t>Azure Sphere </a:t>
            </a:r>
          </a:p>
        </p:txBody>
      </p:sp>
      <p:pic>
        <p:nvPicPr>
          <p:cNvPr id="1026" name="Picture 2" descr="Image result for qualcomm logo transparent">
            <a:extLst>
              <a:ext uri="{FF2B5EF4-FFF2-40B4-BE49-F238E27FC236}">
                <a16:creationId xmlns:a16="http://schemas.microsoft.com/office/drawing/2014/main" id="{A6A75BE9-9803-402D-9529-A2393BF5C75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178737" y="2658472"/>
            <a:ext cx="2032666" cy="203266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33ECA400-A15A-4918-86D4-3903F15AC976}"/>
              </a:ext>
            </a:extLst>
          </p:cNvPr>
          <p:cNvSpPr/>
          <p:nvPr/>
        </p:nvSpPr>
        <p:spPr>
          <a:xfrm>
            <a:off x="573248" y="5052901"/>
            <a:ext cx="11293345" cy="1354232"/>
          </a:xfrm>
          <a:prstGeom prst="rect">
            <a:avLst/>
          </a:prstGeom>
        </p:spPr>
        <p:txBody>
          <a:bodyPr wrap="square">
            <a:spAutoFit/>
          </a:bodyPr>
          <a:lstStyle/>
          <a:p>
            <a:pPr marL="178100" lvl="1" indent="-178100">
              <a:spcBef>
                <a:spcPts val="612"/>
              </a:spcBef>
              <a:buFont typeface="Arial" panose="020B0604020202020204" pitchFamily="34" charset="0"/>
              <a:buChar char="•"/>
              <a:defRPr/>
            </a:pPr>
            <a:r>
              <a:rPr lang="en-US" sz="1632">
                <a:gradFill>
                  <a:gsLst>
                    <a:gs pos="0">
                      <a:srgbClr val="000000"/>
                    </a:gs>
                    <a:gs pos="100000">
                      <a:srgbClr val="000000"/>
                    </a:gs>
                  </a:gsLst>
                  <a:lin ang="5400000" scaled="0"/>
                </a:gradFill>
              </a:rPr>
              <a:t>Growing silicon choice to support customers in the diversity of their use cases</a:t>
            </a:r>
          </a:p>
          <a:p>
            <a:pPr marL="178100" lvl="1" indent="-178100">
              <a:spcBef>
                <a:spcPts val="612"/>
              </a:spcBef>
              <a:buFont typeface="Arial" panose="020B0604020202020204" pitchFamily="34" charset="0"/>
              <a:buChar char="•"/>
              <a:defRPr/>
            </a:pPr>
            <a:r>
              <a:rPr lang="en-US" sz="1632">
                <a:gradFill>
                  <a:gsLst>
                    <a:gs pos="0">
                      <a:srgbClr val="000000"/>
                    </a:gs>
                    <a:gs pos="100000">
                      <a:srgbClr val="000000"/>
                    </a:gs>
                  </a:gsLst>
                  <a:lin ang="5400000" scaled="0"/>
                </a:gradFill>
              </a:rPr>
              <a:t>Enable unlocking value from existing/legacy equipment with guardian modules</a:t>
            </a:r>
          </a:p>
          <a:p>
            <a:pPr marL="178100" lvl="1" indent="-178100">
              <a:spcBef>
                <a:spcPts val="612"/>
              </a:spcBef>
              <a:buFont typeface="Arial" panose="020B0604020202020204" pitchFamily="34" charset="0"/>
              <a:buChar char="•"/>
              <a:defRPr/>
            </a:pPr>
            <a:r>
              <a:rPr lang="en-US" sz="1632">
                <a:gradFill>
                  <a:gsLst>
                    <a:gs pos="0">
                      <a:srgbClr val="000000"/>
                    </a:gs>
                    <a:gs pos="100000">
                      <a:srgbClr val="000000"/>
                    </a:gs>
                  </a:gsLst>
                  <a:lin ang="5400000" scaled="0"/>
                </a:gradFill>
              </a:rPr>
              <a:t>Rich hardware ecosystem with development kits &amp; modules to streamline prototyping and implementation</a:t>
            </a:r>
          </a:p>
          <a:p>
            <a:pPr marL="178100" lvl="1" indent="-178100">
              <a:spcBef>
                <a:spcPts val="612"/>
              </a:spcBef>
              <a:buFont typeface="Arial" panose="020B0604020202020204" pitchFamily="34" charset="0"/>
              <a:buChar char="•"/>
              <a:defRPr/>
            </a:pPr>
            <a:r>
              <a:rPr lang="en-US" sz="1632">
                <a:gradFill>
                  <a:gsLst>
                    <a:gs pos="0">
                      <a:srgbClr val="000000"/>
                    </a:gs>
                    <a:gs pos="100000">
                      <a:srgbClr val="000000"/>
                    </a:gs>
                  </a:gsLst>
                  <a:lin ang="5400000" scaled="0"/>
                </a:gradFill>
              </a:rPr>
              <a:t>Developer tools and integration with Visual Studio to accelerate time to market</a:t>
            </a:r>
          </a:p>
        </p:txBody>
      </p:sp>
      <p:sp>
        <p:nvSpPr>
          <p:cNvPr id="33" name="Rectangle 32">
            <a:extLst>
              <a:ext uri="{FF2B5EF4-FFF2-40B4-BE49-F238E27FC236}">
                <a16:creationId xmlns:a16="http://schemas.microsoft.com/office/drawing/2014/main" id="{F86AD5E2-D229-4E37-BFEC-3CD33DFD54F1}"/>
              </a:ext>
            </a:extLst>
          </p:cNvPr>
          <p:cNvSpPr/>
          <p:nvPr/>
        </p:nvSpPr>
        <p:spPr bwMode="auto">
          <a:xfrm>
            <a:off x="6397585" y="2059071"/>
            <a:ext cx="5646509" cy="2222253"/>
          </a:xfrm>
          <a:prstGeom prst="rect">
            <a:avLst/>
          </a:prstGeom>
          <a:solidFill>
            <a:schemeClr val="bg1"/>
          </a:solidFill>
          <a:ln w="9525" cap="flat" cmpd="sng" algn="ctr">
            <a:noFill/>
            <a:prstDash val="solid"/>
            <a:headEnd type="none" w="med" len="med"/>
            <a:tailEnd type="none" w="med" len="med"/>
          </a:ln>
          <a:effectLst>
            <a:outerShdw blurRad="190500" dist="38100" dir="2700000" algn="ctr" rotWithShape="0">
              <a:srgbClr val="000000">
                <a:alpha val="25000"/>
              </a:srgbClr>
            </a:outerShdw>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latin typeface="Segoe UI"/>
              <a:cs typeface="Segoe UI" pitchFamily="34" charset="0"/>
            </a:endParaRPr>
          </a:p>
        </p:txBody>
      </p:sp>
      <p:pic>
        <p:nvPicPr>
          <p:cNvPr id="35" name="Picture 6" descr="Image result for avnet logo">
            <a:extLst>
              <a:ext uri="{FF2B5EF4-FFF2-40B4-BE49-F238E27FC236}">
                <a16:creationId xmlns:a16="http://schemas.microsoft.com/office/drawing/2014/main" id="{8967C619-29FB-44FE-A323-FC97ADC7AD74}"/>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710396" y="2265833"/>
            <a:ext cx="1308861" cy="368213"/>
          </a:xfrm>
          <a:prstGeom prst="rect">
            <a:avLst/>
          </a:prstGeom>
          <a:noFill/>
          <a:extLst>
            <a:ext uri="{909E8E84-426E-40DD-AFC4-6F175D3DCCD1}">
              <a14:hiddenFill xmlns:a14="http://schemas.microsoft.com/office/drawing/2010/main">
                <a:solidFill>
                  <a:srgbClr val="FFFFFF"/>
                </a:solidFill>
              </a14:hiddenFill>
            </a:ext>
          </a:extLst>
        </p:spPr>
      </p:pic>
      <p:sp>
        <p:nvSpPr>
          <p:cNvPr id="36" name="TextBox 35">
            <a:extLst>
              <a:ext uri="{FF2B5EF4-FFF2-40B4-BE49-F238E27FC236}">
                <a16:creationId xmlns:a16="http://schemas.microsoft.com/office/drawing/2014/main" id="{C15932A2-A6DC-48EC-B40A-4AE005E774A5}"/>
              </a:ext>
            </a:extLst>
          </p:cNvPr>
          <p:cNvSpPr txBox="1"/>
          <p:nvPr/>
        </p:nvSpPr>
        <p:spPr>
          <a:xfrm>
            <a:off x="6710396" y="2674706"/>
            <a:ext cx="1850921" cy="746068"/>
          </a:xfrm>
          <a:prstGeom prst="rect">
            <a:avLst/>
          </a:prstGeom>
          <a:noFill/>
        </p:spPr>
        <p:txBody>
          <a:bodyPr wrap="square" lIns="45700" tIns="91401" rIns="182802" bIns="146241" rtlCol="0">
            <a:spAutoFit/>
          </a:bodyPr>
          <a:lstStyle/>
          <a:p>
            <a:pPr defTabSz="932151">
              <a:lnSpc>
                <a:spcPct val="90000"/>
              </a:lnSpc>
              <a:spcAft>
                <a:spcPts val="204"/>
              </a:spcAft>
              <a:tabLst>
                <a:tab pos="699313" algn="l"/>
              </a:tabLst>
              <a:defRPr/>
            </a:pPr>
            <a:r>
              <a:rPr lang="en-US" sz="1071">
                <a:gradFill>
                  <a:gsLst>
                    <a:gs pos="2917">
                      <a:srgbClr val="000000"/>
                    </a:gs>
                    <a:gs pos="30000">
                      <a:srgbClr val="000000"/>
                    </a:gs>
                  </a:gsLst>
                  <a:lin ang="5400000" scaled="0"/>
                </a:gradFill>
                <a:latin typeface="Segoe UI"/>
              </a:rPr>
              <a:t>Wi-Fi Module</a:t>
            </a:r>
          </a:p>
          <a:p>
            <a:pPr defTabSz="932151">
              <a:lnSpc>
                <a:spcPct val="90000"/>
              </a:lnSpc>
              <a:spcAft>
                <a:spcPts val="204"/>
              </a:spcAft>
              <a:tabLst>
                <a:tab pos="699313" algn="l"/>
              </a:tabLst>
              <a:defRPr/>
            </a:pPr>
            <a:r>
              <a:rPr lang="en-US" sz="1071">
                <a:gradFill>
                  <a:gsLst>
                    <a:gs pos="2917">
                      <a:srgbClr val="000000"/>
                    </a:gs>
                    <a:gs pos="30000">
                      <a:srgbClr val="000000"/>
                    </a:gs>
                  </a:gsLst>
                  <a:lin ang="5400000" scaled="0"/>
                </a:gradFill>
                <a:latin typeface="Segoe UI"/>
              </a:rPr>
              <a:t>MT3620 Starter Kit</a:t>
            </a:r>
          </a:p>
          <a:p>
            <a:pPr defTabSz="932151">
              <a:lnSpc>
                <a:spcPct val="90000"/>
              </a:lnSpc>
              <a:spcAft>
                <a:spcPts val="204"/>
              </a:spcAft>
              <a:tabLst>
                <a:tab pos="699313" algn="l"/>
              </a:tabLst>
              <a:defRPr/>
            </a:pPr>
            <a:r>
              <a:rPr lang="en-US" sz="1071">
                <a:gradFill>
                  <a:gsLst>
                    <a:gs pos="2917">
                      <a:srgbClr val="000000"/>
                    </a:gs>
                    <a:gs pos="30000">
                      <a:srgbClr val="000000"/>
                    </a:gs>
                  </a:gsLst>
                  <a:lin ang="5400000" scaled="0"/>
                </a:gradFill>
                <a:latin typeface="Segoe UI"/>
              </a:rPr>
              <a:t>Guardian Module</a:t>
            </a:r>
          </a:p>
        </p:txBody>
      </p:sp>
      <p:pic>
        <p:nvPicPr>
          <p:cNvPr id="42" name="Picture 8" descr="Image result for sichuan AI-Link logo">
            <a:extLst>
              <a:ext uri="{FF2B5EF4-FFF2-40B4-BE49-F238E27FC236}">
                <a16:creationId xmlns:a16="http://schemas.microsoft.com/office/drawing/2014/main" id="{197AA293-B787-4737-A7AE-14E84A60F414}"/>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a:stretch/>
        </p:blipFill>
        <p:spPr bwMode="auto">
          <a:xfrm>
            <a:off x="8299574" y="2820162"/>
            <a:ext cx="1128857" cy="362241"/>
          </a:xfrm>
          <a:prstGeom prst="rect">
            <a:avLst/>
          </a:prstGeom>
          <a:noFill/>
          <a:extLst>
            <a:ext uri="{909E8E84-426E-40DD-AFC4-6F175D3DCCD1}">
              <a14:hiddenFill xmlns:a14="http://schemas.microsoft.com/office/drawing/2010/main">
                <a:solidFill>
                  <a:srgbClr val="FFFFFF"/>
                </a:solidFill>
              </a14:hiddenFill>
            </a:ext>
          </a:extLst>
        </p:spPr>
      </p:pic>
      <p:sp>
        <p:nvSpPr>
          <p:cNvPr id="43" name="TextBox 42">
            <a:extLst>
              <a:ext uri="{FF2B5EF4-FFF2-40B4-BE49-F238E27FC236}">
                <a16:creationId xmlns:a16="http://schemas.microsoft.com/office/drawing/2014/main" id="{8C685786-1B18-429C-818F-9ACF911AB5A1}"/>
              </a:ext>
            </a:extLst>
          </p:cNvPr>
          <p:cNvSpPr txBox="1"/>
          <p:nvPr/>
        </p:nvSpPr>
        <p:spPr>
          <a:xfrm>
            <a:off x="8299573" y="3227626"/>
            <a:ext cx="1466749" cy="568646"/>
          </a:xfrm>
          <a:prstGeom prst="rect">
            <a:avLst/>
          </a:prstGeom>
          <a:noFill/>
        </p:spPr>
        <p:txBody>
          <a:bodyPr wrap="square" lIns="45700" tIns="91401" rIns="182802" bIns="146241" rtlCol="0">
            <a:spAutoFit/>
          </a:bodyPr>
          <a:lstStyle/>
          <a:p>
            <a:pPr defTabSz="932151">
              <a:lnSpc>
                <a:spcPct val="90000"/>
              </a:lnSpc>
              <a:spcAft>
                <a:spcPts val="204"/>
              </a:spcAft>
              <a:tabLst>
                <a:tab pos="699313" algn="l"/>
              </a:tabLst>
              <a:defRPr/>
            </a:pPr>
            <a:r>
              <a:rPr lang="en-US" sz="1071">
                <a:gradFill>
                  <a:gsLst>
                    <a:gs pos="2917">
                      <a:srgbClr val="000000"/>
                    </a:gs>
                    <a:gs pos="30000">
                      <a:srgbClr val="000000"/>
                    </a:gs>
                  </a:gsLst>
                  <a:lin ang="5400000" scaled="0"/>
                </a:gradFill>
                <a:latin typeface="Segoe UI"/>
              </a:rPr>
              <a:t>Wi-Fi m</a:t>
            </a:r>
            <a:r>
              <a:rPr lang="en-US" sz="1071" err="1">
                <a:gradFill>
                  <a:gsLst>
                    <a:gs pos="2917">
                      <a:srgbClr val="000000"/>
                    </a:gs>
                    <a:gs pos="30000">
                      <a:srgbClr val="000000"/>
                    </a:gs>
                  </a:gsLst>
                  <a:lin ang="5400000" scaled="0"/>
                </a:gradFill>
                <a:latin typeface="Segoe UI"/>
              </a:rPr>
              <a:t>odule</a:t>
            </a:r>
            <a:endParaRPr lang="en-US" sz="1071">
              <a:gradFill>
                <a:gsLst>
                  <a:gs pos="2917">
                    <a:srgbClr val="000000"/>
                  </a:gs>
                  <a:gs pos="30000">
                    <a:srgbClr val="000000"/>
                  </a:gs>
                </a:gsLst>
                <a:lin ang="5400000" scaled="0"/>
              </a:gradFill>
              <a:latin typeface="Segoe UI"/>
            </a:endParaRPr>
          </a:p>
          <a:p>
            <a:pPr defTabSz="932151">
              <a:lnSpc>
                <a:spcPct val="90000"/>
              </a:lnSpc>
              <a:spcAft>
                <a:spcPts val="204"/>
              </a:spcAft>
              <a:tabLst>
                <a:tab pos="699313" algn="l"/>
              </a:tabLst>
              <a:defRPr/>
            </a:pPr>
            <a:r>
              <a:rPr lang="en-US" sz="1071">
                <a:gradFill>
                  <a:gsLst>
                    <a:gs pos="2917">
                      <a:srgbClr val="000000"/>
                    </a:gs>
                    <a:gs pos="30000">
                      <a:srgbClr val="000000"/>
                    </a:gs>
                  </a:gsLst>
                  <a:lin ang="5400000" scaled="0"/>
                </a:gradFill>
                <a:latin typeface="Segoe UI"/>
              </a:rPr>
              <a:t>Guardian device</a:t>
            </a:r>
          </a:p>
        </p:txBody>
      </p:sp>
      <p:pic>
        <p:nvPicPr>
          <p:cNvPr id="44" name="Picture 10" descr="Image result for Universal Scientific Industrial logo">
            <a:extLst>
              <a:ext uri="{FF2B5EF4-FFF2-40B4-BE49-F238E27FC236}">
                <a16:creationId xmlns:a16="http://schemas.microsoft.com/office/drawing/2014/main" id="{849D5F80-B65E-4400-AC98-726A2130EC58}"/>
              </a:ext>
            </a:extLst>
          </p:cNvPr>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a:stretch/>
        </p:blipFill>
        <p:spPr bwMode="auto">
          <a:xfrm>
            <a:off x="6710396" y="3371759"/>
            <a:ext cx="907658" cy="415597"/>
          </a:xfrm>
          <a:prstGeom prst="rect">
            <a:avLst/>
          </a:prstGeom>
          <a:noFill/>
          <a:extLst>
            <a:ext uri="{909E8E84-426E-40DD-AFC4-6F175D3DCCD1}">
              <a14:hiddenFill xmlns:a14="http://schemas.microsoft.com/office/drawing/2010/main">
                <a:solidFill>
                  <a:srgbClr val="FFFFFF"/>
                </a:solidFill>
              </a14:hiddenFill>
            </a:ext>
          </a:extLst>
        </p:spPr>
      </p:pic>
      <p:sp>
        <p:nvSpPr>
          <p:cNvPr id="45" name="TextBox 44">
            <a:extLst>
              <a:ext uri="{FF2B5EF4-FFF2-40B4-BE49-F238E27FC236}">
                <a16:creationId xmlns:a16="http://schemas.microsoft.com/office/drawing/2014/main" id="{0D28EB4B-0BAA-4643-AAAF-BF9729E7CE8F}"/>
              </a:ext>
            </a:extLst>
          </p:cNvPr>
          <p:cNvSpPr txBox="1"/>
          <p:nvPr/>
        </p:nvSpPr>
        <p:spPr>
          <a:xfrm>
            <a:off x="6710396" y="3841769"/>
            <a:ext cx="1668194" cy="542488"/>
          </a:xfrm>
          <a:prstGeom prst="rect">
            <a:avLst/>
          </a:prstGeom>
          <a:noFill/>
        </p:spPr>
        <p:txBody>
          <a:bodyPr wrap="square" lIns="45700" tIns="91401" rIns="182802" bIns="146241" rtlCol="0">
            <a:spAutoFit/>
          </a:bodyPr>
          <a:lstStyle/>
          <a:p>
            <a:pPr defTabSz="932151">
              <a:lnSpc>
                <a:spcPct val="90000"/>
              </a:lnSpc>
              <a:spcAft>
                <a:spcPts val="204"/>
              </a:spcAft>
              <a:tabLst>
                <a:tab pos="699313" algn="l"/>
              </a:tabLst>
              <a:defRPr/>
            </a:pPr>
            <a:r>
              <a:rPr lang="en-US" sz="1071">
                <a:gradFill>
                  <a:gsLst>
                    <a:gs pos="2917">
                      <a:srgbClr val="000000"/>
                    </a:gs>
                    <a:gs pos="30000">
                      <a:srgbClr val="000000"/>
                    </a:gs>
                  </a:gsLst>
                  <a:lin ang="5400000" scaled="0"/>
                </a:gradFill>
                <a:latin typeface="Segoe UI"/>
              </a:rPr>
              <a:t>Dual Band Wi-Fi + Bluetooth Module</a:t>
            </a:r>
          </a:p>
        </p:txBody>
      </p:sp>
      <p:pic>
        <p:nvPicPr>
          <p:cNvPr id="46" name="Picture 12" descr="Image result for seeed logo">
            <a:extLst>
              <a:ext uri="{FF2B5EF4-FFF2-40B4-BE49-F238E27FC236}">
                <a16:creationId xmlns:a16="http://schemas.microsoft.com/office/drawing/2014/main" id="{EB25AB0E-6DE6-43CF-90EC-40221EA205EA}"/>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9687130" y="2248656"/>
            <a:ext cx="1565536" cy="402566"/>
          </a:xfrm>
          <a:prstGeom prst="rect">
            <a:avLst/>
          </a:prstGeom>
          <a:noFill/>
          <a:extLst>
            <a:ext uri="{909E8E84-426E-40DD-AFC4-6F175D3DCCD1}">
              <a14:hiddenFill xmlns:a14="http://schemas.microsoft.com/office/drawing/2010/main">
                <a:solidFill>
                  <a:srgbClr val="FFFFFF"/>
                </a:solidFill>
              </a14:hiddenFill>
            </a:ext>
          </a:extLst>
        </p:spPr>
      </p:pic>
      <p:sp>
        <p:nvSpPr>
          <p:cNvPr id="47" name="TextBox 46">
            <a:extLst>
              <a:ext uri="{FF2B5EF4-FFF2-40B4-BE49-F238E27FC236}">
                <a16:creationId xmlns:a16="http://schemas.microsoft.com/office/drawing/2014/main" id="{7F9B9684-0AEB-4CE4-902F-41DE36CA6EC8}"/>
              </a:ext>
            </a:extLst>
          </p:cNvPr>
          <p:cNvSpPr txBox="1"/>
          <p:nvPr/>
        </p:nvSpPr>
        <p:spPr>
          <a:xfrm>
            <a:off x="9699906" y="2674706"/>
            <a:ext cx="2900146" cy="568646"/>
          </a:xfrm>
          <a:prstGeom prst="rect">
            <a:avLst/>
          </a:prstGeom>
          <a:noFill/>
        </p:spPr>
        <p:txBody>
          <a:bodyPr wrap="square" lIns="45700" tIns="91401" rIns="182802" bIns="146241" rtlCol="0">
            <a:spAutoFit/>
          </a:bodyPr>
          <a:lstStyle/>
          <a:p>
            <a:pPr defTabSz="932151">
              <a:lnSpc>
                <a:spcPct val="90000"/>
              </a:lnSpc>
              <a:spcAft>
                <a:spcPts val="204"/>
              </a:spcAft>
              <a:tabLst>
                <a:tab pos="699313" algn="l"/>
              </a:tabLst>
              <a:defRPr/>
            </a:pPr>
            <a:r>
              <a:rPr lang="en-US" sz="1071">
                <a:gradFill>
                  <a:gsLst>
                    <a:gs pos="2917">
                      <a:srgbClr val="000000"/>
                    </a:gs>
                    <a:gs pos="30000">
                      <a:srgbClr val="000000"/>
                    </a:gs>
                  </a:gsLst>
                  <a:lin ang="5400000" scaled="0"/>
                </a:gradFill>
                <a:latin typeface="Segoe UI"/>
              </a:rPr>
              <a:t>MT3630 Dev Board</a:t>
            </a:r>
          </a:p>
          <a:p>
            <a:pPr defTabSz="932151">
              <a:lnSpc>
                <a:spcPct val="90000"/>
              </a:lnSpc>
              <a:spcAft>
                <a:spcPts val="204"/>
              </a:spcAft>
              <a:tabLst>
                <a:tab pos="699313" algn="l"/>
              </a:tabLst>
              <a:defRPr/>
            </a:pPr>
            <a:r>
              <a:rPr lang="en-US" sz="1071">
                <a:gradFill>
                  <a:gsLst>
                    <a:gs pos="2917">
                      <a:srgbClr val="000000"/>
                    </a:gs>
                    <a:gs pos="30000">
                      <a:srgbClr val="000000"/>
                    </a:gs>
                  </a:gsLst>
                  <a:lin ang="5400000" scaled="0"/>
                </a:gradFill>
                <a:latin typeface="Segoe UI"/>
              </a:rPr>
              <a:t>MT3630 Mini Dev Board</a:t>
            </a:r>
          </a:p>
        </p:txBody>
      </p:sp>
      <p:sp>
        <p:nvSpPr>
          <p:cNvPr id="48" name="Title 1">
            <a:extLst>
              <a:ext uri="{FF2B5EF4-FFF2-40B4-BE49-F238E27FC236}">
                <a16:creationId xmlns:a16="http://schemas.microsoft.com/office/drawing/2014/main" id="{F7DF68CD-AA82-4112-B4F6-327A9895D4D4}"/>
              </a:ext>
            </a:extLst>
          </p:cNvPr>
          <p:cNvSpPr txBox="1">
            <a:spLocks/>
          </p:cNvSpPr>
          <p:nvPr/>
        </p:nvSpPr>
        <p:spPr>
          <a:xfrm>
            <a:off x="6471863" y="1167882"/>
            <a:ext cx="4757037" cy="830020"/>
          </a:xfrm>
          <a:prstGeom prst="rect">
            <a:avLst/>
          </a:prstGeom>
        </p:spPr>
        <p:txBody>
          <a:bodyPr vert="horz" wrap="square" lIns="0" tIns="93260" rIns="149217" bIns="93260" rtlCol="0" anchor="t">
            <a:noAutofit/>
          </a:bodyPr>
          <a:lstStyle>
            <a:lvl1pPr algn="l" defTabSz="914367" rtl="0" eaLnBrk="1" latinLnBrk="0" hangingPunct="1">
              <a:lnSpc>
                <a:spcPct val="90000"/>
              </a:lnSpc>
              <a:spcBef>
                <a:spcPct val="0"/>
              </a:spcBef>
              <a:buNone/>
              <a:defRPr lang="en-US" sz="2745" b="0" kern="1200" cap="none" spc="-49" baseline="0" dirty="0" smtClean="0">
                <a:ln w="3175">
                  <a:noFill/>
                </a:ln>
                <a:gradFill>
                  <a:gsLst>
                    <a:gs pos="0">
                      <a:schemeClr val="tx1"/>
                    </a:gs>
                    <a:gs pos="100000">
                      <a:schemeClr val="tx1"/>
                    </a:gs>
                  </a:gsLst>
                  <a:lin ang="5400000" scaled="1"/>
                </a:gradFill>
                <a:effectLst/>
                <a:latin typeface="+mj-lt"/>
                <a:ea typeface="+mn-ea"/>
                <a:cs typeface="Segoe UI" pitchFamily="34" charset="0"/>
              </a:defRPr>
            </a:lvl1pPr>
          </a:lstStyle>
          <a:p>
            <a:r>
              <a:rPr lang="en-US" sz="1836"/>
              <a:t>Ecosystem </a:t>
            </a:r>
            <a:br>
              <a:rPr lang="en-US" sz="1836"/>
            </a:br>
            <a:r>
              <a:rPr lang="en-US" sz="1836"/>
              <a:t>partners</a:t>
            </a:r>
          </a:p>
        </p:txBody>
      </p:sp>
      <p:cxnSp>
        <p:nvCxnSpPr>
          <p:cNvPr id="49" name="Straight Connector 48">
            <a:extLst>
              <a:ext uri="{FF2B5EF4-FFF2-40B4-BE49-F238E27FC236}">
                <a16:creationId xmlns:a16="http://schemas.microsoft.com/office/drawing/2014/main" id="{0721B949-731E-45F7-9D59-A37041D2A92A}"/>
              </a:ext>
            </a:extLst>
          </p:cNvPr>
          <p:cNvCxnSpPr>
            <a:cxnSpLocks/>
          </p:cNvCxnSpPr>
          <p:nvPr/>
        </p:nvCxnSpPr>
        <p:spPr>
          <a:xfrm flipH="1">
            <a:off x="6471862" y="1887084"/>
            <a:ext cx="1021107" cy="0"/>
          </a:xfrm>
          <a:prstGeom prst="line">
            <a:avLst/>
          </a:prstGeom>
          <a:noFill/>
          <a:ln w="76200" cap="flat" cmpd="sng" algn="ctr">
            <a:gradFill>
              <a:gsLst>
                <a:gs pos="0">
                  <a:srgbClr val="50E6FF"/>
                </a:gs>
                <a:gs pos="100000">
                  <a:srgbClr val="0078D3"/>
                </a:gs>
              </a:gsLst>
              <a:lin ang="1800000" scaled="0"/>
            </a:gradFill>
            <a:prstDash val="solid"/>
            <a:headEnd type="none"/>
            <a:tailEnd type="none"/>
          </a:ln>
          <a:effectLst/>
        </p:spPr>
      </p:cxnSp>
      <p:pic>
        <p:nvPicPr>
          <p:cNvPr id="7" name="Picture 6">
            <a:extLst>
              <a:ext uri="{FF2B5EF4-FFF2-40B4-BE49-F238E27FC236}">
                <a16:creationId xmlns:a16="http://schemas.microsoft.com/office/drawing/2014/main" id="{741E8BD5-D8F8-42BB-95CF-D629CEA4E905}"/>
              </a:ext>
            </a:extLst>
          </p:cNvPr>
          <p:cNvPicPr>
            <a:picLocks noChangeAspect="1"/>
          </p:cNvPicPr>
          <p:nvPr/>
        </p:nvPicPr>
        <p:blipFill>
          <a:blip r:embed="rId10"/>
          <a:stretch>
            <a:fillRect/>
          </a:stretch>
        </p:blipFill>
        <p:spPr>
          <a:xfrm>
            <a:off x="9746995" y="3266128"/>
            <a:ext cx="1515558" cy="485755"/>
          </a:xfrm>
          <a:prstGeom prst="rect">
            <a:avLst/>
          </a:prstGeom>
        </p:spPr>
      </p:pic>
      <p:sp>
        <p:nvSpPr>
          <p:cNvPr id="50" name="TextBox 49">
            <a:extLst>
              <a:ext uri="{FF2B5EF4-FFF2-40B4-BE49-F238E27FC236}">
                <a16:creationId xmlns:a16="http://schemas.microsoft.com/office/drawing/2014/main" id="{C7F9F93B-A126-4B53-928D-BFDB9475D252}"/>
              </a:ext>
            </a:extLst>
          </p:cNvPr>
          <p:cNvSpPr txBox="1"/>
          <p:nvPr/>
        </p:nvSpPr>
        <p:spPr>
          <a:xfrm>
            <a:off x="9746995" y="3674806"/>
            <a:ext cx="1466749" cy="388273"/>
          </a:xfrm>
          <a:prstGeom prst="rect">
            <a:avLst/>
          </a:prstGeom>
          <a:noFill/>
        </p:spPr>
        <p:txBody>
          <a:bodyPr wrap="square" lIns="45700" tIns="91401" rIns="182802" bIns="146241" rtlCol="0">
            <a:spAutoFit/>
          </a:bodyPr>
          <a:lstStyle/>
          <a:p>
            <a:pPr defTabSz="932151">
              <a:lnSpc>
                <a:spcPct val="90000"/>
              </a:lnSpc>
              <a:spcAft>
                <a:spcPts val="204"/>
              </a:spcAft>
              <a:tabLst>
                <a:tab pos="699313" algn="l"/>
              </a:tabLst>
              <a:defRPr/>
            </a:pPr>
            <a:r>
              <a:rPr lang="en-US" sz="1071">
                <a:gradFill>
                  <a:gsLst>
                    <a:gs pos="2917">
                      <a:srgbClr val="000000"/>
                    </a:gs>
                    <a:gs pos="30000">
                      <a:srgbClr val="000000"/>
                    </a:gs>
                  </a:gsLst>
                  <a:lin ang="5400000" scaled="0"/>
                </a:gradFill>
                <a:latin typeface="Segoe UI"/>
              </a:rPr>
              <a:t>Wireless I/O Module</a:t>
            </a:r>
          </a:p>
        </p:txBody>
      </p:sp>
      <p:sp>
        <p:nvSpPr>
          <p:cNvPr id="51" name="TextBox 50">
            <a:extLst>
              <a:ext uri="{FF2B5EF4-FFF2-40B4-BE49-F238E27FC236}">
                <a16:creationId xmlns:a16="http://schemas.microsoft.com/office/drawing/2014/main" id="{FB34D52B-2362-41A2-B2D5-91DA73E1B871}"/>
              </a:ext>
            </a:extLst>
          </p:cNvPr>
          <p:cNvSpPr txBox="1"/>
          <p:nvPr/>
        </p:nvSpPr>
        <p:spPr>
          <a:xfrm>
            <a:off x="2165204" y="3789469"/>
            <a:ext cx="2736150" cy="542488"/>
          </a:xfrm>
          <a:prstGeom prst="rect">
            <a:avLst/>
          </a:prstGeom>
          <a:noFill/>
        </p:spPr>
        <p:txBody>
          <a:bodyPr wrap="square" lIns="45700" tIns="91401" rIns="182802" bIns="146241" rtlCol="0">
            <a:spAutoFit/>
          </a:bodyPr>
          <a:lstStyle/>
          <a:p>
            <a:pPr defTabSz="932151">
              <a:lnSpc>
                <a:spcPct val="90000"/>
              </a:lnSpc>
              <a:spcAft>
                <a:spcPts val="204"/>
              </a:spcAft>
              <a:defRPr/>
            </a:pPr>
            <a:r>
              <a:rPr lang="en-US" sz="1071">
                <a:gradFill>
                  <a:gsLst>
                    <a:gs pos="2917">
                      <a:srgbClr val="000000"/>
                    </a:gs>
                    <a:gs pos="30000">
                      <a:srgbClr val="000000"/>
                    </a:gs>
                  </a:gsLst>
                  <a:lin ang="5400000" scaled="0"/>
                </a:gradFill>
                <a:latin typeface="Segoe UI"/>
              </a:rPr>
              <a:t>First cellular-enabled Azure Sphere chip, samples available Q4 2020</a:t>
            </a:r>
          </a:p>
        </p:txBody>
      </p:sp>
    </p:spTree>
    <p:extLst>
      <p:ext uri="{BB962C8B-B14F-4D97-AF65-F5344CB8AC3E}">
        <p14:creationId xmlns:p14="http://schemas.microsoft.com/office/powerpoint/2010/main" val="3812037527"/>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51D5B231-1106-4596-A6F5-8CF8EB6CF95C}"/>
              </a:ext>
            </a:extLst>
          </p:cNvPr>
          <p:cNvSpPr/>
          <p:nvPr/>
        </p:nvSpPr>
        <p:spPr bwMode="auto">
          <a:xfrm>
            <a:off x="882" y="755011"/>
            <a:ext cx="12383660" cy="23288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 name="Title 15"/>
          <p:cNvSpPr>
            <a:spLocks noGrp="1"/>
          </p:cNvSpPr>
          <p:nvPr>
            <p:ph type="title"/>
          </p:nvPr>
        </p:nvSpPr>
        <p:spPr>
          <a:xfrm>
            <a:off x="227843" y="212458"/>
            <a:ext cx="11531551" cy="418538"/>
          </a:xfrm>
        </p:spPr>
        <p:txBody>
          <a:bodyPr/>
          <a:lstStyle/>
          <a:p>
            <a:r>
              <a:rPr lang="en-US" sz="3264" b="1" spc="-51" dirty="0">
                <a:gradFill>
                  <a:gsLst>
                    <a:gs pos="1250">
                      <a:srgbClr val="1A1A1A"/>
                    </a:gs>
                    <a:gs pos="100000">
                      <a:srgbClr val="1A1A1A"/>
                    </a:gs>
                  </a:gsLst>
                  <a:lin ang="5400000" scaled="0"/>
                </a:gradFill>
                <a:latin typeface="Segoe UI Semibold"/>
              </a:rPr>
              <a:t>IoT is enabling more agile, preventative and personalized care</a:t>
            </a:r>
          </a:p>
        </p:txBody>
      </p:sp>
      <p:sp>
        <p:nvSpPr>
          <p:cNvPr id="53" name="Rectangle 52">
            <a:extLst>
              <a:ext uri="{FF2B5EF4-FFF2-40B4-BE49-F238E27FC236}">
                <a16:creationId xmlns:a16="http://schemas.microsoft.com/office/drawing/2014/main" id="{7FEE66D3-A410-4696-9CEE-382255DADE4A}"/>
              </a:ext>
            </a:extLst>
          </p:cNvPr>
          <p:cNvSpPr/>
          <p:nvPr/>
        </p:nvSpPr>
        <p:spPr>
          <a:xfrm>
            <a:off x="4365942" y="4431247"/>
            <a:ext cx="1565060" cy="497537"/>
          </a:xfrm>
          <a:prstGeom prst="rect">
            <a:avLst/>
          </a:prstGeom>
          <a:noFill/>
          <a:ln>
            <a:noFill/>
          </a:ln>
        </p:spPr>
        <p:txBody>
          <a:bodyPr wrap="square" lIns="0" rtlCol="0" anchor="t" anchorCtr="0">
            <a:spAutoFit/>
          </a:bodyPr>
          <a:lstStyle/>
          <a:p>
            <a:pPr algn="ctr" defTabSz="951121">
              <a:lnSpc>
                <a:spcPct val="90000"/>
              </a:lnSpc>
              <a:spcBef>
                <a:spcPts val="612"/>
              </a:spcBef>
              <a:buSzPct val="90000"/>
              <a:defRPr/>
            </a:pPr>
            <a:r>
              <a:rPr lang="en-US" sz="1428">
                <a:solidFill>
                  <a:srgbClr val="353535"/>
                </a:solidFill>
                <a:latin typeface="Segoe UI"/>
                <a:cs typeface="Segoe UI Semilight" panose="020B0402040204020203" pitchFamily="34" charset="0"/>
              </a:rPr>
              <a:t>Reduce chances for human error</a:t>
            </a:r>
          </a:p>
        </p:txBody>
      </p:sp>
      <p:sp>
        <p:nvSpPr>
          <p:cNvPr id="55" name="Rectangle 54">
            <a:extLst>
              <a:ext uri="{FF2B5EF4-FFF2-40B4-BE49-F238E27FC236}">
                <a16:creationId xmlns:a16="http://schemas.microsoft.com/office/drawing/2014/main" id="{3C273508-2FD3-4BB3-927F-3613FA263D81}"/>
              </a:ext>
            </a:extLst>
          </p:cNvPr>
          <p:cNvSpPr/>
          <p:nvPr/>
        </p:nvSpPr>
        <p:spPr>
          <a:xfrm>
            <a:off x="8853261" y="4431247"/>
            <a:ext cx="1464410" cy="699220"/>
          </a:xfrm>
          <a:prstGeom prst="rect">
            <a:avLst/>
          </a:prstGeom>
          <a:noFill/>
          <a:ln>
            <a:noFill/>
          </a:ln>
        </p:spPr>
        <p:txBody>
          <a:bodyPr wrap="square" lIns="0" rtlCol="0" anchor="t" anchorCtr="0">
            <a:spAutoFit/>
          </a:bodyPr>
          <a:lstStyle/>
          <a:p>
            <a:pPr algn="ctr" defTabSz="951121">
              <a:lnSpc>
                <a:spcPct val="90000"/>
              </a:lnSpc>
              <a:spcBef>
                <a:spcPts val="612"/>
              </a:spcBef>
              <a:buSzPct val="90000"/>
              <a:defRPr/>
            </a:pPr>
            <a:r>
              <a:rPr lang="en-US" sz="1428">
                <a:solidFill>
                  <a:srgbClr val="353535"/>
                </a:solidFill>
                <a:latin typeface="Segoe UI"/>
                <a:cs typeface="Segoe UI Semilight" panose="020B0402040204020203" pitchFamily="34" charset="0"/>
              </a:rPr>
              <a:t>Unlock cost savings &amp; increase revenue </a:t>
            </a:r>
          </a:p>
        </p:txBody>
      </p:sp>
      <p:sp>
        <p:nvSpPr>
          <p:cNvPr id="65" name="Rectangle 64">
            <a:extLst>
              <a:ext uri="{FF2B5EF4-FFF2-40B4-BE49-F238E27FC236}">
                <a16:creationId xmlns:a16="http://schemas.microsoft.com/office/drawing/2014/main" id="{06C9041E-C9C2-4036-BD41-58BDE3CF7FE7}"/>
              </a:ext>
            </a:extLst>
          </p:cNvPr>
          <p:cNvSpPr/>
          <p:nvPr/>
        </p:nvSpPr>
        <p:spPr>
          <a:xfrm>
            <a:off x="1139136" y="4544087"/>
            <a:ext cx="3302349" cy="856957"/>
          </a:xfrm>
          <a:prstGeom prst="rect">
            <a:avLst/>
          </a:prstGeom>
          <a:noFill/>
          <a:ln>
            <a:noFill/>
          </a:ln>
        </p:spPr>
        <p:txBody>
          <a:bodyPr wrap="square" lIns="0" rtlCol="0" anchor="t" anchorCtr="0">
            <a:spAutoFit/>
          </a:bodyPr>
          <a:lstStyle/>
          <a:p>
            <a:pPr defTabSz="950481" fontAlgn="base">
              <a:lnSpc>
                <a:spcPct val="90000"/>
              </a:lnSpc>
              <a:spcBef>
                <a:spcPct val="0"/>
              </a:spcBef>
              <a:spcAft>
                <a:spcPct val="0"/>
              </a:spcAft>
              <a:defRPr/>
            </a:pPr>
            <a:r>
              <a:rPr lang="en-US" b="1" spc="31" dirty="0">
                <a:solidFill>
                  <a:srgbClr val="353535"/>
                </a:solidFill>
                <a:latin typeface="Segoe UI" panose="020B0502040204020203" pitchFamily="34" charset="0"/>
                <a:cs typeface="Segoe UI" panose="020B0502040204020203" pitchFamily="34" charset="0"/>
              </a:rPr>
              <a:t>Top benefits for health organizations that adopt IoT: </a:t>
            </a:r>
          </a:p>
        </p:txBody>
      </p:sp>
      <p:sp>
        <p:nvSpPr>
          <p:cNvPr id="26" name="Rectangle 25">
            <a:extLst>
              <a:ext uri="{FF2B5EF4-FFF2-40B4-BE49-F238E27FC236}">
                <a16:creationId xmlns:a16="http://schemas.microsoft.com/office/drawing/2014/main" id="{7E11EDA8-5F06-4110-BEE8-77EE8AF98930}"/>
              </a:ext>
            </a:extLst>
          </p:cNvPr>
          <p:cNvSpPr/>
          <p:nvPr/>
        </p:nvSpPr>
        <p:spPr>
          <a:xfrm>
            <a:off x="8950741" y="2064623"/>
            <a:ext cx="3227756" cy="555217"/>
          </a:xfrm>
          <a:prstGeom prst="rect">
            <a:avLst/>
          </a:prstGeom>
          <a:noFill/>
          <a:ln>
            <a:noFill/>
          </a:ln>
        </p:spPr>
        <p:txBody>
          <a:bodyPr wrap="square" lIns="0" rtlCol="0" anchor="t" anchorCtr="0">
            <a:spAutoFit/>
          </a:bodyPr>
          <a:lstStyle/>
          <a:p>
            <a:pPr algn="ctr" defTabSz="950481" fontAlgn="base">
              <a:lnSpc>
                <a:spcPct val="90000"/>
              </a:lnSpc>
              <a:spcBef>
                <a:spcPct val="0"/>
              </a:spcBef>
              <a:spcAft>
                <a:spcPct val="0"/>
              </a:spcAft>
              <a:defRPr/>
            </a:pPr>
            <a:r>
              <a:rPr lang="en-US" sz="1632" spc="31" dirty="0">
                <a:gradFill>
                  <a:gsLst>
                    <a:gs pos="0">
                      <a:srgbClr val="FFFFFF"/>
                    </a:gs>
                    <a:gs pos="100000">
                      <a:srgbClr val="FFFFFF"/>
                    </a:gs>
                  </a:gsLst>
                  <a:lin ang="5400000" scaled="1"/>
                </a:gradFill>
                <a:latin typeface="Segoe UI Semibold"/>
                <a:cs typeface="Segoe UI Semilight" panose="020B0402040204020203" pitchFamily="34" charset="0"/>
              </a:rPr>
              <a:t>78% want to apply more IoT to their business </a:t>
            </a:r>
            <a:endParaRPr lang="en-US" sz="1428" baseline="30000" dirty="0">
              <a:gradFill>
                <a:gsLst>
                  <a:gs pos="0">
                    <a:srgbClr val="FFFFFF"/>
                  </a:gs>
                  <a:gs pos="100000">
                    <a:srgbClr val="FFFFFF"/>
                  </a:gs>
                </a:gsLst>
                <a:lin ang="5400000" scaled="1"/>
              </a:gradFill>
              <a:latin typeface="Segoe UI"/>
              <a:cs typeface="Segoe UI Semilight" panose="020B0402040204020203" pitchFamily="34" charset="0"/>
            </a:endParaRPr>
          </a:p>
        </p:txBody>
      </p:sp>
      <p:sp>
        <p:nvSpPr>
          <p:cNvPr id="23" name="Rectangle 22">
            <a:extLst>
              <a:ext uri="{FF2B5EF4-FFF2-40B4-BE49-F238E27FC236}">
                <a16:creationId xmlns:a16="http://schemas.microsoft.com/office/drawing/2014/main" id="{CC8F4135-F749-4F3C-917A-57FB63F253E3}"/>
              </a:ext>
            </a:extLst>
          </p:cNvPr>
          <p:cNvSpPr/>
          <p:nvPr/>
        </p:nvSpPr>
        <p:spPr>
          <a:xfrm>
            <a:off x="772046" y="2024474"/>
            <a:ext cx="2906639" cy="555217"/>
          </a:xfrm>
          <a:prstGeom prst="rect">
            <a:avLst/>
          </a:prstGeom>
          <a:noFill/>
          <a:ln>
            <a:noFill/>
          </a:ln>
        </p:spPr>
        <p:txBody>
          <a:bodyPr wrap="square" lIns="0" rtlCol="0" anchor="t" anchorCtr="0">
            <a:spAutoFit/>
          </a:bodyPr>
          <a:lstStyle/>
          <a:p>
            <a:pPr defTabSz="950481" fontAlgn="base">
              <a:lnSpc>
                <a:spcPct val="90000"/>
              </a:lnSpc>
              <a:spcBef>
                <a:spcPct val="0"/>
              </a:spcBef>
              <a:spcAft>
                <a:spcPct val="0"/>
              </a:spcAft>
              <a:defRPr/>
            </a:pPr>
            <a:r>
              <a:rPr lang="en-US" sz="1632" spc="31" dirty="0">
                <a:gradFill>
                  <a:gsLst>
                    <a:gs pos="0">
                      <a:srgbClr val="FFFFFF"/>
                    </a:gs>
                    <a:gs pos="100000">
                      <a:srgbClr val="FFFFFF"/>
                    </a:gs>
                  </a:gsLst>
                  <a:lin ang="5400000" scaled="1"/>
                </a:gradFill>
                <a:latin typeface="Segoe UI Semibold"/>
                <a:cs typeface="Segoe UI Semilight" panose="020B0402040204020203" pitchFamily="34" charset="0"/>
              </a:rPr>
              <a:t>89% of health organizations are adopting IoT</a:t>
            </a:r>
            <a:endParaRPr lang="en-US" sz="1632" spc="31" dirty="0">
              <a:gradFill>
                <a:gsLst>
                  <a:gs pos="0">
                    <a:srgbClr val="50E6FF"/>
                  </a:gs>
                  <a:gs pos="100000">
                    <a:srgbClr val="50E6FF"/>
                  </a:gs>
                </a:gsLst>
                <a:lin ang="5400000" scaled="1"/>
              </a:gradFill>
              <a:latin typeface="Segoe UI Semibold"/>
              <a:cs typeface="Segoe UI Semilight" panose="020B0402040204020203" pitchFamily="34" charset="0"/>
            </a:endParaRPr>
          </a:p>
        </p:txBody>
      </p:sp>
      <p:sp>
        <p:nvSpPr>
          <p:cNvPr id="25" name="Rectangle 24">
            <a:extLst>
              <a:ext uri="{FF2B5EF4-FFF2-40B4-BE49-F238E27FC236}">
                <a16:creationId xmlns:a16="http://schemas.microsoft.com/office/drawing/2014/main" id="{D26C6DD9-4DD2-4C75-8501-8A125D41BD88}"/>
              </a:ext>
            </a:extLst>
          </p:cNvPr>
          <p:cNvSpPr/>
          <p:nvPr/>
        </p:nvSpPr>
        <p:spPr>
          <a:xfrm>
            <a:off x="5051288" y="2064623"/>
            <a:ext cx="3089547" cy="555217"/>
          </a:xfrm>
          <a:prstGeom prst="rect">
            <a:avLst/>
          </a:prstGeom>
          <a:noFill/>
          <a:ln>
            <a:noFill/>
          </a:ln>
        </p:spPr>
        <p:txBody>
          <a:bodyPr wrap="square" lIns="0" rtlCol="0" anchor="t" anchorCtr="0">
            <a:spAutoFit/>
          </a:bodyPr>
          <a:lstStyle/>
          <a:p>
            <a:pPr defTabSz="950481" fontAlgn="base">
              <a:lnSpc>
                <a:spcPct val="90000"/>
              </a:lnSpc>
              <a:spcBef>
                <a:spcPct val="0"/>
              </a:spcBef>
              <a:spcAft>
                <a:spcPct val="0"/>
              </a:spcAft>
              <a:defRPr/>
            </a:pPr>
            <a:r>
              <a:rPr lang="en-US" sz="1632" spc="31" dirty="0">
                <a:gradFill>
                  <a:gsLst>
                    <a:gs pos="0">
                      <a:srgbClr val="FFFFFF"/>
                    </a:gs>
                    <a:gs pos="100000">
                      <a:srgbClr val="FFFFFF"/>
                    </a:gs>
                  </a:gsLst>
                  <a:lin ang="5400000" scaled="1"/>
                </a:gradFill>
                <a:latin typeface="Segoe UI Semibold"/>
                <a:cs typeface="Segoe UI Semilight" panose="020B0402040204020203" pitchFamily="34" charset="0"/>
              </a:rPr>
              <a:t>85% see IoT as </a:t>
            </a:r>
            <a:r>
              <a:rPr lang="en-US" sz="1632" spc="31" dirty="0">
                <a:solidFill>
                  <a:srgbClr val="0078D7">
                    <a:lumMod val="40000"/>
                    <a:lumOff val="60000"/>
                  </a:srgbClr>
                </a:solidFill>
                <a:latin typeface="Segoe UI Semibold"/>
                <a:cs typeface="Segoe UI Semilight" panose="020B0402040204020203" pitchFamily="34" charset="0"/>
              </a:rPr>
              <a:t>critical</a:t>
            </a:r>
            <a:r>
              <a:rPr lang="en-US" sz="1632" spc="31" dirty="0">
                <a:gradFill>
                  <a:gsLst>
                    <a:gs pos="0">
                      <a:srgbClr val="FFFFFF"/>
                    </a:gs>
                    <a:gs pos="100000">
                      <a:srgbClr val="FFFFFF"/>
                    </a:gs>
                  </a:gsLst>
                  <a:lin ang="5400000" scaled="1"/>
                </a:gradFill>
                <a:latin typeface="Segoe UI Semibold"/>
                <a:cs typeface="Segoe UI Semilight" panose="020B0402040204020203" pitchFamily="34" charset="0"/>
              </a:rPr>
              <a:t> to overall success </a:t>
            </a:r>
            <a:endParaRPr lang="en-US" sz="1632" spc="31" dirty="0">
              <a:gradFill>
                <a:gsLst>
                  <a:gs pos="0">
                    <a:srgbClr val="50E6FF"/>
                  </a:gs>
                  <a:gs pos="100000">
                    <a:srgbClr val="50E6FF"/>
                  </a:gs>
                </a:gsLst>
                <a:lin ang="5400000" scaled="1"/>
              </a:gradFill>
              <a:latin typeface="Segoe UI Semibold"/>
              <a:cs typeface="Segoe UI Semilight" panose="020B0402040204020203" pitchFamily="34" charset="0"/>
            </a:endParaRPr>
          </a:p>
        </p:txBody>
      </p:sp>
      <p:pic>
        <p:nvPicPr>
          <p:cNvPr id="43" name="Picture 42">
            <a:extLst>
              <a:ext uri="{FF2B5EF4-FFF2-40B4-BE49-F238E27FC236}">
                <a16:creationId xmlns:a16="http://schemas.microsoft.com/office/drawing/2014/main" id="{12508E1E-20EB-43F1-A39A-C794175A922C}"/>
              </a:ext>
            </a:extLst>
          </p:cNvPr>
          <p:cNvPicPr>
            <a:picLocks noChangeAspect="1"/>
          </p:cNvPicPr>
          <p:nvPr/>
        </p:nvPicPr>
        <p:blipFill>
          <a:blip r:embed="rId3"/>
          <a:stretch>
            <a:fillRect/>
          </a:stretch>
        </p:blipFill>
        <p:spPr>
          <a:xfrm>
            <a:off x="4901699" y="4013027"/>
            <a:ext cx="290950" cy="404654"/>
          </a:xfrm>
          <a:prstGeom prst="rect">
            <a:avLst/>
          </a:prstGeom>
        </p:spPr>
      </p:pic>
      <p:pic>
        <p:nvPicPr>
          <p:cNvPr id="44" name="Picture 43">
            <a:extLst>
              <a:ext uri="{FF2B5EF4-FFF2-40B4-BE49-F238E27FC236}">
                <a16:creationId xmlns:a16="http://schemas.microsoft.com/office/drawing/2014/main" id="{49C884A0-B54D-4F48-83D9-5AED554B19F1}"/>
              </a:ext>
            </a:extLst>
          </p:cNvPr>
          <p:cNvPicPr>
            <a:picLocks noChangeAspect="1"/>
          </p:cNvPicPr>
          <p:nvPr/>
        </p:nvPicPr>
        <p:blipFill>
          <a:blip r:embed="rId4"/>
          <a:stretch>
            <a:fillRect/>
          </a:stretch>
        </p:blipFill>
        <p:spPr>
          <a:xfrm>
            <a:off x="9400259" y="3929496"/>
            <a:ext cx="404654" cy="404654"/>
          </a:xfrm>
          <a:prstGeom prst="rect">
            <a:avLst/>
          </a:prstGeom>
        </p:spPr>
      </p:pic>
      <p:sp>
        <p:nvSpPr>
          <p:cNvPr id="24" name="Rectangle 23">
            <a:extLst>
              <a:ext uri="{FF2B5EF4-FFF2-40B4-BE49-F238E27FC236}">
                <a16:creationId xmlns:a16="http://schemas.microsoft.com/office/drawing/2014/main" id="{E965C5BF-1046-476A-B3F6-86F5A412F857}"/>
              </a:ext>
            </a:extLst>
          </p:cNvPr>
          <p:cNvSpPr/>
          <p:nvPr/>
        </p:nvSpPr>
        <p:spPr>
          <a:xfrm>
            <a:off x="39792" y="2447682"/>
            <a:ext cx="4459782" cy="754585"/>
          </a:xfrm>
          <a:prstGeom prst="rect">
            <a:avLst/>
          </a:prstGeom>
        </p:spPr>
        <p:txBody>
          <a:bodyPr wrap="square" lIns="0" tIns="0" rIns="0" bIns="0" anchor="ctr">
            <a:noAutofit/>
          </a:bodyPr>
          <a:lstStyle/>
          <a:p>
            <a:pPr defTabSz="932597"/>
            <a:br>
              <a:rPr lang="en-US" sz="1836" b="1" baseline="30000">
                <a:solidFill>
                  <a:srgbClr val="FFFFFF"/>
                </a:solidFill>
                <a:latin typeface="Segoe UI Semilight"/>
                <a:cs typeface="Segoe UI Semilight" panose="020B0402040204020203" pitchFamily="34" charset="0"/>
              </a:rPr>
            </a:br>
            <a:r>
              <a:rPr lang="en-US" sz="1428" b="1" baseline="30000">
                <a:solidFill>
                  <a:srgbClr val="FFFFFF"/>
                </a:solidFill>
                <a:latin typeface="Segoe UI Semilight"/>
                <a:cs typeface="Segoe UI Semilight" panose="020B0402040204020203" pitchFamily="34" charset="0"/>
              </a:rPr>
              <a:t>IoT Signals Report: Health Spotlight, Microsoft, February 2020</a:t>
            </a:r>
            <a:endParaRPr lang="en-US" sz="1836" b="1">
              <a:solidFill>
                <a:srgbClr val="FFFFFF"/>
              </a:solidFill>
              <a:latin typeface="Segoe UI Semilight"/>
            </a:endParaRPr>
          </a:p>
        </p:txBody>
      </p:sp>
      <p:pic>
        <p:nvPicPr>
          <p:cNvPr id="3" name="Graphic 2" descr="Pie chart">
            <a:extLst>
              <a:ext uri="{FF2B5EF4-FFF2-40B4-BE49-F238E27FC236}">
                <a16:creationId xmlns:a16="http://schemas.microsoft.com/office/drawing/2014/main" id="{AEA924BF-BAA9-4557-A4D6-F8337EB6610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12179" y="1269605"/>
            <a:ext cx="754869" cy="754869"/>
          </a:xfrm>
          <a:prstGeom prst="rect">
            <a:avLst/>
          </a:prstGeom>
        </p:spPr>
      </p:pic>
      <p:pic>
        <p:nvPicPr>
          <p:cNvPr id="5" name="Graphic 4" descr="Upward trend">
            <a:extLst>
              <a:ext uri="{FF2B5EF4-FFF2-40B4-BE49-F238E27FC236}">
                <a16:creationId xmlns:a16="http://schemas.microsoft.com/office/drawing/2014/main" id="{6BF34039-8E19-4964-A019-0D48266C619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055689" y="1155867"/>
            <a:ext cx="868607" cy="868607"/>
          </a:xfrm>
          <a:prstGeom prst="rect">
            <a:avLst/>
          </a:prstGeom>
        </p:spPr>
      </p:pic>
      <p:pic>
        <p:nvPicPr>
          <p:cNvPr id="10" name="Graphic 9" descr="Bullseye">
            <a:extLst>
              <a:ext uri="{FF2B5EF4-FFF2-40B4-BE49-F238E27FC236}">
                <a16:creationId xmlns:a16="http://schemas.microsoft.com/office/drawing/2014/main" id="{435642FE-E2B2-4C46-9D4F-19B64EAB44F6}"/>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696771" y="1146927"/>
            <a:ext cx="845530" cy="845530"/>
          </a:xfrm>
          <a:prstGeom prst="rect">
            <a:avLst/>
          </a:prstGeom>
        </p:spPr>
      </p:pic>
      <p:sp>
        <p:nvSpPr>
          <p:cNvPr id="48" name="Rectangle 47">
            <a:extLst>
              <a:ext uri="{FF2B5EF4-FFF2-40B4-BE49-F238E27FC236}">
                <a16:creationId xmlns:a16="http://schemas.microsoft.com/office/drawing/2014/main" id="{F4D8B4CB-0A66-45C7-B961-48438608D30F}"/>
              </a:ext>
            </a:extLst>
          </p:cNvPr>
          <p:cNvSpPr/>
          <p:nvPr/>
        </p:nvSpPr>
        <p:spPr>
          <a:xfrm>
            <a:off x="6542301" y="5353121"/>
            <a:ext cx="1661784" cy="1102586"/>
          </a:xfrm>
          <a:prstGeom prst="rect">
            <a:avLst/>
          </a:prstGeom>
          <a:noFill/>
          <a:ln>
            <a:noFill/>
          </a:ln>
        </p:spPr>
        <p:txBody>
          <a:bodyPr wrap="square" lIns="0" rtlCol="0" anchor="t" anchorCtr="0">
            <a:spAutoFit/>
          </a:bodyPr>
          <a:lstStyle/>
          <a:p>
            <a:pPr algn="ctr" defTabSz="951121">
              <a:lnSpc>
                <a:spcPct val="90000"/>
              </a:lnSpc>
              <a:spcBef>
                <a:spcPts val="612"/>
              </a:spcBef>
              <a:buSzPct val="90000"/>
              <a:defRPr/>
            </a:pPr>
            <a:r>
              <a:rPr lang="en-US" sz="1428">
                <a:solidFill>
                  <a:srgbClr val="353535"/>
                </a:solidFill>
                <a:latin typeface="Segoe UI"/>
                <a:cs typeface="Segoe UI Semilight" panose="020B0402040204020203" pitchFamily="34" charset="0"/>
              </a:rPr>
              <a:t>Improve traceability of equipment, supplies &amp; inventory </a:t>
            </a:r>
          </a:p>
        </p:txBody>
      </p:sp>
      <p:sp>
        <p:nvSpPr>
          <p:cNvPr id="50" name="Rectangle 49">
            <a:extLst>
              <a:ext uri="{FF2B5EF4-FFF2-40B4-BE49-F238E27FC236}">
                <a16:creationId xmlns:a16="http://schemas.microsoft.com/office/drawing/2014/main" id="{D5E9411C-1F61-4DF7-8AAC-21CAB04774C7}"/>
              </a:ext>
            </a:extLst>
          </p:cNvPr>
          <p:cNvSpPr/>
          <p:nvPr/>
        </p:nvSpPr>
        <p:spPr>
          <a:xfrm>
            <a:off x="6597398" y="4396889"/>
            <a:ext cx="1661784" cy="497537"/>
          </a:xfrm>
          <a:prstGeom prst="rect">
            <a:avLst/>
          </a:prstGeom>
          <a:noFill/>
          <a:ln>
            <a:noFill/>
          </a:ln>
        </p:spPr>
        <p:txBody>
          <a:bodyPr wrap="square" lIns="0" rtlCol="0" anchor="t" anchorCtr="0">
            <a:spAutoFit/>
          </a:bodyPr>
          <a:lstStyle/>
          <a:p>
            <a:pPr algn="ctr" defTabSz="951121">
              <a:lnSpc>
                <a:spcPct val="90000"/>
              </a:lnSpc>
              <a:spcBef>
                <a:spcPts val="612"/>
              </a:spcBef>
              <a:buSzPct val="90000"/>
              <a:defRPr/>
            </a:pPr>
            <a:r>
              <a:rPr lang="en-US" sz="1428">
                <a:solidFill>
                  <a:srgbClr val="353535"/>
                </a:solidFill>
                <a:latin typeface="Segoe UI"/>
                <a:cs typeface="Segoe UI Semilight" panose="020B0402040204020203" pitchFamily="34" charset="0"/>
              </a:rPr>
              <a:t>Help care teams be more productive</a:t>
            </a:r>
          </a:p>
        </p:txBody>
      </p:sp>
      <p:sp>
        <p:nvSpPr>
          <p:cNvPr id="51" name="Rectangle 50">
            <a:extLst>
              <a:ext uri="{FF2B5EF4-FFF2-40B4-BE49-F238E27FC236}">
                <a16:creationId xmlns:a16="http://schemas.microsoft.com/office/drawing/2014/main" id="{A035C136-2542-427A-B776-F15084319445}"/>
              </a:ext>
            </a:extLst>
          </p:cNvPr>
          <p:cNvSpPr/>
          <p:nvPr/>
        </p:nvSpPr>
        <p:spPr>
          <a:xfrm>
            <a:off x="8815384" y="5521837"/>
            <a:ext cx="1907329" cy="900904"/>
          </a:xfrm>
          <a:prstGeom prst="rect">
            <a:avLst/>
          </a:prstGeom>
          <a:noFill/>
          <a:ln>
            <a:noFill/>
          </a:ln>
        </p:spPr>
        <p:txBody>
          <a:bodyPr wrap="square" lIns="0" rtlCol="0" anchor="t" anchorCtr="0">
            <a:spAutoFit/>
          </a:bodyPr>
          <a:lstStyle/>
          <a:p>
            <a:pPr algn="ctr" defTabSz="951121">
              <a:lnSpc>
                <a:spcPct val="90000"/>
              </a:lnSpc>
              <a:spcBef>
                <a:spcPts val="612"/>
              </a:spcBef>
              <a:buSzPct val="90000"/>
              <a:defRPr/>
            </a:pPr>
            <a:r>
              <a:rPr lang="en-US" sz="1428">
                <a:solidFill>
                  <a:srgbClr val="353535"/>
                </a:solidFill>
                <a:latin typeface="Segoe UI"/>
                <a:cs typeface="Segoe UI Semilight" panose="020B0402040204020203" pitchFamily="34" charset="0"/>
              </a:rPr>
              <a:t>Ensure regulatory compliance consistency and patient privacy</a:t>
            </a:r>
          </a:p>
        </p:txBody>
      </p:sp>
      <p:sp>
        <p:nvSpPr>
          <p:cNvPr id="56" name="Rectangle 55">
            <a:extLst>
              <a:ext uri="{FF2B5EF4-FFF2-40B4-BE49-F238E27FC236}">
                <a16:creationId xmlns:a16="http://schemas.microsoft.com/office/drawing/2014/main" id="{9ADA0937-6004-4A79-9AAC-59A8EB5CB611}"/>
              </a:ext>
            </a:extLst>
          </p:cNvPr>
          <p:cNvSpPr/>
          <p:nvPr/>
        </p:nvSpPr>
        <p:spPr>
          <a:xfrm>
            <a:off x="4093509" y="5376685"/>
            <a:ext cx="1907329" cy="497537"/>
          </a:xfrm>
          <a:prstGeom prst="rect">
            <a:avLst/>
          </a:prstGeom>
          <a:noFill/>
          <a:ln>
            <a:noFill/>
          </a:ln>
        </p:spPr>
        <p:txBody>
          <a:bodyPr wrap="square" lIns="0" rtlCol="0" anchor="t" anchorCtr="0">
            <a:spAutoFit/>
          </a:bodyPr>
          <a:lstStyle/>
          <a:p>
            <a:pPr algn="ctr" defTabSz="951121">
              <a:lnSpc>
                <a:spcPct val="90000"/>
              </a:lnSpc>
              <a:spcBef>
                <a:spcPts val="612"/>
              </a:spcBef>
              <a:buSzPct val="90000"/>
              <a:defRPr/>
            </a:pPr>
            <a:r>
              <a:rPr lang="en-US" sz="1428" dirty="0">
                <a:solidFill>
                  <a:srgbClr val="353535"/>
                </a:solidFill>
                <a:latin typeface="Segoe UI"/>
                <a:cs typeface="Segoe UI Semilight" panose="020B0402040204020203" pitchFamily="34" charset="0"/>
              </a:rPr>
              <a:t>Lower Hospital Readmissions</a:t>
            </a:r>
          </a:p>
        </p:txBody>
      </p:sp>
      <p:pic>
        <p:nvPicPr>
          <p:cNvPr id="15" name="Graphic 14" descr="Group brainstorm">
            <a:extLst>
              <a:ext uri="{FF2B5EF4-FFF2-40B4-BE49-F238E27FC236}">
                <a16:creationId xmlns:a16="http://schemas.microsoft.com/office/drawing/2014/main" id="{0C640CD9-8F16-4839-B30B-BDB1ECCD96B2}"/>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022901" y="3838777"/>
            <a:ext cx="592471" cy="592471"/>
          </a:xfrm>
          <a:prstGeom prst="rect">
            <a:avLst/>
          </a:prstGeom>
        </p:spPr>
      </p:pic>
      <p:pic>
        <p:nvPicPr>
          <p:cNvPr id="20" name="Graphic 19" descr="Lock">
            <a:extLst>
              <a:ext uri="{FF2B5EF4-FFF2-40B4-BE49-F238E27FC236}">
                <a16:creationId xmlns:a16="http://schemas.microsoft.com/office/drawing/2014/main" id="{DE282DAC-78F6-45C7-8C9B-7581AC583C13}"/>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9468166" y="5101037"/>
            <a:ext cx="436157" cy="436157"/>
          </a:xfrm>
          <a:prstGeom prst="rect">
            <a:avLst/>
          </a:prstGeom>
        </p:spPr>
      </p:pic>
      <p:pic>
        <p:nvPicPr>
          <p:cNvPr id="28" name="Graphic 27" descr="Ambulance">
            <a:extLst>
              <a:ext uri="{FF2B5EF4-FFF2-40B4-BE49-F238E27FC236}">
                <a16:creationId xmlns:a16="http://schemas.microsoft.com/office/drawing/2014/main" id="{2D653D50-037C-437B-B13A-6027024D53F2}"/>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4799470" y="4929932"/>
            <a:ext cx="495407" cy="495407"/>
          </a:xfrm>
          <a:prstGeom prst="rect">
            <a:avLst/>
          </a:prstGeom>
        </p:spPr>
      </p:pic>
      <p:pic>
        <p:nvPicPr>
          <p:cNvPr id="66" name="Graphic 65" descr="Medicine">
            <a:extLst>
              <a:ext uri="{FF2B5EF4-FFF2-40B4-BE49-F238E27FC236}">
                <a16:creationId xmlns:a16="http://schemas.microsoft.com/office/drawing/2014/main" id="{04247669-8269-4349-A8A7-A49FDE1D0918}"/>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7108211" y="4901115"/>
            <a:ext cx="470685" cy="470685"/>
          </a:xfrm>
          <a:prstGeom prst="rect">
            <a:avLst/>
          </a:prstGeom>
        </p:spPr>
      </p:pic>
    </p:spTree>
    <p:extLst>
      <p:ext uri="{BB962C8B-B14F-4D97-AF65-F5344CB8AC3E}">
        <p14:creationId xmlns:p14="http://schemas.microsoft.com/office/powerpoint/2010/main" val="2287644800"/>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cloud">
            <a:extLst>
              <a:ext uri="{FF2B5EF4-FFF2-40B4-BE49-F238E27FC236}">
                <a16:creationId xmlns:a16="http://schemas.microsoft.com/office/drawing/2014/main" id="{42906C45-E053-4FAA-B424-DB922BBB5A00}"/>
              </a:ext>
            </a:extLst>
          </p:cNvPr>
          <p:cNvSpPr>
            <a:spLocks noChangeAspect="1"/>
          </p:cNvSpPr>
          <p:nvPr/>
        </p:nvSpPr>
        <p:spPr bwMode="black">
          <a:xfrm>
            <a:off x="4481199" y="920223"/>
            <a:ext cx="9069006" cy="5226830"/>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0078D4">
              <a:alpha val="85000"/>
            </a:srgbClr>
          </a:solidFill>
          <a:ln w="22225" cap="flat" cmpd="sng" algn="ctr">
            <a:noFill/>
            <a:prstDash val="solid"/>
            <a:headEnd type="none" w="med" len="med"/>
            <a:tailEnd type="none" w="med" len="med"/>
          </a:ln>
          <a:effectLst/>
        </p:spPr>
        <p:txBody>
          <a:bodyPr rot="0" spcFirstLastPara="0" vertOverflow="overflow" horzOverflow="overflow" vert="horz" wrap="square" lIns="0" tIns="46630" rIns="0" bIns="46630" numCol="1" spcCol="0" rtlCol="0" fromWordArt="0" anchor="b" anchorCtr="0" forceAA="0" compatLnSpc="1">
            <a:prstTxWarp prst="textNoShape">
              <a:avLst/>
            </a:prstTxWarp>
            <a:noAutofit/>
          </a:bodyPr>
          <a:lstStyle/>
          <a:p>
            <a:pPr defTabSz="932293" fontAlgn="base">
              <a:spcBef>
                <a:spcPct val="0"/>
              </a:spcBef>
              <a:spcAft>
                <a:spcPct val="0"/>
              </a:spcAft>
              <a:defRPr/>
            </a:pPr>
            <a:endParaRPr lang="en-US" sz="2000" kern="0">
              <a:solidFill>
                <a:srgbClr val="353535"/>
              </a:solidFill>
              <a:latin typeface="Segoe UI Semilight"/>
            </a:endParaRPr>
          </a:p>
        </p:txBody>
      </p:sp>
      <p:sp>
        <p:nvSpPr>
          <p:cNvPr id="7" name="Isosceles Triangle 6">
            <a:extLst>
              <a:ext uri="{FF2B5EF4-FFF2-40B4-BE49-F238E27FC236}">
                <a16:creationId xmlns:a16="http://schemas.microsoft.com/office/drawing/2014/main" id="{9B862E88-2694-4F6B-95DB-68C9ABFDED93}"/>
              </a:ext>
            </a:extLst>
          </p:cNvPr>
          <p:cNvSpPr/>
          <p:nvPr/>
        </p:nvSpPr>
        <p:spPr>
          <a:xfrm rot="5400000">
            <a:off x="584757" y="4160131"/>
            <a:ext cx="426556" cy="406717"/>
          </a:xfrm>
          <a:prstGeom prst="triangle">
            <a:avLst/>
          </a:prstGeom>
          <a:solidFill>
            <a:schemeClr val="bg1">
              <a:lumMod val="95000"/>
            </a:schemeClr>
          </a:solidFill>
          <a:ln w="34925">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32384">
              <a:defRPr/>
            </a:pPr>
            <a:endParaRPr lang="en-US">
              <a:solidFill>
                <a:srgbClr val="FFFFFF"/>
              </a:solidFill>
              <a:latin typeface="Segoe UI"/>
            </a:endParaRPr>
          </a:p>
        </p:txBody>
      </p:sp>
      <p:sp>
        <p:nvSpPr>
          <p:cNvPr id="2" name="Title 1"/>
          <p:cNvSpPr>
            <a:spLocks noGrp="1"/>
          </p:cNvSpPr>
          <p:nvPr>
            <p:ph type="title"/>
          </p:nvPr>
        </p:nvSpPr>
        <p:spPr>
          <a:xfrm>
            <a:off x="436669" y="350474"/>
            <a:ext cx="11884506" cy="917314"/>
          </a:xfrm>
        </p:spPr>
        <p:txBody>
          <a:bodyPr>
            <a:normAutofit/>
          </a:bodyPr>
          <a:lstStyle/>
          <a:p>
            <a:r>
              <a:rPr lang="en-US" sz="2800" spc="-50" dirty="0">
                <a:gradFill>
                  <a:gsLst>
                    <a:gs pos="0">
                      <a:schemeClr val="tx1"/>
                    </a:gs>
                    <a:gs pos="100000">
                      <a:schemeClr val="tx1"/>
                    </a:gs>
                  </a:gsLst>
                  <a:lin ang="5400000" scaled="1"/>
                </a:gradFill>
              </a:rPr>
              <a:t>Edge intelligence enabled with Azure IoT Edge</a:t>
            </a:r>
          </a:p>
        </p:txBody>
      </p:sp>
      <p:sp>
        <p:nvSpPr>
          <p:cNvPr id="84" name="Trapezoid 83"/>
          <p:cNvSpPr/>
          <p:nvPr/>
        </p:nvSpPr>
        <p:spPr bwMode="auto">
          <a:xfrm>
            <a:off x="5865968" y="-3108729"/>
            <a:ext cx="746036" cy="351387"/>
          </a:xfrm>
          <a:prstGeom prst="trapezoid">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5" rIns="186468" bIns="149175" numCol="1" spcCol="0" rtlCol="0" fromWordArt="0" anchor="t" anchorCtr="0" forceAA="0" compatLnSpc="1">
            <a:prstTxWarp prst="textNoShape">
              <a:avLst/>
            </a:prstTxWarp>
            <a:noAutofit/>
          </a:bodyPr>
          <a:lstStyle/>
          <a:p>
            <a:pPr algn="ctr" defTabSz="950663"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167" name="Straight Arrow Connector 166">
            <a:extLst>
              <a:ext uri="{FF2B5EF4-FFF2-40B4-BE49-F238E27FC236}">
                <a16:creationId xmlns:a16="http://schemas.microsoft.com/office/drawing/2014/main" id="{CA862D8F-6848-44EA-935F-5E5529FC89B6}"/>
              </a:ext>
            </a:extLst>
          </p:cNvPr>
          <p:cNvCxnSpPr>
            <a:cxnSpLocks/>
          </p:cNvCxnSpPr>
          <p:nvPr/>
        </p:nvCxnSpPr>
        <p:spPr>
          <a:xfrm flipV="1">
            <a:off x="4122412" y="2700189"/>
            <a:ext cx="2382045" cy="1898525"/>
          </a:xfrm>
          <a:prstGeom prst="straightConnector1">
            <a:avLst/>
          </a:prstGeom>
          <a:ln w="34925">
            <a:solidFill>
              <a:schemeClr val="accent2"/>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69" name="Straight Arrow Connector 168">
            <a:extLst>
              <a:ext uri="{FF2B5EF4-FFF2-40B4-BE49-F238E27FC236}">
                <a16:creationId xmlns:a16="http://schemas.microsoft.com/office/drawing/2014/main" id="{D650BD8C-39BE-4DAC-9AB7-46CECAF84534}"/>
              </a:ext>
            </a:extLst>
          </p:cNvPr>
          <p:cNvCxnSpPr>
            <a:cxnSpLocks/>
          </p:cNvCxnSpPr>
          <p:nvPr/>
        </p:nvCxnSpPr>
        <p:spPr>
          <a:xfrm>
            <a:off x="4087460" y="4363490"/>
            <a:ext cx="1614197" cy="0"/>
          </a:xfrm>
          <a:prstGeom prst="straightConnector1">
            <a:avLst/>
          </a:prstGeom>
          <a:ln w="34925">
            <a:solidFill>
              <a:schemeClr val="accent2"/>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6" name="Rectangle: Rounded Corners 23">
            <a:extLst>
              <a:ext uri="{FF2B5EF4-FFF2-40B4-BE49-F238E27FC236}">
                <a16:creationId xmlns:a16="http://schemas.microsoft.com/office/drawing/2014/main" id="{2C485C4C-B3B1-43D4-8814-B9B252AD6ED0}"/>
              </a:ext>
            </a:extLst>
          </p:cNvPr>
          <p:cNvSpPr/>
          <p:nvPr/>
        </p:nvSpPr>
        <p:spPr bwMode="auto">
          <a:xfrm>
            <a:off x="5788443" y="3691603"/>
            <a:ext cx="1458695" cy="2376766"/>
          </a:xfrm>
          <a:prstGeom prst="roundRect">
            <a:avLst/>
          </a:prstGeom>
          <a:solidFill>
            <a:schemeClr val="bg1">
              <a:lumMod val="95000"/>
            </a:schemeClr>
          </a:solidFill>
          <a:ln w="34925">
            <a:solidFill>
              <a:schemeClr val="accent2"/>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0" tIns="46623" rIns="0" bIns="46623" numCol="1" spcCol="0" rtlCol="0" fromWordArt="0" anchor="b" anchorCtr="0" forceAA="0" compatLnSpc="1">
            <a:prstTxWarp prst="textNoShape">
              <a:avLst/>
            </a:prstTxWarp>
            <a:noAutofit/>
          </a:bodyPr>
          <a:lstStyle/>
          <a:p>
            <a:pPr defTabSz="932114" fontAlgn="base">
              <a:spcBef>
                <a:spcPct val="0"/>
              </a:spcBef>
              <a:spcAft>
                <a:spcPct val="0"/>
              </a:spcAft>
              <a:defRPr/>
            </a:pPr>
            <a:r>
              <a:rPr lang="en-US" sz="1632">
                <a:solidFill>
                  <a:srgbClr val="353535"/>
                </a:solidFill>
                <a:latin typeface="Segoe UI Semilight"/>
              </a:rPr>
              <a:t>Azure </a:t>
            </a:r>
          </a:p>
          <a:p>
            <a:pPr defTabSz="932114" fontAlgn="base">
              <a:spcBef>
                <a:spcPct val="0"/>
              </a:spcBef>
              <a:spcAft>
                <a:spcPct val="0"/>
              </a:spcAft>
              <a:defRPr/>
            </a:pPr>
            <a:r>
              <a:rPr lang="en-US" sz="1632">
                <a:solidFill>
                  <a:srgbClr val="353535"/>
                </a:solidFill>
                <a:latin typeface="Segoe UI Semilight"/>
              </a:rPr>
              <a:t>IoT Hub</a:t>
            </a:r>
          </a:p>
        </p:txBody>
      </p:sp>
      <p:sp>
        <p:nvSpPr>
          <p:cNvPr id="30" name="Rectangle: Rounded Corners 23">
            <a:extLst>
              <a:ext uri="{FF2B5EF4-FFF2-40B4-BE49-F238E27FC236}">
                <a16:creationId xmlns:a16="http://schemas.microsoft.com/office/drawing/2014/main" id="{2C485C4C-B3B1-43D4-8814-B9B252AD6ED0}"/>
              </a:ext>
            </a:extLst>
          </p:cNvPr>
          <p:cNvSpPr/>
          <p:nvPr/>
        </p:nvSpPr>
        <p:spPr bwMode="auto">
          <a:xfrm>
            <a:off x="7550216" y="3697535"/>
            <a:ext cx="1251947" cy="2376766"/>
          </a:xfrm>
          <a:prstGeom prst="roundRect">
            <a:avLst/>
          </a:prstGeom>
          <a:solidFill>
            <a:srgbClr val="D0EBB3"/>
          </a:solidFill>
          <a:ln w="34925">
            <a:solidFill>
              <a:schemeClr val="accent2"/>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0" tIns="46623" rIns="0" bIns="46623" numCol="1" spcCol="0" rtlCol="0" fromWordArt="0" anchor="b" anchorCtr="0" forceAA="0" compatLnSpc="1">
            <a:prstTxWarp prst="textNoShape">
              <a:avLst/>
            </a:prstTxWarp>
            <a:noAutofit/>
          </a:bodyPr>
          <a:lstStyle/>
          <a:p>
            <a:pPr defTabSz="932114" fontAlgn="base">
              <a:spcBef>
                <a:spcPct val="0"/>
              </a:spcBef>
              <a:spcAft>
                <a:spcPct val="0"/>
              </a:spcAft>
              <a:defRPr/>
            </a:pPr>
            <a:r>
              <a:rPr lang="en-US" sz="1632">
                <a:solidFill>
                  <a:srgbClr val="353535"/>
                </a:solidFill>
                <a:latin typeface="Segoe UI Semilight"/>
              </a:rPr>
              <a:t>Custom</a:t>
            </a:r>
          </a:p>
          <a:p>
            <a:pPr defTabSz="932114" fontAlgn="base">
              <a:spcBef>
                <a:spcPct val="0"/>
              </a:spcBef>
              <a:spcAft>
                <a:spcPct val="0"/>
              </a:spcAft>
              <a:defRPr/>
            </a:pPr>
            <a:r>
              <a:rPr lang="en-US" sz="1632">
                <a:solidFill>
                  <a:srgbClr val="353535"/>
                </a:solidFill>
                <a:latin typeface="Segoe UI Semilight"/>
              </a:rPr>
              <a:t>Code</a:t>
            </a:r>
          </a:p>
          <a:p>
            <a:pPr defTabSz="932114" fontAlgn="base">
              <a:spcBef>
                <a:spcPct val="0"/>
              </a:spcBef>
              <a:spcAft>
                <a:spcPct val="0"/>
              </a:spcAft>
              <a:defRPr/>
            </a:pPr>
            <a:r>
              <a:rPr lang="en-US" sz="1632">
                <a:solidFill>
                  <a:srgbClr val="353535"/>
                </a:solidFill>
                <a:latin typeface="Segoe UI Semilight"/>
              </a:rPr>
              <a:t>(data transform)</a:t>
            </a:r>
          </a:p>
        </p:txBody>
      </p:sp>
      <p:sp>
        <p:nvSpPr>
          <p:cNvPr id="31" name="IoT">
            <a:extLst>
              <a:ext uri="{FF2B5EF4-FFF2-40B4-BE49-F238E27FC236}">
                <a16:creationId xmlns:a16="http://schemas.microsoft.com/office/drawing/2014/main" id="{4AD0FF25-24E5-4317-A13B-210D76142BD9}"/>
              </a:ext>
            </a:extLst>
          </p:cNvPr>
          <p:cNvSpPr>
            <a:spLocks noChangeAspect="1"/>
          </p:cNvSpPr>
          <p:nvPr/>
        </p:nvSpPr>
        <p:spPr>
          <a:xfrm rot="10800000">
            <a:off x="5943852" y="4856955"/>
            <a:ext cx="520891" cy="428689"/>
          </a:xfrm>
          <a:custGeom>
            <a:avLst/>
            <a:gdLst>
              <a:gd name="connsiteX0" fmla="*/ 2409306 w 2409306"/>
              <a:gd name="connsiteY0" fmla="*/ 661085 h 2046937"/>
              <a:gd name="connsiteX1" fmla="*/ 2100118 w 2409306"/>
              <a:gd name="connsiteY1" fmla="*/ 661085 h 2046937"/>
              <a:gd name="connsiteX2" fmla="*/ 2100118 w 2409306"/>
              <a:gd name="connsiteY2" fmla="*/ 337516 h 2046937"/>
              <a:gd name="connsiteX3" fmla="*/ 1750938 w 2409306"/>
              <a:gd name="connsiteY3" fmla="*/ 337516 h 2046937"/>
              <a:gd name="connsiteX4" fmla="*/ 1750938 w 2409306"/>
              <a:gd name="connsiteY4" fmla="*/ 0 h 2046937"/>
              <a:gd name="connsiteX5" fmla="*/ 2409306 w 2409306"/>
              <a:gd name="connsiteY5" fmla="*/ 0 h 2046937"/>
              <a:gd name="connsiteX6" fmla="*/ 1488047 w 2409306"/>
              <a:gd name="connsiteY6" fmla="*/ 1738307 h 2046937"/>
              <a:gd name="connsiteX7" fmla="*/ 1305692 w 2409306"/>
              <a:gd name="connsiteY7" fmla="*/ 1555952 h 2046937"/>
              <a:gd name="connsiteX8" fmla="*/ 1320022 w 2409306"/>
              <a:gd name="connsiteY8" fmla="*/ 1484971 h 2046937"/>
              <a:gd name="connsiteX9" fmla="*/ 1339103 w 2409306"/>
              <a:gd name="connsiteY9" fmla="*/ 1456670 h 2046937"/>
              <a:gd name="connsiteX10" fmla="*/ 1130226 w 2409306"/>
              <a:gd name="connsiteY10" fmla="*/ 1277304 h 2046937"/>
              <a:gd name="connsiteX11" fmla="*/ 1073109 w 2409306"/>
              <a:gd name="connsiteY11" fmla="*/ 1362019 h 2046937"/>
              <a:gd name="connsiteX12" fmla="*/ 882279 w 2409306"/>
              <a:gd name="connsiteY12" fmla="*/ 1441064 h 2046937"/>
              <a:gd name="connsiteX13" fmla="*/ 612404 w 2409306"/>
              <a:gd name="connsiteY13" fmla="*/ 1171189 h 2046937"/>
              <a:gd name="connsiteX14" fmla="*/ 691449 w 2409306"/>
              <a:gd name="connsiteY14" fmla="*/ 980358 h 2046937"/>
              <a:gd name="connsiteX15" fmla="*/ 721899 w 2409306"/>
              <a:gd name="connsiteY15" fmla="*/ 955235 h 2046937"/>
              <a:gd name="connsiteX16" fmla="*/ 636319 w 2409306"/>
              <a:gd name="connsiteY16" fmla="*/ 774559 h 2046937"/>
              <a:gd name="connsiteX17" fmla="*/ 599476 w 2409306"/>
              <a:gd name="connsiteY17" fmla="*/ 795685 h 2046937"/>
              <a:gd name="connsiteX18" fmla="*/ 538390 w 2409306"/>
              <a:gd name="connsiteY18" fmla="*/ 806875 h 2046937"/>
              <a:gd name="connsiteX19" fmla="*/ 501610 w 2409306"/>
              <a:gd name="connsiteY19" fmla="*/ 803464 h 2046937"/>
              <a:gd name="connsiteX20" fmla="*/ 357605 w 2409306"/>
              <a:gd name="connsiteY20" fmla="*/ 589527 h 2046937"/>
              <a:gd name="connsiteX21" fmla="*/ 571542 w 2409306"/>
              <a:gd name="connsiteY21" fmla="*/ 445521 h 2046937"/>
              <a:gd name="connsiteX22" fmla="*/ 715547 w 2409306"/>
              <a:gd name="connsiteY22" fmla="*/ 659458 h 2046937"/>
              <a:gd name="connsiteX23" fmla="*/ 692665 w 2409306"/>
              <a:gd name="connsiteY23" fmla="*/ 718873 h 2046937"/>
              <a:gd name="connsiteX24" fmla="*/ 671892 w 2409306"/>
              <a:gd name="connsiteY24" fmla="*/ 742856 h 2046937"/>
              <a:gd name="connsiteX25" fmla="*/ 761132 w 2409306"/>
              <a:gd name="connsiteY25" fmla="*/ 931261 h 2046937"/>
              <a:gd name="connsiteX26" fmla="*/ 777231 w 2409306"/>
              <a:gd name="connsiteY26" fmla="*/ 922522 h 2046937"/>
              <a:gd name="connsiteX27" fmla="*/ 882279 w 2409306"/>
              <a:gd name="connsiteY27" fmla="*/ 901314 h 2046937"/>
              <a:gd name="connsiteX28" fmla="*/ 1033169 w 2409306"/>
              <a:gd name="connsiteY28" fmla="*/ 947404 h 2046937"/>
              <a:gd name="connsiteX29" fmla="*/ 1063152 w 2409306"/>
              <a:gd name="connsiteY29" fmla="*/ 972142 h 2046937"/>
              <a:gd name="connsiteX30" fmla="*/ 1326447 w 2409306"/>
              <a:gd name="connsiteY30" fmla="*/ 732796 h 2046937"/>
              <a:gd name="connsiteX31" fmla="*/ 1310219 w 2409306"/>
              <a:gd name="connsiteY31" fmla="*/ 705635 h 2046937"/>
              <a:gd name="connsiteX32" fmla="*/ 1346607 w 2409306"/>
              <a:gd name="connsiteY32" fmla="*/ 561722 h 2046937"/>
              <a:gd name="connsiteX33" fmla="*/ 1536295 w 2409306"/>
              <a:gd name="connsiteY33" fmla="*/ 570760 h 2046937"/>
              <a:gd name="connsiteX34" fmla="*/ 1527257 w 2409306"/>
              <a:gd name="connsiteY34" fmla="*/ 760448 h 2046937"/>
              <a:gd name="connsiteX35" fmla="*/ 1430541 w 2409306"/>
              <a:gd name="connsiteY35" fmla="*/ 795215 h 2046937"/>
              <a:gd name="connsiteX36" fmla="*/ 1380536 w 2409306"/>
              <a:gd name="connsiteY36" fmla="*/ 782988 h 2046937"/>
              <a:gd name="connsiteX37" fmla="*/ 1357679 w 2409306"/>
              <a:gd name="connsiteY37" fmla="*/ 766190 h 2046937"/>
              <a:gd name="connsiteX38" fmla="*/ 1091719 w 2409306"/>
              <a:gd name="connsiteY38" fmla="*/ 1007960 h 2046937"/>
              <a:gd name="connsiteX39" fmla="*/ 1130946 w 2409306"/>
              <a:gd name="connsiteY39" fmla="*/ 1066141 h 2046937"/>
              <a:gd name="connsiteX40" fmla="*/ 1133553 w 2409306"/>
              <a:gd name="connsiteY40" fmla="*/ 1074539 h 2046937"/>
              <a:gd name="connsiteX41" fmla="*/ 1977742 w 2409306"/>
              <a:gd name="connsiteY41" fmla="*/ 1074539 h 2046937"/>
              <a:gd name="connsiteX42" fmla="*/ 1986328 w 2409306"/>
              <a:gd name="connsiteY42" fmla="*/ 1032010 h 2046937"/>
              <a:gd name="connsiteX43" fmla="*/ 2141113 w 2409306"/>
              <a:gd name="connsiteY43" fmla="*/ 929412 h 2046937"/>
              <a:gd name="connsiteX44" fmla="*/ 2309099 w 2409306"/>
              <a:gd name="connsiteY44" fmla="*/ 1097398 h 2046937"/>
              <a:gd name="connsiteX45" fmla="*/ 2141113 w 2409306"/>
              <a:gd name="connsiteY45" fmla="*/ 1265384 h 2046937"/>
              <a:gd name="connsiteX46" fmla="*/ 1986328 w 2409306"/>
              <a:gd name="connsiteY46" fmla="*/ 1162786 h 2046937"/>
              <a:gd name="connsiteX47" fmla="*/ 1977742 w 2409306"/>
              <a:gd name="connsiteY47" fmla="*/ 1120258 h 2046937"/>
              <a:gd name="connsiteX48" fmla="*/ 1147020 w 2409306"/>
              <a:gd name="connsiteY48" fmla="*/ 1120258 h 2046937"/>
              <a:gd name="connsiteX49" fmla="*/ 1152154 w 2409306"/>
              <a:gd name="connsiteY49" fmla="*/ 1171189 h 2046937"/>
              <a:gd name="connsiteX50" fmla="*/ 1146671 w 2409306"/>
              <a:gd name="connsiteY50" fmla="*/ 1225578 h 2046937"/>
              <a:gd name="connsiteX51" fmla="*/ 1145302 w 2409306"/>
              <a:gd name="connsiteY51" fmla="*/ 1229988 h 2046937"/>
              <a:gd name="connsiteX52" fmla="*/ 1367860 w 2409306"/>
              <a:gd name="connsiteY52" fmla="*/ 1421103 h 2046937"/>
              <a:gd name="connsiteX53" fmla="*/ 1417066 w 2409306"/>
              <a:gd name="connsiteY53" fmla="*/ 1387927 h 2046937"/>
              <a:gd name="connsiteX54" fmla="*/ 1488047 w 2409306"/>
              <a:gd name="connsiteY54" fmla="*/ 1373597 h 2046937"/>
              <a:gd name="connsiteX55" fmla="*/ 1670402 w 2409306"/>
              <a:gd name="connsiteY55" fmla="*/ 1555952 h 2046937"/>
              <a:gd name="connsiteX56" fmla="*/ 1488047 w 2409306"/>
              <a:gd name="connsiteY56" fmla="*/ 1738307 h 2046937"/>
              <a:gd name="connsiteX57" fmla="*/ 658368 w 2409306"/>
              <a:gd name="connsiteY57" fmla="*/ 2046937 h 2046937"/>
              <a:gd name="connsiteX58" fmla="*/ 0 w 2409306"/>
              <a:gd name="connsiteY58" fmla="*/ 2046937 h 2046937"/>
              <a:gd name="connsiteX59" fmla="*/ 0 w 2409306"/>
              <a:gd name="connsiteY59" fmla="*/ 1385852 h 2046937"/>
              <a:gd name="connsiteX60" fmla="*/ 309188 w 2409306"/>
              <a:gd name="connsiteY60" fmla="*/ 1385852 h 2046937"/>
              <a:gd name="connsiteX61" fmla="*/ 309188 w 2409306"/>
              <a:gd name="connsiteY61" fmla="*/ 1709421 h 2046937"/>
              <a:gd name="connsiteX62" fmla="*/ 658368 w 2409306"/>
              <a:gd name="connsiteY62" fmla="*/ 1709421 h 2046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2409306" h="2046937">
                <a:moveTo>
                  <a:pt x="2409306" y="661085"/>
                </a:moveTo>
                <a:lnTo>
                  <a:pt x="2100118" y="661085"/>
                </a:lnTo>
                <a:lnTo>
                  <a:pt x="2100118" y="337516"/>
                </a:lnTo>
                <a:lnTo>
                  <a:pt x="1750938" y="337516"/>
                </a:lnTo>
                <a:lnTo>
                  <a:pt x="1750938" y="0"/>
                </a:lnTo>
                <a:lnTo>
                  <a:pt x="2409306" y="0"/>
                </a:lnTo>
                <a:close/>
                <a:moveTo>
                  <a:pt x="1488047" y="1738307"/>
                </a:moveTo>
                <a:cubicBezTo>
                  <a:pt x="1387335" y="1738307"/>
                  <a:pt x="1305692" y="1656664"/>
                  <a:pt x="1305692" y="1555952"/>
                </a:cubicBezTo>
                <a:cubicBezTo>
                  <a:pt x="1305692" y="1530774"/>
                  <a:pt x="1310794" y="1506788"/>
                  <a:pt x="1320022" y="1484971"/>
                </a:cubicBezTo>
                <a:lnTo>
                  <a:pt x="1339103" y="1456670"/>
                </a:lnTo>
                <a:lnTo>
                  <a:pt x="1130226" y="1277304"/>
                </a:lnTo>
                <a:lnTo>
                  <a:pt x="1073109" y="1362019"/>
                </a:lnTo>
                <a:cubicBezTo>
                  <a:pt x="1024272" y="1410857"/>
                  <a:pt x="956803" y="1441064"/>
                  <a:pt x="882279" y="1441064"/>
                </a:cubicBezTo>
                <a:cubicBezTo>
                  <a:pt x="733231" y="1441064"/>
                  <a:pt x="612404" y="1320237"/>
                  <a:pt x="612404" y="1171189"/>
                </a:cubicBezTo>
                <a:cubicBezTo>
                  <a:pt x="612404" y="1096665"/>
                  <a:pt x="642611" y="1029196"/>
                  <a:pt x="691449" y="980358"/>
                </a:cubicBezTo>
                <a:lnTo>
                  <a:pt x="721899" y="955235"/>
                </a:lnTo>
                <a:lnTo>
                  <a:pt x="636319" y="774559"/>
                </a:lnTo>
                <a:lnTo>
                  <a:pt x="599476" y="795685"/>
                </a:lnTo>
                <a:cubicBezTo>
                  <a:pt x="580212" y="802784"/>
                  <a:pt x="559593" y="806686"/>
                  <a:pt x="538390" y="806875"/>
                </a:cubicBezTo>
                <a:cubicBezTo>
                  <a:pt x="526273" y="806983"/>
                  <a:pt x="513966" y="805878"/>
                  <a:pt x="501610" y="803464"/>
                </a:cubicBezTo>
                <a:cubicBezTo>
                  <a:pt x="402767" y="784153"/>
                  <a:pt x="338294" y="688370"/>
                  <a:pt x="357605" y="589527"/>
                </a:cubicBezTo>
                <a:cubicBezTo>
                  <a:pt x="376916" y="490684"/>
                  <a:pt x="472698" y="426210"/>
                  <a:pt x="571542" y="445521"/>
                </a:cubicBezTo>
                <a:cubicBezTo>
                  <a:pt x="670385" y="464832"/>
                  <a:pt x="734858" y="560615"/>
                  <a:pt x="715547" y="659458"/>
                </a:cubicBezTo>
                <a:cubicBezTo>
                  <a:pt x="711323" y="681080"/>
                  <a:pt x="703439" y="701058"/>
                  <a:pt x="692665" y="718873"/>
                </a:cubicBezTo>
                <a:lnTo>
                  <a:pt x="671892" y="742856"/>
                </a:lnTo>
                <a:lnTo>
                  <a:pt x="761132" y="931261"/>
                </a:lnTo>
                <a:lnTo>
                  <a:pt x="777231" y="922522"/>
                </a:lnTo>
                <a:cubicBezTo>
                  <a:pt x="809519" y="908866"/>
                  <a:pt x="845017" y="901314"/>
                  <a:pt x="882279" y="901314"/>
                </a:cubicBezTo>
                <a:cubicBezTo>
                  <a:pt x="938172" y="901314"/>
                  <a:pt x="990096" y="918305"/>
                  <a:pt x="1033169" y="947404"/>
                </a:cubicBezTo>
                <a:lnTo>
                  <a:pt x="1063152" y="972142"/>
                </a:lnTo>
                <a:lnTo>
                  <a:pt x="1326447" y="732796"/>
                </a:lnTo>
                <a:lnTo>
                  <a:pt x="1310219" y="705635"/>
                </a:lnTo>
                <a:cubicBezTo>
                  <a:pt x="1292884" y="656260"/>
                  <a:pt x="1305449" y="599136"/>
                  <a:pt x="1346607" y="561722"/>
                </a:cubicBezTo>
                <a:cubicBezTo>
                  <a:pt x="1401483" y="511836"/>
                  <a:pt x="1486410" y="515883"/>
                  <a:pt x="1536295" y="570760"/>
                </a:cubicBezTo>
                <a:cubicBezTo>
                  <a:pt x="1586180" y="625636"/>
                  <a:pt x="1582134" y="710562"/>
                  <a:pt x="1527257" y="760448"/>
                </a:cubicBezTo>
                <a:cubicBezTo>
                  <a:pt x="1499819" y="785390"/>
                  <a:pt x="1464868" y="796850"/>
                  <a:pt x="1430541" y="795215"/>
                </a:cubicBezTo>
                <a:cubicBezTo>
                  <a:pt x="1413378" y="794397"/>
                  <a:pt x="1396370" y="790305"/>
                  <a:pt x="1380536" y="782988"/>
                </a:cubicBezTo>
                <a:lnTo>
                  <a:pt x="1357679" y="766190"/>
                </a:lnTo>
                <a:lnTo>
                  <a:pt x="1091719" y="1007960"/>
                </a:lnTo>
                <a:lnTo>
                  <a:pt x="1130946" y="1066141"/>
                </a:lnTo>
                <a:lnTo>
                  <a:pt x="1133553" y="1074539"/>
                </a:lnTo>
                <a:lnTo>
                  <a:pt x="1977742" y="1074539"/>
                </a:lnTo>
                <a:lnTo>
                  <a:pt x="1986328" y="1032010"/>
                </a:lnTo>
                <a:cubicBezTo>
                  <a:pt x="2011830" y="971717"/>
                  <a:pt x="2071531" y="929412"/>
                  <a:pt x="2141113" y="929412"/>
                </a:cubicBezTo>
                <a:cubicBezTo>
                  <a:pt x="2233889" y="929412"/>
                  <a:pt x="2309099" y="1004622"/>
                  <a:pt x="2309099" y="1097398"/>
                </a:cubicBezTo>
                <a:cubicBezTo>
                  <a:pt x="2309099" y="1190174"/>
                  <a:pt x="2233889" y="1265384"/>
                  <a:pt x="2141113" y="1265384"/>
                </a:cubicBezTo>
                <a:cubicBezTo>
                  <a:pt x="2071531" y="1265384"/>
                  <a:pt x="2011830" y="1223078"/>
                  <a:pt x="1986328" y="1162786"/>
                </a:cubicBezTo>
                <a:lnTo>
                  <a:pt x="1977742" y="1120258"/>
                </a:lnTo>
                <a:lnTo>
                  <a:pt x="1147020" y="1120258"/>
                </a:lnTo>
                <a:lnTo>
                  <a:pt x="1152154" y="1171189"/>
                </a:lnTo>
                <a:cubicBezTo>
                  <a:pt x="1152154" y="1189820"/>
                  <a:pt x="1150266" y="1208010"/>
                  <a:pt x="1146671" y="1225578"/>
                </a:cubicBezTo>
                <a:lnTo>
                  <a:pt x="1145302" y="1229988"/>
                </a:lnTo>
                <a:lnTo>
                  <a:pt x="1367860" y="1421103"/>
                </a:lnTo>
                <a:lnTo>
                  <a:pt x="1417066" y="1387927"/>
                </a:lnTo>
                <a:cubicBezTo>
                  <a:pt x="1438882" y="1378700"/>
                  <a:pt x="1462869" y="1373597"/>
                  <a:pt x="1488047" y="1373597"/>
                </a:cubicBezTo>
                <a:cubicBezTo>
                  <a:pt x="1588759" y="1373597"/>
                  <a:pt x="1670402" y="1455240"/>
                  <a:pt x="1670402" y="1555952"/>
                </a:cubicBezTo>
                <a:cubicBezTo>
                  <a:pt x="1670402" y="1656664"/>
                  <a:pt x="1588759" y="1738307"/>
                  <a:pt x="1488047" y="1738307"/>
                </a:cubicBezTo>
                <a:close/>
                <a:moveTo>
                  <a:pt x="658368" y="2046937"/>
                </a:moveTo>
                <a:lnTo>
                  <a:pt x="0" y="2046937"/>
                </a:lnTo>
                <a:lnTo>
                  <a:pt x="0" y="1385852"/>
                </a:lnTo>
                <a:lnTo>
                  <a:pt x="309188" y="1385852"/>
                </a:lnTo>
                <a:lnTo>
                  <a:pt x="309188" y="1709421"/>
                </a:lnTo>
                <a:lnTo>
                  <a:pt x="658368" y="1709421"/>
                </a:lnTo>
                <a:close/>
              </a:path>
            </a:pathLst>
          </a:custGeom>
          <a:solidFill>
            <a:srgbClr val="0070C0"/>
          </a:solidFill>
          <a:ln w="31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84">
              <a:defRPr/>
            </a:pPr>
            <a:endParaRPr lang="en-US" sz="612">
              <a:solidFill>
                <a:srgbClr val="FFFFFF"/>
              </a:solidFill>
              <a:latin typeface="Segoe UI"/>
            </a:endParaRPr>
          </a:p>
        </p:txBody>
      </p:sp>
      <p:sp>
        <p:nvSpPr>
          <p:cNvPr id="19" name="Rectangle: Rounded Corners 23">
            <a:extLst>
              <a:ext uri="{FF2B5EF4-FFF2-40B4-BE49-F238E27FC236}">
                <a16:creationId xmlns:a16="http://schemas.microsoft.com/office/drawing/2014/main" id="{C1CBD44F-9660-4B5B-8E8C-9BB098651333}"/>
              </a:ext>
            </a:extLst>
          </p:cNvPr>
          <p:cNvSpPr/>
          <p:nvPr/>
        </p:nvSpPr>
        <p:spPr bwMode="auto">
          <a:xfrm>
            <a:off x="2440957" y="3893943"/>
            <a:ext cx="1530995" cy="2410704"/>
          </a:xfrm>
          <a:prstGeom prst="roundRect">
            <a:avLst/>
          </a:prstGeom>
          <a:solidFill>
            <a:schemeClr val="bg1">
              <a:lumMod val="95000"/>
            </a:schemeClr>
          </a:solidFill>
          <a:ln w="34925">
            <a:solidFill>
              <a:schemeClr val="accent2"/>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0" tIns="46623" rIns="0" bIns="46623" numCol="1" spcCol="0" rtlCol="0" fromWordArt="0" anchor="b" anchorCtr="0" forceAA="0" compatLnSpc="1">
            <a:prstTxWarp prst="textNoShape">
              <a:avLst/>
            </a:prstTxWarp>
            <a:noAutofit/>
          </a:bodyPr>
          <a:lstStyle/>
          <a:p>
            <a:pPr defTabSz="932114" fontAlgn="base">
              <a:spcBef>
                <a:spcPct val="0"/>
              </a:spcBef>
              <a:spcAft>
                <a:spcPct val="0"/>
              </a:spcAft>
              <a:defRPr/>
            </a:pPr>
            <a:endParaRPr lang="en-US" sz="1632">
              <a:solidFill>
                <a:srgbClr val="353535"/>
              </a:solidFill>
              <a:latin typeface="Segoe UI Semilight"/>
            </a:endParaRPr>
          </a:p>
        </p:txBody>
      </p:sp>
      <p:sp>
        <p:nvSpPr>
          <p:cNvPr id="22" name="Rectangle: Rounded Corners 23">
            <a:extLst>
              <a:ext uri="{FF2B5EF4-FFF2-40B4-BE49-F238E27FC236}">
                <a16:creationId xmlns:a16="http://schemas.microsoft.com/office/drawing/2014/main" id="{1C9E8F44-BBFD-4716-8787-2A047CE57CCC}"/>
              </a:ext>
            </a:extLst>
          </p:cNvPr>
          <p:cNvSpPr/>
          <p:nvPr/>
        </p:nvSpPr>
        <p:spPr bwMode="auto">
          <a:xfrm>
            <a:off x="6648676" y="2084506"/>
            <a:ext cx="5202643" cy="1296966"/>
          </a:xfrm>
          <a:prstGeom prst="roundRect">
            <a:avLst/>
          </a:prstGeom>
          <a:solidFill>
            <a:schemeClr val="bg1">
              <a:lumMod val="95000"/>
            </a:schemeClr>
          </a:solidFill>
          <a:ln w="34925">
            <a:solidFill>
              <a:schemeClr val="accent2"/>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0" tIns="46623" rIns="0" bIns="46623" numCol="1" spcCol="0" rtlCol="0" fromWordArt="0" anchor="b" anchorCtr="0" forceAA="0" compatLnSpc="1">
            <a:prstTxWarp prst="textNoShape">
              <a:avLst/>
            </a:prstTxWarp>
            <a:noAutofit/>
          </a:bodyPr>
          <a:lstStyle/>
          <a:p>
            <a:pPr defTabSz="932114" fontAlgn="base">
              <a:spcBef>
                <a:spcPct val="0"/>
              </a:spcBef>
              <a:spcAft>
                <a:spcPct val="0"/>
              </a:spcAft>
              <a:defRPr/>
            </a:pPr>
            <a:r>
              <a:rPr lang="en-US" sz="1632">
                <a:solidFill>
                  <a:srgbClr val="353535"/>
                </a:solidFill>
                <a:latin typeface="Segoe UI Semilight"/>
              </a:rPr>
              <a:t>Container Registry</a:t>
            </a:r>
          </a:p>
        </p:txBody>
      </p:sp>
      <p:sp>
        <p:nvSpPr>
          <p:cNvPr id="36" name="Rectangle: Rounded Corners 23">
            <a:extLst>
              <a:ext uri="{FF2B5EF4-FFF2-40B4-BE49-F238E27FC236}">
                <a16:creationId xmlns:a16="http://schemas.microsoft.com/office/drawing/2014/main" id="{E6E46B85-FD5A-4FF0-93FF-3FA92D3D27AC}"/>
              </a:ext>
            </a:extLst>
          </p:cNvPr>
          <p:cNvSpPr/>
          <p:nvPr/>
        </p:nvSpPr>
        <p:spPr bwMode="auto">
          <a:xfrm>
            <a:off x="8031262" y="2581414"/>
            <a:ext cx="289857" cy="237552"/>
          </a:xfrm>
          <a:prstGeom prst="roundRect">
            <a:avLst/>
          </a:prstGeom>
          <a:solidFill>
            <a:srgbClr val="D0EBB3"/>
          </a:solidFill>
          <a:ln w="19050">
            <a:solidFill>
              <a:schemeClr val="accent2"/>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0" tIns="46623" rIns="0" bIns="46623" numCol="1" spcCol="0" rtlCol="0" fromWordArt="0" anchor="b" anchorCtr="0" forceAA="0" compatLnSpc="1">
            <a:prstTxWarp prst="textNoShape">
              <a:avLst/>
            </a:prstTxWarp>
            <a:noAutofit/>
          </a:bodyPr>
          <a:lstStyle/>
          <a:p>
            <a:pPr defTabSz="932114" fontAlgn="base">
              <a:spcBef>
                <a:spcPct val="0"/>
              </a:spcBef>
              <a:spcAft>
                <a:spcPct val="0"/>
              </a:spcAft>
              <a:defRPr/>
            </a:pPr>
            <a:endParaRPr lang="en-US" sz="1020">
              <a:solidFill>
                <a:srgbClr val="E3008C">
                  <a:lumMod val="60000"/>
                  <a:lumOff val="40000"/>
                </a:srgbClr>
              </a:solidFill>
              <a:latin typeface="Segoe UI Semilight"/>
            </a:endParaRPr>
          </a:p>
        </p:txBody>
      </p:sp>
      <p:sp>
        <p:nvSpPr>
          <p:cNvPr id="17" name="Rectangle: Rounded Corners 23">
            <a:extLst>
              <a:ext uri="{FF2B5EF4-FFF2-40B4-BE49-F238E27FC236}">
                <a16:creationId xmlns:a16="http://schemas.microsoft.com/office/drawing/2014/main" id="{28216572-60FE-462C-90C3-0828D9A71684}"/>
              </a:ext>
            </a:extLst>
          </p:cNvPr>
          <p:cNvSpPr/>
          <p:nvPr/>
        </p:nvSpPr>
        <p:spPr bwMode="auto">
          <a:xfrm>
            <a:off x="7839051" y="4129590"/>
            <a:ext cx="660034" cy="458266"/>
          </a:xfrm>
          <a:prstGeom prst="roundRect">
            <a:avLst/>
          </a:prstGeom>
          <a:solidFill>
            <a:srgbClr val="D0EBB3"/>
          </a:solidFill>
          <a:ln w="19050">
            <a:solidFill>
              <a:schemeClr val="accent2"/>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0" tIns="46623" rIns="0" bIns="46623" numCol="1" spcCol="0" rtlCol="0" fromWordArt="0" anchor="b" anchorCtr="0" forceAA="0" compatLnSpc="1">
            <a:prstTxWarp prst="textNoShape">
              <a:avLst/>
            </a:prstTxWarp>
            <a:noAutofit/>
          </a:bodyPr>
          <a:lstStyle/>
          <a:p>
            <a:pPr defTabSz="932114" fontAlgn="base">
              <a:spcBef>
                <a:spcPct val="0"/>
              </a:spcBef>
              <a:spcAft>
                <a:spcPct val="0"/>
              </a:spcAft>
              <a:defRPr/>
            </a:pPr>
            <a:r>
              <a:rPr lang="en-US" sz="1020">
                <a:solidFill>
                  <a:srgbClr val="000000"/>
                </a:solidFill>
                <a:latin typeface="Segoe UI Semilight"/>
              </a:rPr>
              <a:t>Container</a:t>
            </a:r>
          </a:p>
        </p:txBody>
      </p:sp>
      <p:sp>
        <p:nvSpPr>
          <p:cNvPr id="37" name="Rectangle: Rounded Corners 23">
            <a:extLst>
              <a:ext uri="{FF2B5EF4-FFF2-40B4-BE49-F238E27FC236}">
                <a16:creationId xmlns:a16="http://schemas.microsoft.com/office/drawing/2014/main" id="{2C59C4BC-4EDA-4C81-A29D-6044894599D1}"/>
              </a:ext>
            </a:extLst>
          </p:cNvPr>
          <p:cNvSpPr/>
          <p:nvPr/>
        </p:nvSpPr>
        <p:spPr bwMode="auto">
          <a:xfrm>
            <a:off x="9547736" y="2614213"/>
            <a:ext cx="289857" cy="237552"/>
          </a:xfrm>
          <a:prstGeom prst="roundRect">
            <a:avLst/>
          </a:prstGeom>
          <a:solidFill>
            <a:schemeClr val="accent3">
              <a:lumMod val="40000"/>
              <a:lumOff val="60000"/>
            </a:schemeClr>
          </a:solidFill>
          <a:ln w="19050">
            <a:solidFill>
              <a:schemeClr val="accent2"/>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0" tIns="46623" rIns="0" bIns="46623" numCol="1" spcCol="0" rtlCol="0" fromWordArt="0" anchor="b" anchorCtr="0" forceAA="0" compatLnSpc="1">
            <a:prstTxWarp prst="textNoShape">
              <a:avLst/>
            </a:prstTxWarp>
            <a:noAutofit/>
          </a:bodyPr>
          <a:lstStyle/>
          <a:p>
            <a:pPr defTabSz="932114" fontAlgn="base">
              <a:spcBef>
                <a:spcPct val="0"/>
              </a:spcBef>
              <a:spcAft>
                <a:spcPct val="0"/>
              </a:spcAft>
              <a:defRPr/>
            </a:pPr>
            <a:endParaRPr lang="en-US" sz="1020">
              <a:solidFill>
                <a:srgbClr val="E3008C">
                  <a:lumMod val="60000"/>
                  <a:lumOff val="40000"/>
                </a:srgbClr>
              </a:solidFill>
              <a:latin typeface="Segoe UI Semilight"/>
            </a:endParaRPr>
          </a:p>
        </p:txBody>
      </p:sp>
      <p:sp>
        <p:nvSpPr>
          <p:cNvPr id="32" name="Rectangle: Rounded Corners 23">
            <a:extLst>
              <a:ext uri="{FF2B5EF4-FFF2-40B4-BE49-F238E27FC236}">
                <a16:creationId xmlns:a16="http://schemas.microsoft.com/office/drawing/2014/main" id="{4E9DF0EC-FD27-4859-AE84-08E31C112541}"/>
              </a:ext>
            </a:extLst>
          </p:cNvPr>
          <p:cNvSpPr/>
          <p:nvPr/>
        </p:nvSpPr>
        <p:spPr bwMode="auto">
          <a:xfrm>
            <a:off x="899197" y="4008829"/>
            <a:ext cx="1176037" cy="709324"/>
          </a:xfrm>
          <a:prstGeom prst="roundRect">
            <a:avLst/>
          </a:prstGeom>
          <a:solidFill>
            <a:schemeClr val="bg1">
              <a:lumMod val="95000"/>
            </a:schemeClr>
          </a:solidFill>
          <a:ln w="34925">
            <a:solidFill>
              <a:schemeClr val="accent2"/>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0" tIns="46623" rIns="0" bIns="46623" numCol="1" spcCol="0" rtlCol="0" fromWordArt="0" anchor="b" anchorCtr="0" forceAA="0" compatLnSpc="1">
            <a:prstTxWarp prst="textNoShape">
              <a:avLst/>
            </a:prstTxWarp>
            <a:noAutofit/>
          </a:bodyPr>
          <a:lstStyle/>
          <a:p>
            <a:pPr defTabSz="932114" fontAlgn="base">
              <a:spcBef>
                <a:spcPct val="0"/>
              </a:spcBef>
              <a:spcAft>
                <a:spcPct val="0"/>
              </a:spcAft>
              <a:defRPr/>
            </a:pPr>
            <a:r>
              <a:rPr lang="en-US" sz="1632">
                <a:solidFill>
                  <a:srgbClr val="353535"/>
                </a:solidFill>
                <a:latin typeface="Segoe UI Semilight"/>
              </a:rPr>
              <a:t>Video Camera</a:t>
            </a:r>
          </a:p>
        </p:txBody>
      </p:sp>
      <p:cxnSp>
        <p:nvCxnSpPr>
          <p:cNvPr id="33" name="Straight Arrow Connector 32">
            <a:extLst>
              <a:ext uri="{FF2B5EF4-FFF2-40B4-BE49-F238E27FC236}">
                <a16:creationId xmlns:a16="http://schemas.microsoft.com/office/drawing/2014/main" id="{D9F28522-C1C4-46E5-815C-38BE860086A6}"/>
              </a:ext>
            </a:extLst>
          </p:cNvPr>
          <p:cNvCxnSpPr>
            <a:cxnSpLocks/>
          </p:cNvCxnSpPr>
          <p:nvPr/>
        </p:nvCxnSpPr>
        <p:spPr>
          <a:xfrm flipH="1">
            <a:off x="2154593" y="4343617"/>
            <a:ext cx="213536" cy="0"/>
          </a:xfrm>
          <a:prstGeom prst="straightConnector1">
            <a:avLst/>
          </a:prstGeom>
          <a:ln w="34925">
            <a:solidFill>
              <a:schemeClr val="accent2"/>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23" name="Rectangle: Rounded Corners 22">
            <a:extLst>
              <a:ext uri="{FF2B5EF4-FFF2-40B4-BE49-F238E27FC236}">
                <a16:creationId xmlns:a16="http://schemas.microsoft.com/office/drawing/2014/main" id="{E32DC397-633A-4252-A064-DD74027A53C7}"/>
              </a:ext>
            </a:extLst>
          </p:cNvPr>
          <p:cNvSpPr/>
          <p:nvPr/>
        </p:nvSpPr>
        <p:spPr bwMode="auto">
          <a:xfrm>
            <a:off x="10505164" y="3649452"/>
            <a:ext cx="1251947" cy="2376766"/>
          </a:xfrm>
          <a:prstGeom prst="roundRect">
            <a:avLst/>
          </a:prstGeom>
          <a:solidFill>
            <a:srgbClr val="FFEBAB"/>
          </a:solidFill>
          <a:ln w="34925">
            <a:solidFill>
              <a:schemeClr val="accent2"/>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0" tIns="46623" rIns="0" bIns="46623" numCol="1" spcCol="0" rtlCol="0" fromWordArt="0" anchor="b" anchorCtr="0" forceAA="0" compatLnSpc="1">
            <a:prstTxWarp prst="textNoShape">
              <a:avLst/>
            </a:prstTxWarp>
            <a:noAutofit/>
          </a:bodyPr>
          <a:lstStyle/>
          <a:p>
            <a:pPr defTabSz="932114" fontAlgn="base">
              <a:spcBef>
                <a:spcPct val="0"/>
              </a:spcBef>
              <a:spcAft>
                <a:spcPct val="0"/>
              </a:spcAft>
              <a:defRPr/>
            </a:pPr>
            <a:r>
              <a:rPr lang="en-US" sz="1632">
                <a:solidFill>
                  <a:srgbClr val="353535"/>
                </a:solidFill>
                <a:latin typeface="Segoe UI Semilight"/>
              </a:rPr>
              <a:t>Custom Code</a:t>
            </a:r>
          </a:p>
          <a:p>
            <a:pPr defTabSz="932114" fontAlgn="base">
              <a:spcBef>
                <a:spcPct val="0"/>
              </a:spcBef>
              <a:spcAft>
                <a:spcPct val="0"/>
              </a:spcAft>
              <a:defRPr/>
            </a:pPr>
            <a:r>
              <a:rPr lang="en-US" sz="1632">
                <a:solidFill>
                  <a:srgbClr val="353535"/>
                </a:solidFill>
                <a:latin typeface="Segoe UI Semilight"/>
              </a:rPr>
              <a:t>(action)</a:t>
            </a:r>
          </a:p>
        </p:txBody>
      </p:sp>
      <p:sp>
        <p:nvSpPr>
          <p:cNvPr id="26" name="Rectangle: Rounded Corners 23">
            <a:extLst>
              <a:ext uri="{FF2B5EF4-FFF2-40B4-BE49-F238E27FC236}">
                <a16:creationId xmlns:a16="http://schemas.microsoft.com/office/drawing/2014/main" id="{A3607F6D-EE91-4785-9AF6-30592EA45042}"/>
              </a:ext>
            </a:extLst>
          </p:cNvPr>
          <p:cNvSpPr/>
          <p:nvPr/>
        </p:nvSpPr>
        <p:spPr bwMode="auto">
          <a:xfrm>
            <a:off x="10986209" y="2581414"/>
            <a:ext cx="289857" cy="237552"/>
          </a:xfrm>
          <a:prstGeom prst="roundRect">
            <a:avLst/>
          </a:prstGeom>
          <a:solidFill>
            <a:srgbClr val="FFEBAB"/>
          </a:solidFill>
          <a:ln w="19050">
            <a:solidFill>
              <a:schemeClr val="accent2"/>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0" tIns="46623" rIns="0" bIns="46623" numCol="1" spcCol="0" rtlCol="0" fromWordArt="0" anchor="b" anchorCtr="0" forceAA="0" compatLnSpc="1">
            <a:prstTxWarp prst="textNoShape">
              <a:avLst/>
            </a:prstTxWarp>
            <a:noAutofit/>
          </a:bodyPr>
          <a:lstStyle/>
          <a:p>
            <a:pPr defTabSz="932114" fontAlgn="base">
              <a:spcBef>
                <a:spcPct val="0"/>
              </a:spcBef>
              <a:spcAft>
                <a:spcPct val="0"/>
              </a:spcAft>
              <a:defRPr/>
            </a:pPr>
            <a:endParaRPr lang="en-US" sz="1020">
              <a:solidFill>
                <a:srgbClr val="E3008C">
                  <a:lumMod val="60000"/>
                  <a:lumOff val="40000"/>
                </a:srgbClr>
              </a:solidFill>
              <a:latin typeface="Segoe UI Semilight"/>
            </a:endParaRPr>
          </a:p>
        </p:txBody>
      </p:sp>
      <p:sp>
        <p:nvSpPr>
          <p:cNvPr id="24" name="Rectangle: Rounded Corners 23">
            <a:extLst>
              <a:ext uri="{FF2B5EF4-FFF2-40B4-BE49-F238E27FC236}">
                <a16:creationId xmlns:a16="http://schemas.microsoft.com/office/drawing/2014/main" id="{38C615C7-C4E9-43BC-AA08-FF5D51221799}"/>
              </a:ext>
            </a:extLst>
          </p:cNvPr>
          <p:cNvSpPr/>
          <p:nvPr/>
        </p:nvSpPr>
        <p:spPr bwMode="auto">
          <a:xfrm>
            <a:off x="10801120" y="4129589"/>
            <a:ext cx="660034" cy="458266"/>
          </a:xfrm>
          <a:prstGeom prst="roundRect">
            <a:avLst/>
          </a:prstGeom>
          <a:solidFill>
            <a:srgbClr val="FFEBAB"/>
          </a:solidFill>
          <a:ln w="19050">
            <a:solidFill>
              <a:schemeClr val="accent2"/>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0" tIns="46623" rIns="0" bIns="46623" numCol="1" spcCol="0" rtlCol="0" fromWordArt="0" anchor="b" anchorCtr="0" forceAA="0" compatLnSpc="1">
            <a:prstTxWarp prst="textNoShape">
              <a:avLst/>
            </a:prstTxWarp>
            <a:noAutofit/>
          </a:bodyPr>
          <a:lstStyle/>
          <a:p>
            <a:pPr defTabSz="932114" fontAlgn="base">
              <a:spcBef>
                <a:spcPct val="0"/>
              </a:spcBef>
              <a:spcAft>
                <a:spcPct val="0"/>
              </a:spcAft>
              <a:defRPr/>
            </a:pPr>
            <a:endParaRPr lang="en-US" sz="1020">
              <a:solidFill>
                <a:srgbClr val="000000"/>
              </a:solidFill>
              <a:latin typeface="Segoe UI Semilight"/>
            </a:endParaRPr>
          </a:p>
          <a:p>
            <a:pPr defTabSz="932114" fontAlgn="base">
              <a:spcBef>
                <a:spcPct val="0"/>
              </a:spcBef>
              <a:spcAft>
                <a:spcPct val="0"/>
              </a:spcAft>
              <a:defRPr/>
            </a:pPr>
            <a:r>
              <a:rPr lang="en-US" sz="1020">
                <a:solidFill>
                  <a:srgbClr val="000000"/>
                </a:solidFill>
                <a:latin typeface="Segoe UI Semilight"/>
              </a:rPr>
              <a:t>Container</a:t>
            </a:r>
          </a:p>
        </p:txBody>
      </p:sp>
      <p:sp>
        <p:nvSpPr>
          <p:cNvPr id="25" name="Rectangle: Rounded Corners 24">
            <a:extLst>
              <a:ext uri="{FF2B5EF4-FFF2-40B4-BE49-F238E27FC236}">
                <a16:creationId xmlns:a16="http://schemas.microsoft.com/office/drawing/2014/main" id="{BBACCB44-6B7A-4353-993C-6351D1D6BB34}"/>
              </a:ext>
            </a:extLst>
          </p:cNvPr>
          <p:cNvSpPr/>
          <p:nvPr/>
        </p:nvSpPr>
        <p:spPr bwMode="auto">
          <a:xfrm>
            <a:off x="9058165" y="3691603"/>
            <a:ext cx="1251947" cy="2376766"/>
          </a:xfrm>
          <a:prstGeom prst="roundRect">
            <a:avLst/>
          </a:prstGeom>
          <a:solidFill>
            <a:schemeClr val="accent3">
              <a:lumMod val="40000"/>
              <a:lumOff val="60000"/>
            </a:schemeClr>
          </a:solidFill>
          <a:ln w="34925">
            <a:solidFill>
              <a:schemeClr val="accent2"/>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0" tIns="46623" rIns="0" bIns="46623" numCol="1" spcCol="0" rtlCol="0" fromWordArt="0" anchor="b" anchorCtr="0" forceAA="0" compatLnSpc="1">
            <a:prstTxWarp prst="textNoShape">
              <a:avLst/>
            </a:prstTxWarp>
            <a:noAutofit/>
          </a:bodyPr>
          <a:lstStyle/>
          <a:p>
            <a:pPr defTabSz="932114" fontAlgn="base">
              <a:spcBef>
                <a:spcPct val="0"/>
              </a:spcBef>
              <a:spcAft>
                <a:spcPct val="0"/>
              </a:spcAft>
              <a:defRPr/>
            </a:pPr>
            <a:r>
              <a:rPr lang="en-US" sz="1632">
                <a:solidFill>
                  <a:srgbClr val="353535"/>
                </a:solidFill>
                <a:latin typeface="Segoe UI Semilight"/>
              </a:rPr>
              <a:t>Azure Cognitive Services</a:t>
            </a:r>
          </a:p>
          <a:p>
            <a:pPr defTabSz="932114" fontAlgn="base">
              <a:spcBef>
                <a:spcPct val="0"/>
              </a:spcBef>
              <a:spcAft>
                <a:spcPct val="0"/>
              </a:spcAft>
              <a:defRPr/>
            </a:pPr>
            <a:r>
              <a:rPr lang="en-US" sz="1632">
                <a:solidFill>
                  <a:srgbClr val="353535"/>
                </a:solidFill>
                <a:latin typeface="Segoe UI Semilight"/>
              </a:rPr>
              <a:t>(insight)</a:t>
            </a:r>
          </a:p>
        </p:txBody>
      </p:sp>
      <p:sp>
        <p:nvSpPr>
          <p:cNvPr id="28" name="Rectangle: Rounded Corners 23">
            <a:extLst>
              <a:ext uri="{FF2B5EF4-FFF2-40B4-BE49-F238E27FC236}">
                <a16:creationId xmlns:a16="http://schemas.microsoft.com/office/drawing/2014/main" id="{312EE4F9-D33A-4577-9E09-F62CA0DE1B36}"/>
              </a:ext>
            </a:extLst>
          </p:cNvPr>
          <p:cNvSpPr/>
          <p:nvPr/>
        </p:nvSpPr>
        <p:spPr bwMode="auto">
          <a:xfrm>
            <a:off x="9362649" y="4121466"/>
            <a:ext cx="660034" cy="458266"/>
          </a:xfrm>
          <a:prstGeom prst="roundRect">
            <a:avLst/>
          </a:prstGeom>
          <a:solidFill>
            <a:schemeClr val="accent3">
              <a:lumMod val="40000"/>
              <a:lumOff val="60000"/>
            </a:schemeClr>
          </a:solidFill>
          <a:ln w="19050">
            <a:solidFill>
              <a:schemeClr val="accent2"/>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0" tIns="46623" rIns="0" bIns="46623" numCol="1" spcCol="0" rtlCol="0" fromWordArt="0" anchor="b" anchorCtr="0" forceAA="0" compatLnSpc="1">
            <a:prstTxWarp prst="textNoShape">
              <a:avLst/>
            </a:prstTxWarp>
            <a:noAutofit/>
          </a:bodyPr>
          <a:lstStyle/>
          <a:p>
            <a:pPr defTabSz="932114" fontAlgn="base">
              <a:spcBef>
                <a:spcPct val="0"/>
              </a:spcBef>
              <a:spcAft>
                <a:spcPct val="0"/>
              </a:spcAft>
              <a:defRPr/>
            </a:pPr>
            <a:r>
              <a:rPr lang="en-US" sz="1020">
                <a:solidFill>
                  <a:srgbClr val="000000"/>
                </a:solidFill>
                <a:latin typeface="Segoe UI Semilight"/>
              </a:rPr>
              <a:t>Container</a:t>
            </a:r>
          </a:p>
        </p:txBody>
      </p:sp>
      <p:sp>
        <p:nvSpPr>
          <p:cNvPr id="38" name="TextBox 37">
            <a:extLst>
              <a:ext uri="{FF2B5EF4-FFF2-40B4-BE49-F238E27FC236}">
                <a16:creationId xmlns:a16="http://schemas.microsoft.com/office/drawing/2014/main" id="{FA337B60-8375-44BE-9F30-D1B1C0834AC3}"/>
              </a:ext>
            </a:extLst>
          </p:cNvPr>
          <p:cNvSpPr txBox="1"/>
          <p:nvPr/>
        </p:nvSpPr>
        <p:spPr>
          <a:xfrm>
            <a:off x="4667056" y="5168464"/>
            <a:ext cx="1292757" cy="576406"/>
          </a:xfrm>
          <a:prstGeom prst="rect">
            <a:avLst/>
          </a:prstGeom>
          <a:noFill/>
          <a:ln w="34925">
            <a:noFill/>
          </a:ln>
        </p:spPr>
        <p:txBody>
          <a:bodyPr wrap="square" lIns="0" tIns="0" rIns="0" bIns="0" rtlCol="0">
            <a:spAutoFit/>
          </a:bodyPr>
          <a:lstStyle/>
          <a:p>
            <a:pPr defTabSz="932597">
              <a:defRPr/>
            </a:pPr>
            <a:r>
              <a:rPr lang="en-US" sz="1224" kern="0">
                <a:gradFill>
                  <a:gsLst>
                    <a:gs pos="86607">
                      <a:srgbClr val="FFFFFF"/>
                    </a:gs>
                    <a:gs pos="53000">
                      <a:srgbClr val="FFFFFF"/>
                    </a:gs>
                  </a:gsLst>
                  <a:lin ang="5400000" scaled="0"/>
                </a:gradFill>
                <a:latin typeface="Segoe UI"/>
              </a:rPr>
              <a:t>Device deployment</a:t>
            </a:r>
          </a:p>
          <a:p>
            <a:pPr defTabSz="932597">
              <a:defRPr/>
            </a:pPr>
            <a:r>
              <a:rPr lang="en-US" sz="1224" kern="0">
                <a:gradFill>
                  <a:gsLst>
                    <a:gs pos="86607">
                      <a:srgbClr val="FFFFFF"/>
                    </a:gs>
                    <a:gs pos="53000">
                      <a:srgbClr val="FFFFFF"/>
                    </a:gs>
                  </a:gsLst>
                  <a:lin ang="5400000" scaled="0"/>
                </a:gradFill>
                <a:latin typeface="Segoe UI"/>
              </a:rPr>
              <a:t>&amp; management</a:t>
            </a:r>
          </a:p>
        </p:txBody>
      </p:sp>
      <p:sp>
        <p:nvSpPr>
          <p:cNvPr id="27" name="Rectangle: Rounded Corners 23">
            <a:extLst>
              <a:ext uri="{FF2B5EF4-FFF2-40B4-BE49-F238E27FC236}">
                <a16:creationId xmlns:a16="http://schemas.microsoft.com/office/drawing/2014/main" id="{FA0CBC5B-BDFD-4F04-84FA-EB2734AF72F4}"/>
              </a:ext>
            </a:extLst>
          </p:cNvPr>
          <p:cNvSpPr/>
          <p:nvPr/>
        </p:nvSpPr>
        <p:spPr bwMode="auto">
          <a:xfrm>
            <a:off x="2548349" y="4781234"/>
            <a:ext cx="1340568" cy="1392295"/>
          </a:xfrm>
          <a:prstGeom prst="roundRect">
            <a:avLst/>
          </a:prstGeom>
          <a:solidFill>
            <a:srgbClr val="ABDBFF"/>
          </a:solidFill>
          <a:ln w="34925">
            <a:solidFill>
              <a:schemeClr val="accent2"/>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0" tIns="46623" rIns="0" bIns="46623" numCol="1" spcCol="0" rtlCol="0" fromWordArt="0" anchor="b" anchorCtr="0" forceAA="0" compatLnSpc="1">
            <a:prstTxWarp prst="textNoShape">
              <a:avLst/>
            </a:prstTxWarp>
            <a:noAutofit/>
          </a:bodyPr>
          <a:lstStyle/>
          <a:p>
            <a:pPr defTabSz="932114" fontAlgn="base">
              <a:spcBef>
                <a:spcPct val="0"/>
              </a:spcBef>
              <a:spcAft>
                <a:spcPct val="0"/>
              </a:spcAft>
              <a:defRPr/>
            </a:pPr>
            <a:r>
              <a:rPr lang="en-US" sz="1632">
                <a:solidFill>
                  <a:srgbClr val="353535"/>
                </a:solidFill>
                <a:latin typeface="Segoe UI Semilight"/>
              </a:rPr>
              <a:t>IoT Edge runtime</a:t>
            </a:r>
          </a:p>
        </p:txBody>
      </p:sp>
      <p:sp>
        <p:nvSpPr>
          <p:cNvPr id="29" name="Rectangle: Rounded Corners 23">
            <a:extLst>
              <a:ext uri="{FF2B5EF4-FFF2-40B4-BE49-F238E27FC236}">
                <a16:creationId xmlns:a16="http://schemas.microsoft.com/office/drawing/2014/main" id="{7F51BC36-7C05-4CCE-A3A8-71593E1675D1}"/>
              </a:ext>
            </a:extLst>
          </p:cNvPr>
          <p:cNvSpPr/>
          <p:nvPr/>
        </p:nvSpPr>
        <p:spPr bwMode="auto">
          <a:xfrm>
            <a:off x="6062055" y="4057136"/>
            <a:ext cx="910216" cy="578833"/>
          </a:xfrm>
          <a:prstGeom prst="roundRect">
            <a:avLst/>
          </a:prstGeom>
          <a:solidFill>
            <a:srgbClr val="85CBFF"/>
          </a:solidFill>
          <a:ln w="19050">
            <a:solidFill>
              <a:schemeClr val="accent2"/>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0" tIns="46623" rIns="0" bIns="46623" numCol="1" spcCol="0" rtlCol="0" fromWordArt="0" anchor="b" anchorCtr="0" forceAA="0" compatLnSpc="1">
            <a:prstTxWarp prst="textNoShape">
              <a:avLst/>
            </a:prstTxWarp>
            <a:noAutofit/>
          </a:bodyPr>
          <a:lstStyle/>
          <a:p>
            <a:pPr defTabSz="932114" fontAlgn="base">
              <a:spcBef>
                <a:spcPct val="0"/>
              </a:spcBef>
              <a:spcAft>
                <a:spcPct val="0"/>
              </a:spcAft>
              <a:defRPr/>
            </a:pPr>
            <a:r>
              <a:rPr lang="en-US" sz="1020">
                <a:solidFill>
                  <a:srgbClr val="000000"/>
                </a:solidFill>
                <a:latin typeface="Segoe UI Semilight"/>
              </a:rPr>
              <a:t>Workload description</a:t>
            </a:r>
          </a:p>
        </p:txBody>
      </p:sp>
      <p:pic>
        <p:nvPicPr>
          <p:cNvPr id="40" name="Picture 39">
            <a:extLst>
              <a:ext uri="{FF2B5EF4-FFF2-40B4-BE49-F238E27FC236}">
                <a16:creationId xmlns:a16="http://schemas.microsoft.com/office/drawing/2014/main" id="{24D737E1-DF43-49C2-9939-52F03A8F73AC}"/>
              </a:ext>
            </a:extLst>
          </p:cNvPr>
          <p:cNvPicPr>
            <a:picLocks noChangeAspect="1"/>
          </p:cNvPicPr>
          <p:nvPr/>
        </p:nvPicPr>
        <p:blipFill>
          <a:blip r:embed="rId4"/>
          <a:stretch>
            <a:fillRect/>
          </a:stretch>
        </p:blipFill>
        <p:spPr>
          <a:xfrm>
            <a:off x="4027471" y="4207888"/>
            <a:ext cx="548672" cy="510265"/>
          </a:xfrm>
          <a:prstGeom prst="rect">
            <a:avLst/>
          </a:prstGeom>
        </p:spPr>
      </p:pic>
    </p:spTree>
    <p:custDataLst>
      <p:tags r:id="rId1"/>
    </p:custDataLst>
    <p:extLst>
      <p:ext uri="{BB962C8B-B14F-4D97-AF65-F5344CB8AC3E}">
        <p14:creationId xmlns:p14="http://schemas.microsoft.com/office/powerpoint/2010/main" val="3306223297"/>
      </p:ext>
    </p:extLst>
  </p:cSld>
  <p:clrMapOvr>
    <a:masterClrMapping/>
  </p:clrMapOvr>
  <mc:AlternateContent xmlns:mc="http://schemas.openxmlformats.org/markup-compatibility/2006" xmlns:p14="http://schemas.microsoft.com/office/powerpoint/2010/main">
    <mc:Choice Requires="p14">
      <p:transition spd="med" p14:dur="700" advTm="2052">
        <p:fade/>
      </p:transition>
    </mc:Choice>
    <mc:Fallback xmlns="">
      <p:transition spd="med" advTm="2052">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500"/>
                                        <p:tgtEl>
                                          <p:spTgt spid="23"/>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8"/>
                                        </p:tgtEl>
                                        <p:attrNameLst>
                                          <p:attrName>style.visibility</p:attrName>
                                        </p:attrNameLst>
                                      </p:cBhvr>
                                      <p:to>
                                        <p:strVal val="visible"/>
                                      </p:to>
                                    </p:set>
                                    <p:animEffect transition="in" filter="fade">
                                      <p:cBhvr>
                                        <p:cTn id="21" dur="500"/>
                                        <p:tgtEl>
                                          <p:spTgt spid="2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4"/>
                                        </p:tgtEl>
                                        <p:attrNameLst>
                                          <p:attrName>style.visibility</p:attrName>
                                        </p:attrNameLst>
                                      </p:cBhvr>
                                      <p:to>
                                        <p:strVal val="visible"/>
                                      </p:to>
                                    </p:set>
                                    <p:animEffect transition="in" filter="fade">
                                      <p:cBhvr>
                                        <p:cTn id="24" dur="500"/>
                                        <p:tgtEl>
                                          <p:spTgt spid="24"/>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2"/>
                                        </p:tgtEl>
                                        <p:attrNameLst>
                                          <p:attrName>style.visibility</p:attrName>
                                        </p:attrNameLst>
                                      </p:cBhvr>
                                      <p:to>
                                        <p:strVal val="visible"/>
                                      </p:to>
                                    </p:set>
                                    <p:animEffect transition="in" filter="fade">
                                      <p:cBhvr>
                                        <p:cTn id="29" dur="500"/>
                                        <p:tgtEl>
                                          <p:spTgt spid="22"/>
                                        </p:tgtEl>
                                      </p:cBhvr>
                                    </p:animEffect>
                                  </p:childTnLst>
                                </p:cTn>
                              </p:par>
                            </p:childTnLst>
                          </p:cTn>
                        </p:par>
                      </p:childTnLst>
                    </p:cTn>
                  </p:par>
                  <p:par>
                    <p:cTn id="30" fill="hold">
                      <p:stCondLst>
                        <p:cond delay="indefinite"/>
                      </p:stCondLst>
                      <p:childTnLst>
                        <p:par>
                          <p:cTn id="31" fill="hold">
                            <p:stCondLst>
                              <p:cond delay="0"/>
                            </p:stCondLst>
                            <p:childTnLst>
                              <p:par>
                                <p:cTn id="32" presetID="42" presetClass="path" presetSubtype="0" accel="50000" decel="50000" fill="hold" grpId="1" nodeType="clickEffect">
                                  <p:stCondLst>
                                    <p:cond delay="0"/>
                                  </p:stCondLst>
                                  <p:childTnLst>
                                    <p:animMotion origin="layout" path="M -1.66667E-6 1.85185E-6 L 0.0013 -0.23704 " pathEditMode="relative" rAng="0" ptsTypes="AA">
                                      <p:cBhvr>
                                        <p:cTn id="33" dur="2000" fill="hold"/>
                                        <p:tgtEl>
                                          <p:spTgt spid="17"/>
                                        </p:tgtEl>
                                        <p:attrNameLst>
                                          <p:attrName>ppt_x</p:attrName>
                                          <p:attrName>ppt_y</p:attrName>
                                        </p:attrNameLst>
                                      </p:cBhvr>
                                      <p:rCtr x="65" y="-11852"/>
                                    </p:animMotion>
                                  </p:childTnLst>
                                </p:cTn>
                              </p:par>
                              <p:par>
                                <p:cTn id="34" presetID="42" presetClass="path" presetSubtype="0" accel="50000" decel="50000" fill="hold" grpId="1" nodeType="withEffect">
                                  <p:stCondLst>
                                    <p:cond delay="0"/>
                                  </p:stCondLst>
                                  <p:childTnLst>
                                    <p:animMotion origin="layout" path="M 4.16667E-6 2.96296E-6 L -0.00118 -0.23843 " pathEditMode="relative" rAng="0" ptsTypes="AA">
                                      <p:cBhvr>
                                        <p:cTn id="35" dur="2000" fill="hold"/>
                                        <p:tgtEl>
                                          <p:spTgt spid="28"/>
                                        </p:tgtEl>
                                        <p:attrNameLst>
                                          <p:attrName>ppt_x</p:attrName>
                                          <p:attrName>ppt_y</p:attrName>
                                        </p:attrNameLst>
                                      </p:cBhvr>
                                      <p:rCtr x="-65" y="-11921"/>
                                    </p:animMotion>
                                  </p:childTnLst>
                                </p:cTn>
                              </p:par>
                              <p:par>
                                <p:cTn id="36" presetID="42" presetClass="path" presetSubtype="0" accel="50000" decel="50000" fill="hold" grpId="1" nodeType="withEffect">
                                  <p:stCondLst>
                                    <p:cond delay="0"/>
                                  </p:stCondLst>
                                  <p:childTnLst>
                                    <p:animMotion origin="layout" path="M -2.29167E-6 1.85185E-6 L -0.00117 -0.23843 " pathEditMode="relative" rAng="0" ptsTypes="AA">
                                      <p:cBhvr>
                                        <p:cTn id="37" dur="2000" fill="hold"/>
                                        <p:tgtEl>
                                          <p:spTgt spid="24"/>
                                        </p:tgtEl>
                                        <p:attrNameLst>
                                          <p:attrName>ppt_x</p:attrName>
                                          <p:attrName>ppt_y</p:attrName>
                                        </p:attrNameLst>
                                      </p:cBhvr>
                                      <p:rCtr x="-65" y="-11921"/>
                                    </p:animMotion>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9"/>
                                        </p:tgtEl>
                                        <p:attrNameLst>
                                          <p:attrName>style.visibility</p:attrName>
                                        </p:attrNameLst>
                                      </p:cBhvr>
                                      <p:to>
                                        <p:strVal val="visible"/>
                                      </p:to>
                                    </p:set>
                                    <p:animEffect transition="in" filter="fade">
                                      <p:cBhvr>
                                        <p:cTn id="42" dur="500"/>
                                        <p:tgtEl>
                                          <p:spTgt spid="29"/>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27"/>
                                        </p:tgtEl>
                                        <p:attrNameLst>
                                          <p:attrName>style.visibility</p:attrName>
                                        </p:attrNameLst>
                                      </p:cBhvr>
                                      <p:to>
                                        <p:strVal val="visible"/>
                                      </p:to>
                                    </p:set>
                                    <p:animEffect transition="in" filter="fade">
                                      <p:cBhvr>
                                        <p:cTn id="47" dur="500"/>
                                        <p:tgtEl>
                                          <p:spTgt spid="27"/>
                                        </p:tgtEl>
                                      </p:cBhvr>
                                    </p:animEffect>
                                  </p:childTnLst>
                                </p:cTn>
                              </p:par>
                              <p:par>
                                <p:cTn id="48" presetID="10" presetClass="entr" presetSubtype="0" fill="hold" nodeType="withEffect">
                                  <p:stCondLst>
                                    <p:cond delay="0"/>
                                  </p:stCondLst>
                                  <p:childTnLst>
                                    <p:set>
                                      <p:cBhvr>
                                        <p:cTn id="49" dur="1" fill="hold">
                                          <p:stCondLst>
                                            <p:cond delay="0"/>
                                          </p:stCondLst>
                                        </p:cTn>
                                        <p:tgtEl>
                                          <p:spTgt spid="169"/>
                                        </p:tgtEl>
                                        <p:attrNameLst>
                                          <p:attrName>style.visibility</p:attrName>
                                        </p:attrNameLst>
                                      </p:cBhvr>
                                      <p:to>
                                        <p:strVal val="visible"/>
                                      </p:to>
                                    </p:set>
                                    <p:animEffect transition="in" filter="fade">
                                      <p:cBhvr>
                                        <p:cTn id="50" dur="500"/>
                                        <p:tgtEl>
                                          <p:spTgt spid="169"/>
                                        </p:tgtEl>
                                      </p:cBhvr>
                                    </p:animEffect>
                                  </p:childTnLst>
                                </p:cTn>
                              </p:par>
                            </p:childTnLst>
                          </p:cTn>
                        </p:par>
                      </p:childTnLst>
                    </p:cTn>
                  </p:par>
                  <p:par>
                    <p:cTn id="51" fill="hold">
                      <p:stCondLst>
                        <p:cond delay="indefinite"/>
                      </p:stCondLst>
                      <p:childTnLst>
                        <p:par>
                          <p:cTn id="52" fill="hold">
                            <p:stCondLst>
                              <p:cond delay="0"/>
                            </p:stCondLst>
                            <p:childTnLst>
                              <p:par>
                                <p:cTn id="53" presetID="42" presetClass="path" presetSubtype="0" accel="50000" decel="50000" fill="hold" grpId="1" nodeType="clickEffect">
                                  <p:stCondLst>
                                    <p:cond delay="0"/>
                                  </p:stCondLst>
                                  <p:childTnLst>
                                    <p:animMotion origin="layout" path="M 1.45833E-6 3.7037E-6 L -0.26706 0.11759 " pathEditMode="relative" rAng="0" ptsTypes="AA">
                                      <p:cBhvr>
                                        <p:cTn id="54" dur="2000" fill="hold"/>
                                        <p:tgtEl>
                                          <p:spTgt spid="29"/>
                                        </p:tgtEl>
                                        <p:attrNameLst>
                                          <p:attrName>ppt_x</p:attrName>
                                          <p:attrName>ppt_y</p:attrName>
                                        </p:attrNameLst>
                                      </p:cBhvr>
                                      <p:rCtr x="-13359" y="5880"/>
                                    </p:animMotion>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167"/>
                                        </p:tgtEl>
                                        <p:attrNameLst>
                                          <p:attrName>style.visibility</p:attrName>
                                        </p:attrNameLst>
                                      </p:cBhvr>
                                      <p:to>
                                        <p:strVal val="visible"/>
                                      </p:to>
                                    </p:set>
                                    <p:animEffect transition="in" filter="fade">
                                      <p:cBhvr>
                                        <p:cTn id="59" dur="500"/>
                                        <p:tgtEl>
                                          <p:spTgt spid="167"/>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36"/>
                                        </p:tgtEl>
                                        <p:attrNameLst>
                                          <p:attrName>style.visibility</p:attrName>
                                        </p:attrNameLst>
                                      </p:cBhvr>
                                      <p:to>
                                        <p:strVal val="visible"/>
                                      </p:to>
                                    </p:set>
                                    <p:animEffect transition="in" filter="fade">
                                      <p:cBhvr>
                                        <p:cTn id="62" dur="500"/>
                                        <p:tgtEl>
                                          <p:spTgt spid="36"/>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37"/>
                                        </p:tgtEl>
                                        <p:attrNameLst>
                                          <p:attrName>style.visibility</p:attrName>
                                        </p:attrNameLst>
                                      </p:cBhvr>
                                      <p:to>
                                        <p:strVal val="visible"/>
                                      </p:to>
                                    </p:set>
                                    <p:animEffect transition="in" filter="fade">
                                      <p:cBhvr>
                                        <p:cTn id="65" dur="500"/>
                                        <p:tgtEl>
                                          <p:spTgt spid="37"/>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26"/>
                                        </p:tgtEl>
                                        <p:attrNameLst>
                                          <p:attrName>style.visibility</p:attrName>
                                        </p:attrNameLst>
                                      </p:cBhvr>
                                      <p:to>
                                        <p:strVal val="visible"/>
                                      </p:to>
                                    </p:set>
                                    <p:animEffect transition="in" filter="fade">
                                      <p:cBhvr>
                                        <p:cTn id="68" dur="500"/>
                                        <p:tgtEl>
                                          <p:spTgt spid="26"/>
                                        </p:tgtEl>
                                      </p:cBhvr>
                                    </p:animEffect>
                                  </p:childTnLst>
                                </p:cTn>
                              </p:par>
                            </p:childTnLst>
                          </p:cTn>
                        </p:par>
                      </p:childTnLst>
                    </p:cTn>
                  </p:par>
                  <p:par>
                    <p:cTn id="69" fill="hold">
                      <p:stCondLst>
                        <p:cond delay="indefinite"/>
                      </p:stCondLst>
                      <p:childTnLst>
                        <p:par>
                          <p:cTn id="70" fill="hold">
                            <p:stCondLst>
                              <p:cond delay="0"/>
                            </p:stCondLst>
                            <p:childTnLst>
                              <p:par>
                                <p:cTn id="71" presetID="42" presetClass="path" presetSubtype="0" accel="50000" decel="50000" fill="hold" grpId="1" nodeType="clickEffect">
                                  <p:stCondLst>
                                    <p:cond delay="0"/>
                                  </p:stCondLst>
                                  <p:childTnLst>
                                    <p:animMotion origin="layout" path="M -4.16667E-7 1.85185E-6 L -0.43346 0.23611 " pathEditMode="relative" rAng="0" ptsTypes="AA">
                                      <p:cBhvr>
                                        <p:cTn id="72" dur="2000" fill="hold"/>
                                        <p:tgtEl>
                                          <p:spTgt spid="36"/>
                                        </p:tgtEl>
                                        <p:attrNameLst>
                                          <p:attrName>ppt_x</p:attrName>
                                          <p:attrName>ppt_y</p:attrName>
                                        </p:attrNameLst>
                                      </p:cBhvr>
                                      <p:rCtr x="-21628" y="11806"/>
                                    </p:animMotion>
                                  </p:childTnLst>
                                </p:cTn>
                              </p:par>
                              <p:par>
                                <p:cTn id="73" presetID="42" presetClass="path" presetSubtype="0" accel="50000" decel="50000" fill="hold" grpId="1" nodeType="withEffect">
                                  <p:stCondLst>
                                    <p:cond delay="0"/>
                                  </p:stCondLst>
                                  <p:childTnLst>
                                    <p:animMotion origin="layout" path="M 1.04167E-6 -2.59259E-6 L -0.52123 0.23125 " pathEditMode="relative" rAng="0" ptsTypes="AA">
                                      <p:cBhvr>
                                        <p:cTn id="74" dur="2000" fill="hold"/>
                                        <p:tgtEl>
                                          <p:spTgt spid="37"/>
                                        </p:tgtEl>
                                        <p:attrNameLst>
                                          <p:attrName>ppt_x</p:attrName>
                                          <p:attrName>ppt_y</p:attrName>
                                        </p:attrNameLst>
                                      </p:cBhvr>
                                      <p:rCtr x="-26133" y="11458"/>
                                    </p:animMotion>
                                  </p:childTnLst>
                                </p:cTn>
                              </p:par>
                              <p:par>
                                <p:cTn id="75" presetID="42" presetClass="path" presetSubtype="0" accel="50000" decel="50000" fill="hold" grpId="1" nodeType="withEffect">
                                  <p:stCondLst>
                                    <p:cond delay="0"/>
                                  </p:stCondLst>
                                  <p:childTnLst>
                                    <p:animMotion origin="layout" path="M -3.33333E-6 -1.11111E-6 L -0.6039 0.23611 " pathEditMode="relative" rAng="0" ptsTypes="AA">
                                      <p:cBhvr>
                                        <p:cTn id="76" dur="2000" fill="hold"/>
                                        <p:tgtEl>
                                          <p:spTgt spid="26"/>
                                        </p:tgtEl>
                                        <p:attrNameLst>
                                          <p:attrName>ppt_x</p:attrName>
                                          <p:attrName>ppt_y</p:attrName>
                                        </p:attrNameLst>
                                      </p:cBhvr>
                                      <p:rCtr x="-30234" y="11782"/>
                                    </p:animMotion>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nodeType="clickEffect">
                                  <p:stCondLst>
                                    <p:cond delay="0"/>
                                  </p:stCondLst>
                                  <p:childTnLst>
                                    <p:set>
                                      <p:cBhvr>
                                        <p:cTn id="80" dur="1" fill="hold">
                                          <p:stCondLst>
                                            <p:cond delay="0"/>
                                          </p:stCondLst>
                                        </p:cTn>
                                        <p:tgtEl>
                                          <p:spTgt spid="40"/>
                                        </p:tgtEl>
                                        <p:attrNameLst>
                                          <p:attrName>style.visibility</p:attrName>
                                        </p:attrNameLst>
                                      </p:cBhvr>
                                      <p:to>
                                        <p:strVal val="visible"/>
                                      </p:to>
                                    </p:set>
                                    <p:animEffect transition="in" filter="fade">
                                      <p:cBhvr>
                                        <p:cTn id="81"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22" grpId="0" animBg="1"/>
      <p:bldP spid="36" grpId="0" animBg="1"/>
      <p:bldP spid="36" grpId="1" animBg="1"/>
      <p:bldP spid="17" grpId="0" animBg="1"/>
      <p:bldP spid="17" grpId="1" animBg="1"/>
      <p:bldP spid="37" grpId="0" animBg="1"/>
      <p:bldP spid="37" grpId="1" animBg="1"/>
      <p:bldP spid="23" grpId="0" animBg="1"/>
      <p:bldP spid="26" grpId="0" animBg="1"/>
      <p:bldP spid="26" grpId="1" animBg="1"/>
      <p:bldP spid="24" grpId="0" animBg="1"/>
      <p:bldP spid="24" grpId="1" animBg="1"/>
      <p:bldP spid="25" grpId="0" animBg="1"/>
      <p:bldP spid="28" grpId="0" animBg="1"/>
      <p:bldP spid="28" grpId="1" animBg="1"/>
      <p:bldP spid="27" grpId="0" animBg="1"/>
      <p:bldP spid="29" grpId="0" animBg="1"/>
      <p:bldP spid="29" grpId="1"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F9156368-FF8F-4C04-A36B-1AF14C2D4F28}"/>
              </a:ext>
            </a:extLst>
          </p:cNvPr>
          <p:cNvSpPr/>
          <p:nvPr/>
        </p:nvSpPr>
        <p:spPr bwMode="auto">
          <a:xfrm>
            <a:off x="4150327" y="1693544"/>
            <a:ext cx="7893766" cy="2432454"/>
          </a:xfrm>
          <a:prstGeom prst="rect">
            <a:avLst/>
          </a:prstGeom>
          <a:solidFill>
            <a:schemeClr val="bg1"/>
          </a:solidFill>
          <a:ln w="9525" cap="flat" cmpd="sng" algn="ctr">
            <a:noFill/>
            <a:prstDash val="solid"/>
            <a:headEnd type="none" w="med" len="med"/>
            <a:tailEnd type="none" w="med" len="med"/>
          </a:ln>
          <a:effectLst>
            <a:outerShdw blurRad="190500" dist="38100" dir="2700000" algn="ctr" rotWithShape="0">
              <a:srgbClr val="000000">
                <a:alpha val="25000"/>
              </a:srgbClr>
            </a:outerShdw>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a:gradFill>
                <a:gsLst>
                  <a:gs pos="0">
                    <a:srgbClr val="FFFFFF"/>
                  </a:gs>
                  <a:gs pos="100000">
                    <a:srgbClr val="FFFFFF"/>
                  </a:gs>
                </a:gsLst>
                <a:lin ang="5400000" scaled="0"/>
              </a:gradFill>
              <a:latin typeface="Segoe UI"/>
              <a:cs typeface="Segoe UI" pitchFamily="34" charset="0"/>
            </a:endParaRPr>
          </a:p>
        </p:txBody>
      </p:sp>
      <p:sp>
        <p:nvSpPr>
          <p:cNvPr id="99" name="Rectangle 98">
            <a:extLst>
              <a:ext uri="{FF2B5EF4-FFF2-40B4-BE49-F238E27FC236}">
                <a16:creationId xmlns:a16="http://schemas.microsoft.com/office/drawing/2014/main" id="{63C6AF64-8393-42D3-824A-7F5B550C69BC}"/>
              </a:ext>
            </a:extLst>
          </p:cNvPr>
          <p:cNvSpPr/>
          <p:nvPr/>
        </p:nvSpPr>
        <p:spPr bwMode="auto">
          <a:xfrm>
            <a:off x="392380" y="1693544"/>
            <a:ext cx="3238771" cy="2432454"/>
          </a:xfrm>
          <a:prstGeom prst="rect">
            <a:avLst/>
          </a:prstGeom>
          <a:solidFill>
            <a:schemeClr val="bg1"/>
          </a:solidFill>
          <a:ln w="9525" cap="flat" cmpd="sng" algn="ctr">
            <a:noFill/>
            <a:prstDash val="solid"/>
            <a:headEnd type="none" w="med" len="med"/>
            <a:tailEnd type="none" w="med" len="med"/>
          </a:ln>
          <a:effectLst>
            <a:outerShdw blurRad="190500" dist="38100" dir="2700000" algn="ctr" rotWithShape="0">
              <a:srgbClr val="000000">
                <a:alpha val="25000"/>
              </a:srgbClr>
            </a:outerShdw>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a:gradFill>
                <a:gsLst>
                  <a:gs pos="0">
                    <a:srgbClr val="FFFFFF"/>
                  </a:gs>
                  <a:gs pos="100000">
                    <a:srgbClr val="FFFFFF"/>
                  </a:gs>
                </a:gsLst>
                <a:lin ang="5400000" scaled="0"/>
              </a:gradFill>
              <a:latin typeface="Segoe UI"/>
              <a:cs typeface="Segoe UI" pitchFamily="34" charset="0"/>
            </a:endParaRPr>
          </a:p>
        </p:txBody>
      </p:sp>
      <p:sp>
        <p:nvSpPr>
          <p:cNvPr id="8" name="Rectangle 7">
            <a:extLst>
              <a:ext uri="{FF2B5EF4-FFF2-40B4-BE49-F238E27FC236}">
                <a16:creationId xmlns:a16="http://schemas.microsoft.com/office/drawing/2014/main" id="{BF2FC338-F802-4311-B98F-57DF20BE217B}"/>
              </a:ext>
            </a:extLst>
          </p:cNvPr>
          <p:cNvSpPr/>
          <p:nvPr/>
        </p:nvSpPr>
        <p:spPr bwMode="auto">
          <a:xfrm>
            <a:off x="392381" y="4528307"/>
            <a:ext cx="11651715" cy="2024617"/>
          </a:xfrm>
          <a:prstGeom prst="rect">
            <a:avLst/>
          </a:prstGeom>
          <a:solidFill>
            <a:schemeClr val="bg1"/>
          </a:solidFill>
          <a:ln w="9525" cap="flat" cmpd="sng" algn="ctr">
            <a:noFill/>
            <a:prstDash val="solid"/>
            <a:headEnd type="none" w="med" len="med"/>
            <a:tailEnd type="none" w="med" len="med"/>
          </a:ln>
          <a:effectLst>
            <a:outerShdw blurRad="190500" dist="38100" dir="2700000" algn="ctr" rotWithShape="0">
              <a:srgbClr val="000000">
                <a:alpha val="25000"/>
              </a:srgbClr>
            </a:outerShdw>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a:gradFill>
                <a:gsLst>
                  <a:gs pos="0">
                    <a:srgbClr val="FFFFFF"/>
                  </a:gs>
                  <a:gs pos="100000">
                    <a:srgbClr val="FFFFFF"/>
                  </a:gs>
                </a:gsLst>
                <a:lin ang="5400000" scaled="0"/>
              </a:gradFill>
              <a:latin typeface="Segoe UI"/>
              <a:cs typeface="Segoe UI" pitchFamily="34" charset="0"/>
            </a:endParaRPr>
          </a:p>
        </p:txBody>
      </p:sp>
      <p:pic>
        <p:nvPicPr>
          <p:cNvPr id="16" name="Picture 15">
            <a:extLst>
              <a:ext uri="{FF2B5EF4-FFF2-40B4-BE49-F238E27FC236}">
                <a16:creationId xmlns:a16="http://schemas.microsoft.com/office/drawing/2014/main" id="{C1BD59F6-9723-4917-9EF0-3FE1944820A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9549" y="5260359"/>
            <a:ext cx="2145200" cy="357534"/>
          </a:xfrm>
          <a:prstGeom prst="rect">
            <a:avLst/>
          </a:prstGeom>
        </p:spPr>
      </p:pic>
      <p:pic>
        <p:nvPicPr>
          <p:cNvPr id="21" name="Picture 21" descr="A close up of a logo&#10;&#10;Description generated with high confidence">
            <a:extLst>
              <a:ext uri="{FF2B5EF4-FFF2-40B4-BE49-F238E27FC236}">
                <a16:creationId xmlns:a16="http://schemas.microsoft.com/office/drawing/2014/main" id="{E067707B-3DAC-411B-AFE3-54218B8F47E9}"/>
              </a:ext>
            </a:extLst>
          </p:cNvPr>
          <p:cNvPicPr>
            <a:picLocks noChangeAspect="1"/>
          </p:cNvPicPr>
          <p:nvPr/>
        </p:nvPicPr>
        <p:blipFill>
          <a:blip r:embed="rId4"/>
          <a:stretch>
            <a:fillRect/>
          </a:stretch>
        </p:blipFill>
        <p:spPr>
          <a:xfrm>
            <a:off x="2976964" y="5093694"/>
            <a:ext cx="1431367" cy="644534"/>
          </a:xfrm>
          <a:prstGeom prst="rect">
            <a:avLst/>
          </a:prstGeom>
        </p:spPr>
      </p:pic>
      <p:pic>
        <p:nvPicPr>
          <p:cNvPr id="2050" name="Picture 2" descr="Related image">
            <a:extLst>
              <a:ext uri="{FF2B5EF4-FFF2-40B4-BE49-F238E27FC236}">
                <a16:creationId xmlns:a16="http://schemas.microsoft.com/office/drawing/2014/main" id="{CC8BE126-75D4-4BE9-BA87-95359E84A01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40623" y="5087328"/>
            <a:ext cx="1926013" cy="54311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7EED2C8-1951-48AD-AB3C-04330381BBBE}"/>
              </a:ext>
            </a:extLst>
          </p:cNvPr>
          <p:cNvSpPr>
            <a:spLocks noGrp="1"/>
          </p:cNvSpPr>
          <p:nvPr>
            <p:ph type="title"/>
          </p:nvPr>
        </p:nvSpPr>
        <p:spPr/>
        <p:txBody>
          <a:bodyPr/>
          <a:lstStyle/>
          <a:p>
            <a:r>
              <a:rPr lang="en-US"/>
              <a:t>IoT Central </a:t>
            </a:r>
          </a:p>
        </p:txBody>
      </p:sp>
      <p:sp>
        <p:nvSpPr>
          <p:cNvPr id="12" name="Rectangle 11">
            <a:extLst>
              <a:ext uri="{FF2B5EF4-FFF2-40B4-BE49-F238E27FC236}">
                <a16:creationId xmlns:a16="http://schemas.microsoft.com/office/drawing/2014/main" id="{C1E49AD7-25DB-4F26-8D4C-D94931A94EFA}"/>
              </a:ext>
            </a:extLst>
          </p:cNvPr>
          <p:cNvSpPr/>
          <p:nvPr/>
        </p:nvSpPr>
        <p:spPr>
          <a:xfrm>
            <a:off x="649549" y="1942497"/>
            <a:ext cx="3068123" cy="1825088"/>
          </a:xfrm>
          <a:prstGeom prst="rect">
            <a:avLst/>
          </a:prstGeom>
        </p:spPr>
        <p:txBody>
          <a:bodyPr wrap="square" anchor="t">
            <a:spAutoFit/>
          </a:bodyPr>
          <a:lstStyle/>
          <a:p>
            <a:pPr marL="352962" indent="-352962" defTabSz="931611">
              <a:spcBef>
                <a:spcPct val="0"/>
              </a:spcBef>
              <a:spcAft>
                <a:spcPts val="1836"/>
              </a:spcAft>
              <a:buBlip>
                <a:blip r:embed="rId6"/>
              </a:buBlip>
              <a:defRPr/>
            </a:pPr>
            <a:r>
              <a:rPr lang="en-US" sz="1632">
                <a:ln w="3175">
                  <a:noFill/>
                </a:ln>
                <a:gradFill>
                  <a:gsLst>
                    <a:gs pos="0">
                      <a:srgbClr val="000000"/>
                    </a:gs>
                    <a:gs pos="100000">
                      <a:srgbClr val="000000"/>
                    </a:gs>
                  </a:gsLst>
                  <a:lin ang="5400000" scaled="1"/>
                </a:gradFill>
                <a:latin typeface="Segoe UI Semibold"/>
                <a:cs typeface="Segoe UI"/>
              </a:rPr>
              <a:t>Highly secure</a:t>
            </a:r>
          </a:p>
          <a:p>
            <a:pPr marL="352962" indent="-352962" defTabSz="931611">
              <a:spcBef>
                <a:spcPct val="0"/>
              </a:spcBef>
              <a:spcAft>
                <a:spcPts val="1836"/>
              </a:spcAft>
              <a:buBlip>
                <a:blip r:embed="rId6"/>
              </a:buBlip>
              <a:defRPr/>
            </a:pPr>
            <a:r>
              <a:rPr lang="en-US" sz="1632">
                <a:ln w="3175">
                  <a:noFill/>
                </a:ln>
                <a:gradFill>
                  <a:gsLst>
                    <a:gs pos="0">
                      <a:srgbClr val="000000"/>
                    </a:gs>
                    <a:gs pos="100000">
                      <a:srgbClr val="000000"/>
                    </a:gs>
                  </a:gsLst>
                  <a:lin ang="5400000" scaled="1"/>
                </a:gradFill>
                <a:latin typeface="Segoe UI Semibold"/>
                <a:cs typeface="Segoe UI"/>
              </a:rPr>
              <a:t>Enterprise-grade</a:t>
            </a:r>
          </a:p>
          <a:p>
            <a:pPr marL="352962" indent="-352962" defTabSz="931611">
              <a:spcBef>
                <a:spcPct val="0"/>
              </a:spcBef>
              <a:spcAft>
                <a:spcPts val="1836"/>
              </a:spcAft>
              <a:buBlip>
                <a:blip r:embed="rId6"/>
              </a:buBlip>
              <a:defRPr/>
            </a:pPr>
            <a:r>
              <a:rPr lang="en-US" sz="1632">
                <a:ln w="3175">
                  <a:noFill/>
                </a:ln>
                <a:gradFill>
                  <a:gsLst>
                    <a:gs pos="0">
                      <a:srgbClr val="000000"/>
                    </a:gs>
                    <a:gs pos="100000">
                      <a:srgbClr val="000000"/>
                    </a:gs>
                  </a:gsLst>
                  <a:lin ang="5400000" scaled="1"/>
                </a:gradFill>
                <a:latin typeface="Segoe UI Semibold"/>
                <a:cs typeface="Segoe UI"/>
              </a:rPr>
              <a:t>Predictable pricing</a:t>
            </a:r>
          </a:p>
          <a:p>
            <a:pPr marL="352962" indent="-352962" defTabSz="931611">
              <a:spcBef>
                <a:spcPct val="0"/>
              </a:spcBef>
              <a:spcAft>
                <a:spcPts val="1836"/>
              </a:spcAft>
              <a:buBlip>
                <a:blip r:embed="rId6"/>
              </a:buBlip>
              <a:defRPr/>
            </a:pPr>
            <a:r>
              <a:rPr lang="en-US" sz="1632">
                <a:ln w="3175">
                  <a:noFill/>
                </a:ln>
                <a:gradFill>
                  <a:gsLst>
                    <a:gs pos="0">
                      <a:srgbClr val="000000"/>
                    </a:gs>
                    <a:gs pos="100000">
                      <a:srgbClr val="000000"/>
                    </a:gs>
                  </a:gsLst>
                  <a:lin ang="5400000" scaled="1"/>
                </a:gradFill>
                <a:latin typeface="Segoe UI Semibold"/>
                <a:cs typeface="Segoe UI"/>
              </a:rPr>
              <a:t>Industry-focused</a:t>
            </a:r>
            <a:endParaRPr lang="en-US" sz="1632">
              <a:ln w="3175">
                <a:noFill/>
              </a:ln>
              <a:gradFill>
                <a:gsLst>
                  <a:gs pos="0">
                    <a:srgbClr val="000000"/>
                  </a:gs>
                  <a:gs pos="100000">
                    <a:srgbClr val="000000"/>
                  </a:gs>
                </a:gsLst>
                <a:lin ang="5400000" scaled="1"/>
              </a:gradFill>
              <a:latin typeface="Segoe UI Semibold"/>
              <a:cs typeface="Segoe UI" panose="020B0502040204020203" pitchFamily="34" charset="0"/>
            </a:endParaRPr>
          </a:p>
        </p:txBody>
      </p:sp>
      <p:sp>
        <p:nvSpPr>
          <p:cNvPr id="15" name="Rectangle 14">
            <a:extLst>
              <a:ext uri="{FF2B5EF4-FFF2-40B4-BE49-F238E27FC236}">
                <a16:creationId xmlns:a16="http://schemas.microsoft.com/office/drawing/2014/main" id="{F26451CA-2AC5-43AA-8E70-1074F14B5C7A}"/>
              </a:ext>
            </a:extLst>
          </p:cNvPr>
          <p:cNvSpPr/>
          <p:nvPr/>
        </p:nvSpPr>
        <p:spPr>
          <a:xfrm>
            <a:off x="392380" y="4528307"/>
            <a:ext cx="11651714" cy="429056"/>
          </a:xfrm>
          <a:prstGeom prst="rect">
            <a:avLst/>
          </a:prstGeom>
          <a:solidFill>
            <a:schemeClr val="tx1"/>
          </a:solidFill>
        </p:spPr>
        <p:txBody>
          <a:bodyPr wrap="square" anchor="ctr" anchorCtr="0">
            <a:noAutofit/>
          </a:bodyPr>
          <a:lstStyle/>
          <a:p>
            <a:pPr algn="ctr" defTabSz="931611">
              <a:spcBef>
                <a:spcPct val="0"/>
              </a:spcBef>
              <a:spcAft>
                <a:spcPts val="1198"/>
              </a:spcAft>
              <a:defRPr/>
            </a:pPr>
            <a:r>
              <a:rPr lang="en-US" sz="1785">
                <a:ln w="3175">
                  <a:noFill/>
                </a:ln>
                <a:gradFill>
                  <a:gsLst>
                    <a:gs pos="0">
                      <a:srgbClr val="50E6FF"/>
                    </a:gs>
                    <a:gs pos="100000">
                      <a:srgbClr val="50E6FF"/>
                    </a:gs>
                  </a:gsLst>
                  <a:lin ang="5400000" scaled="0"/>
                </a:gradFill>
                <a:latin typeface="Segoe UI Semibold" panose="020B0702040204020203" pitchFamily="34" charset="0"/>
                <a:cs typeface="Segoe UI Semibold" panose="020B0702040204020203" pitchFamily="34" charset="0"/>
                <a:sym typeface="Wingdings" panose="05000000000000000000" pitchFamily="2" charset="2"/>
              </a:rPr>
              <a:t>Existing solution builders</a:t>
            </a:r>
            <a:endParaRPr lang="en-US">
              <a:ln w="3175">
                <a:noFill/>
              </a:ln>
              <a:gradFill>
                <a:gsLst>
                  <a:gs pos="0">
                    <a:srgbClr val="50E6FF"/>
                  </a:gs>
                  <a:gs pos="100000">
                    <a:srgbClr val="50E6FF"/>
                  </a:gs>
                </a:gsLst>
                <a:lin ang="5400000" scaled="0"/>
              </a:gradFill>
              <a:latin typeface="Segoe UI Semibold" panose="020B0702040204020203" pitchFamily="34" charset="0"/>
              <a:cs typeface="Segoe UI Semibold" panose="020B0702040204020203" pitchFamily="34" charset="0"/>
              <a:sym typeface="Wingdings" panose="05000000000000000000" pitchFamily="2" charset="2"/>
            </a:endParaRPr>
          </a:p>
        </p:txBody>
      </p:sp>
      <p:pic>
        <p:nvPicPr>
          <p:cNvPr id="3" name="Picture 4">
            <a:extLst>
              <a:ext uri="{FF2B5EF4-FFF2-40B4-BE49-F238E27FC236}">
                <a16:creationId xmlns:a16="http://schemas.microsoft.com/office/drawing/2014/main" id="{213E2F8F-F01B-46DF-80DA-2C74B889887F}"/>
              </a:ext>
            </a:extLst>
          </p:cNvPr>
          <p:cNvPicPr>
            <a:picLocks noChangeAspect="1"/>
          </p:cNvPicPr>
          <p:nvPr/>
        </p:nvPicPr>
        <p:blipFill>
          <a:blip r:embed="rId7"/>
          <a:stretch>
            <a:fillRect/>
          </a:stretch>
        </p:blipFill>
        <p:spPr>
          <a:xfrm>
            <a:off x="6942992" y="5237867"/>
            <a:ext cx="843010" cy="357533"/>
          </a:xfrm>
          <a:prstGeom prst="rect">
            <a:avLst/>
          </a:prstGeom>
        </p:spPr>
      </p:pic>
      <p:pic>
        <p:nvPicPr>
          <p:cNvPr id="35" name="Picture 35" descr="A picture containing clipart&#10;&#10;Description generated with very high confidence">
            <a:extLst>
              <a:ext uri="{FF2B5EF4-FFF2-40B4-BE49-F238E27FC236}">
                <a16:creationId xmlns:a16="http://schemas.microsoft.com/office/drawing/2014/main" id="{2F4CBDC2-4CF3-41DC-B1B2-45D945F9B1B9}"/>
              </a:ext>
            </a:extLst>
          </p:cNvPr>
          <p:cNvPicPr>
            <a:picLocks noChangeAspect="1"/>
          </p:cNvPicPr>
          <p:nvPr/>
        </p:nvPicPr>
        <p:blipFill>
          <a:blip r:embed="rId8"/>
          <a:stretch>
            <a:fillRect/>
          </a:stretch>
        </p:blipFill>
        <p:spPr>
          <a:xfrm>
            <a:off x="3879063" y="5827621"/>
            <a:ext cx="668895" cy="543243"/>
          </a:xfrm>
          <a:prstGeom prst="rect">
            <a:avLst/>
          </a:prstGeom>
        </p:spPr>
      </p:pic>
      <p:pic>
        <p:nvPicPr>
          <p:cNvPr id="37" name="Picture 37" descr="A drawing of a face&#10;&#10;Description generated with high confidence">
            <a:extLst>
              <a:ext uri="{FF2B5EF4-FFF2-40B4-BE49-F238E27FC236}">
                <a16:creationId xmlns:a16="http://schemas.microsoft.com/office/drawing/2014/main" id="{62137815-A7AE-4F21-91CE-64C5D8560318}"/>
              </a:ext>
            </a:extLst>
          </p:cNvPr>
          <p:cNvPicPr>
            <a:picLocks noChangeAspect="1"/>
          </p:cNvPicPr>
          <p:nvPr/>
        </p:nvPicPr>
        <p:blipFill>
          <a:blip r:embed="rId9"/>
          <a:stretch>
            <a:fillRect/>
          </a:stretch>
        </p:blipFill>
        <p:spPr>
          <a:xfrm>
            <a:off x="6463502" y="5812407"/>
            <a:ext cx="570860" cy="551050"/>
          </a:xfrm>
          <a:prstGeom prst="rect">
            <a:avLst/>
          </a:prstGeom>
        </p:spPr>
      </p:pic>
      <p:cxnSp>
        <p:nvCxnSpPr>
          <p:cNvPr id="100" name="Straight Connector 99">
            <a:extLst>
              <a:ext uri="{FF2B5EF4-FFF2-40B4-BE49-F238E27FC236}">
                <a16:creationId xmlns:a16="http://schemas.microsoft.com/office/drawing/2014/main" id="{3526ECC0-A74A-475A-AA29-81F40A3CA389}"/>
              </a:ext>
            </a:extLst>
          </p:cNvPr>
          <p:cNvCxnSpPr>
            <a:cxnSpLocks/>
          </p:cNvCxnSpPr>
          <p:nvPr/>
        </p:nvCxnSpPr>
        <p:spPr>
          <a:xfrm flipV="1">
            <a:off x="419598" y="1693544"/>
            <a:ext cx="0" cy="2432454"/>
          </a:xfrm>
          <a:prstGeom prst="line">
            <a:avLst/>
          </a:prstGeom>
          <a:noFill/>
          <a:ln w="76200" cap="flat" cmpd="sng" algn="ctr">
            <a:gradFill>
              <a:gsLst>
                <a:gs pos="0">
                  <a:srgbClr val="50E6FF"/>
                </a:gs>
                <a:gs pos="100000">
                  <a:srgbClr val="0078D3"/>
                </a:gs>
              </a:gsLst>
              <a:lin ang="1800000" scaled="0"/>
            </a:gradFill>
            <a:prstDash val="solid"/>
            <a:headEnd type="none"/>
            <a:tailEnd type="none"/>
          </a:ln>
          <a:effectLst/>
        </p:spPr>
      </p:cxnSp>
      <p:sp>
        <p:nvSpPr>
          <p:cNvPr id="44" name="Title 1">
            <a:extLst>
              <a:ext uri="{FF2B5EF4-FFF2-40B4-BE49-F238E27FC236}">
                <a16:creationId xmlns:a16="http://schemas.microsoft.com/office/drawing/2014/main" id="{FD810321-08C6-4C92-8B97-A11210DC0D1E}"/>
              </a:ext>
            </a:extLst>
          </p:cNvPr>
          <p:cNvSpPr txBox="1">
            <a:spLocks/>
          </p:cNvSpPr>
          <p:nvPr/>
        </p:nvSpPr>
        <p:spPr>
          <a:xfrm>
            <a:off x="465953" y="1123070"/>
            <a:ext cx="10715296" cy="320182"/>
          </a:xfrm>
          <a:prstGeom prst="rect">
            <a:avLst/>
          </a:prstGeom>
        </p:spPr>
        <p:txBody>
          <a:bodyPr vert="horz" wrap="square" lIns="0" tIns="0" rIns="0" bIns="0" rtlCol="0" anchor="ctr" anchorCtr="0">
            <a:spAutoFit/>
          </a:bodyPr>
          <a:lstStyle>
            <a:lvl1pPr algn="l" defTabSz="914367" rtl="0" eaLnBrk="1" latinLnBrk="0" hangingPunct="1">
              <a:lnSpc>
                <a:spcPts val="3137"/>
              </a:lnSpc>
              <a:spcBef>
                <a:spcPct val="0"/>
              </a:spcBef>
              <a:buNone/>
              <a:defRPr lang="en-US" sz="2745" b="0" strike="noStrike" kern="1200" cap="none" spc="-49" baseline="0">
                <a:ln w="3175">
                  <a:noFill/>
                </a:ln>
                <a:gradFill>
                  <a:gsLst>
                    <a:gs pos="0">
                      <a:schemeClr val="tx1"/>
                    </a:gs>
                    <a:gs pos="100000">
                      <a:schemeClr val="tx1"/>
                    </a:gs>
                  </a:gsLst>
                  <a:lin ang="5400000" scaled="1"/>
                </a:gradFill>
                <a:effectLst/>
                <a:latin typeface="+mj-lt"/>
                <a:ea typeface="+mn-ea"/>
                <a:cs typeface="Segoe UI" pitchFamily="34" charset="0"/>
              </a:defRPr>
            </a:lvl1pPr>
          </a:lstStyle>
          <a:p>
            <a:pPr defTabSz="932563">
              <a:lnSpc>
                <a:spcPct val="100000"/>
              </a:lnSpc>
              <a:defRPr/>
            </a:pPr>
            <a:r>
              <a:rPr lang="en-US" sz="2040" spc="-50">
                <a:gradFill>
                  <a:gsLst>
                    <a:gs pos="0">
                      <a:srgbClr val="0078D3"/>
                    </a:gs>
                    <a:gs pos="100000">
                      <a:srgbClr val="0078D3"/>
                    </a:gs>
                  </a:gsLst>
                  <a:lin ang="5400000" scaled="1"/>
                </a:gradFill>
                <a:latin typeface="Segoe UI Semibold"/>
              </a:rPr>
              <a:t>A fully managed IoT app platform</a:t>
            </a:r>
          </a:p>
        </p:txBody>
      </p:sp>
      <p:pic>
        <p:nvPicPr>
          <p:cNvPr id="45" name="Picture 2" descr="Image result for ch robinson">
            <a:extLst>
              <a:ext uri="{FF2B5EF4-FFF2-40B4-BE49-F238E27FC236}">
                <a16:creationId xmlns:a16="http://schemas.microsoft.com/office/drawing/2014/main" id="{782F7134-BE15-402C-9950-4C9FCF1747C3}"/>
              </a:ext>
            </a:extLst>
          </p:cNvPr>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a:stretch/>
        </p:blipFill>
        <p:spPr bwMode="auto">
          <a:xfrm>
            <a:off x="8137902" y="5134240"/>
            <a:ext cx="2085946" cy="597289"/>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Image result for quest global logo">
            <a:extLst>
              <a:ext uri="{FF2B5EF4-FFF2-40B4-BE49-F238E27FC236}">
                <a16:creationId xmlns:a16="http://schemas.microsoft.com/office/drawing/2014/main" id="{AD06D171-5997-473B-B138-6318CC5E8534}"/>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9899415" y="5794467"/>
            <a:ext cx="834585" cy="51359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4793FD75-440F-449B-A7B4-4488FA597107}"/>
              </a:ext>
            </a:extLst>
          </p:cNvPr>
          <p:cNvPicPr>
            <a:picLocks noChangeAspect="1"/>
          </p:cNvPicPr>
          <p:nvPr/>
        </p:nvPicPr>
        <p:blipFill>
          <a:blip r:embed="rId12"/>
          <a:stretch>
            <a:fillRect/>
          </a:stretch>
        </p:blipFill>
        <p:spPr>
          <a:xfrm>
            <a:off x="5127842" y="5827175"/>
            <a:ext cx="820659" cy="525892"/>
          </a:xfrm>
          <a:prstGeom prst="rect">
            <a:avLst/>
          </a:prstGeom>
        </p:spPr>
      </p:pic>
      <p:pic>
        <p:nvPicPr>
          <p:cNvPr id="6" name="Picture 5">
            <a:extLst>
              <a:ext uri="{FF2B5EF4-FFF2-40B4-BE49-F238E27FC236}">
                <a16:creationId xmlns:a16="http://schemas.microsoft.com/office/drawing/2014/main" id="{DC6F3C3E-A438-459A-B9DF-E80B4378A14F}"/>
              </a:ext>
            </a:extLst>
          </p:cNvPr>
          <p:cNvPicPr>
            <a:picLocks noChangeAspect="1"/>
          </p:cNvPicPr>
          <p:nvPr/>
        </p:nvPicPr>
        <p:blipFill>
          <a:blip r:embed="rId13"/>
          <a:stretch>
            <a:fillRect/>
          </a:stretch>
        </p:blipFill>
        <p:spPr>
          <a:xfrm>
            <a:off x="10604594" y="5228951"/>
            <a:ext cx="1058757" cy="314318"/>
          </a:xfrm>
          <a:prstGeom prst="rect">
            <a:avLst/>
          </a:prstGeom>
        </p:spPr>
      </p:pic>
      <p:pic>
        <p:nvPicPr>
          <p:cNvPr id="23" name="Picture 22">
            <a:extLst>
              <a:ext uri="{FF2B5EF4-FFF2-40B4-BE49-F238E27FC236}">
                <a16:creationId xmlns:a16="http://schemas.microsoft.com/office/drawing/2014/main" id="{E89A1725-2CFF-45C4-ACE6-763B04C71678}"/>
              </a:ext>
            </a:extLst>
          </p:cNvPr>
          <p:cNvPicPr>
            <a:picLocks noChangeAspect="1"/>
          </p:cNvPicPr>
          <p:nvPr/>
        </p:nvPicPr>
        <p:blipFill>
          <a:blip r:embed="rId14"/>
          <a:stretch>
            <a:fillRect/>
          </a:stretch>
        </p:blipFill>
        <p:spPr>
          <a:xfrm>
            <a:off x="7542716" y="5879318"/>
            <a:ext cx="1740702" cy="422546"/>
          </a:xfrm>
          <a:prstGeom prst="rect">
            <a:avLst/>
          </a:prstGeom>
        </p:spPr>
      </p:pic>
      <p:pic>
        <p:nvPicPr>
          <p:cNvPr id="24" name="Picture 2" descr="Image result for Footmarks logo">
            <a:extLst>
              <a:ext uri="{FF2B5EF4-FFF2-40B4-BE49-F238E27FC236}">
                <a16:creationId xmlns:a16="http://schemas.microsoft.com/office/drawing/2014/main" id="{48D3991B-4712-46CF-9B1C-6DD740AE0C4D}"/>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1702474" y="5875907"/>
            <a:ext cx="1872887" cy="424050"/>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CB0A41FD-5AED-4943-92CA-D3FFC0B0D343}"/>
              </a:ext>
            </a:extLst>
          </p:cNvPr>
          <p:cNvSpPr/>
          <p:nvPr/>
        </p:nvSpPr>
        <p:spPr>
          <a:xfrm>
            <a:off x="4261810" y="3048752"/>
            <a:ext cx="2571373" cy="859508"/>
          </a:xfrm>
          <a:prstGeom prst="rect">
            <a:avLst/>
          </a:prstGeom>
        </p:spPr>
        <p:txBody>
          <a:bodyPr wrap="square">
            <a:spAutoFit/>
          </a:bodyPr>
          <a:lstStyle/>
          <a:p>
            <a:pPr algn="ctr" defTabSz="931611">
              <a:spcBef>
                <a:spcPct val="0"/>
              </a:spcBef>
              <a:spcAft>
                <a:spcPts val="1224"/>
              </a:spcAft>
              <a:defRPr/>
            </a:pPr>
            <a:r>
              <a:rPr lang="en-US" sz="1632">
                <a:ln w="3175">
                  <a:noFill/>
                </a:ln>
                <a:gradFill>
                  <a:gsLst>
                    <a:gs pos="0">
                      <a:srgbClr val="000000"/>
                    </a:gs>
                    <a:gs pos="100000">
                      <a:srgbClr val="000000"/>
                    </a:gs>
                  </a:gsLst>
                  <a:lin ang="5400000" scaled="1"/>
                </a:gradFill>
                <a:latin typeface="Segoe UI Semibold"/>
                <a:cs typeface="Segoe UI"/>
              </a:rPr>
              <a:t>Get connected</a:t>
            </a:r>
          </a:p>
          <a:p>
            <a:pPr algn="ctr" defTabSz="931611">
              <a:spcBef>
                <a:spcPct val="0"/>
              </a:spcBef>
              <a:spcAft>
                <a:spcPts val="1224"/>
              </a:spcAft>
              <a:defRPr/>
            </a:pPr>
            <a:r>
              <a:rPr lang="en-US" sz="1122">
                <a:ln w="3175">
                  <a:noFill/>
                </a:ln>
                <a:gradFill>
                  <a:gsLst>
                    <a:gs pos="0">
                      <a:srgbClr val="000000"/>
                    </a:gs>
                    <a:gs pos="100000">
                      <a:srgbClr val="000000"/>
                    </a:gs>
                  </a:gsLst>
                  <a:lin ang="5400000" scaled="1"/>
                </a:gradFill>
                <a:latin typeface="Segoe UI" panose="020B0502040204020203" pitchFamily="34" charset="0"/>
                <a:cs typeface="Segoe UI" panose="020B0502040204020203" pitchFamily="34" charset="0"/>
              </a:rPr>
              <a:t>Connect IoT devices to the cloud faster than any other platform.</a:t>
            </a:r>
            <a:endParaRPr lang="en-US" sz="1632">
              <a:ln w="3175">
                <a:noFill/>
              </a:ln>
              <a:gradFill>
                <a:gsLst>
                  <a:gs pos="0">
                    <a:srgbClr val="000000"/>
                  </a:gs>
                  <a:gs pos="100000">
                    <a:srgbClr val="000000"/>
                  </a:gs>
                </a:gsLst>
                <a:lin ang="5400000" scaled="1"/>
              </a:gradFill>
              <a:latin typeface="Segoe UI" panose="020B0502040204020203" pitchFamily="34" charset="0"/>
              <a:cs typeface="Segoe UI" panose="020B0502040204020203" pitchFamily="34" charset="0"/>
            </a:endParaRPr>
          </a:p>
        </p:txBody>
      </p:sp>
      <p:sp>
        <p:nvSpPr>
          <p:cNvPr id="30" name="Rectangle 29">
            <a:extLst>
              <a:ext uri="{FF2B5EF4-FFF2-40B4-BE49-F238E27FC236}">
                <a16:creationId xmlns:a16="http://schemas.microsoft.com/office/drawing/2014/main" id="{B25C3FBF-8C4A-47B0-AC10-267DBC940D10}"/>
              </a:ext>
            </a:extLst>
          </p:cNvPr>
          <p:cNvSpPr/>
          <p:nvPr/>
        </p:nvSpPr>
        <p:spPr>
          <a:xfrm>
            <a:off x="6815420" y="3048752"/>
            <a:ext cx="2571373" cy="859508"/>
          </a:xfrm>
          <a:prstGeom prst="rect">
            <a:avLst/>
          </a:prstGeom>
        </p:spPr>
        <p:txBody>
          <a:bodyPr wrap="square">
            <a:spAutoFit/>
          </a:bodyPr>
          <a:lstStyle/>
          <a:p>
            <a:pPr algn="ctr" defTabSz="931611">
              <a:spcBef>
                <a:spcPct val="0"/>
              </a:spcBef>
              <a:spcAft>
                <a:spcPts val="1224"/>
              </a:spcAft>
              <a:defRPr/>
            </a:pPr>
            <a:r>
              <a:rPr lang="en-US" sz="1632">
                <a:ln w="3175">
                  <a:noFill/>
                </a:ln>
                <a:gradFill>
                  <a:gsLst>
                    <a:gs pos="0">
                      <a:srgbClr val="000000"/>
                    </a:gs>
                    <a:gs pos="100000">
                      <a:srgbClr val="000000"/>
                    </a:gs>
                  </a:gsLst>
                  <a:lin ang="5400000" scaled="1"/>
                </a:gradFill>
                <a:latin typeface="Segoe UI Semibold"/>
                <a:cs typeface="Segoe UI"/>
              </a:rPr>
              <a:t>Stay connected</a:t>
            </a:r>
          </a:p>
          <a:p>
            <a:pPr algn="ctr" defTabSz="931611">
              <a:spcBef>
                <a:spcPct val="0"/>
              </a:spcBef>
              <a:spcAft>
                <a:spcPts val="1224"/>
              </a:spcAft>
              <a:defRPr/>
            </a:pPr>
            <a:r>
              <a:rPr lang="en-US" sz="1122">
                <a:ln w="3175">
                  <a:noFill/>
                </a:ln>
                <a:gradFill>
                  <a:gsLst>
                    <a:gs pos="0">
                      <a:srgbClr val="000000"/>
                    </a:gs>
                    <a:gs pos="100000">
                      <a:srgbClr val="000000"/>
                    </a:gs>
                  </a:gsLst>
                  <a:lin ang="5400000" scaled="1"/>
                </a:gradFill>
                <a:latin typeface="Segoe UI" panose="020B0502040204020203" pitchFamily="34" charset="0"/>
                <a:cs typeface="Segoe UI" panose="020B0502040204020203" pitchFamily="34" charset="0"/>
              </a:rPr>
              <a:t>Reconfigure and update devices with centralized device management.</a:t>
            </a:r>
          </a:p>
        </p:txBody>
      </p:sp>
      <p:sp>
        <p:nvSpPr>
          <p:cNvPr id="31" name="Rectangle 30">
            <a:extLst>
              <a:ext uri="{FF2B5EF4-FFF2-40B4-BE49-F238E27FC236}">
                <a16:creationId xmlns:a16="http://schemas.microsoft.com/office/drawing/2014/main" id="{3D8211D5-8C25-45C7-AC6B-4A2737506AC5}"/>
              </a:ext>
            </a:extLst>
          </p:cNvPr>
          <p:cNvSpPr/>
          <p:nvPr/>
        </p:nvSpPr>
        <p:spPr>
          <a:xfrm>
            <a:off x="9369029" y="3048752"/>
            <a:ext cx="2571373" cy="859508"/>
          </a:xfrm>
          <a:prstGeom prst="rect">
            <a:avLst/>
          </a:prstGeom>
        </p:spPr>
        <p:txBody>
          <a:bodyPr wrap="square">
            <a:spAutoFit/>
          </a:bodyPr>
          <a:lstStyle/>
          <a:p>
            <a:pPr algn="ctr" defTabSz="931611">
              <a:spcBef>
                <a:spcPct val="0"/>
              </a:spcBef>
              <a:spcAft>
                <a:spcPts val="1224"/>
              </a:spcAft>
              <a:defRPr/>
            </a:pPr>
            <a:r>
              <a:rPr lang="en-US" sz="1632">
                <a:ln w="3175">
                  <a:noFill/>
                </a:ln>
                <a:gradFill>
                  <a:gsLst>
                    <a:gs pos="0">
                      <a:srgbClr val="000000"/>
                    </a:gs>
                    <a:gs pos="100000">
                      <a:srgbClr val="000000"/>
                    </a:gs>
                  </a:gsLst>
                  <a:lin ang="5400000" scaled="1"/>
                </a:gradFill>
                <a:latin typeface="Segoe UI Semibold"/>
                <a:cs typeface="Segoe UI"/>
              </a:rPr>
              <a:t>Transform</a:t>
            </a:r>
          </a:p>
          <a:p>
            <a:pPr algn="ctr" defTabSz="931611">
              <a:spcBef>
                <a:spcPct val="0"/>
              </a:spcBef>
              <a:spcAft>
                <a:spcPts val="1224"/>
              </a:spcAft>
              <a:defRPr/>
            </a:pPr>
            <a:r>
              <a:rPr lang="en-US" sz="1122">
                <a:ln w="3175">
                  <a:noFill/>
                </a:ln>
                <a:gradFill>
                  <a:gsLst>
                    <a:gs pos="0">
                      <a:srgbClr val="000000"/>
                    </a:gs>
                    <a:gs pos="100000">
                      <a:srgbClr val="000000"/>
                    </a:gs>
                  </a:gsLst>
                  <a:lin ang="5400000" scaled="1"/>
                </a:gradFill>
                <a:latin typeface="Segoe UI" panose="020B0502040204020203" pitchFamily="34" charset="0"/>
                <a:cs typeface="Segoe UI" panose="020B0502040204020203" pitchFamily="34" charset="0"/>
              </a:rPr>
              <a:t>Bridge the gap with connectors </a:t>
            </a:r>
            <a:br>
              <a:rPr lang="en-US" sz="1122">
                <a:ln w="3175">
                  <a:noFill/>
                </a:ln>
                <a:gradFill>
                  <a:gsLst>
                    <a:gs pos="0">
                      <a:srgbClr val="000000"/>
                    </a:gs>
                    <a:gs pos="100000">
                      <a:srgbClr val="000000"/>
                    </a:gs>
                  </a:gsLst>
                  <a:lin ang="5400000" scaled="1"/>
                </a:gradFill>
                <a:latin typeface="Segoe UI" panose="020B0502040204020203" pitchFamily="34" charset="0"/>
                <a:cs typeface="Segoe UI" panose="020B0502040204020203" pitchFamily="34" charset="0"/>
              </a:rPr>
            </a:br>
            <a:r>
              <a:rPr lang="en-US" sz="1122">
                <a:ln w="3175">
                  <a:noFill/>
                </a:ln>
                <a:gradFill>
                  <a:gsLst>
                    <a:gs pos="0">
                      <a:srgbClr val="000000"/>
                    </a:gs>
                    <a:gs pos="100000">
                      <a:srgbClr val="000000"/>
                    </a:gs>
                  </a:gsLst>
                  <a:lin ang="5400000" scaled="1"/>
                </a:gradFill>
                <a:latin typeface="Segoe UI" panose="020B0502040204020203" pitchFamily="34" charset="0"/>
                <a:cs typeface="Segoe UI" panose="020B0502040204020203" pitchFamily="34" charset="0"/>
              </a:rPr>
              <a:t>and extensibility APIs.</a:t>
            </a:r>
          </a:p>
        </p:txBody>
      </p:sp>
      <p:sp>
        <p:nvSpPr>
          <p:cNvPr id="14" name="Cube 13">
            <a:extLst>
              <a:ext uri="{FF2B5EF4-FFF2-40B4-BE49-F238E27FC236}">
                <a16:creationId xmlns:a16="http://schemas.microsoft.com/office/drawing/2014/main" id="{E5E24AFD-03C0-45E3-AB21-9EB8DE2FEB68}"/>
              </a:ext>
            </a:extLst>
          </p:cNvPr>
          <p:cNvSpPr/>
          <p:nvPr/>
        </p:nvSpPr>
        <p:spPr bwMode="auto">
          <a:xfrm>
            <a:off x="5279416" y="2459096"/>
            <a:ext cx="669085" cy="278627"/>
          </a:xfrm>
          <a:prstGeom prst="cube">
            <a:avLst>
              <a:gd name="adj" fmla="val 45083"/>
            </a:avLst>
          </a:prstGeom>
          <a:solidFill>
            <a:schemeClr val="accent5"/>
          </a:solidFill>
          <a:ln w="9525" cap="flat" cmpd="sng" algn="ctr">
            <a:noFill/>
            <a:prstDash val="solid"/>
            <a:headEnd type="none" w="med" len="med"/>
            <a:tailEnd type="none" w="med" len="med"/>
          </a:ln>
          <a:effectLst>
            <a:outerShdw blurRad="190500" dist="38100" dir="2700000" algn="ctr" rotWithShape="0">
              <a:srgbClr val="000000">
                <a:alpha val="25000"/>
              </a:srgbClr>
            </a:outerShdw>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latin typeface="Segoe UI"/>
              <a:cs typeface="Segoe UI" pitchFamily="34" charset="0"/>
            </a:endParaRPr>
          </a:p>
        </p:txBody>
      </p:sp>
      <p:sp>
        <p:nvSpPr>
          <p:cNvPr id="34" name="Cube 33">
            <a:extLst>
              <a:ext uri="{FF2B5EF4-FFF2-40B4-BE49-F238E27FC236}">
                <a16:creationId xmlns:a16="http://schemas.microsoft.com/office/drawing/2014/main" id="{D6748E07-7982-4D4D-A491-FA637CCCF25D}"/>
              </a:ext>
            </a:extLst>
          </p:cNvPr>
          <p:cNvSpPr/>
          <p:nvPr/>
        </p:nvSpPr>
        <p:spPr bwMode="auto">
          <a:xfrm>
            <a:off x="5279416" y="2188284"/>
            <a:ext cx="669085" cy="278627"/>
          </a:xfrm>
          <a:prstGeom prst="cube">
            <a:avLst>
              <a:gd name="adj" fmla="val 45083"/>
            </a:avLst>
          </a:prstGeom>
          <a:solidFill>
            <a:schemeClr val="accent6">
              <a:lumMod val="75000"/>
              <a:alpha val="20000"/>
            </a:schemeClr>
          </a:solidFill>
          <a:ln w="9525" cap="flat" cmpd="sng" algn="ctr">
            <a:noFill/>
            <a:prstDash val="solid"/>
            <a:headEnd type="none" w="med" len="med"/>
            <a:tailEnd type="none" w="med" len="med"/>
          </a:ln>
          <a:effectLst>
            <a:outerShdw blurRad="190500" dist="38100" dir="2700000" algn="ctr" rotWithShape="0">
              <a:srgbClr val="000000">
                <a:alpha val="25000"/>
              </a:srgbClr>
            </a:outerShdw>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latin typeface="Segoe UI"/>
              <a:cs typeface="Segoe UI" pitchFamily="34" charset="0"/>
            </a:endParaRPr>
          </a:p>
        </p:txBody>
      </p:sp>
      <p:sp>
        <p:nvSpPr>
          <p:cNvPr id="36" name="Cube 35">
            <a:extLst>
              <a:ext uri="{FF2B5EF4-FFF2-40B4-BE49-F238E27FC236}">
                <a16:creationId xmlns:a16="http://schemas.microsoft.com/office/drawing/2014/main" id="{9BA4E2FB-F80B-48C7-8501-046D89D3F071}"/>
              </a:ext>
            </a:extLst>
          </p:cNvPr>
          <p:cNvSpPr/>
          <p:nvPr/>
        </p:nvSpPr>
        <p:spPr bwMode="auto">
          <a:xfrm>
            <a:off x="5279416" y="2729907"/>
            <a:ext cx="669085" cy="278627"/>
          </a:xfrm>
          <a:prstGeom prst="cube">
            <a:avLst>
              <a:gd name="adj" fmla="val 45083"/>
            </a:avLst>
          </a:prstGeom>
          <a:solidFill>
            <a:schemeClr val="accent4"/>
          </a:solidFill>
          <a:ln w="9525" cap="flat" cmpd="sng" algn="ctr">
            <a:noFill/>
            <a:prstDash val="solid"/>
            <a:headEnd type="none" w="med" len="med"/>
            <a:tailEnd type="none" w="med" len="med"/>
          </a:ln>
          <a:effectLst>
            <a:outerShdw blurRad="190500" dist="38100" dir="2700000" algn="ctr" rotWithShape="0">
              <a:srgbClr val="000000">
                <a:alpha val="25000"/>
              </a:srgbClr>
            </a:outerShdw>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latin typeface="Segoe UI"/>
              <a:cs typeface="Segoe UI" pitchFamily="34" charset="0"/>
            </a:endParaRPr>
          </a:p>
        </p:txBody>
      </p:sp>
      <p:sp>
        <p:nvSpPr>
          <p:cNvPr id="57" name="Cube 56">
            <a:extLst>
              <a:ext uri="{FF2B5EF4-FFF2-40B4-BE49-F238E27FC236}">
                <a16:creationId xmlns:a16="http://schemas.microsoft.com/office/drawing/2014/main" id="{C826DB3E-E42A-4BDA-9FCB-A753371750C2}"/>
              </a:ext>
            </a:extLst>
          </p:cNvPr>
          <p:cNvSpPr/>
          <p:nvPr/>
        </p:nvSpPr>
        <p:spPr bwMode="auto">
          <a:xfrm>
            <a:off x="7709954" y="2717648"/>
            <a:ext cx="669085" cy="278627"/>
          </a:xfrm>
          <a:prstGeom prst="cube">
            <a:avLst>
              <a:gd name="adj" fmla="val 45083"/>
            </a:avLst>
          </a:prstGeom>
          <a:solidFill>
            <a:schemeClr val="accent4"/>
          </a:solidFill>
          <a:ln w="9525" cap="flat" cmpd="sng" algn="ctr">
            <a:noFill/>
            <a:prstDash val="solid"/>
            <a:headEnd type="none" w="med" len="med"/>
            <a:tailEnd type="none" w="med" len="med"/>
          </a:ln>
          <a:effectLst>
            <a:outerShdw blurRad="190500" dist="38100" dir="2700000" algn="ctr" rotWithShape="0">
              <a:srgbClr val="000000">
                <a:alpha val="25000"/>
              </a:srgbClr>
            </a:outerShdw>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latin typeface="Segoe UI"/>
              <a:cs typeface="Segoe UI" pitchFamily="34" charset="0"/>
            </a:endParaRPr>
          </a:p>
        </p:txBody>
      </p:sp>
      <p:sp>
        <p:nvSpPr>
          <p:cNvPr id="55" name="Cube 54">
            <a:extLst>
              <a:ext uri="{FF2B5EF4-FFF2-40B4-BE49-F238E27FC236}">
                <a16:creationId xmlns:a16="http://schemas.microsoft.com/office/drawing/2014/main" id="{DF3D487F-5014-495A-B9DB-E33A9C731C65}"/>
              </a:ext>
            </a:extLst>
          </p:cNvPr>
          <p:cNvSpPr/>
          <p:nvPr/>
        </p:nvSpPr>
        <p:spPr bwMode="auto">
          <a:xfrm>
            <a:off x="7709954" y="2556713"/>
            <a:ext cx="669085" cy="278627"/>
          </a:xfrm>
          <a:prstGeom prst="cube">
            <a:avLst>
              <a:gd name="adj" fmla="val 45083"/>
            </a:avLst>
          </a:prstGeom>
          <a:solidFill>
            <a:schemeClr val="accent5"/>
          </a:solidFill>
          <a:ln w="9525" cap="flat" cmpd="sng" algn="ctr">
            <a:noFill/>
            <a:prstDash val="solid"/>
            <a:headEnd type="none" w="med" len="med"/>
            <a:tailEnd type="none" w="med" len="med"/>
          </a:ln>
          <a:effectLst>
            <a:outerShdw blurRad="190500" dist="38100" dir="2700000" algn="ctr" rotWithShape="0">
              <a:srgbClr val="000000">
                <a:alpha val="25000"/>
              </a:srgbClr>
            </a:outerShdw>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latin typeface="Segoe UI"/>
              <a:cs typeface="Segoe UI" pitchFamily="34" charset="0"/>
            </a:endParaRPr>
          </a:p>
        </p:txBody>
      </p:sp>
      <p:sp>
        <p:nvSpPr>
          <p:cNvPr id="56" name="Cube 55">
            <a:extLst>
              <a:ext uri="{FF2B5EF4-FFF2-40B4-BE49-F238E27FC236}">
                <a16:creationId xmlns:a16="http://schemas.microsoft.com/office/drawing/2014/main" id="{7774BECD-7119-421F-8B1B-F4DF72B0305E}"/>
              </a:ext>
            </a:extLst>
          </p:cNvPr>
          <p:cNvSpPr/>
          <p:nvPr/>
        </p:nvSpPr>
        <p:spPr bwMode="auto">
          <a:xfrm>
            <a:off x="7709953" y="2358166"/>
            <a:ext cx="669085" cy="278627"/>
          </a:xfrm>
          <a:prstGeom prst="cube">
            <a:avLst>
              <a:gd name="adj" fmla="val 45083"/>
            </a:avLst>
          </a:prstGeom>
          <a:solidFill>
            <a:schemeClr val="accent6">
              <a:lumMod val="75000"/>
              <a:alpha val="20000"/>
            </a:schemeClr>
          </a:solidFill>
          <a:ln w="9525" cap="flat" cmpd="sng" algn="ctr">
            <a:noFill/>
            <a:prstDash val="solid"/>
            <a:headEnd type="none" w="med" len="med"/>
            <a:tailEnd type="none" w="med" len="med"/>
          </a:ln>
          <a:effectLst>
            <a:outerShdw blurRad="190500" dist="38100" dir="2700000" algn="ctr" rotWithShape="0">
              <a:srgbClr val="000000">
                <a:alpha val="25000"/>
              </a:srgbClr>
            </a:outerShdw>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latin typeface="Segoe UI"/>
              <a:cs typeface="Segoe UI" pitchFamily="34" charset="0"/>
            </a:endParaRPr>
          </a:p>
        </p:txBody>
      </p:sp>
      <p:sp>
        <p:nvSpPr>
          <p:cNvPr id="58" name="Cube 57">
            <a:extLst>
              <a:ext uri="{FF2B5EF4-FFF2-40B4-BE49-F238E27FC236}">
                <a16:creationId xmlns:a16="http://schemas.microsoft.com/office/drawing/2014/main" id="{6A5DB3DF-3346-4602-88F5-97E4A0F632E6}"/>
              </a:ext>
            </a:extLst>
          </p:cNvPr>
          <p:cNvSpPr/>
          <p:nvPr/>
        </p:nvSpPr>
        <p:spPr bwMode="auto">
          <a:xfrm>
            <a:off x="10223849" y="2736178"/>
            <a:ext cx="669085" cy="278627"/>
          </a:xfrm>
          <a:prstGeom prst="cube">
            <a:avLst>
              <a:gd name="adj" fmla="val 45083"/>
            </a:avLst>
          </a:prstGeom>
          <a:solidFill>
            <a:schemeClr val="accent4"/>
          </a:solidFill>
          <a:ln w="9525" cap="flat" cmpd="sng" algn="ctr">
            <a:noFill/>
            <a:prstDash val="solid"/>
            <a:headEnd type="none" w="med" len="med"/>
            <a:tailEnd type="none" w="med" len="med"/>
          </a:ln>
          <a:effectLst>
            <a:outerShdw blurRad="190500" dist="38100" dir="2700000" algn="ctr" rotWithShape="0">
              <a:srgbClr val="000000">
                <a:alpha val="25000"/>
              </a:srgbClr>
            </a:outerShdw>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latin typeface="Segoe UI"/>
              <a:cs typeface="Segoe UI" pitchFamily="34" charset="0"/>
            </a:endParaRPr>
          </a:p>
        </p:txBody>
      </p:sp>
      <p:sp>
        <p:nvSpPr>
          <p:cNvPr id="59" name="Cube 58">
            <a:extLst>
              <a:ext uri="{FF2B5EF4-FFF2-40B4-BE49-F238E27FC236}">
                <a16:creationId xmlns:a16="http://schemas.microsoft.com/office/drawing/2014/main" id="{AD539FC2-C676-455E-AC3A-F3F29520590B}"/>
              </a:ext>
            </a:extLst>
          </p:cNvPr>
          <p:cNvSpPr/>
          <p:nvPr/>
        </p:nvSpPr>
        <p:spPr bwMode="auto">
          <a:xfrm>
            <a:off x="10223849" y="2570246"/>
            <a:ext cx="669085" cy="278627"/>
          </a:xfrm>
          <a:prstGeom prst="cube">
            <a:avLst>
              <a:gd name="adj" fmla="val 45083"/>
            </a:avLst>
          </a:prstGeom>
          <a:solidFill>
            <a:schemeClr val="accent5"/>
          </a:solidFill>
          <a:ln w="9525" cap="flat" cmpd="sng" algn="ctr">
            <a:noFill/>
            <a:prstDash val="solid"/>
            <a:headEnd type="none" w="med" len="med"/>
            <a:tailEnd type="none" w="med" len="med"/>
          </a:ln>
          <a:effectLst>
            <a:outerShdw blurRad="190500" dist="38100" dir="2700000" algn="ctr" rotWithShape="0">
              <a:srgbClr val="000000">
                <a:alpha val="25000"/>
              </a:srgbClr>
            </a:outerShdw>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latin typeface="Segoe UI"/>
              <a:cs typeface="Segoe UI" pitchFamily="34" charset="0"/>
            </a:endParaRPr>
          </a:p>
        </p:txBody>
      </p:sp>
      <p:sp>
        <p:nvSpPr>
          <p:cNvPr id="60" name="Cube 59">
            <a:extLst>
              <a:ext uri="{FF2B5EF4-FFF2-40B4-BE49-F238E27FC236}">
                <a16:creationId xmlns:a16="http://schemas.microsoft.com/office/drawing/2014/main" id="{EC9D1F4D-43CF-40AA-AF3F-071B98E33FCF}"/>
              </a:ext>
            </a:extLst>
          </p:cNvPr>
          <p:cNvSpPr/>
          <p:nvPr/>
        </p:nvSpPr>
        <p:spPr bwMode="auto">
          <a:xfrm>
            <a:off x="10223848" y="2358166"/>
            <a:ext cx="669085" cy="278627"/>
          </a:xfrm>
          <a:prstGeom prst="cube">
            <a:avLst>
              <a:gd name="adj" fmla="val 45083"/>
            </a:avLst>
          </a:prstGeom>
          <a:solidFill>
            <a:schemeClr val="accent6">
              <a:lumMod val="75000"/>
              <a:alpha val="20000"/>
            </a:schemeClr>
          </a:solidFill>
          <a:ln w="9525" cap="flat" cmpd="sng" algn="ctr">
            <a:noFill/>
            <a:prstDash val="solid"/>
            <a:headEnd type="none" w="med" len="med"/>
            <a:tailEnd type="none" w="med" len="med"/>
          </a:ln>
          <a:effectLst>
            <a:outerShdw blurRad="190500" dist="38100" dir="2700000" algn="ctr" rotWithShape="0">
              <a:srgbClr val="000000">
                <a:alpha val="25000"/>
              </a:srgbClr>
            </a:outerShdw>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latin typeface="Segoe UI"/>
              <a:cs typeface="Segoe UI" pitchFamily="34" charset="0"/>
            </a:endParaRPr>
          </a:p>
        </p:txBody>
      </p:sp>
      <p:grpSp>
        <p:nvGrpSpPr>
          <p:cNvPr id="18" name="Group 17">
            <a:extLst>
              <a:ext uri="{FF2B5EF4-FFF2-40B4-BE49-F238E27FC236}">
                <a16:creationId xmlns:a16="http://schemas.microsoft.com/office/drawing/2014/main" id="{23E88597-FD5C-495A-B154-5F10B69EAFBB}"/>
              </a:ext>
            </a:extLst>
          </p:cNvPr>
          <p:cNvGrpSpPr/>
          <p:nvPr/>
        </p:nvGrpSpPr>
        <p:grpSpPr>
          <a:xfrm>
            <a:off x="10400664" y="2072766"/>
            <a:ext cx="315454" cy="382907"/>
            <a:chOff x="10206315" y="2032308"/>
            <a:chExt cx="309297" cy="375433"/>
          </a:xfrm>
        </p:grpSpPr>
        <p:sp>
          <p:nvSpPr>
            <p:cNvPr id="61" name="Cube 60">
              <a:extLst>
                <a:ext uri="{FF2B5EF4-FFF2-40B4-BE49-F238E27FC236}">
                  <a16:creationId xmlns:a16="http://schemas.microsoft.com/office/drawing/2014/main" id="{A6937C9E-BCE1-4964-A422-9627C80D137E}"/>
                </a:ext>
              </a:extLst>
            </p:cNvPr>
            <p:cNvSpPr/>
            <p:nvPr/>
          </p:nvSpPr>
          <p:spPr bwMode="auto">
            <a:xfrm>
              <a:off x="10206315" y="2168479"/>
              <a:ext cx="104809" cy="239262"/>
            </a:xfrm>
            <a:prstGeom prst="cube">
              <a:avLst>
                <a:gd name="adj" fmla="val 35584"/>
              </a:avLst>
            </a:prstGeom>
            <a:solidFill>
              <a:schemeClr val="accent5"/>
            </a:solidFill>
            <a:ln w="9525" cap="flat" cmpd="sng" algn="ctr">
              <a:noFill/>
              <a:prstDash val="solid"/>
              <a:headEnd type="none" w="med" len="med"/>
              <a:tailEnd type="none" w="med" len="med"/>
            </a:ln>
            <a:effectLst>
              <a:outerShdw blurRad="190500" dist="38100" dir="2700000" algn="ctr" rotWithShape="0">
                <a:srgbClr val="000000">
                  <a:alpha val="25000"/>
                </a:srgbClr>
              </a:outerShdw>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latin typeface="Segoe UI"/>
                <a:cs typeface="Segoe UI" pitchFamily="34" charset="0"/>
              </a:endParaRPr>
            </a:p>
          </p:txBody>
        </p:sp>
        <p:sp>
          <p:nvSpPr>
            <p:cNvPr id="62" name="Cube 61">
              <a:extLst>
                <a:ext uri="{FF2B5EF4-FFF2-40B4-BE49-F238E27FC236}">
                  <a16:creationId xmlns:a16="http://schemas.microsoft.com/office/drawing/2014/main" id="{F8B23D27-AFA9-4679-A798-96DE189E06BC}"/>
                </a:ext>
              </a:extLst>
            </p:cNvPr>
            <p:cNvSpPr/>
            <p:nvPr/>
          </p:nvSpPr>
          <p:spPr bwMode="auto">
            <a:xfrm>
              <a:off x="10308559" y="2032308"/>
              <a:ext cx="104809" cy="375433"/>
            </a:xfrm>
            <a:prstGeom prst="cube">
              <a:avLst>
                <a:gd name="adj" fmla="val 35584"/>
              </a:avLst>
            </a:prstGeom>
            <a:solidFill>
              <a:schemeClr val="accent5"/>
            </a:solidFill>
            <a:ln w="9525" cap="flat" cmpd="sng" algn="ctr">
              <a:noFill/>
              <a:prstDash val="solid"/>
              <a:headEnd type="none" w="med" len="med"/>
              <a:tailEnd type="none" w="med" len="med"/>
            </a:ln>
            <a:effectLst>
              <a:outerShdw blurRad="190500" dist="38100" dir="2700000" algn="ctr" rotWithShape="0">
                <a:srgbClr val="000000">
                  <a:alpha val="25000"/>
                </a:srgbClr>
              </a:outerShdw>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latin typeface="Segoe UI"/>
                <a:cs typeface="Segoe UI" pitchFamily="34" charset="0"/>
              </a:endParaRPr>
            </a:p>
          </p:txBody>
        </p:sp>
        <p:sp>
          <p:nvSpPr>
            <p:cNvPr id="63" name="Cube 62">
              <a:extLst>
                <a:ext uri="{FF2B5EF4-FFF2-40B4-BE49-F238E27FC236}">
                  <a16:creationId xmlns:a16="http://schemas.microsoft.com/office/drawing/2014/main" id="{9366FC12-06DE-4B06-A746-D56ABC428E4B}"/>
                </a:ext>
              </a:extLst>
            </p:cNvPr>
            <p:cNvSpPr/>
            <p:nvPr/>
          </p:nvSpPr>
          <p:spPr bwMode="auto">
            <a:xfrm>
              <a:off x="10410803" y="2146133"/>
              <a:ext cx="104809" cy="261608"/>
            </a:xfrm>
            <a:prstGeom prst="cube">
              <a:avLst>
                <a:gd name="adj" fmla="val 35584"/>
              </a:avLst>
            </a:prstGeom>
            <a:solidFill>
              <a:schemeClr val="accent5"/>
            </a:solidFill>
            <a:ln w="9525" cap="flat" cmpd="sng" algn="ctr">
              <a:noFill/>
              <a:prstDash val="solid"/>
              <a:headEnd type="none" w="med" len="med"/>
              <a:tailEnd type="none" w="med" len="med"/>
            </a:ln>
            <a:effectLst>
              <a:outerShdw blurRad="190500" dist="38100" dir="2700000" algn="ctr" rotWithShape="0">
                <a:srgbClr val="000000">
                  <a:alpha val="25000"/>
                </a:srgbClr>
              </a:outerShdw>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latin typeface="Segoe UI"/>
                <a:cs typeface="Segoe UI" pitchFamily="34" charset="0"/>
              </a:endParaRPr>
            </a:p>
          </p:txBody>
        </p:sp>
      </p:grpSp>
    </p:spTree>
    <p:extLst>
      <p:ext uri="{BB962C8B-B14F-4D97-AF65-F5344CB8AC3E}">
        <p14:creationId xmlns:p14="http://schemas.microsoft.com/office/powerpoint/2010/main" val="3301353167"/>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building lit up at night&#10;&#10;Description automatically generated">
            <a:extLst>
              <a:ext uri="{FF2B5EF4-FFF2-40B4-BE49-F238E27FC236}">
                <a16:creationId xmlns:a16="http://schemas.microsoft.com/office/drawing/2014/main" id="{F0DBD7D9-A488-4D47-8124-0FFB73C5CEB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6606125" y="457201"/>
            <a:ext cx="5403313" cy="6088062"/>
          </a:xfrm>
          <a:prstGeom prst="rect">
            <a:avLst/>
          </a:prstGeom>
          <a:solidFill>
            <a:schemeClr val="bg1"/>
          </a:solidFill>
          <a:ln w="9525" cap="flat" cmpd="sng" algn="ctr">
            <a:noFill/>
            <a:prstDash val="solid"/>
            <a:headEnd type="none" w="med" len="med"/>
            <a:tailEnd type="none" w="med" len="med"/>
          </a:ln>
          <a:effectLst>
            <a:outerShdw blurRad="190500" dist="38100" dir="2700000" algn="ctr" rotWithShape="0">
              <a:srgbClr val="000000">
                <a:alpha val="25000"/>
              </a:srgbClr>
            </a:outerShdw>
          </a:effectLst>
        </p:spPr>
      </p:pic>
      <p:sp>
        <p:nvSpPr>
          <p:cNvPr id="11" name="Rectangle 10">
            <a:extLst>
              <a:ext uri="{FF2B5EF4-FFF2-40B4-BE49-F238E27FC236}">
                <a16:creationId xmlns:a16="http://schemas.microsoft.com/office/drawing/2014/main" id="{C8F8AB33-A524-47C2-B0EB-10F02636CA8F}"/>
              </a:ext>
            </a:extLst>
          </p:cNvPr>
          <p:cNvSpPr/>
          <p:nvPr/>
        </p:nvSpPr>
        <p:spPr>
          <a:xfrm>
            <a:off x="333170" y="6299192"/>
            <a:ext cx="4983764" cy="343492"/>
          </a:xfrm>
          <a:prstGeom prst="rect">
            <a:avLst/>
          </a:prstGeom>
        </p:spPr>
        <p:txBody>
          <a:bodyPr wrap="square" anchor="t">
            <a:spAutoFit/>
          </a:bodyPr>
          <a:lstStyle/>
          <a:p>
            <a:pPr marL="0" marR="0" lvl="0" indent="0" algn="l" defTabSz="931611" rtl="0" eaLnBrk="1" fontAlgn="auto" latinLnBrk="0" hangingPunct="1">
              <a:lnSpc>
                <a:spcPct val="100000"/>
              </a:lnSpc>
              <a:spcBef>
                <a:spcPct val="0"/>
              </a:spcBef>
              <a:spcAft>
                <a:spcPts val="1836"/>
              </a:spcAft>
              <a:buClrTx/>
              <a:buSzTx/>
              <a:buFontTx/>
              <a:buNone/>
              <a:tabLst/>
              <a:defRPr/>
            </a:pPr>
            <a:r>
              <a:rPr kumimoji="0" lang="en-US" sz="1632" b="0" i="0" u="none" strike="noStrike" kern="1200" cap="none" spc="0" normalizeH="0" baseline="0" noProof="0" dirty="0">
                <a:ln w="3175">
                  <a:noFill/>
                </a:ln>
                <a:gradFill>
                  <a:gsLst>
                    <a:gs pos="0">
                      <a:srgbClr val="000000"/>
                    </a:gs>
                    <a:gs pos="99000">
                      <a:srgbClr val="000000"/>
                    </a:gs>
                  </a:gsLst>
                  <a:lin ang="5400000" scaled="1"/>
                </a:gradFill>
                <a:effectLst/>
                <a:uLnTx/>
                <a:uFillTx/>
                <a:latin typeface="Segoe UI Semibold"/>
                <a:ea typeface="+mn-ea"/>
                <a:cs typeface="Segoe UI"/>
              </a:rPr>
              <a:t>Newcrest </a:t>
            </a:r>
            <a:r>
              <a:rPr kumimoji="0" lang="en-US" sz="1632" b="0" i="0" u="none" strike="noStrike" kern="1200" cap="none" spc="0" normalizeH="0" baseline="0" noProof="0" dirty="0">
                <a:ln w="3175">
                  <a:noFill/>
                </a:ln>
                <a:gradFill>
                  <a:gsLst>
                    <a:gs pos="0">
                      <a:srgbClr val="000000"/>
                    </a:gs>
                    <a:gs pos="99000">
                      <a:srgbClr val="000000"/>
                    </a:gs>
                  </a:gsLst>
                  <a:lin ang="5400000" scaled="1"/>
                </a:gradFill>
                <a:effectLst/>
                <a:uLnTx/>
                <a:uFillTx/>
                <a:latin typeface="Segoe UI Semibold"/>
                <a:ea typeface="+mn-ea"/>
                <a:cs typeface="Segoe UI"/>
                <a:hlinkClick r:id="rId4"/>
              </a:rPr>
              <a:t>customer story</a:t>
            </a:r>
            <a:endParaRPr kumimoji="0" lang="en-US" sz="1632" b="0" i="0" u="none" strike="noStrike" kern="1200" cap="none" spc="0" normalizeH="0" baseline="0" noProof="0" dirty="0">
              <a:ln w="3175">
                <a:noFill/>
              </a:ln>
              <a:gradFill>
                <a:gsLst>
                  <a:gs pos="0">
                    <a:srgbClr val="000000"/>
                  </a:gs>
                  <a:gs pos="99000">
                    <a:srgbClr val="000000"/>
                  </a:gs>
                </a:gsLst>
                <a:lin ang="5400000" scaled="1"/>
              </a:gradFill>
              <a:effectLst/>
              <a:uLnTx/>
              <a:uFillTx/>
              <a:latin typeface="Segoe UI Semibold"/>
              <a:ea typeface="+mn-ea"/>
              <a:cs typeface="Segoe UI"/>
            </a:endParaRPr>
          </a:p>
        </p:txBody>
      </p:sp>
      <p:pic>
        <p:nvPicPr>
          <p:cNvPr id="15" name="Picture 14">
            <a:extLst>
              <a:ext uri="{FF2B5EF4-FFF2-40B4-BE49-F238E27FC236}">
                <a16:creationId xmlns:a16="http://schemas.microsoft.com/office/drawing/2014/main" id="{8ACD8931-5C33-418E-8FA6-CA5EC16ED988}"/>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49530" y="590142"/>
            <a:ext cx="2075211" cy="401508"/>
          </a:xfrm>
          <a:prstGeom prst="rect">
            <a:avLst/>
          </a:prstGeom>
        </p:spPr>
      </p:pic>
      <p:sp>
        <p:nvSpPr>
          <p:cNvPr id="18" name="Rectangle 17">
            <a:extLst>
              <a:ext uri="{FF2B5EF4-FFF2-40B4-BE49-F238E27FC236}">
                <a16:creationId xmlns:a16="http://schemas.microsoft.com/office/drawing/2014/main" id="{52A99531-BD38-4B90-B1C9-2D2F328B189F}"/>
              </a:ext>
            </a:extLst>
          </p:cNvPr>
          <p:cNvSpPr/>
          <p:nvPr/>
        </p:nvSpPr>
        <p:spPr bwMode="auto">
          <a:xfrm>
            <a:off x="439430" y="1651172"/>
            <a:ext cx="5375918" cy="1533755"/>
          </a:xfrm>
          <a:prstGeom prst="rect">
            <a:avLst/>
          </a:prstGeom>
          <a:solidFill>
            <a:schemeClr val="bg1"/>
          </a:solidFill>
          <a:ln w="9525" cap="flat" cmpd="sng" algn="ctr">
            <a:noFill/>
            <a:prstDash val="solid"/>
            <a:headEnd type="none" w="med" len="med"/>
            <a:tailEnd type="none" w="med" len="med"/>
          </a:ln>
          <a:effectLst>
            <a:outerShdw blurRad="190500" dist="38100" dir="2700000" algn="ctr" rotWithShape="0">
              <a:srgbClr val="000000">
                <a:alpha val="25000"/>
              </a:srgbClr>
            </a:outerShdw>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cxnSp>
        <p:nvCxnSpPr>
          <p:cNvPr id="19" name="Straight Connector 18">
            <a:extLst>
              <a:ext uri="{FF2B5EF4-FFF2-40B4-BE49-F238E27FC236}">
                <a16:creationId xmlns:a16="http://schemas.microsoft.com/office/drawing/2014/main" id="{3ED3C5ED-3BAA-4569-B17D-C8840A5F368C}"/>
              </a:ext>
            </a:extLst>
          </p:cNvPr>
          <p:cNvCxnSpPr>
            <a:cxnSpLocks/>
          </p:cNvCxnSpPr>
          <p:nvPr/>
        </p:nvCxnSpPr>
        <p:spPr>
          <a:xfrm flipV="1">
            <a:off x="466648" y="1639981"/>
            <a:ext cx="0" cy="1544946"/>
          </a:xfrm>
          <a:prstGeom prst="line">
            <a:avLst/>
          </a:prstGeom>
          <a:noFill/>
          <a:ln w="76200" cap="flat" cmpd="sng" algn="ctr">
            <a:gradFill>
              <a:gsLst>
                <a:gs pos="0">
                  <a:srgbClr val="50E6FF"/>
                </a:gs>
                <a:gs pos="100000">
                  <a:srgbClr val="0078D3"/>
                </a:gs>
              </a:gsLst>
              <a:lin ang="1800000" scaled="0"/>
            </a:gradFill>
            <a:prstDash val="solid"/>
            <a:headEnd type="none"/>
            <a:tailEnd type="none"/>
          </a:ln>
          <a:effectLst/>
        </p:spPr>
      </p:cxnSp>
      <p:sp>
        <p:nvSpPr>
          <p:cNvPr id="20" name="Rectangle 19">
            <a:extLst>
              <a:ext uri="{FF2B5EF4-FFF2-40B4-BE49-F238E27FC236}">
                <a16:creationId xmlns:a16="http://schemas.microsoft.com/office/drawing/2014/main" id="{4E7B0878-43FB-4689-943B-F3326402D502}"/>
              </a:ext>
            </a:extLst>
          </p:cNvPr>
          <p:cNvSpPr/>
          <p:nvPr/>
        </p:nvSpPr>
        <p:spPr>
          <a:xfrm>
            <a:off x="696599" y="1862763"/>
            <a:ext cx="4983764" cy="1077218"/>
          </a:xfrm>
          <a:prstGeom prst="rect">
            <a:avLst/>
          </a:prstGeom>
        </p:spPr>
        <p:txBody>
          <a:bodyPr wrap="square" anchor="t">
            <a:spAutoFit/>
          </a:bodyPr>
          <a:lstStyle/>
          <a:p>
            <a:pPr marL="0" marR="0" lvl="0" indent="0" algn="l" defTabSz="931611" rtl="0" eaLnBrk="1" fontAlgn="auto" latinLnBrk="0" hangingPunct="1">
              <a:lnSpc>
                <a:spcPct val="100000"/>
              </a:lnSpc>
              <a:spcBef>
                <a:spcPct val="0"/>
              </a:spcBef>
              <a:spcAft>
                <a:spcPts val="1836"/>
              </a:spcAft>
              <a:buClrTx/>
              <a:buSzTx/>
              <a:buFontTx/>
              <a:buNone/>
              <a:tabLst/>
              <a:defRPr/>
            </a:pPr>
            <a:r>
              <a:rPr kumimoji="0" lang="en-US" sz="1600" b="0" i="0" u="none" strike="noStrike" kern="1200" cap="none" spc="0" normalizeH="0" baseline="0" noProof="0">
                <a:ln w="3175">
                  <a:noFill/>
                </a:ln>
                <a:gradFill>
                  <a:gsLst>
                    <a:gs pos="0">
                      <a:srgbClr val="000000"/>
                    </a:gs>
                    <a:gs pos="99000">
                      <a:srgbClr val="000000"/>
                    </a:gs>
                  </a:gsLst>
                  <a:lin ang="5400000" scaled="1"/>
                </a:gradFill>
                <a:effectLst/>
                <a:uLnTx/>
                <a:uFillTx/>
                <a:latin typeface="Segoe UI"/>
                <a:ea typeface="+mn-ea"/>
                <a:cs typeface="Segoe UI"/>
              </a:rPr>
              <a:t>By working closely with Microsoft, </a:t>
            </a:r>
            <a:r>
              <a:rPr kumimoji="0" lang="en-US" sz="1600" b="0" i="0" u="none" strike="noStrike" kern="1200" cap="none" spc="0" normalizeH="0" baseline="0" noProof="0" err="1">
                <a:ln w="3175">
                  <a:noFill/>
                </a:ln>
                <a:gradFill>
                  <a:gsLst>
                    <a:gs pos="0">
                      <a:srgbClr val="000000"/>
                    </a:gs>
                    <a:gs pos="99000">
                      <a:srgbClr val="000000"/>
                    </a:gs>
                  </a:gsLst>
                  <a:lin ang="5400000" scaled="1"/>
                </a:gradFill>
                <a:effectLst/>
                <a:uLnTx/>
                <a:uFillTx/>
                <a:latin typeface="Segoe UI"/>
                <a:ea typeface="+mn-ea"/>
                <a:cs typeface="Segoe UI"/>
              </a:rPr>
              <a:t>Tagdat</a:t>
            </a:r>
            <a:r>
              <a:rPr kumimoji="0" lang="en-US" sz="1600" b="0" i="0" u="none" strike="noStrike" kern="1200" cap="none" spc="0" normalizeH="0" baseline="0" noProof="0">
                <a:ln w="3175">
                  <a:noFill/>
                </a:ln>
                <a:gradFill>
                  <a:gsLst>
                    <a:gs pos="0">
                      <a:srgbClr val="000000"/>
                    </a:gs>
                    <a:gs pos="99000">
                      <a:srgbClr val="000000"/>
                    </a:gs>
                  </a:gsLst>
                  <a:lin ang="5400000" scaled="1"/>
                </a:gradFill>
                <a:effectLst/>
                <a:uLnTx/>
                <a:uFillTx/>
                <a:latin typeface="Segoe UI"/>
                <a:ea typeface="+mn-ea"/>
                <a:cs typeface="Segoe UI"/>
              </a:rPr>
              <a:t> developed a new Internet of Things (IoT) solution using Microsoft Azure Maps and Azure IoT Hub that improves construction site safety and efficiency.</a:t>
            </a:r>
          </a:p>
        </p:txBody>
      </p:sp>
      <p:sp>
        <p:nvSpPr>
          <p:cNvPr id="21" name="Rectangle 20">
            <a:extLst>
              <a:ext uri="{FF2B5EF4-FFF2-40B4-BE49-F238E27FC236}">
                <a16:creationId xmlns:a16="http://schemas.microsoft.com/office/drawing/2014/main" id="{6500A36B-C980-4A6C-B90A-1AE1D2DB3B91}"/>
              </a:ext>
            </a:extLst>
          </p:cNvPr>
          <p:cNvSpPr/>
          <p:nvPr/>
        </p:nvSpPr>
        <p:spPr bwMode="auto">
          <a:xfrm>
            <a:off x="439430" y="3510857"/>
            <a:ext cx="5375915" cy="2157212"/>
          </a:xfrm>
          <a:prstGeom prst="rect">
            <a:avLst/>
          </a:prstGeom>
          <a:solidFill>
            <a:schemeClr val="bg1"/>
          </a:solidFill>
          <a:ln w="9525" cap="flat" cmpd="sng" algn="ctr">
            <a:noFill/>
            <a:prstDash val="solid"/>
            <a:headEnd type="none" w="med" len="med"/>
            <a:tailEnd type="none" w="med" len="med"/>
          </a:ln>
          <a:effectLst>
            <a:outerShdw blurRad="190500" dist="38100" dir="2700000" algn="ctr" rotWithShape="0">
              <a:srgbClr val="000000">
                <a:alpha val="25000"/>
              </a:srgbClr>
            </a:outerShdw>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2" name="Rectangle 21">
            <a:extLst>
              <a:ext uri="{FF2B5EF4-FFF2-40B4-BE49-F238E27FC236}">
                <a16:creationId xmlns:a16="http://schemas.microsoft.com/office/drawing/2014/main" id="{DBA4A193-AF23-444B-AA46-1A7D1CB78BA7}"/>
              </a:ext>
            </a:extLst>
          </p:cNvPr>
          <p:cNvSpPr/>
          <p:nvPr/>
        </p:nvSpPr>
        <p:spPr>
          <a:xfrm>
            <a:off x="628743" y="3846952"/>
            <a:ext cx="5145166" cy="1485022"/>
          </a:xfrm>
          <a:prstGeom prst="rect">
            <a:avLst/>
          </a:prstGeom>
        </p:spPr>
        <p:txBody>
          <a:bodyPr wrap="square" anchor="t">
            <a:spAutoFit/>
          </a:bodyPr>
          <a:lstStyle/>
          <a:p>
            <a:pPr marL="58738" marR="0" lvl="0" indent="-58738" algn="l" defTabSz="931611" rtl="0" eaLnBrk="1" fontAlgn="auto" latinLnBrk="0" hangingPunct="1">
              <a:lnSpc>
                <a:spcPct val="100000"/>
              </a:lnSpc>
              <a:spcBef>
                <a:spcPct val="0"/>
              </a:spcBef>
              <a:spcAft>
                <a:spcPts val="1836"/>
              </a:spcAft>
              <a:buClrTx/>
              <a:buSzTx/>
              <a:buFontTx/>
              <a:buNone/>
              <a:tabLst/>
              <a:defRPr/>
            </a:pPr>
            <a:r>
              <a:rPr kumimoji="0" lang="en-US" sz="1600" b="0" i="0" u="none" strike="noStrike" kern="1200" cap="none" spc="0" normalizeH="0" baseline="0" noProof="0">
                <a:ln w="3175">
                  <a:noFill/>
                </a:ln>
                <a:gradFill>
                  <a:gsLst>
                    <a:gs pos="0">
                      <a:srgbClr val="0078D3"/>
                    </a:gs>
                    <a:gs pos="99000">
                      <a:srgbClr val="0078D3"/>
                    </a:gs>
                  </a:gsLst>
                  <a:lin ang="5400000" scaled="1"/>
                </a:gradFill>
                <a:effectLst/>
                <a:uLnTx/>
                <a:uFillTx/>
                <a:latin typeface="Segoe UI Semibold"/>
                <a:ea typeface="+mn-ea"/>
                <a:cs typeface="Segoe UI"/>
              </a:rPr>
              <a:t>‎“With Azure Maps, we can set up a proof of concept and prove value faster. From there, we can focus on building a relationship with the customer and confidence in the product.” </a:t>
            </a:r>
            <a:br>
              <a:rPr kumimoji="0" lang="en-US" sz="1600" b="0" i="0" u="none" strike="noStrike" kern="1200" cap="none" spc="0" normalizeH="0" baseline="0" noProof="0">
                <a:ln w="3175">
                  <a:noFill/>
                </a:ln>
                <a:gradFill>
                  <a:gsLst>
                    <a:gs pos="0">
                      <a:srgbClr val="0078D3"/>
                    </a:gs>
                    <a:gs pos="99000">
                      <a:srgbClr val="0078D3"/>
                    </a:gs>
                  </a:gsLst>
                  <a:lin ang="5400000" scaled="1"/>
                </a:gradFill>
                <a:effectLst/>
                <a:uLnTx/>
                <a:uFillTx/>
                <a:latin typeface="Segoe UI Semibold"/>
                <a:ea typeface="+mn-ea"/>
                <a:cs typeface="Segoe UI"/>
              </a:rPr>
            </a:br>
            <a:br>
              <a:rPr kumimoji="0" lang="en-US" sz="1600" b="0" i="0" u="none" strike="noStrike" kern="1200" cap="none" spc="0" normalizeH="0" baseline="0" noProof="0">
                <a:ln w="3175">
                  <a:noFill/>
                </a:ln>
                <a:gradFill>
                  <a:gsLst>
                    <a:gs pos="0">
                      <a:srgbClr val="0078D3"/>
                    </a:gs>
                    <a:gs pos="99000">
                      <a:srgbClr val="0078D3"/>
                    </a:gs>
                  </a:gsLst>
                  <a:lin ang="5400000" scaled="1"/>
                </a:gradFill>
                <a:effectLst/>
                <a:uLnTx/>
                <a:uFillTx/>
                <a:latin typeface="Segoe UI Semibold"/>
                <a:ea typeface="+mn-ea"/>
                <a:cs typeface="Segoe UI"/>
              </a:rPr>
            </a:br>
            <a:r>
              <a:rPr kumimoji="0" lang="en-CA" sz="1050" b="0" i="0" u="none" strike="noStrike" kern="1200" cap="none" spc="0" normalizeH="0" baseline="0" noProof="0">
                <a:ln w="3175">
                  <a:noFill/>
                </a:ln>
                <a:gradFill>
                  <a:gsLst>
                    <a:gs pos="0">
                      <a:srgbClr val="000000"/>
                    </a:gs>
                    <a:gs pos="99000">
                      <a:srgbClr val="000000"/>
                    </a:gs>
                  </a:gsLst>
                  <a:lin ang="5400000" scaled="1"/>
                </a:gradFill>
                <a:effectLst/>
                <a:uLnTx/>
                <a:uFillTx/>
                <a:latin typeface="Segoe UI"/>
                <a:ea typeface="+mn-ea"/>
                <a:cs typeface="Segoe UI"/>
              </a:rPr>
              <a:t>-</a:t>
            </a:r>
            <a:r>
              <a:rPr kumimoji="0" lang="en-US" sz="1050" b="0" i="0" u="none" strike="noStrike" kern="1200" cap="none" spc="0" normalizeH="0" baseline="0" noProof="0">
                <a:ln w="3175">
                  <a:noFill/>
                </a:ln>
                <a:gradFill>
                  <a:gsLst>
                    <a:gs pos="0">
                      <a:srgbClr val="000000"/>
                    </a:gs>
                    <a:gs pos="99000">
                      <a:srgbClr val="000000"/>
                    </a:gs>
                  </a:gsLst>
                  <a:lin ang="5400000" scaled="1"/>
                </a:gradFill>
                <a:effectLst/>
                <a:uLnTx/>
                <a:uFillTx/>
                <a:latin typeface="Segoe UI"/>
                <a:ea typeface="+mn-ea"/>
                <a:cs typeface="Segoe UI"/>
              </a:rPr>
              <a:t>James Howe: Head of Software Development</a:t>
            </a:r>
            <a:endParaRPr kumimoji="0" lang="en-US" sz="1632" b="0" i="0" u="none" strike="noStrike" kern="1200" cap="none" spc="0" normalizeH="0" baseline="0" noProof="0">
              <a:ln w="3175">
                <a:noFill/>
              </a:ln>
              <a:gradFill>
                <a:gsLst>
                  <a:gs pos="0">
                    <a:srgbClr val="000000"/>
                  </a:gs>
                  <a:gs pos="99000">
                    <a:srgbClr val="000000"/>
                  </a:gs>
                </a:gsLst>
                <a:lin ang="5400000" scaled="1"/>
              </a:gradFill>
              <a:effectLst/>
              <a:uLnTx/>
              <a:uFillTx/>
              <a:latin typeface="Segoe UI Semibold"/>
              <a:ea typeface="+mn-ea"/>
              <a:cs typeface="Segoe UI"/>
            </a:endParaRPr>
          </a:p>
        </p:txBody>
      </p:sp>
      <p:cxnSp>
        <p:nvCxnSpPr>
          <p:cNvPr id="23" name="Straight Connector 22">
            <a:extLst>
              <a:ext uri="{FF2B5EF4-FFF2-40B4-BE49-F238E27FC236}">
                <a16:creationId xmlns:a16="http://schemas.microsoft.com/office/drawing/2014/main" id="{A3753430-ED31-4DEB-B0C3-1BE5F5DD84BD}"/>
              </a:ext>
            </a:extLst>
          </p:cNvPr>
          <p:cNvCxnSpPr>
            <a:cxnSpLocks/>
          </p:cNvCxnSpPr>
          <p:nvPr/>
        </p:nvCxnSpPr>
        <p:spPr>
          <a:xfrm flipV="1">
            <a:off x="466648" y="3510857"/>
            <a:ext cx="0" cy="2157213"/>
          </a:xfrm>
          <a:prstGeom prst="line">
            <a:avLst/>
          </a:prstGeom>
          <a:noFill/>
          <a:ln w="76200" cap="flat" cmpd="sng" algn="ctr">
            <a:gradFill>
              <a:gsLst>
                <a:gs pos="0">
                  <a:srgbClr val="50E6FF"/>
                </a:gs>
                <a:gs pos="100000">
                  <a:srgbClr val="0078D3"/>
                </a:gs>
              </a:gsLst>
              <a:lin ang="1800000" scaled="0"/>
            </a:gradFill>
            <a:prstDash val="solid"/>
            <a:headEnd type="none"/>
            <a:tailEnd type="none"/>
          </a:ln>
          <a:effectLst/>
        </p:spPr>
      </p:cxnSp>
      <p:sp>
        <p:nvSpPr>
          <p:cNvPr id="2" name="Rectangle 1">
            <a:extLst>
              <a:ext uri="{FF2B5EF4-FFF2-40B4-BE49-F238E27FC236}">
                <a16:creationId xmlns:a16="http://schemas.microsoft.com/office/drawing/2014/main" id="{8F4F6E83-58F1-4E18-82E2-E4B0892A0CB0}"/>
              </a:ext>
            </a:extLst>
          </p:cNvPr>
          <p:cNvSpPr/>
          <p:nvPr/>
        </p:nvSpPr>
        <p:spPr bwMode="auto">
          <a:xfrm>
            <a:off x="369976" y="6302687"/>
            <a:ext cx="4235666" cy="42841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680016989"/>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Rectangle 88">
            <a:extLst>
              <a:ext uri="{FF2B5EF4-FFF2-40B4-BE49-F238E27FC236}">
                <a16:creationId xmlns:a16="http://schemas.microsoft.com/office/drawing/2014/main" id="{6B281D01-F31C-4865-AADD-DC9B51B58606}"/>
              </a:ext>
            </a:extLst>
          </p:cNvPr>
          <p:cNvSpPr/>
          <p:nvPr/>
        </p:nvSpPr>
        <p:spPr bwMode="auto">
          <a:xfrm>
            <a:off x="435955" y="1785760"/>
            <a:ext cx="11573480" cy="2536522"/>
          </a:xfrm>
          <a:prstGeom prst="rect">
            <a:avLst/>
          </a:prstGeom>
          <a:solidFill>
            <a:schemeClr val="bg1"/>
          </a:solidFill>
          <a:ln w="9525" cap="flat" cmpd="sng" algn="ctr">
            <a:noFill/>
            <a:prstDash val="solid"/>
            <a:headEnd type="none" w="med" len="med"/>
            <a:tailEnd type="none" w="med" len="med"/>
          </a:ln>
          <a:effectLst>
            <a:outerShdw blurRad="190500" dist="38100" dir="2700000" algn="ctr" rotWithShape="0">
              <a:srgbClr val="000000">
                <a:alpha val="25000"/>
              </a:srgbClr>
            </a:outerShdw>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cxnSp>
        <p:nvCxnSpPr>
          <p:cNvPr id="90" name="Straight Connector 89">
            <a:extLst>
              <a:ext uri="{FF2B5EF4-FFF2-40B4-BE49-F238E27FC236}">
                <a16:creationId xmlns:a16="http://schemas.microsoft.com/office/drawing/2014/main" id="{573D68FF-A17B-44E4-93CC-3B40E006155F}"/>
              </a:ext>
            </a:extLst>
          </p:cNvPr>
          <p:cNvCxnSpPr>
            <a:cxnSpLocks/>
          </p:cNvCxnSpPr>
          <p:nvPr/>
        </p:nvCxnSpPr>
        <p:spPr>
          <a:xfrm flipV="1">
            <a:off x="463173" y="1785760"/>
            <a:ext cx="0" cy="2536522"/>
          </a:xfrm>
          <a:prstGeom prst="line">
            <a:avLst/>
          </a:prstGeom>
          <a:noFill/>
          <a:ln w="76200" cap="flat" cmpd="sng" algn="ctr">
            <a:gradFill>
              <a:gsLst>
                <a:gs pos="0">
                  <a:srgbClr val="50E6FF"/>
                </a:gs>
                <a:gs pos="100000">
                  <a:srgbClr val="0078D3"/>
                </a:gs>
              </a:gsLst>
              <a:lin ang="1800000" scaled="0"/>
            </a:gradFill>
            <a:prstDash val="solid"/>
            <a:headEnd type="none"/>
            <a:tailEnd type="none"/>
          </a:ln>
          <a:effectLst/>
        </p:spPr>
      </p:cxnSp>
      <p:sp>
        <p:nvSpPr>
          <p:cNvPr id="87" name="Rectangle 86">
            <a:extLst>
              <a:ext uri="{FF2B5EF4-FFF2-40B4-BE49-F238E27FC236}">
                <a16:creationId xmlns:a16="http://schemas.microsoft.com/office/drawing/2014/main" id="{BE2D500E-9D26-4AAC-B9F8-0B0208AD2E4A}"/>
              </a:ext>
            </a:extLst>
          </p:cNvPr>
          <p:cNvSpPr/>
          <p:nvPr/>
        </p:nvSpPr>
        <p:spPr bwMode="auto">
          <a:xfrm>
            <a:off x="427038" y="4528307"/>
            <a:ext cx="11582400" cy="2024617"/>
          </a:xfrm>
          <a:prstGeom prst="rect">
            <a:avLst/>
          </a:prstGeom>
          <a:solidFill>
            <a:schemeClr val="bg1"/>
          </a:solidFill>
          <a:ln w="9525" cap="flat" cmpd="sng" algn="ctr">
            <a:noFill/>
            <a:prstDash val="solid"/>
            <a:headEnd type="none" w="med" len="med"/>
            <a:tailEnd type="none" w="med" len="med"/>
          </a:ln>
          <a:effectLst>
            <a:outerShdw blurRad="190500" dist="38100" dir="2700000" algn="ctr" rotWithShape="0">
              <a:srgbClr val="000000">
                <a:alpha val="25000"/>
              </a:srgbClr>
            </a:outerShdw>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88" name="Rectangle 87">
            <a:extLst>
              <a:ext uri="{FF2B5EF4-FFF2-40B4-BE49-F238E27FC236}">
                <a16:creationId xmlns:a16="http://schemas.microsoft.com/office/drawing/2014/main" id="{4A774C7E-7801-478F-8063-177649938048}"/>
              </a:ext>
            </a:extLst>
          </p:cNvPr>
          <p:cNvSpPr/>
          <p:nvPr/>
        </p:nvSpPr>
        <p:spPr>
          <a:xfrm>
            <a:off x="427036" y="4528307"/>
            <a:ext cx="11582399" cy="429056"/>
          </a:xfrm>
          <a:prstGeom prst="rect">
            <a:avLst/>
          </a:prstGeom>
          <a:solidFill>
            <a:srgbClr val="243A5E"/>
          </a:solidFill>
        </p:spPr>
        <p:txBody>
          <a:bodyPr wrap="square" anchor="ctr" anchorCtr="0">
            <a:noAutofit/>
          </a:bodyPr>
          <a:lstStyle/>
          <a:p>
            <a:pPr marL="0" marR="0" lvl="0" indent="0" algn="ctr" defTabSz="931611" rtl="0" eaLnBrk="1" fontAlgn="auto" latinLnBrk="0" hangingPunct="1">
              <a:lnSpc>
                <a:spcPct val="100000"/>
              </a:lnSpc>
              <a:spcBef>
                <a:spcPct val="0"/>
              </a:spcBef>
              <a:spcAft>
                <a:spcPts val="1198"/>
              </a:spcAft>
              <a:buClrTx/>
              <a:buSzTx/>
              <a:buFontTx/>
              <a:buNone/>
              <a:tabLst/>
              <a:defRPr/>
            </a:pPr>
            <a:r>
              <a:rPr kumimoji="0" lang="en-US" sz="1785" b="0" i="0" u="none" strike="noStrike" kern="1200" cap="none" spc="0" normalizeH="0" baseline="0" noProof="0">
                <a:ln w="3175">
                  <a:noFill/>
                </a:ln>
                <a:gradFill>
                  <a:gsLst>
                    <a:gs pos="0">
                      <a:srgbClr val="50E6FF"/>
                    </a:gs>
                    <a:gs pos="100000">
                      <a:srgbClr val="50E6FF"/>
                    </a:gs>
                  </a:gsLst>
                  <a:lin ang="5400000" scaled="0"/>
                </a:gradFill>
                <a:effectLst/>
                <a:uLnTx/>
                <a:uFillTx/>
                <a:latin typeface="Segoe UI Semibold" panose="020B0702040204020203" pitchFamily="34" charset="0"/>
                <a:ea typeface="+mn-ea"/>
                <a:cs typeface="Segoe UI Semibold" panose="020B0702040204020203" pitchFamily="34" charset="0"/>
              </a:rPr>
              <a:t>Model the relationship between people, places and devices </a:t>
            </a:r>
          </a:p>
        </p:txBody>
      </p:sp>
      <p:sp>
        <p:nvSpPr>
          <p:cNvPr id="2" name="Title 1">
            <a:extLst>
              <a:ext uri="{FF2B5EF4-FFF2-40B4-BE49-F238E27FC236}">
                <a16:creationId xmlns:a16="http://schemas.microsoft.com/office/drawing/2014/main" id="{A7EED2C8-1951-48AD-AB3C-04330381BBBE}"/>
              </a:ext>
            </a:extLst>
          </p:cNvPr>
          <p:cNvSpPr>
            <a:spLocks noGrp="1"/>
          </p:cNvSpPr>
          <p:nvPr>
            <p:ph type="title"/>
          </p:nvPr>
        </p:nvSpPr>
        <p:spPr/>
        <p:txBody>
          <a:bodyPr/>
          <a:lstStyle/>
          <a:p>
            <a:r>
              <a:rPr lang="en-US"/>
              <a:t>Azure Digital Twins</a:t>
            </a:r>
          </a:p>
        </p:txBody>
      </p:sp>
      <p:sp>
        <p:nvSpPr>
          <p:cNvPr id="21" name="Rectangle 20">
            <a:extLst>
              <a:ext uri="{FF2B5EF4-FFF2-40B4-BE49-F238E27FC236}">
                <a16:creationId xmlns:a16="http://schemas.microsoft.com/office/drawing/2014/main" id="{E45813AF-555D-48BE-B2DC-2DEE0E6B0694}"/>
              </a:ext>
            </a:extLst>
          </p:cNvPr>
          <p:cNvSpPr/>
          <p:nvPr/>
        </p:nvSpPr>
        <p:spPr>
          <a:xfrm>
            <a:off x="2999878" y="3144854"/>
            <a:ext cx="2171656" cy="687410"/>
          </a:xfrm>
          <a:prstGeom prst="rect">
            <a:avLst/>
          </a:prstGeom>
        </p:spPr>
        <p:txBody>
          <a:bodyPr wrap="square" lIns="0" tIns="93260" rIns="0" bIns="0" anchor="ctr" anchorCtr="0">
            <a:spAutoFit/>
          </a:bodyPr>
          <a:lstStyle/>
          <a:p>
            <a:pPr marL="0" marR="0" lvl="1" indent="0" algn="ctr" defTabSz="932597" rtl="0" eaLnBrk="1" fontAlgn="base" latinLnBrk="0" hangingPunct="1">
              <a:lnSpc>
                <a:spcPct val="90000"/>
              </a:lnSpc>
              <a:spcBef>
                <a:spcPts val="612"/>
              </a:spcBef>
              <a:spcAft>
                <a:spcPct val="0"/>
              </a:spcAft>
              <a:buClrTx/>
              <a:buSzTx/>
              <a:buFontTx/>
              <a:buNone/>
              <a:tabLst/>
              <a:defRPr/>
            </a:pPr>
            <a:r>
              <a:rPr kumimoji="0" lang="en-US" sz="1428" b="0" i="0" u="none" strike="noStrike" kern="1200" cap="none" spc="0" normalizeH="0" baseline="0" noProof="0">
                <a:ln>
                  <a:noFill/>
                </a:ln>
                <a:gradFill>
                  <a:gsLst>
                    <a:gs pos="0">
                      <a:srgbClr val="000000"/>
                    </a:gs>
                    <a:gs pos="100000">
                      <a:srgbClr val="000000"/>
                    </a:gs>
                  </a:gsLst>
                  <a:lin ang="5400000" scaled="0"/>
                </a:gradFill>
                <a:effectLst/>
                <a:uLnTx/>
                <a:uFillTx/>
                <a:latin typeface="Segoe UI Semibold"/>
                <a:ea typeface="+mn-ea"/>
                <a:cs typeface="+mn-cs"/>
              </a:rPr>
              <a:t>Simplify and accelerate your deployment with predefined data schema</a:t>
            </a:r>
          </a:p>
        </p:txBody>
      </p:sp>
      <p:sp>
        <p:nvSpPr>
          <p:cNvPr id="48" name="Rectangle 47">
            <a:extLst>
              <a:ext uri="{FF2B5EF4-FFF2-40B4-BE49-F238E27FC236}">
                <a16:creationId xmlns:a16="http://schemas.microsoft.com/office/drawing/2014/main" id="{4717AF04-3291-4A51-8221-C1F6587F4322}"/>
              </a:ext>
            </a:extLst>
          </p:cNvPr>
          <p:cNvSpPr/>
          <p:nvPr/>
        </p:nvSpPr>
        <p:spPr>
          <a:xfrm>
            <a:off x="702362" y="3144854"/>
            <a:ext cx="1967061" cy="687410"/>
          </a:xfrm>
          <a:prstGeom prst="rect">
            <a:avLst/>
          </a:prstGeom>
        </p:spPr>
        <p:txBody>
          <a:bodyPr wrap="square" lIns="0" tIns="93260" rIns="0" bIns="0" anchor="ctr" anchorCtr="0">
            <a:spAutoFit/>
          </a:bodyPr>
          <a:lstStyle/>
          <a:p>
            <a:pPr marL="0" marR="0" lvl="1" indent="0" algn="ctr" defTabSz="932597" rtl="0" eaLnBrk="1" fontAlgn="base" latinLnBrk="0" hangingPunct="1">
              <a:lnSpc>
                <a:spcPct val="90000"/>
              </a:lnSpc>
              <a:spcBef>
                <a:spcPts val="612"/>
              </a:spcBef>
              <a:spcAft>
                <a:spcPct val="0"/>
              </a:spcAft>
              <a:buClrTx/>
              <a:buSzTx/>
              <a:buFontTx/>
              <a:buNone/>
              <a:tabLst/>
              <a:defRPr/>
            </a:pPr>
            <a:r>
              <a:rPr kumimoji="0" lang="en-US" sz="1428" b="0" i="0" u="none" strike="noStrike" kern="1200" cap="none" spc="0" normalizeH="0" baseline="0" noProof="0">
                <a:ln>
                  <a:noFill/>
                </a:ln>
                <a:gradFill>
                  <a:gsLst>
                    <a:gs pos="0">
                      <a:srgbClr val="000000"/>
                    </a:gs>
                    <a:gs pos="100000">
                      <a:srgbClr val="000000"/>
                    </a:gs>
                  </a:gsLst>
                  <a:lin ang="5400000" scaled="0"/>
                </a:gradFill>
                <a:effectLst/>
                <a:uLnTx/>
                <a:uFillTx/>
                <a:latin typeface="Segoe UI Semibold"/>
                <a:ea typeface="+mn-ea"/>
                <a:cs typeface="+mn-cs"/>
              </a:rPr>
              <a:t>Create a digital representation of your physical environment </a:t>
            </a:r>
          </a:p>
        </p:txBody>
      </p:sp>
      <p:sp>
        <p:nvSpPr>
          <p:cNvPr id="3" name="Rectangle 2">
            <a:extLst>
              <a:ext uri="{FF2B5EF4-FFF2-40B4-BE49-F238E27FC236}">
                <a16:creationId xmlns:a16="http://schemas.microsoft.com/office/drawing/2014/main" id="{6E3A190E-95A5-400F-9307-E5D4C026E0C2}"/>
              </a:ext>
            </a:extLst>
          </p:cNvPr>
          <p:cNvSpPr/>
          <p:nvPr/>
        </p:nvSpPr>
        <p:spPr>
          <a:xfrm>
            <a:off x="5501989" y="3144854"/>
            <a:ext cx="1947472" cy="733577"/>
          </a:xfrm>
          <a:prstGeom prst="rect">
            <a:avLst/>
          </a:prstGeom>
        </p:spPr>
        <p:txBody>
          <a:bodyPr wrap="square" tIns="93260">
            <a:spAutoFit/>
          </a:bodyPr>
          <a:lstStyle/>
          <a:p>
            <a:pPr marL="0" marR="0" lvl="1" indent="0" algn="ctr" defTabSz="932597" rtl="0" eaLnBrk="1" fontAlgn="base" latinLnBrk="0" hangingPunct="1">
              <a:lnSpc>
                <a:spcPct val="90000"/>
              </a:lnSpc>
              <a:spcBef>
                <a:spcPts val="612"/>
              </a:spcBef>
              <a:spcAft>
                <a:spcPct val="0"/>
              </a:spcAft>
              <a:buClrTx/>
              <a:buSzTx/>
              <a:buFontTx/>
              <a:buNone/>
              <a:tabLst/>
              <a:defRPr/>
            </a:pPr>
            <a:r>
              <a:rPr kumimoji="0" lang="en-US" sz="1428" b="0" i="0" u="none" strike="noStrike" kern="1200" cap="none" spc="0" normalizeH="0" baseline="0" noProof="0">
                <a:ln>
                  <a:noFill/>
                </a:ln>
                <a:gradFill>
                  <a:gsLst>
                    <a:gs pos="0">
                      <a:srgbClr val="000000"/>
                    </a:gs>
                    <a:gs pos="100000">
                      <a:srgbClr val="000000"/>
                    </a:gs>
                  </a:gsLst>
                  <a:lin ang="5400000" scaled="0"/>
                </a:gradFill>
                <a:effectLst/>
                <a:uLnTx/>
                <a:uFillTx/>
                <a:latin typeface="Segoe UI Semibold"/>
                <a:ea typeface="+mn-ea"/>
                <a:cs typeface="+mn-cs"/>
              </a:rPr>
              <a:t>Build solutions </a:t>
            </a:r>
            <a:br>
              <a:rPr kumimoji="0" lang="en-US" sz="1428" b="0" i="0" u="none" strike="noStrike" kern="1200" cap="none" spc="0" normalizeH="0" baseline="0" noProof="0">
                <a:ln>
                  <a:noFill/>
                </a:ln>
                <a:gradFill>
                  <a:gsLst>
                    <a:gs pos="0">
                      <a:srgbClr val="000000"/>
                    </a:gs>
                    <a:gs pos="100000">
                      <a:srgbClr val="000000"/>
                    </a:gs>
                  </a:gsLst>
                  <a:lin ang="5400000" scaled="0"/>
                </a:gradFill>
                <a:effectLst/>
                <a:uLnTx/>
                <a:uFillTx/>
                <a:latin typeface="Segoe UI Semibold"/>
                <a:ea typeface="+mn-ea"/>
                <a:cs typeface="+mn-cs"/>
              </a:rPr>
            </a:br>
            <a:r>
              <a:rPr kumimoji="0" lang="en-US" sz="1428" b="0" i="0" u="none" strike="noStrike" kern="1200" cap="none" spc="0" normalizeH="0" baseline="0" noProof="0">
                <a:ln>
                  <a:noFill/>
                </a:ln>
                <a:gradFill>
                  <a:gsLst>
                    <a:gs pos="0">
                      <a:srgbClr val="000000"/>
                    </a:gs>
                    <a:gs pos="100000">
                      <a:srgbClr val="000000"/>
                    </a:gs>
                  </a:gsLst>
                  <a:lin ang="5400000" scaled="0"/>
                </a:gradFill>
                <a:effectLst/>
                <a:uLnTx/>
                <a:uFillTx/>
                <a:latin typeface="Segoe UI Semibold"/>
                <a:ea typeface="+mn-ea"/>
                <a:cs typeface="+mn-cs"/>
              </a:rPr>
              <a:t>that you can </a:t>
            </a:r>
            <a:br>
              <a:rPr kumimoji="0" lang="en-US" sz="1428" b="0" i="0" u="none" strike="noStrike" kern="1200" cap="none" spc="0" normalizeH="0" baseline="0" noProof="0">
                <a:ln>
                  <a:noFill/>
                </a:ln>
                <a:gradFill>
                  <a:gsLst>
                    <a:gs pos="0">
                      <a:srgbClr val="000000"/>
                    </a:gs>
                    <a:gs pos="100000">
                      <a:srgbClr val="000000"/>
                    </a:gs>
                  </a:gsLst>
                  <a:lin ang="5400000" scaled="0"/>
                </a:gradFill>
                <a:effectLst/>
                <a:uLnTx/>
                <a:uFillTx/>
                <a:latin typeface="Segoe UI Semibold"/>
                <a:ea typeface="+mn-ea"/>
                <a:cs typeface="+mn-cs"/>
              </a:rPr>
            </a:br>
            <a:r>
              <a:rPr kumimoji="0" lang="en-US" sz="1428" b="0" i="0" u="none" strike="noStrike" kern="1200" cap="none" spc="0" normalizeH="0" baseline="0" noProof="0">
                <a:ln>
                  <a:noFill/>
                </a:ln>
                <a:gradFill>
                  <a:gsLst>
                    <a:gs pos="0">
                      <a:srgbClr val="000000"/>
                    </a:gs>
                    <a:gs pos="100000">
                      <a:srgbClr val="000000"/>
                    </a:gs>
                  </a:gsLst>
                  <a:lin ang="5400000" scaled="0"/>
                </a:gradFill>
                <a:effectLst/>
                <a:uLnTx/>
                <a:uFillTx/>
                <a:latin typeface="Segoe UI Semibold"/>
                <a:ea typeface="+mn-ea"/>
                <a:cs typeface="+mn-cs"/>
              </a:rPr>
              <a:t>scale securely</a:t>
            </a:r>
          </a:p>
        </p:txBody>
      </p:sp>
      <p:sp>
        <p:nvSpPr>
          <p:cNvPr id="25" name="Rectangle 24">
            <a:extLst>
              <a:ext uri="{FF2B5EF4-FFF2-40B4-BE49-F238E27FC236}">
                <a16:creationId xmlns:a16="http://schemas.microsoft.com/office/drawing/2014/main" id="{9A1F6148-BFD0-4D2D-AFD2-6CE31A63C03C}"/>
              </a:ext>
            </a:extLst>
          </p:cNvPr>
          <p:cNvSpPr/>
          <p:nvPr/>
        </p:nvSpPr>
        <p:spPr>
          <a:xfrm>
            <a:off x="10057842" y="3144854"/>
            <a:ext cx="1676271" cy="687410"/>
          </a:xfrm>
          <a:prstGeom prst="rect">
            <a:avLst/>
          </a:prstGeom>
        </p:spPr>
        <p:txBody>
          <a:bodyPr wrap="square" lIns="0" tIns="93260" rIns="0" bIns="0" anchor="ctr" anchorCtr="0">
            <a:spAutoFit/>
          </a:bodyPr>
          <a:lstStyle/>
          <a:p>
            <a:pPr marL="0" marR="0" lvl="1" indent="0" algn="ctr" defTabSz="932597" rtl="0" eaLnBrk="1" fontAlgn="base" latinLnBrk="0" hangingPunct="1">
              <a:lnSpc>
                <a:spcPct val="90000"/>
              </a:lnSpc>
              <a:spcBef>
                <a:spcPts val="612"/>
              </a:spcBef>
              <a:spcAft>
                <a:spcPct val="0"/>
              </a:spcAft>
              <a:buClrTx/>
              <a:buSzTx/>
              <a:buFontTx/>
              <a:buNone/>
              <a:tabLst/>
              <a:defRPr/>
            </a:pPr>
            <a:r>
              <a:rPr kumimoji="0" lang="en-US" sz="1428" b="0" i="0" u="none" strike="noStrike" kern="1200" cap="none" spc="0" normalizeH="0" baseline="0" noProof="0">
                <a:ln>
                  <a:noFill/>
                </a:ln>
                <a:gradFill>
                  <a:gsLst>
                    <a:gs pos="0">
                      <a:srgbClr val="000000"/>
                    </a:gs>
                    <a:gs pos="100000">
                      <a:srgbClr val="000000"/>
                    </a:gs>
                  </a:gsLst>
                  <a:lin ang="5400000" scaled="0"/>
                </a:gradFill>
                <a:effectLst/>
                <a:uLnTx/>
                <a:uFillTx/>
                <a:latin typeface="Segoe UI Semibold"/>
                <a:ea typeface="+mn-ea"/>
                <a:cs typeface="+mn-cs"/>
              </a:rPr>
              <a:t>Easily integrate </a:t>
            </a:r>
            <a:br>
              <a:rPr kumimoji="0" lang="en-US" sz="1428" b="0" i="0" u="none" strike="noStrike" kern="1200" cap="none" spc="0" normalizeH="0" baseline="0" noProof="0">
                <a:ln>
                  <a:noFill/>
                </a:ln>
                <a:gradFill>
                  <a:gsLst>
                    <a:gs pos="0">
                      <a:srgbClr val="000000"/>
                    </a:gs>
                    <a:gs pos="100000">
                      <a:srgbClr val="000000"/>
                    </a:gs>
                  </a:gsLst>
                  <a:lin ang="5400000" scaled="0"/>
                </a:gradFill>
                <a:effectLst/>
                <a:uLnTx/>
                <a:uFillTx/>
                <a:latin typeface="Segoe UI Semibold"/>
                <a:ea typeface="+mn-ea"/>
                <a:cs typeface="+mn-cs"/>
              </a:rPr>
            </a:br>
            <a:r>
              <a:rPr kumimoji="0" lang="en-US" sz="1428" b="0" i="0" u="none" strike="noStrike" kern="1200" cap="none" spc="0" normalizeH="0" baseline="0" noProof="0">
                <a:ln>
                  <a:noFill/>
                </a:ln>
                <a:gradFill>
                  <a:gsLst>
                    <a:gs pos="0">
                      <a:srgbClr val="000000"/>
                    </a:gs>
                    <a:gs pos="100000">
                      <a:srgbClr val="000000"/>
                    </a:gs>
                  </a:gsLst>
                  <a:lin ang="5400000" scaled="0"/>
                </a:gradFill>
                <a:effectLst/>
                <a:uLnTx/>
                <a:uFillTx/>
                <a:latin typeface="Segoe UI Semibold"/>
                <a:ea typeface="+mn-ea"/>
                <a:cs typeface="+mn-cs"/>
              </a:rPr>
              <a:t>with other Azure services</a:t>
            </a:r>
          </a:p>
        </p:txBody>
      </p:sp>
      <p:sp>
        <p:nvSpPr>
          <p:cNvPr id="29" name="Rectangle 28">
            <a:extLst>
              <a:ext uri="{FF2B5EF4-FFF2-40B4-BE49-F238E27FC236}">
                <a16:creationId xmlns:a16="http://schemas.microsoft.com/office/drawing/2014/main" id="{D0F0DDA5-CE69-4610-AEB8-CD731E4011B4}"/>
              </a:ext>
            </a:extLst>
          </p:cNvPr>
          <p:cNvSpPr/>
          <p:nvPr/>
        </p:nvSpPr>
        <p:spPr>
          <a:xfrm>
            <a:off x="7779916" y="3144854"/>
            <a:ext cx="1947472" cy="733577"/>
          </a:xfrm>
          <a:prstGeom prst="rect">
            <a:avLst/>
          </a:prstGeom>
        </p:spPr>
        <p:txBody>
          <a:bodyPr wrap="square" tIns="93260">
            <a:spAutoFit/>
          </a:bodyPr>
          <a:lstStyle/>
          <a:p>
            <a:pPr marL="0" marR="0" lvl="1" indent="0" algn="ctr" defTabSz="932597" rtl="0" eaLnBrk="1" fontAlgn="base" latinLnBrk="0" hangingPunct="1">
              <a:lnSpc>
                <a:spcPct val="90000"/>
              </a:lnSpc>
              <a:spcBef>
                <a:spcPts val="612"/>
              </a:spcBef>
              <a:spcAft>
                <a:spcPct val="0"/>
              </a:spcAft>
              <a:buClrTx/>
              <a:buSzTx/>
              <a:buFontTx/>
              <a:buNone/>
              <a:tabLst/>
              <a:defRPr/>
            </a:pPr>
            <a:r>
              <a:rPr kumimoji="0" lang="en-US" sz="1428" b="0" i="0" u="none" strike="noStrike" kern="1200" cap="none" spc="0" normalizeH="0" baseline="0" noProof="0">
                <a:ln>
                  <a:noFill/>
                </a:ln>
                <a:gradFill>
                  <a:gsLst>
                    <a:gs pos="0">
                      <a:srgbClr val="000000"/>
                    </a:gs>
                    <a:gs pos="100000">
                      <a:srgbClr val="000000"/>
                    </a:gs>
                  </a:gsLst>
                  <a:lin ang="5400000" scaled="0"/>
                </a:gradFill>
                <a:effectLst/>
                <a:uLnTx/>
                <a:uFillTx/>
                <a:latin typeface="Segoe UI Semibold"/>
                <a:ea typeface="+mn-ea"/>
                <a:cs typeface="+mn-cs"/>
              </a:rPr>
              <a:t>Benefit from advanced compute capabilities</a:t>
            </a:r>
          </a:p>
        </p:txBody>
      </p:sp>
      <p:pic>
        <p:nvPicPr>
          <p:cNvPr id="4098" name="Picture 2" descr="Story logo">
            <a:extLst>
              <a:ext uri="{FF2B5EF4-FFF2-40B4-BE49-F238E27FC236}">
                <a16:creationId xmlns:a16="http://schemas.microsoft.com/office/drawing/2014/main" id="{4AC71B59-2B5A-49CB-AE26-01B3B30DB07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39099" y="5385033"/>
            <a:ext cx="936961" cy="723746"/>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Story logo">
            <a:extLst>
              <a:ext uri="{FF2B5EF4-FFF2-40B4-BE49-F238E27FC236}">
                <a16:creationId xmlns:a16="http://schemas.microsoft.com/office/drawing/2014/main" id="{B42B8D07-29AD-49CD-80F3-5D6FFBBD38B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18368" y="5200643"/>
            <a:ext cx="1092527" cy="1092527"/>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Story logo">
            <a:extLst>
              <a:ext uri="{FF2B5EF4-FFF2-40B4-BE49-F238E27FC236}">
                <a16:creationId xmlns:a16="http://schemas.microsoft.com/office/drawing/2014/main" id="{7A86EEAA-6ACA-4ACC-92C1-3E6DD7BD15D9}"/>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404264" y="5608499"/>
            <a:ext cx="1446047" cy="276815"/>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Story logo">
            <a:extLst>
              <a:ext uri="{FF2B5EF4-FFF2-40B4-BE49-F238E27FC236}">
                <a16:creationId xmlns:a16="http://schemas.microsoft.com/office/drawing/2014/main" id="{43D1EA76-9A25-4A2E-859D-FEE192187903}"/>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378515" y="5383906"/>
            <a:ext cx="1743560" cy="726001"/>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Story logo">
            <a:extLst>
              <a:ext uri="{FF2B5EF4-FFF2-40B4-BE49-F238E27FC236}">
                <a16:creationId xmlns:a16="http://schemas.microsoft.com/office/drawing/2014/main" id="{EB085D04-CE32-4735-81C6-6C6A5016074E}"/>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650279" y="5428589"/>
            <a:ext cx="936694" cy="636634"/>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Story logo">
            <a:extLst>
              <a:ext uri="{FF2B5EF4-FFF2-40B4-BE49-F238E27FC236}">
                <a16:creationId xmlns:a16="http://schemas.microsoft.com/office/drawing/2014/main" id="{ACFC6DAC-79EC-4743-BAFC-BD0F30C18066}"/>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0115178" y="5478251"/>
            <a:ext cx="767585" cy="537310"/>
          </a:xfrm>
          <a:prstGeom prst="rect">
            <a:avLst/>
          </a:prstGeom>
          <a:noFill/>
          <a:extLst>
            <a:ext uri="{909E8E84-426E-40DD-AFC4-6F175D3DCCD1}">
              <a14:hiddenFill xmlns:a14="http://schemas.microsoft.com/office/drawing/2010/main">
                <a:solidFill>
                  <a:srgbClr val="FFFFFF"/>
                </a:solidFill>
              </a14:hiddenFill>
            </a:ext>
          </a:extLst>
        </p:spPr>
      </p:pic>
      <p:sp>
        <p:nvSpPr>
          <p:cNvPr id="86" name="Title 1">
            <a:extLst>
              <a:ext uri="{FF2B5EF4-FFF2-40B4-BE49-F238E27FC236}">
                <a16:creationId xmlns:a16="http://schemas.microsoft.com/office/drawing/2014/main" id="{8E65ECC0-4929-4ED8-A8B8-C7E0E1A82613}"/>
              </a:ext>
            </a:extLst>
          </p:cNvPr>
          <p:cNvSpPr txBox="1">
            <a:spLocks/>
          </p:cNvSpPr>
          <p:nvPr/>
        </p:nvSpPr>
        <p:spPr>
          <a:xfrm>
            <a:off x="440753" y="1123070"/>
            <a:ext cx="10715296" cy="320182"/>
          </a:xfrm>
          <a:prstGeom prst="rect">
            <a:avLst/>
          </a:prstGeom>
        </p:spPr>
        <p:txBody>
          <a:bodyPr vert="horz" wrap="square" lIns="0" tIns="0" rIns="0" bIns="0" rtlCol="0" anchor="ctr" anchorCtr="0">
            <a:spAutoFit/>
          </a:bodyPr>
          <a:lstStyle>
            <a:lvl1pPr algn="l" defTabSz="914367" rtl="0" eaLnBrk="1" latinLnBrk="0" hangingPunct="1">
              <a:lnSpc>
                <a:spcPts val="3137"/>
              </a:lnSpc>
              <a:spcBef>
                <a:spcPct val="0"/>
              </a:spcBef>
              <a:buNone/>
              <a:defRPr lang="en-US" sz="2745" b="0" strike="noStrike" kern="1200" cap="none" spc="-49" baseline="0">
                <a:ln w="3175">
                  <a:noFill/>
                </a:ln>
                <a:gradFill>
                  <a:gsLst>
                    <a:gs pos="0">
                      <a:schemeClr val="tx1"/>
                    </a:gs>
                    <a:gs pos="100000">
                      <a:schemeClr val="tx1"/>
                    </a:gs>
                  </a:gsLst>
                  <a:lin ang="5400000" scaled="1"/>
                </a:gra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2040" b="0" i="0" u="none" strike="noStrike" kern="1200" cap="none" spc="-49" normalizeH="0" baseline="0" noProof="0">
                <a:ln w="3175">
                  <a:noFill/>
                </a:ln>
                <a:gradFill>
                  <a:gsLst>
                    <a:gs pos="0">
                      <a:srgbClr val="0078D3"/>
                    </a:gs>
                    <a:gs pos="100000">
                      <a:srgbClr val="0078D3"/>
                    </a:gs>
                  </a:gsLst>
                  <a:lin ang="5400000" scaled="1"/>
                </a:gradFill>
                <a:effectLst/>
                <a:uLnTx/>
                <a:uFillTx/>
                <a:latin typeface="Segoe UI Semibold"/>
                <a:ea typeface="+mn-ea"/>
                <a:cs typeface="Segoe UI" pitchFamily="34" charset="0"/>
              </a:rPr>
              <a:t>Build advanced IoT spatial intelligent solutions</a:t>
            </a:r>
          </a:p>
        </p:txBody>
      </p:sp>
      <p:grpSp>
        <p:nvGrpSpPr>
          <p:cNvPr id="91" name="deposit" descr="deposit, pricing import">
            <a:extLst>
              <a:ext uri="{FF2B5EF4-FFF2-40B4-BE49-F238E27FC236}">
                <a16:creationId xmlns:a16="http://schemas.microsoft.com/office/drawing/2014/main" id="{CD02150D-C927-4686-A587-214C0885C1C7}"/>
              </a:ext>
            </a:extLst>
          </p:cNvPr>
          <p:cNvGrpSpPr/>
          <p:nvPr/>
        </p:nvGrpSpPr>
        <p:grpSpPr>
          <a:xfrm>
            <a:off x="10602242" y="2403745"/>
            <a:ext cx="577982" cy="577982"/>
            <a:chOff x="1695484" y="3040380"/>
            <a:chExt cx="422200" cy="422200"/>
          </a:xfrm>
        </p:grpSpPr>
        <p:sp>
          <p:nvSpPr>
            <p:cNvPr id="92" name="Freeform: Shape 91">
              <a:extLst>
                <a:ext uri="{FF2B5EF4-FFF2-40B4-BE49-F238E27FC236}">
                  <a16:creationId xmlns:a16="http://schemas.microsoft.com/office/drawing/2014/main" id="{FFFD7598-E9DB-4A78-A865-0C56EC1C72B4}"/>
                </a:ext>
              </a:extLst>
            </p:cNvPr>
            <p:cNvSpPr/>
            <p:nvPr/>
          </p:nvSpPr>
          <p:spPr>
            <a:xfrm>
              <a:off x="1765022" y="3109407"/>
              <a:ext cx="287270" cy="287270"/>
            </a:xfrm>
            <a:custGeom>
              <a:avLst/>
              <a:gdLst>
                <a:gd name="connsiteX0" fmla="*/ 286511 w 287270"/>
                <a:gd name="connsiteY0" fmla="*/ 1481 h 287270"/>
                <a:gd name="connsiteX1" fmla="*/ 1481 w 287270"/>
                <a:gd name="connsiteY1" fmla="*/ 1481 h 287270"/>
                <a:gd name="connsiteX2" fmla="*/ 1481 w 287270"/>
                <a:gd name="connsiteY2" fmla="*/ 286511 h 287270"/>
                <a:gd name="connsiteX3" fmla="*/ 286511 w 287270"/>
                <a:gd name="connsiteY3" fmla="*/ 286511 h 287270"/>
                <a:gd name="connsiteX4" fmla="*/ 286511 w 287270"/>
                <a:gd name="connsiteY4" fmla="*/ 1481 h 287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7270" h="287270">
                  <a:moveTo>
                    <a:pt x="286511" y="1481"/>
                  </a:moveTo>
                  <a:lnTo>
                    <a:pt x="1481" y="1481"/>
                  </a:lnTo>
                  <a:lnTo>
                    <a:pt x="1481" y="286511"/>
                  </a:lnTo>
                  <a:lnTo>
                    <a:pt x="286511" y="286511"/>
                  </a:lnTo>
                  <a:lnTo>
                    <a:pt x="286511" y="1481"/>
                  </a:lnTo>
                  <a:close/>
                </a:path>
              </a:pathLst>
            </a:custGeom>
            <a:solidFill>
              <a:srgbClr val="50E6FF"/>
            </a:solidFill>
            <a:ln w="4321"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3" name="Freeform: Shape 92">
              <a:extLst>
                <a:ext uri="{FF2B5EF4-FFF2-40B4-BE49-F238E27FC236}">
                  <a16:creationId xmlns:a16="http://schemas.microsoft.com/office/drawing/2014/main" id="{710B12E5-C029-4269-B60F-239C77F9ADC6}"/>
                </a:ext>
              </a:extLst>
            </p:cNvPr>
            <p:cNvSpPr/>
            <p:nvPr/>
          </p:nvSpPr>
          <p:spPr>
            <a:xfrm>
              <a:off x="1698211" y="3041858"/>
              <a:ext cx="417847" cy="417847"/>
            </a:xfrm>
            <a:custGeom>
              <a:avLst/>
              <a:gdLst>
                <a:gd name="connsiteX0" fmla="*/ 374471 w 417847"/>
                <a:gd name="connsiteY0" fmla="*/ 199136 h 417847"/>
                <a:gd name="connsiteX1" fmla="*/ 374471 w 417847"/>
                <a:gd name="connsiteY1" fmla="*/ 374690 h 417847"/>
                <a:gd name="connsiteX2" fmla="*/ 45095 w 417847"/>
                <a:gd name="connsiteY2" fmla="*/ 374690 h 417847"/>
                <a:gd name="connsiteX3" fmla="*/ 45095 w 417847"/>
                <a:gd name="connsiteY3" fmla="*/ 45242 h 417847"/>
                <a:gd name="connsiteX4" fmla="*/ 155155 w 417847"/>
                <a:gd name="connsiteY4" fmla="*/ 45242 h 417847"/>
                <a:gd name="connsiteX5" fmla="*/ 155155 w 417847"/>
                <a:gd name="connsiteY5" fmla="*/ 1481 h 417847"/>
                <a:gd name="connsiteX6" fmla="*/ 1554 w 417847"/>
                <a:gd name="connsiteY6" fmla="*/ 1773 h 417847"/>
                <a:gd name="connsiteX7" fmla="*/ 1481 w 417847"/>
                <a:gd name="connsiteY7" fmla="*/ 419037 h 417847"/>
                <a:gd name="connsiteX8" fmla="*/ 418451 w 417847"/>
                <a:gd name="connsiteY8" fmla="*/ 418744 h 417847"/>
                <a:gd name="connsiteX9" fmla="*/ 418451 w 417847"/>
                <a:gd name="connsiteY9" fmla="*/ 199136 h 417847"/>
                <a:gd name="connsiteX10" fmla="*/ 374471 w 417847"/>
                <a:gd name="connsiteY10" fmla="*/ 199136 h 417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7847" h="417847">
                  <a:moveTo>
                    <a:pt x="374471" y="199136"/>
                  </a:moveTo>
                  <a:lnTo>
                    <a:pt x="374471" y="374690"/>
                  </a:lnTo>
                  <a:lnTo>
                    <a:pt x="45095" y="374690"/>
                  </a:lnTo>
                  <a:lnTo>
                    <a:pt x="45095" y="45242"/>
                  </a:lnTo>
                  <a:lnTo>
                    <a:pt x="155155" y="45242"/>
                  </a:lnTo>
                  <a:lnTo>
                    <a:pt x="155155" y="1481"/>
                  </a:lnTo>
                  <a:lnTo>
                    <a:pt x="1554" y="1773"/>
                  </a:lnTo>
                  <a:lnTo>
                    <a:pt x="1481" y="419037"/>
                  </a:lnTo>
                  <a:lnTo>
                    <a:pt x="418451" y="418744"/>
                  </a:lnTo>
                  <a:lnTo>
                    <a:pt x="418451" y="199136"/>
                  </a:lnTo>
                  <a:lnTo>
                    <a:pt x="374471" y="199136"/>
                  </a:lnTo>
                  <a:close/>
                </a:path>
              </a:pathLst>
            </a:custGeom>
            <a:solidFill>
              <a:srgbClr val="0078D7"/>
            </a:solidFill>
            <a:ln w="4321"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4" name="Freeform: Shape 93">
              <a:extLst>
                <a:ext uri="{FF2B5EF4-FFF2-40B4-BE49-F238E27FC236}">
                  <a16:creationId xmlns:a16="http://schemas.microsoft.com/office/drawing/2014/main" id="{C47FDFBC-9BC9-43DC-A1C8-9E196E619712}"/>
                </a:ext>
              </a:extLst>
            </p:cNvPr>
            <p:cNvSpPr/>
            <p:nvPr/>
          </p:nvSpPr>
          <p:spPr>
            <a:xfrm>
              <a:off x="1837247" y="3041569"/>
              <a:ext cx="278565" cy="248097"/>
            </a:xfrm>
            <a:custGeom>
              <a:avLst/>
              <a:gdLst>
                <a:gd name="connsiteX0" fmla="*/ 279851 w 278564"/>
                <a:gd name="connsiteY0" fmla="*/ 1481 h 248096"/>
                <a:gd name="connsiteX1" fmla="*/ 267411 w 278564"/>
                <a:gd name="connsiteY1" fmla="*/ 1773 h 248096"/>
                <a:gd name="connsiteX2" fmla="*/ 60974 w 278564"/>
                <a:gd name="connsiteY2" fmla="*/ 132177 h 248096"/>
                <a:gd name="connsiteX3" fmla="*/ 1481 w 278564"/>
                <a:gd name="connsiteY3" fmla="*/ 103638 h 248096"/>
                <a:gd name="connsiteX4" fmla="*/ 52852 w 278564"/>
                <a:gd name="connsiteY4" fmla="*/ 248677 h 248096"/>
                <a:gd name="connsiteX5" fmla="*/ 197233 w 278564"/>
                <a:gd name="connsiteY5" fmla="*/ 197599 h 248096"/>
                <a:gd name="connsiteX6" fmla="*/ 133055 w 278564"/>
                <a:gd name="connsiteY6" fmla="*/ 166791 h 248096"/>
                <a:gd name="connsiteX7" fmla="*/ 279851 w 278564"/>
                <a:gd name="connsiteY7" fmla="*/ 1481 h 248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8564" h="248096">
                  <a:moveTo>
                    <a:pt x="279851" y="1481"/>
                  </a:moveTo>
                  <a:cubicBezTo>
                    <a:pt x="275314" y="1481"/>
                    <a:pt x="271509" y="1554"/>
                    <a:pt x="267411" y="1773"/>
                  </a:cubicBezTo>
                  <a:cubicBezTo>
                    <a:pt x="138178" y="8286"/>
                    <a:pt x="71220" y="114614"/>
                    <a:pt x="60974" y="132177"/>
                  </a:cubicBezTo>
                  <a:lnTo>
                    <a:pt x="1481" y="103638"/>
                  </a:lnTo>
                  <a:lnTo>
                    <a:pt x="52852" y="248677"/>
                  </a:lnTo>
                  <a:lnTo>
                    <a:pt x="197233" y="197599"/>
                  </a:lnTo>
                  <a:lnTo>
                    <a:pt x="133055" y="166791"/>
                  </a:lnTo>
                  <a:cubicBezTo>
                    <a:pt x="155960" y="119591"/>
                    <a:pt x="203526" y="40558"/>
                    <a:pt x="279851" y="1481"/>
                  </a:cubicBezTo>
                  <a:close/>
                </a:path>
              </a:pathLst>
            </a:custGeom>
            <a:solidFill>
              <a:srgbClr val="0078D7"/>
            </a:solidFill>
            <a:ln w="4321"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95" name="open" descr="open">
            <a:extLst>
              <a:ext uri="{FF2B5EF4-FFF2-40B4-BE49-F238E27FC236}">
                <a16:creationId xmlns:a16="http://schemas.microsoft.com/office/drawing/2014/main" id="{75540F21-7C91-4B1C-969D-18448F3EC224}"/>
              </a:ext>
            </a:extLst>
          </p:cNvPr>
          <p:cNvGrpSpPr/>
          <p:nvPr/>
        </p:nvGrpSpPr>
        <p:grpSpPr>
          <a:xfrm>
            <a:off x="1320035" y="2327153"/>
            <a:ext cx="609458" cy="668285"/>
            <a:chOff x="2572353" y="1292284"/>
            <a:chExt cx="403080" cy="441987"/>
          </a:xfrm>
        </p:grpSpPr>
        <p:sp>
          <p:nvSpPr>
            <p:cNvPr id="96" name="Rectangle 602">
              <a:extLst>
                <a:ext uri="{FF2B5EF4-FFF2-40B4-BE49-F238E27FC236}">
                  <a16:creationId xmlns:a16="http://schemas.microsoft.com/office/drawing/2014/main" id="{ED24D393-2242-4B1E-BB09-A9BBAA59CE69}"/>
                </a:ext>
              </a:extLst>
            </p:cNvPr>
            <p:cNvSpPr>
              <a:spLocks noChangeArrowheads="1"/>
            </p:cNvSpPr>
            <p:nvPr/>
          </p:nvSpPr>
          <p:spPr bwMode="auto">
            <a:xfrm>
              <a:off x="2759108" y="1566191"/>
              <a:ext cx="23345" cy="12761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97" name="Rectangle 603">
              <a:extLst>
                <a:ext uri="{FF2B5EF4-FFF2-40B4-BE49-F238E27FC236}">
                  <a16:creationId xmlns:a16="http://schemas.microsoft.com/office/drawing/2014/main" id="{1223F0AA-6F43-4743-A342-582758DB6484}"/>
                </a:ext>
              </a:extLst>
            </p:cNvPr>
            <p:cNvSpPr>
              <a:spLocks noChangeArrowheads="1"/>
            </p:cNvSpPr>
            <p:nvPr/>
          </p:nvSpPr>
          <p:spPr bwMode="auto">
            <a:xfrm>
              <a:off x="2759108" y="1315629"/>
              <a:ext cx="23345" cy="14473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98" name="Freeform 604">
              <a:extLst>
                <a:ext uri="{FF2B5EF4-FFF2-40B4-BE49-F238E27FC236}">
                  <a16:creationId xmlns:a16="http://schemas.microsoft.com/office/drawing/2014/main" id="{9206F80D-3803-4747-815C-B55004DE37B2}"/>
                </a:ext>
              </a:extLst>
            </p:cNvPr>
            <p:cNvSpPr>
              <a:spLocks/>
            </p:cNvSpPr>
            <p:nvPr/>
          </p:nvSpPr>
          <p:spPr bwMode="auto">
            <a:xfrm>
              <a:off x="2812022" y="1530397"/>
              <a:ext cx="129173" cy="87152"/>
            </a:xfrm>
            <a:custGeom>
              <a:avLst/>
              <a:gdLst>
                <a:gd name="T0" fmla="*/ 7 w 83"/>
                <a:gd name="T1" fmla="*/ 0 h 56"/>
                <a:gd name="T2" fmla="*/ 0 w 83"/>
                <a:gd name="T3" fmla="*/ 12 h 56"/>
                <a:gd name="T4" fmla="*/ 76 w 83"/>
                <a:gd name="T5" fmla="*/ 56 h 56"/>
                <a:gd name="T6" fmla="*/ 83 w 83"/>
                <a:gd name="T7" fmla="*/ 43 h 56"/>
                <a:gd name="T8" fmla="*/ 7 w 83"/>
                <a:gd name="T9" fmla="*/ 0 h 56"/>
              </a:gdLst>
              <a:ahLst/>
              <a:cxnLst>
                <a:cxn ang="0">
                  <a:pos x="T0" y="T1"/>
                </a:cxn>
                <a:cxn ang="0">
                  <a:pos x="T2" y="T3"/>
                </a:cxn>
                <a:cxn ang="0">
                  <a:pos x="T4" y="T5"/>
                </a:cxn>
                <a:cxn ang="0">
                  <a:pos x="T6" y="T7"/>
                </a:cxn>
                <a:cxn ang="0">
                  <a:pos x="T8" y="T9"/>
                </a:cxn>
              </a:cxnLst>
              <a:rect l="0" t="0" r="r" b="b"/>
              <a:pathLst>
                <a:path w="83" h="56">
                  <a:moveTo>
                    <a:pt x="7" y="0"/>
                  </a:moveTo>
                  <a:lnTo>
                    <a:pt x="0" y="12"/>
                  </a:lnTo>
                  <a:lnTo>
                    <a:pt x="76" y="56"/>
                  </a:lnTo>
                  <a:lnTo>
                    <a:pt x="83" y="43"/>
                  </a:lnTo>
                  <a:lnTo>
                    <a:pt x="7"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99" name="Freeform 605">
              <a:extLst>
                <a:ext uri="{FF2B5EF4-FFF2-40B4-BE49-F238E27FC236}">
                  <a16:creationId xmlns:a16="http://schemas.microsoft.com/office/drawing/2014/main" id="{4FFFAB89-2016-4599-AEBF-0F4659EA71BE}"/>
                </a:ext>
              </a:extLst>
            </p:cNvPr>
            <p:cNvSpPr>
              <a:spLocks/>
            </p:cNvSpPr>
            <p:nvPr/>
          </p:nvSpPr>
          <p:spPr bwMode="auto">
            <a:xfrm>
              <a:off x="2595698" y="1405894"/>
              <a:ext cx="133841" cy="90265"/>
            </a:xfrm>
            <a:custGeom>
              <a:avLst/>
              <a:gdLst>
                <a:gd name="T0" fmla="*/ 8 w 86"/>
                <a:gd name="T1" fmla="*/ 0 h 58"/>
                <a:gd name="T2" fmla="*/ 0 w 86"/>
                <a:gd name="T3" fmla="*/ 13 h 58"/>
                <a:gd name="T4" fmla="*/ 79 w 86"/>
                <a:gd name="T5" fmla="*/ 58 h 58"/>
                <a:gd name="T6" fmla="*/ 86 w 86"/>
                <a:gd name="T7" fmla="*/ 45 h 58"/>
                <a:gd name="T8" fmla="*/ 8 w 86"/>
                <a:gd name="T9" fmla="*/ 0 h 58"/>
              </a:gdLst>
              <a:ahLst/>
              <a:cxnLst>
                <a:cxn ang="0">
                  <a:pos x="T0" y="T1"/>
                </a:cxn>
                <a:cxn ang="0">
                  <a:pos x="T2" y="T3"/>
                </a:cxn>
                <a:cxn ang="0">
                  <a:pos x="T4" y="T5"/>
                </a:cxn>
                <a:cxn ang="0">
                  <a:pos x="T6" y="T7"/>
                </a:cxn>
                <a:cxn ang="0">
                  <a:pos x="T8" y="T9"/>
                </a:cxn>
              </a:cxnLst>
              <a:rect l="0" t="0" r="r" b="b"/>
              <a:pathLst>
                <a:path w="86" h="58">
                  <a:moveTo>
                    <a:pt x="8" y="0"/>
                  </a:moveTo>
                  <a:lnTo>
                    <a:pt x="0" y="13"/>
                  </a:lnTo>
                  <a:lnTo>
                    <a:pt x="79" y="58"/>
                  </a:lnTo>
                  <a:lnTo>
                    <a:pt x="86" y="45"/>
                  </a:lnTo>
                  <a:lnTo>
                    <a:pt x="8"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100" name="Freeform 606">
              <a:extLst>
                <a:ext uri="{FF2B5EF4-FFF2-40B4-BE49-F238E27FC236}">
                  <a16:creationId xmlns:a16="http://schemas.microsoft.com/office/drawing/2014/main" id="{A0388239-FA89-4B3F-BE41-CEE86E511B14}"/>
                </a:ext>
              </a:extLst>
            </p:cNvPr>
            <p:cNvSpPr>
              <a:spLocks/>
            </p:cNvSpPr>
            <p:nvPr/>
          </p:nvSpPr>
          <p:spPr bwMode="auto">
            <a:xfrm>
              <a:off x="2810466" y="1407450"/>
              <a:ext cx="133841" cy="88709"/>
            </a:xfrm>
            <a:custGeom>
              <a:avLst/>
              <a:gdLst>
                <a:gd name="T0" fmla="*/ 78 w 86"/>
                <a:gd name="T1" fmla="*/ 0 h 57"/>
                <a:gd name="T2" fmla="*/ 0 w 86"/>
                <a:gd name="T3" fmla="*/ 44 h 57"/>
                <a:gd name="T4" fmla="*/ 8 w 86"/>
                <a:gd name="T5" fmla="*/ 57 h 57"/>
                <a:gd name="T6" fmla="*/ 86 w 86"/>
                <a:gd name="T7" fmla="*/ 12 h 57"/>
                <a:gd name="T8" fmla="*/ 78 w 86"/>
                <a:gd name="T9" fmla="*/ 0 h 57"/>
              </a:gdLst>
              <a:ahLst/>
              <a:cxnLst>
                <a:cxn ang="0">
                  <a:pos x="T0" y="T1"/>
                </a:cxn>
                <a:cxn ang="0">
                  <a:pos x="T2" y="T3"/>
                </a:cxn>
                <a:cxn ang="0">
                  <a:pos x="T4" y="T5"/>
                </a:cxn>
                <a:cxn ang="0">
                  <a:pos x="T6" y="T7"/>
                </a:cxn>
                <a:cxn ang="0">
                  <a:pos x="T8" y="T9"/>
                </a:cxn>
              </a:cxnLst>
              <a:rect l="0" t="0" r="r" b="b"/>
              <a:pathLst>
                <a:path w="86" h="57">
                  <a:moveTo>
                    <a:pt x="78" y="0"/>
                  </a:moveTo>
                  <a:lnTo>
                    <a:pt x="0" y="44"/>
                  </a:lnTo>
                  <a:lnTo>
                    <a:pt x="8" y="57"/>
                  </a:lnTo>
                  <a:lnTo>
                    <a:pt x="86" y="12"/>
                  </a:lnTo>
                  <a:lnTo>
                    <a:pt x="78"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101" name="Freeform 607">
              <a:extLst>
                <a:ext uri="{FF2B5EF4-FFF2-40B4-BE49-F238E27FC236}">
                  <a16:creationId xmlns:a16="http://schemas.microsoft.com/office/drawing/2014/main" id="{C19240B6-41B2-4433-988D-2F55093D694B}"/>
                </a:ext>
              </a:extLst>
            </p:cNvPr>
            <p:cNvSpPr>
              <a:spLocks/>
            </p:cNvSpPr>
            <p:nvPr/>
          </p:nvSpPr>
          <p:spPr bwMode="auto">
            <a:xfrm>
              <a:off x="2594141" y="1530397"/>
              <a:ext cx="135398" cy="90265"/>
            </a:xfrm>
            <a:custGeom>
              <a:avLst/>
              <a:gdLst>
                <a:gd name="T0" fmla="*/ 79 w 87"/>
                <a:gd name="T1" fmla="*/ 0 h 58"/>
                <a:gd name="T2" fmla="*/ 0 w 87"/>
                <a:gd name="T3" fmla="*/ 45 h 58"/>
                <a:gd name="T4" fmla="*/ 7 w 87"/>
                <a:gd name="T5" fmla="*/ 58 h 58"/>
                <a:gd name="T6" fmla="*/ 87 w 87"/>
                <a:gd name="T7" fmla="*/ 12 h 58"/>
                <a:gd name="T8" fmla="*/ 79 w 87"/>
                <a:gd name="T9" fmla="*/ 0 h 58"/>
              </a:gdLst>
              <a:ahLst/>
              <a:cxnLst>
                <a:cxn ang="0">
                  <a:pos x="T0" y="T1"/>
                </a:cxn>
                <a:cxn ang="0">
                  <a:pos x="T2" y="T3"/>
                </a:cxn>
                <a:cxn ang="0">
                  <a:pos x="T4" y="T5"/>
                </a:cxn>
                <a:cxn ang="0">
                  <a:pos x="T6" y="T7"/>
                </a:cxn>
                <a:cxn ang="0">
                  <a:pos x="T8" y="T9"/>
                </a:cxn>
              </a:cxnLst>
              <a:rect l="0" t="0" r="r" b="b"/>
              <a:pathLst>
                <a:path w="87" h="58">
                  <a:moveTo>
                    <a:pt x="79" y="0"/>
                  </a:moveTo>
                  <a:lnTo>
                    <a:pt x="0" y="45"/>
                  </a:lnTo>
                  <a:lnTo>
                    <a:pt x="7" y="58"/>
                  </a:lnTo>
                  <a:lnTo>
                    <a:pt x="87" y="12"/>
                  </a:lnTo>
                  <a:lnTo>
                    <a:pt x="79"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102" name="Freeform 608">
              <a:extLst>
                <a:ext uri="{FF2B5EF4-FFF2-40B4-BE49-F238E27FC236}">
                  <a16:creationId xmlns:a16="http://schemas.microsoft.com/office/drawing/2014/main" id="{0A79CA22-D5EF-44B9-9CFB-BA6F6EC1E0BC}"/>
                </a:ext>
              </a:extLst>
            </p:cNvPr>
            <p:cNvSpPr>
              <a:spLocks/>
            </p:cNvSpPr>
            <p:nvPr/>
          </p:nvSpPr>
          <p:spPr bwMode="auto">
            <a:xfrm>
              <a:off x="2735764" y="1472814"/>
              <a:ext cx="70034" cy="80927"/>
            </a:xfrm>
            <a:custGeom>
              <a:avLst/>
              <a:gdLst>
                <a:gd name="T0" fmla="*/ 22 w 45"/>
                <a:gd name="T1" fmla="*/ 0 h 52"/>
                <a:gd name="T2" fmla="*/ 45 w 45"/>
                <a:gd name="T3" fmla="*/ 12 h 52"/>
                <a:gd name="T4" fmla="*/ 45 w 45"/>
                <a:gd name="T5" fmla="*/ 38 h 52"/>
                <a:gd name="T6" fmla="*/ 22 w 45"/>
                <a:gd name="T7" fmla="*/ 52 h 52"/>
                <a:gd name="T8" fmla="*/ 0 w 45"/>
                <a:gd name="T9" fmla="*/ 39 h 52"/>
                <a:gd name="T10" fmla="*/ 0 w 45"/>
                <a:gd name="T11" fmla="*/ 12 h 52"/>
                <a:gd name="T12" fmla="*/ 22 w 45"/>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45" h="52">
                  <a:moveTo>
                    <a:pt x="22" y="0"/>
                  </a:moveTo>
                  <a:lnTo>
                    <a:pt x="45" y="12"/>
                  </a:lnTo>
                  <a:lnTo>
                    <a:pt x="45" y="38"/>
                  </a:lnTo>
                  <a:lnTo>
                    <a:pt x="22" y="52"/>
                  </a:lnTo>
                  <a:lnTo>
                    <a:pt x="0" y="39"/>
                  </a:lnTo>
                  <a:lnTo>
                    <a:pt x="0" y="12"/>
                  </a:lnTo>
                  <a:lnTo>
                    <a:pt x="22"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103" name="Freeform 609">
              <a:extLst>
                <a:ext uri="{FF2B5EF4-FFF2-40B4-BE49-F238E27FC236}">
                  <a16:creationId xmlns:a16="http://schemas.microsoft.com/office/drawing/2014/main" id="{ECDCCA4B-02E6-46C5-B429-FADAD24C6E80}"/>
                </a:ext>
              </a:extLst>
            </p:cNvPr>
            <p:cNvSpPr>
              <a:spLocks/>
            </p:cNvSpPr>
            <p:nvPr/>
          </p:nvSpPr>
          <p:spPr bwMode="auto">
            <a:xfrm>
              <a:off x="2710863" y="1446357"/>
              <a:ext cx="118278" cy="133841"/>
            </a:xfrm>
            <a:custGeom>
              <a:avLst/>
              <a:gdLst>
                <a:gd name="T0" fmla="*/ 38 w 76"/>
                <a:gd name="T1" fmla="*/ 0 h 86"/>
                <a:gd name="T2" fmla="*/ 31 w 76"/>
                <a:gd name="T3" fmla="*/ 3 h 86"/>
                <a:gd name="T4" fmla="*/ 9 w 76"/>
                <a:gd name="T5" fmla="*/ 17 h 86"/>
                <a:gd name="T6" fmla="*/ 0 w 76"/>
                <a:gd name="T7" fmla="*/ 21 h 86"/>
                <a:gd name="T8" fmla="*/ 0 w 76"/>
                <a:gd name="T9" fmla="*/ 29 h 86"/>
                <a:gd name="T10" fmla="*/ 0 w 76"/>
                <a:gd name="T11" fmla="*/ 56 h 86"/>
                <a:gd name="T12" fmla="*/ 0 w 76"/>
                <a:gd name="T13" fmla="*/ 64 h 86"/>
                <a:gd name="T14" fmla="*/ 9 w 76"/>
                <a:gd name="T15" fmla="*/ 69 h 86"/>
                <a:gd name="T16" fmla="*/ 31 w 76"/>
                <a:gd name="T17" fmla="*/ 82 h 86"/>
                <a:gd name="T18" fmla="*/ 38 w 76"/>
                <a:gd name="T19" fmla="*/ 86 h 86"/>
                <a:gd name="T20" fmla="*/ 46 w 76"/>
                <a:gd name="T21" fmla="*/ 82 h 86"/>
                <a:gd name="T22" fmla="*/ 69 w 76"/>
                <a:gd name="T23" fmla="*/ 69 h 86"/>
                <a:gd name="T24" fmla="*/ 76 w 76"/>
                <a:gd name="T25" fmla="*/ 64 h 86"/>
                <a:gd name="T26" fmla="*/ 76 w 76"/>
                <a:gd name="T27" fmla="*/ 56 h 86"/>
                <a:gd name="T28" fmla="*/ 76 w 76"/>
                <a:gd name="T29" fmla="*/ 29 h 86"/>
                <a:gd name="T30" fmla="*/ 76 w 76"/>
                <a:gd name="T31" fmla="*/ 21 h 86"/>
                <a:gd name="T32" fmla="*/ 69 w 76"/>
                <a:gd name="T33" fmla="*/ 17 h 86"/>
                <a:gd name="T34" fmla="*/ 46 w 76"/>
                <a:gd name="T35" fmla="*/ 3 h 86"/>
                <a:gd name="T36" fmla="*/ 38 w 76"/>
                <a:gd name="T37"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6" h="86">
                  <a:moveTo>
                    <a:pt x="38" y="0"/>
                  </a:moveTo>
                  <a:lnTo>
                    <a:pt x="31" y="3"/>
                  </a:lnTo>
                  <a:lnTo>
                    <a:pt x="9" y="17"/>
                  </a:lnTo>
                  <a:lnTo>
                    <a:pt x="0" y="21"/>
                  </a:lnTo>
                  <a:lnTo>
                    <a:pt x="0" y="29"/>
                  </a:lnTo>
                  <a:lnTo>
                    <a:pt x="0" y="56"/>
                  </a:lnTo>
                  <a:lnTo>
                    <a:pt x="0" y="64"/>
                  </a:lnTo>
                  <a:lnTo>
                    <a:pt x="9" y="69"/>
                  </a:lnTo>
                  <a:lnTo>
                    <a:pt x="31" y="82"/>
                  </a:lnTo>
                  <a:lnTo>
                    <a:pt x="38" y="86"/>
                  </a:lnTo>
                  <a:lnTo>
                    <a:pt x="46" y="82"/>
                  </a:lnTo>
                  <a:lnTo>
                    <a:pt x="69" y="69"/>
                  </a:lnTo>
                  <a:lnTo>
                    <a:pt x="76" y="64"/>
                  </a:lnTo>
                  <a:lnTo>
                    <a:pt x="76" y="56"/>
                  </a:lnTo>
                  <a:lnTo>
                    <a:pt x="76" y="29"/>
                  </a:lnTo>
                  <a:lnTo>
                    <a:pt x="76" y="21"/>
                  </a:lnTo>
                  <a:lnTo>
                    <a:pt x="69" y="17"/>
                  </a:lnTo>
                  <a:lnTo>
                    <a:pt x="46" y="3"/>
                  </a:lnTo>
                  <a:lnTo>
                    <a:pt x="38" y="0"/>
                  </a:lnTo>
                  <a:close/>
                </a:path>
              </a:pathLst>
            </a:custGeom>
            <a:solidFill>
              <a:srgbClr val="FFFFFF"/>
            </a:solidFill>
            <a:ln w="28575">
              <a:solidFill>
                <a:srgbClr val="0078D4"/>
              </a:solidFill>
              <a:round/>
              <a:headEnd/>
              <a:tailEnd/>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104" name="Freeform 610">
              <a:extLst>
                <a:ext uri="{FF2B5EF4-FFF2-40B4-BE49-F238E27FC236}">
                  <a16:creationId xmlns:a16="http://schemas.microsoft.com/office/drawing/2014/main" id="{D76EF504-B3EA-48A0-9231-FC3E594F0546}"/>
                </a:ext>
              </a:extLst>
            </p:cNvPr>
            <p:cNvSpPr>
              <a:spLocks/>
            </p:cNvSpPr>
            <p:nvPr/>
          </p:nvSpPr>
          <p:spPr bwMode="auto">
            <a:xfrm>
              <a:off x="2735764" y="1662682"/>
              <a:ext cx="70034" cy="71589"/>
            </a:xfrm>
            <a:custGeom>
              <a:avLst/>
              <a:gdLst>
                <a:gd name="T0" fmla="*/ 0 w 60"/>
                <a:gd name="T1" fmla="*/ 31 h 61"/>
                <a:gd name="T2" fmla="*/ 0 w 60"/>
                <a:gd name="T3" fmla="*/ 30 h 61"/>
                <a:gd name="T4" fmla="*/ 30 w 60"/>
                <a:gd name="T5" fmla="*/ 0 h 61"/>
                <a:gd name="T6" fmla="*/ 30 w 60"/>
                <a:gd name="T7" fmla="*/ 0 h 61"/>
                <a:gd name="T8" fmla="*/ 60 w 60"/>
                <a:gd name="T9" fmla="*/ 30 h 61"/>
                <a:gd name="T10" fmla="*/ 60 w 60"/>
                <a:gd name="T11" fmla="*/ 31 h 61"/>
                <a:gd name="T12" fmla="*/ 30 w 60"/>
                <a:gd name="T13" fmla="*/ 61 h 61"/>
                <a:gd name="T14" fmla="*/ 30 w 60"/>
                <a:gd name="T15" fmla="*/ 61 h 61"/>
                <a:gd name="T16" fmla="*/ 0 w 60"/>
                <a:gd name="T17" fmla="*/ 3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61">
                  <a:moveTo>
                    <a:pt x="0" y="31"/>
                  </a:moveTo>
                  <a:cubicBezTo>
                    <a:pt x="0" y="30"/>
                    <a:pt x="0" y="30"/>
                    <a:pt x="0" y="30"/>
                  </a:cubicBezTo>
                  <a:cubicBezTo>
                    <a:pt x="0" y="14"/>
                    <a:pt x="13" y="0"/>
                    <a:pt x="30" y="0"/>
                  </a:cubicBezTo>
                  <a:cubicBezTo>
                    <a:pt x="30" y="0"/>
                    <a:pt x="30" y="0"/>
                    <a:pt x="30" y="0"/>
                  </a:cubicBezTo>
                  <a:cubicBezTo>
                    <a:pt x="47" y="0"/>
                    <a:pt x="60" y="14"/>
                    <a:pt x="60" y="30"/>
                  </a:cubicBezTo>
                  <a:cubicBezTo>
                    <a:pt x="60" y="31"/>
                    <a:pt x="60" y="31"/>
                    <a:pt x="60" y="31"/>
                  </a:cubicBezTo>
                  <a:cubicBezTo>
                    <a:pt x="60" y="48"/>
                    <a:pt x="47" y="61"/>
                    <a:pt x="30" y="61"/>
                  </a:cubicBezTo>
                  <a:cubicBezTo>
                    <a:pt x="30" y="61"/>
                    <a:pt x="30" y="61"/>
                    <a:pt x="30" y="61"/>
                  </a:cubicBezTo>
                  <a:cubicBezTo>
                    <a:pt x="13" y="61"/>
                    <a:pt x="0" y="48"/>
                    <a:pt x="0" y="31"/>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105" name="Freeform 611">
              <a:extLst>
                <a:ext uri="{FF2B5EF4-FFF2-40B4-BE49-F238E27FC236}">
                  <a16:creationId xmlns:a16="http://schemas.microsoft.com/office/drawing/2014/main" id="{A7D3FBD6-8EA0-41EF-A7F3-CBA0F0F4E569}"/>
                </a:ext>
              </a:extLst>
            </p:cNvPr>
            <p:cNvSpPr>
              <a:spLocks/>
            </p:cNvSpPr>
            <p:nvPr/>
          </p:nvSpPr>
          <p:spPr bwMode="auto">
            <a:xfrm>
              <a:off x="2735764" y="1292284"/>
              <a:ext cx="70034" cy="70034"/>
            </a:xfrm>
            <a:custGeom>
              <a:avLst/>
              <a:gdLst>
                <a:gd name="T0" fmla="*/ 0 w 60"/>
                <a:gd name="T1" fmla="*/ 31 h 61"/>
                <a:gd name="T2" fmla="*/ 0 w 60"/>
                <a:gd name="T3" fmla="*/ 30 h 61"/>
                <a:gd name="T4" fmla="*/ 30 w 60"/>
                <a:gd name="T5" fmla="*/ 0 h 61"/>
                <a:gd name="T6" fmla="*/ 30 w 60"/>
                <a:gd name="T7" fmla="*/ 0 h 61"/>
                <a:gd name="T8" fmla="*/ 60 w 60"/>
                <a:gd name="T9" fmla="*/ 30 h 61"/>
                <a:gd name="T10" fmla="*/ 60 w 60"/>
                <a:gd name="T11" fmla="*/ 31 h 61"/>
                <a:gd name="T12" fmla="*/ 30 w 60"/>
                <a:gd name="T13" fmla="*/ 61 h 61"/>
                <a:gd name="T14" fmla="*/ 30 w 60"/>
                <a:gd name="T15" fmla="*/ 61 h 61"/>
                <a:gd name="T16" fmla="*/ 0 w 60"/>
                <a:gd name="T17" fmla="*/ 3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61">
                  <a:moveTo>
                    <a:pt x="0" y="31"/>
                  </a:moveTo>
                  <a:cubicBezTo>
                    <a:pt x="0" y="30"/>
                    <a:pt x="0" y="30"/>
                    <a:pt x="0" y="30"/>
                  </a:cubicBezTo>
                  <a:cubicBezTo>
                    <a:pt x="0" y="13"/>
                    <a:pt x="13" y="0"/>
                    <a:pt x="30" y="0"/>
                  </a:cubicBezTo>
                  <a:cubicBezTo>
                    <a:pt x="30" y="0"/>
                    <a:pt x="30" y="0"/>
                    <a:pt x="30" y="0"/>
                  </a:cubicBezTo>
                  <a:cubicBezTo>
                    <a:pt x="47" y="0"/>
                    <a:pt x="60" y="13"/>
                    <a:pt x="60" y="30"/>
                  </a:cubicBezTo>
                  <a:cubicBezTo>
                    <a:pt x="60" y="31"/>
                    <a:pt x="60" y="31"/>
                    <a:pt x="60" y="31"/>
                  </a:cubicBezTo>
                  <a:cubicBezTo>
                    <a:pt x="60" y="47"/>
                    <a:pt x="47" y="61"/>
                    <a:pt x="30" y="61"/>
                  </a:cubicBezTo>
                  <a:cubicBezTo>
                    <a:pt x="30" y="61"/>
                    <a:pt x="30" y="61"/>
                    <a:pt x="30" y="61"/>
                  </a:cubicBezTo>
                  <a:cubicBezTo>
                    <a:pt x="13" y="61"/>
                    <a:pt x="0" y="47"/>
                    <a:pt x="0" y="31"/>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106" name="Freeform 612">
              <a:extLst>
                <a:ext uri="{FF2B5EF4-FFF2-40B4-BE49-F238E27FC236}">
                  <a16:creationId xmlns:a16="http://schemas.microsoft.com/office/drawing/2014/main" id="{26A0F8E5-C1E6-4B63-902A-7EEC6D794650}"/>
                </a:ext>
              </a:extLst>
            </p:cNvPr>
            <p:cNvSpPr>
              <a:spLocks/>
            </p:cNvSpPr>
            <p:nvPr/>
          </p:nvSpPr>
          <p:spPr bwMode="auto">
            <a:xfrm>
              <a:off x="2894506" y="1566191"/>
              <a:ext cx="80927" cy="79371"/>
            </a:xfrm>
            <a:custGeom>
              <a:avLst/>
              <a:gdLst>
                <a:gd name="T0" fmla="*/ 20 w 70"/>
                <a:gd name="T1" fmla="*/ 61 h 70"/>
                <a:gd name="T2" fmla="*/ 19 w 70"/>
                <a:gd name="T3" fmla="*/ 61 h 70"/>
                <a:gd name="T4" fmla="*/ 8 w 70"/>
                <a:gd name="T5" fmla="*/ 20 h 70"/>
                <a:gd name="T6" fmla="*/ 9 w 70"/>
                <a:gd name="T7" fmla="*/ 19 h 70"/>
                <a:gd name="T8" fmla="*/ 50 w 70"/>
                <a:gd name="T9" fmla="*/ 9 h 70"/>
                <a:gd name="T10" fmla="*/ 50 w 70"/>
                <a:gd name="T11" fmla="*/ 9 h 70"/>
                <a:gd name="T12" fmla="*/ 61 w 70"/>
                <a:gd name="T13" fmla="*/ 50 h 70"/>
                <a:gd name="T14" fmla="*/ 61 w 70"/>
                <a:gd name="T15" fmla="*/ 50 h 70"/>
                <a:gd name="T16" fmla="*/ 20 w 70"/>
                <a:gd name="T17" fmla="*/ 6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0" h="70">
                  <a:moveTo>
                    <a:pt x="20" y="61"/>
                  </a:moveTo>
                  <a:cubicBezTo>
                    <a:pt x="19" y="61"/>
                    <a:pt x="19" y="61"/>
                    <a:pt x="19" y="61"/>
                  </a:cubicBezTo>
                  <a:cubicBezTo>
                    <a:pt x="5" y="53"/>
                    <a:pt x="0" y="34"/>
                    <a:pt x="8" y="20"/>
                  </a:cubicBezTo>
                  <a:cubicBezTo>
                    <a:pt x="9" y="19"/>
                    <a:pt x="9" y="19"/>
                    <a:pt x="9" y="19"/>
                  </a:cubicBezTo>
                  <a:cubicBezTo>
                    <a:pt x="17" y="5"/>
                    <a:pt x="35" y="0"/>
                    <a:pt x="50" y="9"/>
                  </a:cubicBezTo>
                  <a:cubicBezTo>
                    <a:pt x="50" y="9"/>
                    <a:pt x="50" y="9"/>
                    <a:pt x="50" y="9"/>
                  </a:cubicBezTo>
                  <a:cubicBezTo>
                    <a:pt x="65" y="17"/>
                    <a:pt x="70" y="35"/>
                    <a:pt x="61" y="50"/>
                  </a:cubicBezTo>
                  <a:cubicBezTo>
                    <a:pt x="61" y="50"/>
                    <a:pt x="61" y="50"/>
                    <a:pt x="61" y="50"/>
                  </a:cubicBezTo>
                  <a:cubicBezTo>
                    <a:pt x="53" y="65"/>
                    <a:pt x="34" y="70"/>
                    <a:pt x="20" y="61"/>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107" name="Freeform 613">
              <a:extLst>
                <a:ext uri="{FF2B5EF4-FFF2-40B4-BE49-F238E27FC236}">
                  <a16:creationId xmlns:a16="http://schemas.microsoft.com/office/drawing/2014/main" id="{28CDD823-6DA6-4B72-81B5-EB4343656195}"/>
                </a:ext>
              </a:extLst>
            </p:cNvPr>
            <p:cNvSpPr>
              <a:spLocks/>
            </p:cNvSpPr>
            <p:nvPr/>
          </p:nvSpPr>
          <p:spPr bwMode="auto">
            <a:xfrm>
              <a:off x="2572353" y="1385662"/>
              <a:ext cx="70034" cy="68477"/>
            </a:xfrm>
            <a:custGeom>
              <a:avLst/>
              <a:gdLst>
                <a:gd name="T0" fmla="*/ 31 w 61"/>
                <a:gd name="T1" fmla="*/ 60 h 60"/>
                <a:gd name="T2" fmla="*/ 30 w 61"/>
                <a:gd name="T3" fmla="*/ 60 h 60"/>
                <a:gd name="T4" fmla="*/ 0 w 61"/>
                <a:gd name="T5" fmla="*/ 30 h 60"/>
                <a:gd name="T6" fmla="*/ 0 w 61"/>
                <a:gd name="T7" fmla="*/ 30 h 60"/>
                <a:gd name="T8" fmla="*/ 30 w 61"/>
                <a:gd name="T9" fmla="*/ 0 h 60"/>
                <a:gd name="T10" fmla="*/ 31 w 61"/>
                <a:gd name="T11" fmla="*/ 0 h 60"/>
                <a:gd name="T12" fmla="*/ 61 w 61"/>
                <a:gd name="T13" fmla="*/ 30 h 60"/>
                <a:gd name="T14" fmla="*/ 61 w 61"/>
                <a:gd name="T15" fmla="*/ 30 h 60"/>
                <a:gd name="T16" fmla="*/ 31 w 61"/>
                <a:gd name="T17"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 h="60">
                  <a:moveTo>
                    <a:pt x="31" y="60"/>
                  </a:moveTo>
                  <a:cubicBezTo>
                    <a:pt x="30" y="60"/>
                    <a:pt x="30" y="60"/>
                    <a:pt x="30" y="60"/>
                  </a:cubicBezTo>
                  <a:cubicBezTo>
                    <a:pt x="14" y="60"/>
                    <a:pt x="0" y="47"/>
                    <a:pt x="0" y="30"/>
                  </a:cubicBezTo>
                  <a:cubicBezTo>
                    <a:pt x="0" y="30"/>
                    <a:pt x="0" y="30"/>
                    <a:pt x="0" y="30"/>
                  </a:cubicBezTo>
                  <a:cubicBezTo>
                    <a:pt x="0" y="13"/>
                    <a:pt x="14" y="0"/>
                    <a:pt x="30" y="0"/>
                  </a:cubicBezTo>
                  <a:cubicBezTo>
                    <a:pt x="31" y="0"/>
                    <a:pt x="31" y="0"/>
                    <a:pt x="31" y="0"/>
                  </a:cubicBezTo>
                  <a:cubicBezTo>
                    <a:pt x="48" y="0"/>
                    <a:pt x="61" y="13"/>
                    <a:pt x="61" y="30"/>
                  </a:cubicBezTo>
                  <a:cubicBezTo>
                    <a:pt x="61" y="30"/>
                    <a:pt x="61" y="30"/>
                    <a:pt x="61" y="30"/>
                  </a:cubicBezTo>
                  <a:cubicBezTo>
                    <a:pt x="61" y="47"/>
                    <a:pt x="48" y="60"/>
                    <a:pt x="31" y="6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108" name="Freeform 614">
              <a:extLst>
                <a:ext uri="{FF2B5EF4-FFF2-40B4-BE49-F238E27FC236}">
                  <a16:creationId xmlns:a16="http://schemas.microsoft.com/office/drawing/2014/main" id="{A3BA25C0-B7E6-4DAA-AD6B-E06241E8AFC8}"/>
                </a:ext>
              </a:extLst>
            </p:cNvPr>
            <p:cNvSpPr>
              <a:spLocks/>
            </p:cNvSpPr>
            <p:nvPr/>
          </p:nvSpPr>
          <p:spPr bwMode="auto">
            <a:xfrm>
              <a:off x="2894506" y="1380993"/>
              <a:ext cx="79371" cy="79371"/>
            </a:xfrm>
            <a:custGeom>
              <a:avLst/>
              <a:gdLst>
                <a:gd name="T0" fmla="*/ 50 w 69"/>
                <a:gd name="T1" fmla="*/ 60 h 69"/>
                <a:gd name="T2" fmla="*/ 50 w 69"/>
                <a:gd name="T3" fmla="*/ 61 h 69"/>
                <a:gd name="T4" fmla="*/ 9 w 69"/>
                <a:gd name="T5" fmla="*/ 50 h 69"/>
                <a:gd name="T6" fmla="*/ 8 w 69"/>
                <a:gd name="T7" fmla="*/ 49 h 69"/>
                <a:gd name="T8" fmla="*/ 19 w 69"/>
                <a:gd name="T9" fmla="*/ 8 h 69"/>
                <a:gd name="T10" fmla="*/ 20 w 69"/>
                <a:gd name="T11" fmla="*/ 8 h 69"/>
                <a:gd name="T12" fmla="*/ 61 w 69"/>
                <a:gd name="T13" fmla="*/ 19 h 69"/>
                <a:gd name="T14" fmla="*/ 61 w 69"/>
                <a:gd name="T15" fmla="*/ 19 h 69"/>
                <a:gd name="T16" fmla="*/ 50 w 69"/>
                <a:gd name="T17" fmla="*/ 6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69">
                  <a:moveTo>
                    <a:pt x="50" y="60"/>
                  </a:moveTo>
                  <a:cubicBezTo>
                    <a:pt x="50" y="61"/>
                    <a:pt x="50" y="61"/>
                    <a:pt x="50" y="61"/>
                  </a:cubicBezTo>
                  <a:cubicBezTo>
                    <a:pt x="35" y="69"/>
                    <a:pt x="17" y="64"/>
                    <a:pt x="9" y="50"/>
                  </a:cubicBezTo>
                  <a:cubicBezTo>
                    <a:pt x="8" y="49"/>
                    <a:pt x="8" y="49"/>
                    <a:pt x="8" y="49"/>
                  </a:cubicBezTo>
                  <a:cubicBezTo>
                    <a:pt x="0" y="35"/>
                    <a:pt x="5" y="16"/>
                    <a:pt x="19" y="8"/>
                  </a:cubicBezTo>
                  <a:cubicBezTo>
                    <a:pt x="20" y="8"/>
                    <a:pt x="20" y="8"/>
                    <a:pt x="20" y="8"/>
                  </a:cubicBezTo>
                  <a:cubicBezTo>
                    <a:pt x="34" y="0"/>
                    <a:pt x="52" y="4"/>
                    <a:pt x="61" y="19"/>
                  </a:cubicBezTo>
                  <a:cubicBezTo>
                    <a:pt x="61" y="19"/>
                    <a:pt x="61" y="19"/>
                    <a:pt x="61" y="19"/>
                  </a:cubicBezTo>
                  <a:cubicBezTo>
                    <a:pt x="69" y="34"/>
                    <a:pt x="64" y="52"/>
                    <a:pt x="50" y="6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109" name="Freeform 615">
              <a:extLst>
                <a:ext uri="{FF2B5EF4-FFF2-40B4-BE49-F238E27FC236}">
                  <a16:creationId xmlns:a16="http://schemas.microsoft.com/office/drawing/2014/main" id="{C5D5D1D6-1D90-4D20-A82C-6F8B951B2560}"/>
                </a:ext>
              </a:extLst>
            </p:cNvPr>
            <p:cNvSpPr>
              <a:spLocks/>
            </p:cNvSpPr>
            <p:nvPr/>
          </p:nvSpPr>
          <p:spPr bwMode="auto">
            <a:xfrm>
              <a:off x="2572353" y="1570861"/>
              <a:ext cx="70034" cy="70034"/>
            </a:xfrm>
            <a:custGeom>
              <a:avLst/>
              <a:gdLst>
                <a:gd name="T0" fmla="*/ 31 w 61"/>
                <a:gd name="T1" fmla="*/ 60 h 60"/>
                <a:gd name="T2" fmla="*/ 30 w 61"/>
                <a:gd name="T3" fmla="*/ 60 h 60"/>
                <a:gd name="T4" fmla="*/ 0 w 61"/>
                <a:gd name="T5" fmla="*/ 30 h 60"/>
                <a:gd name="T6" fmla="*/ 0 w 61"/>
                <a:gd name="T7" fmla="*/ 30 h 60"/>
                <a:gd name="T8" fmla="*/ 30 w 61"/>
                <a:gd name="T9" fmla="*/ 0 h 60"/>
                <a:gd name="T10" fmla="*/ 31 w 61"/>
                <a:gd name="T11" fmla="*/ 0 h 60"/>
                <a:gd name="T12" fmla="*/ 61 w 61"/>
                <a:gd name="T13" fmla="*/ 30 h 60"/>
                <a:gd name="T14" fmla="*/ 61 w 61"/>
                <a:gd name="T15" fmla="*/ 30 h 60"/>
                <a:gd name="T16" fmla="*/ 31 w 61"/>
                <a:gd name="T17"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 h="60">
                  <a:moveTo>
                    <a:pt x="31" y="60"/>
                  </a:moveTo>
                  <a:cubicBezTo>
                    <a:pt x="30" y="60"/>
                    <a:pt x="30" y="60"/>
                    <a:pt x="30" y="60"/>
                  </a:cubicBezTo>
                  <a:cubicBezTo>
                    <a:pt x="14" y="60"/>
                    <a:pt x="0" y="47"/>
                    <a:pt x="0" y="30"/>
                  </a:cubicBezTo>
                  <a:cubicBezTo>
                    <a:pt x="0" y="30"/>
                    <a:pt x="0" y="30"/>
                    <a:pt x="0" y="30"/>
                  </a:cubicBezTo>
                  <a:cubicBezTo>
                    <a:pt x="0" y="13"/>
                    <a:pt x="14" y="0"/>
                    <a:pt x="30" y="0"/>
                  </a:cubicBezTo>
                  <a:cubicBezTo>
                    <a:pt x="31" y="0"/>
                    <a:pt x="31" y="0"/>
                    <a:pt x="31" y="0"/>
                  </a:cubicBezTo>
                  <a:cubicBezTo>
                    <a:pt x="48" y="0"/>
                    <a:pt x="61" y="13"/>
                    <a:pt x="61" y="30"/>
                  </a:cubicBezTo>
                  <a:cubicBezTo>
                    <a:pt x="61" y="30"/>
                    <a:pt x="61" y="30"/>
                    <a:pt x="61" y="30"/>
                  </a:cubicBezTo>
                  <a:cubicBezTo>
                    <a:pt x="61" y="47"/>
                    <a:pt x="48" y="60"/>
                    <a:pt x="31" y="6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grpSp>
      <p:pic>
        <p:nvPicPr>
          <p:cNvPr id="110" name="lock 2" descr="lock">
            <a:extLst>
              <a:ext uri="{FF2B5EF4-FFF2-40B4-BE49-F238E27FC236}">
                <a16:creationId xmlns:a16="http://schemas.microsoft.com/office/drawing/2014/main" id="{04F84561-9EF7-4E95-8F55-0A4C03BFDF0E}"/>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151825" y="2338709"/>
            <a:ext cx="647799" cy="647799"/>
          </a:xfrm>
          <a:prstGeom prst="rect">
            <a:avLst/>
          </a:prstGeom>
        </p:spPr>
      </p:pic>
      <p:grpSp>
        <p:nvGrpSpPr>
          <p:cNvPr id="111" name="migrate" descr=" migrate">
            <a:extLst>
              <a:ext uri="{FF2B5EF4-FFF2-40B4-BE49-F238E27FC236}">
                <a16:creationId xmlns:a16="http://schemas.microsoft.com/office/drawing/2014/main" id="{3BE73FBC-F17F-496C-A1CD-0487DBB304C6}"/>
              </a:ext>
            </a:extLst>
          </p:cNvPr>
          <p:cNvGrpSpPr/>
          <p:nvPr/>
        </p:nvGrpSpPr>
        <p:grpSpPr>
          <a:xfrm>
            <a:off x="3799892" y="2446369"/>
            <a:ext cx="606737" cy="603325"/>
            <a:chOff x="-1617663" y="3241675"/>
            <a:chExt cx="282575" cy="280988"/>
          </a:xfrm>
        </p:grpSpPr>
        <p:sp>
          <p:nvSpPr>
            <p:cNvPr id="112" name="Freeform 345">
              <a:extLst>
                <a:ext uri="{FF2B5EF4-FFF2-40B4-BE49-F238E27FC236}">
                  <a16:creationId xmlns:a16="http://schemas.microsoft.com/office/drawing/2014/main" id="{EE7861EA-9364-4D6F-B27F-EA751255BBAD}"/>
                </a:ext>
              </a:extLst>
            </p:cNvPr>
            <p:cNvSpPr>
              <a:spLocks/>
            </p:cNvSpPr>
            <p:nvPr/>
          </p:nvSpPr>
          <p:spPr bwMode="auto">
            <a:xfrm>
              <a:off x="-1617663" y="3241675"/>
              <a:ext cx="282575" cy="280988"/>
            </a:xfrm>
            <a:custGeom>
              <a:avLst/>
              <a:gdLst>
                <a:gd name="T0" fmla="*/ 178 w 178"/>
                <a:gd name="T1" fmla="*/ 0 h 177"/>
                <a:gd name="T2" fmla="*/ 178 w 178"/>
                <a:gd name="T3" fmla="*/ 177 h 177"/>
                <a:gd name="T4" fmla="*/ 96 w 178"/>
                <a:gd name="T5" fmla="*/ 95 h 177"/>
                <a:gd name="T6" fmla="*/ 83 w 178"/>
                <a:gd name="T7" fmla="*/ 82 h 177"/>
                <a:gd name="T8" fmla="*/ 0 w 178"/>
                <a:gd name="T9" fmla="*/ 0 h 177"/>
                <a:gd name="T10" fmla="*/ 178 w 178"/>
                <a:gd name="T11" fmla="*/ 0 h 177"/>
              </a:gdLst>
              <a:ahLst/>
              <a:cxnLst>
                <a:cxn ang="0">
                  <a:pos x="T0" y="T1"/>
                </a:cxn>
                <a:cxn ang="0">
                  <a:pos x="T2" y="T3"/>
                </a:cxn>
                <a:cxn ang="0">
                  <a:pos x="T4" y="T5"/>
                </a:cxn>
                <a:cxn ang="0">
                  <a:pos x="T6" y="T7"/>
                </a:cxn>
                <a:cxn ang="0">
                  <a:pos x="T8" y="T9"/>
                </a:cxn>
                <a:cxn ang="0">
                  <a:pos x="T10" y="T11"/>
                </a:cxn>
              </a:cxnLst>
              <a:rect l="0" t="0" r="r" b="b"/>
              <a:pathLst>
                <a:path w="178" h="177">
                  <a:moveTo>
                    <a:pt x="178" y="0"/>
                  </a:moveTo>
                  <a:lnTo>
                    <a:pt x="178" y="177"/>
                  </a:lnTo>
                  <a:lnTo>
                    <a:pt x="96" y="95"/>
                  </a:lnTo>
                  <a:lnTo>
                    <a:pt x="83" y="82"/>
                  </a:lnTo>
                  <a:lnTo>
                    <a:pt x="0" y="0"/>
                  </a:lnTo>
                  <a:lnTo>
                    <a:pt x="178"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13" name="Freeform 346">
              <a:extLst>
                <a:ext uri="{FF2B5EF4-FFF2-40B4-BE49-F238E27FC236}">
                  <a16:creationId xmlns:a16="http://schemas.microsoft.com/office/drawing/2014/main" id="{5ADB53E7-A7FF-4CFA-B37D-3A78A136EAE9}"/>
                </a:ext>
              </a:extLst>
            </p:cNvPr>
            <p:cNvSpPr>
              <a:spLocks/>
            </p:cNvSpPr>
            <p:nvPr/>
          </p:nvSpPr>
          <p:spPr bwMode="auto">
            <a:xfrm>
              <a:off x="-1541463" y="3371850"/>
              <a:ext cx="76200" cy="76200"/>
            </a:xfrm>
            <a:custGeom>
              <a:avLst/>
              <a:gdLst>
                <a:gd name="T0" fmla="*/ 35 w 48"/>
                <a:gd name="T1" fmla="*/ 0 h 48"/>
                <a:gd name="T2" fmla="*/ 0 w 48"/>
                <a:gd name="T3" fmla="*/ 35 h 48"/>
                <a:gd name="T4" fmla="*/ 13 w 48"/>
                <a:gd name="T5" fmla="*/ 48 h 48"/>
                <a:gd name="T6" fmla="*/ 48 w 48"/>
                <a:gd name="T7" fmla="*/ 13 h 48"/>
                <a:gd name="T8" fmla="*/ 35 w 48"/>
                <a:gd name="T9" fmla="*/ 0 h 48"/>
              </a:gdLst>
              <a:ahLst/>
              <a:cxnLst>
                <a:cxn ang="0">
                  <a:pos x="T0" y="T1"/>
                </a:cxn>
                <a:cxn ang="0">
                  <a:pos x="T2" y="T3"/>
                </a:cxn>
                <a:cxn ang="0">
                  <a:pos x="T4" y="T5"/>
                </a:cxn>
                <a:cxn ang="0">
                  <a:pos x="T6" y="T7"/>
                </a:cxn>
                <a:cxn ang="0">
                  <a:pos x="T8" y="T9"/>
                </a:cxn>
              </a:cxnLst>
              <a:rect l="0" t="0" r="r" b="b"/>
              <a:pathLst>
                <a:path w="48" h="48">
                  <a:moveTo>
                    <a:pt x="35" y="0"/>
                  </a:moveTo>
                  <a:lnTo>
                    <a:pt x="0" y="35"/>
                  </a:lnTo>
                  <a:lnTo>
                    <a:pt x="13" y="48"/>
                  </a:lnTo>
                  <a:lnTo>
                    <a:pt x="48" y="13"/>
                  </a:lnTo>
                  <a:lnTo>
                    <a:pt x="35"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14" name="Freeform 347">
              <a:extLst>
                <a:ext uri="{FF2B5EF4-FFF2-40B4-BE49-F238E27FC236}">
                  <a16:creationId xmlns:a16="http://schemas.microsoft.com/office/drawing/2014/main" id="{4220881E-812E-4D0D-8586-8C71E5D503EA}"/>
                </a:ext>
              </a:extLst>
            </p:cNvPr>
            <p:cNvSpPr>
              <a:spLocks/>
            </p:cNvSpPr>
            <p:nvPr/>
          </p:nvSpPr>
          <p:spPr bwMode="auto">
            <a:xfrm>
              <a:off x="-1498600" y="3270250"/>
              <a:ext cx="134938" cy="133350"/>
            </a:xfrm>
            <a:custGeom>
              <a:avLst/>
              <a:gdLst>
                <a:gd name="T0" fmla="*/ 0 w 85"/>
                <a:gd name="T1" fmla="*/ 0 h 84"/>
                <a:gd name="T2" fmla="*/ 0 w 85"/>
                <a:gd name="T3" fmla="*/ 19 h 84"/>
                <a:gd name="T4" fmla="*/ 53 w 85"/>
                <a:gd name="T5" fmla="*/ 19 h 84"/>
                <a:gd name="T6" fmla="*/ 8 w 85"/>
                <a:gd name="T7" fmla="*/ 64 h 84"/>
                <a:gd name="T8" fmla="*/ 21 w 85"/>
                <a:gd name="T9" fmla="*/ 77 h 84"/>
                <a:gd name="T10" fmla="*/ 66 w 85"/>
                <a:gd name="T11" fmla="*/ 32 h 84"/>
                <a:gd name="T12" fmla="*/ 66 w 85"/>
                <a:gd name="T13" fmla="*/ 84 h 84"/>
                <a:gd name="T14" fmla="*/ 85 w 85"/>
                <a:gd name="T15" fmla="*/ 84 h 84"/>
                <a:gd name="T16" fmla="*/ 85 w 85"/>
                <a:gd name="T17" fmla="*/ 0 h 84"/>
                <a:gd name="T18" fmla="*/ 0 w 85"/>
                <a:gd name="T19"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84">
                  <a:moveTo>
                    <a:pt x="0" y="0"/>
                  </a:moveTo>
                  <a:lnTo>
                    <a:pt x="0" y="19"/>
                  </a:lnTo>
                  <a:lnTo>
                    <a:pt x="53" y="19"/>
                  </a:lnTo>
                  <a:lnTo>
                    <a:pt x="8" y="64"/>
                  </a:lnTo>
                  <a:lnTo>
                    <a:pt x="21" y="77"/>
                  </a:lnTo>
                  <a:lnTo>
                    <a:pt x="66" y="32"/>
                  </a:lnTo>
                  <a:lnTo>
                    <a:pt x="66" y="84"/>
                  </a:lnTo>
                  <a:lnTo>
                    <a:pt x="85" y="84"/>
                  </a:lnTo>
                  <a:lnTo>
                    <a:pt x="85" y="0"/>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15" name="Freeform 348">
              <a:extLst>
                <a:ext uri="{FF2B5EF4-FFF2-40B4-BE49-F238E27FC236}">
                  <a16:creationId xmlns:a16="http://schemas.microsoft.com/office/drawing/2014/main" id="{9A633A20-6C1C-4704-BF2E-92107F02846F}"/>
                </a:ext>
              </a:extLst>
            </p:cNvPr>
            <p:cNvSpPr>
              <a:spLocks/>
            </p:cNvSpPr>
            <p:nvPr/>
          </p:nvSpPr>
          <p:spPr bwMode="auto">
            <a:xfrm>
              <a:off x="-1582738" y="3443288"/>
              <a:ext cx="44450" cy="44450"/>
            </a:xfrm>
            <a:custGeom>
              <a:avLst/>
              <a:gdLst>
                <a:gd name="T0" fmla="*/ 13 w 28"/>
                <a:gd name="T1" fmla="*/ 0 h 28"/>
                <a:gd name="T2" fmla="*/ 0 w 28"/>
                <a:gd name="T3" fmla="*/ 14 h 28"/>
                <a:gd name="T4" fmla="*/ 14 w 28"/>
                <a:gd name="T5" fmla="*/ 28 h 28"/>
                <a:gd name="T6" fmla="*/ 28 w 28"/>
                <a:gd name="T7" fmla="*/ 15 h 28"/>
                <a:gd name="T8" fmla="*/ 13 w 28"/>
                <a:gd name="T9" fmla="*/ 0 h 28"/>
              </a:gdLst>
              <a:ahLst/>
              <a:cxnLst>
                <a:cxn ang="0">
                  <a:pos x="T0" y="T1"/>
                </a:cxn>
                <a:cxn ang="0">
                  <a:pos x="T2" y="T3"/>
                </a:cxn>
                <a:cxn ang="0">
                  <a:pos x="T4" y="T5"/>
                </a:cxn>
                <a:cxn ang="0">
                  <a:pos x="T6" y="T7"/>
                </a:cxn>
                <a:cxn ang="0">
                  <a:pos x="T8" y="T9"/>
                </a:cxn>
              </a:cxnLst>
              <a:rect l="0" t="0" r="r" b="b"/>
              <a:pathLst>
                <a:path w="28" h="28">
                  <a:moveTo>
                    <a:pt x="13" y="0"/>
                  </a:moveTo>
                  <a:lnTo>
                    <a:pt x="0" y="14"/>
                  </a:lnTo>
                  <a:lnTo>
                    <a:pt x="14" y="28"/>
                  </a:lnTo>
                  <a:lnTo>
                    <a:pt x="28" y="15"/>
                  </a:lnTo>
                  <a:lnTo>
                    <a:pt x="13"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16" name="automated 1" descr="automated">
            <a:extLst>
              <a:ext uri="{FF2B5EF4-FFF2-40B4-BE49-F238E27FC236}">
                <a16:creationId xmlns:a16="http://schemas.microsoft.com/office/drawing/2014/main" id="{BF6340CD-B686-4505-95B2-DD5A6A852AB5}"/>
              </a:ext>
            </a:extLst>
          </p:cNvPr>
          <p:cNvGrpSpPr/>
          <p:nvPr/>
        </p:nvGrpSpPr>
        <p:grpSpPr>
          <a:xfrm>
            <a:off x="8397061" y="2449291"/>
            <a:ext cx="607523" cy="605194"/>
            <a:chOff x="8223343" y="4865935"/>
            <a:chExt cx="406193" cy="404636"/>
          </a:xfrm>
        </p:grpSpPr>
        <p:sp>
          <p:nvSpPr>
            <p:cNvPr id="117" name="Freeform 499">
              <a:extLst>
                <a:ext uri="{FF2B5EF4-FFF2-40B4-BE49-F238E27FC236}">
                  <a16:creationId xmlns:a16="http://schemas.microsoft.com/office/drawing/2014/main" id="{1373A5C0-2BE1-4455-B5A6-A2322569170E}"/>
                </a:ext>
              </a:extLst>
            </p:cNvPr>
            <p:cNvSpPr>
              <a:spLocks/>
            </p:cNvSpPr>
            <p:nvPr/>
          </p:nvSpPr>
          <p:spPr bwMode="auto">
            <a:xfrm>
              <a:off x="8223343" y="5068253"/>
              <a:ext cx="406193" cy="202318"/>
            </a:xfrm>
            <a:custGeom>
              <a:avLst/>
              <a:gdLst>
                <a:gd name="T0" fmla="*/ 342 w 565"/>
                <a:gd name="T1" fmla="*/ 0 h 282"/>
                <a:gd name="T2" fmla="*/ 342 w 565"/>
                <a:gd name="T3" fmla="*/ 2 h 282"/>
                <a:gd name="T4" fmla="*/ 283 w 565"/>
                <a:gd name="T5" fmla="*/ 61 h 282"/>
                <a:gd name="T6" fmla="*/ 223 w 565"/>
                <a:gd name="T7" fmla="*/ 2 h 282"/>
                <a:gd name="T8" fmla="*/ 223 w 565"/>
                <a:gd name="T9" fmla="*/ 0 h 282"/>
                <a:gd name="T10" fmla="*/ 0 w 565"/>
                <a:gd name="T11" fmla="*/ 0 h 282"/>
                <a:gd name="T12" fmla="*/ 282 w 565"/>
                <a:gd name="T13" fmla="*/ 282 h 282"/>
                <a:gd name="T14" fmla="*/ 565 w 565"/>
                <a:gd name="T15" fmla="*/ 0 h 282"/>
                <a:gd name="T16" fmla="*/ 342 w 565"/>
                <a:gd name="T17" fmla="*/ 0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5" h="282">
                  <a:moveTo>
                    <a:pt x="342" y="0"/>
                  </a:moveTo>
                  <a:cubicBezTo>
                    <a:pt x="342" y="1"/>
                    <a:pt x="342" y="1"/>
                    <a:pt x="342" y="2"/>
                  </a:cubicBezTo>
                  <a:cubicBezTo>
                    <a:pt x="342" y="34"/>
                    <a:pt x="316" y="61"/>
                    <a:pt x="283" y="61"/>
                  </a:cubicBezTo>
                  <a:cubicBezTo>
                    <a:pt x="250" y="61"/>
                    <a:pt x="223" y="34"/>
                    <a:pt x="223" y="2"/>
                  </a:cubicBezTo>
                  <a:cubicBezTo>
                    <a:pt x="223" y="1"/>
                    <a:pt x="223" y="1"/>
                    <a:pt x="223" y="0"/>
                  </a:cubicBezTo>
                  <a:cubicBezTo>
                    <a:pt x="0" y="0"/>
                    <a:pt x="0" y="0"/>
                    <a:pt x="0" y="0"/>
                  </a:cubicBezTo>
                  <a:cubicBezTo>
                    <a:pt x="0" y="156"/>
                    <a:pt x="126" y="282"/>
                    <a:pt x="282" y="282"/>
                  </a:cubicBezTo>
                  <a:cubicBezTo>
                    <a:pt x="438" y="282"/>
                    <a:pt x="565" y="156"/>
                    <a:pt x="565" y="0"/>
                  </a:cubicBezTo>
                  <a:lnTo>
                    <a:pt x="342"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18" name="Freeform 500">
              <a:extLst>
                <a:ext uri="{FF2B5EF4-FFF2-40B4-BE49-F238E27FC236}">
                  <a16:creationId xmlns:a16="http://schemas.microsoft.com/office/drawing/2014/main" id="{F427204C-B597-4918-8632-FA4A8F21A2D7}"/>
                </a:ext>
              </a:extLst>
            </p:cNvPr>
            <p:cNvSpPr>
              <a:spLocks noEditPoints="1"/>
            </p:cNvSpPr>
            <p:nvPr/>
          </p:nvSpPr>
          <p:spPr bwMode="auto">
            <a:xfrm>
              <a:off x="8310495" y="4953087"/>
              <a:ext cx="231888" cy="231888"/>
            </a:xfrm>
            <a:custGeom>
              <a:avLst/>
              <a:gdLst>
                <a:gd name="T0" fmla="*/ 323 w 323"/>
                <a:gd name="T1" fmla="*/ 194 h 323"/>
                <a:gd name="T2" fmla="*/ 323 w 323"/>
                <a:gd name="T3" fmla="*/ 129 h 323"/>
                <a:gd name="T4" fmla="*/ 287 w 323"/>
                <a:gd name="T5" fmla="*/ 129 h 323"/>
                <a:gd name="T6" fmla="*/ 272 w 323"/>
                <a:gd name="T7" fmla="*/ 97 h 323"/>
                <a:gd name="T8" fmla="*/ 299 w 323"/>
                <a:gd name="T9" fmla="*/ 70 h 323"/>
                <a:gd name="T10" fmla="*/ 253 w 323"/>
                <a:gd name="T11" fmla="*/ 25 h 323"/>
                <a:gd name="T12" fmla="*/ 226 w 323"/>
                <a:gd name="T13" fmla="*/ 52 h 323"/>
                <a:gd name="T14" fmla="*/ 194 w 323"/>
                <a:gd name="T15" fmla="*/ 40 h 323"/>
                <a:gd name="T16" fmla="*/ 194 w 323"/>
                <a:gd name="T17" fmla="*/ 0 h 323"/>
                <a:gd name="T18" fmla="*/ 129 w 323"/>
                <a:gd name="T19" fmla="*/ 0 h 323"/>
                <a:gd name="T20" fmla="*/ 129 w 323"/>
                <a:gd name="T21" fmla="*/ 40 h 323"/>
                <a:gd name="T22" fmla="*/ 99 w 323"/>
                <a:gd name="T23" fmla="*/ 53 h 323"/>
                <a:gd name="T24" fmla="*/ 70 w 323"/>
                <a:gd name="T25" fmla="*/ 25 h 323"/>
                <a:gd name="T26" fmla="*/ 25 w 323"/>
                <a:gd name="T27" fmla="*/ 70 h 323"/>
                <a:gd name="T28" fmla="*/ 52 w 323"/>
                <a:gd name="T29" fmla="*/ 98 h 323"/>
                <a:gd name="T30" fmla="*/ 39 w 323"/>
                <a:gd name="T31" fmla="*/ 129 h 323"/>
                <a:gd name="T32" fmla="*/ 0 w 323"/>
                <a:gd name="T33" fmla="*/ 129 h 323"/>
                <a:gd name="T34" fmla="*/ 0 w 323"/>
                <a:gd name="T35" fmla="*/ 194 h 323"/>
                <a:gd name="T36" fmla="*/ 37 w 323"/>
                <a:gd name="T37" fmla="*/ 194 h 323"/>
                <a:gd name="T38" fmla="*/ 50 w 323"/>
                <a:gd name="T39" fmla="*/ 228 h 323"/>
                <a:gd name="T40" fmla="*/ 25 w 323"/>
                <a:gd name="T41" fmla="*/ 253 h 323"/>
                <a:gd name="T42" fmla="*/ 70 w 323"/>
                <a:gd name="T43" fmla="*/ 299 h 323"/>
                <a:gd name="T44" fmla="*/ 94 w 323"/>
                <a:gd name="T45" fmla="*/ 275 h 323"/>
                <a:gd name="T46" fmla="*/ 129 w 323"/>
                <a:gd name="T47" fmla="*/ 290 h 323"/>
                <a:gd name="T48" fmla="*/ 129 w 323"/>
                <a:gd name="T49" fmla="*/ 323 h 323"/>
                <a:gd name="T50" fmla="*/ 194 w 323"/>
                <a:gd name="T51" fmla="*/ 323 h 323"/>
                <a:gd name="T52" fmla="*/ 194 w 323"/>
                <a:gd name="T53" fmla="*/ 290 h 323"/>
                <a:gd name="T54" fmla="*/ 230 w 323"/>
                <a:gd name="T55" fmla="*/ 275 h 323"/>
                <a:gd name="T56" fmla="*/ 253 w 323"/>
                <a:gd name="T57" fmla="*/ 299 h 323"/>
                <a:gd name="T58" fmla="*/ 299 w 323"/>
                <a:gd name="T59" fmla="*/ 253 h 323"/>
                <a:gd name="T60" fmla="*/ 275 w 323"/>
                <a:gd name="T61" fmla="*/ 229 h 323"/>
                <a:gd name="T62" fmla="*/ 289 w 323"/>
                <a:gd name="T63" fmla="*/ 194 h 323"/>
                <a:gd name="T64" fmla="*/ 323 w 323"/>
                <a:gd name="T65" fmla="*/ 194 h 323"/>
                <a:gd name="T66" fmla="*/ 162 w 323"/>
                <a:gd name="T67" fmla="*/ 221 h 323"/>
                <a:gd name="T68" fmla="*/ 102 w 323"/>
                <a:gd name="T69" fmla="*/ 162 h 323"/>
                <a:gd name="T70" fmla="*/ 162 w 323"/>
                <a:gd name="T71" fmla="*/ 102 h 323"/>
                <a:gd name="T72" fmla="*/ 221 w 323"/>
                <a:gd name="T73" fmla="*/ 162 h 323"/>
                <a:gd name="T74" fmla="*/ 162 w 323"/>
                <a:gd name="T75" fmla="*/ 221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23" h="323">
                  <a:moveTo>
                    <a:pt x="323" y="194"/>
                  </a:moveTo>
                  <a:cubicBezTo>
                    <a:pt x="323" y="129"/>
                    <a:pt x="323" y="129"/>
                    <a:pt x="323" y="129"/>
                  </a:cubicBezTo>
                  <a:cubicBezTo>
                    <a:pt x="287" y="129"/>
                    <a:pt x="287" y="129"/>
                    <a:pt x="287" y="129"/>
                  </a:cubicBezTo>
                  <a:cubicBezTo>
                    <a:pt x="284" y="118"/>
                    <a:pt x="279" y="107"/>
                    <a:pt x="272" y="97"/>
                  </a:cubicBezTo>
                  <a:cubicBezTo>
                    <a:pt x="299" y="70"/>
                    <a:pt x="299" y="70"/>
                    <a:pt x="299" y="70"/>
                  </a:cubicBezTo>
                  <a:cubicBezTo>
                    <a:pt x="253" y="25"/>
                    <a:pt x="253" y="25"/>
                    <a:pt x="253" y="25"/>
                  </a:cubicBezTo>
                  <a:cubicBezTo>
                    <a:pt x="226" y="52"/>
                    <a:pt x="226" y="52"/>
                    <a:pt x="226" y="52"/>
                  </a:cubicBezTo>
                  <a:cubicBezTo>
                    <a:pt x="216" y="47"/>
                    <a:pt x="205" y="42"/>
                    <a:pt x="194" y="40"/>
                  </a:cubicBezTo>
                  <a:cubicBezTo>
                    <a:pt x="194" y="0"/>
                    <a:pt x="194" y="0"/>
                    <a:pt x="194" y="0"/>
                  </a:cubicBezTo>
                  <a:cubicBezTo>
                    <a:pt x="129" y="0"/>
                    <a:pt x="129" y="0"/>
                    <a:pt x="129" y="0"/>
                  </a:cubicBezTo>
                  <a:cubicBezTo>
                    <a:pt x="129" y="40"/>
                    <a:pt x="129" y="40"/>
                    <a:pt x="129" y="40"/>
                  </a:cubicBezTo>
                  <a:cubicBezTo>
                    <a:pt x="119" y="43"/>
                    <a:pt x="108" y="47"/>
                    <a:pt x="99" y="53"/>
                  </a:cubicBezTo>
                  <a:cubicBezTo>
                    <a:pt x="70" y="25"/>
                    <a:pt x="70" y="25"/>
                    <a:pt x="70" y="25"/>
                  </a:cubicBezTo>
                  <a:cubicBezTo>
                    <a:pt x="25" y="70"/>
                    <a:pt x="25" y="70"/>
                    <a:pt x="25" y="70"/>
                  </a:cubicBezTo>
                  <a:cubicBezTo>
                    <a:pt x="52" y="98"/>
                    <a:pt x="52" y="98"/>
                    <a:pt x="52" y="98"/>
                  </a:cubicBezTo>
                  <a:cubicBezTo>
                    <a:pt x="47" y="108"/>
                    <a:pt x="42" y="118"/>
                    <a:pt x="39" y="129"/>
                  </a:cubicBezTo>
                  <a:cubicBezTo>
                    <a:pt x="0" y="129"/>
                    <a:pt x="0" y="129"/>
                    <a:pt x="0" y="129"/>
                  </a:cubicBezTo>
                  <a:cubicBezTo>
                    <a:pt x="0" y="194"/>
                    <a:pt x="0" y="194"/>
                    <a:pt x="0" y="194"/>
                  </a:cubicBezTo>
                  <a:cubicBezTo>
                    <a:pt x="37" y="194"/>
                    <a:pt x="37" y="194"/>
                    <a:pt x="37" y="194"/>
                  </a:cubicBezTo>
                  <a:cubicBezTo>
                    <a:pt x="40" y="206"/>
                    <a:pt x="44" y="217"/>
                    <a:pt x="50" y="228"/>
                  </a:cubicBezTo>
                  <a:cubicBezTo>
                    <a:pt x="25" y="253"/>
                    <a:pt x="25" y="253"/>
                    <a:pt x="25" y="253"/>
                  </a:cubicBezTo>
                  <a:cubicBezTo>
                    <a:pt x="70" y="299"/>
                    <a:pt x="70" y="299"/>
                    <a:pt x="70" y="299"/>
                  </a:cubicBezTo>
                  <a:cubicBezTo>
                    <a:pt x="94" y="275"/>
                    <a:pt x="94" y="275"/>
                    <a:pt x="94" y="275"/>
                  </a:cubicBezTo>
                  <a:cubicBezTo>
                    <a:pt x="105" y="281"/>
                    <a:pt x="117" y="286"/>
                    <a:pt x="129" y="290"/>
                  </a:cubicBezTo>
                  <a:cubicBezTo>
                    <a:pt x="129" y="323"/>
                    <a:pt x="129" y="323"/>
                    <a:pt x="129" y="323"/>
                  </a:cubicBezTo>
                  <a:cubicBezTo>
                    <a:pt x="194" y="323"/>
                    <a:pt x="194" y="323"/>
                    <a:pt x="194" y="323"/>
                  </a:cubicBezTo>
                  <a:cubicBezTo>
                    <a:pt x="194" y="290"/>
                    <a:pt x="194" y="290"/>
                    <a:pt x="194" y="290"/>
                  </a:cubicBezTo>
                  <a:cubicBezTo>
                    <a:pt x="207" y="287"/>
                    <a:pt x="219" y="282"/>
                    <a:pt x="230" y="275"/>
                  </a:cubicBezTo>
                  <a:cubicBezTo>
                    <a:pt x="253" y="299"/>
                    <a:pt x="253" y="299"/>
                    <a:pt x="253" y="299"/>
                  </a:cubicBezTo>
                  <a:cubicBezTo>
                    <a:pt x="299" y="253"/>
                    <a:pt x="299" y="253"/>
                    <a:pt x="299" y="253"/>
                  </a:cubicBezTo>
                  <a:cubicBezTo>
                    <a:pt x="275" y="229"/>
                    <a:pt x="275" y="229"/>
                    <a:pt x="275" y="229"/>
                  </a:cubicBezTo>
                  <a:cubicBezTo>
                    <a:pt x="281" y="218"/>
                    <a:pt x="286" y="206"/>
                    <a:pt x="289" y="194"/>
                  </a:cubicBezTo>
                  <a:lnTo>
                    <a:pt x="323" y="194"/>
                  </a:lnTo>
                  <a:close/>
                  <a:moveTo>
                    <a:pt x="162" y="221"/>
                  </a:moveTo>
                  <a:cubicBezTo>
                    <a:pt x="129" y="221"/>
                    <a:pt x="102" y="194"/>
                    <a:pt x="102" y="162"/>
                  </a:cubicBezTo>
                  <a:cubicBezTo>
                    <a:pt x="102" y="129"/>
                    <a:pt x="129" y="102"/>
                    <a:pt x="162" y="102"/>
                  </a:cubicBezTo>
                  <a:cubicBezTo>
                    <a:pt x="195" y="102"/>
                    <a:pt x="221" y="129"/>
                    <a:pt x="221" y="162"/>
                  </a:cubicBezTo>
                  <a:cubicBezTo>
                    <a:pt x="221" y="194"/>
                    <a:pt x="195" y="221"/>
                    <a:pt x="162" y="221"/>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19" name="Oval 501">
              <a:extLst>
                <a:ext uri="{FF2B5EF4-FFF2-40B4-BE49-F238E27FC236}">
                  <a16:creationId xmlns:a16="http://schemas.microsoft.com/office/drawing/2014/main" id="{2423420E-B2D7-48A4-AFC1-3C60385BC43C}"/>
                </a:ext>
              </a:extLst>
            </p:cNvPr>
            <p:cNvSpPr>
              <a:spLocks noChangeArrowheads="1"/>
            </p:cNvSpPr>
            <p:nvPr/>
          </p:nvSpPr>
          <p:spPr bwMode="auto">
            <a:xfrm>
              <a:off x="8405430" y="4865935"/>
              <a:ext cx="42020" cy="420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20" name="Oval 502">
              <a:extLst>
                <a:ext uri="{FF2B5EF4-FFF2-40B4-BE49-F238E27FC236}">
                  <a16:creationId xmlns:a16="http://schemas.microsoft.com/office/drawing/2014/main" id="{5D27E32E-53AE-4FC1-98C6-97F8249A764F}"/>
                </a:ext>
              </a:extLst>
            </p:cNvPr>
            <p:cNvSpPr>
              <a:spLocks noChangeArrowheads="1"/>
            </p:cNvSpPr>
            <p:nvPr/>
          </p:nvSpPr>
          <p:spPr bwMode="auto">
            <a:xfrm>
              <a:off x="8284039" y="4925074"/>
              <a:ext cx="42020" cy="4357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21" name="Oval 503">
              <a:extLst>
                <a:ext uri="{FF2B5EF4-FFF2-40B4-BE49-F238E27FC236}">
                  <a16:creationId xmlns:a16="http://schemas.microsoft.com/office/drawing/2014/main" id="{77883B11-6CFC-42EA-A274-29C6AC47AF8B}"/>
                </a:ext>
              </a:extLst>
            </p:cNvPr>
            <p:cNvSpPr>
              <a:spLocks noChangeArrowheads="1"/>
            </p:cNvSpPr>
            <p:nvPr/>
          </p:nvSpPr>
          <p:spPr bwMode="auto">
            <a:xfrm>
              <a:off x="8526821" y="4925074"/>
              <a:ext cx="42020" cy="4357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22" name="Oval 504">
              <a:extLst>
                <a:ext uri="{FF2B5EF4-FFF2-40B4-BE49-F238E27FC236}">
                  <a16:creationId xmlns:a16="http://schemas.microsoft.com/office/drawing/2014/main" id="{0645C4A8-6336-4F01-A946-F50CD6256649}"/>
                </a:ext>
              </a:extLst>
            </p:cNvPr>
            <p:cNvSpPr>
              <a:spLocks noChangeArrowheads="1"/>
            </p:cNvSpPr>
            <p:nvPr/>
          </p:nvSpPr>
          <p:spPr bwMode="auto">
            <a:xfrm>
              <a:off x="8223343" y="4865935"/>
              <a:ext cx="42020" cy="420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23" name="Oval 505">
              <a:extLst>
                <a:ext uri="{FF2B5EF4-FFF2-40B4-BE49-F238E27FC236}">
                  <a16:creationId xmlns:a16="http://schemas.microsoft.com/office/drawing/2014/main" id="{0BDFA6F3-7505-4AC1-8291-C98BBDD4473E}"/>
                </a:ext>
              </a:extLst>
            </p:cNvPr>
            <p:cNvSpPr>
              <a:spLocks noChangeArrowheads="1"/>
            </p:cNvSpPr>
            <p:nvPr/>
          </p:nvSpPr>
          <p:spPr bwMode="auto">
            <a:xfrm>
              <a:off x="8587516" y="4865935"/>
              <a:ext cx="42020" cy="420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24" name="Oval 506">
              <a:extLst>
                <a:ext uri="{FF2B5EF4-FFF2-40B4-BE49-F238E27FC236}">
                  <a16:creationId xmlns:a16="http://schemas.microsoft.com/office/drawing/2014/main" id="{797ACEB6-AC58-4E7F-8A84-A97BC9C05F44}"/>
                </a:ext>
              </a:extLst>
            </p:cNvPr>
            <p:cNvSpPr>
              <a:spLocks noChangeArrowheads="1"/>
            </p:cNvSpPr>
            <p:nvPr/>
          </p:nvSpPr>
          <p:spPr bwMode="auto">
            <a:xfrm>
              <a:off x="8223343" y="4985769"/>
              <a:ext cx="42020" cy="4357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25" name="Oval 507">
              <a:extLst>
                <a:ext uri="{FF2B5EF4-FFF2-40B4-BE49-F238E27FC236}">
                  <a16:creationId xmlns:a16="http://schemas.microsoft.com/office/drawing/2014/main" id="{BAF0876A-BC31-44E6-B8F8-675794B25A8E}"/>
                </a:ext>
              </a:extLst>
            </p:cNvPr>
            <p:cNvSpPr>
              <a:spLocks noChangeArrowheads="1"/>
            </p:cNvSpPr>
            <p:nvPr/>
          </p:nvSpPr>
          <p:spPr bwMode="auto">
            <a:xfrm>
              <a:off x="8587516" y="4985769"/>
              <a:ext cx="42020" cy="4357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26" name="Oval 508">
              <a:extLst>
                <a:ext uri="{FF2B5EF4-FFF2-40B4-BE49-F238E27FC236}">
                  <a16:creationId xmlns:a16="http://schemas.microsoft.com/office/drawing/2014/main" id="{C20F5CBE-0366-419C-BB25-620B5DA11874}"/>
                </a:ext>
              </a:extLst>
            </p:cNvPr>
            <p:cNvSpPr>
              <a:spLocks noChangeArrowheads="1"/>
            </p:cNvSpPr>
            <p:nvPr/>
          </p:nvSpPr>
          <p:spPr bwMode="auto">
            <a:xfrm>
              <a:off x="8405430" y="5046465"/>
              <a:ext cx="42020" cy="4357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spTree>
    <p:extLst>
      <p:ext uri="{BB962C8B-B14F-4D97-AF65-F5344CB8AC3E}">
        <p14:creationId xmlns:p14="http://schemas.microsoft.com/office/powerpoint/2010/main" val="4123207052"/>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n aerial view of a city&#10;&#10;Description automatically generated">
            <a:extLst>
              <a:ext uri="{FF2B5EF4-FFF2-40B4-BE49-F238E27FC236}">
                <a16:creationId xmlns:a16="http://schemas.microsoft.com/office/drawing/2014/main" id="{B4910104-1562-433B-8E01-AE5DB6F5461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6606122" y="457201"/>
            <a:ext cx="5403316" cy="6080124"/>
          </a:xfrm>
          <a:prstGeom prst="rect">
            <a:avLst/>
          </a:prstGeom>
          <a:solidFill>
            <a:schemeClr val="bg1"/>
          </a:solidFill>
          <a:ln w="9525" cap="flat" cmpd="sng" algn="ctr">
            <a:noFill/>
            <a:prstDash val="solid"/>
            <a:headEnd type="none" w="med" len="med"/>
            <a:tailEnd type="none" w="med" len="med"/>
          </a:ln>
          <a:effectLst>
            <a:outerShdw blurRad="190500" dist="38100" dir="2700000" algn="ctr" rotWithShape="0">
              <a:srgbClr val="000000">
                <a:alpha val="25000"/>
              </a:srgbClr>
            </a:outerShdw>
          </a:effectLst>
        </p:spPr>
      </p:pic>
      <p:sp>
        <p:nvSpPr>
          <p:cNvPr id="11" name="Rectangle 10">
            <a:extLst>
              <a:ext uri="{FF2B5EF4-FFF2-40B4-BE49-F238E27FC236}">
                <a16:creationId xmlns:a16="http://schemas.microsoft.com/office/drawing/2014/main" id="{C8F8AB33-A524-47C2-B0EB-10F02636CA8F}"/>
              </a:ext>
            </a:extLst>
          </p:cNvPr>
          <p:cNvSpPr/>
          <p:nvPr/>
        </p:nvSpPr>
        <p:spPr>
          <a:xfrm>
            <a:off x="323240" y="6292909"/>
            <a:ext cx="4983764" cy="343492"/>
          </a:xfrm>
          <a:prstGeom prst="rect">
            <a:avLst/>
          </a:prstGeom>
        </p:spPr>
        <p:txBody>
          <a:bodyPr wrap="square" anchor="t">
            <a:spAutoFit/>
          </a:bodyPr>
          <a:lstStyle/>
          <a:p>
            <a:pPr marL="0" marR="0" lvl="0" indent="0" algn="l" defTabSz="931611" rtl="0" eaLnBrk="1" fontAlgn="auto" latinLnBrk="0" hangingPunct="1">
              <a:lnSpc>
                <a:spcPct val="100000"/>
              </a:lnSpc>
              <a:spcBef>
                <a:spcPct val="0"/>
              </a:spcBef>
              <a:spcAft>
                <a:spcPts val="1836"/>
              </a:spcAft>
              <a:buClrTx/>
              <a:buSzTx/>
              <a:buFontTx/>
              <a:buNone/>
              <a:tabLst/>
              <a:defRPr/>
            </a:pPr>
            <a:r>
              <a:rPr kumimoji="0" lang="en-US" sz="1632" b="0" i="0" u="none" strike="noStrike" kern="1200" cap="none" spc="0" normalizeH="0" baseline="0" noProof="0" dirty="0" err="1">
                <a:ln w="3175">
                  <a:noFill/>
                </a:ln>
                <a:gradFill>
                  <a:gsLst>
                    <a:gs pos="0">
                      <a:srgbClr val="000000"/>
                    </a:gs>
                    <a:gs pos="99000">
                      <a:srgbClr val="000000"/>
                    </a:gs>
                  </a:gsLst>
                  <a:lin ang="5400000" scaled="1"/>
                </a:gradFill>
                <a:effectLst/>
                <a:uLnTx/>
                <a:uFillTx/>
                <a:latin typeface="Segoe UI Semibold"/>
                <a:ea typeface="+mn-ea"/>
                <a:cs typeface="Segoe UI"/>
              </a:rPr>
              <a:t>Iconics</a:t>
            </a:r>
            <a:r>
              <a:rPr kumimoji="0" lang="en-US" sz="1632" b="0" i="0" u="none" strike="noStrike" kern="1200" cap="none" spc="0" normalizeH="0" baseline="0" noProof="0" dirty="0">
                <a:ln w="3175">
                  <a:noFill/>
                </a:ln>
                <a:gradFill>
                  <a:gsLst>
                    <a:gs pos="0">
                      <a:srgbClr val="000000"/>
                    </a:gs>
                    <a:gs pos="99000">
                      <a:srgbClr val="000000"/>
                    </a:gs>
                  </a:gsLst>
                  <a:lin ang="5400000" scaled="1"/>
                </a:gradFill>
                <a:effectLst/>
                <a:uLnTx/>
                <a:uFillTx/>
                <a:latin typeface="Segoe UI Semibold"/>
                <a:ea typeface="+mn-ea"/>
                <a:cs typeface="Segoe UI"/>
              </a:rPr>
              <a:t> </a:t>
            </a:r>
            <a:r>
              <a:rPr kumimoji="0" lang="en-US" sz="1632" b="0" i="0" u="none" strike="noStrike" kern="1200" cap="none" spc="0" normalizeH="0" baseline="0" noProof="0" dirty="0">
                <a:ln w="3175">
                  <a:noFill/>
                </a:ln>
                <a:gradFill>
                  <a:gsLst>
                    <a:gs pos="0">
                      <a:srgbClr val="000000"/>
                    </a:gs>
                    <a:gs pos="99000">
                      <a:srgbClr val="000000"/>
                    </a:gs>
                  </a:gsLst>
                  <a:lin ang="5400000" scaled="1"/>
                </a:gradFill>
                <a:effectLst/>
                <a:uLnTx/>
                <a:uFillTx/>
                <a:latin typeface="Segoe UI Semibold"/>
                <a:ea typeface="+mn-ea"/>
                <a:cs typeface="Segoe UI"/>
                <a:hlinkClick r:id="rId4"/>
              </a:rPr>
              <a:t>customer story</a:t>
            </a:r>
            <a:endParaRPr kumimoji="0" lang="en-US" sz="1632" b="0" i="0" u="none" strike="noStrike" kern="1200" cap="none" spc="0" normalizeH="0" baseline="0" noProof="0" dirty="0">
              <a:ln w="3175">
                <a:noFill/>
              </a:ln>
              <a:gradFill>
                <a:gsLst>
                  <a:gs pos="0">
                    <a:srgbClr val="000000"/>
                  </a:gs>
                  <a:gs pos="99000">
                    <a:srgbClr val="000000"/>
                  </a:gs>
                </a:gsLst>
                <a:lin ang="5400000" scaled="1"/>
              </a:gradFill>
              <a:effectLst/>
              <a:uLnTx/>
              <a:uFillTx/>
              <a:latin typeface="Segoe UI Semibold"/>
              <a:ea typeface="+mn-ea"/>
              <a:cs typeface="Segoe UI"/>
            </a:endParaRPr>
          </a:p>
        </p:txBody>
      </p:sp>
      <p:pic>
        <p:nvPicPr>
          <p:cNvPr id="5122" name="Picture 2" descr="Story logo">
            <a:extLst>
              <a:ext uri="{FF2B5EF4-FFF2-40B4-BE49-F238E27FC236}">
                <a16:creationId xmlns:a16="http://schemas.microsoft.com/office/drawing/2014/main" id="{E4F788E7-59EA-4A1D-AF6E-6863D091E26C}"/>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8716" y="515565"/>
            <a:ext cx="1555183" cy="1056997"/>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a:extLst>
              <a:ext uri="{FF2B5EF4-FFF2-40B4-BE49-F238E27FC236}">
                <a16:creationId xmlns:a16="http://schemas.microsoft.com/office/drawing/2014/main" id="{9E404380-ECE2-4209-8EAC-6A8E9DA950B7}"/>
              </a:ext>
            </a:extLst>
          </p:cNvPr>
          <p:cNvSpPr/>
          <p:nvPr/>
        </p:nvSpPr>
        <p:spPr bwMode="auto">
          <a:xfrm>
            <a:off x="439430" y="2015337"/>
            <a:ext cx="5375918" cy="1533755"/>
          </a:xfrm>
          <a:prstGeom prst="rect">
            <a:avLst/>
          </a:prstGeom>
          <a:solidFill>
            <a:schemeClr val="bg1"/>
          </a:solidFill>
          <a:ln w="9525" cap="flat" cmpd="sng" algn="ctr">
            <a:noFill/>
            <a:prstDash val="solid"/>
            <a:headEnd type="none" w="med" len="med"/>
            <a:tailEnd type="none" w="med" len="med"/>
          </a:ln>
          <a:effectLst>
            <a:outerShdw blurRad="190500" dist="38100" dir="2700000" algn="ctr" rotWithShape="0">
              <a:srgbClr val="000000">
                <a:alpha val="25000"/>
              </a:srgbClr>
            </a:outerShdw>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cxnSp>
        <p:nvCxnSpPr>
          <p:cNvPr id="18" name="Straight Connector 17">
            <a:extLst>
              <a:ext uri="{FF2B5EF4-FFF2-40B4-BE49-F238E27FC236}">
                <a16:creationId xmlns:a16="http://schemas.microsoft.com/office/drawing/2014/main" id="{51F980B6-8CE2-49D3-8022-A6A5BCD0ECB0}"/>
              </a:ext>
            </a:extLst>
          </p:cNvPr>
          <p:cNvCxnSpPr>
            <a:cxnSpLocks/>
          </p:cNvCxnSpPr>
          <p:nvPr/>
        </p:nvCxnSpPr>
        <p:spPr>
          <a:xfrm flipV="1">
            <a:off x="466648" y="2004146"/>
            <a:ext cx="0" cy="1544946"/>
          </a:xfrm>
          <a:prstGeom prst="line">
            <a:avLst/>
          </a:prstGeom>
          <a:noFill/>
          <a:ln w="76200" cap="flat" cmpd="sng" algn="ctr">
            <a:gradFill>
              <a:gsLst>
                <a:gs pos="0">
                  <a:srgbClr val="50E6FF"/>
                </a:gs>
                <a:gs pos="100000">
                  <a:srgbClr val="0078D3"/>
                </a:gs>
              </a:gsLst>
              <a:lin ang="1800000" scaled="0"/>
            </a:gradFill>
            <a:prstDash val="solid"/>
            <a:headEnd type="none"/>
            <a:tailEnd type="none"/>
          </a:ln>
          <a:effectLst/>
        </p:spPr>
      </p:cxnSp>
      <p:sp>
        <p:nvSpPr>
          <p:cNvPr id="19" name="Rectangle 18">
            <a:extLst>
              <a:ext uri="{FF2B5EF4-FFF2-40B4-BE49-F238E27FC236}">
                <a16:creationId xmlns:a16="http://schemas.microsoft.com/office/drawing/2014/main" id="{17B157FD-1D5B-420C-ABFF-757C0713AE79}"/>
              </a:ext>
            </a:extLst>
          </p:cNvPr>
          <p:cNvSpPr/>
          <p:nvPr/>
        </p:nvSpPr>
        <p:spPr>
          <a:xfrm>
            <a:off x="696599" y="2251551"/>
            <a:ext cx="4983764" cy="1077218"/>
          </a:xfrm>
          <a:prstGeom prst="rect">
            <a:avLst/>
          </a:prstGeom>
        </p:spPr>
        <p:txBody>
          <a:bodyPr wrap="square" anchor="t">
            <a:spAutoFit/>
          </a:bodyPr>
          <a:lstStyle/>
          <a:p>
            <a:pPr marL="0" marR="0" lvl="0" indent="0" algn="l" defTabSz="931611" rtl="0" eaLnBrk="1" fontAlgn="auto" latinLnBrk="0" hangingPunct="1">
              <a:lnSpc>
                <a:spcPct val="100000"/>
              </a:lnSpc>
              <a:spcBef>
                <a:spcPct val="0"/>
              </a:spcBef>
              <a:spcAft>
                <a:spcPts val="1836"/>
              </a:spcAft>
              <a:buClrTx/>
              <a:buSzTx/>
              <a:buFontTx/>
              <a:buNone/>
              <a:tabLst/>
              <a:defRPr/>
            </a:pPr>
            <a:r>
              <a:rPr kumimoji="0" lang="en-US" sz="1600" b="0" i="0" u="none" strike="noStrike" kern="1200" cap="none" spc="0" normalizeH="0" baseline="0" noProof="0">
                <a:ln w="3175">
                  <a:noFill/>
                </a:ln>
                <a:gradFill>
                  <a:gsLst>
                    <a:gs pos="0">
                      <a:srgbClr val="000000"/>
                    </a:gs>
                    <a:gs pos="99000">
                      <a:srgbClr val="000000"/>
                    </a:gs>
                  </a:gsLst>
                  <a:lin ang="5400000" scaled="1"/>
                </a:gradFill>
                <a:effectLst/>
                <a:uLnTx/>
                <a:uFillTx/>
                <a:latin typeface="Segoe UI"/>
                <a:ea typeface="+mn-ea"/>
                <a:cs typeface="Segoe UI"/>
              </a:rPr>
              <a:t>ICONICS relies on Microsoft Azure Digital Twins to boost software scalability and rapidly deliver innovative capabilities to customers, such as occupancy and spatial analytics.</a:t>
            </a:r>
          </a:p>
        </p:txBody>
      </p:sp>
      <p:sp>
        <p:nvSpPr>
          <p:cNvPr id="20" name="Rectangle 19">
            <a:extLst>
              <a:ext uri="{FF2B5EF4-FFF2-40B4-BE49-F238E27FC236}">
                <a16:creationId xmlns:a16="http://schemas.microsoft.com/office/drawing/2014/main" id="{DE990F03-585B-4771-AE10-11F18043FC2E}"/>
              </a:ext>
            </a:extLst>
          </p:cNvPr>
          <p:cNvSpPr/>
          <p:nvPr/>
        </p:nvSpPr>
        <p:spPr bwMode="auto">
          <a:xfrm>
            <a:off x="439430" y="3716322"/>
            <a:ext cx="5375915" cy="2051066"/>
          </a:xfrm>
          <a:prstGeom prst="rect">
            <a:avLst/>
          </a:prstGeom>
          <a:solidFill>
            <a:schemeClr val="bg1"/>
          </a:solidFill>
          <a:ln w="9525" cap="flat" cmpd="sng" algn="ctr">
            <a:noFill/>
            <a:prstDash val="solid"/>
            <a:headEnd type="none" w="med" len="med"/>
            <a:tailEnd type="none" w="med" len="med"/>
          </a:ln>
          <a:effectLst>
            <a:outerShdw blurRad="190500" dist="38100" dir="2700000" algn="ctr" rotWithShape="0">
              <a:srgbClr val="000000">
                <a:alpha val="25000"/>
              </a:srgbClr>
            </a:outerShdw>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1" name="Rectangle 20">
            <a:extLst>
              <a:ext uri="{FF2B5EF4-FFF2-40B4-BE49-F238E27FC236}">
                <a16:creationId xmlns:a16="http://schemas.microsoft.com/office/drawing/2014/main" id="{06313266-7017-4FA7-948E-F4CD3EDE901E}"/>
              </a:ext>
            </a:extLst>
          </p:cNvPr>
          <p:cNvSpPr/>
          <p:nvPr/>
        </p:nvSpPr>
        <p:spPr>
          <a:xfrm>
            <a:off x="628743" y="3994150"/>
            <a:ext cx="5145166" cy="1485022"/>
          </a:xfrm>
          <a:prstGeom prst="rect">
            <a:avLst/>
          </a:prstGeom>
        </p:spPr>
        <p:txBody>
          <a:bodyPr wrap="square" anchor="t">
            <a:spAutoFit/>
          </a:bodyPr>
          <a:lstStyle/>
          <a:p>
            <a:pPr marL="58738" marR="0" lvl="0" indent="-58738" algn="l" defTabSz="931611" rtl="0" eaLnBrk="1" fontAlgn="auto" latinLnBrk="0" hangingPunct="1">
              <a:lnSpc>
                <a:spcPct val="100000"/>
              </a:lnSpc>
              <a:spcBef>
                <a:spcPct val="0"/>
              </a:spcBef>
              <a:spcAft>
                <a:spcPts val="1836"/>
              </a:spcAft>
              <a:buClrTx/>
              <a:buSzTx/>
              <a:buFontTx/>
              <a:buNone/>
              <a:tabLst/>
              <a:defRPr/>
            </a:pPr>
            <a:r>
              <a:rPr kumimoji="0" lang="en-US" sz="1600" b="0" i="0" u="none" strike="noStrike" kern="1200" cap="none" spc="0" normalizeH="0" baseline="0" noProof="0">
                <a:ln w="3175">
                  <a:noFill/>
                </a:ln>
                <a:gradFill>
                  <a:gsLst>
                    <a:gs pos="0">
                      <a:srgbClr val="0078D3"/>
                    </a:gs>
                    <a:gs pos="99000">
                      <a:srgbClr val="0078D3"/>
                    </a:gs>
                  </a:gsLst>
                  <a:lin ang="5400000" scaled="1"/>
                </a:gradFill>
                <a:effectLst/>
                <a:uLnTx/>
                <a:uFillTx/>
                <a:latin typeface="Segoe UI Semibold"/>
                <a:ea typeface="+mn-ea"/>
                <a:cs typeface="Segoe UI"/>
              </a:rPr>
              <a:t>“How do we grow our company? By leveraging the exciting new Azure Digital Twins platform to build our customers new solutions with unlimited scale, cost-effectiveness, and unprecedented insight.” </a:t>
            </a:r>
            <a:br>
              <a:rPr kumimoji="0" lang="en-US" sz="1600" b="0" i="0" u="none" strike="noStrike" kern="1200" cap="none" spc="0" normalizeH="0" baseline="0" noProof="0">
                <a:ln w="3175">
                  <a:noFill/>
                </a:ln>
                <a:gradFill>
                  <a:gsLst>
                    <a:gs pos="0">
                      <a:srgbClr val="0078D3"/>
                    </a:gs>
                    <a:gs pos="99000">
                      <a:srgbClr val="0078D3"/>
                    </a:gs>
                  </a:gsLst>
                  <a:lin ang="5400000" scaled="1"/>
                </a:gradFill>
                <a:effectLst/>
                <a:uLnTx/>
                <a:uFillTx/>
                <a:latin typeface="Segoe UI Semibold"/>
                <a:ea typeface="+mn-ea"/>
                <a:cs typeface="Segoe UI"/>
              </a:rPr>
            </a:br>
            <a:br>
              <a:rPr kumimoji="0" lang="en-US" sz="1600" b="0" i="0" u="none" strike="noStrike" kern="1200" cap="none" spc="0" normalizeH="0" baseline="0" noProof="0">
                <a:ln w="3175">
                  <a:noFill/>
                </a:ln>
                <a:gradFill>
                  <a:gsLst>
                    <a:gs pos="0">
                      <a:srgbClr val="0078D3"/>
                    </a:gs>
                    <a:gs pos="99000">
                      <a:srgbClr val="0078D3"/>
                    </a:gs>
                  </a:gsLst>
                  <a:lin ang="5400000" scaled="1"/>
                </a:gradFill>
                <a:effectLst/>
                <a:uLnTx/>
                <a:uFillTx/>
                <a:latin typeface="Segoe UI Semibold"/>
                <a:ea typeface="+mn-ea"/>
                <a:cs typeface="Segoe UI"/>
              </a:rPr>
            </a:br>
            <a:r>
              <a:rPr kumimoji="0" lang="en-CA" sz="1050" b="0" i="0" u="none" strike="noStrike" kern="1200" cap="none" spc="0" normalizeH="0" baseline="0" noProof="0">
                <a:ln w="3175">
                  <a:noFill/>
                </a:ln>
                <a:gradFill>
                  <a:gsLst>
                    <a:gs pos="0">
                      <a:srgbClr val="000000"/>
                    </a:gs>
                    <a:gs pos="99000">
                      <a:srgbClr val="000000"/>
                    </a:gs>
                  </a:gsLst>
                  <a:lin ang="5400000" scaled="1"/>
                </a:gradFill>
                <a:effectLst/>
                <a:uLnTx/>
                <a:uFillTx/>
                <a:latin typeface="Segoe UI"/>
                <a:ea typeface="+mn-ea"/>
                <a:cs typeface="Segoe UI"/>
              </a:rPr>
              <a:t>-</a:t>
            </a:r>
            <a:r>
              <a:rPr kumimoji="0" lang="en-US" sz="1050" b="0" i="0" u="none" strike="noStrike" kern="1200" cap="none" spc="0" normalizeH="0" baseline="0" noProof="0">
                <a:ln w="3175">
                  <a:noFill/>
                </a:ln>
                <a:gradFill>
                  <a:gsLst>
                    <a:gs pos="0">
                      <a:srgbClr val="000000"/>
                    </a:gs>
                    <a:gs pos="99000">
                      <a:srgbClr val="000000"/>
                    </a:gs>
                  </a:gsLst>
                  <a:lin ang="5400000" scaled="1"/>
                </a:gradFill>
                <a:effectLst/>
                <a:uLnTx/>
                <a:uFillTx/>
                <a:latin typeface="Segoe UI"/>
                <a:ea typeface="+mn-ea"/>
                <a:cs typeface="Segoe UI"/>
              </a:rPr>
              <a:t>Russ </a:t>
            </a:r>
            <a:r>
              <a:rPr kumimoji="0" lang="en-US" sz="1050" b="0" i="0" u="none" strike="noStrike" kern="1200" cap="none" spc="0" normalizeH="0" baseline="0" noProof="0" err="1">
                <a:ln w="3175">
                  <a:noFill/>
                </a:ln>
                <a:gradFill>
                  <a:gsLst>
                    <a:gs pos="0">
                      <a:srgbClr val="000000"/>
                    </a:gs>
                    <a:gs pos="99000">
                      <a:srgbClr val="000000"/>
                    </a:gs>
                  </a:gsLst>
                  <a:lin ang="5400000" scaled="1"/>
                </a:gradFill>
                <a:effectLst/>
                <a:uLnTx/>
                <a:uFillTx/>
                <a:latin typeface="Segoe UI"/>
                <a:ea typeface="+mn-ea"/>
                <a:cs typeface="Segoe UI"/>
              </a:rPr>
              <a:t>Agrusa</a:t>
            </a:r>
            <a:r>
              <a:rPr kumimoji="0" lang="en-US" sz="1050" b="0" i="0" u="none" strike="noStrike" kern="1200" cap="none" spc="0" normalizeH="0" baseline="0" noProof="0">
                <a:ln w="3175">
                  <a:noFill/>
                </a:ln>
                <a:gradFill>
                  <a:gsLst>
                    <a:gs pos="0">
                      <a:srgbClr val="000000"/>
                    </a:gs>
                    <a:gs pos="99000">
                      <a:srgbClr val="000000"/>
                    </a:gs>
                  </a:gsLst>
                  <a:lin ang="5400000" scaled="1"/>
                </a:gradFill>
                <a:effectLst/>
                <a:uLnTx/>
                <a:uFillTx/>
                <a:latin typeface="Segoe UI"/>
                <a:ea typeface="+mn-ea"/>
                <a:cs typeface="Segoe UI"/>
              </a:rPr>
              <a:t>: President and CEO</a:t>
            </a:r>
          </a:p>
        </p:txBody>
      </p:sp>
      <p:cxnSp>
        <p:nvCxnSpPr>
          <p:cNvPr id="22" name="Straight Connector 21">
            <a:extLst>
              <a:ext uri="{FF2B5EF4-FFF2-40B4-BE49-F238E27FC236}">
                <a16:creationId xmlns:a16="http://schemas.microsoft.com/office/drawing/2014/main" id="{A9F6B6C6-F56B-417E-91AC-65FA1320D65B}"/>
              </a:ext>
            </a:extLst>
          </p:cNvPr>
          <p:cNvCxnSpPr>
            <a:cxnSpLocks/>
          </p:cNvCxnSpPr>
          <p:nvPr/>
        </p:nvCxnSpPr>
        <p:spPr>
          <a:xfrm flipV="1">
            <a:off x="466648" y="3716323"/>
            <a:ext cx="0" cy="2051065"/>
          </a:xfrm>
          <a:prstGeom prst="line">
            <a:avLst/>
          </a:prstGeom>
          <a:noFill/>
          <a:ln w="76200" cap="flat" cmpd="sng" algn="ctr">
            <a:gradFill>
              <a:gsLst>
                <a:gs pos="0">
                  <a:srgbClr val="50E6FF"/>
                </a:gs>
                <a:gs pos="100000">
                  <a:srgbClr val="0078D3"/>
                </a:gs>
              </a:gsLst>
              <a:lin ang="1800000" scaled="0"/>
            </a:gradFill>
            <a:prstDash val="solid"/>
            <a:headEnd type="none"/>
            <a:tailEnd type="none"/>
          </a:ln>
          <a:effectLst/>
        </p:spPr>
      </p:cxnSp>
      <p:sp>
        <p:nvSpPr>
          <p:cNvPr id="23" name="Rectangle 22">
            <a:extLst>
              <a:ext uri="{FF2B5EF4-FFF2-40B4-BE49-F238E27FC236}">
                <a16:creationId xmlns:a16="http://schemas.microsoft.com/office/drawing/2014/main" id="{27F308E2-B006-443A-AC13-03E1C167BBAA}"/>
              </a:ext>
            </a:extLst>
          </p:cNvPr>
          <p:cNvSpPr/>
          <p:nvPr/>
        </p:nvSpPr>
        <p:spPr bwMode="auto">
          <a:xfrm>
            <a:off x="6611463" y="457199"/>
            <a:ext cx="5403314" cy="2409826"/>
          </a:xfrm>
          <a:prstGeom prst="rect">
            <a:avLst/>
          </a:prstGeom>
          <a:gradFill>
            <a:gsLst>
              <a:gs pos="0">
                <a:schemeClr val="bg1">
                  <a:alpha val="82000"/>
                </a:schemeClr>
              </a:gs>
              <a:gs pos="99000">
                <a:schemeClr val="bg1">
                  <a:alpha val="0"/>
                </a:scheme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TextBox 23">
            <a:extLst>
              <a:ext uri="{FF2B5EF4-FFF2-40B4-BE49-F238E27FC236}">
                <a16:creationId xmlns:a16="http://schemas.microsoft.com/office/drawing/2014/main" id="{2FAF2BBD-08CE-4123-B0FA-4D463F5EEE1B}"/>
              </a:ext>
            </a:extLst>
          </p:cNvPr>
          <p:cNvSpPr txBox="1"/>
          <p:nvPr/>
        </p:nvSpPr>
        <p:spPr>
          <a:xfrm>
            <a:off x="6840826" y="708464"/>
            <a:ext cx="4103400" cy="1292662"/>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ICONICS makes smart buildings even smarter with Azure Digital Twins</a:t>
            </a:r>
          </a:p>
        </p:txBody>
      </p:sp>
      <p:sp>
        <p:nvSpPr>
          <p:cNvPr id="2" name="Rectangle 1">
            <a:extLst>
              <a:ext uri="{FF2B5EF4-FFF2-40B4-BE49-F238E27FC236}">
                <a16:creationId xmlns:a16="http://schemas.microsoft.com/office/drawing/2014/main" id="{6669BFEF-8871-452A-BD05-0DE58D253145}"/>
              </a:ext>
            </a:extLst>
          </p:cNvPr>
          <p:cNvSpPr/>
          <p:nvPr/>
        </p:nvSpPr>
        <p:spPr bwMode="auto">
          <a:xfrm>
            <a:off x="392439" y="6323118"/>
            <a:ext cx="4235666" cy="42841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103527923"/>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2" descr="Microsoft IoT platform innovation&#10;&#10;">
            <a:extLst>
              <a:ext uri="{FF2B5EF4-FFF2-40B4-BE49-F238E27FC236}">
                <a16:creationId xmlns:a16="http://schemas.microsoft.com/office/drawing/2014/main" id="{70F1C806-F159-DB47-B667-BB4FF321CFF2}"/>
              </a:ext>
            </a:extLst>
          </p:cNvPr>
          <p:cNvSpPr txBox="1">
            <a:spLocks/>
          </p:cNvSpPr>
          <p:nvPr/>
        </p:nvSpPr>
        <p:spPr>
          <a:xfrm>
            <a:off x="1795148" y="3923033"/>
            <a:ext cx="2834640" cy="1729704"/>
          </a:xfrm>
          <a:prstGeom prst="rect">
            <a:avLst/>
          </a:prstGeom>
        </p:spPr>
        <p:txBody>
          <a:bodyPr vert="horz" wrap="square" lIns="0" tIns="0" rIns="0" bIns="0" rtlCol="0" anchor="t" anchorCtr="0">
            <a:no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6600" b="1" i="0" u="none" strike="noStrike" kern="1200" cap="none" spc="-50" normalizeH="0" baseline="0" noProof="0">
                <a:ln w="3175">
                  <a:noFill/>
                </a:ln>
                <a:gradFill>
                  <a:gsLst>
                    <a:gs pos="0">
                      <a:srgbClr val="0078D3"/>
                    </a:gs>
                    <a:gs pos="100000">
                      <a:srgbClr val="0078D3"/>
                    </a:gs>
                  </a:gsLst>
                  <a:lin ang="5400000" scaled="0"/>
                </a:gradFill>
                <a:effectLst/>
                <a:uLnTx/>
                <a:uFillTx/>
                <a:latin typeface="Segoe UI"/>
                <a:ea typeface="+mn-ea"/>
                <a:cs typeface="Segoe UI" pitchFamily="34" charset="0"/>
              </a:rPr>
              <a:t>&gt;100</a:t>
            </a:r>
          </a:p>
          <a:p>
            <a:pPr marL="0" marR="0" lvl="0" indent="0" algn="ctr" defTabSz="507426"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gradFill>
                  <a:gsLst>
                    <a:gs pos="0">
                      <a:srgbClr val="000000"/>
                    </a:gs>
                    <a:gs pos="100000">
                      <a:srgbClr val="000000"/>
                    </a:gs>
                  </a:gsLst>
                  <a:lin ang="5400000" scaled="0"/>
                </a:gradFill>
                <a:effectLst/>
                <a:uLnTx/>
                <a:uFillTx/>
                <a:latin typeface="Segoe UI Semibold"/>
                <a:ea typeface="+mn-ea"/>
                <a:cs typeface="Segoe UI" pitchFamily="34" charset="0"/>
              </a:rPr>
              <a:t>Microsoft IoT </a:t>
            </a:r>
            <a:br>
              <a:rPr kumimoji="0" lang="en-US" sz="1800" b="0" i="0" u="none" strike="noStrike" kern="1200" cap="none" spc="0" normalizeH="0" baseline="0" noProof="0">
                <a:ln>
                  <a:noFill/>
                </a:ln>
                <a:gradFill>
                  <a:gsLst>
                    <a:gs pos="0">
                      <a:srgbClr val="000000"/>
                    </a:gs>
                    <a:gs pos="100000">
                      <a:srgbClr val="000000"/>
                    </a:gs>
                  </a:gsLst>
                  <a:lin ang="5400000" scaled="0"/>
                </a:gradFill>
                <a:effectLst/>
                <a:uLnTx/>
                <a:uFillTx/>
                <a:latin typeface="Segoe UI Semibold"/>
                <a:ea typeface="+mn-ea"/>
                <a:cs typeface="Segoe UI" pitchFamily="34" charset="0"/>
              </a:rPr>
            </a:br>
            <a:r>
              <a:rPr kumimoji="0" lang="en-US" sz="1800" b="0" i="0" u="none" strike="noStrike" kern="1200" cap="none" spc="0" normalizeH="0" baseline="0" noProof="0">
                <a:ln>
                  <a:noFill/>
                </a:ln>
                <a:gradFill>
                  <a:gsLst>
                    <a:gs pos="0">
                      <a:srgbClr val="000000"/>
                    </a:gs>
                    <a:gs pos="100000">
                      <a:srgbClr val="000000"/>
                    </a:gs>
                  </a:gsLst>
                  <a:lin ang="5400000" scaled="0"/>
                </a:gradFill>
                <a:effectLst/>
                <a:uLnTx/>
                <a:uFillTx/>
                <a:latin typeface="Segoe UI Semibold"/>
                <a:ea typeface="+mn-ea"/>
                <a:cs typeface="Segoe UI" pitchFamily="34" charset="0"/>
              </a:rPr>
              <a:t>platform innovations</a:t>
            </a:r>
          </a:p>
        </p:txBody>
      </p:sp>
      <p:sp>
        <p:nvSpPr>
          <p:cNvPr id="25" name="Text Placeholder 2">
            <a:extLst>
              <a:ext uri="{FF2B5EF4-FFF2-40B4-BE49-F238E27FC236}">
                <a16:creationId xmlns:a16="http://schemas.microsoft.com/office/drawing/2014/main" id="{5E9B8D0B-834A-1043-B5B6-65618A885129}"/>
              </a:ext>
            </a:extLst>
          </p:cNvPr>
          <p:cNvSpPr txBox="1">
            <a:spLocks/>
          </p:cNvSpPr>
          <p:nvPr/>
        </p:nvSpPr>
        <p:spPr>
          <a:xfrm>
            <a:off x="4800917" y="2497081"/>
            <a:ext cx="2834640" cy="1729704"/>
          </a:xfrm>
          <a:prstGeom prst="rect">
            <a:avLst/>
          </a:prstGeom>
        </p:spPr>
        <p:txBody>
          <a:bodyPr vert="horz" wrap="square" lIns="0" tIns="0" rIns="0" bIns="0" rtlCol="0" anchor="t" anchorCtr="0">
            <a:no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6600" b="1" i="0" u="none" strike="noStrike" kern="1200" cap="none" spc="-50" normalizeH="0" baseline="0" noProof="0">
                <a:ln w="3175">
                  <a:noFill/>
                </a:ln>
                <a:gradFill>
                  <a:gsLst>
                    <a:gs pos="0">
                      <a:srgbClr val="0078D3"/>
                    </a:gs>
                    <a:gs pos="100000">
                      <a:srgbClr val="0078D3"/>
                    </a:gs>
                  </a:gsLst>
                  <a:lin ang="5400000" scaled="0"/>
                </a:gradFill>
                <a:effectLst/>
                <a:uLnTx/>
                <a:uFillTx/>
                <a:latin typeface="Segoe UI"/>
                <a:ea typeface="+mn-ea"/>
                <a:cs typeface="Segoe UI" pitchFamily="34" charset="0"/>
              </a:rPr>
              <a:t>&gt;1</a:t>
            </a:r>
            <a:r>
              <a:rPr lang="en-US" sz="6600" b="1" spc="-50">
                <a:ln w="3175">
                  <a:noFill/>
                </a:ln>
                <a:gradFill>
                  <a:gsLst>
                    <a:gs pos="0">
                      <a:srgbClr val="0078D3"/>
                    </a:gs>
                    <a:gs pos="100000">
                      <a:srgbClr val="0078D3"/>
                    </a:gs>
                  </a:gsLst>
                  <a:lin ang="5400000" scaled="0"/>
                </a:gradFill>
                <a:latin typeface="Segoe UI"/>
                <a:cs typeface="Segoe UI" pitchFamily="34" charset="0"/>
              </a:rPr>
              <a:t>200</a:t>
            </a:r>
            <a:endParaRPr kumimoji="0" lang="en-US" sz="6600" b="1" i="0" u="none" strike="noStrike" kern="1200" cap="none" spc="-50" normalizeH="0" baseline="0" noProof="0">
              <a:ln w="3175">
                <a:noFill/>
              </a:ln>
              <a:gradFill>
                <a:gsLst>
                  <a:gs pos="0">
                    <a:srgbClr val="0078D3"/>
                  </a:gs>
                  <a:gs pos="100000">
                    <a:srgbClr val="0078D3"/>
                  </a:gs>
                </a:gsLst>
                <a:lin ang="5400000" scaled="0"/>
              </a:gradFill>
              <a:effectLst/>
              <a:uLnTx/>
              <a:uFillTx/>
              <a:latin typeface="Segoe UI"/>
              <a:ea typeface="+mn-ea"/>
              <a:cs typeface="Segoe UI" pitchFamily="34" charset="0"/>
            </a:endParaRPr>
          </a:p>
          <a:p>
            <a:pPr marL="0" marR="0" lvl="0" indent="0" algn="ctr" defTabSz="507426"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gradFill>
                  <a:gsLst>
                    <a:gs pos="0">
                      <a:srgbClr val="000000"/>
                    </a:gs>
                    <a:gs pos="100000">
                      <a:srgbClr val="000000"/>
                    </a:gs>
                  </a:gsLst>
                  <a:lin ang="5400000" scaled="0"/>
                </a:gradFill>
                <a:effectLst/>
                <a:uLnTx/>
                <a:uFillTx/>
                <a:latin typeface="Segoe UI Semibold"/>
                <a:ea typeface="+mn-ea"/>
                <a:cs typeface="Segoe UI" pitchFamily="34" charset="0"/>
              </a:rPr>
              <a:t>Partner provided </a:t>
            </a:r>
            <a:br>
              <a:rPr kumimoji="0" lang="en-US" sz="1800" b="0" i="0" u="none" strike="noStrike" kern="1200" cap="none" spc="0" normalizeH="0" baseline="0" noProof="0">
                <a:ln>
                  <a:noFill/>
                </a:ln>
                <a:gradFill>
                  <a:gsLst>
                    <a:gs pos="0">
                      <a:srgbClr val="000000"/>
                    </a:gs>
                    <a:gs pos="100000">
                      <a:srgbClr val="000000"/>
                    </a:gs>
                  </a:gsLst>
                  <a:lin ang="5400000" scaled="0"/>
                </a:gradFill>
                <a:effectLst/>
                <a:uLnTx/>
                <a:uFillTx/>
                <a:latin typeface="Segoe UI Semibold"/>
                <a:ea typeface="+mn-ea"/>
                <a:cs typeface="Segoe UI" pitchFamily="34" charset="0"/>
              </a:rPr>
            </a:br>
            <a:r>
              <a:rPr kumimoji="0" lang="en-US" sz="1800" b="0" i="0" u="none" strike="noStrike" kern="1200" cap="none" spc="0" normalizeH="0" baseline="0" noProof="0">
                <a:ln>
                  <a:noFill/>
                </a:ln>
                <a:gradFill>
                  <a:gsLst>
                    <a:gs pos="0">
                      <a:srgbClr val="000000"/>
                    </a:gs>
                    <a:gs pos="100000">
                      <a:srgbClr val="000000"/>
                    </a:gs>
                  </a:gsLst>
                  <a:lin ang="5400000" scaled="0"/>
                </a:gradFill>
                <a:effectLst/>
                <a:uLnTx/>
                <a:uFillTx/>
                <a:latin typeface="Segoe UI Semibold"/>
                <a:ea typeface="+mn-ea"/>
                <a:cs typeface="Segoe UI" pitchFamily="34" charset="0"/>
              </a:rPr>
              <a:t>co-sell ready solutions</a:t>
            </a:r>
          </a:p>
        </p:txBody>
      </p:sp>
      <p:sp>
        <p:nvSpPr>
          <p:cNvPr id="31" name="Text Placeholder 2" descr="Acceleration&#10;">
            <a:extLst>
              <a:ext uri="{FF2B5EF4-FFF2-40B4-BE49-F238E27FC236}">
                <a16:creationId xmlns:a16="http://schemas.microsoft.com/office/drawing/2014/main" id="{B401403D-7AAF-0845-AA1C-590B1DE58CC7}"/>
              </a:ext>
            </a:extLst>
          </p:cNvPr>
          <p:cNvSpPr txBox="1">
            <a:spLocks/>
          </p:cNvSpPr>
          <p:nvPr/>
        </p:nvSpPr>
        <p:spPr>
          <a:xfrm>
            <a:off x="7635557" y="1096457"/>
            <a:ext cx="3229909" cy="1729704"/>
          </a:xfrm>
          <a:prstGeom prst="rect">
            <a:avLst/>
          </a:prstGeom>
        </p:spPr>
        <p:txBody>
          <a:bodyPr vert="horz" wrap="square" lIns="0" tIns="0" rIns="0" bIns="0" rtlCol="0" anchor="t" anchorCtr="0">
            <a:no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6600" b="1" i="0" u="none" strike="noStrike" kern="1200" cap="none" spc="-50" normalizeH="0" baseline="0" noProof="0">
                <a:ln w="3175">
                  <a:noFill/>
                </a:ln>
                <a:gradFill>
                  <a:gsLst>
                    <a:gs pos="0">
                      <a:srgbClr val="0078D3"/>
                    </a:gs>
                    <a:gs pos="100000">
                      <a:srgbClr val="0078D3"/>
                    </a:gs>
                  </a:gsLst>
                  <a:lin ang="5400000" scaled="0"/>
                </a:gradFill>
                <a:effectLst/>
                <a:uLnTx/>
                <a:uFillTx/>
                <a:latin typeface="Segoe UI"/>
                <a:ea typeface="+mn-ea"/>
                <a:cs typeface="Segoe UI" pitchFamily="34" charset="0"/>
              </a:rPr>
              <a:t>&gt;10000</a:t>
            </a:r>
          </a:p>
          <a:p>
            <a:pPr marL="0" marR="0" lvl="0" indent="0" algn="ctr" defTabSz="507426"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gradFill>
                  <a:gsLst>
                    <a:gs pos="0">
                      <a:srgbClr val="000000"/>
                    </a:gs>
                    <a:gs pos="100000">
                      <a:srgbClr val="000000"/>
                    </a:gs>
                  </a:gsLst>
                  <a:lin ang="5400000" scaled="0"/>
                </a:gradFill>
                <a:effectLst/>
                <a:uLnTx/>
                <a:uFillTx/>
                <a:latin typeface="Segoe UI Semibold"/>
                <a:ea typeface="+mn-ea"/>
                <a:cs typeface="Segoe UI" pitchFamily="34" charset="0"/>
              </a:rPr>
              <a:t>Ecosystem  acceleration</a:t>
            </a:r>
          </a:p>
        </p:txBody>
      </p:sp>
      <p:sp>
        <p:nvSpPr>
          <p:cNvPr id="5" name="Rectangle 4">
            <a:extLst>
              <a:ext uri="{FF2B5EF4-FFF2-40B4-BE49-F238E27FC236}">
                <a16:creationId xmlns:a16="http://schemas.microsoft.com/office/drawing/2014/main" id="{CE752D86-4742-461C-B8E8-70FBD45B1F03}"/>
              </a:ext>
            </a:extLst>
          </p:cNvPr>
          <p:cNvSpPr/>
          <p:nvPr/>
        </p:nvSpPr>
        <p:spPr bwMode="auto">
          <a:xfrm>
            <a:off x="1865682" y="5655644"/>
            <a:ext cx="2693573" cy="1338881"/>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 name="Rectangle 39">
            <a:extLst>
              <a:ext uri="{FF2B5EF4-FFF2-40B4-BE49-F238E27FC236}">
                <a16:creationId xmlns:a16="http://schemas.microsoft.com/office/drawing/2014/main" id="{80531D05-82A7-4BDC-AC54-448C83A38A05}"/>
              </a:ext>
            </a:extLst>
          </p:cNvPr>
          <p:cNvSpPr/>
          <p:nvPr/>
        </p:nvSpPr>
        <p:spPr bwMode="auto">
          <a:xfrm>
            <a:off x="4871451" y="4237802"/>
            <a:ext cx="2693573" cy="275672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1" name="Rectangle 40">
            <a:extLst>
              <a:ext uri="{FF2B5EF4-FFF2-40B4-BE49-F238E27FC236}">
                <a16:creationId xmlns:a16="http://schemas.microsoft.com/office/drawing/2014/main" id="{A815B6D9-0604-4122-9CF3-337A597DC67E}"/>
              </a:ext>
            </a:extLst>
          </p:cNvPr>
          <p:cNvSpPr/>
          <p:nvPr/>
        </p:nvSpPr>
        <p:spPr bwMode="auto">
          <a:xfrm>
            <a:off x="7877220" y="2599981"/>
            <a:ext cx="2693573" cy="439454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3" name="Picture 42">
            <a:extLst>
              <a:ext uri="{FF2B5EF4-FFF2-40B4-BE49-F238E27FC236}">
                <a16:creationId xmlns:a16="http://schemas.microsoft.com/office/drawing/2014/main" id="{5F4E36EE-0E05-4A7E-89CE-90E02FFF7606}"/>
              </a:ext>
            </a:extLst>
          </p:cNvPr>
          <p:cNvPicPr>
            <a:picLocks noChangeAspect="1"/>
          </p:cNvPicPr>
          <p:nvPr/>
        </p:nvPicPr>
        <p:blipFill>
          <a:blip r:embed="rId3"/>
          <a:stretch>
            <a:fillRect/>
          </a:stretch>
        </p:blipFill>
        <p:spPr>
          <a:xfrm>
            <a:off x="2942660" y="5949832"/>
            <a:ext cx="539617" cy="750503"/>
          </a:xfrm>
          <a:prstGeom prst="rect">
            <a:avLst/>
          </a:prstGeom>
        </p:spPr>
      </p:pic>
      <p:pic>
        <p:nvPicPr>
          <p:cNvPr id="45" name="Picture 44">
            <a:extLst>
              <a:ext uri="{FF2B5EF4-FFF2-40B4-BE49-F238E27FC236}">
                <a16:creationId xmlns:a16="http://schemas.microsoft.com/office/drawing/2014/main" id="{0576F0AC-8142-4039-8887-8AB4B7C064A4}"/>
              </a:ext>
            </a:extLst>
          </p:cNvPr>
          <p:cNvPicPr>
            <a:picLocks noChangeAspect="1"/>
          </p:cNvPicPr>
          <p:nvPr/>
        </p:nvPicPr>
        <p:blipFill>
          <a:blip r:embed="rId4"/>
          <a:stretch>
            <a:fillRect/>
          </a:stretch>
        </p:blipFill>
        <p:spPr>
          <a:xfrm>
            <a:off x="8601504" y="2988112"/>
            <a:ext cx="1245005" cy="1033044"/>
          </a:xfrm>
          <a:prstGeom prst="rect">
            <a:avLst/>
          </a:prstGeom>
        </p:spPr>
      </p:pic>
      <p:pic>
        <p:nvPicPr>
          <p:cNvPr id="46" name="Picture 45">
            <a:extLst>
              <a:ext uri="{FF2B5EF4-FFF2-40B4-BE49-F238E27FC236}">
                <a16:creationId xmlns:a16="http://schemas.microsoft.com/office/drawing/2014/main" id="{DAB8EE70-4644-46DA-BC91-D2297B34E476}"/>
              </a:ext>
            </a:extLst>
          </p:cNvPr>
          <p:cNvPicPr>
            <a:picLocks noChangeAspect="1"/>
          </p:cNvPicPr>
          <p:nvPr/>
        </p:nvPicPr>
        <p:blipFill>
          <a:blip r:embed="rId5"/>
          <a:stretch>
            <a:fillRect/>
          </a:stretch>
        </p:blipFill>
        <p:spPr>
          <a:xfrm>
            <a:off x="5626053" y="4640645"/>
            <a:ext cx="1184368" cy="1184368"/>
          </a:xfrm>
          <a:prstGeom prst="rect">
            <a:avLst/>
          </a:prstGeom>
        </p:spPr>
      </p:pic>
      <p:sp>
        <p:nvSpPr>
          <p:cNvPr id="11" name="Rectangle 10">
            <a:extLst>
              <a:ext uri="{FF2B5EF4-FFF2-40B4-BE49-F238E27FC236}">
                <a16:creationId xmlns:a16="http://schemas.microsoft.com/office/drawing/2014/main" id="{B347A6B8-7E18-49C9-85B1-444D7738BA60}"/>
              </a:ext>
            </a:extLst>
          </p:cNvPr>
          <p:cNvSpPr/>
          <p:nvPr/>
        </p:nvSpPr>
        <p:spPr bwMode="auto">
          <a:xfrm>
            <a:off x="0" y="6896558"/>
            <a:ext cx="12515161" cy="108983"/>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400719842"/>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98734A6-63FF-4138-972A-5B26007CCFDA}"/>
              </a:ext>
            </a:extLst>
          </p:cNvPr>
          <p:cNvSpPr>
            <a:spLocks noGrp="1"/>
          </p:cNvSpPr>
          <p:nvPr>
            <p:ph type="title"/>
          </p:nvPr>
        </p:nvSpPr>
        <p:spPr/>
        <p:txBody>
          <a:bodyPr/>
          <a:lstStyle/>
          <a:p>
            <a:r>
              <a:rPr lang="en-US" dirty="0"/>
              <a:t>IoT in Healthcare</a:t>
            </a:r>
          </a:p>
        </p:txBody>
      </p:sp>
    </p:spTree>
    <p:extLst>
      <p:ext uri="{BB962C8B-B14F-4D97-AF65-F5344CB8AC3E}">
        <p14:creationId xmlns:p14="http://schemas.microsoft.com/office/powerpoint/2010/main" val="1693358079"/>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51D5B231-1106-4596-A6F5-8CF8EB6CF95C}"/>
              </a:ext>
            </a:extLst>
          </p:cNvPr>
          <p:cNvSpPr/>
          <p:nvPr/>
        </p:nvSpPr>
        <p:spPr bwMode="auto">
          <a:xfrm>
            <a:off x="882" y="755011"/>
            <a:ext cx="12383660" cy="23288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 name="Title 15"/>
          <p:cNvSpPr>
            <a:spLocks noGrp="1"/>
          </p:cNvSpPr>
          <p:nvPr>
            <p:ph type="title"/>
          </p:nvPr>
        </p:nvSpPr>
        <p:spPr>
          <a:xfrm>
            <a:off x="227843" y="212458"/>
            <a:ext cx="11531551" cy="418538"/>
          </a:xfrm>
        </p:spPr>
        <p:txBody>
          <a:bodyPr/>
          <a:lstStyle/>
          <a:p>
            <a:r>
              <a:rPr lang="en-US" sz="3264" b="1" spc="-51" dirty="0">
                <a:gradFill>
                  <a:gsLst>
                    <a:gs pos="1250">
                      <a:srgbClr val="1A1A1A"/>
                    </a:gs>
                    <a:gs pos="100000">
                      <a:srgbClr val="1A1A1A"/>
                    </a:gs>
                  </a:gsLst>
                  <a:lin ang="5400000" scaled="0"/>
                </a:gradFill>
                <a:latin typeface="Segoe UI Semibold"/>
              </a:rPr>
              <a:t>IoT is enabling more agile, preventative and personalized care</a:t>
            </a:r>
          </a:p>
        </p:txBody>
      </p:sp>
      <p:sp>
        <p:nvSpPr>
          <p:cNvPr id="53" name="Rectangle 52">
            <a:extLst>
              <a:ext uri="{FF2B5EF4-FFF2-40B4-BE49-F238E27FC236}">
                <a16:creationId xmlns:a16="http://schemas.microsoft.com/office/drawing/2014/main" id="{7FEE66D3-A410-4696-9CEE-382255DADE4A}"/>
              </a:ext>
            </a:extLst>
          </p:cNvPr>
          <p:cNvSpPr/>
          <p:nvPr/>
        </p:nvSpPr>
        <p:spPr>
          <a:xfrm>
            <a:off x="4365942" y="4431247"/>
            <a:ext cx="1565060" cy="497537"/>
          </a:xfrm>
          <a:prstGeom prst="rect">
            <a:avLst/>
          </a:prstGeom>
          <a:noFill/>
          <a:ln>
            <a:noFill/>
          </a:ln>
        </p:spPr>
        <p:txBody>
          <a:bodyPr wrap="square" lIns="0" rtlCol="0" anchor="t" anchorCtr="0">
            <a:spAutoFit/>
          </a:bodyPr>
          <a:lstStyle/>
          <a:p>
            <a:pPr algn="ctr" defTabSz="951121">
              <a:lnSpc>
                <a:spcPct val="90000"/>
              </a:lnSpc>
              <a:spcBef>
                <a:spcPts val="612"/>
              </a:spcBef>
              <a:buSzPct val="90000"/>
              <a:defRPr/>
            </a:pPr>
            <a:r>
              <a:rPr lang="en-US" sz="1428">
                <a:solidFill>
                  <a:srgbClr val="353535"/>
                </a:solidFill>
                <a:latin typeface="Segoe UI"/>
                <a:cs typeface="Segoe UI Semilight" panose="020B0402040204020203" pitchFamily="34" charset="0"/>
              </a:rPr>
              <a:t>Reduce chances for human error</a:t>
            </a:r>
          </a:p>
        </p:txBody>
      </p:sp>
      <p:sp>
        <p:nvSpPr>
          <p:cNvPr id="55" name="Rectangle 54">
            <a:extLst>
              <a:ext uri="{FF2B5EF4-FFF2-40B4-BE49-F238E27FC236}">
                <a16:creationId xmlns:a16="http://schemas.microsoft.com/office/drawing/2014/main" id="{3C273508-2FD3-4BB3-927F-3613FA263D81}"/>
              </a:ext>
            </a:extLst>
          </p:cNvPr>
          <p:cNvSpPr/>
          <p:nvPr/>
        </p:nvSpPr>
        <p:spPr>
          <a:xfrm>
            <a:off x="8853261" y="4431247"/>
            <a:ext cx="1464410" cy="699220"/>
          </a:xfrm>
          <a:prstGeom prst="rect">
            <a:avLst/>
          </a:prstGeom>
          <a:noFill/>
          <a:ln>
            <a:noFill/>
          </a:ln>
        </p:spPr>
        <p:txBody>
          <a:bodyPr wrap="square" lIns="0" rtlCol="0" anchor="t" anchorCtr="0">
            <a:spAutoFit/>
          </a:bodyPr>
          <a:lstStyle/>
          <a:p>
            <a:pPr algn="ctr" defTabSz="951121">
              <a:lnSpc>
                <a:spcPct val="90000"/>
              </a:lnSpc>
              <a:spcBef>
                <a:spcPts val="612"/>
              </a:spcBef>
              <a:buSzPct val="90000"/>
              <a:defRPr/>
            </a:pPr>
            <a:r>
              <a:rPr lang="en-US" sz="1428">
                <a:solidFill>
                  <a:srgbClr val="353535"/>
                </a:solidFill>
                <a:latin typeface="Segoe UI"/>
                <a:cs typeface="Segoe UI Semilight" panose="020B0402040204020203" pitchFamily="34" charset="0"/>
              </a:rPr>
              <a:t>Unlock cost savings &amp; increase revenue </a:t>
            </a:r>
          </a:p>
        </p:txBody>
      </p:sp>
      <p:sp>
        <p:nvSpPr>
          <p:cNvPr id="65" name="Rectangle 64">
            <a:extLst>
              <a:ext uri="{FF2B5EF4-FFF2-40B4-BE49-F238E27FC236}">
                <a16:creationId xmlns:a16="http://schemas.microsoft.com/office/drawing/2014/main" id="{06C9041E-C9C2-4036-BD41-58BDE3CF7FE7}"/>
              </a:ext>
            </a:extLst>
          </p:cNvPr>
          <p:cNvSpPr/>
          <p:nvPr/>
        </p:nvSpPr>
        <p:spPr>
          <a:xfrm>
            <a:off x="1139136" y="4544087"/>
            <a:ext cx="3302349" cy="856957"/>
          </a:xfrm>
          <a:prstGeom prst="rect">
            <a:avLst/>
          </a:prstGeom>
          <a:noFill/>
          <a:ln>
            <a:noFill/>
          </a:ln>
        </p:spPr>
        <p:txBody>
          <a:bodyPr wrap="square" lIns="0" rtlCol="0" anchor="t" anchorCtr="0">
            <a:spAutoFit/>
          </a:bodyPr>
          <a:lstStyle/>
          <a:p>
            <a:pPr defTabSz="950481" fontAlgn="base">
              <a:lnSpc>
                <a:spcPct val="90000"/>
              </a:lnSpc>
              <a:spcBef>
                <a:spcPct val="0"/>
              </a:spcBef>
              <a:spcAft>
                <a:spcPct val="0"/>
              </a:spcAft>
              <a:defRPr/>
            </a:pPr>
            <a:r>
              <a:rPr lang="en-US" b="1" spc="31" dirty="0">
                <a:solidFill>
                  <a:srgbClr val="353535"/>
                </a:solidFill>
                <a:latin typeface="Segoe UI" panose="020B0502040204020203" pitchFamily="34" charset="0"/>
                <a:cs typeface="Segoe UI" panose="020B0502040204020203" pitchFamily="34" charset="0"/>
              </a:rPr>
              <a:t>Top benefits for health organizations that adopt IoT: </a:t>
            </a:r>
          </a:p>
        </p:txBody>
      </p:sp>
      <p:sp>
        <p:nvSpPr>
          <p:cNvPr id="26" name="Rectangle 25">
            <a:extLst>
              <a:ext uri="{FF2B5EF4-FFF2-40B4-BE49-F238E27FC236}">
                <a16:creationId xmlns:a16="http://schemas.microsoft.com/office/drawing/2014/main" id="{7E11EDA8-5F06-4110-BEE8-77EE8AF98930}"/>
              </a:ext>
            </a:extLst>
          </p:cNvPr>
          <p:cNvSpPr/>
          <p:nvPr/>
        </p:nvSpPr>
        <p:spPr>
          <a:xfrm>
            <a:off x="8950741" y="2064623"/>
            <a:ext cx="3227756" cy="555217"/>
          </a:xfrm>
          <a:prstGeom prst="rect">
            <a:avLst/>
          </a:prstGeom>
          <a:noFill/>
          <a:ln>
            <a:noFill/>
          </a:ln>
        </p:spPr>
        <p:txBody>
          <a:bodyPr wrap="square" lIns="0" rtlCol="0" anchor="t" anchorCtr="0">
            <a:spAutoFit/>
          </a:bodyPr>
          <a:lstStyle/>
          <a:p>
            <a:pPr algn="ctr" defTabSz="950481" fontAlgn="base">
              <a:lnSpc>
                <a:spcPct val="90000"/>
              </a:lnSpc>
              <a:spcBef>
                <a:spcPct val="0"/>
              </a:spcBef>
              <a:spcAft>
                <a:spcPct val="0"/>
              </a:spcAft>
              <a:defRPr/>
            </a:pPr>
            <a:r>
              <a:rPr lang="en-US" sz="1632" spc="31" dirty="0">
                <a:gradFill>
                  <a:gsLst>
                    <a:gs pos="0">
                      <a:srgbClr val="FFFFFF"/>
                    </a:gs>
                    <a:gs pos="100000">
                      <a:srgbClr val="FFFFFF"/>
                    </a:gs>
                  </a:gsLst>
                  <a:lin ang="5400000" scaled="1"/>
                </a:gradFill>
                <a:latin typeface="Segoe UI Semibold"/>
                <a:cs typeface="Segoe UI Semilight" panose="020B0402040204020203" pitchFamily="34" charset="0"/>
              </a:rPr>
              <a:t>78% want to apply more IoT to their business </a:t>
            </a:r>
            <a:endParaRPr lang="en-US" sz="1428" baseline="30000" dirty="0">
              <a:gradFill>
                <a:gsLst>
                  <a:gs pos="0">
                    <a:srgbClr val="FFFFFF"/>
                  </a:gs>
                  <a:gs pos="100000">
                    <a:srgbClr val="FFFFFF"/>
                  </a:gs>
                </a:gsLst>
                <a:lin ang="5400000" scaled="1"/>
              </a:gradFill>
              <a:latin typeface="Segoe UI"/>
              <a:cs typeface="Segoe UI Semilight" panose="020B0402040204020203" pitchFamily="34" charset="0"/>
            </a:endParaRPr>
          </a:p>
        </p:txBody>
      </p:sp>
      <p:sp>
        <p:nvSpPr>
          <p:cNvPr id="23" name="Rectangle 22">
            <a:extLst>
              <a:ext uri="{FF2B5EF4-FFF2-40B4-BE49-F238E27FC236}">
                <a16:creationId xmlns:a16="http://schemas.microsoft.com/office/drawing/2014/main" id="{CC8F4135-F749-4F3C-917A-57FB63F253E3}"/>
              </a:ext>
            </a:extLst>
          </p:cNvPr>
          <p:cNvSpPr/>
          <p:nvPr/>
        </p:nvSpPr>
        <p:spPr>
          <a:xfrm>
            <a:off x="772046" y="2024474"/>
            <a:ext cx="2906639" cy="555217"/>
          </a:xfrm>
          <a:prstGeom prst="rect">
            <a:avLst/>
          </a:prstGeom>
          <a:noFill/>
          <a:ln>
            <a:noFill/>
          </a:ln>
        </p:spPr>
        <p:txBody>
          <a:bodyPr wrap="square" lIns="0" rtlCol="0" anchor="t" anchorCtr="0">
            <a:spAutoFit/>
          </a:bodyPr>
          <a:lstStyle/>
          <a:p>
            <a:pPr defTabSz="950481" fontAlgn="base">
              <a:lnSpc>
                <a:spcPct val="90000"/>
              </a:lnSpc>
              <a:spcBef>
                <a:spcPct val="0"/>
              </a:spcBef>
              <a:spcAft>
                <a:spcPct val="0"/>
              </a:spcAft>
              <a:defRPr/>
            </a:pPr>
            <a:r>
              <a:rPr lang="en-US" sz="1632" spc="31" dirty="0">
                <a:gradFill>
                  <a:gsLst>
                    <a:gs pos="0">
                      <a:srgbClr val="FFFFFF"/>
                    </a:gs>
                    <a:gs pos="100000">
                      <a:srgbClr val="FFFFFF"/>
                    </a:gs>
                  </a:gsLst>
                  <a:lin ang="5400000" scaled="1"/>
                </a:gradFill>
                <a:latin typeface="Segoe UI Semibold"/>
                <a:cs typeface="Segoe UI Semilight" panose="020B0402040204020203" pitchFamily="34" charset="0"/>
              </a:rPr>
              <a:t>89% of health organizations are adopting IoT</a:t>
            </a:r>
            <a:endParaRPr lang="en-US" sz="1632" spc="31" dirty="0">
              <a:gradFill>
                <a:gsLst>
                  <a:gs pos="0">
                    <a:srgbClr val="50E6FF"/>
                  </a:gs>
                  <a:gs pos="100000">
                    <a:srgbClr val="50E6FF"/>
                  </a:gs>
                </a:gsLst>
                <a:lin ang="5400000" scaled="1"/>
              </a:gradFill>
              <a:latin typeface="Segoe UI Semibold"/>
              <a:cs typeface="Segoe UI Semilight" panose="020B0402040204020203" pitchFamily="34" charset="0"/>
            </a:endParaRPr>
          </a:p>
        </p:txBody>
      </p:sp>
      <p:sp>
        <p:nvSpPr>
          <p:cNvPr id="25" name="Rectangle 24">
            <a:extLst>
              <a:ext uri="{FF2B5EF4-FFF2-40B4-BE49-F238E27FC236}">
                <a16:creationId xmlns:a16="http://schemas.microsoft.com/office/drawing/2014/main" id="{D26C6DD9-4DD2-4C75-8501-8A125D41BD88}"/>
              </a:ext>
            </a:extLst>
          </p:cNvPr>
          <p:cNvSpPr/>
          <p:nvPr/>
        </p:nvSpPr>
        <p:spPr>
          <a:xfrm>
            <a:off x="5051288" y="2064623"/>
            <a:ext cx="3089547" cy="555217"/>
          </a:xfrm>
          <a:prstGeom prst="rect">
            <a:avLst/>
          </a:prstGeom>
          <a:noFill/>
          <a:ln>
            <a:noFill/>
          </a:ln>
        </p:spPr>
        <p:txBody>
          <a:bodyPr wrap="square" lIns="0" rtlCol="0" anchor="t" anchorCtr="0">
            <a:spAutoFit/>
          </a:bodyPr>
          <a:lstStyle/>
          <a:p>
            <a:pPr defTabSz="950481" fontAlgn="base">
              <a:lnSpc>
                <a:spcPct val="90000"/>
              </a:lnSpc>
              <a:spcBef>
                <a:spcPct val="0"/>
              </a:spcBef>
              <a:spcAft>
                <a:spcPct val="0"/>
              </a:spcAft>
              <a:defRPr/>
            </a:pPr>
            <a:r>
              <a:rPr lang="en-US" sz="1632" spc="31" dirty="0">
                <a:gradFill>
                  <a:gsLst>
                    <a:gs pos="0">
                      <a:srgbClr val="FFFFFF"/>
                    </a:gs>
                    <a:gs pos="100000">
                      <a:srgbClr val="FFFFFF"/>
                    </a:gs>
                  </a:gsLst>
                  <a:lin ang="5400000" scaled="1"/>
                </a:gradFill>
                <a:latin typeface="Segoe UI Semibold"/>
                <a:cs typeface="Segoe UI Semilight" panose="020B0402040204020203" pitchFamily="34" charset="0"/>
              </a:rPr>
              <a:t>85% see IoT as </a:t>
            </a:r>
            <a:r>
              <a:rPr lang="en-US" sz="1632" spc="31" dirty="0">
                <a:solidFill>
                  <a:srgbClr val="0078D7">
                    <a:lumMod val="40000"/>
                    <a:lumOff val="60000"/>
                  </a:srgbClr>
                </a:solidFill>
                <a:latin typeface="Segoe UI Semibold"/>
                <a:cs typeface="Segoe UI Semilight" panose="020B0402040204020203" pitchFamily="34" charset="0"/>
              </a:rPr>
              <a:t>critical</a:t>
            </a:r>
            <a:r>
              <a:rPr lang="en-US" sz="1632" spc="31" dirty="0">
                <a:gradFill>
                  <a:gsLst>
                    <a:gs pos="0">
                      <a:srgbClr val="FFFFFF"/>
                    </a:gs>
                    <a:gs pos="100000">
                      <a:srgbClr val="FFFFFF"/>
                    </a:gs>
                  </a:gsLst>
                  <a:lin ang="5400000" scaled="1"/>
                </a:gradFill>
                <a:latin typeface="Segoe UI Semibold"/>
                <a:cs typeface="Segoe UI Semilight" panose="020B0402040204020203" pitchFamily="34" charset="0"/>
              </a:rPr>
              <a:t> to overall success </a:t>
            </a:r>
            <a:endParaRPr lang="en-US" sz="1632" spc="31" dirty="0">
              <a:gradFill>
                <a:gsLst>
                  <a:gs pos="0">
                    <a:srgbClr val="50E6FF"/>
                  </a:gs>
                  <a:gs pos="100000">
                    <a:srgbClr val="50E6FF"/>
                  </a:gs>
                </a:gsLst>
                <a:lin ang="5400000" scaled="1"/>
              </a:gradFill>
              <a:latin typeface="Segoe UI Semibold"/>
              <a:cs typeface="Segoe UI Semilight" panose="020B0402040204020203" pitchFamily="34" charset="0"/>
            </a:endParaRPr>
          </a:p>
        </p:txBody>
      </p:sp>
      <p:pic>
        <p:nvPicPr>
          <p:cNvPr id="43" name="Picture 42">
            <a:extLst>
              <a:ext uri="{FF2B5EF4-FFF2-40B4-BE49-F238E27FC236}">
                <a16:creationId xmlns:a16="http://schemas.microsoft.com/office/drawing/2014/main" id="{12508E1E-20EB-43F1-A39A-C794175A922C}"/>
              </a:ext>
            </a:extLst>
          </p:cNvPr>
          <p:cNvPicPr>
            <a:picLocks noChangeAspect="1"/>
          </p:cNvPicPr>
          <p:nvPr/>
        </p:nvPicPr>
        <p:blipFill>
          <a:blip r:embed="rId3"/>
          <a:stretch>
            <a:fillRect/>
          </a:stretch>
        </p:blipFill>
        <p:spPr>
          <a:xfrm>
            <a:off x="4901699" y="4013027"/>
            <a:ext cx="290950" cy="404654"/>
          </a:xfrm>
          <a:prstGeom prst="rect">
            <a:avLst/>
          </a:prstGeom>
        </p:spPr>
      </p:pic>
      <p:pic>
        <p:nvPicPr>
          <p:cNvPr id="44" name="Picture 43">
            <a:extLst>
              <a:ext uri="{FF2B5EF4-FFF2-40B4-BE49-F238E27FC236}">
                <a16:creationId xmlns:a16="http://schemas.microsoft.com/office/drawing/2014/main" id="{49C884A0-B54D-4F48-83D9-5AED554B19F1}"/>
              </a:ext>
            </a:extLst>
          </p:cNvPr>
          <p:cNvPicPr>
            <a:picLocks noChangeAspect="1"/>
          </p:cNvPicPr>
          <p:nvPr/>
        </p:nvPicPr>
        <p:blipFill>
          <a:blip r:embed="rId4"/>
          <a:stretch>
            <a:fillRect/>
          </a:stretch>
        </p:blipFill>
        <p:spPr>
          <a:xfrm>
            <a:off x="9400259" y="3929496"/>
            <a:ext cx="404654" cy="404654"/>
          </a:xfrm>
          <a:prstGeom prst="rect">
            <a:avLst/>
          </a:prstGeom>
        </p:spPr>
      </p:pic>
      <p:sp>
        <p:nvSpPr>
          <p:cNvPr id="24" name="Rectangle 23">
            <a:extLst>
              <a:ext uri="{FF2B5EF4-FFF2-40B4-BE49-F238E27FC236}">
                <a16:creationId xmlns:a16="http://schemas.microsoft.com/office/drawing/2014/main" id="{E965C5BF-1046-476A-B3F6-86F5A412F857}"/>
              </a:ext>
            </a:extLst>
          </p:cNvPr>
          <p:cNvSpPr/>
          <p:nvPr/>
        </p:nvSpPr>
        <p:spPr>
          <a:xfrm>
            <a:off x="39792" y="2447682"/>
            <a:ext cx="4459782" cy="754585"/>
          </a:xfrm>
          <a:prstGeom prst="rect">
            <a:avLst/>
          </a:prstGeom>
        </p:spPr>
        <p:txBody>
          <a:bodyPr wrap="square" lIns="0" tIns="0" rIns="0" bIns="0" anchor="ctr">
            <a:noAutofit/>
          </a:bodyPr>
          <a:lstStyle/>
          <a:p>
            <a:pPr defTabSz="932597"/>
            <a:br>
              <a:rPr lang="en-US" sz="1836" b="1" baseline="30000">
                <a:solidFill>
                  <a:srgbClr val="FFFFFF"/>
                </a:solidFill>
                <a:latin typeface="Segoe UI Semilight"/>
                <a:cs typeface="Segoe UI Semilight" panose="020B0402040204020203" pitchFamily="34" charset="0"/>
              </a:rPr>
            </a:br>
            <a:r>
              <a:rPr lang="en-US" sz="1428" b="1" baseline="30000">
                <a:solidFill>
                  <a:srgbClr val="FFFFFF"/>
                </a:solidFill>
                <a:latin typeface="Segoe UI Semilight"/>
                <a:cs typeface="Segoe UI Semilight" panose="020B0402040204020203" pitchFamily="34" charset="0"/>
              </a:rPr>
              <a:t>IoT Signals Report: Health Spotlight, Microsoft, February 2020</a:t>
            </a:r>
            <a:endParaRPr lang="en-US" sz="1836" b="1">
              <a:solidFill>
                <a:srgbClr val="FFFFFF"/>
              </a:solidFill>
              <a:latin typeface="Segoe UI Semilight"/>
            </a:endParaRPr>
          </a:p>
        </p:txBody>
      </p:sp>
      <p:pic>
        <p:nvPicPr>
          <p:cNvPr id="3" name="Graphic 2" descr="Pie chart">
            <a:extLst>
              <a:ext uri="{FF2B5EF4-FFF2-40B4-BE49-F238E27FC236}">
                <a16:creationId xmlns:a16="http://schemas.microsoft.com/office/drawing/2014/main" id="{AEA924BF-BAA9-4557-A4D6-F8337EB6610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12179" y="1269605"/>
            <a:ext cx="754869" cy="754869"/>
          </a:xfrm>
          <a:prstGeom prst="rect">
            <a:avLst/>
          </a:prstGeom>
        </p:spPr>
      </p:pic>
      <p:pic>
        <p:nvPicPr>
          <p:cNvPr id="5" name="Graphic 4" descr="Upward trend">
            <a:extLst>
              <a:ext uri="{FF2B5EF4-FFF2-40B4-BE49-F238E27FC236}">
                <a16:creationId xmlns:a16="http://schemas.microsoft.com/office/drawing/2014/main" id="{6BF34039-8E19-4964-A019-0D48266C619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055689" y="1155867"/>
            <a:ext cx="868607" cy="868607"/>
          </a:xfrm>
          <a:prstGeom prst="rect">
            <a:avLst/>
          </a:prstGeom>
        </p:spPr>
      </p:pic>
      <p:pic>
        <p:nvPicPr>
          <p:cNvPr id="10" name="Graphic 9" descr="Bullseye">
            <a:extLst>
              <a:ext uri="{FF2B5EF4-FFF2-40B4-BE49-F238E27FC236}">
                <a16:creationId xmlns:a16="http://schemas.microsoft.com/office/drawing/2014/main" id="{435642FE-E2B2-4C46-9D4F-19B64EAB44F6}"/>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696771" y="1146927"/>
            <a:ext cx="845530" cy="845530"/>
          </a:xfrm>
          <a:prstGeom prst="rect">
            <a:avLst/>
          </a:prstGeom>
        </p:spPr>
      </p:pic>
      <p:sp>
        <p:nvSpPr>
          <p:cNvPr id="48" name="Rectangle 47">
            <a:extLst>
              <a:ext uri="{FF2B5EF4-FFF2-40B4-BE49-F238E27FC236}">
                <a16:creationId xmlns:a16="http://schemas.microsoft.com/office/drawing/2014/main" id="{F4D8B4CB-0A66-45C7-B961-48438608D30F}"/>
              </a:ext>
            </a:extLst>
          </p:cNvPr>
          <p:cNvSpPr/>
          <p:nvPr/>
        </p:nvSpPr>
        <p:spPr>
          <a:xfrm>
            <a:off x="6542301" y="5353121"/>
            <a:ext cx="1661784" cy="1102586"/>
          </a:xfrm>
          <a:prstGeom prst="rect">
            <a:avLst/>
          </a:prstGeom>
          <a:noFill/>
          <a:ln>
            <a:noFill/>
          </a:ln>
        </p:spPr>
        <p:txBody>
          <a:bodyPr wrap="square" lIns="0" rtlCol="0" anchor="t" anchorCtr="0">
            <a:spAutoFit/>
          </a:bodyPr>
          <a:lstStyle/>
          <a:p>
            <a:pPr algn="ctr" defTabSz="951121">
              <a:lnSpc>
                <a:spcPct val="90000"/>
              </a:lnSpc>
              <a:spcBef>
                <a:spcPts val="612"/>
              </a:spcBef>
              <a:buSzPct val="90000"/>
              <a:defRPr/>
            </a:pPr>
            <a:r>
              <a:rPr lang="en-US" sz="1428">
                <a:solidFill>
                  <a:srgbClr val="353535"/>
                </a:solidFill>
                <a:latin typeface="Segoe UI"/>
                <a:cs typeface="Segoe UI Semilight" panose="020B0402040204020203" pitchFamily="34" charset="0"/>
              </a:rPr>
              <a:t>Improve traceability of equipment, supplies &amp; inventory </a:t>
            </a:r>
          </a:p>
        </p:txBody>
      </p:sp>
      <p:sp>
        <p:nvSpPr>
          <p:cNvPr id="50" name="Rectangle 49">
            <a:extLst>
              <a:ext uri="{FF2B5EF4-FFF2-40B4-BE49-F238E27FC236}">
                <a16:creationId xmlns:a16="http://schemas.microsoft.com/office/drawing/2014/main" id="{D5E9411C-1F61-4DF7-8AAC-21CAB04774C7}"/>
              </a:ext>
            </a:extLst>
          </p:cNvPr>
          <p:cNvSpPr/>
          <p:nvPr/>
        </p:nvSpPr>
        <p:spPr>
          <a:xfrm>
            <a:off x="6597398" y="4396889"/>
            <a:ext cx="1661784" cy="497537"/>
          </a:xfrm>
          <a:prstGeom prst="rect">
            <a:avLst/>
          </a:prstGeom>
          <a:noFill/>
          <a:ln>
            <a:noFill/>
          </a:ln>
        </p:spPr>
        <p:txBody>
          <a:bodyPr wrap="square" lIns="0" rtlCol="0" anchor="t" anchorCtr="0">
            <a:spAutoFit/>
          </a:bodyPr>
          <a:lstStyle/>
          <a:p>
            <a:pPr algn="ctr" defTabSz="951121">
              <a:lnSpc>
                <a:spcPct val="90000"/>
              </a:lnSpc>
              <a:spcBef>
                <a:spcPts val="612"/>
              </a:spcBef>
              <a:buSzPct val="90000"/>
              <a:defRPr/>
            </a:pPr>
            <a:r>
              <a:rPr lang="en-US" sz="1428">
                <a:solidFill>
                  <a:srgbClr val="353535"/>
                </a:solidFill>
                <a:latin typeface="Segoe UI"/>
                <a:cs typeface="Segoe UI Semilight" panose="020B0402040204020203" pitchFamily="34" charset="0"/>
              </a:rPr>
              <a:t>Help care teams be more productive</a:t>
            </a:r>
          </a:p>
        </p:txBody>
      </p:sp>
      <p:sp>
        <p:nvSpPr>
          <p:cNvPr id="51" name="Rectangle 50">
            <a:extLst>
              <a:ext uri="{FF2B5EF4-FFF2-40B4-BE49-F238E27FC236}">
                <a16:creationId xmlns:a16="http://schemas.microsoft.com/office/drawing/2014/main" id="{A035C136-2542-427A-B776-F15084319445}"/>
              </a:ext>
            </a:extLst>
          </p:cNvPr>
          <p:cNvSpPr/>
          <p:nvPr/>
        </p:nvSpPr>
        <p:spPr>
          <a:xfrm>
            <a:off x="8815384" y="5353673"/>
            <a:ext cx="1907329" cy="900904"/>
          </a:xfrm>
          <a:prstGeom prst="rect">
            <a:avLst/>
          </a:prstGeom>
          <a:noFill/>
          <a:ln>
            <a:noFill/>
          </a:ln>
        </p:spPr>
        <p:txBody>
          <a:bodyPr wrap="square" lIns="0" rtlCol="0" anchor="t" anchorCtr="0">
            <a:spAutoFit/>
          </a:bodyPr>
          <a:lstStyle/>
          <a:p>
            <a:pPr algn="ctr" defTabSz="951121">
              <a:lnSpc>
                <a:spcPct val="90000"/>
              </a:lnSpc>
              <a:spcBef>
                <a:spcPts val="612"/>
              </a:spcBef>
              <a:buSzPct val="90000"/>
              <a:defRPr/>
            </a:pPr>
            <a:r>
              <a:rPr lang="en-US" sz="1428">
                <a:solidFill>
                  <a:srgbClr val="353535"/>
                </a:solidFill>
                <a:latin typeface="Segoe UI"/>
                <a:cs typeface="Segoe UI Semilight" panose="020B0402040204020203" pitchFamily="34" charset="0"/>
              </a:rPr>
              <a:t>Ensure regulatory compliance consistency and patient privacy</a:t>
            </a:r>
          </a:p>
        </p:txBody>
      </p:sp>
      <p:sp>
        <p:nvSpPr>
          <p:cNvPr id="56" name="Rectangle 55">
            <a:extLst>
              <a:ext uri="{FF2B5EF4-FFF2-40B4-BE49-F238E27FC236}">
                <a16:creationId xmlns:a16="http://schemas.microsoft.com/office/drawing/2014/main" id="{9ADA0937-6004-4A79-9AAC-59A8EB5CB611}"/>
              </a:ext>
            </a:extLst>
          </p:cNvPr>
          <p:cNvSpPr/>
          <p:nvPr/>
        </p:nvSpPr>
        <p:spPr>
          <a:xfrm>
            <a:off x="4093509" y="5376685"/>
            <a:ext cx="1907329" cy="497537"/>
          </a:xfrm>
          <a:prstGeom prst="rect">
            <a:avLst/>
          </a:prstGeom>
          <a:noFill/>
          <a:ln>
            <a:noFill/>
          </a:ln>
        </p:spPr>
        <p:txBody>
          <a:bodyPr wrap="square" lIns="0" rtlCol="0" anchor="t" anchorCtr="0">
            <a:spAutoFit/>
          </a:bodyPr>
          <a:lstStyle/>
          <a:p>
            <a:pPr algn="ctr" defTabSz="951121">
              <a:lnSpc>
                <a:spcPct val="90000"/>
              </a:lnSpc>
              <a:spcBef>
                <a:spcPts val="612"/>
              </a:spcBef>
              <a:buSzPct val="90000"/>
              <a:defRPr/>
            </a:pPr>
            <a:r>
              <a:rPr lang="en-US" sz="1428" dirty="0">
                <a:solidFill>
                  <a:srgbClr val="353535"/>
                </a:solidFill>
                <a:latin typeface="Segoe UI"/>
                <a:cs typeface="Segoe UI Semilight" panose="020B0402040204020203" pitchFamily="34" charset="0"/>
              </a:rPr>
              <a:t>Lower Hospital Readmissions</a:t>
            </a:r>
          </a:p>
        </p:txBody>
      </p:sp>
      <p:pic>
        <p:nvPicPr>
          <p:cNvPr id="15" name="Graphic 14" descr="Group brainstorm">
            <a:extLst>
              <a:ext uri="{FF2B5EF4-FFF2-40B4-BE49-F238E27FC236}">
                <a16:creationId xmlns:a16="http://schemas.microsoft.com/office/drawing/2014/main" id="{0C640CD9-8F16-4839-B30B-BDB1ECCD96B2}"/>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022901" y="3838777"/>
            <a:ext cx="592471" cy="592471"/>
          </a:xfrm>
          <a:prstGeom prst="rect">
            <a:avLst/>
          </a:prstGeom>
        </p:spPr>
      </p:pic>
      <p:pic>
        <p:nvPicPr>
          <p:cNvPr id="20" name="Graphic 19" descr="Lock">
            <a:extLst>
              <a:ext uri="{FF2B5EF4-FFF2-40B4-BE49-F238E27FC236}">
                <a16:creationId xmlns:a16="http://schemas.microsoft.com/office/drawing/2014/main" id="{DE282DAC-78F6-45C7-8C9B-7581AC583C13}"/>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9468166" y="4932873"/>
            <a:ext cx="436157" cy="436157"/>
          </a:xfrm>
          <a:prstGeom prst="rect">
            <a:avLst/>
          </a:prstGeom>
        </p:spPr>
      </p:pic>
      <p:pic>
        <p:nvPicPr>
          <p:cNvPr id="28" name="Graphic 27" descr="Ambulance">
            <a:extLst>
              <a:ext uri="{FF2B5EF4-FFF2-40B4-BE49-F238E27FC236}">
                <a16:creationId xmlns:a16="http://schemas.microsoft.com/office/drawing/2014/main" id="{2D653D50-037C-437B-B13A-6027024D53F2}"/>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4799470" y="4929932"/>
            <a:ext cx="495407" cy="495407"/>
          </a:xfrm>
          <a:prstGeom prst="rect">
            <a:avLst/>
          </a:prstGeom>
        </p:spPr>
      </p:pic>
      <p:pic>
        <p:nvPicPr>
          <p:cNvPr id="66" name="Graphic 65" descr="Medicine">
            <a:extLst>
              <a:ext uri="{FF2B5EF4-FFF2-40B4-BE49-F238E27FC236}">
                <a16:creationId xmlns:a16="http://schemas.microsoft.com/office/drawing/2014/main" id="{04247669-8269-4349-A8A7-A49FDE1D0918}"/>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7108211" y="4901115"/>
            <a:ext cx="470685" cy="470685"/>
          </a:xfrm>
          <a:prstGeom prst="rect">
            <a:avLst/>
          </a:prstGeom>
        </p:spPr>
      </p:pic>
    </p:spTree>
    <p:extLst>
      <p:ext uri="{BB962C8B-B14F-4D97-AF65-F5344CB8AC3E}">
        <p14:creationId xmlns:p14="http://schemas.microsoft.com/office/powerpoint/2010/main" val="3280127177"/>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DE40B26-6B40-4DC8-9E4C-D1304C578422}"/>
              </a:ext>
            </a:extLst>
          </p:cNvPr>
          <p:cNvSpPr/>
          <p:nvPr/>
        </p:nvSpPr>
        <p:spPr bwMode="auto">
          <a:xfrm>
            <a:off x="881" y="1176873"/>
            <a:ext cx="4269251" cy="1878674"/>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1" name="Rectangle 60">
            <a:extLst>
              <a:ext uri="{FF2B5EF4-FFF2-40B4-BE49-F238E27FC236}">
                <a16:creationId xmlns:a16="http://schemas.microsoft.com/office/drawing/2014/main" id="{8C3D5BC8-92DD-420D-BD7F-3157BC659441}"/>
              </a:ext>
            </a:extLst>
          </p:cNvPr>
          <p:cNvSpPr/>
          <p:nvPr/>
        </p:nvSpPr>
        <p:spPr bwMode="auto">
          <a:xfrm>
            <a:off x="8166344" y="1176873"/>
            <a:ext cx="4269251" cy="1878674"/>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6" name="Rectangle 65">
            <a:extLst>
              <a:ext uri="{FF2B5EF4-FFF2-40B4-BE49-F238E27FC236}">
                <a16:creationId xmlns:a16="http://schemas.microsoft.com/office/drawing/2014/main" id="{EC66C953-515A-4ECD-B375-C7061A6082BB}"/>
              </a:ext>
            </a:extLst>
          </p:cNvPr>
          <p:cNvSpPr/>
          <p:nvPr/>
        </p:nvSpPr>
        <p:spPr bwMode="auto">
          <a:xfrm>
            <a:off x="4270131" y="3048251"/>
            <a:ext cx="3896213" cy="1878674"/>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6" name="Title 15"/>
          <p:cNvSpPr>
            <a:spLocks noGrp="1"/>
          </p:cNvSpPr>
          <p:nvPr>
            <p:ph type="title"/>
          </p:nvPr>
        </p:nvSpPr>
        <p:spPr>
          <a:xfrm>
            <a:off x="227843" y="212458"/>
            <a:ext cx="11531551" cy="418538"/>
          </a:xfrm>
        </p:spPr>
        <p:txBody>
          <a:bodyPr/>
          <a:lstStyle/>
          <a:p>
            <a:r>
              <a:rPr lang="en-US" sz="3264" b="1" spc="-51" dirty="0">
                <a:gradFill>
                  <a:gsLst>
                    <a:gs pos="1250">
                      <a:srgbClr val="1A1A1A"/>
                    </a:gs>
                    <a:gs pos="100000">
                      <a:srgbClr val="1A1A1A"/>
                    </a:gs>
                  </a:gsLst>
                  <a:lin ang="5400000" scaled="0"/>
                </a:gradFill>
                <a:latin typeface="Segoe UI Semibold"/>
              </a:rPr>
              <a:t>Top use-cases in healthcare </a:t>
            </a:r>
          </a:p>
        </p:txBody>
      </p:sp>
      <p:sp>
        <p:nvSpPr>
          <p:cNvPr id="80" name="Rectangle 79">
            <a:extLst>
              <a:ext uri="{FF2B5EF4-FFF2-40B4-BE49-F238E27FC236}">
                <a16:creationId xmlns:a16="http://schemas.microsoft.com/office/drawing/2014/main" id="{4CDA0B29-9491-44EA-BA80-2299031A1C09}"/>
              </a:ext>
            </a:extLst>
          </p:cNvPr>
          <p:cNvSpPr/>
          <p:nvPr/>
        </p:nvSpPr>
        <p:spPr>
          <a:xfrm>
            <a:off x="9107012" y="1731506"/>
            <a:ext cx="2414780" cy="286306"/>
          </a:xfrm>
          <a:prstGeom prst="rect">
            <a:avLst/>
          </a:prstGeom>
        </p:spPr>
        <p:txBody>
          <a:bodyPr wrap="square">
            <a:spAutoFit/>
          </a:bodyPr>
          <a:lstStyle/>
          <a:p>
            <a:pPr algn="ctr" defTabSz="932597">
              <a:defRPr/>
            </a:pPr>
            <a:r>
              <a:rPr lang="en-US" sz="1224" kern="0" dirty="0">
                <a:solidFill>
                  <a:srgbClr val="001E4E"/>
                </a:solidFill>
                <a:latin typeface="Segoe UI" panose="020B0502040204020203" pitchFamily="34" charset="0"/>
                <a:cs typeface="Segoe UI" panose="020B0502040204020203" pitchFamily="34" charset="0"/>
              </a:rPr>
              <a:t>Smart Hospital Equipment</a:t>
            </a:r>
          </a:p>
        </p:txBody>
      </p:sp>
      <p:sp>
        <p:nvSpPr>
          <p:cNvPr id="82" name="Rectangle 81">
            <a:extLst>
              <a:ext uri="{FF2B5EF4-FFF2-40B4-BE49-F238E27FC236}">
                <a16:creationId xmlns:a16="http://schemas.microsoft.com/office/drawing/2014/main" id="{00C3D254-24C5-4823-A357-1985DC7958C6}"/>
              </a:ext>
            </a:extLst>
          </p:cNvPr>
          <p:cNvSpPr/>
          <p:nvPr/>
        </p:nvSpPr>
        <p:spPr>
          <a:xfrm>
            <a:off x="4590163" y="1731506"/>
            <a:ext cx="3278066" cy="280718"/>
          </a:xfrm>
          <a:prstGeom prst="rect">
            <a:avLst/>
          </a:prstGeom>
        </p:spPr>
        <p:txBody>
          <a:bodyPr wrap="square">
            <a:spAutoFit/>
          </a:bodyPr>
          <a:lstStyle/>
          <a:p>
            <a:pPr algn="ctr" defTabSz="932559">
              <a:defRPr/>
            </a:pPr>
            <a:r>
              <a:rPr lang="en-US" sz="1224" kern="0" dirty="0">
                <a:solidFill>
                  <a:srgbClr val="001E4E"/>
                </a:solidFill>
                <a:latin typeface="Segoe UI" panose="020B0502040204020203" pitchFamily="34" charset="0"/>
                <a:cs typeface="Segoe UI" panose="020B0502040204020203" pitchFamily="34" charset="0"/>
              </a:rPr>
              <a:t>Inventory Management for Medical Supplies</a:t>
            </a:r>
          </a:p>
        </p:txBody>
      </p:sp>
      <p:sp>
        <p:nvSpPr>
          <p:cNvPr id="87" name="Rectangle 86">
            <a:extLst>
              <a:ext uri="{FF2B5EF4-FFF2-40B4-BE49-F238E27FC236}">
                <a16:creationId xmlns:a16="http://schemas.microsoft.com/office/drawing/2014/main" id="{905641C5-66ED-43B8-B81F-DD7FB81AA67A}"/>
              </a:ext>
            </a:extLst>
          </p:cNvPr>
          <p:cNvSpPr/>
          <p:nvPr/>
        </p:nvSpPr>
        <p:spPr>
          <a:xfrm>
            <a:off x="8586413" y="1968025"/>
            <a:ext cx="3368477" cy="478442"/>
          </a:xfrm>
          <a:prstGeom prst="rect">
            <a:avLst/>
          </a:prstGeom>
        </p:spPr>
        <p:txBody>
          <a:bodyPr wrap="square">
            <a:spAutoFit/>
          </a:bodyPr>
          <a:lstStyle/>
          <a:p>
            <a:pPr algn="ctr" defTabSz="932597"/>
            <a:r>
              <a:rPr lang="en-US" sz="1224" dirty="0">
                <a:solidFill>
                  <a:srgbClr val="000000"/>
                </a:solidFill>
                <a:latin typeface="Segoe UI Light" panose="020B0502040204020203" pitchFamily="34" charset="0"/>
              </a:rPr>
              <a:t>Gain insights from your hospital equipment monitor and manage equipment</a:t>
            </a:r>
          </a:p>
        </p:txBody>
      </p:sp>
      <p:sp>
        <p:nvSpPr>
          <p:cNvPr id="105" name="Title 1">
            <a:extLst>
              <a:ext uri="{FF2B5EF4-FFF2-40B4-BE49-F238E27FC236}">
                <a16:creationId xmlns:a16="http://schemas.microsoft.com/office/drawing/2014/main" id="{822F3FC5-2F88-4E04-83BA-CB4376A1B0C7}"/>
              </a:ext>
            </a:extLst>
          </p:cNvPr>
          <p:cNvSpPr txBox="1">
            <a:spLocks/>
          </p:cNvSpPr>
          <p:nvPr/>
        </p:nvSpPr>
        <p:spPr>
          <a:xfrm>
            <a:off x="7242" y="5922808"/>
            <a:ext cx="1132901" cy="502246"/>
          </a:xfrm>
          <a:prstGeom prst="rect">
            <a:avLst/>
          </a:prstGeom>
        </p:spPr>
        <p:txBody>
          <a:bodyPr vert="horz" wrap="square" lIns="149217" tIns="93260" rIns="149217" bIns="93260" rtlCol="0" anchor="t">
            <a:noAutofit/>
          </a:bodyPr>
          <a:lstStyle>
            <a:lvl1pPr algn="l" defTabSz="806530" rtl="0" eaLnBrk="1" latinLnBrk="0" hangingPunct="1">
              <a:lnSpc>
                <a:spcPct val="90000"/>
              </a:lnSpc>
              <a:spcBef>
                <a:spcPct val="0"/>
              </a:spcBef>
              <a:buNone/>
              <a:defRPr lang="en-US" sz="2823" b="0" kern="1200" cap="none" spc="-89" baseline="0" dirty="0">
                <a:ln w="3175">
                  <a:noFill/>
                </a:ln>
                <a:solidFill>
                  <a:schemeClr val="tx1"/>
                </a:solidFill>
                <a:effectLst/>
                <a:latin typeface="Segoe UI Semibold" panose="020B0702040204020203" pitchFamily="34" charset="0"/>
                <a:ea typeface="+mn-ea"/>
                <a:cs typeface="Segoe UI Semibold" panose="020B0702040204020203" pitchFamily="34" charset="0"/>
              </a:defRPr>
            </a:lvl1pPr>
          </a:lstStyle>
          <a:p>
            <a:pPr defTabSz="822580"/>
            <a:r>
              <a:rPr lang="en-US" sz="1224" spc="-91" dirty="0">
                <a:solidFill>
                  <a:srgbClr val="001E4E"/>
                </a:solidFill>
                <a:latin typeface="Segoe UI" panose="020B0502040204020203" pitchFamily="34" charset="0"/>
                <a:cs typeface="Segoe UI" panose="020B0502040204020203" pitchFamily="34" charset="0"/>
              </a:rPr>
              <a:t>Industry Partners:</a:t>
            </a:r>
          </a:p>
        </p:txBody>
      </p:sp>
      <p:cxnSp>
        <p:nvCxnSpPr>
          <p:cNvPr id="11" name="Straight Connector 10">
            <a:extLst>
              <a:ext uri="{FF2B5EF4-FFF2-40B4-BE49-F238E27FC236}">
                <a16:creationId xmlns:a16="http://schemas.microsoft.com/office/drawing/2014/main" id="{896D883B-B0C4-44D7-9005-8A3910AB0028}"/>
              </a:ext>
            </a:extLst>
          </p:cNvPr>
          <p:cNvCxnSpPr/>
          <p:nvPr/>
        </p:nvCxnSpPr>
        <p:spPr>
          <a:xfrm>
            <a:off x="882" y="5099916"/>
            <a:ext cx="12434711"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20" name="Title 1">
            <a:extLst>
              <a:ext uri="{FF2B5EF4-FFF2-40B4-BE49-F238E27FC236}">
                <a16:creationId xmlns:a16="http://schemas.microsoft.com/office/drawing/2014/main" id="{8367590B-0BCD-4B0F-B81B-9D25CB22F636}"/>
              </a:ext>
            </a:extLst>
          </p:cNvPr>
          <p:cNvSpPr txBox="1">
            <a:spLocks/>
          </p:cNvSpPr>
          <p:nvPr/>
        </p:nvSpPr>
        <p:spPr>
          <a:xfrm>
            <a:off x="6025507" y="5922808"/>
            <a:ext cx="1309240" cy="502246"/>
          </a:xfrm>
          <a:prstGeom prst="rect">
            <a:avLst/>
          </a:prstGeom>
        </p:spPr>
        <p:txBody>
          <a:bodyPr vert="horz" wrap="square" lIns="149217" tIns="93260" rIns="149217" bIns="93260" rtlCol="0" anchor="t">
            <a:noAutofit/>
          </a:bodyPr>
          <a:lstStyle>
            <a:lvl1pPr algn="l" defTabSz="806530" rtl="0" eaLnBrk="1" latinLnBrk="0" hangingPunct="1">
              <a:lnSpc>
                <a:spcPct val="90000"/>
              </a:lnSpc>
              <a:spcBef>
                <a:spcPct val="0"/>
              </a:spcBef>
              <a:buNone/>
              <a:defRPr lang="en-US" sz="2823" b="0" kern="1200" cap="none" spc="-89" baseline="0" dirty="0">
                <a:ln w="3175">
                  <a:noFill/>
                </a:ln>
                <a:solidFill>
                  <a:schemeClr val="tx1"/>
                </a:solidFill>
                <a:effectLst/>
                <a:latin typeface="Segoe UI Semibold" panose="020B0702040204020203" pitchFamily="34" charset="0"/>
                <a:ea typeface="+mn-ea"/>
                <a:cs typeface="Segoe UI Semibold" panose="020B0702040204020203" pitchFamily="34" charset="0"/>
              </a:defRPr>
            </a:lvl1pPr>
          </a:lstStyle>
          <a:p>
            <a:pPr defTabSz="822580"/>
            <a:r>
              <a:rPr lang="en-US" sz="1224" spc="-91" dirty="0">
                <a:solidFill>
                  <a:srgbClr val="001E4E"/>
                </a:solidFill>
                <a:latin typeface="Segoe UI" panose="020B0502040204020203" pitchFamily="34" charset="0"/>
                <a:cs typeface="Segoe UI" panose="020B0502040204020203" pitchFamily="34" charset="0"/>
              </a:rPr>
              <a:t>Industry Customers:</a:t>
            </a:r>
          </a:p>
        </p:txBody>
      </p:sp>
      <p:sp>
        <p:nvSpPr>
          <p:cNvPr id="121" name="Rectangle 120">
            <a:extLst>
              <a:ext uri="{FF2B5EF4-FFF2-40B4-BE49-F238E27FC236}">
                <a16:creationId xmlns:a16="http://schemas.microsoft.com/office/drawing/2014/main" id="{04720FE7-6C9A-4632-9725-DDD0B708EC34}"/>
              </a:ext>
            </a:extLst>
          </p:cNvPr>
          <p:cNvSpPr/>
          <p:nvPr/>
        </p:nvSpPr>
        <p:spPr>
          <a:xfrm>
            <a:off x="4646231" y="1968025"/>
            <a:ext cx="3311583" cy="670577"/>
          </a:xfrm>
          <a:prstGeom prst="rect">
            <a:avLst/>
          </a:prstGeom>
        </p:spPr>
        <p:txBody>
          <a:bodyPr wrap="square">
            <a:spAutoFit/>
          </a:bodyPr>
          <a:lstStyle/>
          <a:p>
            <a:pPr algn="ctr" defTabSz="932597"/>
            <a:r>
              <a:rPr lang="en-US" sz="1224" dirty="0">
                <a:solidFill>
                  <a:srgbClr val="000000"/>
                </a:solidFill>
                <a:latin typeface="Segoe UI Light"/>
                <a:cs typeface="Segoe UI Light"/>
              </a:rPr>
              <a:t>Track inventory along your supply chain to detect theft, prevent outages and develop agile operations.</a:t>
            </a:r>
            <a:endParaRPr lang="en-US" sz="1224" i="1" dirty="0">
              <a:solidFill>
                <a:srgbClr val="001E4E"/>
              </a:solidFill>
              <a:latin typeface="Segoe UI" panose="020B0502040204020203" pitchFamily="34" charset="0"/>
              <a:cs typeface="Segoe UI" panose="020B0502040204020203" pitchFamily="34" charset="0"/>
            </a:endParaRPr>
          </a:p>
        </p:txBody>
      </p:sp>
      <p:pic>
        <p:nvPicPr>
          <p:cNvPr id="122" name="Picture 121">
            <a:extLst>
              <a:ext uri="{FF2B5EF4-FFF2-40B4-BE49-F238E27FC236}">
                <a16:creationId xmlns:a16="http://schemas.microsoft.com/office/drawing/2014/main" id="{14A232AB-31CE-476F-8AB8-81939AC58755}"/>
              </a:ext>
            </a:extLst>
          </p:cNvPr>
          <p:cNvPicPr>
            <a:picLocks noChangeAspect="1"/>
          </p:cNvPicPr>
          <p:nvPr/>
        </p:nvPicPr>
        <p:blipFill rotWithShape="1">
          <a:blip r:embed="rId3"/>
          <a:srcRect l="48678" t="39670" r="44300" b="49169"/>
          <a:stretch/>
        </p:blipFill>
        <p:spPr>
          <a:xfrm>
            <a:off x="9914092" y="3149615"/>
            <a:ext cx="800618" cy="690858"/>
          </a:xfrm>
          <a:prstGeom prst="rect">
            <a:avLst/>
          </a:prstGeom>
        </p:spPr>
      </p:pic>
      <p:pic>
        <p:nvPicPr>
          <p:cNvPr id="124" name="Picture 123">
            <a:extLst>
              <a:ext uri="{FF2B5EF4-FFF2-40B4-BE49-F238E27FC236}">
                <a16:creationId xmlns:a16="http://schemas.microsoft.com/office/drawing/2014/main" id="{D8748127-F9D9-4241-B432-687ABCB4F359}"/>
              </a:ext>
            </a:extLst>
          </p:cNvPr>
          <p:cNvPicPr>
            <a:picLocks noChangeAspect="1"/>
          </p:cNvPicPr>
          <p:nvPr/>
        </p:nvPicPr>
        <p:blipFill>
          <a:blip r:embed="rId4"/>
          <a:stretch>
            <a:fillRect/>
          </a:stretch>
        </p:blipFill>
        <p:spPr>
          <a:xfrm>
            <a:off x="5940149" y="1176873"/>
            <a:ext cx="665509" cy="596064"/>
          </a:xfrm>
          <a:prstGeom prst="rect">
            <a:avLst/>
          </a:prstGeom>
        </p:spPr>
      </p:pic>
      <p:sp>
        <p:nvSpPr>
          <p:cNvPr id="129" name="Rectangle 128">
            <a:extLst>
              <a:ext uri="{FF2B5EF4-FFF2-40B4-BE49-F238E27FC236}">
                <a16:creationId xmlns:a16="http://schemas.microsoft.com/office/drawing/2014/main" id="{E83E8597-32E1-4C18-8862-13E3A12F2D9D}"/>
              </a:ext>
            </a:extLst>
          </p:cNvPr>
          <p:cNvSpPr/>
          <p:nvPr/>
        </p:nvSpPr>
        <p:spPr>
          <a:xfrm>
            <a:off x="9107012" y="3698021"/>
            <a:ext cx="2414780" cy="286306"/>
          </a:xfrm>
          <a:prstGeom prst="rect">
            <a:avLst/>
          </a:prstGeom>
        </p:spPr>
        <p:txBody>
          <a:bodyPr wrap="square">
            <a:spAutoFit/>
          </a:bodyPr>
          <a:lstStyle/>
          <a:p>
            <a:pPr algn="ctr" defTabSz="932597"/>
            <a:r>
              <a:rPr lang="en-US" sz="1224" kern="0" dirty="0">
                <a:solidFill>
                  <a:srgbClr val="001E4E"/>
                </a:solidFill>
                <a:latin typeface="Segoe UI" panose="020B0502040204020203" pitchFamily="34" charset="0"/>
                <a:cs typeface="Segoe UI" panose="020B0502040204020203" pitchFamily="34" charset="0"/>
              </a:rPr>
              <a:t>Cold-chain supply tracking</a:t>
            </a:r>
          </a:p>
        </p:txBody>
      </p:sp>
      <p:sp>
        <p:nvSpPr>
          <p:cNvPr id="130" name="Rectangle 129">
            <a:extLst>
              <a:ext uri="{FF2B5EF4-FFF2-40B4-BE49-F238E27FC236}">
                <a16:creationId xmlns:a16="http://schemas.microsoft.com/office/drawing/2014/main" id="{1E372DD6-5D7F-40EE-9E6B-537791C9AD16}"/>
              </a:ext>
            </a:extLst>
          </p:cNvPr>
          <p:cNvSpPr/>
          <p:nvPr/>
        </p:nvSpPr>
        <p:spPr>
          <a:xfrm>
            <a:off x="5169169" y="3698021"/>
            <a:ext cx="2265707" cy="286306"/>
          </a:xfrm>
          <a:prstGeom prst="rect">
            <a:avLst/>
          </a:prstGeom>
        </p:spPr>
        <p:txBody>
          <a:bodyPr wrap="square">
            <a:spAutoFit/>
          </a:bodyPr>
          <a:lstStyle/>
          <a:p>
            <a:pPr algn="ctr" defTabSz="932597">
              <a:defRPr/>
            </a:pPr>
            <a:r>
              <a:rPr lang="en-US" sz="1224" kern="0" dirty="0">
                <a:solidFill>
                  <a:srgbClr val="001E4E"/>
                </a:solidFill>
                <a:latin typeface="Segoe UI" panose="020B0502040204020203" pitchFamily="34" charset="0"/>
                <a:cs typeface="Segoe UI" panose="020B0502040204020203" pitchFamily="34" charset="0"/>
              </a:rPr>
              <a:t>Smart Hospital Building</a:t>
            </a:r>
          </a:p>
        </p:txBody>
      </p:sp>
      <p:sp>
        <p:nvSpPr>
          <p:cNvPr id="132" name="Rectangle 131">
            <a:extLst>
              <a:ext uri="{FF2B5EF4-FFF2-40B4-BE49-F238E27FC236}">
                <a16:creationId xmlns:a16="http://schemas.microsoft.com/office/drawing/2014/main" id="{0DB1EC88-95BE-4CBE-AFA2-1195D26A0C19}"/>
              </a:ext>
            </a:extLst>
          </p:cNvPr>
          <p:cNvSpPr/>
          <p:nvPr/>
        </p:nvSpPr>
        <p:spPr>
          <a:xfrm>
            <a:off x="8586413" y="3934540"/>
            <a:ext cx="3368477" cy="469103"/>
          </a:xfrm>
          <a:prstGeom prst="rect">
            <a:avLst/>
          </a:prstGeom>
        </p:spPr>
        <p:txBody>
          <a:bodyPr wrap="square">
            <a:spAutoFit/>
          </a:bodyPr>
          <a:lstStyle/>
          <a:p>
            <a:pPr algn="ctr" defTabSz="932597"/>
            <a:r>
              <a:rPr lang="en-US" sz="1224" dirty="0">
                <a:solidFill>
                  <a:srgbClr val="000000"/>
                </a:solidFill>
                <a:latin typeface="Segoe UI Light" panose="020B0502040204020203" pitchFamily="34" charset="0"/>
              </a:rPr>
              <a:t>Build a transparent, secure, and climate-controlled supply chain for your pharmaceuticals</a:t>
            </a:r>
          </a:p>
        </p:txBody>
      </p:sp>
      <p:sp>
        <p:nvSpPr>
          <p:cNvPr id="133" name="Rectangle 132">
            <a:extLst>
              <a:ext uri="{FF2B5EF4-FFF2-40B4-BE49-F238E27FC236}">
                <a16:creationId xmlns:a16="http://schemas.microsoft.com/office/drawing/2014/main" id="{824D46B9-10A5-41DD-8979-89CE54354CFA}"/>
              </a:ext>
            </a:extLst>
          </p:cNvPr>
          <p:cNvSpPr/>
          <p:nvPr/>
        </p:nvSpPr>
        <p:spPr>
          <a:xfrm>
            <a:off x="4590162" y="3934540"/>
            <a:ext cx="3423719" cy="478442"/>
          </a:xfrm>
          <a:prstGeom prst="rect">
            <a:avLst/>
          </a:prstGeom>
        </p:spPr>
        <p:txBody>
          <a:bodyPr wrap="square">
            <a:spAutoFit/>
          </a:bodyPr>
          <a:lstStyle/>
          <a:p>
            <a:pPr algn="ctr" defTabSz="932597"/>
            <a:r>
              <a:rPr lang="en-US" sz="1224" dirty="0">
                <a:solidFill>
                  <a:srgbClr val="000000"/>
                </a:solidFill>
                <a:latin typeface="Segoe UI Light"/>
                <a:cs typeface="Segoe UI Light"/>
              </a:rPr>
              <a:t>Optimize operations for care teams, patients, and their support networks</a:t>
            </a:r>
          </a:p>
        </p:txBody>
      </p:sp>
      <p:pic>
        <p:nvPicPr>
          <p:cNvPr id="14" name="Picture 13">
            <a:extLst>
              <a:ext uri="{FF2B5EF4-FFF2-40B4-BE49-F238E27FC236}">
                <a16:creationId xmlns:a16="http://schemas.microsoft.com/office/drawing/2014/main" id="{51A73F16-C515-4149-A911-3C40FE091C29}"/>
              </a:ext>
            </a:extLst>
          </p:cNvPr>
          <p:cNvPicPr>
            <a:picLocks noChangeAspect="1"/>
          </p:cNvPicPr>
          <p:nvPr/>
        </p:nvPicPr>
        <p:blipFill rotWithShape="1">
          <a:blip r:embed="rId5">
            <a:clrChange>
              <a:clrFrom>
                <a:srgbClr val="FFFFFF"/>
              </a:clrFrom>
              <a:clrTo>
                <a:srgbClr val="FFFFFF">
                  <a:alpha val="0"/>
                </a:srgbClr>
              </a:clrTo>
            </a:clrChange>
          </a:blip>
          <a:srcRect l="1031" t="1720" r="88046" b="76773"/>
          <a:stretch/>
        </p:blipFill>
        <p:spPr>
          <a:xfrm>
            <a:off x="5940149" y="3194633"/>
            <a:ext cx="704106" cy="576598"/>
          </a:xfrm>
          <a:prstGeom prst="rect">
            <a:avLst/>
          </a:prstGeom>
        </p:spPr>
      </p:pic>
      <p:pic>
        <p:nvPicPr>
          <p:cNvPr id="137" name="Picture 136">
            <a:extLst>
              <a:ext uri="{FF2B5EF4-FFF2-40B4-BE49-F238E27FC236}">
                <a16:creationId xmlns:a16="http://schemas.microsoft.com/office/drawing/2014/main" id="{59FCDEA8-56EA-4B1E-AC80-3B27A4954701}"/>
              </a:ext>
            </a:extLst>
          </p:cNvPr>
          <p:cNvPicPr>
            <a:picLocks noChangeAspect="1"/>
          </p:cNvPicPr>
          <p:nvPr/>
        </p:nvPicPr>
        <p:blipFill rotWithShape="1">
          <a:blip r:embed="rId6">
            <a:clrChange>
              <a:clrFrom>
                <a:srgbClr val="FFFFFF"/>
              </a:clrFrom>
              <a:clrTo>
                <a:srgbClr val="FFFFFF">
                  <a:alpha val="0"/>
                </a:srgbClr>
              </a:clrTo>
            </a:clrChange>
          </a:blip>
          <a:srcRect l="88813" t="74924" r="-1"/>
          <a:stretch/>
        </p:blipFill>
        <p:spPr>
          <a:xfrm>
            <a:off x="10064141" y="1250693"/>
            <a:ext cx="500523" cy="466586"/>
          </a:xfrm>
          <a:prstGeom prst="rect">
            <a:avLst/>
          </a:prstGeom>
        </p:spPr>
      </p:pic>
      <p:pic>
        <p:nvPicPr>
          <p:cNvPr id="3" name="Picture Placeholder 11" descr="A close up of a logo&#10;&#10;Description automatically generated">
            <a:extLst>
              <a:ext uri="{FF2B5EF4-FFF2-40B4-BE49-F238E27FC236}">
                <a16:creationId xmlns:a16="http://schemas.microsoft.com/office/drawing/2014/main" id="{717A01F8-7BAA-435F-B42E-2BBB093634A7}"/>
              </a:ext>
            </a:extLst>
          </p:cNvPr>
          <p:cNvPicPr>
            <a:picLocks noChangeAspect="1"/>
          </p:cNvPicPr>
          <p:nvPr/>
        </p:nvPicPr>
        <p:blipFill rotWithShape="1">
          <a:blip r:embed="rId7"/>
          <a:srcRect t="13204" b="15486"/>
          <a:stretch/>
        </p:blipFill>
        <p:spPr>
          <a:xfrm>
            <a:off x="1107531" y="5668369"/>
            <a:ext cx="1040567" cy="742019"/>
          </a:xfrm>
          <a:prstGeom prst="rect">
            <a:avLst/>
          </a:prstGeom>
        </p:spPr>
      </p:pic>
      <p:pic>
        <p:nvPicPr>
          <p:cNvPr id="4" name="Picture 2" descr="Image result for Sensoria Health logo PNG">
            <a:extLst>
              <a:ext uri="{FF2B5EF4-FFF2-40B4-BE49-F238E27FC236}">
                <a16:creationId xmlns:a16="http://schemas.microsoft.com/office/drawing/2014/main" id="{B740552E-EAA7-4857-ACCA-7AEEAD12CC9F}"/>
              </a:ext>
            </a:extLst>
          </p:cNvPr>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a:stretch/>
        </p:blipFill>
        <p:spPr bwMode="auto">
          <a:xfrm>
            <a:off x="3117600" y="5675529"/>
            <a:ext cx="1584706" cy="38363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See the source image">
            <a:extLst>
              <a:ext uri="{FF2B5EF4-FFF2-40B4-BE49-F238E27FC236}">
                <a16:creationId xmlns:a16="http://schemas.microsoft.com/office/drawing/2014/main" id="{69FEB4CB-F463-43D0-A869-36FFF6C841AC}"/>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887898" y="5461651"/>
            <a:ext cx="1194293" cy="31723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Gojo Industries">
            <a:extLst>
              <a:ext uri="{FF2B5EF4-FFF2-40B4-BE49-F238E27FC236}">
                <a16:creationId xmlns:a16="http://schemas.microsoft.com/office/drawing/2014/main" id="{BB1EAB66-2B38-4C9D-BA38-62E5FA86DA66}"/>
              </a:ext>
            </a:extLst>
          </p:cNvPr>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a:stretch/>
        </p:blipFill>
        <p:spPr bwMode="auto">
          <a:xfrm>
            <a:off x="4344323" y="6173930"/>
            <a:ext cx="1120642" cy="69819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Wipro">
            <a:extLst>
              <a:ext uri="{FF2B5EF4-FFF2-40B4-BE49-F238E27FC236}">
                <a16:creationId xmlns:a16="http://schemas.microsoft.com/office/drawing/2014/main" id="{64FF590B-C445-428B-B055-E81BA15392D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387885" y="6024903"/>
            <a:ext cx="823477" cy="823477"/>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See the source image">
            <a:extLst>
              <a:ext uri="{FF2B5EF4-FFF2-40B4-BE49-F238E27FC236}">
                <a16:creationId xmlns:a16="http://schemas.microsoft.com/office/drawing/2014/main" id="{4B22EBC4-925B-4CB8-82D8-74B284F32C4A}"/>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335188" y="5036246"/>
            <a:ext cx="1264246" cy="126424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ee the source image">
            <a:extLst>
              <a:ext uri="{FF2B5EF4-FFF2-40B4-BE49-F238E27FC236}">
                <a16:creationId xmlns:a16="http://schemas.microsoft.com/office/drawing/2014/main" id="{1CD7DE62-F673-491F-9ABF-3BB060BEC26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576891" y="5212683"/>
            <a:ext cx="1645582" cy="1012666"/>
          </a:xfrm>
          <a:prstGeom prst="rect">
            <a:avLst/>
          </a:prstGeom>
          <a:noFill/>
          <a:extLst>
            <a:ext uri="{909E8E84-426E-40DD-AFC4-6F175D3DCCD1}">
              <a14:hiddenFill xmlns:a14="http://schemas.microsoft.com/office/drawing/2010/main">
                <a:solidFill>
                  <a:srgbClr val="FFFFFF"/>
                </a:solidFill>
              </a14:hiddenFill>
            </a:ext>
          </a:extLst>
        </p:spPr>
      </p:pic>
      <p:grpSp>
        <p:nvGrpSpPr>
          <p:cNvPr id="23" name="Group 22">
            <a:extLst>
              <a:ext uri="{FF2B5EF4-FFF2-40B4-BE49-F238E27FC236}">
                <a16:creationId xmlns:a16="http://schemas.microsoft.com/office/drawing/2014/main" id="{BFA914B9-71D7-40AE-AF45-69428205E3E4}"/>
              </a:ext>
            </a:extLst>
          </p:cNvPr>
          <p:cNvGrpSpPr/>
          <p:nvPr/>
        </p:nvGrpSpPr>
        <p:grpSpPr>
          <a:xfrm>
            <a:off x="606876" y="3282837"/>
            <a:ext cx="3082444" cy="1506920"/>
            <a:chOff x="706824" y="1297978"/>
            <a:chExt cx="3022278" cy="1477507"/>
          </a:xfrm>
        </p:grpSpPr>
        <p:sp>
          <p:nvSpPr>
            <p:cNvPr id="79" name="Rectangle 78">
              <a:extLst>
                <a:ext uri="{FF2B5EF4-FFF2-40B4-BE49-F238E27FC236}">
                  <a16:creationId xmlns:a16="http://schemas.microsoft.com/office/drawing/2014/main" id="{4D9A92FD-793B-405C-9FAA-BD9E98B355CC}"/>
                </a:ext>
              </a:extLst>
            </p:cNvPr>
            <p:cNvSpPr/>
            <p:nvPr/>
          </p:nvSpPr>
          <p:spPr>
            <a:xfrm>
              <a:off x="706824" y="1697709"/>
              <a:ext cx="2765138" cy="280718"/>
            </a:xfrm>
            <a:prstGeom prst="rect">
              <a:avLst/>
            </a:prstGeom>
          </p:spPr>
          <p:txBody>
            <a:bodyPr wrap="square">
              <a:spAutoFit/>
            </a:bodyPr>
            <a:lstStyle/>
            <a:p>
              <a:pPr algn="ctr" defTabSz="932597"/>
              <a:r>
                <a:rPr lang="en-US" sz="1224" kern="0" dirty="0">
                  <a:solidFill>
                    <a:srgbClr val="001E4E"/>
                  </a:solidFill>
                  <a:latin typeface="Segoe UI" panose="020B0502040204020203" pitchFamily="34" charset="0"/>
                  <a:cs typeface="Segoe UI" panose="020B0502040204020203" pitchFamily="34" charset="0"/>
                </a:rPr>
                <a:t>Healthcare Manufacturing</a:t>
              </a:r>
            </a:p>
          </p:txBody>
        </p:sp>
        <p:sp>
          <p:nvSpPr>
            <p:cNvPr id="86" name="Rectangle 85">
              <a:extLst>
                <a:ext uri="{FF2B5EF4-FFF2-40B4-BE49-F238E27FC236}">
                  <a16:creationId xmlns:a16="http://schemas.microsoft.com/office/drawing/2014/main" id="{AE9D3040-FA14-4600-A38F-7D9BB8A75706}"/>
                </a:ext>
              </a:extLst>
            </p:cNvPr>
            <p:cNvSpPr/>
            <p:nvPr/>
          </p:nvSpPr>
          <p:spPr>
            <a:xfrm>
              <a:off x="740898" y="1929612"/>
              <a:ext cx="2988204" cy="845873"/>
            </a:xfrm>
            <a:prstGeom prst="rect">
              <a:avLst/>
            </a:prstGeom>
          </p:spPr>
          <p:txBody>
            <a:bodyPr wrap="square">
              <a:spAutoFit/>
            </a:bodyPr>
            <a:lstStyle/>
            <a:p>
              <a:pPr defTabSz="932597">
                <a:defRPr/>
              </a:pPr>
              <a:r>
                <a:rPr lang="en-US" sz="1224" dirty="0">
                  <a:solidFill>
                    <a:srgbClr val="000000"/>
                  </a:solidFill>
                  <a:latin typeface="Segoe UI Light"/>
                  <a:cs typeface="Segoe UI Light"/>
                </a:rPr>
                <a:t>Ensure medical devices and products maintain the highest levels of quality and comply with industry standards along the supply chain</a:t>
              </a:r>
            </a:p>
          </p:txBody>
        </p:sp>
        <p:pic>
          <p:nvPicPr>
            <p:cNvPr id="18" name="Graphic 17" descr="Suburban scene">
              <a:extLst>
                <a:ext uri="{FF2B5EF4-FFF2-40B4-BE49-F238E27FC236}">
                  <a16:creationId xmlns:a16="http://schemas.microsoft.com/office/drawing/2014/main" id="{3FA0FD0E-E50C-4099-9F0A-6520C6C5FB7A}"/>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901577" y="1297978"/>
              <a:ext cx="450606" cy="450606"/>
            </a:xfrm>
            <a:prstGeom prst="rect">
              <a:avLst/>
            </a:prstGeom>
          </p:spPr>
        </p:pic>
      </p:grpSp>
      <p:grpSp>
        <p:nvGrpSpPr>
          <p:cNvPr id="22" name="Group 21">
            <a:extLst>
              <a:ext uri="{FF2B5EF4-FFF2-40B4-BE49-F238E27FC236}">
                <a16:creationId xmlns:a16="http://schemas.microsoft.com/office/drawing/2014/main" id="{91C0323F-1B02-46B6-A82E-2433F127C5C1}"/>
              </a:ext>
            </a:extLst>
          </p:cNvPr>
          <p:cNvGrpSpPr/>
          <p:nvPr/>
        </p:nvGrpSpPr>
        <p:grpSpPr>
          <a:xfrm>
            <a:off x="299402" y="1399100"/>
            <a:ext cx="3511598" cy="1280621"/>
            <a:chOff x="2380283" y="479554"/>
            <a:chExt cx="3443056" cy="1255625"/>
          </a:xfrm>
        </p:grpSpPr>
        <p:sp>
          <p:nvSpPr>
            <p:cNvPr id="128" name="Rectangle 127">
              <a:extLst>
                <a:ext uri="{FF2B5EF4-FFF2-40B4-BE49-F238E27FC236}">
                  <a16:creationId xmlns:a16="http://schemas.microsoft.com/office/drawing/2014/main" id="{BF1A4C5A-8710-43AC-A049-D757B45897FA}"/>
                </a:ext>
              </a:extLst>
            </p:cNvPr>
            <p:cNvSpPr/>
            <p:nvPr/>
          </p:nvSpPr>
          <p:spPr>
            <a:xfrm>
              <a:off x="2719242" y="845788"/>
              <a:ext cx="2765138" cy="280718"/>
            </a:xfrm>
            <a:prstGeom prst="rect">
              <a:avLst/>
            </a:prstGeom>
          </p:spPr>
          <p:txBody>
            <a:bodyPr wrap="square">
              <a:spAutoFit/>
            </a:bodyPr>
            <a:lstStyle/>
            <a:p>
              <a:pPr algn="ctr" defTabSz="932597"/>
              <a:r>
                <a:rPr lang="en-US" sz="1224" kern="0" dirty="0">
                  <a:solidFill>
                    <a:srgbClr val="001E4E"/>
                  </a:solidFill>
                  <a:latin typeface="Segoe UI" panose="020B0502040204020203" pitchFamily="34" charset="0"/>
                  <a:cs typeface="Segoe UI" panose="020B0502040204020203" pitchFamily="34" charset="0"/>
                </a:rPr>
                <a:t>Continuous Patient Monitoring</a:t>
              </a:r>
            </a:p>
          </p:txBody>
        </p:sp>
        <p:sp>
          <p:nvSpPr>
            <p:cNvPr id="131" name="Rectangle 130">
              <a:extLst>
                <a:ext uri="{FF2B5EF4-FFF2-40B4-BE49-F238E27FC236}">
                  <a16:creationId xmlns:a16="http://schemas.microsoft.com/office/drawing/2014/main" id="{50D0C0CE-8613-41E9-B36D-35C40C43BCCC}"/>
                </a:ext>
              </a:extLst>
            </p:cNvPr>
            <p:cNvSpPr/>
            <p:nvPr/>
          </p:nvSpPr>
          <p:spPr>
            <a:xfrm>
              <a:off x="2380283" y="1077691"/>
              <a:ext cx="3443056" cy="657488"/>
            </a:xfrm>
            <a:prstGeom prst="rect">
              <a:avLst/>
            </a:prstGeom>
          </p:spPr>
          <p:txBody>
            <a:bodyPr wrap="square">
              <a:spAutoFit/>
            </a:bodyPr>
            <a:lstStyle/>
            <a:p>
              <a:pPr algn="ctr" defTabSz="932597"/>
              <a:r>
                <a:rPr lang="en-US" sz="1224" dirty="0">
                  <a:solidFill>
                    <a:srgbClr val="000000"/>
                  </a:solidFill>
                  <a:latin typeface="Segoe UI Light"/>
                  <a:cs typeface="Segoe UI Light"/>
                </a:rPr>
                <a:t>Extend patient care beyond the hospital walls, reduce re-admissions, and manage chronic diseases. </a:t>
              </a:r>
            </a:p>
          </p:txBody>
        </p:sp>
        <p:pic>
          <p:nvPicPr>
            <p:cNvPr id="21" name="Graphic 20" descr="Heart with pulse">
              <a:extLst>
                <a:ext uri="{FF2B5EF4-FFF2-40B4-BE49-F238E27FC236}">
                  <a16:creationId xmlns:a16="http://schemas.microsoft.com/office/drawing/2014/main" id="{BB7902D5-531C-48A7-B0D9-C991182E1AA2}"/>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3876508" y="479554"/>
              <a:ext cx="450606" cy="450606"/>
            </a:xfrm>
            <a:prstGeom prst="rect">
              <a:avLst/>
            </a:prstGeom>
          </p:spPr>
        </p:pic>
      </p:grpSp>
    </p:spTree>
    <p:extLst>
      <p:ext uri="{BB962C8B-B14F-4D97-AF65-F5344CB8AC3E}">
        <p14:creationId xmlns:p14="http://schemas.microsoft.com/office/powerpoint/2010/main" val="1373460542"/>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AD9EA49-A71E-C84F-8D62-E3208D804C56}"/>
              </a:ext>
            </a:extLst>
          </p:cNvPr>
          <p:cNvSpPr>
            <a:spLocks noGrp="1"/>
          </p:cNvSpPr>
          <p:nvPr>
            <p:ph type="body" sz="quarter" idx="10"/>
          </p:nvPr>
        </p:nvSpPr>
        <p:spPr>
          <a:xfrm>
            <a:off x="3334713" y="3127525"/>
            <a:ext cx="8686390" cy="1088236"/>
          </a:xfrm>
        </p:spPr>
        <p:txBody>
          <a:bodyPr/>
          <a:lstStyle/>
          <a:p>
            <a:r>
              <a:rPr lang="en-US" sz="1632"/>
              <a:t>“What if you could take the best of wearable technology, the best of prosthetics and orthotics, and the best in cloud computing and create a solution that allows physicians to work on a treatment with their patients, rather than forcing it on them? That’s what we’ve set out to do at Rancho Los Amigos with Sensoria Health and Microsoft Azure.”</a:t>
            </a:r>
          </a:p>
        </p:txBody>
      </p:sp>
      <p:sp>
        <p:nvSpPr>
          <p:cNvPr id="3" name="Text Placeholder 2">
            <a:extLst>
              <a:ext uri="{FF2B5EF4-FFF2-40B4-BE49-F238E27FC236}">
                <a16:creationId xmlns:a16="http://schemas.microsoft.com/office/drawing/2014/main" id="{82581A0B-0C3F-5440-84F3-0961B75EC575}"/>
              </a:ext>
            </a:extLst>
          </p:cNvPr>
          <p:cNvSpPr>
            <a:spLocks noGrp="1"/>
          </p:cNvSpPr>
          <p:nvPr>
            <p:ph type="body" sz="quarter" idx="12"/>
          </p:nvPr>
        </p:nvSpPr>
        <p:spPr>
          <a:xfrm>
            <a:off x="3334712" y="5265210"/>
            <a:ext cx="2883525" cy="1499273"/>
          </a:xfrm>
        </p:spPr>
        <p:txBody>
          <a:bodyPr/>
          <a:lstStyle/>
          <a:p>
            <a:r>
              <a:rPr lang="en-CA"/>
              <a:t>Every 20 seconds, </a:t>
            </a:r>
            <a:r>
              <a:rPr lang="en-US"/>
              <a:t>someone has a leg or foot amputated due to diabetes-related complications.</a:t>
            </a:r>
            <a:r>
              <a:rPr lang="en-CA"/>
              <a:t>. </a:t>
            </a:r>
            <a:r>
              <a:rPr lang="en-US"/>
              <a:t>Once the amputation takes place, five-year mortality is between 50 and 75 percent. </a:t>
            </a:r>
            <a:r>
              <a:rPr lang="en-CA"/>
              <a:t>Doctors and software specialists set out to address this with a </a:t>
            </a:r>
            <a:r>
              <a:rPr lang="en-US"/>
              <a:t>wearable, cloud-connected orthotic device.</a:t>
            </a:r>
          </a:p>
        </p:txBody>
      </p:sp>
      <p:sp>
        <p:nvSpPr>
          <p:cNvPr id="4" name="Text Placeholder 3">
            <a:extLst>
              <a:ext uri="{FF2B5EF4-FFF2-40B4-BE49-F238E27FC236}">
                <a16:creationId xmlns:a16="http://schemas.microsoft.com/office/drawing/2014/main" id="{19786677-DC05-D543-909B-B7CA08E5BDC6}"/>
              </a:ext>
            </a:extLst>
          </p:cNvPr>
          <p:cNvSpPr>
            <a:spLocks noGrp="1"/>
          </p:cNvSpPr>
          <p:nvPr>
            <p:ph type="body" sz="quarter" idx="11"/>
          </p:nvPr>
        </p:nvSpPr>
        <p:spPr>
          <a:xfrm>
            <a:off x="3334712" y="4322837"/>
            <a:ext cx="8815917" cy="162144"/>
          </a:xfrm>
        </p:spPr>
        <p:txBody>
          <a:bodyPr/>
          <a:lstStyle/>
          <a:p>
            <a:r>
              <a:rPr lang="en-US"/>
              <a:t>—Dr. David Armstrong, Dr. David Armstrong, Cofounder of the Southwestern Academic Limb Salvage Alliance (SALSA) at Rancho Los Amigos National Rehabilitation Center and University of Southern California (USC), Coeditor of the American Diabetes Association‘s </a:t>
            </a:r>
            <a:r>
              <a:rPr lang="en-US" i="1"/>
              <a:t>Clinical Care of the Diabetic Foot</a:t>
            </a:r>
            <a:r>
              <a:rPr lang="en-US"/>
              <a:t>, and Professor of Surgery at Keck School of Medicine, USC</a:t>
            </a:r>
          </a:p>
          <a:p>
            <a:endParaRPr lang="en-US"/>
          </a:p>
          <a:p>
            <a:endParaRPr lang="en-US"/>
          </a:p>
          <a:p>
            <a:endParaRPr lang="en-US"/>
          </a:p>
        </p:txBody>
      </p:sp>
      <p:sp>
        <p:nvSpPr>
          <p:cNvPr id="7" name="Text Placeholder 6">
            <a:extLst>
              <a:ext uri="{FF2B5EF4-FFF2-40B4-BE49-F238E27FC236}">
                <a16:creationId xmlns:a16="http://schemas.microsoft.com/office/drawing/2014/main" id="{AF2E54E3-0C00-6B4C-92F1-804A0BA0C869}"/>
              </a:ext>
            </a:extLst>
          </p:cNvPr>
          <p:cNvSpPr>
            <a:spLocks noGrp="1"/>
          </p:cNvSpPr>
          <p:nvPr>
            <p:ph type="body" sz="quarter" idx="18"/>
          </p:nvPr>
        </p:nvSpPr>
        <p:spPr>
          <a:xfrm>
            <a:off x="317356" y="3555135"/>
            <a:ext cx="2331508" cy="2445560"/>
          </a:xfrm>
        </p:spPr>
        <p:txBody>
          <a:bodyPr/>
          <a:lstStyle/>
          <a:p>
            <a:r>
              <a:rPr lang="en-US"/>
              <a:t>Customer:</a:t>
            </a:r>
            <a:br>
              <a:rPr lang="en-US"/>
            </a:br>
            <a:r>
              <a:rPr lang="en-US" b="0">
                <a:latin typeface="Segoe UI Semilight" panose="020B0402040204020203" pitchFamily="34" charset="0"/>
                <a:cs typeface="Segoe UI Semilight" panose="020B0402040204020203" pitchFamily="34" charset="0"/>
              </a:rPr>
              <a:t>Rancho Los Amigos National Rehabilitation Center</a:t>
            </a:r>
          </a:p>
          <a:p>
            <a:r>
              <a:rPr lang="en-US"/>
              <a:t>Industry:</a:t>
            </a:r>
            <a:br>
              <a:rPr lang="en-US"/>
            </a:br>
            <a:r>
              <a:rPr lang="en-US" b="0">
                <a:latin typeface="Segoe UI Semilight" panose="020B0402040204020203" pitchFamily="34" charset="0"/>
                <a:cs typeface="Segoe UI Semilight" panose="020B0402040204020203" pitchFamily="34" charset="0"/>
              </a:rPr>
              <a:t>Health Provider</a:t>
            </a:r>
          </a:p>
          <a:p>
            <a:r>
              <a:rPr lang="en-US"/>
              <a:t>Size:</a:t>
            </a:r>
            <a:br>
              <a:rPr lang="en-US"/>
            </a:br>
            <a:r>
              <a:rPr lang="en-US" b="0">
                <a:latin typeface="Segoe UI Semilight" panose="020B0402040204020203" pitchFamily="34" charset="0"/>
                <a:cs typeface="Segoe UI Semilight" panose="020B0402040204020203" pitchFamily="34" charset="0"/>
              </a:rPr>
              <a:t>1,000-9,999 employees</a:t>
            </a:r>
          </a:p>
          <a:p>
            <a:r>
              <a:rPr lang="en-US"/>
              <a:t>Country:</a:t>
            </a:r>
            <a:br>
              <a:rPr lang="en-US"/>
            </a:br>
            <a:r>
              <a:rPr lang="en-US" b="0">
                <a:latin typeface="Segoe UI Semilight" panose="020B0402040204020203" pitchFamily="34" charset="0"/>
                <a:cs typeface="Segoe UI Semilight" panose="020B0402040204020203" pitchFamily="34" charset="0"/>
              </a:rPr>
              <a:t>United States</a:t>
            </a:r>
          </a:p>
          <a:p>
            <a:pPr>
              <a:spcBef>
                <a:spcPts val="0"/>
              </a:spcBef>
            </a:pPr>
            <a:endParaRPr lang="en-US" b="0">
              <a:latin typeface="Segoe UI Semilight" panose="020B0402040204020203" pitchFamily="34" charset="0"/>
              <a:cs typeface="Segoe UI Semilight" panose="020B0402040204020203" pitchFamily="34" charset="0"/>
            </a:endParaRPr>
          </a:p>
          <a:p>
            <a:pPr>
              <a:spcBef>
                <a:spcPts val="0"/>
              </a:spcBef>
            </a:pPr>
            <a:r>
              <a:rPr lang="en-US"/>
              <a:t>Products and services:</a:t>
            </a:r>
            <a:br>
              <a:rPr lang="en-US"/>
            </a:br>
            <a:r>
              <a:rPr lang="pt-BR" b="0">
                <a:latin typeface="Segoe UI Semilight" panose="020B0402040204020203" pitchFamily="34" charset="0"/>
                <a:cs typeface="Segoe UI Semilight" panose="020B0402040204020203" pitchFamily="34" charset="0"/>
              </a:rPr>
              <a:t>Microsoft Azure</a:t>
            </a:r>
          </a:p>
          <a:p>
            <a:pPr>
              <a:spcBef>
                <a:spcPts val="0"/>
              </a:spcBef>
            </a:pPr>
            <a:r>
              <a:rPr lang="pt-BR" b="0">
                <a:latin typeface="Segoe UI Semilight" panose="020B0402040204020203" pitchFamily="34" charset="0"/>
                <a:cs typeface="Segoe UI Semilight" panose="020B0402040204020203" pitchFamily="34" charset="0"/>
              </a:rPr>
              <a:t>Azure IoT Central</a:t>
            </a:r>
          </a:p>
          <a:p>
            <a:pPr>
              <a:spcBef>
                <a:spcPts val="0"/>
              </a:spcBef>
            </a:pPr>
            <a:r>
              <a:rPr lang="pt-BR" b="0">
                <a:latin typeface="Segoe UI Semilight" panose="020B0402040204020203" pitchFamily="34" charset="0"/>
                <a:cs typeface="Segoe UI Semilight" panose="020B0402040204020203" pitchFamily="34" charset="0"/>
              </a:rPr>
              <a:t>Azure API for FHIR</a:t>
            </a:r>
          </a:p>
          <a:p>
            <a:pPr>
              <a:spcBef>
                <a:spcPts val="0"/>
              </a:spcBef>
            </a:pPr>
            <a:endParaRPr lang="en-US" b="0">
              <a:latin typeface="Segoe UI Semilight" panose="020B0402040204020203" pitchFamily="34" charset="0"/>
              <a:cs typeface="Segoe UI Semilight" panose="020B0402040204020203" pitchFamily="34" charset="0"/>
            </a:endParaRPr>
          </a:p>
          <a:p>
            <a:r>
              <a:rPr lang="en-US">
                <a:hlinkClick r:id="rId2"/>
              </a:rPr>
              <a:t>Read full story here</a:t>
            </a:r>
            <a:endParaRPr lang="en-US"/>
          </a:p>
        </p:txBody>
      </p:sp>
      <p:sp>
        <p:nvSpPr>
          <p:cNvPr id="14" name="Rectangle 13">
            <a:extLst>
              <a:ext uri="{FF2B5EF4-FFF2-40B4-BE49-F238E27FC236}">
                <a16:creationId xmlns:a16="http://schemas.microsoft.com/office/drawing/2014/main" id="{98D55D4A-6878-0C46-A8B8-53CF7DFE7AC6}"/>
              </a:ext>
            </a:extLst>
          </p:cNvPr>
          <p:cNvSpPr/>
          <p:nvPr/>
        </p:nvSpPr>
        <p:spPr>
          <a:xfrm>
            <a:off x="2928509" y="-1"/>
            <a:ext cx="121238" cy="6994525"/>
          </a:xfrm>
          <a:prstGeom prst="rect">
            <a:avLst/>
          </a:prstGeom>
          <a:solidFill>
            <a:srgbClr val="0A37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solidFill>
                <a:prstClr val="white"/>
              </a:solidFill>
              <a:latin typeface="Calibri" panose="020F0502020204030204"/>
            </a:endParaRPr>
          </a:p>
        </p:txBody>
      </p:sp>
      <p:pic>
        <p:nvPicPr>
          <p:cNvPr id="13" name="Picture Placeholder 12" descr="A close up of a logo&#10;&#10;Description automatically generated">
            <a:extLst>
              <a:ext uri="{FF2B5EF4-FFF2-40B4-BE49-F238E27FC236}">
                <a16:creationId xmlns:a16="http://schemas.microsoft.com/office/drawing/2014/main" id="{ACB084DE-2B8E-452B-AF25-0B4D8E939A0B}"/>
              </a:ext>
            </a:extLst>
          </p:cNvPr>
          <p:cNvPicPr>
            <a:picLocks noGrp="1" noChangeAspect="1"/>
          </p:cNvPicPr>
          <p:nvPr>
            <p:ph type="pic" sz="quarter" idx="23"/>
          </p:nvPr>
        </p:nvPicPr>
        <p:blipFill rotWithShape="1">
          <a:blip r:embed="rId3"/>
          <a:srcRect l="4146" r="4135"/>
          <a:stretch/>
        </p:blipFill>
        <p:spPr>
          <a:xfrm>
            <a:off x="24177" y="979410"/>
            <a:ext cx="2826909" cy="770531"/>
          </a:xfrm>
        </p:spPr>
      </p:pic>
      <p:pic>
        <p:nvPicPr>
          <p:cNvPr id="8" name="Picture Placeholder 7" descr="A tall building&#10;&#10;Description automatically generated">
            <a:extLst>
              <a:ext uri="{FF2B5EF4-FFF2-40B4-BE49-F238E27FC236}">
                <a16:creationId xmlns:a16="http://schemas.microsoft.com/office/drawing/2014/main" id="{EEA48E94-865F-4D18-8DFB-D494ED097EFD}"/>
              </a:ext>
            </a:extLst>
          </p:cNvPr>
          <p:cNvPicPr>
            <a:picLocks noGrp="1" noChangeAspect="1"/>
          </p:cNvPicPr>
          <p:nvPr>
            <p:ph type="pic" sz="quarter" idx="24"/>
          </p:nvPr>
        </p:nvPicPr>
        <p:blipFill>
          <a:blip r:embed="rId4" cstate="email">
            <a:extLst>
              <a:ext uri="{28A0092B-C50C-407E-A947-70E740481C1C}">
                <a14:useLocalDpi xmlns:a14="http://schemas.microsoft.com/office/drawing/2010/main"/>
              </a:ext>
            </a:extLst>
          </a:blip>
          <a:srcRect/>
          <a:stretch>
            <a:fillRect/>
          </a:stretch>
        </p:blipFill>
        <p:spPr>
          <a:xfrm>
            <a:off x="3026409" y="0"/>
            <a:ext cx="9419941" cy="3202586"/>
          </a:xfrm>
        </p:spPr>
      </p:pic>
      <p:sp>
        <p:nvSpPr>
          <p:cNvPr id="6" name="Text Placeholder 5">
            <a:extLst>
              <a:ext uri="{FF2B5EF4-FFF2-40B4-BE49-F238E27FC236}">
                <a16:creationId xmlns:a16="http://schemas.microsoft.com/office/drawing/2014/main" id="{5263290B-D047-4C18-858D-6D3A1101E0A7}"/>
              </a:ext>
            </a:extLst>
          </p:cNvPr>
          <p:cNvSpPr>
            <a:spLocks noGrp="1"/>
          </p:cNvSpPr>
          <p:nvPr>
            <p:ph type="body" sz="quarter" idx="21"/>
          </p:nvPr>
        </p:nvSpPr>
        <p:spPr>
          <a:xfrm>
            <a:off x="6409611" y="5265210"/>
            <a:ext cx="2653536" cy="1499273"/>
          </a:xfrm>
        </p:spPr>
        <p:txBody>
          <a:bodyPr/>
          <a:lstStyle/>
          <a:p>
            <a:r>
              <a:rPr lang="en-CA"/>
              <a:t>Using a combination of Internet of Things (IoT) sensors, medical devices, Microsoft Azure IoT Central, and </a:t>
            </a:r>
            <a:r>
              <a:rPr lang="en-US"/>
              <a:t>Azure API for FHIR, </a:t>
            </a:r>
            <a:r>
              <a:rPr lang="en-CA"/>
              <a:t>the team created the </a:t>
            </a:r>
            <a:r>
              <a:rPr lang="en-US"/>
              <a:t>Optima </a:t>
            </a:r>
            <a:r>
              <a:rPr lang="en-US" err="1"/>
              <a:t>Molliter</a:t>
            </a:r>
            <a:r>
              <a:rPr lang="en-US"/>
              <a:t> Motus Smart connected boot</a:t>
            </a:r>
            <a:r>
              <a:rPr lang="en-CA"/>
              <a:t>. Doctors and patients alike receive data from the boot to help them improve healing.</a:t>
            </a:r>
            <a:endParaRPr lang="en-US"/>
          </a:p>
        </p:txBody>
      </p:sp>
      <p:sp>
        <p:nvSpPr>
          <p:cNvPr id="10" name="Text Placeholder 9">
            <a:extLst>
              <a:ext uri="{FF2B5EF4-FFF2-40B4-BE49-F238E27FC236}">
                <a16:creationId xmlns:a16="http://schemas.microsoft.com/office/drawing/2014/main" id="{F90453BF-8E51-422C-B5DB-965DB80C335E}"/>
              </a:ext>
            </a:extLst>
          </p:cNvPr>
          <p:cNvSpPr>
            <a:spLocks noGrp="1"/>
          </p:cNvSpPr>
          <p:nvPr>
            <p:ph type="body" sz="quarter" idx="22"/>
          </p:nvPr>
        </p:nvSpPr>
        <p:spPr>
          <a:xfrm>
            <a:off x="9289509" y="5265210"/>
            <a:ext cx="2806953" cy="1499273"/>
          </a:xfrm>
        </p:spPr>
        <p:txBody>
          <a:bodyPr/>
          <a:lstStyle/>
          <a:p>
            <a:r>
              <a:rPr lang="en-CA"/>
              <a:t>This new data-driven approach results in stronger doctor-patient relationships and more proactive care. The data can be shared easily and highly securely across multiple clinicians while helping them maintain compliance with relevant privacy laws.</a:t>
            </a:r>
            <a:endParaRPr lang="en-US"/>
          </a:p>
        </p:txBody>
      </p:sp>
    </p:spTree>
    <p:extLst>
      <p:ext uri="{BB962C8B-B14F-4D97-AF65-F5344CB8AC3E}">
        <p14:creationId xmlns:p14="http://schemas.microsoft.com/office/powerpoint/2010/main" val="26755701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DE40B26-6B40-4DC8-9E4C-D1304C578422}"/>
              </a:ext>
            </a:extLst>
          </p:cNvPr>
          <p:cNvSpPr/>
          <p:nvPr/>
        </p:nvSpPr>
        <p:spPr bwMode="auto">
          <a:xfrm>
            <a:off x="881" y="1176873"/>
            <a:ext cx="4269251" cy="1878674"/>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1" name="Rectangle 60">
            <a:extLst>
              <a:ext uri="{FF2B5EF4-FFF2-40B4-BE49-F238E27FC236}">
                <a16:creationId xmlns:a16="http://schemas.microsoft.com/office/drawing/2014/main" id="{8C3D5BC8-92DD-420D-BD7F-3157BC659441}"/>
              </a:ext>
            </a:extLst>
          </p:cNvPr>
          <p:cNvSpPr/>
          <p:nvPr/>
        </p:nvSpPr>
        <p:spPr bwMode="auto">
          <a:xfrm>
            <a:off x="8166344" y="1176873"/>
            <a:ext cx="4269251" cy="1878674"/>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6" name="Rectangle 65">
            <a:extLst>
              <a:ext uri="{FF2B5EF4-FFF2-40B4-BE49-F238E27FC236}">
                <a16:creationId xmlns:a16="http://schemas.microsoft.com/office/drawing/2014/main" id="{EC66C953-515A-4ECD-B375-C7061A6082BB}"/>
              </a:ext>
            </a:extLst>
          </p:cNvPr>
          <p:cNvSpPr/>
          <p:nvPr/>
        </p:nvSpPr>
        <p:spPr bwMode="auto">
          <a:xfrm>
            <a:off x="4270131" y="3048251"/>
            <a:ext cx="3896213" cy="1878674"/>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6" name="Title 15"/>
          <p:cNvSpPr>
            <a:spLocks noGrp="1"/>
          </p:cNvSpPr>
          <p:nvPr>
            <p:ph type="title"/>
          </p:nvPr>
        </p:nvSpPr>
        <p:spPr>
          <a:xfrm>
            <a:off x="227843" y="212458"/>
            <a:ext cx="11531551" cy="418538"/>
          </a:xfrm>
        </p:spPr>
        <p:txBody>
          <a:bodyPr/>
          <a:lstStyle/>
          <a:p>
            <a:r>
              <a:rPr lang="en-US" sz="3264" b="1" spc="-51" dirty="0">
                <a:gradFill>
                  <a:gsLst>
                    <a:gs pos="1250">
                      <a:srgbClr val="1A1A1A"/>
                    </a:gs>
                    <a:gs pos="100000">
                      <a:srgbClr val="1A1A1A"/>
                    </a:gs>
                  </a:gsLst>
                  <a:lin ang="5400000" scaled="0"/>
                </a:gradFill>
                <a:latin typeface="Segoe UI Semibold"/>
              </a:rPr>
              <a:t>Top use-cases in healthcare </a:t>
            </a:r>
          </a:p>
        </p:txBody>
      </p:sp>
      <p:sp>
        <p:nvSpPr>
          <p:cNvPr id="80" name="Rectangle 79">
            <a:extLst>
              <a:ext uri="{FF2B5EF4-FFF2-40B4-BE49-F238E27FC236}">
                <a16:creationId xmlns:a16="http://schemas.microsoft.com/office/drawing/2014/main" id="{4CDA0B29-9491-44EA-BA80-2299031A1C09}"/>
              </a:ext>
            </a:extLst>
          </p:cNvPr>
          <p:cNvSpPr/>
          <p:nvPr/>
        </p:nvSpPr>
        <p:spPr>
          <a:xfrm>
            <a:off x="9107012" y="1731506"/>
            <a:ext cx="2414780" cy="286306"/>
          </a:xfrm>
          <a:prstGeom prst="rect">
            <a:avLst/>
          </a:prstGeom>
        </p:spPr>
        <p:txBody>
          <a:bodyPr wrap="square">
            <a:spAutoFit/>
          </a:bodyPr>
          <a:lstStyle/>
          <a:p>
            <a:pPr algn="ctr" defTabSz="932597">
              <a:defRPr/>
            </a:pPr>
            <a:r>
              <a:rPr lang="en-US" sz="1224" kern="0" dirty="0">
                <a:solidFill>
                  <a:srgbClr val="001E4E"/>
                </a:solidFill>
                <a:latin typeface="Segoe UI" panose="020B0502040204020203" pitchFamily="34" charset="0"/>
                <a:cs typeface="Segoe UI" panose="020B0502040204020203" pitchFamily="34" charset="0"/>
              </a:rPr>
              <a:t>Smart Hospital Equipment</a:t>
            </a:r>
          </a:p>
        </p:txBody>
      </p:sp>
      <p:sp>
        <p:nvSpPr>
          <p:cNvPr id="82" name="Rectangle 81">
            <a:extLst>
              <a:ext uri="{FF2B5EF4-FFF2-40B4-BE49-F238E27FC236}">
                <a16:creationId xmlns:a16="http://schemas.microsoft.com/office/drawing/2014/main" id="{00C3D254-24C5-4823-A357-1985DC7958C6}"/>
              </a:ext>
            </a:extLst>
          </p:cNvPr>
          <p:cNvSpPr/>
          <p:nvPr/>
        </p:nvSpPr>
        <p:spPr>
          <a:xfrm>
            <a:off x="4590163" y="1731506"/>
            <a:ext cx="3278066" cy="280718"/>
          </a:xfrm>
          <a:prstGeom prst="rect">
            <a:avLst/>
          </a:prstGeom>
        </p:spPr>
        <p:txBody>
          <a:bodyPr wrap="square">
            <a:spAutoFit/>
          </a:bodyPr>
          <a:lstStyle/>
          <a:p>
            <a:pPr algn="ctr" defTabSz="932559">
              <a:defRPr/>
            </a:pPr>
            <a:r>
              <a:rPr lang="en-US" sz="1224" kern="0" dirty="0">
                <a:solidFill>
                  <a:srgbClr val="001E4E"/>
                </a:solidFill>
                <a:latin typeface="Segoe UI" panose="020B0502040204020203" pitchFamily="34" charset="0"/>
                <a:cs typeface="Segoe UI" panose="020B0502040204020203" pitchFamily="34" charset="0"/>
              </a:rPr>
              <a:t>Inventory Management for Medical Supplies</a:t>
            </a:r>
          </a:p>
        </p:txBody>
      </p:sp>
      <p:sp>
        <p:nvSpPr>
          <p:cNvPr id="87" name="Rectangle 86">
            <a:extLst>
              <a:ext uri="{FF2B5EF4-FFF2-40B4-BE49-F238E27FC236}">
                <a16:creationId xmlns:a16="http://schemas.microsoft.com/office/drawing/2014/main" id="{905641C5-66ED-43B8-B81F-DD7FB81AA67A}"/>
              </a:ext>
            </a:extLst>
          </p:cNvPr>
          <p:cNvSpPr/>
          <p:nvPr/>
        </p:nvSpPr>
        <p:spPr>
          <a:xfrm>
            <a:off x="8586413" y="1968025"/>
            <a:ext cx="3368477" cy="478442"/>
          </a:xfrm>
          <a:prstGeom prst="rect">
            <a:avLst/>
          </a:prstGeom>
        </p:spPr>
        <p:txBody>
          <a:bodyPr wrap="square">
            <a:spAutoFit/>
          </a:bodyPr>
          <a:lstStyle/>
          <a:p>
            <a:pPr algn="ctr" defTabSz="932597"/>
            <a:r>
              <a:rPr lang="en-US" sz="1224" dirty="0">
                <a:solidFill>
                  <a:srgbClr val="000000"/>
                </a:solidFill>
                <a:latin typeface="Segoe UI Light" panose="020B0502040204020203" pitchFamily="34" charset="0"/>
              </a:rPr>
              <a:t>Gain insights from your hospital equipment monitor and manage equipment</a:t>
            </a:r>
          </a:p>
        </p:txBody>
      </p:sp>
      <p:sp>
        <p:nvSpPr>
          <p:cNvPr id="105" name="Title 1">
            <a:extLst>
              <a:ext uri="{FF2B5EF4-FFF2-40B4-BE49-F238E27FC236}">
                <a16:creationId xmlns:a16="http://schemas.microsoft.com/office/drawing/2014/main" id="{822F3FC5-2F88-4E04-83BA-CB4376A1B0C7}"/>
              </a:ext>
            </a:extLst>
          </p:cNvPr>
          <p:cNvSpPr txBox="1">
            <a:spLocks/>
          </p:cNvSpPr>
          <p:nvPr/>
        </p:nvSpPr>
        <p:spPr>
          <a:xfrm>
            <a:off x="7242" y="5922808"/>
            <a:ext cx="1132901" cy="502246"/>
          </a:xfrm>
          <a:prstGeom prst="rect">
            <a:avLst/>
          </a:prstGeom>
        </p:spPr>
        <p:txBody>
          <a:bodyPr vert="horz" wrap="square" lIns="149217" tIns="93260" rIns="149217" bIns="93260" rtlCol="0" anchor="t">
            <a:noAutofit/>
          </a:bodyPr>
          <a:lstStyle>
            <a:lvl1pPr algn="l" defTabSz="806530" rtl="0" eaLnBrk="1" latinLnBrk="0" hangingPunct="1">
              <a:lnSpc>
                <a:spcPct val="90000"/>
              </a:lnSpc>
              <a:spcBef>
                <a:spcPct val="0"/>
              </a:spcBef>
              <a:buNone/>
              <a:defRPr lang="en-US" sz="2823" b="0" kern="1200" cap="none" spc="-89" baseline="0" dirty="0">
                <a:ln w="3175">
                  <a:noFill/>
                </a:ln>
                <a:solidFill>
                  <a:schemeClr val="tx1"/>
                </a:solidFill>
                <a:effectLst/>
                <a:latin typeface="Segoe UI Semibold" panose="020B0702040204020203" pitchFamily="34" charset="0"/>
                <a:ea typeface="+mn-ea"/>
                <a:cs typeface="Segoe UI Semibold" panose="020B0702040204020203" pitchFamily="34" charset="0"/>
              </a:defRPr>
            </a:lvl1pPr>
          </a:lstStyle>
          <a:p>
            <a:pPr defTabSz="822580"/>
            <a:r>
              <a:rPr lang="en-US" sz="1224" spc="-91" dirty="0">
                <a:solidFill>
                  <a:srgbClr val="001E4E"/>
                </a:solidFill>
                <a:latin typeface="Segoe UI" panose="020B0502040204020203" pitchFamily="34" charset="0"/>
                <a:cs typeface="Segoe UI" panose="020B0502040204020203" pitchFamily="34" charset="0"/>
              </a:rPr>
              <a:t>Industry Partners:</a:t>
            </a:r>
          </a:p>
        </p:txBody>
      </p:sp>
      <p:cxnSp>
        <p:nvCxnSpPr>
          <p:cNvPr id="11" name="Straight Connector 10">
            <a:extLst>
              <a:ext uri="{FF2B5EF4-FFF2-40B4-BE49-F238E27FC236}">
                <a16:creationId xmlns:a16="http://schemas.microsoft.com/office/drawing/2014/main" id="{896D883B-B0C4-44D7-9005-8A3910AB0028}"/>
              </a:ext>
            </a:extLst>
          </p:cNvPr>
          <p:cNvCxnSpPr/>
          <p:nvPr/>
        </p:nvCxnSpPr>
        <p:spPr>
          <a:xfrm>
            <a:off x="882" y="5099916"/>
            <a:ext cx="12434711"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20" name="Title 1">
            <a:extLst>
              <a:ext uri="{FF2B5EF4-FFF2-40B4-BE49-F238E27FC236}">
                <a16:creationId xmlns:a16="http://schemas.microsoft.com/office/drawing/2014/main" id="{8367590B-0BCD-4B0F-B81B-9D25CB22F636}"/>
              </a:ext>
            </a:extLst>
          </p:cNvPr>
          <p:cNvSpPr txBox="1">
            <a:spLocks/>
          </p:cNvSpPr>
          <p:nvPr/>
        </p:nvSpPr>
        <p:spPr>
          <a:xfrm>
            <a:off x="6025507" y="5922808"/>
            <a:ext cx="1309240" cy="502246"/>
          </a:xfrm>
          <a:prstGeom prst="rect">
            <a:avLst/>
          </a:prstGeom>
        </p:spPr>
        <p:txBody>
          <a:bodyPr vert="horz" wrap="square" lIns="149217" tIns="93260" rIns="149217" bIns="93260" rtlCol="0" anchor="t">
            <a:noAutofit/>
          </a:bodyPr>
          <a:lstStyle>
            <a:lvl1pPr algn="l" defTabSz="806530" rtl="0" eaLnBrk="1" latinLnBrk="0" hangingPunct="1">
              <a:lnSpc>
                <a:spcPct val="90000"/>
              </a:lnSpc>
              <a:spcBef>
                <a:spcPct val="0"/>
              </a:spcBef>
              <a:buNone/>
              <a:defRPr lang="en-US" sz="2823" b="0" kern="1200" cap="none" spc="-89" baseline="0" dirty="0">
                <a:ln w="3175">
                  <a:noFill/>
                </a:ln>
                <a:solidFill>
                  <a:schemeClr val="tx1"/>
                </a:solidFill>
                <a:effectLst/>
                <a:latin typeface="Segoe UI Semibold" panose="020B0702040204020203" pitchFamily="34" charset="0"/>
                <a:ea typeface="+mn-ea"/>
                <a:cs typeface="Segoe UI Semibold" panose="020B0702040204020203" pitchFamily="34" charset="0"/>
              </a:defRPr>
            </a:lvl1pPr>
          </a:lstStyle>
          <a:p>
            <a:pPr defTabSz="822580"/>
            <a:r>
              <a:rPr lang="en-US" sz="1224" spc="-91" dirty="0">
                <a:solidFill>
                  <a:srgbClr val="001E4E"/>
                </a:solidFill>
                <a:latin typeface="Segoe UI" panose="020B0502040204020203" pitchFamily="34" charset="0"/>
                <a:cs typeface="Segoe UI" panose="020B0502040204020203" pitchFamily="34" charset="0"/>
              </a:rPr>
              <a:t>Industry Customers:</a:t>
            </a:r>
          </a:p>
        </p:txBody>
      </p:sp>
      <p:sp>
        <p:nvSpPr>
          <p:cNvPr id="121" name="Rectangle 120">
            <a:extLst>
              <a:ext uri="{FF2B5EF4-FFF2-40B4-BE49-F238E27FC236}">
                <a16:creationId xmlns:a16="http://schemas.microsoft.com/office/drawing/2014/main" id="{04720FE7-6C9A-4632-9725-DDD0B708EC34}"/>
              </a:ext>
            </a:extLst>
          </p:cNvPr>
          <p:cNvSpPr/>
          <p:nvPr/>
        </p:nvSpPr>
        <p:spPr>
          <a:xfrm>
            <a:off x="4646231" y="1968025"/>
            <a:ext cx="3311583" cy="670577"/>
          </a:xfrm>
          <a:prstGeom prst="rect">
            <a:avLst/>
          </a:prstGeom>
        </p:spPr>
        <p:txBody>
          <a:bodyPr wrap="square">
            <a:spAutoFit/>
          </a:bodyPr>
          <a:lstStyle/>
          <a:p>
            <a:pPr algn="ctr" defTabSz="932597"/>
            <a:r>
              <a:rPr lang="en-US" sz="1224" dirty="0">
                <a:solidFill>
                  <a:srgbClr val="000000"/>
                </a:solidFill>
                <a:latin typeface="Segoe UI Light"/>
                <a:cs typeface="Segoe UI Light"/>
              </a:rPr>
              <a:t>Track inventory along your supply chain to detect theft, prevent outages and develop agile operations.</a:t>
            </a:r>
            <a:endParaRPr lang="en-US" sz="1224" i="1" dirty="0">
              <a:solidFill>
                <a:srgbClr val="001E4E"/>
              </a:solidFill>
              <a:latin typeface="Segoe UI" panose="020B0502040204020203" pitchFamily="34" charset="0"/>
              <a:cs typeface="Segoe UI" panose="020B0502040204020203" pitchFamily="34" charset="0"/>
            </a:endParaRPr>
          </a:p>
        </p:txBody>
      </p:sp>
      <p:pic>
        <p:nvPicPr>
          <p:cNvPr id="122" name="Picture 121">
            <a:extLst>
              <a:ext uri="{FF2B5EF4-FFF2-40B4-BE49-F238E27FC236}">
                <a16:creationId xmlns:a16="http://schemas.microsoft.com/office/drawing/2014/main" id="{14A232AB-31CE-476F-8AB8-81939AC58755}"/>
              </a:ext>
            </a:extLst>
          </p:cNvPr>
          <p:cNvPicPr>
            <a:picLocks noChangeAspect="1"/>
          </p:cNvPicPr>
          <p:nvPr/>
        </p:nvPicPr>
        <p:blipFill rotWithShape="1">
          <a:blip r:embed="rId3"/>
          <a:srcRect l="48678" t="39670" r="44300" b="49169"/>
          <a:stretch/>
        </p:blipFill>
        <p:spPr>
          <a:xfrm>
            <a:off x="9914092" y="3149615"/>
            <a:ext cx="800618" cy="690858"/>
          </a:xfrm>
          <a:prstGeom prst="rect">
            <a:avLst/>
          </a:prstGeom>
        </p:spPr>
      </p:pic>
      <p:pic>
        <p:nvPicPr>
          <p:cNvPr id="124" name="Picture 123">
            <a:extLst>
              <a:ext uri="{FF2B5EF4-FFF2-40B4-BE49-F238E27FC236}">
                <a16:creationId xmlns:a16="http://schemas.microsoft.com/office/drawing/2014/main" id="{D8748127-F9D9-4241-B432-687ABCB4F359}"/>
              </a:ext>
            </a:extLst>
          </p:cNvPr>
          <p:cNvPicPr>
            <a:picLocks noChangeAspect="1"/>
          </p:cNvPicPr>
          <p:nvPr/>
        </p:nvPicPr>
        <p:blipFill>
          <a:blip r:embed="rId4"/>
          <a:stretch>
            <a:fillRect/>
          </a:stretch>
        </p:blipFill>
        <p:spPr>
          <a:xfrm>
            <a:off x="5940149" y="1176873"/>
            <a:ext cx="665509" cy="596064"/>
          </a:xfrm>
          <a:prstGeom prst="rect">
            <a:avLst/>
          </a:prstGeom>
        </p:spPr>
      </p:pic>
      <p:sp>
        <p:nvSpPr>
          <p:cNvPr id="129" name="Rectangle 128">
            <a:extLst>
              <a:ext uri="{FF2B5EF4-FFF2-40B4-BE49-F238E27FC236}">
                <a16:creationId xmlns:a16="http://schemas.microsoft.com/office/drawing/2014/main" id="{E83E8597-32E1-4C18-8862-13E3A12F2D9D}"/>
              </a:ext>
            </a:extLst>
          </p:cNvPr>
          <p:cNvSpPr/>
          <p:nvPr/>
        </p:nvSpPr>
        <p:spPr>
          <a:xfrm>
            <a:off x="9107012" y="3698021"/>
            <a:ext cx="2414780" cy="286306"/>
          </a:xfrm>
          <a:prstGeom prst="rect">
            <a:avLst/>
          </a:prstGeom>
        </p:spPr>
        <p:txBody>
          <a:bodyPr wrap="square">
            <a:spAutoFit/>
          </a:bodyPr>
          <a:lstStyle/>
          <a:p>
            <a:pPr algn="ctr" defTabSz="932597"/>
            <a:r>
              <a:rPr lang="en-US" sz="1224" kern="0" dirty="0">
                <a:solidFill>
                  <a:srgbClr val="001E4E"/>
                </a:solidFill>
                <a:latin typeface="Segoe UI" panose="020B0502040204020203" pitchFamily="34" charset="0"/>
                <a:cs typeface="Segoe UI" panose="020B0502040204020203" pitchFamily="34" charset="0"/>
              </a:rPr>
              <a:t>Cold-chain supply tracking</a:t>
            </a:r>
          </a:p>
        </p:txBody>
      </p:sp>
      <p:sp>
        <p:nvSpPr>
          <p:cNvPr id="130" name="Rectangle 129">
            <a:extLst>
              <a:ext uri="{FF2B5EF4-FFF2-40B4-BE49-F238E27FC236}">
                <a16:creationId xmlns:a16="http://schemas.microsoft.com/office/drawing/2014/main" id="{1E372DD6-5D7F-40EE-9E6B-537791C9AD16}"/>
              </a:ext>
            </a:extLst>
          </p:cNvPr>
          <p:cNvSpPr/>
          <p:nvPr/>
        </p:nvSpPr>
        <p:spPr>
          <a:xfrm>
            <a:off x="5169169" y="3698021"/>
            <a:ext cx="2265707" cy="286306"/>
          </a:xfrm>
          <a:prstGeom prst="rect">
            <a:avLst/>
          </a:prstGeom>
        </p:spPr>
        <p:txBody>
          <a:bodyPr wrap="square">
            <a:spAutoFit/>
          </a:bodyPr>
          <a:lstStyle/>
          <a:p>
            <a:pPr algn="ctr" defTabSz="932597">
              <a:defRPr/>
            </a:pPr>
            <a:r>
              <a:rPr lang="en-US" sz="1224" kern="0" dirty="0">
                <a:solidFill>
                  <a:srgbClr val="001E4E"/>
                </a:solidFill>
                <a:latin typeface="Segoe UI" panose="020B0502040204020203" pitchFamily="34" charset="0"/>
                <a:cs typeface="Segoe UI" panose="020B0502040204020203" pitchFamily="34" charset="0"/>
              </a:rPr>
              <a:t>Smart Hospital Building</a:t>
            </a:r>
          </a:p>
        </p:txBody>
      </p:sp>
      <p:sp>
        <p:nvSpPr>
          <p:cNvPr id="132" name="Rectangle 131">
            <a:extLst>
              <a:ext uri="{FF2B5EF4-FFF2-40B4-BE49-F238E27FC236}">
                <a16:creationId xmlns:a16="http://schemas.microsoft.com/office/drawing/2014/main" id="{0DB1EC88-95BE-4CBE-AFA2-1195D26A0C19}"/>
              </a:ext>
            </a:extLst>
          </p:cNvPr>
          <p:cNvSpPr/>
          <p:nvPr/>
        </p:nvSpPr>
        <p:spPr>
          <a:xfrm>
            <a:off x="8586413" y="3934540"/>
            <a:ext cx="3368477" cy="469103"/>
          </a:xfrm>
          <a:prstGeom prst="rect">
            <a:avLst/>
          </a:prstGeom>
        </p:spPr>
        <p:txBody>
          <a:bodyPr wrap="square">
            <a:spAutoFit/>
          </a:bodyPr>
          <a:lstStyle/>
          <a:p>
            <a:pPr algn="ctr" defTabSz="932597"/>
            <a:r>
              <a:rPr lang="en-US" sz="1224" dirty="0">
                <a:solidFill>
                  <a:srgbClr val="000000"/>
                </a:solidFill>
                <a:latin typeface="Segoe UI Light" panose="020B0502040204020203" pitchFamily="34" charset="0"/>
              </a:rPr>
              <a:t>Build a transparent, secure, and climate-controlled supply chain for your pharmaceuticals</a:t>
            </a:r>
          </a:p>
        </p:txBody>
      </p:sp>
      <p:sp>
        <p:nvSpPr>
          <p:cNvPr id="133" name="Rectangle 132">
            <a:extLst>
              <a:ext uri="{FF2B5EF4-FFF2-40B4-BE49-F238E27FC236}">
                <a16:creationId xmlns:a16="http://schemas.microsoft.com/office/drawing/2014/main" id="{824D46B9-10A5-41DD-8979-89CE54354CFA}"/>
              </a:ext>
            </a:extLst>
          </p:cNvPr>
          <p:cNvSpPr/>
          <p:nvPr/>
        </p:nvSpPr>
        <p:spPr>
          <a:xfrm>
            <a:off x="4590162" y="3934540"/>
            <a:ext cx="3423719" cy="478442"/>
          </a:xfrm>
          <a:prstGeom prst="rect">
            <a:avLst/>
          </a:prstGeom>
        </p:spPr>
        <p:txBody>
          <a:bodyPr wrap="square">
            <a:spAutoFit/>
          </a:bodyPr>
          <a:lstStyle/>
          <a:p>
            <a:pPr algn="ctr" defTabSz="932597"/>
            <a:r>
              <a:rPr lang="en-US" sz="1224" dirty="0">
                <a:solidFill>
                  <a:srgbClr val="000000"/>
                </a:solidFill>
                <a:latin typeface="Segoe UI Light"/>
                <a:cs typeface="Segoe UI Light"/>
              </a:rPr>
              <a:t>Optimize operations for care teams, patients, and their support networks</a:t>
            </a:r>
          </a:p>
        </p:txBody>
      </p:sp>
      <p:pic>
        <p:nvPicPr>
          <p:cNvPr id="14" name="Picture 13">
            <a:extLst>
              <a:ext uri="{FF2B5EF4-FFF2-40B4-BE49-F238E27FC236}">
                <a16:creationId xmlns:a16="http://schemas.microsoft.com/office/drawing/2014/main" id="{51A73F16-C515-4149-A911-3C40FE091C29}"/>
              </a:ext>
            </a:extLst>
          </p:cNvPr>
          <p:cNvPicPr>
            <a:picLocks noChangeAspect="1"/>
          </p:cNvPicPr>
          <p:nvPr/>
        </p:nvPicPr>
        <p:blipFill rotWithShape="1">
          <a:blip r:embed="rId5">
            <a:clrChange>
              <a:clrFrom>
                <a:srgbClr val="FFFFFF"/>
              </a:clrFrom>
              <a:clrTo>
                <a:srgbClr val="FFFFFF">
                  <a:alpha val="0"/>
                </a:srgbClr>
              </a:clrTo>
            </a:clrChange>
          </a:blip>
          <a:srcRect l="1031" t="1720" r="88046" b="76773"/>
          <a:stretch/>
        </p:blipFill>
        <p:spPr>
          <a:xfrm>
            <a:off x="5940149" y="3194633"/>
            <a:ext cx="704106" cy="576598"/>
          </a:xfrm>
          <a:prstGeom prst="rect">
            <a:avLst/>
          </a:prstGeom>
        </p:spPr>
      </p:pic>
      <p:pic>
        <p:nvPicPr>
          <p:cNvPr id="137" name="Picture 136">
            <a:extLst>
              <a:ext uri="{FF2B5EF4-FFF2-40B4-BE49-F238E27FC236}">
                <a16:creationId xmlns:a16="http://schemas.microsoft.com/office/drawing/2014/main" id="{59FCDEA8-56EA-4B1E-AC80-3B27A4954701}"/>
              </a:ext>
            </a:extLst>
          </p:cNvPr>
          <p:cNvPicPr>
            <a:picLocks noChangeAspect="1"/>
          </p:cNvPicPr>
          <p:nvPr/>
        </p:nvPicPr>
        <p:blipFill rotWithShape="1">
          <a:blip r:embed="rId6">
            <a:clrChange>
              <a:clrFrom>
                <a:srgbClr val="FFFFFF"/>
              </a:clrFrom>
              <a:clrTo>
                <a:srgbClr val="FFFFFF">
                  <a:alpha val="0"/>
                </a:srgbClr>
              </a:clrTo>
            </a:clrChange>
          </a:blip>
          <a:srcRect l="88813" t="74924" r="-1"/>
          <a:stretch/>
        </p:blipFill>
        <p:spPr>
          <a:xfrm>
            <a:off x="10064141" y="1250693"/>
            <a:ext cx="500523" cy="466586"/>
          </a:xfrm>
          <a:prstGeom prst="rect">
            <a:avLst/>
          </a:prstGeom>
        </p:spPr>
      </p:pic>
      <p:pic>
        <p:nvPicPr>
          <p:cNvPr id="3" name="Picture Placeholder 11" descr="A close up of a logo&#10;&#10;Description automatically generated">
            <a:extLst>
              <a:ext uri="{FF2B5EF4-FFF2-40B4-BE49-F238E27FC236}">
                <a16:creationId xmlns:a16="http://schemas.microsoft.com/office/drawing/2014/main" id="{717A01F8-7BAA-435F-B42E-2BBB093634A7}"/>
              </a:ext>
            </a:extLst>
          </p:cNvPr>
          <p:cNvPicPr>
            <a:picLocks noChangeAspect="1"/>
          </p:cNvPicPr>
          <p:nvPr/>
        </p:nvPicPr>
        <p:blipFill rotWithShape="1">
          <a:blip r:embed="rId7"/>
          <a:srcRect t="13204" b="15486"/>
          <a:stretch/>
        </p:blipFill>
        <p:spPr>
          <a:xfrm>
            <a:off x="1107531" y="5668369"/>
            <a:ext cx="1040567" cy="742019"/>
          </a:xfrm>
          <a:prstGeom prst="rect">
            <a:avLst/>
          </a:prstGeom>
        </p:spPr>
      </p:pic>
      <p:pic>
        <p:nvPicPr>
          <p:cNvPr id="4" name="Picture 2" descr="Image result for Sensoria Health logo PNG">
            <a:extLst>
              <a:ext uri="{FF2B5EF4-FFF2-40B4-BE49-F238E27FC236}">
                <a16:creationId xmlns:a16="http://schemas.microsoft.com/office/drawing/2014/main" id="{B740552E-EAA7-4857-ACCA-7AEEAD12CC9F}"/>
              </a:ext>
            </a:extLst>
          </p:cNvPr>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a:stretch/>
        </p:blipFill>
        <p:spPr bwMode="auto">
          <a:xfrm>
            <a:off x="3117600" y="5675529"/>
            <a:ext cx="1584706" cy="38363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See the source image">
            <a:extLst>
              <a:ext uri="{FF2B5EF4-FFF2-40B4-BE49-F238E27FC236}">
                <a16:creationId xmlns:a16="http://schemas.microsoft.com/office/drawing/2014/main" id="{69FEB4CB-F463-43D0-A869-36FFF6C841AC}"/>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887898" y="5461651"/>
            <a:ext cx="1194293" cy="31723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Gojo Industries">
            <a:extLst>
              <a:ext uri="{FF2B5EF4-FFF2-40B4-BE49-F238E27FC236}">
                <a16:creationId xmlns:a16="http://schemas.microsoft.com/office/drawing/2014/main" id="{BB1EAB66-2B38-4C9D-BA38-62E5FA86DA66}"/>
              </a:ext>
            </a:extLst>
          </p:cNvPr>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a:stretch/>
        </p:blipFill>
        <p:spPr bwMode="auto">
          <a:xfrm>
            <a:off x="4344323" y="6173930"/>
            <a:ext cx="1120642" cy="69819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Wipro">
            <a:extLst>
              <a:ext uri="{FF2B5EF4-FFF2-40B4-BE49-F238E27FC236}">
                <a16:creationId xmlns:a16="http://schemas.microsoft.com/office/drawing/2014/main" id="{64FF590B-C445-428B-B055-E81BA15392D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387885" y="6024903"/>
            <a:ext cx="823477" cy="823477"/>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See the source image">
            <a:extLst>
              <a:ext uri="{FF2B5EF4-FFF2-40B4-BE49-F238E27FC236}">
                <a16:creationId xmlns:a16="http://schemas.microsoft.com/office/drawing/2014/main" id="{4B22EBC4-925B-4CB8-82D8-74B284F32C4A}"/>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335188" y="5036246"/>
            <a:ext cx="1264246" cy="126424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ee the source image">
            <a:extLst>
              <a:ext uri="{FF2B5EF4-FFF2-40B4-BE49-F238E27FC236}">
                <a16:creationId xmlns:a16="http://schemas.microsoft.com/office/drawing/2014/main" id="{1CD7DE62-F673-491F-9ABF-3BB060BEC26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576891" y="5212683"/>
            <a:ext cx="1645582" cy="1012666"/>
          </a:xfrm>
          <a:prstGeom prst="rect">
            <a:avLst/>
          </a:prstGeom>
          <a:noFill/>
          <a:extLst>
            <a:ext uri="{909E8E84-426E-40DD-AFC4-6F175D3DCCD1}">
              <a14:hiddenFill xmlns:a14="http://schemas.microsoft.com/office/drawing/2010/main">
                <a:solidFill>
                  <a:srgbClr val="FFFFFF"/>
                </a:solidFill>
              </a14:hiddenFill>
            </a:ext>
          </a:extLst>
        </p:spPr>
      </p:pic>
      <p:grpSp>
        <p:nvGrpSpPr>
          <p:cNvPr id="23" name="Group 22">
            <a:extLst>
              <a:ext uri="{FF2B5EF4-FFF2-40B4-BE49-F238E27FC236}">
                <a16:creationId xmlns:a16="http://schemas.microsoft.com/office/drawing/2014/main" id="{BFA914B9-71D7-40AE-AF45-69428205E3E4}"/>
              </a:ext>
            </a:extLst>
          </p:cNvPr>
          <p:cNvGrpSpPr/>
          <p:nvPr/>
        </p:nvGrpSpPr>
        <p:grpSpPr>
          <a:xfrm>
            <a:off x="606876" y="3282837"/>
            <a:ext cx="3082444" cy="1506920"/>
            <a:chOff x="706824" y="1297978"/>
            <a:chExt cx="3022278" cy="1477507"/>
          </a:xfrm>
        </p:grpSpPr>
        <p:sp>
          <p:nvSpPr>
            <p:cNvPr id="79" name="Rectangle 78">
              <a:extLst>
                <a:ext uri="{FF2B5EF4-FFF2-40B4-BE49-F238E27FC236}">
                  <a16:creationId xmlns:a16="http://schemas.microsoft.com/office/drawing/2014/main" id="{4D9A92FD-793B-405C-9FAA-BD9E98B355CC}"/>
                </a:ext>
              </a:extLst>
            </p:cNvPr>
            <p:cNvSpPr/>
            <p:nvPr/>
          </p:nvSpPr>
          <p:spPr>
            <a:xfrm>
              <a:off x="706824" y="1697709"/>
              <a:ext cx="2765138" cy="280718"/>
            </a:xfrm>
            <a:prstGeom prst="rect">
              <a:avLst/>
            </a:prstGeom>
          </p:spPr>
          <p:txBody>
            <a:bodyPr wrap="square">
              <a:spAutoFit/>
            </a:bodyPr>
            <a:lstStyle/>
            <a:p>
              <a:pPr algn="ctr" defTabSz="932597"/>
              <a:r>
                <a:rPr lang="en-US" sz="1224" kern="0" dirty="0">
                  <a:solidFill>
                    <a:srgbClr val="001E4E"/>
                  </a:solidFill>
                  <a:latin typeface="Segoe UI" panose="020B0502040204020203" pitchFamily="34" charset="0"/>
                  <a:cs typeface="Segoe UI" panose="020B0502040204020203" pitchFamily="34" charset="0"/>
                </a:rPr>
                <a:t>Healthcare Manufacturing</a:t>
              </a:r>
            </a:p>
          </p:txBody>
        </p:sp>
        <p:sp>
          <p:nvSpPr>
            <p:cNvPr id="86" name="Rectangle 85">
              <a:extLst>
                <a:ext uri="{FF2B5EF4-FFF2-40B4-BE49-F238E27FC236}">
                  <a16:creationId xmlns:a16="http://schemas.microsoft.com/office/drawing/2014/main" id="{AE9D3040-FA14-4600-A38F-7D9BB8A75706}"/>
                </a:ext>
              </a:extLst>
            </p:cNvPr>
            <p:cNvSpPr/>
            <p:nvPr/>
          </p:nvSpPr>
          <p:spPr>
            <a:xfrm>
              <a:off x="740898" y="1929612"/>
              <a:ext cx="2988204" cy="845873"/>
            </a:xfrm>
            <a:prstGeom prst="rect">
              <a:avLst/>
            </a:prstGeom>
          </p:spPr>
          <p:txBody>
            <a:bodyPr wrap="square">
              <a:spAutoFit/>
            </a:bodyPr>
            <a:lstStyle/>
            <a:p>
              <a:pPr defTabSz="932597">
                <a:defRPr/>
              </a:pPr>
              <a:r>
                <a:rPr lang="en-US" sz="1224" dirty="0">
                  <a:solidFill>
                    <a:srgbClr val="000000"/>
                  </a:solidFill>
                  <a:latin typeface="Segoe UI Light"/>
                  <a:cs typeface="Segoe UI Light"/>
                </a:rPr>
                <a:t>Ensure medical devices and products maintain the highest levels of quality and comply with industry standards along the supply chain</a:t>
              </a:r>
            </a:p>
          </p:txBody>
        </p:sp>
        <p:pic>
          <p:nvPicPr>
            <p:cNvPr id="18" name="Graphic 17" descr="Suburban scene">
              <a:extLst>
                <a:ext uri="{FF2B5EF4-FFF2-40B4-BE49-F238E27FC236}">
                  <a16:creationId xmlns:a16="http://schemas.microsoft.com/office/drawing/2014/main" id="{3FA0FD0E-E50C-4099-9F0A-6520C6C5FB7A}"/>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901577" y="1297978"/>
              <a:ext cx="450606" cy="450606"/>
            </a:xfrm>
            <a:prstGeom prst="rect">
              <a:avLst/>
            </a:prstGeom>
          </p:spPr>
        </p:pic>
      </p:grpSp>
      <p:grpSp>
        <p:nvGrpSpPr>
          <p:cNvPr id="22" name="Group 21">
            <a:extLst>
              <a:ext uri="{FF2B5EF4-FFF2-40B4-BE49-F238E27FC236}">
                <a16:creationId xmlns:a16="http://schemas.microsoft.com/office/drawing/2014/main" id="{91C0323F-1B02-46B6-A82E-2433F127C5C1}"/>
              </a:ext>
            </a:extLst>
          </p:cNvPr>
          <p:cNvGrpSpPr/>
          <p:nvPr/>
        </p:nvGrpSpPr>
        <p:grpSpPr>
          <a:xfrm>
            <a:off x="299402" y="1399100"/>
            <a:ext cx="3511598" cy="1280621"/>
            <a:chOff x="2380283" y="479554"/>
            <a:chExt cx="3443056" cy="1255625"/>
          </a:xfrm>
        </p:grpSpPr>
        <p:sp>
          <p:nvSpPr>
            <p:cNvPr id="128" name="Rectangle 127">
              <a:extLst>
                <a:ext uri="{FF2B5EF4-FFF2-40B4-BE49-F238E27FC236}">
                  <a16:creationId xmlns:a16="http://schemas.microsoft.com/office/drawing/2014/main" id="{BF1A4C5A-8710-43AC-A049-D757B45897FA}"/>
                </a:ext>
              </a:extLst>
            </p:cNvPr>
            <p:cNvSpPr/>
            <p:nvPr/>
          </p:nvSpPr>
          <p:spPr>
            <a:xfrm>
              <a:off x="2719242" y="845788"/>
              <a:ext cx="2765138" cy="280718"/>
            </a:xfrm>
            <a:prstGeom prst="rect">
              <a:avLst/>
            </a:prstGeom>
          </p:spPr>
          <p:txBody>
            <a:bodyPr wrap="square">
              <a:spAutoFit/>
            </a:bodyPr>
            <a:lstStyle/>
            <a:p>
              <a:pPr algn="ctr" defTabSz="932597"/>
              <a:r>
                <a:rPr lang="en-US" sz="1224" kern="0" dirty="0">
                  <a:solidFill>
                    <a:srgbClr val="001E4E"/>
                  </a:solidFill>
                  <a:latin typeface="Segoe UI" panose="020B0502040204020203" pitchFamily="34" charset="0"/>
                  <a:cs typeface="Segoe UI" panose="020B0502040204020203" pitchFamily="34" charset="0"/>
                </a:rPr>
                <a:t>Continuous Patient Monitoring</a:t>
              </a:r>
            </a:p>
          </p:txBody>
        </p:sp>
        <p:sp>
          <p:nvSpPr>
            <p:cNvPr id="131" name="Rectangle 130">
              <a:extLst>
                <a:ext uri="{FF2B5EF4-FFF2-40B4-BE49-F238E27FC236}">
                  <a16:creationId xmlns:a16="http://schemas.microsoft.com/office/drawing/2014/main" id="{50D0C0CE-8613-41E9-B36D-35C40C43BCCC}"/>
                </a:ext>
              </a:extLst>
            </p:cNvPr>
            <p:cNvSpPr/>
            <p:nvPr/>
          </p:nvSpPr>
          <p:spPr>
            <a:xfrm>
              <a:off x="2380283" y="1077691"/>
              <a:ext cx="3443056" cy="657488"/>
            </a:xfrm>
            <a:prstGeom prst="rect">
              <a:avLst/>
            </a:prstGeom>
          </p:spPr>
          <p:txBody>
            <a:bodyPr wrap="square">
              <a:spAutoFit/>
            </a:bodyPr>
            <a:lstStyle/>
            <a:p>
              <a:pPr algn="ctr" defTabSz="932597"/>
              <a:r>
                <a:rPr lang="en-US" sz="1224" dirty="0">
                  <a:solidFill>
                    <a:srgbClr val="000000"/>
                  </a:solidFill>
                  <a:latin typeface="Segoe UI Light"/>
                  <a:cs typeface="Segoe UI Light"/>
                </a:rPr>
                <a:t>Extend patient care beyond the hospital walls, reduce re-admissions, and manage chronic diseases. </a:t>
              </a:r>
            </a:p>
          </p:txBody>
        </p:sp>
        <p:pic>
          <p:nvPicPr>
            <p:cNvPr id="21" name="Graphic 20" descr="Heart with pulse">
              <a:extLst>
                <a:ext uri="{FF2B5EF4-FFF2-40B4-BE49-F238E27FC236}">
                  <a16:creationId xmlns:a16="http://schemas.microsoft.com/office/drawing/2014/main" id="{BB7902D5-531C-48A7-B0D9-C991182E1AA2}"/>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3876508" y="479554"/>
              <a:ext cx="450606" cy="450606"/>
            </a:xfrm>
            <a:prstGeom prst="rect">
              <a:avLst/>
            </a:prstGeom>
          </p:spPr>
        </p:pic>
      </p:grpSp>
    </p:spTree>
    <p:extLst>
      <p:ext uri="{BB962C8B-B14F-4D97-AF65-F5344CB8AC3E}">
        <p14:creationId xmlns:p14="http://schemas.microsoft.com/office/powerpoint/2010/main" val="3559741094"/>
      </p:ext>
    </p:extLst>
  </p:cSld>
  <p:clrMapOvr>
    <a:masterClrMapping/>
  </p:clrMapOvr>
  <p:transition>
    <p:fad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98734A6-63FF-4138-972A-5B26007CCFDA}"/>
              </a:ext>
            </a:extLst>
          </p:cNvPr>
          <p:cNvSpPr>
            <a:spLocks noGrp="1"/>
          </p:cNvSpPr>
          <p:nvPr>
            <p:ph type="title"/>
          </p:nvPr>
        </p:nvSpPr>
        <p:spPr/>
        <p:txBody>
          <a:bodyPr/>
          <a:lstStyle/>
          <a:p>
            <a:r>
              <a:rPr lang="en-US" dirty="0"/>
              <a:t>IoT in Manufacturing</a:t>
            </a:r>
          </a:p>
        </p:txBody>
      </p:sp>
    </p:spTree>
    <p:extLst>
      <p:ext uri="{BB962C8B-B14F-4D97-AF65-F5344CB8AC3E}">
        <p14:creationId xmlns:p14="http://schemas.microsoft.com/office/powerpoint/2010/main" val="2518072376"/>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51D5B231-1106-4596-A6F5-8CF8EB6CF95C}"/>
              </a:ext>
            </a:extLst>
          </p:cNvPr>
          <p:cNvSpPr/>
          <p:nvPr/>
        </p:nvSpPr>
        <p:spPr bwMode="auto">
          <a:xfrm>
            <a:off x="882" y="755011"/>
            <a:ext cx="12434711" cy="288973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 name="Title 15"/>
          <p:cNvSpPr>
            <a:spLocks noGrp="1"/>
          </p:cNvSpPr>
          <p:nvPr>
            <p:ph type="title"/>
          </p:nvPr>
        </p:nvSpPr>
        <p:spPr>
          <a:xfrm>
            <a:off x="227843" y="212458"/>
            <a:ext cx="11531551" cy="418538"/>
          </a:xfrm>
        </p:spPr>
        <p:txBody>
          <a:bodyPr/>
          <a:lstStyle/>
          <a:p>
            <a:r>
              <a:rPr lang="en-US" sz="3264" b="1" spc="-51" dirty="0">
                <a:gradFill>
                  <a:gsLst>
                    <a:gs pos="1250">
                      <a:srgbClr val="1A1A1A"/>
                    </a:gs>
                    <a:gs pos="100000">
                      <a:srgbClr val="1A1A1A"/>
                    </a:gs>
                  </a:gsLst>
                  <a:lin ang="5400000" scaled="0"/>
                </a:gradFill>
                <a:latin typeface="Segoe UI Semibold"/>
              </a:rPr>
              <a:t>IoT is driving the fourth industrial revolution in manufacturing</a:t>
            </a:r>
          </a:p>
        </p:txBody>
      </p:sp>
      <p:sp>
        <p:nvSpPr>
          <p:cNvPr id="53" name="Rectangle 52">
            <a:extLst>
              <a:ext uri="{FF2B5EF4-FFF2-40B4-BE49-F238E27FC236}">
                <a16:creationId xmlns:a16="http://schemas.microsoft.com/office/drawing/2014/main" id="{7FEE66D3-A410-4696-9CEE-382255DADE4A}"/>
              </a:ext>
            </a:extLst>
          </p:cNvPr>
          <p:cNvSpPr/>
          <p:nvPr/>
        </p:nvSpPr>
        <p:spPr>
          <a:xfrm>
            <a:off x="3206411" y="5167580"/>
            <a:ext cx="3053120" cy="766513"/>
          </a:xfrm>
          <a:prstGeom prst="rect">
            <a:avLst/>
          </a:prstGeom>
          <a:noFill/>
          <a:ln>
            <a:noFill/>
          </a:ln>
        </p:spPr>
        <p:txBody>
          <a:bodyPr wrap="square" lIns="0" rtlCol="0" anchor="b" anchorCtr="0">
            <a:spAutoFit/>
          </a:bodyPr>
          <a:lstStyle/>
          <a:p>
            <a:pPr algn="ctr" defTabSz="906691" fontAlgn="base">
              <a:defRPr/>
            </a:pPr>
            <a:r>
              <a:rPr lang="en-US" sz="1428" b="1" dirty="0">
                <a:solidFill>
                  <a:srgbClr val="353535">
                    <a:lumMod val="50000"/>
                  </a:srgbClr>
                </a:solidFill>
                <a:latin typeface="Segoe UI Semilight"/>
              </a:rPr>
              <a:t>Avoid vendor lock-in </a:t>
            </a:r>
            <a:r>
              <a:rPr lang="en-US" sz="1428" dirty="0">
                <a:solidFill>
                  <a:srgbClr val="353535">
                    <a:lumMod val="50000"/>
                  </a:srgbClr>
                </a:solidFill>
                <a:latin typeface="Segoe UI Semilight"/>
              </a:rPr>
              <a:t>with open source and open industrial interoperability standards</a:t>
            </a:r>
            <a:endParaRPr lang="en-US" sz="1428" dirty="0">
              <a:solidFill>
                <a:srgbClr val="353535">
                  <a:lumMod val="50000"/>
                </a:srgbClr>
              </a:solidFill>
              <a:latin typeface="Segoe UI Semilight"/>
              <a:cs typeface="Segoe UI Semibold" panose="020B0702040204020203" pitchFamily="34" charset="0"/>
            </a:endParaRPr>
          </a:p>
        </p:txBody>
      </p:sp>
      <p:sp>
        <p:nvSpPr>
          <p:cNvPr id="65" name="Rectangle 64">
            <a:extLst>
              <a:ext uri="{FF2B5EF4-FFF2-40B4-BE49-F238E27FC236}">
                <a16:creationId xmlns:a16="http://schemas.microsoft.com/office/drawing/2014/main" id="{06C9041E-C9C2-4036-BD41-58BDE3CF7FE7}"/>
              </a:ext>
            </a:extLst>
          </p:cNvPr>
          <p:cNvSpPr/>
          <p:nvPr/>
        </p:nvSpPr>
        <p:spPr>
          <a:xfrm>
            <a:off x="174217" y="3755821"/>
            <a:ext cx="5308088" cy="324695"/>
          </a:xfrm>
          <a:prstGeom prst="rect">
            <a:avLst/>
          </a:prstGeom>
          <a:noFill/>
          <a:ln>
            <a:noFill/>
          </a:ln>
        </p:spPr>
        <p:txBody>
          <a:bodyPr wrap="square" lIns="0" rtlCol="0" anchor="t" anchorCtr="0">
            <a:spAutoFit/>
          </a:bodyPr>
          <a:lstStyle/>
          <a:p>
            <a:pPr defTabSz="950481" fontAlgn="base">
              <a:lnSpc>
                <a:spcPct val="90000"/>
              </a:lnSpc>
              <a:spcBef>
                <a:spcPct val="0"/>
              </a:spcBef>
              <a:spcAft>
                <a:spcPct val="0"/>
              </a:spcAft>
              <a:defRPr/>
            </a:pPr>
            <a:r>
              <a:rPr lang="en-US" sz="1632" b="1" spc="31" dirty="0">
                <a:solidFill>
                  <a:srgbClr val="353535">
                    <a:lumMod val="50000"/>
                  </a:srgbClr>
                </a:solidFill>
                <a:latin typeface="Segoe UI" panose="020B0502040204020203" pitchFamily="34" charset="0"/>
                <a:cs typeface="Segoe UI" panose="020B0502040204020203" pitchFamily="34" charset="0"/>
              </a:rPr>
              <a:t>Azure IoT value prop for industrial organizations:</a:t>
            </a:r>
          </a:p>
        </p:txBody>
      </p:sp>
      <p:sp>
        <p:nvSpPr>
          <p:cNvPr id="26" name="Rectangle 25">
            <a:extLst>
              <a:ext uri="{FF2B5EF4-FFF2-40B4-BE49-F238E27FC236}">
                <a16:creationId xmlns:a16="http://schemas.microsoft.com/office/drawing/2014/main" id="{7E11EDA8-5F06-4110-BEE8-77EE8AF98930}"/>
              </a:ext>
            </a:extLst>
          </p:cNvPr>
          <p:cNvSpPr/>
          <p:nvPr/>
        </p:nvSpPr>
        <p:spPr>
          <a:xfrm>
            <a:off x="8654993" y="2165236"/>
            <a:ext cx="2904071" cy="785741"/>
          </a:xfrm>
          <a:prstGeom prst="rect">
            <a:avLst/>
          </a:prstGeom>
          <a:noFill/>
          <a:ln>
            <a:noFill/>
          </a:ln>
        </p:spPr>
        <p:txBody>
          <a:bodyPr wrap="square" lIns="0" rtlCol="0" anchor="t" anchorCtr="0">
            <a:spAutoFit/>
          </a:bodyPr>
          <a:lstStyle/>
          <a:p>
            <a:pPr algn="ctr" defTabSz="950481" fontAlgn="base">
              <a:lnSpc>
                <a:spcPct val="90000"/>
              </a:lnSpc>
              <a:spcBef>
                <a:spcPct val="0"/>
              </a:spcBef>
              <a:spcAft>
                <a:spcPct val="0"/>
              </a:spcAft>
              <a:defRPr/>
            </a:pPr>
            <a:r>
              <a:rPr lang="en-US" sz="1632" spc="31" dirty="0">
                <a:gradFill>
                  <a:gsLst>
                    <a:gs pos="0">
                      <a:srgbClr val="FFFFFF"/>
                    </a:gs>
                    <a:gs pos="100000">
                      <a:srgbClr val="FFFFFF"/>
                    </a:gs>
                  </a:gsLst>
                  <a:lin ang="5400000" scaled="1"/>
                </a:gradFill>
                <a:latin typeface="Segoe UI Semibold"/>
                <a:cs typeface="Segoe UI Semilight" panose="020B0402040204020203" pitchFamily="34" charset="0"/>
              </a:rPr>
              <a:t>96% of manufacturers are </a:t>
            </a:r>
            <a:r>
              <a:rPr lang="en-US" sz="1632" spc="31" dirty="0">
                <a:solidFill>
                  <a:srgbClr val="0078D7">
                    <a:lumMod val="40000"/>
                    <a:lumOff val="60000"/>
                  </a:srgbClr>
                </a:solidFill>
                <a:latin typeface="Segoe UI Semibold"/>
                <a:cs typeface="Segoe UI Semilight" panose="020B0402040204020203" pitchFamily="34" charset="0"/>
              </a:rPr>
              <a:t>satisfied</a:t>
            </a:r>
            <a:r>
              <a:rPr lang="en-US" sz="1632" spc="31" dirty="0">
                <a:gradFill>
                  <a:gsLst>
                    <a:gs pos="0">
                      <a:srgbClr val="FFFFFF"/>
                    </a:gs>
                    <a:gs pos="100000">
                      <a:srgbClr val="FFFFFF"/>
                    </a:gs>
                  </a:gsLst>
                  <a:lin ang="5400000" scaled="1"/>
                </a:gradFill>
                <a:latin typeface="Segoe UI Semibold"/>
                <a:cs typeface="Segoe UI Semilight" panose="020B0402040204020203" pitchFamily="34" charset="0"/>
              </a:rPr>
              <a:t> with the value IoT adds to their company</a:t>
            </a:r>
            <a:endParaRPr lang="en-US" sz="1428" baseline="30000" dirty="0">
              <a:gradFill>
                <a:gsLst>
                  <a:gs pos="0">
                    <a:srgbClr val="FFFFFF"/>
                  </a:gs>
                  <a:gs pos="100000">
                    <a:srgbClr val="FFFFFF"/>
                  </a:gs>
                </a:gsLst>
                <a:lin ang="5400000" scaled="1"/>
              </a:gradFill>
              <a:latin typeface="Segoe UI"/>
              <a:cs typeface="Segoe UI Semilight" panose="020B0402040204020203" pitchFamily="34" charset="0"/>
            </a:endParaRPr>
          </a:p>
        </p:txBody>
      </p:sp>
      <p:sp>
        <p:nvSpPr>
          <p:cNvPr id="23" name="Rectangle 22">
            <a:extLst>
              <a:ext uri="{FF2B5EF4-FFF2-40B4-BE49-F238E27FC236}">
                <a16:creationId xmlns:a16="http://schemas.microsoft.com/office/drawing/2014/main" id="{CC8F4135-F749-4F3C-917A-57FB63F253E3}"/>
              </a:ext>
            </a:extLst>
          </p:cNvPr>
          <p:cNvSpPr/>
          <p:nvPr/>
        </p:nvSpPr>
        <p:spPr>
          <a:xfrm>
            <a:off x="1067121" y="2165236"/>
            <a:ext cx="2848677" cy="785741"/>
          </a:xfrm>
          <a:prstGeom prst="rect">
            <a:avLst/>
          </a:prstGeom>
          <a:noFill/>
          <a:ln>
            <a:noFill/>
          </a:ln>
        </p:spPr>
        <p:txBody>
          <a:bodyPr wrap="square" lIns="0" rtlCol="0" anchor="t" anchorCtr="0">
            <a:spAutoFit/>
          </a:bodyPr>
          <a:lstStyle/>
          <a:p>
            <a:pPr algn="ctr" defTabSz="950481" fontAlgn="base">
              <a:lnSpc>
                <a:spcPct val="90000"/>
              </a:lnSpc>
              <a:spcBef>
                <a:spcPct val="0"/>
              </a:spcBef>
              <a:spcAft>
                <a:spcPct val="0"/>
              </a:spcAft>
              <a:defRPr/>
            </a:pPr>
            <a:r>
              <a:rPr lang="en-US" sz="1632" spc="31" dirty="0">
                <a:gradFill>
                  <a:gsLst>
                    <a:gs pos="0">
                      <a:srgbClr val="FFFFFF"/>
                    </a:gs>
                    <a:gs pos="100000">
                      <a:srgbClr val="FFFFFF"/>
                    </a:gs>
                  </a:gsLst>
                  <a:lin ang="5400000" scaled="1"/>
                </a:gradFill>
                <a:latin typeface="Segoe UI Semibold"/>
                <a:cs typeface="Segoe UI Semilight" panose="020B0402040204020203" pitchFamily="34" charset="0"/>
              </a:rPr>
              <a:t>92% of manufacturers consider IoT </a:t>
            </a:r>
            <a:r>
              <a:rPr lang="en-US" sz="1632" spc="31" dirty="0">
                <a:solidFill>
                  <a:srgbClr val="0078D7">
                    <a:lumMod val="40000"/>
                    <a:lumOff val="60000"/>
                  </a:srgbClr>
                </a:solidFill>
                <a:latin typeface="Segoe UI Semibold"/>
                <a:cs typeface="Segoe UI Semilight" panose="020B0402040204020203" pitchFamily="34" charset="0"/>
              </a:rPr>
              <a:t>critical</a:t>
            </a:r>
            <a:r>
              <a:rPr lang="en-US" sz="1632" spc="31" dirty="0">
                <a:gradFill>
                  <a:gsLst>
                    <a:gs pos="0">
                      <a:srgbClr val="FFFFFF"/>
                    </a:gs>
                    <a:gs pos="100000">
                      <a:srgbClr val="FFFFFF"/>
                    </a:gs>
                  </a:gsLst>
                  <a:lin ang="5400000" scaled="1"/>
                </a:gradFill>
                <a:latin typeface="Segoe UI Semibold"/>
                <a:cs typeface="Segoe UI Semilight" panose="020B0402040204020203" pitchFamily="34" charset="0"/>
              </a:rPr>
              <a:t> to the success of their company</a:t>
            </a:r>
            <a:endParaRPr lang="en-US" sz="1632" spc="31" dirty="0">
              <a:gradFill>
                <a:gsLst>
                  <a:gs pos="0">
                    <a:srgbClr val="50E6FF"/>
                  </a:gs>
                  <a:gs pos="100000">
                    <a:srgbClr val="50E6FF"/>
                  </a:gs>
                </a:gsLst>
                <a:lin ang="5400000" scaled="1"/>
              </a:gradFill>
              <a:latin typeface="Segoe UI Semibold"/>
              <a:cs typeface="Segoe UI Semilight" panose="020B0402040204020203" pitchFamily="34" charset="0"/>
            </a:endParaRPr>
          </a:p>
        </p:txBody>
      </p:sp>
      <p:sp>
        <p:nvSpPr>
          <p:cNvPr id="25" name="Rectangle 24">
            <a:extLst>
              <a:ext uri="{FF2B5EF4-FFF2-40B4-BE49-F238E27FC236}">
                <a16:creationId xmlns:a16="http://schemas.microsoft.com/office/drawing/2014/main" id="{D26C6DD9-4DD2-4C75-8501-8A125D41BD88}"/>
              </a:ext>
            </a:extLst>
          </p:cNvPr>
          <p:cNvSpPr/>
          <p:nvPr/>
        </p:nvSpPr>
        <p:spPr>
          <a:xfrm>
            <a:off x="4815382" y="2165236"/>
            <a:ext cx="2940027" cy="785741"/>
          </a:xfrm>
          <a:prstGeom prst="rect">
            <a:avLst/>
          </a:prstGeom>
          <a:noFill/>
          <a:ln>
            <a:noFill/>
          </a:ln>
        </p:spPr>
        <p:txBody>
          <a:bodyPr wrap="square" lIns="0" rtlCol="0" anchor="t" anchorCtr="0">
            <a:spAutoFit/>
          </a:bodyPr>
          <a:lstStyle/>
          <a:p>
            <a:pPr algn="ctr" defTabSz="950481" fontAlgn="base">
              <a:lnSpc>
                <a:spcPct val="90000"/>
              </a:lnSpc>
              <a:spcBef>
                <a:spcPct val="0"/>
              </a:spcBef>
              <a:spcAft>
                <a:spcPct val="0"/>
              </a:spcAft>
              <a:defRPr/>
            </a:pPr>
            <a:r>
              <a:rPr lang="en-US" sz="1632" spc="31" dirty="0">
                <a:gradFill>
                  <a:gsLst>
                    <a:gs pos="0">
                      <a:srgbClr val="FFFFFF"/>
                    </a:gs>
                    <a:gs pos="100000">
                      <a:srgbClr val="FFFFFF"/>
                    </a:gs>
                  </a:gsLst>
                  <a:lin ang="5400000" scaled="1"/>
                </a:gradFill>
                <a:latin typeface="Segoe UI Semibold"/>
                <a:cs typeface="Segoe UI Semilight" panose="020B0402040204020203" pitchFamily="34" charset="0"/>
              </a:rPr>
              <a:t>87% of IoT decision makers in manufacturing have </a:t>
            </a:r>
            <a:r>
              <a:rPr lang="en-US" sz="1632" spc="31" dirty="0">
                <a:solidFill>
                  <a:srgbClr val="0078D7">
                    <a:lumMod val="40000"/>
                    <a:lumOff val="60000"/>
                  </a:srgbClr>
                </a:solidFill>
                <a:latin typeface="Segoe UI Semibold"/>
                <a:cs typeface="Segoe UI Semilight" panose="020B0402040204020203" pitchFamily="34" charset="0"/>
              </a:rPr>
              <a:t>adopted</a:t>
            </a:r>
            <a:r>
              <a:rPr lang="en-US" sz="1632" spc="31" dirty="0">
                <a:gradFill>
                  <a:gsLst>
                    <a:gs pos="0">
                      <a:srgbClr val="FFFFFF"/>
                    </a:gs>
                    <a:gs pos="100000">
                      <a:srgbClr val="FFFFFF"/>
                    </a:gs>
                  </a:gsLst>
                  <a:lin ang="5400000" scaled="1"/>
                </a:gradFill>
                <a:latin typeface="Segoe UI Semibold"/>
                <a:cs typeface="Segoe UI Semilight" panose="020B0402040204020203" pitchFamily="34" charset="0"/>
              </a:rPr>
              <a:t> IoT </a:t>
            </a:r>
            <a:endParaRPr lang="en-US" sz="1632" spc="31" dirty="0">
              <a:gradFill>
                <a:gsLst>
                  <a:gs pos="0">
                    <a:srgbClr val="50E6FF"/>
                  </a:gs>
                  <a:gs pos="100000">
                    <a:srgbClr val="50E6FF"/>
                  </a:gs>
                </a:gsLst>
                <a:lin ang="5400000" scaled="1"/>
              </a:gradFill>
              <a:latin typeface="Segoe UI Semibold"/>
              <a:cs typeface="Segoe UI Semilight" panose="020B0402040204020203" pitchFamily="34" charset="0"/>
            </a:endParaRPr>
          </a:p>
        </p:txBody>
      </p:sp>
      <p:sp>
        <p:nvSpPr>
          <p:cNvPr id="24" name="Rectangle 23">
            <a:extLst>
              <a:ext uri="{FF2B5EF4-FFF2-40B4-BE49-F238E27FC236}">
                <a16:creationId xmlns:a16="http://schemas.microsoft.com/office/drawing/2014/main" id="{E965C5BF-1046-476A-B3F6-86F5A412F857}"/>
              </a:ext>
            </a:extLst>
          </p:cNvPr>
          <p:cNvSpPr/>
          <p:nvPr/>
        </p:nvSpPr>
        <p:spPr>
          <a:xfrm>
            <a:off x="309200" y="3094692"/>
            <a:ext cx="4459782" cy="754585"/>
          </a:xfrm>
          <a:prstGeom prst="rect">
            <a:avLst/>
          </a:prstGeom>
        </p:spPr>
        <p:txBody>
          <a:bodyPr wrap="square" lIns="0" tIns="0" rIns="0" bIns="0" anchor="ctr">
            <a:noAutofit/>
          </a:bodyPr>
          <a:lstStyle/>
          <a:p>
            <a:pPr defTabSz="932597"/>
            <a:br>
              <a:rPr lang="en-US" sz="1632" b="1" baseline="30000" dirty="0">
                <a:solidFill>
                  <a:srgbClr val="FFFFFF"/>
                </a:solidFill>
                <a:latin typeface="Segoe UI Semilight"/>
                <a:cs typeface="Segoe UI Semilight" panose="020B0402040204020203" pitchFamily="34" charset="0"/>
              </a:rPr>
            </a:br>
            <a:r>
              <a:rPr lang="en-US" sz="1224" b="1" baseline="30000" dirty="0">
                <a:solidFill>
                  <a:srgbClr val="FFFFFF"/>
                </a:solidFill>
                <a:latin typeface="Segoe UI Semilight"/>
                <a:cs typeface="Segoe UI Semilight" panose="020B0402040204020203" pitchFamily="34" charset="0"/>
              </a:rPr>
              <a:t>IoT Signals Report: Manufacturing Spotlight, Microsoft, July 2020</a:t>
            </a:r>
            <a:endParaRPr lang="en-US" sz="1632" b="1" dirty="0">
              <a:solidFill>
                <a:srgbClr val="FFFFFF"/>
              </a:solidFill>
              <a:latin typeface="Segoe UI Semilight"/>
            </a:endParaRPr>
          </a:p>
        </p:txBody>
      </p:sp>
      <p:pic>
        <p:nvPicPr>
          <p:cNvPr id="58" name="Picture 2">
            <a:extLst>
              <a:ext uri="{FF2B5EF4-FFF2-40B4-BE49-F238E27FC236}">
                <a16:creationId xmlns:a16="http://schemas.microsoft.com/office/drawing/2014/main" id="{E14B81C2-1B35-4BA4-A0D7-A0488EB102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46481" y="1369358"/>
            <a:ext cx="638643" cy="638643"/>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6">
            <a:extLst>
              <a:ext uri="{FF2B5EF4-FFF2-40B4-BE49-F238E27FC236}">
                <a16:creationId xmlns:a16="http://schemas.microsoft.com/office/drawing/2014/main" id="{81B81AEA-7550-4ED1-BE79-7408FC787AD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61140" y="1385435"/>
            <a:ext cx="564010" cy="642708"/>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8">
            <a:extLst>
              <a:ext uri="{FF2B5EF4-FFF2-40B4-BE49-F238E27FC236}">
                <a16:creationId xmlns:a16="http://schemas.microsoft.com/office/drawing/2014/main" id="{D59C45C8-63C9-4956-BDDD-C8D8329AB9D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97908" y="1409620"/>
            <a:ext cx="361623" cy="576337"/>
          </a:xfrm>
          <a:prstGeom prst="rect">
            <a:avLst/>
          </a:prstGeom>
          <a:noFill/>
          <a:extLst>
            <a:ext uri="{909E8E84-426E-40DD-AFC4-6F175D3DCCD1}">
              <a14:hiddenFill xmlns:a14="http://schemas.microsoft.com/office/drawing/2010/main">
                <a:solidFill>
                  <a:srgbClr val="FFFFFF"/>
                </a:solidFill>
              </a14:hiddenFill>
            </a:ext>
          </a:extLst>
        </p:spPr>
      </p:pic>
      <p:sp>
        <p:nvSpPr>
          <p:cNvPr id="62" name="Rectangle 61">
            <a:extLst>
              <a:ext uri="{FF2B5EF4-FFF2-40B4-BE49-F238E27FC236}">
                <a16:creationId xmlns:a16="http://schemas.microsoft.com/office/drawing/2014/main" id="{AC79D915-646E-42C7-8EFB-135E97BBD07B}"/>
              </a:ext>
            </a:extLst>
          </p:cNvPr>
          <p:cNvSpPr/>
          <p:nvPr/>
        </p:nvSpPr>
        <p:spPr>
          <a:xfrm>
            <a:off x="153291" y="5167580"/>
            <a:ext cx="3053120" cy="766513"/>
          </a:xfrm>
          <a:prstGeom prst="rect">
            <a:avLst/>
          </a:prstGeom>
          <a:noFill/>
          <a:ln>
            <a:noFill/>
          </a:ln>
        </p:spPr>
        <p:txBody>
          <a:bodyPr wrap="square" lIns="0" rtlCol="0" anchor="b" anchorCtr="0">
            <a:spAutoFit/>
          </a:bodyPr>
          <a:lstStyle/>
          <a:p>
            <a:pPr algn="ctr" defTabSz="906691" fontAlgn="base">
              <a:defRPr/>
            </a:pPr>
            <a:r>
              <a:rPr lang="en-US" sz="1428" dirty="0">
                <a:solidFill>
                  <a:srgbClr val="353535">
                    <a:lumMod val="50000"/>
                  </a:srgbClr>
                </a:solidFill>
                <a:latin typeface="Segoe UI Semilight"/>
              </a:rPr>
              <a:t>Unify your business data to </a:t>
            </a:r>
            <a:r>
              <a:rPr lang="en-US" sz="1428" b="1" dirty="0">
                <a:solidFill>
                  <a:srgbClr val="353535">
                    <a:lumMod val="50000"/>
                  </a:srgbClr>
                </a:solidFill>
                <a:latin typeface="Segoe UI Semilight"/>
              </a:rPr>
              <a:t>scale quickly across the enterprise </a:t>
            </a:r>
            <a:r>
              <a:rPr lang="en-US" sz="1428" dirty="0">
                <a:solidFill>
                  <a:srgbClr val="353535">
                    <a:lumMod val="50000"/>
                  </a:srgbClr>
                </a:solidFill>
                <a:latin typeface="Segoe UI Semilight"/>
              </a:rPr>
              <a:t>with common data models</a:t>
            </a:r>
          </a:p>
        </p:txBody>
      </p:sp>
      <p:sp>
        <p:nvSpPr>
          <p:cNvPr id="63" name="Rectangle 62">
            <a:extLst>
              <a:ext uri="{FF2B5EF4-FFF2-40B4-BE49-F238E27FC236}">
                <a16:creationId xmlns:a16="http://schemas.microsoft.com/office/drawing/2014/main" id="{C0C79F71-935B-44B1-BD9D-D5B18A48E887}"/>
              </a:ext>
            </a:extLst>
          </p:cNvPr>
          <p:cNvSpPr/>
          <p:nvPr/>
        </p:nvSpPr>
        <p:spPr>
          <a:xfrm>
            <a:off x="6235097" y="5182541"/>
            <a:ext cx="2939556" cy="751552"/>
          </a:xfrm>
          <a:prstGeom prst="rect">
            <a:avLst/>
          </a:prstGeom>
          <a:noFill/>
          <a:ln>
            <a:noFill/>
          </a:ln>
        </p:spPr>
        <p:txBody>
          <a:bodyPr wrap="square" lIns="0" rtlCol="0" anchor="b" anchorCtr="0">
            <a:spAutoFit/>
          </a:bodyPr>
          <a:lstStyle/>
          <a:p>
            <a:pPr algn="ctr" defTabSz="906691" fontAlgn="base">
              <a:defRPr/>
            </a:pPr>
            <a:r>
              <a:rPr lang="en-US" sz="1428" dirty="0">
                <a:solidFill>
                  <a:srgbClr val="353535">
                    <a:lumMod val="50000"/>
                  </a:srgbClr>
                </a:solidFill>
                <a:latin typeface="Segoe UI Semilight"/>
              </a:rPr>
              <a:t>Leading industry-specific </a:t>
            </a:r>
            <a:r>
              <a:rPr lang="en-US" sz="1428" b="1" dirty="0">
                <a:solidFill>
                  <a:srgbClr val="353535">
                    <a:lumMod val="50000"/>
                  </a:srgbClr>
                </a:solidFill>
                <a:latin typeface="Segoe UI Semilight"/>
              </a:rPr>
              <a:t>compliance and end-to-end security </a:t>
            </a:r>
            <a:r>
              <a:rPr lang="en-US" sz="1428" dirty="0">
                <a:solidFill>
                  <a:srgbClr val="353535">
                    <a:lumMod val="50000"/>
                  </a:srgbClr>
                </a:solidFill>
                <a:latin typeface="Segoe UI Semilight"/>
              </a:rPr>
              <a:t>from the device to the cloud </a:t>
            </a:r>
            <a:endParaRPr lang="en-US" sz="1428" dirty="0">
              <a:solidFill>
                <a:srgbClr val="353535">
                  <a:lumMod val="50000"/>
                </a:srgbClr>
              </a:solidFill>
              <a:latin typeface="Segoe UI Semilight"/>
              <a:cs typeface="Segoe UI Semibold" panose="020B0702040204020203" pitchFamily="34" charset="0"/>
            </a:endParaRPr>
          </a:p>
        </p:txBody>
      </p:sp>
      <p:sp>
        <p:nvSpPr>
          <p:cNvPr id="64" name="Rectangle 63">
            <a:extLst>
              <a:ext uri="{FF2B5EF4-FFF2-40B4-BE49-F238E27FC236}">
                <a16:creationId xmlns:a16="http://schemas.microsoft.com/office/drawing/2014/main" id="{1DFDBB3E-59EB-4BEA-AA82-2CE5BBB843BD}"/>
              </a:ext>
            </a:extLst>
          </p:cNvPr>
          <p:cNvSpPr/>
          <p:nvPr/>
        </p:nvSpPr>
        <p:spPr>
          <a:xfrm>
            <a:off x="9230067" y="5182541"/>
            <a:ext cx="3163120" cy="751552"/>
          </a:xfrm>
          <a:prstGeom prst="rect">
            <a:avLst/>
          </a:prstGeom>
          <a:noFill/>
          <a:ln>
            <a:noFill/>
          </a:ln>
        </p:spPr>
        <p:txBody>
          <a:bodyPr wrap="square" lIns="0" rtlCol="0" anchor="b" anchorCtr="0">
            <a:spAutoFit/>
          </a:bodyPr>
          <a:lstStyle/>
          <a:p>
            <a:pPr algn="ctr" defTabSz="906691" fontAlgn="base">
              <a:defRPr/>
            </a:pPr>
            <a:r>
              <a:rPr lang="en-US" sz="1428" b="1" dirty="0">
                <a:solidFill>
                  <a:srgbClr val="353535">
                    <a:lumMod val="50000"/>
                  </a:srgbClr>
                </a:solidFill>
                <a:latin typeface="Segoe UI Semilight"/>
              </a:rPr>
              <a:t>Reduce time-to-value </a:t>
            </a:r>
            <a:r>
              <a:rPr lang="en-US" sz="1428" dirty="0">
                <a:solidFill>
                  <a:srgbClr val="353535">
                    <a:lumMod val="50000"/>
                  </a:srgbClr>
                </a:solidFill>
                <a:latin typeface="Segoe UI Semilight"/>
              </a:rPr>
              <a:t>with seamless integration with platforms from leading industrial IoT partners with Azure IoT</a:t>
            </a:r>
          </a:p>
        </p:txBody>
      </p:sp>
      <p:pic>
        <p:nvPicPr>
          <p:cNvPr id="75" name="Graphic 74">
            <a:extLst>
              <a:ext uri="{FF2B5EF4-FFF2-40B4-BE49-F238E27FC236}">
                <a16:creationId xmlns:a16="http://schemas.microsoft.com/office/drawing/2014/main" id="{D381164F-C4B6-4016-A7F7-E2415FE18F4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441457" y="4396182"/>
            <a:ext cx="627905" cy="589229"/>
          </a:xfrm>
          <a:prstGeom prst="rect">
            <a:avLst/>
          </a:prstGeom>
        </p:spPr>
      </p:pic>
      <p:pic>
        <p:nvPicPr>
          <p:cNvPr id="108" name="Graphic 107">
            <a:extLst>
              <a:ext uri="{FF2B5EF4-FFF2-40B4-BE49-F238E27FC236}">
                <a16:creationId xmlns:a16="http://schemas.microsoft.com/office/drawing/2014/main" id="{36901FB2-8ED9-4714-B8DF-3995B693AB9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459959" y="4490645"/>
            <a:ext cx="438833" cy="438833"/>
          </a:xfrm>
          <a:prstGeom prst="rect">
            <a:avLst/>
          </a:prstGeom>
        </p:spPr>
      </p:pic>
      <p:grpSp>
        <p:nvGrpSpPr>
          <p:cNvPr id="8" name="Group 7">
            <a:extLst>
              <a:ext uri="{FF2B5EF4-FFF2-40B4-BE49-F238E27FC236}">
                <a16:creationId xmlns:a16="http://schemas.microsoft.com/office/drawing/2014/main" id="{8E25795C-2EEF-47B4-AE10-7D189B62A81A}"/>
              </a:ext>
            </a:extLst>
          </p:cNvPr>
          <p:cNvGrpSpPr/>
          <p:nvPr/>
        </p:nvGrpSpPr>
        <p:grpSpPr>
          <a:xfrm>
            <a:off x="4495747" y="4420565"/>
            <a:ext cx="546470" cy="504965"/>
            <a:chOff x="6363004" y="886154"/>
            <a:chExt cx="727190" cy="679784"/>
          </a:xfrm>
        </p:grpSpPr>
        <p:sp>
          <p:nvSpPr>
            <p:cNvPr id="109" name="Freeform: Shape 108">
              <a:extLst>
                <a:ext uri="{FF2B5EF4-FFF2-40B4-BE49-F238E27FC236}">
                  <a16:creationId xmlns:a16="http://schemas.microsoft.com/office/drawing/2014/main" id="{5259877C-EE2E-43B1-A52E-0F9CF237230D}"/>
                </a:ext>
              </a:extLst>
            </p:cNvPr>
            <p:cNvSpPr/>
            <p:nvPr/>
          </p:nvSpPr>
          <p:spPr bwMode="auto">
            <a:xfrm>
              <a:off x="6726599" y="886154"/>
              <a:ext cx="363595" cy="679784"/>
            </a:xfrm>
            <a:custGeom>
              <a:avLst/>
              <a:gdLst>
                <a:gd name="connsiteX0" fmla="*/ 0 w 239095"/>
                <a:gd name="connsiteY0" fmla="*/ 0 h 447018"/>
                <a:gd name="connsiteX1" fmla="*/ 239095 w 239095"/>
                <a:gd name="connsiteY1" fmla="*/ 239095 h 447018"/>
                <a:gd name="connsiteX2" fmla="*/ 133681 w 239095"/>
                <a:gd name="connsiteY2" fmla="*/ 437356 h 447018"/>
                <a:gd name="connsiteX3" fmla="*/ 115880 w 239095"/>
                <a:gd name="connsiteY3" fmla="*/ 447018 h 447018"/>
                <a:gd name="connsiteX4" fmla="*/ 37451 w 239095"/>
                <a:gd name="connsiteY4" fmla="*/ 311797 h 447018"/>
                <a:gd name="connsiteX5" fmla="*/ 55765 w 239095"/>
                <a:gd name="connsiteY5" fmla="*/ 299449 h 447018"/>
                <a:gd name="connsiteX6" fmla="*/ 78863 w 239095"/>
                <a:gd name="connsiteY6" fmla="*/ 243686 h 447018"/>
                <a:gd name="connsiteX7" fmla="*/ 1 w 239095"/>
                <a:gd name="connsiteY7" fmla="*/ 164825 h 447018"/>
                <a:gd name="connsiteX8" fmla="*/ 0 w 239095"/>
                <a:gd name="connsiteY8" fmla="*/ 164825 h 447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9095" h="447018">
                  <a:moveTo>
                    <a:pt x="0" y="0"/>
                  </a:moveTo>
                  <a:cubicBezTo>
                    <a:pt x="132048" y="0"/>
                    <a:pt x="239095" y="107047"/>
                    <a:pt x="239095" y="239095"/>
                  </a:cubicBezTo>
                  <a:cubicBezTo>
                    <a:pt x="239095" y="321625"/>
                    <a:pt x="197280" y="394389"/>
                    <a:pt x="133681" y="437356"/>
                  </a:cubicBezTo>
                  <a:lnTo>
                    <a:pt x="115880" y="447018"/>
                  </a:lnTo>
                  <a:lnTo>
                    <a:pt x="37451" y="311797"/>
                  </a:lnTo>
                  <a:lnTo>
                    <a:pt x="55765" y="299449"/>
                  </a:lnTo>
                  <a:cubicBezTo>
                    <a:pt x="70036" y="285179"/>
                    <a:pt x="78863" y="265463"/>
                    <a:pt x="78863" y="243686"/>
                  </a:cubicBezTo>
                  <a:cubicBezTo>
                    <a:pt x="78863" y="200133"/>
                    <a:pt x="43555" y="164825"/>
                    <a:pt x="1" y="164825"/>
                  </a:cubicBezTo>
                  <a:lnTo>
                    <a:pt x="0" y="164825"/>
                  </a:lnTo>
                  <a:close/>
                </a:path>
              </a:pathLst>
            </a:cu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0" name="Freeform: Shape 109">
              <a:extLst>
                <a:ext uri="{FF2B5EF4-FFF2-40B4-BE49-F238E27FC236}">
                  <a16:creationId xmlns:a16="http://schemas.microsoft.com/office/drawing/2014/main" id="{CCC87A63-FC25-4B09-B47F-73764B782B47}"/>
                </a:ext>
              </a:extLst>
            </p:cNvPr>
            <p:cNvSpPr/>
            <p:nvPr/>
          </p:nvSpPr>
          <p:spPr bwMode="auto">
            <a:xfrm flipH="1">
              <a:off x="6363004" y="886154"/>
              <a:ext cx="363595" cy="679784"/>
            </a:xfrm>
            <a:custGeom>
              <a:avLst/>
              <a:gdLst>
                <a:gd name="connsiteX0" fmla="*/ 0 w 239095"/>
                <a:gd name="connsiteY0" fmla="*/ 0 h 447018"/>
                <a:gd name="connsiteX1" fmla="*/ 239095 w 239095"/>
                <a:gd name="connsiteY1" fmla="*/ 239095 h 447018"/>
                <a:gd name="connsiteX2" fmla="*/ 133681 w 239095"/>
                <a:gd name="connsiteY2" fmla="*/ 437356 h 447018"/>
                <a:gd name="connsiteX3" fmla="*/ 115880 w 239095"/>
                <a:gd name="connsiteY3" fmla="*/ 447018 h 447018"/>
                <a:gd name="connsiteX4" fmla="*/ 37451 w 239095"/>
                <a:gd name="connsiteY4" fmla="*/ 311797 h 447018"/>
                <a:gd name="connsiteX5" fmla="*/ 55765 w 239095"/>
                <a:gd name="connsiteY5" fmla="*/ 299449 h 447018"/>
                <a:gd name="connsiteX6" fmla="*/ 78863 w 239095"/>
                <a:gd name="connsiteY6" fmla="*/ 243686 h 447018"/>
                <a:gd name="connsiteX7" fmla="*/ 1 w 239095"/>
                <a:gd name="connsiteY7" fmla="*/ 164825 h 447018"/>
                <a:gd name="connsiteX8" fmla="*/ 0 w 239095"/>
                <a:gd name="connsiteY8" fmla="*/ 164825 h 447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9095" h="447018">
                  <a:moveTo>
                    <a:pt x="0" y="0"/>
                  </a:moveTo>
                  <a:cubicBezTo>
                    <a:pt x="132048" y="0"/>
                    <a:pt x="239095" y="107047"/>
                    <a:pt x="239095" y="239095"/>
                  </a:cubicBezTo>
                  <a:cubicBezTo>
                    <a:pt x="239095" y="321625"/>
                    <a:pt x="197280" y="394389"/>
                    <a:pt x="133681" y="437356"/>
                  </a:cubicBezTo>
                  <a:lnTo>
                    <a:pt x="115880" y="447018"/>
                  </a:lnTo>
                  <a:lnTo>
                    <a:pt x="37451" y="311797"/>
                  </a:lnTo>
                  <a:lnTo>
                    <a:pt x="55765" y="299449"/>
                  </a:lnTo>
                  <a:cubicBezTo>
                    <a:pt x="70036" y="285179"/>
                    <a:pt x="78863" y="265463"/>
                    <a:pt x="78863" y="243686"/>
                  </a:cubicBezTo>
                  <a:cubicBezTo>
                    <a:pt x="78863" y="200133"/>
                    <a:pt x="43555" y="164825"/>
                    <a:pt x="1" y="164825"/>
                  </a:cubicBezTo>
                  <a:lnTo>
                    <a:pt x="0" y="164825"/>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114" name="Graphic 145">
            <a:extLst>
              <a:ext uri="{FF2B5EF4-FFF2-40B4-BE49-F238E27FC236}">
                <a16:creationId xmlns:a16="http://schemas.microsoft.com/office/drawing/2014/main" id="{7F18229B-F294-4742-9CCD-37DDD962CC7E}"/>
              </a:ext>
            </a:extLst>
          </p:cNvPr>
          <p:cNvGrpSpPr/>
          <p:nvPr/>
        </p:nvGrpSpPr>
        <p:grpSpPr>
          <a:xfrm>
            <a:off x="10584883" y="4490645"/>
            <a:ext cx="537371" cy="513384"/>
            <a:chOff x="10963469" y="3543859"/>
            <a:chExt cx="558644" cy="558644"/>
          </a:xfrm>
        </p:grpSpPr>
        <p:sp>
          <p:nvSpPr>
            <p:cNvPr id="115" name="Freeform: Shape 114">
              <a:extLst>
                <a:ext uri="{FF2B5EF4-FFF2-40B4-BE49-F238E27FC236}">
                  <a16:creationId xmlns:a16="http://schemas.microsoft.com/office/drawing/2014/main" id="{507785E1-F93C-4C67-8654-390B213EBF96}"/>
                </a:ext>
              </a:extLst>
            </p:cNvPr>
            <p:cNvSpPr/>
            <p:nvPr/>
          </p:nvSpPr>
          <p:spPr>
            <a:xfrm>
              <a:off x="10963469" y="3543859"/>
              <a:ext cx="516482" cy="527023"/>
            </a:xfrm>
            <a:custGeom>
              <a:avLst/>
              <a:gdLst>
                <a:gd name="connsiteX0" fmla="*/ 452185 w 516482"/>
                <a:gd name="connsiteY0" fmla="*/ 269836 h 527022"/>
                <a:gd name="connsiteX1" fmla="*/ 452185 w 516482"/>
                <a:gd name="connsiteY1" fmla="*/ 264565 h 527022"/>
                <a:gd name="connsiteX2" fmla="*/ 452185 w 516482"/>
                <a:gd name="connsiteY2" fmla="*/ 259295 h 527022"/>
                <a:gd name="connsiteX3" fmla="*/ 452185 w 516482"/>
                <a:gd name="connsiteY3" fmla="*/ 255079 h 527022"/>
                <a:gd name="connsiteX4" fmla="*/ 517536 w 516482"/>
                <a:gd name="connsiteY4" fmla="*/ 212917 h 527022"/>
                <a:gd name="connsiteX5" fmla="*/ 477483 w 516482"/>
                <a:gd name="connsiteY5" fmla="*/ 112783 h 527022"/>
                <a:gd name="connsiteX6" fmla="*/ 402645 w 516482"/>
                <a:gd name="connsiteY6" fmla="*/ 130702 h 527022"/>
                <a:gd name="connsiteX7" fmla="*/ 388943 w 516482"/>
                <a:gd name="connsiteY7" fmla="*/ 116999 h 527022"/>
                <a:gd name="connsiteX8" fmla="*/ 405807 w 516482"/>
                <a:gd name="connsiteY8" fmla="*/ 39000 h 527022"/>
                <a:gd name="connsiteX9" fmla="*/ 308835 w 516482"/>
                <a:gd name="connsiteY9" fmla="*/ 0 h 527022"/>
                <a:gd name="connsiteX10" fmla="*/ 267728 w 516482"/>
                <a:gd name="connsiteY10" fmla="*/ 66405 h 527022"/>
                <a:gd name="connsiteX11" fmla="*/ 264565 w 516482"/>
                <a:gd name="connsiteY11" fmla="*/ 66405 h 527022"/>
                <a:gd name="connsiteX12" fmla="*/ 259295 w 516482"/>
                <a:gd name="connsiteY12" fmla="*/ 66405 h 527022"/>
                <a:gd name="connsiteX13" fmla="*/ 254025 w 516482"/>
                <a:gd name="connsiteY13" fmla="*/ 66405 h 527022"/>
                <a:gd name="connsiteX14" fmla="*/ 248755 w 516482"/>
                <a:gd name="connsiteY14" fmla="*/ 66405 h 527022"/>
                <a:gd name="connsiteX15" fmla="*/ 208701 w 516482"/>
                <a:gd name="connsiteY15" fmla="*/ 0 h 527022"/>
                <a:gd name="connsiteX16" fmla="*/ 110675 w 516482"/>
                <a:gd name="connsiteY16" fmla="*/ 40054 h 527022"/>
                <a:gd name="connsiteX17" fmla="*/ 128594 w 516482"/>
                <a:gd name="connsiteY17" fmla="*/ 118053 h 527022"/>
                <a:gd name="connsiteX18" fmla="*/ 114891 w 516482"/>
                <a:gd name="connsiteY18" fmla="*/ 131756 h 527022"/>
                <a:gd name="connsiteX19" fmla="*/ 40054 w 516482"/>
                <a:gd name="connsiteY19" fmla="*/ 113837 h 527022"/>
                <a:gd name="connsiteX20" fmla="*/ 0 w 516482"/>
                <a:gd name="connsiteY20" fmla="*/ 213971 h 527022"/>
                <a:gd name="connsiteX21" fmla="*/ 65351 w 516482"/>
                <a:gd name="connsiteY21" fmla="*/ 256133 h 527022"/>
                <a:gd name="connsiteX22" fmla="*/ 65351 w 516482"/>
                <a:gd name="connsiteY22" fmla="*/ 260349 h 527022"/>
                <a:gd name="connsiteX23" fmla="*/ 65351 w 516482"/>
                <a:gd name="connsiteY23" fmla="*/ 265619 h 527022"/>
                <a:gd name="connsiteX24" fmla="*/ 65351 w 516482"/>
                <a:gd name="connsiteY24" fmla="*/ 270890 h 527022"/>
                <a:gd name="connsiteX25" fmla="*/ 65351 w 516482"/>
                <a:gd name="connsiteY25" fmla="*/ 276160 h 527022"/>
                <a:gd name="connsiteX26" fmla="*/ 0 w 516482"/>
                <a:gd name="connsiteY26" fmla="*/ 316214 h 527022"/>
                <a:gd name="connsiteX27" fmla="*/ 40054 w 516482"/>
                <a:gd name="connsiteY27" fmla="*/ 417402 h 527022"/>
                <a:gd name="connsiteX28" fmla="*/ 114891 w 516482"/>
                <a:gd name="connsiteY28" fmla="*/ 398429 h 527022"/>
                <a:gd name="connsiteX29" fmla="*/ 128594 w 516482"/>
                <a:gd name="connsiteY29" fmla="*/ 412132 h 527022"/>
                <a:gd name="connsiteX30" fmla="*/ 110675 w 516482"/>
                <a:gd name="connsiteY30" fmla="*/ 490131 h 527022"/>
                <a:gd name="connsiteX31" fmla="*/ 208701 w 516482"/>
                <a:gd name="connsiteY31" fmla="*/ 531239 h 527022"/>
                <a:gd name="connsiteX32" fmla="*/ 248755 w 516482"/>
                <a:gd name="connsiteY32" fmla="*/ 463780 h 527022"/>
                <a:gd name="connsiteX33" fmla="*/ 254025 w 516482"/>
                <a:gd name="connsiteY33" fmla="*/ 463780 h 527022"/>
                <a:gd name="connsiteX34" fmla="*/ 259295 w 516482"/>
                <a:gd name="connsiteY34" fmla="*/ 463780 h 527022"/>
                <a:gd name="connsiteX35" fmla="*/ 264565 w 516482"/>
                <a:gd name="connsiteY35" fmla="*/ 463780 h 527022"/>
                <a:gd name="connsiteX36" fmla="*/ 267728 w 516482"/>
                <a:gd name="connsiteY36" fmla="*/ 463780 h 527022"/>
                <a:gd name="connsiteX37" fmla="*/ 308835 w 516482"/>
                <a:gd name="connsiteY37" fmla="*/ 531239 h 527022"/>
                <a:gd name="connsiteX38" fmla="*/ 405807 w 516482"/>
                <a:gd name="connsiteY38" fmla="*/ 490131 h 527022"/>
                <a:gd name="connsiteX39" fmla="*/ 388943 w 516482"/>
                <a:gd name="connsiteY39" fmla="*/ 412132 h 527022"/>
                <a:gd name="connsiteX40" fmla="*/ 402645 w 516482"/>
                <a:gd name="connsiteY40" fmla="*/ 398429 h 527022"/>
                <a:gd name="connsiteX41" fmla="*/ 477483 w 516482"/>
                <a:gd name="connsiteY41" fmla="*/ 417402 h 527022"/>
                <a:gd name="connsiteX42" fmla="*/ 517536 w 516482"/>
                <a:gd name="connsiteY42" fmla="*/ 316214 h 527022"/>
                <a:gd name="connsiteX43" fmla="*/ 452185 w 516482"/>
                <a:gd name="connsiteY43" fmla="*/ 275106 h 527022"/>
                <a:gd name="connsiteX44" fmla="*/ 452185 w 516482"/>
                <a:gd name="connsiteY44" fmla="*/ 269836 h 527022"/>
                <a:gd name="connsiteX45" fmla="*/ 259295 w 516482"/>
                <a:gd name="connsiteY45" fmla="*/ 413186 h 527022"/>
                <a:gd name="connsiteX46" fmla="*/ 111729 w 516482"/>
                <a:gd name="connsiteY46" fmla="*/ 265619 h 527022"/>
                <a:gd name="connsiteX47" fmla="*/ 259295 w 516482"/>
                <a:gd name="connsiteY47" fmla="*/ 118053 h 527022"/>
                <a:gd name="connsiteX48" fmla="*/ 406861 w 516482"/>
                <a:gd name="connsiteY48" fmla="*/ 265619 h 527022"/>
                <a:gd name="connsiteX49" fmla="*/ 259295 w 516482"/>
                <a:gd name="connsiteY49" fmla="*/ 413186 h 527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516482" h="527022">
                  <a:moveTo>
                    <a:pt x="452185" y="269836"/>
                  </a:moveTo>
                  <a:cubicBezTo>
                    <a:pt x="452185" y="268782"/>
                    <a:pt x="452185" y="265619"/>
                    <a:pt x="452185" y="264565"/>
                  </a:cubicBezTo>
                  <a:cubicBezTo>
                    <a:pt x="452185" y="263511"/>
                    <a:pt x="452185" y="262457"/>
                    <a:pt x="452185" y="259295"/>
                  </a:cubicBezTo>
                  <a:cubicBezTo>
                    <a:pt x="452185" y="258241"/>
                    <a:pt x="452185" y="257187"/>
                    <a:pt x="452185" y="255079"/>
                  </a:cubicBezTo>
                  <a:lnTo>
                    <a:pt x="517536" y="212917"/>
                  </a:lnTo>
                  <a:lnTo>
                    <a:pt x="477483" y="112783"/>
                  </a:lnTo>
                  <a:lnTo>
                    <a:pt x="402645" y="130702"/>
                  </a:lnTo>
                  <a:cubicBezTo>
                    <a:pt x="397375" y="125431"/>
                    <a:pt x="394213" y="122269"/>
                    <a:pt x="388943" y="116999"/>
                  </a:cubicBezTo>
                  <a:lnTo>
                    <a:pt x="405807" y="39000"/>
                  </a:lnTo>
                  <a:lnTo>
                    <a:pt x="308835" y="0"/>
                  </a:lnTo>
                  <a:lnTo>
                    <a:pt x="267728" y="66405"/>
                  </a:lnTo>
                  <a:cubicBezTo>
                    <a:pt x="266673" y="66405"/>
                    <a:pt x="265619" y="66405"/>
                    <a:pt x="264565" y="66405"/>
                  </a:cubicBezTo>
                  <a:cubicBezTo>
                    <a:pt x="262457" y="66405"/>
                    <a:pt x="261403" y="66405"/>
                    <a:pt x="259295" y="66405"/>
                  </a:cubicBezTo>
                  <a:cubicBezTo>
                    <a:pt x="257187" y="66405"/>
                    <a:pt x="256133" y="66405"/>
                    <a:pt x="254025" y="66405"/>
                  </a:cubicBezTo>
                  <a:cubicBezTo>
                    <a:pt x="251917" y="66405"/>
                    <a:pt x="251917" y="66405"/>
                    <a:pt x="248755" y="66405"/>
                  </a:cubicBezTo>
                  <a:lnTo>
                    <a:pt x="208701" y="0"/>
                  </a:lnTo>
                  <a:lnTo>
                    <a:pt x="110675" y="40054"/>
                  </a:lnTo>
                  <a:lnTo>
                    <a:pt x="128594" y="118053"/>
                  </a:lnTo>
                  <a:cubicBezTo>
                    <a:pt x="123323" y="123323"/>
                    <a:pt x="119107" y="126485"/>
                    <a:pt x="114891" y="131756"/>
                  </a:cubicBezTo>
                  <a:lnTo>
                    <a:pt x="40054" y="113837"/>
                  </a:lnTo>
                  <a:lnTo>
                    <a:pt x="0" y="213971"/>
                  </a:lnTo>
                  <a:lnTo>
                    <a:pt x="65351" y="256133"/>
                  </a:lnTo>
                  <a:cubicBezTo>
                    <a:pt x="65351" y="257187"/>
                    <a:pt x="65351" y="258241"/>
                    <a:pt x="65351" y="260349"/>
                  </a:cubicBezTo>
                  <a:cubicBezTo>
                    <a:pt x="65351" y="262457"/>
                    <a:pt x="65351" y="264565"/>
                    <a:pt x="65351" y="265619"/>
                  </a:cubicBezTo>
                  <a:cubicBezTo>
                    <a:pt x="65351" y="266673"/>
                    <a:pt x="65351" y="269836"/>
                    <a:pt x="65351" y="270890"/>
                  </a:cubicBezTo>
                  <a:cubicBezTo>
                    <a:pt x="65351" y="271944"/>
                    <a:pt x="65351" y="272998"/>
                    <a:pt x="65351" y="276160"/>
                  </a:cubicBezTo>
                  <a:lnTo>
                    <a:pt x="0" y="316214"/>
                  </a:lnTo>
                  <a:lnTo>
                    <a:pt x="40054" y="417402"/>
                  </a:lnTo>
                  <a:lnTo>
                    <a:pt x="114891" y="398429"/>
                  </a:lnTo>
                  <a:cubicBezTo>
                    <a:pt x="118053" y="403699"/>
                    <a:pt x="123323" y="407916"/>
                    <a:pt x="128594" y="412132"/>
                  </a:cubicBezTo>
                  <a:lnTo>
                    <a:pt x="110675" y="490131"/>
                  </a:lnTo>
                  <a:lnTo>
                    <a:pt x="208701" y="531239"/>
                  </a:lnTo>
                  <a:lnTo>
                    <a:pt x="248755" y="463780"/>
                  </a:lnTo>
                  <a:cubicBezTo>
                    <a:pt x="250863" y="463780"/>
                    <a:pt x="251917" y="463780"/>
                    <a:pt x="254025" y="463780"/>
                  </a:cubicBezTo>
                  <a:cubicBezTo>
                    <a:pt x="256133" y="463780"/>
                    <a:pt x="257187" y="463780"/>
                    <a:pt x="259295" y="463780"/>
                  </a:cubicBezTo>
                  <a:cubicBezTo>
                    <a:pt x="261403" y="463780"/>
                    <a:pt x="261403" y="463780"/>
                    <a:pt x="264565" y="463780"/>
                  </a:cubicBezTo>
                  <a:cubicBezTo>
                    <a:pt x="265619" y="463780"/>
                    <a:pt x="266673" y="463780"/>
                    <a:pt x="267728" y="463780"/>
                  </a:cubicBezTo>
                  <a:lnTo>
                    <a:pt x="308835" y="531239"/>
                  </a:lnTo>
                  <a:lnTo>
                    <a:pt x="405807" y="490131"/>
                  </a:lnTo>
                  <a:lnTo>
                    <a:pt x="388943" y="412132"/>
                  </a:lnTo>
                  <a:cubicBezTo>
                    <a:pt x="394213" y="407916"/>
                    <a:pt x="397375" y="403699"/>
                    <a:pt x="402645" y="398429"/>
                  </a:cubicBezTo>
                  <a:lnTo>
                    <a:pt x="477483" y="417402"/>
                  </a:lnTo>
                  <a:lnTo>
                    <a:pt x="517536" y="316214"/>
                  </a:lnTo>
                  <a:lnTo>
                    <a:pt x="452185" y="275106"/>
                  </a:lnTo>
                  <a:cubicBezTo>
                    <a:pt x="452185" y="272998"/>
                    <a:pt x="452185" y="271944"/>
                    <a:pt x="452185" y="269836"/>
                  </a:cubicBezTo>
                  <a:close/>
                  <a:moveTo>
                    <a:pt x="259295" y="413186"/>
                  </a:moveTo>
                  <a:cubicBezTo>
                    <a:pt x="178134" y="413186"/>
                    <a:pt x="111729" y="347835"/>
                    <a:pt x="111729" y="265619"/>
                  </a:cubicBezTo>
                  <a:cubicBezTo>
                    <a:pt x="111729" y="183404"/>
                    <a:pt x="177080" y="118053"/>
                    <a:pt x="259295" y="118053"/>
                  </a:cubicBezTo>
                  <a:cubicBezTo>
                    <a:pt x="341511" y="118053"/>
                    <a:pt x="406861" y="183404"/>
                    <a:pt x="406861" y="265619"/>
                  </a:cubicBezTo>
                  <a:cubicBezTo>
                    <a:pt x="406861" y="347835"/>
                    <a:pt x="340457" y="413186"/>
                    <a:pt x="259295" y="413186"/>
                  </a:cubicBezTo>
                  <a:close/>
                </a:path>
              </a:pathLst>
            </a:custGeom>
            <a:solidFill>
              <a:srgbClr val="50E6FF"/>
            </a:solidFill>
            <a:ln w="10424" cap="flat">
              <a:noFill/>
              <a:prstDash val="solid"/>
              <a:miter/>
            </a:ln>
          </p:spPr>
          <p:txBody>
            <a:bodyPr rtlCol="0" anchor="ctr"/>
            <a:lstStyle/>
            <a:p>
              <a:pPr defTabSz="932563">
                <a:defRPr/>
              </a:pPr>
              <a:endParaRPr lang="en-US" kern="0">
                <a:solidFill>
                  <a:srgbClr val="000000"/>
                </a:solidFill>
                <a:latin typeface="Segoe UI"/>
              </a:endParaRPr>
            </a:p>
          </p:txBody>
        </p:sp>
        <p:sp>
          <p:nvSpPr>
            <p:cNvPr id="116" name="Freeform: Shape 115">
              <a:extLst>
                <a:ext uri="{FF2B5EF4-FFF2-40B4-BE49-F238E27FC236}">
                  <a16:creationId xmlns:a16="http://schemas.microsoft.com/office/drawing/2014/main" id="{F9365564-34E2-406B-BE62-22F65F4E4793}"/>
                </a:ext>
              </a:extLst>
            </p:cNvPr>
            <p:cNvSpPr/>
            <p:nvPr/>
          </p:nvSpPr>
          <p:spPr>
            <a:xfrm>
              <a:off x="11122630" y="3707236"/>
              <a:ext cx="389997" cy="389997"/>
            </a:xfrm>
            <a:custGeom>
              <a:avLst/>
              <a:gdLst>
                <a:gd name="connsiteX0" fmla="*/ 394213 w 389996"/>
                <a:gd name="connsiteY0" fmla="*/ 334132 h 389996"/>
                <a:gd name="connsiteX1" fmla="*/ 394213 w 389996"/>
                <a:gd name="connsiteY1" fmla="*/ 334132 h 389996"/>
                <a:gd name="connsiteX2" fmla="*/ 397375 w 389996"/>
                <a:gd name="connsiteY2" fmla="*/ 352051 h 389996"/>
                <a:gd name="connsiteX3" fmla="*/ 393159 w 389996"/>
                <a:gd name="connsiteY3" fmla="*/ 368916 h 389996"/>
                <a:gd name="connsiteX4" fmla="*/ 383672 w 389996"/>
                <a:gd name="connsiteY4" fmla="*/ 383673 h 389996"/>
                <a:gd name="connsiteX5" fmla="*/ 368916 w 389996"/>
                <a:gd name="connsiteY5" fmla="*/ 393159 h 389996"/>
                <a:gd name="connsiteX6" fmla="*/ 352051 w 389996"/>
                <a:gd name="connsiteY6" fmla="*/ 397375 h 389996"/>
                <a:gd name="connsiteX7" fmla="*/ 334132 w 389996"/>
                <a:gd name="connsiteY7" fmla="*/ 393159 h 389996"/>
                <a:gd name="connsiteX8" fmla="*/ 319376 w 389996"/>
                <a:gd name="connsiteY8" fmla="*/ 383673 h 389996"/>
                <a:gd name="connsiteX9" fmla="*/ 128594 w 389996"/>
                <a:gd name="connsiteY9" fmla="*/ 193944 h 389996"/>
                <a:gd name="connsiteX10" fmla="*/ 113837 w 389996"/>
                <a:gd name="connsiteY10" fmla="*/ 197106 h 389996"/>
                <a:gd name="connsiteX11" fmla="*/ 99080 w 389996"/>
                <a:gd name="connsiteY11" fmla="*/ 198161 h 389996"/>
                <a:gd name="connsiteX12" fmla="*/ 59027 w 389996"/>
                <a:gd name="connsiteY12" fmla="*/ 190782 h 389996"/>
                <a:gd name="connsiteX13" fmla="*/ 28459 w 389996"/>
                <a:gd name="connsiteY13" fmla="*/ 169701 h 389996"/>
                <a:gd name="connsiteX14" fmla="*/ 7378 w 389996"/>
                <a:gd name="connsiteY14" fmla="*/ 138080 h 389996"/>
                <a:gd name="connsiteX15" fmla="*/ 0 w 389996"/>
                <a:gd name="connsiteY15" fmla="*/ 100134 h 389996"/>
                <a:gd name="connsiteX16" fmla="*/ 5270 w 389996"/>
                <a:gd name="connsiteY16" fmla="*/ 68513 h 389996"/>
                <a:gd name="connsiteX17" fmla="*/ 85378 w 389996"/>
                <a:gd name="connsiteY17" fmla="*/ 148620 h 389996"/>
                <a:gd name="connsiteX18" fmla="*/ 147566 w 389996"/>
                <a:gd name="connsiteY18" fmla="*/ 85378 h 389996"/>
                <a:gd name="connsiteX19" fmla="*/ 67459 w 389996"/>
                <a:gd name="connsiteY19" fmla="*/ 5270 h 389996"/>
                <a:gd name="connsiteX20" fmla="*/ 99080 w 389996"/>
                <a:gd name="connsiteY20" fmla="*/ 0 h 389996"/>
                <a:gd name="connsiteX21" fmla="*/ 138080 w 389996"/>
                <a:gd name="connsiteY21" fmla="*/ 8432 h 389996"/>
                <a:gd name="connsiteX22" fmla="*/ 169701 w 389996"/>
                <a:gd name="connsiteY22" fmla="*/ 29513 h 389996"/>
                <a:gd name="connsiteX23" fmla="*/ 190782 w 389996"/>
                <a:gd name="connsiteY23" fmla="*/ 60081 h 389996"/>
                <a:gd name="connsiteX24" fmla="*/ 198161 w 389996"/>
                <a:gd name="connsiteY24" fmla="*/ 99080 h 389996"/>
                <a:gd name="connsiteX25" fmla="*/ 197106 w 389996"/>
                <a:gd name="connsiteY25" fmla="*/ 113837 h 389996"/>
                <a:gd name="connsiteX26" fmla="*/ 193944 w 389996"/>
                <a:gd name="connsiteY26" fmla="*/ 128594 h 389996"/>
                <a:gd name="connsiteX27" fmla="*/ 384727 w 389996"/>
                <a:gd name="connsiteY27" fmla="*/ 318322 h 389996"/>
                <a:gd name="connsiteX28" fmla="*/ 394213 w 389996"/>
                <a:gd name="connsiteY28" fmla="*/ 334132 h 389996"/>
                <a:gd name="connsiteX29" fmla="*/ 394213 w 389996"/>
                <a:gd name="connsiteY29" fmla="*/ 334132 h 389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89996" h="389996">
                  <a:moveTo>
                    <a:pt x="394213" y="334132"/>
                  </a:moveTo>
                  <a:lnTo>
                    <a:pt x="394213" y="334132"/>
                  </a:lnTo>
                  <a:cubicBezTo>
                    <a:pt x="396321" y="339403"/>
                    <a:pt x="397375" y="345727"/>
                    <a:pt x="397375" y="352051"/>
                  </a:cubicBezTo>
                  <a:cubicBezTo>
                    <a:pt x="397375" y="358375"/>
                    <a:pt x="396321" y="363646"/>
                    <a:pt x="393159" y="368916"/>
                  </a:cubicBezTo>
                  <a:cubicBezTo>
                    <a:pt x="391051" y="375240"/>
                    <a:pt x="387889" y="379456"/>
                    <a:pt x="383672" y="383673"/>
                  </a:cubicBezTo>
                  <a:cubicBezTo>
                    <a:pt x="379456" y="387889"/>
                    <a:pt x="375240" y="391051"/>
                    <a:pt x="368916" y="393159"/>
                  </a:cubicBezTo>
                  <a:cubicBezTo>
                    <a:pt x="363646" y="396321"/>
                    <a:pt x="358375" y="397375"/>
                    <a:pt x="352051" y="397375"/>
                  </a:cubicBezTo>
                  <a:cubicBezTo>
                    <a:pt x="345727" y="397375"/>
                    <a:pt x="339403" y="396321"/>
                    <a:pt x="334132" y="393159"/>
                  </a:cubicBezTo>
                  <a:cubicBezTo>
                    <a:pt x="328862" y="391051"/>
                    <a:pt x="323592" y="387889"/>
                    <a:pt x="319376" y="383673"/>
                  </a:cubicBezTo>
                  <a:lnTo>
                    <a:pt x="128594" y="193944"/>
                  </a:lnTo>
                  <a:cubicBezTo>
                    <a:pt x="123323" y="194998"/>
                    <a:pt x="119107" y="196052"/>
                    <a:pt x="113837" y="197106"/>
                  </a:cubicBezTo>
                  <a:cubicBezTo>
                    <a:pt x="108567" y="198161"/>
                    <a:pt x="104350" y="198161"/>
                    <a:pt x="99080" y="198161"/>
                  </a:cubicBezTo>
                  <a:cubicBezTo>
                    <a:pt x="85378" y="198161"/>
                    <a:pt x="72729" y="196052"/>
                    <a:pt x="59027" y="190782"/>
                  </a:cubicBezTo>
                  <a:cubicBezTo>
                    <a:pt x="47432" y="185512"/>
                    <a:pt x="36892" y="178134"/>
                    <a:pt x="28459" y="169701"/>
                  </a:cubicBezTo>
                  <a:cubicBezTo>
                    <a:pt x="20027" y="160215"/>
                    <a:pt x="12649" y="150728"/>
                    <a:pt x="7378" y="138080"/>
                  </a:cubicBezTo>
                  <a:cubicBezTo>
                    <a:pt x="2108" y="126485"/>
                    <a:pt x="0" y="113837"/>
                    <a:pt x="0" y="100134"/>
                  </a:cubicBezTo>
                  <a:cubicBezTo>
                    <a:pt x="0" y="89594"/>
                    <a:pt x="1054" y="79053"/>
                    <a:pt x="5270" y="68513"/>
                  </a:cubicBezTo>
                  <a:lnTo>
                    <a:pt x="85378" y="148620"/>
                  </a:lnTo>
                  <a:lnTo>
                    <a:pt x="147566" y="85378"/>
                  </a:lnTo>
                  <a:lnTo>
                    <a:pt x="67459" y="5270"/>
                  </a:lnTo>
                  <a:cubicBezTo>
                    <a:pt x="77999" y="2108"/>
                    <a:pt x="88540" y="0"/>
                    <a:pt x="99080" y="0"/>
                  </a:cubicBezTo>
                  <a:cubicBezTo>
                    <a:pt x="112783" y="0"/>
                    <a:pt x="125431" y="3162"/>
                    <a:pt x="138080" y="8432"/>
                  </a:cubicBezTo>
                  <a:cubicBezTo>
                    <a:pt x="150728" y="13703"/>
                    <a:pt x="160215" y="20027"/>
                    <a:pt x="169701" y="29513"/>
                  </a:cubicBezTo>
                  <a:cubicBezTo>
                    <a:pt x="178134" y="37946"/>
                    <a:pt x="185512" y="48486"/>
                    <a:pt x="190782" y="60081"/>
                  </a:cubicBezTo>
                  <a:cubicBezTo>
                    <a:pt x="196052" y="72729"/>
                    <a:pt x="198161" y="85378"/>
                    <a:pt x="198161" y="99080"/>
                  </a:cubicBezTo>
                  <a:cubicBezTo>
                    <a:pt x="198161" y="104350"/>
                    <a:pt x="198161" y="108567"/>
                    <a:pt x="197106" y="113837"/>
                  </a:cubicBezTo>
                  <a:cubicBezTo>
                    <a:pt x="196052" y="119107"/>
                    <a:pt x="194998" y="123323"/>
                    <a:pt x="193944" y="128594"/>
                  </a:cubicBezTo>
                  <a:lnTo>
                    <a:pt x="384727" y="318322"/>
                  </a:lnTo>
                  <a:cubicBezTo>
                    <a:pt x="387889" y="323592"/>
                    <a:pt x="391051" y="328862"/>
                    <a:pt x="394213" y="334132"/>
                  </a:cubicBezTo>
                  <a:lnTo>
                    <a:pt x="394213" y="334132"/>
                  </a:lnTo>
                  <a:close/>
                </a:path>
              </a:pathLst>
            </a:custGeom>
            <a:solidFill>
              <a:srgbClr val="0078D3"/>
            </a:solidFill>
            <a:ln w="10424" cap="flat">
              <a:noFill/>
              <a:prstDash val="solid"/>
              <a:miter/>
            </a:ln>
          </p:spPr>
          <p:txBody>
            <a:bodyPr rtlCol="0" anchor="ctr"/>
            <a:lstStyle/>
            <a:p>
              <a:pPr defTabSz="932563">
                <a:defRPr/>
              </a:pPr>
              <a:endParaRPr lang="en-US" kern="0">
                <a:solidFill>
                  <a:srgbClr val="000000"/>
                </a:solidFill>
                <a:latin typeface="Segoe UI"/>
              </a:endParaRPr>
            </a:p>
          </p:txBody>
        </p:sp>
      </p:grpSp>
    </p:spTree>
    <p:extLst>
      <p:ext uri="{BB962C8B-B14F-4D97-AF65-F5344CB8AC3E}">
        <p14:creationId xmlns:p14="http://schemas.microsoft.com/office/powerpoint/2010/main" val="935925704"/>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DE40B26-6B40-4DC8-9E4C-D1304C578422}"/>
              </a:ext>
            </a:extLst>
          </p:cNvPr>
          <p:cNvSpPr/>
          <p:nvPr/>
        </p:nvSpPr>
        <p:spPr bwMode="auto">
          <a:xfrm>
            <a:off x="881" y="1176873"/>
            <a:ext cx="4269251" cy="1878674"/>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1" name="Rectangle 60">
            <a:extLst>
              <a:ext uri="{FF2B5EF4-FFF2-40B4-BE49-F238E27FC236}">
                <a16:creationId xmlns:a16="http://schemas.microsoft.com/office/drawing/2014/main" id="{8C3D5BC8-92DD-420D-BD7F-3157BC659441}"/>
              </a:ext>
            </a:extLst>
          </p:cNvPr>
          <p:cNvSpPr/>
          <p:nvPr/>
        </p:nvSpPr>
        <p:spPr bwMode="auto">
          <a:xfrm>
            <a:off x="8166344" y="1176873"/>
            <a:ext cx="4269251" cy="1878674"/>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6" name="Rectangle 65">
            <a:extLst>
              <a:ext uri="{FF2B5EF4-FFF2-40B4-BE49-F238E27FC236}">
                <a16:creationId xmlns:a16="http://schemas.microsoft.com/office/drawing/2014/main" id="{EC66C953-515A-4ECD-B375-C7061A6082BB}"/>
              </a:ext>
            </a:extLst>
          </p:cNvPr>
          <p:cNvSpPr/>
          <p:nvPr/>
        </p:nvSpPr>
        <p:spPr bwMode="auto">
          <a:xfrm>
            <a:off x="4270131" y="3048251"/>
            <a:ext cx="3896213" cy="1878674"/>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6" name="Title 15"/>
          <p:cNvSpPr>
            <a:spLocks noGrp="1"/>
          </p:cNvSpPr>
          <p:nvPr>
            <p:ph type="title"/>
          </p:nvPr>
        </p:nvSpPr>
        <p:spPr>
          <a:xfrm>
            <a:off x="227843" y="212458"/>
            <a:ext cx="11531551" cy="418538"/>
          </a:xfrm>
        </p:spPr>
        <p:txBody>
          <a:bodyPr/>
          <a:lstStyle/>
          <a:p>
            <a:r>
              <a:rPr lang="en-US" sz="3264" b="1" spc="-51" dirty="0">
                <a:gradFill>
                  <a:gsLst>
                    <a:gs pos="1250">
                      <a:srgbClr val="1A1A1A"/>
                    </a:gs>
                    <a:gs pos="100000">
                      <a:srgbClr val="1A1A1A"/>
                    </a:gs>
                  </a:gsLst>
                  <a:lin ang="5400000" scaled="0"/>
                </a:gradFill>
                <a:latin typeface="Segoe UI Semibold"/>
              </a:rPr>
              <a:t>Top use-cases in manufacturing </a:t>
            </a:r>
          </a:p>
        </p:txBody>
      </p:sp>
      <p:sp>
        <p:nvSpPr>
          <p:cNvPr id="79" name="Rectangle 78">
            <a:extLst>
              <a:ext uri="{FF2B5EF4-FFF2-40B4-BE49-F238E27FC236}">
                <a16:creationId xmlns:a16="http://schemas.microsoft.com/office/drawing/2014/main" id="{4D9A92FD-793B-405C-9FAA-BD9E98B355CC}"/>
              </a:ext>
            </a:extLst>
          </p:cNvPr>
          <p:cNvSpPr/>
          <p:nvPr/>
        </p:nvSpPr>
        <p:spPr>
          <a:xfrm>
            <a:off x="721776" y="1731506"/>
            <a:ext cx="2820185" cy="286306"/>
          </a:xfrm>
          <a:prstGeom prst="rect">
            <a:avLst/>
          </a:prstGeom>
        </p:spPr>
        <p:txBody>
          <a:bodyPr wrap="square">
            <a:spAutoFit/>
          </a:bodyPr>
          <a:lstStyle/>
          <a:p>
            <a:pPr algn="ctr" defTabSz="932597"/>
            <a:r>
              <a:rPr lang="en-US" sz="1224" kern="0" dirty="0">
                <a:solidFill>
                  <a:srgbClr val="001E4E"/>
                </a:solidFill>
                <a:latin typeface="Segoe UI" panose="020B0502040204020203" pitchFamily="34" charset="0"/>
                <a:cs typeface="Segoe UI" panose="020B0502040204020203" pitchFamily="34" charset="0"/>
              </a:rPr>
              <a:t>Continuous-based Monitoring</a:t>
            </a:r>
          </a:p>
        </p:txBody>
      </p:sp>
      <p:sp>
        <p:nvSpPr>
          <p:cNvPr id="80" name="Rectangle 79">
            <a:extLst>
              <a:ext uri="{FF2B5EF4-FFF2-40B4-BE49-F238E27FC236}">
                <a16:creationId xmlns:a16="http://schemas.microsoft.com/office/drawing/2014/main" id="{4CDA0B29-9491-44EA-BA80-2299031A1C09}"/>
              </a:ext>
            </a:extLst>
          </p:cNvPr>
          <p:cNvSpPr/>
          <p:nvPr/>
        </p:nvSpPr>
        <p:spPr>
          <a:xfrm>
            <a:off x="9107012" y="1731506"/>
            <a:ext cx="2414780" cy="280718"/>
          </a:xfrm>
          <a:prstGeom prst="rect">
            <a:avLst/>
          </a:prstGeom>
        </p:spPr>
        <p:txBody>
          <a:bodyPr wrap="square">
            <a:spAutoFit/>
          </a:bodyPr>
          <a:lstStyle/>
          <a:p>
            <a:pPr algn="ctr" defTabSz="932597">
              <a:defRPr/>
            </a:pPr>
            <a:r>
              <a:rPr lang="en-US" sz="1224" kern="0" dirty="0">
                <a:solidFill>
                  <a:srgbClr val="001E4E"/>
                </a:solidFill>
                <a:latin typeface="Segoe UI" panose="020B0502040204020203" pitchFamily="34" charset="0"/>
                <a:cs typeface="Segoe UI" panose="020B0502040204020203" pitchFamily="34" charset="0"/>
              </a:rPr>
              <a:t>Overall Equipment Effectiveness </a:t>
            </a:r>
          </a:p>
        </p:txBody>
      </p:sp>
      <p:sp>
        <p:nvSpPr>
          <p:cNvPr id="82" name="Rectangle 81">
            <a:extLst>
              <a:ext uri="{FF2B5EF4-FFF2-40B4-BE49-F238E27FC236}">
                <a16:creationId xmlns:a16="http://schemas.microsoft.com/office/drawing/2014/main" id="{00C3D254-24C5-4823-A357-1985DC7958C6}"/>
              </a:ext>
            </a:extLst>
          </p:cNvPr>
          <p:cNvSpPr/>
          <p:nvPr/>
        </p:nvSpPr>
        <p:spPr>
          <a:xfrm>
            <a:off x="5169169" y="1731506"/>
            <a:ext cx="2265707" cy="286306"/>
          </a:xfrm>
          <a:prstGeom prst="rect">
            <a:avLst/>
          </a:prstGeom>
        </p:spPr>
        <p:txBody>
          <a:bodyPr wrap="square">
            <a:spAutoFit/>
          </a:bodyPr>
          <a:lstStyle/>
          <a:p>
            <a:pPr algn="ctr" defTabSz="932559">
              <a:defRPr/>
            </a:pPr>
            <a:r>
              <a:rPr lang="en-US" sz="1224" kern="0" dirty="0">
                <a:solidFill>
                  <a:srgbClr val="001E4E"/>
                </a:solidFill>
                <a:latin typeface="Segoe UI" panose="020B0502040204020203" pitchFamily="34" charset="0"/>
                <a:cs typeface="Segoe UI" panose="020B0502040204020203" pitchFamily="34" charset="0"/>
              </a:rPr>
              <a:t>Predictive Maintenance</a:t>
            </a:r>
          </a:p>
        </p:txBody>
      </p:sp>
      <p:sp>
        <p:nvSpPr>
          <p:cNvPr id="86" name="Rectangle 85">
            <a:extLst>
              <a:ext uri="{FF2B5EF4-FFF2-40B4-BE49-F238E27FC236}">
                <a16:creationId xmlns:a16="http://schemas.microsoft.com/office/drawing/2014/main" id="{AE9D3040-FA14-4600-A38F-7D9BB8A75706}"/>
              </a:ext>
            </a:extLst>
          </p:cNvPr>
          <p:cNvSpPr/>
          <p:nvPr/>
        </p:nvSpPr>
        <p:spPr>
          <a:xfrm>
            <a:off x="459519" y="1968026"/>
            <a:ext cx="3344702" cy="862712"/>
          </a:xfrm>
          <a:prstGeom prst="rect">
            <a:avLst/>
          </a:prstGeom>
        </p:spPr>
        <p:txBody>
          <a:bodyPr wrap="square">
            <a:spAutoFit/>
          </a:bodyPr>
          <a:lstStyle/>
          <a:p>
            <a:pPr algn="ctr" defTabSz="932597"/>
            <a:r>
              <a:rPr lang="en-US" sz="1224" dirty="0">
                <a:solidFill>
                  <a:srgbClr val="000000"/>
                </a:solidFill>
                <a:latin typeface="Segoe UI Light"/>
                <a:cs typeface="Segoe UI Light"/>
              </a:rPr>
              <a:t>Monitor key parameters of equipment to avoid premature and expensive equipment maintenance costs, extend the lifespan of your machinery, and avert critical downtime. </a:t>
            </a:r>
          </a:p>
        </p:txBody>
      </p:sp>
      <p:sp>
        <p:nvSpPr>
          <p:cNvPr id="87" name="Rectangle 86">
            <a:extLst>
              <a:ext uri="{FF2B5EF4-FFF2-40B4-BE49-F238E27FC236}">
                <a16:creationId xmlns:a16="http://schemas.microsoft.com/office/drawing/2014/main" id="{905641C5-66ED-43B8-B81F-DD7FB81AA67A}"/>
              </a:ext>
            </a:extLst>
          </p:cNvPr>
          <p:cNvSpPr/>
          <p:nvPr/>
        </p:nvSpPr>
        <p:spPr>
          <a:xfrm>
            <a:off x="8586413" y="1968026"/>
            <a:ext cx="3368477" cy="862712"/>
          </a:xfrm>
          <a:prstGeom prst="rect">
            <a:avLst/>
          </a:prstGeom>
        </p:spPr>
        <p:txBody>
          <a:bodyPr wrap="square">
            <a:spAutoFit/>
          </a:bodyPr>
          <a:lstStyle/>
          <a:p>
            <a:pPr algn="ctr" defTabSz="932597"/>
            <a:r>
              <a:rPr lang="en-US" sz="1224" dirty="0">
                <a:solidFill>
                  <a:srgbClr val="000000"/>
                </a:solidFill>
                <a:latin typeface="Segoe UI Light" panose="020B0502040204020203" pitchFamily="34" charset="0"/>
              </a:rPr>
              <a:t>Generate critical insights of how well your plant is performing relative to its designed capacity by measuring availability, performance, and quality of your production. </a:t>
            </a:r>
            <a:endParaRPr lang="en-US" sz="1224" i="1" dirty="0">
              <a:solidFill>
                <a:srgbClr val="001E4E"/>
              </a:solidFill>
              <a:latin typeface="Segoe UI" panose="020B0502040204020203" pitchFamily="34" charset="0"/>
              <a:cs typeface="Segoe UI" panose="020B0502040204020203" pitchFamily="34" charset="0"/>
            </a:endParaRPr>
          </a:p>
        </p:txBody>
      </p:sp>
      <p:sp>
        <p:nvSpPr>
          <p:cNvPr id="105" name="Title 1">
            <a:extLst>
              <a:ext uri="{FF2B5EF4-FFF2-40B4-BE49-F238E27FC236}">
                <a16:creationId xmlns:a16="http://schemas.microsoft.com/office/drawing/2014/main" id="{822F3FC5-2F88-4E04-83BA-CB4376A1B0C7}"/>
              </a:ext>
            </a:extLst>
          </p:cNvPr>
          <p:cNvSpPr txBox="1">
            <a:spLocks/>
          </p:cNvSpPr>
          <p:nvPr/>
        </p:nvSpPr>
        <p:spPr>
          <a:xfrm>
            <a:off x="7242" y="5922808"/>
            <a:ext cx="1132901" cy="502246"/>
          </a:xfrm>
          <a:prstGeom prst="rect">
            <a:avLst/>
          </a:prstGeom>
        </p:spPr>
        <p:txBody>
          <a:bodyPr vert="horz" wrap="square" lIns="149217" tIns="93260" rIns="149217" bIns="93260" rtlCol="0" anchor="t">
            <a:noAutofit/>
          </a:bodyPr>
          <a:lstStyle>
            <a:lvl1pPr algn="l" defTabSz="806530" rtl="0" eaLnBrk="1" latinLnBrk="0" hangingPunct="1">
              <a:lnSpc>
                <a:spcPct val="90000"/>
              </a:lnSpc>
              <a:spcBef>
                <a:spcPct val="0"/>
              </a:spcBef>
              <a:buNone/>
              <a:defRPr lang="en-US" sz="2823" b="0" kern="1200" cap="none" spc="-89" baseline="0" dirty="0">
                <a:ln w="3175">
                  <a:noFill/>
                </a:ln>
                <a:solidFill>
                  <a:schemeClr val="tx1"/>
                </a:solidFill>
                <a:effectLst/>
                <a:latin typeface="Segoe UI Semibold" panose="020B0702040204020203" pitchFamily="34" charset="0"/>
                <a:ea typeface="+mn-ea"/>
                <a:cs typeface="Segoe UI Semibold" panose="020B0702040204020203" pitchFamily="34" charset="0"/>
              </a:defRPr>
            </a:lvl1pPr>
          </a:lstStyle>
          <a:p>
            <a:pPr defTabSz="822580"/>
            <a:r>
              <a:rPr lang="en-US" sz="1224" spc="-91" dirty="0">
                <a:solidFill>
                  <a:srgbClr val="001E4E"/>
                </a:solidFill>
                <a:latin typeface="Segoe UI" panose="020B0502040204020203" pitchFamily="34" charset="0"/>
                <a:cs typeface="Segoe UI" panose="020B0502040204020203" pitchFamily="34" charset="0"/>
              </a:rPr>
              <a:t>Industry Partners:</a:t>
            </a:r>
          </a:p>
        </p:txBody>
      </p:sp>
      <p:cxnSp>
        <p:nvCxnSpPr>
          <p:cNvPr id="11" name="Straight Connector 10">
            <a:extLst>
              <a:ext uri="{FF2B5EF4-FFF2-40B4-BE49-F238E27FC236}">
                <a16:creationId xmlns:a16="http://schemas.microsoft.com/office/drawing/2014/main" id="{896D883B-B0C4-44D7-9005-8A3910AB0028}"/>
              </a:ext>
            </a:extLst>
          </p:cNvPr>
          <p:cNvCxnSpPr/>
          <p:nvPr/>
        </p:nvCxnSpPr>
        <p:spPr>
          <a:xfrm>
            <a:off x="882" y="5099916"/>
            <a:ext cx="12434711"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117" name="Picture 116">
            <a:extLst>
              <a:ext uri="{FF2B5EF4-FFF2-40B4-BE49-F238E27FC236}">
                <a16:creationId xmlns:a16="http://schemas.microsoft.com/office/drawing/2014/main" id="{34F1691C-1616-4BFD-A7D5-4ECA1C38DA53}"/>
              </a:ext>
            </a:extLst>
          </p:cNvPr>
          <p:cNvPicPr>
            <a:picLocks noChangeAspect="1"/>
          </p:cNvPicPr>
          <p:nvPr/>
        </p:nvPicPr>
        <p:blipFill>
          <a:blip r:embed="rId3"/>
          <a:stretch>
            <a:fillRect/>
          </a:stretch>
        </p:blipFill>
        <p:spPr>
          <a:xfrm>
            <a:off x="9188522" y="5481942"/>
            <a:ext cx="1201786" cy="230744"/>
          </a:xfrm>
          <a:prstGeom prst="rect">
            <a:avLst/>
          </a:prstGeom>
        </p:spPr>
      </p:pic>
      <p:pic>
        <p:nvPicPr>
          <p:cNvPr id="118" name="Picture 6" descr="See the source image">
            <a:extLst>
              <a:ext uri="{FF2B5EF4-FFF2-40B4-BE49-F238E27FC236}">
                <a16:creationId xmlns:a16="http://schemas.microsoft.com/office/drawing/2014/main" id="{D3CF13AE-5789-4889-8F26-8A76F3A3B62A}"/>
              </a:ext>
            </a:extLst>
          </p:cNvPr>
          <p:cNvPicPr>
            <a:picLocks noChangeAspect="1" noChangeArrowheads="1"/>
          </p:cNvPicPr>
          <p:nvPr/>
        </p:nvPicPr>
        <p:blipFill>
          <a:blip r:embed="rId4" cstate="hqprint">
            <a:extLst>
              <a:ext uri="{28A0092B-C50C-407E-A947-70E740481C1C}">
                <a14:useLocalDpi xmlns:a14="http://schemas.microsoft.com/office/drawing/2010/main"/>
              </a:ext>
            </a:extLst>
          </a:blip>
          <a:srcRect/>
          <a:stretch>
            <a:fillRect/>
          </a:stretch>
        </p:blipFill>
        <p:spPr bwMode="auto">
          <a:xfrm>
            <a:off x="9600192" y="6060351"/>
            <a:ext cx="582248" cy="582248"/>
          </a:xfrm>
          <a:prstGeom prst="rect">
            <a:avLst/>
          </a:prstGeom>
          <a:noFill/>
          <a:extLst>
            <a:ext uri="{909E8E84-426E-40DD-AFC4-6F175D3DCCD1}">
              <a14:hiddenFill xmlns:a14="http://schemas.microsoft.com/office/drawing/2010/main">
                <a:solidFill>
                  <a:srgbClr val="FFFFFF"/>
                </a:solidFill>
              </a14:hiddenFill>
            </a:ext>
          </a:extLst>
        </p:spPr>
      </p:pic>
      <p:pic>
        <p:nvPicPr>
          <p:cNvPr id="119" name="Picture Placeholder 4">
            <a:extLst>
              <a:ext uri="{FF2B5EF4-FFF2-40B4-BE49-F238E27FC236}">
                <a16:creationId xmlns:a16="http://schemas.microsoft.com/office/drawing/2014/main" id="{5FF79566-1F88-45AC-9ACE-E164E8D6FCC8}"/>
              </a:ext>
            </a:extLst>
          </p:cNvPr>
          <p:cNvPicPr>
            <a:picLocks noChangeAspect="1"/>
          </p:cNvPicPr>
          <p:nvPr/>
        </p:nvPicPr>
        <p:blipFill rotWithShape="1">
          <a:blip r:embed="rId5"/>
          <a:srcRect t="27974" b="27974"/>
          <a:stretch/>
        </p:blipFill>
        <p:spPr>
          <a:xfrm>
            <a:off x="11088473" y="6084433"/>
            <a:ext cx="898584" cy="395993"/>
          </a:xfrm>
          <a:prstGeom prst="rect">
            <a:avLst/>
          </a:prstGeom>
        </p:spPr>
      </p:pic>
      <p:pic>
        <p:nvPicPr>
          <p:cNvPr id="2050" name="Picture 2" descr="See the source image">
            <a:extLst>
              <a:ext uri="{FF2B5EF4-FFF2-40B4-BE49-F238E27FC236}">
                <a16:creationId xmlns:a16="http://schemas.microsoft.com/office/drawing/2014/main" id="{D052ECFB-E64A-4FAE-BFA2-C4C20B1C3E6B}"/>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567923" y="5561158"/>
            <a:ext cx="1538961" cy="256493"/>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See the source image">
            <a:extLst>
              <a:ext uri="{FF2B5EF4-FFF2-40B4-BE49-F238E27FC236}">
                <a16:creationId xmlns:a16="http://schemas.microsoft.com/office/drawing/2014/main" id="{3BA91BC7-6600-4C44-A691-CFE6A85988F9}"/>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166343" y="5984604"/>
            <a:ext cx="1156213" cy="202912"/>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See the source image">
            <a:extLst>
              <a:ext uri="{FF2B5EF4-FFF2-40B4-BE49-F238E27FC236}">
                <a16:creationId xmlns:a16="http://schemas.microsoft.com/office/drawing/2014/main" id="{8B5B3F7D-FFDD-4D50-BD2F-CBED8A55E464}"/>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359033" y="6487311"/>
            <a:ext cx="1082196" cy="186143"/>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See the source image">
            <a:extLst>
              <a:ext uri="{FF2B5EF4-FFF2-40B4-BE49-F238E27FC236}">
                <a16:creationId xmlns:a16="http://schemas.microsoft.com/office/drawing/2014/main" id="{947E9CAB-5948-4562-93B1-E47315DCC2E9}"/>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090115" y="5481942"/>
            <a:ext cx="1371006" cy="183426"/>
          </a:xfrm>
          <a:prstGeom prst="rect">
            <a:avLst/>
          </a:prstGeom>
          <a:noFill/>
          <a:extLst>
            <a:ext uri="{909E8E84-426E-40DD-AFC4-6F175D3DCCD1}">
              <a14:hiddenFill xmlns:a14="http://schemas.microsoft.com/office/drawing/2010/main">
                <a:solidFill>
                  <a:srgbClr val="FFFFFF"/>
                </a:solidFill>
              </a14:hiddenFill>
            </a:ext>
          </a:extLst>
        </p:spPr>
      </p:pic>
      <p:sp>
        <p:nvSpPr>
          <p:cNvPr id="120" name="Title 1">
            <a:extLst>
              <a:ext uri="{FF2B5EF4-FFF2-40B4-BE49-F238E27FC236}">
                <a16:creationId xmlns:a16="http://schemas.microsoft.com/office/drawing/2014/main" id="{8367590B-0BCD-4B0F-B81B-9D25CB22F636}"/>
              </a:ext>
            </a:extLst>
          </p:cNvPr>
          <p:cNvSpPr txBox="1">
            <a:spLocks/>
          </p:cNvSpPr>
          <p:nvPr/>
        </p:nvSpPr>
        <p:spPr>
          <a:xfrm>
            <a:off x="6025507" y="5922808"/>
            <a:ext cx="1309240" cy="502246"/>
          </a:xfrm>
          <a:prstGeom prst="rect">
            <a:avLst/>
          </a:prstGeom>
        </p:spPr>
        <p:txBody>
          <a:bodyPr vert="horz" wrap="square" lIns="149217" tIns="93260" rIns="149217" bIns="93260" rtlCol="0" anchor="t">
            <a:noAutofit/>
          </a:bodyPr>
          <a:lstStyle>
            <a:lvl1pPr algn="l" defTabSz="806530" rtl="0" eaLnBrk="1" latinLnBrk="0" hangingPunct="1">
              <a:lnSpc>
                <a:spcPct val="90000"/>
              </a:lnSpc>
              <a:spcBef>
                <a:spcPct val="0"/>
              </a:spcBef>
              <a:buNone/>
              <a:defRPr lang="en-US" sz="2823" b="0" kern="1200" cap="none" spc="-89" baseline="0" dirty="0">
                <a:ln w="3175">
                  <a:noFill/>
                </a:ln>
                <a:solidFill>
                  <a:schemeClr val="tx1"/>
                </a:solidFill>
                <a:effectLst/>
                <a:latin typeface="Segoe UI Semibold" panose="020B0702040204020203" pitchFamily="34" charset="0"/>
                <a:ea typeface="+mn-ea"/>
                <a:cs typeface="Segoe UI Semibold" panose="020B0702040204020203" pitchFamily="34" charset="0"/>
              </a:defRPr>
            </a:lvl1pPr>
          </a:lstStyle>
          <a:p>
            <a:pPr defTabSz="822580"/>
            <a:r>
              <a:rPr lang="en-US" sz="1224" spc="-91" dirty="0">
                <a:solidFill>
                  <a:srgbClr val="001E4E"/>
                </a:solidFill>
                <a:latin typeface="Segoe UI" panose="020B0502040204020203" pitchFamily="34" charset="0"/>
                <a:cs typeface="Segoe UI" panose="020B0502040204020203" pitchFamily="34" charset="0"/>
              </a:rPr>
              <a:t>Industry Customers:</a:t>
            </a:r>
          </a:p>
        </p:txBody>
      </p:sp>
      <p:pic>
        <p:nvPicPr>
          <p:cNvPr id="2058" name="Picture 10" descr="See the source image">
            <a:extLst>
              <a:ext uri="{FF2B5EF4-FFF2-40B4-BE49-F238E27FC236}">
                <a16:creationId xmlns:a16="http://schemas.microsoft.com/office/drawing/2014/main" id="{7D854AF5-B697-4A8F-97CE-B8EB77CAB776}"/>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102187" y="5374504"/>
            <a:ext cx="844514" cy="328003"/>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See the source image">
            <a:extLst>
              <a:ext uri="{FF2B5EF4-FFF2-40B4-BE49-F238E27FC236}">
                <a16:creationId xmlns:a16="http://schemas.microsoft.com/office/drawing/2014/main" id="{56440621-49A4-40BD-BAC1-556D63456685}"/>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392987" y="5520609"/>
            <a:ext cx="720796" cy="367606"/>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See the source image">
            <a:extLst>
              <a:ext uri="{FF2B5EF4-FFF2-40B4-BE49-F238E27FC236}">
                <a16:creationId xmlns:a16="http://schemas.microsoft.com/office/drawing/2014/main" id="{E95A21BA-45C0-4868-9CC2-7D155E3BB317}"/>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2254035" y="6124673"/>
            <a:ext cx="1372368" cy="324150"/>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See the source image">
            <a:extLst>
              <a:ext uri="{FF2B5EF4-FFF2-40B4-BE49-F238E27FC236}">
                <a16:creationId xmlns:a16="http://schemas.microsoft.com/office/drawing/2014/main" id="{FE5AC06D-4B94-4F08-93CA-710894618D8E}"/>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3520479" y="5337642"/>
            <a:ext cx="1042008" cy="314228"/>
          </a:xfrm>
          <a:prstGeom prst="rect">
            <a:avLst/>
          </a:prstGeom>
          <a:noFill/>
          <a:extLst>
            <a:ext uri="{909E8E84-426E-40DD-AFC4-6F175D3DCCD1}">
              <a14:hiddenFill xmlns:a14="http://schemas.microsoft.com/office/drawing/2010/main">
                <a:solidFill>
                  <a:srgbClr val="FFFFFF"/>
                </a:solidFill>
              </a14:hiddenFill>
            </a:ext>
          </a:extLst>
        </p:spPr>
      </p:pic>
      <p:pic>
        <p:nvPicPr>
          <p:cNvPr id="2066" name="Picture 18" descr="See the source image">
            <a:extLst>
              <a:ext uri="{FF2B5EF4-FFF2-40B4-BE49-F238E27FC236}">
                <a16:creationId xmlns:a16="http://schemas.microsoft.com/office/drawing/2014/main" id="{D225DFC9-7C51-4D17-88BA-B91F692D2EA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650766" y="5884935"/>
            <a:ext cx="1042012" cy="240116"/>
          </a:xfrm>
          <a:prstGeom prst="rect">
            <a:avLst/>
          </a:prstGeom>
          <a:noFill/>
          <a:extLst>
            <a:ext uri="{909E8E84-426E-40DD-AFC4-6F175D3DCCD1}">
              <a14:hiddenFill xmlns:a14="http://schemas.microsoft.com/office/drawing/2010/main">
                <a:solidFill>
                  <a:srgbClr val="FFFFFF"/>
                </a:solidFill>
              </a14:hiddenFill>
            </a:ext>
          </a:extLst>
        </p:spPr>
      </p:pic>
      <p:pic>
        <p:nvPicPr>
          <p:cNvPr id="2067" name="Picture 1">
            <a:extLst>
              <a:ext uri="{FF2B5EF4-FFF2-40B4-BE49-F238E27FC236}">
                <a16:creationId xmlns:a16="http://schemas.microsoft.com/office/drawing/2014/main" id="{0FB89AF7-5DF5-401E-8D0B-F31C0587483E}"/>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4030714" y="6369395"/>
            <a:ext cx="1798286" cy="444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69" name="Picture 21" descr="See the source image">
            <a:extLst>
              <a:ext uri="{FF2B5EF4-FFF2-40B4-BE49-F238E27FC236}">
                <a16:creationId xmlns:a16="http://schemas.microsoft.com/office/drawing/2014/main" id="{05F43D08-061A-422E-867B-AE46769FB09E}"/>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1170135" y="6425055"/>
            <a:ext cx="724593" cy="288026"/>
          </a:xfrm>
          <a:prstGeom prst="rect">
            <a:avLst/>
          </a:prstGeom>
          <a:noFill/>
          <a:extLst>
            <a:ext uri="{909E8E84-426E-40DD-AFC4-6F175D3DCCD1}">
              <a14:hiddenFill xmlns:a14="http://schemas.microsoft.com/office/drawing/2010/main">
                <a:solidFill>
                  <a:srgbClr val="FFFFFF"/>
                </a:solidFill>
              </a14:hiddenFill>
            </a:ext>
          </a:extLst>
        </p:spPr>
      </p:pic>
      <p:sp>
        <p:nvSpPr>
          <p:cNvPr id="121" name="Rectangle 120">
            <a:extLst>
              <a:ext uri="{FF2B5EF4-FFF2-40B4-BE49-F238E27FC236}">
                <a16:creationId xmlns:a16="http://schemas.microsoft.com/office/drawing/2014/main" id="{04720FE7-6C9A-4632-9725-DDD0B708EC34}"/>
              </a:ext>
            </a:extLst>
          </p:cNvPr>
          <p:cNvSpPr/>
          <p:nvPr/>
        </p:nvSpPr>
        <p:spPr>
          <a:xfrm>
            <a:off x="4646231" y="1968026"/>
            <a:ext cx="3311583" cy="845873"/>
          </a:xfrm>
          <a:prstGeom prst="rect">
            <a:avLst/>
          </a:prstGeom>
        </p:spPr>
        <p:txBody>
          <a:bodyPr wrap="square">
            <a:spAutoFit/>
          </a:bodyPr>
          <a:lstStyle/>
          <a:p>
            <a:pPr algn="ctr" defTabSz="932597"/>
            <a:r>
              <a:rPr lang="en-US" sz="1224" dirty="0">
                <a:solidFill>
                  <a:srgbClr val="000000"/>
                </a:solidFill>
                <a:latin typeface="Segoe UI Light"/>
                <a:cs typeface="Segoe UI Light"/>
              </a:rPr>
              <a:t>Mitigate disruptions by applying advanced analytics and machine learning to your production to ensure uptime through automatic alerts trigged by manufacturing data.</a:t>
            </a:r>
            <a:endParaRPr lang="en-US" sz="1224" i="1" dirty="0">
              <a:solidFill>
                <a:srgbClr val="001E4E"/>
              </a:solidFill>
              <a:latin typeface="Segoe UI" panose="020B0502040204020203" pitchFamily="34" charset="0"/>
              <a:cs typeface="Segoe UI" panose="020B0502040204020203" pitchFamily="34" charset="0"/>
            </a:endParaRPr>
          </a:p>
        </p:txBody>
      </p:sp>
      <p:pic>
        <p:nvPicPr>
          <p:cNvPr id="122" name="Picture 121">
            <a:extLst>
              <a:ext uri="{FF2B5EF4-FFF2-40B4-BE49-F238E27FC236}">
                <a16:creationId xmlns:a16="http://schemas.microsoft.com/office/drawing/2014/main" id="{14A232AB-31CE-476F-8AB8-81939AC58755}"/>
              </a:ext>
            </a:extLst>
          </p:cNvPr>
          <p:cNvPicPr>
            <a:picLocks noChangeAspect="1"/>
          </p:cNvPicPr>
          <p:nvPr/>
        </p:nvPicPr>
        <p:blipFill rotWithShape="1">
          <a:blip r:embed="rId17"/>
          <a:srcRect l="48678" t="39670" r="44300" b="49169"/>
          <a:stretch/>
        </p:blipFill>
        <p:spPr>
          <a:xfrm>
            <a:off x="9914092" y="3149615"/>
            <a:ext cx="800618" cy="690858"/>
          </a:xfrm>
          <a:prstGeom prst="rect">
            <a:avLst/>
          </a:prstGeom>
        </p:spPr>
      </p:pic>
      <p:pic>
        <p:nvPicPr>
          <p:cNvPr id="123" name="Picture 122">
            <a:extLst>
              <a:ext uri="{FF2B5EF4-FFF2-40B4-BE49-F238E27FC236}">
                <a16:creationId xmlns:a16="http://schemas.microsoft.com/office/drawing/2014/main" id="{07970075-80D7-4FA2-9847-3B2E77061ED4}"/>
              </a:ext>
            </a:extLst>
          </p:cNvPr>
          <p:cNvPicPr>
            <a:picLocks noChangeAspect="1"/>
          </p:cNvPicPr>
          <p:nvPr/>
        </p:nvPicPr>
        <p:blipFill rotWithShape="1">
          <a:blip r:embed="rId17">
            <a:clrChange>
              <a:clrFrom>
                <a:srgbClr val="FFFFFF"/>
              </a:clrFrom>
              <a:clrTo>
                <a:srgbClr val="FFFFFF">
                  <a:alpha val="0"/>
                </a:srgbClr>
              </a:clrTo>
            </a:clrChange>
          </a:blip>
          <a:srcRect l="1661" t="3790" r="90732" b="83127"/>
          <a:stretch/>
        </p:blipFill>
        <p:spPr>
          <a:xfrm>
            <a:off x="1764014" y="1104492"/>
            <a:ext cx="716525" cy="669075"/>
          </a:xfrm>
          <a:prstGeom prst="rect">
            <a:avLst/>
          </a:prstGeom>
        </p:spPr>
      </p:pic>
      <p:pic>
        <p:nvPicPr>
          <p:cNvPr id="124" name="Picture 123">
            <a:extLst>
              <a:ext uri="{FF2B5EF4-FFF2-40B4-BE49-F238E27FC236}">
                <a16:creationId xmlns:a16="http://schemas.microsoft.com/office/drawing/2014/main" id="{D8748127-F9D9-4241-B432-687ABCB4F359}"/>
              </a:ext>
            </a:extLst>
          </p:cNvPr>
          <p:cNvPicPr>
            <a:picLocks noChangeAspect="1"/>
          </p:cNvPicPr>
          <p:nvPr/>
        </p:nvPicPr>
        <p:blipFill>
          <a:blip r:embed="rId18"/>
          <a:stretch>
            <a:fillRect/>
          </a:stretch>
        </p:blipFill>
        <p:spPr>
          <a:xfrm>
            <a:off x="5940149" y="1176873"/>
            <a:ext cx="665509" cy="596064"/>
          </a:xfrm>
          <a:prstGeom prst="rect">
            <a:avLst/>
          </a:prstGeom>
        </p:spPr>
      </p:pic>
      <p:sp>
        <p:nvSpPr>
          <p:cNvPr id="128" name="Rectangle 127">
            <a:extLst>
              <a:ext uri="{FF2B5EF4-FFF2-40B4-BE49-F238E27FC236}">
                <a16:creationId xmlns:a16="http://schemas.microsoft.com/office/drawing/2014/main" id="{BF1A4C5A-8710-43AC-A049-D757B45897FA}"/>
              </a:ext>
            </a:extLst>
          </p:cNvPr>
          <p:cNvSpPr/>
          <p:nvPr/>
        </p:nvSpPr>
        <p:spPr>
          <a:xfrm>
            <a:off x="721776" y="3698021"/>
            <a:ext cx="2820185" cy="286306"/>
          </a:xfrm>
          <a:prstGeom prst="rect">
            <a:avLst/>
          </a:prstGeom>
        </p:spPr>
        <p:txBody>
          <a:bodyPr wrap="square">
            <a:spAutoFit/>
          </a:bodyPr>
          <a:lstStyle/>
          <a:p>
            <a:pPr algn="ctr" defTabSz="932597"/>
            <a:r>
              <a:rPr lang="en-US" sz="1224" kern="0" dirty="0">
                <a:solidFill>
                  <a:srgbClr val="001E4E"/>
                </a:solidFill>
                <a:latin typeface="Segoe UI" panose="020B0502040204020203" pitchFamily="34" charset="0"/>
                <a:cs typeface="Segoe UI" panose="020B0502040204020203" pitchFamily="34" charset="0"/>
              </a:rPr>
              <a:t>Intelligent Supply Chain</a:t>
            </a:r>
          </a:p>
        </p:txBody>
      </p:sp>
      <p:sp>
        <p:nvSpPr>
          <p:cNvPr id="129" name="Rectangle 128">
            <a:extLst>
              <a:ext uri="{FF2B5EF4-FFF2-40B4-BE49-F238E27FC236}">
                <a16:creationId xmlns:a16="http://schemas.microsoft.com/office/drawing/2014/main" id="{E83E8597-32E1-4C18-8862-13E3A12F2D9D}"/>
              </a:ext>
            </a:extLst>
          </p:cNvPr>
          <p:cNvSpPr/>
          <p:nvPr/>
        </p:nvSpPr>
        <p:spPr>
          <a:xfrm>
            <a:off x="9107012" y="3698021"/>
            <a:ext cx="2414780" cy="286306"/>
          </a:xfrm>
          <a:prstGeom prst="rect">
            <a:avLst/>
          </a:prstGeom>
        </p:spPr>
        <p:txBody>
          <a:bodyPr wrap="square">
            <a:spAutoFit/>
          </a:bodyPr>
          <a:lstStyle/>
          <a:p>
            <a:pPr algn="ctr" defTabSz="932597"/>
            <a:r>
              <a:rPr lang="en-US" sz="1224" kern="0" dirty="0">
                <a:solidFill>
                  <a:srgbClr val="001E4E"/>
                </a:solidFill>
                <a:latin typeface="Segoe UI" panose="020B0502040204020203" pitchFamily="34" charset="0"/>
                <a:cs typeface="Segoe UI" panose="020B0502040204020203" pitchFamily="34" charset="0"/>
              </a:rPr>
              <a:t>Asset Tracking</a:t>
            </a:r>
          </a:p>
        </p:txBody>
      </p:sp>
      <p:sp>
        <p:nvSpPr>
          <p:cNvPr id="130" name="Rectangle 129">
            <a:extLst>
              <a:ext uri="{FF2B5EF4-FFF2-40B4-BE49-F238E27FC236}">
                <a16:creationId xmlns:a16="http://schemas.microsoft.com/office/drawing/2014/main" id="{1E372DD6-5D7F-40EE-9E6B-537791C9AD16}"/>
              </a:ext>
            </a:extLst>
          </p:cNvPr>
          <p:cNvSpPr/>
          <p:nvPr/>
        </p:nvSpPr>
        <p:spPr>
          <a:xfrm>
            <a:off x="5169169" y="3698021"/>
            <a:ext cx="2265707" cy="286306"/>
          </a:xfrm>
          <a:prstGeom prst="rect">
            <a:avLst/>
          </a:prstGeom>
        </p:spPr>
        <p:txBody>
          <a:bodyPr wrap="square">
            <a:spAutoFit/>
          </a:bodyPr>
          <a:lstStyle/>
          <a:p>
            <a:pPr algn="ctr" defTabSz="932597">
              <a:defRPr/>
            </a:pPr>
            <a:r>
              <a:rPr lang="en-US" sz="1224" kern="0" dirty="0">
                <a:solidFill>
                  <a:srgbClr val="001E4E"/>
                </a:solidFill>
                <a:latin typeface="Segoe UI" panose="020B0502040204020203" pitchFamily="34" charset="0"/>
                <a:cs typeface="Segoe UI" panose="020B0502040204020203" pitchFamily="34" charset="0"/>
              </a:rPr>
              <a:t>Facility Management</a:t>
            </a:r>
          </a:p>
        </p:txBody>
      </p:sp>
      <p:sp>
        <p:nvSpPr>
          <p:cNvPr id="131" name="Rectangle 130">
            <a:extLst>
              <a:ext uri="{FF2B5EF4-FFF2-40B4-BE49-F238E27FC236}">
                <a16:creationId xmlns:a16="http://schemas.microsoft.com/office/drawing/2014/main" id="{50D0C0CE-8613-41E9-B36D-35C40C43BCCC}"/>
              </a:ext>
            </a:extLst>
          </p:cNvPr>
          <p:cNvSpPr/>
          <p:nvPr/>
        </p:nvSpPr>
        <p:spPr>
          <a:xfrm>
            <a:off x="376070" y="3934541"/>
            <a:ext cx="3511598" cy="862712"/>
          </a:xfrm>
          <a:prstGeom prst="rect">
            <a:avLst/>
          </a:prstGeom>
        </p:spPr>
        <p:txBody>
          <a:bodyPr wrap="square">
            <a:spAutoFit/>
          </a:bodyPr>
          <a:lstStyle/>
          <a:p>
            <a:pPr algn="ctr" defTabSz="932597"/>
            <a:r>
              <a:rPr lang="en-US" sz="1224" dirty="0">
                <a:solidFill>
                  <a:srgbClr val="000000"/>
                </a:solidFill>
                <a:latin typeface="Segoe UI Light"/>
                <a:cs typeface="Segoe UI Light"/>
              </a:rPr>
              <a:t>Ensure the quality and authenticity of in-transit products by tracking materials and monitoring resource consumption with IoT sensors connected throughout the supply chain. </a:t>
            </a:r>
          </a:p>
        </p:txBody>
      </p:sp>
      <p:sp>
        <p:nvSpPr>
          <p:cNvPr id="132" name="Rectangle 131">
            <a:extLst>
              <a:ext uri="{FF2B5EF4-FFF2-40B4-BE49-F238E27FC236}">
                <a16:creationId xmlns:a16="http://schemas.microsoft.com/office/drawing/2014/main" id="{0DB1EC88-95BE-4CBE-AFA2-1195D26A0C19}"/>
              </a:ext>
            </a:extLst>
          </p:cNvPr>
          <p:cNvSpPr/>
          <p:nvPr/>
        </p:nvSpPr>
        <p:spPr>
          <a:xfrm>
            <a:off x="8586413" y="3934541"/>
            <a:ext cx="3368477" cy="862712"/>
          </a:xfrm>
          <a:prstGeom prst="rect">
            <a:avLst/>
          </a:prstGeom>
        </p:spPr>
        <p:txBody>
          <a:bodyPr wrap="square">
            <a:spAutoFit/>
          </a:bodyPr>
          <a:lstStyle/>
          <a:p>
            <a:pPr algn="ctr" defTabSz="932597"/>
            <a:r>
              <a:rPr lang="en-US" sz="1224" dirty="0">
                <a:solidFill>
                  <a:srgbClr val="000000"/>
                </a:solidFill>
                <a:latin typeface="Segoe UI Light" panose="020B0502040204020203" pitchFamily="34" charset="0"/>
              </a:rPr>
              <a:t>Avoid expensive equipment loss, minimize operational downtime, and enhance the productivity of first-line workers by tagging assets, equipment, and tools.</a:t>
            </a:r>
            <a:endParaRPr lang="en-US" sz="1224" i="1" dirty="0">
              <a:solidFill>
                <a:srgbClr val="001E4E"/>
              </a:solidFill>
              <a:latin typeface="Segoe UI" panose="020B0502040204020203" pitchFamily="34" charset="0"/>
              <a:cs typeface="Segoe UI" panose="020B0502040204020203" pitchFamily="34" charset="0"/>
            </a:endParaRPr>
          </a:p>
        </p:txBody>
      </p:sp>
      <p:sp>
        <p:nvSpPr>
          <p:cNvPr id="133" name="Rectangle 132">
            <a:extLst>
              <a:ext uri="{FF2B5EF4-FFF2-40B4-BE49-F238E27FC236}">
                <a16:creationId xmlns:a16="http://schemas.microsoft.com/office/drawing/2014/main" id="{824D46B9-10A5-41DD-8979-89CE54354CFA}"/>
              </a:ext>
            </a:extLst>
          </p:cNvPr>
          <p:cNvSpPr/>
          <p:nvPr/>
        </p:nvSpPr>
        <p:spPr>
          <a:xfrm>
            <a:off x="4590162" y="3934541"/>
            <a:ext cx="3423719" cy="862712"/>
          </a:xfrm>
          <a:prstGeom prst="rect">
            <a:avLst/>
          </a:prstGeom>
        </p:spPr>
        <p:txBody>
          <a:bodyPr wrap="square">
            <a:spAutoFit/>
          </a:bodyPr>
          <a:lstStyle/>
          <a:p>
            <a:pPr algn="ctr" defTabSz="932597"/>
            <a:r>
              <a:rPr lang="en-US" sz="1224" dirty="0">
                <a:solidFill>
                  <a:srgbClr val="000000"/>
                </a:solidFill>
                <a:latin typeface="Segoe UI Light"/>
                <a:cs typeface="Segoe UI Light"/>
              </a:rPr>
              <a:t>Optimize energy consumption, space utilization, and workforce productivity within the factory. Increase worker safety and save money by efficiently managing the plant.</a:t>
            </a:r>
            <a:endParaRPr lang="en-US" sz="1224" i="1" dirty="0">
              <a:solidFill>
                <a:srgbClr val="001E4E"/>
              </a:solidFill>
              <a:latin typeface="Segoe UI" panose="020B0502040204020203" pitchFamily="34" charset="0"/>
              <a:cs typeface="Segoe UI" panose="020B0502040204020203" pitchFamily="34" charset="0"/>
            </a:endParaRPr>
          </a:p>
        </p:txBody>
      </p:sp>
      <p:pic>
        <p:nvPicPr>
          <p:cNvPr id="14" name="Picture 13">
            <a:extLst>
              <a:ext uri="{FF2B5EF4-FFF2-40B4-BE49-F238E27FC236}">
                <a16:creationId xmlns:a16="http://schemas.microsoft.com/office/drawing/2014/main" id="{51A73F16-C515-4149-A911-3C40FE091C29}"/>
              </a:ext>
            </a:extLst>
          </p:cNvPr>
          <p:cNvPicPr>
            <a:picLocks noChangeAspect="1"/>
          </p:cNvPicPr>
          <p:nvPr/>
        </p:nvPicPr>
        <p:blipFill rotWithShape="1">
          <a:blip r:embed="rId19">
            <a:clrChange>
              <a:clrFrom>
                <a:srgbClr val="FFFFFF"/>
              </a:clrFrom>
              <a:clrTo>
                <a:srgbClr val="FFFFFF">
                  <a:alpha val="0"/>
                </a:srgbClr>
              </a:clrTo>
            </a:clrChange>
          </a:blip>
          <a:srcRect l="1031" t="1720" r="88046" b="76773"/>
          <a:stretch/>
        </p:blipFill>
        <p:spPr>
          <a:xfrm>
            <a:off x="5940149" y="3194633"/>
            <a:ext cx="704106" cy="576598"/>
          </a:xfrm>
          <a:prstGeom prst="rect">
            <a:avLst/>
          </a:prstGeom>
        </p:spPr>
      </p:pic>
      <p:pic>
        <p:nvPicPr>
          <p:cNvPr id="137" name="Picture 136">
            <a:extLst>
              <a:ext uri="{FF2B5EF4-FFF2-40B4-BE49-F238E27FC236}">
                <a16:creationId xmlns:a16="http://schemas.microsoft.com/office/drawing/2014/main" id="{59FCDEA8-56EA-4B1E-AC80-3B27A4954701}"/>
              </a:ext>
            </a:extLst>
          </p:cNvPr>
          <p:cNvPicPr>
            <a:picLocks noChangeAspect="1"/>
          </p:cNvPicPr>
          <p:nvPr/>
        </p:nvPicPr>
        <p:blipFill rotWithShape="1">
          <a:blip r:embed="rId20">
            <a:clrChange>
              <a:clrFrom>
                <a:srgbClr val="FFFFFF"/>
              </a:clrFrom>
              <a:clrTo>
                <a:srgbClr val="FFFFFF">
                  <a:alpha val="0"/>
                </a:srgbClr>
              </a:clrTo>
            </a:clrChange>
          </a:blip>
          <a:srcRect l="88813" t="74924" r="-1"/>
          <a:stretch/>
        </p:blipFill>
        <p:spPr>
          <a:xfrm>
            <a:off x="10064141" y="1250693"/>
            <a:ext cx="500523" cy="466586"/>
          </a:xfrm>
          <a:prstGeom prst="rect">
            <a:avLst/>
          </a:prstGeom>
        </p:spPr>
      </p:pic>
      <p:pic>
        <p:nvPicPr>
          <p:cNvPr id="17" name="Picture 16">
            <a:extLst>
              <a:ext uri="{FF2B5EF4-FFF2-40B4-BE49-F238E27FC236}">
                <a16:creationId xmlns:a16="http://schemas.microsoft.com/office/drawing/2014/main" id="{426D5B3E-BE0C-4BED-8EA0-6FF270DC8943}"/>
              </a:ext>
            </a:extLst>
          </p:cNvPr>
          <p:cNvPicPr>
            <a:picLocks noChangeAspect="1"/>
          </p:cNvPicPr>
          <p:nvPr/>
        </p:nvPicPr>
        <p:blipFill>
          <a:blip r:embed="rId21"/>
          <a:stretch>
            <a:fillRect/>
          </a:stretch>
        </p:blipFill>
        <p:spPr>
          <a:xfrm>
            <a:off x="1896924" y="3205669"/>
            <a:ext cx="546356" cy="527730"/>
          </a:xfrm>
          <a:prstGeom prst="rect">
            <a:avLst/>
          </a:prstGeom>
        </p:spPr>
      </p:pic>
    </p:spTree>
    <p:extLst>
      <p:ext uri="{BB962C8B-B14F-4D97-AF65-F5344CB8AC3E}">
        <p14:creationId xmlns:p14="http://schemas.microsoft.com/office/powerpoint/2010/main" val="584494565"/>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AF2E54E3-0C00-6B4C-92F1-804A0BA0C869}"/>
              </a:ext>
            </a:extLst>
          </p:cNvPr>
          <p:cNvSpPr>
            <a:spLocks noGrp="1"/>
          </p:cNvSpPr>
          <p:nvPr>
            <p:ph type="body" sz="quarter" idx="18"/>
          </p:nvPr>
        </p:nvSpPr>
        <p:spPr>
          <a:xfrm>
            <a:off x="317356" y="3134896"/>
            <a:ext cx="2331508" cy="2978838"/>
          </a:xfrm>
        </p:spPr>
        <p:txBody>
          <a:bodyPr/>
          <a:lstStyle/>
          <a:p>
            <a:r>
              <a:rPr lang="en-US"/>
              <a:t>Customer:</a:t>
            </a:r>
            <a:br>
              <a:rPr lang="en-US"/>
            </a:br>
            <a:r>
              <a:rPr lang="en-US" b="0">
                <a:latin typeface="Segoe UI Semilight" panose="020B0402040204020203" pitchFamily="34" charset="0"/>
                <a:cs typeface="Segoe UI Semilight" panose="020B0402040204020203" pitchFamily="34" charset="0"/>
              </a:rPr>
              <a:t>Schneider Electric</a:t>
            </a:r>
            <a:br>
              <a:rPr lang="en-US" b="0">
                <a:latin typeface="Segoe UI Semilight" panose="020B0402040204020203" pitchFamily="34" charset="0"/>
                <a:cs typeface="Segoe UI Semilight" panose="020B0402040204020203" pitchFamily="34" charset="0"/>
              </a:rPr>
            </a:br>
            <a:r>
              <a:rPr lang="en-US" b="0" err="1">
                <a:latin typeface="Segoe UI Semilight" panose="020B0402040204020203" pitchFamily="34" charset="0"/>
                <a:cs typeface="Segoe UI Semilight" panose="020B0402040204020203" pitchFamily="34" charset="0"/>
              </a:rPr>
              <a:t>ThoughtWire</a:t>
            </a:r>
            <a:endParaRPr lang="en-US" b="0">
              <a:latin typeface="Segoe UI Semilight" panose="020B0402040204020203" pitchFamily="34" charset="0"/>
              <a:cs typeface="Segoe UI Semilight" panose="020B0402040204020203" pitchFamily="34" charset="0"/>
            </a:endParaRPr>
          </a:p>
          <a:p>
            <a:r>
              <a:rPr lang="en-US"/>
              <a:t>Industry:</a:t>
            </a:r>
            <a:br>
              <a:rPr lang="en-US"/>
            </a:br>
            <a:r>
              <a:rPr lang="en-US" b="0">
                <a:latin typeface="Segoe UI Semilight" panose="020B0402040204020203" pitchFamily="34" charset="0"/>
                <a:cs typeface="Segoe UI Semilight" panose="020B0402040204020203" pitchFamily="34" charset="0"/>
              </a:rPr>
              <a:t>Energy</a:t>
            </a:r>
          </a:p>
          <a:p>
            <a:r>
              <a:rPr lang="en-US"/>
              <a:t>Size:</a:t>
            </a:r>
            <a:br>
              <a:rPr lang="en-US"/>
            </a:br>
            <a:r>
              <a:rPr lang="en-US" b="0">
                <a:latin typeface="Segoe UI Semilight" panose="020B0402040204020203" pitchFamily="34" charset="0"/>
                <a:cs typeface="Segoe UI Semilight" panose="020B0402040204020203" pitchFamily="34" charset="0"/>
              </a:rPr>
              <a:t>10,000+ employees</a:t>
            </a:r>
          </a:p>
          <a:p>
            <a:r>
              <a:rPr lang="en-US"/>
              <a:t>Country:</a:t>
            </a:r>
            <a:br>
              <a:rPr lang="en-US"/>
            </a:br>
            <a:r>
              <a:rPr lang="en-US" b="0">
                <a:latin typeface="Segoe UI Semilight" panose="020B0402040204020203" pitchFamily="34" charset="0"/>
                <a:cs typeface="Segoe UI Semilight" panose="020B0402040204020203" pitchFamily="34" charset="0"/>
              </a:rPr>
              <a:t>France</a:t>
            </a:r>
          </a:p>
          <a:p>
            <a:r>
              <a:rPr lang="en-US">
                <a:latin typeface="Segoe UI Semibold"/>
                <a:cs typeface="Segoe UI Semibold"/>
              </a:rPr>
              <a:t>Products and services:</a:t>
            </a:r>
            <a:br>
              <a:rPr lang="en-US"/>
            </a:br>
            <a:r>
              <a:rPr lang="en-US" b="0">
                <a:latin typeface="Segoe UI Semilight"/>
                <a:cs typeface="Segoe UI Semilight"/>
              </a:rPr>
              <a:t>Microsoft Azure</a:t>
            </a:r>
            <a:br>
              <a:rPr lang="en-US"/>
            </a:br>
            <a:r>
              <a:rPr lang="en-US" b="0" err="1">
                <a:latin typeface="Segoe UI Semilight"/>
                <a:cs typeface="Segoe UI Semilight"/>
              </a:rPr>
              <a:t>Azure</a:t>
            </a:r>
            <a:r>
              <a:rPr lang="en-US" b="0">
                <a:latin typeface="Segoe UI Semilight"/>
                <a:cs typeface="Segoe UI Semilight"/>
              </a:rPr>
              <a:t> IoT Hub</a:t>
            </a:r>
            <a:br>
              <a:rPr lang="en-US" b="0">
                <a:latin typeface="Segoe UI Semilight"/>
                <a:cs typeface="Segoe UI Semilight"/>
              </a:rPr>
            </a:br>
            <a:r>
              <a:rPr lang="en-US" b="0">
                <a:latin typeface="Segoe UI Semilight"/>
                <a:cs typeface="Segoe UI Semilight"/>
              </a:rPr>
              <a:t>Azure SQL Database</a:t>
            </a:r>
            <a:br>
              <a:rPr lang="en-US" b="0">
                <a:latin typeface="Segoe UI Semilight"/>
                <a:cs typeface="Segoe UI Semilight"/>
              </a:rPr>
            </a:br>
            <a:r>
              <a:rPr lang="en-US" b="0">
                <a:latin typeface="Segoe UI Semilight"/>
                <a:cs typeface="Segoe UI Semilight"/>
              </a:rPr>
              <a:t>Azure Virtual Machines</a:t>
            </a:r>
          </a:p>
          <a:p>
            <a:r>
              <a:rPr lang="en-US">
                <a:hlinkClick r:id="rId2"/>
              </a:rPr>
              <a:t>Read full story here</a:t>
            </a:r>
            <a:endParaRPr lang="en-US"/>
          </a:p>
        </p:txBody>
      </p:sp>
      <p:sp>
        <p:nvSpPr>
          <p:cNvPr id="2" name="Text Placeholder 1">
            <a:extLst>
              <a:ext uri="{FF2B5EF4-FFF2-40B4-BE49-F238E27FC236}">
                <a16:creationId xmlns:a16="http://schemas.microsoft.com/office/drawing/2014/main" id="{BAD9EA49-A71E-C84F-8D62-E3208D804C56}"/>
              </a:ext>
            </a:extLst>
          </p:cNvPr>
          <p:cNvSpPr>
            <a:spLocks noGrp="1"/>
          </p:cNvSpPr>
          <p:nvPr>
            <p:ph type="body" sz="quarter" idx="10"/>
          </p:nvPr>
        </p:nvSpPr>
        <p:spPr/>
        <p:txBody>
          <a:bodyPr/>
          <a:lstStyle/>
          <a:p>
            <a:r>
              <a:rPr lang="en-US"/>
              <a:t>“Within Azure, we have a comprehensive suite of IoT and cloud services for orchestrating the complex data gathering and analysis necessary to streamline medical facilities’ complicated operational processes.”</a:t>
            </a:r>
          </a:p>
        </p:txBody>
      </p:sp>
      <p:sp>
        <p:nvSpPr>
          <p:cNvPr id="4" name="Text Placeholder 3">
            <a:extLst>
              <a:ext uri="{FF2B5EF4-FFF2-40B4-BE49-F238E27FC236}">
                <a16:creationId xmlns:a16="http://schemas.microsoft.com/office/drawing/2014/main" id="{19786677-DC05-D543-909B-B7CA08E5BDC6}"/>
              </a:ext>
            </a:extLst>
          </p:cNvPr>
          <p:cNvSpPr>
            <a:spLocks noGrp="1"/>
          </p:cNvSpPr>
          <p:nvPr>
            <p:ph type="body" sz="quarter" idx="11"/>
          </p:nvPr>
        </p:nvSpPr>
        <p:spPr/>
        <p:txBody>
          <a:bodyPr/>
          <a:lstStyle/>
          <a:p>
            <a:r>
              <a:rPr lang="en-US"/>
              <a:t>—Chris Roberts, Healthcare Solution Architect, Schneider Electric</a:t>
            </a:r>
          </a:p>
        </p:txBody>
      </p:sp>
      <p:sp>
        <p:nvSpPr>
          <p:cNvPr id="14" name="Rectangle 13">
            <a:extLst>
              <a:ext uri="{FF2B5EF4-FFF2-40B4-BE49-F238E27FC236}">
                <a16:creationId xmlns:a16="http://schemas.microsoft.com/office/drawing/2014/main" id="{98D55D4A-6878-0C46-A8B8-53CF7DFE7AC6}"/>
              </a:ext>
            </a:extLst>
          </p:cNvPr>
          <p:cNvSpPr/>
          <p:nvPr/>
        </p:nvSpPr>
        <p:spPr>
          <a:xfrm>
            <a:off x="2931168" y="-1"/>
            <a:ext cx="121238" cy="6994525"/>
          </a:xfrm>
          <a:prstGeom prst="rect">
            <a:avLst/>
          </a:prstGeom>
          <a:solidFill>
            <a:srgbClr val="009E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solidFill>
                <a:prstClr val="white"/>
              </a:solidFill>
              <a:latin typeface="Calibri" panose="020F0502020204030204"/>
            </a:endParaRPr>
          </a:p>
        </p:txBody>
      </p:sp>
      <p:pic>
        <p:nvPicPr>
          <p:cNvPr id="12" name="Picture Placeholder 11" descr="A close up of a logo&#10;&#10;Description automatically generated">
            <a:extLst>
              <a:ext uri="{FF2B5EF4-FFF2-40B4-BE49-F238E27FC236}">
                <a16:creationId xmlns:a16="http://schemas.microsoft.com/office/drawing/2014/main" id="{C7BDEC4B-B9B7-428E-BDE1-99C74016F220}"/>
              </a:ext>
            </a:extLst>
          </p:cNvPr>
          <p:cNvPicPr>
            <a:picLocks noGrp="1" noChangeAspect="1"/>
          </p:cNvPicPr>
          <p:nvPr>
            <p:ph type="pic" sz="quarter" idx="23"/>
          </p:nvPr>
        </p:nvPicPr>
        <p:blipFill>
          <a:blip r:embed="rId3"/>
          <a:srcRect/>
          <a:stretch>
            <a:fillRect/>
          </a:stretch>
        </p:blipFill>
        <p:spPr/>
      </p:pic>
      <p:pic>
        <p:nvPicPr>
          <p:cNvPr id="5" name="Picture Placeholder 4" descr="A person standing in front of a computer&#10;&#10;Description automatically generated">
            <a:extLst>
              <a:ext uri="{FF2B5EF4-FFF2-40B4-BE49-F238E27FC236}">
                <a16:creationId xmlns:a16="http://schemas.microsoft.com/office/drawing/2014/main" id="{10A7A62B-4493-46B7-A947-C86876D6DB1D}"/>
              </a:ext>
            </a:extLst>
          </p:cNvPr>
          <p:cNvPicPr>
            <a:picLocks noGrp="1" noChangeAspect="1"/>
          </p:cNvPicPr>
          <p:nvPr>
            <p:ph type="pic" sz="quarter" idx="24"/>
          </p:nvPr>
        </p:nvPicPr>
        <p:blipFill rotWithShape="1">
          <a:blip r:embed="rId4" cstate="screen">
            <a:extLst>
              <a:ext uri="{28A0092B-C50C-407E-A947-70E740481C1C}">
                <a14:useLocalDpi xmlns:a14="http://schemas.microsoft.com/office/drawing/2010/main"/>
              </a:ext>
            </a:extLst>
          </a:blip>
          <a:srcRect l="-311"/>
          <a:stretch/>
        </p:blipFill>
        <p:spPr>
          <a:xfrm>
            <a:off x="3027535" y="0"/>
            <a:ext cx="9419294" cy="3358020"/>
          </a:xfrm>
        </p:spPr>
      </p:pic>
      <p:sp>
        <p:nvSpPr>
          <p:cNvPr id="9" name="Text Placeholder 8">
            <a:extLst>
              <a:ext uri="{FF2B5EF4-FFF2-40B4-BE49-F238E27FC236}">
                <a16:creationId xmlns:a16="http://schemas.microsoft.com/office/drawing/2014/main" id="{708F8B6E-7A42-4DD1-9ABA-B53DAA65C070}"/>
              </a:ext>
            </a:extLst>
          </p:cNvPr>
          <p:cNvSpPr>
            <a:spLocks noGrp="1"/>
          </p:cNvSpPr>
          <p:nvPr>
            <p:ph type="body" sz="quarter" idx="12"/>
          </p:nvPr>
        </p:nvSpPr>
        <p:spPr>
          <a:xfrm>
            <a:off x="3334711" y="5265210"/>
            <a:ext cx="2775991" cy="1499273"/>
          </a:xfrm>
        </p:spPr>
        <p:txBody>
          <a:bodyPr/>
          <a:lstStyle/>
          <a:p>
            <a:r>
              <a:rPr lang="en-CA"/>
              <a:t>Schneider Electric and </a:t>
            </a:r>
            <a:r>
              <a:rPr lang="en-CA" err="1"/>
              <a:t>ThoughtWire</a:t>
            </a:r>
            <a:r>
              <a:rPr lang="en-CA"/>
              <a:t> are built-environment experts with a global customer base. The two companies wanted to work together to deliver a holistic IoT-based medical facilities management solution.</a:t>
            </a:r>
            <a:endParaRPr lang="en-US"/>
          </a:p>
        </p:txBody>
      </p:sp>
      <p:sp>
        <p:nvSpPr>
          <p:cNvPr id="11" name="Text Placeholder 10">
            <a:extLst>
              <a:ext uri="{FF2B5EF4-FFF2-40B4-BE49-F238E27FC236}">
                <a16:creationId xmlns:a16="http://schemas.microsoft.com/office/drawing/2014/main" id="{5ED9391D-0667-42B3-96E5-C0EC2026FF15}"/>
              </a:ext>
            </a:extLst>
          </p:cNvPr>
          <p:cNvSpPr>
            <a:spLocks noGrp="1"/>
          </p:cNvSpPr>
          <p:nvPr>
            <p:ph type="body" sz="quarter" idx="21"/>
          </p:nvPr>
        </p:nvSpPr>
        <p:spPr>
          <a:xfrm>
            <a:off x="6249473" y="5265210"/>
            <a:ext cx="2775991" cy="1499273"/>
          </a:xfrm>
        </p:spPr>
        <p:txBody>
          <a:bodyPr/>
          <a:lstStyle/>
          <a:p>
            <a:r>
              <a:rPr lang="en-CA"/>
              <a:t>They chose to build on Microsoft Azure because of its scalability, global presence, and, most important, its high level of security, privacy, and compliance. Using Azure for their separate portions made it quick and straightforward for the companies to integrate the two in a joint solution.</a:t>
            </a:r>
            <a:endParaRPr lang="en-US"/>
          </a:p>
        </p:txBody>
      </p:sp>
      <p:sp>
        <p:nvSpPr>
          <p:cNvPr id="15" name="Text Placeholder 14">
            <a:extLst>
              <a:ext uri="{FF2B5EF4-FFF2-40B4-BE49-F238E27FC236}">
                <a16:creationId xmlns:a16="http://schemas.microsoft.com/office/drawing/2014/main" id="{27F10272-19A0-4165-BC19-566F11E16207}"/>
              </a:ext>
            </a:extLst>
          </p:cNvPr>
          <p:cNvSpPr>
            <a:spLocks noGrp="1"/>
          </p:cNvSpPr>
          <p:nvPr>
            <p:ph type="body" sz="quarter" idx="22"/>
          </p:nvPr>
        </p:nvSpPr>
        <p:spPr>
          <a:xfrm>
            <a:off x="9242409" y="5265210"/>
            <a:ext cx="3077591" cy="1499273"/>
          </a:xfrm>
        </p:spPr>
        <p:txBody>
          <a:bodyPr/>
          <a:lstStyle/>
          <a:p>
            <a:r>
              <a:rPr lang="en-CA"/>
              <a:t>With the joint Digital Hospital solution, customers have unprecedented control over their entire medical facilities, from heating and lighting conference rooms to helping ensure patient safety. They can save money, decrease their carbon footprint, and deliver better, </a:t>
            </a:r>
            <a:br>
              <a:rPr lang="en-CA"/>
            </a:br>
            <a:r>
              <a:rPr lang="en-CA"/>
              <a:t>patient-centric care.</a:t>
            </a:r>
            <a:endParaRPr lang="en-US"/>
          </a:p>
          <a:p>
            <a:r>
              <a:rPr lang="en-US"/>
              <a:t> </a:t>
            </a:r>
          </a:p>
          <a:p>
            <a:endParaRPr lang="en-US"/>
          </a:p>
        </p:txBody>
      </p:sp>
    </p:spTree>
    <p:extLst>
      <p:ext uri="{BB962C8B-B14F-4D97-AF65-F5344CB8AC3E}">
        <p14:creationId xmlns:p14="http://schemas.microsoft.com/office/powerpoint/2010/main" val="316495437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E5D74A83-EFD3-47A0-BFBB-AFAC1FB2DA3C}"/>
              </a:ext>
            </a:extLst>
          </p:cNvPr>
          <p:cNvGraphicFramePr>
            <a:graphicFrameLocks noGrp="1"/>
          </p:cNvGraphicFramePr>
          <p:nvPr/>
        </p:nvGraphicFramePr>
        <p:xfrm>
          <a:off x="451645" y="1185049"/>
          <a:ext cx="11533184" cy="5217560"/>
        </p:xfrm>
        <a:graphic>
          <a:graphicData uri="http://schemas.openxmlformats.org/drawingml/2006/table">
            <a:tbl>
              <a:tblPr firstRow="1" bandRow="1">
                <a:tableStyleId>{5C22544A-7EE6-4342-B048-85BDC9FD1C3A}</a:tableStyleId>
              </a:tblPr>
              <a:tblGrid>
                <a:gridCol w="887168">
                  <a:extLst>
                    <a:ext uri="{9D8B030D-6E8A-4147-A177-3AD203B41FA5}">
                      <a16:colId xmlns:a16="http://schemas.microsoft.com/office/drawing/2014/main" val="1732891138"/>
                    </a:ext>
                  </a:extLst>
                </a:gridCol>
                <a:gridCol w="887168">
                  <a:extLst>
                    <a:ext uri="{9D8B030D-6E8A-4147-A177-3AD203B41FA5}">
                      <a16:colId xmlns:a16="http://schemas.microsoft.com/office/drawing/2014/main" val="1334979775"/>
                    </a:ext>
                  </a:extLst>
                </a:gridCol>
                <a:gridCol w="887168">
                  <a:extLst>
                    <a:ext uri="{9D8B030D-6E8A-4147-A177-3AD203B41FA5}">
                      <a16:colId xmlns:a16="http://schemas.microsoft.com/office/drawing/2014/main" val="3066290119"/>
                    </a:ext>
                  </a:extLst>
                </a:gridCol>
                <a:gridCol w="887168">
                  <a:extLst>
                    <a:ext uri="{9D8B030D-6E8A-4147-A177-3AD203B41FA5}">
                      <a16:colId xmlns:a16="http://schemas.microsoft.com/office/drawing/2014/main" val="2007570734"/>
                    </a:ext>
                  </a:extLst>
                </a:gridCol>
                <a:gridCol w="887168">
                  <a:extLst>
                    <a:ext uri="{9D8B030D-6E8A-4147-A177-3AD203B41FA5}">
                      <a16:colId xmlns:a16="http://schemas.microsoft.com/office/drawing/2014/main" val="3263104024"/>
                    </a:ext>
                  </a:extLst>
                </a:gridCol>
                <a:gridCol w="887168">
                  <a:extLst>
                    <a:ext uri="{9D8B030D-6E8A-4147-A177-3AD203B41FA5}">
                      <a16:colId xmlns:a16="http://schemas.microsoft.com/office/drawing/2014/main" val="509589268"/>
                    </a:ext>
                  </a:extLst>
                </a:gridCol>
                <a:gridCol w="887168">
                  <a:extLst>
                    <a:ext uri="{9D8B030D-6E8A-4147-A177-3AD203B41FA5}">
                      <a16:colId xmlns:a16="http://schemas.microsoft.com/office/drawing/2014/main" val="3251949067"/>
                    </a:ext>
                  </a:extLst>
                </a:gridCol>
                <a:gridCol w="887168">
                  <a:extLst>
                    <a:ext uri="{9D8B030D-6E8A-4147-A177-3AD203B41FA5}">
                      <a16:colId xmlns:a16="http://schemas.microsoft.com/office/drawing/2014/main" val="1130784092"/>
                    </a:ext>
                  </a:extLst>
                </a:gridCol>
                <a:gridCol w="887168">
                  <a:extLst>
                    <a:ext uri="{9D8B030D-6E8A-4147-A177-3AD203B41FA5}">
                      <a16:colId xmlns:a16="http://schemas.microsoft.com/office/drawing/2014/main" val="978446458"/>
                    </a:ext>
                  </a:extLst>
                </a:gridCol>
                <a:gridCol w="887168">
                  <a:extLst>
                    <a:ext uri="{9D8B030D-6E8A-4147-A177-3AD203B41FA5}">
                      <a16:colId xmlns:a16="http://schemas.microsoft.com/office/drawing/2014/main" val="3564916052"/>
                    </a:ext>
                  </a:extLst>
                </a:gridCol>
                <a:gridCol w="887168">
                  <a:extLst>
                    <a:ext uri="{9D8B030D-6E8A-4147-A177-3AD203B41FA5}">
                      <a16:colId xmlns:a16="http://schemas.microsoft.com/office/drawing/2014/main" val="2975376211"/>
                    </a:ext>
                  </a:extLst>
                </a:gridCol>
                <a:gridCol w="887168">
                  <a:extLst>
                    <a:ext uri="{9D8B030D-6E8A-4147-A177-3AD203B41FA5}">
                      <a16:colId xmlns:a16="http://schemas.microsoft.com/office/drawing/2014/main" val="1056610227"/>
                    </a:ext>
                  </a:extLst>
                </a:gridCol>
                <a:gridCol w="887168">
                  <a:extLst>
                    <a:ext uri="{9D8B030D-6E8A-4147-A177-3AD203B41FA5}">
                      <a16:colId xmlns:a16="http://schemas.microsoft.com/office/drawing/2014/main" val="4271683326"/>
                    </a:ext>
                  </a:extLst>
                </a:gridCol>
              </a:tblGrid>
              <a:tr h="652195">
                <a:tc>
                  <a:txBody>
                    <a:bodyPr/>
                    <a:lstStyle/>
                    <a:p>
                      <a:endParaRPr lang="en-US"/>
                    </a:p>
                  </a:txBody>
                  <a:tcPr>
                    <a:lnL w="6350" cap="flat" cmpd="sng" algn="ctr">
                      <a:solidFill>
                        <a:schemeClr val="accent1">
                          <a:lumMod val="90000"/>
                        </a:schemeClr>
                      </a:solidFill>
                      <a:prstDash val="solid"/>
                      <a:round/>
                      <a:headEnd type="none" w="med" len="med"/>
                      <a:tailEnd type="none" w="med" len="med"/>
                    </a:lnL>
                    <a:lnR w="6350" cap="flat" cmpd="sng" algn="ctr">
                      <a:solidFill>
                        <a:schemeClr val="accent1">
                          <a:lumMod val="90000"/>
                        </a:schemeClr>
                      </a:solidFill>
                      <a:prstDash val="solid"/>
                      <a:round/>
                      <a:headEnd type="none" w="med" len="med"/>
                      <a:tailEnd type="none" w="med" len="med"/>
                    </a:lnR>
                    <a:lnT w="6350" cap="flat" cmpd="sng" algn="ctr">
                      <a:solidFill>
                        <a:schemeClr val="accent1">
                          <a:lumMod val="90000"/>
                        </a:schemeClr>
                      </a:solidFill>
                      <a:prstDash val="solid"/>
                      <a:round/>
                      <a:headEnd type="none" w="med" len="med"/>
                      <a:tailEnd type="none" w="med" len="med"/>
                    </a:lnT>
                    <a:lnB w="6350" cap="flat" cmpd="sng" algn="ctr">
                      <a:solidFill>
                        <a:schemeClr val="accent1">
                          <a:lumMod val="90000"/>
                        </a:schemeClr>
                      </a:solidFill>
                      <a:prstDash val="solid"/>
                      <a:round/>
                      <a:headEnd type="none" w="med" len="med"/>
                      <a:tailEnd type="none" w="med" len="med"/>
                    </a:lnB>
                    <a:noFill/>
                  </a:tcPr>
                </a:tc>
                <a:tc>
                  <a:txBody>
                    <a:bodyPr/>
                    <a:lstStyle/>
                    <a:p>
                      <a:endParaRPr lang="en-US"/>
                    </a:p>
                  </a:txBody>
                  <a:tcPr>
                    <a:lnL w="6350" cap="flat" cmpd="sng" algn="ctr">
                      <a:solidFill>
                        <a:schemeClr val="accent1">
                          <a:lumMod val="90000"/>
                        </a:schemeClr>
                      </a:solidFill>
                      <a:prstDash val="solid"/>
                      <a:round/>
                      <a:headEnd type="none" w="med" len="med"/>
                      <a:tailEnd type="none" w="med" len="med"/>
                    </a:lnL>
                    <a:lnR w="6350" cap="flat" cmpd="sng" algn="ctr">
                      <a:solidFill>
                        <a:schemeClr val="accent1">
                          <a:lumMod val="90000"/>
                        </a:schemeClr>
                      </a:solidFill>
                      <a:prstDash val="solid"/>
                      <a:round/>
                      <a:headEnd type="none" w="med" len="med"/>
                      <a:tailEnd type="none" w="med" len="med"/>
                    </a:lnR>
                    <a:lnT w="6350" cap="flat" cmpd="sng" algn="ctr">
                      <a:solidFill>
                        <a:schemeClr val="accent1">
                          <a:lumMod val="90000"/>
                        </a:schemeClr>
                      </a:solidFill>
                      <a:prstDash val="solid"/>
                      <a:round/>
                      <a:headEnd type="none" w="med" len="med"/>
                      <a:tailEnd type="none" w="med" len="med"/>
                    </a:lnT>
                    <a:lnB w="6350" cap="flat" cmpd="sng" algn="ctr">
                      <a:solidFill>
                        <a:schemeClr val="accent1">
                          <a:lumMod val="90000"/>
                        </a:schemeClr>
                      </a:solidFill>
                      <a:prstDash val="solid"/>
                      <a:round/>
                      <a:headEnd type="none" w="med" len="med"/>
                      <a:tailEnd type="none" w="med" len="med"/>
                    </a:lnB>
                    <a:noFill/>
                  </a:tcPr>
                </a:tc>
                <a:tc>
                  <a:txBody>
                    <a:bodyPr/>
                    <a:lstStyle/>
                    <a:p>
                      <a:endParaRPr lang="en-US"/>
                    </a:p>
                  </a:txBody>
                  <a:tcPr>
                    <a:lnL w="6350" cap="flat" cmpd="sng" algn="ctr">
                      <a:solidFill>
                        <a:schemeClr val="accent1">
                          <a:lumMod val="90000"/>
                        </a:schemeClr>
                      </a:solidFill>
                      <a:prstDash val="solid"/>
                      <a:round/>
                      <a:headEnd type="none" w="med" len="med"/>
                      <a:tailEnd type="none" w="med" len="med"/>
                    </a:lnL>
                    <a:lnR w="6350" cap="flat" cmpd="sng" algn="ctr">
                      <a:solidFill>
                        <a:schemeClr val="accent1">
                          <a:lumMod val="90000"/>
                        </a:schemeClr>
                      </a:solidFill>
                      <a:prstDash val="solid"/>
                      <a:round/>
                      <a:headEnd type="none" w="med" len="med"/>
                      <a:tailEnd type="none" w="med" len="med"/>
                    </a:lnR>
                    <a:lnT w="6350" cap="flat" cmpd="sng" algn="ctr">
                      <a:solidFill>
                        <a:schemeClr val="accent1">
                          <a:lumMod val="90000"/>
                        </a:schemeClr>
                      </a:solidFill>
                      <a:prstDash val="solid"/>
                      <a:round/>
                      <a:headEnd type="none" w="med" len="med"/>
                      <a:tailEnd type="none" w="med" len="med"/>
                    </a:lnT>
                    <a:lnB w="6350" cap="flat" cmpd="sng" algn="ctr">
                      <a:solidFill>
                        <a:schemeClr val="accent1">
                          <a:lumMod val="90000"/>
                        </a:schemeClr>
                      </a:solidFill>
                      <a:prstDash val="solid"/>
                      <a:round/>
                      <a:headEnd type="none" w="med" len="med"/>
                      <a:tailEnd type="none" w="med" len="med"/>
                    </a:lnB>
                    <a:noFill/>
                  </a:tcPr>
                </a:tc>
                <a:tc>
                  <a:txBody>
                    <a:bodyPr/>
                    <a:lstStyle/>
                    <a:p>
                      <a:endParaRPr lang="en-US"/>
                    </a:p>
                  </a:txBody>
                  <a:tcPr>
                    <a:lnL w="6350" cap="flat" cmpd="sng" algn="ctr">
                      <a:solidFill>
                        <a:schemeClr val="accent1">
                          <a:lumMod val="90000"/>
                        </a:schemeClr>
                      </a:solidFill>
                      <a:prstDash val="solid"/>
                      <a:round/>
                      <a:headEnd type="none" w="med" len="med"/>
                      <a:tailEnd type="none" w="med" len="med"/>
                    </a:lnL>
                    <a:lnR w="6350" cap="flat" cmpd="sng" algn="ctr">
                      <a:solidFill>
                        <a:schemeClr val="accent1">
                          <a:lumMod val="90000"/>
                        </a:schemeClr>
                      </a:solidFill>
                      <a:prstDash val="solid"/>
                      <a:round/>
                      <a:headEnd type="none" w="med" len="med"/>
                      <a:tailEnd type="none" w="med" len="med"/>
                    </a:lnR>
                    <a:lnT w="6350" cap="flat" cmpd="sng" algn="ctr">
                      <a:solidFill>
                        <a:schemeClr val="accent1">
                          <a:lumMod val="90000"/>
                        </a:schemeClr>
                      </a:solidFill>
                      <a:prstDash val="solid"/>
                      <a:round/>
                      <a:headEnd type="none" w="med" len="med"/>
                      <a:tailEnd type="none" w="med" len="med"/>
                    </a:lnT>
                    <a:lnB w="6350" cap="flat" cmpd="sng" algn="ctr">
                      <a:solidFill>
                        <a:schemeClr val="accent1">
                          <a:lumMod val="90000"/>
                        </a:schemeClr>
                      </a:solidFill>
                      <a:prstDash val="solid"/>
                      <a:round/>
                      <a:headEnd type="none" w="med" len="med"/>
                      <a:tailEnd type="none" w="med" len="med"/>
                    </a:lnB>
                    <a:noFill/>
                  </a:tcPr>
                </a:tc>
                <a:tc>
                  <a:txBody>
                    <a:bodyPr/>
                    <a:lstStyle/>
                    <a:p>
                      <a:endParaRPr lang="en-US"/>
                    </a:p>
                  </a:txBody>
                  <a:tcPr>
                    <a:lnL w="6350" cap="flat" cmpd="sng" algn="ctr">
                      <a:solidFill>
                        <a:schemeClr val="accent1">
                          <a:lumMod val="90000"/>
                        </a:schemeClr>
                      </a:solidFill>
                      <a:prstDash val="solid"/>
                      <a:round/>
                      <a:headEnd type="none" w="med" len="med"/>
                      <a:tailEnd type="none" w="med" len="med"/>
                    </a:lnL>
                    <a:lnR w="6350" cap="flat" cmpd="sng" algn="ctr">
                      <a:solidFill>
                        <a:schemeClr val="accent1">
                          <a:lumMod val="90000"/>
                        </a:schemeClr>
                      </a:solidFill>
                      <a:prstDash val="solid"/>
                      <a:round/>
                      <a:headEnd type="none" w="med" len="med"/>
                      <a:tailEnd type="none" w="med" len="med"/>
                    </a:lnR>
                    <a:lnT w="6350" cap="flat" cmpd="sng" algn="ctr">
                      <a:solidFill>
                        <a:schemeClr val="accent1">
                          <a:lumMod val="90000"/>
                        </a:schemeClr>
                      </a:solidFill>
                      <a:prstDash val="solid"/>
                      <a:round/>
                      <a:headEnd type="none" w="med" len="med"/>
                      <a:tailEnd type="none" w="med" len="med"/>
                    </a:lnT>
                    <a:lnB w="6350" cap="flat" cmpd="sng" algn="ctr">
                      <a:solidFill>
                        <a:schemeClr val="accent1">
                          <a:lumMod val="90000"/>
                        </a:schemeClr>
                      </a:solidFill>
                      <a:prstDash val="solid"/>
                      <a:round/>
                      <a:headEnd type="none" w="med" len="med"/>
                      <a:tailEnd type="none" w="med" len="med"/>
                    </a:lnB>
                    <a:noFill/>
                  </a:tcPr>
                </a:tc>
                <a:tc>
                  <a:txBody>
                    <a:bodyPr/>
                    <a:lstStyle/>
                    <a:p>
                      <a:endParaRPr lang="en-US"/>
                    </a:p>
                  </a:txBody>
                  <a:tcPr>
                    <a:lnL w="6350" cap="flat" cmpd="sng" algn="ctr">
                      <a:solidFill>
                        <a:schemeClr val="accent1">
                          <a:lumMod val="90000"/>
                        </a:schemeClr>
                      </a:solidFill>
                      <a:prstDash val="solid"/>
                      <a:round/>
                      <a:headEnd type="none" w="med" len="med"/>
                      <a:tailEnd type="none" w="med" len="med"/>
                    </a:lnL>
                    <a:lnR w="6350" cap="flat" cmpd="sng" algn="ctr">
                      <a:solidFill>
                        <a:schemeClr val="accent1">
                          <a:lumMod val="90000"/>
                        </a:schemeClr>
                      </a:solidFill>
                      <a:prstDash val="solid"/>
                      <a:round/>
                      <a:headEnd type="none" w="med" len="med"/>
                      <a:tailEnd type="none" w="med" len="med"/>
                    </a:lnR>
                    <a:lnT w="6350" cap="flat" cmpd="sng" algn="ctr">
                      <a:solidFill>
                        <a:schemeClr val="accent1">
                          <a:lumMod val="90000"/>
                        </a:schemeClr>
                      </a:solidFill>
                      <a:prstDash val="solid"/>
                      <a:round/>
                      <a:headEnd type="none" w="med" len="med"/>
                      <a:tailEnd type="none" w="med" len="med"/>
                    </a:lnT>
                    <a:lnB w="6350" cap="flat" cmpd="sng" algn="ctr">
                      <a:solidFill>
                        <a:schemeClr val="accent1">
                          <a:lumMod val="90000"/>
                        </a:schemeClr>
                      </a:solidFill>
                      <a:prstDash val="solid"/>
                      <a:round/>
                      <a:headEnd type="none" w="med" len="med"/>
                      <a:tailEnd type="none" w="med" len="med"/>
                    </a:lnB>
                    <a:noFill/>
                  </a:tcPr>
                </a:tc>
                <a:tc>
                  <a:txBody>
                    <a:bodyPr/>
                    <a:lstStyle/>
                    <a:p>
                      <a:endParaRPr lang="en-US"/>
                    </a:p>
                  </a:txBody>
                  <a:tcPr>
                    <a:lnL w="6350" cap="flat" cmpd="sng" algn="ctr">
                      <a:solidFill>
                        <a:schemeClr val="accent1">
                          <a:lumMod val="90000"/>
                        </a:schemeClr>
                      </a:solidFill>
                      <a:prstDash val="solid"/>
                      <a:round/>
                      <a:headEnd type="none" w="med" len="med"/>
                      <a:tailEnd type="none" w="med" len="med"/>
                    </a:lnL>
                    <a:lnR w="6350" cap="flat" cmpd="sng" algn="ctr">
                      <a:solidFill>
                        <a:schemeClr val="accent1">
                          <a:lumMod val="90000"/>
                        </a:schemeClr>
                      </a:solidFill>
                      <a:prstDash val="solid"/>
                      <a:round/>
                      <a:headEnd type="none" w="med" len="med"/>
                      <a:tailEnd type="none" w="med" len="med"/>
                    </a:lnR>
                    <a:lnT w="6350" cap="flat" cmpd="sng" algn="ctr">
                      <a:solidFill>
                        <a:schemeClr val="accent1">
                          <a:lumMod val="90000"/>
                        </a:schemeClr>
                      </a:solidFill>
                      <a:prstDash val="solid"/>
                      <a:round/>
                      <a:headEnd type="none" w="med" len="med"/>
                      <a:tailEnd type="none" w="med" len="med"/>
                    </a:lnT>
                    <a:lnB w="6350" cap="flat" cmpd="sng" algn="ctr">
                      <a:solidFill>
                        <a:schemeClr val="accent1">
                          <a:lumMod val="90000"/>
                        </a:schemeClr>
                      </a:solidFill>
                      <a:prstDash val="solid"/>
                      <a:round/>
                      <a:headEnd type="none" w="med" len="med"/>
                      <a:tailEnd type="none" w="med" len="med"/>
                    </a:lnB>
                    <a:noFill/>
                  </a:tcPr>
                </a:tc>
                <a:tc>
                  <a:txBody>
                    <a:bodyPr/>
                    <a:lstStyle/>
                    <a:p>
                      <a:endParaRPr lang="en-US"/>
                    </a:p>
                  </a:txBody>
                  <a:tcPr>
                    <a:lnL w="6350" cap="flat" cmpd="sng" algn="ctr">
                      <a:solidFill>
                        <a:schemeClr val="accent1">
                          <a:lumMod val="90000"/>
                        </a:schemeClr>
                      </a:solidFill>
                      <a:prstDash val="solid"/>
                      <a:round/>
                      <a:headEnd type="none" w="med" len="med"/>
                      <a:tailEnd type="none" w="med" len="med"/>
                    </a:lnL>
                    <a:lnR w="6350" cap="flat" cmpd="sng" algn="ctr">
                      <a:solidFill>
                        <a:schemeClr val="accent1">
                          <a:lumMod val="90000"/>
                        </a:schemeClr>
                      </a:solidFill>
                      <a:prstDash val="solid"/>
                      <a:round/>
                      <a:headEnd type="none" w="med" len="med"/>
                      <a:tailEnd type="none" w="med" len="med"/>
                    </a:lnR>
                    <a:lnT w="6350" cap="flat" cmpd="sng" algn="ctr">
                      <a:solidFill>
                        <a:schemeClr val="accent1">
                          <a:lumMod val="90000"/>
                        </a:schemeClr>
                      </a:solidFill>
                      <a:prstDash val="solid"/>
                      <a:round/>
                      <a:headEnd type="none" w="med" len="med"/>
                      <a:tailEnd type="none" w="med" len="med"/>
                    </a:lnT>
                    <a:lnB w="6350" cap="flat" cmpd="sng" algn="ctr">
                      <a:solidFill>
                        <a:schemeClr val="accent1">
                          <a:lumMod val="90000"/>
                        </a:schemeClr>
                      </a:solidFill>
                      <a:prstDash val="solid"/>
                      <a:round/>
                      <a:headEnd type="none" w="med" len="med"/>
                      <a:tailEnd type="none" w="med" len="med"/>
                    </a:lnB>
                    <a:noFill/>
                  </a:tcPr>
                </a:tc>
                <a:tc>
                  <a:txBody>
                    <a:bodyPr/>
                    <a:lstStyle/>
                    <a:p>
                      <a:endParaRPr lang="en-US"/>
                    </a:p>
                  </a:txBody>
                  <a:tcPr>
                    <a:lnL w="6350" cap="flat" cmpd="sng" algn="ctr">
                      <a:solidFill>
                        <a:schemeClr val="accent1">
                          <a:lumMod val="90000"/>
                        </a:schemeClr>
                      </a:solidFill>
                      <a:prstDash val="solid"/>
                      <a:round/>
                      <a:headEnd type="none" w="med" len="med"/>
                      <a:tailEnd type="none" w="med" len="med"/>
                    </a:lnL>
                    <a:lnR w="6350" cap="flat" cmpd="sng" algn="ctr">
                      <a:solidFill>
                        <a:schemeClr val="accent1">
                          <a:lumMod val="90000"/>
                        </a:schemeClr>
                      </a:solidFill>
                      <a:prstDash val="solid"/>
                      <a:round/>
                      <a:headEnd type="none" w="med" len="med"/>
                      <a:tailEnd type="none" w="med" len="med"/>
                    </a:lnR>
                    <a:lnT w="6350" cap="flat" cmpd="sng" algn="ctr">
                      <a:solidFill>
                        <a:schemeClr val="accent1">
                          <a:lumMod val="90000"/>
                        </a:schemeClr>
                      </a:solidFill>
                      <a:prstDash val="solid"/>
                      <a:round/>
                      <a:headEnd type="none" w="med" len="med"/>
                      <a:tailEnd type="none" w="med" len="med"/>
                    </a:lnT>
                    <a:lnB w="6350" cap="flat" cmpd="sng" algn="ctr">
                      <a:solidFill>
                        <a:schemeClr val="accent1">
                          <a:lumMod val="90000"/>
                        </a:schemeClr>
                      </a:solidFill>
                      <a:prstDash val="solid"/>
                      <a:round/>
                      <a:headEnd type="none" w="med" len="med"/>
                      <a:tailEnd type="none" w="med" len="med"/>
                    </a:lnB>
                    <a:noFill/>
                  </a:tcPr>
                </a:tc>
                <a:tc>
                  <a:txBody>
                    <a:bodyPr/>
                    <a:lstStyle/>
                    <a:p>
                      <a:endParaRPr lang="en-US"/>
                    </a:p>
                  </a:txBody>
                  <a:tcPr>
                    <a:lnL w="6350" cap="flat" cmpd="sng" algn="ctr">
                      <a:solidFill>
                        <a:schemeClr val="accent1">
                          <a:lumMod val="90000"/>
                        </a:schemeClr>
                      </a:solidFill>
                      <a:prstDash val="solid"/>
                      <a:round/>
                      <a:headEnd type="none" w="med" len="med"/>
                      <a:tailEnd type="none" w="med" len="med"/>
                    </a:lnL>
                    <a:lnR w="6350" cap="flat" cmpd="sng" algn="ctr">
                      <a:solidFill>
                        <a:schemeClr val="accent1">
                          <a:lumMod val="90000"/>
                        </a:schemeClr>
                      </a:solidFill>
                      <a:prstDash val="solid"/>
                      <a:round/>
                      <a:headEnd type="none" w="med" len="med"/>
                      <a:tailEnd type="none" w="med" len="med"/>
                    </a:lnR>
                    <a:lnT w="6350" cap="flat" cmpd="sng" algn="ctr">
                      <a:solidFill>
                        <a:schemeClr val="accent1">
                          <a:lumMod val="90000"/>
                        </a:schemeClr>
                      </a:solidFill>
                      <a:prstDash val="solid"/>
                      <a:round/>
                      <a:headEnd type="none" w="med" len="med"/>
                      <a:tailEnd type="none" w="med" len="med"/>
                    </a:lnT>
                    <a:lnB w="6350" cap="flat" cmpd="sng" algn="ctr">
                      <a:solidFill>
                        <a:schemeClr val="accent1">
                          <a:lumMod val="90000"/>
                        </a:schemeClr>
                      </a:solidFill>
                      <a:prstDash val="solid"/>
                      <a:round/>
                      <a:headEnd type="none" w="med" len="med"/>
                      <a:tailEnd type="none" w="med" len="med"/>
                    </a:lnB>
                    <a:noFill/>
                  </a:tcPr>
                </a:tc>
                <a:tc>
                  <a:txBody>
                    <a:bodyPr/>
                    <a:lstStyle/>
                    <a:p>
                      <a:endParaRPr lang="en-US"/>
                    </a:p>
                  </a:txBody>
                  <a:tcPr>
                    <a:lnL w="6350" cap="flat" cmpd="sng" algn="ctr">
                      <a:solidFill>
                        <a:schemeClr val="accent1">
                          <a:lumMod val="90000"/>
                        </a:schemeClr>
                      </a:solidFill>
                      <a:prstDash val="solid"/>
                      <a:round/>
                      <a:headEnd type="none" w="med" len="med"/>
                      <a:tailEnd type="none" w="med" len="med"/>
                    </a:lnL>
                    <a:lnR w="6350" cap="flat" cmpd="sng" algn="ctr">
                      <a:solidFill>
                        <a:schemeClr val="accent1">
                          <a:lumMod val="90000"/>
                        </a:schemeClr>
                      </a:solidFill>
                      <a:prstDash val="solid"/>
                      <a:round/>
                      <a:headEnd type="none" w="med" len="med"/>
                      <a:tailEnd type="none" w="med" len="med"/>
                    </a:lnR>
                    <a:lnT w="6350" cap="flat" cmpd="sng" algn="ctr">
                      <a:solidFill>
                        <a:schemeClr val="accent1">
                          <a:lumMod val="90000"/>
                        </a:schemeClr>
                      </a:solidFill>
                      <a:prstDash val="solid"/>
                      <a:round/>
                      <a:headEnd type="none" w="med" len="med"/>
                      <a:tailEnd type="none" w="med" len="med"/>
                    </a:lnT>
                    <a:lnB w="6350" cap="flat" cmpd="sng" algn="ctr">
                      <a:solidFill>
                        <a:schemeClr val="accent1">
                          <a:lumMod val="90000"/>
                        </a:schemeClr>
                      </a:solidFill>
                      <a:prstDash val="solid"/>
                      <a:round/>
                      <a:headEnd type="none" w="med" len="med"/>
                      <a:tailEnd type="none" w="med" len="med"/>
                    </a:lnB>
                    <a:noFill/>
                  </a:tcPr>
                </a:tc>
                <a:tc>
                  <a:txBody>
                    <a:bodyPr/>
                    <a:lstStyle/>
                    <a:p>
                      <a:endParaRPr lang="en-US"/>
                    </a:p>
                  </a:txBody>
                  <a:tcPr>
                    <a:lnL w="6350" cap="flat" cmpd="sng" algn="ctr">
                      <a:solidFill>
                        <a:schemeClr val="accent1">
                          <a:lumMod val="90000"/>
                        </a:schemeClr>
                      </a:solidFill>
                      <a:prstDash val="solid"/>
                      <a:round/>
                      <a:headEnd type="none" w="med" len="med"/>
                      <a:tailEnd type="none" w="med" len="med"/>
                    </a:lnL>
                    <a:lnR w="6350" cap="flat" cmpd="sng" algn="ctr">
                      <a:solidFill>
                        <a:schemeClr val="accent1">
                          <a:lumMod val="90000"/>
                        </a:schemeClr>
                      </a:solidFill>
                      <a:prstDash val="solid"/>
                      <a:round/>
                      <a:headEnd type="none" w="med" len="med"/>
                      <a:tailEnd type="none" w="med" len="med"/>
                    </a:lnR>
                    <a:lnT w="6350" cap="flat" cmpd="sng" algn="ctr">
                      <a:solidFill>
                        <a:schemeClr val="accent1">
                          <a:lumMod val="90000"/>
                        </a:schemeClr>
                      </a:solidFill>
                      <a:prstDash val="solid"/>
                      <a:round/>
                      <a:headEnd type="none" w="med" len="med"/>
                      <a:tailEnd type="none" w="med" len="med"/>
                    </a:lnT>
                    <a:lnB w="6350" cap="flat" cmpd="sng" algn="ctr">
                      <a:solidFill>
                        <a:schemeClr val="accent1">
                          <a:lumMod val="90000"/>
                        </a:schemeClr>
                      </a:solidFill>
                      <a:prstDash val="solid"/>
                      <a:round/>
                      <a:headEnd type="none" w="med" len="med"/>
                      <a:tailEnd type="none" w="med" len="med"/>
                    </a:lnB>
                    <a:noFill/>
                  </a:tcPr>
                </a:tc>
                <a:tc>
                  <a:txBody>
                    <a:bodyPr/>
                    <a:lstStyle/>
                    <a:p>
                      <a:endParaRPr lang="en-US"/>
                    </a:p>
                  </a:txBody>
                  <a:tcPr>
                    <a:lnL w="6350" cap="flat" cmpd="sng" algn="ctr">
                      <a:solidFill>
                        <a:schemeClr val="accent1">
                          <a:lumMod val="90000"/>
                        </a:schemeClr>
                      </a:solidFill>
                      <a:prstDash val="solid"/>
                      <a:round/>
                      <a:headEnd type="none" w="med" len="med"/>
                      <a:tailEnd type="none" w="med" len="med"/>
                    </a:lnL>
                    <a:lnR w="6350" cap="flat" cmpd="sng" algn="ctr">
                      <a:solidFill>
                        <a:schemeClr val="accent1">
                          <a:lumMod val="90000"/>
                        </a:schemeClr>
                      </a:solidFill>
                      <a:prstDash val="solid"/>
                      <a:round/>
                      <a:headEnd type="none" w="med" len="med"/>
                      <a:tailEnd type="none" w="med" len="med"/>
                    </a:lnR>
                    <a:lnT w="6350" cap="flat" cmpd="sng" algn="ctr">
                      <a:solidFill>
                        <a:schemeClr val="accent1">
                          <a:lumMod val="90000"/>
                        </a:schemeClr>
                      </a:solidFill>
                      <a:prstDash val="solid"/>
                      <a:round/>
                      <a:headEnd type="none" w="med" len="med"/>
                      <a:tailEnd type="none" w="med" len="med"/>
                    </a:lnT>
                    <a:lnB w="6350" cap="flat" cmpd="sng" algn="ctr">
                      <a:solidFill>
                        <a:schemeClr val="accent1">
                          <a:lumMod val="90000"/>
                        </a:schemeClr>
                      </a:solidFill>
                      <a:prstDash val="solid"/>
                      <a:round/>
                      <a:headEnd type="none" w="med" len="med"/>
                      <a:tailEnd type="none" w="med" len="med"/>
                    </a:lnB>
                    <a:noFill/>
                  </a:tcPr>
                </a:tc>
                <a:extLst>
                  <a:ext uri="{0D108BD9-81ED-4DB2-BD59-A6C34878D82A}">
                    <a16:rowId xmlns:a16="http://schemas.microsoft.com/office/drawing/2014/main" val="3787781317"/>
                  </a:ext>
                </a:extLst>
              </a:tr>
              <a:tr h="652195">
                <a:tc>
                  <a:txBody>
                    <a:bodyPr/>
                    <a:lstStyle/>
                    <a:p>
                      <a:endParaRPr lang="en-US"/>
                    </a:p>
                  </a:txBody>
                  <a:tcPr>
                    <a:lnL w="6350" cap="flat" cmpd="sng" algn="ctr">
                      <a:solidFill>
                        <a:schemeClr val="accent1">
                          <a:lumMod val="90000"/>
                        </a:schemeClr>
                      </a:solidFill>
                      <a:prstDash val="solid"/>
                      <a:round/>
                      <a:headEnd type="none" w="med" len="med"/>
                      <a:tailEnd type="none" w="med" len="med"/>
                    </a:lnL>
                    <a:lnR w="6350" cap="flat" cmpd="sng" algn="ctr">
                      <a:solidFill>
                        <a:schemeClr val="accent1">
                          <a:lumMod val="90000"/>
                        </a:schemeClr>
                      </a:solidFill>
                      <a:prstDash val="solid"/>
                      <a:round/>
                      <a:headEnd type="none" w="med" len="med"/>
                      <a:tailEnd type="none" w="med" len="med"/>
                    </a:lnR>
                    <a:lnT w="6350" cap="flat" cmpd="sng" algn="ctr">
                      <a:solidFill>
                        <a:schemeClr val="accent1">
                          <a:lumMod val="90000"/>
                        </a:schemeClr>
                      </a:solidFill>
                      <a:prstDash val="solid"/>
                      <a:round/>
                      <a:headEnd type="none" w="med" len="med"/>
                      <a:tailEnd type="none" w="med" len="med"/>
                    </a:lnT>
                    <a:lnB w="6350" cap="flat" cmpd="sng" algn="ctr">
                      <a:solidFill>
                        <a:schemeClr val="accent1">
                          <a:lumMod val="90000"/>
                        </a:schemeClr>
                      </a:solidFill>
                      <a:prstDash val="solid"/>
                      <a:round/>
                      <a:headEnd type="none" w="med" len="med"/>
                      <a:tailEnd type="none" w="med" len="med"/>
                    </a:lnB>
                    <a:noFill/>
                  </a:tcPr>
                </a:tc>
                <a:tc>
                  <a:txBody>
                    <a:bodyPr/>
                    <a:lstStyle/>
                    <a:p>
                      <a:endParaRPr lang="en-US"/>
                    </a:p>
                  </a:txBody>
                  <a:tcPr>
                    <a:lnL w="6350" cap="flat" cmpd="sng" algn="ctr">
                      <a:solidFill>
                        <a:schemeClr val="accent1">
                          <a:lumMod val="90000"/>
                        </a:schemeClr>
                      </a:solidFill>
                      <a:prstDash val="solid"/>
                      <a:round/>
                      <a:headEnd type="none" w="med" len="med"/>
                      <a:tailEnd type="none" w="med" len="med"/>
                    </a:lnL>
                    <a:lnR w="6350" cap="flat" cmpd="sng" algn="ctr">
                      <a:solidFill>
                        <a:schemeClr val="accent1">
                          <a:lumMod val="90000"/>
                        </a:schemeClr>
                      </a:solidFill>
                      <a:prstDash val="solid"/>
                      <a:round/>
                      <a:headEnd type="none" w="med" len="med"/>
                      <a:tailEnd type="none" w="med" len="med"/>
                    </a:lnR>
                    <a:lnT w="6350" cap="flat" cmpd="sng" algn="ctr">
                      <a:solidFill>
                        <a:schemeClr val="accent1">
                          <a:lumMod val="90000"/>
                        </a:schemeClr>
                      </a:solidFill>
                      <a:prstDash val="solid"/>
                      <a:round/>
                      <a:headEnd type="none" w="med" len="med"/>
                      <a:tailEnd type="none" w="med" len="med"/>
                    </a:lnT>
                    <a:lnB w="6350" cap="flat" cmpd="sng" algn="ctr">
                      <a:solidFill>
                        <a:schemeClr val="accent1">
                          <a:lumMod val="90000"/>
                        </a:schemeClr>
                      </a:solidFill>
                      <a:prstDash val="solid"/>
                      <a:round/>
                      <a:headEnd type="none" w="med" len="med"/>
                      <a:tailEnd type="none" w="med" len="med"/>
                    </a:lnB>
                    <a:noFill/>
                  </a:tcPr>
                </a:tc>
                <a:tc>
                  <a:txBody>
                    <a:bodyPr/>
                    <a:lstStyle/>
                    <a:p>
                      <a:endParaRPr lang="en-US"/>
                    </a:p>
                  </a:txBody>
                  <a:tcPr>
                    <a:lnL w="6350" cap="flat" cmpd="sng" algn="ctr">
                      <a:solidFill>
                        <a:schemeClr val="accent1">
                          <a:lumMod val="90000"/>
                        </a:schemeClr>
                      </a:solidFill>
                      <a:prstDash val="solid"/>
                      <a:round/>
                      <a:headEnd type="none" w="med" len="med"/>
                      <a:tailEnd type="none" w="med" len="med"/>
                    </a:lnL>
                    <a:lnR w="6350" cap="flat" cmpd="sng" algn="ctr">
                      <a:solidFill>
                        <a:schemeClr val="accent1">
                          <a:lumMod val="90000"/>
                        </a:schemeClr>
                      </a:solidFill>
                      <a:prstDash val="solid"/>
                      <a:round/>
                      <a:headEnd type="none" w="med" len="med"/>
                      <a:tailEnd type="none" w="med" len="med"/>
                    </a:lnR>
                    <a:lnT w="6350" cap="flat" cmpd="sng" algn="ctr">
                      <a:solidFill>
                        <a:schemeClr val="accent1">
                          <a:lumMod val="90000"/>
                        </a:schemeClr>
                      </a:solidFill>
                      <a:prstDash val="solid"/>
                      <a:round/>
                      <a:headEnd type="none" w="med" len="med"/>
                      <a:tailEnd type="none" w="med" len="med"/>
                    </a:lnT>
                    <a:lnB w="6350" cap="flat" cmpd="sng" algn="ctr">
                      <a:solidFill>
                        <a:schemeClr val="accent1">
                          <a:lumMod val="90000"/>
                        </a:schemeClr>
                      </a:solidFill>
                      <a:prstDash val="solid"/>
                      <a:round/>
                      <a:headEnd type="none" w="med" len="med"/>
                      <a:tailEnd type="none" w="med" len="med"/>
                    </a:lnB>
                    <a:noFill/>
                  </a:tcPr>
                </a:tc>
                <a:tc>
                  <a:txBody>
                    <a:bodyPr/>
                    <a:lstStyle/>
                    <a:p>
                      <a:endParaRPr lang="en-US"/>
                    </a:p>
                  </a:txBody>
                  <a:tcPr>
                    <a:lnL w="6350" cap="flat" cmpd="sng" algn="ctr">
                      <a:solidFill>
                        <a:schemeClr val="accent1">
                          <a:lumMod val="90000"/>
                        </a:schemeClr>
                      </a:solidFill>
                      <a:prstDash val="solid"/>
                      <a:round/>
                      <a:headEnd type="none" w="med" len="med"/>
                      <a:tailEnd type="none" w="med" len="med"/>
                    </a:lnL>
                    <a:lnR w="6350" cap="flat" cmpd="sng" algn="ctr">
                      <a:solidFill>
                        <a:schemeClr val="accent1">
                          <a:lumMod val="90000"/>
                        </a:schemeClr>
                      </a:solidFill>
                      <a:prstDash val="solid"/>
                      <a:round/>
                      <a:headEnd type="none" w="med" len="med"/>
                      <a:tailEnd type="none" w="med" len="med"/>
                    </a:lnR>
                    <a:lnT w="6350" cap="flat" cmpd="sng" algn="ctr">
                      <a:solidFill>
                        <a:schemeClr val="accent1">
                          <a:lumMod val="90000"/>
                        </a:schemeClr>
                      </a:solidFill>
                      <a:prstDash val="solid"/>
                      <a:round/>
                      <a:headEnd type="none" w="med" len="med"/>
                      <a:tailEnd type="none" w="med" len="med"/>
                    </a:lnT>
                    <a:lnB w="6350" cap="flat" cmpd="sng" algn="ctr">
                      <a:solidFill>
                        <a:schemeClr val="accent1">
                          <a:lumMod val="90000"/>
                        </a:schemeClr>
                      </a:solidFill>
                      <a:prstDash val="solid"/>
                      <a:round/>
                      <a:headEnd type="none" w="med" len="med"/>
                      <a:tailEnd type="none" w="med" len="med"/>
                    </a:lnB>
                    <a:noFill/>
                  </a:tcPr>
                </a:tc>
                <a:tc>
                  <a:txBody>
                    <a:bodyPr/>
                    <a:lstStyle/>
                    <a:p>
                      <a:endParaRPr lang="en-US"/>
                    </a:p>
                  </a:txBody>
                  <a:tcPr>
                    <a:lnL w="6350" cap="flat" cmpd="sng" algn="ctr">
                      <a:solidFill>
                        <a:schemeClr val="accent1">
                          <a:lumMod val="90000"/>
                        </a:schemeClr>
                      </a:solidFill>
                      <a:prstDash val="solid"/>
                      <a:round/>
                      <a:headEnd type="none" w="med" len="med"/>
                      <a:tailEnd type="none" w="med" len="med"/>
                    </a:lnL>
                    <a:lnR w="6350" cap="flat" cmpd="sng" algn="ctr">
                      <a:solidFill>
                        <a:schemeClr val="accent1">
                          <a:lumMod val="90000"/>
                        </a:schemeClr>
                      </a:solidFill>
                      <a:prstDash val="solid"/>
                      <a:round/>
                      <a:headEnd type="none" w="med" len="med"/>
                      <a:tailEnd type="none" w="med" len="med"/>
                    </a:lnR>
                    <a:lnT w="6350" cap="flat" cmpd="sng" algn="ctr">
                      <a:solidFill>
                        <a:schemeClr val="accent1">
                          <a:lumMod val="90000"/>
                        </a:schemeClr>
                      </a:solidFill>
                      <a:prstDash val="solid"/>
                      <a:round/>
                      <a:headEnd type="none" w="med" len="med"/>
                      <a:tailEnd type="none" w="med" len="med"/>
                    </a:lnT>
                    <a:lnB w="6350" cap="flat" cmpd="sng" algn="ctr">
                      <a:solidFill>
                        <a:schemeClr val="accent1">
                          <a:lumMod val="90000"/>
                        </a:schemeClr>
                      </a:solidFill>
                      <a:prstDash val="solid"/>
                      <a:round/>
                      <a:headEnd type="none" w="med" len="med"/>
                      <a:tailEnd type="none" w="med" len="med"/>
                    </a:lnB>
                    <a:noFill/>
                  </a:tcPr>
                </a:tc>
                <a:tc>
                  <a:txBody>
                    <a:bodyPr/>
                    <a:lstStyle/>
                    <a:p>
                      <a:endParaRPr lang="en-US"/>
                    </a:p>
                  </a:txBody>
                  <a:tcPr>
                    <a:lnL w="6350" cap="flat" cmpd="sng" algn="ctr">
                      <a:solidFill>
                        <a:schemeClr val="accent1">
                          <a:lumMod val="90000"/>
                        </a:schemeClr>
                      </a:solidFill>
                      <a:prstDash val="solid"/>
                      <a:round/>
                      <a:headEnd type="none" w="med" len="med"/>
                      <a:tailEnd type="none" w="med" len="med"/>
                    </a:lnL>
                    <a:lnR w="6350" cap="flat" cmpd="sng" algn="ctr">
                      <a:solidFill>
                        <a:schemeClr val="accent1">
                          <a:lumMod val="90000"/>
                        </a:schemeClr>
                      </a:solidFill>
                      <a:prstDash val="solid"/>
                      <a:round/>
                      <a:headEnd type="none" w="med" len="med"/>
                      <a:tailEnd type="none" w="med" len="med"/>
                    </a:lnR>
                    <a:lnT w="6350" cap="flat" cmpd="sng" algn="ctr">
                      <a:solidFill>
                        <a:schemeClr val="accent1">
                          <a:lumMod val="90000"/>
                        </a:schemeClr>
                      </a:solidFill>
                      <a:prstDash val="solid"/>
                      <a:round/>
                      <a:headEnd type="none" w="med" len="med"/>
                      <a:tailEnd type="none" w="med" len="med"/>
                    </a:lnT>
                    <a:lnB w="6350" cap="flat" cmpd="sng" algn="ctr">
                      <a:solidFill>
                        <a:schemeClr val="accent1">
                          <a:lumMod val="90000"/>
                        </a:schemeClr>
                      </a:solidFill>
                      <a:prstDash val="solid"/>
                      <a:round/>
                      <a:headEnd type="none" w="med" len="med"/>
                      <a:tailEnd type="none" w="med" len="med"/>
                    </a:lnB>
                    <a:noFill/>
                  </a:tcPr>
                </a:tc>
                <a:tc>
                  <a:txBody>
                    <a:bodyPr/>
                    <a:lstStyle/>
                    <a:p>
                      <a:endParaRPr lang="en-US"/>
                    </a:p>
                  </a:txBody>
                  <a:tcPr>
                    <a:lnL w="6350" cap="flat" cmpd="sng" algn="ctr">
                      <a:solidFill>
                        <a:schemeClr val="accent1">
                          <a:lumMod val="90000"/>
                        </a:schemeClr>
                      </a:solidFill>
                      <a:prstDash val="solid"/>
                      <a:round/>
                      <a:headEnd type="none" w="med" len="med"/>
                      <a:tailEnd type="none" w="med" len="med"/>
                    </a:lnL>
                    <a:lnR w="6350" cap="flat" cmpd="sng" algn="ctr">
                      <a:solidFill>
                        <a:schemeClr val="accent1">
                          <a:lumMod val="90000"/>
                        </a:schemeClr>
                      </a:solidFill>
                      <a:prstDash val="solid"/>
                      <a:round/>
                      <a:headEnd type="none" w="med" len="med"/>
                      <a:tailEnd type="none" w="med" len="med"/>
                    </a:lnR>
                    <a:lnT w="6350" cap="flat" cmpd="sng" algn="ctr">
                      <a:solidFill>
                        <a:schemeClr val="accent1">
                          <a:lumMod val="90000"/>
                        </a:schemeClr>
                      </a:solidFill>
                      <a:prstDash val="solid"/>
                      <a:round/>
                      <a:headEnd type="none" w="med" len="med"/>
                      <a:tailEnd type="none" w="med" len="med"/>
                    </a:lnT>
                    <a:lnB w="6350" cap="flat" cmpd="sng" algn="ctr">
                      <a:solidFill>
                        <a:schemeClr val="accent1">
                          <a:lumMod val="90000"/>
                        </a:schemeClr>
                      </a:solidFill>
                      <a:prstDash val="solid"/>
                      <a:round/>
                      <a:headEnd type="none" w="med" len="med"/>
                      <a:tailEnd type="none" w="med" len="med"/>
                    </a:lnB>
                    <a:noFill/>
                  </a:tcPr>
                </a:tc>
                <a:tc>
                  <a:txBody>
                    <a:bodyPr/>
                    <a:lstStyle/>
                    <a:p>
                      <a:endParaRPr lang="en-US"/>
                    </a:p>
                  </a:txBody>
                  <a:tcPr>
                    <a:lnL w="6350" cap="flat" cmpd="sng" algn="ctr">
                      <a:solidFill>
                        <a:schemeClr val="accent1">
                          <a:lumMod val="90000"/>
                        </a:schemeClr>
                      </a:solidFill>
                      <a:prstDash val="solid"/>
                      <a:round/>
                      <a:headEnd type="none" w="med" len="med"/>
                      <a:tailEnd type="none" w="med" len="med"/>
                    </a:lnL>
                    <a:lnR w="6350" cap="flat" cmpd="sng" algn="ctr">
                      <a:solidFill>
                        <a:schemeClr val="accent1">
                          <a:lumMod val="90000"/>
                        </a:schemeClr>
                      </a:solidFill>
                      <a:prstDash val="solid"/>
                      <a:round/>
                      <a:headEnd type="none" w="med" len="med"/>
                      <a:tailEnd type="none" w="med" len="med"/>
                    </a:lnR>
                    <a:lnT w="6350" cap="flat" cmpd="sng" algn="ctr">
                      <a:solidFill>
                        <a:schemeClr val="accent1">
                          <a:lumMod val="90000"/>
                        </a:schemeClr>
                      </a:solidFill>
                      <a:prstDash val="solid"/>
                      <a:round/>
                      <a:headEnd type="none" w="med" len="med"/>
                      <a:tailEnd type="none" w="med" len="med"/>
                    </a:lnT>
                    <a:lnB w="6350" cap="flat" cmpd="sng" algn="ctr">
                      <a:solidFill>
                        <a:schemeClr val="accent1">
                          <a:lumMod val="90000"/>
                        </a:schemeClr>
                      </a:solidFill>
                      <a:prstDash val="solid"/>
                      <a:round/>
                      <a:headEnd type="none" w="med" len="med"/>
                      <a:tailEnd type="none" w="med" len="med"/>
                    </a:lnB>
                    <a:noFill/>
                  </a:tcPr>
                </a:tc>
                <a:tc>
                  <a:txBody>
                    <a:bodyPr/>
                    <a:lstStyle/>
                    <a:p>
                      <a:endParaRPr lang="en-US"/>
                    </a:p>
                  </a:txBody>
                  <a:tcPr>
                    <a:lnL w="6350" cap="flat" cmpd="sng" algn="ctr">
                      <a:solidFill>
                        <a:schemeClr val="accent1">
                          <a:lumMod val="90000"/>
                        </a:schemeClr>
                      </a:solidFill>
                      <a:prstDash val="solid"/>
                      <a:round/>
                      <a:headEnd type="none" w="med" len="med"/>
                      <a:tailEnd type="none" w="med" len="med"/>
                    </a:lnL>
                    <a:lnR w="6350" cap="flat" cmpd="sng" algn="ctr">
                      <a:solidFill>
                        <a:schemeClr val="accent1">
                          <a:lumMod val="90000"/>
                        </a:schemeClr>
                      </a:solidFill>
                      <a:prstDash val="solid"/>
                      <a:round/>
                      <a:headEnd type="none" w="med" len="med"/>
                      <a:tailEnd type="none" w="med" len="med"/>
                    </a:lnR>
                    <a:lnT w="6350" cap="flat" cmpd="sng" algn="ctr">
                      <a:solidFill>
                        <a:schemeClr val="accent1">
                          <a:lumMod val="90000"/>
                        </a:schemeClr>
                      </a:solidFill>
                      <a:prstDash val="solid"/>
                      <a:round/>
                      <a:headEnd type="none" w="med" len="med"/>
                      <a:tailEnd type="none" w="med" len="med"/>
                    </a:lnT>
                    <a:lnB w="6350" cap="flat" cmpd="sng" algn="ctr">
                      <a:solidFill>
                        <a:schemeClr val="accent1">
                          <a:lumMod val="90000"/>
                        </a:schemeClr>
                      </a:solidFill>
                      <a:prstDash val="solid"/>
                      <a:round/>
                      <a:headEnd type="none" w="med" len="med"/>
                      <a:tailEnd type="none" w="med" len="med"/>
                    </a:lnB>
                    <a:noFill/>
                  </a:tcPr>
                </a:tc>
                <a:tc>
                  <a:txBody>
                    <a:bodyPr/>
                    <a:lstStyle/>
                    <a:p>
                      <a:endParaRPr lang="en-US"/>
                    </a:p>
                  </a:txBody>
                  <a:tcPr>
                    <a:lnL w="6350" cap="flat" cmpd="sng" algn="ctr">
                      <a:solidFill>
                        <a:schemeClr val="accent1">
                          <a:lumMod val="90000"/>
                        </a:schemeClr>
                      </a:solidFill>
                      <a:prstDash val="solid"/>
                      <a:round/>
                      <a:headEnd type="none" w="med" len="med"/>
                      <a:tailEnd type="none" w="med" len="med"/>
                    </a:lnL>
                    <a:lnR w="6350" cap="flat" cmpd="sng" algn="ctr">
                      <a:solidFill>
                        <a:schemeClr val="accent1">
                          <a:lumMod val="90000"/>
                        </a:schemeClr>
                      </a:solidFill>
                      <a:prstDash val="solid"/>
                      <a:round/>
                      <a:headEnd type="none" w="med" len="med"/>
                      <a:tailEnd type="none" w="med" len="med"/>
                    </a:lnR>
                    <a:lnT w="6350" cap="flat" cmpd="sng" algn="ctr">
                      <a:solidFill>
                        <a:schemeClr val="accent1">
                          <a:lumMod val="90000"/>
                        </a:schemeClr>
                      </a:solidFill>
                      <a:prstDash val="solid"/>
                      <a:round/>
                      <a:headEnd type="none" w="med" len="med"/>
                      <a:tailEnd type="none" w="med" len="med"/>
                    </a:lnT>
                    <a:lnB w="6350" cap="flat" cmpd="sng" algn="ctr">
                      <a:solidFill>
                        <a:schemeClr val="accent1">
                          <a:lumMod val="90000"/>
                        </a:schemeClr>
                      </a:solidFill>
                      <a:prstDash val="solid"/>
                      <a:round/>
                      <a:headEnd type="none" w="med" len="med"/>
                      <a:tailEnd type="none" w="med" len="med"/>
                    </a:lnB>
                    <a:noFill/>
                  </a:tcPr>
                </a:tc>
                <a:tc>
                  <a:txBody>
                    <a:bodyPr/>
                    <a:lstStyle/>
                    <a:p>
                      <a:endParaRPr lang="en-US"/>
                    </a:p>
                  </a:txBody>
                  <a:tcPr>
                    <a:lnL w="6350" cap="flat" cmpd="sng" algn="ctr">
                      <a:solidFill>
                        <a:schemeClr val="accent1">
                          <a:lumMod val="90000"/>
                        </a:schemeClr>
                      </a:solidFill>
                      <a:prstDash val="solid"/>
                      <a:round/>
                      <a:headEnd type="none" w="med" len="med"/>
                      <a:tailEnd type="none" w="med" len="med"/>
                    </a:lnL>
                    <a:lnR w="6350" cap="flat" cmpd="sng" algn="ctr">
                      <a:solidFill>
                        <a:schemeClr val="accent1">
                          <a:lumMod val="90000"/>
                        </a:schemeClr>
                      </a:solidFill>
                      <a:prstDash val="solid"/>
                      <a:round/>
                      <a:headEnd type="none" w="med" len="med"/>
                      <a:tailEnd type="none" w="med" len="med"/>
                    </a:lnR>
                    <a:lnT w="6350" cap="flat" cmpd="sng" algn="ctr">
                      <a:solidFill>
                        <a:schemeClr val="accent1">
                          <a:lumMod val="90000"/>
                        </a:schemeClr>
                      </a:solidFill>
                      <a:prstDash val="solid"/>
                      <a:round/>
                      <a:headEnd type="none" w="med" len="med"/>
                      <a:tailEnd type="none" w="med" len="med"/>
                    </a:lnT>
                    <a:lnB w="6350" cap="flat" cmpd="sng" algn="ctr">
                      <a:solidFill>
                        <a:schemeClr val="accent1">
                          <a:lumMod val="90000"/>
                        </a:schemeClr>
                      </a:solidFill>
                      <a:prstDash val="solid"/>
                      <a:round/>
                      <a:headEnd type="none" w="med" len="med"/>
                      <a:tailEnd type="none" w="med" len="med"/>
                    </a:lnB>
                    <a:noFill/>
                  </a:tcPr>
                </a:tc>
                <a:tc>
                  <a:txBody>
                    <a:bodyPr/>
                    <a:lstStyle/>
                    <a:p>
                      <a:endParaRPr lang="en-US"/>
                    </a:p>
                  </a:txBody>
                  <a:tcPr>
                    <a:lnL w="6350" cap="flat" cmpd="sng" algn="ctr">
                      <a:solidFill>
                        <a:schemeClr val="accent1">
                          <a:lumMod val="90000"/>
                        </a:schemeClr>
                      </a:solidFill>
                      <a:prstDash val="solid"/>
                      <a:round/>
                      <a:headEnd type="none" w="med" len="med"/>
                      <a:tailEnd type="none" w="med" len="med"/>
                    </a:lnL>
                    <a:lnR w="6350" cap="flat" cmpd="sng" algn="ctr">
                      <a:solidFill>
                        <a:schemeClr val="accent1">
                          <a:lumMod val="90000"/>
                        </a:schemeClr>
                      </a:solidFill>
                      <a:prstDash val="solid"/>
                      <a:round/>
                      <a:headEnd type="none" w="med" len="med"/>
                      <a:tailEnd type="none" w="med" len="med"/>
                    </a:lnR>
                    <a:lnT w="6350" cap="flat" cmpd="sng" algn="ctr">
                      <a:solidFill>
                        <a:schemeClr val="accent1">
                          <a:lumMod val="90000"/>
                        </a:schemeClr>
                      </a:solidFill>
                      <a:prstDash val="solid"/>
                      <a:round/>
                      <a:headEnd type="none" w="med" len="med"/>
                      <a:tailEnd type="none" w="med" len="med"/>
                    </a:lnT>
                    <a:lnB w="6350" cap="flat" cmpd="sng" algn="ctr">
                      <a:solidFill>
                        <a:schemeClr val="accent1">
                          <a:lumMod val="90000"/>
                        </a:schemeClr>
                      </a:solidFill>
                      <a:prstDash val="solid"/>
                      <a:round/>
                      <a:headEnd type="none" w="med" len="med"/>
                      <a:tailEnd type="none" w="med" len="med"/>
                    </a:lnB>
                    <a:noFill/>
                  </a:tcPr>
                </a:tc>
                <a:tc>
                  <a:txBody>
                    <a:bodyPr/>
                    <a:lstStyle/>
                    <a:p>
                      <a:endParaRPr lang="en-US"/>
                    </a:p>
                  </a:txBody>
                  <a:tcPr>
                    <a:lnL w="6350" cap="flat" cmpd="sng" algn="ctr">
                      <a:solidFill>
                        <a:schemeClr val="accent1">
                          <a:lumMod val="90000"/>
                        </a:schemeClr>
                      </a:solidFill>
                      <a:prstDash val="solid"/>
                      <a:round/>
                      <a:headEnd type="none" w="med" len="med"/>
                      <a:tailEnd type="none" w="med" len="med"/>
                    </a:lnL>
                    <a:lnR w="6350" cap="flat" cmpd="sng" algn="ctr">
                      <a:solidFill>
                        <a:schemeClr val="accent1">
                          <a:lumMod val="90000"/>
                        </a:schemeClr>
                      </a:solidFill>
                      <a:prstDash val="solid"/>
                      <a:round/>
                      <a:headEnd type="none" w="med" len="med"/>
                      <a:tailEnd type="none" w="med" len="med"/>
                    </a:lnR>
                    <a:lnT w="6350" cap="flat" cmpd="sng" algn="ctr">
                      <a:solidFill>
                        <a:schemeClr val="accent1">
                          <a:lumMod val="90000"/>
                        </a:schemeClr>
                      </a:solidFill>
                      <a:prstDash val="solid"/>
                      <a:round/>
                      <a:headEnd type="none" w="med" len="med"/>
                      <a:tailEnd type="none" w="med" len="med"/>
                    </a:lnT>
                    <a:lnB w="6350" cap="flat" cmpd="sng" algn="ctr">
                      <a:solidFill>
                        <a:schemeClr val="accent1">
                          <a:lumMod val="90000"/>
                        </a:schemeClr>
                      </a:solidFill>
                      <a:prstDash val="solid"/>
                      <a:round/>
                      <a:headEnd type="none" w="med" len="med"/>
                      <a:tailEnd type="none" w="med" len="med"/>
                    </a:lnB>
                    <a:noFill/>
                  </a:tcPr>
                </a:tc>
                <a:extLst>
                  <a:ext uri="{0D108BD9-81ED-4DB2-BD59-A6C34878D82A}">
                    <a16:rowId xmlns:a16="http://schemas.microsoft.com/office/drawing/2014/main" val="2949449538"/>
                  </a:ext>
                </a:extLst>
              </a:tr>
              <a:tr h="652195">
                <a:tc>
                  <a:txBody>
                    <a:bodyPr/>
                    <a:lstStyle/>
                    <a:p>
                      <a:endParaRPr lang="en-US"/>
                    </a:p>
                  </a:txBody>
                  <a:tcPr>
                    <a:lnL w="6350" cap="flat" cmpd="sng" algn="ctr">
                      <a:solidFill>
                        <a:schemeClr val="accent1">
                          <a:lumMod val="90000"/>
                        </a:schemeClr>
                      </a:solidFill>
                      <a:prstDash val="solid"/>
                      <a:round/>
                      <a:headEnd type="none" w="med" len="med"/>
                      <a:tailEnd type="none" w="med" len="med"/>
                    </a:lnL>
                    <a:lnR w="6350" cap="flat" cmpd="sng" algn="ctr">
                      <a:solidFill>
                        <a:schemeClr val="accent1">
                          <a:lumMod val="90000"/>
                        </a:schemeClr>
                      </a:solidFill>
                      <a:prstDash val="solid"/>
                      <a:round/>
                      <a:headEnd type="none" w="med" len="med"/>
                      <a:tailEnd type="none" w="med" len="med"/>
                    </a:lnR>
                    <a:lnT w="6350" cap="flat" cmpd="sng" algn="ctr">
                      <a:solidFill>
                        <a:schemeClr val="accent1">
                          <a:lumMod val="90000"/>
                        </a:schemeClr>
                      </a:solidFill>
                      <a:prstDash val="solid"/>
                      <a:round/>
                      <a:headEnd type="none" w="med" len="med"/>
                      <a:tailEnd type="none" w="med" len="med"/>
                    </a:lnT>
                    <a:lnB w="6350" cap="flat" cmpd="sng" algn="ctr">
                      <a:solidFill>
                        <a:schemeClr val="accent1">
                          <a:lumMod val="90000"/>
                        </a:schemeClr>
                      </a:solidFill>
                      <a:prstDash val="solid"/>
                      <a:round/>
                      <a:headEnd type="none" w="med" len="med"/>
                      <a:tailEnd type="none" w="med" len="med"/>
                    </a:lnB>
                    <a:noFill/>
                  </a:tcPr>
                </a:tc>
                <a:tc>
                  <a:txBody>
                    <a:bodyPr/>
                    <a:lstStyle/>
                    <a:p>
                      <a:endParaRPr lang="en-US"/>
                    </a:p>
                  </a:txBody>
                  <a:tcPr>
                    <a:lnL w="6350" cap="flat" cmpd="sng" algn="ctr">
                      <a:solidFill>
                        <a:schemeClr val="accent1">
                          <a:lumMod val="90000"/>
                        </a:schemeClr>
                      </a:solidFill>
                      <a:prstDash val="solid"/>
                      <a:round/>
                      <a:headEnd type="none" w="med" len="med"/>
                      <a:tailEnd type="none" w="med" len="med"/>
                    </a:lnL>
                    <a:lnR w="6350" cap="flat" cmpd="sng" algn="ctr">
                      <a:solidFill>
                        <a:schemeClr val="accent1">
                          <a:lumMod val="90000"/>
                        </a:schemeClr>
                      </a:solidFill>
                      <a:prstDash val="solid"/>
                      <a:round/>
                      <a:headEnd type="none" w="med" len="med"/>
                      <a:tailEnd type="none" w="med" len="med"/>
                    </a:lnR>
                    <a:lnT w="6350" cap="flat" cmpd="sng" algn="ctr">
                      <a:solidFill>
                        <a:schemeClr val="accent1">
                          <a:lumMod val="90000"/>
                        </a:schemeClr>
                      </a:solidFill>
                      <a:prstDash val="solid"/>
                      <a:round/>
                      <a:headEnd type="none" w="med" len="med"/>
                      <a:tailEnd type="none" w="med" len="med"/>
                    </a:lnT>
                    <a:lnB w="6350" cap="flat" cmpd="sng" algn="ctr">
                      <a:solidFill>
                        <a:schemeClr val="accent1">
                          <a:lumMod val="90000"/>
                        </a:schemeClr>
                      </a:solidFill>
                      <a:prstDash val="solid"/>
                      <a:round/>
                      <a:headEnd type="none" w="med" len="med"/>
                      <a:tailEnd type="none" w="med" len="med"/>
                    </a:lnB>
                    <a:noFill/>
                  </a:tcPr>
                </a:tc>
                <a:tc>
                  <a:txBody>
                    <a:bodyPr/>
                    <a:lstStyle/>
                    <a:p>
                      <a:endParaRPr lang="en-US"/>
                    </a:p>
                  </a:txBody>
                  <a:tcPr>
                    <a:lnL w="6350" cap="flat" cmpd="sng" algn="ctr">
                      <a:solidFill>
                        <a:schemeClr val="accent1">
                          <a:lumMod val="90000"/>
                        </a:schemeClr>
                      </a:solidFill>
                      <a:prstDash val="solid"/>
                      <a:round/>
                      <a:headEnd type="none" w="med" len="med"/>
                      <a:tailEnd type="none" w="med" len="med"/>
                    </a:lnL>
                    <a:lnR w="6350" cap="flat" cmpd="sng" algn="ctr">
                      <a:solidFill>
                        <a:schemeClr val="accent1">
                          <a:lumMod val="90000"/>
                        </a:schemeClr>
                      </a:solidFill>
                      <a:prstDash val="solid"/>
                      <a:round/>
                      <a:headEnd type="none" w="med" len="med"/>
                      <a:tailEnd type="none" w="med" len="med"/>
                    </a:lnR>
                    <a:lnT w="6350" cap="flat" cmpd="sng" algn="ctr">
                      <a:solidFill>
                        <a:schemeClr val="accent1">
                          <a:lumMod val="90000"/>
                        </a:schemeClr>
                      </a:solidFill>
                      <a:prstDash val="solid"/>
                      <a:round/>
                      <a:headEnd type="none" w="med" len="med"/>
                      <a:tailEnd type="none" w="med" len="med"/>
                    </a:lnT>
                    <a:lnB w="6350" cap="flat" cmpd="sng" algn="ctr">
                      <a:solidFill>
                        <a:schemeClr val="accent1">
                          <a:lumMod val="90000"/>
                        </a:schemeClr>
                      </a:solidFill>
                      <a:prstDash val="solid"/>
                      <a:round/>
                      <a:headEnd type="none" w="med" len="med"/>
                      <a:tailEnd type="none" w="med" len="med"/>
                    </a:lnB>
                    <a:noFill/>
                  </a:tcPr>
                </a:tc>
                <a:tc>
                  <a:txBody>
                    <a:bodyPr/>
                    <a:lstStyle/>
                    <a:p>
                      <a:endParaRPr lang="en-US"/>
                    </a:p>
                  </a:txBody>
                  <a:tcPr>
                    <a:lnL w="6350" cap="flat" cmpd="sng" algn="ctr">
                      <a:solidFill>
                        <a:schemeClr val="accent1">
                          <a:lumMod val="90000"/>
                        </a:schemeClr>
                      </a:solidFill>
                      <a:prstDash val="solid"/>
                      <a:round/>
                      <a:headEnd type="none" w="med" len="med"/>
                      <a:tailEnd type="none" w="med" len="med"/>
                    </a:lnL>
                    <a:lnR w="6350" cap="flat" cmpd="sng" algn="ctr">
                      <a:solidFill>
                        <a:schemeClr val="accent1">
                          <a:lumMod val="90000"/>
                        </a:schemeClr>
                      </a:solidFill>
                      <a:prstDash val="solid"/>
                      <a:round/>
                      <a:headEnd type="none" w="med" len="med"/>
                      <a:tailEnd type="none" w="med" len="med"/>
                    </a:lnR>
                    <a:lnT w="6350" cap="flat" cmpd="sng" algn="ctr">
                      <a:solidFill>
                        <a:schemeClr val="accent1">
                          <a:lumMod val="90000"/>
                        </a:schemeClr>
                      </a:solidFill>
                      <a:prstDash val="solid"/>
                      <a:round/>
                      <a:headEnd type="none" w="med" len="med"/>
                      <a:tailEnd type="none" w="med" len="med"/>
                    </a:lnT>
                    <a:lnB w="6350" cap="flat" cmpd="sng" algn="ctr">
                      <a:solidFill>
                        <a:schemeClr val="accent1">
                          <a:lumMod val="90000"/>
                        </a:schemeClr>
                      </a:solidFill>
                      <a:prstDash val="solid"/>
                      <a:round/>
                      <a:headEnd type="none" w="med" len="med"/>
                      <a:tailEnd type="none" w="med" len="med"/>
                    </a:lnB>
                    <a:noFill/>
                  </a:tcPr>
                </a:tc>
                <a:tc>
                  <a:txBody>
                    <a:bodyPr/>
                    <a:lstStyle/>
                    <a:p>
                      <a:endParaRPr lang="en-US"/>
                    </a:p>
                  </a:txBody>
                  <a:tcPr>
                    <a:lnL w="6350" cap="flat" cmpd="sng" algn="ctr">
                      <a:solidFill>
                        <a:schemeClr val="accent1">
                          <a:lumMod val="90000"/>
                        </a:schemeClr>
                      </a:solidFill>
                      <a:prstDash val="solid"/>
                      <a:round/>
                      <a:headEnd type="none" w="med" len="med"/>
                      <a:tailEnd type="none" w="med" len="med"/>
                    </a:lnL>
                    <a:lnR w="6350" cap="flat" cmpd="sng" algn="ctr">
                      <a:solidFill>
                        <a:schemeClr val="accent1">
                          <a:lumMod val="90000"/>
                        </a:schemeClr>
                      </a:solidFill>
                      <a:prstDash val="solid"/>
                      <a:round/>
                      <a:headEnd type="none" w="med" len="med"/>
                      <a:tailEnd type="none" w="med" len="med"/>
                    </a:lnR>
                    <a:lnT w="6350" cap="flat" cmpd="sng" algn="ctr">
                      <a:solidFill>
                        <a:schemeClr val="accent1">
                          <a:lumMod val="90000"/>
                        </a:schemeClr>
                      </a:solidFill>
                      <a:prstDash val="solid"/>
                      <a:round/>
                      <a:headEnd type="none" w="med" len="med"/>
                      <a:tailEnd type="none" w="med" len="med"/>
                    </a:lnT>
                    <a:lnB w="6350" cap="flat" cmpd="sng" algn="ctr">
                      <a:solidFill>
                        <a:schemeClr val="accent1">
                          <a:lumMod val="90000"/>
                        </a:schemeClr>
                      </a:solidFill>
                      <a:prstDash val="solid"/>
                      <a:round/>
                      <a:headEnd type="none" w="med" len="med"/>
                      <a:tailEnd type="none" w="med" len="med"/>
                    </a:lnB>
                    <a:noFill/>
                  </a:tcPr>
                </a:tc>
                <a:tc>
                  <a:txBody>
                    <a:bodyPr/>
                    <a:lstStyle/>
                    <a:p>
                      <a:endParaRPr lang="en-US"/>
                    </a:p>
                  </a:txBody>
                  <a:tcPr>
                    <a:lnL w="6350" cap="flat" cmpd="sng" algn="ctr">
                      <a:solidFill>
                        <a:schemeClr val="accent1">
                          <a:lumMod val="90000"/>
                        </a:schemeClr>
                      </a:solidFill>
                      <a:prstDash val="solid"/>
                      <a:round/>
                      <a:headEnd type="none" w="med" len="med"/>
                      <a:tailEnd type="none" w="med" len="med"/>
                    </a:lnL>
                    <a:lnR w="6350" cap="flat" cmpd="sng" algn="ctr">
                      <a:solidFill>
                        <a:schemeClr val="accent1">
                          <a:lumMod val="90000"/>
                        </a:schemeClr>
                      </a:solidFill>
                      <a:prstDash val="solid"/>
                      <a:round/>
                      <a:headEnd type="none" w="med" len="med"/>
                      <a:tailEnd type="none" w="med" len="med"/>
                    </a:lnR>
                    <a:lnT w="6350" cap="flat" cmpd="sng" algn="ctr">
                      <a:solidFill>
                        <a:schemeClr val="accent1">
                          <a:lumMod val="90000"/>
                        </a:schemeClr>
                      </a:solidFill>
                      <a:prstDash val="solid"/>
                      <a:round/>
                      <a:headEnd type="none" w="med" len="med"/>
                      <a:tailEnd type="none" w="med" len="med"/>
                    </a:lnT>
                    <a:lnB w="6350" cap="flat" cmpd="sng" algn="ctr">
                      <a:solidFill>
                        <a:schemeClr val="accent1">
                          <a:lumMod val="90000"/>
                        </a:schemeClr>
                      </a:solidFill>
                      <a:prstDash val="solid"/>
                      <a:round/>
                      <a:headEnd type="none" w="med" len="med"/>
                      <a:tailEnd type="none" w="med" len="med"/>
                    </a:lnB>
                    <a:noFill/>
                  </a:tcPr>
                </a:tc>
                <a:tc>
                  <a:txBody>
                    <a:bodyPr/>
                    <a:lstStyle/>
                    <a:p>
                      <a:endParaRPr lang="en-US"/>
                    </a:p>
                  </a:txBody>
                  <a:tcPr>
                    <a:lnL w="6350" cap="flat" cmpd="sng" algn="ctr">
                      <a:solidFill>
                        <a:schemeClr val="accent1">
                          <a:lumMod val="90000"/>
                        </a:schemeClr>
                      </a:solidFill>
                      <a:prstDash val="solid"/>
                      <a:round/>
                      <a:headEnd type="none" w="med" len="med"/>
                      <a:tailEnd type="none" w="med" len="med"/>
                    </a:lnL>
                    <a:lnR w="6350" cap="flat" cmpd="sng" algn="ctr">
                      <a:solidFill>
                        <a:schemeClr val="accent1">
                          <a:lumMod val="90000"/>
                        </a:schemeClr>
                      </a:solidFill>
                      <a:prstDash val="solid"/>
                      <a:round/>
                      <a:headEnd type="none" w="med" len="med"/>
                      <a:tailEnd type="none" w="med" len="med"/>
                    </a:lnR>
                    <a:lnT w="6350" cap="flat" cmpd="sng" algn="ctr">
                      <a:solidFill>
                        <a:schemeClr val="accent1">
                          <a:lumMod val="90000"/>
                        </a:schemeClr>
                      </a:solidFill>
                      <a:prstDash val="solid"/>
                      <a:round/>
                      <a:headEnd type="none" w="med" len="med"/>
                      <a:tailEnd type="none" w="med" len="med"/>
                    </a:lnT>
                    <a:lnB w="6350" cap="flat" cmpd="sng" algn="ctr">
                      <a:solidFill>
                        <a:schemeClr val="accent1">
                          <a:lumMod val="90000"/>
                        </a:schemeClr>
                      </a:solidFill>
                      <a:prstDash val="solid"/>
                      <a:round/>
                      <a:headEnd type="none" w="med" len="med"/>
                      <a:tailEnd type="none" w="med" len="med"/>
                    </a:lnB>
                    <a:noFill/>
                  </a:tcPr>
                </a:tc>
                <a:tc>
                  <a:txBody>
                    <a:bodyPr/>
                    <a:lstStyle/>
                    <a:p>
                      <a:endParaRPr lang="en-US"/>
                    </a:p>
                  </a:txBody>
                  <a:tcPr>
                    <a:lnL w="6350" cap="flat" cmpd="sng" algn="ctr">
                      <a:solidFill>
                        <a:schemeClr val="accent1">
                          <a:lumMod val="90000"/>
                        </a:schemeClr>
                      </a:solidFill>
                      <a:prstDash val="solid"/>
                      <a:round/>
                      <a:headEnd type="none" w="med" len="med"/>
                      <a:tailEnd type="none" w="med" len="med"/>
                    </a:lnL>
                    <a:lnR w="6350" cap="flat" cmpd="sng" algn="ctr">
                      <a:solidFill>
                        <a:schemeClr val="accent1">
                          <a:lumMod val="90000"/>
                        </a:schemeClr>
                      </a:solidFill>
                      <a:prstDash val="solid"/>
                      <a:round/>
                      <a:headEnd type="none" w="med" len="med"/>
                      <a:tailEnd type="none" w="med" len="med"/>
                    </a:lnR>
                    <a:lnT w="6350" cap="flat" cmpd="sng" algn="ctr">
                      <a:solidFill>
                        <a:schemeClr val="accent1">
                          <a:lumMod val="90000"/>
                        </a:schemeClr>
                      </a:solidFill>
                      <a:prstDash val="solid"/>
                      <a:round/>
                      <a:headEnd type="none" w="med" len="med"/>
                      <a:tailEnd type="none" w="med" len="med"/>
                    </a:lnT>
                    <a:lnB w="6350" cap="flat" cmpd="sng" algn="ctr">
                      <a:solidFill>
                        <a:schemeClr val="accent1">
                          <a:lumMod val="90000"/>
                        </a:schemeClr>
                      </a:solidFill>
                      <a:prstDash val="solid"/>
                      <a:round/>
                      <a:headEnd type="none" w="med" len="med"/>
                      <a:tailEnd type="none" w="med" len="med"/>
                    </a:lnB>
                    <a:noFill/>
                  </a:tcPr>
                </a:tc>
                <a:tc>
                  <a:txBody>
                    <a:bodyPr/>
                    <a:lstStyle/>
                    <a:p>
                      <a:endParaRPr lang="en-US"/>
                    </a:p>
                  </a:txBody>
                  <a:tcPr>
                    <a:lnL w="6350" cap="flat" cmpd="sng" algn="ctr">
                      <a:solidFill>
                        <a:schemeClr val="accent1">
                          <a:lumMod val="90000"/>
                        </a:schemeClr>
                      </a:solidFill>
                      <a:prstDash val="solid"/>
                      <a:round/>
                      <a:headEnd type="none" w="med" len="med"/>
                      <a:tailEnd type="none" w="med" len="med"/>
                    </a:lnL>
                    <a:lnR w="6350" cap="flat" cmpd="sng" algn="ctr">
                      <a:solidFill>
                        <a:schemeClr val="accent1">
                          <a:lumMod val="90000"/>
                        </a:schemeClr>
                      </a:solidFill>
                      <a:prstDash val="solid"/>
                      <a:round/>
                      <a:headEnd type="none" w="med" len="med"/>
                      <a:tailEnd type="none" w="med" len="med"/>
                    </a:lnR>
                    <a:lnT w="6350" cap="flat" cmpd="sng" algn="ctr">
                      <a:solidFill>
                        <a:schemeClr val="accent1">
                          <a:lumMod val="90000"/>
                        </a:schemeClr>
                      </a:solidFill>
                      <a:prstDash val="solid"/>
                      <a:round/>
                      <a:headEnd type="none" w="med" len="med"/>
                      <a:tailEnd type="none" w="med" len="med"/>
                    </a:lnT>
                    <a:lnB w="6350" cap="flat" cmpd="sng" algn="ctr">
                      <a:solidFill>
                        <a:schemeClr val="accent1">
                          <a:lumMod val="90000"/>
                        </a:schemeClr>
                      </a:solidFill>
                      <a:prstDash val="solid"/>
                      <a:round/>
                      <a:headEnd type="none" w="med" len="med"/>
                      <a:tailEnd type="none" w="med" len="med"/>
                    </a:lnB>
                    <a:noFill/>
                  </a:tcPr>
                </a:tc>
                <a:tc>
                  <a:txBody>
                    <a:bodyPr/>
                    <a:lstStyle/>
                    <a:p>
                      <a:endParaRPr lang="en-US"/>
                    </a:p>
                  </a:txBody>
                  <a:tcPr>
                    <a:lnL w="6350" cap="flat" cmpd="sng" algn="ctr">
                      <a:solidFill>
                        <a:schemeClr val="accent1">
                          <a:lumMod val="90000"/>
                        </a:schemeClr>
                      </a:solidFill>
                      <a:prstDash val="solid"/>
                      <a:round/>
                      <a:headEnd type="none" w="med" len="med"/>
                      <a:tailEnd type="none" w="med" len="med"/>
                    </a:lnL>
                    <a:lnR w="6350" cap="flat" cmpd="sng" algn="ctr">
                      <a:solidFill>
                        <a:schemeClr val="accent1">
                          <a:lumMod val="90000"/>
                        </a:schemeClr>
                      </a:solidFill>
                      <a:prstDash val="solid"/>
                      <a:round/>
                      <a:headEnd type="none" w="med" len="med"/>
                      <a:tailEnd type="none" w="med" len="med"/>
                    </a:lnR>
                    <a:lnT w="6350" cap="flat" cmpd="sng" algn="ctr">
                      <a:solidFill>
                        <a:schemeClr val="accent1">
                          <a:lumMod val="90000"/>
                        </a:schemeClr>
                      </a:solidFill>
                      <a:prstDash val="solid"/>
                      <a:round/>
                      <a:headEnd type="none" w="med" len="med"/>
                      <a:tailEnd type="none" w="med" len="med"/>
                    </a:lnT>
                    <a:lnB w="6350" cap="flat" cmpd="sng" algn="ctr">
                      <a:solidFill>
                        <a:schemeClr val="accent1">
                          <a:lumMod val="90000"/>
                        </a:schemeClr>
                      </a:solidFill>
                      <a:prstDash val="solid"/>
                      <a:round/>
                      <a:headEnd type="none" w="med" len="med"/>
                      <a:tailEnd type="none" w="med" len="med"/>
                    </a:lnB>
                    <a:noFill/>
                  </a:tcPr>
                </a:tc>
                <a:tc>
                  <a:txBody>
                    <a:bodyPr/>
                    <a:lstStyle/>
                    <a:p>
                      <a:endParaRPr lang="en-US"/>
                    </a:p>
                  </a:txBody>
                  <a:tcPr>
                    <a:lnL w="6350" cap="flat" cmpd="sng" algn="ctr">
                      <a:solidFill>
                        <a:schemeClr val="accent1">
                          <a:lumMod val="90000"/>
                        </a:schemeClr>
                      </a:solidFill>
                      <a:prstDash val="solid"/>
                      <a:round/>
                      <a:headEnd type="none" w="med" len="med"/>
                      <a:tailEnd type="none" w="med" len="med"/>
                    </a:lnL>
                    <a:lnR w="6350" cap="flat" cmpd="sng" algn="ctr">
                      <a:solidFill>
                        <a:schemeClr val="accent1">
                          <a:lumMod val="90000"/>
                        </a:schemeClr>
                      </a:solidFill>
                      <a:prstDash val="solid"/>
                      <a:round/>
                      <a:headEnd type="none" w="med" len="med"/>
                      <a:tailEnd type="none" w="med" len="med"/>
                    </a:lnR>
                    <a:lnT w="6350" cap="flat" cmpd="sng" algn="ctr">
                      <a:solidFill>
                        <a:schemeClr val="accent1">
                          <a:lumMod val="90000"/>
                        </a:schemeClr>
                      </a:solidFill>
                      <a:prstDash val="solid"/>
                      <a:round/>
                      <a:headEnd type="none" w="med" len="med"/>
                      <a:tailEnd type="none" w="med" len="med"/>
                    </a:lnT>
                    <a:lnB w="6350" cap="flat" cmpd="sng" algn="ctr">
                      <a:solidFill>
                        <a:schemeClr val="accent1">
                          <a:lumMod val="90000"/>
                        </a:schemeClr>
                      </a:solidFill>
                      <a:prstDash val="solid"/>
                      <a:round/>
                      <a:headEnd type="none" w="med" len="med"/>
                      <a:tailEnd type="none" w="med" len="med"/>
                    </a:lnB>
                    <a:noFill/>
                  </a:tcPr>
                </a:tc>
                <a:tc>
                  <a:txBody>
                    <a:bodyPr/>
                    <a:lstStyle/>
                    <a:p>
                      <a:endParaRPr lang="en-US"/>
                    </a:p>
                  </a:txBody>
                  <a:tcPr>
                    <a:lnL w="6350" cap="flat" cmpd="sng" algn="ctr">
                      <a:solidFill>
                        <a:schemeClr val="accent1">
                          <a:lumMod val="90000"/>
                        </a:schemeClr>
                      </a:solidFill>
                      <a:prstDash val="solid"/>
                      <a:round/>
                      <a:headEnd type="none" w="med" len="med"/>
                      <a:tailEnd type="none" w="med" len="med"/>
                    </a:lnL>
                    <a:lnR w="6350" cap="flat" cmpd="sng" algn="ctr">
                      <a:solidFill>
                        <a:schemeClr val="accent1">
                          <a:lumMod val="90000"/>
                        </a:schemeClr>
                      </a:solidFill>
                      <a:prstDash val="solid"/>
                      <a:round/>
                      <a:headEnd type="none" w="med" len="med"/>
                      <a:tailEnd type="none" w="med" len="med"/>
                    </a:lnR>
                    <a:lnT w="6350" cap="flat" cmpd="sng" algn="ctr">
                      <a:solidFill>
                        <a:schemeClr val="accent1">
                          <a:lumMod val="90000"/>
                        </a:schemeClr>
                      </a:solidFill>
                      <a:prstDash val="solid"/>
                      <a:round/>
                      <a:headEnd type="none" w="med" len="med"/>
                      <a:tailEnd type="none" w="med" len="med"/>
                    </a:lnT>
                    <a:lnB w="6350" cap="flat" cmpd="sng" algn="ctr">
                      <a:solidFill>
                        <a:schemeClr val="accent1">
                          <a:lumMod val="90000"/>
                        </a:schemeClr>
                      </a:solidFill>
                      <a:prstDash val="solid"/>
                      <a:round/>
                      <a:headEnd type="none" w="med" len="med"/>
                      <a:tailEnd type="none" w="med" len="med"/>
                    </a:lnB>
                    <a:noFill/>
                  </a:tcPr>
                </a:tc>
                <a:tc>
                  <a:txBody>
                    <a:bodyPr/>
                    <a:lstStyle/>
                    <a:p>
                      <a:endParaRPr lang="en-US"/>
                    </a:p>
                  </a:txBody>
                  <a:tcPr>
                    <a:lnL w="6350" cap="flat" cmpd="sng" algn="ctr">
                      <a:solidFill>
                        <a:schemeClr val="accent1">
                          <a:lumMod val="90000"/>
                        </a:schemeClr>
                      </a:solidFill>
                      <a:prstDash val="solid"/>
                      <a:round/>
                      <a:headEnd type="none" w="med" len="med"/>
                      <a:tailEnd type="none" w="med" len="med"/>
                    </a:lnL>
                    <a:lnR w="6350" cap="flat" cmpd="sng" algn="ctr">
                      <a:solidFill>
                        <a:schemeClr val="accent1">
                          <a:lumMod val="90000"/>
                        </a:schemeClr>
                      </a:solidFill>
                      <a:prstDash val="solid"/>
                      <a:round/>
                      <a:headEnd type="none" w="med" len="med"/>
                      <a:tailEnd type="none" w="med" len="med"/>
                    </a:lnR>
                    <a:lnT w="6350" cap="flat" cmpd="sng" algn="ctr">
                      <a:solidFill>
                        <a:schemeClr val="accent1">
                          <a:lumMod val="90000"/>
                        </a:schemeClr>
                      </a:solidFill>
                      <a:prstDash val="solid"/>
                      <a:round/>
                      <a:headEnd type="none" w="med" len="med"/>
                      <a:tailEnd type="none" w="med" len="med"/>
                    </a:lnT>
                    <a:lnB w="6350" cap="flat" cmpd="sng" algn="ctr">
                      <a:solidFill>
                        <a:schemeClr val="accent1">
                          <a:lumMod val="90000"/>
                        </a:schemeClr>
                      </a:solidFill>
                      <a:prstDash val="solid"/>
                      <a:round/>
                      <a:headEnd type="none" w="med" len="med"/>
                      <a:tailEnd type="none" w="med" len="med"/>
                    </a:lnB>
                    <a:noFill/>
                  </a:tcPr>
                </a:tc>
                <a:extLst>
                  <a:ext uri="{0D108BD9-81ED-4DB2-BD59-A6C34878D82A}">
                    <a16:rowId xmlns:a16="http://schemas.microsoft.com/office/drawing/2014/main" val="3075618610"/>
                  </a:ext>
                </a:extLst>
              </a:tr>
              <a:tr h="652195">
                <a:tc>
                  <a:txBody>
                    <a:bodyPr/>
                    <a:lstStyle/>
                    <a:p>
                      <a:endParaRPr lang="en-US"/>
                    </a:p>
                  </a:txBody>
                  <a:tcPr>
                    <a:lnL w="6350" cap="flat" cmpd="sng" algn="ctr">
                      <a:solidFill>
                        <a:schemeClr val="accent1">
                          <a:lumMod val="90000"/>
                        </a:schemeClr>
                      </a:solidFill>
                      <a:prstDash val="solid"/>
                      <a:round/>
                      <a:headEnd type="none" w="med" len="med"/>
                      <a:tailEnd type="none" w="med" len="med"/>
                    </a:lnL>
                    <a:lnR w="6350" cap="flat" cmpd="sng" algn="ctr">
                      <a:solidFill>
                        <a:schemeClr val="accent1">
                          <a:lumMod val="90000"/>
                        </a:schemeClr>
                      </a:solidFill>
                      <a:prstDash val="solid"/>
                      <a:round/>
                      <a:headEnd type="none" w="med" len="med"/>
                      <a:tailEnd type="none" w="med" len="med"/>
                    </a:lnR>
                    <a:lnT w="6350" cap="flat" cmpd="sng" algn="ctr">
                      <a:solidFill>
                        <a:schemeClr val="accent1">
                          <a:lumMod val="90000"/>
                        </a:schemeClr>
                      </a:solidFill>
                      <a:prstDash val="solid"/>
                      <a:round/>
                      <a:headEnd type="none" w="med" len="med"/>
                      <a:tailEnd type="none" w="med" len="med"/>
                    </a:lnT>
                    <a:lnB w="6350" cap="flat" cmpd="sng" algn="ctr">
                      <a:solidFill>
                        <a:schemeClr val="accent1">
                          <a:lumMod val="90000"/>
                        </a:schemeClr>
                      </a:solidFill>
                      <a:prstDash val="solid"/>
                      <a:round/>
                      <a:headEnd type="none" w="med" len="med"/>
                      <a:tailEnd type="none" w="med" len="med"/>
                    </a:lnB>
                    <a:noFill/>
                  </a:tcPr>
                </a:tc>
                <a:tc>
                  <a:txBody>
                    <a:bodyPr/>
                    <a:lstStyle/>
                    <a:p>
                      <a:endParaRPr lang="en-US"/>
                    </a:p>
                  </a:txBody>
                  <a:tcPr>
                    <a:lnL w="6350" cap="flat" cmpd="sng" algn="ctr">
                      <a:solidFill>
                        <a:schemeClr val="accent1">
                          <a:lumMod val="90000"/>
                        </a:schemeClr>
                      </a:solidFill>
                      <a:prstDash val="solid"/>
                      <a:round/>
                      <a:headEnd type="none" w="med" len="med"/>
                      <a:tailEnd type="none" w="med" len="med"/>
                    </a:lnL>
                    <a:lnR w="6350" cap="flat" cmpd="sng" algn="ctr">
                      <a:solidFill>
                        <a:schemeClr val="accent1">
                          <a:lumMod val="90000"/>
                        </a:schemeClr>
                      </a:solidFill>
                      <a:prstDash val="solid"/>
                      <a:round/>
                      <a:headEnd type="none" w="med" len="med"/>
                      <a:tailEnd type="none" w="med" len="med"/>
                    </a:lnR>
                    <a:lnT w="6350" cap="flat" cmpd="sng" algn="ctr">
                      <a:solidFill>
                        <a:schemeClr val="accent1">
                          <a:lumMod val="90000"/>
                        </a:schemeClr>
                      </a:solidFill>
                      <a:prstDash val="solid"/>
                      <a:round/>
                      <a:headEnd type="none" w="med" len="med"/>
                      <a:tailEnd type="none" w="med" len="med"/>
                    </a:lnT>
                    <a:lnB w="6350" cap="flat" cmpd="sng" algn="ctr">
                      <a:solidFill>
                        <a:schemeClr val="accent1">
                          <a:lumMod val="90000"/>
                        </a:schemeClr>
                      </a:solidFill>
                      <a:prstDash val="solid"/>
                      <a:round/>
                      <a:headEnd type="none" w="med" len="med"/>
                      <a:tailEnd type="none" w="med" len="med"/>
                    </a:lnB>
                    <a:noFill/>
                  </a:tcPr>
                </a:tc>
                <a:tc>
                  <a:txBody>
                    <a:bodyPr/>
                    <a:lstStyle/>
                    <a:p>
                      <a:endParaRPr lang="en-US"/>
                    </a:p>
                  </a:txBody>
                  <a:tcPr>
                    <a:lnL w="6350" cap="flat" cmpd="sng" algn="ctr">
                      <a:solidFill>
                        <a:schemeClr val="accent1">
                          <a:lumMod val="90000"/>
                        </a:schemeClr>
                      </a:solidFill>
                      <a:prstDash val="solid"/>
                      <a:round/>
                      <a:headEnd type="none" w="med" len="med"/>
                      <a:tailEnd type="none" w="med" len="med"/>
                    </a:lnL>
                    <a:lnR w="6350" cap="flat" cmpd="sng" algn="ctr">
                      <a:solidFill>
                        <a:schemeClr val="accent1">
                          <a:lumMod val="90000"/>
                        </a:schemeClr>
                      </a:solidFill>
                      <a:prstDash val="solid"/>
                      <a:round/>
                      <a:headEnd type="none" w="med" len="med"/>
                      <a:tailEnd type="none" w="med" len="med"/>
                    </a:lnR>
                    <a:lnT w="6350" cap="flat" cmpd="sng" algn="ctr">
                      <a:solidFill>
                        <a:schemeClr val="accent1">
                          <a:lumMod val="90000"/>
                        </a:schemeClr>
                      </a:solidFill>
                      <a:prstDash val="solid"/>
                      <a:round/>
                      <a:headEnd type="none" w="med" len="med"/>
                      <a:tailEnd type="none" w="med" len="med"/>
                    </a:lnT>
                    <a:lnB w="6350" cap="flat" cmpd="sng" algn="ctr">
                      <a:solidFill>
                        <a:schemeClr val="accent1">
                          <a:lumMod val="90000"/>
                        </a:schemeClr>
                      </a:solidFill>
                      <a:prstDash val="solid"/>
                      <a:round/>
                      <a:headEnd type="none" w="med" len="med"/>
                      <a:tailEnd type="none" w="med" len="med"/>
                    </a:lnB>
                    <a:noFill/>
                  </a:tcPr>
                </a:tc>
                <a:tc>
                  <a:txBody>
                    <a:bodyPr/>
                    <a:lstStyle/>
                    <a:p>
                      <a:endParaRPr lang="en-US"/>
                    </a:p>
                  </a:txBody>
                  <a:tcPr>
                    <a:lnL w="6350" cap="flat" cmpd="sng" algn="ctr">
                      <a:solidFill>
                        <a:schemeClr val="accent1">
                          <a:lumMod val="90000"/>
                        </a:schemeClr>
                      </a:solidFill>
                      <a:prstDash val="solid"/>
                      <a:round/>
                      <a:headEnd type="none" w="med" len="med"/>
                      <a:tailEnd type="none" w="med" len="med"/>
                    </a:lnL>
                    <a:lnR w="6350" cap="flat" cmpd="sng" algn="ctr">
                      <a:solidFill>
                        <a:schemeClr val="accent1">
                          <a:lumMod val="90000"/>
                        </a:schemeClr>
                      </a:solidFill>
                      <a:prstDash val="solid"/>
                      <a:round/>
                      <a:headEnd type="none" w="med" len="med"/>
                      <a:tailEnd type="none" w="med" len="med"/>
                    </a:lnR>
                    <a:lnT w="6350" cap="flat" cmpd="sng" algn="ctr">
                      <a:solidFill>
                        <a:schemeClr val="accent1">
                          <a:lumMod val="90000"/>
                        </a:schemeClr>
                      </a:solidFill>
                      <a:prstDash val="solid"/>
                      <a:round/>
                      <a:headEnd type="none" w="med" len="med"/>
                      <a:tailEnd type="none" w="med" len="med"/>
                    </a:lnT>
                    <a:lnB w="6350" cap="flat" cmpd="sng" algn="ctr">
                      <a:solidFill>
                        <a:schemeClr val="accent1">
                          <a:lumMod val="90000"/>
                        </a:schemeClr>
                      </a:solidFill>
                      <a:prstDash val="solid"/>
                      <a:round/>
                      <a:headEnd type="none" w="med" len="med"/>
                      <a:tailEnd type="none" w="med" len="med"/>
                    </a:lnB>
                    <a:noFill/>
                  </a:tcPr>
                </a:tc>
                <a:tc>
                  <a:txBody>
                    <a:bodyPr/>
                    <a:lstStyle/>
                    <a:p>
                      <a:endParaRPr lang="en-US"/>
                    </a:p>
                  </a:txBody>
                  <a:tcPr>
                    <a:lnL w="6350" cap="flat" cmpd="sng" algn="ctr">
                      <a:solidFill>
                        <a:schemeClr val="accent1">
                          <a:lumMod val="90000"/>
                        </a:schemeClr>
                      </a:solidFill>
                      <a:prstDash val="solid"/>
                      <a:round/>
                      <a:headEnd type="none" w="med" len="med"/>
                      <a:tailEnd type="none" w="med" len="med"/>
                    </a:lnL>
                    <a:lnR w="6350" cap="flat" cmpd="sng" algn="ctr">
                      <a:solidFill>
                        <a:schemeClr val="accent1">
                          <a:lumMod val="90000"/>
                        </a:schemeClr>
                      </a:solidFill>
                      <a:prstDash val="solid"/>
                      <a:round/>
                      <a:headEnd type="none" w="med" len="med"/>
                      <a:tailEnd type="none" w="med" len="med"/>
                    </a:lnR>
                    <a:lnT w="6350" cap="flat" cmpd="sng" algn="ctr">
                      <a:solidFill>
                        <a:schemeClr val="accent1">
                          <a:lumMod val="90000"/>
                        </a:schemeClr>
                      </a:solidFill>
                      <a:prstDash val="solid"/>
                      <a:round/>
                      <a:headEnd type="none" w="med" len="med"/>
                      <a:tailEnd type="none" w="med" len="med"/>
                    </a:lnT>
                    <a:lnB w="6350" cap="flat" cmpd="sng" algn="ctr">
                      <a:solidFill>
                        <a:schemeClr val="accent1">
                          <a:lumMod val="90000"/>
                        </a:schemeClr>
                      </a:solidFill>
                      <a:prstDash val="solid"/>
                      <a:round/>
                      <a:headEnd type="none" w="med" len="med"/>
                      <a:tailEnd type="none" w="med" len="med"/>
                    </a:lnB>
                    <a:noFill/>
                  </a:tcPr>
                </a:tc>
                <a:tc>
                  <a:txBody>
                    <a:bodyPr/>
                    <a:lstStyle/>
                    <a:p>
                      <a:endParaRPr lang="en-US"/>
                    </a:p>
                  </a:txBody>
                  <a:tcPr>
                    <a:lnL w="6350" cap="flat" cmpd="sng" algn="ctr">
                      <a:solidFill>
                        <a:schemeClr val="accent1">
                          <a:lumMod val="90000"/>
                        </a:schemeClr>
                      </a:solidFill>
                      <a:prstDash val="solid"/>
                      <a:round/>
                      <a:headEnd type="none" w="med" len="med"/>
                      <a:tailEnd type="none" w="med" len="med"/>
                    </a:lnL>
                    <a:lnR w="6350" cap="flat" cmpd="sng" algn="ctr">
                      <a:solidFill>
                        <a:schemeClr val="accent1">
                          <a:lumMod val="90000"/>
                        </a:schemeClr>
                      </a:solidFill>
                      <a:prstDash val="solid"/>
                      <a:round/>
                      <a:headEnd type="none" w="med" len="med"/>
                      <a:tailEnd type="none" w="med" len="med"/>
                    </a:lnR>
                    <a:lnT w="6350" cap="flat" cmpd="sng" algn="ctr">
                      <a:solidFill>
                        <a:schemeClr val="accent1">
                          <a:lumMod val="90000"/>
                        </a:schemeClr>
                      </a:solidFill>
                      <a:prstDash val="solid"/>
                      <a:round/>
                      <a:headEnd type="none" w="med" len="med"/>
                      <a:tailEnd type="none" w="med" len="med"/>
                    </a:lnT>
                    <a:lnB w="6350" cap="flat" cmpd="sng" algn="ctr">
                      <a:solidFill>
                        <a:schemeClr val="accent1">
                          <a:lumMod val="90000"/>
                        </a:schemeClr>
                      </a:solidFill>
                      <a:prstDash val="solid"/>
                      <a:round/>
                      <a:headEnd type="none" w="med" len="med"/>
                      <a:tailEnd type="none" w="med" len="med"/>
                    </a:lnB>
                    <a:noFill/>
                  </a:tcPr>
                </a:tc>
                <a:tc>
                  <a:txBody>
                    <a:bodyPr/>
                    <a:lstStyle/>
                    <a:p>
                      <a:endParaRPr lang="en-US"/>
                    </a:p>
                  </a:txBody>
                  <a:tcPr>
                    <a:lnL w="6350" cap="flat" cmpd="sng" algn="ctr">
                      <a:solidFill>
                        <a:schemeClr val="accent1">
                          <a:lumMod val="90000"/>
                        </a:schemeClr>
                      </a:solidFill>
                      <a:prstDash val="solid"/>
                      <a:round/>
                      <a:headEnd type="none" w="med" len="med"/>
                      <a:tailEnd type="none" w="med" len="med"/>
                    </a:lnL>
                    <a:lnR w="6350" cap="flat" cmpd="sng" algn="ctr">
                      <a:solidFill>
                        <a:schemeClr val="accent1">
                          <a:lumMod val="90000"/>
                        </a:schemeClr>
                      </a:solidFill>
                      <a:prstDash val="solid"/>
                      <a:round/>
                      <a:headEnd type="none" w="med" len="med"/>
                      <a:tailEnd type="none" w="med" len="med"/>
                    </a:lnR>
                    <a:lnT w="6350" cap="flat" cmpd="sng" algn="ctr">
                      <a:solidFill>
                        <a:schemeClr val="accent1">
                          <a:lumMod val="90000"/>
                        </a:schemeClr>
                      </a:solidFill>
                      <a:prstDash val="solid"/>
                      <a:round/>
                      <a:headEnd type="none" w="med" len="med"/>
                      <a:tailEnd type="none" w="med" len="med"/>
                    </a:lnT>
                    <a:lnB w="6350" cap="flat" cmpd="sng" algn="ctr">
                      <a:solidFill>
                        <a:schemeClr val="accent1">
                          <a:lumMod val="90000"/>
                        </a:schemeClr>
                      </a:solidFill>
                      <a:prstDash val="solid"/>
                      <a:round/>
                      <a:headEnd type="none" w="med" len="med"/>
                      <a:tailEnd type="none" w="med" len="med"/>
                    </a:lnB>
                    <a:noFill/>
                  </a:tcPr>
                </a:tc>
                <a:tc>
                  <a:txBody>
                    <a:bodyPr/>
                    <a:lstStyle/>
                    <a:p>
                      <a:endParaRPr lang="en-US"/>
                    </a:p>
                  </a:txBody>
                  <a:tcPr>
                    <a:lnL w="6350" cap="flat" cmpd="sng" algn="ctr">
                      <a:solidFill>
                        <a:schemeClr val="accent1">
                          <a:lumMod val="90000"/>
                        </a:schemeClr>
                      </a:solidFill>
                      <a:prstDash val="solid"/>
                      <a:round/>
                      <a:headEnd type="none" w="med" len="med"/>
                      <a:tailEnd type="none" w="med" len="med"/>
                    </a:lnL>
                    <a:lnR w="6350" cap="flat" cmpd="sng" algn="ctr">
                      <a:solidFill>
                        <a:schemeClr val="accent1">
                          <a:lumMod val="90000"/>
                        </a:schemeClr>
                      </a:solidFill>
                      <a:prstDash val="solid"/>
                      <a:round/>
                      <a:headEnd type="none" w="med" len="med"/>
                      <a:tailEnd type="none" w="med" len="med"/>
                    </a:lnR>
                    <a:lnT w="6350" cap="flat" cmpd="sng" algn="ctr">
                      <a:solidFill>
                        <a:schemeClr val="accent1">
                          <a:lumMod val="90000"/>
                        </a:schemeClr>
                      </a:solidFill>
                      <a:prstDash val="solid"/>
                      <a:round/>
                      <a:headEnd type="none" w="med" len="med"/>
                      <a:tailEnd type="none" w="med" len="med"/>
                    </a:lnT>
                    <a:lnB w="6350" cap="flat" cmpd="sng" algn="ctr">
                      <a:solidFill>
                        <a:schemeClr val="accent1">
                          <a:lumMod val="90000"/>
                        </a:schemeClr>
                      </a:solidFill>
                      <a:prstDash val="solid"/>
                      <a:round/>
                      <a:headEnd type="none" w="med" len="med"/>
                      <a:tailEnd type="none" w="med" len="med"/>
                    </a:lnB>
                    <a:noFill/>
                  </a:tcPr>
                </a:tc>
                <a:tc>
                  <a:txBody>
                    <a:bodyPr/>
                    <a:lstStyle/>
                    <a:p>
                      <a:endParaRPr lang="en-US"/>
                    </a:p>
                  </a:txBody>
                  <a:tcPr>
                    <a:lnL w="6350" cap="flat" cmpd="sng" algn="ctr">
                      <a:solidFill>
                        <a:schemeClr val="accent1">
                          <a:lumMod val="90000"/>
                        </a:schemeClr>
                      </a:solidFill>
                      <a:prstDash val="solid"/>
                      <a:round/>
                      <a:headEnd type="none" w="med" len="med"/>
                      <a:tailEnd type="none" w="med" len="med"/>
                    </a:lnL>
                    <a:lnR w="6350" cap="flat" cmpd="sng" algn="ctr">
                      <a:solidFill>
                        <a:schemeClr val="accent1">
                          <a:lumMod val="90000"/>
                        </a:schemeClr>
                      </a:solidFill>
                      <a:prstDash val="solid"/>
                      <a:round/>
                      <a:headEnd type="none" w="med" len="med"/>
                      <a:tailEnd type="none" w="med" len="med"/>
                    </a:lnR>
                    <a:lnT w="6350" cap="flat" cmpd="sng" algn="ctr">
                      <a:solidFill>
                        <a:schemeClr val="accent1">
                          <a:lumMod val="90000"/>
                        </a:schemeClr>
                      </a:solidFill>
                      <a:prstDash val="solid"/>
                      <a:round/>
                      <a:headEnd type="none" w="med" len="med"/>
                      <a:tailEnd type="none" w="med" len="med"/>
                    </a:lnT>
                    <a:lnB w="6350" cap="flat" cmpd="sng" algn="ctr">
                      <a:solidFill>
                        <a:schemeClr val="accent1">
                          <a:lumMod val="90000"/>
                        </a:schemeClr>
                      </a:solidFill>
                      <a:prstDash val="solid"/>
                      <a:round/>
                      <a:headEnd type="none" w="med" len="med"/>
                      <a:tailEnd type="none" w="med" len="med"/>
                    </a:lnB>
                    <a:noFill/>
                  </a:tcPr>
                </a:tc>
                <a:tc>
                  <a:txBody>
                    <a:bodyPr/>
                    <a:lstStyle/>
                    <a:p>
                      <a:endParaRPr lang="en-US"/>
                    </a:p>
                  </a:txBody>
                  <a:tcPr>
                    <a:lnL w="6350" cap="flat" cmpd="sng" algn="ctr">
                      <a:solidFill>
                        <a:schemeClr val="accent1">
                          <a:lumMod val="90000"/>
                        </a:schemeClr>
                      </a:solidFill>
                      <a:prstDash val="solid"/>
                      <a:round/>
                      <a:headEnd type="none" w="med" len="med"/>
                      <a:tailEnd type="none" w="med" len="med"/>
                    </a:lnL>
                    <a:lnR w="6350" cap="flat" cmpd="sng" algn="ctr">
                      <a:solidFill>
                        <a:schemeClr val="accent1">
                          <a:lumMod val="90000"/>
                        </a:schemeClr>
                      </a:solidFill>
                      <a:prstDash val="solid"/>
                      <a:round/>
                      <a:headEnd type="none" w="med" len="med"/>
                      <a:tailEnd type="none" w="med" len="med"/>
                    </a:lnR>
                    <a:lnT w="6350" cap="flat" cmpd="sng" algn="ctr">
                      <a:solidFill>
                        <a:schemeClr val="accent1">
                          <a:lumMod val="90000"/>
                        </a:schemeClr>
                      </a:solidFill>
                      <a:prstDash val="solid"/>
                      <a:round/>
                      <a:headEnd type="none" w="med" len="med"/>
                      <a:tailEnd type="none" w="med" len="med"/>
                    </a:lnT>
                    <a:lnB w="6350" cap="flat" cmpd="sng" algn="ctr">
                      <a:solidFill>
                        <a:schemeClr val="accent1">
                          <a:lumMod val="90000"/>
                        </a:schemeClr>
                      </a:solidFill>
                      <a:prstDash val="solid"/>
                      <a:round/>
                      <a:headEnd type="none" w="med" len="med"/>
                      <a:tailEnd type="none" w="med" len="med"/>
                    </a:lnB>
                    <a:noFill/>
                  </a:tcPr>
                </a:tc>
                <a:tc>
                  <a:txBody>
                    <a:bodyPr/>
                    <a:lstStyle/>
                    <a:p>
                      <a:endParaRPr lang="en-US"/>
                    </a:p>
                  </a:txBody>
                  <a:tcPr>
                    <a:lnL w="6350" cap="flat" cmpd="sng" algn="ctr">
                      <a:solidFill>
                        <a:schemeClr val="accent1">
                          <a:lumMod val="90000"/>
                        </a:schemeClr>
                      </a:solidFill>
                      <a:prstDash val="solid"/>
                      <a:round/>
                      <a:headEnd type="none" w="med" len="med"/>
                      <a:tailEnd type="none" w="med" len="med"/>
                    </a:lnL>
                    <a:lnR w="6350" cap="flat" cmpd="sng" algn="ctr">
                      <a:solidFill>
                        <a:schemeClr val="accent1">
                          <a:lumMod val="90000"/>
                        </a:schemeClr>
                      </a:solidFill>
                      <a:prstDash val="solid"/>
                      <a:round/>
                      <a:headEnd type="none" w="med" len="med"/>
                      <a:tailEnd type="none" w="med" len="med"/>
                    </a:lnR>
                    <a:lnT w="6350" cap="flat" cmpd="sng" algn="ctr">
                      <a:solidFill>
                        <a:schemeClr val="accent1">
                          <a:lumMod val="90000"/>
                        </a:schemeClr>
                      </a:solidFill>
                      <a:prstDash val="solid"/>
                      <a:round/>
                      <a:headEnd type="none" w="med" len="med"/>
                      <a:tailEnd type="none" w="med" len="med"/>
                    </a:lnT>
                    <a:lnB w="6350" cap="flat" cmpd="sng" algn="ctr">
                      <a:solidFill>
                        <a:schemeClr val="accent1">
                          <a:lumMod val="90000"/>
                        </a:schemeClr>
                      </a:solidFill>
                      <a:prstDash val="solid"/>
                      <a:round/>
                      <a:headEnd type="none" w="med" len="med"/>
                      <a:tailEnd type="none" w="med" len="med"/>
                    </a:lnB>
                    <a:noFill/>
                  </a:tcPr>
                </a:tc>
                <a:tc>
                  <a:txBody>
                    <a:bodyPr/>
                    <a:lstStyle/>
                    <a:p>
                      <a:endParaRPr lang="en-US"/>
                    </a:p>
                  </a:txBody>
                  <a:tcPr>
                    <a:lnL w="6350" cap="flat" cmpd="sng" algn="ctr">
                      <a:solidFill>
                        <a:schemeClr val="accent1">
                          <a:lumMod val="90000"/>
                        </a:schemeClr>
                      </a:solidFill>
                      <a:prstDash val="solid"/>
                      <a:round/>
                      <a:headEnd type="none" w="med" len="med"/>
                      <a:tailEnd type="none" w="med" len="med"/>
                    </a:lnL>
                    <a:lnR w="6350" cap="flat" cmpd="sng" algn="ctr">
                      <a:solidFill>
                        <a:schemeClr val="accent1">
                          <a:lumMod val="90000"/>
                        </a:schemeClr>
                      </a:solidFill>
                      <a:prstDash val="solid"/>
                      <a:round/>
                      <a:headEnd type="none" w="med" len="med"/>
                      <a:tailEnd type="none" w="med" len="med"/>
                    </a:lnR>
                    <a:lnT w="6350" cap="flat" cmpd="sng" algn="ctr">
                      <a:solidFill>
                        <a:schemeClr val="accent1">
                          <a:lumMod val="90000"/>
                        </a:schemeClr>
                      </a:solidFill>
                      <a:prstDash val="solid"/>
                      <a:round/>
                      <a:headEnd type="none" w="med" len="med"/>
                      <a:tailEnd type="none" w="med" len="med"/>
                    </a:lnT>
                    <a:lnB w="6350" cap="flat" cmpd="sng" algn="ctr">
                      <a:solidFill>
                        <a:schemeClr val="accent1">
                          <a:lumMod val="90000"/>
                        </a:schemeClr>
                      </a:solidFill>
                      <a:prstDash val="solid"/>
                      <a:round/>
                      <a:headEnd type="none" w="med" len="med"/>
                      <a:tailEnd type="none" w="med" len="med"/>
                    </a:lnB>
                    <a:noFill/>
                  </a:tcPr>
                </a:tc>
                <a:tc>
                  <a:txBody>
                    <a:bodyPr/>
                    <a:lstStyle/>
                    <a:p>
                      <a:endParaRPr lang="en-US"/>
                    </a:p>
                  </a:txBody>
                  <a:tcPr>
                    <a:lnL w="6350" cap="flat" cmpd="sng" algn="ctr">
                      <a:solidFill>
                        <a:schemeClr val="accent1">
                          <a:lumMod val="90000"/>
                        </a:schemeClr>
                      </a:solidFill>
                      <a:prstDash val="solid"/>
                      <a:round/>
                      <a:headEnd type="none" w="med" len="med"/>
                      <a:tailEnd type="none" w="med" len="med"/>
                    </a:lnL>
                    <a:lnR w="6350" cap="flat" cmpd="sng" algn="ctr">
                      <a:solidFill>
                        <a:schemeClr val="accent1">
                          <a:lumMod val="90000"/>
                        </a:schemeClr>
                      </a:solidFill>
                      <a:prstDash val="solid"/>
                      <a:round/>
                      <a:headEnd type="none" w="med" len="med"/>
                      <a:tailEnd type="none" w="med" len="med"/>
                    </a:lnR>
                    <a:lnT w="6350" cap="flat" cmpd="sng" algn="ctr">
                      <a:solidFill>
                        <a:schemeClr val="accent1">
                          <a:lumMod val="90000"/>
                        </a:schemeClr>
                      </a:solidFill>
                      <a:prstDash val="solid"/>
                      <a:round/>
                      <a:headEnd type="none" w="med" len="med"/>
                      <a:tailEnd type="none" w="med" len="med"/>
                    </a:lnT>
                    <a:lnB w="6350" cap="flat" cmpd="sng" algn="ctr">
                      <a:solidFill>
                        <a:schemeClr val="accent1">
                          <a:lumMod val="90000"/>
                        </a:schemeClr>
                      </a:solidFill>
                      <a:prstDash val="solid"/>
                      <a:round/>
                      <a:headEnd type="none" w="med" len="med"/>
                      <a:tailEnd type="none" w="med" len="med"/>
                    </a:lnB>
                    <a:noFill/>
                  </a:tcPr>
                </a:tc>
                <a:extLst>
                  <a:ext uri="{0D108BD9-81ED-4DB2-BD59-A6C34878D82A}">
                    <a16:rowId xmlns:a16="http://schemas.microsoft.com/office/drawing/2014/main" val="1270412521"/>
                  </a:ext>
                </a:extLst>
              </a:tr>
              <a:tr h="652195">
                <a:tc>
                  <a:txBody>
                    <a:bodyPr/>
                    <a:lstStyle/>
                    <a:p>
                      <a:endParaRPr lang="en-US"/>
                    </a:p>
                  </a:txBody>
                  <a:tcPr>
                    <a:lnL w="6350" cap="flat" cmpd="sng" algn="ctr">
                      <a:solidFill>
                        <a:schemeClr val="accent1">
                          <a:lumMod val="90000"/>
                        </a:schemeClr>
                      </a:solidFill>
                      <a:prstDash val="solid"/>
                      <a:round/>
                      <a:headEnd type="none" w="med" len="med"/>
                      <a:tailEnd type="none" w="med" len="med"/>
                    </a:lnL>
                    <a:lnR w="6350" cap="flat" cmpd="sng" algn="ctr">
                      <a:solidFill>
                        <a:schemeClr val="accent1">
                          <a:lumMod val="90000"/>
                        </a:schemeClr>
                      </a:solidFill>
                      <a:prstDash val="solid"/>
                      <a:round/>
                      <a:headEnd type="none" w="med" len="med"/>
                      <a:tailEnd type="none" w="med" len="med"/>
                    </a:lnR>
                    <a:lnT w="6350" cap="flat" cmpd="sng" algn="ctr">
                      <a:solidFill>
                        <a:schemeClr val="accent1">
                          <a:lumMod val="90000"/>
                        </a:schemeClr>
                      </a:solidFill>
                      <a:prstDash val="solid"/>
                      <a:round/>
                      <a:headEnd type="none" w="med" len="med"/>
                      <a:tailEnd type="none" w="med" len="med"/>
                    </a:lnT>
                    <a:lnB w="6350" cap="flat" cmpd="sng" algn="ctr">
                      <a:solidFill>
                        <a:schemeClr val="accent1">
                          <a:lumMod val="90000"/>
                        </a:schemeClr>
                      </a:solidFill>
                      <a:prstDash val="solid"/>
                      <a:round/>
                      <a:headEnd type="none" w="med" len="med"/>
                      <a:tailEnd type="none" w="med" len="med"/>
                    </a:lnB>
                    <a:noFill/>
                  </a:tcPr>
                </a:tc>
                <a:tc>
                  <a:txBody>
                    <a:bodyPr/>
                    <a:lstStyle/>
                    <a:p>
                      <a:endParaRPr lang="en-US"/>
                    </a:p>
                  </a:txBody>
                  <a:tcPr>
                    <a:lnL w="6350" cap="flat" cmpd="sng" algn="ctr">
                      <a:solidFill>
                        <a:schemeClr val="accent1">
                          <a:lumMod val="90000"/>
                        </a:schemeClr>
                      </a:solidFill>
                      <a:prstDash val="solid"/>
                      <a:round/>
                      <a:headEnd type="none" w="med" len="med"/>
                      <a:tailEnd type="none" w="med" len="med"/>
                    </a:lnL>
                    <a:lnR w="6350" cap="flat" cmpd="sng" algn="ctr">
                      <a:solidFill>
                        <a:schemeClr val="accent1">
                          <a:lumMod val="90000"/>
                        </a:schemeClr>
                      </a:solidFill>
                      <a:prstDash val="solid"/>
                      <a:round/>
                      <a:headEnd type="none" w="med" len="med"/>
                      <a:tailEnd type="none" w="med" len="med"/>
                    </a:lnR>
                    <a:lnT w="6350" cap="flat" cmpd="sng" algn="ctr">
                      <a:solidFill>
                        <a:schemeClr val="accent1">
                          <a:lumMod val="90000"/>
                        </a:schemeClr>
                      </a:solidFill>
                      <a:prstDash val="solid"/>
                      <a:round/>
                      <a:headEnd type="none" w="med" len="med"/>
                      <a:tailEnd type="none" w="med" len="med"/>
                    </a:lnT>
                    <a:lnB w="6350" cap="flat" cmpd="sng" algn="ctr">
                      <a:solidFill>
                        <a:schemeClr val="accent1">
                          <a:lumMod val="90000"/>
                        </a:schemeClr>
                      </a:solidFill>
                      <a:prstDash val="solid"/>
                      <a:round/>
                      <a:headEnd type="none" w="med" len="med"/>
                      <a:tailEnd type="none" w="med" len="med"/>
                    </a:lnB>
                    <a:noFill/>
                  </a:tcPr>
                </a:tc>
                <a:tc>
                  <a:txBody>
                    <a:bodyPr/>
                    <a:lstStyle/>
                    <a:p>
                      <a:endParaRPr lang="en-US"/>
                    </a:p>
                  </a:txBody>
                  <a:tcPr>
                    <a:lnL w="6350" cap="flat" cmpd="sng" algn="ctr">
                      <a:solidFill>
                        <a:schemeClr val="accent1">
                          <a:lumMod val="90000"/>
                        </a:schemeClr>
                      </a:solidFill>
                      <a:prstDash val="solid"/>
                      <a:round/>
                      <a:headEnd type="none" w="med" len="med"/>
                      <a:tailEnd type="none" w="med" len="med"/>
                    </a:lnL>
                    <a:lnR w="6350" cap="flat" cmpd="sng" algn="ctr">
                      <a:solidFill>
                        <a:schemeClr val="accent1">
                          <a:lumMod val="90000"/>
                        </a:schemeClr>
                      </a:solidFill>
                      <a:prstDash val="solid"/>
                      <a:round/>
                      <a:headEnd type="none" w="med" len="med"/>
                      <a:tailEnd type="none" w="med" len="med"/>
                    </a:lnR>
                    <a:lnT w="6350" cap="flat" cmpd="sng" algn="ctr">
                      <a:solidFill>
                        <a:schemeClr val="accent1">
                          <a:lumMod val="90000"/>
                        </a:schemeClr>
                      </a:solidFill>
                      <a:prstDash val="solid"/>
                      <a:round/>
                      <a:headEnd type="none" w="med" len="med"/>
                      <a:tailEnd type="none" w="med" len="med"/>
                    </a:lnT>
                    <a:lnB w="6350" cap="flat" cmpd="sng" algn="ctr">
                      <a:solidFill>
                        <a:schemeClr val="accent1">
                          <a:lumMod val="90000"/>
                        </a:schemeClr>
                      </a:solidFill>
                      <a:prstDash val="solid"/>
                      <a:round/>
                      <a:headEnd type="none" w="med" len="med"/>
                      <a:tailEnd type="none" w="med" len="med"/>
                    </a:lnB>
                    <a:noFill/>
                  </a:tcPr>
                </a:tc>
                <a:tc>
                  <a:txBody>
                    <a:bodyPr/>
                    <a:lstStyle/>
                    <a:p>
                      <a:endParaRPr lang="en-US"/>
                    </a:p>
                  </a:txBody>
                  <a:tcPr>
                    <a:lnL w="6350" cap="flat" cmpd="sng" algn="ctr">
                      <a:solidFill>
                        <a:schemeClr val="accent1">
                          <a:lumMod val="90000"/>
                        </a:schemeClr>
                      </a:solidFill>
                      <a:prstDash val="solid"/>
                      <a:round/>
                      <a:headEnd type="none" w="med" len="med"/>
                      <a:tailEnd type="none" w="med" len="med"/>
                    </a:lnL>
                    <a:lnR w="6350" cap="flat" cmpd="sng" algn="ctr">
                      <a:solidFill>
                        <a:schemeClr val="accent1">
                          <a:lumMod val="90000"/>
                        </a:schemeClr>
                      </a:solidFill>
                      <a:prstDash val="solid"/>
                      <a:round/>
                      <a:headEnd type="none" w="med" len="med"/>
                      <a:tailEnd type="none" w="med" len="med"/>
                    </a:lnR>
                    <a:lnT w="6350" cap="flat" cmpd="sng" algn="ctr">
                      <a:solidFill>
                        <a:schemeClr val="accent1">
                          <a:lumMod val="90000"/>
                        </a:schemeClr>
                      </a:solidFill>
                      <a:prstDash val="solid"/>
                      <a:round/>
                      <a:headEnd type="none" w="med" len="med"/>
                      <a:tailEnd type="none" w="med" len="med"/>
                    </a:lnT>
                    <a:lnB w="6350" cap="flat" cmpd="sng" algn="ctr">
                      <a:solidFill>
                        <a:schemeClr val="accent1">
                          <a:lumMod val="90000"/>
                        </a:schemeClr>
                      </a:solidFill>
                      <a:prstDash val="solid"/>
                      <a:round/>
                      <a:headEnd type="none" w="med" len="med"/>
                      <a:tailEnd type="none" w="med" len="med"/>
                    </a:lnB>
                    <a:noFill/>
                  </a:tcPr>
                </a:tc>
                <a:tc>
                  <a:txBody>
                    <a:bodyPr/>
                    <a:lstStyle/>
                    <a:p>
                      <a:endParaRPr lang="en-US"/>
                    </a:p>
                  </a:txBody>
                  <a:tcPr>
                    <a:lnL w="6350" cap="flat" cmpd="sng" algn="ctr">
                      <a:solidFill>
                        <a:schemeClr val="accent1">
                          <a:lumMod val="90000"/>
                        </a:schemeClr>
                      </a:solidFill>
                      <a:prstDash val="solid"/>
                      <a:round/>
                      <a:headEnd type="none" w="med" len="med"/>
                      <a:tailEnd type="none" w="med" len="med"/>
                    </a:lnL>
                    <a:lnR w="6350" cap="flat" cmpd="sng" algn="ctr">
                      <a:solidFill>
                        <a:schemeClr val="accent1">
                          <a:lumMod val="90000"/>
                        </a:schemeClr>
                      </a:solidFill>
                      <a:prstDash val="solid"/>
                      <a:round/>
                      <a:headEnd type="none" w="med" len="med"/>
                      <a:tailEnd type="none" w="med" len="med"/>
                    </a:lnR>
                    <a:lnT w="6350" cap="flat" cmpd="sng" algn="ctr">
                      <a:solidFill>
                        <a:schemeClr val="accent1">
                          <a:lumMod val="90000"/>
                        </a:schemeClr>
                      </a:solidFill>
                      <a:prstDash val="solid"/>
                      <a:round/>
                      <a:headEnd type="none" w="med" len="med"/>
                      <a:tailEnd type="none" w="med" len="med"/>
                    </a:lnT>
                    <a:lnB w="6350" cap="flat" cmpd="sng" algn="ctr">
                      <a:solidFill>
                        <a:schemeClr val="accent1">
                          <a:lumMod val="90000"/>
                        </a:schemeClr>
                      </a:solidFill>
                      <a:prstDash val="solid"/>
                      <a:round/>
                      <a:headEnd type="none" w="med" len="med"/>
                      <a:tailEnd type="none" w="med" len="med"/>
                    </a:lnB>
                    <a:noFill/>
                  </a:tcPr>
                </a:tc>
                <a:tc>
                  <a:txBody>
                    <a:bodyPr/>
                    <a:lstStyle/>
                    <a:p>
                      <a:endParaRPr lang="en-US"/>
                    </a:p>
                  </a:txBody>
                  <a:tcPr>
                    <a:lnL w="6350" cap="flat" cmpd="sng" algn="ctr">
                      <a:solidFill>
                        <a:schemeClr val="accent1">
                          <a:lumMod val="90000"/>
                        </a:schemeClr>
                      </a:solidFill>
                      <a:prstDash val="solid"/>
                      <a:round/>
                      <a:headEnd type="none" w="med" len="med"/>
                      <a:tailEnd type="none" w="med" len="med"/>
                    </a:lnL>
                    <a:lnR w="6350" cap="flat" cmpd="sng" algn="ctr">
                      <a:solidFill>
                        <a:schemeClr val="accent1">
                          <a:lumMod val="90000"/>
                        </a:schemeClr>
                      </a:solidFill>
                      <a:prstDash val="solid"/>
                      <a:round/>
                      <a:headEnd type="none" w="med" len="med"/>
                      <a:tailEnd type="none" w="med" len="med"/>
                    </a:lnR>
                    <a:lnT w="6350" cap="flat" cmpd="sng" algn="ctr">
                      <a:solidFill>
                        <a:schemeClr val="accent1">
                          <a:lumMod val="90000"/>
                        </a:schemeClr>
                      </a:solidFill>
                      <a:prstDash val="solid"/>
                      <a:round/>
                      <a:headEnd type="none" w="med" len="med"/>
                      <a:tailEnd type="none" w="med" len="med"/>
                    </a:lnT>
                    <a:lnB w="6350" cap="flat" cmpd="sng" algn="ctr">
                      <a:solidFill>
                        <a:schemeClr val="accent1">
                          <a:lumMod val="90000"/>
                        </a:schemeClr>
                      </a:solidFill>
                      <a:prstDash val="solid"/>
                      <a:round/>
                      <a:headEnd type="none" w="med" len="med"/>
                      <a:tailEnd type="none" w="med" len="med"/>
                    </a:lnB>
                    <a:noFill/>
                  </a:tcPr>
                </a:tc>
                <a:tc>
                  <a:txBody>
                    <a:bodyPr/>
                    <a:lstStyle/>
                    <a:p>
                      <a:endParaRPr lang="en-US"/>
                    </a:p>
                  </a:txBody>
                  <a:tcPr>
                    <a:lnL w="6350" cap="flat" cmpd="sng" algn="ctr">
                      <a:solidFill>
                        <a:schemeClr val="accent1">
                          <a:lumMod val="90000"/>
                        </a:schemeClr>
                      </a:solidFill>
                      <a:prstDash val="solid"/>
                      <a:round/>
                      <a:headEnd type="none" w="med" len="med"/>
                      <a:tailEnd type="none" w="med" len="med"/>
                    </a:lnL>
                    <a:lnR w="6350" cap="flat" cmpd="sng" algn="ctr">
                      <a:solidFill>
                        <a:schemeClr val="accent1">
                          <a:lumMod val="90000"/>
                        </a:schemeClr>
                      </a:solidFill>
                      <a:prstDash val="solid"/>
                      <a:round/>
                      <a:headEnd type="none" w="med" len="med"/>
                      <a:tailEnd type="none" w="med" len="med"/>
                    </a:lnR>
                    <a:lnT w="6350" cap="flat" cmpd="sng" algn="ctr">
                      <a:solidFill>
                        <a:schemeClr val="accent1">
                          <a:lumMod val="90000"/>
                        </a:schemeClr>
                      </a:solidFill>
                      <a:prstDash val="solid"/>
                      <a:round/>
                      <a:headEnd type="none" w="med" len="med"/>
                      <a:tailEnd type="none" w="med" len="med"/>
                    </a:lnT>
                    <a:lnB w="6350" cap="flat" cmpd="sng" algn="ctr">
                      <a:solidFill>
                        <a:schemeClr val="accent1">
                          <a:lumMod val="90000"/>
                        </a:schemeClr>
                      </a:solidFill>
                      <a:prstDash val="solid"/>
                      <a:round/>
                      <a:headEnd type="none" w="med" len="med"/>
                      <a:tailEnd type="none" w="med" len="med"/>
                    </a:lnB>
                    <a:noFill/>
                  </a:tcPr>
                </a:tc>
                <a:tc>
                  <a:txBody>
                    <a:bodyPr/>
                    <a:lstStyle/>
                    <a:p>
                      <a:endParaRPr lang="en-US"/>
                    </a:p>
                  </a:txBody>
                  <a:tcPr>
                    <a:lnL w="6350" cap="flat" cmpd="sng" algn="ctr">
                      <a:solidFill>
                        <a:schemeClr val="accent1">
                          <a:lumMod val="90000"/>
                        </a:schemeClr>
                      </a:solidFill>
                      <a:prstDash val="solid"/>
                      <a:round/>
                      <a:headEnd type="none" w="med" len="med"/>
                      <a:tailEnd type="none" w="med" len="med"/>
                    </a:lnL>
                    <a:lnR w="6350" cap="flat" cmpd="sng" algn="ctr">
                      <a:solidFill>
                        <a:schemeClr val="accent1">
                          <a:lumMod val="90000"/>
                        </a:schemeClr>
                      </a:solidFill>
                      <a:prstDash val="solid"/>
                      <a:round/>
                      <a:headEnd type="none" w="med" len="med"/>
                      <a:tailEnd type="none" w="med" len="med"/>
                    </a:lnR>
                    <a:lnT w="6350" cap="flat" cmpd="sng" algn="ctr">
                      <a:solidFill>
                        <a:schemeClr val="accent1">
                          <a:lumMod val="90000"/>
                        </a:schemeClr>
                      </a:solidFill>
                      <a:prstDash val="solid"/>
                      <a:round/>
                      <a:headEnd type="none" w="med" len="med"/>
                      <a:tailEnd type="none" w="med" len="med"/>
                    </a:lnT>
                    <a:lnB w="6350" cap="flat" cmpd="sng" algn="ctr">
                      <a:solidFill>
                        <a:schemeClr val="accent1">
                          <a:lumMod val="90000"/>
                        </a:schemeClr>
                      </a:solidFill>
                      <a:prstDash val="solid"/>
                      <a:round/>
                      <a:headEnd type="none" w="med" len="med"/>
                      <a:tailEnd type="none" w="med" len="med"/>
                    </a:lnB>
                    <a:noFill/>
                  </a:tcPr>
                </a:tc>
                <a:tc>
                  <a:txBody>
                    <a:bodyPr/>
                    <a:lstStyle/>
                    <a:p>
                      <a:endParaRPr lang="en-US"/>
                    </a:p>
                  </a:txBody>
                  <a:tcPr>
                    <a:lnL w="6350" cap="flat" cmpd="sng" algn="ctr">
                      <a:solidFill>
                        <a:schemeClr val="accent1">
                          <a:lumMod val="90000"/>
                        </a:schemeClr>
                      </a:solidFill>
                      <a:prstDash val="solid"/>
                      <a:round/>
                      <a:headEnd type="none" w="med" len="med"/>
                      <a:tailEnd type="none" w="med" len="med"/>
                    </a:lnL>
                    <a:lnR w="6350" cap="flat" cmpd="sng" algn="ctr">
                      <a:solidFill>
                        <a:schemeClr val="accent1">
                          <a:lumMod val="90000"/>
                        </a:schemeClr>
                      </a:solidFill>
                      <a:prstDash val="solid"/>
                      <a:round/>
                      <a:headEnd type="none" w="med" len="med"/>
                      <a:tailEnd type="none" w="med" len="med"/>
                    </a:lnR>
                    <a:lnT w="6350" cap="flat" cmpd="sng" algn="ctr">
                      <a:solidFill>
                        <a:schemeClr val="accent1">
                          <a:lumMod val="90000"/>
                        </a:schemeClr>
                      </a:solidFill>
                      <a:prstDash val="solid"/>
                      <a:round/>
                      <a:headEnd type="none" w="med" len="med"/>
                      <a:tailEnd type="none" w="med" len="med"/>
                    </a:lnT>
                    <a:lnB w="6350" cap="flat" cmpd="sng" algn="ctr">
                      <a:solidFill>
                        <a:schemeClr val="accent1">
                          <a:lumMod val="90000"/>
                        </a:schemeClr>
                      </a:solidFill>
                      <a:prstDash val="solid"/>
                      <a:round/>
                      <a:headEnd type="none" w="med" len="med"/>
                      <a:tailEnd type="none" w="med" len="med"/>
                    </a:lnB>
                    <a:noFill/>
                  </a:tcPr>
                </a:tc>
                <a:tc>
                  <a:txBody>
                    <a:bodyPr/>
                    <a:lstStyle/>
                    <a:p>
                      <a:endParaRPr lang="en-US"/>
                    </a:p>
                  </a:txBody>
                  <a:tcPr>
                    <a:lnL w="6350" cap="flat" cmpd="sng" algn="ctr">
                      <a:solidFill>
                        <a:schemeClr val="accent1">
                          <a:lumMod val="90000"/>
                        </a:schemeClr>
                      </a:solidFill>
                      <a:prstDash val="solid"/>
                      <a:round/>
                      <a:headEnd type="none" w="med" len="med"/>
                      <a:tailEnd type="none" w="med" len="med"/>
                    </a:lnL>
                    <a:lnR w="6350" cap="flat" cmpd="sng" algn="ctr">
                      <a:solidFill>
                        <a:schemeClr val="accent1">
                          <a:lumMod val="90000"/>
                        </a:schemeClr>
                      </a:solidFill>
                      <a:prstDash val="solid"/>
                      <a:round/>
                      <a:headEnd type="none" w="med" len="med"/>
                      <a:tailEnd type="none" w="med" len="med"/>
                    </a:lnR>
                    <a:lnT w="6350" cap="flat" cmpd="sng" algn="ctr">
                      <a:solidFill>
                        <a:schemeClr val="accent1">
                          <a:lumMod val="90000"/>
                        </a:schemeClr>
                      </a:solidFill>
                      <a:prstDash val="solid"/>
                      <a:round/>
                      <a:headEnd type="none" w="med" len="med"/>
                      <a:tailEnd type="none" w="med" len="med"/>
                    </a:lnT>
                    <a:lnB w="6350" cap="flat" cmpd="sng" algn="ctr">
                      <a:solidFill>
                        <a:schemeClr val="accent1">
                          <a:lumMod val="90000"/>
                        </a:schemeClr>
                      </a:solidFill>
                      <a:prstDash val="solid"/>
                      <a:round/>
                      <a:headEnd type="none" w="med" len="med"/>
                      <a:tailEnd type="none" w="med" len="med"/>
                    </a:lnB>
                    <a:noFill/>
                  </a:tcPr>
                </a:tc>
                <a:tc>
                  <a:txBody>
                    <a:bodyPr/>
                    <a:lstStyle/>
                    <a:p>
                      <a:endParaRPr lang="en-US"/>
                    </a:p>
                  </a:txBody>
                  <a:tcPr>
                    <a:lnL w="6350" cap="flat" cmpd="sng" algn="ctr">
                      <a:solidFill>
                        <a:schemeClr val="accent1">
                          <a:lumMod val="90000"/>
                        </a:schemeClr>
                      </a:solidFill>
                      <a:prstDash val="solid"/>
                      <a:round/>
                      <a:headEnd type="none" w="med" len="med"/>
                      <a:tailEnd type="none" w="med" len="med"/>
                    </a:lnL>
                    <a:lnR w="6350" cap="flat" cmpd="sng" algn="ctr">
                      <a:solidFill>
                        <a:schemeClr val="accent1">
                          <a:lumMod val="90000"/>
                        </a:schemeClr>
                      </a:solidFill>
                      <a:prstDash val="solid"/>
                      <a:round/>
                      <a:headEnd type="none" w="med" len="med"/>
                      <a:tailEnd type="none" w="med" len="med"/>
                    </a:lnR>
                    <a:lnT w="6350" cap="flat" cmpd="sng" algn="ctr">
                      <a:solidFill>
                        <a:schemeClr val="accent1">
                          <a:lumMod val="90000"/>
                        </a:schemeClr>
                      </a:solidFill>
                      <a:prstDash val="solid"/>
                      <a:round/>
                      <a:headEnd type="none" w="med" len="med"/>
                      <a:tailEnd type="none" w="med" len="med"/>
                    </a:lnT>
                    <a:lnB w="6350" cap="flat" cmpd="sng" algn="ctr">
                      <a:solidFill>
                        <a:schemeClr val="accent1">
                          <a:lumMod val="90000"/>
                        </a:schemeClr>
                      </a:solidFill>
                      <a:prstDash val="solid"/>
                      <a:round/>
                      <a:headEnd type="none" w="med" len="med"/>
                      <a:tailEnd type="none" w="med" len="med"/>
                    </a:lnB>
                    <a:noFill/>
                  </a:tcPr>
                </a:tc>
                <a:tc>
                  <a:txBody>
                    <a:bodyPr/>
                    <a:lstStyle/>
                    <a:p>
                      <a:endParaRPr lang="en-US"/>
                    </a:p>
                  </a:txBody>
                  <a:tcPr>
                    <a:lnL w="6350" cap="flat" cmpd="sng" algn="ctr">
                      <a:solidFill>
                        <a:schemeClr val="accent1">
                          <a:lumMod val="90000"/>
                        </a:schemeClr>
                      </a:solidFill>
                      <a:prstDash val="solid"/>
                      <a:round/>
                      <a:headEnd type="none" w="med" len="med"/>
                      <a:tailEnd type="none" w="med" len="med"/>
                    </a:lnL>
                    <a:lnR w="6350" cap="flat" cmpd="sng" algn="ctr">
                      <a:solidFill>
                        <a:schemeClr val="accent1">
                          <a:lumMod val="90000"/>
                        </a:schemeClr>
                      </a:solidFill>
                      <a:prstDash val="solid"/>
                      <a:round/>
                      <a:headEnd type="none" w="med" len="med"/>
                      <a:tailEnd type="none" w="med" len="med"/>
                    </a:lnR>
                    <a:lnT w="6350" cap="flat" cmpd="sng" algn="ctr">
                      <a:solidFill>
                        <a:schemeClr val="accent1">
                          <a:lumMod val="90000"/>
                        </a:schemeClr>
                      </a:solidFill>
                      <a:prstDash val="solid"/>
                      <a:round/>
                      <a:headEnd type="none" w="med" len="med"/>
                      <a:tailEnd type="none" w="med" len="med"/>
                    </a:lnT>
                    <a:lnB w="6350" cap="flat" cmpd="sng" algn="ctr">
                      <a:solidFill>
                        <a:schemeClr val="accent1">
                          <a:lumMod val="90000"/>
                        </a:schemeClr>
                      </a:solidFill>
                      <a:prstDash val="solid"/>
                      <a:round/>
                      <a:headEnd type="none" w="med" len="med"/>
                      <a:tailEnd type="none" w="med" len="med"/>
                    </a:lnB>
                    <a:noFill/>
                  </a:tcPr>
                </a:tc>
                <a:tc>
                  <a:txBody>
                    <a:bodyPr/>
                    <a:lstStyle/>
                    <a:p>
                      <a:endParaRPr lang="en-US"/>
                    </a:p>
                  </a:txBody>
                  <a:tcPr>
                    <a:lnL w="6350" cap="flat" cmpd="sng" algn="ctr">
                      <a:solidFill>
                        <a:schemeClr val="accent1">
                          <a:lumMod val="90000"/>
                        </a:schemeClr>
                      </a:solidFill>
                      <a:prstDash val="solid"/>
                      <a:round/>
                      <a:headEnd type="none" w="med" len="med"/>
                      <a:tailEnd type="none" w="med" len="med"/>
                    </a:lnL>
                    <a:lnR w="6350" cap="flat" cmpd="sng" algn="ctr">
                      <a:solidFill>
                        <a:schemeClr val="accent1">
                          <a:lumMod val="90000"/>
                        </a:schemeClr>
                      </a:solidFill>
                      <a:prstDash val="solid"/>
                      <a:round/>
                      <a:headEnd type="none" w="med" len="med"/>
                      <a:tailEnd type="none" w="med" len="med"/>
                    </a:lnR>
                    <a:lnT w="6350" cap="flat" cmpd="sng" algn="ctr">
                      <a:solidFill>
                        <a:schemeClr val="accent1">
                          <a:lumMod val="90000"/>
                        </a:schemeClr>
                      </a:solidFill>
                      <a:prstDash val="solid"/>
                      <a:round/>
                      <a:headEnd type="none" w="med" len="med"/>
                      <a:tailEnd type="none" w="med" len="med"/>
                    </a:lnT>
                    <a:lnB w="6350" cap="flat" cmpd="sng" algn="ctr">
                      <a:solidFill>
                        <a:schemeClr val="accent1">
                          <a:lumMod val="90000"/>
                        </a:schemeClr>
                      </a:solidFill>
                      <a:prstDash val="solid"/>
                      <a:round/>
                      <a:headEnd type="none" w="med" len="med"/>
                      <a:tailEnd type="none" w="med" len="med"/>
                    </a:lnB>
                    <a:noFill/>
                  </a:tcPr>
                </a:tc>
                <a:extLst>
                  <a:ext uri="{0D108BD9-81ED-4DB2-BD59-A6C34878D82A}">
                    <a16:rowId xmlns:a16="http://schemas.microsoft.com/office/drawing/2014/main" val="2499548996"/>
                  </a:ext>
                </a:extLst>
              </a:tr>
              <a:tr h="652195">
                <a:tc>
                  <a:txBody>
                    <a:bodyPr/>
                    <a:lstStyle/>
                    <a:p>
                      <a:endParaRPr lang="en-US"/>
                    </a:p>
                  </a:txBody>
                  <a:tcPr>
                    <a:lnL w="6350" cap="flat" cmpd="sng" algn="ctr">
                      <a:solidFill>
                        <a:schemeClr val="accent1">
                          <a:lumMod val="90000"/>
                        </a:schemeClr>
                      </a:solidFill>
                      <a:prstDash val="solid"/>
                      <a:round/>
                      <a:headEnd type="none" w="med" len="med"/>
                      <a:tailEnd type="none" w="med" len="med"/>
                    </a:lnL>
                    <a:lnR w="6350" cap="flat" cmpd="sng" algn="ctr">
                      <a:solidFill>
                        <a:schemeClr val="accent1">
                          <a:lumMod val="90000"/>
                        </a:schemeClr>
                      </a:solidFill>
                      <a:prstDash val="solid"/>
                      <a:round/>
                      <a:headEnd type="none" w="med" len="med"/>
                      <a:tailEnd type="none" w="med" len="med"/>
                    </a:lnR>
                    <a:lnT w="6350" cap="flat" cmpd="sng" algn="ctr">
                      <a:solidFill>
                        <a:schemeClr val="accent1">
                          <a:lumMod val="90000"/>
                        </a:schemeClr>
                      </a:solidFill>
                      <a:prstDash val="solid"/>
                      <a:round/>
                      <a:headEnd type="none" w="med" len="med"/>
                      <a:tailEnd type="none" w="med" len="med"/>
                    </a:lnT>
                    <a:lnB w="6350" cap="flat" cmpd="sng" algn="ctr">
                      <a:solidFill>
                        <a:schemeClr val="accent1">
                          <a:lumMod val="90000"/>
                        </a:schemeClr>
                      </a:solidFill>
                      <a:prstDash val="solid"/>
                      <a:round/>
                      <a:headEnd type="none" w="med" len="med"/>
                      <a:tailEnd type="none" w="med" len="med"/>
                    </a:lnB>
                    <a:noFill/>
                  </a:tcPr>
                </a:tc>
                <a:tc>
                  <a:txBody>
                    <a:bodyPr/>
                    <a:lstStyle/>
                    <a:p>
                      <a:endParaRPr lang="en-US"/>
                    </a:p>
                  </a:txBody>
                  <a:tcPr>
                    <a:lnL w="6350" cap="flat" cmpd="sng" algn="ctr">
                      <a:solidFill>
                        <a:schemeClr val="accent1">
                          <a:lumMod val="90000"/>
                        </a:schemeClr>
                      </a:solidFill>
                      <a:prstDash val="solid"/>
                      <a:round/>
                      <a:headEnd type="none" w="med" len="med"/>
                      <a:tailEnd type="none" w="med" len="med"/>
                    </a:lnL>
                    <a:lnR w="6350" cap="flat" cmpd="sng" algn="ctr">
                      <a:solidFill>
                        <a:schemeClr val="accent1">
                          <a:lumMod val="90000"/>
                        </a:schemeClr>
                      </a:solidFill>
                      <a:prstDash val="solid"/>
                      <a:round/>
                      <a:headEnd type="none" w="med" len="med"/>
                      <a:tailEnd type="none" w="med" len="med"/>
                    </a:lnR>
                    <a:lnT w="6350" cap="flat" cmpd="sng" algn="ctr">
                      <a:solidFill>
                        <a:schemeClr val="accent1">
                          <a:lumMod val="90000"/>
                        </a:schemeClr>
                      </a:solidFill>
                      <a:prstDash val="solid"/>
                      <a:round/>
                      <a:headEnd type="none" w="med" len="med"/>
                      <a:tailEnd type="none" w="med" len="med"/>
                    </a:lnT>
                    <a:lnB w="6350" cap="flat" cmpd="sng" algn="ctr">
                      <a:solidFill>
                        <a:schemeClr val="accent1">
                          <a:lumMod val="90000"/>
                        </a:schemeClr>
                      </a:solidFill>
                      <a:prstDash val="solid"/>
                      <a:round/>
                      <a:headEnd type="none" w="med" len="med"/>
                      <a:tailEnd type="none" w="med" len="med"/>
                    </a:lnB>
                    <a:noFill/>
                  </a:tcPr>
                </a:tc>
                <a:tc>
                  <a:txBody>
                    <a:bodyPr/>
                    <a:lstStyle/>
                    <a:p>
                      <a:endParaRPr lang="en-US"/>
                    </a:p>
                  </a:txBody>
                  <a:tcPr>
                    <a:lnL w="6350" cap="flat" cmpd="sng" algn="ctr">
                      <a:solidFill>
                        <a:schemeClr val="accent1">
                          <a:lumMod val="90000"/>
                        </a:schemeClr>
                      </a:solidFill>
                      <a:prstDash val="solid"/>
                      <a:round/>
                      <a:headEnd type="none" w="med" len="med"/>
                      <a:tailEnd type="none" w="med" len="med"/>
                    </a:lnL>
                    <a:lnR w="6350" cap="flat" cmpd="sng" algn="ctr">
                      <a:solidFill>
                        <a:schemeClr val="accent1">
                          <a:lumMod val="90000"/>
                        </a:schemeClr>
                      </a:solidFill>
                      <a:prstDash val="solid"/>
                      <a:round/>
                      <a:headEnd type="none" w="med" len="med"/>
                      <a:tailEnd type="none" w="med" len="med"/>
                    </a:lnR>
                    <a:lnT w="6350" cap="flat" cmpd="sng" algn="ctr">
                      <a:solidFill>
                        <a:schemeClr val="accent1">
                          <a:lumMod val="90000"/>
                        </a:schemeClr>
                      </a:solidFill>
                      <a:prstDash val="solid"/>
                      <a:round/>
                      <a:headEnd type="none" w="med" len="med"/>
                      <a:tailEnd type="none" w="med" len="med"/>
                    </a:lnT>
                    <a:lnB w="6350" cap="flat" cmpd="sng" algn="ctr">
                      <a:solidFill>
                        <a:schemeClr val="accent1">
                          <a:lumMod val="90000"/>
                        </a:schemeClr>
                      </a:solidFill>
                      <a:prstDash val="solid"/>
                      <a:round/>
                      <a:headEnd type="none" w="med" len="med"/>
                      <a:tailEnd type="none" w="med" len="med"/>
                    </a:lnB>
                    <a:noFill/>
                  </a:tcPr>
                </a:tc>
                <a:tc>
                  <a:txBody>
                    <a:bodyPr/>
                    <a:lstStyle/>
                    <a:p>
                      <a:endParaRPr lang="en-US"/>
                    </a:p>
                  </a:txBody>
                  <a:tcPr>
                    <a:lnL w="6350" cap="flat" cmpd="sng" algn="ctr">
                      <a:solidFill>
                        <a:schemeClr val="accent1">
                          <a:lumMod val="90000"/>
                        </a:schemeClr>
                      </a:solidFill>
                      <a:prstDash val="solid"/>
                      <a:round/>
                      <a:headEnd type="none" w="med" len="med"/>
                      <a:tailEnd type="none" w="med" len="med"/>
                    </a:lnL>
                    <a:lnR w="6350" cap="flat" cmpd="sng" algn="ctr">
                      <a:solidFill>
                        <a:schemeClr val="accent1">
                          <a:lumMod val="90000"/>
                        </a:schemeClr>
                      </a:solidFill>
                      <a:prstDash val="solid"/>
                      <a:round/>
                      <a:headEnd type="none" w="med" len="med"/>
                      <a:tailEnd type="none" w="med" len="med"/>
                    </a:lnR>
                    <a:lnT w="6350" cap="flat" cmpd="sng" algn="ctr">
                      <a:solidFill>
                        <a:schemeClr val="accent1">
                          <a:lumMod val="90000"/>
                        </a:schemeClr>
                      </a:solidFill>
                      <a:prstDash val="solid"/>
                      <a:round/>
                      <a:headEnd type="none" w="med" len="med"/>
                      <a:tailEnd type="none" w="med" len="med"/>
                    </a:lnT>
                    <a:lnB w="6350" cap="flat" cmpd="sng" algn="ctr">
                      <a:solidFill>
                        <a:schemeClr val="accent1">
                          <a:lumMod val="90000"/>
                        </a:schemeClr>
                      </a:solidFill>
                      <a:prstDash val="solid"/>
                      <a:round/>
                      <a:headEnd type="none" w="med" len="med"/>
                      <a:tailEnd type="none" w="med" len="med"/>
                    </a:lnB>
                    <a:noFill/>
                  </a:tcPr>
                </a:tc>
                <a:tc>
                  <a:txBody>
                    <a:bodyPr/>
                    <a:lstStyle/>
                    <a:p>
                      <a:endParaRPr lang="en-US"/>
                    </a:p>
                  </a:txBody>
                  <a:tcPr>
                    <a:lnL w="6350" cap="flat" cmpd="sng" algn="ctr">
                      <a:solidFill>
                        <a:schemeClr val="accent1">
                          <a:lumMod val="90000"/>
                        </a:schemeClr>
                      </a:solidFill>
                      <a:prstDash val="solid"/>
                      <a:round/>
                      <a:headEnd type="none" w="med" len="med"/>
                      <a:tailEnd type="none" w="med" len="med"/>
                    </a:lnL>
                    <a:lnR w="6350" cap="flat" cmpd="sng" algn="ctr">
                      <a:solidFill>
                        <a:schemeClr val="accent1">
                          <a:lumMod val="90000"/>
                        </a:schemeClr>
                      </a:solidFill>
                      <a:prstDash val="solid"/>
                      <a:round/>
                      <a:headEnd type="none" w="med" len="med"/>
                      <a:tailEnd type="none" w="med" len="med"/>
                    </a:lnR>
                    <a:lnT w="6350" cap="flat" cmpd="sng" algn="ctr">
                      <a:solidFill>
                        <a:schemeClr val="accent1">
                          <a:lumMod val="90000"/>
                        </a:schemeClr>
                      </a:solidFill>
                      <a:prstDash val="solid"/>
                      <a:round/>
                      <a:headEnd type="none" w="med" len="med"/>
                      <a:tailEnd type="none" w="med" len="med"/>
                    </a:lnT>
                    <a:lnB w="6350" cap="flat" cmpd="sng" algn="ctr">
                      <a:solidFill>
                        <a:schemeClr val="accent1">
                          <a:lumMod val="90000"/>
                        </a:schemeClr>
                      </a:solidFill>
                      <a:prstDash val="solid"/>
                      <a:round/>
                      <a:headEnd type="none" w="med" len="med"/>
                      <a:tailEnd type="none" w="med" len="med"/>
                    </a:lnB>
                    <a:noFill/>
                  </a:tcPr>
                </a:tc>
                <a:tc>
                  <a:txBody>
                    <a:bodyPr/>
                    <a:lstStyle/>
                    <a:p>
                      <a:endParaRPr lang="en-US"/>
                    </a:p>
                  </a:txBody>
                  <a:tcPr>
                    <a:lnL w="6350" cap="flat" cmpd="sng" algn="ctr">
                      <a:solidFill>
                        <a:schemeClr val="accent1">
                          <a:lumMod val="90000"/>
                        </a:schemeClr>
                      </a:solidFill>
                      <a:prstDash val="solid"/>
                      <a:round/>
                      <a:headEnd type="none" w="med" len="med"/>
                      <a:tailEnd type="none" w="med" len="med"/>
                    </a:lnL>
                    <a:lnR w="6350" cap="flat" cmpd="sng" algn="ctr">
                      <a:solidFill>
                        <a:schemeClr val="accent1">
                          <a:lumMod val="90000"/>
                        </a:schemeClr>
                      </a:solidFill>
                      <a:prstDash val="solid"/>
                      <a:round/>
                      <a:headEnd type="none" w="med" len="med"/>
                      <a:tailEnd type="none" w="med" len="med"/>
                    </a:lnR>
                    <a:lnT w="6350" cap="flat" cmpd="sng" algn="ctr">
                      <a:solidFill>
                        <a:schemeClr val="accent1">
                          <a:lumMod val="90000"/>
                        </a:schemeClr>
                      </a:solidFill>
                      <a:prstDash val="solid"/>
                      <a:round/>
                      <a:headEnd type="none" w="med" len="med"/>
                      <a:tailEnd type="none" w="med" len="med"/>
                    </a:lnT>
                    <a:lnB w="6350" cap="flat" cmpd="sng" algn="ctr">
                      <a:solidFill>
                        <a:schemeClr val="accent1">
                          <a:lumMod val="90000"/>
                        </a:schemeClr>
                      </a:solidFill>
                      <a:prstDash val="solid"/>
                      <a:round/>
                      <a:headEnd type="none" w="med" len="med"/>
                      <a:tailEnd type="none" w="med" len="med"/>
                    </a:lnB>
                    <a:noFill/>
                  </a:tcPr>
                </a:tc>
                <a:tc>
                  <a:txBody>
                    <a:bodyPr/>
                    <a:lstStyle/>
                    <a:p>
                      <a:endParaRPr lang="en-US"/>
                    </a:p>
                  </a:txBody>
                  <a:tcPr>
                    <a:lnL w="6350" cap="flat" cmpd="sng" algn="ctr">
                      <a:solidFill>
                        <a:schemeClr val="accent1">
                          <a:lumMod val="90000"/>
                        </a:schemeClr>
                      </a:solidFill>
                      <a:prstDash val="solid"/>
                      <a:round/>
                      <a:headEnd type="none" w="med" len="med"/>
                      <a:tailEnd type="none" w="med" len="med"/>
                    </a:lnL>
                    <a:lnR w="6350" cap="flat" cmpd="sng" algn="ctr">
                      <a:solidFill>
                        <a:schemeClr val="accent1">
                          <a:lumMod val="90000"/>
                        </a:schemeClr>
                      </a:solidFill>
                      <a:prstDash val="solid"/>
                      <a:round/>
                      <a:headEnd type="none" w="med" len="med"/>
                      <a:tailEnd type="none" w="med" len="med"/>
                    </a:lnR>
                    <a:lnT w="6350" cap="flat" cmpd="sng" algn="ctr">
                      <a:solidFill>
                        <a:schemeClr val="accent1">
                          <a:lumMod val="90000"/>
                        </a:schemeClr>
                      </a:solidFill>
                      <a:prstDash val="solid"/>
                      <a:round/>
                      <a:headEnd type="none" w="med" len="med"/>
                      <a:tailEnd type="none" w="med" len="med"/>
                    </a:lnT>
                    <a:lnB w="6350" cap="flat" cmpd="sng" algn="ctr">
                      <a:solidFill>
                        <a:schemeClr val="accent1">
                          <a:lumMod val="90000"/>
                        </a:schemeClr>
                      </a:solidFill>
                      <a:prstDash val="solid"/>
                      <a:round/>
                      <a:headEnd type="none" w="med" len="med"/>
                      <a:tailEnd type="none" w="med" len="med"/>
                    </a:lnB>
                    <a:noFill/>
                  </a:tcPr>
                </a:tc>
                <a:tc>
                  <a:txBody>
                    <a:bodyPr/>
                    <a:lstStyle/>
                    <a:p>
                      <a:endParaRPr lang="en-US"/>
                    </a:p>
                  </a:txBody>
                  <a:tcPr>
                    <a:lnL w="6350" cap="flat" cmpd="sng" algn="ctr">
                      <a:solidFill>
                        <a:schemeClr val="accent1">
                          <a:lumMod val="90000"/>
                        </a:schemeClr>
                      </a:solidFill>
                      <a:prstDash val="solid"/>
                      <a:round/>
                      <a:headEnd type="none" w="med" len="med"/>
                      <a:tailEnd type="none" w="med" len="med"/>
                    </a:lnL>
                    <a:lnR w="6350" cap="flat" cmpd="sng" algn="ctr">
                      <a:solidFill>
                        <a:schemeClr val="accent1">
                          <a:lumMod val="90000"/>
                        </a:schemeClr>
                      </a:solidFill>
                      <a:prstDash val="solid"/>
                      <a:round/>
                      <a:headEnd type="none" w="med" len="med"/>
                      <a:tailEnd type="none" w="med" len="med"/>
                    </a:lnR>
                    <a:lnT w="6350" cap="flat" cmpd="sng" algn="ctr">
                      <a:solidFill>
                        <a:schemeClr val="accent1">
                          <a:lumMod val="90000"/>
                        </a:schemeClr>
                      </a:solidFill>
                      <a:prstDash val="solid"/>
                      <a:round/>
                      <a:headEnd type="none" w="med" len="med"/>
                      <a:tailEnd type="none" w="med" len="med"/>
                    </a:lnT>
                    <a:lnB w="6350" cap="flat" cmpd="sng" algn="ctr">
                      <a:solidFill>
                        <a:schemeClr val="accent1">
                          <a:lumMod val="90000"/>
                        </a:schemeClr>
                      </a:solidFill>
                      <a:prstDash val="solid"/>
                      <a:round/>
                      <a:headEnd type="none" w="med" len="med"/>
                      <a:tailEnd type="none" w="med" len="med"/>
                    </a:lnB>
                    <a:noFill/>
                  </a:tcPr>
                </a:tc>
                <a:tc>
                  <a:txBody>
                    <a:bodyPr/>
                    <a:lstStyle/>
                    <a:p>
                      <a:endParaRPr lang="en-US"/>
                    </a:p>
                  </a:txBody>
                  <a:tcPr>
                    <a:lnL w="6350" cap="flat" cmpd="sng" algn="ctr">
                      <a:solidFill>
                        <a:schemeClr val="accent1">
                          <a:lumMod val="90000"/>
                        </a:schemeClr>
                      </a:solidFill>
                      <a:prstDash val="solid"/>
                      <a:round/>
                      <a:headEnd type="none" w="med" len="med"/>
                      <a:tailEnd type="none" w="med" len="med"/>
                    </a:lnL>
                    <a:lnR w="6350" cap="flat" cmpd="sng" algn="ctr">
                      <a:solidFill>
                        <a:schemeClr val="accent1">
                          <a:lumMod val="90000"/>
                        </a:schemeClr>
                      </a:solidFill>
                      <a:prstDash val="solid"/>
                      <a:round/>
                      <a:headEnd type="none" w="med" len="med"/>
                      <a:tailEnd type="none" w="med" len="med"/>
                    </a:lnR>
                    <a:lnT w="6350" cap="flat" cmpd="sng" algn="ctr">
                      <a:solidFill>
                        <a:schemeClr val="accent1">
                          <a:lumMod val="90000"/>
                        </a:schemeClr>
                      </a:solidFill>
                      <a:prstDash val="solid"/>
                      <a:round/>
                      <a:headEnd type="none" w="med" len="med"/>
                      <a:tailEnd type="none" w="med" len="med"/>
                    </a:lnT>
                    <a:lnB w="6350" cap="flat" cmpd="sng" algn="ctr">
                      <a:solidFill>
                        <a:schemeClr val="accent1">
                          <a:lumMod val="90000"/>
                        </a:schemeClr>
                      </a:solidFill>
                      <a:prstDash val="solid"/>
                      <a:round/>
                      <a:headEnd type="none" w="med" len="med"/>
                      <a:tailEnd type="none" w="med" len="med"/>
                    </a:lnB>
                    <a:noFill/>
                  </a:tcPr>
                </a:tc>
                <a:tc>
                  <a:txBody>
                    <a:bodyPr/>
                    <a:lstStyle/>
                    <a:p>
                      <a:endParaRPr lang="en-US"/>
                    </a:p>
                  </a:txBody>
                  <a:tcPr>
                    <a:lnL w="6350" cap="flat" cmpd="sng" algn="ctr">
                      <a:solidFill>
                        <a:schemeClr val="accent1">
                          <a:lumMod val="90000"/>
                        </a:schemeClr>
                      </a:solidFill>
                      <a:prstDash val="solid"/>
                      <a:round/>
                      <a:headEnd type="none" w="med" len="med"/>
                      <a:tailEnd type="none" w="med" len="med"/>
                    </a:lnL>
                    <a:lnR w="6350" cap="flat" cmpd="sng" algn="ctr">
                      <a:solidFill>
                        <a:schemeClr val="accent1">
                          <a:lumMod val="90000"/>
                        </a:schemeClr>
                      </a:solidFill>
                      <a:prstDash val="solid"/>
                      <a:round/>
                      <a:headEnd type="none" w="med" len="med"/>
                      <a:tailEnd type="none" w="med" len="med"/>
                    </a:lnR>
                    <a:lnT w="6350" cap="flat" cmpd="sng" algn="ctr">
                      <a:solidFill>
                        <a:schemeClr val="accent1">
                          <a:lumMod val="90000"/>
                        </a:schemeClr>
                      </a:solidFill>
                      <a:prstDash val="solid"/>
                      <a:round/>
                      <a:headEnd type="none" w="med" len="med"/>
                      <a:tailEnd type="none" w="med" len="med"/>
                    </a:lnT>
                    <a:lnB w="6350" cap="flat" cmpd="sng" algn="ctr">
                      <a:solidFill>
                        <a:schemeClr val="accent1">
                          <a:lumMod val="90000"/>
                        </a:schemeClr>
                      </a:solidFill>
                      <a:prstDash val="solid"/>
                      <a:round/>
                      <a:headEnd type="none" w="med" len="med"/>
                      <a:tailEnd type="none" w="med" len="med"/>
                    </a:lnB>
                    <a:noFill/>
                  </a:tcPr>
                </a:tc>
                <a:tc>
                  <a:txBody>
                    <a:bodyPr/>
                    <a:lstStyle/>
                    <a:p>
                      <a:endParaRPr lang="en-US"/>
                    </a:p>
                  </a:txBody>
                  <a:tcPr>
                    <a:lnL w="6350" cap="flat" cmpd="sng" algn="ctr">
                      <a:solidFill>
                        <a:schemeClr val="accent1">
                          <a:lumMod val="90000"/>
                        </a:schemeClr>
                      </a:solidFill>
                      <a:prstDash val="solid"/>
                      <a:round/>
                      <a:headEnd type="none" w="med" len="med"/>
                      <a:tailEnd type="none" w="med" len="med"/>
                    </a:lnL>
                    <a:lnR w="6350" cap="flat" cmpd="sng" algn="ctr">
                      <a:solidFill>
                        <a:schemeClr val="accent1">
                          <a:lumMod val="90000"/>
                        </a:schemeClr>
                      </a:solidFill>
                      <a:prstDash val="solid"/>
                      <a:round/>
                      <a:headEnd type="none" w="med" len="med"/>
                      <a:tailEnd type="none" w="med" len="med"/>
                    </a:lnR>
                    <a:lnT w="6350" cap="flat" cmpd="sng" algn="ctr">
                      <a:solidFill>
                        <a:schemeClr val="accent1">
                          <a:lumMod val="90000"/>
                        </a:schemeClr>
                      </a:solidFill>
                      <a:prstDash val="solid"/>
                      <a:round/>
                      <a:headEnd type="none" w="med" len="med"/>
                      <a:tailEnd type="none" w="med" len="med"/>
                    </a:lnT>
                    <a:lnB w="6350" cap="flat" cmpd="sng" algn="ctr">
                      <a:solidFill>
                        <a:schemeClr val="accent1">
                          <a:lumMod val="90000"/>
                        </a:schemeClr>
                      </a:solidFill>
                      <a:prstDash val="solid"/>
                      <a:round/>
                      <a:headEnd type="none" w="med" len="med"/>
                      <a:tailEnd type="none" w="med" len="med"/>
                    </a:lnB>
                    <a:noFill/>
                  </a:tcPr>
                </a:tc>
                <a:tc>
                  <a:txBody>
                    <a:bodyPr/>
                    <a:lstStyle/>
                    <a:p>
                      <a:endParaRPr lang="en-US"/>
                    </a:p>
                  </a:txBody>
                  <a:tcPr>
                    <a:lnL w="6350" cap="flat" cmpd="sng" algn="ctr">
                      <a:solidFill>
                        <a:schemeClr val="accent1">
                          <a:lumMod val="90000"/>
                        </a:schemeClr>
                      </a:solidFill>
                      <a:prstDash val="solid"/>
                      <a:round/>
                      <a:headEnd type="none" w="med" len="med"/>
                      <a:tailEnd type="none" w="med" len="med"/>
                    </a:lnL>
                    <a:lnR w="6350" cap="flat" cmpd="sng" algn="ctr">
                      <a:solidFill>
                        <a:schemeClr val="accent1">
                          <a:lumMod val="90000"/>
                        </a:schemeClr>
                      </a:solidFill>
                      <a:prstDash val="solid"/>
                      <a:round/>
                      <a:headEnd type="none" w="med" len="med"/>
                      <a:tailEnd type="none" w="med" len="med"/>
                    </a:lnR>
                    <a:lnT w="6350" cap="flat" cmpd="sng" algn="ctr">
                      <a:solidFill>
                        <a:schemeClr val="accent1">
                          <a:lumMod val="90000"/>
                        </a:schemeClr>
                      </a:solidFill>
                      <a:prstDash val="solid"/>
                      <a:round/>
                      <a:headEnd type="none" w="med" len="med"/>
                      <a:tailEnd type="none" w="med" len="med"/>
                    </a:lnT>
                    <a:lnB w="6350" cap="flat" cmpd="sng" algn="ctr">
                      <a:solidFill>
                        <a:schemeClr val="accent1">
                          <a:lumMod val="90000"/>
                        </a:schemeClr>
                      </a:solidFill>
                      <a:prstDash val="solid"/>
                      <a:round/>
                      <a:headEnd type="none" w="med" len="med"/>
                      <a:tailEnd type="none" w="med" len="med"/>
                    </a:lnB>
                    <a:noFill/>
                  </a:tcPr>
                </a:tc>
                <a:tc>
                  <a:txBody>
                    <a:bodyPr/>
                    <a:lstStyle/>
                    <a:p>
                      <a:endParaRPr lang="en-US"/>
                    </a:p>
                  </a:txBody>
                  <a:tcPr>
                    <a:lnL w="6350" cap="flat" cmpd="sng" algn="ctr">
                      <a:solidFill>
                        <a:schemeClr val="accent1">
                          <a:lumMod val="90000"/>
                        </a:schemeClr>
                      </a:solidFill>
                      <a:prstDash val="solid"/>
                      <a:round/>
                      <a:headEnd type="none" w="med" len="med"/>
                      <a:tailEnd type="none" w="med" len="med"/>
                    </a:lnL>
                    <a:lnR w="6350" cap="flat" cmpd="sng" algn="ctr">
                      <a:solidFill>
                        <a:schemeClr val="accent1">
                          <a:lumMod val="90000"/>
                        </a:schemeClr>
                      </a:solidFill>
                      <a:prstDash val="solid"/>
                      <a:round/>
                      <a:headEnd type="none" w="med" len="med"/>
                      <a:tailEnd type="none" w="med" len="med"/>
                    </a:lnR>
                    <a:lnT w="6350" cap="flat" cmpd="sng" algn="ctr">
                      <a:solidFill>
                        <a:schemeClr val="accent1">
                          <a:lumMod val="90000"/>
                        </a:schemeClr>
                      </a:solidFill>
                      <a:prstDash val="solid"/>
                      <a:round/>
                      <a:headEnd type="none" w="med" len="med"/>
                      <a:tailEnd type="none" w="med" len="med"/>
                    </a:lnT>
                    <a:lnB w="6350" cap="flat" cmpd="sng" algn="ctr">
                      <a:solidFill>
                        <a:schemeClr val="accent1">
                          <a:lumMod val="90000"/>
                        </a:schemeClr>
                      </a:solidFill>
                      <a:prstDash val="solid"/>
                      <a:round/>
                      <a:headEnd type="none" w="med" len="med"/>
                      <a:tailEnd type="none" w="med" len="med"/>
                    </a:lnB>
                    <a:noFill/>
                  </a:tcPr>
                </a:tc>
                <a:extLst>
                  <a:ext uri="{0D108BD9-81ED-4DB2-BD59-A6C34878D82A}">
                    <a16:rowId xmlns:a16="http://schemas.microsoft.com/office/drawing/2014/main" val="2484211249"/>
                  </a:ext>
                </a:extLst>
              </a:tr>
              <a:tr h="652195">
                <a:tc>
                  <a:txBody>
                    <a:bodyPr/>
                    <a:lstStyle/>
                    <a:p>
                      <a:endParaRPr lang="en-US"/>
                    </a:p>
                  </a:txBody>
                  <a:tcPr>
                    <a:lnL w="6350" cap="flat" cmpd="sng" algn="ctr">
                      <a:solidFill>
                        <a:schemeClr val="accent1">
                          <a:lumMod val="90000"/>
                        </a:schemeClr>
                      </a:solidFill>
                      <a:prstDash val="solid"/>
                      <a:round/>
                      <a:headEnd type="none" w="med" len="med"/>
                      <a:tailEnd type="none" w="med" len="med"/>
                    </a:lnL>
                    <a:lnR w="6350" cap="flat" cmpd="sng" algn="ctr">
                      <a:solidFill>
                        <a:schemeClr val="accent1">
                          <a:lumMod val="90000"/>
                        </a:schemeClr>
                      </a:solidFill>
                      <a:prstDash val="solid"/>
                      <a:round/>
                      <a:headEnd type="none" w="med" len="med"/>
                      <a:tailEnd type="none" w="med" len="med"/>
                    </a:lnR>
                    <a:lnT w="6350" cap="flat" cmpd="sng" algn="ctr">
                      <a:solidFill>
                        <a:schemeClr val="accent1">
                          <a:lumMod val="90000"/>
                        </a:schemeClr>
                      </a:solidFill>
                      <a:prstDash val="solid"/>
                      <a:round/>
                      <a:headEnd type="none" w="med" len="med"/>
                      <a:tailEnd type="none" w="med" len="med"/>
                    </a:lnT>
                    <a:lnB w="6350" cap="flat" cmpd="sng" algn="ctr">
                      <a:solidFill>
                        <a:schemeClr val="accent1">
                          <a:lumMod val="90000"/>
                        </a:schemeClr>
                      </a:solidFill>
                      <a:prstDash val="solid"/>
                      <a:round/>
                      <a:headEnd type="none" w="med" len="med"/>
                      <a:tailEnd type="none" w="med" len="med"/>
                    </a:lnB>
                    <a:noFill/>
                  </a:tcPr>
                </a:tc>
                <a:tc>
                  <a:txBody>
                    <a:bodyPr/>
                    <a:lstStyle/>
                    <a:p>
                      <a:endParaRPr lang="en-US"/>
                    </a:p>
                  </a:txBody>
                  <a:tcPr>
                    <a:lnL w="6350" cap="flat" cmpd="sng" algn="ctr">
                      <a:solidFill>
                        <a:schemeClr val="accent1">
                          <a:lumMod val="90000"/>
                        </a:schemeClr>
                      </a:solidFill>
                      <a:prstDash val="solid"/>
                      <a:round/>
                      <a:headEnd type="none" w="med" len="med"/>
                      <a:tailEnd type="none" w="med" len="med"/>
                    </a:lnL>
                    <a:lnR w="6350" cap="flat" cmpd="sng" algn="ctr">
                      <a:solidFill>
                        <a:schemeClr val="accent1">
                          <a:lumMod val="90000"/>
                        </a:schemeClr>
                      </a:solidFill>
                      <a:prstDash val="solid"/>
                      <a:round/>
                      <a:headEnd type="none" w="med" len="med"/>
                      <a:tailEnd type="none" w="med" len="med"/>
                    </a:lnR>
                    <a:lnT w="6350" cap="flat" cmpd="sng" algn="ctr">
                      <a:solidFill>
                        <a:schemeClr val="accent1">
                          <a:lumMod val="90000"/>
                        </a:schemeClr>
                      </a:solidFill>
                      <a:prstDash val="solid"/>
                      <a:round/>
                      <a:headEnd type="none" w="med" len="med"/>
                      <a:tailEnd type="none" w="med" len="med"/>
                    </a:lnT>
                    <a:lnB w="6350" cap="flat" cmpd="sng" algn="ctr">
                      <a:solidFill>
                        <a:schemeClr val="accent1">
                          <a:lumMod val="90000"/>
                        </a:schemeClr>
                      </a:solidFill>
                      <a:prstDash val="solid"/>
                      <a:round/>
                      <a:headEnd type="none" w="med" len="med"/>
                      <a:tailEnd type="none" w="med" len="med"/>
                    </a:lnB>
                    <a:noFill/>
                  </a:tcPr>
                </a:tc>
                <a:tc>
                  <a:txBody>
                    <a:bodyPr/>
                    <a:lstStyle/>
                    <a:p>
                      <a:endParaRPr lang="en-US"/>
                    </a:p>
                  </a:txBody>
                  <a:tcPr>
                    <a:lnL w="6350" cap="flat" cmpd="sng" algn="ctr">
                      <a:solidFill>
                        <a:schemeClr val="accent1">
                          <a:lumMod val="90000"/>
                        </a:schemeClr>
                      </a:solidFill>
                      <a:prstDash val="solid"/>
                      <a:round/>
                      <a:headEnd type="none" w="med" len="med"/>
                      <a:tailEnd type="none" w="med" len="med"/>
                    </a:lnL>
                    <a:lnR w="6350" cap="flat" cmpd="sng" algn="ctr">
                      <a:solidFill>
                        <a:schemeClr val="accent1">
                          <a:lumMod val="90000"/>
                        </a:schemeClr>
                      </a:solidFill>
                      <a:prstDash val="solid"/>
                      <a:round/>
                      <a:headEnd type="none" w="med" len="med"/>
                      <a:tailEnd type="none" w="med" len="med"/>
                    </a:lnR>
                    <a:lnT w="6350" cap="flat" cmpd="sng" algn="ctr">
                      <a:solidFill>
                        <a:schemeClr val="accent1">
                          <a:lumMod val="90000"/>
                        </a:schemeClr>
                      </a:solidFill>
                      <a:prstDash val="solid"/>
                      <a:round/>
                      <a:headEnd type="none" w="med" len="med"/>
                      <a:tailEnd type="none" w="med" len="med"/>
                    </a:lnT>
                    <a:lnB w="6350" cap="flat" cmpd="sng" algn="ctr">
                      <a:solidFill>
                        <a:schemeClr val="accent1">
                          <a:lumMod val="90000"/>
                        </a:schemeClr>
                      </a:solidFill>
                      <a:prstDash val="solid"/>
                      <a:round/>
                      <a:headEnd type="none" w="med" len="med"/>
                      <a:tailEnd type="none" w="med" len="med"/>
                    </a:lnB>
                    <a:noFill/>
                  </a:tcPr>
                </a:tc>
                <a:tc>
                  <a:txBody>
                    <a:bodyPr/>
                    <a:lstStyle/>
                    <a:p>
                      <a:endParaRPr lang="en-US"/>
                    </a:p>
                  </a:txBody>
                  <a:tcPr>
                    <a:lnL w="6350" cap="flat" cmpd="sng" algn="ctr">
                      <a:solidFill>
                        <a:schemeClr val="accent1">
                          <a:lumMod val="90000"/>
                        </a:schemeClr>
                      </a:solidFill>
                      <a:prstDash val="solid"/>
                      <a:round/>
                      <a:headEnd type="none" w="med" len="med"/>
                      <a:tailEnd type="none" w="med" len="med"/>
                    </a:lnL>
                    <a:lnR w="6350" cap="flat" cmpd="sng" algn="ctr">
                      <a:solidFill>
                        <a:schemeClr val="accent1">
                          <a:lumMod val="90000"/>
                        </a:schemeClr>
                      </a:solidFill>
                      <a:prstDash val="solid"/>
                      <a:round/>
                      <a:headEnd type="none" w="med" len="med"/>
                      <a:tailEnd type="none" w="med" len="med"/>
                    </a:lnR>
                    <a:lnT w="6350" cap="flat" cmpd="sng" algn="ctr">
                      <a:solidFill>
                        <a:schemeClr val="accent1">
                          <a:lumMod val="90000"/>
                        </a:schemeClr>
                      </a:solidFill>
                      <a:prstDash val="solid"/>
                      <a:round/>
                      <a:headEnd type="none" w="med" len="med"/>
                      <a:tailEnd type="none" w="med" len="med"/>
                    </a:lnT>
                    <a:lnB w="6350" cap="flat" cmpd="sng" algn="ctr">
                      <a:solidFill>
                        <a:schemeClr val="accent1">
                          <a:lumMod val="90000"/>
                        </a:schemeClr>
                      </a:solidFill>
                      <a:prstDash val="solid"/>
                      <a:round/>
                      <a:headEnd type="none" w="med" len="med"/>
                      <a:tailEnd type="none" w="med" len="med"/>
                    </a:lnB>
                    <a:noFill/>
                  </a:tcPr>
                </a:tc>
                <a:tc>
                  <a:txBody>
                    <a:bodyPr/>
                    <a:lstStyle/>
                    <a:p>
                      <a:endParaRPr lang="en-US"/>
                    </a:p>
                  </a:txBody>
                  <a:tcPr>
                    <a:lnL w="6350" cap="flat" cmpd="sng" algn="ctr">
                      <a:solidFill>
                        <a:schemeClr val="accent1">
                          <a:lumMod val="90000"/>
                        </a:schemeClr>
                      </a:solidFill>
                      <a:prstDash val="solid"/>
                      <a:round/>
                      <a:headEnd type="none" w="med" len="med"/>
                      <a:tailEnd type="none" w="med" len="med"/>
                    </a:lnL>
                    <a:lnR w="6350" cap="flat" cmpd="sng" algn="ctr">
                      <a:solidFill>
                        <a:schemeClr val="accent1">
                          <a:lumMod val="90000"/>
                        </a:schemeClr>
                      </a:solidFill>
                      <a:prstDash val="solid"/>
                      <a:round/>
                      <a:headEnd type="none" w="med" len="med"/>
                      <a:tailEnd type="none" w="med" len="med"/>
                    </a:lnR>
                    <a:lnT w="6350" cap="flat" cmpd="sng" algn="ctr">
                      <a:solidFill>
                        <a:schemeClr val="accent1">
                          <a:lumMod val="90000"/>
                        </a:schemeClr>
                      </a:solidFill>
                      <a:prstDash val="solid"/>
                      <a:round/>
                      <a:headEnd type="none" w="med" len="med"/>
                      <a:tailEnd type="none" w="med" len="med"/>
                    </a:lnT>
                    <a:lnB w="6350" cap="flat" cmpd="sng" algn="ctr">
                      <a:solidFill>
                        <a:schemeClr val="accent1">
                          <a:lumMod val="90000"/>
                        </a:schemeClr>
                      </a:solidFill>
                      <a:prstDash val="solid"/>
                      <a:round/>
                      <a:headEnd type="none" w="med" len="med"/>
                      <a:tailEnd type="none" w="med" len="med"/>
                    </a:lnB>
                    <a:noFill/>
                  </a:tcPr>
                </a:tc>
                <a:tc>
                  <a:txBody>
                    <a:bodyPr/>
                    <a:lstStyle/>
                    <a:p>
                      <a:endParaRPr lang="en-US"/>
                    </a:p>
                  </a:txBody>
                  <a:tcPr>
                    <a:lnL w="6350" cap="flat" cmpd="sng" algn="ctr">
                      <a:solidFill>
                        <a:schemeClr val="accent1">
                          <a:lumMod val="90000"/>
                        </a:schemeClr>
                      </a:solidFill>
                      <a:prstDash val="solid"/>
                      <a:round/>
                      <a:headEnd type="none" w="med" len="med"/>
                      <a:tailEnd type="none" w="med" len="med"/>
                    </a:lnL>
                    <a:lnR w="6350" cap="flat" cmpd="sng" algn="ctr">
                      <a:solidFill>
                        <a:schemeClr val="accent1">
                          <a:lumMod val="90000"/>
                        </a:schemeClr>
                      </a:solidFill>
                      <a:prstDash val="solid"/>
                      <a:round/>
                      <a:headEnd type="none" w="med" len="med"/>
                      <a:tailEnd type="none" w="med" len="med"/>
                    </a:lnR>
                    <a:lnT w="6350" cap="flat" cmpd="sng" algn="ctr">
                      <a:solidFill>
                        <a:schemeClr val="accent1">
                          <a:lumMod val="90000"/>
                        </a:schemeClr>
                      </a:solidFill>
                      <a:prstDash val="solid"/>
                      <a:round/>
                      <a:headEnd type="none" w="med" len="med"/>
                      <a:tailEnd type="none" w="med" len="med"/>
                    </a:lnT>
                    <a:lnB w="6350" cap="flat" cmpd="sng" algn="ctr">
                      <a:solidFill>
                        <a:schemeClr val="accent1">
                          <a:lumMod val="90000"/>
                        </a:schemeClr>
                      </a:solidFill>
                      <a:prstDash val="solid"/>
                      <a:round/>
                      <a:headEnd type="none" w="med" len="med"/>
                      <a:tailEnd type="none" w="med" len="med"/>
                    </a:lnB>
                    <a:noFill/>
                  </a:tcPr>
                </a:tc>
                <a:tc>
                  <a:txBody>
                    <a:bodyPr/>
                    <a:lstStyle/>
                    <a:p>
                      <a:endParaRPr lang="en-US"/>
                    </a:p>
                  </a:txBody>
                  <a:tcPr>
                    <a:lnL w="6350" cap="flat" cmpd="sng" algn="ctr">
                      <a:solidFill>
                        <a:schemeClr val="accent1">
                          <a:lumMod val="90000"/>
                        </a:schemeClr>
                      </a:solidFill>
                      <a:prstDash val="solid"/>
                      <a:round/>
                      <a:headEnd type="none" w="med" len="med"/>
                      <a:tailEnd type="none" w="med" len="med"/>
                    </a:lnL>
                    <a:lnR w="6350" cap="flat" cmpd="sng" algn="ctr">
                      <a:solidFill>
                        <a:schemeClr val="accent1">
                          <a:lumMod val="90000"/>
                        </a:schemeClr>
                      </a:solidFill>
                      <a:prstDash val="solid"/>
                      <a:round/>
                      <a:headEnd type="none" w="med" len="med"/>
                      <a:tailEnd type="none" w="med" len="med"/>
                    </a:lnR>
                    <a:lnT w="6350" cap="flat" cmpd="sng" algn="ctr">
                      <a:solidFill>
                        <a:schemeClr val="accent1">
                          <a:lumMod val="90000"/>
                        </a:schemeClr>
                      </a:solidFill>
                      <a:prstDash val="solid"/>
                      <a:round/>
                      <a:headEnd type="none" w="med" len="med"/>
                      <a:tailEnd type="none" w="med" len="med"/>
                    </a:lnT>
                    <a:lnB w="6350" cap="flat" cmpd="sng" algn="ctr">
                      <a:solidFill>
                        <a:schemeClr val="accent1">
                          <a:lumMod val="90000"/>
                        </a:schemeClr>
                      </a:solidFill>
                      <a:prstDash val="solid"/>
                      <a:round/>
                      <a:headEnd type="none" w="med" len="med"/>
                      <a:tailEnd type="none" w="med" len="med"/>
                    </a:lnB>
                    <a:noFill/>
                  </a:tcPr>
                </a:tc>
                <a:tc>
                  <a:txBody>
                    <a:bodyPr/>
                    <a:lstStyle/>
                    <a:p>
                      <a:endParaRPr lang="en-US"/>
                    </a:p>
                  </a:txBody>
                  <a:tcPr>
                    <a:lnL w="6350" cap="flat" cmpd="sng" algn="ctr">
                      <a:solidFill>
                        <a:schemeClr val="accent1">
                          <a:lumMod val="90000"/>
                        </a:schemeClr>
                      </a:solidFill>
                      <a:prstDash val="solid"/>
                      <a:round/>
                      <a:headEnd type="none" w="med" len="med"/>
                      <a:tailEnd type="none" w="med" len="med"/>
                    </a:lnL>
                    <a:lnR w="6350" cap="flat" cmpd="sng" algn="ctr">
                      <a:solidFill>
                        <a:schemeClr val="accent1">
                          <a:lumMod val="90000"/>
                        </a:schemeClr>
                      </a:solidFill>
                      <a:prstDash val="solid"/>
                      <a:round/>
                      <a:headEnd type="none" w="med" len="med"/>
                      <a:tailEnd type="none" w="med" len="med"/>
                    </a:lnR>
                    <a:lnT w="6350" cap="flat" cmpd="sng" algn="ctr">
                      <a:solidFill>
                        <a:schemeClr val="accent1">
                          <a:lumMod val="90000"/>
                        </a:schemeClr>
                      </a:solidFill>
                      <a:prstDash val="solid"/>
                      <a:round/>
                      <a:headEnd type="none" w="med" len="med"/>
                      <a:tailEnd type="none" w="med" len="med"/>
                    </a:lnT>
                    <a:lnB w="6350" cap="flat" cmpd="sng" algn="ctr">
                      <a:solidFill>
                        <a:schemeClr val="accent1">
                          <a:lumMod val="90000"/>
                        </a:schemeClr>
                      </a:solidFill>
                      <a:prstDash val="solid"/>
                      <a:round/>
                      <a:headEnd type="none" w="med" len="med"/>
                      <a:tailEnd type="none" w="med" len="med"/>
                    </a:lnB>
                    <a:noFill/>
                  </a:tcPr>
                </a:tc>
                <a:tc>
                  <a:txBody>
                    <a:bodyPr/>
                    <a:lstStyle/>
                    <a:p>
                      <a:endParaRPr lang="en-US"/>
                    </a:p>
                  </a:txBody>
                  <a:tcPr>
                    <a:lnL w="6350" cap="flat" cmpd="sng" algn="ctr">
                      <a:solidFill>
                        <a:schemeClr val="accent1">
                          <a:lumMod val="90000"/>
                        </a:schemeClr>
                      </a:solidFill>
                      <a:prstDash val="solid"/>
                      <a:round/>
                      <a:headEnd type="none" w="med" len="med"/>
                      <a:tailEnd type="none" w="med" len="med"/>
                    </a:lnL>
                    <a:lnR w="6350" cap="flat" cmpd="sng" algn="ctr">
                      <a:solidFill>
                        <a:schemeClr val="accent1">
                          <a:lumMod val="90000"/>
                        </a:schemeClr>
                      </a:solidFill>
                      <a:prstDash val="solid"/>
                      <a:round/>
                      <a:headEnd type="none" w="med" len="med"/>
                      <a:tailEnd type="none" w="med" len="med"/>
                    </a:lnR>
                    <a:lnT w="6350" cap="flat" cmpd="sng" algn="ctr">
                      <a:solidFill>
                        <a:schemeClr val="accent1">
                          <a:lumMod val="90000"/>
                        </a:schemeClr>
                      </a:solidFill>
                      <a:prstDash val="solid"/>
                      <a:round/>
                      <a:headEnd type="none" w="med" len="med"/>
                      <a:tailEnd type="none" w="med" len="med"/>
                    </a:lnT>
                    <a:lnB w="6350" cap="flat" cmpd="sng" algn="ctr">
                      <a:solidFill>
                        <a:schemeClr val="accent1">
                          <a:lumMod val="90000"/>
                        </a:schemeClr>
                      </a:solidFill>
                      <a:prstDash val="solid"/>
                      <a:round/>
                      <a:headEnd type="none" w="med" len="med"/>
                      <a:tailEnd type="none" w="med" len="med"/>
                    </a:lnB>
                    <a:noFill/>
                  </a:tcPr>
                </a:tc>
                <a:tc>
                  <a:txBody>
                    <a:bodyPr/>
                    <a:lstStyle/>
                    <a:p>
                      <a:endParaRPr lang="en-US"/>
                    </a:p>
                  </a:txBody>
                  <a:tcPr>
                    <a:lnL w="6350" cap="flat" cmpd="sng" algn="ctr">
                      <a:solidFill>
                        <a:schemeClr val="accent1">
                          <a:lumMod val="90000"/>
                        </a:schemeClr>
                      </a:solidFill>
                      <a:prstDash val="solid"/>
                      <a:round/>
                      <a:headEnd type="none" w="med" len="med"/>
                      <a:tailEnd type="none" w="med" len="med"/>
                    </a:lnL>
                    <a:lnR w="6350" cap="flat" cmpd="sng" algn="ctr">
                      <a:solidFill>
                        <a:schemeClr val="accent1">
                          <a:lumMod val="90000"/>
                        </a:schemeClr>
                      </a:solidFill>
                      <a:prstDash val="solid"/>
                      <a:round/>
                      <a:headEnd type="none" w="med" len="med"/>
                      <a:tailEnd type="none" w="med" len="med"/>
                    </a:lnR>
                    <a:lnT w="6350" cap="flat" cmpd="sng" algn="ctr">
                      <a:solidFill>
                        <a:schemeClr val="accent1">
                          <a:lumMod val="90000"/>
                        </a:schemeClr>
                      </a:solidFill>
                      <a:prstDash val="solid"/>
                      <a:round/>
                      <a:headEnd type="none" w="med" len="med"/>
                      <a:tailEnd type="none" w="med" len="med"/>
                    </a:lnT>
                    <a:lnB w="6350" cap="flat" cmpd="sng" algn="ctr">
                      <a:solidFill>
                        <a:schemeClr val="accent1">
                          <a:lumMod val="90000"/>
                        </a:schemeClr>
                      </a:solidFill>
                      <a:prstDash val="solid"/>
                      <a:round/>
                      <a:headEnd type="none" w="med" len="med"/>
                      <a:tailEnd type="none" w="med" len="med"/>
                    </a:lnB>
                    <a:noFill/>
                  </a:tcPr>
                </a:tc>
                <a:tc>
                  <a:txBody>
                    <a:bodyPr/>
                    <a:lstStyle/>
                    <a:p>
                      <a:endParaRPr lang="en-US"/>
                    </a:p>
                  </a:txBody>
                  <a:tcPr>
                    <a:lnL w="6350" cap="flat" cmpd="sng" algn="ctr">
                      <a:solidFill>
                        <a:schemeClr val="accent1">
                          <a:lumMod val="90000"/>
                        </a:schemeClr>
                      </a:solidFill>
                      <a:prstDash val="solid"/>
                      <a:round/>
                      <a:headEnd type="none" w="med" len="med"/>
                      <a:tailEnd type="none" w="med" len="med"/>
                    </a:lnL>
                    <a:lnR w="6350" cap="flat" cmpd="sng" algn="ctr">
                      <a:solidFill>
                        <a:schemeClr val="accent1">
                          <a:lumMod val="90000"/>
                        </a:schemeClr>
                      </a:solidFill>
                      <a:prstDash val="solid"/>
                      <a:round/>
                      <a:headEnd type="none" w="med" len="med"/>
                      <a:tailEnd type="none" w="med" len="med"/>
                    </a:lnR>
                    <a:lnT w="6350" cap="flat" cmpd="sng" algn="ctr">
                      <a:solidFill>
                        <a:schemeClr val="accent1">
                          <a:lumMod val="90000"/>
                        </a:schemeClr>
                      </a:solidFill>
                      <a:prstDash val="solid"/>
                      <a:round/>
                      <a:headEnd type="none" w="med" len="med"/>
                      <a:tailEnd type="none" w="med" len="med"/>
                    </a:lnT>
                    <a:lnB w="6350" cap="flat" cmpd="sng" algn="ctr">
                      <a:solidFill>
                        <a:schemeClr val="accent1">
                          <a:lumMod val="90000"/>
                        </a:schemeClr>
                      </a:solidFill>
                      <a:prstDash val="solid"/>
                      <a:round/>
                      <a:headEnd type="none" w="med" len="med"/>
                      <a:tailEnd type="none" w="med" len="med"/>
                    </a:lnB>
                    <a:noFill/>
                  </a:tcPr>
                </a:tc>
                <a:tc>
                  <a:txBody>
                    <a:bodyPr/>
                    <a:lstStyle/>
                    <a:p>
                      <a:endParaRPr lang="en-US"/>
                    </a:p>
                  </a:txBody>
                  <a:tcPr>
                    <a:lnL w="6350" cap="flat" cmpd="sng" algn="ctr">
                      <a:solidFill>
                        <a:schemeClr val="accent1">
                          <a:lumMod val="90000"/>
                        </a:schemeClr>
                      </a:solidFill>
                      <a:prstDash val="solid"/>
                      <a:round/>
                      <a:headEnd type="none" w="med" len="med"/>
                      <a:tailEnd type="none" w="med" len="med"/>
                    </a:lnL>
                    <a:lnR w="6350" cap="flat" cmpd="sng" algn="ctr">
                      <a:solidFill>
                        <a:schemeClr val="accent1">
                          <a:lumMod val="90000"/>
                        </a:schemeClr>
                      </a:solidFill>
                      <a:prstDash val="solid"/>
                      <a:round/>
                      <a:headEnd type="none" w="med" len="med"/>
                      <a:tailEnd type="none" w="med" len="med"/>
                    </a:lnR>
                    <a:lnT w="6350" cap="flat" cmpd="sng" algn="ctr">
                      <a:solidFill>
                        <a:schemeClr val="accent1">
                          <a:lumMod val="90000"/>
                        </a:schemeClr>
                      </a:solidFill>
                      <a:prstDash val="solid"/>
                      <a:round/>
                      <a:headEnd type="none" w="med" len="med"/>
                      <a:tailEnd type="none" w="med" len="med"/>
                    </a:lnT>
                    <a:lnB w="6350" cap="flat" cmpd="sng" algn="ctr">
                      <a:solidFill>
                        <a:schemeClr val="accent1">
                          <a:lumMod val="90000"/>
                        </a:schemeClr>
                      </a:solidFill>
                      <a:prstDash val="solid"/>
                      <a:round/>
                      <a:headEnd type="none" w="med" len="med"/>
                      <a:tailEnd type="none" w="med" len="med"/>
                    </a:lnB>
                    <a:noFill/>
                  </a:tcPr>
                </a:tc>
                <a:tc>
                  <a:txBody>
                    <a:bodyPr/>
                    <a:lstStyle/>
                    <a:p>
                      <a:endParaRPr lang="en-US"/>
                    </a:p>
                  </a:txBody>
                  <a:tcPr>
                    <a:lnL w="6350" cap="flat" cmpd="sng" algn="ctr">
                      <a:solidFill>
                        <a:schemeClr val="accent1">
                          <a:lumMod val="90000"/>
                        </a:schemeClr>
                      </a:solidFill>
                      <a:prstDash val="solid"/>
                      <a:round/>
                      <a:headEnd type="none" w="med" len="med"/>
                      <a:tailEnd type="none" w="med" len="med"/>
                    </a:lnL>
                    <a:lnR w="6350" cap="flat" cmpd="sng" algn="ctr">
                      <a:solidFill>
                        <a:schemeClr val="accent1">
                          <a:lumMod val="90000"/>
                        </a:schemeClr>
                      </a:solidFill>
                      <a:prstDash val="solid"/>
                      <a:round/>
                      <a:headEnd type="none" w="med" len="med"/>
                      <a:tailEnd type="none" w="med" len="med"/>
                    </a:lnR>
                    <a:lnT w="6350" cap="flat" cmpd="sng" algn="ctr">
                      <a:solidFill>
                        <a:schemeClr val="accent1">
                          <a:lumMod val="90000"/>
                        </a:schemeClr>
                      </a:solidFill>
                      <a:prstDash val="solid"/>
                      <a:round/>
                      <a:headEnd type="none" w="med" len="med"/>
                      <a:tailEnd type="none" w="med" len="med"/>
                    </a:lnT>
                    <a:lnB w="6350" cap="flat" cmpd="sng" algn="ctr">
                      <a:solidFill>
                        <a:schemeClr val="accent1">
                          <a:lumMod val="90000"/>
                        </a:schemeClr>
                      </a:solidFill>
                      <a:prstDash val="solid"/>
                      <a:round/>
                      <a:headEnd type="none" w="med" len="med"/>
                      <a:tailEnd type="none" w="med" len="med"/>
                    </a:lnB>
                    <a:noFill/>
                  </a:tcPr>
                </a:tc>
                <a:extLst>
                  <a:ext uri="{0D108BD9-81ED-4DB2-BD59-A6C34878D82A}">
                    <a16:rowId xmlns:a16="http://schemas.microsoft.com/office/drawing/2014/main" val="1434462595"/>
                  </a:ext>
                </a:extLst>
              </a:tr>
              <a:tr h="652195">
                <a:tc>
                  <a:txBody>
                    <a:bodyPr/>
                    <a:lstStyle/>
                    <a:p>
                      <a:endParaRPr lang="en-US"/>
                    </a:p>
                  </a:txBody>
                  <a:tcPr>
                    <a:lnL w="6350" cap="flat" cmpd="sng" algn="ctr">
                      <a:solidFill>
                        <a:schemeClr val="accent1">
                          <a:lumMod val="90000"/>
                        </a:schemeClr>
                      </a:solidFill>
                      <a:prstDash val="solid"/>
                      <a:round/>
                      <a:headEnd type="none" w="med" len="med"/>
                      <a:tailEnd type="none" w="med" len="med"/>
                    </a:lnL>
                    <a:lnR w="6350" cap="flat" cmpd="sng" algn="ctr">
                      <a:solidFill>
                        <a:schemeClr val="accent1">
                          <a:lumMod val="90000"/>
                        </a:schemeClr>
                      </a:solidFill>
                      <a:prstDash val="solid"/>
                      <a:round/>
                      <a:headEnd type="none" w="med" len="med"/>
                      <a:tailEnd type="none" w="med" len="med"/>
                    </a:lnR>
                    <a:lnT w="6350" cap="flat" cmpd="sng" algn="ctr">
                      <a:solidFill>
                        <a:schemeClr val="accent1">
                          <a:lumMod val="90000"/>
                        </a:schemeClr>
                      </a:solidFill>
                      <a:prstDash val="solid"/>
                      <a:round/>
                      <a:headEnd type="none" w="med" len="med"/>
                      <a:tailEnd type="none" w="med" len="med"/>
                    </a:lnT>
                    <a:lnB w="6350" cap="flat" cmpd="sng" algn="ctr">
                      <a:solidFill>
                        <a:schemeClr val="accent1">
                          <a:lumMod val="90000"/>
                        </a:schemeClr>
                      </a:solidFill>
                      <a:prstDash val="solid"/>
                      <a:round/>
                      <a:headEnd type="none" w="med" len="med"/>
                      <a:tailEnd type="none" w="med" len="med"/>
                    </a:lnB>
                    <a:noFill/>
                  </a:tcPr>
                </a:tc>
                <a:tc>
                  <a:txBody>
                    <a:bodyPr/>
                    <a:lstStyle/>
                    <a:p>
                      <a:endParaRPr lang="en-US"/>
                    </a:p>
                  </a:txBody>
                  <a:tcPr>
                    <a:lnL w="6350" cap="flat" cmpd="sng" algn="ctr">
                      <a:solidFill>
                        <a:schemeClr val="accent1">
                          <a:lumMod val="90000"/>
                        </a:schemeClr>
                      </a:solidFill>
                      <a:prstDash val="solid"/>
                      <a:round/>
                      <a:headEnd type="none" w="med" len="med"/>
                      <a:tailEnd type="none" w="med" len="med"/>
                    </a:lnL>
                    <a:lnR w="6350" cap="flat" cmpd="sng" algn="ctr">
                      <a:solidFill>
                        <a:schemeClr val="accent1">
                          <a:lumMod val="90000"/>
                        </a:schemeClr>
                      </a:solidFill>
                      <a:prstDash val="solid"/>
                      <a:round/>
                      <a:headEnd type="none" w="med" len="med"/>
                      <a:tailEnd type="none" w="med" len="med"/>
                    </a:lnR>
                    <a:lnT w="6350" cap="flat" cmpd="sng" algn="ctr">
                      <a:solidFill>
                        <a:schemeClr val="accent1">
                          <a:lumMod val="90000"/>
                        </a:schemeClr>
                      </a:solidFill>
                      <a:prstDash val="solid"/>
                      <a:round/>
                      <a:headEnd type="none" w="med" len="med"/>
                      <a:tailEnd type="none" w="med" len="med"/>
                    </a:lnT>
                    <a:lnB w="6350" cap="flat" cmpd="sng" algn="ctr">
                      <a:solidFill>
                        <a:schemeClr val="accent1">
                          <a:lumMod val="90000"/>
                        </a:schemeClr>
                      </a:solidFill>
                      <a:prstDash val="solid"/>
                      <a:round/>
                      <a:headEnd type="none" w="med" len="med"/>
                      <a:tailEnd type="none" w="med" len="med"/>
                    </a:lnB>
                    <a:noFill/>
                  </a:tcPr>
                </a:tc>
                <a:tc>
                  <a:txBody>
                    <a:bodyPr/>
                    <a:lstStyle/>
                    <a:p>
                      <a:endParaRPr lang="en-US"/>
                    </a:p>
                  </a:txBody>
                  <a:tcPr>
                    <a:lnL w="6350" cap="flat" cmpd="sng" algn="ctr">
                      <a:solidFill>
                        <a:schemeClr val="accent1">
                          <a:lumMod val="90000"/>
                        </a:schemeClr>
                      </a:solidFill>
                      <a:prstDash val="solid"/>
                      <a:round/>
                      <a:headEnd type="none" w="med" len="med"/>
                      <a:tailEnd type="none" w="med" len="med"/>
                    </a:lnL>
                    <a:lnR w="6350" cap="flat" cmpd="sng" algn="ctr">
                      <a:solidFill>
                        <a:schemeClr val="accent1">
                          <a:lumMod val="90000"/>
                        </a:schemeClr>
                      </a:solidFill>
                      <a:prstDash val="solid"/>
                      <a:round/>
                      <a:headEnd type="none" w="med" len="med"/>
                      <a:tailEnd type="none" w="med" len="med"/>
                    </a:lnR>
                    <a:lnT w="6350" cap="flat" cmpd="sng" algn="ctr">
                      <a:solidFill>
                        <a:schemeClr val="accent1">
                          <a:lumMod val="90000"/>
                        </a:schemeClr>
                      </a:solidFill>
                      <a:prstDash val="solid"/>
                      <a:round/>
                      <a:headEnd type="none" w="med" len="med"/>
                      <a:tailEnd type="none" w="med" len="med"/>
                    </a:lnT>
                    <a:lnB w="6350" cap="flat" cmpd="sng" algn="ctr">
                      <a:solidFill>
                        <a:schemeClr val="accent1">
                          <a:lumMod val="90000"/>
                        </a:schemeClr>
                      </a:solidFill>
                      <a:prstDash val="solid"/>
                      <a:round/>
                      <a:headEnd type="none" w="med" len="med"/>
                      <a:tailEnd type="none" w="med" len="med"/>
                    </a:lnB>
                    <a:noFill/>
                  </a:tcPr>
                </a:tc>
                <a:tc>
                  <a:txBody>
                    <a:bodyPr/>
                    <a:lstStyle/>
                    <a:p>
                      <a:endParaRPr lang="en-US"/>
                    </a:p>
                  </a:txBody>
                  <a:tcPr>
                    <a:lnL w="6350" cap="flat" cmpd="sng" algn="ctr">
                      <a:solidFill>
                        <a:schemeClr val="accent1">
                          <a:lumMod val="90000"/>
                        </a:schemeClr>
                      </a:solidFill>
                      <a:prstDash val="solid"/>
                      <a:round/>
                      <a:headEnd type="none" w="med" len="med"/>
                      <a:tailEnd type="none" w="med" len="med"/>
                    </a:lnL>
                    <a:lnR w="6350" cap="flat" cmpd="sng" algn="ctr">
                      <a:solidFill>
                        <a:schemeClr val="accent1">
                          <a:lumMod val="90000"/>
                        </a:schemeClr>
                      </a:solidFill>
                      <a:prstDash val="solid"/>
                      <a:round/>
                      <a:headEnd type="none" w="med" len="med"/>
                      <a:tailEnd type="none" w="med" len="med"/>
                    </a:lnR>
                    <a:lnT w="6350" cap="flat" cmpd="sng" algn="ctr">
                      <a:solidFill>
                        <a:schemeClr val="accent1">
                          <a:lumMod val="90000"/>
                        </a:schemeClr>
                      </a:solidFill>
                      <a:prstDash val="solid"/>
                      <a:round/>
                      <a:headEnd type="none" w="med" len="med"/>
                      <a:tailEnd type="none" w="med" len="med"/>
                    </a:lnT>
                    <a:lnB w="6350" cap="flat" cmpd="sng" algn="ctr">
                      <a:solidFill>
                        <a:schemeClr val="accent1">
                          <a:lumMod val="90000"/>
                        </a:schemeClr>
                      </a:solidFill>
                      <a:prstDash val="solid"/>
                      <a:round/>
                      <a:headEnd type="none" w="med" len="med"/>
                      <a:tailEnd type="none" w="med" len="med"/>
                    </a:lnB>
                    <a:noFill/>
                  </a:tcPr>
                </a:tc>
                <a:tc>
                  <a:txBody>
                    <a:bodyPr/>
                    <a:lstStyle/>
                    <a:p>
                      <a:endParaRPr lang="en-US"/>
                    </a:p>
                  </a:txBody>
                  <a:tcPr>
                    <a:lnL w="6350" cap="flat" cmpd="sng" algn="ctr">
                      <a:solidFill>
                        <a:schemeClr val="accent1">
                          <a:lumMod val="90000"/>
                        </a:schemeClr>
                      </a:solidFill>
                      <a:prstDash val="solid"/>
                      <a:round/>
                      <a:headEnd type="none" w="med" len="med"/>
                      <a:tailEnd type="none" w="med" len="med"/>
                    </a:lnL>
                    <a:lnR w="6350" cap="flat" cmpd="sng" algn="ctr">
                      <a:solidFill>
                        <a:schemeClr val="accent1">
                          <a:lumMod val="90000"/>
                        </a:schemeClr>
                      </a:solidFill>
                      <a:prstDash val="solid"/>
                      <a:round/>
                      <a:headEnd type="none" w="med" len="med"/>
                      <a:tailEnd type="none" w="med" len="med"/>
                    </a:lnR>
                    <a:lnT w="6350" cap="flat" cmpd="sng" algn="ctr">
                      <a:solidFill>
                        <a:schemeClr val="accent1">
                          <a:lumMod val="90000"/>
                        </a:schemeClr>
                      </a:solidFill>
                      <a:prstDash val="solid"/>
                      <a:round/>
                      <a:headEnd type="none" w="med" len="med"/>
                      <a:tailEnd type="none" w="med" len="med"/>
                    </a:lnT>
                    <a:lnB w="6350" cap="flat" cmpd="sng" algn="ctr">
                      <a:solidFill>
                        <a:schemeClr val="accent1">
                          <a:lumMod val="90000"/>
                        </a:schemeClr>
                      </a:solidFill>
                      <a:prstDash val="solid"/>
                      <a:round/>
                      <a:headEnd type="none" w="med" len="med"/>
                      <a:tailEnd type="none" w="med" len="med"/>
                    </a:lnB>
                    <a:noFill/>
                  </a:tcPr>
                </a:tc>
                <a:tc>
                  <a:txBody>
                    <a:bodyPr/>
                    <a:lstStyle/>
                    <a:p>
                      <a:endParaRPr lang="en-US"/>
                    </a:p>
                  </a:txBody>
                  <a:tcPr>
                    <a:lnL w="6350" cap="flat" cmpd="sng" algn="ctr">
                      <a:solidFill>
                        <a:schemeClr val="accent1">
                          <a:lumMod val="90000"/>
                        </a:schemeClr>
                      </a:solidFill>
                      <a:prstDash val="solid"/>
                      <a:round/>
                      <a:headEnd type="none" w="med" len="med"/>
                      <a:tailEnd type="none" w="med" len="med"/>
                    </a:lnL>
                    <a:lnR w="6350" cap="flat" cmpd="sng" algn="ctr">
                      <a:solidFill>
                        <a:schemeClr val="accent1">
                          <a:lumMod val="90000"/>
                        </a:schemeClr>
                      </a:solidFill>
                      <a:prstDash val="solid"/>
                      <a:round/>
                      <a:headEnd type="none" w="med" len="med"/>
                      <a:tailEnd type="none" w="med" len="med"/>
                    </a:lnR>
                    <a:lnT w="6350" cap="flat" cmpd="sng" algn="ctr">
                      <a:solidFill>
                        <a:schemeClr val="accent1">
                          <a:lumMod val="90000"/>
                        </a:schemeClr>
                      </a:solidFill>
                      <a:prstDash val="solid"/>
                      <a:round/>
                      <a:headEnd type="none" w="med" len="med"/>
                      <a:tailEnd type="none" w="med" len="med"/>
                    </a:lnT>
                    <a:lnB w="6350" cap="flat" cmpd="sng" algn="ctr">
                      <a:solidFill>
                        <a:schemeClr val="accent1">
                          <a:lumMod val="90000"/>
                        </a:schemeClr>
                      </a:solidFill>
                      <a:prstDash val="solid"/>
                      <a:round/>
                      <a:headEnd type="none" w="med" len="med"/>
                      <a:tailEnd type="none" w="med" len="med"/>
                    </a:lnB>
                    <a:noFill/>
                  </a:tcPr>
                </a:tc>
                <a:tc>
                  <a:txBody>
                    <a:bodyPr/>
                    <a:lstStyle/>
                    <a:p>
                      <a:endParaRPr lang="en-US"/>
                    </a:p>
                  </a:txBody>
                  <a:tcPr>
                    <a:lnL w="6350" cap="flat" cmpd="sng" algn="ctr">
                      <a:solidFill>
                        <a:schemeClr val="accent1">
                          <a:lumMod val="90000"/>
                        </a:schemeClr>
                      </a:solidFill>
                      <a:prstDash val="solid"/>
                      <a:round/>
                      <a:headEnd type="none" w="med" len="med"/>
                      <a:tailEnd type="none" w="med" len="med"/>
                    </a:lnL>
                    <a:lnR w="6350" cap="flat" cmpd="sng" algn="ctr">
                      <a:solidFill>
                        <a:schemeClr val="accent1">
                          <a:lumMod val="90000"/>
                        </a:schemeClr>
                      </a:solidFill>
                      <a:prstDash val="solid"/>
                      <a:round/>
                      <a:headEnd type="none" w="med" len="med"/>
                      <a:tailEnd type="none" w="med" len="med"/>
                    </a:lnR>
                    <a:lnT w="6350" cap="flat" cmpd="sng" algn="ctr">
                      <a:solidFill>
                        <a:schemeClr val="accent1">
                          <a:lumMod val="90000"/>
                        </a:schemeClr>
                      </a:solidFill>
                      <a:prstDash val="solid"/>
                      <a:round/>
                      <a:headEnd type="none" w="med" len="med"/>
                      <a:tailEnd type="none" w="med" len="med"/>
                    </a:lnT>
                    <a:lnB w="6350" cap="flat" cmpd="sng" algn="ctr">
                      <a:solidFill>
                        <a:schemeClr val="accent1">
                          <a:lumMod val="90000"/>
                        </a:schemeClr>
                      </a:solidFill>
                      <a:prstDash val="solid"/>
                      <a:round/>
                      <a:headEnd type="none" w="med" len="med"/>
                      <a:tailEnd type="none" w="med" len="med"/>
                    </a:lnB>
                    <a:noFill/>
                  </a:tcPr>
                </a:tc>
                <a:tc>
                  <a:txBody>
                    <a:bodyPr/>
                    <a:lstStyle/>
                    <a:p>
                      <a:endParaRPr lang="en-US"/>
                    </a:p>
                  </a:txBody>
                  <a:tcPr>
                    <a:lnL w="6350" cap="flat" cmpd="sng" algn="ctr">
                      <a:solidFill>
                        <a:schemeClr val="accent1">
                          <a:lumMod val="90000"/>
                        </a:schemeClr>
                      </a:solidFill>
                      <a:prstDash val="solid"/>
                      <a:round/>
                      <a:headEnd type="none" w="med" len="med"/>
                      <a:tailEnd type="none" w="med" len="med"/>
                    </a:lnL>
                    <a:lnR w="6350" cap="flat" cmpd="sng" algn="ctr">
                      <a:solidFill>
                        <a:schemeClr val="accent1">
                          <a:lumMod val="90000"/>
                        </a:schemeClr>
                      </a:solidFill>
                      <a:prstDash val="solid"/>
                      <a:round/>
                      <a:headEnd type="none" w="med" len="med"/>
                      <a:tailEnd type="none" w="med" len="med"/>
                    </a:lnR>
                    <a:lnT w="6350" cap="flat" cmpd="sng" algn="ctr">
                      <a:solidFill>
                        <a:schemeClr val="accent1">
                          <a:lumMod val="90000"/>
                        </a:schemeClr>
                      </a:solidFill>
                      <a:prstDash val="solid"/>
                      <a:round/>
                      <a:headEnd type="none" w="med" len="med"/>
                      <a:tailEnd type="none" w="med" len="med"/>
                    </a:lnT>
                    <a:lnB w="6350" cap="flat" cmpd="sng" algn="ctr">
                      <a:solidFill>
                        <a:schemeClr val="accent1">
                          <a:lumMod val="90000"/>
                        </a:schemeClr>
                      </a:solidFill>
                      <a:prstDash val="solid"/>
                      <a:round/>
                      <a:headEnd type="none" w="med" len="med"/>
                      <a:tailEnd type="none" w="med" len="med"/>
                    </a:lnB>
                    <a:noFill/>
                  </a:tcPr>
                </a:tc>
                <a:tc>
                  <a:txBody>
                    <a:bodyPr/>
                    <a:lstStyle/>
                    <a:p>
                      <a:endParaRPr lang="en-US"/>
                    </a:p>
                  </a:txBody>
                  <a:tcPr>
                    <a:lnL w="6350" cap="flat" cmpd="sng" algn="ctr">
                      <a:solidFill>
                        <a:schemeClr val="accent1">
                          <a:lumMod val="90000"/>
                        </a:schemeClr>
                      </a:solidFill>
                      <a:prstDash val="solid"/>
                      <a:round/>
                      <a:headEnd type="none" w="med" len="med"/>
                      <a:tailEnd type="none" w="med" len="med"/>
                    </a:lnL>
                    <a:lnR w="6350" cap="flat" cmpd="sng" algn="ctr">
                      <a:solidFill>
                        <a:schemeClr val="accent1">
                          <a:lumMod val="90000"/>
                        </a:schemeClr>
                      </a:solidFill>
                      <a:prstDash val="solid"/>
                      <a:round/>
                      <a:headEnd type="none" w="med" len="med"/>
                      <a:tailEnd type="none" w="med" len="med"/>
                    </a:lnR>
                    <a:lnT w="6350" cap="flat" cmpd="sng" algn="ctr">
                      <a:solidFill>
                        <a:schemeClr val="accent1">
                          <a:lumMod val="90000"/>
                        </a:schemeClr>
                      </a:solidFill>
                      <a:prstDash val="solid"/>
                      <a:round/>
                      <a:headEnd type="none" w="med" len="med"/>
                      <a:tailEnd type="none" w="med" len="med"/>
                    </a:lnT>
                    <a:lnB w="6350" cap="flat" cmpd="sng" algn="ctr">
                      <a:solidFill>
                        <a:schemeClr val="accent1">
                          <a:lumMod val="90000"/>
                        </a:schemeClr>
                      </a:solidFill>
                      <a:prstDash val="solid"/>
                      <a:round/>
                      <a:headEnd type="none" w="med" len="med"/>
                      <a:tailEnd type="none" w="med" len="med"/>
                    </a:lnB>
                    <a:noFill/>
                  </a:tcPr>
                </a:tc>
                <a:tc>
                  <a:txBody>
                    <a:bodyPr/>
                    <a:lstStyle/>
                    <a:p>
                      <a:endParaRPr lang="en-US"/>
                    </a:p>
                  </a:txBody>
                  <a:tcPr>
                    <a:lnL w="6350" cap="flat" cmpd="sng" algn="ctr">
                      <a:solidFill>
                        <a:schemeClr val="accent1">
                          <a:lumMod val="90000"/>
                        </a:schemeClr>
                      </a:solidFill>
                      <a:prstDash val="solid"/>
                      <a:round/>
                      <a:headEnd type="none" w="med" len="med"/>
                      <a:tailEnd type="none" w="med" len="med"/>
                    </a:lnL>
                    <a:lnR w="6350" cap="flat" cmpd="sng" algn="ctr">
                      <a:solidFill>
                        <a:schemeClr val="accent1">
                          <a:lumMod val="90000"/>
                        </a:schemeClr>
                      </a:solidFill>
                      <a:prstDash val="solid"/>
                      <a:round/>
                      <a:headEnd type="none" w="med" len="med"/>
                      <a:tailEnd type="none" w="med" len="med"/>
                    </a:lnR>
                    <a:lnT w="6350" cap="flat" cmpd="sng" algn="ctr">
                      <a:solidFill>
                        <a:schemeClr val="accent1">
                          <a:lumMod val="90000"/>
                        </a:schemeClr>
                      </a:solidFill>
                      <a:prstDash val="solid"/>
                      <a:round/>
                      <a:headEnd type="none" w="med" len="med"/>
                      <a:tailEnd type="none" w="med" len="med"/>
                    </a:lnT>
                    <a:lnB w="6350" cap="flat" cmpd="sng" algn="ctr">
                      <a:solidFill>
                        <a:schemeClr val="accent1">
                          <a:lumMod val="90000"/>
                        </a:schemeClr>
                      </a:solidFill>
                      <a:prstDash val="solid"/>
                      <a:round/>
                      <a:headEnd type="none" w="med" len="med"/>
                      <a:tailEnd type="none" w="med" len="med"/>
                    </a:lnB>
                    <a:noFill/>
                  </a:tcPr>
                </a:tc>
                <a:tc>
                  <a:txBody>
                    <a:bodyPr/>
                    <a:lstStyle/>
                    <a:p>
                      <a:endParaRPr lang="en-US"/>
                    </a:p>
                  </a:txBody>
                  <a:tcPr>
                    <a:lnL w="6350" cap="flat" cmpd="sng" algn="ctr">
                      <a:solidFill>
                        <a:schemeClr val="accent1">
                          <a:lumMod val="90000"/>
                        </a:schemeClr>
                      </a:solidFill>
                      <a:prstDash val="solid"/>
                      <a:round/>
                      <a:headEnd type="none" w="med" len="med"/>
                      <a:tailEnd type="none" w="med" len="med"/>
                    </a:lnL>
                    <a:lnR w="6350" cap="flat" cmpd="sng" algn="ctr">
                      <a:solidFill>
                        <a:schemeClr val="accent1">
                          <a:lumMod val="90000"/>
                        </a:schemeClr>
                      </a:solidFill>
                      <a:prstDash val="solid"/>
                      <a:round/>
                      <a:headEnd type="none" w="med" len="med"/>
                      <a:tailEnd type="none" w="med" len="med"/>
                    </a:lnR>
                    <a:lnT w="6350" cap="flat" cmpd="sng" algn="ctr">
                      <a:solidFill>
                        <a:schemeClr val="accent1">
                          <a:lumMod val="90000"/>
                        </a:schemeClr>
                      </a:solidFill>
                      <a:prstDash val="solid"/>
                      <a:round/>
                      <a:headEnd type="none" w="med" len="med"/>
                      <a:tailEnd type="none" w="med" len="med"/>
                    </a:lnT>
                    <a:lnB w="6350" cap="flat" cmpd="sng" algn="ctr">
                      <a:solidFill>
                        <a:schemeClr val="accent1">
                          <a:lumMod val="90000"/>
                        </a:schemeClr>
                      </a:solidFill>
                      <a:prstDash val="solid"/>
                      <a:round/>
                      <a:headEnd type="none" w="med" len="med"/>
                      <a:tailEnd type="none" w="med" len="med"/>
                    </a:lnB>
                    <a:noFill/>
                  </a:tcPr>
                </a:tc>
                <a:tc>
                  <a:txBody>
                    <a:bodyPr/>
                    <a:lstStyle/>
                    <a:p>
                      <a:endParaRPr lang="en-US"/>
                    </a:p>
                  </a:txBody>
                  <a:tcPr>
                    <a:lnL w="6350" cap="flat" cmpd="sng" algn="ctr">
                      <a:solidFill>
                        <a:schemeClr val="accent1">
                          <a:lumMod val="90000"/>
                        </a:schemeClr>
                      </a:solidFill>
                      <a:prstDash val="solid"/>
                      <a:round/>
                      <a:headEnd type="none" w="med" len="med"/>
                      <a:tailEnd type="none" w="med" len="med"/>
                    </a:lnL>
                    <a:lnR w="6350" cap="flat" cmpd="sng" algn="ctr">
                      <a:solidFill>
                        <a:schemeClr val="accent1">
                          <a:lumMod val="90000"/>
                        </a:schemeClr>
                      </a:solidFill>
                      <a:prstDash val="solid"/>
                      <a:round/>
                      <a:headEnd type="none" w="med" len="med"/>
                      <a:tailEnd type="none" w="med" len="med"/>
                    </a:lnR>
                    <a:lnT w="6350" cap="flat" cmpd="sng" algn="ctr">
                      <a:solidFill>
                        <a:schemeClr val="accent1">
                          <a:lumMod val="90000"/>
                        </a:schemeClr>
                      </a:solidFill>
                      <a:prstDash val="solid"/>
                      <a:round/>
                      <a:headEnd type="none" w="med" len="med"/>
                      <a:tailEnd type="none" w="med" len="med"/>
                    </a:lnT>
                    <a:lnB w="6350" cap="flat" cmpd="sng" algn="ctr">
                      <a:solidFill>
                        <a:schemeClr val="accent1">
                          <a:lumMod val="90000"/>
                        </a:schemeClr>
                      </a:solidFill>
                      <a:prstDash val="solid"/>
                      <a:round/>
                      <a:headEnd type="none" w="med" len="med"/>
                      <a:tailEnd type="none" w="med" len="med"/>
                    </a:lnB>
                    <a:noFill/>
                  </a:tcPr>
                </a:tc>
                <a:tc>
                  <a:txBody>
                    <a:bodyPr/>
                    <a:lstStyle/>
                    <a:p>
                      <a:endParaRPr lang="en-US"/>
                    </a:p>
                  </a:txBody>
                  <a:tcPr>
                    <a:lnL w="6350" cap="flat" cmpd="sng" algn="ctr">
                      <a:solidFill>
                        <a:schemeClr val="accent1">
                          <a:lumMod val="90000"/>
                        </a:schemeClr>
                      </a:solidFill>
                      <a:prstDash val="solid"/>
                      <a:round/>
                      <a:headEnd type="none" w="med" len="med"/>
                      <a:tailEnd type="none" w="med" len="med"/>
                    </a:lnL>
                    <a:lnR w="6350" cap="flat" cmpd="sng" algn="ctr">
                      <a:solidFill>
                        <a:schemeClr val="accent1">
                          <a:lumMod val="90000"/>
                        </a:schemeClr>
                      </a:solidFill>
                      <a:prstDash val="solid"/>
                      <a:round/>
                      <a:headEnd type="none" w="med" len="med"/>
                      <a:tailEnd type="none" w="med" len="med"/>
                    </a:lnR>
                    <a:lnT w="6350" cap="flat" cmpd="sng" algn="ctr">
                      <a:solidFill>
                        <a:schemeClr val="accent1">
                          <a:lumMod val="90000"/>
                        </a:schemeClr>
                      </a:solidFill>
                      <a:prstDash val="solid"/>
                      <a:round/>
                      <a:headEnd type="none" w="med" len="med"/>
                      <a:tailEnd type="none" w="med" len="med"/>
                    </a:lnT>
                    <a:lnB w="6350" cap="flat" cmpd="sng" algn="ctr">
                      <a:solidFill>
                        <a:schemeClr val="accent1">
                          <a:lumMod val="90000"/>
                        </a:schemeClr>
                      </a:solidFill>
                      <a:prstDash val="solid"/>
                      <a:round/>
                      <a:headEnd type="none" w="med" len="med"/>
                      <a:tailEnd type="none" w="med" len="med"/>
                    </a:lnB>
                    <a:noFill/>
                  </a:tcPr>
                </a:tc>
                <a:extLst>
                  <a:ext uri="{0D108BD9-81ED-4DB2-BD59-A6C34878D82A}">
                    <a16:rowId xmlns:a16="http://schemas.microsoft.com/office/drawing/2014/main" val="71593830"/>
                  </a:ext>
                </a:extLst>
              </a:tr>
            </a:tbl>
          </a:graphicData>
        </a:graphic>
      </p:graphicFrame>
      <p:sp>
        <p:nvSpPr>
          <p:cNvPr id="2" name="Title 1">
            <a:extLst>
              <a:ext uri="{FF2B5EF4-FFF2-40B4-BE49-F238E27FC236}">
                <a16:creationId xmlns:a16="http://schemas.microsoft.com/office/drawing/2014/main" id="{0AFF7FEE-6FD4-421E-A52D-CA4F083FE576}"/>
              </a:ext>
            </a:extLst>
          </p:cNvPr>
          <p:cNvSpPr>
            <a:spLocks noGrp="1"/>
          </p:cNvSpPr>
          <p:nvPr>
            <p:ph type="title"/>
          </p:nvPr>
        </p:nvSpPr>
        <p:spPr/>
        <p:txBody>
          <a:bodyPr/>
          <a:lstStyle/>
          <a:p>
            <a:r>
              <a:rPr lang="en-US"/>
              <a:t>Thousands of Azure IoT customers</a:t>
            </a:r>
          </a:p>
        </p:txBody>
      </p:sp>
      <p:pic>
        <p:nvPicPr>
          <p:cNvPr id="531" name="Picture 2" descr="http://vignette2.wikia.nocookie.net/logopedia/images/e/ed/Fujitsu-Logo.svg.png/revision/latest?cb=20121230050709">
            <a:extLst>
              <a:ext uri="{FF2B5EF4-FFF2-40B4-BE49-F238E27FC236}">
                <a16:creationId xmlns:a16="http://schemas.microsoft.com/office/drawing/2014/main" id="{C2716923-A0BA-492B-9514-44F4A514827D}"/>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579839" y="2021388"/>
            <a:ext cx="597581" cy="302005"/>
          </a:xfrm>
          <a:prstGeom prst="rect">
            <a:avLst/>
          </a:prstGeom>
          <a:noFill/>
          <a:extLst>
            <a:ext uri="{909E8E84-426E-40DD-AFC4-6F175D3DCCD1}">
              <a14:hiddenFill xmlns:a14="http://schemas.microsoft.com/office/drawing/2010/main">
                <a:solidFill>
                  <a:srgbClr val="FFFFFF"/>
                </a:solidFill>
              </a14:hiddenFill>
            </a:ext>
          </a:extLst>
        </p:spPr>
      </p:pic>
      <p:pic>
        <p:nvPicPr>
          <p:cNvPr id="532" name="Picture 12" descr="https://upload.wikimedia.org/wikipedia/en/thumb/d/dd/Schneider_Electric.svg/1024px-Schneider_Electric.svg.png">
            <a:extLst>
              <a:ext uri="{FF2B5EF4-FFF2-40B4-BE49-F238E27FC236}">
                <a16:creationId xmlns:a16="http://schemas.microsoft.com/office/drawing/2014/main" id="{55203435-D49D-4D7A-B15C-38060AE5BDDF}"/>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4986450" y="1416014"/>
            <a:ext cx="712757" cy="215079"/>
          </a:xfrm>
          <a:prstGeom prst="rect">
            <a:avLst/>
          </a:prstGeom>
          <a:noFill/>
          <a:extLst>
            <a:ext uri="{909E8E84-426E-40DD-AFC4-6F175D3DCCD1}">
              <a14:hiddenFill xmlns:a14="http://schemas.microsoft.com/office/drawing/2010/main">
                <a:solidFill>
                  <a:srgbClr val="FFFFFF"/>
                </a:solidFill>
              </a14:hiddenFill>
            </a:ext>
          </a:extLst>
        </p:spPr>
      </p:pic>
      <p:pic>
        <p:nvPicPr>
          <p:cNvPr id="533" name="Picture 16" descr="File:Liebherr-Logo.svg">
            <a:extLst>
              <a:ext uri="{FF2B5EF4-FFF2-40B4-BE49-F238E27FC236}">
                <a16:creationId xmlns:a16="http://schemas.microsoft.com/office/drawing/2014/main" id="{75A09C8D-C821-4C04-9F96-A13E0A6599B2}"/>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3211548" y="2123279"/>
            <a:ext cx="695369" cy="98222"/>
          </a:xfrm>
          <a:prstGeom prst="rect">
            <a:avLst/>
          </a:prstGeom>
          <a:noFill/>
          <a:extLst>
            <a:ext uri="{909E8E84-426E-40DD-AFC4-6F175D3DCCD1}">
              <a14:hiddenFill xmlns:a14="http://schemas.microsoft.com/office/drawing/2010/main">
                <a:solidFill>
                  <a:srgbClr val="FFFFFF"/>
                </a:solidFill>
              </a14:hiddenFill>
            </a:ext>
          </a:extLst>
        </p:spPr>
      </p:pic>
      <p:pic>
        <p:nvPicPr>
          <p:cNvPr id="534" name="Picture 4" descr="https://upload.wikimedia.org/wikipedia/en/thumb/3/33/Jabil_logo.svg/1280px-Jabil_logo.svg.png">
            <a:extLst>
              <a:ext uri="{FF2B5EF4-FFF2-40B4-BE49-F238E27FC236}">
                <a16:creationId xmlns:a16="http://schemas.microsoft.com/office/drawing/2014/main" id="{D0605CD0-21A7-4263-AA10-DBAEA9C019EB}"/>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5890851" y="2110993"/>
            <a:ext cx="644167" cy="122795"/>
          </a:xfrm>
          <a:prstGeom prst="rect">
            <a:avLst/>
          </a:prstGeom>
          <a:noFill/>
          <a:extLst>
            <a:ext uri="{909E8E84-426E-40DD-AFC4-6F175D3DCCD1}">
              <a14:hiddenFill xmlns:a14="http://schemas.microsoft.com/office/drawing/2010/main">
                <a:solidFill>
                  <a:srgbClr val="FFFFFF"/>
                </a:solidFill>
              </a14:hiddenFill>
            </a:ext>
          </a:extLst>
        </p:spPr>
      </p:pic>
      <p:pic>
        <p:nvPicPr>
          <p:cNvPr id="535" name="Picture 2" descr="See the source image">
            <a:extLst>
              <a:ext uri="{FF2B5EF4-FFF2-40B4-BE49-F238E27FC236}">
                <a16:creationId xmlns:a16="http://schemas.microsoft.com/office/drawing/2014/main" id="{0D5B120E-DCDA-4B29-B42D-FA18012FFB93}"/>
              </a:ext>
            </a:extLst>
          </p:cNvPr>
          <p:cNvPicPr>
            <a:picLocks noChangeAspect="1" noChangeArrowheads="1"/>
          </p:cNvPicPr>
          <p:nvPr/>
        </p:nvPicPr>
        <p:blipFill rotWithShape="1">
          <a:blip r:embed="rId6" cstate="hqprint">
            <a:extLst>
              <a:ext uri="{28A0092B-C50C-407E-A947-70E740481C1C}">
                <a14:useLocalDpi xmlns:a14="http://schemas.microsoft.com/office/drawing/2010/main"/>
              </a:ext>
            </a:extLst>
          </a:blip>
          <a:srcRect/>
          <a:stretch/>
        </p:blipFill>
        <p:spPr bwMode="auto">
          <a:xfrm>
            <a:off x="5100558" y="3231303"/>
            <a:ext cx="484540" cy="477415"/>
          </a:xfrm>
          <a:prstGeom prst="rect">
            <a:avLst/>
          </a:prstGeom>
          <a:noFill/>
          <a:extLst>
            <a:ext uri="{909E8E84-426E-40DD-AFC4-6F175D3DCCD1}">
              <a14:hiddenFill xmlns:a14="http://schemas.microsoft.com/office/drawing/2010/main">
                <a:solidFill>
                  <a:srgbClr val="FFFFFF"/>
                </a:solidFill>
              </a14:hiddenFill>
            </a:ext>
          </a:extLst>
        </p:spPr>
      </p:pic>
      <p:pic>
        <p:nvPicPr>
          <p:cNvPr id="536" name="Picture 6" descr="See the source image">
            <a:extLst>
              <a:ext uri="{FF2B5EF4-FFF2-40B4-BE49-F238E27FC236}">
                <a16:creationId xmlns:a16="http://schemas.microsoft.com/office/drawing/2014/main" id="{4816AB48-4FCB-48E3-9C91-56241C6C1B93}"/>
              </a:ext>
            </a:extLst>
          </p:cNvPr>
          <p:cNvPicPr>
            <a:picLocks noChangeAspect="1" noChangeArrowheads="1"/>
          </p:cNvPicPr>
          <p:nvPr/>
        </p:nvPicPr>
        <p:blipFill>
          <a:blip r:embed="rId7" cstate="hqprint">
            <a:extLst>
              <a:ext uri="{28A0092B-C50C-407E-A947-70E740481C1C}">
                <a14:useLocalDpi xmlns:a14="http://schemas.microsoft.com/office/drawing/2010/main"/>
              </a:ext>
            </a:extLst>
          </a:blip>
          <a:srcRect/>
          <a:stretch>
            <a:fillRect/>
          </a:stretch>
        </p:blipFill>
        <p:spPr bwMode="auto">
          <a:xfrm>
            <a:off x="650209" y="1295133"/>
            <a:ext cx="456840" cy="456840"/>
          </a:xfrm>
          <a:prstGeom prst="rect">
            <a:avLst/>
          </a:prstGeom>
          <a:noFill/>
          <a:extLst>
            <a:ext uri="{909E8E84-426E-40DD-AFC4-6F175D3DCCD1}">
              <a14:hiddenFill xmlns:a14="http://schemas.microsoft.com/office/drawing/2010/main">
                <a:solidFill>
                  <a:srgbClr val="FFFFFF"/>
                </a:solidFill>
              </a14:hiddenFill>
            </a:ext>
          </a:extLst>
        </p:spPr>
      </p:pic>
      <p:pic>
        <p:nvPicPr>
          <p:cNvPr id="537" name="Picture 8" descr="See the source image">
            <a:extLst>
              <a:ext uri="{FF2B5EF4-FFF2-40B4-BE49-F238E27FC236}">
                <a16:creationId xmlns:a16="http://schemas.microsoft.com/office/drawing/2014/main" id="{63DB1A23-7BC1-43CA-86F8-0B9219AA50FA}"/>
              </a:ext>
            </a:extLst>
          </p:cNvPr>
          <p:cNvPicPr>
            <a:picLocks noChangeAspect="1" noChangeArrowheads="1"/>
          </p:cNvPicPr>
          <p:nvPr/>
        </p:nvPicPr>
        <p:blipFill>
          <a:blip r:embed="rId8" cstate="hqprint">
            <a:extLst>
              <a:ext uri="{28A0092B-C50C-407E-A947-70E740481C1C}">
                <a14:useLocalDpi xmlns:a14="http://schemas.microsoft.com/office/drawing/2010/main"/>
              </a:ext>
            </a:extLst>
          </a:blip>
          <a:srcRect/>
          <a:stretch>
            <a:fillRect/>
          </a:stretch>
        </p:blipFill>
        <p:spPr bwMode="auto">
          <a:xfrm>
            <a:off x="552605" y="2754792"/>
            <a:ext cx="652049" cy="111698"/>
          </a:xfrm>
          <a:prstGeom prst="rect">
            <a:avLst/>
          </a:prstGeom>
          <a:noFill/>
          <a:extLst>
            <a:ext uri="{909E8E84-426E-40DD-AFC4-6F175D3DCCD1}">
              <a14:hiddenFill xmlns:a14="http://schemas.microsoft.com/office/drawing/2010/main">
                <a:solidFill>
                  <a:srgbClr val="FFFFFF"/>
                </a:solidFill>
              </a14:hiddenFill>
            </a:ext>
          </a:extLst>
        </p:spPr>
      </p:pic>
      <p:pic>
        <p:nvPicPr>
          <p:cNvPr id="538" name="Picture 12" descr="See the source image">
            <a:extLst>
              <a:ext uri="{FF2B5EF4-FFF2-40B4-BE49-F238E27FC236}">
                <a16:creationId xmlns:a16="http://schemas.microsoft.com/office/drawing/2014/main" id="{1D8A3724-2792-43A0-B775-3861D261770C}"/>
              </a:ext>
            </a:extLst>
          </p:cNvPr>
          <p:cNvPicPr>
            <a:picLocks noChangeAspect="1" noChangeArrowheads="1"/>
          </p:cNvPicPr>
          <p:nvPr/>
        </p:nvPicPr>
        <p:blipFill rotWithShape="1">
          <a:blip r:embed="rId9" cstate="hqprint">
            <a:extLst>
              <a:ext uri="{28A0092B-C50C-407E-A947-70E740481C1C}">
                <a14:useLocalDpi xmlns:a14="http://schemas.microsoft.com/office/drawing/2010/main"/>
              </a:ext>
            </a:extLst>
          </a:blip>
          <a:srcRect/>
          <a:stretch/>
        </p:blipFill>
        <p:spPr bwMode="auto">
          <a:xfrm>
            <a:off x="582268" y="3350821"/>
            <a:ext cx="592723" cy="238378"/>
          </a:xfrm>
          <a:prstGeom prst="rect">
            <a:avLst/>
          </a:prstGeom>
          <a:noFill/>
          <a:extLst>
            <a:ext uri="{909E8E84-426E-40DD-AFC4-6F175D3DCCD1}">
              <a14:hiddenFill xmlns:a14="http://schemas.microsoft.com/office/drawing/2010/main">
                <a:solidFill>
                  <a:srgbClr val="FFFFFF"/>
                </a:solidFill>
              </a14:hiddenFill>
            </a:ext>
          </a:extLst>
        </p:spPr>
      </p:pic>
      <p:pic>
        <p:nvPicPr>
          <p:cNvPr id="539" name="Picture 16" descr="See the source image">
            <a:extLst>
              <a:ext uri="{FF2B5EF4-FFF2-40B4-BE49-F238E27FC236}">
                <a16:creationId xmlns:a16="http://schemas.microsoft.com/office/drawing/2014/main" id="{91169860-7798-4A40-A7ED-E1C7F9281853}"/>
              </a:ext>
            </a:extLst>
          </p:cNvPr>
          <p:cNvPicPr>
            <a:picLocks noChangeAspect="1" noChangeArrowheads="1"/>
          </p:cNvPicPr>
          <p:nvPr/>
        </p:nvPicPr>
        <p:blipFill>
          <a:blip r:embed="rId10" cstate="hqprint">
            <a:extLst>
              <a:ext uri="{28A0092B-C50C-407E-A947-70E740481C1C}">
                <a14:useLocalDpi xmlns:a14="http://schemas.microsoft.com/office/drawing/2010/main"/>
              </a:ext>
            </a:extLst>
          </a:blip>
          <a:srcRect/>
          <a:stretch>
            <a:fillRect/>
          </a:stretch>
        </p:blipFill>
        <p:spPr bwMode="auto">
          <a:xfrm>
            <a:off x="1452095" y="1456726"/>
            <a:ext cx="705481" cy="133655"/>
          </a:xfrm>
          <a:prstGeom prst="rect">
            <a:avLst/>
          </a:prstGeom>
          <a:noFill/>
          <a:extLst>
            <a:ext uri="{909E8E84-426E-40DD-AFC4-6F175D3DCCD1}">
              <a14:hiddenFill xmlns:a14="http://schemas.microsoft.com/office/drawing/2010/main">
                <a:solidFill>
                  <a:srgbClr val="FFFFFF"/>
                </a:solidFill>
              </a14:hiddenFill>
            </a:ext>
          </a:extLst>
        </p:spPr>
      </p:pic>
      <p:pic>
        <p:nvPicPr>
          <p:cNvPr id="540" name="Picture 539">
            <a:extLst>
              <a:ext uri="{FF2B5EF4-FFF2-40B4-BE49-F238E27FC236}">
                <a16:creationId xmlns:a16="http://schemas.microsoft.com/office/drawing/2014/main" id="{A2FA2D92-D341-4FA9-8D4C-3A0E4CD36603}"/>
              </a:ext>
            </a:extLst>
          </p:cNvPr>
          <p:cNvPicPr>
            <a:picLocks noChangeAspect="1"/>
          </p:cNvPicPr>
          <p:nvPr/>
        </p:nvPicPr>
        <p:blipFill rotWithShape="1">
          <a:blip r:embed="rId11" cstate="print">
            <a:extLst>
              <a:ext uri="{28A0092B-C50C-407E-A947-70E740481C1C}">
                <a14:useLocalDpi xmlns:a14="http://schemas.microsoft.com/office/drawing/2010/main" val="0"/>
              </a:ext>
            </a:extLst>
          </a:blip>
          <a:srcRect/>
          <a:stretch/>
        </p:blipFill>
        <p:spPr>
          <a:xfrm>
            <a:off x="1487579" y="2096840"/>
            <a:ext cx="634513" cy="151100"/>
          </a:xfrm>
          <a:prstGeom prst="rect">
            <a:avLst/>
          </a:prstGeom>
        </p:spPr>
      </p:pic>
      <p:pic>
        <p:nvPicPr>
          <p:cNvPr id="541" name="Picture 540">
            <a:extLst>
              <a:ext uri="{FF2B5EF4-FFF2-40B4-BE49-F238E27FC236}">
                <a16:creationId xmlns:a16="http://schemas.microsoft.com/office/drawing/2014/main" id="{25BC2A96-5F07-49D3-9ABC-6BD3B9A9440D}"/>
              </a:ext>
            </a:extLst>
          </p:cNvPr>
          <p:cNvPicPr>
            <a:picLocks noChangeAspect="1"/>
          </p:cNvPicPr>
          <p:nvPr/>
        </p:nvPicPr>
        <p:blipFill>
          <a:blip r:embed="rId12" cstate="hqprint">
            <a:extLst>
              <a:ext uri="{28A0092B-C50C-407E-A947-70E740481C1C}">
                <a14:useLocalDpi xmlns:a14="http://schemas.microsoft.com/office/drawing/2010/main"/>
              </a:ext>
            </a:extLst>
          </a:blip>
          <a:stretch>
            <a:fillRect/>
          </a:stretch>
        </p:blipFill>
        <p:spPr>
          <a:xfrm>
            <a:off x="519419" y="3967909"/>
            <a:ext cx="761453" cy="323346"/>
          </a:xfrm>
          <a:prstGeom prst="rect">
            <a:avLst/>
          </a:prstGeom>
          <a:ln>
            <a:noFill/>
          </a:ln>
        </p:spPr>
      </p:pic>
      <p:pic>
        <p:nvPicPr>
          <p:cNvPr id="542" name="Picture 2" descr="ThyssenKrupp Logo">
            <a:extLst>
              <a:ext uri="{FF2B5EF4-FFF2-40B4-BE49-F238E27FC236}">
                <a16:creationId xmlns:a16="http://schemas.microsoft.com/office/drawing/2014/main" id="{DE299425-3ABF-4ABD-A040-0F89F8CA2DC1}"/>
              </a:ext>
            </a:extLst>
          </p:cNvPr>
          <p:cNvPicPr>
            <a:picLocks noChangeAspect="1" noChangeArrowheads="1"/>
          </p:cNvPicPr>
          <p:nvPr/>
        </p:nvPicPr>
        <p:blipFill>
          <a:blip r:embed="rId13" cstate="screen">
            <a:extLst>
              <a:ext uri="{28A0092B-C50C-407E-A947-70E740481C1C}">
                <a14:useLocalDpi xmlns:a14="http://schemas.microsoft.com/office/drawing/2010/main"/>
              </a:ext>
            </a:extLst>
          </a:blip>
          <a:srcRect/>
          <a:stretch>
            <a:fillRect/>
          </a:stretch>
        </p:blipFill>
        <p:spPr bwMode="auto">
          <a:xfrm>
            <a:off x="10335069" y="1942433"/>
            <a:ext cx="628252" cy="45991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543" name="Picture 542">
            <a:extLst>
              <a:ext uri="{FF2B5EF4-FFF2-40B4-BE49-F238E27FC236}">
                <a16:creationId xmlns:a16="http://schemas.microsoft.com/office/drawing/2014/main" id="{F4DB901D-2D2A-4811-A6F8-E0674C1020C1}"/>
              </a:ext>
            </a:extLst>
          </p:cNvPr>
          <p:cNvPicPr>
            <a:picLocks noChangeAspect="1"/>
          </p:cNvPicPr>
          <p:nvPr/>
        </p:nvPicPr>
        <p:blipFill rotWithShape="1">
          <a:blip r:embed="rId14" cstate="hqprint">
            <a:extLst>
              <a:ext uri="{28A0092B-C50C-407E-A947-70E740481C1C}">
                <a14:useLocalDpi xmlns:a14="http://schemas.microsoft.com/office/drawing/2010/main"/>
              </a:ext>
            </a:extLst>
          </a:blip>
          <a:srcRect l="7417" t="4545" r="7417" b="4545"/>
          <a:stretch/>
        </p:blipFill>
        <p:spPr>
          <a:xfrm>
            <a:off x="4162355" y="3179028"/>
            <a:ext cx="581965" cy="581965"/>
          </a:xfrm>
          <a:prstGeom prst="rect">
            <a:avLst/>
          </a:prstGeom>
          <a:ln>
            <a:noFill/>
          </a:ln>
        </p:spPr>
      </p:pic>
      <p:pic>
        <p:nvPicPr>
          <p:cNvPr id="544" name="Picture 543">
            <a:extLst>
              <a:ext uri="{FF2B5EF4-FFF2-40B4-BE49-F238E27FC236}">
                <a16:creationId xmlns:a16="http://schemas.microsoft.com/office/drawing/2014/main" id="{F0E2B11C-CDB8-4FAB-87BF-029B05E400B0}"/>
              </a:ext>
            </a:extLst>
          </p:cNvPr>
          <p:cNvPicPr>
            <a:picLocks noChangeAspect="1"/>
          </p:cNvPicPr>
          <p:nvPr/>
        </p:nvPicPr>
        <p:blipFill>
          <a:blip r:embed="rId15"/>
          <a:stretch>
            <a:fillRect/>
          </a:stretch>
        </p:blipFill>
        <p:spPr>
          <a:xfrm>
            <a:off x="7677597" y="2720977"/>
            <a:ext cx="634837" cy="179328"/>
          </a:xfrm>
          <a:prstGeom prst="rect">
            <a:avLst/>
          </a:prstGeom>
          <a:ln>
            <a:noFill/>
          </a:ln>
        </p:spPr>
      </p:pic>
      <p:pic>
        <p:nvPicPr>
          <p:cNvPr id="545" name="Picture 544">
            <a:extLst>
              <a:ext uri="{FF2B5EF4-FFF2-40B4-BE49-F238E27FC236}">
                <a16:creationId xmlns:a16="http://schemas.microsoft.com/office/drawing/2014/main" id="{B6699CAA-98FD-47FA-AD1F-07ED9E8A4AC7}"/>
              </a:ext>
            </a:extLst>
          </p:cNvPr>
          <p:cNvPicPr>
            <a:picLocks noChangeAspect="1"/>
          </p:cNvPicPr>
          <p:nvPr/>
        </p:nvPicPr>
        <p:blipFill rotWithShape="1">
          <a:blip r:embed="rId16"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a:xfrm>
            <a:off x="2314283" y="4032241"/>
            <a:ext cx="745374" cy="194682"/>
          </a:xfrm>
          <a:prstGeom prst="rect">
            <a:avLst/>
          </a:prstGeom>
        </p:spPr>
      </p:pic>
      <p:pic>
        <p:nvPicPr>
          <p:cNvPr id="546" name="Picture 545">
            <a:extLst>
              <a:ext uri="{FF2B5EF4-FFF2-40B4-BE49-F238E27FC236}">
                <a16:creationId xmlns:a16="http://schemas.microsoft.com/office/drawing/2014/main" id="{676B35C8-648F-446E-AA08-685F41544BF6}"/>
              </a:ext>
            </a:extLst>
          </p:cNvPr>
          <p:cNvPicPr>
            <a:picLocks noChangeAspect="1"/>
          </p:cNvPicPr>
          <p:nvPr/>
        </p:nvPicPr>
        <p:blipFill rotWithShape="1">
          <a:blip r:embed="rId17"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a:xfrm>
            <a:off x="9461208" y="2703213"/>
            <a:ext cx="613079" cy="214857"/>
          </a:xfrm>
          <a:prstGeom prst="rect">
            <a:avLst/>
          </a:prstGeom>
        </p:spPr>
      </p:pic>
      <p:pic>
        <p:nvPicPr>
          <p:cNvPr id="547" name="Picture 2" descr="Story logo">
            <a:extLst>
              <a:ext uri="{FF2B5EF4-FFF2-40B4-BE49-F238E27FC236}">
                <a16:creationId xmlns:a16="http://schemas.microsoft.com/office/drawing/2014/main" id="{06D49F25-95F1-4B99-9007-0F7AB7311128}"/>
              </a:ext>
            </a:extLst>
          </p:cNvPr>
          <p:cNvPicPr>
            <a:picLocks noChangeAspect="1" noChangeArrowheads="1"/>
          </p:cNvPicPr>
          <p:nvPr/>
        </p:nvPicPr>
        <p:blipFill>
          <a:blip r:embed="rId1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744649" y="1972452"/>
            <a:ext cx="710270" cy="399876"/>
          </a:xfrm>
          <a:prstGeom prst="rect">
            <a:avLst/>
          </a:prstGeom>
          <a:noFill/>
          <a:extLst>
            <a:ext uri="{909E8E84-426E-40DD-AFC4-6F175D3DCCD1}">
              <a14:hiddenFill xmlns:a14="http://schemas.microsoft.com/office/drawing/2010/main">
                <a:solidFill>
                  <a:srgbClr val="FFFFFF"/>
                </a:solidFill>
              </a14:hiddenFill>
            </a:ext>
          </a:extLst>
        </p:spPr>
      </p:pic>
      <p:pic>
        <p:nvPicPr>
          <p:cNvPr id="548" name="Picture 4" descr="Story logo">
            <a:extLst>
              <a:ext uri="{FF2B5EF4-FFF2-40B4-BE49-F238E27FC236}">
                <a16:creationId xmlns:a16="http://schemas.microsoft.com/office/drawing/2014/main" id="{BFE2DD47-CF5D-4E34-99EE-EF94FEFDCB0F}"/>
              </a:ext>
            </a:extLst>
          </p:cNvPr>
          <p:cNvPicPr>
            <a:picLocks noChangeAspect="1" noChangeArrowheads="1"/>
          </p:cNvPicPr>
          <p:nvPr/>
        </p:nvPicPr>
        <p:blipFill rotWithShape="1">
          <a:blip r:embed="rId1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bwMode="auto">
          <a:xfrm>
            <a:off x="3281922" y="3361256"/>
            <a:ext cx="554621" cy="217509"/>
          </a:xfrm>
          <a:prstGeom prst="rect">
            <a:avLst/>
          </a:prstGeom>
          <a:noFill/>
          <a:extLst>
            <a:ext uri="{909E8E84-426E-40DD-AFC4-6F175D3DCCD1}">
              <a14:hiddenFill xmlns:a14="http://schemas.microsoft.com/office/drawing/2010/main">
                <a:solidFill>
                  <a:srgbClr val="FFFFFF"/>
                </a:solidFill>
              </a14:hiddenFill>
            </a:ext>
          </a:extLst>
        </p:spPr>
      </p:pic>
      <p:pic>
        <p:nvPicPr>
          <p:cNvPr id="549" name="Picture 6" descr="Story logo">
            <a:extLst>
              <a:ext uri="{FF2B5EF4-FFF2-40B4-BE49-F238E27FC236}">
                <a16:creationId xmlns:a16="http://schemas.microsoft.com/office/drawing/2014/main" id="{F0F819A7-E2C7-4E4F-A280-D5F2CA533009}"/>
              </a:ext>
            </a:extLst>
          </p:cNvPr>
          <p:cNvPicPr>
            <a:picLocks noChangeAspect="1" noChangeArrowheads="1"/>
          </p:cNvPicPr>
          <p:nvPr/>
        </p:nvPicPr>
        <p:blipFill>
          <a:blip r:embed="rId20"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1182865" y="2544988"/>
            <a:ext cx="661738" cy="531306"/>
          </a:xfrm>
          <a:prstGeom prst="rect">
            <a:avLst/>
          </a:prstGeom>
          <a:noFill/>
          <a:extLst>
            <a:ext uri="{909E8E84-426E-40DD-AFC4-6F175D3DCCD1}">
              <a14:hiddenFill xmlns:a14="http://schemas.microsoft.com/office/drawing/2010/main">
                <a:solidFill>
                  <a:srgbClr val="FFFFFF"/>
                </a:solidFill>
              </a14:hiddenFill>
            </a:ext>
          </a:extLst>
        </p:spPr>
      </p:pic>
      <p:pic>
        <p:nvPicPr>
          <p:cNvPr id="550" name="Picture Placeholder 1">
            <a:extLst>
              <a:ext uri="{FF2B5EF4-FFF2-40B4-BE49-F238E27FC236}">
                <a16:creationId xmlns:a16="http://schemas.microsoft.com/office/drawing/2014/main" id="{DAA3A77C-223D-4F1E-99E6-7A7FDA6D17DA}"/>
              </a:ext>
            </a:extLst>
          </p:cNvPr>
          <p:cNvPicPr>
            <a:picLocks noChangeAspect="1"/>
          </p:cNvPicPr>
          <p:nvPr/>
        </p:nvPicPr>
        <p:blipFill rotWithShape="1">
          <a:blip r:embed="rId21" cstate="print">
            <a:extLst>
              <a:ext uri="{28A0092B-C50C-407E-A947-70E740481C1C}">
                <a14:useLocalDpi xmlns:a14="http://schemas.microsoft.com/office/drawing/2010/main" val="0"/>
              </a:ext>
            </a:extLst>
          </a:blip>
          <a:srcRect t="-25825" b="-11711"/>
          <a:stretch/>
        </p:blipFill>
        <p:spPr>
          <a:xfrm>
            <a:off x="4091784" y="1432432"/>
            <a:ext cx="723107" cy="182242"/>
          </a:xfrm>
          <a:prstGeom prst="rect">
            <a:avLst/>
          </a:prstGeom>
        </p:spPr>
      </p:pic>
      <p:pic>
        <p:nvPicPr>
          <p:cNvPr id="551" name="Picture 2">
            <a:extLst>
              <a:ext uri="{FF2B5EF4-FFF2-40B4-BE49-F238E27FC236}">
                <a16:creationId xmlns:a16="http://schemas.microsoft.com/office/drawing/2014/main" id="{B59B3ECA-86F0-475E-A6EB-7B6B2E8DC222}"/>
              </a:ext>
            </a:extLst>
          </p:cNvPr>
          <p:cNvPicPr>
            <a:picLocks noChangeAspect="1" noChangeArrowheads="1"/>
          </p:cNvPicPr>
          <p:nvPr/>
        </p:nvPicPr>
        <p:blipFill>
          <a:blip r:embed="rId22"/>
          <a:stretch>
            <a:fillRect/>
          </a:stretch>
        </p:blipFill>
        <p:spPr bwMode="auto">
          <a:xfrm>
            <a:off x="2415367" y="2060354"/>
            <a:ext cx="543207" cy="224072"/>
          </a:xfrm>
          <a:prstGeom prst="rect">
            <a:avLst/>
          </a:prstGeom>
          <a:noFill/>
          <a:extLst>
            <a:ext uri="{909E8E84-426E-40DD-AFC4-6F175D3DCCD1}">
              <a14:hiddenFill xmlns:a14="http://schemas.microsoft.com/office/drawing/2010/main">
                <a:solidFill>
                  <a:srgbClr val="FFFFFF"/>
                </a:solidFill>
              </a14:hiddenFill>
            </a:ext>
          </a:extLst>
        </p:spPr>
      </p:pic>
      <p:pic>
        <p:nvPicPr>
          <p:cNvPr id="552" name="Picture 551">
            <a:extLst>
              <a:ext uri="{FF2B5EF4-FFF2-40B4-BE49-F238E27FC236}">
                <a16:creationId xmlns:a16="http://schemas.microsoft.com/office/drawing/2014/main" id="{9078D4FB-BFF8-475E-9DBA-74FA3561AE98}"/>
              </a:ext>
            </a:extLst>
          </p:cNvPr>
          <p:cNvPicPr>
            <a:picLocks noChangeAspect="1"/>
          </p:cNvPicPr>
          <p:nvPr/>
        </p:nvPicPr>
        <p:blipFill>
          <a:blip r:embed="rId23">
            <a:clrChange>
              <a:clrFrom>
                <a:srgbClr val="FFFFFF"/>
              </a:clrFrom>
              <a:clrTo>
                <a:srgbClr val="FFFFFF">
                  <a:alpha val="0"/>
                </a:srgbClr>
              </a:clrTo>
            </a:clrChange>
          </a:blip>
          <a:stretch>
            <a:fillRect/>
          </a:stretch>
        </p:blipFill>
        <p:spPr>
          <a:xfrm>
            <a:off x="1485896" y="2709061"/>
            <a:ext cx="637878" cy="203160"/>
          </a:xfrm>
          <a:prstGeom prst="rect">
            <a:avLst/>
          </a:prstGeom>
        </p:spPr>
      </p:pic>
      <p:pic>
        <p:nvPicPr>
          <p:cNvPr id="553" name="Picture 552">
            <a:extLst>
              <a:ext uri="{FF2B5EF4-FFF2-40B4-BE49-F238E27FC236}">
                <a16:creationId xmlns:a16="http://schemas.microsoft.com/office/drawing/2014/main" id="{1F27C278-3E9E-41C6-9DDF-BAA127EBF949}"/>
              </a:ext>
            </a:extLst>
          </p:cNvPr>
          <p:cNvPicPr>
            <a:picLocks noChangeAspect="1"/>
          </p:cNvPicPr>
          <p:nvPr/>
        </p:nvPicPr>
        <p:blipFill rotWithShape="1">
          <a:blip r:embed="rId2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bwMode="auto">
          <a:xfrm>
            <a:off x="10276512" y="2698381"/>
            <a:ext cx="745367" cy="224520"/>
          </a:xfrm>
          <a:prstGeom prst="rect">
            <a:avLst/>
          </a:prstGeom>
          <a:noFill/>
          <a:ln>
            <a:noFill/>
          </a:ln>
        </p:spPr>
      </p:pic>
      <p:pic>
        <p:nvPicPr>
          <p:cNvPr id="554" name="Picture 553" descr="Logo">
            <a:hlinkClick r:id="rId25"/>
            <a:extLst>
              <a:ext uri="{FF2B5EF4-FFF2-40B4-BE49-F238E27FC236}">
                <a16:creationId xmlns:a16="http://schemas.microsoft.com/office/drawing/2014/main" id="{35D111A8-62CA-459A-A863-491BDCF9F09C}"/>
              </a:ext>
            </a:extLst>
          </p:cNvPr>
          <p:cNvPicPr>
            <a:picLocks noChangeAspect="1"/>
          </p:cNvPicPr>
          <p:nvPr/>
        </p:nvPicPr>
        <p:blipFill>
          <a:blip r:embed="rId26">
            <a:extLst>
              <a:ext uri="{28A0092B-C50C-407E-A947-70E740481C1C}">
                <a14:useLocalDpi xmlns:a14="http://schemas.microsoft.com/office/drawing/2010/main" val="0"/>
              </a:ext>
            </a:extLst>
          </a:blip>
          <a:srcRect/>
          <a:stretch>
            <a:fillRect/>
          </a:stretch>
        </p:blipFill>
        <p:spPr bwMode="auto">
          <a:xfrm>
            <a:off x="6852284" y="3254237"/>
            <a:ext cx="495001" cy="431547"/>
          </a:xfrm>
          <a:prstGeom prst="rect">
            <a:avLst/>
          </a:prstGeom>
          <a:noFill/>
          <a:ln>
            <a:noFill/>
          </a:ln>
        </p:spPr>
      </p:pic>
      <p:pic>
        <p:nvPicPr>
          <p:cNvPr id="555" name="Picture 554">
            <a:extLst>
              <a:ext uri="{FF2B5EF4-FFF2-40B4-BE49-F238E27FC236}">
                <a16:creationId xmlns:a16="http://schemas.microsoft.com/office/drawing/2014/main" id="{B0E8B889-2731-4029-ABB8-4E715C6A2812}"/>
              </a:ext>
            </a:extLst>
          </p:cNvPr>
          <p:cNvPicPr>
            <a:picLocks noChangeAspect="1"/>
          </p:cNvPicPr>
          <p:nvPr/>
        </p:nvPicPr>
        <p:blipFill>
          <a:blip r:embed="rId27" cstate="hqprint">
            <a:extLst>
              <a:ext uri="{28A0092B-C50C-407E-A947-70E740481C1C}">
                <a14:useLocalDpi xmlns:a14="http://schemas.microsoft.com/office/drawing/2010/main"/>
              </a:ext>
            </a:extLst>
          </a:blip>
          <a:stretch>
            <a:fillRect/>
          </a:stretch>
        </p:blipFill>
        <p:spPr>
          <a:xfrm>
            <a:off x="2370150" y="4676351"/>
            <a:ext cx="633641" cy="191575"/>
          </a:xfrm>
          <a:prstGeom prst="rect">
            <a:avLst/>
          </a:prstGeom>
          <a:ln>
            <a:noFill/>
          </a:ln>
        </p:spPr>
      </p:pic>
      <p:pic>
        <p:nvPicPr>
          <p:cNvPr id="556" name="Picture 555">
            <a:extLst>
              <a:ext uri="{FF2B5EF4-FFF2-40B4-BE49-F238E27FC236}">
                <a16:creationId xmlns:a16="http://schemas.microsoft.com/office/drawing/2014/main" id="{2E71A407-5232-4A54-91E9-6057B64655DD}"/>
              </a:ext>
            </a:extLst>
          </p:cNvPr>
          <p:cNvPicPr>
            <a:picLocks noChangeAspect="1"/>
          </p:cNvPicPr>
          <p:nvPr/>
        </p:nvPicPr>
        <p:blipFill>
          <a:blip r:embed="rId28" cstate="hqprint">
            <a:extLst>
              <a:ext uri="{28A0092B-C50C-407E-A947-70E740481C1C}">
                <a14:useLocalDpi xmlns:a14="http://schemas.microsoft.com/office/drawing/2010/main"/>
              </a:ext>
            </a:extLst>
          </a:blip>
          <a:stretch>
            <a:fillRect/>
          </a:stretch>
        </p:blipFill>
        <p:spPr>
          <a:xfrm>
            <a:off x="6698456" y="1416064"/>
            <a:ext cx="802656" cy="214979"/>
          </a:xfrm>
          <a:prstGeom prst="rect">
            <a:avLst/>
          </a:prstGeom>
          <a:ln>
            <a:noFill/>
          </a:ln>
        </p:spPr>
      </p:pic>
      <p:pic>
        <p:nvPicPr>
          <p:cNvPr id="557" name="Picture 556">
            <a:extLst>
              <a:ext uri="{FF2B5EF4-FFF2-40B4-BE49-F238E27FC236}">
                <a16:creationId xmlns:a16="http://schemas.microsoft.com/office/drawing/2014/main" id="{A8EFF757-6740-48A8-A4AB-BC65A431A155}"/>
              </a:ext>
            </a:extLst>
          </p:cNvPr>
          <p:cNvPicPr>
            <a:picLocks noChangeAspect="1"/>
          </p:cNvPicPr>
          <p:nvPr/>
        </p:nvPicPr>
        <p:blipFill>
          <a:blip r:embed="rId29" cstate="hqprint">
            <a:extLst>
              <a:ext uri="{28A0092B-C50C-407E-A947-70E740481C1C}">
                <a14:useLocalDpi xmlns:a14="http://schemas.microsoft.com/office/drawing/2010/main"/>
              </a:ext>
            </a:extLst>
          </a:blip>
          <a:stretch>
            <a:fillRect/>
          </a:stretch>
        </p:blipFill>
        <p:spPr>
          <a:xfrm>
            <a:off x="516700" y="4673190"/>
            <a:ext cx="745374" cy="197897"/>
          </a:xfrm>
          <a:prstGeom prst="rect">
            <a:avLst/>
          </a:prstGeom>
          <a:ln>
            <a:noFill/>
          </a:ln>
        </p:spPr>
      </p:pic>
      <p:pic>
        <p:nvPicPr>
          <p:cNvPr id="558" name="Picture 557">
            <a:extLst>
              <a:ext uri="{FF2B5EF4-FFF2-40B4-BE49-F238E27FC236}">
                <a16:creationId xmlns:a16="http://schemas.microsoft.com/office/drawing/2014/main" id="{86C650DA-AA47-4E69-86E2-181B02FBAF00}"/>
              </a:ext>
            </a:extLst>
          </p:cNvPr>
          <p:cNvPicPr>
            <a:picLocks noChangeAspect="1"/>
          </p:cNvPicPr>
          <p:nvPr/>
        </p:nvPicPr>
        <p:blipFill>
          <a:blip r:embed="rId30" cstate="hqprint">
            <a:extLst>
              <a:ext uri="{28A0092B-C50C-407E-A947-70E740481C1C}">
                <a14:useLocalDpi xmlns:a14="http://schemas.microsoft.com/office/drawing/2010/main"/>
              </a:ext>
            </a:extLst>
          </a:blip>
          <a:stretch>
            <a:fillRect/>
          </a:stretch>
        </p:blipFill>
        <p:spPr>
          <a:xfrm>
            <a:off x="6683368" y="2719399"/>
            <a:ext cx="811316" cy="182484"/>
          </a:xfrm>
          <a:prstGeom prst="rect">
            <a:avLst/>
          </a:prstGeom>
          <a:ln>
            <a:noFill/>
          </a:ln>
        </p:spPr>
      </p:pic>
      <p:pic>
        <p:nvPicPr>
          <p:cNvPr id="559" name="Picture 558">
            <a:extLst>
              <a:ext uri="{FF2B5EF4-FFF2-40B4-BE49-F238E27FC236}">
                <a16:creationId xmlns:a16="http://schemas.microsoft.com/office/drawing/2014/main" id="{DD1DF197-1661-4DC2-8F95-4ED64595E2A3}"/>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11241610" y="2007017"/>
            <a:ext cx="606369" cy="330747"/>
          </a:xfrm>
          <a:prstGeom prst="rect">
            <a:avLst/>
          </a:prstGeom>
        </p:spPr>
      </p:pic>
      <p:pic>
        <p:nvPicPr>
          <p:cNvPr id="560" name="Picture 559">
            <a:extLst>
              <a:ext uri="{FF2B5EF4-FFF2-40B4-BE49-F238E27FC236}">
                <a16:creationId xmlns:a16="http://schemas.microsoft.com/office/drawing/2014/main" id="{737C578C-38B6-4E6F-B08E-4BBA194C9504}"/>
              </a:ext>
            </a:extLst>
          </p:cNvPr>
          <p:cNvPicPr>
            <a:picLocks noChangeAspect="1"/>
          </p:cNvPicPr>
          <p:nvPr/>
        </p:nvPicPr>
        <p:blipFill rotWithShape="1">
          <a:blip r:embed="rId32" cstate="print">
            <a:extLst>
              <a:ext uri="{28A0092B-C50C-407E-A947-70E740481C1C}">
                <a14:useLocalDpi xmlns:a14="http://schemas.microsoft.com/office/drawing/2010/main" val="0"/>
              </a:ext>
            </a:extLst>
          </a:blip>
          <a:srcRect/>
          <a:stretch/>
        </p:blipFill>
        <p:spPr>
          <a:xfrm>
            <a:off x="4969255" y="3989136"/>
            <a:ext cx="747146" cy="280893"/>
          </a:xfrm>
          <a:prstGeom prst="rect">
            <a:avLst/>
          </a:prstGeom>
        </p:spPr>
      </p:pic>
      <p:pic>
        <p:nvPicPr>
          <p:cNvPr id="561" name="Picture 560">
            <a:extLst>
              <a:ext uri="{FF2B5EF4-FFF2-40B4-BE49-F238E27FC236}">
                <a16:creationId xmlns:a16="http://schemas.microsoft.com/office/drawing/2014/main" id="{BAEB6BC5-C489-405A-B95B-1FD3B244F26E}"/>
              </a:ext>
            </a:extLst>
          </p:cNvPr>
          <p:cNvPicPr>
            <a:picLocks noChangeAspect="1"/>
          </p:cNvPicPr>
          <p:nvPr/>
        </p:nvPicPr>
        <p:blipFill>
          <a:blip r:embed="rId3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1160225" y="3274344"/>
            <a:ext cx="735452" cy="391333"/>
          </a:xfrm>
          <a:prstGeom prst="rect">
            <a:avLst/>
          </a:prstGeom>
        </p:spPr>
      </p:pic>
      <p:pic>
        <p:nvPicPr>
          <p:cNvPr id="562" name="Picture 561">
            <a:extLst>
              <a:ext uri="{FF2B5EF4-FFF2-40B4-BE49-F238E27FC236}">
                <a16:creationId xmlns:a16="http://schemas.microsoft.com/office/drawing/2014/main" id="{8400CFD1-0023-4C93-B0F9-C06115D1B36F}"/>
              </a:ext>
            </a:extLst>
          </p:cNvPr>
          <p:cNvPicPr>
            <a:picLocks noChangeAspect="1"/>
          </p:cNvPicPr>
          <p:nvPr/>
        </p:nvPicPr>
        <p:blipFill rotWithShape="1">
          <a:blip r:embed="rId3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a:xfrm>
            <a:off x="10156885" y="3134007"/>
            <a:ext cx="1072360" cy="672007"/>
          </a:xfrm>
          <a:prstGeom prst="rect">
            <a:avLst/>
          </a:prstGeom>
        </p:spPr>
      </p:pic>
      <p:pic>
        <p:nvPicPr>
          <p:cNvPr id="563" name="Picture Placeholder 1">
            <a:extLst>
              <a:ext uri="{FF2B5EF4-FFF2-40B4-BE49-F238E27FC236}">
                <a16:creationId xmlns:a16="http://schemas.microsoft.com/office/drawing/2014/main" id="{22836DFA-7740-4099-B891-039ABDBB5E2E}"/>
              </a:ext>
            </a:extLst>
          </p:cNvPr>
          <p:cNvPicPr>
            <a:picLocks noChangeAspect="1"/>
          </p:cNvPicPr>
          <p:nvPr/>
        </p:nvPicPr>
        <p:blipFill rotWithShape="1">
          <a:blip r:embed="rId35" cstate="print">
            <a:clrChange>
              <a:clrFrom>
                <a:srgbClr val="FFFFFF"/>
              </a:clrFrom>
              <a:clrTo>
                <a:srgbClr val="FFFFFF">
                  <a:alpha val="0"/>
                </a:srgbClr>
              </a:clrTo>
            </a:clrChange>
            <a:extLst>
              <a:ext uri="{28A0092B-C50C-407E-A947-70E740481C1C}">
                <a14:useLocalDpi xmlns:a14="http://schemas.microsoft.com/office/drawing/2010/main" val="0"/>
              </a:ext>
            </a:extLst>
          </a:blip>
          <a:srcRect t="-17229" b="-17229"/>
          <a:stretch/>
        </p:blipFill>
        <p:spPr>
          <a:xfrm>
            <a:off x="11193622" y="4625152"/>
            <a:ext cx="727425" cy="293972"/>
          </a:xfrm>
          <a:prstGeom prst="rect">
            <a:avLst/>
          </a:prstGeom>
        </p:spPr>
      </p:pic>
      <p:pic>
        <p:nvPicPr>
          <p:cNvPr id="564" name="Picture Placeholder 7">
            <a:extLst>
              <a:ext uri="{FF2B5EF4-FFF2-40B4-BE49-F238E27FC236}">
                <a16:creationId xmlns:a16="http://schemas.microsoft.com/office/drawing/2014/main" id="{787FC829-94DC-4EE5-9CBD-92D1B34B75AE}"/>
              </a:ext>
            </a:extLst>
          </p:cNvPr>
          <p:cNvPicPr>
            <a:picLocks noChangeAspect="1"/>
          </p:cNvPicPr>
          <p:nvPr/>
        </p:nvPicPr>
        <p:blipFill rotWithShape="1">
          <a:blip r:embed="rId36" cstate="print">
            <a:extLst>
              <a:ext uri="{28A0092B-C50C-407E-A947-70E740481C1C}">
                <a14:useLocalDpi xmlns:a14="http://schemas.microsoft.com/office/drawing/2010/main" val="0"/>
              </a:ext>
            </a:extLst>
          </a:blip>
          <a:srcRect t="-5032" b="-5032"/>
          <a:stretch/>
        </p:blipFill>
        <p:spPr>
          <a:xfrm>
            <a:off x="4106314" y="3989340"/>
            <a:ext cx="694047" cy="280484"/>
          </a:xfrm>
          <a:prstGeom prst="rect">
            <a:avLst/>
          </a:prstGeom>
        </p:spPr>
      </p:pic>
      <p:pic>
        <p:nvPicPr>
          <p:cNvPr id="565" name="Picture Placeholder 4">
            <a:extLst>
              <a:ext uri="{FF2B5EF4-FFF2-40B4-BE49-F238E27FC236}">
                <a16:creationId xmlns:a16="http://schemas.microsoft.com/office/drawing/2014/main" id="{BC282A56-4DC6-4DF9-975B-022B02390C2B}"/>
              </a:ext>
            </a:extLst>
          </p:cNvPr>
          <p:cNvPicPr>
            <a:picLocks noChangeAspect="1"/>
          </p:cNvPicPr>
          <p:nvPr/>
        </p:nvPicPr>
        <p:blipFill rotWithShape="1">
          <a:blip r:embed="rId37"/>
          <a:srcRect t="27974" b="27974"/>
          <a:stretch/>
        </p:blipFill>
        <p:spPr>
          <a:xfrm>
            <a:off x="4975922" y="2648951"/>
            <a:ext cx="733813" cy="323381"/>
          </a:xfrm>
          <a:prstGeom prst="rect">
            <a:avLst/>
          </a:prstGeom>
        </p:spPr>
      </p:pic>
      <p:pic>
        <p:nvPicPr>
          <p:cNvPr id="566" name="Picture 565">
            <a:extLst>
              <a:ext uri="{FF2B5EF4-FFF2-40B4-BE49-F238E27FC236}">
                <a16:creationId xmlns:a16="http://schemas.microsoft.com/office/drawing/2014/main" id="{7F463441-4D2B-4E81-B470-44027414DA95}"/>
              </a:ext>
            </a:extLst>
          </p:cNvPr>
          <p:cNvPicPr>
            <a:picLocks noChangeAspect="1"/>
          </p:cNvPicPr>
          <p:nvPr/>
        </p:nvPicPr>
        <p:blipFill>
          <a:blip r:embed="rId38" cstate="print">
            <a:extLst>
              <a:ext uri="{28A0092B-C50C-407E-A947-70E740481C1C}">
                <a14:useLocalDpi xmlns:a14="http://schemas.microsoft.com/office/drawing/2010/main" val="0"/>
              </a:ext>
            </a:extLst>
          </a:blip>
          <a:stretch>
            <a:fillRect/>
          </a:stretch>
        </p:blipFill>
        <p:spPr>
          <a:xfrm>
            <a:off x="9506835" y="3947384"/>
            <a:ext cx="521824" cy="364396"/>
          </a:xfrm>
          <a:prstGeom prst="rect">
            <a:avLst/>
          </a:prstGeom>
        </p:spPr>
      </p:pic>
      <p:pic>
        <p:nvPicPr>
          <p:cNvPr id="568" name="Picture 48" descr="https://upload.wikimedia.org/wikipedia/commons/thumb/b/b8/Weir-Logo.svg/1000px-Weir-Logo.svg.png">
            <a:extLst>
              <a:ext uri="{FF2B5EF4-FFF2-40B4-BE49-F238E27FC236}">
                <a16:creationId xmlns:a16="http://schemas.microsoft.com/office/drawing/2014/main" id="{71F13EDC-E6DE-4A1D-94A6-E1CD945C6209}"/>
              </a:ext>
            </a:extLst>
          </p:cNvPr>
          <p:cNvPicPr>
            <a:picLocks noChangeAspect="1" noChangeArrowheads="1"/>
          </p:cNvPicPr>
          <p:nvPr/>
        </p:nvPicPr>
        <p:blipFill>
          <a:blip r:embed="rId39" cstate="screen">
            <a:extLst>
              <a:ext uri="{28A0092B-C50C-407E-A947-70E740481C1C}">
                <a14:useLocalDpi xmlns:a14="http://schemas.microsoft.com/office/drawing/2010/main"/>
              </a:ext>
            </a:extLst>
          </a:blip>
          <a:srcRect/>
          <a:stretch>
            <a:fillRect/>
          </a:stretch>
        </p:blipFill>
        <p:spPr bwMode="auto">
          <a:xfrm>
            <a:off x="4155038" y="4677577"/>
            <a:ext cx="596599" cy="189123"/>
          </a:xfrm>
          <a:prstGeom prst="rect">
            <a:avLst/>
          </a:prstGeom>
          <a:noFill/>
          <a:extLst>
            <a:ext uri="{909E8E84-426E-40DD-AFC4-6F175D3DCCD1}">
              <a14:hiddenFill xmlns:a14="http://schemas.microsoft.com/office/drawing/2010/main">
                <a:solidFill>
                  <a:srgbClr val="FFFFFF"/>
                </a:solidFill>
              </a14:hiddenFill>
            </a:ext>
          </a:extLst>
        </p:spPr>
      </p:pic>
      <p:pic>
        <p:nvPicPr>
          <p:cNvPr id="569" name="Picture 568">
            <a:extLst>
              <a:ext uri="{FF2B5EF4-FFF2-40B4-BE49-F238E27FC236}">
                <a16:creationId xmlns:a16="http://schemas.microsoft.com/office/drawing/2014/main" id="{F8C1F4F2-21FE-45BC-BEA9-3C0A211BE2B5}"/>
              </a:ext>
            </a:extLst>
          </p:cNvPr>
          <p:cNvPicPr>
            <a:picLocks noChangeAspect="1"/>
          </p:cNvPicPr>
          <p:nvPr/>
        </p:nvPicPr>
        <p:blipFill rotWithShape="1">
          <a:blip r:embed="rId40" cstate="print">
            <a:extLst>
              <a:ext uri="{28A0092B-C50C-407E-A947-70E740481C1C}">
                <a14:useLocalDpi xmlns:a14="http://schemas.microsoft.com/office/drawing/2010/main" val="0"/>
              </a:ext>
            </a:extLst>
          </a:blip>
          <a:srcRect l="-2332"/>
          <a:stretch/>
        </p:blipFill>
        <p:spPr>
          <a:xfrm>
            <a:off x="7745897" y="4566056"/>
            <a:ext cx="498236" cy="412165"/>
          </a:xfrm>
          <a:prstGeom prst="rect">
            <a:avLst/>
          </a:prstGeom>
        </p:spPr>
      </p:pic>
      <p:pic>
        <p:nvPicPr>
          <p:cNvPr id="570" name="Picture 569">
            <a:extLst>
              <a:ext uri="{FF2B5EF4-FFF2-40B4-BE49-F238E27FC236}">
                <a16:creationId xmlns:a16="http://schemas.microsoft.com/office/drawing/2014/main" id="{A21E4258-C3F0-4E52-A87C-0EBC306AC626}"/>
              </a:ext>
            </a:extLst>
          </p:cNvPr>
          <p:cNvPicPr>
            <a:picLocks noChangeAspect="1"/>
          </p:cNvPicPr>
          <p:nvPr/>
        </p:nvPicPr>
        <p:blipFill>
          <a:blip r:embed="rId41"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454470" y="5186924"/>
            <a:ext cx="626554" cy="477641"/>
          </a:xfrm>
          <a:prstGeom prst="rect">
            <a:avLst/>
          </a:prstGeom>
        </p:spPr>
      </p:pic>
      <p:pic>
        <p:nvPicPr>
          <p:cNvPr id="571" name="Picture 2" descr="Image result for fathym logo">
            <a:extLst>
              <a:ext uri="{FF2B5EF4-FFF2-40B4-BE49-F238E27FC236}">
                <a16:creationId xmlns:a16="http://schemas.microsoft.com/office/drawing/2014/main" id="{C0F9A2FC-2263-4039-B90E-372865E5596E}"/>
              </a:ext>
            </a:extLst>
          </p:cNvPr>
          <p:cNvPicPr>
            <a:picLocks noChangeAspect="1" noChangeArrowheads="1"/>
          </p:cNvPicPr>
          <p:nvPr/>
        </p:nvPicPr>
        <p:blipFill rotWithShape="1">
          <a:blip r:embed="rId4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bwMode="auto">
          <a:xfrm>
            <a:off x="10346435" y="4609114"/>
            <a:ext cx="605520" cy="326048"/>
          </a:xfrm>
          <a:prstGeom prst="rect">
            <a:avLst/>
          </a:prstGeom>
          <a:noFill/>
          <a:extLst>
            <a:ext uri="{909E8E84-426E-40DD-AFC4-6F175D3DCCD1}">
              <a14:hiddenFill xmlns:a14="http://schemas.microsoft.com/office/drawing/2010/main">
                <a:solidFill>
                  <a:srgbClr val="FFFFFF"/>
                </a:solidFill>
              </a14:hiddenFill>
            </a:ext>
          </a:extLst>
        </p:spPr>
      </p:pic>
      <p:pic>
        <p:nvPicPr>
          <p:cNvPr id="572" name="Picture 571">
            <a:extLst>
              <a:ext uri="{FF2B5EF4-FFF2-40B4-BE49-F238E27FC236}">
                <a16:creationId xmlns:a16="http://schemas.microsoft.com/office/drawing/2014/main" id="{3E13615E-0668-4606-8A7D-BD732D96DD64}"/>
              </a:ext>
            </a:extLst>
          </p:cNvPr>
          <p:cNvPicPr>
            <a:picLocks noChangeAspect="1"/>
          </p:cNvPicPr>
          <p:nvPr/>
        </p:nvPicPr>
        <p:blipFill rotWithShape="1">
          <a:blip r:embed="rId43" cstate="print">
            <a:extLst>
              <a:ext uri="{28A0092B-C50C-407E-A947-70E740481C1C}">
                <a14:useLocalDpi xmlns:a14="http://schemas.microsoft.com/office/drawing/2010/main" val="0"/>
              </a:ext>
            </a:extLst>
          </a:blip>
          <a:srcRect/>
          <a:stretch/>
        </p:blipFill>
        <p:spPr>
          <a:xfrm>
            <a:off x="4144167" y="5216420"/>
            <a:ext cx="618340" cy="418648"/>
          </a:xfrm>
          <a:prstGeom prst="rect">
            <a:avLst/>
          </a:prstGeom>
        </p:spPr>
      </p:pic>
      <p:pic>
        <p:nvPicPr>
          <p:cNvPr id="574" name="Picture 2" descr="Related image">
            <a:extLst>
              <a:ext uri="{FF2B5EF4-FFF2-40B4-BE49-F238E27FC236}">
                <a16:creationId xmlns:a16="http://schemas.microsoft.com/office/drawing/2014/main" id="{DEF2E0B3-0AAE-4BE5-8DFB-322294ABA18C}"/>
              </a:ext>
            </a:extLst>
          </p:cNvPr>
          <p:cNvPicPr>
            <a:picLocks noChangeAspect="1" noChangeArrowheads="1"/>
          </p:cNvPicPr>
          <p:nvPr/>
        </p:nvPicPr>
        <p:blipFill>
          <a:blip r:embed="rId4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432165" y="3412799"/>
            <a:ext cx="745340" cy="114422"/>
          </a:xfrm>
          <a:prstGeom prst="rect">
            <a:avLst/>
          </a:prstGeom>
          <a:noFill/>
          <a:extLst>
            <a:ext uri="{909E8E84-426E-40DD-AFC4-6F175D3DCCD1}">
              <a14:hiddenFill xmlns:a14="http://schemas.microsoft.com/office/drawing/2010/main">
                <a:solidFill>
                  <a:srgbClr val="FFFFFF"/>
                </a:solidFill>
              </a14:hiddenFill>
            </a:ext>
          </a:extLst>
        </p:spPr>
      </p:pic>
      <p:pic>
        <p:nvPicPr>
          <p:cNvPr id="575" name="Picture 4" descr="Image result for NAV canada logo">
            <a:extLst>
              <a:ext uri="{FF2B5EF4-FFF2-40B4-BE49-F238E27FC236}">
                <a16:creationId xmlns:a16="http://schemas.microsoft.com/office/drawing/2014/main" id="{254F5BA2-7E93-43A6-9D4B-75AF2DD450D4}"/>
              </a:ext>
            </a:extLst>
          </p:cNvPr>
          <p:cNvPicPr>
            <a:picLocks noChangeAspect="1" noChangeArrowheads="1"/>
          </p:cNvPicPr>
          <p:nvPr/>
        </p:nvPicPr>
        <p:blipFill>
          <a:blip r:embed="rId45"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855062" y="4660303"/>
            <a:ext cx="715745" cy="223670"/>
          </a:xfrm>
          <a:prstGeom prst="rect">
            <a:avLst/>
          </a:prstGeom>
          <a:noFill/>
          <a:extLst>
            <a:ext uri="{909E8E84-426E-40DD-AFC4-6F175D3DCCD1}">
              <a14:hiddenFill xmlns:a14="http://schemas.microsoft.com/office/drawing/2010/main">
                <a:solidFill>
                  <a:srgbClr val="FFFFFF"/>
                </a:solidFill>
              </a14:hiddenFill>
            </a:ext>
          </a:extLst>
        </p:spPr>
      </p:pic>
      <p:pic>
        <p:nvPicPr>
          <p:cNvPr id="576" name="Picture 6" descr="Image result for ABT power management logo">
            <a:extLst>
              <a:ext uri="{FF2B5EF4-FFF2-40B4-BE49-F238E27FC236}">
                <a16:creationId xmlns:a16="http://schemas.microsoft.com/office/drawing/2014/main" id="{D1A1F37A-B227-41D9-AE44-89AE8139F7E9}"/>
              </a:ext>
            </a:extLst>
          </p:cNvPr>
          <p:cNvPicPr>
            <a:picLocks noChangeAspect="1" noChangeArrowheads="1"/>
          </p:cNvPicPr>
          <p:nvPr/>
        </p:nvPicPr>
        <p:blipFill>
          <a:blip r:embed="rId46" cstate="print">
            <a:extLst>
              <a:ext uri="{28A0092B-C50C-407E-A947-70E740481C1C}">
                <a14:useLocalDpi xmlns:a14="http://schemas.microsoft.com/office/drawing/2010/main" val="0"/>
              </a:ext>
            </a:extLst>
          </a:blip>
          <a:srcRect/>
          <a:stretch>
            <a:fillRect/>
          </a:stretch>
        </p:blipFill>
        <p:spPr bwMode="auto">
          <a:xfrm>
            <a:off x="10351048" y="5311377"/>
            <a:ext cx="596295" cy="228734"/>
          </a:xfrm>
          <a:prstGeom prst="rect">
            <a:avLst/>
          </a:prstGeom>
          <a:noFill/>
          <a:extLst>
            <a:ext uri="{909E8E84-426E-40DD-AFC4-6F175D3DCCD1}">
              <a14:hiddenFill xmlns:a14="http://schemas.microsoft.com/office/drawing/2010/main">
                <a:solidFill>
                  <a:srgbClr val="FFFFFF"/>
                </a:solidFill>
              </a14:hiddenFill>
            </a:ext>
          </a:extLst>
        </p:spPr>
      </p:pic>
      <p:pic>
        <p:nvPicPr>
          <p:cNvPr id="577" name="Picture 4" descr="Image result for mondelez logo">
            <a:extLst>
              <a:ext uri="{FF2B5EF4-FFF2-40B4-BE49-F238E27FC236}">
                <a16:creationId xmlns:a16="http://schemas.microsoft.com/office/drawing/2014/main" id="{6DA56F7A-F614-4B2A-AB08-994C600E8DFE}"/>
              </a:ext>
            </a:extLst>
          </p:cNvPr>
          <p:cNvPicPr>
            <a:picLocks noChangeAspect="1" noChangeArrowheads="1"/>
          </p:cNvPicPr>
          <p:nvPr/>
        </p:nvPicPr>
        <p:blipFill>
          <a:blip r:embed="rId47"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186545" y="4652670"/>
            <a:ext cx="745375" cy="238936"/>
          </a:xfrm>
          <a:prstGeom prst="rect">
            <a:avLst/>
          </a:prstGeom>
          <a:noFill/>
          <a:extLst>
            <a:ext uri="{909E8E84-426E-40DD-AFC4-6F175D3DCCD1}">
              <a14:hiddenFill xmlns:a14="http://schemas.microsoft.com/office/drawing/2010/main">
                <a:solidFill>
                  <a:srgbClr val="FFFFFF"/>
                </a:solidFill>
              </a14:hiddenFill>
            </a:ext>
          </a:extLst>
        </p:spPr>
      </p:pic>
      <p:pic>
        <p:nvPicPr>
          <p:cNvPr id="578" name="Picture 577">
            <a:extLst>
              <a:ext uri="{FF2B5EF4-FFF2-40B4-BE49-F238E27FC236}">
                <a16:creationId xmlns:a16="http://schemas.microsoft.com/office/drawing/2014/main" id="{23A4ED2E-9912-48C5-9EAD-EAE148E6AB1E}"/>
              </a:ext>
            </a:extLst>
          </p:cNvPr>
          <p:cNvPicPr>
            <a:picLocks noChangeAspect="1"/>
          </p:cNvPicPr>
          <p:nvPr/>
        </p:nvPicPr>
        <p:blipFill rotWithShape="1">
          <a:blip r:embed="rId48" cstate="print">
            <a:extLst>
              <a:ext uri="{28A0092B-C50C-407E-A947-70E740481C1C}">
                <a14:useLocalDpi xmlns:a14="http://schemas.microsoft.com/office/drawing/2010/main" val="0"/>
              </a:ext>
            </a:extLst>
          </a:blip>
          <a:srcRect/>
          <a:stretch/>
        </p:blipFill>
        <p:spPr>
          <a:xfrm>
            <a:off x="8548103" y="4662656"/>
            <a:ext cx="672679" cy="218965"/>
          </a:xfrm>
          <a:prstGeom prst="rect">
            <a:avLst/>
          </a:prstGeom>
        </p:spPr>
      </p:pic>
      <p:pic>
        <p:nvPicPr>
          <p:cNvPr id="579" name="Picture Placeholder 1">
            <a:extLst>
              <a:ext uri="{FF2B5EF4-FFF2-40B4-BE49-F238E27FC236}">
                <a16:creationId xmlns:a16="http://schemas.microsoft.com/office/drawing/2014/main" id="{41D777E7-02E9-46AC-A97D-5549BBA4CCA7}"/>
              </a:ext>
            </a:extLst>
          </p:cNvPr>
          <p:cNvPicPr>
            <a:picLocks noChangeAspect="1"/>
          </p:cNvPicPr>
          <p:nvPr/>
        </p:nvPicPr>
        <p:blipFill rotWithShape="1">
          <a:blip r:embed="rId49" cstate="print">
            <a:extLst>
              <a:ext uri="{28A0092B-C50C-407E-A947-70E740481C1C}">
                <a14:useLocalDpi xmlns:a14="http://schemas.microsoft.com/office/drawing/2010/main" val="0"/>
              </a:ext>
            </a:extLst>
          </a:blip>
          <a:srcRect/>
          <a:stretch/>
        </p:blipFill>
        <p:spPr>
          <a:xfrm>
            <a:off x="9376699" y="4652115"/>
            <a:ext cx="782097" cy="240046"/>
          </a:xfrm>
          <a:prstGeom prst="rect">
            <a:avLst/>
          </a:prstGeom>
        </p:spPr>
      </p:pic>
      <p:pic>
        <p:nvPicPr>
          <p:cNvPr id="580" name="Picture Placeholder 4">
            <a:extLst>
              <a:ext uri="{FF2B5EF4-FFF2-40B4-BE49-F238E27FC236}">
                <a16:creationId xmlns:a16="http://schemas.microsoft.com/office/drawing/2014/main" id="{98FB24C7-8CB4-4EAF-85CE-98D368A6E1E4}"/>
              </a:ext>
            </a:extLst>
          </p:cNvPr>
          <p:cNvPicPr>
            <a:picLocks noChangeAspect="1"/>
          </p:cNvPicPr>
          <p:nvPr/>
        </p:nvPicPr>
        <p:blipFill rotWithShape="1">
          <a:blip r:embed="rId50" cstate="print">
            <a:extLst>
              <a:ext uri="{28A0092B-C50C-407E-A947-70E740481C1C}">
                <a14:useLocalDpi xmlns:a14="http://schemas.microsoft.com/office/drawing/2010/main" val="0"/>
              </a:ext>
            </a:extLst>
          </a:blip>
          <a:srcRect l="-73723" r="-73723"/>
          <a:stretch/>
        </p:blipFill>
        <p:spPr>
          <a:xfrm>
            <a:off x="10927182" y="3882771"/>
            <a:ext cx="1221450" cy="493622"/>
          </a:xfrm>
          <a:prstGeom prst="rect">
            <a:avLst/>
          </a:prstGeom>
        </p:spPr>
      </p:pic>
      <p:pic>
        <p:nvPicPr>
          <p:cNvPr id="581" name="Picture Placeholder 2">
            <a:extLst>
              <a:ext uri="{FF2B5EF4-FFF2-40B4-BE49-F238E27FC236}">
                <a16:creationId xmlns:a16="http://schemas.microsoft.com/office/drawing/2014/main" id="{E572C614-9119-4432-957E-20D7463A03CD}"/>
              </a:ext>
            </a:extLst>
          </p:cNvPr>
          <p:cNvPicPr>
            <a:picLocks noChangeAspect="1"/>
          </p:cNvPicPr>
          <p:nvPr/>
        </p:nvPicPr>
        <p:blipFill rotWithShape="1">
          <a:blip r:embed="rId51" cstate="print">
            <a:extLst>
              <a:ext uri="{28A0092B-C50C-407E-A947-70E740481C1C}">
                <a14:useLocalDpi xmlns:a14="http://schemas.microsoft.com/office/drawing/2010/main" val="0"/>
              </a:ext>
            </a:extLst>
          </a:blip>
          <a:srcRect l="-4304" r="-6574"/>
          <a:stretch/>
        </p:blipFill>
        <p:spPr>
          <a:xfrm>
            <a:off x="8552675" y="2590018"/>
            <a:ext cx="663535" cy="441246"/>
          </a:xfrm>
          <a:prstGeom prst="rect">
            <a:avLst/>
          </a:prstGeom>
        </p:spPr>
      </p:pic>
      <p:pic>
        <p:nvPicPr>
          <p:cNvPr id="582" name="Picture Placeholder 6">
            <a:extLst>
              <a:ext uri="{FF2B5EF4-FFF2-40B4-BE49-F238E27FC236}">
                <a16:creationId xmlns:a16="http://schemas.microsoft.com/office/drawing/2014/main" id="{DE4FB5C4-C03C-4BD9-AD4B-44088E2C8E5F}"/>
              </a:ext>
            </a:extLst>
          </p:cNvPr>
          <p:cNvPicPr>
            <a:picLocks noChangeAspect="1"/>
          </p:cNvPicPr>
          <p:nvPr/>
        </p:nvPicPr>
        <p:blipFill rotWithShape="1">
          <a:blip r:embed="rId52" cstate="print">
            <a:extLst>
              <a:ext uri="{28A0092B-C50C-407E-A947-70E740481C1C}">
                <a14:useLocalDpi xmlns:a14="http://schemas.microsoft.com/office/drawing/2010/main" val="0"/>
              </a:ext>
            </a:extLst>
          </a:blip>
          <a:srcRect t="-14148" b="-14148"/>
          <a:stretch/>
        </p:blipFill>
        <p:spPr>
          <a:xfrm>
            <a:off x="7645042" y="1382119"/>
            <a:ext cx="699947" cy="282868"/>
          </a:xfrm>
          <a:prstGeom prst="rect">
            <a:avLst/>
          </a:prstGeom>
        </p:spPr>
      </p:pic>
      <p:pic>
        <p:nvPicPr>
          <p:cNvPr id="583" name="Picture Placeholder 2">
            <a:extLst>
              <a:ext uri="{FF2B5EF4-FFF2-40B4-BE49-F238E27FC236}">
                <a16:creationId xmlns:a16="http://schemas.microsoft.com/office/drawing/2014/main" id="{4B30F36C-F7D0-4B47-9D31-503261CFCB6F}"/>
              </a:ext>
            </a:extLst>
          </p:cNvPr>
          <p:cNvPicPr>
            <a:picLocks noChangeAspect="1"/>
          </p:cNvPicPr>
          <p:nvPr/>
        </p:nvPicPr>
        <p:blipFill rotWithShape="1">
          <a:blip r:embed="rId53" cstate="print">
            <a:clrChange>
              <a:clrFrom>
                <a:srgbClr val="FFFFFF"/>
              </a:clrFrom>
              <a:clrTo>
                <a:srgbClr val="FFFFFF">
                  <a:alpha val="0"/>
                </a:srgbClr>
              </a:clrTo>
            </a:clrChange>
            <a:extLst>
              <a:ext uri="{28A0092B-C50C-407E-A947-70E740481C1C}">
                <a14:useLocalDpi xmlns:a14="http://schemas.microsoft.com/office/drawing/2010/main" val="0"/>
              </a:ext>
            </a:extLst>
          </a:blip>
          <a:srcRect t="-1002" b="-16766"/>
          <a:stretch/>
        </p:blipFill>
        <p:spPr>
          <a:xfrm>
            <a:off x="5855061" y="2704748"/>
            <a:ext cx="715746" cy="211787"/>
          </a:xfrm>
          <a:prstGeom prst="rect">
            <a:avLst/>
          </a:prstGeom>
        </p:spPr>
      </p:pic>
      <p:pic>
        <p:nvPicPr>
          <p:cNvPr id="584" name="Picture 583">
            <a:hlinkClick r:id="rId25"/>
            <a:extLst>
              <a:ext uri="{FF2B5EF4-FFF2-40B4-BE49-F238E27FC236}">
                <a16:creationId xmlns:a16="http://schemas.microsoft.com/office/drawing/2014/main" id="{487AB650-674B-4E70-B516-34D206EC0783}"/>
              </a:ext>
            </a:extLst>
          </p:cNvPr>
          <p:cNvPicPr>
            <a:picLocks noChangeAspect="1"/>
          </p:cNvPicPr>
          <p:nvPr/>
        </p:nvPicPr>
        <p:blipFill>
          <a:blip r:embed="rId54">
            <a:clrChange>
              <a:clrFrom>
                <a:srgbClr val="FFFFFF"/>
              </a:clrFrom>
              <a:clrTo>
                <a:srgbClr val="FFFFFF">
                  <a:alpha val="0"/>
                </a:srgbClr>
              </a:clrTo>
            </a:clrChange>
          </a:blip>
          <a:stretch>
            <a:fillRect/>
          </a:stretch>
        </p:blipFill>
        <p:spPr bwMode="auto">
          <a:xfrm>
            <a:off x="2345455" y="3380741"/>
            <a:ext cx="683030" cy="178538"/>
          </a:xfrm>
          <a:prstGeom prst="rect">
            <a:avLst/>
          </a:prstGeom>
          <a:noFill/>
          <a:ln>
            <a:noFill/>
          </a:ln>
        </p:spPr>
      </p:pic>
      <p:pic>
        <p:nvPicPr>
          <p:cNvPr id="585" name="Picture 584">
            <a:hlinkClick r:id="rId25"/>
            <a:extLst>
              <a:ext uri="{FF2B5EF4-FFF2-40B4-BE49-F238E27FC236}">
                <a16:creationId xmlns:a16="http://schemas.microsoft.com/office/drawing/2014/main" id="{39D34C67-9CF7-47B0-8FD9-FEE7961EDFAF}"/>
              </a:ext>
            </a:extLst>
          </p:cNvPr>
          <p:cNvPicPr>
            <a:picLocks noChangeAspect="1"/>
          </p:cNvPicPr>
          <p:nvPr/>
        </p:nvPicPr>
        <p:blipFill>
          <a:blip r:embed="rId55">
            <a:clrChange>
              <a:clrFrom>
                <a:srgbClr val="FFFFFF"/>
              </a:clrFrom>
              <a:clrTo>
                <a:srgbClr val="FFFFFF">
                  <a:alpha val="0"/>
                </a:srgbClr>
              </a:clrTo>
            </a:clrChange>
          </a:blip>
          <a:stretch>
            <a:fillRect/>
          </a:stretch>
        </p:blipFill>
        <p:spPr bwMode="auto">
          <a:xfrm>
            <a:off x="4995640" y="4555269"/>
            <a:ext cx="694376" cy="433739"/>
          </a:xfrm>
          <a:prstGeom prst="rect">
            <a:avLst/>
          </a:prstGeom>
          <a:noFill/>
          <a:ln>
            <a:noFill/>
          </a:ln>
        </p:spPr>
      </p:pic>
      <p:pic>
        <p:nvPicPr>
          <p:cNvPr id="586" name="Picture 585" descr="ZPMC Logo 2.svg">
            <a:extLst>
              <a:ext uri="{FF2B5EF4-FFF2-40B4-BE49-F238E27FC236}">
                <a16:creationId xmlns:a16="http://schemas.microsoft.com/office/drawing/2014/main" id="{03BA5F2E-6961-4C06-BDFA-C43B72787756}"/>
              </a:ext>
            </a:extLst>
          </p:cNvPr>
          <p:cNvPicPr>
            <a:picLocks noChangeAspect="1"/>
          </p:cNvPicPr>
          <p:nvPr/>
        </p:nvPicPr>
        <p:blipFill>
          <a:blip r:embed="rId56" cstate="print">
            <a:extLst>
              <a:ext uri="{28A0092B-C50C-407E-A947-70E740481C1C}">
                <a14:useLocalDpi xmlns:a14="http://schemas.microsoft.com/office/drawing/2010/main" val="0"/>
              </a:ext>
            </a:extLst>
          </a:blip>
          <a:srcRect/>
          <a:stretch>
            <a:fillRect/>
          </a:stretch>
        </p:blipFill>
        <p:spPr bwMode="auto">
          <a:xfrm>
            <a:off x="8522082" y="3354709"/>
            <a:ext cx="724721" cy="230603"/>
          </a:xfrm>
          <a:prstGeom prst="rect">
            <a:avLst/>
          </a:prstGeom>
          <a:noFill/>
          <a:ln>
            <a:noFill/>
          </a:ln>
        </p:spPr>
      </p:pic>
      <p:pic>
        <p:nvPicPr>
          <p:cNvPr id="587" name="Picture 586">
            <a:extLst>
              <a:ext uri="{FF2B5EF4-FFF2-40B4-BE49-F238E27FC236}">
                <a16:creationId xmlns:a16="http://schemas.microsoft.com/office/drawing/2014/main" id="{3F927CD7-A152-4815-8BE3-F98195DCBCE6}"/>
              </a:ext>
            </a:extLst>
          </p:cNvPr>
          <p:cNvPicPr>
            <a:picLocks noChangeAspect="1"/>
          </p:cNvPicPr>
          <p:nvPr/>
        </p:nvPicPr>
        <p:blipFill>
          <a:blip r:embed="rId57" cstate="print">
            <a:extLst>
              <a:ext uri="{28A0092B-C50C-407E-A947-70E740481C1C}">
                <a14:useLocalDpi xmlns:a14="http://schemas.microsoft.com/office/drawing/2010/main" val="0"/>
              </a:ext>
            </a:extLst>
          </a:blip>
          <a:stretch>
            <a:fillRect/>
          </a:stretch>
        </p:blipFill>
        <p:spPr bwMode="auto">
          <a:xfrm>
            <a:off x="1475351" y="4635296"/>
            <a:ext cx="658969" cy="273685"/>
          </a:xfrm>
          <a:prstGeom prst="rect">
            <a:avLst/>
          </a:prstGeom>
          <a:noFill/>
          <a:ln>
            <a:noFill/>
          </a:ln>
        </p:spPr>
      </p:pic>
      <p:pic>
        <p:nvPicPr>
          <p:cNvPr id="588" name="Picture 587">
            <a:extLst>
              <a:ext uri="{FF2B5EF4-FFF2-40B4-BE49-F238E27FC236}">
                <a16:creationId xmlns:a16="http://schemas.microsoft.com/office/drawing/2014/main" id="{632EC718-108F-4C7C-AFCD-620A291DE079}"/>
              </a:ext>
            </a:extLst>
          </p:cNvPr>
          <p:cNvPicPr>
            <a:picLocks noChangeAspect="1"/>
          </p:cNvPicPr>
          <p:nvPr/>
        </p:nvPicPr>
        <p:blipFill>
          <a:blip r:embed="rId58" cstate="print">
            <a:extLst>
              <a:ext uri="{28A0092B-C50C-407E-A947-70E740481C1C}">
                <a14:useLocalDpi xmlns:a14="http://schemas.microsoft.com/office/drawing/2010/main" val="0"/>
              </a:ext>
            </a:extLst>
          </a:blip>
          <a:stretch>
            <a:fillRect/>
          </a:stretch>
        </p:blipFill>
        <p:spPr bwMode="auto">
          <a:xfrm>
            <a:off x="6718836" y="5331164"/>
            <a:ext cx="761896" cy="189161"/>
          </a:xfrm>
          <a:prstGeom prst="rect">
            <a:avLst/>
          </a:prstGeom>
          <a:noFill/>
          <a:ln>
            <a:noFill/>
          </a:ln>
        </p:spPr>
      </p:pic>
      <p:pic>
        <p:nvPicPr>
          <p:cNvPr id="589" name="Picture 588">
            <a:extLst>
              <a:ext uri="{FF2B5EF4-FFF2-40B4-BE49-F238E27FC236}">
                <a16:creationId xmlns:a16="http://schemas.microsoft.com/office/drawing/2014/main" id="{094BF86C-3EC6-4698-91A4-5DC975B9C907}"/>
              </a:ext>
            </a:extLst>
          </p:cNvPr>
          <p:cNvPicPr>
            <a:picLocks noChangeAspect="1"/>
          </p:cNvPicPr>
          <p:nvPr/>
        </p:nvPicPr>
        <p:blipFill>
          <a:blip r:embed="rId59"/>
          <a:stretch>
            <a:fillRect/>
          </a:stretch>
        </p:blipFill>
        <p:spPr>
          <a:xfrm>
            <a:off x="11228198" y="5272494"/>
            <a:ext cx="625513" cy="306501"/>
          </a:xfrm>
          <a:prstGeom prst="rect">
            <a:avLst/>
          </a:prstGeom>
        </p:spPr>
      </p:pic>
      <p:pic>
        <p:nvPicPr>
          <p:cNvPr id="590" name="Picture 2" descr="Story logo">
            <a:extLst>
              <a:ext uri="{FF2B5EF4-FFF2-40B4-BE49-F238E27FC236}">
                <a16:creationId xmlns:a16="http://schemas.microsoft.com/office/drawing/2014/main" id="{0E559DEB-AE67-482E-8616-8E7BBEBC8E14}"/>
              </a:ext>
            </a:extLst>
          </p:cNvPr>
          <p:cNvPicPr>
            <a:picLocks noChangeAspect="1" noChangeArrowheads="1"/>
          </p:cNvPicPr>
          <p:nvPr/>
        </p:nvPicPr>
        <p:blipFill>
          <a:blip r:embed="rId60" cstate="print">
            <a:extLst>
              <a:ext uri="{28A0092B-C50C-407E-A947-70E740481C1C}">
                <a14:useLocalDpi xmlns:a14="http://schemas.microsoft.com/office/drawing/2010/main" val="0"/>
              </a:ext>
            </a:extLst>
          </a:blip>
          <a:srcRect/>
          <a:stretch>
            <a:fillRect/>
          </a:stretch>
        </p:blipFill>
        <p:spPr bwMode="auto">
          <a:xfrm>
            <a:off x="1420526" y="5352185"/>
            <a:ext cx="768618" cy="147118"/>
          </a:xfrm>
          <a:prstGeom prst="rect">
            <a:avLst/>
          </a:prstGeom>
          <a:noFill/>
          <a:extLst>
            <a:ext uri="{909E8E84-426E-40DD-AFC4-6F175D3DCCD1}">
              <a14:hiddenFill xmlns:a14="http://schemas.microsoft.com/office/drawing/2010/main">
                <a:solidFill>
                  <a:srgbClr val="FFFFFF"/>
                </a:solidFill>
              </a14:hiddenFill>
            </a:ext>
          </a:extLst>
        </p:spPr>
      </p:pic>
      <p:pic>
        <p:nvPicPr>
          <p:cNvPr id="591" name="Picture 590">
            <a:extLst>
              <a:ext uri="{FF2B5EF4-FFF2-40B4-BE49-F238E27FC236}">
                <a16:creationId xmlns:a16="http://schemas.microsoft.com/office/drawing/2014/main" id="{FEE9B7B5-9D10-4EAE-831E-F3873E6928CE}"/>
              </a:ext>
            </a:extLst>
          </p:cNvPr>
          <p:cNvPicPr>
            <a:picLocks noChangeAspect="1"/>
          </p:cNvPicPr>
          <p:nvPr/>
        </p:nvPicPr>
        <p:blipFill rotWithShape="1">
          <a:blip r:embed="rId61" cstate="print">
            <a:extLst>
              <a:ext uri="{28A0092B-C50C-407E-A947-70E740481C1C}">
                <a14:useLocalDpi xmlns:a14="http://schemas.microsoft.com/office/drawing/2010/main" val="0"/>
              </a:ext>
            </a:extLst>
          </a:blip>
          <a:srcRect/>
          <a:stretch/>
        </p:blipFill>
        <p:spPr>
          <a:xfrm>
            <a:off x="7649438" y="3386531"/>
            <a:ext cx="691154" cy="166959"/>
          </a:xfrm>
          <a:prstGeom prst="rect">
            <a:avLst/>
          </a:prstGeom>
        </p:spPr>
      </p:pic>
      <p:pic>
        <p:nvPicPr>
          <p:cNvPr id="592" name="Picture 591">
            <a:extLst>
              <a:ext uri="{FF2B5EF4-FFF2-40B4-BE49-F238E27FC236}">
                <a16:creationId xmlns:a16="http://schemas.microsoft.com/office/drawing/2014/main" id="{40D831EE-43F1-4855-9BCB-0C3476579D21}"/>
              </a:ext>
            </a:extLst>
          </p:cNvPr>
          <p:cNvPicPr>
            <a:picLocks noChangeAspect="1"/>
          </p:cNvPicPr>
          <p:nvPr/>
        </p:nvPicPr>
        <p:blipFill>
          <a:blip r:embed="rId62" cstate="print">
            <a:extLst>
              <a:ext uri="{28A0092B-C50C-407E-A947-70E740481C1C}">
                <a14:useLocalDpi xmlns:a14="http://schemas.microsoft.com/office/drawing/2010/main" val="0"/>
              </a:ext>
            </a:extLst>
          </a:blip>
          <a:stretch>
            <a:fillRect/>
          </a:stretch>
        </p:blipFill>
        <p:spPr>
          <a:xfrm>
            <a:off x="4150154" y="2667620"/>
            <a:ext cx="606367" cy="286043"/>
          </a:xfrm>
          <a:prstGeom prst="rect">
            <a:avLst/>
          </a:prstGeom>
        </p:spPr>
      </p:pic>
      <p:pic>
        <p:nvPicPr>
          <p:cNvPr id="593" name="Picture 592">
            <a:extLst>
              <a:ext uri="{FF2B5EF4-FFF2-40B4-BE49-F238E27FC236}">
                <a16:creationId xmlns:a16="http://schemas.microsoft.com/office/drawing/2014/main" id="{67475686-DF3B-4ED0-8B7E-FEB4C9B7F284}"/>
              </a:ext>
            </a:extLst>
          </p:cNvPr>
          <p:cNvPicPr>
            <a:picLocks noChangeAspect="1"/>
          </p:cNvPicPr>
          <p:nvPr/>
        </p:nvPicPr>
        <p:blipFill rotWithShape="1">
          <a:blip r:embed="rId63" cstate="print">
            <a:extLst>
              <a:ext uri="{28A0092B-C50C-407E-A947-70E740481C1C}">
                <a14:useLocalDpi xmlns:a14="http://schemas.microsoft.com/office/drawing/2010/main" val="0"/>
              </a:ext>
            </a:extLst>
          </a:blip>
          <a:srcRect/>
          <a:stretch/>
        </p:blipFill>
        <p:spPr>
          <a:xfrm>
            <a:off x="3181728" y="2730729"/>
            <a:ext cx="755009" cy="159824"/>
          </a:xfrm>
          <a:prstGeom prst="rect">
            <a:avLst/>
          </a:prstGeom>
        </p:spPr>
      </p:pic>
      <p:pic>
        <p:nvPicPr>
          <p:cNvPr id="594" name="Picture 593" descr="Image result for Yanzi logo">
            <a:extLst>
              <a:ext uri="{FF2B5EF4-FFF2-40B4-BE49-F238E27FC236}">
                <a16:creationId xmlns:a16="http://schemas.microsoft.com/office/drawing/2014/main" id="{A93C4EDF-A0DE-457F-B9D6-1E29EC9E7DB2}"/>
              </a:ext>
            </a:extLst>
          </p:cNvPr>
          <p:cNvPicPr>
            <a:picLocks noChangeAspect="1" noChangeArrowheads="1"/>
          </p:cNvPicPr>
          <p:nvPr/>
        </p:nvPicPr>
        <p:blipFill>
          <a:blip r:embed="rId64" cstate="print">
            <a:extLst>
              <a:ext uri="{28A0092B-C50C-407E-A947-70E740481C1C}">
                <a14:useLocalDpi xmlns:a14="http://schemas.microsoft.com/office/drawing/2010/main" val="0"/>
              </a:ext>
            </a:extLst>
          </a:blip>
          <a:srcRect/>
          <a:stretch>
            <a:fillRect/>
          </a:stretch>
        </p:blipFill>
        <p:spPr bwMode="auto">
          <a:xfrm>
            <a:off x="7684714" y="2032755"/>
            <a:ext cx="620602" cy="279271"/>
          </a:xfrm>
          <a:prstGeom prst="rect">
            <a:avLst/>
          </a:prstGeom>
          <a:noFill/>
          <a:extLst>
            <a:ext uri="{909E8E84-426E-40DD-AFC4-6F175D3DCCD1}">
              <a14:hiddenFill xmlns:a14="http://schemas.microsoft.com/office/drawing/2010/main">
                <a:solidFill>
                  <a:srgbClr val="FFFFFF"/>
                </a:solidFill>
              </a14:hiddenFill>
            </a:ext>
          </a:extLst>
        </p:spPr>
      </p:pic>
      <p:pic>
        <p:nvPicPr>
          <p:cNvPr id="595" name="Picture 2" descr="Image result for PCL COnstruction logo PNG">
            <a:extLst>
              <a:ext uri="{FF2B5EF4-FFF2-40B4-BE49-F238E27FC236}">
                <a16:creationId xmlns:a16="http://schemas.microsoft.com/office/drawing/2014/main" id="{0E3ED4CD-31A3-4DAD-A1A2-1F24ED870E96}"/>
              </a:ext>
            </a:extLst>
          </p:cNvPr>
          <p:cNvPicPr>
            <a:picLocks noChangeAspect="1" noChangeArrowheads="1"/>
          </p:cNvPicPr>
          <p:nvPr/>
        </p:nvPicPr>
        <p:blipFill rotWithShape="1">
          <a:blip r:embed="rId65" cstate="print">
            <a:extLst>
              <a:ext uri="{28A0092B-C50C-407E-A947-70E740481C1C}">
                <a14:useLocalDpi xmlns:a14="http://schemas.microsoft.com/office/drawing/2010/main" val="0"/>
              </a:ext>
            </a:extLst>
          </a:blip>
          <a:srcRect/>
          <a:stretch/>
        </p:blipFill>
        <p:spPr bwMode="auto">
          <a:xfrm>
            <a:off x="5039644" y="1963468"/>
            <a:ext cx="606369" cy="417845"/>
          </a:xfrm>
          <a:prstGeom prst="rect">
            <a:avLst/>
          </a:prstGeom>
          <a:noFill/>
          <a:extLst>
            <a:ext uri="{909E8E84-426E-40DD-AFC4-6F175D3DCCD1}">
              <a14:hiddenFill xmlns:a14="http://schemas.microsoft.com/office/drawing/2010/main">
                <a:solidFill>
                  <a:srgbClr val="FFFFFF"/>
                </a:solidFill>
              </a14:hiddenFill>
            </a:ext>
          </a:extLst>
        </p:spPr>
      </p:pic>
      <p:pic>
        <p:nvPicPr>
          <p:cNvPr id="596" name="Picture 595" descr="Image result for crestron logo">
            <a:extLst>
              <a:ext uri="{FF2B5EF4-FFF2-40B4-BE49-F238E27FC236}">
                <a16:creationId xmlns:a16="http://schemas.microsoft.com/office/drawing/2014/main" id="{F11E1BB1-1BEB-4AFD-89A6-504B98F075BC}"/>
              </a:ext>
            </a:extLst>
          </p:cNvPr>
          <p:cNvPicPr>
            <a:picLocks noChangeAspect="1" noChangeArrowheads="1"/>
          </p:cNvPicPr>
          <p:nvPr/>
        </p:nvPicPr>
        <p:blipFill rotWithShape="1">
          <a:blip r:embed="rId66" cstate="print">
            <a:extLst>
              <a:ext uri="{28A0092B-C50C-407E-A947-70E740481C1C}">
                <a14:useLocalDpi xmlns:a14="http://schemas.microsoft.com/office/drawing/2010/main" val="0"/>
              </a:ext>
            </a:extLst>
          </a:blip>
          <a:srcRect/>
          <a:stretch/>
        </p:blipFill>
        <p:spPr bwMode="auto">
          <a:xfrm>
            <a:off x="8379487" y="2088911"/>
            <a:ext cx="1074458" cy="166959"/>
          </a:xfrm>
          <a:prstGeom prst="rect">
            <a:avLst/>
          </a:prstGeom>
          <a:noFill/>
          <a:extLst>
            <a:ext uri="{909E8E84-426E-40DD-AFC4-6F175D3DCCD1}">
              <a14:hiddenFill xmlns:a14="http://schemas.microsoft.com/office/drawing/2010/main">
                <a:solidFill>
                  <a:srgbClr val="FFFFFF"/>
                </a:solidFill>
              </a14:hiddenFill>
            </a:ext>
          </a:extLst>
        </p:spPr>
      </p:pic>
      <p:pic>
        <p:nvPicPr>
          <p:cNvPr id="597" name="Picture 8" descr="Image result for essity logo">
            <a:extLst>
              <a:ext uri="{FF2B5EF4-FFF2-40B4-BE49-F238E27FC236}">
                <a16:creationId xmlns:a16="http://schemas.microsoft.com/office/drawing/2014/main" id="{D976B87A-8DB6-49F8-9657-633B2D094E17}"/>
              </a:ext>
            </a:extLst>
          </p:cNvPr>
          <p:cNvPicPr>
            <a:picLocks noChangeAspect="1" noChangeArrowheads="1"/>
          </p:cNvPicPr>
          <p:nvPr/>
        </p:nvPicPr>
        <p:blipFill>
          <a:blip r:embed="rId67" cstate="print">
            <a:extLst>
              <a:ext uri="{28A0092B-C50C-407E-A947-70E740481C1C}">
                <a14:useLocalDpi xmlns:a14="http://schemas.microsoft.com/office/drawing/2010/main" val="0"/>
              </a:ext>
            </a:extLst>
          </a:blip>
          <a:srcRect/>
          <a:stretch>
            <a:fillRect/>
          </a:stretch>
        </p:blipFill>
        <p:spPr bwMode="auto">
          <a:xfrm>
            <a:off x="10338079" y="1444316"/>
            <a:ext cx="622233" cy="158475"/>
          </a:xfrm>
          <a:prstGeom prst="rect">
            <a:avLst/>
          </a:prstGeom>
          <a:noFill/>
          <a:extLst>
            <a:ext uri="{909E8E84-426E-40DD-AFC4-6F175D3DCCD1}">
              <a14:hiddenFill xmlns:a14="http://schemas.microsoft.com/office/drawing/2010/main">
                <a:solidFill>
                  <a:srgbClr val="FFFFFF"/>
                </a:solidFill>
              </a14:hiddenFill>
            </a:ext>
          </a:extLst>
        </p:spPr>
      </p:pic>
      <p:pic>
        <p:nvPicPr>
          <p:cNvPr id="598" name="Picture 597" descr="A picture containing clipart&#10;&#10;Description generated with very high confidence">
            <a:extLst>
              <a:ext uri="{FF2B5EF4-FFF2-40B4-BE49-F238E27FC236}">
                <a16:creationId xmlns:a16="http://schemas.microsoft.com/office/drawing/2014/main" id="{17CFB9C3-0322-458B-B5AD-B68DF95C26A6}"/>
              </a:ext>
            </a:extLst>
          </p:cNvPr>
          <p:cNvPicPr>
            <a:picLocks noChangeAspect="1"/>
          </p:cNvPicPr>
          <p:nvPr/>
        </p:nvPicPr>
        <p:blipFill>
          <a:blip r:embed="rId68"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516582" y="1417574"/>
            <a:ext cx="735721" cy="211958"/>
          </a:xfrm>
          <a:prstGeom prst="rect">
            <a:avLst/>
          </a:prstGeom>
        </p:spPr>
      </p:pic>
      <p:pic>
        <p:nvPicPr>
          <p:cNvPr id="599" name="Picture 598">
            <a:extLst>
              <a:ext uri="{FF2B5EF4-FFF2-40B4-BE49-F238E27FC236}">
                <a16:creationId xmlns:a16="http://schemas.microsoft.com/office/drawing/2014/main" id="{232F6D1A-DF00-471E-966E-9C92AC5BB7B8}"/>
              </a:ext>
            </a:extLst>
          </p:cNvPr>
          <p:cNvPicPr>
            <a:picLocks noChangeAspect="1"/>
          </p:cNvPicPr>
          <p:nvPr/>
        </p:nvPicPr>
        <p:blipFill>
          <a:blip r:embed="rId69"/>
          <a:stretch>
            <a:fillRect/>
          </a:stretch>
        </p:blipFill>
        <p:spPr>
          <a:xfrm>
            <a:off x="6034167" y="1323709"/>
            <a:ext cx="357534" cy="399688"/>
          </a:xfrm>
          <a:prstGeom prst="rect">
            <a:avLst/>
          </a:prstGeom>
        </p:spPr>
      </p:pic>
      <p:pic>
        <p:nvPicPr>
          <p:cNvPr id="600" name="Picture 599">
            <a:extLst>
              <a:ext uri="{FF2B5EF4-FFF2-40B4-BE49-F238E27FC236}">
                <a16:creationId xmlns:a16="http://schemas.microsoft.com/office/drawing/2014/main" id="{12263ECB-2DD5-4E49-8DE0-15EC16411D73}"/>
              </a:ext>
            </a:extLst>
          </p:cNvPr>
          <p:cNvPicPr>
            <a:picLocks noChangeAspect="1"/>
          </p:cNvPicPr>
          <p:nvPr/>
        </p:nvPicPr>
        <p:blipFill rotWithShape="1">
          <a:blip r:embed="rId70"/>
          <a:srcRect l="25052" t="15593" r="24403" b="15671"/>
          <a:stretch/>
        </p:blipFill>
        <p:spPr>
          <a:xfrm>
            <a:off x="2392728" y="1223454"/>
            <a:ext cx="588485" cy="600198"/>
          </a:xfrm>
          <a:prstGeom prst="rect">
            <a:avLst/>
          </a:prstGeom>
        </p:spPr>
      </p:pic>
      <p:pic>
        <p:nvPicPr>
          <p:cNvPr id="601" name="Picture 600">
            <a:extLst>
              <a:ext uri="{FF2B5EF4-FFF2-40B4-BE49-F238E27FC236}">
                <a16:creationId xmlns:a16="http://schemas.microsoft.com/office/drawing/2014/main" id="{78C553CD-E78D-48E0-A14C-302588FFEC20}"/>
              </a:ext>
            </a:extLst>
          </p:cNvPr>
          <p:cNvPicPr>
            <a:picLocks noChangeAspect="1"/>
          </p:cNvPicPr>
          <p:nvPr/>
        </p:nvPicPr>
        <p:blipFill>
          <a:blip r:embed="rId71"/>
          <a:stretch>
            <a:fillRect/>
          </a:stretch>
        </p:blipFill>
        <p:spPr>
          <a:xfrm>
            <a:off x="9430088" y="1458723"/>
            <a:ext cx="675319" cy="129661"/>
          </a:xfrm>
          <a:prstGeom prst="rect">
            <a:avLst/>
          </a:prstGeom>
        </p:spPr>
      </p:pic>
      <p:pic>
        <p:nvPicPr>
          <p:cNvPr id="602" name="Picture 2" descr="Image result for energisme logo">
            <a:extLst>
              <a:ext uri="{FF2B5EF4-FFF2-40B4-BE49-F238E27FC236}">
                <a16:creationId xmlns:a16="http://schemas.microsoft.com/office/drawing/2014/main" id="{209FEEAA-8F77-41D7-9F8C-414F1912C520}"/>
              </a:ext>
            </a:extLst>
          </p:cNvPr>
          <p:cNvPicPr>
            <a:picLocks noChangeAspect="1" noChangeArrowheads="1"/>
          </p:cNvPicPr>
          <p:nvPr/>
        </p:nvPicPr>
        <p:blipFill>
          <a:blip r:embed="rId72" cstate="print">
            <a:extLst>
              <a:ext uri="{28A0092B-C50C-407E-A947-70E740481C1C}">
                <a14:useLocalDpi xmlns:a14="http://schemas.microsoft.com/office/drawing/2010/main" val="0"/>
              </a:ext>
            </a:extLst>
          </a:blip>
          <a:srcRect/>
          <a:stretch>
            <a:fillRect/>
          </a:stretch>
        </p:blipFill>
        <p:spPr bwMode="auto">
          <a:xfrm>
            <a:off x="9430308" y="1964786"/>
            <a:ext cx="674879" cy="415209"/>
          </a:xfrm>
          <a:prstGeom prst="rect">
            <a:avLst/>
          </a:prstGeom>
          <a:noFill/>
          <a:extLst>
            <a:ext uri="{909E8E84-426E-40DD-AFC4-6F175D3DCCD1}">
              <a14:hiddenFill xmlns:a14="http://schemas.microsoft.com/office/drawing/2010/main">
                <a:solidFill>
                  <a:srgbClr val="FFFFFF"/>
                </a:solidFill>
              </a14:hiddenFill>
            </a:ext>
          </a:extLst>
        </p:spPr>
      </p:pic>
      <p:pic>
        <p:nvPicPr>
          <p:cNvPr id="603" name="Picture 602">
            <a:extLst>
              <a:ext uri="{FF2B5EF4-FFF2-40B4-BE49-F238E27FC236}">
                <a16:creationId xmlns:a16="http://schemas.microsoft.com/office/drawing/2014/main" id="{BBF36AC4-5DE5-4660-8148-6965EBB2C68A}"/>
              </a:ext>
            </a:extLst>
          </p:cNvPr>
          <p:cNvPicPr>
            <a:picLocks noChangeAspect="1"/>
          </p:cNvPicPr>
          <p:nvPr/>
        </p:nvPicPr>
        <p:blipFill>
          <a:blip r:embed="rId73" cstate="print">
            <a:extLst>
              <a:ext uri="{28A0092B-C50C-407E-A947-70E740481C1C}">
                <a14:useLocalDpi xmlns:a14="http://schemas.microsoft.com/office/drawing/2010/main" val="0"/>
              </a:ext>
            </a:extLst>
          </a:blip>
          <a:stretch>
            <a:fillRect/>
          </a:stretch>
        </p:blipFill>
        <p:spPr>
          <a:xfrm>
            <a:off x="3095931" y="1339326"/>
            <a:ext cx="912466" cy="368454"/>
          </a:xfrm>
          <a:prstGeom prst="rect">
            <a:avLst/>
          </a:prstGeom>
        </p:spPr>
      </p:pic>
      <p:pic>
        <p:nvPicPr>
          <p:cNvPr id="604" name="Picture 603">
            <a:extLst>
              <a:ext uri="{FF2B5EF4-FFF2-40B4-BE49-F238E27FC236}">
                <a16:creationId xmlns:a16="http://schemas.microsoft.com/office/drawing/2014/main" id="{CA577DE3-DE59-4E7C-846A-6DCB96EF39C7}"/>
              </a:ext>
            </a:extLst>
          </p:cNvPr>
          <p:cNvPicPr>
            <a:picLocks noChangeAspect="1"/>
          </p:cNvPicPr>
          <p:nvPr/>
        </p:nvPicPr>
        <p:blipFill rotWithShape="1">
          <a:blip r:embed="rId74"/>
          <a:srcRect t="28302" b="27097"/>
          <a:stretch/>
        </p:blipFill>
        <p:spPr>
          <a:xfrm>
            <a:off x="11213962" y="1375771"/>
            <a:ext cx="720684" cy="295564"/>
          </a:xfrm>
          <a:prstGeom prst="rect">
            <a:avLst/>
          </a:prstGeom>
        </p:spPr>
      </p:pic>
      <p:pic>
        <p:nvPicPr>
          <p:cNvPr id="605" name="Picture 604">
            <a:extLst>
              <a:ext uri="{FF2B5EF4-FFF2-40B4-BE49-F238E27FC236}">
                <a16:creationId xmlns:a16="http://schemas.microsoft.com/office/drawing/2014/main" id="{DEB6A7F7-C445-4CA4-A4E0-A742B374A52D}"/>
              </a:ext>
            </a:extLst>
          </p:cNvPr>
          <p:cNvPicPr>
            <a:picLocks noChangeAspect="1"/>
          </p:cNvPicPr>
          <p:nvPr/>
        </p:nvPicPr>
        <p:blipFill>
          <a:blip r:embed="rId75"/>
          <a:stretch>
            <a:fillRect/>
          </a:stretch>
        </p:blipFill>
        <p:spPr>
          <a:xfrm>
            <a:off x="4061640" y="2063762"/>
            <a:ext cx="783394" cy="217257"/>
          </a:xfrm>
          <a:prstGeom prst="rect">
            <a:avLst/>
          </a:prstGeom>
        </p:spPr>
      </p:pic>
      <p:pic>
        <p:nvPicPr>
          <p:cNvPr id="606" name="Picture 605">
            <a:extLst>
              <a:ext uri="{FF2B5EF4-FFF2-40B4-BE49-F238E27FC236}">
                <a16:creationId xmlns:a16="http://schemas.microsoft.com/office/drawing/2014/main" id="{9091800E-6963-4927-AFE7-9D1744893046}"/>
              </a:ext>
            </a:extLst>
          </p:cNvPr>
          <p:cNvPicPr>
            <a:picLocks noChangeAspect="1"/>
          </p:cNvPicPr>
          <p:nvPr/>
        </p:nvPicPr>
        <p:blipFill>
          <a:blip r:embed="rId76"/>
          <a:stretch>
            <a:fillRect/>
          </a:stretch>
        </p:blipFill>
        <p:spPr>
          <a:xfrm>
            <a:off x="2412461" y="2510542"/>
            <a:ext cx="549019" cy="600199"/>
          </a:xfrm>
          <a:prstGeom prst="rect">
            <a:avLst/>
          </a:prstGeom>
        </p:spPr>
      </p:pic>
      <p:pic>
        <p:nvPicPr>
          <p:cNvPr id="607" name="Picture 2" descr="http://pngimg.com/upload/car_logo_PNG1666.png">
            <a:extLst>
              <a:ext uri="{FF2B5EF4-FFF2-40B4-BE49-F238E27FC236}">
                <a16:creationId xmlns:a16="http://schemas.microsoft.com/office/drawing/2014/main" id="{42C4C3FD-73CB-412E-B7C8-A42265F4AF3F}"/>
              </a:ext>
            </a:extLst>
          </p:cNvPr>
          <p:cNvPicPr>
            <a:picLocks noChangeAspect="1" noChangeArrowheads="1"/>
          </p:cNvPicPr>
          <p:nvPr/>
        </p:nvPicPr>
        <p:blipFill>
          <a:blip r:embed="rId77" cstate="print">
            <a:extLst>
              <a:ext uri="{28A0092B-C50C-407E-A947-70E740481C1C}">
                <a14:useLocalDpi xmlns:a14="http://schemas.microsoft.com/office/drawing/2010/main" val="0"/>
              </a:ext>
            </a:extLst>
          </a:blip>
          <a:srcRect/>
          <a:stretch>
            <a:fillRect/>
          </a:stretch>
        </p:blipFill>
        <p:spPr bwMode="auto">
          <a:xfrm>
            <a:off x="5932575" y="3362469"/>
            <a:ext cx="560719" cy="215083"/>
          </a:xfrm>
          <a:prstGeom prst="rect">
            <a:avLst/>
          </a:prstGeom>
          <a:noFill/>
          <a:extLst>
            <a:ext uri="{909E8E84-426E-40DD-AFC4-6F175D3DCCD1}">
              <a14:hiddenFill xmlns:a14="http://schemas.microsoft.com/office/drawing/2010/main">
                <a:solidFill>
                  <a:srgbClr val="FFFFFF"/>
                </a:solidFill>
              </a14:hiddenFill>
            </a:ext>
          </a:extLst>
        </p:spPr>
      </p:pic>
      <p:pic>
        <p:nvPicPr>
          <p:cNvPr id="608" name="Picture 607">
            <a:extLst>
              <a:ext uri="{FF2B5EF4-FFF2-40B4-BE49-F238E27FC236}">
                <a16:creationId xmlns:a16="http://schemas.microsoft.com/office/drawing/2014/main" id="{1C7A8926-F1F1-4795-AE86-9588745F97B1}"/>
              </a:ext>
            </a:extLst>
          </p:cNvPr>
          <p:cNvPicPr>
            <a:picLocks noChangeAspect="1"/>
          </p:cNvPicPr>
          <p:nvPr/>
        </p:nvPicPr>
        <p:blipFill>
          <a:blip r:embed="rId78" cstate="print">
            <a:extLst>
              <a:ext uri="{28A0092B-C50C-407E-A947-70E740481C1C}">
                <a14:useLocalDpi xmlns:a14="http://schemas.microsoft.com/office/drawing/2010/main" val="0"/>
              </a:ext>
            </a:extLst>
          </a:blip>
          <a:stretch>
            <a:fillRect/>
          </a:stretch>
        </p:blipFill>
        <p:spPr>
          <a:xfrm>
            <a:off x="3218924" y="4059302"/>
            <a:ext cx="680616" cy="140561"/>
          </a:xfrm>
          <a:prstGeom prst="rect">
            <a:avLst/>
          </a:prstGeom>
        </p:spPr>
      </p:pic>
      <p:pic>
        <p:nvPicPr>
          <p:cNvPr id="609" name="Picture 608">
            <a:extLst>
              <a:ext uri="{FF2B5EF4-FFF2-40B4-BE49-F238E27FC236}">
                <a16:creationId xmlns:a16="http://schemas.microsoft.com/office/drawing/2014/main" id="{5F8DD86B-D985-47AD-9D0A-A6ECA98B8144}"/>
              </a:ext>
            </a:extLst>
          </p:cNvPr>
          <p:cNvPicPr>
            <a:picLocks noChangeAspect="1"/>
          </p:cNvPicPr>
          <p:nvPr/>
        </p:nvPicPr>
        <p:blipFill>
          <a:blip r:embed="rId79"/>
          <a:stretch>
            <a:fillRect/>
          </a:stretch>
        </p:blipFill>
        <p:spPr>
          <a:xfrm>
            <a:off x="5929335" y="4048332"/>
            <a:ext cx="567198" cy="162501"/>
          </a:xfrm>
          <a:prstGeom prst="rect">
            <a:avLst/>
          </a:prstGeom>
        </p:spPr>
      </p:pic>
      <p:pic>
        <p:nvPicPr>
          <p:cNvPr id="610" name="Picture 609">
            <a:extLst>
              <a:ext uri="{FF2B5EF4-FFF2-40B4-BE49-F238E27FC236}">
                <a16:creationId xmlns:a16="http://schemas.microsoft.com/office/drawing/2014/main" id="{66EDA621-9358-4A25-8A41-0B7ACF9B39E2}"/>
              </a:ext>
            </a:extLst>
          </p:cNvPr>
          <p:cNvPicPr>
            <a:picLocks noChangeAspect="1"/>
          </p:cNvPicPr>
          <p:nvPr/>
        </p:nvPicPr>
        <p:blipFill>
          <a:blip r:embed="rId80"/>
          <a:stretch>
            <a:fillRect/>
          </a:stretch>
        </p:blipFill>
        <p:spPr>
          <a:xfrm>
            <a:off x="6734437" y="3999932"/>
            <a:ext cx="804723" cy="259300"/>
          </a:xfrm>
          <a:prstGeom prst="rect">
            <a:avLst/>
          </a:prstGeom>
        </p:spPr>
      </p:pic>
      <p:pic>
        <p:nvPicPr>
          <p:cNvPr id="611" name="Picture 610">
            <a:extLst>
              <a:ext uri="{FF2B5EF4-FFF2-40B4-BE49-F238E27FC236}">
                <a16:creationId xmlns:a16="http://schemas.microsoft.com/office/drawing/2014/main" id="{F18F75A3-43A7-4014-9E2F-7E98E38C03C2}"/>
              </a:ext>
            </a:extLst>
          </p:cNvPr>
          <p:cNvPicPr>
            <a:picLocks noChangeAspect="1"/>
          </p:cNvPicPr>
          <p:nvPr/>
        </p:nvPicPr>
        <p:blipFill>
          <a:blip r:embed="rId81"/>
          <a:stretch>
            <a:fillRect/>
          </a:stretch>
        </p:blipFill>
        <p:spPr>
          <a:xfrm>
            <a:off x="8717719" y="3962859"/>
            <a:ext cx="333446" cy="333446"/>
          </a:xfrm>
          <a:prstGeom prst="rect">
            <a:avLst/>
          </a:prstGeom>
        </p:spPr>
      </p:pic>
      <p:pic>
        <p:nvPicPr>
          <p:cNvPr id="612" name="Picture 611">
            <a:extLst>
              <a:ext uri="{FF2B5EF4-FFF2-40B4-BE49-F238E27FC236}">
                <a16:creationId xmlns:a16="http://schemas.microsoft.com/office/drawing/2014/main" id="{DC93BDCF-ABB5-4BA7-9EF5-D5A6F3759539}"/>
              </a:ext>
            </a:extLst>
          </p:cNvPr>
          <p:cNvPicPr>
            <a:picLocks noChangeAspect="1"/>
          </p:cNvPicPr>
          <p:nvPr/>
        </p:nvPicPr>
        <p:blipFill>
          <a:blip r:embed="rId82"/>
          <a:stretch>
            <a:fillRect/>
          </a:stretch>
        </p:blipFill>
        <p:spPr>
          <a:xfrm>
            <a:off x="9395060" y="3384049"/>
            <a:ext cx="745374" cy="171922"/>
          </a:xfrm>
          <a:prstGeom prst="rect">
            <a:avLst/>
          </a:prstGeom>
        </p:spPr>
      </p:pic>
      <p:pic>
        <p:nvPicPr>
          <p:cNvPr id="613" name="Picture 612">
            <a:extLst>
              <a:ext uri="{FF2B5EF4-FFF2-40B4-BE49-F238E27FC236}">
                <a16:creationId xmlns:a16="http://schemas.microsoft.com/office/drawing/2014/main" id="{ECE24E6F-58A9-4007-8B08-C23ADFD9148D}"/>
              </a:ext>
            </a:extLst>
          </p:cNvPr>
          <p:cNvPicPr>
            <a:picLocks noChangeAspect="1"/>
          </p:cNvPicPr>
          <p:nvPr/>
        </p:nvPicPr>
        <p:blipFill>
          <a:blip r:embed="rId83" cstate="print">
            <a:extLst>
              <a:ext uri="{28A0092B-C50C-407E-A947-70E740481C1C}">
                <a14:useLocalDpi xmlns:a14="http://schemas.microsoft.com/office/drawing/2010/main" val="0"/>
              </a:ext>
            </a:extLst>
          </a:blip>
          <a:stretch>
            <a:fillRect/>
          </a:stretch>
        </p:blipFill>
        <p:spPr>
          <a:xfrm>
            <a:off x="7650115" y="4033777"/>
            <a:ext cx="689800" cy="191611"/>
          </a:xfrm>
          <a:prstGeom prst="rect">
            <a:avLst/>
          </a:prstGeom>
        </p:spPr>
      </p:pic>
      <p:pic>
        <p:nvPicPr>
          <p:cNvPr id="614" name="Picture 613">
            <a:extLst>
              <a:ext uri="{FF2B5EF4-FFF2-40B4-BE49-F238E27FC236}">
                <a16:creationId xmlns:a16="http://schemas.microsoft.com/office/drawing/2014/main" id="{6FF42206-6488-470A-9A1C-6135D5E6262C}"/>
              </a:ext>
            </a:extLst>
          </p:cNvPr>
          <p:cNvPicPr>
            <a:picLocks noChangeAspect="1"/>
          </p:cNvPicPr>
          <p:nvPr/>
        </p:nvPicPr>
        <p:blipFill>
          <a:blip r:embed="rId84"/>
          <a:stretch>
            <a:fillRect/>
          </a:stretch>
        </p:blipFill>
        <p:spPr>
          <a:xfrm>
            <a:off x="5024614" y="5375278"/>
            <a:ext cx="636428" cy="100933"/>
          </a:xfrm>
          <a:prstGeom prst="rect">
            <a:avLst/>
          </a:prstGeom>
        </p:spPr>
      </p:pic>
      <p:pic>
        <p:nvPicPr>
          <p:cNvPr id="615" name="Picture 614">
            <a:extLst>
              <a:ext uri="{FF2B5EF4-FFF2-40B4-BE49-F238E27FC236}">
                <a16:creationId xmlns:a16="http://schemas.microsoft.com/office/drawing/2014/main" id="{421DD69F-2996-4CC8-88CA-895116D17D85}"/>
              </a:ext>
            </a:extLst>
          </p:cNvPr>
          <p:cNvPicPr>
            <a:picLocks noChangeAspect="1"/>
          </p:cNvPicPr>
          <p:nvPr/>
        </p:nvPicPr>
        <p:blipFill>
          <a:blip r:embed="rId85"/>
          <a:stretch>
            <a:fillRect/>
          </a:stretch>
        </p:blipFill>
        <p:spPr>
          <a:xfrm>
            <a:off x="6912564" y="4646513"/>
            <a:ext cx="374441" cy="251251"/>
          </a:xfrm>
          <a:prstGeom prst="rect">
            <a:avLst/>
          </a:prstGeom>
        </p:spPr>
      </p:pic>
      <p:pic>
        <p:nvPicPr>
          <p:cNvPr id="616" name="Picture 615">
            <a:extLst>
              <a:ext uri="{FF2B5EF4-FFF2-40B4-BE49-F238E27FC236}">
                <a16:creationId xmlns:a16="http://schemas.microsoft.com/office/drawing/2014/main" id="{E4800E0E-7E5A-4E7F-AD20-883A3E7854E1}"/>
              </a:ext>
            </a:extLst>
          </p:cNvPr>
          <p:cNvPicPr>
            <a:picLocks noChangeAspect="1"/>
          </p:cNvPicPr>
          <p:nvPr/>
        </p:nvPicPr>
        <p:blipFill rotWithShape="1">
          <a:blip r:embed="rId86" cstate="print">
            <a:extLst>
              <a:ext uri="{28A0092B-C50C-407E-A947-70E740481C1C}">
                <a14:useLocalDpi xmlns:a14="http://schemas.microsoft.com/office/drawing/2010/main" val="0"/>
              </a:ext>
            </a:extLst>
          </a:blip>
          <a:srcRect b="-1"/>
          <a:stretch/>
        </p:blipFill>
        <p:spPr>
          <a:xfrm>
            <a:off x="662169" y="5225967"/>
            <a:ext cx="432920" cy="399554"/>
          </a:xfrm>
          <a:prstGeom prst="rect">
            <a:avLst/>
          </a:prstGeom>
        </p:spPr>
      </p:pic>
      <p:pic>
        <p:nvPicPr>
          <p:cNvPr id="617" name="Picture 616">
            <a:extLst>
              <a:ext uri="{FF2B5EF4-FFF2-40B4-BE49-F238E27FC236}">
                <a16:creationId xmlns:a16="http://schemas.microsoft.com/office/drawing/2014/main" id="{F644C280-9C01-4A42-B724-E52E5FF5BEA1}"/>
              </a:ext>
            </a:extLst>
          </p:cNvPr>
          <p:cNvPicPr>
            <a:picLocks noChangeAspect="1"/>
          </p:cNvPicPr>
          <p:nvPr/>
        </p:nvPicPr>
        <p:blipFill>
          <a:blip r:embed="rId87"/>
          <a:stretch>
            <a:fillRect/>
          </a:stretch>
        </p:blipFill>
        <p:spPr>
          <a:xfrm>
            <a:off x="10287496" y="4008288"/>
            <a:ext cx="744915" cy="242588"/>
          </a:xfrm>
          <a:prstGeom prst="rect">
            <a:avLst/>
          </a:prstGeom>
        </p:spPr>
      </p:pic>
      <p:pic>
        <p:nvPicPr>
          <p:cNvPr id="618" name="Picture 2" descr="http://www.hunterssupport.com/hunters/images/Lufthansa.png">
            <a:extLst>
              <a:ext uri="{FF2B5EF4-FFF2-40B4-BE49-F238E27FC236}">
                <a16:creationId xmlns:a16="http://schemas.microsoft.com/office/drawing/2014/main" id="{0F416496-C505-4E64-9114-624B8D13F947}"/>
              </a:ext>
            </a:extLst>
          </p:cNvPr>
          <p:cNvPicPr>
            <a:picLocks noChangeAspect="1" noChangeArrowheads="1"/>
          </p:cNvPicPr>
          <p:nvPr/>
        </p:nvPicPr>
        <p:blipFill>
          <a:blip r:embed="rId88" cstate="print">
            <a:extLst>
              <a:ext uri="{28A0092B-C50C-407E-A947-70E740481C1C}">
                <a14:useLocalDpi xmlns:a14="http://schemas.microsoft.com/office/drawing/2010/main" val="0"/>
              </a:ext>
            </a:extLst>
          </a:blip>
          <a:srcRect/>
          <a:stretch>
            <a:fillRect/>
          </a:stretch>
        </p:blipFill>
        <p:spPr bwMode="auto">
          <a:xfrm>
            <a:off x="2357785" y="5365238"/>
            <a:ext cx="658370" cy="121012"/>
          </a:xfrm>
          <a:prstGeom prst="rect">
            <a:avLst/>
          </a:prstGeom>
          <a:noFill/>
          <a:extLst>
            <a:ext uri="{909E8E84-426E-40DD-AFC4-6F175D3DCCD1}">
              <a14:hiddenFill xmlns:a14="http://schemas.microsoft.com/office/drawing/2010/main">
                <a:solidFill>
                  <a:srgbClr val="FFFFFF"/>
                </a:solidFill>
              </a14:hiddenFill>
            </a:ext>
          </a:extLst>
        </p:spPr>
      </p:pic>
      <p:pic>
        <p:nvPicPr>
          <p:cNvPr id="619" name="Picture 8" descr="HSBC Bank logo transparent background image ~ Free Png Images">
            <a:extLst>
              <a:ext uri="{FF2B5EF4-FFF2-40B4-BE49-F238E27FC236}">
                <a16:creationId xmlns:a16="http://schemas.microsoft.com/office/drawing/2014/main" id="{D4C4EB4C-5FCE-46E9-A2A0-27CC8B5BE28D}"/>
              </a:ext>
            </a:extLst>
          </p:cNvPr>
          <p:cNvPicPr>
            <a:picLocks noChangeAspect="1" noChangeArrowheads="1"/>
          </p:cNvPicPr>
          <p:nvPr/>
        </p:nvPicPr>
        <p:blipFill>
          <a:blip r:embed="rId89" cstate="print">
            <a:extLst>
              <a:ext uri="{28A0092B-C50C-407E-A947-70E740481C1C}">
                <a14:useLocalDpi xmlns:a14="http://schemas.microsoft.com/office/drawing/2010/main" val="0"/>
              </a:ext>
            </a:extLst>
          </a:blip>
          <a:srcRect/>
          <a:stretch>
            <a:fillRect/>
          </a:stretch>
        </p:blipFill>
        <p:spPr bwMode="auto">
          <a:xfrm>
            <a:off x="3347711" y="5247104"/>
            <a:ext cx="423043" cy="357280"/>
          </a:xfrm>
          <a:prstGeom prst="rect">
            <a:avLst/>
          </a:prstGeom>
          <a:noFill/>
          <a:extLst>
            <a:ext uri="{909E8E84-426E-40DD-AFC4-6F175D3DCCD1}">
              <a14:hiddenFill xmlns:a14="http://schemas.microsoft.com/office/drawing/2010/main">
                <a:solidFill>
                  <a:srgbClr val="FFFFFF"/>
                </a:solidFill>
              </a14:hiddenFill>
            </a:ext>
          </a:extLst>
        </p:spPr>
      </p:pic>
      <p:pic>
        <p:nvPicPr>
          <p:cNvPr id="620" name="Picture 10" descr="File:NationalTrustUKLogo.svg - Wikipedia">
            <a:extLst>
              <a:ext uri="{FF2B5EF4-FFF2-40B4-BE49-F238E27FC236}">
                <a16:creationId xmlns:a16="http://schemas.microsoft.com/office/drawing/2014/main" id="{7F31CC89-70E2-49B1-9655-AC5CB3DDCB32}"/>
              </a:ext>
            </a:extLst>
          </p:cNvPr>
          <p:cNvPicPr>
            <a:picLocks noChangeAspect="1" noChangeArrowheads="1"/>
          </p:cNvPicPr>
          <p:nvPr/>
        </p:nvPicPr>
        <p:blipFill>
          <a:blip r:embed="rId90" cstate="print">
            <a:extLst>
              <a:ext uri="{28A0092B-C50C-407E-A947-70E740481C1C}">
                <a14:useLocalDpi xmlns:a14="http://schemas.microsoft.com/office/drawing/2010/main" val="0"/>
              </a:ext>
            </a:extLst>
          </a:blip>
          <a:srcRect/>
          <a:stretch>
            <a:fillRect/>
          </a:stretch>
        </p:blipFill>
        <p:spPr bwMode="auto">
          <a:xfrm>
            <a:off x="6093569" y="5246980"/>
            <a:ext cx="238731" cy="357528"/>
          </a:xfrm>
          <a:prstGeom prst="rect">
            <a:avLst/>
          </a:prstGeom>
          <a:noFill/>
          <a:extLst>
            <a:ext uri="{909E8E84-426E-40DD-AFC4-6F175D3DCCD1}">
              <a14:hiddenFill xmlns:a14="http://schemas.microsoft.com/office/drawing/2010/main">
                <a:solidFill>
                  <a:srgbClr val="FFFFFF"/>
                </a:solidFill>
              </a14:hiddenFill>
            </a:ext>
          </a:extLst>
        </p:spPr>
      </p:pic>
      <p:pic>
        <p:nvPicPr>
          <p:cNvPr id="621" name="Graphic 96">
            <a:extLst>
              <a:ext uri="{FF2B5EF4-FFF2-40B4-BE49-F238E27FC236}">
                <a16:creationId xmlns:a16="http://schemas.microsoft.com/office/drawing/2014/main" id="{4A6EA48D-8F5D-46F9-8758-4ACADC40E2D8}"/>
              </a:ext>
            </a:extLst>
          </p:cNvPr>
          <p:cNvPicPr>
            <a:picLocks noChangeAspect="1"/>
          </p:cNvPicPr>
          <p:nvPr/>
        </p:nvPicPr>
        <p:blipFill>
          <a:blip r:embed="rId91">
            <a:extLst>
              <a:ext uri="{96DAC541-7B7A-43D3-8B79-37D633B846F1}">
                <asvg:svgBlip xmlns:asvg="http://schemas.microsoft.com/office/drawing/2016/SVG/main" r:embed="rId92"/>
              </a:ext>
            </a:extLst>
          </a:blip>
          <a:stretch>
            <a:fillRect/>
          </a:stretch>
        </p:blipFill>
        <p:spPr>
          <a:xfrm>
            <a:off x="7755811" y="5210425"/>
            <a:ext cx="478408" cy="430638"/>
          </a:xfrm>
          <a:prstGeom prst="rect">
            <a:avLst/>
          </a:prstGeom>
        </p:spPr>
      </p:pic>
      <p:pic>
        <p:nvPicPr>
          <p:cNvPr id="622" name="Picture 4" descr="https://upload.wikimedia.org/wikipedia/en/thumb/f/f4/Met_Office.svg/1024px-Met_Office.svg.png">
            <a:extLst>
              <a:ext uri="{FF2B5EF4-FFF2-40B4-BE49-F238E27FC236}">
                <a16:creationId xmlns:a16="http://schemas.microsoft.com/office/drawing/2014/main" id="{135E1373-1D02-4016-A6CD-3C548D8F76C6}"/>
              </a:ext>
            </a:extLst>
          </p:cNvPr>
          <p:cNvPicPr>
            <a:picLocks noChangeAspect="1" noChangeArrowheads="1"/>
          </p:cNvPicPr>
          <p:nvPr/>
        </p:nvPicPr>
        <p:blipFill>
          <a:blip r:embed="rId93" cstate="print">
            <a:extLst>
              <a:ext uri="{28A0092B-C50C-407E-A947-70E740481C1C}">
                <a14:useLocalDpi xmlns:a14="http://schemas.microsoft.com/office/drawing/2010/main" val="0"/>
              </a:ext>
            </a:extLst>
          </a:blip>
          <a:srcRect/>
          <a:stretch>
            <a:fillRect/>
          </a:stretch>
        </p:blipFill>
        <p:spPr bwMode="auto">
          <a:xfrm>
            <a:off x="3408257" y="5940978"/>
            <a:ext cx="301951" cy="301136"/>
          </a:xfrm>
          <a:prstGeom prst="rect">
            <a:avLst/>
          </a:prstGeom>
          <a:noFill/>
          <a:extLst>
            <a:ext uri="{909E8E84-426E-40DD-AFC4-6F175D3DCCD1}">
              <a14:hiddenFill xmlns:a14="http://schemas.microsoft.com/office/drawing/2010/main">
                <a:solidFill>
                  <a:srgbClr val="FFFFFF"/>
                </a:solidFill>
              </a14:hiddenFill>
            </a:ext>
          </a:extLst>
        </p:spPr>
      </p:pic>
      <p:pic>
        <p:nvPicPr>
          <p:cNvPr id="623" name="Picture 18">
            <a:extLst>
              <a:ext uri="{FF2B5EF4-FFF2-40B4-BE49-F238E27FC236}">
                <a16:creationId xmlns:a16="http://schemas.microsoft.com/office/drawing/2014/main" id="{7D7B88A1-8F43-482C-8991-1B41CE5927A6}"/>
              </a:ext>
            </a:extLst>
          </p:cNvPr>
          <p:cNvPicPr>
            <a:picLocks noChangeAspect="1" noChangeArrowheads="1"/>
          </p:cNvPicPr>
          <p:nvPr/>
        </p:nvPicPr>
        <p:blipFill>
          <a:blip r:embed="rId94" cstate="print">
            <a:extLst>
              <a:ext uri="{28A0092B-C50C-407E-A947-70E740481C1C}">
                <a14:useLocalDpi xmlns:a14="http://schemas.microsoft.com/office/drawing/2010/main" val="0"/>
              </a:ext>
            </a:extLst>
          </a:blip>
          <a:stretch>
            <a:fillRect/>
          </a:stretch>
        </p:blipFill>
        <p:spPr bwMode="auto">
          <a:xfrm>
            <a:off x="2422383" y="6039869"/>
            <a:ext cx="529175" cy="103355"/>
          </a:xfrm>
          <a:prstGeom prst="rect">
            <a:avLst/>
          </a:prstGeom>
          <a:noFill/>
          <a:extLst>
            <a:ext uri="{909E8E84-426E-40DD-AFC4-6F175D3DCCD1}">
              <a14:hiddenFill xmlns:a14="http://schemas.microsoft.com/office/drawing/2010/main">
                <a:solidFill>
                  <a:srgbClr val="FFFFFF"/>
                </a:solidFill>
              </a14:hiddenFill>
            </a:ext>
          </a:extLst>
        </p:spPr>
      </p:pic>
      <p:pic>
        <p:nvPicPr>
          <p:cNvPr id="624" name="Picture 20">
            <a:extLst>
              <a:ext uri="{FF2B5EF4-FFF2-40B4-BE49-F238E27FC236}">
                <a16:creationId xmlns:a16="http://schemas.microsoft.com/office/drawing/2014/main" id="{5578F4A8-6F5C-4156-8042-BE283F8C0579}"/>
              </a:ext>
            </a:extLst>
          </p:cNvPr>
          <p:cNvPicPr>
            <a:picLocks noChangeAspect="1" noChangeArrowheads="1"/>
          </p:cNvPicPr>
          <p:nvPr/>
        </p:nvPicPr>
        <p:blipFill>
          <a:blip r:embed="rId95" cstate="print">
            <a:extLst>
              <a:ext uri="{28A0092B-C50C-407E-A947-70E740481C1C}">
                <a14:useLocalDpi xmlns:a14="http://schemas.microsoft.com/office/drawing/2010/main" val="0"/>
              </a:ext>
            </a:extLst>
          </a:blip>
          <a:stretch>
            <a:fillRect/>
          </a:stretch>
        </p:blipFill>
        <p:spPr bwMode="auto">
          <a:xfrm>
            <a:off x="1633875" y="5863600"/>
            <a:ext cx="341920" cy="455893"/>
          </a:xfrm>
          <a:prstGeom prst="rect">
            <a:avLst/>
          </a:prstGeom>
          <a:noFill/>
          <a:extLst>
            <a:ext uri="{909E8E84-426E-40DD-AFC4-6F175D3DCCD1}">
              <a14:hiddenFill xmlns:a14="http://schemas.microsoft.com/office/drawing/2010/main">
                <a:solidFill>
                  <a:srgbClr val="FFFFFF"/>
                </a:solidFill>
              </a14:hiddenFill>
            </a:ext>
          </a:extLst>
        </p:spPr>
      </p:pic>
      <p:pic>
        <p:nvPicPr>
          <p:cNvPr id="625" name="Picture 12">
            <a:extLst>
              <a:ext uri="{FF2B5EF4-FFF2-40B4-BE49-F238E27FC236}">
                <a16:creationId xmlns:a16="http://schemas.microsoft.com/office/drawing/2014/main" id="{39C2F69B-1985-4689-972B-E76A1D0A39A2}"/>
              </a:ext>
            </a:extLst>
          </p:cNvPr>
          <p:cNvPicPr>
            <a:picLocks noChangeAspect="1" noChangeArrowheads="1"/>
          </p:cNvPicPr>
          <p:nvPr/>
        </p:nvPicPr>
        <p:blipFill>
          <a:blip r:embed="rId96" cstate="print">
            <a:extLst>
              <a:ext uri="{28A0092B-C50C-407E-A947-70E740481C1C}">
                <a14:useLocalDpi xmlns:a14="http://schemas.microsoft.com/office/drawing/2010/main" val="0"/>
              </a:ext>
            </a:extLst>
          </a:blip>
          <a:stretch>
            <a:fillRect/>
          </a:stretch>
        </p:blipFill>
        <p:spPr bwMode="auto">
          <a:xfrm>
            <a:off x="699171" y="5912088"/>
            <a:ext cx="358916" cy="358916"/>
          </a:xfrm>
          <a:prstGeom prst="rect">
            <a:avLst/>
          </a:prstGeom>
          <a:noFill/>
          <a:extLst>
            <a:ext uri="{909E8E84-426E-40DD-AFC4-6F175D3DCCD1}">
              <a14:hiddenFill xmlns:a14="http://schemas.microsoft.com/office/drawing/2010/main">
                <a:solidFill>
                  <a:srgbClr val="FFFFFF"/>
                </a:solidFill>
              </a14:hiddenFill>
            </a:ext>
          </a:extLst>
        </p:spPr>
      </p:pic>
      <p:pic>
        <p:nvPicPr>
          <p:cNvPr id="626" name="Picture 12" descr="ClearBank® (@clear_bank) | Twitter">
            <a:extLst>
              <a:ext uri="{FF2B5EF4-FFF2-40B4-BE49-F238E27FC236}">
                <a16:creationId xmlns:a16="http://schemas.microsoft.com/office/drawing/2014/main" id="{2F687608-79F8-4674-8E86-4951E2AD269D}"/>
              </a:ext>
            </a:extLst>
          </p:cNvPr>
          <p:cNvPicPr>
            <a:picLocks noChangeAspect="1" noChangeArrowheads="1"/>
          </p:cNvPicPr>
          <p:nvPr/>
        </p:nvPicPr>
        <p:blipFill rotWithShape="1">
          <a:blip r:embed="rId97"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bwMode="auto">
          <a:xfrm>
            <a:off x="5826625" y="6004199"/>
            <a:ext cx="772618" cy="174695"/>
          </a:xfrm>
          <a:prstGeom prst="rect">
            <a:avLst/>
          </a:prstGeom>
          <a:noFill/>
          <a:extLst>
            <a:ext uri="{909E8E84-426E-40DD-AFC4-6F175D3DCCD1}">
              <a14:hiddenFill xmlns:a14="http://schemas.microsoft.com/office/drawing/2010/main">
                <a:solidFill>
                  <a:srgbClr val="FFFFFF"/>
                </a:solidFill>
              </a14:hiddenFill>
            </a:ext>
          </a:extLst>
        </p:spPr>
      </p:pic>
      <p:pic>
        <p:nvPicPr>
          <p:cNvPr id="627" name="Picture 14">
            <a:extLst>
              <a:ext uri="{FF2B5EF4-FFF2-40B4-BE49-F238E27FC236}">
                <a16:creationId xmlns:a16="http://schemas.microsoft.com/office/drawing/2014/main" id="{42DA02D7-7051-41B8-9A6A-5EFF6C8B6B81}"/>
              </a:ext>
            </a:extLst>
          </p:cNvPr>
          <p:cNvPicPr>
            <a:picLocks noChangeAspect="1" noChangeArrowheads="1"/>
          </p:cNvPicPr>
          <p:nvPr/>
        </p:nvPicPr>
        <p:blipFill>
          <a:blip r:embed="rId98" cstate="print">
            <a:extLst>
              <a:ext uri="{28A0092B-C50C-407E-A947-70E740481C1C}">
                <a14:useLocalDpi xmlns:a14="http://schemas.microsoft.com/office/drawing/2010/main" val="0"/>
              </a:ext>
            </a:extLst>
          </a:blip>
          <a:stretch>
            <a:fillRect/>
          </a:stretch>
        </p:blipFill>
        <p:spPr bwMode="auto">
          <a:xfrm>
            <a:off x="7713978" y="5954101"/>
            <a:ext cx="562075" cy="274890"/>
          </a:xfrm>
          <a:prstGeom prst="rect">
            <a:avLst/>
          </a:prstGeom>
          <a:noFill/>
          <a:extLst>
            <a:ext uri="{909E8E84-426E-40DD-AFC4-6F175D3DCCD1}">
              <a14:hiddenFill xmlns:a14="http://schemas.microsoft.com/office/drawing/2010/main">
                <a:solidFill>
                  <a:srgbClr val="FFFFFF"/>
                </a:solidFill>
              </a14:hiddenFill>
            </a:ext>
          </a:extLst>
        </p:spPr>
      </p:pic>
      <p:pic>
        <p:nvPicPr>
          <p:cNvPr id="628" name="Picture 2">
            <a:extLst>
              <a:ext uri="{FF2B5EF4-FFF2-40B4-BE49-F238E27FC236}">
                <a16:creationId xmlns:a16="http://schemas.microsoft.com/office/drawing/2014/main" id="{B205D01D-A26F-456F-8AAE-84534ECC4FF9}"/>
              </a:ext>
            </a:extLst>
          </p:cNvPr>
          <p:cNvPicPr>
            <a:picLocks noChangeAspect="1" noChangeArrowheads="1"/>
          </p:cNvPicPr>
          <p:nvPr/>
        </p:nvPicPr>
        <p:blipFill>
          <a:blip r:embed="rId99" cstate="print">
            <a:extLst>
              <a:ext uri="{28A0092B-C50C-407E-A947-70E740481C1C}">
                <a14:useLocalDpi xmlns:a14="http://schemas.microsoft.com/office/drawing/2010/main" val="0"/>
              </a:ext>
            </a:extLst>
          </a:blip>
          <a:stretch>
            <a:fillRect/>
          </a:stretch>
        </p:blipFill>
        <p:spPr bwMode="auto">
          <a:xfrm>
            <a:off x="4301045" y="5854323"/>
            <a:ext cx="304584" cy="474446"/>
          </a:xfrm>
          <a:prstGeom prst="rect">
            <a:avLst/>
          </a:prstGeom>
          <a:noFill/>
          <a:extLst>
            <a:ext uri="{909E8E84-426E-40DD-AFC4-6F175D3DCCD1}">
              <a14:hiddenFill xmlns:a14="http://schemas.microsoft.com/office/drawing/2010/main">
                <a:solidFill>
                  <a:srgbClr val="FFFFFF"/>
                </a:solidFill>
              </a14:hiddenFill>
            </a:ext>
          </a:extLst>
        </p:spPr>
      </p:pic>
      <p:pic>
        <p:nvPicPr>
          <p:cNvPr id="629" name="Picture 4" descr="http://healthiq.com.au/wp-content/uploads/2013/03/Bendigo-Health.png">
            <a:extLst>
              <a:ext uri="{FF2B5EF4-FFF2-40B4-BE49-F238E27FC236}">
                <a16:creationId xmlns:a16="http://schemas.microsoft.com/office/drawing/2014/main" id="{A6E33C52-0675-4523-805D-438DEDDB71C1}"/>
              </a:ext>
            </a:extLst>
          </p:cNvPr>
          <p:cNvPicPr>
            <a:picLocks noChangeAspect="1" noChangeArrowheads="1"/>
          </p:cNvPicPr>
          <p:nvPr/>
        </p:nvPicPr>
        <p:blipFill>
          <a:blip r:embed="rId100" cstate="print">
            <a:extLst>
              <a:ext uri="{28A0092B-C50C-407E-A947-70E740481C1C}">
                <a14:useLocalDpi xmlns:a14="http://schemas.microsoft.com/office/drawing/2010/main" val="0"/>
              </a:ext>
            </a:extLst>
          </a:blip>
          <a:srcRect/>
          <a:stretch>
            <a:fillRect/>
          </a:stretch>
        </p:blipFill>
        <p:spPr bwMode="auto">
          <a:xfrm>
            <a:off x="6792001" y="5910235"/>
            <a:ext cx="615567" cy="362622"/>
          </a:xfrm>
          <a:prstGeom prst="rect">
            <a:avLst/>
          </a:prstGeom>
          <a:noFill/>
          <a:extLst>
            <a:ext uri="{909E8E84-426E-40DD-AFC4-6F175D3DCCD1}">
              <a14:hiddenFill xmlns:a14="http://schemas.microsoft.com/office/drawing/2010/main">
                <a:solidFill>
                  <a:srgbClr val="FFFFFF"/>
                </a:solidFill>
              </a14:hiddenFill>
            </a:ext>
          </a:extLst>
        </p:spPr>
      </p:pic>
      <p:pic>
        <p:nvPicPr>
          <p:cNvPr id="630" name="Picture 8">
            <a:extLst>
              <a:ext uri="{FF2B5EF4-FFF2-40B4-BE49-F238E27FC236}">
                <a16:creationId xmlns:a16="http://schemas.microsoft.com/office/drawing/2014/main" id="{3920F140-F614-4890-B53B-83F0990DD397}"/>
              </a:ext>
            </a:extLst>
          </p:cNvPr>
          <p:cNvPicPr>
            <a:picLocks noChangeAspect="1" noChangeArrowheads="1"/>
          </p:cNvPicPr>
          <p:nvPr/>
        </p:nvPicPr>
        <p:blipFill>
          <a:blip r:embed="rId101" cstate="print">
            <a:extLst>
              <a:ext uri="{28A0092B-C50C-407E-A947-70E740481C1C}">
                <a14:useLocalDpi xmlns:a14="http://schemas.microsoft.com/office/drawing/2010/main" val="0"/>
              </a:ext>
            </a:extLst>
          </a:blip>
          <a:stretch>
            <a:fillRect/>
          </a:stretch>
        </p:blipFill>
        <p:spPr bwMode="auto">
          <a:xfrm>
            <a:off x="5051966" y="5920664"/>
            <a:ext cx="581725" cy="341764"/>
          </a:xfrm>
          <a:prstGeom prst="rect">
            <a:avLst/>
          </a:prstGeom>
          <a:noFill/>
          <a:extLst>
            <a:ext uri="{909E8E84-426E-40DD-AFC4-6F175D3DCCD1}">
              <a14:hiddenFill xmlns:a14="http://schemas.microsoft.com/office/drawing/2010/main">
                <a:solidFill>
                  <a:srgbClr val="FFFFFF"/>
                </a:solidFill>
              </a14:hiddenFill>
            </a:ext>
          </a:extLst>
        </p:spPr>
      </p:pic>
      <p:pic>
        <p:nvPicPr>
          <p:cNvPr id="631" name="Picture 630">
            <a:extLst>
              <a:ext uri="{FF2B5EF4-FFF2-40B4-BE49-F238E27FC236}">
                <a16:creationId xmlns:a16="http://schemas.microsoft.com/office/drawing/2014/main" id="{B943B9D2-877C-46E0-86B5-247E50EE12B5}"/>
              </a:ext>
            </a:extLst>
          </p:cNvPr>
          <p:cNvPicPr>
            <a:picLocks noChangeAspect="1"/>
          </p:cNvPicPr>
          <p:nvPr/>
        </p:nvPicPr>
        <p:blipFill>
          <a:blip r:embed="rId102" cstate="print">
            <a:extLst>
              <a:ext uri="{28A0092B-C50C-407E-A947-70E740481C1C}">
                <a14:useLocalDpi xmlns:a14="http://schemas.microsoft.com/office/drawing/2010/main" val="0"/>
              </a:ext>
            </a:extLst>
          </a:blip>
          <a:stretch>
            <a:fillRect/>
          </a:stretch>
        </p:blipFill>
        <p:spPr>
          <a:xfrm>
            <a:off x="8556760" y="6043647"/>
            <a:ext cx="655364" cy="95798"/>
          </a:xfrm>
          <a:prstGeom prst="rect">
            <a:avLst/>
          </a:prstGeom>
        </p:spPr>
      </p:pic>
      <p:pic>
        <p:nvPicPr>
          <p:cNvPr id="632" name="Picture 631">
            <a:extLst>
              <a:ext uri="{FF2B5EF4-FFF2-40B4-BE49-F238E27FC236}">
                <a16:creationId xmlns:a16="http://schemas.microsoft.com/office/drawing/2014/main" id="{5A34C900-EE4B-423D-9160-EFEAA2AEFF92}"/>
              </a:ext>
            </a:extLst>
          </p:cNvPr>
          <p:cNvPicPr>
            <a:picLocks noChangeAspect="1"/>
          </p:cNvPicPr>
          <p:nvPr/>
        </p:nvPicPr>
        <p:blipFill>
          <a:blip r:embed="rId103" cstate="print">
            <a:extLst>
              <a:ext uri="{28A0092B-C50C-407E-A947-70E740481C1C}">
                <a14:useLocalDpi xmlns:a14="http://schemas.microsoft.com/office/drawing/2010/main" val="0"/>
              </a:ext>
            </a:extLst>
          </a:blip>
          <a:stretch>
            <a:fillRect/>
          </a:stretch>
        </p:blipFill>
        <p:spPr>
          <a:xfrm>
            <a:off x="10430470" y="5855553"/>
            <a:ext cx="437451" cy="471986"/>
          </a:xfrm>
          <a:prstGeom prst="rect">
            <a:avLst/>
          </a:prstGeom>
        </p:spPr>
      </p:pic>
      <p:pic>
        <p:nvPicPr>
          <p:cNvPr id="633" name="Picture 6" descr="ASOS">
            <a:extLst>
              <a:ext uri="{FF2B5EF4-FFF2-40B4-BE49-F238E27FC236}">
                <a16:creationId xmlns:a16="http://schemas.microsoft.com/office/drawing/2014/main" id="{6AA28962-BE4A-4EFA-8677-9896FCCF2298}"/>
              </a:ext>
            </a:extLst>
          </p:cNvPr>
          <p:cNvPicPr>
            <a:picLocks noChangeAspect="1" noChangeArrowheads="1"/>
          </p:cNvPicPr>
          <p:nvPr/>
        </p:nvPicPr>
        <p:blipFill>
          <a:blip r:embed="rId104" cstate="print">
            <a:extLst>
              <a:ext uri="{28A0092B-C50C-407E-A947-70E740481C1C}">
                <a14:useLocalDpi xmlns:a14="http://schemas.microsoft.com/office/drawing/2010/main" val="0"/>
              </a:ext>
            </a:extLst>
          </a:blip>
          <a:srcRect/>
          <a:stretch>
            <a:fillRect/>
          </a:stretch>
        </p:blipFill>
        <p:spPr bwMode="auto">
          <a:xfrm>
            <a:off x="9492627" y="5816426"/>
            <a:ext cx="550241" cy="550241"/>
          </a:xfrm>
          <a:prstGeom prst="rect">
            <a:avLst/>
          </a:prstGeom>
          <a:noFill/>
          <a:extLst>
            <a:ext uri="{909E8E84-426E-40DD-AFC4-6F175D3DCCD1}">
              <a14:hiddenFill xmlns:a14="http://schemas.microsoft.com/office/drawing/2010/main">
                <a:solidFill>
                  <a:srgbClr val="FFFFFF"/>
                </a:solidFill>
              </a14:hiddenFill>
            </a:ext>
          </a:extLst>
        </p:spPr>
      </p:pic>
      <p:pic>
        <p:nvPicPr>
          <p:cNvPr id="634" name="Picture 16" descr="https://data.gov.au/uploads/group/2015-10-06-051317.357334DIIS-stacked.png">
            <a:extLst>
              <a:ext uri="{FF2B5EF4-FFF2-40B4-BE49-F238E27FC236}">
                <a16:creationId xmlns:a16="http://schemas.microsoft.com/office/drawing/2014/main" id="{DF27F4D9-385F-4A78-A31F-1F198C9D2462}"/>
              </a:ext>
            </a:extLst>
          </p:cNvPr>
          <p:cNvPicPr>
            <a:picLocks noChangeAspect="1" noChangeArrowheads="1"/>
          </p:cNvPicPr>
          <p:nvPr/>
        </p:nvPicPr>
        <p:blipFill>
          <a:blip r:embed="rId105" cstate="print">
            <a:extLst>
              <a:ext uri="{28A0092B-C50C-407E-A947-70E740481C1C}">
                <a14:useLocalDpi xmlns:a14="http://schemas.microsoft.com/office/drawing/2010/main" val="0"/>
              </a:ext>
            </a:extLst>
          </a:blip>
          <a:srcRect/>
          <a:stretch>
            <a:fillRect/>
          </a:stretch>
        </p:blipFill>
        <p:spPr bwMode="auto">
          <a:xfrm>
            <a:off x="11254003" y="5864416"/>
            <a:ext cx="563618" cy="454260"/>
          </a:xfrm>
          <a:prstGeom prst="rect">
            <a:avLst/>
          </a:prstGeom>
          <a:noFill/>
          <a:extLst>
            <a:ext uri="{909E8E84-426E-40DD-AFC4-6F175D3DCCD1}">
              <a14:hiddenFill xmlns:a14="http://schemas.microsoft.com/office/drawing/2010/main">
                <a:solidFill>
                  <a:srgbClr val="FFFFFF"/>
                </a:solidFill>
              </a14:hiddenFill>
            </a:ext>
          </a:extLst>
        </p:spPr>
      </p:pic>
      <p:pic>
        <p:nvPicPr>
          <p:cNvPr id="636" name="Picture 6" descr="Image result for hersheys logo">
            <a:extLst>
              <a:ext uri="{FF2B5EF4-FFF2-40B4-BE49-F238E27FC236}">
                <a16:creationId xmlns:a16="http://schemas.microsoft.com/office/drawing/2014/main" id="{658AA8C8-4E23-4BB2-8B8A-6C618F11812E}"/>
              </a:ext>
            </a:extLst>
          </p:cNvPr>
          <p:cNvPicPr>
            <a:picLocks noChangeAspect="1" noChangeArrowheads="1"/>
          </p:cNvPicPr>
          <p:nvPr/>
        </p:nvPicPr>
        <p:blipFill>
          <a:blip r:embed="rId106" cstate="print">
            <a:extLst>
              <a:ext uri="{28A0092B-C50C-407E-A947-70E740481C1C}">
                <a14:useLocalDpi xmlns:a14="http://schemas.microsoft.com/office/drawing/2010/main" val="0"/>
              </a:ext>
            </a:extLst>
          </a:blip>
          <a:srcRect/>
          <a:stretch>
            <a:fillRect/>
          </a:stretch>
        </p:blipFill>
        <p:spPr bwMode="auto">
          <a:xfrm>
            <a:off x="1054991" y="3726831"/>
            <a:ext cx="1435506" cy="809466"/>
          </a:xfrm>
          <a:prstGeom prst="rect">
            <a:avLst/>
          </a:prstGeom>
          <a:noFill/>
          <a:extLst>
            <a:ext uri="{909E8E84-426E-40DD-AFC4-6F175D3DCCD1}">
              <a14:hiddenFill xmlns:a14="http://schemas.microsoft.com/office/drawing/2010/main">
                <a:solidFill>
                  <a:srgbClr val="FFFFFF"/>
                </a:solidFill>
              </a14:hiddenFill>
            </a:ext>
          </a:extLst>
        </p:spPr>
      </p:pic>
      <p:pic>
        <p:nvPicPr>
          <p:cNvPr id="109" name="Picture Placeholder 6">
            <a:extLst>
              <a:ext uri="{FF2B5EF4-FFF2-40B4-BE49-F238E27FC236}">
                <a16:creationId xmlns:a16="http://schemas.microsoft.com/office/drawing/2014/main" id="{B27C3CFE-8975-40D6-A542-2C940F4D02C3}"/>
              </a:ext>
            </a:extLst>
          </p:cNvPr>
          <p:cNvPicPr>
            <a:picLocks noChangeAspect="1"/>
          </p:cNvPicPr>
          <p:nvPr/>
        </p:nvPicPr>
        <p:blipFill rotWithShape="1">
          <a:blip r:embed="rId107" cstate="print">
            <a:extLst>
              <a:ext uri="{28A0092B-C50C-407E-A947-70E740481C1C}">
                <a14:useLocalDpi xmlns:a14="http://schemas.microsoft.com/office/drawing/2010/main" val="0"/>
              </a:ext>
            </a:extLst>
          </a:blip>
          <a:srcRect/>
          <a:stretch/>
        </p:blipFill>
        <p:spPr>
          <a:xfrm>
            <a:off x="8486149" y="5295264"/>
            <a:ext cx="799863" cy="235557"/>
          </a:xfrm>
          <a:prstGeom prst="rect">
            <a:avLst/>
          </a:prstGeom>
        </p:spPr>
      </p:pic>
    </p:spTree>
    <p:extLst>
      <p:ext uri="{BB962C8B-B14F-4D97-AF65-F5344CB8AC3E}">
        <p14:creationId xmlns:p14="http://schemas.microsoft.com/office/powerpoint/2010/main" val="3341343789"/>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EAA90DE1-F49B-4683-94A4-E8328AAC84CB}"/>
              </a:ext>
            </a:extLst>
          </p:cNvPr>
          <p:cNvCxnSpPr>
            <a:cxnSpLocks/>
          </p:cNvCxnSpPr>
          <p:nvPr/>
        </p:nvCxnSpPr>
        <p:spPr>
          <a:xfrm>
            <a:off x="1670654" y="2520878"/>
            <a:ext cx="9049398" cy="0"/>
          </a:xfrm>
          <a:prstGeom prst="line">
            <a:avLst/>
          </a:prstGeom>
          <a:ln w="15875">
            <a:solidFill>
              <a:schemeClr val="bg1">
                <a:lumMod val="75000"/>
                <a:lumOff val="2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900C5B3A-B82A-43B7-AE2C-4982164F1D11}"/>
              </a:ext>
            </a:extLst>
          </p:cNvPr>
          <p:cNvCxnSpPr>
            <a:cxnSpLocks/>
          </p:cNvCxnSpPr>
          <p:nvPr/>
        </p:nvCxnSpPr>
        <p:spPr>
          <a:xfrm>
            <a:off x="2560530" y="4371582"/>
            <a:ext cx="9049398" cy="0"/>
          </a:xfrm>
          <a:prstGeom prst="line">
            <a:avLst/>
          </a:prstGeom>
          <a:ln w="15875">
            <a:solidFill>
              <a:schemeClr val="bg1">
                <a:lumMod val="75000"/>
                <a:lumOff val="2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85471430-7D8B-4DF0-99A6-80069F2EAF43}"/>
              </a:ext>
            </a:extLst>
          </p:cNvPr>
          <p:cNvSpPr/>
          <p:nvPr/>
        </p:nvSpPr>
        <p:spPr bwMode="auto">
          <a:xfrm>
            <a:off x="458970" y="2740457"/>
            <a:ext cx="1975351" cy="29790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9217" rIns="186521" bIns="149217" numCol="1" spcCol="0" rtlCol="0" fromWordArt="0" anchor="ctr" anchorCtr="0" forceAA="0" compatLnSpc="1">
            <a:prstTxWarp prst="textNoShape">
              <a:avLst/>
            </a:prstTxWarp>
            <a:noAutofit/>
          </a:bodyPr>
          <a:lstStyle/>
          <a:p>
            <a:pPr marL="0" marR="0" lvl="0" indent="0" algn="l" defTabSz="951028" rtl="0" eaLnBrk="1" fontAlgn="base" latinLnBrk="0" hangingPunct="1">
              <a:lnSpc>
                <a:spcPct val="90000"/>
              </a:lnSpc>
              <a:spcBef>
                <a:spcPct val="0"/>
              </a:spcBef>
              <a:spcAft>
                <a:spcPct val="0"/>
              </a:spcAft>
              <a:buClrTx/>
              <a:buSzTx/>
              <a:buFontTx/>
              <a:buNone/>
              <a:tabLst/>
              <a:defRPr/>
            </a:pPr>
            <a:r>
              <a:rPr kumimoji="0" lang="en-US" sz="1836" b="1" i="0" u="none" strike="noStrike" kern="1200" cap="none" spc="0" normalizeH="0" baseline="0" noProof="0" dirty="0">
                <a:ln>
                  <a:noFill/>
                </a:ln>
                <a:gradFill>
                  <a:gsLst>
                    <a:gs pos="0">
                      <a:srgbClr val="000000"/>
                    </a:gs>
                    <a:gs pos="100000">
                      <a:srgbClr val="000000"/>
                    </a:gs>
                  </a:gsLst>
                  <a:lin ang="5400000" scaled="0"/>
                </a:gradFill>
                <a:effectLst/>
                <a:uLnTx/>
                <a:uFillTx/>
                <a:latin typeface="Segoe UI Semibold"/>
                <a:ea typeface="Segoe UI" pitchFamily="34" charset="0"/>
                <a:cs typeface="Segoe UI" pitchFamily="34" charset="0"/>
              </a:rPr>
              <a:t>IoT app</a:t>
            </a:r>
            <a:br>
              <a:rPr kumimoji="0" lang="en-US" sz="1836" b="1" i="0" u="none" strike="noStrike" kern="1200" cap="none" spc="0" normalizeH="0" baseline="0" noProof="0" dirty="0">
                <a:ln>
                  <a:noFill/>
                </a:ln>
                <a:gradFill>
                  <a:gsLst>
                    <a:gs pos="0">
                      <a:srgbClr val="000000"/>
                    </a:gs>
                    <a:gs pos="100000">
                      <a:srgbClr val="000000"/>
                    </a:gs>
                  </a:gsLst>
                  <a:lin ang="5400000" scaled="0"/>
                </a:gradFill>
                <a:effectLst/>
                <a:uLnTx/>
                <a:uFillTx/>
                <a:latin typeface="Segoe UI Semibold"/>
                <a:ea typeface="Segoe UI" pitchFamily="34" charset="0"/>
                <a:cs typeface="Segoe UI" pitchFamily="34" charset="0"/>
              </a:rPr>
            </a:br>
            <a:r>
              <a:rPr kumimoji="0" lang="en-US" sz="1836" b="1" i="0" u="none" strike="noStrike" kern="1200" cap="none" spc="0" normalizeH="0" baseline="0" noProof="0" dirty="0">
                <a:ln>
                  <a:noFill/>
                </a:ln>
                <a:gradFill>
                  <a:gsLst>
                    <a:gs pos="0">
                      <a:srgbClr val="000000"/>
                    </a:gs>
                    <a:gs pos="100000">
                      <a:srgbClr val="000000"/>
                    </a:gs>
                  </a:gsLst>
                  <a:lin ang="5400000" scaled="0"/>
                </a:gradFill>
                <a:effectLst/>
                <a:uLnTx/>
                <a:uFillTx/>
                <a:latin typeface="Segoe UI Semibold"/>
                <a:ea typeface="Segoe UI" pitchFamily="34" charset="0"/>
                <a:cs typeface="Segoe UI" pitchFamily="34" charset="0"/>
              </a:rPr>
              <a:t>services</a:t>
            </a:r>
          </a:p>
        </p:txBody>
      </p:sp>
      <p:sp>
        <p:nvSpPr>
          <p:cNvPr id="13" name="Rectangle 12">
            <a:extLst>
              <a:ext uri="{FF2B5EF4-FFF2-40B4-BE49-F238E27FC236}">
                <a16:creationId xmlns:a16="http://schemas.microsoft.com/office/drawing/2014/main" id="{FD573623-ED8B-4F06-B3B6-9F348FB4E3AC}"/>
              </a:ext>
            </a:extLst>
          </p:cNvPr>
          <p:cNvSpPr/>
          <p:nvPr/>
        </p:nvSpPr>
        <p:spPr bwMode="auto">
          <a:xfrm>
            <a:off x="458969" y="3959417"/>
            <a:ext cx="1975351" cy="29791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9217" rIns="186521" bIns="149217" numCol="1" spcCol="0" rtlCol="0" fromWordArt="0" anchor="ctr" anchorCtr="0" forceAA="0" compatLnSpc="1">
            <a:prstTxWarp prst="textNoShape">
              <a:avLst/>
            </a:prstTxWarp>
            <a:noAutofit/>
          </a:bodyPr>
          <a:lstStyle/>
          <a:p>
            <a:pPr marL="0" marR="0" lvl="0" indent="0" algn="l" defTabSz="951028" rtl="0" eaLnBrk="1" fontAlgn="base" latinLnBrk="0" hangingPunct="1">
              <a:lnSpc>
                <a:spcPct val="90000"/>
              </a:lnSpc>
              <a:spcBef>
                <a:spcPct val="0"/>
              </a:spcBef>
              <a:spcAft>
                <a:spcPct val="0"/>
              </a:spcAft>
              <a:buClrTx/>
              <a:buSzTx/>
              <a:buFontTx/>
              <a:buNone/>
              <a:tabLst/>
              <a:defRPr/>
            </a:pPr>
            <a:r>
              <a:rPr kumimoji="0" lang="en-US" sz="1836" b="1" i="0" u="none" strike="noStrike" kern="1200" cap="none" spc="0" normalizeH="0" baseline="0" noProof="0" dirty="0">
                <a:ln>
                  <a:noFill/>
                </a:ln>
                <a:gradFill>
                  <a:gsLst>
                    <a:gs pos="0">
                      <a:srgbClr val="000000"/>
                    </a:gs>
                    <a:gs pos="100000">
                      <a:srgbClr val="000000"/>
                    </a:gs>
                  </a:gsLst>
                  <a:lin ang="5400000" scaled="0"/>
                </a:gradFill>
                <a:effectLst/>
                <a:uLnTx/>
                <a:uFillTx/>
                <a:latin typeface="Segoe UI Semibold"/>
                <a:ea typeface="Segoe UI" pitchFamily="34" charset="0"/>
                <a:cs typeface="Segoe UI" pitchFamily="34" charset="0"/>
              </a:rPr>
              <a:t>Azure services for IoT </a:t>
            </a:r>
          </a:p>
        </p:txBody>
      </p:sp>
      <p:sp>
        <p:nvSpPr>
          <p:cNvPr id="118" name="Rectangle 117">
            <a:extLst>
              <a:ext uri="{FF2B5EF4-FFF2-40B4-BE49-F238E27FC236}">
                <a16:creationId xmlns:a16="http://schemas.microsoft.com/office/drawing/2014/main" id="{22EB7062-DCBF-4911-87C0-61E675F1366E}"/>
              </a:ext>
            </a:extLst>
          </p:cNvPr>
          <p:cNvSpPr/>
          <p:nvPr/>
        </p:nvSpPr>
        <p:spPr bwMode="auto">
          <a:xfrm>
            <a:off x="458969" y="1657347"/>
            <a:ext cx="2101561" cy="29790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9217" rIns="186521" bIns="149217" numCol="1" spcCol="0" rtlCol="0" fromWordArt="0" anchor="ctr" anchorCtr="0" forceAA="0" compatLnSpc="1">
            <a:prstTxWarp prst="textNoShape">
              <a:avLst/>
            </a:prstTxWarp>
            <a:noAutofit/>
          </a:bodyPr>
          <a:lstStyle/>
          <a:p>
            <a:pPr marL="0" marR="0" lvl="0" indent="0" algn="l" defTabSz="951028" rtl="0" eaLnBrk="1" fontAlgn="base" latinLnBrk="0" hangingPunct="1">
              <a:lnSpc>
                <a:spcPct val="90000"/>
              </a:lnSpc>
              <a:spcBef>
                <a:spcPct val="0"/>
              </a:spcBef>
              <a:spcAft>
                <a:spcPct val="0"/>
              </a:spcAft>
              <a:buClrTx/>
              <a:buSzTx/>
              <a:buFontTx/>
              <a:buNone/>
              <a:tabLst/>
              <a:defRPr/>
            </a:pPr>
            <a:r>
              <a:rPr kumimoji="0" lang="en-US" sz="1836" b="1" i="0" u="none" strike="noStrike" kern="1200" cap="none" spc="0" normalizeH="0" baseline="0" noProof="0">
                <a:ln>
                  <a:noFill/>
                </a:ln>
                <a:gradFill>
                  <a:gsLst>
                    <a:gs pos="0">
                      <a:srgbClr val="000000"/>
                    </a:gs>
                    <a:gs pos="100000">
                      <a:srgbClr val="000000"/>
                    </a:gs>
                  </a:gsLst>
                  <a:lin ang="5400000" scaled="0"/>
                </a:gradFill>
                <a:effectLst/>
                <a:uLnTx/>
                <a:uFillTx/>
                <a:latin typeface="Segoe UI Semibold"/>
                <a:ea typeface="Segoe UI" pitchFamily="34" charset="0"/>
                <a:cs typeface="Segoe UI" pitchFamily="34" charset="0"/>
              </a:rPr>
              <a:t>Industry Solutions</a:t>
            </a:r>
          </a:p>
        </p:txBody>
      </p:sp>
      <p:grpSp>
        <p:nvGrpSpPr>
          <p:cNvPr id="24" name="Group 23">
            <a:extLst>
              <a:ext uri="{FF2B5EF4-FFF2-40B4-BE49-F238E27FC236}">
                <a16:creationId xmlns:a16="http://schemas.microsoft.com/office/drawing/2014/main" id="{A1433359-8E69-4AB9-AE28-509081900A6F}"/>
              </a:ext>
            </a:extLst>
          </p:cNvPr>
          <p:cNvGrpSpPr/>
          <p:nvPr/>
        </p:nvGrpSpPr>
        <p:grpSpPr>
          <a:xfrm>
            <a:off x="4606302" y="2547192"/>
            <a:ext cx="1735347" cy="704594"/>
            <a:chOff x="2933446" y="3278913"/>
            <a:chExt cx="1735347" cy="704594"/>
          </a:xfrm>
        </p:grpSpPr>
        <p:sp>
          <p:nvSpPr>
            <p:cNvPr id="15" name="Rectangle 14">
              <a:extLst>
                <a:ext uri="{FF2B5EF4-FFF2-40B4-BE49-F238E27FC236}">
                  <a16:creationId xmlns:a16="http://schemas.microsoft.com/office/drawing/2014/main" id="{AFCECAE9-BA10-4205-95FC-9DCDF1F3B380}"/>
                </a:ext>
              </a:extLst>
            </p:cNvPr>
            <p:cNvSpPr/>
            <p:nvPr/>
          </p:nvSpPr>
          <p:spPr bwMode="auto">
            <a:xfrm>
              <a:off x="3394692" y="3278913"/>
              <a:ext cx="1274101" cy="704594"/>
            </a:xfrm>
            <a:prstGeom prst="rect">
              <a:avLst/>
            </a:prstGeom>
            <a:no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6445" tIns="149157" rIns="186445" bIns="149157" numCol="1" spcCol="0" rtlCol="0" fromWordArt="0" anchor="ctr" anchorCtr="0" forceAA="0" compatLnSpc="1">
              <a:prstTxWarp prst="textNoShape">
                <a:avLst/>
              </a:prstTxWarp>
              <a:spAutoFit/>
            </a:bodyPr>
            <a:lstStyle/>
            <a:p>
              <a:pPr marL="0" marR="0" lvl="0" indent="0" algn="l" defTabSz="950560" rtl="0" eaLnBrk="1" fontAlgn="base" latinLnBrk="0" hangingPunct="1">
                <a:lnSpc>
                  <a:spcPct val="90000"/>
                </a:lnSpc>
                <a:spcBef>
                  <a:spcPct val="0"/>
                </a:spcBef>
                <a:spcAft>
                  <a:spcPct val="0"/>
                </a:spcAft>
                <a:buClrTx/>
                <a:buSzTx/>
                <a:buFontTx/>
                <a:buNone/>
                <a:tabLst/>
                <a:defRPr/>
              </a:pPr>
              <a:r>
                <a:rPr kumimoji="0" lang="en-US" sz="1428" b="0" i="0" u="none" strike="noStrike" kern="1200" cap="none" spc="0" normalizeH="0" baseline="0" noProof="0">
                  <a:ln>
                    <a:noFill/>
                  </a:ln>
                  <a:gradFill>
                    <a:gsLst>
                      <a:gs pos="0">
                        <a:srgbClr val="000000"/>
                      </a:gs>
                      <a:gs pos="100000">
                        <a:srgbClr val="000000"/>
                      </a:gs>
                    </a:gsLst>
                    <a:lin ang="5400000" scaled="0"/>
                  </a:gradFill>
                  <a:effectLst/>
                  <a:uLnTx/>
                  <a:uFillTx/>
                  <a:latin typeface="Segoe UI"/>
                  <a:ea typeface="+mn-ea"/>
                  <a:cs typeface="Segoe UI" pitchFamily="34" charset="0"/>
                </a:rPr>
                <a:t>Azure</a:t>
              </a:r>
              <a:br>
                <a:rPr kumimoji="0" lang="en-US" sz="1428" b="0" i="0" u="none" strike="noStrike" kern="1200" cap="none" spc="0" normalizeH="0" baseline="0" noProof="0">
                  <a:ln>
                    <a:noFill/>
                  </a:ln>
                  <a:gradFill>
                    <a:gsLst>
                      <a:gs pos="0">
                        <a:srgbClr val="000000"/>
                      </a:gs>
                      <a:gs pos="100000">
                        <a:srgbClr val="000000"/>
                      </a:gs>
                    </a:gsLst>
                    <a:lin ang="5400000" scaled="0"/>
                  </a:gradFill>
                  <a:effectLst/>
                  <a:uLnTx/>
                  <a:uFillTx/>
                  <a:latin typeface="Segoe UI"/>
                  <a:ea typeface="+mn-ea"/>
                  <a:cs typeface="Segoe UI" pitchFamily="34" charset="0"/>
                </a:rPr>
              </a:br>
              <a:r>
                <a:rPr kumimoji="0" lang="en-US" sz="1428" b="0" i="0" u="none" strike="noStrike" kern="1200" cap="none" spc="0" normalizeH="0" baseline="0" noProof="0">
                  <a:ln>
                    <a:noFill/>
                  </a:ln>
                  <a:gradFill>
                    <a:gsLst>
                      <a:gs pos="0">
                        <a:srgbClr val="000000"/>
                      </a:gs>
                      <a:gs pos="100000">
                        <a:srgbClr val="000000"/>
                      </a:gs>
                    </a:gsLst>
                    <a:lin ang="5400000" scaled="0"/>
                  </a:gradFill>
                  <a:effectLst/>
                  <a:uLnTx/>
                  <a:uFillTx/>
                  <a:latin typeface="Segoe UI"/>
                  <a:ea typeface="+mn-ea"/>
                  <a:cs typeface="Segoe UI" pitchFamily="34" charset="0"/>
                </a:rPr>
                <a:t>IoT Central</a:t>
              </a:r>
            </a:p>
          </p:txBody>
        </p:sp>
        <p:pic>
          <p:nvPicPr>
            <p:cNvPr id="129" name="Graphic 128">
              <a:extLst>
                <a:ext uri="{FF2B5EF4-FFF2-40B4-BE49-F238E27FC236}">
                  <a16:creationId xmlns:a16="http://schemas.microsoft.com/office/drawing/2014/main" id="{C39D65CE-8F1C-459B-98EA-D754B65D114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933446" y="3398162"/>
              <a:ext cx="466302" cy="466302"/>
            </a:xfrm>
            <a:prstGeom prst="rect">
              <a:avLst/>
            </a:prstGeom>
          </p:spPr>
        </p:pic>
      </p:grpSp>
      <p:grpSp>
        <p:nvGrpSpPr>
          <p:cNvPr id="25" name="Group 24">
            <a:extLst>
              <a:ext uri="{FF2B5EF4-FFF2-40B4-BE49-F238E27FC236}">
                <a16:creationId xmlns:a16="http://schemas.microsoft.com/office/drawing/2014/main" id="{8113512A-7D18-4CE2-A5AE-A24CEA97CFBE}"/>
              </a:ext>
            </a:extLst>
          </p:cNvPr>
          <p:cNvGrpSpPr/>
          <p:nvPr/>
        </p:nvGrpSpPr>
        <p:grpSpPr>
          <a:xfrm>
            <a:off x="7381971" y="2554844"/>
            <a:ext cx="2382453" cy="704594"/>
            <a:chOff x="9281434" y="3278913"/>
            <a:chExt cx="2382453" cy="704594"/>
          </a:xfrm>
        </p:grpSpPr>
        <p:sp>
          <p:nvSpPr>
            <p:cNvPr id="107" name="Rectangle 106">
              <a:extLst>
                <a:ext uri="{FF2B5EF4-FFF2-40B4-BE49-F238E27FC236}">
                  <a16:creationId xmlns:a16="http://schemas.microsoft.com/office/drawing/2014/main" id="{2933C9C9-F644-4735-A67C-FB78CDF6D229}"/>
                </a:ext>
              </a:extLst>
            </p:cNvPr>
            <p:cNvSpPr/>
            <p:nvPr/>
          </p:nvSpPr>
          <p:spPr bwMode="auto">
            <a:xfrm>
              <a:off x="9550879" y="3278913"/>
              <a:ext cx="2113008" cy="704594"/>
            </a:xfrm>
            <a:prstGeom prst="rect">
              <a:avLst/>
            </a:prstGeom>
            <a:no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6445" tIns="149157" rIns="186445" bIns="149157" numCol="1" spcCol="0" rtlCol="0" fromWordArt="0" anchor="ctr" anchorCtr="0" forceAA="0" compatLnSpc="1">
              <a:prstTxWarp prst="textNoShape">
                <a:avLst/>
              </a:prstTxWarp>
              <a:spAutoFit/>
            </a:bodyPr>
            <a:lstStyle/>
            <a:p>
              <a:pPr marL="0" marR="0" lvl="0" indent="0" algn="l" defTabSz="950560" rtl="0" eaLnBrk="1" fontAlgn="base" latinLnBrk="0" hangingPunct="1">
                <a:lnSpc>
                  <a:spcPct val="90000"/>
                </a:lnSpc>
                <a:spcBef>
                  <a:spcPct val="0"/>
                </a:spcBef>
                <a:spcAft>
                  <a:spcPct val="0"/>
                </a:spcAft>
                <a:buClrTx/>
                <a:buSzTx/>
                <a:buFontTx/>
                <a:buNone/>
                <a:tabLst/>
                <a:defRPr/>
              </a:pPr>
              <a:r>
                <a:rPr kumimoji="0" lang="en-US" sz="1428" b="0" i="0" u="none" strike="noStrike" kern="1200" cap="none" spc="0" normalizeH="0" baseline="0" noProof="0">
                  <a:ln>
                    <a:noFill/>
                  </a:ln>
                  <a:gradFill>
                    <a:gsLst>
                      <a:gs pos="0">
                        <a:srgbClr val="000000"/>
                      </a:gs>
                      <a:gs pos="100000">
                        <a:srgbClr val="000000"/>
                      </a:gs>
                    </a:gsLst>
                    <a:lin ang="5400000" scaled="0"/>
                  </a:gradFill>
                  <a:effectLst/>
                  <a:uLnTx/>
                  <a:uFillTx/>
                  <a:latin typeface="Segoe UI"/>
                  <a:ea typeface="+mn-ea"/>
                  <a:cs typeface="Segoe UI" pitchFamily="34" charset="0"/>
                </a:rPr>
                <a:t>Dynamics Connected</a:t>
              </a:r>
              <a:br>
                <a:rPr kumimoji="0" lang="en-US" sz="1428" b="0" i="0" u="none" strike="noStrike" kern="1200" cap="none" spc="0" normalizeH="0" baseline="0" noProof="0">
                  <a:ln>
                    <a:noFill/>
                  </a:ln>
                  <a:gradFill>
                    <a:gsLst>
                      <a:gs pos="0">
                        <a:srgbClr val="000000"/>
                      </a:gs>
                      <a:gs pos="100000">
                        <a:srgbClr val="000000"/>
                      </a:gs>
                    </a:gsLst>
                    <a:lin ang="5400000" scaled="0"/>
                  </a:gradFill>
                  <a:effectLst/>
                  <a:uLnTx/>
                  <a:uFillTx/>
                  <a:latin typeface="Segoe UI"/>
                  <a:ea typeface="+mn-ea"/>
                  <a:cs typeface="Segoe UI" pitchFamily="34" charset="0"/>
                </a:rPr>
              </a:br>
              <a:r>
                <a:rPr kumimoji="0" lang="en-US" sz="1428" b="0" i="0" u="none" strike="noStrike" kern="1200" cap="none" spc="0" normalizeH="0" baseline="0" noProof="0">
                  <a:ln>
                    <a:noFill/>
                  </a:ln>
                  <a:gradFill>
                    <a:gsLst>
                      <a:gs pos="0">
                        <a:srgbClr val="000000"/>
                      </a:gs>
                      <a:gs pos="100000">
                        <a:srgbClr val="000000"/>
                      </a:gs>
                    </a:gsLst>
                    <a:lin ang="5400000" scaled="0"/>
                  </a:gradFill>
                  <a:effectLst/>
                  <a:uLnTx/>
                  <a:uFillTx/>
                  <a:latin typeface="Segoe UI"/>
                  <a:ea typeface="+mn-ea"/>
                  <a:cs typeface="Segoe UI" pitchFamily="34" charset="0"/>
                </a:rPr>
                <a:t>Field Service</a:t>
              </a:r>
            </a:p>
          </p:txBody>
        </p:sp>
        <p:pic>
          <p:nvPicPr>
            <p:cNvPr id="109" name="Dynamics 365" descr="Dynamics 365">
              <a:extLst>
                <a:ext uri="{FF2B5EF4-FFF2-40B4-BE49-F238E27FC236}">
                  <a16:creationId xmlns:a16="http://schemas.microsoft.com/office/drawing/2014/main" id="{CEDA2345-0D96-4240-BFE3-C6E8CD15FA93}"/>
                </a:ext>
              </a:extLst>
            </p:cNvPr>
            <p:cNvPicPr>
              <a:picLocks noChangeAspect="1"/>
            </p:cNvPicPr>
            <p:nvPr/>
          </p:nvPicPr>
          <p:blipFill>
            <a:blip r:embed="rId5">
              <a:duotone>
                <a:schemeClr val="bg2">
                  <a:shade val="45000"/>
                  <a:satMod val="135000"/>
                </a:schemeClr>
                <a:prstClr val="white"/>
              </a:duotone>
            </a:blip>
            <a:stretch>
              <a:fillRect/>
            </a:stretch>
          </p:blipFill>
          <p:spPr>
            <a:xfrm>
              <a:off x="9281434" y="3411032"/>
              <a:ext cx="271038" cy="425018"/>
            </a:xfrm>
            <a:prstGeom prst="rect">
              <a:avLst/>
            </a:prstGeom>
          </p:spPr>
        </p:pic>
      </p:grpSp>
      <p:sp>
        <p:nvSpPr>
          <p:cNvPr id="3" name="Title 2">
            <a:extLst>
              <a:ext uri="{FF2B5EF4-FFF2-40B4-BE49-F238E27FC236}">
                <a16:creationId xmlns:a16="http://schemas.microsoft.com/office/drawing/2014/main" id="{436C3750-DC90-4024-93C7-CA917BD9E841}"/>
              </a:ext>
            </a:extLst>
          </p:cNvPr>
          <p:cNvSpPr>
            <a:spLocks noGrp="1"/>
          </p:cNvSpPr>
          <p:nvPr>
            <p:ph type="title"/>
          </p:nvPr>
        </p:nvSpPr>
        <p:spPr>
          <a:xfrm>
            <a:off x="465139" y="632780"/>
            <a:ext cx="11533187" cy="820738"/>
          </a:xfrm>
        </p:spPr>
        <p:txBody>
          <a:bodyPr/>
          <a:lstStyle/>
          <a:p>
            <a:r>
              <a:rPr lang="en-US" spc="-51">
                <a:solidFill>
                  <a:schemeClr val="tx1"/>
                </a:solidFill>
              </a:rPr>
              <a:t>Microsoft IoT</a:t>
            </a:r>
            <a:br>
              <a:rPr lang="en-US" spc="-51">
                <a:solidFill>
                  <a:schemeClr val="tx1"/>
                </a:solidFill>
              </a:rPr>
            </a:br>
            <a:endParaRPr lang="en-US"/>
          </a:p>
        </p:txBody>
      </p:sp>
      <p:sp>
        <p:nvSpPr>
          <p:cNvPr id="111" name="Title 1">
            <a:extLst>
              <a:ext uri="{FF2B5EF4-FFF2-40B4-BE49-F238E27FC236}">
                <a16:creationId xmlns:a16="http://schemas.microsoft.com/office/drawing/2014/main" id="{607CDD84-6DF8-4A7D-89C2-037BA06157E0}"/>
              </a:ext>
            </a:extLst>
          </p:cNvPr>
          <p:cNvSpPr txBox="1">
            <a:spLocks/>
          </p:cNvSpPr>
          <p:nvPr/>
        </p:nvSpPr>
        <p:spPr>
          <a:xfrm>
            <a:off x="465953" y="1123070"/>
            <a:ext cx="10715296" cy="320182"/>
          </a:xfrm>
          <a:prstGeom prst="rect">
            <a:avLst/>
          </a:prstGeom>
        </p:spPr>
        <p:txBody>
          <a:bodyPr vert="horz" wrap="square" lIns="0" tIns="0" rIns="0" bIns="0" rtlCol="0" anchor="ctr" anchorCtr="0">
            <a:spAutoFit/>
          </a:bodyPr>
          <a:lstStyle>
            <a:lvl1pPr algn="l" defTabSz="914367" rtl="0" eaLnBrk="1" latinLnBrk="0" hangingPunct="1">
              <a:lnSpc>
                <a:spcPts val="3137"/>
              </a:lnSpc>
              <a:spcBef>
                <a:spcPct val="0"/>
              </a:spcBef>
              <a:buNone/>
              <a:defRPr lang="en-US" sz="2745" b="0" strike="noStrike" kern="1200" cap="none" spc="-49" baseline="0">
                <a:ln w="3175">
                  <a:noFill/>
                </a:ln>
                <a:gradFill>
                  <a:gsLst>
                    <a:gs pos="0">
                      <a:schemeClr val="tx1"/>
                    </a:gs>
                    <a:gs pos="100000">
                      <a:schemeClr val="tx1"/>
                    </a:gs>
                  </a:gsLst>
                  <a:lin ang="5400000" scaled="1"/>
                </a:gradFill>
                <a:effectLst/>
                <a:latin typeface="+mj-lt"/>
                <a:ea typeface="+mn-ea"/>
                <a:cs typeface="Segoe UI" pitchFamily="34" charset="0"/>
              </a:defRPr>
            </a:lvl1pPr>
          </a:lstStyle>
          <a:p>
            <a:pPr marL="0" marR="0" lvl="0" indent="0" algn="l" defTabSz="932563" rtl="0" eaLnBrk="1" fontAlgn="auto" latinLnBrk="0" hangingPunct="1">
              <a:lnSpc>
                <a:spcPct val="100000"/>
              </a:lnSpc>
              <a:spcBef>
                <a:spcPct val="0"/>
              </a:spcBef>
              <a:spcAft>
                <a:spcPts val="0"/>
              </a:spcAft>
              <a:buClrTx/>
              <a:buSzTx/>
              <a:buFontTx/>
              <a:buNone/>
              <a:tabLst/>
              <a:defRPr/>
            </a:pPr>
            <a:r>
              <a:rPr kumimoji="0" lang="en-US" sz="2040" b="0" i="0" u="none" strike="noStrike" kern="1200" cap="none" spc="-50" normalizeH="0" baseline="0" noProof="0">
                <a:ln w="3175">
                  <a:noFill/>
                </a:ln>
                <a:gradFill>
                  <a:gsLst>
                    <a:gs pos="0">
                      <a:srgbClr val="0078D3"/>
                    </a:gs>
                    <a:gs pos="100000">
                      <a:srgbClr val="0078D3"/>
                    </a:gs>
                  </a:gsLst>
                  <a:lin ang="5400000" scaled="1"/>
                </a:gradFill>
                <a:effectLst/>
                <a:uLnTx/>
                <a:uFillTx/>
                <a:latin typeface="Segoe UI Semibold"/>
                <a:ea typeface="+mn-ea"/>
                <a:cs typeface="Segoe UI" pitchFamily="34" charset="0"/>
              </a:rPr>
              <a:t>Broadest portfolio</a:t>
            </a:r>
          </a:p>
        </p:txBody>
      </p:sp>
      <p:cxnSp>
        <p:nvCxnSpPr>
          <p:cNvPr id="114" name="Straight Connector 113">
            <a:extLst>
              <a:ext uri="{FF2B5EF4-FFF2-40B4-BE49-F238E27FC236}">
                <a16:creationId xmlns:a16="http://schemas.microsoft.com/office/drawing/2014/main" id="{D5407351-DB55-42B1-9BC7-B4F9CD0F2A71}"/>
              </a:ext>
            </a:extLst>
          </p:cNvPr>
          <p:cNvCxnSpPr>
            <a:cxnSpLocks/>
          </p:cNvCxnSpPr>
          <p:nvPr/>
        </p:nvCxnSpPr>
        <p:spPr>
          <a:xfrm>
            <a:off x="486098" y="3399361"/>
            <a:ext cx="11521440" cy="0"/>
          </a:xfrm>
          <a:prstGeom prst="line">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15" name="Straight Connector 114">
            <a:extLst>
              <a:ext uri="{FF2B5EF4-FFF2-40B4-BE49-F238E27FC236}">
                <a16:creationId xmlns:a16="http://schemas.microsoft.com/office/drawing/2014/main" id="{566B68EC-C046-4FCA-AA8E-0CCB59A90D17}"/>
              </a:ext>
            </a:extLst>
          </p:cNvPr>
          <p:cNvCxnSpPr>
            <a:cxnSpLocks/>
          </p:cNvCxnSpPr>
          <p:nvPr/>
        </p:nvCxnSpPr>
        <p:spPr>
          <a:xfrm>
            <a:off x="486098" y="2388261"/>
            <a:ext cx="11521440" cy="0"/>
          </a:xfrm>
          <a:prstGeom prst="line">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16" name="Straight Connector 115">
            <a:extLst>
              <a:ext uri="{FF2B5EF4-FFF2-40B4-BE49-F238E27FC236}">
                <a16:creationId xmlns:a16="http://schemas.microsoft.com/office/drawing/2014/main" id="{CD2976B8-4102-4BF1-89EB-B08CF03B243A}"/>
              </a:ext>
            </a:extLst>
          </p:cNvPr>
          <p:cNvCxnSpPr>
            <a:cxnSpLocks/>
          </p:cNvCxnSpPr>
          <p:nvPr/>
        </p:nvCxnSpPr>
        <p:spPr>
          <a:xfrm flipH="1">
            <a:off x="396319" y="6423505"/>
            <a:ext cx="11506199" cy="0"/>
          </a:xfrm>
          <a:prstGeom prst="line">
            <a:avLst/>
          </a:prstGeom>
          <a:ln w="53975">
            <a:gradFill>
              <a:gsLst>
                <a:gs pos="0">
                  <a:schemeClr val="accent5"/>
                </a:gs>
                <a:gs pos="100000">
                  <a:schemeClr val="tx2"/>
                </a:gs>
              </a:gsLst>
              <a:lin ang="1800000" scaled="0"/>
            </a:gradFill>
            <a:miter lim="800000"/>
            <a:headEnd type="none"/>
            <a:tailEnd type="non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2D6C6011-AF6A-4C6E-8D1C-8A766DDFDD7F}"/>
              </a:ext>
            </a:extLst>
          </p:cNvPr>
          <p:cNvGrpSpPr/>
          <p:nvPr/>
        </p:nvGrpSpPr>
        <p:grpSpPr>
          <a:xfrm>
            <a:off x="2933446" y="1353821"/>
            <a:ext cx="8418733" cy="975557"/>
            <a:chOff x="4413404" y="1610578"/>
            <a:chExt cx="7502954" cy="869438"/>
          </a:xfrm>
        </p:grpSpPr>
        <p:grpSp>
          <p:nvGrpSpPr>
            <p:cNvPr id="56" name="Graphic 2">
              <a:extLst>
                <a:ext uri="{FF2B5EF4-FFF2-40B4-BE49-F238E27FC236}">
                  <a16:creationId xmlns:a16="http://schemas.microsoft.com/office/drawing/2014/main" id="{42D0D798-6F92-4F3A-AEDE-55A280F8BF6D}"/>
                </a:ext>
              </a:extLst>
            </p:cNvPr>
            <p:cNvGrpSpPr/>
            <p:nvPr/>
          </p:nvGrpSpPr>
          <p:grpSpPr>
            <a:xfrm>
              <a:off x="6828517" y="1610578"/>
              <a:ext cx="296186" cy="454153"/>
              <a:chOff x="5557492" y="4674021"/>
              <a:chExt cx="454548" cy="696974"/>
            </a:xfrm>
            <a:solidFill>
              <a:schemeClr val="accent5"/>
            </a:solidFill>
          </p:grpSpPr>
          <p:sp>
            <p:nvSpPr>
              <p:cNvPr id="57" name="Freeform: Shape 56">
                <a:extLst>
                  <a:ext uri="{FF2B5EF4-FFF2-40B4-BE49-F238E27FC236}">
                    <a16:creationId xmlns:a16="http://schemas.microsoft.com/office/drawing/2014/main" id="{0775F6C6-0DE5-46EB-9AF9-135A6FB1ADF7}"/>
                  </a:ext>
                </a:extLst>
              </p:cNvPr>
              <p:cNvSpPr/>
              <p:nvPr/>
            </p:nvSpPr>
            <p:spPr>
              <a:xfrm>
                <a:off x="5704463" y="4761900"/>
                <a:ext cx="136364" cy="90910"/>
              </a:xfrm>
              <a:custGeom>
                <a:avLst/>
                <a:gdLst>
                  <a:gd name="connsiteX0" fmla="*/ 72728 w 136364"/>
                  <a:gd name="connsiteY0" fmla="*/ 92425 h 90909"/>
                  <a:gd name="connsiteX1" fmla="*/ 0 w 136364"/>
                  <a:gd name="connsiteY1" fmla="*/ 21212 h 90909"/>
                  <a:gd name="connsiteX2" fmla="*/ 21212 w 136364"/>
                  <a:gd name="connsiteY2" fmla="*/ 0 h 90909"/>
                  <a:gd name="connsiteX3" fmla="*/ 72728 w 136364"/>
                  <a:gd name="connsiteY3" fmla="*/ 50000 h 90909"/>
                  <a:gd name="connsiteX4" fmla="*/ 122728 w 136364"/>
                  <a:gd name="connsiteY4" fmla="*/ 1515 h 90909"/>
                  <a:gd name="connsiteX5" fmla="*/ 143940 w 136364"/>
                  <a:gd name="connsiteY5" fmla="*/ 22727 h 90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364" h="90909">
                    <a:moveTo>
                      <a:pt x="72728" y="92425"/>
                    </a:moveTo>
                    <a:lnTo>
                      <a:pt x="0" y="21212"/>
                    </a:lnTo>
                    <a:lnTo>
                      <a:pt x="21212" y="0"/>
                    </a:lnTo>
                    <a:lnTo>
                      <a:pt x="72728" y="50000"/>
                    </a:lnTo>
                    <a:lnTo>
                      <a:pt x="122728" y="1515"/>
                    </a:lnTo>
                    <a:lnTo>
                      <a:pt x="143940" y="22727"/>
                    </a:lnTo>
                    <a:close/>
                  </a:path>
                </a:pathLst>
              </a:custGeom>
              <a:solidFill>
                <a:schemeClr val="tx2"/>
              </a:solidFill>
              <a:ln w="1492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8" name="Freeform: Shape 57">
                <a:extLst>
                  <a:ext uri="{FF2B5EF4-FFF2-40B4-BE49-F238E27FC236}">
                    <a16:creationId xmlns:a16="http://schemas.microsoft.com/office/drawing/2014/main" id="{AAC0EE38-3D2B-45CA-A914-AD39B232DEA2}"/>
                  </a:ext>
                </a:extLst>
              </p:cNvPr>
              <p:cNvSpPr/>
              <p:nvPr/>
            </p:nvSpPr>
            <p:spPr>
              <a:xfrm>
                <a:off x="5704463" y="4674021"/>
                <a:ext cx="136364" cy="106061"/>
              </a:xfrm>
              <a:custGeom>
                <a:avLst/>
                <a:gdLst>
                  <a:gd name="connsiteX0" fmla="*/ 122728 w 136364"/>
                  <a:gd name="connsiteY0" fmla="*/ 27273 h 106061"/>
                  <a:gd name="connsiteX1" fmla="*/ 87879 w 136364"/>
                  <a:gd name="connsiteY1" fmla="*/ 60606 h 106061"/>
                  <a:gd name="connsiteX2" fmla="*/ 87879 w 136364"/>
                  <a:gd name="connsiteY2" fmla="*/ 0 h 106061"/>
                  <a:gd name="connsiteX3" fmla="*/ 57576 w 136364"/>
                  <a:gd name="connsiteY3" fmla="*/ 0 h 106061"/>
                  <a:gd name="connsiteX4" fmla="*/ 57576 w 136364"/>
                  <a:gd name="connsiteY4" fmla="*/ 60606 h 106061"/>
                  <a:gd name="connsiteX5" fmla="*/ 21212 w 136364"/>
                  <a:gd name="connsiteY5" fmla="*/ 24243 h 106061"/>
                  <a:gd name="connsiteX6" fmla="*/ 0 w 136364"/>
                  <a:gd name="connsiteY6" fmla="*/ 46970 h 106061"/>
                  <a:gd name="connsiteX7" fmla="*/ 72728 w 136364"/>
                  <a:gd name="connsiteY7" fmla="*/ 116667 h 106061"/>
                  <a:gd name="connsiteX8" fmla="*/ 143940 w 136364"/>
                  <a:gd name="connsiteY8" fmla="*/ 48485 h 106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106061">
                    <a:moveTo>
                      <a:pt x="122728" y="27273"/>
                    </a:moveTo>
                    <a:lnTo>
                      <a:pt x="87879" y="60606"/>
                    </a:lnTo>
                    <a:lnTo>
                      <a:pt x="87879" y="0"/>
                    </a:lnTo>
                    <a:lnTo>
                      <a:pt x="57576" y="0"/>
                    </a:lnTo>
                    <a:lnTo>
                      <a:pt x="57576" y="60606"/>
                    </a:lnTo>
                    <a:lnTo>
                      <a:pt x="21212" y="24243"/>
                    </a:lnTo>
                    <a:lnTo>
                      <a:pt x="0" y="46970"/>
                    </a:lnTo>
                    <a:lnTo>
                      <a:pt x="72728" y="116667"/>
                    </a:lnTo>
                    <a:lnTo>
                      <a:pt x="143940" y="48485"/>
                    </a:lnTo>
                    <a:close/>
                  </a:path>
                </a:pathLst>
              </a:custGeom>
              <a:solidFill>
                <a:schemeClr val="tx2"/>
              </a:solidFill>
              <a:ln w="1492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9" name="Freeform: Shape 58">
                <a:extLst>
                  <a:ext uri="{FF2B5EF4-FFF2-40B4-BE49-F238E27FC236}">
                    <a16:creationId xmlns:a16="http://schemas.microsoft.com/office/drawing/2014/main" id="{E6974E53-15C1-4AF8-AEAD-7116CCCF9B93}"/>
                  </a:ext>
                </a:extLst>
              </p:cNvPr>
              <p:cNvSpPr/>
              <p:nvPr/>
            </p:nvSpPr>
            <p:spPr>
              <a:xfrm>
                <a:off x="5862039" y="4886144"/>
                <a:ext cx="136364" cy="90910"/>
              </a:xfrm>
              <a:custGeom>
                <a:avLst/>
                <a:gdLst>
                  <a:gd name="connsiteX0" fmla="*/ 71213 w 136364"/>
                  <a:gd name="connsiteY0" fmla="*/ 92425 h 90909"/>
                  <a:gd name="connsiteX1" fmla="*/ 0 w 136364"/>
                  <a:gd name="connsiteY1" fmla="*/ 21212 h 90909"/>
                  <a:gd name="connsiteX2" fmla="*/ 21212 w 136364"/>
                  <a:gd name="connsiteY2" fmla="*/ 0 h 90909"/>
                  <a:gd name="connsiteX3" fmla="*/ 71213 w 136364"/>
                  <a:gd name="connsiteY3" fmla="*/ 50000 h 90909"/>
                  <a:gd name="connsiteX4" fmla="*/ 121213 w 136364"/>
                  <a:gd name="connsiteY4" fmla="*/ 1515 h 90909"/>
                  <a:gd name="connsiteX5" fmla="*/ 142425 w 136364"/>
                  <a:gd name="connsiteY5" fmla="*/ 24243 h 90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364" h="90909">
                    <a:moveTo>
                      <a:pt x="71213" y="92425"/>
                    </a:moveTo>
                    <a:lnTo>
                      <a:pt x="0" y="21212"/>
                    </a:lnTo>
                    <a:lnTo>
                      <a:pt x="21212" y="0"/>
                    </a:lnTo>
                    <a:lnTo>
                      <a:pt x="71213" y="50000"/>
                    </a:lnTo>
                    <a:lnTo>
                      <a:pt x="121213" y="1515"/>
                    </a:lnTo>
                    <a:lnTo>
                      <a:pt x="142425" y="24243"/>
                    </a:lnTo>
                    <a:close/>
                  </a:path>
                </a:pathLst>
              </a:custGeom>
              <a:grpFill/>
              <a:ln w="1492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0" name="Freeform: Shape 59">
                <a:extLst>
                  <a:ext uri="{FF2B5EF4-FFF2-40B4-BE49-F238E27FC236}">
                    <a16:creationId xmlns:a16="http://schemas.microsoft.com/office/drawing/2014/main" id="{3DB86144-F9D4-4844-B019-1F003FFC965C}"/>
                  </a:ext>
                </a:extLst>
              </p:cNvPr>
              <p:cNvSpPr/>
              <p:nvPr/>
            </p:nvSpPr>
            <p:spPr>
              <a:xfrm>
                <a:off x="5862039" y="4799779"/>
                <a:ext cx="136364" cy="106061"/>
              </a:xfrm>
              <a:custGeom>
                <a:avLst/>
                <a:gdLst>
                  <a:gd name="connsiteX0" fmla="*/ 121213 w 136364"/>
                  <a:gd name="connsiteY0" fmla="*/ 25758 h 106061"/>
                  <a:gd name="connsiteX1" fmla="*/ 86364 w 136364"/>
                  <a:gd name="connsiteY1" fmla="*/ 59091 h 106061"/>
                  <a:gd name="connsiteX2" fmla="*/ 86364 w 136364"/>
                  <a:gd name="connsiteY2" fmla="*/ 0 h 106061"/>
                  <a:gd name="connsiteX3" fmla="*/ 56061 w 136364"/>
                  <a:gd name="connsiteY3" fmla="*/ 0 h 106061"/>
                  <a:gd name="connsiteX4" fmla="*/ 56061 w 136364"/>
                  <a:gd name="connsiteY4" fmla="*/ 59091 h 106061"/>
                  <a:gd name="connsiteX5" fmla="*/ 21212 w 136364"/>
                  <a:gd name="connsiteY5" fmla="*/ 24243 h 106061"/>
                  <a:gd name="connsiteX6" fmla="*/ 0 w 136364"/>
                  <a:gd name="connsiteY6" fmla="*/ 45455 h 106061"/>
                  <a:gd name="connsiteX7" fmla="*/ 71213 w 136364"/>
                  <a:gd name="connsiteY7" fmla="*/ 116667 h 106061"/>
                  <a:gd name="connsiteX8" fmla="*/ 142425 w 136364"/>
                  <a:gd name="connsiteY8" fmla="*/ 48485 h 106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106061">
                    <a:moveTo>
                      <a:pt x="121213" y="25758"/>
                    </a:moveTo>
                    <a:lnTo>
                      <a:pt x="86364" y="59091"/>
                    </a:lnTo>
                    <a:lnTo>
                      <a:pt x="86364" y="0"/>
                    </a:lnTo>
                    <a:lnTo>
                      <a:pt x="56061" y="0"/>
                    </a:lnTo>
                    <a:lnTo>
                      <a:pt x="56061" y="59091"/>
                    </a:lnTo>
                    <a:lnTo>
                      <a:pt x="21212" y="24243"/>
                    </a:lnTo>
                    <a:lnTo>
                      <a:pt x="0" y="45455"/>
                    </a:lnTo>
                    <a:lnTo>
                      <a:pt x="71213" y="116667"/>
                    </a:lnTo>
                    <a:lnTo>
                      <a:pt x="142425" y="48485"/>
                    </a:lnTo>
                    <a:close/>
                  </a:path>
                </a:pathLst>
              </a:custGeom>
              <a:grpFill/>
              <a:ln w="1492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1" name="Freeform: Shape 60">
                <a:extLst>
                  <a:ext uri="{FF2B5EF4-FFF2-40B4-BE49-F238E27FC236}">
                    <a16:creationId xmlns:a16="http://schemas.microsoft.com/office/drawing/2014/main" id="{007F5A36-E00E-4F3F-B6E9-B38F64B32095}"/>
                  </a:ext>
                </a:extLst>
              </p:cNvPr>
              <p:cNvSpPr/>
              <p:nvPr/>
            </p:nvSpPr>
            <p:spPr>
              <a:xfrm>
                <a:off x="5557492" y="4886144"/>
                <a:ext cx="136364" cy="90910"/>
              </a:xfrm>
              <a:custGeom>
                <a:avLst/>
                <a:gdLst>
                  <a:gd name="connsiteX0" fmla="*/ 72728 w 136364"/>
                  <a:gd name="connsiteY0" fmla="*/ 92425 h 90909"/>
                  <a:gd name="connsiteX1" fmla="*/ 0 w 136364"/>
                  <a:gd name="connsiteY1" fmla="*/ 21212 h 90909"/>
                  <a:gd name="connsiteX2" fmla="*/ 21212 w 136364"/>
                  <a:gd name="connsiteY2" fmla="*/ 0 h 90909"/>
                  <a:gd name="connsiteX3" fmla="*/ 72728 w 136364"/>
                  <a:gd name="connsiteY3" fmla="*/ 50000 h 90909"/>
                  <a:gd name="connsiteX4" fmla="*/ 122728 w 136364"/>
                  <a:gd name="connsiteY4" fmla="*/ 1515 h 90909"/>
                  <a:gd name="connsiteX5" fmla="*/ 143940 w 136364"/>
                  <a:gd name="connsiteY5" fmla="*/ 24243 h 90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364" h="90909">
                    <a:moveTo>
                      <a:pt x="72728" y="92425"/>
                    </a:moveTo>
                    <a:lnTo>
                      <a:pt x="0" y="21212"/>
                    </a:lnTo>
                    <a:lnTo>
                      <a:pt x="21212" y="0"/>
                    </a:lnTo>
                    <a:lnTo>
                      <a:pt x="72728" y="50000"/>
                    </a:lnTo>
                    <a:lnTo>
                      <a:pt x="122728" y="1515"/>
                    </a:lnTo>
                    <a:lnTo>
                      <a:pt x="143940" y="24243"/>
                    </a:lnTo>
                    <a:close/>
                  </a:path>
                </a:pathLst>
              </a:custGeom>
              <a:grpFill/>
              <a:ln w="1492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2" name="Freeform: Shape 61">
                <a:extLst>
                  <a:ext uri="{FF2B5EF4-FFF2-40B4-BE49-F238E27FC236}">
                    <a16:creationId xmlns:a16="http://schemas.microsoft.com/office/drawing/2014/main" id="{EFCE87E4-F6D4-432A-BA37-25A27BB18676}"/>
                  </a:ext>
                </a:extLst>
              </p:cNvPr>
              <p:cNvSpPr/>
              <p:nvPr/>
            </p:nvSpPr>
            <p:spPr>
              <a:xfrm>
                <a:off x="5557492" y="4799779"/>
                <a:ext cx="136364" cy="106061"/>
              </a:xfrm>
              <a:custGeom>
                <a:avLst/>
                <a:gdLst>
                  <a:gd name="connsiteX0" fmla="*/ 122728 w 136364"/>
                  <a:gd name="connsiteY0" fmla="*/ 25758 h 106061"/>
                  <a:gd name="connsiteX1" fmla="*/ 87879 w 136364"/>
                  <a:gd name="connsiteY1" fmla="*/ 59091 h 106061"/>
                  <a:gd name="connsiteX2" fmla="*/ 87879 w 136364"/>
                  <a:gd name="connsiteY2" fmla="*/ 0 h 106061"/>
                  <a:gd name="connsiteX3" fmla="*/ 57576 w 136364"/>
                  <a:gd name="connsiteY3" fmla="*/ 0 h 106061"/>
                  <a:gd name="connsiteX4" fmla="*/ 57576 w 136364"/>
                  <a:gd name="connsiteY4" fmla="*/ 59091 h 106061"/>
                  <a:gd name="connsiteX5" fmla="*/ 21212 w 136364"/>
                  <a:gd name="connsiteY5" fmla="*/ 24243 h 106061"/>
                  <a:gd name="connsiteX6" fmla="*/ 0 w 136364"/>
                  <a:gd name="connsiteY6" fmla="*/ 45455 h 106061"/>
                  <a:gd name="connsiteX7" fmla="*/ 72728 w 136364"/>
                  <a:gd name="connsiteY7" fmla="*/ 116667 h 106061"/>
                  <a:gd name="connsiteX8" fmla="*/ 143940 w 136364"/>
                  <a:gd name="connsiteY8" fmla="*/ 48485 h 106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106061">
                    <a:moveTo>
                      <a:pt x="122728" y="25758"/>
                    </a:moveTo>
                    <a:lnTo>
                      <a:pt x="87879" y="59091"/>
                    </a:lnTo>
                    <a:lnTo>
                      <a:pt x="87879" y="0"/>
                    </a:lnTo>
                    <a:lnTo>
                      <a:pt x="57576" y="0"/>
                    </a:lnTo>
                    <a:lnTo>
                      <a:pt x="57576" y="59091"/>
                    </a:lnTo>
                    <a:lnTo>
                      <a:pt x="21212" y="24243"/>
                    </a:lnTo>
                    <a:lnTo>
                      <a:pt x="0" y="45455"/>
                    </a:lnTo>
                    <a:lnTo>
                      <a:pt x="72728" y="116667"/>
                    </a:lnTo>
                    <a:lnTo>
                      <a:pt x="143940" y="48485"/>
                    </a:lnTo>
                    <a:close/>
                  </a:path>
                </a:pathLst>
              </a:custGeom>
              <a:grpFill/>
              <a:ln w="1492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3" name="Freeform: Shape 62">
                <a:extLst>
                  <a:ext uri="{FF2B5EF4-FFF2-40B4-BE49-F238E27FC236}">
                    <a16:creationId xmlns:a16="http://schemas.microsoft.com/office/drawing/2014/main" id="{7F8FFF08-6811-42DF-8329-5AF5EE93C04C}"/>
                  </a:ext>
                </a:extLst>
              </p:cNvPr>
              <p:cNvSpPr/>
              <p:nvPr/>
            </p:nvSpPr>
            <p:spPr>
              <a:xfrm>
                <a:off x="5557492" y="4948265"/>
                <a:ext cx="136364" cy="151516"/>
              </a:xfrm>
              <a:custGeom>
                <a:avLst/>
                <a:gdLst>
                  <a:gd name="connsiteX0" fmla="*/ 143940 w 136364"/>
                  <a:gd name="connsiteY0" fmla="*/ 24243 h 151516"/>
                  <a:gd name="connsiteX1" fmla="*/ 122728 w 136364"/>
                  <a:gd name="connsiteY1" fmla="*/ 3030 h 151516"/>
                  <a:gd name="connsiteX2" fmla="*/ 72728 w 136364"/>
                  <a:gd name="connsiteY2" fmla="*/ 51515 h 151516"/>
                  <a:gd name="connsiteX3" fmla="*/ 21212 w 136364"/>
                  <a:gd name="connsiteY3" fmla="*/ 0 h 151516"/>
                  <a:gd name="connsiteX4" fmla="*/ 0 w 136364"/>
                  <a:gd name="connsiteY4" fmla="*/ 22727 h 151516"/>
                  <a:gd name="connsiteX5" fmla="*/ 57576 w 136364"/>
                  <a:gd name="connsiteY5" fmla="*/ 78788 h 151516"/>
                  <a:gd name="connsiteX6" fmla="*/ 57576 w 136364"/>
                  <a:gd name="connsiteY6" fmla="*/ 159092 h 151516"/>
                  <a:gd name="connsiteX7" fmla="*/ 87879 w 136364"/>
                  <a:gd name="connsiteY7" fmla="*/ 159092 h 151516"/>
                  <a:gd name="connsiteX8" fmla="*/ 87879 w 136364"/>
                  <a:gd name="connsiteY8" fmla="*/ 78788 h 151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151516">
                    <a:moveTo>
                      <a:pt x="143940" y="24243"/>
                    </a:moveTo>
                    <a:lnTo>
                      <a:pt x="122728" y="3030"/>
                    </a:lnTo>
                    <a:lnTo>
                      <a:pt x="72728" y="51515"/>
                    </a:lnTo>
                    <a:lnTo>
                      <a:pt x="21212" y="0"/>
                    </a:lnTo>
                    <a:lnTo>
                      <a:pt x="0" y="22727"/>
                    </a:lnTo>
                    <a:lnTo>
                      <a:pt x="57576" y="78788"/>
                    </a:lnTo>
                    <a:lnTo>
                      <a:pt x="57576" y="159092"/>
                    </a:lnTo>
                    <a:lnTo>
                      <a:pt x="87879" y="159092"/>
                    </a:lnTo>
                    <a:lnTo>
                      <a:pt x="87879" y="78788"/>
                    </a:lnTo>
                    <a:close/>
                  </a:path>
                </a:pathLst>
              </a:custGeom>
              <a:grpFill/>
              <a:ln w="1492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4" name="Freeform: Shape 63">
                <a:extLst>
                  <a:ext uri="{FF2B5EF4-FFF2-40B4-BE49-F238E27FC236}">
                    <a16:creationId xmlns:a16="http://schemas.microsoft.com/office/drawing/2014/main" id="{E0D7B031-FEC7-43E0-972B-C8491E2A427C}"/>
                  </a:ext>
                </a:extLst>
              </p:cNvPr>
              <p:cNvSpPr/>
              <p:nvPr/>
            </p:nvSpPr>
            <p:spPr>
              <a:xfrm>
                <a:off x="5704463" y="4824022"/>
                <a:ext cx="136364" cy="363639"/>
              </a:xfrm>
              <a:custGeom>
                <a:avLst/>
                <a:gdLst>
                  <a:gd name="connsiteX0" fmla="*/ 143940 w 136364"/>
                  <a:gd name="connsiteY0" fmla="*/ 24243 h 363638"/>
                  <a:gd name="connsiteX1" fmla="*/ 122728 w 136364"/>
                  <a:gd name="connsiteY1" fmla="*/ 1515 h 363638"/>
                  <a:gd name="connsiteX2" fmla="*/ 72728 w 136364"/>
                  <a:gd name="connsiteY2" fmla="*/ 50000 h 363638"/>
                  <a:gd name="connsiteX3" fmla="*/ 21212 w 136364"/>
                  <a:gd name="connsiteY3" fmla="*/ 0 h 363638"/>
                  <a:gd name="connsiteX4" fmla="*/ 0 w 136364"/>
                  <a:gd name="connsiteY4" fmla="*/ 21212 h 363638"/>
                  <a:gd name="connsiteX5" fmla="*/ 57576 w 136364"/>
                  <a:gd name="connsiteY5" fmla="*/ 77273 h 363638"/>
                  <a:gd name="connsiteX6" fmla="*/ 57576 w 136364"/>
                  <a:gd name="connsiteY6" fmla="*/ 375760 h 363638"/>
                  <a:gd name="connsiteX7" fmla="*/ 87879 w 136364"/>
                  <a:gd name="connsiteY7" fmla="*/ 375760 h 363638"/>
                  <a:gd name="connsiteX8" fmla="*/ 87879 w 136364"/>
                  <a:gd name="connsiteY8" fmla="*/ 77273 h 363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363638">
                    <a:moveTo>
                      <a:pt x="143940" y="24243"/>
                    </a:moveTo>
                    <a:lnTo>
                      <a:pt x="122728" y="1515"/>
                    </a:lnTo>
                    <a:lnTo>
                      <a:pt x="72728" y="50000"/>
                    </a:lnTo>
                    <a:lnTo>
                      <a:pt x="21212" y="0"/>
                    </a:lnTo>
                    <a:lnTo>
                      <a:pt x="0" y="21212"/>
                    </a:lnTo>
                    <a:lnTo>
                      <a:pt x="57576" y="77273"/>
                    </a:lnTo>
                    <a:lnTo>
                      <a:pt x="57576" y="375760"/>
                    </a:lnTo>
                    <a:lnTo>
                      <a:pt x="87879" y="375760"/>
                    </a:lnTo>
                    <a:lnTo>
                      <a:pt x="87879" y="77273"/>
                    </a:lnTo>
                    <a:close/>
                  </a:path>
                </a:pathLst>
              </a:custGeom>
              <a:solidFill>
                <a:schemeClr val="tx2"/>
              </a:solidFill>
              <a:ln w="1492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5" name="Freeform: Shape 64">
                <a:extLst>
                  <a:ext uri="{FF2B5EF4-FFF2-40B4-BE49-F238E27FC236}">
                    <a16:creationId xmlns:a16="http://schemas.microsoft.com/office/drawing/2014/main" id="{3CDDA7E6-62B2-4E67-AF06-B96168678999}"/>
                  </a:ext>
                </a:extLst>
              </p:cNvPr>
              <p:cNvSpPr/>
              <p:nvPr/>
            </p:nvSpPr>
            <p:spPr>
              <a:xfrm>
                <a:off x="5862039" y="4949780"/>
                <a:ext cx="136364" cy="136364"/>
              </a:xfrm>
              <a:custGeom>
                <a:avLst/>
                <a:gdLst>
                  <a:gd name="connsiteX0" fmla="*/ 142425 w 136364"/>
                  <a:gd name="connsiteY0" fmla="*/ 22727 h 136364"/>
                  <a:gd name="connsiteX1" fmla="*/ 121213 w 136364"/>
                  <a:gd name="connsiteY1" fmla="*/ 1515 h 136364"/>
                  <a:gd name="connsiteX2" fmla="*/ 71213 w 136364"/>
                  <a:gd name="connsiteY2" fmla="*/ 48485 h 136364"/>
                  <a:gd name="connsiteX3" fmla="*/ 21212 w 136364"/>
                  <a:gd name="connsiteY3" fmla="*/ 0 h 136364"/>
                  <a:gd name="connsiteX4" fmla="*/ 0 w 136364"/>
                  <a:gd name="connsiteY4" fmla="*/ 21212 h 136364"/>
                  <a:gd name="connsiteX5" fmla="*/ 56061 w 136364"/>
                  <a:gd name="connsiteY5" fmla="*/ 77273 h 136364"/>
                  <a:gd name="connsiteX6" fmla="*/ 56061 w 136364"/>
                  <a:gd name="connsiteY6" fmla="*/ 150001 h 136364"/>
                  <a:gd name="connsiteX7" fmla="*/ 86364 w 136364"/>
                  <a:gd name="connsiteY7" fmla="*/ 150001 h 136364"/>
                  <a:gd name="connsiteX8" fmla="*/ 86364 w 136364"/>
                  <a:gd name="connsiteY8" fmla="*/ 77273 h 136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136364">
                    <a:moveTo>
                      <a:pt x="142425" y="22727"/>
                    </a:moveTo>
                    <a:lnTo>
                      <a:pt x="121213" y="1515"/>
                    </a:lnTo>
                    <a:lnTo>
                      <a:pt x="71213" y="48485"/>
                    </a:lnTo>
                    <a:lnTo>
                      <a:pt x="21212" y="0"/>
                    </a:lnTo>
                    <a:lnTo>
                      <a:pt x="0" y="21212"/>
                    </a:lnTo>
                    <a:lnTo>
                      <a:pt x="56061" y="77273"/>
                    </a:lnTo>
                    <a:lnTo>
                      <a:pt x="56061" y="150001"/>
                    </a:lnTo>
                    <a:lnTo>
                      <a:pt x="86364" y="150001"/>
                    </a:lnTo>
                    <a:lnTo>
                      <a:pt x="86364" y="77273"/>
                    </a:lnTo>
                    <a:close/>
                  </a:path>
                </a:pathLst>
              </a:custGeom>
              <a:grpFill/>
              <a:ln w="1492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6" name="Freeform: Shape 65">
                <a:extLst>
                  <a:ext uri="{FF2B5EF4-FFF2-40B4-BE49-F238E27FC236}">
                    <a16:creationId xmlns:a16="http://schemas.microsoft.com/office/drawing/2014/main" id="{438DA5FA-C216-478A-8594-F118AEF22028}"/>
                  </a:ext>
                </a:extLst>
              </p:cNvPr>
              <p:cNvSpPr/>
              <p:nvPr/>
            </p:nvSpPr>
            <p:spPr>
              <a:xfrm>
                <a:off x="5561650" y="5004317"/>
                <a:ext cx="196971" cy="363639"/>
              </a:xfrm>
              <a:custGeom>
                <a:avLst/>
                <a:gdLst>
                  <a:gd name="connsiteX0" fmla="*/ 62509 w 196970"/>
                  <a:gd name="connsiteY0" fmla="*/ 253041 h 363638"/>
                  <a:gd name="connsiteX1" fmla="*/ 185237 w 196970"/>
                  <a:gd name="connsiteY1" fmla="*/ 368193 h 363638"/>
                  <a:gd name="connsiteX2" fmla="*/ 164025 w 196970"/>
                  <a:gd name="connsiteY2" fmla="*/ 203041 h 363638"/>
                  <a:gd name="connsiteX3" fmla="*/ 387 w 196970"/>
                  <a:gd name="connsiteY3" fmla="*/ 9 h 363638"/>
                  <a:gd name="connsiteX4" fmla="*/ 62509 w 196970"/>
                  <a:gd name="connsiteY4" fmla="*/ 253041 h 363638"/>
                  <a:gd name="connsiteX5" fmla="*/ 62509 w 196970"/>
                  <a:gd name="connsiteY5" fmla="*/ 253041 h 363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6970" h="363638">
                    <a:moveTo>
                      <a:pt x="62509" y="253041"/>
                    </a:moveTo>
                    <a:cubicBezTo>
                      <a:pt x="92812" y="313647"/>
                      <a:pt x="157964" y="380314"/>
                      <a:pt x="185237" y="368193"/>
                    </a:cubicBezTo>
                    <a:cubicBezTo>
                      <a:pt x="214025" y="353041"/>
                      <a:pt x="204934" y="280314"/>
                      <a:pt x="164025" y="203041"/>
                    </a:cubicBezTo>
                    <a:cubicBezTo>
                      <a:pt x="124630" y="125767"/>
                      <a:pt x="1902" y="9"/>
                      <a:pt x="387" y="9"/>
                    </a:cubicBezTo>
                    <a:cubicBezTo>
                      <a:pt x="-4158" y="-1506"/>
                      <a:pt x="32206" y="189404"/>
                      <a:pt x="62509" y="253041"/>
                    </a:cubicBezTo>
                    <a:lnTo>
                      <a:pt x="62509" y="253041"/>
                    </a:lnTo>
                    <a:close/>
                  </a:path>
                </a:pathLst>
              </a:custGeom>
              <a:solidFill>
                <a:schemeClr val="tx2"/>
              </a:solidFill>
              <a:ln w="1492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7" name="Freeform: Shape 66">
                <a:extLst>
                  <a:ext uri="{FF2B5EF4-FFF2-40B4-BE49-F238E27FC236}">
                    <a16:creationId xmlns:a16="http://schemas.microsoft.com/office/drawing/2014/main" id="{57D67016-2F77-4E9C-A23E-57E6B9F84C8E}"/>
                  </a:ext>
                </a:extLst>
              </p:cNvPr>
              <p:cNvSpPr/>
              <p:nvPr/>
            </p:nvSpPr>
            <p:spPr>
              <a:xfrm>
                <a:off x="5794596" y="5004317"/>
                <a:ext cx="196971" cy="363639"/>
              </a:xfrm>
              <a:custGeom>
                <a:avLst/>
                <a:gdLst>
                  <a:gd name="connsiteX0" fmla="*/ 138656 w 196970"/>
                  <a:gd name="connsiteY0" fmla="*/ 253041 h 363638"/>
                  <a:gd name="connsiteX1" fmla="*/ 200778 w 196970"/>
                  <a:gd name="connsiteY1" fmla="*/ 9 h 363638"/>
                  <a:gd name="connsiteX2" fmla="*/ 37140 w 196970"/>
                  <a:gd name="connsiteY2" fmla="*/ 203040 h 363638"/>
                  <a:gd name="connsiteX3" fmla="*/ 15928 w 196970"/>
                  <a:gd name="connsiteY3" fmla="*/ 368193 h 363638"/>
                  <a:gd name="connsiteX4" fmla="*/ 138656 w 196970"/>
                  <a:gd name="connsiteY4" fmla="*/ 253041 h 363638"/>
                  <a:gd name="connsiteX5" fmla="*/ 138656 w 196970"/>
                  <a:gd name="connsiteY5" fmla="*/ 253041 h 363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6970" h="363638">
                    <a:moveTo>
                      <a:pt x="138656" y="253041"/>
                    </a:moveTo>
                    <a:cubicBezTo>
                      <a:pt x="170474" y="190919"/>
                      <a:pt x="205323" y="-1506"/>
                      <a:pt x="200778" y="9"/>
                    </a:cubicBezTo>
                    <a:cubicBezTo>
                      <a:pt x="199262" y="9"/>
                      <a:pt x="75019" y="125767"/>
                      <a:pt x="37140" y="203040"/>
                    </a:cubicBezTo>
                    <a:cubicBezTo>
                      <a:pt x="-739" y="280314"/>
                      <a:pt x="-12860" y="353041"/>
                      <a:pt x="15928" y="368193"/>
                    </a:cubicBezTo>
                    <a:cubicBezTo>
                      <a:pt x="43201" y="380314"/>
                      <a:pt x="108353" y="313647"/>
                      <a:pt x="138656" y="253041"/>
                    </a:cubicBezTo>
                    <a:lnTo>
                      <a:pt x="138656" y="253041"/>
                    </a:lnTo>
                    <a:close/>
                  </a:path>
                </a:pathLst>
              </a:custGeom>
              <a:solidFill>
                <a:schemeClr val="tx2"/>
              </a:solidFill>
              <a:ln w="1492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68" name="Graphic 56">
              <a:extLst>
                <a:ext uri="{FF2B5EF4-FFF2-40B4-BE49-F238E27FC236}">
                  <a16:creationId xmlns:a16="http://schemas.microsoft.com/office/drawing/2014/main" id="{91EFB280-6470-4B0A-AB02-F69D00366113}"/>
                </a:ext>
              </a:extLst>
            </p:cNvPr>
            <p:cNvGrpSpPr/>
            <p:nvPr/>
          </p:nvGrpSpPr>
          <p:grpSpPr>
            <a:xfrm>
              <a:off x="10931706" y="1689628"/>
              <a:ext cx="515763" cy="296053"/>
              <a:chOff x="9027932" y="2355248"/>
              <a:chExt cx="791527" cy="454343"/>
            </a:xfrm>
            <a:solidFill>
              <a:srgbClr val="50E6FF"/>
            </a:solidFill>
          </p:grpSpPr>
          <p:sp>
            <p:nvSpPr>
              <p:cNvPr id="69" name="Freeform: Shape 68">
                <a:extLst>
                  <a:ext uri="{FF2B5EF4-FFF2-40B4-BE49-F238E27FC236}">
                    <a16:creationId xmlns:a16="http://schemas.microsoft.com/office/drawing/2014/main" id="{433C6A90-F259-46B2-9AA1-D15E85441F25}"/>
                  </a:ext>
                </a:extLst>
              </p:cNvPr>
              <p:cNvSpPr/>
              <p:nvPr/>
            </p:nvSpPr>
            <p:spPr>
              <a:xfrm>
                <a:off x="9027932" y="2355248"/>
                <a:ext cx="581025" cy="400050"/>
              </a:xfrm>
              <a:custGeom>
                <a:avLst/>
                <a:gdLst>
                  <a:gd name="connsiteX0" fmla="*/ 0 w 581025"/>
                  <a:gd name="connsiteY0" fmla="*/ 0 h 400050"/>
                  <a:gd name="connsiteX1" fmla="*/ 0 w 581025"/>
                  <a:gd name="connsiteY1" fmla="*/ 406718 h 400050"/>
                  <a:gd name="connsiteX2" fmla="*/ 46673 w 581025"/>
                  <a:gd name="connsiteY2" fmla="*/ 406718 h 400050"/>
                  <a:gd name="connsiteX3" fmla="*/ 116205 w 581025"/>
                  <a:gd name="connsiteY3" fmla="*/ 341948 h 400050"/>
                  <a:gd name="connsiteX4" fmla="*/ 185738 w 581025"/>
                  <a:gd name="connsiteY4" fmla="*/ 406718 h 400050"/>
                  <a:gd name="connsiteX5" fmla="*/ 581025 w 581025"/>
                  <a:gd name="connsiteY5" fmla="*/ 406718 h 400050"/>
                  <a:gd name="connsiteX6" fmla="*/ 581025 w 581025"/>
                  <a:gd name="connsiteY6" fmla="*/ 0 h 400050"/>
                  <a:gd name="connsiteX7" fmla="*/ 0 w 581025"/>
                  <a:gd name="connsiteY7" fmla="*/ 0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81025" h="400050">
                    <a:moveTo>
                      <a:pt x="0" y="0"/>
                    </a:moveTo>
                    <a:lnTo>
                      <a:pt x="0" y="406718"/>
                    </a:lnTo>
                    <a:lnTo>
                      <a:pt x="46673" y="406718"/>
                    </a:lnTo>
                    <a:cubicBezTo>
                      <a:pt x="49530" y="370523"/>
                      <a:pt x="79058" y="341948"/>
                      <a:pt x="116205" y="341948"/>
                    </a:cubicBezTo>
                    <a:cubicBezTo>
                      <a:pt x="153353" y="341948"/>
                      <a:pt x="182880" y="370523"/>
                      <a:pt x="185738" y="406718"/>
                    </a:cubicBezTo>
                    <a:lnTo>
                      <a:pt x="581025" y="406718"/>
                    </a:lnTo>
                    <a:lnTo>
                      <a:pt x="581025" y="0"/>
                    </a:lnTo>
                    <a:lnTo>
                      <a:pt x="0" y="0"/>
                    </a:lnTo>
                    <a:close/>
                  </a:path>
                </a:pathLst>
              </a:custGeom>
              <a:solidFill>
                <a:schemeClr val="tx2"/>
              </a:solidFill>
              <a:ln w="952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0" name="Freeform: Shape 69">
                <a:extLst>
                  <a:ext uri="{FF2B5EF4-FFF2-40B4-BE49-F238E27FC236}">
                    <a16:creationId xmlns:a16="http://schemas.microsoft.com/office/drawing/2014/main" id="{71812A0F-C51A-4B89-BC98-A0A72F14ABCF}"/>
                  </a:ext>
                </a:extLst>
              </p:cNvPr>
              <p:cNvSpPr/>
              <p:nvPr/>
            </p:nvSpPr>
            <p:spPr>
              <a:xfrm>
                <a:off x="9093655" y="2714341"/>
                <a:ext cx="95250" cy="95250"/>
              </a:xfrm>
              <a:custGeom>
                <a:avLst/>
                <a:gdLst>
                  <a:gd name="connsiteX0" fmla="*/ 100965 w 95250"/>
                  <a:gd name="connsiteY0" fmla="*/ 50483 h 95250"/>
                  <a:gd name="connsiteX1" fmla="*/ 50483 w 95250"/>
                  <a:gd name="connsiteY1" fmla="*/ 100965 h 95250"/>
                  <a:gd name="connsiteX2" fmla="*/ 0 w 95250"/>
                  <a:gd name="connsiteY2" fmla="*/ 50483 h 95250"/>
                  <a:gd name="connsiteX3" fmla="*/ 50483 w 95250"/>
                  <a:gd name="connsiteY3" fmla="*/ 0 h 95250"/>
                  <a:gd name="connsiteX4" fmla="*/ 100965 w 95250"/>
                  <a:gd name="connsiteY4" fmla="*/ 50483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100965" y="50483"/>
                    </a:moveTo>
                    <a:cubicBezTo>
                      <a:pt x="100965" y="78363"/>
                      <a:pt x="78363" y="100965"/>
                      <a:pt x="50483" y="100965"/>
                    </a:cubicBezTo>
                    <a:cubicBezTo>
                      <a:pt x="22602" y="100965"/>
                      <a:pt x="0" y="78363"/>
                      <a:pt x="0" y="50483"/>
                    </a:cubicBezTo>
                    <a:cubicBezTo>
                      <a:pt x="0" y="22602"/>
                      <a:pt x="22602" y="0"/>
                      <a:pt x="50483" y="0"/>
                    </a:cubicBezTo>
                    <a:cubicBezTo>
                      <a:pt x="78363" y="0"/>
                      <a:pt x="100965" y="22602"/>
                      <a:pt x="100965" y="50483"/>
                    </a:cubicBezTo>
                    <a:close/>
                  </a:path>
                </a:pathLst>
              </a:custGeom>
              <a:solidFill>
                <a:schemeClr val="tx2"/>
              </a:solidFill>
              <a:ln w="952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71" name="Graphic 56">
                <a:extLst>
                  <a:ext uri="{FF2B5EF4-FFF2-40B4-BE49-F238E27FC236}">
                    <a16:creationId xmlns:a16="http://schemas.microsoft.com/office/drawing/2014/main" id="{4247C881-BFCA-45B1-AE8B-DF780FFA09CA}"/>
                  </a:ext>
                </a:extLst>
              </p:cNvPr>
              <p:cNvGrpSpPr/>
              <p:nvPr/>
            </p:nvGrpSpPr>
            <p:grpSpPr>
              <a:xfrm>
                <a:off x="9609909" y="2431448"/>
                <a:ext cx="209550" cy="329565"/>
                <a:chOff x="9609909" y="2431448"/>
                <a:chExt cx="209550" cy="329565"/>
              </a:xfrm>
              <a:solidFill>
                <a:srgbClr val="50E6FF"/>
              </a:solidFill>
            </p:grpSpPr>
            <p:sp>
              <p:nvSpPr>
                <p:cNvPr id="73" name="Freeform: Shape 72">
                  <a:extLst>
                    <a:ext uri="{FF2B5EF4-FFF2-40B4-BE49-F238E27FC236}">
                      <a16:creationId xmlns:a16="http://schemas.microsoft.com/office/drawing/2014/main" id="{218D05BC-01BF-439D-A073-C48ABDAA1496}"/>
                    </a:ext>
                  </a:extLst>
                </p:cNvPr>
                <p:cNvSpPr/>
                <p:nvPr/>
              </p:nvSpPr>
              <p:spPr>
                <a:xfrm>
                  <a:off x="9665155" y="2713388"/>
                  <a:ext cx="95250" cy="47625"/>
                </a:xfrm>
                <a:custGeom>
                  <a:avLst/>
                  <a:gdLst>
                    <a:gd name="connsiteX0" fmla="*/ 50482 w 95250"/>
                    <a:gd name="connsiteY0" fmla="*/ 0 h 47625"/>
                    <a:gd name="connsiteX1" fmla="*/ 0 w 95250"/>
                    <a:gd name="connsiteY1" fmla="*/ 47625 h 47625"/>
                    <a:gd name="connsiteX2" fmla="*/ 100965 w 95250"/>
                    <a:gd name="connsiteY2" fmla="*/ 47625 h 47625"/>
                    <a:gd name="connsiteX3" fmla="*/ 50482 w 95250"/>
                    <a:gd name="connsiteY3" fmla="*/ 0 h 47625"/>
                  </a:gdLst>
                  <a:ahLst/>
                  <a:cxnLst>
                    <a:cxn ang="0">
                      <a:pos x="connsiteX0" y="connsiteY0"/>
                    </a:cxn>
                    <a:cxn ang="0">
                      <a:pos x="connsiteX1" y="connsiteY1"/>
                    </a:cxn>
                    <a:cxn ang="0">
                      <a:pos x="connsiteX2" y="connsiteY2"/>
                    </a:cxn>
                    <a:cxn ang="0">
                      <a:pos x="connsiteX3" y="connsiteY3"/>
                    </a:cxn>
                  </a:cxnLst>
                  <a:rect l="l" t="t" r="r" b="b"/>
                  <a:pathLst>
                    <a:path w="95250" h="47625">
                      <a:moveTo>
                        <a:pt x="50482" y="0"/>
                      </a:moveTo>
                      <a:cubicBezTo>
                        <a:pt x="23813" y="0"/>
                        <a:pt x="1905" y="20955"/>
                        <a:pt x="0" y="47625"/>
                      </a:cubicBezTo>
                      <a:lnTo>
                        <a:pt x="100965" y="47625"/>
                      </a:lnTo>
                      <a:cubicBezTo>
                        <a:pt x="99060" y="20955"/>
                        <a:pt x="77152" y="0"/>
                        <a:pt x="50482" y="0"/>
                      </a:cubicBezTo>
                      <a:close/>
                    </a:path>
                  </a:pathLst>
                </a:custGeom>
                <a:solidFill>
                  <a:schemeClr val="accent5"/>
                </a:solidFill>
                <a:ln w="952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4" name="Freeform: Shape 73">
                  <a:extLst>
                    <a:ext uri="{FF2B5EF4-FFF2-40B4-BE49-F238E27FC236}">
                      <a16:creationId xmlns:a16="http://schemas.microsoft.com/office/drawing/2014/main" id="{D1910633-E35C-44E7-806F-6DEDFD50EC9F}"/>
                    </a:ext>
                  </a:extLst>
                </p:cNvPr>
                <p:cNvSpPr/>
                <p:nvPr/>
              </p:nvSpPr>
              <p:spPr>
                <a:xfrm>
                  <a:off x="9609909" y="2431448"/>
                  <a:ext cx="209550" cy="323850"/>
                </a:xfrm>
                <a:custGeom>
                  <a:avLst/>
                  <a:gdLst>
                    <a:gd name="connsiteX0" fmla="*/ 213360 w 209550"/>
                    <a:gd name="connsiteY0" fmla="*/ 172403 h 323850"/>
                    <a:gd name="connsiteX1" fmla="*/ 40958 w 209550"/>
                    <a:gd name="connsiteY1" fmla="*/ 0 h 323850"/>
                    <a:gd name="connsiteX2" fmla="*/ 0 w 209550"/>
                    <a:gd name="connsiteY2" fmla="*/ 0 h 323850"/>
                    <a:gd name="connsiteX3" fmla="*/ 0 w 209550"/>
                    <a:gd name="connsiteY3" fmla="*/ 330518 h 323850"/>
                    <a:gd name="connsiteX4" fmla="*/ 35243 w 209550"/>
                    <a:gd name="connsiteY4" fmla="*/ 330518 h 323850"/>
                    <a:gd name="connsiteX5" fmla="*/ 104775 w 209550"/>
                    <a:gd name="connsiteY5" fmla="*/ 263843 h 323850"/>
                    <a:gd name="connsiteX6" fmla="*/ 174308 w 209550"/>
                    <a:gd name="connsiteY6" fmla="*/ 330518 h 323850"/>
                    <a:gd name="connsiteX7" fmla="*/ 212408 w 209550"/>
                    <a:gd name="connsiteY7" fmla="*/ 330518 h 323850"/>
                    <a:gd name="connsiteX8" fmla="*/ 212408 w 209550"/>
                    <a:gd name="connsiteY8" fmla="*/ 172403 h 323850"/>
                    <a:gd name="connsiteX9" fmla="*/ 159068 w 209550"/>
                    <a:gd name="connsiteY9" fmla="*/ 136208 h 323850"/>
                    <a:gd name="connsiteX10" fmla="*/ 71438 w 209550"/>
                    <a:gd name="connsiteY10" fmla="*/ 136208 h 323850"/>
                    <a:gd name="connsiteX11" fmla="*/ 71438 w 209550"/>
                    <a:gd name="connsiteY11" fmla="*/ 45720 h 323850"/>
                    <a:gd name="connsiteX12" fmla="*/ 159068 w 209550"/>
                    <a:gd name="connsiteY12" fmla="*/ 133350 h 323850"/>
                    <a:gd name="connsiteX13" fmla="*/ 159068 w 209550"/>
                    <a:gd name="connsiteY13" fmla="*/ 136208 h 323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9550" h="323850">
                      <a:moveTo>
                        <a:pt x="213360" y="172403"/>
                      </a:moveTo>
                      <a:cubicBezTo>
                        <a:pt x="213360" y="77152"/>
                        <a:pt x="136208" y="0"/>
                        <a:pt x="40958" y="0"/>
                      </a:cubicBezTo>
                      <a:lnTo>
                        <a:pt x="0" y="0"/>
                      </a:lnTo>
                      <a:lnTo>
                        <a:pt x="0" y="330518"/>
                      </a:lnTo>
                      <a:lnTo>
                        <a:pt x="35243" y="330518"/>
                      </a:lnTo>
                      <a:cubicBezTo>
                        <a:pt x="37148" y="293370"/>
                        <a:pt x="67627" y="263843"/>
                        <a:pt x="104775" y="263843"/>
                      </a:cubicBezTo>
                      <a:cubicBezTo>
                        <a:pt x="141923" y="263843"/>
                        <a:pt x="172402" y="293370"/>
                        <a:pt x="174308" y="330518"/>
                      </a:cubicBezTo>
                      <a:lnTo>
                        <a:pt x="212408" y="330518"/>
                      </a:lnTo>
                      <a:lnTo>
                        <a:pt x="212408" y="172403"/>
                      </a:lnTo>
                      <a:close/>
                      <a:moveTo>
                        <a:pt x="159068" y="136208"/>
                      </a:moveTo>
                      <a:lnTo>
                        <a:pt x="71438" y="136208"/>
                      </a:lnTo>
                      <a:lnTo>
                        <a:pt x="71438" y="45720"/>
                      </a:lnTo>
                      <a:cubicBezTo>
                        <a:pt x="120015" y="45720"/>
                        <a:pt x="159068" y="84773"/>
                        <a:pt x="159068" y="133350"/>
                      </a:cubicBezTo>
                      <a:lnTo>
                        <a:pt x="159068" y="136208"/>
                      </a:lnTo>
                      <a:close/>
                    </a:path>
                  </a:pathLst>
                </a:custGeom>
                <a:solidFill>
                  <a:schemeClr val="accent5"/>
                </a:solidFill>
                <a:ln w="952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72" name="Freeform: Shape 71">
                <a:extLst>
                  <a:ext uri="{FF2B5EF4-FFF2-40B4-BE49-F238E27FC236}">
                    <a16:creationId xmlns:a16="http://schemas.microsoft.com/office/drawing/2014/main" id="{813DAF2B-891A-40F4-B286-14A9B592D686}"/>
                  </a:ext>
                </a:extLst>
              </p:cNvPr>
              <p:cNvSpPr/>
              <p:nvPr/>
            </p:nvSpPr>
            <p:spPr>
              <a:xfrm>
                <a:off x="9665155" y="2714341"/>
                <a:ext cx="95250" cy="95250"/>
              </a:xfrm>
              <a:custGeom>
                <a:avLst/>
                <a:gdLst>
                  <a:gd name="connsiteX0" fmla="*/ 100965 w 95250"/>
                  <a:gd name="connsiteY0" fmla="*/ 50483 h 95250"/>
                  <a:gd name="connsiteX1" fmla="*/ 50482 w 95250"/>
                  <a:gd name="connsiteY1" fmla="*/ 100965 h 95250"/>
                  <a:gd name="connsiteX2" fmla="*/ 0 w 95250"/>
                  <a:gd name="connsiteY2" fmla="*/ 50483 h 95250"/>
                  <a:gd name="connsiteX3" fmla="*/ 50482 w 95250"/>
                  <a:gd name="connsiteY3" fmla="*/ 0 h 95250"/>
                  <a:gd name="connsiteX4" fmla="*/ 100965 w 95250"/>
                  <a:gd name="connsiteY4" fmla="*/ 50483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100965" y="50483"/>
                    </a:moveTo>
                    <a:cubicBezTo>
                      <a:pt x="100965" y="78363"/>
                      <a:pt x="78363" y="100965"/>
                      <a:pt x="50482" y="100965"/>
                    </a:cubicBezTo>
                    <a:cubicBezTo>
                      <a:pt x="22602" y="100965"/>
                      <a:pt x="0" y="78363"/>
                      <a:pt x="0" y="50483"/>
                    </a:cubicBezTo>
                    <a:cubicBezTo>
                      <a:pt x="0" y="22602"/>
                      <a:pt x="22602" y="0"/>
                      <a:pt x="50482" y="0"/>
                    </a:cubicBezTo>
                    <a:cubicBezTo>
                      <a:pt x="78363" y="0"/>
                      <a:pt x="100965" y="22602"/>
                      <a:pt x="100965" y="50483"/>
                    </a:cubicBezTo>
                    <a:close/>
                  </a:path>
                </a:pathLst>
              </a:custGeom>
              <a:solidFill>
                <a:schemeClr val="tx2"/>
              </a:solidFill>
              <a:ln w="952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pic>
          <p:nvPicPr>
            <p:cNvPr id="75" name="Picture 74">
              <a:extLst>
                <a:ext uri="{FF2B5EF4-FFF2-40B4-BE49-F238E27FC236}">
                  <a16:creationId xmlns:a16="http://schemas.microsoft.com/office/drawing/2014/main" id="{C0EFD335-84AE-423D-BD35-2C35C1EE4C7C}"/>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9778530" y="1661934"/>
              <a:ext cx="387287" cy="351439"/>
            </a:xfrm>
            <a:prstGeom prst="rect">
              <a:avLst/>
            </a:prstGeom>
          </p:spPr>
        </p:pic>
        <p:grpSp>
          <p:nvGrpSpPr>
            <p:cNvPr id="76" name="Graphic 145">
              <a:extLst>
                <a:ext uri="{FF2B5EF4-FFF2-40B4-BE49-F238E27FC236}">
                  <a16:creationId xmlns:a16="http://schemas.microsoft.com/office/drawing/2014/main" id="{D527F2F3-5885-4ACD-A22C-8D9AA7ADDFE1}"/>
                </a:ext>
              </a:extLst>
            </p:cNvPr>
            <p:cNvGrpSpPr/>
            <p:nvPr/>
          </p:nvGrpSpPr>
          <p:grpSpPr>
            <a:xfrm>
              <a:off x="4889583" y="1647659"/>
              <a:ext cx="364016" cy="364015"/>
              <a:chOff x="10963469" y="3543859"/>
              <a:chExt cx="558644" cy="558644"/>
            </a:xfrm>
          </p:grpSpPr>
          <p:sp>
            <p:nvSpPr>
              <p:cNvPr id="77" name="Freeform: Shape 76">
                <a:extLst>
                  <a:ext uri="{FF2B5EF4-FFF2-40B4-BE49-F238E27FC236}">
                    <a16:creationId xmlns:a16="http://schemas.microsoft.com/office/drawing/2014/main" id="{14A3C7D0-C3EB-43B7-BE50-6D8BAF588016}"/>
                  </a:ext>
                </a:extLst>
              </p:cNvPr>
              <p:cNvSpPr/>
              <p:nvPr/>
            </p:nvSpPr>
            <p:spPr>
              <a:xfrm>
                <a:off x="10963469" y="3543859"/>
                <a:ext cx="516482" cy="527023"/>
              </a:xfrm>
              <a:custGeom>
                <a:avLst/>
                <a:gdLst>
                  <a:gd name="connsiteX0" fmla="*/ 452185 w 516482"/>
                  <a:gd name="connsiteY0" fmla="*/ 269836 h 527022"/>
                  <a:gd name="connsiteX1" fmla="*/ 452185 w 516482"/>
                  <a:gd name="connsiteY1" fmla="*/ 264565 h 527022"/>
                  <a:gd name="connsiteX2" fmla="*/ 452185 w 516482"/>
                  <a:gd name="connsiteY2" fmla="*/ 259295 h 527022"/>
                  <a:gd name="connsiteX3" fmla="*/ 452185 w 516482"/>
                  <a:gd name="connsiteY3" fmla="*/ 255079 h 527022"/>
                  <a:gd name="connsiteX4" fmla="*/ 517536 w 516482"/>
                  <a:gd name="connsiteY4" fmla="*/ 212917 h 527022"/>
                  <a:gd name="connsiteX5" fmla="*/ 477483 w 516482"/>
                  <a:gd name="connsiteY5" fmla="*/ 112783 h 527022"/>
                  <a:gd name="connsiteX6" fmla="*/ 402645 w 516482"/>
                  <a:gd name="connsiteY6" fmla="*/ 130702 h 527022"/>
                  <a:gd name="connsiteX7" fmla="*/ 388943 w 516482"/>
                  <a:gd name="connsiteY7" fmla="*/ 116999 h 527022"/>
                  <a:gd name="connsiteX8" fmla="*/ 405807 w 516482"/>
                  <a:gd name="connsiteY8" fmla="*/ 39000 h 527022"/>
                  <a:gd name="connsiteX9" fmla="*/ 308835 w 516482"/>
                  <a:gd name="connsiteY9" fmla="*/ 0 h 527022"/>
                  <a:gd name="connsiteX10" fmla="*/ 267728 w 516482"/>
                  <a:gd name="connsiteY10" fmla="*/ 66405 h 527022"/>
                  <a:gd name="connsiteX11" fmla="*/ 264565 w 516482"/>
                  <a:gd name="connsiteY11" fmla="*/ 66405 h 527022"/>
                  <a:gd name="connsiteX12" fmla="*/ 259295 w 516482"/>
                  <a:gd name="connsiteY12" fmla="*/ 66405 h 527022"/>
                  <a:gd name="connsiteX13" fmla="*/ 254025 w 516482"/>
                  <a:gd name="connsiteY13" fmla="*/ 66405 h 527022"/>
                  <a:gd name="connsiteX14" fmla="*/ 248755 w 516482"/>
                  <a:gd name="connsiteY14" fmla="*/ 66405 h 527022"/>
                  <a:gd name="connsiteX15" fmla="*/ 208701 w 516482"/>
                  <a:gd name="connsiteY15" fmla="*/ 0 h 527022"/>
                  <a:gd name="connsiteX16" fmla="*/ 110675 w 516482"/>
                  <a:gd name="connsiteY16" fmla="*/ 40054 h 527022"/>
                  <a:gd name="connsiteX17" fmla="*/ 128594 w 516482"/>
                  <a:gd name="connsiteY17" fmla="*/ 118053 h 527022"/>
                  <a:gd name="connsiteX18" fmla="*/ 114891 w 516482"/>
                  <a:gd name="connsiteY18" fmla="*/ 131756 h 527022"/>
                  <a:gd name="connsiteX19" fmla="*/ 40054 w 516482"/>
                  <a:gd name="connsiteY19" fmla="*/ 113837 h 527022"/>
                  <a:gd name="connsiteX20" fmla="*/ 0 w 516482"/>
                  <a:gd name="connsiteY20" fmla="*/ 213971 h 527022"/>
                  <a:gd name="connsiteX21" fmla="*/ 65351 w 516482"/>
                  <a:gd name="connsiteY21" fmla="*/ 256133 h 527022"/>
                  <a:gd name="connsiteX22" fmla="*/ 65351 w 516482"/>
                  <a:gd name="connsiteY22" fmla="*/ 260349 h 527022"/>
                  <a:gd name="connsiteX23" fmla="*/ 65351 w 516482"/>
                  <a:gd name="connsiteY23" fmla="*/ 265619 h 527022"/>
                  <a:gd name="connsiteX24" fmla="*/ 65351 w 516482"/>
                  <a:gd name="connsiteY24" fmla="*/ 270890 h 527022"/>
                  <a:gd name="connsiteX25" fmla="*/ 65351 w 516482"/>
                  <a:gd name="connsiteY25" fmla="*/ 276160 h 527022"/>
                  <a:gd name="connsiteX26" fmla="*/ 0 w 516482"/>
                  <a:gd name="connsiteY26" fmla="*/ 316214 h 527022"/>
                  <a:gd name="connsiteX27" fmla="*/ 40054 w 516482"/>
                  <a:gd name="connsiteY27" fmla="*/ 417402 h 527022"/>
                  <a:gd name="connsiteX28" fmla="*/ 114891 w 516482"/>
                  <a:gd name="connsiteY28" fmla="*/ 398429 h 527022"/>
                  <a:gd name="connsiteX29" fmla="*/ 128594 w 516482"/>
                  <a:gd name="connsiteY29" fmla="*/ 412132 h 527022"/>
                  <a:gd name="connsiteX30" fmla="*/ 110675 w 516482"/>
                  <a:gd name="connsiteY30" fmla="*/ 490131 h 527022"/>
                  <a:gd name="connsiteX31" fmla="*/ 208701 w 516482"/>
                  <a:gd name="connsiteY31" fmla="*/ 531239 h 527022"/>
                  <a:gd name="connsiteX32" fmla="*/ 248755 w 516482"/>
                  <a:gd name="connsiteY32" fmla="*/ 463780 h 527022"/>
                  <a:gd name="connsiteX33" fmla="*/ 254025 w 516482"/>
                  <a:gd name="connsiteY33" fmla="*/ 463780 h 527022"/>
                  <a:gd name="connsiteX34" fmla="*/ 259295 w 516482"/>
                  <a:gd name="connsiteY34" fmla="*/ 463780 h 527022"/>
                  <a:gd name="connsiteX35" fmla="*/ 264565 w 516482"/>
                  <a:gd name="connsiteY35" fmla="*/ 463780 h 527022"/>
                  <a:gd name="connsiteX36" fmla="*/ 267728 w 516482"/>
                  <a:gd name="connsiteY36" fmla="*/ 463780 h 527022"/>
                  <a:gd name="connsiteX37" fmla="*/ 308835 w 516482"/>
                  <a:gd name="connsiteY37" fmla="*/ 531239 h 527022"/>
                  <a:gd name="connsiteX38" fmla="*/ 405807 w 516482"/>
                  <a:gd name="connsiteY38" fmla="*/ 490131 h 527022"/>
                  <a:gd name="connsiteX39" fmla="*/ 388943 w 516482"/>
                  <a:gd name="connsiteY39" fmla="*/ 412132 h 527022"/>
                  <a:gd name="connsiteX40" fmla="*/ 402645 w 516482"/>
                  <a:gd name="connsiteY40" fmla="*/ 398429 h 527022"/>
                  <a:gd name="connsiteX41" fmla="*/ 477483 w 516482"/>
                  <a:gd name="connsiteY41" fmla="*/ 417402 h 527022"/>
                  <a:gd name="connsiteX42" fmla="*/ 517536 w 516482"/>
                  <a:gd name="connsiteY42" fmla="*/ 316214 h 527022"/>
                  <a:gd name="connsiteX43" fmla="*/ 452185 w 516482"/>
                  <a:gd name="connsiteY43" fmla="*/ 275106 h 527022"/>
                  <a:gd name="connsiteX44" fmla="*/ 452185 w 516482"/>
                  <a:gd name="connsiteY44" fmla="*/ 269836 h 527022"/>
                  <a:gd name="connsiteX45" fmla="*/ 259295 w 516482"/>
                  <a:gd name="connsiteY45" fmla="*/ 413186 h 527022"/>
                  <a:gd name="connsiteX46" fmla="*/ 111729 w 516482"/>
                  <a:gd name="connsiteY46" fmla="*/ 265619 h 527022"/>
                  <a:gd name="connsiteX47" fmla="*/ 259295 w 516482"/>
                  <a:gd name="connsiteY47" fmla="*/ 118053 h 527022"/>
                  <a:gd name="connsiteX48" fmla="*/ 406861 w 516482"/>
                  <a:gd name="connsiteY48" fmla="*/ 265619 h 527022"/>
                  <a:gd name="connsiteX49" fmla="*/ 259295 w 516482"/>
                  <a:gd name="connsiteY49" fmla="*/ 413186 h 527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516482" h="527022">
                    <a:moveTo>
                      <a:pt x="452185" y="269836"/>
                    </a:moveTo>
                    <a:cubicBezTo>
                      <a:pt x="452185" y="268782"/>
                      <a:pt x="452185" y="265619"/>
                      <a:pt x="452185" y="264565"/>
                    </a:cubicBezTo>
                    <a:cubicBezTo>
                      <a:pt x="452185" y="263511"/>
                      <a:pt x="452185" y="262457"/>
                      <a:pt x="452185" y="259295"/>
                    </a:cubicBezTo>
                    <a:cubicBezTo>
                      <a:pt x="452185" y="258241"/>
                      <a:pt x="452185" y="257187"/>
                      <a:pt x="452185" y="255079"/>
                    </a:cubicBezTo>
                    <a:lnTo>
                      <a:pt x="517536" y="212917"/>
                    </a:lnTo>
                    <a:lnTo>
                      <a:pt x="477483" y="112783"/>
                    </a:lnTo>
                    <a:lnTo>
                      <a:pt x="402645" y="130702"/>
                    </a:lnTo>
                    <a:cubicBezTo>
                      <a:pt x="397375" y="125431"/>
                      <a:pt x="394213" y="122269"/>
                      <a:pt x="388943" y="116999"/>
                    </a:cubicBezTo>
                    <a:lnTo>
                      <a:pt x="405807" y="39000"/>
                    </a:lnTo>
                    <a:lnTo>
                      <a:pt x="308835" y="0"/>
                    </a:lnTo>
                    <a:lnTo>
                      <a:pt x="267728" y="66405"/>
                    </a:lnTo>
                    <a:cubicBezTo>
                      <a:pt x="266673" y="66405"/>
                      <a:pt x="265619" y="66405"/>
                      <a:pt x="264565" y="66405"/>
                    </a:cubicBezTo>
                    <a:cubicBezTo>
                      <a:pt x="262457" y="66405"/>
                      <a:pt x="261403" y="66405"/>
                      <a:pt x="259295" y="66405"/>
                    </a:cubicBezTo>
                    <a:cubicBezTo>
                      <a:pt x="257187" y="66405"/>
                      <a:pt x="256133" y="66405"/>
                      <a:pt x="254025" y="66405"/>
                    </a:cubicBezTo>
                    <a:cubicBezTo>
                      <a:pt x="251917" y="66405"/>
                      <a:pt x="251917" y="66405"/>
                      <a:pt x="248755" y="66405"/>
                    </a:cubicBezTo>
                    <a:lnTo>
                      <a:pt x="208701" y="0"/>
                    </a:lnTo>
                    <a:lnTo>
                      <a:pt x="110675" y="40054"/>
                    </a:lnTo>
                    <a:lnTo>
                      <a:pt x="128594" y="118053"/>
                    </a:lnTo>
                    <a:cubicBezTo>
                      <a:pt x="123323" y="123323"/>
                      <a:pt x="119107" y="126485"/>
                      <a:pt x="114891" y="131756"/>
                    </a:cubicBezTo>
                    <a:lnTo>
                      <a:pt x="40054" y="113837"/>
                    </a:lnTo>
                    <a:lnTo>
                      <a:pt x="0" y="213971"/>
                    </a:lnTo>
                    <a:lnTo>
                      <a:pt x="65351" y="256133"/>
                    </a:lnTo>
                    <a:cubicBezTo>
                      <a:pt x="65351" y="257187"/>
                      <a:pt x="65351" y="258241"/>
                      <a:pt x="65351" y="260349"/>
                    </a:cubicBezTo>
                    <a:cubicBezTo>
                      <a:pt x="65351" y="262457"/>
                      <a:pt x="65351" y="264565"/>
                      <a:pt x="65351" y="265619"/>
                    </a:cubicBezTo>
                    <a:cubicBezTo>
                      <a:pt x="65351" y="266673"/>
                      <a:pt x="65351" y="269836"/>
                      <a:pt x="65351" y="270890"/>
                    </a:cubicBezTo>
                    <a:cubicBezTo>
                      <a:pt x="65351" y="271944"/>
                      <a:pt x="65351" y="272998"/>
                      <a:pt x="65351" y="276160"/>
                    </a:cubicBezTo>
                    <a:lnTo>
                      <a:pt x="0" y="316214"/>
                    </a:lnTo>
                    <a:lnTo>
                      <a:pt x="40054" y="417402"/>
                    </a:lnTo>
                    <a:lnTo>
                      <a:pt x="114891" y="398429"/>
                    </a:lnTo>
                    <a:cubicBezTo>
                      <a:pt x="118053" y="403699"/>
                      <a:pt x="123323" y="407916"/>
                      <a:pt x="128594" y="412132"/>
                    </a:cubicBezTo>
                    <a:lnTo>
                      <a:pt x="110675" y="490131"/>
                    </a:lnTo>
                    <a:lnTo>
                      <a:pt x="208701" y="531239"/>
                    </a:lnTo>
                    <a:lnTo>
                      <a:pt x="248755" y="463780"/>
                    </a:lnTo>
                    <a:cubicBezTo>
                      <a:pt x="250863" y="463780"/>
                      <a:pt x="251917" y="463780"/>
                      <a:pt x="254025" y="463780"/>
                    </a:cubicBezTo>
                    <a:cubicBezTo>
                      <a:pt x="256133" y="463780"/>
                      <a:pt x="257187" y="463780"/>
                      <a:pt x="259295" y="463780"/>
                    </a:cubicBezTo>
                    <a:cubicBezTo>
                      <a:pt x="261403" y="463780"/>
                      <a:pt x="261403" y="463780"/>
                      <a:pt x="264565" y="463780"/>
                    </a:cubicBezTo>
                    <a:cubicBezTo>
                      <a:pt x="265619" y="463780"/>
                      <a:pt x="266673" y="463780"/>
                      <a:pt x="267728" y="463780"/>
                    </a:cubicBezTo>
                    <a:lnTo>
                      <a:pt x="308835" y="531239"/>
                    </a:lnTo>
                    <a:lnTo>
                      <a:pt x="405807" y="490131"/>
                    </a:lnTo>
                    <a:lnTo>
                      <a:pt x="388943" y="412132"/>
                    </a:lnTo>
                    <a:cubicBezTo>
                      <a:pt x="394213" y="407916"/>
                      <a:pt x="397375" y="403699"/>
                      <a:pt x="402645" y="398429"/>
                    </a:cubicBezTo>
                    <a:lnTo>
                      <a:pt x="477483" y="417402"/>
                    </a:lnTo>
                    <a:lnTo>
                      <a:pt x="517536" y="316214"/>
                    </a:lnTo>
                    <a:lnTo>
                      <a:pt x="452185" y="275106"/>
                    </a:lnTo>
                    <a:cubicBezTo>
                      <a:pt x="452185" y="272998"/>
                      <a:pt x="452185" y="271944"/>
                      <a:pt x="452185" y="269836"/>
                    </a:cubicBezTo>
                    <a:close/>
                    <a:moveTo>
                      <a:pt x="259295" y="413186"/>
                    </a:moveTo>
                    <a:cubicBezTo>
                      <a:pt x="178134" y="413186"/>
                      <a:pt x="111729" y="347835"/>
                      <a:pt x="111729" y="265619"/>
                    </a:cubicBezTo>
                    <a:cubicBezTo>
                      <a:pt x="111729" y="183404"/>
                      <a:pt x="177080" y="118053"/>
                      <a:pt x="259295" y="118053"/>
                    </a:cubicBezTo>
                    <a:cubicBezTo>
                      <a:pt x="341511" y="118053"/>
                      <a:pt x="406861" y="183404"/>
                      <a:pt x="406861" y="265619"/>
                    </a:cubicBezTo>
                    <a:cubicBezTo>
                      <a:pt x="406861" y="347835"/>
                      <a:pt x="340457" y="413186"/>
                      <a:pt x="259295" y="413186"/>
                    </a:cubicBezTo>
                    <a:close/>
                  </a:path>
                </a:pathLst>
              </a:custGeom>
              <a:solidFill>
                <a:schemeClr val="accent5"/>
              </a:solidFill>
              <a:ln w="10424"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8" name="Freeform: Shape 77">
                <a:extLst>
                  <a:ext uri="{FF2B5EF4-FFF2-40B4-BE49-F238E27FC236}">
                    <a16:creationId xmlns:a16="http://schemas.microsoft.com/office/drawing/2014/main" id="{57ABF3BD-35EE-4CFD-A04B-5B65E2C783E6}"/>
                  </a:ext>
                </a:extLst>
              </p:cNvPr>
              <p:cNvSpPr/>
              <p:nvPr/>
            </p:nvSpPr>
            <p:spPr>
              <a:xfrm>
                <a:off x="11122630" y="3707236"/>
                <a:ext cx="389997" cy="389997"/>
              </a:xfrm>
              <a:custGeom>
                <a:avLst/>
                <a:gdLst>
                  <a:gd name="connsiteX0" fmla="*/ 394213 w 389996"/>
                  <a:gd name="connsiteY0" fmla="*/ 334132 h 389996"/>
                  <a:gd name="connsiteX1" fmla="*/ 394213 w 389996"/>
                  <a:gd name="connsiteY1" fmla="*/ 334132 h 389996"/>
                  <a:gd name="connsiteX2" fmla="*/ 397375 w 389996"/>
                  <a:gd name="connsiteY2" fmla="*/ 352051 h 389996"/>
                  <a:gd name="connsiteX3" fmla="*/ 393159 w 389996"/>
                  <a:gd name="connsiteY3" fmla="*/ 368916 h 389996"/>
                  <a:gd name="connsiteX4" fmla="*/ 383672 w 389996"/>
                  <a:gd name="connsiteY4" fmla="*/ 383673 h 389996"/>
                  <a:gd name="connsiteX5" fmla="*/ 368916 w 389996"/>
                  <a:gd name="connsiteY5" fmla="*/ 393159 h 389996"/>
                  <a:gd name="connsiteX6" fmla="*/ 352051 w 389996"/>
                  <a:gd name="connsiteY6" fmla="*/ 397375 h 389996"/>
                  <a:gd name="connsiteX7" fmla="*/ 334132 w 389996"/>
                  <a:gd name="connsiteY7" fmla="*/ 393159 h 389996"/>
                  <a:gd name="connsiteX8" fmla="*/ 319376 w 389996"/>
                  <a:gd name="connsiteY8" fmla="*/ 383673 h 389996"/>
                  <a:gd name="connsiteX9" fmla="*/ 128594 w 389996"/>
                  <a:gd name="connsiteY9" fmla="*/ 193944 h 389996"/>
                  <a:gd name="connsiteX10" fmla="*/ 113837 w 389996"/>
                  <a:gd name="connsiteY10" fmla="*/ 197106 h 389996"/>
                  <a:gd name="connsiteX11" fmla="*/ 99080 w 389996"/>
                  <a:gd name="connsiteY11" fmla="*/ 198161 h 389996"/>
                  <a:gd name="connsiteX12" fmla="*/ 59027 w 389996"/>
                  <a:gd name="connsiteY12" fmla="*/ 190782 h 389996"/>
                  <a:gd name="connsiteX13" fmla="*/ 28459 w 389996"/>
                  <a:gd name="connsiteY13" fmla="*/ 169701 h 389996"/>
                  <a:gd name="connsiteX14" fmla="*/ 7378 w 389996"/>
                  <a:gd name="connsiteY14" fmla="*/ 138080 h 389996"/>
                  <a:gd name="connsiteX15" fmla="*/ 0 w 389996"/>
                  <a:gd name="connsiteY15" fmla="*/ 100134 h 389996"/>
                  <a:gd name="connsiteX16" fmla="*/ 5270 w 389996"/>
                  <a:gd name="connsiteY16" fmla="*/ 68513 h 389996"/>
                  <a:gd name="connsiteX17" fmla="*/ 85378 w 389996"/>
                  <a:gd name="connsiteY17" fmla="*/ 148620 h 389996"/>
                  <a:gd name="connsiteX18" fmla="*/ 147566 w 389996"/>
                  <a:gd name="connsiteY18" fmla="*/ 85378 h 389996"/>
                  <a:gd name="connsiteX19" fmla="*/ 67459 w 389996"/>
                  <a:gd name="connsiteY19" fmla="*/ 5270 h 389996"/>
                  <a:gd name="connsiteX20" fmla="*/ 99080 w 389996"/>
                  <a:gd name="connsiteY20" fmla="*/ 0 h 389996"/>
                  <a:gd name="connsiteX21" fmla="*/ 138080 w 389996"/>
                  <a:gd name="connsiteY21" fmla="*/ 8432 h 389996"/>
                  <a:gd name="connsiteX22" fmla="*/ 169701 w 389996"/>
                  <a:gd name="connsiteY22" fmla="*/ 29513 h 389996"/>
                  <a:gd name="connsiteX23" fmla="*/ 190782 w 389996"/>
                  <a:gd name="connsiteY23" fmla="*/ 60081 h 389996"/>
                  <a:gd name="connsiteX24" fmla="*/ 198161 w 389996"/>
                  <a:gd name="connsiteY24" fmla="*/ 99080 h 389996"/>
                  <a:gd name="connsiteX25" fmla="*/ 197106 w 389996"/>
                  <a:gd name="connsiteY25" fmla="*/ 113837 h 389996"/>
                  <a:gd name="connsiteX26" fmla="*/ 193944 w 389996"/>
                  <a:gd name="connsiteY26" fmla="*/ 128594 h 389996"/>
                  <a:gd name="connsiteX27" fmla="*/ 384727 w 389996"/>
                  <a:gd name="connsiteY27" fmla="*/ 318322 h 389996"/>
                  <a:gd name="connsiteX28" fmla="*/ 394213 w 389996"/>
                  <a:gd name="connsiteY28" fmla="*/ 334132 h 389996"/>
                  <a:gd name="connsiteX29" fmla="*/ 394213 w 389996"/>
                  <a:gd name="connsiteY29" fmla="*/ 334132 h 389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89996" h="389996">
                    <a:moveTo>
                      <a:pt x="394213" y="334132"/>
                    </a:moveTo>
                    <a:lnTo>
                      <a:pt x="394213" y="334132"/>
                    </a:lnTo>
                    <a:cubicBezTo>
                      <a:pt x="396321" y="339403"/>
                      <a:pt x="397375" y="345727"/>
                      <a:pt x="397375" y="352051"/>
                    </a:cubicBezTo>
                    <a:cubicBezTo>
                      <a:pt x="397375" y="358375"/>
                      <a:pt x="396321" y="363646"/>
                      <a:pt x="393159" y="368916"/>
                    </a:cubicBezTo>
                    <a:cubicBezTo>
                      <a:pt x="391051" y="375240"/>
                      <a:pt x="387889" y="379456"/>
                      <a:pt x="383672" y="383673"/>
                    </a:cubicBezTo>
                    <a:cubicBezTo>
                      <a:pt x="379456" y="387889"/>
                      <a:pt x="375240" y="391051"/>
                      <a:pt x="368916" y="393159"/>
                    </a:cubicBezTo>
                    <a:cubicBezTo>
                      <a:pt x="363646" y="396321"/>
                      <a:pt x="358375" y="397375"/>
                      <a:pt x="352051" y="397375"/>
                    </a:cubicBezTo>
                    <a:cubicBezTo>
                      <a:pt x="345727" y="397375"/>
                      <a:pt x="339403" y="396321"/>
                      <a:pt x="334132" y="393159"/>
                    </a:cubicBezTo>
                    <a:cubicBezTo>
                      <a:pt x="328862" y="391051"/>
                      <a:pt x="323592" y="387889"/>
                      <a:pt x="319376" y="383673"/>
                    </a:cubicBezTo>
                    <a:lnTo>
                      <a:pt x="128594" y="193944"/>
                    </a:lnTo>
                    <a:cubicBezTo>
                      <a:pt x="123323" y="194998"/>
                      <a:pt x="119107" y="196052"/>
                      <a:pt x="113837" y="197106"/>
                    </a:cubicBezTo>
                    <a:cubicBezTo>
                      <a:pt x="108567" y="198161"/>
                      <a:pt x="104350" y="198161"/>
                      <a:pt x="99080" y="198161"/>
                    </a:cubicBezTo>
                    <a:cubicBezTo>
                      <a:pt x="85378" y="198161"/>
                      <a:pt x="72729" y="196052"/>
                      <a:pt x="59027" y="190782"/>
                    </a:cubicBezTo>
                    <a:cubicBezTo>
                      <a:pt x="47432" y="185512"/>
                      <a:pt x="36892" y="178134"/>
                      <a:pt x="28459" y="169701"/>
                    </a:cubicBezTo>
                    <a:cubicBezTo>
                      <a:pt x="20027" y="160215"/>
                      <a:pt x="12649" y="150728"/>
                      <a:pt x="7378" y="138080"/>
                    </a:cubicBezTo>
                    <a:cubicBezTo>
                      <a:pt x="2108" y="126485"/>
                      <a:pt x="0" y="113837"/>
                      <a:pt x="0" y="100134"/>
                    </a:cubicBezTo>
                    <a:cubicBezTo>
                      <a:pt x="0" y="89594"/>
                      <a:pt x="1054" y="79053"/>
                      <a:pt x="5270" y="68513"/>
                    </a:cubicBezTo>
                    <a:lnTo>
                      <a:pt x="85378" y="148620"/>
                    </a:lnTo>
                    <a:lnTo>
                      <a:pt x="147566" y="85378"/>
                    </a:lnTo>
                    <a:lnTo>
                      <a:pt x="67459" y="5270"/>
                    </a:lnTo>
                    <a:cubicBezTo>
                      <a:pt x="77999" y="2108"/>
                      <a:pt x="88540" y="0"/>
                      <a:pt x="99080" y="0"/>
                    </a:cubicBezTo>
                    <a:cubicBezTo>
                      <a:pt x="112783" y="0"/>
                      <a:pt x="125431" y="3162"/>
                      <a:pt x="138080" y="8432"/>
                    </a:cubicBezTo>
                    <a:cubicBezTo>
                      <a:pt x="150728" y="13703"/>
                      <a:pt x="160215" y="20027"/>
                      <a:pt x="169701" y="29513"/>
                    </a:cubicBezTo>
                    <a:cubicBezTo>
                      <a:pt x="178134" y="37946"/>
                      <a:pt x="185512" y="48486"/>
                      <a:pt x="190782" y="60081"/>
                    </a:cubicBezTo>
                    <a:cubicBezTo>
                      <a:pt x="196052" y="72729"/>
                      <a:pt x="198161" y="85378"/>
                      <a:pt x="198161" y="99080"/>
                    </a:cubicBezTo>
                    <a:cubicBezTo>
                      <a:pt x="198161" y="104350"/>
                      <a:pt x="198161" y="108567"/>
                      <a:pt x="197106" y="113837"/>
                    </a:cubicBezTo>
                    <a:cubicBezTo>
                      <a:pt x="196052" y="119107"/>
                      <a:pt x="194998" y="123323"/>
                      <a:pt x="193944" y="128594"/>
                    </a:cubicBezTo>
                    <a:lnTo>
                      <a:pt x="384727" y="318322"/>
                    </a:lnTo>
                    <a:cubicBezTo>
                      <a:pt x="387889" y="323592"/>
                      <a:pt x="391051" y="328862"/>
                      <a:pt x="394213" y="334132"/>
                    </a:cubicBezTo>
                    <a:lnTo>
                      <a:pt x="394213" y="334132"/>
                    </a:lnTo>
                    <a:close/>
                  </a:path>
                </a:pathLst>
              </a:custGeom>
              <a:solidFill>
                <a:schemeClr val="tx2"/>
              </a:solidFill>
              <a:ln w="10424"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79" name="Graphic 149">
              <a:extLst>
                <a:ext uri="{FF2B5EF4-FFF2-40B4-BE49-F238E27FC236}">
                  <a16:creationId xmlns:a16="http://schemas.microsoft.com/office/drawing/2014/main" id="{45E7E463-77BA-40F0-A411-9AEBE394311B}"/>
                </a:ext>
              </a:extLst>
            </p:cNvPr>
            <p:cNvGrpSpPr/>
            <p:nvPr/>
          </p:nvGrpSpPr>
          <p:grpSpPr>
            <a:xfrm>
              <a:off x="7861039" y="1647659"/>
              <a:ext cx="202122" cy="379991"/>
              <a:chOff x="5794153" y="2355249"/>
              <a:chExt cx="310191" cy="583160"/>
            </a:xfrm>
          </p:grpSpPr>
          <p:sp>
            <p:nvSpPr>
              <p:cNvPr id="80" name="Freeform: Shape 79">
                <a:extLst>
                  <a:ext uri="{FF2B5EF4-FFF2-40B4-BE49-F238E27FC236}">
                    <a16:creationId xmlns:a16="http://schemas.microsoft.com/office/drawing/2014/main" id="{1F0F5DAA-5E76-4607-BD2A-563EBA951701}"/>
                  </a:ext>
                </a:extLst>
              </p:cNvPr>
              <p:cNvSpPr/>
              <p:nvPr/>
            </p:nvSpPr>
            <p:spPr>
              <a:xfrm>
                <a:off x="5794153" y="2355249"/>
                <a:ext cx="310191" cy="297784"/>
              </a:xfrm>
              <a:custGeom>
                <a:avLst/>
                <a:gdLst>
                  <a:gd name="connsiteX0" fmla="*/ 312673 w 310191"/>
                  <a:gd name="connsiteY0" fmla="*/ 0 h 297783"/>
                  <a:gd name="connsiteX1" fmla="*/ 89335 w 310191"/>
                  <a:gd name="connsiteY1" fmla="*/ 0 h 297783"/>
                  <a:gd name="connsiteX2" fmla="*/ 0 w 310191"/>
                  <a:gd name="connsiteY2" fmla="*/ 303988 h 297783"/>
                  <a:gd name="connsiteX3" fmla="*/ 114150 w 310191"/>
                  <a:gd name="connsiteY3" fmla="*/ 303988 h 297783"/>
                </a:gdLst>
                <a:ahLst/>
                <a:cxnLst>
                  <a:cxn ang="0">
                    <a:pos x="connsiteX0" y="connsiteY0"/>
                  </a:cxn>
                  <a:cxn ang="0">
                    <a:pos x="connsiteX1" y="connsiteY1"/>
                  </a:cxn>
                  <a:cxn ang="0">
                    <a:pos x="connsiteX2" y="connsiteY2"/>
                  </a:cxn>
                  <a:cxn ang="0">
                    <a:pos x="connsiteX3" y="connsiteY3"/>
                  </a:cxn>
                </a:cxnLst>
                <a:rect l="l" t="t" r="r" b="b"/>
                <a:pathLst>
                  <a:path w="310191" h="297783">
                    <a:moveTo>
                      <a:pt x="312673" y="0"/>
                    </a:moveTo>
                    <a:lnTo>
                      <a:pt x="89335" y="0"/>
                    </a:lnTo>
                    <a:lnTo>
                      <a:pt x="0" y="303988"/>
                    </a:lnTo>
                    <a:lnTo>
                      <a:pt x="114150" y="303988"/>
                    </a:lnTo>
                    <a:close/>
                  </a:path>
                </a:pathLst>
              </a:custGeom>
              <a:solidFill>
                <a:schemeClr val="tx2"/>
              </a:solidFill>
              <a:ln w="12192"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1" name="Freeform: Shape 80">
                <a:extLst>
                  <a:ext uri="{FF2B5EF4-FFF2-40B4-BE49-F238E27FC236}">
                    <a16:creationId xmlns:a16="http://schemas.microsoft.com/office/drawing/2014/main" id="{25176220-2F45-4DA7-AB15-20116C0CC4C3}"/>
                  </a:ext>
                </a:extLst>
              </p:cNvPr>
              <p:cNvSpPr/>
              <p:nvPr/>
            </p:nvSpPr>
            <p:spPr>
              <a:xfrm>
                <a:off x="5825172" y="2625736"/>
                <a:ext cx="235745" cy="310191"/>
              </a:xfrm>
              <a:custGeom>
                <a:avLst/>
                <a:gdLst>
                  <a:gd name="connsiteX0" fmla="*/ 84372 w 235745"/>
                  <a:gd name="connsiteY0" fmla="*/ 32260 h 310191"/>
                  <a:gd name="connsiteX1" fmla="*/ 0 w 235745"/>
                  <a:gd name="connsiteY1" fmla="*/ 313914 h 310191"/>
                  <a:gd name="connsiteX2" fmla="*/ 241949 w 235745"/>
                  <a:gd name="connsiteY2" fmla="*/ 0 h 310191"/>
                  <a:gd name="connsiteX3" fmla="*/ 104224 w 235745"/>
                  <a:gd name="connsiteY3" fmla="*/ 0 h 310191"/>
                </a:gdLst>
                <a:ahLst/>
                <a:cxnLst>
                  <a:cxn ang="0">
                    <a:pos x="connsiteX0" y="connsiteY0"/>
                  </a:cxn>
                  <a:cxn ang="0">
                    <a:pos x="connsiteX1" y="connsiteY1"/>
                  </a:cxn>
                  <a:cxn ang="0">
                    <a:pos x="connsiteX2" y="connsiteY2"/>
                  </a:cxn>
                  <a:cxn ang="0">
                    <a:pos x="connsiteX3" y="connsiteY3"/>
                  </a:cxn>
                </a:cxnLst>
                <a:rect l="l" t="t" r="r" b="b"/>
                <a:pathLst>
                  <a:path w="235745" h="310191">
                    <a:moveTo>
                      <a:pt x="84372" y="32260"/>
                    </a:moveTo>
                    <a:lnTo>
                      <a:pt x="0" y="313914"/>
                    </a:lnTo>
                    <a:lnTo>
                      <a:pt x="241949" y="0"/>
                    </a:lnTo>
                    <a:lnTo>
                      <a:pt x="104224" y="0"/>
                    </a:lnTo>
                    <a:close/>
                  </a:path>
                </a:pathLst>
              </a:custGeom>
              <a:solidFill>
                <a:schemeClr val="accent5"/>
              </a:solidFill>
              <a:ln w="12192"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pic>
          <p:nvPicPr>
            <p:cNvPr id="82" name="Picture 81">
              <a:extLst>
                <a:ext uri="{FF2B5EF4-FFF2-40B4-BE49-F238E27FC236}">
                  <a16:creationId xmlns:a16="http://schemas.microsoft.com/office/drawing/2014/main" id="{297801C0-8BFA-4499-91FD-3498C0E4D8C2}"/>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8664550" y="1624291"/>
              <a:ext cx="426727" cy="426727"/>
            </a:xfrm>
            <a:prstGeom prst="rect">
              <a:avLst/>
            </a:prstGeom>
          </p:spPr>
        </p:pic>
        <p:pic>
          <p:nvPicPr>
            <p:cNvPr id="83" name="Picture 82">
              <a:extLst>
                <a:ext uri="{FF2B5EF4-FFF2-40B4-BE49-F238E27FC236}">
                  <a16:creationId xmlns:a16="http://schemas.microsoft.com/office/drawing/2014/main" id="{BA16BCD1-2852-4921-BF37-42876A052637}"/>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5843289" y="1624290"/>
              <a:ext cx="426727" cy="426727"/>
            </a:xfrm>
            <a:prstGeom prst="rect">
              <a:avLst/>
            </a:prstGeom>
          </p:spPr>
        </p:pic>
        <p:sp>
          <p:nvSpPr>
            <p:cNvPr id="84" name="Rectangle 83">
              <a:extLst>
                <a:ext uri="{FF2B5EF4-FFF2-40B4-BE49-F238E27FC236}">
                  <a16:creationId xmlns:a16="http://schemas.microsoft.com/office/drawing/2014/main" id="{7260E3AE-317B-4B5C-88AF-B8695AC81793}"/>
                </a:ext>
              </a:extLst>
            </p:cNvPr>
            <p:cNvSpPr/>
            <p:nvPr/>
          </p:nvSpPr>
          <p:spPr bwMode="auto">
            <a:xfrm>
              <a:off x="5764033" y="2009255"/>
              <a:ext cx="684791" cy="470761"/>
            </a:xfrm>
            <a:prstGeom prst="rect">
              <a:avLst/>
            </a:prstGeom>
            <a:noFill/>
            <a:ln w="19050" cap="flat" cmpd="sng" algn="ctr">
              <a:noFill/>
              <a:prstDash val="solid"/>
              <a:miter lim="800000"/>
              <a:headEnd type="none" w="med" len="med"/>
              <a:tailEnd type="none" w="med" len="med"/>
            </a:ln>
            <a:effectLst/>
          </p:spPr>
          <p:txBody>
            <a:bodyPr rot="0" spcFirstLastPara="0" vertOverflow="overflow" horzOverflow="overflow" vert="horz" wrap="none" lIns="93260" tIns="149157" rIns="186445" bIns="149157" numCol="1" spcCol="0" rtlCol="0" fromWordArt="0" anchor="ctr" anchorCtr="0" forceAA="0" compatLnSpc="1">
              <a:prstTxWarp prst="textNoShape">
                <a:avLst/>
              </a:prstTxWarp>
              <a:spAutoFit/>
            </a:bodyPr>
            <a:lstStyle/>
            <a:p>
              <a:pPr marL="0" marR="0" lvl="0" indent="0" algn="ctr" defTabSz="950560"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gradFill>
                    <a:gsLst>
                      <a:gs pos="41000">
                        <a:srgbClr val="000000"/>
                      </a:gs>
                      <a:gs pos="100000">
                        <a:srgbClr val="000000"/>
                      </a:gs>
                    </a:gsLst>
                    <a:lin ang="0" scaled="1"/>
                  </a:gradFill>
                  <a:effectLst/>
                  <a:uLnTx/>
                  <a:uFillTx/>
                  <a:latin typeface="Segoe UI Semibold" panose="020B0702040204020203" pitchFamily="34" charset="0"/>
                  <a:ea typeface="Arial Unicode MS" pitchFamily="34" charset="-128"/>
                  <a:cs typeface="Segoe UI Semibold" panose="020B0702040204020203" pitchFamily="34" charset="0"/>
                </a:rPr>
                <a:t>Retail</a:t>
              </a:r>
            </a:p>
          </p:txBody>
        </p:sp>
        <p:sp>
          <p:nvSpPr>
            <p:cNvPr id="85" name="Rectangle 84">
              <a:extLst>
                <a:ext uri="{FF2B5EF4-FFF2-40B4-BE49-F238E27FC236}">
                  <a16:creationId xmlns:a16="http://schemas.microsoft.com/office/drawing/2014/main" id="{D5A2C126-7C7B-44DD-8012-D20AE63F7A5D}"/>
                </a:ext>
              </a:extLst>
            </p:cNvPr>
            <p:cNvSpPr/>
            <p:nvPr/>
          </p:nvSpPr>
          <p:spPr bwMode="auto">
            <a:xfrm>
              <a:off x="6483079" y="2009255"/>
              <a:ext cx="1063099" cy="467427"/>
            </a:xfrm>
            <a:prstGeom prst="rect">
              <a:avLst/>
            </a:prstGeom>
            <a:noFill/>
            <a:ln w="19050" cap="flat" cmpd="sng" algn="ctr">
              <a:noFill/>
              <a:prstDash val="solid"/>
              <a:miter lim="800000"/>
              <a:headEnd type="none" w="med" len="med"/>
              <a:tailEnd type="none" w="med" len="med"/>
            </a:ln>
            <a:effectLst/>
          </p:spPr>
          <p:txBody>
            <a:bodyPr rot="0" spcFirstLastPara="0" vertOverflow="overflow" horzOverflow="overflow" vert="horz" wrap="none" lIns="93260" tIns="149157" rIns="186445" bIns="149157" numCol="1" spcCol="0" rtlCol="0" fromWordArt="0" anchor="ctr" anchorCtr="0" forceAA="0" compatLnSpc="1">
              <a:prstTxWarp prst="textNoShape">
                <a:avLst/>
              </a:prstTxWarp>
              <a:spAutoFit/>
            </a:bodyPr>
            <a:lstStyle/>
            <a:p>
              <a:pPr marL="0" marR="0" lvl="0" indent="0" algn="ctr" defTabSz="950560"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gradFill>
                    <a:gsLst>
                      <a:gs pos="41000">
                        <a:srgbClr val="000000"/>
                      </a:gs>
                      <a:gs pos="100000">
                        <a:srgbClr val="000000"/>
                      </a:gs>
                    </a:gsLst>
                    <a:lin ang="0" scaled="1"/>
                  </a:gradFill>
                  <a:effectLst/>
                  <a:uLnTx/>
                  <a:uFillTx/>
                  <a:latin typeface="Segoe UI Semibold" panose="020B0702040204020203" pitchFamily="34" charset="0"/>
                  <a:ea typeface="Arial Unicode MS" pitchFamily="34" charset="-128"/>
                  <a:cs typeface="Segoe UI Semibold" panose="020B0702040204020203" pitchFamily="34" charset="0"/>
                </a:rPr>
                <a:t>Agriculture</a:t>
              </a:r>
            </a:p>
          </p:txBody>
        </p:sp>
        <p:sp>
          <p:nvSpPr>
            <p:cNvPr id="86" name="Rectangle 85">
              <a:extLst>
                <a:ext uri="{FF2B5EF4-FFF2-40B4-BE49-F238E27FC236}">
                  <a16:creationId xmlns:a16="http://schemas.microsoft.com/office/drawing/2014/main" id="{DB3D1B5D-453A-471E-A31B-8088EE5EE494}"/>
                </a:ext>
              </a:extLst>
            </p:cNvPr>
            <p:cNvSpPr/>
            <p:nvPr/>
          </p:nvSpPr>
          <p:spPr bwMode="auto">
            <a:xfrm>
              <a:off x="7580433" y="2009255"/>
              <a:ext cx="763337" cy="467427"/>
            </a:xfrm>
            <a:prstGeom prst="rect">
              <a:avLst/>
            </a:prstGeom>
            <a:noFill/>
            <a:ln w="19050" cap="flat" cmpd="sng" algn="ctr">
              <a:noFill/>
              <a:prstDash val="solid"/>
              <a:miter lim="800000"/>
              <a:headEnd type="none" w="med" len="med"/>
              <a:tailEnd type="none" w="med" len="med"/>
            </a:ln>
            <a:effectLst/>
          </p:spPr>
          <p:txBody>
            <a:bodyPr rot="0" spcFirstLastPara="0" vertOverflow="overflow" horzOverflow="overflow" vert="horz" wrap="none" lIns="93260" tIns="149157" rIns="186445" bIns="149157" numCol="1" spcCol="0" rtlCol="0" fromWordArt="0" anchor="ctr" anchorCtr="0" forceAA="0" compatLnSpc="1">
              <a:prstTxWarp prst="textNoShape">
                <a:avLst/>
              </a:prstTxWarp>
              <a:spAutoFit/>
            </a:bodyPr>
            <a:lstStyle/>
            <a:p>
              <a:pPr marL="0" marR="0" lvl="0" indent="0" algn="ctr" defTabSz="950560"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gradFill>
                    <a:gsLst>
                      <a:gs pos="41000">
                        <a:srgbClr val="000000"/>
                      </a:gs>
                      <a:gs pos="100000">
                        <a:srgbClr val="000000"/>
                      </a:gs>
                    </a:gsLst>
                    <a:lin ang="0" scaled="1"/>
                  </a:gradFill>
                  <a:effectLst/>
                  <a:uLnTx/>
                  <a:uFillTx/>
                  <a:latin typeface="Segoe UI Semibold" panose="020B0702040204020203" pitchFamily="34" charset="0"/>
                  <a:ea typeface="Arial Unicode MS" pitchFamily="34" charset="-128"/>
                  <a:cs typeface="Segoe UI Semibold" panose="020B0702040204020203" pitchFamily="34" charset="0"/>
                </a:rPr>
                <a:t>Energy</a:t>
              </a:r>
            </a:p>
          </p:txBody>
        </p:sp>
        <p:sp>
          <p:nvSpPr>
            <p:cNvPr id="87" name="Rectangle 86">
              <a:extLst>
                <a:ext uri="{FF2B5EF4-FFF2-40B4-BE49-F238E27FC236}">
                  <a16:creationId xmlns:a16="http://schemas.microsoft.com/office/drawing/2014/main" id="{9998632B-734B-49EF-94E4-623725DC57E4}"/>
                </a:ext>
              </a:extLst>
            </p:cNvPr>
            <p:cNvSpPr/>
            <p:nvPr/>
          </p:nvSpPr>
          <p:spPr bwMode="auto">
            <a:xfrm>
              <a:off x="8378024" y="2009254"/>
              <a:ext cx="1117602" cy="467427"/>
            </a:xfrm>
            <a:prstGeom prst="rect">
              <a:avLst/>
            </a:prstGeom>
            <a:noFill/>
            <a:ln w="19050" cap="flat" cmpd="sng" algn="ctr">
              <a:noFill/>
              <a:prstDash val="solid"/>
              <a:miter lim="800000"/>
              <a:headEnd type="none" w="med" len="med"/>
              <a:tailEnd type="none" w="med" len="med"/>
            </a:ln>
            <a:effectLst/>
          </p:spPr>
          <p:txBody>
            <a:bodyPr rot="0" spcFirstLastPara="0" vertOverflow="overflow" horzOverflow="overflow" vert="horz" wrap="none" lIns="93260" tIns="149157" rIns="186445" bIns="149157" numCol="1" spcCol="0" rtlCol="0" fromWordArt="0" anchor="ctr" anchorCtr="0" forceAA="0" compatLnSpc="1">
              <a:prstTxWarp prst="textNoShape">
                <a:avLst/>
              </a:prstTxWarp>
              <a:spAutoFit/>
            </a:bodyPr>
            <a:lstStyle/>
            <a:p>
              <a:pPr marL="0" marR="0" lvl="0" indent="0" algn="ctr" defTabSz="950560"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gradFill>
                    <a:gsLst>
                      <a:gs pos="41000">
                        <a:srgbClr val="000000"/>
                      </a:gs>
                      <a:gs pos="100000">
                        <a:srgbClr val="000000"/>
                      </a:gs>
                    </a:gsLst>
                    <a:lin ang="0" scaled="1"/>
                  </a:gradFill>
                  <a:effectLst/>
                  <a:uLnTx/>
                  <a:uFillTx/>
                  <a:latin typeface="Segoe UI Semibold" panose="020B0702040204020203" pitchFamily="34" charset="0"/>
                  <a:ea typeface="Arial Unicode MS" pitchFamily="34" charset="-128"/>
                  <a:cs typeface="Segoe UI Semibold" panose="020B0702040204020203" pitchFamily="34" charset="0"/>
                </a:rPr>
                <a:t>Smart Cities</a:t>
              </a:r>
            </a:p>
          </p:txBody>
        </p:sp>
        <p:sp>
          <p:nvSpPr>
            <p:cNvPr id="88" name="Rectangle 87">
              <a:extLst>
                <a:ext uri="{FF2B5EF4-FFF2-40B4-BE49-F238E27FC236}">
                  <a16:creationId xmlns:a16="http://schemas.microsoft.com/office/drawing/2014/main" id="{B9758776-5906-4C5A-A133-798B0254FFFB}"/>
                </a:ext>
              </a:extLst>
            </p:cNvPr>
            <p:cNvSpPr/>
            <p:nvPr/>
          </p:nvSpPr>
          <p:spPr bwMode="auto">
            <a:xfrm>
              <a:off x="9529881" y="2009253"/>
              <a:ext cx="1035849" cy="467427"/>
            </a:xfrm>
            <a:prstGeom prst="rect">
              <a:avLst/>
            </a:prstGeom>
            <a:noFill/>
            <a:ln w="19050" cap="flat" cmpd="sng" algn="ctr">
              <a:noFill/>
              <a:prstDash val="solid"/>
              <a:miter lim="800000"/>
              <a:headEnd type="none" w="med" len="med"/>
              <a:tailEnd type="none" w="med" len="med"/>
            </a:ln>
            <a:effectLst/>
          </p:spPr>
          <p:txBody>
            <a:bodyPr rot="0" spcFirstLastPara="0" vertOverflow="overflow" horzOverflow="overflow" vert="horz" wrap="none" lIns="93260" tIns="149157" rIns="186445" bIns="149157" numCol="1" spcCol="0" rtlCol="0" fromWordArt="0" anchor="ctr" anchorCtr="0" forceAA="0" compatLnSpc="1">
              <a:prstTxWarp prst="textNoShape">
                <a:avLst/>
              </a:prstTxWarp>
              <a:spAutoFit/>
            </a:bodyPr>
            <a:lstStyle/>
            <a:p>
              <a:pPr marL="0" marR="0" lvl="0" indent="0" algn="ctr" defTabSz="950560"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gradFill>
                    <a:gsLst>
                      <a:gs pos="41000">
                        <a:srgbClr val="000000"/>
                      </a:gs>
                      <a:gs pos="100000">
                        <a:srgbClr val="000000"/>
                      </a:gs>
                    </a:gsLst>
                    <a:lin ang="0" scaled="1"/>
                  </a:gradFill>
                  <a:effectLst/>
                  <a:uLnTx/>
                  <a:uFillTx/>
                  <a:latin typeface="Segoe UI Semibold" panose="020B0702040204020203" pitchFamily="34" charset="0"/>
                  <a:ea typeface="Arial Unicode MS" pitchFamily="34" charset="-128"/>
                  <a:cs typeface="Segoe UI Semibold" panose="020B0702040204020203" pitchFamily="34" charset="0"/>
                </a:rPr>
                <a:t>Healthcare</a:t>
              </a:r>
            </a:p>
          </p:txBody>
        </p:sp>
        <p:sp>
          <p:nvSpPr>
            <p:cNvPr id="89" name="Rectangle 88">
              <a:extLst>
                <a:ext uri="{FF2B5EF4-FFF2-40B4-BE49-F238E27FC236}">
                  <a16:creationId xmlns:a16="http://schemas.microsoft.com/office/drawing/2014/main" id="{F9D7F49A-129E-476B-85A2-DA31B3AA4A90}"/>
                </a:ext>
              </a:extLst>
            </p:cNvPr>
            <p:cNvSpPr/>
            <p:nvPr/>
          </p:nvSpPr>
          <p:spPr bwMode="auto">
            <a:xfrm>
              <a:off x="10599984" y="2009252"/>
              <a:ext cx="1316374" cy="467427"/>
            </a:xfrm>
            <a:prstGeom prst="rect">
              <a:avLst/>
            </a:prstGeom>
            <a:noFill/>
            <a:ln w="19050" cap="flat" cmpd="sng" algn="ctr">
              <a:noFill/>
              <a:prstDash val="solid"/>
              <a:miter lim="800000"/>
              <a:headEnd type="none" w="med" len="med"/>
              <a:tailEnd type="none" w="med" len="med"/>
            </a:ln>
            <a:effectLst/>
          </p:spPr>
          <p:txBody>
            <a:bodyPr rot="0" spcFirstLastPara="0" vertOverflow="overflow" horzOverflow="overflow" vert="horz" wrap="none" lIns="93260" tIns="149157" rIns="186445" bIns="149157" numCol="1" spcCol="0" rtlCol="0" fromWordArt="0" anchor="ctr" anchorCtr="0" forceAA="0" compatLnSpc="1">
              <a:prstTxWarp prst="textNoShape">
                <a:avLst/>
              </a:prstTxWarp>
              <a:spAutoFit/>
            </a:bodyPr>
            <a:lstStyle/>
            <a:p>
              <a:pPr marL="0" marR="0" lvl="0" indent="0" algn="ctr" defTabSz="950560"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gradFill>
                    <a:gsLst>
                      <a:gs pos="41000">
                        <a:srgbClr val="000000"/>
                      </a:gs>
                      <a:gs pos="100000">
                        <a:srgbClr val="000000"/>
                      </a:gs>
                    </a:gsLst>
                    <a:lin ang="0" scaled="1"/>
                  </a:gradFill>
                  <a:effectLst/>
                  <a:uLnTx/>
                  <a:uFillTx/>
                  <a:latin typeface="Segoe UI Semibold" panose="020B0702040204020203" pitchFamily="34" charset="0"/>
                  <a:ea typeface="Arial Unicode MS" pitchFamily="34" charset="-128"/>
                  <a:cs typeface="Segoe UI Semibold" panose="020B0702040204020203" pitchFamily="34" charset="0"/>
                </a:rPr>
                <a:t>Transportation</a:t>
              </a:r>
            </a:p>
          </p:txBody>
        </p:sp>
        <p:sp>
          <p:nvSpPr>
            <p:cNvPr id="90" name="Rectangle 89">
              <a:extLst>
                <a:ext uri="{FF2B5EF4-FFF2-40B4-BE49-F238E27FC236}">
                  <a16:creationId xmlns:a16="http://schemas.microsoft.com/office/drawing/2014/main" id="{5298821C-3BAB-4B56-8325-017016275F99}"/>
                </a:ext>
              </a:extLst>
            </p:cNvPr>
            <p:cNvSpPr/>
            <p:nvPr/>
          </p:nvSpPr>
          <p:spPr bwMode="auto">
            <a:xfrm>
              <a:off x="4413404" y="2009251"/>
              <a:ext cx="1316374" cy="467427"/>
            </a:xfrm>
            <a:prstGeom prst="rect">
              <a:avLst/>
            </a:prstGeom>
            <a:noFill/>
            <a:ln w="19050" cap="flat" cmpd="sng" algn="ctr">
              <a:noFill/>
              <a:prstDash val="solid"/>
              <a:miter lim="800000"/>
              <a:headEnd type="none" w="med" len="med"/>
              <a:tailEnd type="none" w="med" len="med"/>
            </a:ln>
            <a:effectLst/>
          </p:spPr>
          <p:txBody>
            <a:bodyPr rot="0" spcFirstLastPara="0" vertOverflow="overflow" horzOverflow="overflow" vert="horz" wrap="none" lIns="93260" tIns="149157" rIns="186445" bIns="149157" numCol="1" spcCol="0" rtlCol="0" fromWordArt="0" anchor="ctr" anchorCtr="0" forceAA="0" compatLnSpc="1">
              <a:prstTxWarp prst="textNoShape">
                <a:avLst/>
              </a:prstTxWarp>
              <a:spAutoFit/>
            </a:bodyPr>
            <a:lstStyle/>
            <a:p>
              <a:pPr marL="0" marR="0" lvl="0" indent="0" algn="ctr" defTabSz="950560"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gradFill>
                    <a:gsLst>
                      <a:gs pos="41000">
                        <a:srgbClr val="000000"/>
                      </a:gs>
                      <a:gs pos="100000">
                        <a:srgbClr val="000000"/>
                      </a:gs>
                    </a:gsLst>
                    <a:lin ang="0" scaled="1"/>
                  </a:gradFill>
                  <a:effectLst/>
                  <a:uLnTx/>
                  <a:uFillTx/>
                  <a:latin typeface="Segoe UI Semibold" panose="020B0702040204020203" pitchFamily="34" charset="0"/>
                  <a:ea typeface="Arial Unicode MS" pitchFamily="34" charset="-128"/>
                  <a:cs typeface="Segoe UI Semibold" panose="020B0702040204020203" pitchFamily="34" charset="0"/>
                </a:rPr>
                <a:t>Manufacturing</a:t>
              </a:r>
            </a:p>
          </p:txBody>
        </p:sp>
      </p:grpSp>
      <p:cxnSp>
        <p:nvCxnSpPr>
          <p:cNvPr id="93" name="Straight Connector 92">
            <a:extLst>
              <a:ext uri="{FF2B5EF4-FFF2-40B4-BE49-F238E27FC236}">
                <a16:creationId xmlns:a16="http://schemas.microsoft.com/office/drawing/2014/main" id="{432ECBA3-3534-4B8B-AF9D-BB82D93B4212}"/>
              </a:ext>
            </a:extLst>
          </p:cNvPr>
          <p:cNvCxnSpPr>
            <a:cxnSpLocks/>
          </p:cNvCxnSpPr>
          <p:nvPr/>
        </p:nvCxnSpPr>
        <p:spPr>
          <a:xfrm>
            <a:off x="377050" y="5068336"/>
            <a:ext cx="11521440" cy="0"/>
          </a:xfrm>
          <a:prstGeom prst="line">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94" name="Rectangle 93">
            <a:extLst>
              <a:ext uri="{FF2B5EF4-FFF2-40B4-BE49-F238E27FC236}">
                <a16:creationId xmlns:a16="http://schemas.microsoft.com/office/drawing/2014/main" id="{2DA0A4C4-07CC-4F3D-B0EF-F2E88F3876D0}"/>
              </a:ext>
            </a:extLst>
          </p:cNvPr>
          <p:cNvSpPr/>
          <p:nvPr/>
        </p:nvSpPr>
        <p:spPr bwMode="auto">
          <a:xfrm>
            <a:off x="396319" y="5524875"/>
            <a:ext cx="2038001" cy="29791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9217" rIns="186521" bIns="149217" numCol="1" spcCol="0" rtlCol="0" fromWordArt="0" anchor="ctr" anchorCtr="0" forceAA="0" compatLnSpc="1">
            <a:prstTxWarp prst="textNoShape">
              <a:avLst/>
            </a:prstTxWarp>
            <a:noAutofit/>
          </a:bodyPr>
          <a:lstStyle/>
          <a:p>
            <a:pPr marL="0" marR="0" lvl="0" indent="0" algn="l" defTabSz="951028" rtl="0" eaLnBrk="1" fontAlgn="base" latinLnBrk="0" hangingPunct="1">
              <a:lnSpc>
                <a:spcPct val="90000"/>
              </a:lnSpc>
              <a:spcBef>
                <a:spcPct val="0"/>
              </a:spcBef>
              <a:spcAft>
                <a:spcPct val="0"/>
              </a:spcAft>
              <a:buClrTx/>
              <a:buSzTx/>
              <a:buFontTx/>
              <a:buNone/>
              <a:tabLst/>
              <a:defRPr/>
            </a:pPr>
            <a:r>
              <a:rPr kumimoji="0" lang="en-US" sz="1836" b="1" i="0" u="none" strike="noStrike" kern="1200" cap="none" spc="0" normalizeH="0" baseline="0" noProof="0" dirty="0">
                <a:ln>
                  <a:noFill/>
                </a:ln>
                <a:gradFill>
                  <a:gsLst>
                    <a:gs pos="0">
                      <a:srgbClr val="000000"/>
                    </a:gs>
                    <a:gs pos="100000">
                      <a:srgbClr val="000000"/>
                    </a:gs>
                  </a:gsLst>
                  <a:lin ang="5400000" scaled="0"/>
                </a:gradFill>
                <a:effectLst/>
                <a:uLnTx/>
                <a:uFillTx/>
                <a:latin typeface="Segoe UI Semibold"/>
                <a:ea typeface="Segoe UI" pitchFamily="34" charset="0"/>
                <a:cs typeface="Segoe UI" pitchFamily="34" charset="0"/>
              </a:rPr>
              <a:t>IoT &amp; Edge Device Support</a:t>
            </a:r>
          </a:p>
        </p:txBody>
      </p:sp>
      <p:sp>
        <p:nvSpPr>
          <p:cNvPr id="16" name="Rectangle 15">
            <a:extLst>
              <a:ext uri="{FF2B5EF4-FFF2-40B4-BE49-F238E27FC236}">
                <a16:creationId xmlns:a16="http://schemas.microsoft.com/office/drawing/2014/main" id="{1C6BFB5A-4CDB-44BF-B60C-3BAF548B08DF}"/>
              </a:ext>
            </a:extLst>
          </p:cNvPr>
          <p:cNvSpPr/>
          <p:nvPr/>
        </p:nvSpPr>
        <p:spPr>
          <a:xfrm>
            <a:off x="3329778" y="3536571"/>
            <a:ext cx="7397798" cy="1400761"/>
          </a:xfrm>
          <a:prstGeom prst="rect">
            <a:avLst/>
          </a:prstGeom>
        </p:spPr>
        <p:txBody>
          <a:bodyPr wrap="square" lIns="93247" numCol="3" anchor="ctr">
            <a:noAutofit/>
          </a:bodyPr>
          <a:lstStyle/>
          <a:p>
            <a:pPr defTabSz="950377" fontAlgn="base">
              <a:lnSpc>
                <a:spcPct val="90000"/>
              </a:lnSpc>
              <a:spcBef>
                <a:spcPct val="0"/>
              </a:spcBef>
              <a:spcAft>
                <a:spcPts val="408"/>
              </a:spcAft>
              <a:defRPr/>
            </a:pPr>
            <a:r>
              <a:rPr lang="en-US" sz="1224" kern="0" dirty="0">
                <a:latin typeface="Segoe UI"/>
                <a:ea typeface="Arial Unicode MS" pitchFamily="34" charset="-128"/>
                <a:cs typeface="Segoe UI" pitchFamily="34" charset="0"/>
              </a:rPr>
              <a:t>Azure IoT Hub</a:t>
            </a:r>
          </a:p>
          <a:p>
            <a:pPr defTabSz="950377" fontAlgn="base">
              <a:lnSpc>
                <a:spcPct val="90000"/>
              </a:lnSpc>
              <a:spcBef>
                <a:spcPct val="0"/>
              </a:spcBef>
              <a:spcAft>
                <a:spcPts val="408"/>
              </a:spcAft>
              <a:defRPr/>
            </a:pPr>
            <a:r>
              <a:rPr lang="en-US" sz="1224" i="1" kern="0" dirty="0">
                <a:latin typeface="Segoe UI"/>
                <a:ea typeface="Arial Unicode MS" pitchFamily="34" charset="-128"/>
                <a:cs typeface="Segoe UI" pitchFamily="34" charset="0"/>
              </a:rPr>
              <a:t>Azure IoT Hub Device</a:t>
            </a:r>
            <a:br>
              <a:rPr lang="en-US" sz="1224" i="1" kern="0" dirty="0">
                <a:latin typeface="Segoe UI"/>
                <a:ea typeface="Arial Unicode MS" pitchFamily="34" charset="-128"/>
                <a:cs typeface="Segoe UI" pitchFamily="34" charset="0"/>
              </a:rPr>
            </a:br>
            <a:r>
              <a:rPr lang="en-US" sz="1224" i="1" kern="0" dirty="0">
                <a:latin typeface="Segoe UI"/>
                <a:ea typeface="Arial Unicode MS" pitchFamily="34" charset="-128"/>
                <a:cs typeface="Segoe UI" pitchFamily="34" charset="0"/>
              </a:rPr>
              <a:t>Provisioning Service</a:t>
            </a:r>
          </a:p>
          <a:p>
            <a:pPr defTabSz="950377" fontAlgn="base">
              <a:lnSpc>
                <a:spcPct val="90000"/>
              </a:lnSpc>
              <a:spcBef>
                <a:spcPct val="0"/>
              </a:spcBef>
              <a:spcAft>
                <a:spcPts val="408"/>
              </a:spcAft>
              <a:defRPr/>
            </a:pPr>
            <a:r>
              <a:rPr lang="en-US" sz="1224" kern="0" dirty="0">
                <a:latin typeface="Segoe UI"/>
                <a:ea typeface="Arial Unicode MS" pitchFamily="34" charset="-128"/>
                <a:cs typeface="Segoe UI" pitchFamily="34" charset="0"/>
              </a:rPr>
              <a:t>Azure Digital Twins</a:t>
            </a:r>
          </a:p>
          <a:p>
            <a:pPr defTabSz="950377" fontAlgn="base">
              <a:lnSpc>
                <a:spcPct val="90000"/>
              </a:lnSpc>
              <a:spcBef>
                <a:spcPct val="0"/>
              </a:spcBef>
              <a:spcAft>
                <a:spcPts val="408"/>
              </a:spcAft>
              <a:defRPr/>
            </a:pPr>
            <a:r>
              <a:rPr lang="en-US" sz="1224" kern="0" dirty="0">
                <a:latin typeface="Segoe UI"/>
                <a:ea typeface="Arial Unicode MS" pitchFamily="34" charset="-128"/>
                <a:cs typeface="Segoe UI" pitchFamily="34" charset="0"/>
              </a:rPr>
              <a:t>Azure Time Series Insights</a:t>
            </a:r>
          </a:p>
          <a:p>
            <a:pPr defTabSz="950377" fontAlgn="base">
              <a:lnSpc>
                <a:spcPct val="90000"/>
              </a:lnSpc>
              <a:spcBef>
                <a:spcPct val="0"/>
              </a:spcBef>
              <a:spcAft>
                <a:spcPts val="408"/>
              </a:spcAft>
              <a:defRPr/>
            </a:pPr>
            <a:r>
              <a:rPr lang="en-US" sz="1224" kern="0" dirty="0">
                <a:latin typeface="Segoe UI"/>
                <a:ea typeface="Arial Unicode MS" pitchFamily="34" charset="-128"/>
                <a:cs typeface="Segoe UI" pitchFamily="34" charset="0"/>
              </a:rPr>
              <a:t>Azure Maps</a:t>
            </a:r>
          </a:p>
          <a:p>
            <a:pPr defTabSz="950377" fontAlgn="base">
              <a:lnSpc>
                <a:spcPct val="90000"/>
              </a:lnSpc>
              <a:spcBef>
                <a:spcPct val="0"/>
              </a:spcBef>
              <a:spcAft>
                <a:spcPts val="408"/>
              </a:spcAft>
              <a:defRPr/>
            </a:pPr>
            <a:r>
              <a:rPr lang="en-US" sz="1224" kern="0" dirty="0">
                <a:latin typeface="Segoe UI"/>
                <a:ea typeface="Arial Unicode MS" pitchFamily="34" charset="-128"/>
                <a:cs typeface="Segoe UI" pitchFamily="34" charset="0"/>
              </a:rPr>
              <a:t>Azure Security Center for IoT</a:t>
            </a:r>
          </a:p>
          <a:p>
            <a:pPr defTabSz="950377" fontAlgn="base">
              <a:lnSpc>
                <a:spcPct val="90000"/>
              </a:lnSpc>
              <a:spcBef>
                <a:spcPct val="0"/>
              </a:spcBef>
              <a:spcAft>
                <a:spcPts val="408"/>
              </a:spcAft>
              <a:defRPr/>
            </a:pPr>
            <a:r>
              <a:rPr lang="en-US" sz="1224" kern="0" dirty="0">
                <a:latin typeface="Segoe UI"/>
                <a:ea typeface="Arial Unicode MS" pitchFamily="34" charset="-128"/>
                <a:cs typeface="Segoe UI" pitchFamily="34" charset="0"/>
              </a:rPr>
              <a:t>Azure Stream Analytics</a:t>
            </a:r>
          </a:p>
          <a:p>
            <a:pPr defTabSz="950377" fontAlgn="base">
              <a:lnSpc>
                <a:spcPct val="90000"/>
              </a:lnSpc>
              <a:spcBef>
                <a:spcPct val="0"/>
              </a:spcBef>
              <a:spcAft>
                <a:spcPts val="408"/>
              </a:spcAft>
              <a:defRPr/>
            </a:pPr>
            <a:r>
              <a:rPr lang="en-US" sz="1224" kern="0" dirty="0">
                <a:latin typeface="Segoe UI"/>
                <a:ea typeface="Arial Unicode MS" pitchFamily="34" charset="-128"/>
                <a:cs typeface="Segoe UI" pitchFamily="34" charset="0"/>
              </a:rPr>
              <a:t>Azure Cosmos DB</a:t>
            </a:r>
          </a:p>
          <a:p>
            <a:pPr defTabSz="950377" fontAlgn="base">
              <a:lnSpc>
                <a:spcPct val="90000"/>
              </a:lnSpc>
              <a:spcBef>
                <a:spcPct val="0"/>
              </a:spcBef>
              <a:spcAft>
                <a:spcPts val="408"/>
              </a:spcAft>
              <a:defRPr/>
            </a:pPr>
            <a:r>
              <a:rPr lang="en-US" sz="1224" kern="0" dirty="0">
                <a:latin typeface="Segoe UI"/>
                <a:ea typeface="Arial Unicode MS" pitchFamily="34" charset="-128"/>
                <a:cs typeface="Segoe UI" pitchFamily="34" charset="0"/>
              </a:rPr>
              <a:t>Azure AI</a:t>
            </a:r>
          </a:p>
          <a:p>
            <a:pPr defTabSz="950377" fontAlgn="base">
              <a:lnSpc>
                <a:spcPct val="90000"/>
              </a:lnSpc>
              <a:spcBef>
                <a:spcPct val="0"/>
              </a:spcBef>
              <a:spcAft>
                <a:spcPts val="408"/>
              </a:spcAft>
              <a:defRPr/>
            </a:pPr>
            <a:r>
              <a:rPr lang="en-US" sz="1224" kern="0" dirty="0">
                <a:latin typeface="Segoe UI"/>
                <a:ea typeface="Arial Unicode MS" pitchFamily="34" charset="-128"/>
                <a:cs typeface="Segoe UI" pitchFamily="34" charset="0"/>
              </a:rPr>
              <a:t>Azure Cognitive Services</a:t>
            </a:r>
          </a:p>
          <a:p>
            <a:pPr defTabSz="950377" fontAlgn="base">
              <a:lnSpc>
                <a:spcPct val="90000"/>
              </a:lnSpc>
              <a:spcBef>
                <a:spcPct val="0"/>
              </a:spcBef>
              <a:spcAft>
                <a:spcPts val="408"/>
              </a:spcAft>
              <a:defRPr/>
            </a:pPr>
            <a:r>
              <a:rPr lang="en-US" sz="1224" kern="0" dirty="0">
                <a:latin typeface="Segoe UI"/>
                <a:ea typeface="Arial Unicode MS" pitchFamily="34" charset="-128"/>
                <a:cs typeface="Segoe UI" pitchFamily="34" charset="0"/>
              </a:rPr>
              <a:t>Azure ML</a:t>
            </a:r>
          </a:p>
          <a:p>
            <a:pPr defTabSz="950377" fontAlgn="base">
              <a:lnSpc>
                <a:spcPct val="90000"/>
              </a:lnSpc>
              <a:spcBef>
                <a:spcPct val="0"/>
              </a:spcBef>
              <a:spcAft>
                <a:spcPts val="408"/>
              </a:spcAft>
              <a:defRPr/>
            </a:pPr>
            <a:r>
              <a:rPr lang="en-US" sz="1224" kern="0" dirty="0">
                <a:latin typeface="Segoe UI"/>
                <a:ea typeface="Arial Unicode MS" pitchFamily="34" charset="-128"/>
                <a:cs typeface="Segoe UI" pitchFamily="34" charset="0"/>
              </a:rPr>
              <a:t>Azure Logic Apps</a:t>
            </a:r>
          </a:p>
          <a:p>
            <a:pPr defTabSz="950377" fontAlgn="base">
              <a:lnSpc>
                <a:spcPct val="90000"/>
              </a:lnSpc>
              <a:spcBef>
                <a:spcPct val="0"/>
              </a:spcBef>
              <a:spcAft>
                <a:spcPts val="408"/>
              </a:spcAft>
              <a:defRPr/>
            </a:pPr>
            <a:r>
              <a:rPr lang="en-US" sz="1224" kern="0" dirty="0">
                <a:latin typeface="Segoe UI"/>
                <a:ea typeface="Arial Unicode MS" pitchFamily="34" charset="-128"/>
                <a:cs typeface="Segoe UI" pitchFamily="34" charset="0"/>
              </a:rPr>
              <a:t>Azure Active Directory</a:t>
            </a:r>
          </a:p>
          <a:p>
            <a:pPr defTabSz="950377" fontAlgn="base">
              <a:lnSpc>
                <a:spcPct val="90000"/>
              </a:lnSpc>
              <a:spcBef>
                <a:spcPct val="0"/>
              </a:spcBef>
              <a:spcAft>
                <a:spcPts val="408"/>
              </a:spcAft>
              <a:defRPr/>
            </a:pPr>
            <a:r>
              <a:rPr lang="en-US" sz="1224" kern="0" dirty="0">
                <a:latin typeface="Segoe UI"/>
                <a:ea typeface="Arial Unicode MS" pitchFamily="34" charset="-128"/>
                <a:cs typeface="Segoe UI" pitchFamily="34" charset="0"/>
              </a:rPr>
              <a:t>Azure Monitor</a:t>
            </a:r>
          </a:p>
          <a:p>
            <a:pPr defTabSz="950377" fontAlgn="base">
              <a:lnSpc>
                <a:spcPct val="90000"/>
              </a:lnSpc>
              <a:spcBef>
                <a:spcPct val="0"/>
              </a:spcBef>
              <a:spcAft>
                <a:spcPts val="408"/>
              </a:spcAft>
              <a:defRPr/>
            </a:pPr>
            <a:r>
              <a:rPr lang="en-US" sz="1224" kern="0" dirty="0">
                <a:latin typeface="Segoe UI"/>
                <a:ea typeface="Arial Unicode MS" pitchFamily="34" charset="-128"/>
                <a:cs typeface="Segoe UI" pitchFamily="34" charset="0"/>
              </a:rPr>
              <a:t>Azure DevOps</a:t>
            </a:r>
          </a:p>
          <a:p>
            <a:pPr defTabSz="950377" fontAlgn="base">
              <a:lnSpc>
                <a:spcPct val="90000"/>
              </a:lnSpc>
              <a:spcBef>
                <a:spcPct val="0"/>
              </a:spcBef>
              <a:spcAft>
                <a:spcPts val="408"/>
              </a:spcAft>
              <a:defRPr/>
            </a:pPr>
            <a:r>
              <a:rPr lang="en-US" sz="1224" kern="0" dirty="0">
                <a:latin typeface="Segoe UI"/>
                <a:ea typeface="Arial Unicode MS" pitchFamily="34" charset="-128"/>
                <a:cs typeface="Segoe UI" pitchFamily="34" charset="0"/>
              </a:rPr>
              <a:t>Power BI</a:t>
            </a:r>
          </a:p>
          <a:p>
            <a:pPr defTabSz="950377" fontAlgn="base">
              <a:lnSpc>
                <a:spcPct val="90000"/>
              </a:lnSpc>
              <a:spcBef>
                <a:spcPct val="0"/>
              </a:spcBef>
              <a:spcAft>
                <a:spcPts val="408"/>
              </a:spcAft>
              <a:defRPr/>
            </a:pPr>
            <a:r>
              <a:rPr lang="en-US" sz="1224" kern="0" dirty="0">
                <a:latin typeface="Segoe UI"/>
                <a:ea typeface="Arial Unicode MS" pitchFamily="34" charset="-128"/>
                <a:cs typeface="Segoe UI" pitchFamily="34" charset="0"/>
              </a:rPr>
              <a:t>Azure Data Share</a:t>
            </a:r>
          </a:p>
          <a:p>
            <a:pPr defTabSz="950377" fontAlgn="base">
              <a:lnSpc>
                <a:spcPct val="90000"/>
              </a:lnSpc>
              <a:spcBef>
                <a:spcPct val="0"/>
              </a:spcBef>
              <a:spcAft>
                <a:spcPts val="408"/>
              </a:spcAft>
              <a:defRPr/>
            </a:pPr>
            <a:r>
              <a:rPr lang="en-US" sz="1224" kern="0" dirty="0">
                <a:latin typeface="Segoe UI"/>
                <a:ea typeface="Arial Unicode MS" pitchFamily="34" charset="-128"/>
                <a:cs typeface="Segoe UI" pitchFamily="34" charset="0"/>
              </a:rPr>
              <a:t>Azure Spatial Anchors </a:t>
            </a:r>
          </a:p>
        </p:txBody>
      </p:sp>
      <p:sp>
        <p:nvSpPr>
          <p:cNvPr id="17" name="Rectangle 16">
            <a:extLst>
              <a:ext uri="{FF2B5EF4-FFF2-40B4-BE49-F238E27FC236}">
                <a16:creationId xmlns:a16="http://schemas.microsoft.com/office/drawing/2014/main" id="{B3CC8A4C-5731-4C9A-8007-43DCAC5C5CAA}"/>
              </a:ext>
            </a:extLst>
          </p:cNvPr>
          <p:cNvSpPr/>
          <p:nvPr/>
        </p:nvSpPr>
        <p:spPr>
          <a:xfrm>
            <a:off x="3350269" y="5140093"/>
            <a:ext cx="7397793" cy="1163731"/>
          </a:xfrm>
          <a:prstGeom prst="rect">
            <a:avLst/>
          </a:prstGeom>
        </p:spPr>
        <p:txBody>
          <a:bodyPr wrap="square" lIns="93247" numCol="3" anchor="ctr">
            <a:noAutofit/>
          </a:bodyPr>
          <a:lstStyle/>
          <a:p>
            <a:pPr defTabSz="950377" fontAlgn="base">
              <a:lnSpc>
                <a:spcPct val="90000"/>
              </a:lnSpc>
              <a:spcBef>
                <a:spcPct val="0"/>
              </a:spcBef>
              <a:spcAft>
                <a:spcPts val="408"/>
              </a:spcAft>
              <a:defRPr/>
            </a:pPr>
            <a:r>
              <a:rPr lang="en-US" sz="1224" kern="0" dirty="0">
                <a:latin typeface="Segoe UI"/>
                <a:ea typeface="Arial Unicode MS" pitchFamily="34" charset="-128"/>
                <a:cs typeface="Segoe UI" pitchFamily="34" charset="0"/>
              </a:rPr>
              <a:t>Azure RTOS</a:t>
            </a:r>
          </a:p>
          <a:p>
            <a:pPr defTabSz="950377" fontAlgn="base">
              <a:lnSpc>
                <a:spcPct val="90000"/>
              </a:lnSpc>
              <a:spcBef>
                <a:spcPct val="0"/>
              </a:spcBef>
              <a:spcAft>
                <a:spcPts val="408"/>
              </a:spcAft>
              <a:defRPr/>
            </a:pPr>
            <a:r>
              <a:rPr lang="en-US" sz="1224" kern="0" dirty="0">
                <a:latin typeface="Segoe UI"/>
                <a:ea typeface="Arial Unicode MS" pitchFamily="34" charset="-128"/>
                <a:cs typeface="Segoe UI" pitchFamily="34" charset="0"/>
              </a:rPr>
              <a:t>Azure Sphere</a:t>
            </a:r>
          </a:p>
          <a:p>
            <a:pPr defTabSz="950377" fontAlgn="base">
              <a:lnSpc>
                <a:spcPct val="90000"/>
              </a:lnSpc>
              <a:spcBef>
                <a:spcPct val="0"/>
              </a:spcBef>
              <a:spcAft>
                <a:spcPts val="408"/>
              </a:spcAft>
              <a:defRPr/>
            </a:pPr>
            <a:r>
              <a:rPr lang="en-US" sz="1224" kern="0" dirty="0">
                <a:latin typeface="Segoe UI"/>
                <a:ea typeface="Arial Unicode MS" pitchFamily="34" charset="-128"/>
                <a:cs typeface="Segoe UI" pitchFamily="34" charset="0"/>
              </a:rPr>
              <a:t>Azure IoT Device SDK</a:t>
            </a:r>
          </a:p>
          <a:p>
            <a:pPr defTabSz="950377" fontAlgn="base">
              <a:lnSpc>
                <a:spcPct val="90000"/>
              </a:lnSpc>
              <a:spcBef>
                <a:spcPct val="0"/>
              </a:spcBef>
              <a:spcAft>
                <a:spcPts val="408"/>
              </a:spcAft>
              <a:defRPr/>
            </a:pPr>
            <a:r>
              <a:rPr lang="en-US" sz="1224" kern="0" dirty="0">
                <a:latin typeface="Segoe UI"/>
                <a:ea typeface="Arial Unicode MS" pitchFamily="34" charset="-128"/>
                <a:cs typeface="Segoe UI" pitchFamily="34" charset="0"/>
              </a:rPr>
              <a:t>Azure IoT Edge</a:t>
            </a:r>
          </a:p>
          <a:p>
            <a:pPr defTabSz="950377" fontAlgn="base">
              <a:lnSpc>
                <a:spcPct val="90000"/>
              </a:lnSpc>
              <a:spcBef>
                <a:spcPct val="0"/>
              </a:spcBef>
              <a:spcAft>
                <a:spcPts val="408"/>
              </a:spcAft>
              <a:defRPr/>
            </a:pPr>
            <a:r>
              <a:rPr lang="en-US" sz="1224" kern="0" dirty="0">
                <a:latin typeface="Segoe UI"/>
                <a:ea typeface="Arial Unicode MS" pitchFamily="34" charset="-128"/>
                <a:cs typeface="Segoe UI" pitchFamily="34" charset="0"/>
              </a:rPr>
              <a:t>Azure Stack Edge</a:t>
            </a:r>
          </a:p>
          <a:p>
            <a:pPr defTabSz="950377" fontAlgn="base">
              <a:lnSpc>
                <a:spcPct val="90000"/>
              </a:lnSpc>
              <a:spcBef>
                <a:spcPct val="0"/>
              </a:spcBef>
              <a:spcAft>
                <a:spcPts val="408"/>
              </a:spcAft>
              <a:defRPr/>
            </a:pPr>
            <a:r>
              <a:rPr lang="en-US" sz="1224" kern="0" dirty="0">
                <a:latin typeface="Segoe UI"/>
                <a:ea typeface="Arial Unicode MS" pitchFamily="34" charset="-128"/>
                <a:cs typeface="Segoe UI" pitchFamily="34" charset="0"/>
              </a:rPr>
              <a:t>Windows IoT </a:t>
            </a:r>
          </a:p>
          <a:p>
            <a:pPr defTabSz="950377" fontAlgn="base">
              <a:lnSpc>
                <a:spcPct val="90000"/>
              </a:lnSpc>
              <a:spcBef>
                <a:spcPct val="0"/>
              </a:spcBef>
              <a:spcAft>
                <a:spcPts val="408"/>
              </a:spcAft>
              <a:defRPr/>
            </a:pPr>
            <a:r>
              <a:rPr lang="en-US" sz="1224" kern="0" dirty="0">
                <a:latin typeface="Segoe UI"/>
                <a:ea typeface="Arial Unicode MS" pitchFamily="34" charset="-128"/>
                <a:cs typeface="Segoe UI" pitchFamily="34" charset="0"/>
              </a:rPr>
              <a:t>Azure Certified for IoT—Device Catalog</a:t>
            </a:r>
          </a:p>
          <a:p>
            <a:pPr defTabSz="950377" fontAlgn="base">
              <a:lnSpc>
                <a:spcPct val="90000"/>
              </a:lnSpc>
              <a:spcBef>
                <a:spcPct val="0"/>
              </a:spcBef>
              <a:spcAft>
                <a:spcPts val="408"/>
              </a:spcAft>
              <a:defRPr/>
            </a:pPr>
            <a:r>
              <a:rPr lang="en-US" sz="1224" kern="0" dirty="0">
                <a:latin typeface="Segoe UI"/>
                <a:ea typeface="Arial Unicode MS" pitchFamily="34" charset="-128"/>
                <a:cs typeface="Segoe UI" pitchFamily="34" charset="0"/>
              </a:rPr>
              <a:t>Azure Stream Analytics</a:t>
            </a:r>
          </a:p>
          <a:p>
            <a:pPr defTabSz="950377" fontAlgn="base">
              <a:lnSpc>
                <a:spcPct val="90000"/>
              </a:lnSpc>
              <a:spcBef>
                <a:spcPct val="0"/>
              </a:spcBef>
              <a:spcAft>
                <a:spcPts val="408"/>
              </a:spcAft>
              <a:defRPr/>
            </a:pPr>
            <a:r>
              <a:rPr lang="en-US" sz="1224" kern="0" dirty="0">
                <a:latin typeface="Segoe UI"/>
                <a:ea typeface="Arial Unicode MS" pitchFamily="34" charset="-128"/>
                <a:cs typeface="Segoe UI" pitchFamily="34" charset="0"/>
              </a:rPr>
              <a:t>Azure Storage </a:t>
            </a:r>
          </a:p>
          <a:p>
            <a:pPr defTabSz="950377" fontAlgn="base">
              <a:lnSpc>
                <a:spcPct val="90000"/>
              </a:lnSpc>
              <a:spcBef>
                <a:spcPct val="0"/>
              </a:spcBef>
              <a:spcAft>
                <a:spcPts val="408"/>
              </a:spcAft>
              <a:defRPr/>
            </a:pPr>
            <a:r>
              <a:rPr lang="en-US" sz="1224" kern="0" dirty="0">
                <a:latin typeface="Segoe UI"/>
                <a:ea typeface="Arial Unicode MS" pitchFamily="34" charset="-128"/>
                <a:cs typeface="Segoe UI" pitchFamily="34" charset="0"/>
              </a:rPr>
              <a:t>Azure ML</a:t>
            </a:r>
          </a:p>
          <a:p>
            <a:pPr defTabSz="950377" fontAlgn="base">
              <a:lnSpc>
                <a:spcPct val="90000"/>
              </a:lnSpc>
              <a:spcBef>
                <a:spcPct val="0"/>
              </a:spcBef>
              <a:spcAft>
                <a:spcPts val="408"/>
              </a:spcAft>
              <a:defRPr/>
            </a:pPr>
            <a:r>
              <a:rPr lang="en-US" sz="1224" kern="0" dirty="0">
                <a:latin typeface="Segoe UI"/>
                <a:ea typeface="Arial Unicode MS" pitchFamily="34" charset="-128"/>
                <a:cs typeface="Segoe UI" pitchFamily="34" charset="0"/>
              </a:rPr>
              <a:t>Azure SQL</a:t>
            </a:r>
          </a:p>
          <a:p>
            <a:pPr defTabSz="950377" fontAlgn="base">
              <a:lnSpc>
                <a:spcPct val="90000"/>
              </a:lnSpc>
              <a:spcBef>
                <a:spcPct val="0"/>
              </a:spcBef>
              <a:spcAft>
                <a:spcPts val="408"/>
              </a:spcAft>
              <a:defRPr/>
            </a:pPr>
            <a:r>
              <a:rPr lang="en-US" sz="1224" kern="0" dirty="0">
                <a:latin typeface="Segoe UI"/>
                <a:ea typeface="Arial Unicode MS" pitchFamily="34" charset="-128"/>
                <a:cs typeface="Segoe UI" pitchFamily="34" charset="0"/>
              </a:rPr>
              <a:t>Azure Functions</a:t>
            </a:r>
          </a:p>
          <a:p>
            <a:pPr defTabSz="950377" fontAlgn="base">
              <a:lnSpc>
                <a:spcPct val="90000"/>
              </a:lnSpc>
              <a:spcBef>
                <a:spcPct val="0"/>
              </a:spcBef>
              <a:spcAft>
                <a:spcPts val="408"/>
              </a:spcAft>
              <a:defRPr/>
            </a:pPr>
            <a:r>
              <a:rPr lang="en-US" sz="1224" kern="0" dirty="0">
                <a:latin typeface="Segoe UI"/>
                <a:ea typeface="Arial Unicode MS" pitchFamily="34" charset="-128"/>
                <a:cs typeface="Segoe UI" pitchFamily="34" charset="0"/>
              </a:rPr>
              <a:t>Azure Cognitive Services</a:t>
            </a:r>
          </a:p>
        </p:txBody>
      </p:sp>
    </p:spTree>
    <p:extLst>
      <p:ext uri="{BB962C8B-B14F-4D97-AF65-F5344CB8AC3E}">
        <p14:creationId xmlns:p14="http://schemas.microsoft.com/office/powerpoint/2010/main" val="1816034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609E0684-2454-41A7-BE44-5D5A045B2DD6}"/>
              </a:ext>
            </a:extLst>
          </p:cNvPr>
          <p:cNvSpPr txBox="1"/>
          <p:nvPr/>
        </p:nvSpPr>
        <p:spPr>
          <a:xfrm>
            <a:off x="6908748" y="1482656"/>
            <a:ext cx="3944172" cy="734534"/>
          </a:xfrm>
          <a:prstGeom prst="rect">
            <a:avLst/>
          </a:prstGeom>
          <a:noFill/>
        </p:spPr>
        <p:txBody>
          <a:bodyPr wrap="square" rtlCol="0">
            <a:spAutoFit/>
          </a:bodyPr>
          <a:lstStyle/>
          <a:p>
            <a:pPr algn="ctr" defTabSz="932597">
              <a:defRPr/>
            </a:pPr>
            <a:r>
              <a:rPr lang="en-US" sz="2040">
                <a:latin typeface="Calibri" panose="020F0502020204030204"/>
              </a:rPr>
              <a:t>IDC 2019 MarketScape</a:t>
            </a:r>
          </a:p>
          <a:p>
            <a:pPr algn="ctr" defTabSz="932597">
              <a:defRPr/>
            </a:pPr>
            <a:r>
              <a:rPr lang="en-US" sz="2040">
                <a:latin typeface="Calibri" panose="020F0502020204030204"/>
              </a:rPr>
              <a:t>Industrial IoT for Manufacturing</a:t>
            </a:r>
          </a:p>
        </p:txBody>
      </p:sp>
      <p:sp>
        <p:nvSpPr>
          <p:cNvPr id="9" name="TextBox 8">
            <a:extLst>
              <a:ext uri="{FF2B5EF4-FFF2-40B4-BE49-F238E27FC236}">
                <a16:creationId xmlns:a16="http://schemas.microsoft.com/office/drawing/2014/main" id="{17334323-77EF-4A28-A236-5A99E1F2995F}"/>
              </a:ext>
            </a:extLst>
          </p:cNvPr>
          <p:cNvSpPr txBox="1"/>
          <p:nvPr/>
        </p:nvSpPr>
        <p:spPr>
          <a:xfrm>
            <a:off x="933485" y="1482656"/>
            <a:ext cx="3944172" cy="734534"/>
          </a:xfrm>
          <a:prstGeom prst="rect">
            <a:avLst/>
          </a:prstGeom>
          <a:noFill/>
        </p:spPr>
        <p:txBody>
          <a:bodyPr wrap="square" rtlCol="0">
            <a:spAutoFit/>
          </a:bodyPr>
          <a:lstStyle/>
          <a:p>
            <a:pPr algn="ctr" defTabSz="932597">
              <a:defRPr/>
            </a:pPr>
            <a:r>
              <a:rPr lang="en-US" sz="2040">
                <a:latin typeface="Calibri" panose="020F0502020204030204"/>
              </a:rPr>
              <a:t>Forrester 2019 Wave</a:t>
            </a:r>
          </a:p>
          <a:p>
            <a:pPr algn="ctr" defTabSz="932597">
              <a:defRPr/>
            </a:pPr>
            <a:r>
              <a:rPr lang="en-US" sz="2040">
                <a:latin typeface="Calibri" panose="020F0502020204030204"/>
              </a:rPr>
              <a:t>Industrial IoT</a:t>
            </a:r>
          </a:p>
        </p:txBody>
      </p:sp>
      <p:pic>
        <p:nvPicPr>
          <p:cNvPr id="1026" name="Picture 1" descr="image004">
            <a:extLst>
              <a:ext uri="{FF2B5EF4-FFF2-40B4-BE49-F238E27FC236}">
                <a16:creationId xmlns:a16="http://schemas.microsoft.com/office/drawing/2014/main" id="{C79F717B-6EBE-488E-B999-8647D423B02E}"/>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p:blipFill>
        <p:spPr bwMode="auto">
          <a:xfrm>
            <a:off x="1053843" y="2303798"/>
            <a:ext cx="4021889" cy="42447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Oval 1">
            <a:extLst>
              <a:ext uri="{FF2B5EF4-FFF2-40B4-BE49-F238E27FC236}">
                <a16:creationId xmlns:a16="http://schemas.microsoft.com/office/drawing/2014/main" id="{74C6DACB-FEFC-49CA-AAA7-5B343D12C115}"/>
              </a:ext>
            </a:extLst>
          </p:cNvPr>
          <p:cNvSpPr/>
          <p:nvPr/>
        </p:nvSpPr>
        <p:spPr bwMode="auto">
          <a:xfrm>
            <a:off x="3973102" y="2979775"/>
            <a:ext cx="904555" cy="386011"/>
          </a:xfrm>
          <a:prstGeom prst="ellipse">
            <a:avLst/>
          </a:prstGeom>
          <a:noFill/>
          <a:ln w="1905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3" name="Rectangle 2">
            <a:extLst>
              <a:ext uri="{FF2B5EF4-FFF2-40B4-BE49-F238E27FC236}">
                <a16:creationId xmlns:a16="http://schemas.microsoft.com/office/drawing/2014/main" id="{413E1848-0586-490D-A28E-5B85AE011270}"/>
              </a:ext>
            </a:extLst>
          </p:cNvPr>
          <p:cNvSpPr/>
          <p:nvPr/>
        </p:nvSpPr>
        <p:spPr bwMode="auto">
          <a:xfrm>
            <a:off x="6831031" y="6120210"/>
            <a:ext cx="4021889" cy="42832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a:extLst>
              <a:ext uri="{FF2B5EF4-FFF2-40B4-BE49-F238E27FC236}">
                <a16:creationId xmlns:a16="http://schemas.microsoft.com/office/drawing/2014/main" id="{6C86F97E-1F35-480C-8125-A797870089AE}"/>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6831031" y="2303799"/>
            <a:ext cx="4021889" cy="4032929"/>
          </a:xfrm>
          <a:prstGeom prst="rect">
            <a:avLst/>
          </a:prstGeom>
        </p:spPr>
      </p:pic>
      <p:sp>
        <p:nvSpPr>
          <p:cNvPr id="11" name="Title 2">
            <a:extLst>
              <a:ext uri="{FF2B5EF4-FFF2-40B4-BE49-F238E27FC236}">
                <a16:creationId xmlns:a16="http://schemas.microsoft.com/office/drawing/2014/main" id="{F26BE87D-92E1-4D07-94F1-161049E0FEDD}"/>
              </a:ext>
            </a:extLst>
          </p:cNvPr>
          <p:cNvSpPr>
            <a:spLocks noGrp="1"/>
          </p:cNvSpPr>
          <p:nvPr>
            <p:ph type="title"/>
          </p:nvPr>
        </p:nvSpPr>
        <p:spPr>
          <a:xfrm>
            <a:off x="465955" y="632779"/>
            <a:ext cx="11531551" cy="411162"/>
          </a:xfrm>
        </p:spPr>
        <p:txBody>
          <a:bodyPr/>
          <a:lstStyle/>
          <a:p>
            <a:r>
              <a:rPr lang="en-US"/>
              <a:t>Industry leadership in our hyperscale, horizontal capabilities</a:t>
            </a:r>
          </a:p>
        </p:txBody>
      </p:sp>
    </p:spTree>
    <p:extLst>
      <p:ext uri="{BB962C8B-B14F-4D97-AF65-F5344CB8AC3E}">
        <p14:creationId xmlns:p14="http://schemas.microsoft.com/office/powerpoint/2010/main" val="391716399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Image result for ch robinson">
            <a:extLst>
              <a:ext uri="{FF2B5EF4-FFF2-40B4-BE49-F238E27FC236}">
                <a16:creationId xmlns:a16="http://schemas.microsoft.com/office/drawing/2014/main" id="{736AF921-24CF-4206-BD12-BF5E9AC2567C}"/>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p:blipFill>
        <p:spPr bwMode="auto">
          <a:xfrm>
            <a:off x="220584" y="408724"/>
            <a:ext cx="3515989" cy="1006767"/>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3DDD17EA-FEC7-4ED3-8C50-0AA1873F418C}"/>
              </a:ext>
            </a:extLst>
          </p:cNvPr>
          <p:cNvSpPr/>
          <p:nvPr/>
        </p:nvSpPr>
        <p:spPr bwMode="auto">
          <a:xfrm>
            <a:off x="392380" y="1693543"/>
            <a:ext cx="5375918" cy="1803720"/>
          </a:xfrm>
          <a:prstGeom prst="rect">
            <a:avLst/>
          </a:prstGeom>
          <a:solidFill>
            <a:schemeClr val="bg1"/>
          </a:solidFill>
          <a:ln w="9525" cap="flat" cmpd="sng" algn="ctr">
            <a:noFill/>
            <a:prstDash val="solid"/>
            <a:headEnd type="none" w="med" len="med"/>
            <a:tailEnd type="none" w="med" len="med"/>
          </a:ln>
          <a:effectLst>
            <a:outerShdw blurRad="190500" dist="38100" dir="2700000" algn="ctr" rotWithShape="0">
              <a:srgbClr val="000000">
                <a:alpha val="25000"/>
              </a:srgbClr>
            </a:outerShdw>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latin typeface="Segoe UI"/>
              <a:cs typeface="Segoe UI" pitchFamily="34" charset="0"/>
            </a:endParaRPr>
          </a:p>
        </p:txBody>
      </p:sp>
      <p:cxnSp>
        <p:nvCxnSpPr>
          <p:cNvPr id="7" name="Straight Connector 6">
            <a:extLst>
              <a:ext uri="{FF2B5EF4-FFF2-40B4-BE49-F238E27FC236}">
                <a16:creationId xmlns:a16="http://schemas.microsoft.com/office/drawing/2014/main" id="{0F87C90E-83D5-4ADD-9EBF-03F2D6144C13}"/>
              </a:ext>
            </a:extLst>
          </p:cNvPr>
          <p:cNvCxnSpPr>
            <a:cxnSpLocks/>
          </p:cNvCxnSpPr>
          <p:nvPr/>
        </p:nvCxnSpPr>
        <p:spPr>
          <a:xfrm flipV="1">
            <a:off x="419598" y="1682353"/>
            <a:ext cx="0" cy="1814909"/>
          </a:xfrm>
          <a:prstGeom prst="line">
            <a:avLst/>
          </a:prstGeom>
          <a:noFill/>
          <a:ln w="76200" cap="flat" cmpd="sng" algn="ctr">
            <a:gradFill>
              <a:gsLst>
                <a:gs pos="0">
                  <a:srgbClr val="50E6FF"/>
                </a:gs>
                <a:gs pos="100000">
                  <a:srgbClr val="0078D3"/>
                </a:gs>
              </a:gsLst>
              <a:lin ang="1800000" scaled="0"/>
            </a:gradFill>
            <a:prstDash val="solid"/>
            <a:headEnd type="none"/>
            <a:tailEnd type="none"/>
          </a:ln>
          <a:effectLst/>
        </p:spPr>
      </p:cxnSp>
      <p:sp>
        <p:nvSpPr>
          <p:cNvPr id="9" name="Rectangle 8">
            <a:extLst>
              <a:ext uri="{FF2B5EF4-FFF2-40B4-BE49-F238E27FC236}">
                <a16:creationId xmlns:a16="http://schemas.microsoft.com/office/drawing/2014/main" id="{C1F2127C-6E1A-4413-8D8B-63302CADA678}"/>
              </a:ext>
            </a:extLst>
          </p:cNvPr>
          <p:cNvSpPr/>
          <p:nvPr/>
        </p:nvSpPr>
        <p:spPr>
          <a:xfrm>
            <a:off x="649549" y="1913620"/>
            <a:ext cx="4983764" cy="1374964"/>
          </a:xfrm>
          <a:prstGeom prst="rect">
            <a:avLst/>
          </a:prstGeom>
        </p:spPr>
        <p:txBody>
          <a:bodyPr wrap="square" anchor="t">
            <a:spAutoFit/>
          </a:bodyPr>
          <a:lstStyle/>
          <a:p>
            <a:pPr defTabSz="931611">
              <a:spcBef>
                <a:spcPct val="0"/>
              </a:spcBef>
              <a:spcAft>
                <a:spcPts val="1836"/>
              </a:spcAft>
              <a:defRPr/>
            </a:pPr>
            <a:r>
              <a:rPr lang="en-US" sz="1632">
                <a:ln w="3175">
                  <a:noFill/>
                </a:ln>
                <a:gradFill>
                  <a:gsLst>
                    <a:gs pos="0">
                      <a:srgbClr val="000000"/>
                    </a:gs>
                    <a:gs pos="99000">
                      <a:srgbClr val="000000"/>
                    </a:gs>
                  </a:gsLst>
                  <a:lin ang="5400000" scaled="1"/>
                </a:gradFill>
                <a:latin typeface="Segoe UI Semibold"/>
                <a:cs typeface="Segoe UI"/>
              </a:rPr>
              <a:t>Leveraged IoT Central to manage their connected devices across palates for Xbox and Surface and have leveraged IoT Central’s extensibility features to extend IoT data from Intel’s sensors into C.H. Robinson’s applications. </a:t>
            </a:r>
          </a:p>
        </p:txBody>
      </p:sp>
      <p:pic>
        <p:nvPicPr>
          <p:cNvPr id="10" name="Picture 9" descr="A screenshot of a cell phone&#10;&#10;Description automatically generated">
            <a:extLst>
              <a:ext uri="{FF2B5EF4-FFF2-40B4-BE49-F238E27FC236}">
                <a16:creationId xmlns:a16="http://schemas.microsoft.com/office/drawing/2014/main" id="{CB29AA95-0B41-41A8-8862-A6428A2E811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84682" y="1054247"/>
            <a:ext cx="6395808" cy="4548130"/>
          </a:xfrm>
          <a:prstGeom prst="rect">
            <a:avLst/>
          </a:prstGeom>
        </p:spPr>
      </p:pic>
      <p:sp>
        <p:nvSpPr>
          <p:cNvPr id="8" name="Title 7">
            <a:extLst>
              <a:ext uri="{FF2B5EF4-FFF2-40B4-BE49-F238E27FC236}">
                <a16:creationId xmlns:a16="http://schemas.microsoft.com/office/drawing/2014/main" id="{DF2DE252-69A4-4284-9F6D-9CC88B347849}"/>
              </a:ext>
            </a:extLst>
          </p:cNvPr>
          <p:cNvSpPr>
            <a:spLocks noGrp="1"/>
          </p:cNvSpPr>
          <p:nvPr>
            <p:ph type="title"/>
          </p:nvPr>
        </p:nvSpPr>
        <p:spPr>
          <a:xfrm>
            <a:off x="1150060" y="4067403"/>
            <a:ext cx="3753832" cy="959768"/>
          </a:xfrm>
        </p:spPr>
        <p:txBody>
          <a:bodyPr/>
          <a:lstStyle/>
          <a:p>
            <a:r>
              <a:rPr lang="en-US">
                <a:latin typeface="+mn-lt"/>
              </a:rPr>
              <a:t>Digital transformation of the logistics industry</a:t>
            </a:r>
          </a:p>
        </p:txBody>
      </p:sp>
    </p:spTree>
    <p:extLst>
      <p:ext uri="{BB962C8B-B14F-4D97-AF65-F5344CB8AC3E}">
        <p14:creationId xmlns:p14="http://schemas.microsoft.com/office/powerpoint/2010/main" val="1496468048"/>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Image result for ch robinson">
            <a:extLst>
              <a:ext uri="{FF2B5EF4-FFF2-40B4-BE49-F238E27FC236}">
                <a16:creationId xmlns:a16="http://schemas.microsoft.com/office/drawing/2014/main" id="{736AF921-24CF-4206-BD12-BF5E9AC2567C}"/>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p:blipFill>
        <p:spPr bwMode="auto">
          <a:xfrm>
            <a:off x="220584" y="408724"/>
            <a:ext cx="3515989" cy="100676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screenshot of a cell phone&#10;&#10;Description automatically generated">
            <a:extLst>
              <a:ext uri="{FF2B5EF4-FFF2-40B4-BE49-F238E27FC236}">
                <a16:creationId xmlns:a16="http://schemas.microsoft.com/office/drawing/2014/main" id="{CB29AA95-0B41-41A8-8862-A6428A2E811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51564" y="1748347"/>
            <a:ext cx="4964327" cy="3530188"/>
          </a:xfrm>
          <a:prstGeom prst="rect">
            <a:avLst/>
          </a:prstGeom>
          <a:ln>
            <a:solidFill>
              <a:schemeClr val="accent6">
                <a:lumMod val="90000"/>
              </a:schemeClr>
            </a:solidFill>
          </a:ln>
          <a:effectLst>
            <a:outerShdw blurRad="50800" dist="38100" dir="8100000" algn="tr" rotWithShape="0">
              <a:prstClr val="black">
                <a:alpha val="24000"/>
              </a:prstClr>
            </a:outerShdw>
          </a:effectLst>
        </p:spPr>
      </p:pic>
      <p:grpSp>
        <p:nvGrpSpPr>
          <p:cNvPr id="11" name="Group 10">
            <a:extLst>
              <a:ext uri="{FF2B5EF4-FFF2-40B4-BE49-F238E27FC236}">
                <a16:creationId xmlns:a16="http://schemas.microsoft.com/office/drawing/2014/main" id="{BD0592DF-95E9-4D2C-9104-C23C6EE29EC6}"/>
              </a:ext>
            </a:extLst>
          </p:cNvPr>
          <p:cNvGrpSpPr/>
          <p:nvPr/>
        </p:nvGrpSpPr>
        <p:grpSpPr>
          <a:xfrm>
            <a:off x="1255134" y="5535977"/>
            <a:ext cx="3703510" cy="586244"/>
            <a:chOff x="6700466" y="2203269"/>
            <a:chExt cx="4207352" cy="793555"/>
          </a:xfrm>
        </p:grpSpPr>
        <p:sp>
          <p:nvSpPr>
            <p:cNvPr id="12" name="Rectangle 11">
              <a:extLst>
                <a:ext uri="{FF2B5EF4-FFF2-40B4-BE49-F238E27FC236}">
                  <a16:creationId xmlns:a16="http://schemas.microsoft.com/office/drawing/2014/main" id="{24C8C3C7-F2C8-47C3-B34A-6F2DF8D66728}"/>
                </a:ext>
              </a:extLst>
            </p:cNvPr>
            <p:cNvSpPr/>
            <p:nvPr/>
          </p:nvSpPr>
          <p:spPr>
            <a:xfrm>
              <a:off x="6857694" y="2203269"/>
              <a:ext cx="3892897" cy="793555"/>
            </a:xfrm>
            <a:prstGeom prst="rect">
              <a:avLst/>
            </a:prstGeom>
            <a:solidFill>
              <a:srgbClr val="0C7DBB">
                <a:alpha val="85490"/>
              </a:srgb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srgbClr val="FFFFFF"/>
                </a:solidFill>
                <a:latin typeface="Segoe UI"/>
              </a:endParaRPr>
            </a:p>
          </p:txBody>
        </p:sp>
        <p:sp>
          <p:nvSpPr>
            <p:cNvPr id="13" name="TextBox 12">
              <a:extLst>
                <a:ext uri="{FF2B5EF4-FFF2-40B4-BE49-F238E27FC236}">
                  <a16:creationId xmlns:a16="http://schemas.microsoft.com/office/drawing/2014/main" id="{0EBB03B8-994C-4195-A34A-E1BD9058D38C}"/>
                </a:ext>
              </a:extLst>
            </p:cNvPr>
            <p:cNvSpPr txBox="1"/>
            <p:nvPr/>
          </p:nvSpPr>
          <p:spPr>
            <a:xfrm>
              <a:off x="6700466" y="2295040"/>
              <a:ext cx="4207352" cy="647631"/>
            </a:xfrm>
            <a:prstGeom prst="rect">
              <a:avLst/>
            </a:prstGeom>
            <a:noFill/>
          </p:spPr>
          <p:txBody>
            <a:bodyPr wrap="square" rtlCol="0">
              <a:spAutoFit/>
            </a:bodyPr>
            <a:lstStyle/>
            <a:p>
              <a:pPr algn="ctr" defTabSz="932597">
                <a:defRPr/>
              </a:pPr>
              <a:r>
                <a:rPr lang="en-US" sz="1224" b="1">
                  <a:solidFill>
                    <a:srgbClr val="FFFFFF"/>
                  </a:solidFill>
                  <a:latin typeface="Arial" panose="020B0604020202020204" pitchFamily="34" charset="0"/>
                  <a:cs typeface="Arial" panose="020B0604020202020204" pitchFamily="34" charset="0"/>
                </a:rPr>
                <a:t>C.H. Robinson Operational Dashboard </a:t>
              </a:r>
            </a:p>
            <a:p>
              <a:pPr algn="ctr" defTabSz="932597">
                <a:defRPr/>
              </a:pPr>
              <a:r>
                <a:rPr lang="en-US" sz="1224" b="1">
                  <a:solidFill>
                    <a:srgbClr val="FFFFFF"/>
                  </a:solidFill>
                  <a:latin typeface="Arial" panose="020B0604020202020204" pitchFamily="34" charset="0"/>
                  <a:cs typeface="Arial" panose="020B0604020202020204" pitchFamily="34" charset="0"/>
                </a:rPr>
                <a:t> built with Azure IoT Central</a:t>
              </a:r>
            </a:p>
          </p:txBody>
        </p:sp>
      </p:grpSp>
      <p:sp>
        <p:nvSpPr>
          <p:cNvPr id="3" name="Arrow: Left-Right 2">
            <a:extLst>
              <a:ext uri="{FF2B5EF4-FFF2-40B4-BE49-F238E27FC236}">
                <a16:creationId xmlns:a16="http://schemas.microsoft.com/office/drawing/2014/main" id="{2A87BFD7-32A6-4F05-A86D-40BB262B8151}"/>
              </a:ext>
            </a:extLst>
          </p:cNvPr>
          <p:cNvSpPr/>
          <p:nvPr/>
        </p:nvSpPr>
        <p:spPr bwMode="auto">
          <a:xfrm>
            <a:off x="6389363" y="3436944"/>
            <a:ext cx="714433" cy="408327"/>
          </a:xfrm>
          <a:prstGeom prst="leftRightArrow">
            <a:avLst>
              <a:gd name="adj1" fmla="val 54857"/>
              <a:gd name="adj2" fmla="val 54545"/>
            </a:avLst>
          </a:prstGeom>
          <a:solidFill>
            <a:schemeClr val="bg1">
              <a:lumMod val="75000"/>
              <a:alpha val="53000"/>
            </a:schemeClr>
          </a:solid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4" name="Picture 3">
            <a:extLst>
              <a:ext uri="{FF2B5EF4-FFF2-40B4-BE49-F238E27FC236}">
                <a16:creationId xmlns:a16="http://schemas.microsoft.com/office/drawing/2014/main" id="{3B899AE5-1A77-44BF-944B-1FCBCE26C606}"/>
              </a:ext>
            </a:extLst>
          </p:cNvPr>
          <p:cNvPicPr>
            <a:picLocks noChangeAspect="1"/>
          </p:cNvPicPr>
          <p:nvPr/>
        </p:nvPicPr>
        <p:blipFill>
          <a:blip r:embed="rId4"/>
          <a:stretch>
            <a:fillRect/>
          </a:stretch>
        </p:blipFill>
        <p:spPr>
          <a:xfrm>
            <a:off x="234310" y="1748347"/>
            <a:ext cx="6033478" cy="3530188"/>
          </a:xfrm>
          <a:prstGeom prst="rect">
            <a:avLst/>
          </a:prstGeom>
          <a:ln>
            <a:solidFill>
              <a:schemeClr val="accent6">
                <a:lumMod val="90000"/>
              </a:schemeClr>
            </a:solidFill>
          </a:ln>
          <a:effectLst>
            <a:outerShdw blurRad="50800" dist="38100" dir="8100000" algn="tr" rotWithShape="0">
              <a:prstClr val="black">
                <a:alpha val="24000"/>
              </a:prstClr>
            </a:outerShdw>
          </a:effectLst>
        </p:spPr>
      </p:pic>
    </p:spTree>
    <p:extLst>
      <p:ext uri="{BB962C8B-B14F-4D97-AF65-F5344CB8AC3E}">
        <p14:creationId xmlns:p14="http://schemas.microsoft.com/office/powerpoint/2010/main" val="35916367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AD9EA49-A71E-C84F-8D62-E3208D804C56}"/>
              </a:ext>
            </a:extLst>
          </p:cNvPr>
          <p:cNvSpPr>
            <a:spLocks noGrp="1"/>
          </p:cNvSpPr>
          <p:nvPr>
            <p:ph type="body" sz="quarter" idx="10"/>
          </p:nvPr>
        </p:nvSpPr>
        <p:spPr>
          <a:xfrm>
            <a:off x="3334713" y="3127525"/>
            <a:ext cx="8686390" cy="1088236"/>
          </a:xfrm>
        </p:spPr>
        <p:txBody>
          <a:bodyPr/>
          <a:lstStyle/>
          <a:p>
            <a:r>
              <a:rPr lang="en-US" sz="1632"/>
              <a:t>“What if you could take the best of wearable technology, the best of prosthetics and orthotics, and the best in cloud computing and create a solution that allows physicians to work on a treatment with their patients, rather than forcing it on them? That’s what we’ve set out to do at Rancho Los Amigos with Sensoria Health and Microsoft Azure.”</a:t>
            </a:r>
          </a:p>
        </p:txBody>
      </p:sp>
      <p:sp>
        <p:nvSpPr>
          <p:cNvPr id="3" name="Text Placeholder 2">
            <a:extLst>
              <a:ext uri="{FF2B5EF4-FFF2-40B4-BE49-F238E27FC236}">
                <a16:creationId xmlns:a16="http://schemas.microsoft.com/office/drawing/2014/main" id="{82581A0B-0C3F-5440-84F3-0961B75EC575}"/>
              </a:ext>
            </a:extLst>
          </p:cNvPr>
          <p:cNvSpPr>
            <a:spLocks noGrp="1"/>
          </p:cNvSpPr>
          <p:nvPr>
            <p:ph type="body" sz="quarter" idx="12"/>
          </p:nvPr>
        </p:nvSpPr>
        <p:spPr>
          <a:xfrm>
            <a:off x="3334712" y="5265210"/>
            <a:ext cx="2883525" cy="1499273"/>
          </a:xfrm>
        </p:spPr>
        <p:txBody>
          <a:bodyPr/>
          <a:lstStyle/>
          <a:p>
            <a:r>
              <a:rPr lang="en-CA"/>
              <a:t>Every 20 seconds, </a:t>
            </a:r>
            <a:r>
              <a:rPr lang="en-US"/>
              <a:t>someone has a leg or foot amputated due to diabetes-related complications.</a:t>
            </a:r>
            <a:r>
              <a:rPr lang="en-CA"/>
              <a:t>. </a:t>
            </a:r>
            <a:r>
              <a:rPr lang="en-US"/>
              <a:t>Once the amputation takes place, five-year mortality is between 50 and 75 percent. </a:t>
            </a:r>
            <a:r>
              <a:rPr lang="en-CA"/>
              <a:t>Doctors and software specialists set out to address this with a </a:t>
            </a:r>
            <a:r>
              <a:rPr lang="en-US"/>
              <a:t>wearable, cloud-connected orthotic device.</a:t>
            </a:r>
          </a:p>
        </p:txBody>
      </p:sp>
      <p:sp>
        <p:nvSpPr>
          <p:cNvPr id="4" name="Text Placeholder 3">
            <a:extLst>
              <a:ext uri="{FF2B5EF4-FFF2-40B4-BE49-F238E27FC236}">
                <a16:creationId xmlns:a16="http://schemas.microsoft.com/office/drawing/2014/main" id="{19786677-DC05-D543-909B-B7CA08E5BDC6}"/>
              </a:ext>
            </a:extLst>
          </p:cNvPr>
          <p:cNvSpPr>
            <a:spLocks noGrp="1"/>
          </p:cNvSpPr>
          <p:nvPr>
            <p:ph type="body" sz="quarter" idx="11"/>
          </p:nvPr>
        </p:nvSpPr>
        <p:spPr>
          <a:xfrm>
            <a:off x="3334712" y="4322837"/>
            <a:ext cx="8815917" cy="162144"/>
          </a:xfrm>
        </p:spPr>
        <p:txBody>
          <a:bodyPr/>
          <a:lstStyle/>
          <a:p>
            <a:r>
              <a:rPr lang="en-US"/>
              <a:t>—Dr. David Armstrong, Dr. David Armstrong, Cofounder of the Southwestern Academic Limb Salvage Alliance (SALSA) at Rancho Los Amigos National Rehabilitation Center and University of Southern California (USC), Coeditor of the American Diabetes Association‘s </a:t>
            </a:r>
            <a:r>
              <a:rPr lang="en-US" i="1"/>
              <a:t>Clinical Care of the Diabetic Foot</a:t>
            </a:r>
            <a:r>
              <a:rPr lang="en-US"/>
              <a:t>, and Professor of Surgery at Keck School of Medicine, USC</a:t>
            </a:r>
          </a:p>
          <a:p>
            <a:endParaRPr lang="en-US"/>
          </a:p>
          <a:p>
            <a:endParaRPr lang="en-US"/>
          </a:p>
          <a:p>
            <a:endParaRPr lang="en-US"/>
          </a:p>
        </p:txBody>
      </p:sp>
      <p:sp>
        <p:nvSpPr>
          <p:cNvPr id="7" name="Text Placeholder 6">
            <a:extLst>
              <a:ext uri="{FF2B5EF4-FFF2-40B4-BE49-F238E27FC236}">
                <a16:creationId xmlns:a16="http://schemas.microsoft.com/office/drawing/2014/main" id="{AF2E54E3-0C00-6B4C-92F1-804A0BA0C869}"/>
              </a:ext>
            </a:extLst>
          </p:cNvPr>
          <p:cNvSpPr>
            <a:spLocks noGrp="1"/>
          </p:cNvSpPr>
          <p:nvPr>
            <p:ph type="body" sz="quarter" idx="18"/>
          </p:nvPr>
        </p:nvSpPr>
        <p:spPr>
          <a:xfrm>
            <a:off x="317356" y="3555135"/>
            <a:ext cx="2331508" cy="2445560"/>
          </a:xfrm>
        </p:spPr>
        <p:txBody>
          <a:bodyPr/>
          <a:lstStyle/>
          <a:p>
            <a:r>
              <a:rPr lang="en-US"/>
              <a:t>Customer:</a:t>
            </a:r>
            <a:br>
              <a:rPr lang="en-US"/>
            </a:br>
            <a:r>
              <a:rPr lang="en-US" b="0">
                <a:latin typeface="Segoe UI Semilight" panose="020B0402040204020203" pitchFamily="34" charset="0"/>
                <a:cs typeface="Segoe UI Semilight" panose="020B0402040204020203" pitchFamily="34" charset="0"/>
              </a:rPr>
              <a:t>Rancho Los Amigos National Rehabilitation Center</a:t>
            </a:r>
          </a:p>
          <a:p>
            <a:r>
              <a:rPr lang="en-US"/>
              <a:t>Industry:</a:t>
            </a:r>
            <a:br>
              <a:rPr lang="en-US"/>
            </a:br>
            <a:r>
              <a:rPr lang="en-US" b="0">
                <a:latin typeface="Segoe UI Semilight" panose="020B0402040204020203" pitchFamily="34" charset="0"/>
                <a:cs typeface="Segoe UI Semilight" panose="020B0402040204020203" pitchFamily="34" charset="0"/>
              </a:rPr>
              <a:t>Health Provider</a:t>
            </a:r>
          </a:p>
          <a:p>
            <a:r>
              <a:rPr lang="en-US"/>
              <a:t>Size:</a:t>
            </a:r>
            <a:br>
              <a:rPr lang="en-US"/>
            </a:br>
            <a:r>
              <a:rPr lang="en-US" b="0">
                <a:latin typeface="Segoe UI Semilight" panose="020B0402040204020203" pitchFamily="34" charset="0"/>
                <a:cs typeface="Segoe UI Semilight" panose="020B0402040204020203" pitchFamily="34" charset="0"/>
              </a:rPr>
              <a:t>1,000-9,999 employees</a:t>
            </a:r>
          </a:p>
          <a:p>
            <a:r>
              <a:rPr lang="en-US"/>
              <a:t>Country:</a:t>
            </a:r>
            <a:br>
              <a:rPr lang="en-US"/>
            </a:br>
            <a:r>
              <a:rPr lang="en-US" b="0">
                <a:latin typeface="Segoe UI Semilight" panose="020B0402040204020203" pitchFamily="34" charset="0"/>
                <a:cs typeface="Segoe UI Semilight" panose="020B0402040204020203" pitchFamily="34" charset="0"/>
              </a:rPr>
              <a:t>United States</a:t>
            </a:r>
          </a:p>
          <a:p>
            <a:pPr>
              <a:spcBef>
                <a:spcPts val="0"/>
              </a:spcBef>
            </a:pPr>
            <a:endParaRPr lang="en-US" b="0">
              <a:latin typeface="Segoe UI Semilight" panose="020B0402040204020203" pitchFamily="34" charset="0"/>
              <a:cs typeface="Segoe UI Semilight" panose="020B0402040204020203" pitchFamily="34" charset="0"/>
            </a:endParaRPr>
          </a:p>
          <a:p>
            <a:pPr>
              <a:spcBef>
                <a:spcPts val="0"/>
              </a:spcBef>
            </a:pPr>
            <a:r>
              <a:rPr lang="en-US"/>
              <a:t>Products and services:</a:t>
            </a:r>
            <a:br>
              <a:rPr lang="en-US"/>
            </a:br>
            <a:r>
              <a:rPr lang="pt-BR" b="0">
                <a:latin typeface="Segoe UI Semilight" panose="020B0402040204020203" pitchFamily="34" charset="0"/>
                <a:cs typeface="Segoe UI Semilight" panose="020B0402040204020203" pitchFamily="34" charset="0"/>
              </a:rPr>
              <a:t>Microsoft Azure</a:t>
            </a:r>
          </a:p>
          <a:p>
            <a:pPr>
              <a:spcBef>
                <a:spcPts val="0"/>
              </a:spcBef>
            </a:pPr>
            <a:r>
              <a:rPr lang="pt-BR" b="0">
                <a:latin typeface="Segoe UI Semilight" panose="020B0402040204020203" pitchFamily="34" charset="0"/>
                <a:cs typeface="Segoe UI Semilight" panose="020B0402040204020203" pitchFamily="34" charset="0"/>
              </a:rPr>
              <a:t>Azure IoT Central</a:t>
            </a:r>
          </a:p>
          <a:p>
            <a:pPr>
              <a:spcBef>
                <a:spcPts val="0"/>
              </a:spcBef>
            </a:pPr>
            <a:r>
              <a:rPr lang="pt-BR" b="0">
                <a:latin typeface="Segoe UI Semilight" panose="020B0402040204020203" pitchFamily="34" charset="0"/>
                <a:cs typeface="Segoe UI Semilight" panose="020B0402040204020203" pitchFamily="34" charset="0"/>
              </a:rPr>
              <a:t>Azure API for FHIR</a:t>
            </a:r>
          </a:p>
          <a:p>
            <a:pPr>
              <a:spcBef>
                <a:spcPts val="0"/>
              </a:spcBef>
            </a:pPr>
            <a:endParaRPr lang="en-US" b="0">
              <a:latin typeface="Segoe UI Semilight" panose="020B0402040204020203" pitchFamily="34" charset="0"/>
              <a:cs typeface="Segoe UI Semilight" panose="020B0402040204020203" pitchFamily="34" charset="0"/>
            </a:endParaRPr>
          </a:p>
          <a:p>
            <a:r>
              <a:rPr lang="en-US">
                <a:hlinkClick r:id="rId2"/>
              </a:rPr>
              <a:t>Read full story here</a:t>
            </a:r>
            <a:endParaRPr lang="en-US"/>
          </a:p>
        </p:txBody>
      </p:sp>
      <p:sp>
        <p:nvSpPr>
          <p:cNvPr id="14" name="Rectangle 13">
            <a:extLst>
              <a:ext uri="{FF2B5EF4-FFF2-40B4-BE49-F238E27FC236}">
                <a16:creationId xmlns:a16="http://schemas.microsoft.com/office/drawing/2014/main" id="{98D55D4A-6878-0C46-A8B8-53CF7DFE7AC6}"/>
              </a:ext>
            </a:extLst>
          </p:cNvPr>
          <p:cNvSpPr/>
          <p:nvPr/>
        </p:nvSpPr>
        <p:spPr>
          <a:xfrm>
            <a:off x="2928509" y="-1"/>
            <a:ext cx="121238" cy="6994525"/>
          </a:xfrm>
          <a:prstGeom prst="rect">
            <a:avLst/>
          </a:prstGeom>
          <a:solidFill>
            <a:srgbClr val="0A37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solidFill>
                <a:prstClr val="white"/>
              </a:solidFill>
              <a:latin typeface="Calibri" panose="020F0502020204030204"/>
            </a:endParaRPr>
          </a:p>
        </p:txBody>
      </p:sp>
      <p:pic>
        <p:nvPicPr>
          <p:cNvPr id="13" name="Picture Placeholder 12" descr="A close up of a logo&#10;&#10;Description automatically generated">
            <a:extLst>
              <a:ext uri="{FF2B5EF4-FFF2-40B4-BE49-F238E27FC236}">
                <a16:creationId xmlns:a16="http://schemas.microsoft.com/office/drawing/2014/main" id="{ACB084DE-2B8E-452B-AF25-0B4D8E939A0B}"/>
              </a:ext>
            </a:extLst>
          </p:cNvPr>
          <p:cNvPicPr>
            <a:picLocks noGrp="1" noChangeAspect="1"/>
          </p:cNvPicPr>
          <p:nvPr>
            <p:ph type="pic" sz="quarter" idx="23"/>
          </p:nvPr>
        </p:nvPicPr>
        <p:blipFill rotWithShape="1">
          <a:blip r:embed="rId3"/>
          <a:srcRect l="4146" r="4135"/>
          <a:stretch/>
        </p:blipFill>
        <p:spPr>
          <a:xfrm>
            <a:off x="24177" y="979410"/>
            <a:ext cx="2826909" cy="770531"/>
          </a:xfrm>
        </p:spPr>
      </p:pic>
      <p:pic>
        <p:nvPicPr>
          <p:cNvPr id="8" name="Picture Placeholder 7" descr="A tall building&#10;&#10;Description automatically generated">
            <a:extLst>
              <a:ext uri="{FF2B5EF4-FFF2-40B4-BE49-F238E27FC236}">
                <a16:creationId xmlns:a16="http://schemas.microsoft.com/office/drawing/2014/main" id="{EEA48E94-865F-4D18-8DFB-D494ED097EFD}"/>
              </a:ext>
            </a:extLst>
          </p:cNvPr>
          <p:cNvPicPr>
            <a:picLocks noGrp="1" noChangeAspect="1"/>
          </p:cNvPicPr>
          <p:nvPr>
            <p:ph type="pic" sz="quarter" idx="24"/>
          </p:nvPr>
        </p:nvPicPr>
        <p:blipFill>
          <a:blip r:embed="rId4" cstate="email">
            <a:extLst>
              <a:ext uri="{28A0092B-C50C-407E-A947-70E740481C1C}">
                <a14:useLocalDpi xmlns:a14="http://schemas.microsoft.com/office/drawing/2010/main"/>
              </a:ext>
            </a:extLst>
          </a:blip>
          <a:srcRect/>
          <a:stretch>
            <a:fillRect/>
          </a:stretch>
        </p:blipFill>
        <p:spPr>
          <a:xfrm>
            <a:off x="3026409" y="0"/>
            <a:ext cx="9419941" cy="3202586"/>
          </a:xfrm>
        </p:spPr>
      </p:pic>
      <p:sp>
        <p:nvSpPr>
          <p:cNvPr id="6" name="Text Placeholder 5">
            <a:extLst>
              <a:ext uri="{FF2B5EF4-FFF2-40B4-BE49-F238E27FC236}">
                <a16:creationId xmlns:a16="http://schemas.microsoft.com/office/drawing/2014/main" id="{5263290B-D047-4C18-858D-6D3A1101E0A7}"/>
              </a:ext>
            </a:extLst>
          </p:cNvPr>
          <p:cNvSpPr>
            <a:spLocks noGrp="1"/>
          </p:cNvSpPr>
          <p:nvPr>
            <p:ph type="body" sz="quarter" idx="21"/>
          </p:nvPr>
        </p:nvSpPr>
        <p:spPr>
          <a:xfrm>
            <a:off x="6409611" y="5265210"/>
            <a:ext cx="2653536" cy="1499273"/>
          </a:xfrm>
        </p:spPr>
        <p:txBody>
          <a:bodyPr/>
          <a:lstStyle/>
          <a:p>
            <a:r>
              <a:rPr lang="en-CA"/>
              <a:t>Using a combination of Internet of Things (IoT) sensors, medical devices, Microsoft Azure IoT Central, and </a:t>
            </a:r>
            <a:r>
              <a:rPr lang="en-US"/>
              <a:t>Azure API for FHIR, </a:t>
            </a:r>
            <a:r>
              <a:rPr lang="en-CA"/>
              <a:t>the team created the </a:t>
            </a:r>
            <a:r>
              <a:rPr lang="en-US"/>
              <a:t>Optima </a:t>
            </a:r>
            <a:r>
              <a:rPr lang="en-US" err="1"/>
              <a:t>Molliter</a:t>
            </a:r>
            <a:r>
              <a:rPr lang="en-US"/>
              <a:t> Motus Smart connected boot</a:t>
            </a:r>
            <a:r>
              <a:rPr lang="en-CA"/>
              <a:t>. Doctors and patients alike receive data from the boot to help them improve healing.</a:t>
            </a:r>
            <a:endParaRPr lang="en-US"/>
          </a:p>
        </p:txBody>
      </p:sp>
      <p:sp>
        <p:nvSpPr>
          <p:cNvPr id="10" name="Text Placeholder 9">
            <a:extLst>
              <a:ext uri="{FF2B5EF4-FFF2-40B4-BE49-F238E27FC236}">
                <a16:creationId xmlns:a16="http://schemas.microsoft.com/office/drawing/2014/main" id="{F90453BF-8E51-422C-B5DB-965DB80C335E}"/>
              </a:ext>
            </a:extLst>
          </p:cNvPr>
          <p:cNvSpPr>
            <a:spLocks noGrp="1"/>
          </p:cNvSpPr>
          <p:nvPr>
            <p:ph type="body" sz="quarter" idx="22"/>
          </p:nvPr>
        </p:nvSpPr>
        <p:spPr>
          <a:xfrm>
            <a:off x="9289509" y="5265210"/>
            <a:ext cx="2806953" cy="1499273"/>
          </a:xfrm>
        </p:spPr>
        <p:txBody>
          <a:bodyPr/>
          <a:lstStyle/>
          <a:p>
            <a:r>
              <a:rPr lang="en-CA"/>
              <a:t>This new data-driven approach results in stronger doctor-patient relationships and more proactive care. The data can be shared easily and highly securely across multiple clinicians while helping them maintain compliance with relevant privacy laws.</a:t>
            </a:r>
            <a:endParaRPr lang="en-US"/>
          </a:p>
        </p:txBody>
      </p:sp>
      <p:sp>
        <p:nvSpPr>
          <p:cNvPr id="5" name="Rectangle 4">
            <a:extLst>
              <a:ext uri="{FF2B5EF4-FFF2-40B4-BE49-F238E27FC236}">
                <a16:creationId xmlns:a16="http://schemas.microsoft.com/office/drawing/2014/main" id="{EF65CEAB-3E0A-4896-BBD3-489629C8D186}"/>
              </a:ext>
            </a:extLst>
          </p:cNvPr>
          <p:cNvSpPr/>
          <p:nvPr/>
        </p:nvSpPr>
        <p:spPr>
          <a:xfrm>
            <a:off x="241738" y="5749159"/>
            <a:ext cx="1545021" cy="38888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1528388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0.1|0.1|0.1|0.1|0.1"/>
</p:tagLst>
</file>

<file path=ppt/tags/tag2.xml><?xml version="1.0" encoding="utf-8"?>
<p:tagLst xmlns:a="http://schemas.openxmlformats.org/drawingml/2006/main" xmlns:r="http://schemas.openxmlformats.org/officeDocument/2006/relationships" xmlns:p="http://schemas.openxmlformats.org/presentationml/2006/main">
  <p:tag name="TIMING" val="|0.1|0.1|0.1|0.1|0.1|0.1|0.1|0.1|0.1|0.1"/>
</p:tagLst>
</file>

<file path=ppt/theme/theme1.xml><?xml version="1.0" encoding="utf-8"?>
<a:theme xmlns:a="http://schemas.openxmlformats.org/drawingml/2006/main" name="Dynamics 365">
  <a:themeElements>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10.xml><?xml version="1.0" encoding="utf-8"?>
<a:theme xmlns:a="http://schemas.openxmlformats.org/drawingml/2006/main" name="9-51056_Build 2019 Breakout_White Template">
  <a:themeElements>
    <a:clrScheme name="Build Breakout 2019 Light">
      <a:dk1>
        <a:srgbClr val="000000"/>
      </a:dk1>
      <a:lt1>
        <a:srgbClr val="FFFFFF"/>
      </a:lt1>
      <a:dk2>
        <a:srgbClr val="274B47"/>
      </a:dk2>
      <a:lt2>
        <a:srgbClr val="E6E6E6"/>
      </a:lt2>
      <a:accent1>
        <a:srgbClr val="008575"/>
      </a:accent1>
      <a:accent2>
        <a:srgbClr val="274B47"/>
      </a:accent2>
      <a:accent3>
        <a:srgbClr val="8661C5"/>
      </a:accent3>
      <a:accent4>
        <a:srgbClr val="3B2E58"/>
      </a:accent4>
      <a:accent5>
        <a:srgbClr val="D83B01"/>
      </a:accent5>
      <a:accent6>
        <a:srgbClr val="FF9349"/>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9_Breakout_Template_FINAL.potx" id="{69DC4342-2318-4762-A750-5C5BA2F26D46}" vid="{FAEBA758-B562-48ED-9CE3-F09510E05DD5}"/>
    </a:ext>
  </a:extLst>
</a:theme>
</file>

<file path=ppt/theme/theme11.xml><?xml version="1.0" encoding="utf-8"?>
<a:theme xmlns:a="http://schemas.openxmlformats.org/drawingml/2006/main" name="9-51120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Template.potx" id="{BBCFB191-A1CC-4A8B-8F3C-9808C5DD7B73}" vid="{09792D2F-D9C3-47D3-A62F-DFCAB3D61214}"/>
    </a:ext>
  </a:extLst>
</a:theme>
</file>

<file path=ppt/theme/theme12.xml><?xml version="1.0" encoding="utf-8"?>
<a:theme xmlns:a="http://schemas.openxmlformats.org/drawingml/2006/main" name="2_Azure 1">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13.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4.xml><?xml version="1.0" encoding="utf-8"?>
<a:theme xmlns:a="http://schemas.openxmlformats.org/drawingml/2006/main" name="1_Dynamics 365">
  <a:themeElements>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1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Azure 1">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3.xml><?xml version="1.0" encoding="utf-8"?>
<a:theme xmlns:a="http://schemas.openxmlformats.org/drawingml/2006/main" name="1_Azure 1">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4.xml><?xml version="1.0" encoding="utf-8"?>
<a:theme xmlns:a="http://schemas.openxmlformats.org/drawingml/2006/main" name="3_Azure 1">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5.xml><?xml version="1.0" encoding="utf-8"?>
<a:theme xmlns:a="http://schemas.openxmlformats.org/drawingml/2006/main" name="2_Dynamics 365">
  <a:themeElements>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6.xml><?xml version="1.0" encoding="utf-8"?>
<a:theme xmlns:a="http://schemas.openxmlformats.org/drawingml/2006/main" name="WHITE TEMPLATE">
  <a:themeElements>
    <a:clrScheme name="BT - Dk Blue on white - variety">
      <a:dk1>
        <a:srgbClr val="353535"/>
      </a:dk1>
      <a:lt1>
        <a:srgbClr val="FFFFFF"/>
      </a:lt1>
      <a:dk2>
        <a:srgbClr val="002050"/>
      </a:dk2>
      <a:lt2>
        <a:srgbClr val="EAEAEA"/>
      </a:lt2>
      <a:accent1>
        <a:srgbClr val="002050"/>
      </a:accent1>
      <a:accent2>
        <a:srgbClr val="0078D7"/>
      </a:accent2>
      <a:accent3>
        <a:srgbClr val="BAD80A"/>
      </a:accent3>
      <a:accent4>
        <a:srgbClr val="FF8C00"/>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IoT in Healthcare - Initial Readout 09112017.potx" id="{6BA6A923-2E53-47F8-B984-64C132B94D3C}" vid="{B72B99C5-7B62-4838-97FA-3CB9F6C9653D}"/>
    </a:ext>
  </a:extLst>
</a:theme>
</file>

<file path=ppt/theme/theme7.xml><?xml version="1.0" encoding="utf-8"?>
<a:theme xmlns:a="http://schemas.openxmlformats.org/drawingml/2006/main" name="1_WHITE TEMPLATE">
  <a:themeElements>
    <a:clrScheme name="BT - Dk Blue on white - variety">
      <a:dk1>
        <a:srgbClr val="353535"/>
      </a:dk1>
      <a:lt1>
        <a:srgbClr val="FFFFFF"/>
      </a:lt1>
      <a:dk2>
        <a:srgbClr val="002050"/>
      </a:dk2>
      <a:lt2>
        <a:srgbClr val="EAEAEA"/>
      </a:lt2>
      <a:accent1>
        <a:srgbClr val="002050"/>
      </a:accent1>
      <a:accent2>
        <a:srgbClr val="0078D7"/>
      </a:accent2>
      <a:accent3>
        <a:srgbClr val="BAD80A"/>
      </a:accent3>
      <a:accent4>
        <a:srgbClr val="FF8C00"/>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IoT in Healthcare - Initial Readout 09112017.potx" id="{6BA6A923-2E53-47F8-B984-64C132B94D3C}" vid="{B72B99C5-7B62-4838-97FA-3CB9F6C9653D}"/>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Azure Dev Light - 2018H2">
  <a:themeElements>
    <a:clrScheme name="Azure 2018Q1 Light">
      <a:dk1>
        <a:srgbClr val="E9E9E9"/>
      </a:dk1>
      <a:lt1>
        <a:srgbClr val="000000"/>
      </a:lt1>
      <a:dk2>
        <a:srgbClr val="FFFFFF"/>
      </a:dk2>
      <a:lt2>
        <a:srgbClr val="404140"/>
      </a:lt2>
      <a:accent1>
        <a:srgbClr val="0078D7"/>
      </a:accent1>
      <a:accent2>
        <a:srgbClr val="4DB0FF"/>
      </a:accent2>
      <a:accent3>
        <a:srgbClr val="B1D6F2"/>
      </a:accent3>
      <a:accent4>
        <a:srgbClr val="0359A0"/>
      </a:accent4>
      <a:accent5>
        <a:srgbClr val="8CCAFD"/>
      </a:accent5>
      <a:accent6>
        <a:srgbClr val="797979"/>
      </a:accent6>
      <a:hlink>
        <a:srgbClr val="4CAFFF"/>
      </a:hlink>
      <a:folHlink>
        <a:srgbClr val="0478D6"/>
      </a:folHlink>
    </a:clrScheme>
    <a:fontScheme name="Windows Fonts">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txDef>
      <a:spPr/>
      <a:bodyPr lIns="0" tIns="0" rIns="0" bIns="0" anchor="t" anchorCtr="0"/>
      <a:lstStyle>
        <a:defPPr>
          <a:defRPr smtClean="0"/>
        </a:defPPr>
      </a:lstStyle>
    </a:txDef>
  </a:objectDefaults>
  <a:extraClrSchemeLst/>
  <a:extLst>
    <a:ext uri="{05A4C25C-085E-4340-85A3-A5531E510DB2}">
      <thm15:themeFamily xmlns:thm15="http://schemas.microsoft.com/office/thememl/2012/main" name="Azure18_AzureDevPowerPoint_16x9.potx" id="{C0620CD2-E38F-4DEB-AE88-F41338761AAF}" vid="{83AD2FEF-2B3B-4D2A-9462-A5589672CBCB}"/>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32920a28-a2a2-424f-9212-a42fc62de534" xsi:nil="true"/>
    <_ip_UnifiedCompliancePolicyUIAction xmlns="http://schemas.microsoft.com/sharepoint/v3" xsi:nil="true"/>
    <_ip_UnifiedCompliancePolicyProperties xmlns="http://schemas.microsoft.com/sharepoint/v3"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F1C5440DF00361458231CD93B84B4EBD" ma:contentTypeVersion="15" ma:contentTypeDescription="Create a new document." ma:contentTypeScope="" ma:versionID="76dcc76f583e995c2b707a9627c01dd3">
  <xsd:schema xmlns:xsd="http://www.w3.org/2001/XMLSchema" xmlns:xs="http://www.w3.org/2001/XMLSchema" xmlns:p="http://schemas.microsoft.com/office/2006/metadata/properties" xmlns:ns1="http://schemas.microsoft.com/sharepoint/v3" xmlns:ns2="32920a28-a2a2-424f-9212-a42fc62de534" xmlns:ns3="a446482e-8c04-4f10-91f4-5d651528d8f6" targetNamespace="http://schemas.microsoft.com/office/2006/metadata/properties" ma:root="true" ma:fieldsID="d20c7831cf78a95559e0d8abe898fc27" ns1:_="" ns2:_="" ns3:_="">
    <xsd:import namespace="http://schemas.microsoft.com/sharepoint/v3"/>
    <xsd:import namespace="32920a28-a2a2-424f-9212-a42fc62de534"/>
    <xsd:import namespace="a446482e-8c04-4f10-91f4-5d651528d8f6"/>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3:LastSharedByUser" minOccurs="0"/>
                <xsd:element ref="ns3:LastSharedByTime" minOccurs="0"/>
                <xsd:element ref="ns2:MediaServiceAutoTags" minOccurs="0"/>
                <xsd:element ref="ns2:MediaServiceEventHashCode" minOccurs="0"/>
                <xsd:element ref="ns2:MediaServiceGenerationTime" minOccurs="0"/>
                <xsd:element ref="ns2:MediaServiceOCR" minOccurs="0"/>
                <xsd:element ref="ns2:MediaServiceAutoKeyPoints" minOccurs="0"/>
                <xsd:element ref="ns2:MediaServiceKeyPoints" minOccurs="0"/>
                <xsd:element ref="ns1:_ip_UnifiedCompliancePolicyProperties" minOccurs="0"/>
                <xsd:element ref="ns1:_ip_UnifiedCompliancePolicyUIAction"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2920a28-a2a2-424f-9212-a42fc62de534"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AutoTags" ma:index="14" nillable="true" ma:displayName="MediaServiceAutoTags" ma:internalName="MediaServiceAutoTags"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false">
      <xsd:simpleType>
        <xsd:restriction base="dms:Note">
          <xsd:maxLength value="255"/>
        </xsd:restriction>
      </xsd:simpleType>
    </xsd:element>
    <xsd:element name="MediaServiceDateTaken" ma:index="22"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446482e-8c04-4f10-91f4-5d651528d8f6"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LastSharedByUser" ma:index="12" nillable="true" ma:displayName="Last Shared By User" ma:hidden="true" ma:internalName="LastSharedByUser" ma:readOnly="true">
      <xsd:simpleType>
        <xsd:restriction base="dms:Note"/>
      </xsd:simpleType>
    </xsd:element>
    <xsd:element name="LastSharedByTime" ma:index="13" nillable="true" ma:displayName="Last Shared By Time"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990F116-B58F-4255-B05B-DA3808E0E5C6}">
  <ds:schemaRefs>
    <ds:schemaRef ds:uri="http://schemas.microsoft.com/office/2006/metadata/properties"/>
    <ds:schemaRef ds:uri="http://schemas.microsoft.com/office/infopath/2007/PartnerControls"/>
    <ds:schemaRef ds:uri="32920a28-a2a2-424f-9212-a42fc62de534"/>
    <ds:schemaRef ds:uri="http://schemas.microsoft.com/sharepoint/v3"/>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573D97A4-592D-404A-8F42-1F451430C0A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32920a28-a2a2-424f-9212-a42fc62de534"/>
    <ds:schemaRef ds:uri="a446482e-8c04-4f10-91f4-5d651528d8f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8275</TotalTime>
  <Words>12769</Words>
  <Application>Microsoft Office PowerPoint</Application>
  <PresentationFormat>Custom</PresentationFormat>
  <Paragraphs>1609</Paragraphs>
  <Slides>88</Slides>
  <Notes>64</Notes>
  <HiddenSlides>0</HiddenSlides>
  <MMClips>0</MMClips>
  <ScaleCrop>false</ScaleCrop>
  <HeadingPairs>
    <vt:vector size="4" baseType="variant">
      <vt:variant>
        <vt:lpstr>Theme</vt:lpstr>
      </vt:variant>
      <vt:variant>
        <vt:i4>14</vt:i4>
      </vt:variant>
      <vt:variant>
        <vt:lpstr>Slide Titles</vt:lpstr>
      </vt:variant>
      <vt:variant>
        <vt:i4>88</vt:i4>
      </vt:variant>
    </vt:vector>
  </HeadingPairs>
  <TitlesOfParts>
    <vt:vector size="102" baseType="lpstr">
      <vt:lpstr>Dynamics 365</vt:lpstr>
      <vt:lpstr>Azure 1</vt:lpstr>
      <vt:lpstr>1_Azure 1</vt:lpstr>
      <vt:lpstr>3_Azure 1</vt:lpstr>
      <vt:lpstr>2_Dynamics 365</vt:lpstr>
      <vt:lpstr>WHITE TEMPLATE</vt:lpstr>
      <vt:lpstr>1_WHITE TEMPLATE</vt:lpstr>
      <vt:lpstr>Office Theme</vt:lpstr>
      <vt:lpstr>Azure Dev Light - 2018H2</vt:lpstr>
      <vt:lpstr>9-51056_Build 2019 Breakout_White Template</vt:lpstr>
      <vt:lpstr>9-51120_Microsoft_Ready_Template_Light</vt:lpstr>
      <vt:lpstr>2_Azure 1</vt:lpstr>
      <vt:lpstr>1_Office Theme</vt:lpstr>
      <vt:lpstr>1_Dynamics 365</vt:lpstr>
      <vt:lpstr>Build end-to-end IoT solutions Transforming your business with IoT</vt:lpstr>
      <vt:lpstr>Build end-to-end IoT solutions – Workshop Series</vt:lpstr>
      <vt:lpstr>Transform your business with IoT</vt:lpstr>
      <vt:lpstr>PowerPoint Presentation</vt:lpstr>
      <vt:lpstr>The new era of digitization across industries  </vt:lpstr>
      <vt:lpstr>IoT in Healthcare</vt:lpstr>
      <vt:lpstr>IoT is enabling more agile, preventative and personalized care</vt:lpstr>
      <vt:lpstr>Top use-cases in healthcare </vt:lpstr>
      <vt:lpstr>PowerPoint Presentation</vt:lpstr>
      <vt:lpstr>IoT in Manufacturing</vt:lpstr>
      <vt:lpstr>IoT is driving the fourth industrial revolution in manufacturing</vt:lpstr>
      <vt:lpstr>Top use-cases in manufacturing </vt:lpstr>
      <vt:lpstr>Enabling a  digital feedback loop</vt:lpstr>
      <vt:lpstr>Fueling opportunities </vt:lpstr>
      <vt:lpstr>Innovations enabling new opportunities</vt:lpstr>
      <vt:lpstr>Microsoft IoT </vt:lpstr>
      <vt:lpstr>What we learned from customers in our IoT Signals survey </vt:lpstr>
      <vt:lpstr>What we learned from customers in our IoT Signals survey </vt:lpstr>
      <vt:lpstr>Microsoft IoT </vt:lpstr>
      <vt:lpstr>Microsoft’s comprehensive IoT product portfolio </vt:lpstr>
      <vt:lpstr>Transform your business with IoT</vt:lpstr>
      <vt:lpstr>Architecture of an IoT solution</vt:lpstr>
      <vt:lpstr>A More Realistic View…</vt:lpstr>
      <vt:lpstr>High-level IoT Architecture</vt:lpstr>
      <vt:lpstr>High-level IoT Architecture</vt:lpstr>
      <vt:lpstr>High-level IoT Architecture</vt:lpstr>
      <vt:lpstr>High-level IoT Architecture</vt:lpstr>
      <vt:lpstr>Transform your business with IoT</vt:lpstr>
      <vt:lpstr>High-level IoT Architecture</vt:lpstr>
      <vt:lpstr>Azure IoT Hub</vt:lpstr>
      <vt:lpstr>IoT Hub and Device Provisioning Service</vt:lpstr>
      <vt:lpstr>PowerPoint Presentation</vt:lpstr>
      <vt:lpstr>Transform your business with IoT</vt:lpstr>
      <vt:lpstr>High-level IoT Architecture</vt:lpstr>
      <vt:lpstr>IoT application pattern + edge intelligence</vt:lpstr>
      <vt:lpstr>IoT Edge</vt:lpstr>
      <vt:lpstr>PowerPoint Presentation</vt:lpstr>
      <vt:lpstr>Windows for IoT </vt:lpstr>
      <vt:lpstr>Windows for IoT – Scalable Solution Platform </vt:lpstr>
      <vt:lpstr>PowerPoint Presentation</vt:lpstr>
      <vt:lpstr>Azure RTOS</vt:lpstr>
      <vt:lpstr>High-level IoT Architecture</vt:lpstr>
      <vt:lpstr>Azure Time Series Insights</vt:lpstr>
      <vt:lpstr>Azure Time Series Insights</vt:lpstr>
      <vt:lpstr>PowerPoint Presentation</vt:lpstr>
      <vt:lpstr>A platform of geospatial APIs for the enterprise</vt:lpstr>
      <vt:lpstr>Azure Maps</vt:lpstr>
      <vt:lpstr>A platform of geospatial APIs for the enterprise</vt:lpstr>
      <vt:lpstr>PowerPoint Presentation</vt:lpstr>
      <vt:lpstr>PowerPoint Presentation</vt:lpstr>
      <vt:lpstr>What we learned from customers in our IoT Signals survey </vt:lpstr>
      <vt:lpstr>Microsoft IoT </vt:lpstr>
      <vt:lpstr>Your options for building IoT solutions</vt:lpstr>
      <vt:lpstr>Your options for building IoT solutions</vt:lpstr>
      <vt:lpstr>PaaS vs. Managed App Platform:</vt:lpstr>
      <vt:lpstr>IoT Central  - Capabilities </vt:lpstr>
      <vt:lpstr>What is an  IoT Central app template?</vt:lpstr>
      <vt:lpstr>How do I build with IoT Central?</vt:lpstr>
      <vt:lpstr>What we learned from customers in our IoT Signals survey </vt:lpstr>
      <vt:lpstr>Protect all your IoT assets from threats</vt:lpstr>
      <vt:lpstr>Azure Security Center for IoT</vt:lpstr>
      <vt:lpstr>Ecosystem momentum</vt:lpstr>
      <vt:lpstr>Transform your business with IoT</vt:lpstr>
      <vt:lpstr>Learn how to get started with IoT</vt:lpstr>
      <vt:lpstr>IoT Show</vt:lpstr>
      <vt:lpstr>IoT Tech Community</vt:lpstr>
      <vt:lpstr>Get Started Now!</vt:lpstr>
      <vt:lpstr>Azure Sphere </vt:lpstr>
      <vt:lpstr>PowerPoint Presentation</vt:lpstr>
      <vt:lpstr>Edge intelligence enabled with Azure IoT Edge</vt:lpstr>
      <vt:lpstr>IoT Central </vt:lpstr>
      <vt:lpstr>PowerPoint Presentation</vt:lpstr>
      <vt:lpstr>Azure Digital Twins</vt:lpstr>
      <vt:lpstr>PowerPoint Presentation</vt:lpstr>
      <vt:lpstr>PowerPoint Presentation</vt:lpstr>
      <vt:lpstr>IoT in Healthcare</vt:lpstr>
      <vt:lpstr>IoT is enabling more agile, preventative and personalized care</vt:lpstr>
      <vt:lpstr>Top use-cases in healthcare </vt:lpstr>
      <vt:lpstr>PowerPoint Presentation</vt:lpstr>
      <vt:lpstr>IoT in Manufacturing</vt:lpstr>
      <vt:lpstr>IoT is driving the fourth industrial revolution in manufacturing</vt:lpstr>
      <vt:lpstr>Top use-cases in manufacturing </vt:lpstr>
      <vt:lpstr>PowerPoint Presentation</vt:lpstr>
      <vt:lpstr>Thousands of Azure IoT customers</vt:lpstr>
      <vt:lpstr>Microsoft IoT </vt:lpstr>
      <vt:lpstr>Industry leadership in our hyperscale, horizontal capabilities</vt:lpstr>
      <vt:lpstr>Digital transformation of the logistics industry</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Details</dc:title>
  <dc:creator>Jaishree Subramania</dc:creator>
  <cp:lastModifiedBy>Pamela Cortez</cp:lastModifiedBy>
  <cp:revision>37</cp:revision>
  <dcterms:created xsi:type="dcterms:W3CDTF">2019-08-28T16:41:45Z</dcterms:created>
  <dcterms:modified xsi:type="dcterms:W3CDTF">2020-04-23T23:11:15Z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jamandan@microsoft.com</vt:lpwstr>
  </property>
  <property fmtid="{D5CDD505-2E9C-101B-9397-08002B2CF9AE}" pid="5" name="MSIP_Label_f42aa342-8706-4288-bd11-ebb85995028c_SetDate">
    <vt:lpwstr>2019-08-28T23:40:49.6778517Z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c755eaf5-2ee7-4ad5-8545-874f113893fa</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ContentTypeId">
    <vt:lpwstr>0x010100F1C5440DF00361458231CD93B84B4EBD</vt:lpwstr>
  </property>
</Properties>
</file>